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2.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3.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1.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ink/ink1.xml" ContentType="application/inkml+xml"/>
  <Override PartName="/ppt/ink/ink2.xml" ContentType="application/inkml+xml"/>
  <Override PartName="/ppt/ink/ink3.xml" ContentType="application/inkml+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6" r:id="rId4"/>
    <p:sldMasterId id="2147483761" r:id="rId5"/>
    <p:sldMasterId id="2147483774" r:id="rId6"/>
    <p:sldMasterId id="2147483787" r:id="rId7"/>
  </p:sldMasterIdLst>
  <p:notesMasterIdLst>
    <p:notesMasterId r:id="rId64"/>
  </p:notesMasterIdLst>
  <p:handoutMasterIdLst>
    <p:handoutMasterId r:id="rId65"/>
  </p:handoutMasterIdLst>
  <p:sldIdLst>
    <p:sldId id="2147482983" r:id="rId8"/>
    <p:sldId id="2147482985" r:id="rId9"/>
    <p:sldId id="2147482992" r:id="rId10"/>
    <p:sldId id="2147482993" r:id="rId11"/>
    <p:sldId id="2147482997" r:id="rId12"/>
    <p:sldId id="2147482998" r:id="rId13"/>
    <p:sldId id="258" r:id="rId14"/>
    <p:sldId id="257" r:id="rId15"/>
    <p:sldId id="261" r:id="rId16"/>
    <p:sldId id="2147483647" r:id="rId17"/>
    <p:sldId id="2147483644" r:id="rId18"/>
    <p:sldId id="259" r:id="rId19"/>
    <p:sldId id="262" r:id="rId20"/>
    <p:sldId id="256" r:id="rId21"/>
    <p:sldId id="263" r:id="rId22"/>
    <p:sldId id="260" r:id="rId23"/>
    <p:sldId id="2147482999" r:id="rId24"/>
    <p:sldId id="267" r:id="rId25"/>
    <p:sldId id="271" r:id="rId26"/>
    <p:sldId id="268" r:id="rId27"/>
    <p:sldId id="274" r:id="rId28"/>
    <p:sldId id="270" r:id="rId29"/>
    <p:sldId id="275" r:id="rId30"/>
    <p:sldId id="269" r:id="rId31"/>
    <p:sldId id="276" r:id="rId32"/>
    <p:sldId id="277" r:id="rId33"/>
    <p:sldId id="278" r:id="rId34"/>
    <p:sldId id="272" r:id="rId35"/>
    <p:sldId id="2147483641" r:id="rId36"/>
    <p:sldId id="264" r:id="rId37"/>
    <p:sldId id="2147483000" r:id="rId38"/>
    <p:sldId id="279" r:id="rId39"/>
    <p:sldId id="280" r:id="rId40"/>
    <p:sldId id="281" r:id="rId41"/>
    <p:sldId id="308" r:id="rId42"/>
    <p:sldId id="2147373953" r:id="rId43"/>
    <p:sldId id="2147482870" r:id="rId44"/>
    <p:sldId id="2147482879" r:id="rId45"/>
    <p:sldId id="2147482883" r:id="rId46"/>
    <p:sldId id="2147482884" r:id="rId47"/>
    <p:sldId id="2147482885" r:id="rId48"/>
    <p:sldId id="2147482894" r:id="rId49"/>
    <p:sldId id="2147482896" r:id="rId50"/>
    <p:sldId id="2147482881" r:id="rId51"/>
    <p:sldId id="2147482888" r:id="rId52"/>
    <p:sldId id="2147482890" r:id="rId53"/>
    <p:sldId id="2147482877" r:id="rId54"/>
    <p:sldId id="2147373956" r:id="rId55"/>
    <p:sldId id="2147483001" r:id="rId56"/>
    <p:sldId id="2147483009" r:id="rId57"/>
    <p:sldId id="2147483002" r:id="rId58"/>
    <p:sldId id="2147482994" r:id="rId59"/>
    <p:sldId id="2147483005" r:id="rId60"/>
    <p:sldId id="2147483008" r:id="rId61"/>
    <p:sldId id="2147483006" r:id="rId62"/>
    <p:sldId id="2147483003" r:id="rId63"/>
  </p:sldIdLst>
  <p:sldSz cx="12192000" cy="6858000"/>
  <p:notesSz cx="6797675" cy="9929813"/>
  <p:defaultText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Welcome" id="{285DEE06-A67E-4EE5-886F-8EC1D66F9EB8}">
          <p14:sldIdLst>
            <p14:sldId id="2147482983"/>
            <p14:sldId id="2147482985"/>
            <p14:sldId id="2147482992"/>
            <p14:sldId id="2147482993"/>
            <p14:sldId id="2147482997"/>
          </p14:sldIdLst>
        </p14:section>
        <p14:section name="Prof. Nordestgaard" id="{9BA4333A-AB0F-43AB-AAF9-3216EC1DA03F}">
          <p14:sldIdLst>
            <p14:sldId id="2147482998"/>
            <p14:sldId id="258"/>
            <p14:sldId id="257"/>
            <p14:sldId id="261"/>
            <p14:sldId id="2147483647"/>
            <p14:sldId id="2147483644"/>
            <p14:sldId id="259"/>
            <p14:sldId id="262"/>
            <p14:sldId id="256"/>
            <p14:sldId id="263"/>
            <p14:sldId id="260"/>
          </p14:sldIdLst>
        </p14:section>
        <p14:section name="Prof. Stroes" id="{6E0A2995-A2F1-48A1-96F4-DF78BB3C315D}">
          <p14:sldIdLst>
            <p14:sldId id="2147482999"/>
            <p14:sldId id="267"/>
            <p14:sldId id="271"/>
            <p14:sldId id="268"/>
            <p14:sldId id="274"/>
            <p14:sldId id="270"/>
            <p14:sldId id="275"/>
            <p14:sldId id="269"/>
            <p14:sldId id="276"/>
            <p14:sldId id="277"/>
            <p14:sldId id="278"/>
            <p14:sldId id="272"/>
            <p14:sldId id="2147483641"/>
            <p14:sldId id="264"/>
            <p14:sldId id="2147483000"/>
            <p14:sldId id="279"/>
            <p14:sldId id="280"/>
          </p14:sldIdLst>
        </p14:section>
        <p14:section name="Prof. Parhofer" id="{11BD36FC-20B0-4E5A-9DBD-2214B1C6D47D}">
          <p14:sldIdLst>
            <p14:sldId id="281"/>
            <p14:sldId id="308"/>
            <p14:sldId id="2147373953"/>
            <p14:sldId id="2147482870"/>
            <p14:sldId id="2147482879"/>
            <p14:sldId id="2147482883"/>
            <p14:sldId id="2147482884"/>
            <p14:sldId id="2147482885"/>
            <p14:sldId id="2147482894"/>
            <p14:sldId id="2147482896"/>
            <p14:sldId id="2147482881"/>
            <p14:sldId id="2147482888"/>
            <p14:sldId id="2147482890"/>
            <p14:sldId id="2147482877"/>
            <p14:sldId id="2147373956"/>
          </p14:sldIdLst>
        </p14:section>
        <p14:section name="Q&amp;A and conclusion" id="{86205CA3-BCDB-40DB-AC4F-569470745C34}">
          <p14:sldIdLst>
            <p14:sldId id="2147483001"/>
            <p14:sldId id="2147483009"/>
            <p14:sldId id="2147483002"/>
            <p14:sldId id="2147482994"/>
            <p14:sldId id="2147483005"/>
            <p14:sldId id="2147483008"/>
            <p14:sldId id="2147483006"/>
            <p14:sldId id="2147483003"/>
          </p14:sldIdLst>
        </p14:section>
      </p14:sectionLst>
    </p:ext>
    <p:ext uri="{EFAFB233-063F-42B5-8137-9DF3F51BA10A}">
      <p15:sldGuideLst xmlns:p15="http://schemas.microsoft.com/office/powerpoint/2012/main">
        <p15:guide id="1" orient="horz" pos="2886" userDrawn="1">
          <p15:clr>
            <a:srgbClr val="A4A3A4"/>
          </p15:clr>
        </p15:guide>
        <p15:guide id="2" pos="688" userDrawn="1">
          <p15:clr>
            <a:srgbClr val="A4A3A4"/>
          </p15:clr>
        </p15:guide>
        <p15:guide id="5" orient="horz" pos="3339" userDrawn="1">
          <p15:clr>
            <a:srgbClr val="A4A3A4"/>
          </p15:clr>
        </p15:guide>
        <p15:guide id="6" orient="horz" pos="504" userDrawn="1">
          <p15:clr>
            <a:srgbClr val="A4A3A4"/>
          </p15:clr>
        </p15:guide>
        <p15:guide id="7" pos="418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39970F-CD13-1C6D-3635-B96C83A170B3}" name="Miriam Souto" initials="MS" userId="S::miriam.souto@cactuslifesciences.com::04515b5f-3fd5-403d-908c-57244ec6a47f" providerId="AD"/>
  <p188:author id="{1A320E28-053B-AD4E-02B9-FFCB0F87D833}" name="Aletta Falk" initials="" userId="S::Aletta.Falk@sobi.com::f47fb13f-9507-4104-86d9-355e59c885e0" providerId="AD"/>
  <p188:author id="{CB43AB49-53C6-2841-1F3A-35F9C32AF7CB}" name="Michaela Dippel" initials="MD" userId="S::michaela.dippel@sobi.com::f014343a-a081-48b7-b512-91e8d58eab76" providerId="AD"/>
  <p188:author id="{BA5EF44F-4E0B-D6E3-CC31-93273DF4056C}" name="Claudine Rabette" initials="CR" userId="S::claudine.rabette@cactuslifesciences.com::b37d95dd-2aef-4fb9-9d24-3518d42c3a7d" providerId="AD"/>
  <p188:author id="{A5605A56-3B28-3E24-065D-453E819CE8A9}" name="Mary Mullaney" initials="MM" userId="S::mary.mullaney@cactuslifesciences.com::3e5068e3-4fee-4f41-a393-4db34a690231" providerId="AD"/>
  <p188:author id="{80D3C056-1930-2DED-1192-B6C9F4A1B9B9}" name="Aoife Kiely" initials="AK" userId="S::Aoife.Kiely@sobi.com::0546417d-ae85-4e4e-b23f-eaf9f9345700" providerId="AD"/>
  <p188:author id="{FD28886E-AE82-4111-5232-333645DF385D}" name="Emily Clayton" initials="EC" userId="S::emily.clayton@cactuslifesciences.com::02caaeaa-d7f5-4797-9be9-942ac461ef86" providerId="AD"/>
  <p188:author id="{CEB28276-819A-C1D6-5C07-49810286486B}" name="Miriam Souto" initials="MS" userId="S::miriam.souto_cactuslifesciences.com#ext#@sobionline.onmicrosoft.com::ca5133d5-85f8-4264-8c36-82a33a61f16b" providerId="AD"/>
  <p188:author id="{9B296B78-8828-C5A8-80C0-36CA2DAB60EB}" name="Francesca Chiodi" initials="FC" userId="S::francesca.chiodi@sobi.com::8b82f37b-6a20-4506-a8e1-0c5d21ffeb3c" providerId="AD"/>
  <p188:author id="{E8786190-0206-554D-131B-C30047B11720}" name="Abderrahim Benmoussa" initials="AB" userId="S::abderrahim.benmoussa@cactuslifesciences.com::9bd19763-6d45-4b8e-b26d-64727181b4d6" providerId="AD"/>
  <p188:author id="{7DE94BCC-2F0D-84E2-1019-1C650CA2B786}" name="Aoife Kiely" initials="AK" userId="S::aoife.kiely@sobi.com::0546417d-ae85-4e4e-b23f-eaf9f9345700" providerId="AD"/>
  <p188:author id="{3D5949CD-D8B1-3307-5C7A-5AE4EDF59F19}" name="Michaela Dippel" initials="MD" userId="S::Michaela.Dippel@sobi.com::f014343a-a081-48b7-b512-91e8d58eab76" providerId="AD"/>
  <p188:author id="{07BF97D0-3BF6-4EF8-8B61-78E9998098C2}" name="Courtney Bologna" initials="CB" userId="S::courtney.bologna@cactuslifesciences.com::c3c72611-c465-4ee1-b315-645c850cec70" providerId="AD"/>
  <p188:author id="{34E588F3-7166-4B0A-44A5-23820C1C3B2F}" name="Mia Brodersen" initials="MB" userId="S::mia.brodersen@cactuslifesciences.com::176a6ffc-e789-49de-a503-fba740dd0600" providerId="AD"/>
  <p188:author id="{D934B1FE-5830-B285-7974-2DE6CE4D413A}" name="Francesca Chiodi" initials="FC" userId="S::Francesca.Chiodi@sobi.com::8b82f37b-6a20-4506-a8e1-0c5d21ffeb3c"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7" name="John Ambrose" initials="JA" lastIdx="3" clrIdx="6">
    <p:extLst>
      <p:ext uri="{19B8F6BF-5375-455C-9EA6-DF929625EA0E}">
        <p15:presenceInfo xmlns:p15="http://schemas.microsoft.com/office/powerpoint/2012/main" userId="S-1-5-21-1123561945-1659004503-725345543-56228" providerId="AD"/>
      </p:ext>
    </p:extLst>
  </p:cmAuthor>
  <p:cmAuthor id="1" name="Charlotte af Klercker" initials="CaK" lastIdx="16" clrIdx="0">
    <p:extLst>
      <p:ext uri="{19B8F6BF-5375-455C-9EA6-DF929625EA0E}">
        <p15:presenceInfo xmlns:p15="http://schemas.microsoft.com/office/powerpoint/2012/main" userId="S-1-5-21-1123561945-1659004503-725345543-33883" providerId="AD"/>
      </p:ext>
    </p:extLst>
  </p:cmAuthor>
  <p:cmAuthor id="8" name="Miriam" initials="M" lastIdx="47" clrIdx="7">
    <p:extLst>
      <p:ext uri="{19B8F6BF-5375-455C-9EA6-DF929625EA0E}">
        <p15:presenceInfo xmlns:p15="http://schemas.microsoft.com/office/powerpoint/2012/main" userId="S::miriam.walter@NSPM.COM::ceca1d87-95aa-4778-946e-c003d7066d75" providerId="AD"/>
      </p:ext>
    </p:extLst>
  </p:cmAuthor>
  <p:cmAuthor id="2" name="Jonas Gullman" initials="JG" lastIdx="5" clrIdx="1">
    <p:extLst>
      <p:ext uri="{19B8F6BF-5375-455C-9EA6-DF929625EA0E}">
        <p15:presenceInfo xmlns:p15="http://schemas.microsoft.com/office/powerpoint/2012/main" userId="66584788854ab63b" providerId="Windows Live"/>
      </p:ext>
    </p:extLst>
  </p:cmAuthor>
  <p:cmAuthor id="9" name="Guy Atchison" initials="GA" lastIdx="20" clrIdx="8">
    <p:extLst>
      <p:ext uri="{19B8F6BF-5375-455C-9EA6-DF929625EA0E}">
        <p15:presenceInfo xmlns:p15="http://schemas.microsoft.com/office/powerpoint/2012/main" userId="S::guy.atchison@NSPM.COM::c3e9409f-e5fc-4c52-9caa-b27f0d6ecd6b" providerId="AD"/>
      </p:ext>
    </p:extLst>
  </p:cmAuthor>
  <p:cmAuthor id="3" name="Milica Putnik" initials="MP" lastIdx="15" clrIdx="2">
    <p:extLst>
      <p:ext uri="{19B8F6BF-5375-455C-9EA6-DF929625EA0E}">
        <p15:presenceInfo xmlns:p15="http://schemas.microsoft.com/office/powerpoint/2012/main" userId="S-1-5-21-1123561945-1659004503-725345543-54993" providerId="AD"/>
      </p:ext>
    </p:extLst>
  </p:cmAuthor>
  <p:cmAuthor id="10" name="Sabrina" initials="S" lastIdx="3" clrIdx="9">
    <p:extLst>
      <p:ext uri="{19B8F6BF-5375-455C-9EA6-DF929625EA0E}">
        <p15:presenceInfo xmlns:p15="http://schemas.microsoft.com/office/powerpoint/2012/main" userId="S::sabrina.boehm@NSPM.COM::9bead4a6-78eb-4728-965d-19f3fe1a7dbf" providerId="AD"/>
      </p:ext>
    </p:extLst>
  </p:cmAuthor>
  <p:cmAuthor id="4" name="Kristina Lindsten" initials="KL" lastIdx="9" clrIdx="3">
    <p:extLst>
      <p:ext uri="{19B8F6BF-5375-455C-9EA6-DF929625EA0E}">
        <p15:presenceInfo xmlns:p15="http://schemas.microsoft.com/office/powerpoint/2012/main" userId="S-1-5-21-1123561945-1659004503-725345543-33712" providerId="AD"/>
      </p:ext>
    </p:extLst>
  </p:cmAuthor>
  <p:cmAuthor id="5" name="Linda Holmström" initials="LH" lastIdx="3" clrIdx="4">
    <p:extLst>
      <p:ext uri="{19B8F6BF-5375-455C-9EA6-DF929625EA0E}">
        <p15:presenceInfo xmlns:p15="http://schemas.microsoft.com/office/powerpoint/2012/main" userId="S-1-5-21-1123561945-1659004503-725345543-52945" providerId="AD"/>
      </p:ext>
    </p:extLst>
  </p:cmAuthor>
  <p:cmAuthor id="6" name="Elisabeth Havn" initials="EH" lastIdx="1" clrIdx="5">
    <p:extLst>
      <p:ext uri="{19B8F6BF-5375-455C-9EA6-DF929625EA0E}">
        <p15:presenceInfo xmlns:p15="http://schemas.microsoft.com/office/powerpoint/2012/main" userId="S-1-5-21-1977526725-2697567130-1592610798-15404"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C5E77"/>
    <a:srgbClr val="3F8FE7"/>
    <a:srgbClr val="484848"/>
    <a:srgbClr val="DFE2E0"/>
    <a:srgbClr val="5E5E5E"/>
    <a:srgbClr val="3F8FE6"/>
    <a:srgbClr val="B0B0B0"/>
    <a:srgbClr val="FFFFFF"/>
    <a:srgbClr val="EE9808"/>
    <a:srgbClr val="FF00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05CC1CA-F7A4-490B-8448-B6DE5B58FF8E}" v="6" dt="2026-05-25T06:48:34.402"/>
  </p1510:revLst>
</p1510:revInfo>
</file>

<file path=ppt/tableStyles.xml><?xml version="1.0" encoding="utf-8"?>
<a:tblStyleLst xmlns:a="http://schemas.openxmlformats.org/drawingml/2006/main" def="{5C22544A-7EE6-4342-B048-85BDC9FD1C3A}">
  <a:tblStyle styleId="{5C22544A-7EE6-4342-B048-85BDC9FD1C3A}" styleName="Mellanmörkt format 2 - Dekorfär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ellanmörkt format 2 - Dekorfärg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7" d="100"/>
          <a:sy n="67" d="100"/>
        </p:scale>
        <p:origin x="548" y="52"/>
      </p:cViewPr>
      <p:guideLst>
        <p:guide orient="horz" pos="2886"/>
        <p:guide pos="688"/>
        <p:guide orient="horz" pos="3339"/>
        <p:guide orient="horz" pos="504"/>
        <p:guide pos="41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9.xml"/><Relationship Id="rId21" Type="http://schemas.openxmlformats.org/officeDocument/2006/relationships/slide" Target="slides/slide14.xml"/><Relationship Id="rId42" Type="http://schemas.openxmlformats.org/officeDocument/2006/relationships/slide" Target="slides/slide35.xml"/><Relationship Id="rId47" Type="http://schemas.openxmlformats.org/officeDocument/2006/relationships/slide" Target="slides/slide40.xml"/><Relationship Id="rId63" Type="http://schemas.openxmlformats.org/officeDocument/2006/relationships/slide" Target="slides/slide56.xml"/><Relationship Id="rId68" Type="http://schemas.openxmlformats.org/officeDocument/2006/relationships/viewProps" Target="viewProps.xml"/><Relationship Id="rId7" Type="http://schemas.openxmlformats.org/officeDocument/2006/relationships/slideMaster" Target="slideMasters/slideMaster4.xml"/><Relationship Id="rId71"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9.xml"/><Relationship Id="rId29" Type="http://schemas.openxmlformats.org/officeDocument/2006/relationships/slide" Target="slides/slide2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slide" Target="slides/slide46.xml"/><Relationship Id="rId58" Type="http://schemas.openxmlformats.org/officeDocument/2006/relationships/slide" Target="slides/slide51.xml"/><Relationship Id="rId66" Type="http://schemas.openxmlformats.org/officeDocument/2006/relationships/commentAuthors" Target="commentAuthors.xml"/><Relationship Id="rId5" Type="http://schemas.openxmlformats.org/officeDocument/2006/relationships/slideMaster" Target="slideMasters/slideMaster2.xml"/><Relationship Id="rId61" Type="http://schemas.openxmlformats.org/officeDocument/2006/relationships/slide" Target="slides/slide54.xml"/><Relationship Id="rId19" Type="http://schemas.openxmlformats.org/officeDocument/2006/relationships/slide" Target="slides/slide1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notesMaster" Target="notesMasters/notesMaster1.xml"/><Relationship Id="rId69" Type="http://schemas.openxmlformats.org/officeDocument/2006/relationships/theme" Target="theme/theme1.xml"/><Relationship Id="rId8" Type="http://schemas.openxmlformats.org/officeDocument/2006/relationships/slide" Target="slides/slide1.xml"/><Relationship Id="rId51" Type="http://schemas.openxmlformats.org/officeDocument/2006/relationships/slide" Target="slides/slide44.xml"/><Relationship Id="rId72" Type="http://schemas.microsoft.com/office/2018/10/relationships/authors" Target="authors.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 Id="rId67" Type="http://schemas.openxmlformats.org/officeDocument/2006/relationships/presProps" Target="presProps.xml"/><Relationship Id="rId20" Type="http://schemas.openxmlformats.org/officeDocument/2006/relationships/slide" Target="slides/slide13.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slide" Target="slides/slide55.xml"/><Relationship Id="rId70"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2.xml"/><Relationship Id="rId13" Type="http://schemas.openxmlformats.org/officeDocument/2006/relationships/slide" Target="slides/slide6.xml"/><Relationship Id="rId18" Type="http://schemas.openxmlformats.org/officeDocument/2006/relationships/slide" Target="slides/slide11.xml"/><Relationship Id="rId39" Type="http://schemas.openxmlformats.org/officeDocument/2006/relationships/slide" Target="slides/slide32.xml"/><Relationship Id="rId34" Type="http://schemas.openxmlformats.org/officeDocument/2006/relationships/slide" Target="slides/slide27.xml"/><Relationship Id="rId50" Type="http://schemas.openxmlformats.org/officeDocument/2006/relationships/slide" Target="slides/slide43.xml"/><Relationship Id="rId55" Type="http://schemas.openxmlformats.org/officeDocument/2006/relationships/slide" Target="slides/slide4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v>
                </c:pt>
              </c:strCache>
            </c:strRef>
          </c:tx>
          <c:spPr>
            <a:solidFill>
              <a:srgbClr val="F9FAFB"/>
            </a:solidFill>
            <a:ln>
              <a:noFill/>
            </a:ln>
          </c:spPr>
          <c:explosion val="1"/>
          <c:dPt>
            <c:idx val="0"/>
            <c:bubble3D val="0"/>
            <c:spPr>
              <a:solidFill>
                <a:srgbClr val="0A5963"/>
              </a:solidFill>
              <a:ln w="19050">
                <a:noFill/>
              </a:ln>
              <a:effectLst/>
            </c:spPr>
            <c:extLst>
              <c:ext xmlns:c16="http://schemas.microsoft.com/office/drawing/2014/chart" uri="{C3380CC4-5D6E-409C-BE32-E72D297353CC}">
                <c16:uniqueId val="{00000001-5496-4511-8337-C89CFA7EDBD6}"/>
              </c:ext>
            </c:extLst>
          </c:dPt>
          <c:dPt>
            <c:idx val="1"/>
            <c:bubble3D val="0"/>
            <c:spPr>
              <a:solidFill>
                <a:srgbClr val="F9FAFB"/>
              </a:solidFill>
              <a:ln w="19050">
                <a:noFill/>
              </a:ln>
              <a:effectLst/>
            </c:spPr>
            <c:extLst>
              <c:ext xmlns:c16="http://schemas.microsoft.com/office/drawing/2014/chart" uri="{C3380CC4-5D6E-409C-BE32-E72D297353CC}">
                <c16:uniqueId val="{00000003-5496-4511-8337-C89CFA7EDBD6}"/>
              </c:ext>
            </c:extLst>
          </c:dPt>
          <c:cat>
            <c:numRef>
              <c:f>Sheet1!$A$2:$A$3</c:f>
              <c:numCache>
                <c:formatCode>General</c:formatCode>
                <c:ptCount val="2"/>
              </c:numCache>
            </c:num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5496-4511-8337-C89CFA7EDBD6}"/>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v>
                </c:pt>
              </c:strCache>
            </c:strRef>
          </c:tx>
          <c:spPr>
            <a:solidFill>
              <a:srgbClr val="F9FAFB"/>
            </a:solidFill>
            <a:ln>
              <a:noFill/>
            </a:ln>
          </c:spPr>
          <c:explosion val="1"/>
          <c:dPt>
            <c:idx val="0"/>
            <c:bubble3D val="0"/>
            <c:spPr>
              <a:solidFill>
                <a:srgbClr val="0A5963"/>
              </a:solidFill>
              <a:ln w="19050">
                <a:noFill/>
              </a:ln>
              <a:effectLst/>
            </c:spPr>
            <c:extLst>
              <c:ext xmlns:c16="http://schemas.microsoft.com/office/drawing/2014/chart" uri="{C3380CC4-5D6E-409C-BE32-E72D297353CC}">
                <c16:uniqueId val="{00000001-56AD-4F52-BC48-683C1DAB8916}"/>
              </c:ext>
            </c:extLst>
          </c:dPt>
          <c:dPt>
            <c:idx val="1"/>
            <c:bubble3D val="0"/>
            <c:spPr>
              <a:solidFill>
                <a:srgbClr val="F9FAFB"/>
              </a:solidFill>
              <a:ln w="19050">
                <a:noFill/>
              </a:ln>
              <a:effectLst/>
            </c:spPr>
            <c:extLst>
              <c:ext xmlns:c16="http://schemas.microsoft.com/office/drawing/2014/chart" uri="{C3380CC4-5D6E-409C-BE32-E72D297353CC}">
                <c16:uniqueId val="{00000003-56AD-4F52-BC48-683C1DAB8916}"/>
              </c:ext>
            </c:extLst>
          </c:dPt>
          <c:cat>
            <c:numRef>
              <c:f>Sheet1!$A$2:$A$3</c:f>
              <c:numCache>
                <c:formatCode>General</c:formatCode>
                <c:ptCount val="2"/>
              </c:numCache>
            </c:numRef>
          </c:cat>
          <c:val>
            <c:numRef>
              <c:f>Sheet1!$B$2:$B$3</c:f>
              <c:numCache>
                <c:formatCode>General</c:formatCode>
                <c:ptCount val="2"/>
                <c:pt idx="0">
                  <c:v>8</c:v>
                </c:pt>
                <c:pt idx="1">
                  <c:v>92</c:v>
                </c:pt>
              </c:numCache>
            </c:numRef>
          </c:val>
          <c:extLst>
            <c:ext xmlns:c16="http://schemas.microsoft.com/office/drawing/2014/chart" uri="{C3380CC4-5D6E-409C-BE32-E72D297353CC}">
              <c16:uniqueId val="{00000004-56AD-4F52-BC48-683C1DAB8916}"/>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dLbls>
          <c:showLegendKey val="0"/>
          <c:showVal val="0"/>
          <c:showCatName val="0"/>
          <c:showSerName val="0"/>
          <c:showPercent val="0"/>
          <c:showBubbleSize val="0"/>
          <c:showLeaderLines val="0"/>
        </c:dLbls>
        <c:firstSliceAng val="0"/>
        <c:holeSize val="7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v>
                </c:pt>
              </c:strCache>
            </c:strRef>
          </c:tx>
          <c:spPr>
            <a:solidFill>
              <a:srgbClr val="F9FAFB"/>
            </a:solidFill>
            <a:ln>
              <a:noFill/>
            </a:ln>
          </c:spPr>
          <c:explosion val="1"/>
          <c:dPt>
            <c:idx val="0"/>
            <c:bubble3D val="0"/>
            <c:spPr>
              <a:solidFill>
                <a:srgbClr val="0A5963"/>
              </a:solidFill>
              <a:ln w="19050">
                <a:noFill/>
              </a:ln>
              <a:effectLst/>
            </c:spPr>
            <c:extLst>
              <c:ext xmlns:c16="http://schemas.microsoft.com/office/drawing/2014/chart" uri="{C3380CC4-5D6E-409C-BE32-E72D297353CC}">
                <c16:uniqueId val="{00000001-3E9C-4EC7-A452-E746C75F89D5}"/>
              </c:ext>
            </c:extLst>
          </c:dPt>
          <c:dPt>
            <c:idx val="1"/>
            <c:bubble3D val="0"/>
            <c:spPr>
              <a:solidFill>
                <a:srgbClr val="F9FAFB"/>
              </a:solidFill>
              <a:ln w="19050">
                <a:noFill/>
              </a:ln>
              <a:effectLst/>
            </c:spPr>
            <c:extLst>
              <c:ext xmlns:c16="http://schemas.microsoft.com/office/drawing/2014/chart" uri="{C3380CC4-5D6E-409C-BE32-E72D297353CC}">
                <c16:uniqueId val="{00000003-3E9C-4EC7-A452-E746C75F89D5}"/>
              </c:ext>
            </c:extLst>
          </c:dPt>
          <c:cat>
            <c:strRef>
              <c:f>Sheet1!$A$2:$A$3</c:f>
              <c:strCache>
                <c:ptCount val="2"/>
                <c:pt idx="0">
                  <c:v>Gallstones-related or billiary</c:v>
                </c:pt>
                <c:pt idx="1">
                  <c:v>Alcohol-induced</c:v>
                </c:pt>
              </c:strCache>
            </c:strRef>
          </c:cat>
          <c:val>
            <c:numRef>
              <c:f>Sheet1!$B$2:$B$3</c:f>
              <c:numCache>
                <c:formatCode>General</c:formatCode>
                <c:ptCount val="2"/>
                <c:pt idx="0">
                  <c:v>30</c:v>
                </c:pt>
                <c:pt idx="1">
                  <c:v>70</c:v>
                </c:pt>
              </c:numCache>
            </c:numRef>
          </c:val>
          <c:extLst>
            <c:ext xmlns:c16="http://schemas.microsoft.com/office/drawing/2014/chart" uri="{C3380CC4-5D6E-409C-BE32-E72D297353CC}">
              <c16:uniqueId val="{00000004-3E9C-4EC7-A452-E746C75F89D5}"/>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0565504508103E-2"/>
          <c:y val="4.263550334017021E-2"/>
          <c:w val="0.90707552991166041"/>
          <c:h val="0.61049117394001995"/>
        </c:manualLayout>
      </c:layout>
      <c:barChart>
        <c:barDir val="col"/>
        <c:grouping val="clustered"/>
        <c:varyColors val="0"/>
        <c:ser>
          <c:idx val="0"/>
          <c:order val="0"/>
          <c:tx>
            <c:strRef>
              <c:f>Sheet1!$B$1</c:f>
              <c:strCache>
                <c:ptCount val="1"/>
                <c:pt idx="0">
                  <c:v>&lt;2.3 mmol/L (200 mg/dL)</c:v>
                </c:pt>
              </c:strCache>
            </c:strRef>
          </c:tx>
          <c:spPr>
            <a:solidFill>
              <a:schemeClr val="accent5">
                <a:lumMod val="20000"/>
                <a:lumOff val="80000"/>
              </a:schemeClr>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 acute pancreatitis events
in the past 12 months</c:v>
                </c:pt>
                <c:pt idx="1">
                  <c:v>1 acute pancreatitis event
in the past 12 months</c:v>
                </c:pt>
                <c:pt idx="2">
                  <c:v>≥2 acute pancreatitis events
in the past 12 months</c:v>
                </c:pt>
              </c:strCache>
            </c:strRef>
          </c:cat>
          <c:val>
            <c:numRef>
              <c:f>Sheet1!$B$2:$B$4</c:f>
              <c:numCache>
                <c:formatCode>General</c:formatCode>
                <c:ptCount val="3"/>
                <c:pt idx="0">
                  <c:v>0.06</c:v>
                </c:pt>
                <c:pt idx="1">
                  <c:v>9</c:v>
                </c:pt>
                <c:pt idx="2">
                  <c:v>28</c:v>
                </c:pt>
              </c:numCache>
            </c:numRef>
          </c:val>
          <c:extLst>
            <c:ext xmlns:c16="http://schemas.microsoft.com/office/drawing/2014/chart" uri="{C3380CC4-5D6E-409C-BE32-E72D297353CC}">
              <c16:uniqueId val="{00000000-90C2-4AFF-B7B1-6CCAD653DF87}"/>
            </c:ext>
          </c:extLst>
        </c:ser>
        <c:ser>
          <c:idx val="1"/>
          <c:order val="1"/>
          <c:tx>
            <c:strRef>
              <c:f>Sheet1!$C$1</c:f>
              <c:strCache>
                <c:ptCount val="1"/>
                <c:pt idx="0">
                  <c:v>2.3-5.7 mmol/L (200–500 mg/dL)</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 acute pancreatitis events
in the past 12 months</c:v>
                </c:pt>
                <c:pt idx="1">
                  <c:v>1 acute pancreatitis event
in the past 12 months</c:v>
                </c:pt>
                <c:pt idx="2">
                  <c:v>≥2 acute pancreatitis events
in the past 12 months</c:v>
                </c:pt>
              </c:strCache>
            </c:strRef>
          </c:cat>
          <c:val>
            <c:numRef>
              <c:f>Sheet1!$C$2:$C$4</c:f>
              <c:numCache>
                <c:formatCode>General</c:formatCode>
                <c:ptCount val="3"/>
                <c:pt idx="0">
                  <c:v>0.1</c:v>
                </c:pt>
                <c:pt idx="1">
                  <c:v>11</c:v>
                </c:pt>
                <c:pt idx="2">
                  <c:v>26</c:v>
                </c:pt>
              </c:numCache>
            </c:numRef>
          </c:val>
          <c:extLst>
            <c:ext xmlns:c16="http://schemas.microsoft.com/office/drawing/2014/chart" uri="{C3380CC4-5D6E-409C-BE32-E72D297353CC}">
              <c16:uniqueId val="{00000001-90C2-4AFF-B7B1-6CCAD653DF87}"/>
            </c:ext>
          </c:extLst>
        </c:ser>
        <c:ser>
          <c:idx val="2"/>
          <c:order val="2"/>
          <c:tx>
            <c:strRef>
              <c:f>Sheet1!$D$1</c:f>
              <c:strCache>
                <c:ptCount val="1"/>
                <c:pt idx="0">
                  <c:v>&gt;5.7-10 mmol/L (500–880 mg/dL)</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 acute pancreatitis events
in the past 12 months</c:v>
                </c:pt>
                <c:pt idx="1">
                  <c:v>1 acute pancreatitis event
in the past 12 months</c:v>
                </c:pt>
                <c:pt idx="2">
                  <c:v>≥2 acute pancreatitis events
in the past 12 months</c:v>
                </c:pt>
              </c:strCache>
            </c:strRef>
          </c:cat>
          <c:val>
            <c:numRef>
              <c:f>Sheet1!$D$2:$D$4</c:f>
              <c:numCache>
                <c:formatCode>General</c:formatCode>
                <c:ptCount val="3"/>
                <c:pt idx="0">
                  <c:v>0.2</c:v>
                </c:pt>
                <c:pt idx="1">
                  <c:v>10</c:v>
                </c:pt>
                <c:pt idx="2">
                  <c:v>42</c:v>
                </c:pt>
              </c:numCache>
            </c:numRef>
          </c:val>
          <c:extLst>
            <c:ext xmlns:c16="http://schemas.microsoft.com/office/drawing/2014/chart" uri="{C3380CC4-5D6E-409C-BE32-E72D297353CC}">
              <c16:uniqueId val="{00000002-90C2-4AFF-B7B1-6CCAD653DF87}"/>
            </c:ext>
          </c:extLst>
        </c:ser>
        <c:ser>
          <c:idx val="3"/>
          <c:order val="3"/>
          <c:tx>
            <c:strRef>
              <c:f>Sheet1!$E$1</c:f>
              <c:strCache>
                <c:ptCount val="1"/>
                <c:pt idx="0">
                  <c:v>&gt;10 mmol/L (880 mg/dL)</c:v>
                </c:pt>
              </c:strCache>
            </c:strRef>
          </c:tx>
          <c:spPr>
            <a:solidFill>
              <a:schemeClr val="accent5">
                <a:lumMod val="75000"/>
              </a:schemeClr>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 acute pancreatitis events
in the past 12 months</c:v>
                </c:pt>
                <c:pt idx="1">
                  <c:v>1 acute pancreatitis event
in the past 12 months</c:v>
                </c:pt>
                <c:pt idx="2">
                  <c:v>≥2 acute pancreatitis events
in the past 12 months</c:v>
                </c:pt>
              </c:strCache>
            </c:strRef>
          </c:cat>
          <c:val>
            <c:numRef>
              <c:f>Sheet1!$E$2:$E$4</c:f>
              <c:numCache>
                <c:formatCode>General</c:formatCode>
                <c:ptCount val="3"/>
                <c:pt idx="0">
                  <c:v>0.8</c:v>
                </c:pt>
                <c:pt idx="1">
                  <c:v>23</c:v>
                </c:pt>
                <c:pt idx="2">
                  <c:v>49</c:v>
                </c:pt>
              </c:numCache>
            </c:numRef>
          </c:val>
          <c:extLst>
            <c:ext xmlns:c16="http://schemas.microsoft.com/office/drawing/2014/chart" uri="{C3380CC4-5D6E-409C-BE32-E72D297353CC}">
              <c16:uniqueId val="{00000003-90C2-4AFF-B7B1-6CCAD653DF87}"/>
            </c:ext>
          </c:extLst>
        </c:ser>
        <c:ser>
          <c:idx val="4"/>
          <c:order val="4"/>
          <c:tx>
            <c:strRef>
              <c:f>Sheet1!$F$1</c:f>
              <c:strCache>
                <c:ptCount val="1"/>
                <c:pt idx="0">
                  <c:v>&gt;11.3 mmol/L (1000 mg/dL)</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 acute pancreatitis events
in the past 12 months</c:v>
                </c:pt>
                <c:pt idx="1">
                  <c:v>1 acute pancreatitis event
in the past 12 months</c:v>
                </c:pt>
                <c:pt idx="2">
                  <c:v>≥2 acute pancreatitis events
in the past 12 months</c:v>
                </c:pt>
              </c:strCache>
            </c:strRef>
          </c:cat>
          <c:val>
            <c:numRef>
              <c:f>Sheet1!$F$2:$F$4</c:f>
              <c:numCache>
                <c:formatCode>General</c:formatCode>
                <c:ptCount val="3"/>
                <c:pt idx="0">
                  <c:v>0.9</c:v>
                </c:pt>
                <c:pt idx="1">
                  <c:v>24</c:v>
                </c:pt>
                <c:pt idx="2">
                  <c:v>49</c:v>
                </c:pt>
              </c:numCache>
            </c:numRef>
          </c:val>
          <c:extLst>
            <c:ext xmlns:c16="http://schemas.microsoft.com/office/drawing/2014/chart" uri="{C3380CC4-5D6E-409C-BE32-E72D297353CC}">
              <c16:uniqueId val="{00000004-90C2-4AFF-B7B1-6CCAD653DF87}"/>
            </c:ext>
          </c:extLst>
        </c:ser>
        <c:dLbls>
          <c:dLblPos val="outEnd"/>
          <c:showLegendKey val="0"/>
          <c:showVal val="1"/>
          <c:showCatName val="0"/>
          <c:showSerName val="0"/>
          <c:showPercent val="0"/>
          <c:showBubbleSize val="0"/>
        </c:dLbls>
        <c:gapWidth val="238"/>
        <c:overlap val="-18"/>
        <c:axId val="1809316304"/>
        <c:axId val="1809320624"/>
      </c:barChart>
      <c:catAx>
        <c:axId val="1809316304"/>
        <c:scaling>
          <c:orientation val="minMax"/>
        </c:scaling>
        <c:delete val="0"/>
        <c:axPos val="b"/>
        <c:numFmt formatCode="General" sourceLinked="1"/>
        <c:majorTickMark val="none"/>
        <c:minorTickMark val="none"/>
        <c:tickLblPos val="nextTo"/>
        <c:spPr>
          <a:noFill/>
          <a:ln w="9525" cap="flat" cmpd="sng" algn="ctr">
            <a:solidFill>
              <a:schemeClr val="tx2"/>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809320624"/>
        <c:crosses val="autoZero"/>
        <c:auto val="1"/>
        <c:lblAlgn val="ctr"/>
        <c:lblOffset val="100"/>
        <c:noMultiLvlLbl val="0"/>
      </c:catAx>
      <c:valAx>
        <c:axId val="1809320624"/>
        <c:scaling>
          <c:orientation val="minMax"/>
          <c:max val="50"/>
        </c:scaling>
        <c:delete val="0"/>
        <c:axPos val="l"/>
        <c:title>
          <c:tx>
            <c:rich>
              <a:bodyPr rot="-5400000" spcFirstLastPara="1" vertOverflow="ellipsis" vert="horz" wrap="square" anchor="ctr" anchorCtr="1"/>
              <a:lstStyle/>
              <a:p>
                <a:pPr>
                  <a:defRPr sz="18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IE" b="1"/>
                  <a:t>Incidence rate, %</a:t>
                </a:r>
              </a:p>
            </c:rich>
          </c:tx>
          <c:layout>
            <c:manualLayout>
              <c:xMode val="edge"/>
              <c:yMode val="edge"/>
              <c:x val="1.0111880929284511E-2"/>
              <c:y val="0.13797830840525882"/>
            </c:manualLayout>
          </c:layout>
          <c:overlay val="0"/>
          <c:spPr>
            <a:noFill/>
            <a:ln>
              <a:noFill/>
            </a:ln>
            <a:effectLst/>
          </c:spPr>
          <c:txPr>
            <a:bodyPr rot="-5400000" spcFirstLastPara="1" vertOverflow="ellipsis" vert="horz" wrap="square" anchor="ctr" anchorCtr="1"/>
            <a:lstStyle/>
            <a:p>
              <a:pPr>
                <a:defRPr sz="18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809316304"/>
        <c:crosses val="autoZero"/>
        <c:crossBetween val="between"/>
        <c:majorUnit val="10"/>
      </c:valAx>
      <c:spPr>
        <a:noFill/>
        <a:ln>
          <a:noFill/>
        </a:ln>
        <a:effectLst/>
      </c:spPr>
    </c:plotArea>
    <c:legend>
      <c:legendPos val="b"/>
      <c:layout>
        <c:manualLayout>
          <c:xMode val="edge"/>
          <c:yMode val="edge"/>
          <c:x val="1.2305000161453904E-2"/>
          <c:y val="0.83961716146046506"/>
          <c:w val="0.97651345353466845"/>
          <c:h val="0.14339095739418528"/>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lumMod val="65000"/>
              <a:lumOff val="35000"/>
            </a:schemeClr>
          </a:solidFill>
          <a:latin typeface="Arial" panose="020B0604020202020204" pitchFamily="34" charset="0"/>
          <a:cs typeface="Arial" panose="020B0604020202020204" pitchFamily="34" charset="0"/>
        </a:defRPr>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vola</c:v>
                </c:pt>
              </c:strCache>
            </c:strRef>
          </c:tx>
          <c:spPr>
            <a:solidFill>
              <a:schemeClr val="accent3"/>
            </a:solidFill>
            <a:ln>
              <a:noFill/>
            </a:ln>
            <a:effectLst/>
          </c:spPr>
          <c:invertIfNegative val="0"/>
          <c:errBars>
            <c:errBarType val="both"/>
            <c:errValType val="fixedVal"/>
            <c:noEndCap val="0"/>
            <c:val val="46"/>
            <c:spPr>
              <a:noFill/>
              <a:ln w="9525" cap="flat" cmpd="sng" algn="ctr">
                <a:solidFill>
                  <a:schemeClr val="tx1">
                    <a:lumMod val="65000"/>
                    <a:lumOff val="35000"/>
                  </a:schemeClr>
                </a:solidFill>
                <a:round/>
              </a:ln>
              <a:effectLst/>
            </c:spPr>
          </c:errBars>
          <c:cat>
            <c:numRef>
              <c:f>Sheet1!$A$2</c:f>
              <c:numCache>
                <c:formatCode>General</c:formatCode>
                <c:ptCount val="1"/>
              </c:numCache>
            </c:numRef>
          </c:cat>
          <c:val>
            <c:numRef>
              <c:f>Sheet1!$B$2</c:f>
              <c:numCache>
                <c:formatCode>General</c:formatCode>
                <c:ptCount val="1"/>
                <c:pt idx="0">
                  <c:v>-49</c:v>
                </c:pt>
              </c:numCache>
            </c:numRef>
          </c:val>
          <c:extLst>
            <c:ext xmlns:c16="http://schemas.microsoft.com/office/drawing/2014/chart" uri="{C3380CC4-5D6E-409C-BE32-E72D297353CC}">
              <c16:uniqueId val="{00000000-6907-4F7F-A698-290B692D6DFB}"/>
            </c:ext>
          </c:extLst>
        </c:ser>
        <c:dLbls>
          <c:showLegendKey val="0"/>
          <c:showVal val="0"/>
          <c:showCatName val="0"/>
          <c:showSerName val="0"/>
          <c:showPercent val="0"/>
          <c:showBubbleSize val="0"/>
        </c:dLbls>
        <c:gapWidth val="219"/>
        <c:overlap val="-27"/>
        <c:axId val="58956816"/>
        <c:axId val="58959696"/>
      </c:barChart>
      <c:catAx>
        <c:axId val="58956816"/>
        <c:scaling>
          <c:orientation val="minMax"/>
        </c:scaling>
        <c:delete val="0"/>
        <c:axPos val="b"/>
        <c:numFmt formatCode="General" sourceLinked="1"/>
        <c:majorTickMark val="none"/>
        <c:minorTickMark val="none"/>
        <c:tickLblPos val="nextTo"/>
        <c:spPr>
          <a:noFill/>
          <a:ln w="12700" cap="flat" cmpd="sng" algn="ctr">
            <a:solidFill>
              <a:schemeClr val="tx1">
                <a:lumMod val="65000"/>
                <a:lumOff val="3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8959696"/>
        <c:crosses val="autoZero"/>
        <c:auto val="1"/>
        <c:lblAlgn val="ctr"/>
        <c:lblOffset val="100"/>
        <c:noMultiLvlLbl val="0"/>
      </c:catAx>
      <c:valAx>
        <c:axId val="58959696"/>
        <c:scaling>
          <c:orientation val="minMax"/>
          <c:max val="0"/>
          <c:min val="-100"/>
        </c:scaling>
        <c:delete val="0"/>
        <c:axPos val="l"/>
        <c:numFmt formatCode="General" sourceLinked="1"/>
        <c:majorTickMark val="out"/>
        <c:minorTickMark val="none"/>
        <c:tickLblPos val="nextTo"/>
        <c:spPr>
          <a:noFill/>
          <a:ln w="12700">
            <a:solidFill>
              <a:schemeClr val="tx1">
                <a:lumMod val="65000"/>
                <a:lumOff val="35000"/>
              </a:schemeClr>
            </a:solid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895681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Plozasiran 25 mg</c:v>
                </c:pt>
              </c:strCache>
            </c:strRef>
          </c:tx>
          <c:spPr>
            <a:solidFill>
              <a:schemeClr val="accent2">
                <a:lumMod val="75000"/>
              </a:schemeClr>
            </a:solidFill>
            <a:ln>
              <a:noFill/>
            </a:ln>
            <a:effectLst/>
          </c:spPr>
          <c:invertIfNegative val="0"/>
          <c:errBars>
            <c:errBarType val="both"/>
            <c:errValType val="fixedVal"/>
            <c:noEndCap val="0"/>
            <c:val val="32"/>
            <c:spPr>
              <a:noFill/>
              <a:ln w="9525" cap="flat" cmpd="sng" algn="ctr">
                <a:solidFill>
                  <a:schemeClr val="tx1">
                    <a:lumMod val="65000"/>
                    <a:lumOff val="35000"/>
                  </a:schemeClr>
                </a:solidFill>
                <a:round/>
              </a:ln>
              <a:effectLst/>
            </c:spPr>
          </c:errBars>
          <c:cat>
            <c:numRef>
              <c:f>Sheet1!$A$2</c:f>
              <c:numCache>
                <c:formatCode>General</c:formatCode>
                <c:ptCount val="1"/>
              </c:numCache>
            </c:numRef>
          </c:cat>
          <c:val>
            <c:numRef>
              <c:f>Sheet1!$B$2</c:f>
              <c:numCache>
                <c:formatCode>General</c:formatCode>
                <c:ptCount val="1"/>
                <c:pt idx="0">
                  <c:v>-60</c:v>
                </c:pt>
              </c:numCache>
            </c:numRef>
          </c:val>
          <c:extLst>
            <c:ext xmlns:c16="http://schemas.microsoft.com/office/drawing/2014/chart" uri="{C3380CC4-5D6E-409C-BE32-E72D297353CC}">
              <c16:uniqueId val="{00000000-55BA-496F-8792-6F5052D376ED}"/>
            </c:ext>
          </c:extLst>
        </c:ser>
        <c:ser>
          <c:idx val="1"/>
          <c:order val="1"/>
          <c:tx>
            <c:strRef>
              <c:f>Sheet1!$C$1</c:f>
              <c:strCache>
                <c:ptCount val="1"/>
                <c:pt idx="0">
                  <c:v>Plozasiran 50 mg</c:v>
                </c:pt>
              </c:strCache>
            </c:strRef>
          </c:tx>
          <c:spPr>
            <a:solidFill>
              <a:schemeClr val="accent2">
                <a:lumMod val="50000"/>
              </a:schemeClr>
            </a:solidFill>
            <a:ln>
              <a:noFill/>
            </a:ln>
            <a:effectLst/>
          </c:spPr>
          <c:invertIfNegative val="0"/>
          <c:errBars>
            <c:errBarType val="both"/>
            <c:errValType val="fixedVal"/>
            <c:noEndCap val="0"/>
            <c:val val="33"/>
            <c:spPr>
              <a:noFill/>
              <a:ln w="9525" cap="flat" cmpd="sng" algn="ctr">
                <a:solidFill>
                  <a:schemeClr val="tx1">
                    <a:lumMod val="65000"/>
                    <a:lumOff val="35000"/>
                  </a:schemeClr>
                </a:solidFill>
                <a:round/>
              </a:ln>
              <a:effectLst/>
            </c:spPr>
          </c:errBars>
          <c:cat>
            <c:numRef>
              <c:f>Sheet1!$A$2</c:f>
              <c:numCache>
                <c:formatCode>General</c:formatCode>
                <c:ptCount val="1"/>
              </c:numCache>
            </c:numRef>
          </c:cat>
          <c:val>
            <c:numRef>
              <c:f>Sheet1!$C$2</c:f>
              <c:numCache>
                <c:formatCode>General</c:formatCode>
                <c:ptCount val="1"/>
                <c:pt idx="0">
                  <c:v>-51</c:v>
                </c:pt>
              </c:numCache>
            </c:numRef>
          </c:val>
          <c:extLst>
            <c:ext xmlns:c16="http://schemas.microsoft.com/office/drawing/2014/chart" uri="{C3380CC4-5D6E-409C-BE32-E72D297353CC}">
              <c16:uniqueId val="{00000001-55BA-496F-8792-6F5052D376ED}"/>
            </c:ext>
          </c:extLst>
        </c:ser>
        <c:dLbls>
          <c:showLegendKey val="0"/>
          <c:showVal val="0"/>
          <c:showCatName val="0"/>
          <c:showSerName val="0"/>
          <c:showPercent val="0"/>
          <c:showBubbleSize val="0"/>
        </c:dLbls>
        <c:gapWidth val="219"/>
        <c:overlap val="-27"/>
        <c:axId val="58956816"/>
        <c:axId val="58959696"/>
      </c:barChart>
      <c:catAx>
        <c:axId val="58956816"/>
        <c:scaling>
          <c:orientation val="minMax"/>
        </c:scaling>
        <c:delete val="0"/>
        <c:axPos val="b"/>
        <c:numFmt formatCode="General" sourceLinked="1"/>
        <c:majorTickMark val="none"/>
        <c:minorTickMark val="none"/>
        <c:tickLblPos val="nextTo"/>
        <c:spPr>
          <a:noFill/>
          <a:ln w="12700" cap="flat" cmpd="sng" algn="ctr">
            <a:solidFill>
              <a:schemeClr val="tx1">
                <a:lumMod val="65000"/>
                <a:lumOff val="3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8959696"/>
        <c:crosses val="autoZero"/>
        <c:auto val="1"/>
        <c:lblAlgn val="ctr"/>
        <c:lblOffset val="100"/>
        <c:noMultiLvlLbl val="0"/>
      </c:catAx>
      <c:valAx>
        <c:axId val="58959696"/>
        <c:scaling>
          <c:orientation val="minMax"/>
          <c:max val="0"/>
        </c:scaling>
        <c:delete val="0"/>
        <c:axPos val="l"/>
        <c:numFmt formatCode="General" sourceLinked="1"/>
        <c:majorTickMark val="out"/>
        <c:minorTickMark val="none"/>
        <c:tickLblPos val="nextTo"/>
        <c:spPr>
          <a:noFill/>
          <a:ln w="12700">
            <a:solidFill>
              <a:schemeClr val="tx1">
                <a:lumMod val="65000"/>
                <a:lumOff val="35000"/>
              </a:schemeClr>
            </a:solid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895681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Ole 80 mg</c:v>
                </c:pt>
              </c:strCache>
            </c:strRef>
          </c:tx>
          <c:spPr>
            <a:solidFill>
              <a:srgbClr val="67A7C7"/>
            </a:solidFill>
            <a:ln>
              <a:noFill/>
            </a:ln>
            <a:effectLst/>
          </c:spPr>
          <c:invertIfNegative val="0"/>
          <c:dPt>
            <c:idx val="0"/>
            <c:invertIfNegative val="0"/>
            <c:bubble3D val="0"/>
            <c:spPr>
              <a:solidFill>
                <a:schemeClr val="accent1">
                  <a:lumMod val="75000"/>
                </a:schemeClr>
              </a:solidFill>
              <a:ln>
                <a:noFill/>
              </a:ln>
              <a:effectLst/>
            </c:spPr>
            <c:extLst>
              <c:ext xmlns:c16="http://schemas.microsoft.com/office/drawing/2014/chart" uri="{C3380CC4-5D6E-409C-BE32-E72D297353CC}">
                <c16:uniqueId val="{00000000-B7CC-428E-A2AF-FF5B3E79D3A8}"/>
              </c:ext>
            </c:extLst>
          </c:dPt>
          <c:errBars>
            <c:errBarType val="both"/>
            <c:errValType val="fixedVal"/>
            <c:noEndCap val="0"/>
            <c:val val="30"/>
            <c:spPr>
              <a:noFill/>
              <a:ln w="9525" cap="flat" cmpd="sng" algn="ctr">
                <a:solidFill>
                  <a:schemeClr val="tx1">
                    <a:lumMod val="65000"/>
                    <a:lumOff val="35000"/>
                  </a:schemeClr>
                </a:solidFill>
                <a:round/>
              </a:ln>
              <a:effectLst/>
            </c:spPr>
          </c:errBars>
          <c:cat>
            <c:numRef>
              <c:f>Sheet1!$A$2</c:f>
              <c:numCache>
                <c:formatCode>General</c:formatCode>
                <c:ptCount val="1"/>
              </c:numCache>
            </c:numRef>
          </c:cat>
          <c:val>
            <c:numRef>
              <c:f>Sheet1!$B$2</c:f>
              <c:numCache>
                <c:formatCode>General</c:formatCode>
                <c:ptCount val="1"/>
                <c:pt idx="0">
                  <c:v>-59</c:v>
                </c:pt>
              </c:numCache>
            </c:numRef>
          </c:val>
          <c:extLst>
            <c:ext xmlns:c16="http://schemas.microsoft.com/office/drawing/2014/chart" uri="{C3380CC4-5D6E-409C-BE32-E72D297353CC}">
              <c16:uniqueId val="{00000000-1F1D-4E3E-80FE-20DED11A77A6}"/>
            </c:ext>
          </c:extLst>
        </c:ser>
        <c:ser>
          <c:idx val="1"/>
          <c:order val="1"/>
          <c:tx>
            <c:strRef>
              <c:f>Sheet1!$C$1</c:f>
              <c:strCache>
                <c:ptCount val="1"/>
                <c:pt idx="0">
                  <c:v>Ole 50</c:v>
                </c:pt>
              </c:strCache>
            </c:strRef>
          </c:tx>
          <c:spPr>
            <a:solidFill>
              <a:srgbClr val="67A7C7"/>
            </a:solidFill>
            <a:ln>
              <a:noFill/>
            </a:ln>
            <a:effectLst/>
          </c:spPr>
          <c:invertIfNegative val="0"/>
          <c:errBars>
            <c:errBarType val="both"/>
            <c:errValType val="fixedVal"/>
            <c:noEndCap val="0"/>
            <c:val val="32"/>
            <c:spPr>
              <a:noFill/>
              <a:ln w="9525" cap="flat" cmpd="sng" algn="ctr">
                <a:solidFill>
                  <a:schemeClr val="tx1">
                    <a:lumMod val="65000"/>
                    <a:lumOff val="35000"/>
                  </a:schemeClr>
                </a:solidFill>
                <a:round/>
              </a:ln>
              <a:effectLst/>
            </c:spPr>
          </c:errBars>
          <c:cat>
            <c:numRef>
              <c:f>Sheet1!$A$2</c:f>
              <c:numCache>
                <c:formatCode>General</c:formatCode>
                <c:ptCount val="1"/>
              </c:numCache>
            </c:numRef>
          </c:cat>
          <c:val>
            <c:numRef>
              <c:f>Sheet1!$C$2</c:f>
              <c:numCache>
                <c:formatCode>General</c:formatCode>
                <c:ptCount val="1"/>
                <c:pt idx="0">
                  <c:v>-44</c:v>
                </c:pt>
              </c:numCache>
            </c:numRef>
          </c:val>
          <c:extLst>
            <c:ext xmlns:c16="http://schemas.microsoft.com/office/drawing/2014/chart" uri="{C3380CC4-5D6E-409C-BE32-E72D297353CC}">
              <c16:uniqueId val="{00000001-1F1D-4E3E-80FE-20DED11A77A6}"/>
            </c:ext>
          </c:extLst>
        </c:ser>
        <c:dLbls>
          <c:showLegendKey val="0"/>
          <c:showVal val="0"/>
          <c:showCatName val="0"/>
          <c:showSerName val="0"/>
          <c:showPercent val="0"/>
          <c:showBubbleSize val="0"/>
        </c:dLbls>
        <c:gapWidth val="219"/>
        <c:overlap val="-27"/>
        <c:axId val="58956816"/>
        <c:axId val="58959696"/>
      </c:barChart>
      <c:catAx>
        <c:axId val="58956816"/>
        <c:scaling>
          <c:orientation val="minMax"/>
        </c:scaling>
        <c:delete val="0"/>
        <c:axPos val="b"/>
        <c:numFmt formatCode="General" sourceLinked="1"/>
        <c:majorTickMark val="none"/>
        <c:minorTickMark val="none"/>
        <c:tickLblPos val="nextTo"/>
        <c:spPr>
          <a:solidFill>
            <a:schemeClr val="tx2">
              <a:lumMod val="25000"/>
              <a:lumOff val="75000"/>
            </a:schemeClr>
          </a:solidFill>
          <a:ln w="12700" cap="flat" cmpd="sng" algn="ctr">
            <a:solidFill>
              <a:schemeClr val="tx1">
                <a:lumMod val="65000"/>
                <a:lumOff val="3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8959696"/>
        <c:crosses val="autoZero"/>
        <c:auto val="1"/>
        <c:lblAlgn val="ctr"/>
        <c:lblOffset val="100"/>
        <c:noMultiLvlLbl val="0"/>
      </c:catAx>
      <c:valAx>
        <c:axId val="58959696"/>
        <c:scaling>
          <c:orientation val="minMax"/>
          <c:max val="0"/>
        </c:scaling>
        <c:delete val="0"/>
        <c:axPos val="l"/>
        <c:numFmt formatCode="General" sourceLinked="1"/>
        <c:majorTickMark val="out"/>
        <c:minorTickMark val="none"/>
        <c:tickLblPos val="nextTo"/>
        <c:spPr>
          <a:noFill/>
          <a:ln w="12700">
            <a:solidFill>
              <a:schemeClr val="tx1">
                <a:lumMod val="65000"/>
                <a:lumOff val="35000"/>
              </a:schemeClr>
            </a:solid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895681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1-5702-4DF1-9917-4E1DA9C90C83}"/>
              </c:ext>
            </c:extLst>
          </c:dPt>
          <c:dPt>
            <c:idx val="1"/>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3-5702-4DF1-9917-4E1DA9C90C83}"/>
              </c:ext>
            </c:extLst>
          </c:dPt>
          <c:cat>
            <c:strRef>
              <c:f>Sheet1!$A$2:$A$3</c:f>
              <c:strCache>
                <c:ptCount val="2"/>
                <c:pt idx="0">
                  <c:v>Test</c:v>
                </c:pt>
                <c:pt idx="1">
                  <c:v>No test</c:v>
                </c:pt>
              </c:strCache>
            </c:strRef>
          </c:cat>
          <c:val>
            <c:numRef>
              <c:f>Sheet1!$B$2:$B$3</c:f>
              <c:numCache>
                <c:formatCode>General</c:formatCode>
                <c:ptCount val="2"/>
                <c:pt idx="0">
                  <c:v>16</c:v>
                </c:pt>
                <c:pt idx="1">
                  <c:v>84</c:v>
                </c:pt>
              </c:numCache>
            </c:numRef>
          </c:val>
          <c:extLst>
            <c:ext xmlns:c16="http://schemas.microsoft.com/office/drawing/2014/chart" uri="{C3380CC4-5D6E-409C-BE32-E72D297353CC}">
              <c16:uniqueId val="{00000004-5702-4DF1-9917-4E1DA9C90C83}"/>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tshållare för sidhuvud 1">
            <a:extLst>
              <a:ext uri="{FF2B5EF4-FFF2-40B4-BE49-F238E27FC236}">
                <a16:creationId xmlns:a16="http://schemas.microsoft.com/office/drawing/2014/main" id="{33E80AD5-237C-4893-967A-19F6ADB0D349}"/>
              </a:ext>
            </a:extLst>
          </p:cNvPr>
          <p:cNvSpPr>
            <a:spLocks noGrp="1"/>
          </p:cNvSpPr>
          <p:nvPr>
            <p:ph type="hdr" sz="quarter"/>
          </p:nvPr>
        </p:nvSpPr>
        <p:spPr>
          <a:xfrm>
            <a:off x="0" y="0"/>
            <a:ext cx="2945659" cy="498215"/>
          </a:xfrm>
          <a:prstGeom prst="rect">
            <a:avLst/>
          </a:prstGeom>
        </p:spPr>
        <p:txBody>
          <a:bodyPr vert="horz" lIns="91440" tIns="45720" rIns="91440" bIns="45720" rtlCol="0"/>
          <a:lstStyle>
            <a:lvl1pPr algn="l">
              <a:defRPr sz="1200"/>
            </a:lvl1pPr>
          </a:lstStyle>
          <a:p>
            <a:endParaRPr lang="sv-SE"/>
          </a:p>
        </p:txBody>
      </p:sp>
      <p:sp>
        <p:nvSpPr>
          <p:cNvPr id="3" name="Platshållare för datum 2">
            <a:extLst>
              <a:ext uri="{FF2B5EF4-FFF2-40B4-BE49-F238E27FC236}">
                <a16:creationId xmlns:a16="http://schemas.microsoft.com/office/drawing/2014/main" id="{60A5CDE3-471C-4FD2-BF32-4D7B3C61FAEB}"/>
              </a:ext>
            </a:extLst>
          </p:cNvPr>
          <p:cNvSpPr>
            <a:spLocks noGrp="1"/>
          </p:cNvSpPr>
          <p:nvPr>
            <p:ph type="dt" sz="quarter" idx="1"/>
          </p:nvPr>
        </p:nvSpPr>
        <p:spPr>
          <a:xfrm>
            <a:off x="3850443" y="0"/>
            <a:ext cx="2945659" cy="498215"/>
          </a:xfrm>
          <a:prstGeom prst="rect">
            <a:avLst/>
          </a:prstGeom>
        </p:spPr>
        <p:txBody>
          <a:bodyPr vert="horz" lIns="91440" tIns="45720" rIns="91440" bIns="45720" rtlCol="0"/>
          <a:lstStyle>
            <a:lvl1pPr algn="r">
              <a:defRPr sz="1200"/>
            </a:lvl1pPr>
          </a:lstStyle>
          <a:p>
            <a:fld id="{55B2C733-8B0D-4DFB-BAFD-1275F904257C}" type="datetimeFigureOut">
              <a:rPr lang="sv-SE" smtClean="0"/>
              <a:t>2026-06-02</a:t>
            </a:fld>
            <a:endParaRPr lang="sv-SE"/>
          </a:p>
        </p:txBody>
      </p:sp>
      <p:sp>
        <p:nvSpPr>
          <p:cNvPr id="4" name="Platshållare för sidfot 3">
            <a:extLst>
              <a:ext uri="{FF2B5EF4-FFF2-40B4-BE49-F238E27FC236}">
                <a16:creationId xmlns:a16="http://schemas.microsoft.com/office/drawing/2014/main" id="{EF6B5C55-8167-453A-9D3C-728C052F531A}"/>
              </a:ext>
            </a:extLst>
          </p:cNvPr>
          <p:cNvSpPr>
            <a:spLocks noGrp="1"/>
          </p:cNvSpPr>
          <p:nvPr>
            <p:ph type="ftr" sz="quarter" idx="2"/>
          </p:nvPr>
        </p:nvSpPr>
        <p:spPr>
          <a:xfrm>
            <a:off x="0" y="9431600"/>
            <a:ext cx="2945659" cy="498214"/>
          </a:xfrm>
          <a:prstGeom prst="rect">
            <a:avLst/>
          </a:prstGeom>
        </p:spPr>
        <p:txBody>
          <a:bodyPr vert="horz" lIns="91440" tIns="45720" rIns="91440" bIns="45720" rtlCol="0" anchor="b"/>
          <a:lstStyle>
            <a:lvl1pPr algn="l">
              <a:defRPr sz="1200"/>
            </a:lvl1pPr>
          </a:lstStyle>
          <a:p>
            <a:endParaRPr lang="sv-SE"/>
          </a:p>
        </p:txBody>
      </p:sp>
      <p:sp>
        <p:nvSpPr>
          <p:cNvPr id="5" name="Platshållare för bildnummer 4">
            <a:extLst>
              <a:ext uri="{FF2B5EF4-FFF2-40B4-BE49-F238E27FC236}">
                <a16:creationId xmlns:a16="http://schemas.microsoft.com/office/drawing/2014/main" id="{8654131D-BC82-41FB-B01A-3C1F5AF43A40}"/>
              </a:ext>
            </a:extLst>
          </p:cNvPr>
          <p:cNvSpPr>
            <a:spLocks noGrp="1"/>
          </p:cNvSpPr>
          <p:nvPr>
            <p:ph type="sldNum" sz="quarter" idx="3"/>
          </p:nvPr>
        </p:nvSpPr>
        <p:spPr>
          <a:xfrm>
            <a:off x="3850443" y="9431600"/>
            <a:ext cx="2945659" cy="498214"/>
          </a:xfrm>
          <a:prstGeom prst="rect">
            <a:avLst/>
          </a:prstGeom>
        </p:spPr>
        <p:txBody>
          <a:bodyPr vert="horz" lIns="91440" tIns="45720" rIns="91440" bIns="45720" rtlCol="0" anchor="b"/>
          <a:lstStyle>
            <a:lvl1pPr algn="r">
              <a:defRPr sz="1200"/>
            </a:lvl1pPr>
          </a:lstStyle>
          <a:p>
            <a:fld id="{CB7021FC-19B5-4AB4-A61C-0933C8B739DA}" type="slidenum">
              <a:rPr lang="sv-SE" smtClean="0"/>
              <a:t>‹#›</a:t>
            </a:fld>
            <a:endParaRPr lang="sv-SE"/>
          </a:p>
        </p:txBody>
      </p:sp>
    </p:spTree>
    <p:extLst>
      <p:ext uri="{BB962C8B-B14F-4D97-AF65-F5344CB8AC3E}">
        <p14:creationId xmlns:p14="http://schemas.microsoft.com/office/powerpoint/2010/main" val="1574765527"/>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8T07:59:50.467"/>
    </inkml:context>
    <inkml:brush xml:id="br0">
      <inkml:brushProperty name="width" value="0.025" units="cm"/>
      <inkml:brushProperty name="height" value="0.025" units="cm"/>
      <inkml:brushProperty name="color" value="#00A0D7"/>
    </inkml:brush>
  </inkml:definitions>
  <inkml:trace contextRef="#ctx0" brushRef="#br0">1 388 24575,'3'-7'0,"1"-2"0,1-1 0,1-3 0,-1 1 0,0 1 0,1 0 0,0 1 0,0-1 0,2 0 0,-1 1 0,0 0 0,-1 1 0,1 0 0,-1 1 0,1 0 0,0-2 0,0-1 0,0-2 0,0 1 0,-1 0 0,0 0 0,-1 2 0,1-1 0,-1 1 0,0 0 0,1 0 0,0 0 0,0 0 0,0 0 0,-1 0 0,0 0 0,-1 0 0,-1 0 0,-1 2 0,1 0 0,-1 1 0,-1 2 0,0 0 0,0 2 0,-1 2 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8T07:59:53.566"/>
    </inkml:context>
    <inkml:brush xml:id="br0">
      <inkml:brushProperty name="width" value="0.025" units="cm"/>
      <inkml:brushProperty name="height" value="0.025" units="cm"/>
      <inkml:brushProperty name="color" value="#00A0D7"/>
    </inkml:brush>
  </inkml:definitions>
  <inkml:trace contextRef="#ctx0" brushRef="#br0">1 0 24575,'8'4'0,"2"2"0,0 2 0,0 1 0,1 0 0,-1-1 0,0 0 0,3 2 0,1 2 0,0-1 0,-1 0 0,-3-2 0,0-2 0,-1-1 0,0 1 0,2 0 0,1 2 0,1 1 0,0 1 0,-1-1 0,0 0 0,-1-3 0,-2 0 0,0 0 0,1-1 0,0 2 0,0 0 0,0 1 0,0 0 0,-2-1 0,-1 0 0,-1-1 0,0 1 0,0-1 0,0 1 0,1-1 0,-1 1 0,0-1 0,1 0 0,-2-2 0,0-1 0,0-1 0,1 0 0,0 1 0,1 0 0,1 1 0,2 2 0,-5-4 0,1 1 0,-6-4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8T07:59:54.199"/>
    </inkml:context>
    <inkml:brush xml:id="br0">
      <inkml:brushProperty name="width" value="0.025" units="cm"/>
      <inkml:brushProperty name="height" value="0.025" units="cm"/>
      <inkml:brushProperty name="color" value="#00A0D7"/>
    </inkml:brush>
  </inkml:definitions>
  <inkml:trace contextRef="#ctx0" brushRef="#br0">1 0 24575,'0'0'0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tshållare för sidhuvud 1"/>
          <p:cNvSpPr>
            <a:spLocks noGrp="1"/>
          </p:cNvSpPr>
          <p:nvPr>
            <p:ph type="hdr" sz="quarter"/>
          </p:nvPr>
        </p:nvSpPr>
        <p:spPr>
          <a:xfrm>
            <a:off x="0" y="0"/>
            <a:ext cx="2945659" cy="498215"/>
          </a:xfrm>
          <a:prstGeom prst="rect">
            <a:avLst/>
          </a:prstGeom>
        </p:spPr>
        <p:txBody>
          <a:bodyPr vert="horz" lIns="91440" tIns="45720" rIns="91440" bIns="45720" rtlCol="0"/>
          <a:lstStyle>
            <a:lvl1pPr algn="l">
              <a:defRPr sz="1200"/>
            </a:lvl1pPr>
          </a:lstStyle>
          <a:p>
            <a:endParaRPr lang="sv-SE"/>
          </a:p>
        </p:txBody>
      </p:sp>
      <p:sp>
        <p:nvSpPr>
          <p:cNvPr id="3" name="Platshållare för datum 2"/>
          <p:cNvSpPr>
            <a:spLocks noGrp="1"/>
          </p:cNvSpPr>
          <p:nvPr>
            <p:ph type="dt" idx="1"/>
          </p:nvPr>
        </p:nvSpPr>
        <p:spPr>
          <a:xfrm>
            <a:off x="3850443" y="0"/>
            <a:ext cx="2945659" cy="498215"/>
          </a:xfrm>
          <a:prstGeom prst="rect">
            <a:avLst/>
          </a:prstGeom>
        </p:spPr>
        <p:txBody>
          <a:bodyPr vert="horz" lIns="91440" tIns="45720" rIns="91440" bIns="45720" rtlCol="0"/>
          <a:lstStyle>
            <a:lvl1pPr algn="r">
              <a:defRPr sz="1200"/>
            </a:lvl1pPr>
          </a:lstStyle>
          <a:p>
            <a:fld id="{22F5BDF5-260E-471D-8A33-E11801266602}" type="datetimeFigureOut">
              <a:rPr lang="sv-SE" smtClean="0"/>
              <a:pPr/>
              <a:t>2026-06-02</a:t>
            </a:fld>
            <a:endParaRPr lang="sv-SE"/>
          </a:p>
        </p:txBody>
      </p:sp>
      <p:sp>
        <p:nvSpPr>
          <p:cNvPr id="4" name="Platshållare för bildobjekt 3"/>
          <p:cNvSpPr>
            <a:spLocks noGrp="1" noRot="1" noChangeAspect="1"/>
          </p:cNvSpPr>
          <p:nvPr>
            <p:ph type="sldImg" idx="2"/>
          </p:nvPr>
        </p:nvSpPr>
        <p:spPr>
          <a:xfrm>
            <a:off x="420688" y="1241425"/>
            <a:ext cx="5956300" cy="3351213"/>
          </a:xfrm>
          <a:prstGeom prst="rect">
            <a:avLst/>
          </a:prstGeom>
          <a:noFill/>
          <a:ln w="12700">
            <a:solidFill>
              <a:prstClr val="black"/>
            </a:solidFill>
          </a:ln>
        </p:spPr>
        <p:txBody>
          <a:bodyPr vert="horz" lIns="91440" tIns="45720" rIns="91440" bIns="45720" rtlCol="0" anchor="ctr"/>
          <a:lstStyle/>
          <a:p>
            <a:endParaRPr lang="sv-SE"/>
          </a:p>
        </p:txBody>
      </p:sp>
      <p:sp>
        <p:nvSpPr>
          <p:cNvPr id="5" name="Platshållare för anteckningar 4"/>
          <p:cNvSpPr>
            <a:spLocks noGrp="1"/>
          </p:cNvSpPr>
          <p:nvPr>
            <p:ph type="body" sz="quarter" idx="3"/>
          </p:nvPr>
        </p:nvSpPr>
        <p:spPr>
          <a:xfrm>
            <a:off x="679768" y="4778722"/>
            <a:ext cx="5438140" cy="3909864"/>
          </a:xfrm>
          <a:prstGeom prst="rect">
            <a:avLst/>
          </a:prstGeom>
        </p:spPr>
        <p:txBody>
          <a:bodyPr vert="horz" lIns="91440" tIns="45720" rIns="91440" bIns="45720" rtlCol="0"/>
          <a:lstStyle/>
          <a:p>
            <a:pPr lvl="0"/>
            <a:r>
              <a:rPr lang="sv-SE"/>
              <a:t>Redigera format för bakgrundstext</a:t>
            </a:r>
          </a:p>
          <a:p>
            <a:pPr lvl="1"/>
            <a:r>
              <a:rPr lang="sv-SE"/>
              <a:t>Nivå två</a:t>
            </a:r>
          </a:p>
          <a:p>
            <a:pPr lvl="2"/>
            <a:r>
              <a:rPr lang="sv-SE"/>
              <a:t>Nivå tre</a:t>
            </a:r>
          </a:p>
          <a:p>
            <a:pPr lvl="3"/>
            <a:r>
              <a:rPr lang="sv-SE"/>
              <a:t>Nivå fyra</a:t>
            </a:r>
          </a:p>
          <a:p>
            <a:pPr lvl="4"/>
            <a:r>
              <a:rPr lang="sv-SE"/>
              <a:t>Nivå fem</a:t>
            </a:r>
          </a:p>
        </p:txBody>
      </p:sp>
      <p:sp>
        <p:nvSpPr>
          <p:cNvPr id="6" name="Platshållare för sidfot 5"/>
          <p:cNvSpPr>
            <a:spLocks noGrp="1"/>
          </p:cNvSpPr>
          <p:nvPr>
            <p:ph type="ftr" sz="quarter" idx="4"/>
          </p:nvPr>
        </p:nvSpPr>
        <p:spPr>
          <a:xfrm>
            <a:off x="0" y="9431600"/>
            <a:ext cx="2945659" cy="498214"/>
          </a:xfrm>
          <a:prstGeom prst="rect">
            <a:avLst/>
          </a:prstGeom>
        </p:spPr>
        <p:txBody>
          <a:bodyPr vert="horz" lIns="91440" tIns="45720" rIns="91440" bIns="45720" rtlCol="0" anchor="b"/>
          <a:lstStyle>
            <a:lvl1pPr algn="l">
              <a:defRPr sz="1200"/>
            </a:lvl1pPr>
          </a:lstStyle>
          <a:p>
            <a:endParaRPr lang="sv-SE"/>
          </a:p>
        </p:txBody>
      </p:sp>
      <p:sp>
        <p:nvSpPr>
          <p:cNvPr id="7" name="Platshållare för bildnummer 6"/>
          <p:cNvSpPr>
            <a:spLocks noGrp="1"/>
          </p:cNvSpPr>
          <p:nvPr>
            <p:ph type="sldNum" sz="quarter" idx="5"/>
          </p:nvPr>
        </p:nvSpPr>
        <p:spPr>
          <a:xfrm>
            <a:off x="3850443" y="9431600"/>
            <a:ext cx="2945659" cy="498214"/>
          </a:xfrm>
          <a:prstGeom prst="rect">
            <a:avLst/>
          </a:prstGeom>
        </p:spPr>
        <p:txBody>
          <a:bodyPr vert="horz" lIns="91440" tIns="45720" rIns="91440" bIns="45720" rtlCol="0" anchor="b"/>
          <a:lstStyle>
            <a:lvl1pPr algn="r">
              <a:defRPr sz="1200"/>
            </a:lvl1pPr>
          </a:lstStyle>
          <a:p>
            <a:fld id="{6AB4B79A-FC8E-4FFA-B924-F9A472A82887}" type="slidenum">
              <a:rPr lang="sv-SE" smtClean="0"/>
              <a:pPr/>
              <a:t>‹#›</a:t>
            </a:fld>
            <a:endParaRPr lang="sv-SE"/>
          </a:p>
        </p:txBody>
      </p:sp>
    </p:spTree>
    <p:extLst>
      <p:ext uri="{BB962C8B-B14F-4D97-AF65-F5344CB8AC3E}">
        <p14:creationId xmlns:p14="http://schemas.microsoft.com/office/powerpoint/2010/main" val="83906206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C866DC-CB2D-D9CE-1EB0-AC18E513095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1DE6301-70BD-4B1F-C4BF-45D7C8AD27E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8574244-4619-A507-50B7-28A9D11A8DCC}"/>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7F182AF-7FD4-6484-066A-6EEC1E920358}"/>
              </a:ext>
            </a:extLst>
          </p:cNvPr>
          <p:cNvSpPr>
            <a:spLocks noGrp="1"/>
          </p:cNvSpPr>
          <p:nvPr>
            <p:ph type="sldNum" sz="quarter" idx="5"/>
          </p:nvPr>
        </p:nvSpPr>
        <p:spPr/>
        <p:txBody>
          <a:bodyPr/>
          <a:lstStyle/>
          <a:p>
            <a:fld id="{6AB4B79A-FC8E-4FFA-B924-F9A472A82887}" type="slidenum">
              <a:rPr lang="sv-SE" smtClean="0"/>
              <a:pPr/>
              <a:t>1</a:t>
            </a:fld>
            <a:endParaRPr lang="sv-SE"/>
          </a:p>
        </p:txBody>
      </p:sp>
    </p:spTree>
    <p:extLst>
      <p:ext uri="{BB962C8B-B14F-4D97-AF65-F5344CB8AC3E}">
        <p14:creationId xmlns:p14="http://schemas.microsoft.com/office/powerpoint/2010/main" val="90031070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GB" sz="1200" kern="1200">
                <a:solidFill>
                  <a:schemeClr val="tx1"/>
                </a:solidFill>
                <a:latin typeface="Times New Roman" pitchFamily="18" charset="0"/>
                <a:ea typeface="+mn-ea"/>
                <a:cs typeface="+mn-cs"/>
              </a:rPr>
              <a:t>Postprandial fluctuations were not measured in Balance</a:t>
            </a: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7977650-01AD-45C9-BFB9-F140D39AB296}" type="slidenum">
              <a:rPr kumimoji="0" lang="de-DE" altLang="de-DE" sz="1200" b="0" i="0" u="none" strike="noStrike" kern="1200" cap="none" spc="0" normalizeH="0" baseline="0" noProof="0" smtClean="0">
                <a:ln>
                  <a:noFill/>
                </a:ln>
                <a:solidFill>
                  <a:srgbClr val="000000"/>
                </a:solidFill>
                <a:effectLst/>
                <a:uLnTx/>
                <a:uFillTx/>
                <a:latin typeface="Arial" pitchFamily="34" charset="0"/>
                <a:ea typeface="ヒラギノ角ゴ Pro W3"/>
                <a:cs typeface="+mn-cs"/>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de-DE" altLang="de-DE" sz="1200" b="0" i="0" u="none" strike="noStrike" kern="1200" cap="none" spc="0" normalizeH="0" baseline="0" noProof="0">
              <a:ln>
                <a:noFill/>
              </a:ln>
              <a:solidFill>
                <a:srgbClr val="000000"/>
              </a:solidFill>
              <a:effectLst/>
              <a:uLnTx/>
              <a:uFillTx/>
              <a:latin typeface="Arial" pitchFamily="34" charset="0"/>
              <a:ea typeface="ヒラギノ角ゴ Pro W3"/>
              <a:cs typeface="+mn-cs"/>
            </a:endParaRPr>
          </a:p>
        </p:txBody>
      </p:sp>
    </p:spTree>
    <p:extLst>
      <p:ext uri="{BB962C8B-B14F-4D97-AF65-F5344CB8AC3E}">
        <p14:creationId xmlns:p14="http://schemas.microsoft.com/office/powerpoint/2010/main" val="19128238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EE2BC3-180A-6CC5-039A-5723C79DE66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1D4F425-4D8B-5C47-2892-69EC5AA9E94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A8D3737-21A5-9F1B-21EB-135F8FDDC49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0860A31-018D-5FB8-52D8-811E0B3D5F51}"/>
              </a:ext>
            </a:extLst>
          </p:cNvPr>
          <p:cNvSpPr>
            <a:spLocks noGrp="1"/>
          </p:cNvSpPr>
          <p:nvPr>
            <p:ph type="sldNum" sz="quarter" idx="5"/>
          </p:nvPr>
        </p:nvSpPr>
        <p:spPr/>
        <p:txBody>
          <a:bodyPr/>
          <a:lstStyle/>
          <a:p>
            <a:fld id="{6AB4B79A-FC8E-4FFA-B924-F9A472A82887}" type="slidenum">
              <a:rPr lang="sv-SE" smtClean="0"/>
              <a:pPr/>
              <a:t>56</a:t>
            </a:fld>
            <a:endParaRPr lang="sv-SE"/>
          </a:p>
        </p:txBody>
      </p:sp>
    </p:spTree>
    <p:extLst>
      <p:ext uri="{BB962C8B-B14F-4D97-AF65-F5344CB8AC3E}">
        <p14:creationId xmlns:p14="http://schemas.microsoft.com/office/powerpoint/2010/main" val="4802808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i="0">
                <a:solidFill>
                  <a:srgbClr val="242424"/>
                </a:solidFill>
                <a:effectLst/>
                <a:latin typeface="Aptos" panose="020B0004020202020204" pitchFamily="34" charset="0"/>
              </a:rPr>
              <a:t>May 26</a:t>
            </a:r>
            <a:r>
              <a:rPr lang="en-GB" b="1" i="0" baseline="30000">
                <a:solidFill>
                  <a:srgbClr val="242424"/>
                </a:solidFill>
                <a:effectLst/>
                <a:latin typeface="Aptos" panose="020B0004020202020204" pitchFamily="34" charset="0"/>
              </a:rPr>
              <a:t>th</a:t>
            </a:r>
            <a:r>
              <a:rPr lang="en-GB" b="1" i="0">
                <a:solidFill>
                  <a:srgbClr val="242424"/>
                </a:solidFill>
                <a:effectLst/>
                <a:latin typeface="Aptos" panose="020B0004020202020204" pitchFamily="34" charset="0"/>
              </a:rPr>
              <a:t>, 2026, 15:45–16:30</a:t>
            </a:r>
            <a:r>
              <a:rPr lang="en-GB" b="0" i="0">
                <a:solidFill>
                  <a:srgbClr val="242424"/>
                </a:solidFill>
                <a:effectLst/>
                <a:latin typeface="Aptos" panose="020B0004020202020204" pitchFamily="34" charset="0"/>
              </a:rPr>
              <a:t> Greece local time (EEST, </a:t>
            </a:r>
            <a:r>
              <a:rPr lang="en-GB" b="1" i="0">
                <a:solidFill>
                  <a:srgbClr val="242424"/>
                </a:solidFill>
                <a:effectLst/>
                <a:latin typeface="Aptos" panose="020B0004020202020204" pitchFamily="34" charset="0"/>
              </a:rPr>
              <a:t>UTC+3</a:t>
            </a:r>
            <a:r>
              <a:rPr lang="en-GB" b="0" i="0">
                <a:solidFill>
                  <a:srgbClr val="242424"/>
                </a:solidFill>
                <a:effectLst/>
                <a:latin typeface="Aptos" panose="020B0004020202020204" pitchFamily="34" charset="0"/>
              </a:rPr>
              <a:t>)</a:t>
            </a:r>
            <a:endParaRPr lang="en-GB"/>
          </a:p>
          <a:p>
            <a:endParaRPr lang="en-GB"/>
          </a:p>
        </p:txBody>
      </p:sp>
      <p:sp>
        <p:nvSpPr>
          <p:cNvPr id="4" name="Slide Number Placeholder 3"/>
          <p:cNvSpPr>
            <a:spLocks noGrp="1"/>
          </p:cNvSpPr>
          <p:nvPr>
            <p:ph type="sldNum" sz="quarter" idx="5"/>
          </p:nvPr>
        </p:nvSpPr>
        <p:spPr/>
        <p:txBody>
          <a:bodyPr/>
          <a:lstStyle/>
          <a:p>
            <a:fld id="{6AB4B79A-FC8E-4FFA-B924-F9A472A82887}" type="slidenum">
              <a:rPr lang="sv-SE" smtClean="0"/>
              <a:pPr/>
              <a:t>5</a:t>
            </a:fld>
            <a:endParaRPr lang="sv-SE"/>
          </a:p>
        </p:txBody>
      </p:sp>
    </p:spTree>
    <p:extLst>
      <p:ext uri="{BB962C8B-B14F-4D97-AF65-F5344CB8AC3E}">
        <p14:creationId xmlns:p14="http://schemas.microsoft.com/office/powerpoint/2010/main" val="33616775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927394-29CA-6F93-A763-5378E1DA35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177C47-2E90-6481-9FEE-74FCA03BA04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CDAE3B9-9678-2EA3-677C-6C4D067FEA65}"/>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DC66B876-03AE-8401-7C90-DF7E6DA0AD50}"/>
              </a:ext>
            </a:extLst>
          </p:cNvPr>
          <p:cNvSpPr>
            <a:spLocks noGrp="1"/>
          </p:cNvSpPr>
          <p:nvPr>
            <p:ph type="sldNum" sz="quarter" idx="5"/>
          </p:nvPr>
        </p:nvSpPr>
        <p:spPr/>
        <p:txBody>
          <a:bodyPr/>
          <a:lstStyle/>
          <a:p>
            <a:pPr marL="0" marR="0" lvl="0" indent="0" algn="r" defTabSz="913851" rtl="0" eaLnBrk="0" fontAlgn="base" latinLnBrk="0" hangingPunct="0">
              <a:lnSpc>
                <a:spcPct val="100000"/>
              </a:lnSpc>
              <a:spcBef>
                <a:spcPct val="0"/>
              </a:spcBef>
              <a:spcAft>
                <a:spcPct val="0"/>
              </a:spcAft>
              <a:buClrTx/>
              <a:buSzTx/>
              <a:buFontTx/>
              <a:buNone/>
              <a:tabLst/>
              <a:defRPr/>
            </a:pPr>
            <a:fld id="{B7977650-01AD-45C9-BFB9-F140D39AB296}" type="slidenum">
              <a:rPr kumimoji="0" lang="de-DE" altLang="de-DE" sz="1200" b="0" i="0" u="none" strike="noStrike" kern="1200" cap="none" spc="0" normalizeH="0" baseline="0" noProof="0">
                <a:ln>
                  <a:noFill/>
                </a:ln>
                <a:solidFill>
                  <a:srgbClr val="000000"/>
                </a:solidFill>
                <a:effectLst/>
                <a:uLnTx/>
                <a:uFillTx/>
                <a:latin typeface="Arial" pitchFamily="34" charset="0"/>
                <a:ea typeface="ヒラギノ角ゴ Pro W3"/>
                <a:cs typeface="+mn-cs"/>
              </a:rPr>
              <a:pPr marL="0" marR="0" lvl="0" indent="0" algn="r" defTabSz="913851" rtl="0" eaLnBrk="0" fontAlgn="base" latinLnBrk="0" hangingPunct="0">
                <a:lnSpc>
                  <a:spcPct val="100000"/>
                </a:lnSpc>
                <a:spcBef>
                  <a:spcPct val="0"/>
                </a:spcBef>
                <a:spcAft>
                  <a:spcPct val="0"/>
                </a:spcAft>
                <a:buClrTx/>
                <a:buSzTx/>
                <a:buFontTx/>
                <a:buNone/>
                <a:tabLst/>
                <a:defRPr/>
              </a:pPr>
              <a:t>10</a:t>
            </a:fld>
            <a:endParaRPr kumimoji="0" lang="de-DE" altLang="de-DE" sz="1200" b="0" i="0" u="none" strike="noStrike" kern="1200" cap="none" spc="0" normalizeH="0" baseline="0" noProof="0">
              <a:ln>
                <a:noFill/>
              </a:ln>
              <a:solidFill>
                <a:srgbClr val="000000"/>
              </a:solidFill>
              <a:effectLst/>
              <a:uLnTx/>
              <a:uFillTx/>
              <a:latin typeface="Arial" pitchFamily="34" charset="0"/>
              <a:ea typeface="ヒラギノ角ゴ Pro W3"/>
              <a:cs typeface="+mn-cs"/>
            </a:endParaRPr>
          </a:p>
        </p:txBody>
      </p:sp>
    </p:spTree>
    <p:extLst>
      <p:ext uri="{BB962C8B-B14F-4D97-AF65-F5344CB8AC3E}">
        <p14:creationId xmlns:p14="http://schemas.microsoft.com/office/powerpoint/2010/main" val="13010823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IE"/>
          </a:p>
        </p:txBody>
      </p:sp>
      <p:sp>
        <p:nvSpPr>
          <p:cNvPr id="3" name="Notes Placeholder 2"/>
          <p:cNvSpPr>
            <a:spLocks noGrp="1"/>
          </p:cNvSpPr>
          <p:nvPr>
            <p:ph type="body" idx="1"/>
          </p:nvPr>
        </p:nvSpPr>
        <p:spPr/>
        <p:txBody>
          <a:bodyPr/>
          <a:lstStyle/>
          <a:p>
            <a:r>
              <a:rPr lang="en-GB" b="1"/>
              <a:t>References</a:t>
            </a:r>
          </a:p>
          <a:p>
            <a:pPr marL="228463" indent="-228463">
              <a:buFont typeface="+mj-lt"/>
              <a:buAutoNum type="arabicPeriod"/>
            </a:pPr>
            <a:r>
              <a:rPr lang="en-IE" b="0"/>
              <a:t>Vipperla K, Somerville C, Furlan A, et al. </a:t>
            </a:r>
            <a:r>
              <a:rPr lang="en-GB" b="0"/>
              <a:t>Clinical profile and natural course in a large cohort of patients with hypertriglyceridemia and pancreatitis. </a:t>
            </a:r>
            <a:r>
              <a:rPr lang="en-IE" b="0" i="1"/>
              <a:t>J Clin Gastroenterol </a:t>
            </a:r>
            <a:r>
              <a:rPr lang="en-IE" b="0"/>
              <a:t>2017;51:77-85.</a:t>
            </a:r>
          </a:p>
          <a:p>
            <a:pPr marL="228463" indent="-228463">
              <a:buFont typeface="+mj-lt"/>
              <a:buAutoNum type="arabicPeriod"/>
            </a:pPr>
            <a:r>
              <a:rPr lang="en-IE" b="0"/>
              <a:t>Subramanian S, Soran H, Sikora Kessler A, et al. </a:t>
            </a:r>
            <a:r>
              <a:rPr lang="en-GB" b="0"/>
              <a:t>Prevention and treatment of hypertriglyceridemia‑mediated acute pancreatitis: a narrative review. </a:t>
            </a:r>
            <a:r>
              <a:rPr lang="en-IE" b="0" i="1" err="1"/>
              <a:t>Eur</a:t>
            </a:r>
            <a:r>
              <a:rPr lang="en-IE" b="0" i="1"/>
              <a:t> J Intern Med </a:t>
            </a:r>
            <a:r>
              <a:rPr lang="en-IE" b="0"/>
              <a:t>2025:106648.</a:t>
            </a:r>
          </a:p>
          <a:p>
            <a:pPr marL="228463" indent="-228463">
              <a:buFont typeface="+mj-lt"/>
              <a:buAutoNum type="arabicPeriod"/>
            </a:pPr>
            <a:r>
              <a:rPr lang="en-IE" b="0"/>
              <a:t>Javed F, Hegele RA, Garg A, et al. </a:t>
            </a:r>
            <a:r>
              <a:rPr lang="en-GB" b="0"/>
              <a:t>Familial </a:t>
            </a:r>
            <a:r>
              <a:rPr lang="en-GB" b="0" err="1"/>
              <a:t>chylomicronemia</a:t>
            </a:r>
            <a:r>
              <a:rPr lang="en-GB" b="0"/>
              <a:t> syndrome: An expert clinical review from the National Lipid Association. </a:t>
            </a:r>
            <a:r>
              <a:rPr lang="en-IE" b="0" i="1"/>
              <a:t>J Clin </a:t>
            </a:r>
            <a:r>
              <a:rPr lang="en-IE" b="0" i="1" err="1"/>
              <a:t>Lipidol</a:t>
            </a:r>
            <a:r>
              <a:rPr lang="en-IE" b="0" i="1"/>
              <a:t> </a:t>
            </a:r>
            <a:r>
              <a:rPr lang="en-IE" b="0"/>
              <a:t>2025;19:382-403. </a:t>
            </a:r>
          </a:p>
        </p:txBody>
      </p:sp>
      <p:sp>
        <p:nvSpPr>
          <p:cNvPr id="4" name="Slide Number Placeholder 3"/>
          <p:cNvSpPr>
            <a:spLocks noGrp="1"/>
          </p:cNvSpPr>
          <p:nvPr>
            <p:ph type="sldNum" sz="quarter" idx="5"/>
          </p:nvPr>
        </p:nvSpPr>
        <p:spPr/>
        <p:txBody>
          <a:bodyPr/>
          <a:lstStyle/>
          <a:p>
            <a:pPr marL="0" marR="0" lvl="0" indent="0" algn="r" defTabSz="913851" rtl="0" eaLnBrk="1" fontAlgn="auto" latinLnBrk="0" hangingPunct="1">
              <a:lnSpc>
                <a:spcPct val="100000"/>
              </a:lnSpc>
              <a:spcBef>
                <a:spcPts val="0"/>
              </a:spcBef>
              <a:spcAft>
                <a:spcPts val="0"/>
              </a:spcAft>
              <a:buClrTx/>
              <a:buSzTx/>
              <a:buFontTx/>
              <a:buNone/>
              <a:tabLst/>
              <a:defRPr/>
            </a:pPr>
            <a:fld id="{6AB4B79A-FC8E-4FFA-B924-F9A472A82887}" type="slidenum">
              <a:rPr kumimoji="0" lang="sv-SE" sz="1200" b="0" i="0" u="none" strike="noStrike" kern="1200" cap="none" spc="0" normalizeH="0" baseline="0" noProof="0">
                <a:ln>
                  <a:noFill/>
                </a:ln>
                <a:solidFill>
                  <a:prstClr val="black"/>
                </a:solidFill>
                <a:effectLst/>
                <a:uLnTx/>
                <a:uFillTx/>
                <a:latin typeface="Calibri"/>
                <a:ea typeface="+mn-ea"/>
                <a:cs typeface="+mn-cs"/>
              </a:rPr>
              <a:pPr marL="0" marR="0" lvl="0" indent="0" algn="r" defTabSz="913851" rtl="0" eaLnBrk="1" fontAlgn="auto" latinLnBrk="0" hangingPunct="1">
                <a:lnSpc>
                  <a:spcPct val="100000"/>
                </a:lnSpc>
                <a:spcBef>
                  <a:spcPts val="0"/>
                </a:spcBef>
                <a:spcAft>
                  <a:spcPts val="0"/>
                </a:spcAft>
                <a:buClrTx/>
                <a:buSzTx/>
                <a:buFontTx/>
                <a:buNone/>
                <a:tabLst/>
                <a:defRPr/>
              </a:pPr>
              <a:t>11</a:t>
            </a:fld>
            <a:endParaRPr kumimoji="0" lang="sv-SE"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605437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90000"/>
              </a:lnSpc>
              <a:spcBef>
                <a:spcPts val="600"/>
              </a:spcBef>
              <a:spcAft>
                <a:spcPts val="0"/>
              </a:spcAft>
              <a:buClr>
                <a:srgbClr val="EB9200"/>
              </a:buClr>
              <a:buSzPct val="100000"/>
              <a:buFont typeface="Arial"/>
              <a:buNone/>
              <a:tabLst/>
              <a:defRPr/>
            </a:pPr>
            <a:r>
              <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Apolipoprotein C-III (</a:t>
            </a:r>
            <a:r>
              <a:rPr kumimoji="0" lang="en-GB" sz="1800" b="1" i="0" u="none" strike="noStrike" kern="1200" cap="none" spc="0" normalizeH="0" baseline="0" noProof="0" err="1">
                <a:ln>
                  <a:noFill/>
                </a:ln>
                <a:solidFill>
                  <a:srgbClr val="585854"/>
                </a:solidFill>
                <a:effectLst/>
                <a:uLnTx/>
                <a:uFillTx/>
                <a:latin typeface="Aptos" panose="02110004020202020204"/>
                <a:ea typeface="Arial"/>
                <a:cs typeface="Arial" panose="020B0604020202020204" pitchFamily="34" charset="0"/>
                <a:sym typeface="Arial"/>
              </a:rPr>
              <a:t>apoC</a:t>
            </a:r>
            <a:r>
              <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-III) </a:t>
            </a:r>
          </a:p>
          <a:p>
            <a:pPr marL="344488" marR="0" lvl="1" indent="-179388" algn="l" defTabSz="914400" rtl="0" eaLnBrk="1" fontAlgn="auto" latinLnBrk="0" hangingPunct="1">
              <a:lnSpc>
                <a:spcPct val="90000"/>
              </a:lnSpc>
              <a:spcBef>
                <a:spcPts val="600"/>
              </a:spcBef>
              <a:spcAft>
                <a:spcPts val="0"/>
              </a:spcAft>
              <a:buClr>
                <a:srgbClr val="32637D"/>
              </a:buClr>
              <a:buSzPct val="100000"/>
              <a:buFont typeface="Arial" panose="020B0604020202020204" pitchFamily="34" charset="0"/>
              <a:buChar char="•"/>
              <a:tabLst/>
              <a:defRPr/>
            </a:pPr>
            <a: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Glycoprotein produced mainly in the liver </a:t>
            </a:r>
            <a:b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br>
            <a: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(lesser extent in the intestines)</a:t>
            </a:r>
            <a:r>
              <a:rPr kumimoji="0" lang="en-GB" sz="1600" b="0" i="0" u="none" strike="noStrike" kern="1200" cap="none" spc="0" normalizeH="0" baseline="30000" noProof="0">
                <a:ln>
                  <a:noFill/>
                </a:ln>
                <a:solidFill>
                  <a:srgbClr val="585854"/>
                </a:solidFill>
                <a:effectLst/>
                <a:uLnTx/>
                <a:uFillTx/>
                <a:latin typeface="Aptos" panose="02110004020202020204"/>
                <a:ea typeface="Arial"/>
                <a:cs typeface="Arial" panose="020B0604020202020204" pitchFamily="34" charset="0"/>
                <a:sym typeface="Arial"/>
              </a:rPr>
              <a:t>1,2</a:t>
            </a:r>
          </a:p>
          <a:p>
            <a:pPr marL="344488" marR="0" lvl="1" indent="-179388" algn="l" defTabSz="914400" rtl="0" eaLnBrk="1" fontAlgn="auto" latinLnBrk="0" hangingPunct="1">
              <a:lnSpc>
                <a:spcPct val="90000"/>
              </a:lnSpc>
              <a:spcBef>
                <a:spcPts val="600"/>
              </a:spcBef>
              <a:spcAft>
                <a:spcPts val="0"/>
              </a:spcAft>
              <a:buClr>
                <a:srgbClr val="32637D"/>
              </a:buClr>
              <a:buSzPct val="100000"/>
              <a:buFont typeface="Arial" panose="020B0604020202020204" pitchFamily="34" charset="0"/>
              <a:buChar char="•"/>
              <a:tabLst/>
              <a:defRPr/>
            </a:pPr>
            <a: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Bound to triglyceride-rich lipoproteins (TRLs; chylomicrons and VLDL) as well as HDL, and can be present on IDL and LDL</a:t>
            </a:r>
            <a:r>
              <a:rPr kumimoji="0" lang="en-GB" sz="1600" b="0" i="0" u="none" strike="noStrike" kern="1200" cap="none" spc="0" normalizeH="0" baseline="30000" noProof="0">
                <a:ln>
                  <a:noFill/>
                </a:ln>
                <a:solidFill>
                  <a:srgbClr val="585854"/>
                </a:solidFill>
                <a:effectLst/>
                <a:uLnTx/>
                <a:uFillTx/>
                <a:latin typeface="Aptos" panose="02110004020202020204"/>
                <a:ea typeface="Arial"/>
                <a:cs typeface="Arial" panose="020B0604020202020204" pitchFamily="34" charset="0"/>
                <a:sym typeface="Arial"/>
              </a:rPr>
              <a:t>1–3</a:t>
            </a:r>
          </a:p>
          <a:p>
            <a:pPr marL="165100" marR="0" lvl="1" indent="0" algn="l" defTabSz="914400" rtl="0" eaLnBrk="1" fontAlgn="auto" latinLnBrk="0" hangingPunct="1">
              <a:lnSpc>
                <a:spcPct val="90000"/>
              </a:lnSpc>
              <a:spcBef>
                <a:spcPts val="600"/>
              </a:spcBef>
              <a:spcAft>
                <a:spcPts val="0"/>
              </a:spcAft>
              <a:buClr>
                <a:srgbClr val="32637D"/>
              </a:buClr>
              <a:buSzPct val="100000"/>
              <a:buFont typeface="Arial" panose="020B0604020202020204" pitchFamily="34" charset="0"/>
              <a:buNone/>
              <a:tabLst/>
              <a:defRPr/>
            </a:pPr>
            <a:endParaRPr kumimoji="0" lang="en-GB" sz="1600" b="0" i="0" u="none" strike="noStrike" kern="1200" cap="none" spc="0" normalizeH="0" baseline="30000" noProof="0">
              <a:ln>
                <a:noFill/>
              </a:ln>
              <a:solidFill>
                <a:srgbClr val="585854"/>
              </a:solidFill>
              <a:effectLst/>
              <a:uLnTx/>
              <a:uFillTx/>
              <a:latin typeface="Aptos" panose="02110004020202020204"/>
              <a:ea typeface="Arial"/>
              <a:cs typeface="Arial" panose="020B0604020202020204" pitchFamily="34" charset="0"/>
              <a:sym typeface="Arial"/>
            </a:endParaRPr>
          </a:p>
          <a:p>
            <a:pPr marL="0" marR="0" lvl="0" indent="0" algn="l" defTabSz="914400" rtl="0" eaLnBrk="1" fontAlgn="auto" latinLnBrk="0" hangingPunct="1">
              <a:lnSpc>
                <a:spcPct val="90000"/>
              </a:lnSpc>
              <a:spcBef>
                <a:spcPts val="1200"/>
              </a:spcBef>
              <a:spcAft>
                <a:spcPts val="0"/>
              </a:spcAft>
              <a:buClr>
                <a:srgbClr val="EB9200"/>
              </a:buClr>
              <a:buSzPct val="100000"/>
              <a:buFont typeface="Arial"/>
              <a:buNone/>
              <a:tabLst/>
              <a:defRPr/>
            </a:pPr>
            <a:r>
              <a:rPr kumimoji="0" lang="en-GB" sz="1800" b="1" i="0" u="none" strike="noStrike" kern="1200" cap="none" spc="0" normalizeH="0" baseline="0" noProof="0" err="1">
                <a:ln>
                  <a:noFill/>
                </a:ln>
                <a:solidFill>
                  <a:srgbClr val="585854"/>
                </a:solidFill>
                <a:effectLst/>
                <a:uLnTx/>
                <a:uFillTx/>
                <a:latin typeface="Aptos" panose="02110004020202020204"/>
                <a:ea typeface="Arial"/>
                <a:cs typeface="Arial" panose="020B0604020202020204" pitchFamily="34" charset="0"/>
                <a:sym typeface="Arial"/>
              </a:rPr>
              <a:t>ApoC</a:t>
            </a:r>
            <a:r>
              <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-III decreases triglyceride (TG) catabolism:</a:t>
            </a:r>
            <a:r>
              <a:rPr kumimoji="0" lang="en-GB" sz="1800" b="1" i="0" u="none" strike="noStrike" kern="1200" cap="none" spc="0" normalizeH="0" baseline="30000" noProof="0">
                <a:ln>
                  <a:noFill/>
                </a:ln>
                <a:solidFill>
                  <a:srgbClr val="585854"/>
                </a:solidFill>
                <a:effectLst/>
                <a:uLnTx/>
                <a:uFillTx/>
                <a:latin typeface="Aptos" panose="02110004020202020204"/>
                <a:ea typeface="Arial"/>
                <a:cs typeface="Arial" panose="020B0604020202020204" pitchFamily="34" charset="0"/>
                <a:sym typeface="Arial"/>
              </a:rPr>
              <a:t>1–5</a:t>
            </a:r>
          </a:p>
          <a:p>
            <a:pPr marL="344488" marR="0" lvl="1" indent="-179388" algn="l" defTabSz="914400" rtl="0" eaLnBrk="1" fontAlgn="auto" latinLnBrk="0" hangingPunct="1">
              <a:lnSpc>
                <a:spcPct val="90000"/>
              </a:lnSpc>
              <a:spcBef>
                <a:spcPts val="600"/>
              </a:spcBef>
              <a:spcAft>
                <a:spcPts val="0"/>
              </a:spcAft>
              <a:buClr>
                <a:srgbClr val="32637D"/>
              </a:buClr>
              <a:buSzPct val="100000"/>
              <a:buFont typeface="Arial" panose="020B0604020202020204" pitchFamily="34" charset="0"/>
              <a:buChar char="•"/>
              <a:tabLst/>
              <a:defRPr/>
            </a:pPr>
            <a: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Inhibits LPL → ↑ plasma TG levels</a:t>
            </a:r>
          </a:p>
          <a:p>
            <a:pPr marL="344488" marR="0" lvl="1" indent="-179388" algn="l" defTabSz="914400" rtl="0" eaLnBrk="1" fontAlgn="auto" latinLnBrk="0" hangingPunct="1">
              <a:lnSpc>
                <a:spcPct val="90000"/>
              </a:lnSpc>
              <a:spcBef>
                <a:spcPts val="600"/>
              </a:spcBef>
              <a:spcAft>
                <a:spcPts val="0"/>
              </a:spcAft>
              <a:buClr>
                <a:srgbClr val="32637D"/>
              </a:buClr>
              <a:buSzPct val="100000"/>
              <a:buFont typeface="Arial" panose="020B0604020202020204" pitchFamily="34" charset="0"/>
              <a:buChar char="•"/>
              <a:tabLst/>
              <a:defRPr/>
            </a:pPr>
            <a: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Reduces hepatic clearance of TRL remnants</a:t>
            </a:r>
          </a:p>
          <a:p>
            <a:pPr marL="344488" marR="0" lvl="1" indent="-179388" algn="l" defTabSz="914400" rtl="0" eaLnBrk="1" fontAlgn="auto" latinLnBrk="0" hangingPunct="1">
              <a:lnSpc>
                <a:spcPct val="90000"/>
              </a:lnSpc>
              <a:spcBef>
                <a:spcPts val="600"/>
              </a:spcBef>
              <a:spcAft>
                <a:spcPts val="0"/>
              </a:spcAft>
              <a:buClr>
                <a:srgbClr val="32637D"/>
              </a:buClr>
              <a:buSzPct val="100000"/>
              <a:buFont typeface="Arial" panose="020B0604020202020204" pitchFamily="34" charset="0"/>
              <a:buChar char="•"/>
              <a:tabLst/>
              <a:defRPr/>
            </a:pPr>
            <a: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Increases hepatic VLDL production</a:t>
            </a:r>
          </a:p>
          <a:p>
            <a:pPr marL="344488" marR="0" lvl="1" indent="-179388" algn="l" defTabSz="914400" rtl="0" eaLnBrk="1" fontAlgn="auto" latinLnBrk="0" hangingPunct="1">
              <a:lnSpc>
                <a:spcPct val="90000"/>
              </a:lnSpc>
              <a:spcBef>
                <a:spcPts val="600"/>
              </a:spcBef>
              <a:spcAft>
                <a:spcPts val="0"/>
              </a:spcAft>
              <a:buClr>
                <a:srgbClr val="32637D"/>
              </a:buClr>
              <a:buSzPct val="100000"/>
              <a:buFont typeface="Arial" panose="020B0604020202020204" pitchFamily="34" charset="0"/>
              <a:buChar char="•"/>
              <a:tabLst/>
              <a:defRPr/>
            </a:pPr>
            <a: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Possibly inhibits hepatic lipase-mediated TG lipolysis</a:t>
            </a:r>
          </a:p>
          <a:p>
            <a:pPr marL="165100" marR="0" lvl="1" indent="0" algn="l" defTabSz="914400" rtl="0" eaLnBrk="1" fontAlgn="auto" latinLnBrk="0" hangingPunct="1">
              <a:lnSpc>
                <a:spcPct val="90000"/>
              </a:lnSpc>
              <a:spcBef>
                <a:spcPts val="600"/>
              </a:spcBef>
              <a:spcAft>
                <a:spcPts val="0"/>
              </a:spcAft>
              <a:buClr>
                <a:srgbClr val="32637D"/>
              </a:buClr>
              <a:buSzPct val="100000"/>
              <a:buFont typeface="Arial" panose="020B0604020202020204" pitchFamily="34" charset="0"/>
              <a:buNone/>
              <a:tabLst/>
              <a:defRPr/>
            </a:pPr>
            <a:endParaRPr kumimoji="0" lang="en-GB" sz="1600" b="0" i="0" u="none" strike="noStrike" kern="1200" cap="none" spc="0" normalizeH="0" baseline="30000" noProof="0">
              <a:ln>
                <a:noFill/>
              </a:ln>
              <a:solidFill>
                <a:srgbClr val="585854"/>
              </a:solidFill>
              <a:effectLst/>
              <a:uLnTx/>
              <a:uFillTx/>
              <a:latin typeface="Aptos" panose="02110004020202020204"/>
              <a:ea typeface="Arial"/>
              <a:cs typeface="Arial" panose="020B0604020202020204" pitchFamily="34" charset="0"/>
              <a:sym typeface="Arial"/>
            </a:endParaRPr>
          </a:p>
          <a:p>
            <a:endParaRPr lang="en-GB"/>
          </a:p>
        </p:txBody>
      </p:sp>
    </p:spTree>
    <p:extLst>
      <p:ext uri="{BB962C8B-B14F-4D97-AF65-F5344CB8AC3E}">
        <p14:creationId xmlns:p14="http://schemas.microsoft.com/office/powerpoint/2010/main" val="28035801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DF28B2-368B-0E92-E356-C8A64811191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D06A33A-5ADE-4D79-9759-D28AB4F3A17D}"/>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151E945A-4BCD-DA7A-A83A-CC7A73260821}"/>
              </a:ext>
            </a:extLst>
          </p:cNvPr>
          <p:cNvSpPr>
            <a:spLocks noGrp="1"/>
          </p:cNvSpPr>
          <p:nvPr>
            <p:ph type="body" idx="1"/>
          </p:nvPr>
        </p:nvSpPr>
        <p:spPr/>
        <p:txBody>
          <a:bodyPr/>
          <a:lstStyle/>
          <a:p>
            <a:pPr marL="0" marR="0" lvl="0" indent="0" algn="l" defTabSz="914400" rtl="0" eaLnBrk="1" fontAlgn="auto" latinLnBrk="0" hangingPunct="1">
              <a:lnSpc>
                <a:spcPct val="90000"/>
              </a:lnSpc>
              <a:spcBef>
                <a:spcPts val="600"/>
              </a:spcBef>
              <a:spcAft>
                <a:spcPts val="0"/>
              </a:spcAft>
              <a:buClr>
                <a:srgbClr val="EB9200"/>
              </a:buClr>
              <a:buSzPct val="100000"/>
              <a:buFont typeface="Arial"/>
              <a:buNone/>
              <a:tabLst/>
              <a:defRPr/>
            </a:pPr>
            <a:r>
              <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Severely increased TGs are associated with an increased risk of acute pancreatitis</a:t>
            </a:r>
            <a:r>
              <a:rPr kumimoji="0" lang="en-GB" sz="1800" b="1" i="0" u="none" strike="noStrike" kern="1200" cap="none" spc="0" normalizeH="0" baseline="30000" noProof="0">
                <a:ln>
                  <a:noFill/>
                </a:ln>
                <a:solidFill>
                  <a:srgbClr val="585854"/>
                </a:solidFill>
                <a:effectLst/>
                <a:uLnTx/>
                <a:uFillTx/>
                <a:latin typeface="Aptos" panose="02110004020202020204"/>
                <a:ea typeface="Arial"/>
                <a:cs typeface="Arial" panose="020B0604020202020204" pitchFamily="34" charset="0"/>
                <a:sym typeface="Arial"/>
              </a:rPr>
              <a:t>7-9</a:t>
            </a:r>
          </a:p>
          <a:p>
            <a:pPr marL="0" marR="0" lvl="0" indent="0" algn="l" defTabSz="914400" rtl="0" eaLnBrk="1" fontAlgn="auto" latinLnBrk="0" hangingPunct="1">
              <a:lnSpc>
                <a:spcPct val="90000"/>
              </a:lnSpc>
              <a:spcBef>
                <a:spcPts val="600"/>
              </a:spcBef>
              <a:spcAft>
                <a:spcPts val="0"/>
              </a:spcAft>
              <a:buClr>
                <a:srgbClr val="EB9200"/>
              </a:buClr>
              <a:buSzPct val="100000"/>
              <a:buFont typeface="Arial"/>
              <a:buNone/>
              <a:tabLst/>
              <a:defRPr/>
            </a:pPr>
            <a:endPar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endParaRPr>
          </a:p>
          <a:p>
            <a:pPr marL="0" marR="0" lvl="0" indent="0" algn="l" defTabSz="914400" rtl="0" eaLnBrk="1" fontAlgn="auto" latinLnBrk="0" hangingPunct="1">
              <a:lnSpc>
                <a:spcPct val="90000"/>
              </a:lnSpc>
              <a:spcBef>
                <a:spcPts val="600"/>
              </a:spcBef>
              <a:spcAft>
                <a:spcPts val="0"/>
              </a:spcAft>
              <a:buClr>
                <a:srgbClr val="EB9200"/>
              </a:buClr>
              <a:buSzPct val="100000"/>
              <a:buFont typeface="Arial"/>
              <a:buNone/>
              <a:tabLst/>
              <a:defRPr/>
            </a:pPr>
            <a:r>
              <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Inhibiting production of </a:t>
            </a:r>
            <a:r>
              <a:rPr kumimoji="0" lang="en-GB" sz="1800" b="1" i="0" u="none" strike="noStrike" kern="1200" cap="none" spc="0" normalizeH="0" baseline="0" noProof="0" err="1">
                <a:ln>
                  <a:noFill/>
                </a:ln>
                <a:solidFill>
                  <a:srgbClr val="585854"/>
                </a:solidFill>
                <a:effectLst/>
                <a:uLnTx/>
                <a:uFillTx/>
                <a:latin typeface="Aptos" panose="02110004020202020204"/>
                <a:ea typeface="Arial"/>
                <a:cs typeface="Arial" panose="020B0604020202020204" pitchFamily="34" charset="0"/>
                <a:sym typeface="Arial"/>
              </a:rPr>
              <a:t>apoC</a:t>
            </a:r>
            <a:r>
              <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-III </a:t>
            </a:r>
            <a:r>
              <a:rPr kumimoji="0" lang="en-GB" sz="18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can</a:t>
            </a:r>
            <a:r>
              <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 </a:t>
            </a:r>
            <a:br>
              <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br>
            <a:r>
              <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lower TG levels </a:t>
            </a:r>
            <a:r>
              <a:rPr kumimoji="0" lang="en-GB" sz="18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in the absence of LPL activity:</a:t>
            </a:r>
            <a:r>
              <a:rPr kumimoji="0" lang="en-GB" sz="1800" b="0" i="0" u="none" strike="noStrike" kern="1200" cap="none" spc="0" normalizeH="0" baseline="30000" noProof="0">
                <a:ln>
                  <a:noFill/>
                </a:ln>
                <a:solidFill>
                  <a:srgbClr val="585854"/>
                </a:solidFill>
                <a:effectLst/>
                <a:uLnTx/>
                <a:uFillTx/>
                <a:latin typeface="Aptos" panose="02110004020202020204"/>
                <a:ea typeface="Arial"/>
                <a:cs typeface="Arial" panose="020B0604020202020204" pitchFamily="34" charset="0"/>
                <a:sym typeface="Arial"/>
              </a:rPr>
              <a:t>5</a:t>
            </a:r>
          </a:p>
          <a:p>
            <a:pPr>
              <a:lnSpc>
                <a:spcPct val="90000"/>
              </a:lnSpc>
              <a:spcBef>
                <a:spcPts val="600"/>
              </a:spcBef>
              <a:spcAft>
                <a:spcPts val="0"/>
              </a:spcAft>
              <a:buClr>
                <a:srgbClr val="32637D"/>
              </a:buClr>
              <a:defRPr/>
            </a:pPr>
            <a: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Primarily by increasing hepatic uptake of TRLs </a:t>
            </a:r>
          </a:p>
          <a:p>
            <a:pPr>
              <a:lnSpc>
                <a:spcPct val="90000"/>
              </a:lnSpc>
              <a:spcBef>
                <a:spcPts val="600"/>
              </a:spcBef>
              <a:spcAft>
                <a:spcPts val="0"/>
              </a:spcAft>
              <a:buClr>
                <a:srgbClr val="32637D"/>
              </a:buClr>
              <a:defRPr/>
            </a:pPr>
            <a: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Possibly by enhancing hepatic lipase activity</a:t>
            </a:r>
          </a:p>
          <a:p>
            <a:pPr marL="0" marR="0" lvl="0" indent="0" algn="l" defTabSz="914400" rtl="0" eaLnBrk="1" fontAlgn="auto" latinLnBrk="0" hangingPunct="1">
              <a:lnSpc>
                <a:spcPct val="90000"/>
              </a:lnSpc>
              <a:spcBef>
                <a:spcPts val="600"/>
              </a:spcBef>
              <a:spcAft>
                <a:spcPts val="0"/>
              </a:spcAft>
              <a:buClr>
                <a:srgbClr val="EB9200"/>
              </a:buClr>
              <a:buSzPct val="100000"/>
              <a:buFont typeface="Arial"/>
              <a:buNone/>
              <a:tabLst/>
              <a:defRPr/>
            </a:pPr>
            <a:endPar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endParaRPr>
          </a:p>
          <a:p>
            <a:pPr marL="0" marR="0" lvl="0" indent="0" algn="l" defTabSz="914400" rtl="0" eaLnBrk="1" fontAlgn="auto" latinLnBrk="0" hangingPunct="1">
              <a:lnSpc>
                <a:spcPct val="90000"/>
              </a:lnSpc>
              <a:spcBef>
                <a:spcPts val="600"/>
              </a:spcBef>
              <a:spcAft>
                <a:spcPts val="0"/>
              </a:spcAft>
              <a:buClr>
                <a:srgbClr val="EB9200"/>
              </a:buClr>
              <a:buSzPct val="100000"/>
              <a:buFont typeface="Arial"/>
              <a:buNone/>
              <a:tabLst/>
              <a:defRPr/>
            </a:pPr>
            <a:r>
              <a:rPr kumimoji="0" lang="en-GB" sz="1800" b="1"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Conventional TG-lowering therapies:</a:t>
            </a:r>
          </a:p>
          <a:p>
            <a:pPr>
              <a:lnSpc>
                <a:spcPct val="90000"/>
              </a:lnSpc>
              <a:spcBef>
                <a:spcPts val="600"/>
              </a:spcBef>
              <a:spcAft>
                <a:spcPts val="0"/>
              </a:spcAft>
              <a:buClr>
                <a:srgbClr val="32637D"/>
              </a:buClr>
              <a:defRPr/>
            </a:pPr>
            <a: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Modest effects on TG levels </a:t>
            </a:r>
          </a:p>
          <a:p>
            <a:pPr>
              <a:lnSpc>
                <a:spcPct val="90000"/>
              </a:lnSpc>
              <a:spcBef>
                <a:spcPts val="600"/>
              </a:spcBef>
              <a:spcAft>
                <a:spcPts val="0"/>
              </a:spcAft>
              <a:buClr>
                <a:srgbClr val="32637D"/>
              </a:buClr>
              <a:defRPr/>
            </a:pPr>
            <a:r>
              <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rPr>
              <a:t>May not reduce the risk of acute pancreatitis</a:t>
            </a:r>
          </a:p>
          <a:p>
            <a:pPr marL="158750" marR="0" lvl="0" indent="0" algn="l" defTabSz="914400" rtl="0" eaLnBrk="1" fontAlgn="auto" latinLnBrk="0" hangingPunct="1">
              <a:lnSpc>
                <a:spcPct val="90000"/>
              </a:lnSpc>
              <a:spcBef>
                <a:spcPts val="600"/>
              </a:spcBef>
              <a:spcAft>
                <a:spcPts val="0"/>
              </a:spcAft>
              <a:buClr>
                <a:srgbClr val="32637D"/>
              </a:buClr>
              <a:buSzPts val="1100"/>
              <a:buFont typeface="Arial"/>
              <a:buNone/>
              <a:tabLst/>
              <a:defRPr/>
            </a:pPr>
            <a:endParaRPr kumimoji="0" lang="en-GB" sz="1600" b="0" i="0" u="none" strike="noStrike" kern="1200" cap="none" spc="0" normalizeH="0" baseline="0" noProof="0">
              <a:ln>
                <a:noFill/>
              </a:ln>
              <a:solidFill>
                <a:srgbClr val="585854"/>
              </a:solidFill>
              <a:effectLst/>
              <a:uLnTx/>
              <a:uFillTx/>
              <a:latin typeface="Aptos" panose="02110004020202020204"/>
              <a:ea typeface="Arial"/>
              <a:cs typeface="Arial" panose="020B0604020202020204" pitchFamily="34" charset="0"/>
              <a:sym typeface="Arial"/>
            </a:endParaRPr>
          </a:p>
          <a:p>
            <a:pPr marL="158750" marR="0" lvl="0" indent="0" algn="l" defTabSz="914400" rtl="0" eaLnBrk="1" fontAlgn="auto" latinLnBrk="0" hangingPunct="1">
              <a:lnSpc>
                <a:spcPct val="90000"/>
              </a:lnSpc>
              <a:spcBef>
                <a:spcPts val="600"/>
              </a:spcBef>
              <a:spcAft>
                <a:spcPts val="0"/>
              </a:spcAft>
              <a:buClr>
                <a:srgbClr val="32637D"/>
              </a:buClr>
              <a:buSzPts val="1100"/>
              <a:buFont typeface="Arial"/>
              <a:buNone/>
              <a:tabLst/>
              <a:defRPr/>
            </a:pPr>
            <a:r>
              <a:rPr kumimoji="0" lang="en-GB" sz="1200" b="1" i="0" u="none" strike="noStrike" kern="1200" cap="none" spc="0" normalizeH="0" baseline="0" noProof="0">
                <a:ln>
                  <a:noFill/>
                </a:ln>
                <a:solidFill>
                  <a:prstClr val="white"/>
                </a:solidFill>
                <a:effectLst/>
                <a:uLnTx/>
                <a:uFillTx/>
                <a:latin typeface="Aptos Display" panose="02110004020202020204"/>
                <a:ea typeface="Arial"/>
                <a:cs typeface="Arial"/>
                <a:sym typeface="Arial"/>
              </a:rPr>
              <a:t>Inhibiting </a:t>
            </a:r>
            <a:r>
              <a:rPr kumimoji="0" lang="en-GB" sz="1200" b="1" i="0" u="none" strike="noStrike" kern="1200" cap="none" spc="0" normalizeH="0" baseline="0" noProof="0" err="1">
                <a:ln>
                  <a:noFill/>
                </a:ln>
                <a:solidFill>
                  <a:prstClr val="white"/>
                </a:solidFill>
                <a:effectLst/>
                <a:uLnTx/>
                <a:uFillTx/>
                <a:latin typeface="Aptos Display" panose="02110004020202020204"/>
                <a:ea typeface="Arial"/>
                <a:cs typeface="Arial"/>
                <a:sym typeface="Arial"/>
              </a:rPr>
              <a:t>apoC</a:t>
            </a:r>
            <a:r>
              <a:rPr kumimoji="0" lang="en-GB" sz="1200" b="1" i="0" u="none" strike="noStrike" kern="1200" cap="none" spc="0" normalizeH="0" baseline="0" noProof="0">
                <a:ln>
                  <a:noFill/>
                </a:ln>
                <a:solidFill>
                  <a:prstClr val="white"/>
                </a:solidFill>
                <a:effectLst/>
                <a:uLnTx/>
                <a:uFillTx/>
                <a:latin typeface="Aptos Display" panose="02110004020202020204"/>
                <a:ea typeface="Arial"/>
                <a:cs typeface="Arial"/>
                <a:sym typeface="Arial"/>
              </a:rPr>
              <a:t>-III enhances TG catabolism and is an approach to reduce the risk of acute pancreatitis in patients with </a:t>
            </a:r>
            <a:r>
              <a:rPr kumimoji="0" lang="en-GB" sz="1200" b="1" i="0" u="none" strike="noStrike" kern="1200" cap="none" spc="0" normalizeH="0" baseline="0" noProof="0" err="1">
                <a:ln>
                  <a:noFill/>
                </a:ln>
                <a:solidFill>
                  <a:prstClr val="white"/>
                </a:solidFill>
                <a:effectLst/>
                <a:uLnTx/>
                <a:uFillTx/>
                <a:latin typeface="Aptos Display" panose="02110004020202020204"/>
                <a:ea typeface="Arial"/>
                <a:cs typeface="Arial"/>
                <a:sym typeface="Arial"/>
              </a:rPr>
              <a:t>sHTG</a:t>
            </a:r>
            <a:r>
              <a:rPr kumimoji="0" lang="en-GB" sz="1200" b="1" i="0" u="none" strike="noStrike" kern="1200" cap="none" spc="0" normalizeH="0" baseline="0" noProof="0">
                <a:ln>
                  <a:noFill/>
                </a:ln>
                <a:solidFill>
                  <a:prstClr val="white"/>
                </a:solidFill>
                <a:effectLst/>
                <a:uLnTx/>
                <a:uFillTx/>
                <a:latin typeface="Aptos Display" panose="02110004020202020204"/>
                <a:ea typeface="Arial"/>
                <a:cs typeface="Arial"/>
                <a:sym typeface="Arial"/>
              </a:rPr>
              <a:t> levels</a:t>
            </a:r>
            <a:r>
              <a:rPr kumimoji="0" lang="en-GB" sz="1200" b="1" i="0" u="none" strike="noStrike" kern="1200" cap="none" spc="0" normalizeH="0" baseline="30000" noProof="0">
                <a:ln>
                  <a:noFill/>
                </a:ln>
                <a:solidFill>
                  <a:prstClr val="white"/>
                </a:solidFill>
                <a:effectLst/>
                <a:uLnTx/>
                <a:uFillTx/>
                <a:latin typeface="Aptos Display" panose="02110004020202020204"/>
                <a:ea typeface="Arial"/>
                <a:cs typeface="Arial"/>
                <a:sym typeface="Arial"/>
              </a:rPr>
              <a:t>3,8</a:t>
            </a:r>
          </a:p>
          <a:p>
            <a:endParaRPr lang="en-GB"/>
          </a:p>
        </p:txBody>
      </p:sp>
    </p:spTree>
    <p:extLst>
      <p:ext uri="{BB962C8B-B14F-4D97-AF65-F5344CB8AC3E}">
        <p14:creationId xmlns:p14="http://schemas.microsoft.com/office/powerpoint/2010/main" val="5026484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82562" marR="0" lvl="0" indent="0" algn="l" defTabSz="914400"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en-GB" sz="1100" b="1" i="0" u="none" strike="noStrike" kern="1200" cap="none" spc="0" normalizeH="0" baseline="0" noProof="0" err="1">
                <a:ln>
                  <a:noFill/>
                </a:ln>
                <a:solidFill>
                  <a:schemeClr val="tx1">
                    <a:lumMod val="65000"/>
                    <a:lumOff val="35000"/>
                  </a:schemeClr>
                </a:solidFill>
                <a:effectLst/>
                <a:uLnTx/>
                <a:uFillTx/>
                <a:latin typeface="Aptos" panose="02110004020202020204"/>
                <a:ea typeface="Arial"/>
                <a:cs typeface="Arial"/>
                <a:sym typeface="Arial"/>
              </a:rPr>
              <a:t>Volanesorsen</a:t>
            </a:r>
            <a:endParaRPr kumimoji="0" lang="en-GB" sz="1100" b="1" i="0" u="none" strike="noStrike" kern="1200" cap="none" spc="0" normalizeH="0" baseline="0" noProof="0">
              <a:ln>
                <a:noFill/>
              </a:ln>
              <a:solidFill>
                <a:schemeClr val="tx1">
                  <a:lumMod val="65000"/>
                  <a:lumOff val="35000"/>
                </a:schemeClr>
              </a:solidFill>
              <a:effectLst/>
              <a:uLnTx/>
              <a:uFillTx/>
              <a:latin typeface="Aptos" panose="02110004020202020204"/>
              <a:ea typeface="Arial"/>
              <a:cs typeface="Arial"/>
              <a:sym typeface="Arial"/>
            </a:endParaRPr>
          </a:p>
          <a:p>
            <a:pPr marL="354012" marR="0" lvl="0" indent="-171450" algn="l" defTabSz="914400" eaLnBrk="1" fontAlgn="auto" latinLnBrk="0" hangingPunct="1">
              <a:lnSpc>
                <a:spcPct val="100000"/>
              </a:lnSpc>
              <a:spcBef>
                <a:spcPts val="0"/>
              </a:spcBef>
              <a:spcAft>
                <a:spcPts val="600"/>
              </a:spcAft>
              <a:buClrTx/>
              <a:buSzTx/>
              <a:tabLst/>
              <a:defRPr/>
            </a:pPr>
            <a:r>
              <a:rPr kumimoji="0" lang="en-GB" sz="1100" b="0" i="0" u="none" strike="noStrike" kern="1200" cap="none" spc="0" normalizeH="0" baseline="0" noProof="0">
                <a:ln>
                  <a:noFill/>
                </a:ln>
                <a:solidFill>
                  <a:schemeClr val="tx1">
                    <a:lumMod val="65000"/>
                    <a:lumOff val="35000"/>
                  </a:schemeClr>
                </a:solidFill>
                <a:effectLst/>
                <a:uLnTx/>
                <a:uFillTx/>
                <a:latin typeface="Aptos" panose="02110004020202020204"/>
                <a:ea typeface="Arial"/>
                <a:cs typeface="Arial"/>
                <a:sym typeface="Arial"/>
              </a:rPr>
              <a:t>First ASO to reduce </a:t>
            </a:r>
            <a:r>
              <a:rPr kumimoji="0" lang="en-GB" sz="1100" b="0" i="0" u="none" strike="noStrike" kern="1200" cap="none" spc="0" normalizeH="0" baseline="0" noProof="0" err="1">
                <a:ln>
                  <a:noFill/>
                </a:ln>
                <a:solidFill>
                  <a:schemeClr val="tx1">
                    <a:lumMod val="65000"/>
                    <a:lumOff val="35000"/>
                  </a:schemeClr>
                </a:solidFill>
                <a:effectLst/>
                <a:uLnTx/>
                <a:uFillTx/>
                <a:latin typeface="Aptos" panose="02110004020202020204"/>
                <a:ea typeface="Arial"/>
                <a:cs typeface="Arial"/>
                <a:sym typeface="Arial"/>
              </a:rPr>
              <a:t>apoC</a:t>
            </a:r>
            <a:r>
              <a:rPr kumimoji="0" lang="en-GB" sz="1100" b="0" i="0" u="none" strike="noStrike" kern="1200" cap="none" spc="0" normalizeH="0" baseline="0" noProof="0">
                <a:ln>
                  <a:noFill/>
                </a:ln>
                <a:solidFill>
                  <a:schemeClr val="tx1">
                    <a:lumMod val="65000"/>
                    <a:lumOff val="35000"/>
                  </a:schemeClr>
                </a:solidFill>
                <a:effectLst/>
                <a:uLnTx/>
                <a:uFillTx/>
                <a:latin typeface="Aptos" panose="02110004020202020204"/>
                <a:ea typeface="Arial"/>
                <a:cs typeface="Arial"/>
                <a:sym typeface="Arial"/>
              </a:rPr>
              <a:t>-III, approved in 2019</a:t>
            </a:r>
          </a:p>
          <a:p>
            <a:pPr marL="354012" marR="0" lvl="0" indent="-171450" algn="l" defTabSz="914400" eaLnBrk="1" fontAlgn="auto" latinLnBrk="0" hangingPunct="1">
              <a:lnSpc>
                <a:spcPct val="100000"/>
              </a:lnSpc>
              <a:spcBef>
                <a:spcPts val="0"/>
              </a:spcBef>
              <a:spcAft>
                <a:spcPts val="600"/>
              </a:spcAft>
              <a:buClrTx/>
              <a:buSzTx/>
              <a:tabLst/>
              <a:defRPr/>
            </a:pPr>
            <a:r>
              <a:rPr kumimoji="0" lang="en-GB" sz="1100" b="0" i="0" u="none" strike="noStrike" kern="1200" cap="none" spc="0" normalizeH="0" baseline="0" noProof="0" err="1">
                <a:ln>
                  <a:noFill/>
                </a:ln>
                <a:solidFill>
                  <a:schemeClr val="tx1">
                    <a:lumMod val="65000"/>
                    <a:lumOff val="35000"/>
                  </a:schemeClr>
                </a:solidFill>
                <a:effectLst/>
                <a:uLnTx/>
                <a:uFillTx/>
                <a:latin typeface="Aptos" panose="02110004020202020204"/>
                <a:ea typeface="Arial"/>
                <a:cs typeface="Arial"/>
                <a:sym typeface="Arial"/>
              </a:rPr>
              <a:t>Administred</a:t>
            </a:r>
            <a:r>
              <a:rPr kumimoji="0" lang="en-GB" sz="1100" b="0" i="0" u="none" strike="noStrike" kern="1200" cap="none" spc="0" normalizeH="0" baseline="0" noProof="0">
                <a:ln>
                  <a:noFill/>
                </a:ln>
                <a:solidFill>
                  <a:schemeClr val="tx1">
                    <a:lumMod val="65000"/>
                    <a:lumOff val="35000"/>
                  </a:schemeClr>
                </a:solidFill>
                <a:effectLst/>
                <a:uLnTx/>
                <a:uFillTx/>
                <a:latin typeface="Aptos" panose="02110004020202020204"/>
                <a:ea typeface="Arial"/>
                <a:cs typeface="Arial"/>
                <a:sym typeface="Arial"/>
              </a:rPr>
              <a:t> every 1 or 2 weeks</a:t>
            </a:r>
          </a:p>
          <a:p>
            <a:pPr marL="354012" marR="0" lvl="0" indent="-171450" algn="l" defTabSz="914400" eaLnBrk="1" fontAlgn="auto" latinLnBrk="0" hangingPunct="1">
              <a:lnSpc>
                <a:spcPct val="100000"/>
              </a:lnSpc>
              <a:spcBef>
                <a:spcPts val="0"/>
              </a:spcBef>
              <a:spcAft>
                <a:spcPts val="600"/>
              </a:spcAft>
              <a:buClrTx/>
              <a:buSzTx/>
              <a:tabLst/>
              <a:defRPr/>
            </a:pPr>
            <a:r>
              <a:rPr lang="sv-SE" sz="1100" b="0" i="0" u="none" strike="noStrike" cap="none">
                <a:solidFill>
                  <a:schemeClr val="tx1">
                    <a:lumMod val="65000"/>
                    <a:lumOff val="35000"/>
                  </a:schemeClr>
                </a:solidFill>
                <a:latin typeface="Arial"/>
                <a:ea typeface="Arial"/>
                <a:cs typeface="Arial"/>
                <a:sym typeface="Arial"/>
              </a:rPr>
              <a:t>Thrombocytopenia risk – need for platelet monitoring</a:t>
            </a:r>
          </a:p>
          <a:p>
            <a:pPr marL="354012" marR="0" lvl="0" indent="-171450" algn="l" defTabSz="914400" eaLnBrk="1" fontAlgn="auto" latinLnBrk="0" hangingPunct="1">
              <a:lnSpc>
                <a:spcPct val="100000"/>
              </a:lnSpc>
              <a:spcBef>
                <a:spcPts val="0"/>
              </a:spcBef>
              <a:spcAft>
                <a:spcPts val="600"/>
              </a:spcAft>
              <a:buClrTx/>
              <a:buSzTx/>
              <a:tabLst/>
              <a:defRPr/>
            </a:pPr>
            <a:endParaRPr kumimoji="0" lang="en-GB" sz="1100" b="0" i="0" u="none" strike="noStrike" kern="1200" cap="none" spc="0" normalizeH="0" baseline="0" noProof="0">
              <a:ln>
                <a:noFill/>
              </a:ln>
              <a:solidFill>
                <a:schemeClr val="tx1">
                  <a:lumMod val="65000"/>
                  <a:lumOff val="35000"/>
                </a:schemeClr>
              </a:solidFill>
              <a:effectLst/>
              <a:uLnTx/>
              <a:uFillTx/>
              <a:latin typeface="Aptos" panose="02110004020202020204"/>
              <a:ea typeface="Arial"/>
              <a:cs typeface="Arial"/>
              <a:sym typeface="Arial"/>
            </a:endParaRPr>
          </a:p>
          <a:p>
            <a:pPr marL="182562" marR="0" lvl="0" indent="0" algn="l" defTabSz="914400"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en-GB" sz="1100" b="1" i="0" u="none" strike="noStrike" kern="1200" cap="none" spc="0" normalizeH="0" baseline="0" noProof="0" err="1">
                <a:ln>
                  <a:noFill/>
                </a:ln>
                <a:solidFill>
                  <a:schemeClr val="tx1">
                    <a:lumMod val="65000"/>
                    <a:lumOff val="35000"/>
                  </a:schemeClr>
                </a:solidFill>
                <a:effectLst/>
                <a:uLnTx/>
                <a:uFillTx/>
                <a:latin typeface="Aptos" panose="02110004020202020204"/>
                <a:ea typeface="Arial"/>
                <a:cs typeface="Arial"/>
                <a:sym typeface="Arial"/>
              </a:rPr>
              <a:t>Olezarsen</a:t>
            </a:r>
            <a:endParaRPr kumimoji="0" lang="en-GB" sz="1100" b="1" i="0" u="none" strike="noStrike" kern="1200" cap="none" spc="0" normalizeH="0" baseline="0" noProof="0">
              <a:ln>
                <a:noFill/>
              </a:ln>
              <a:solidFill>
                <a:schemeClr val="tx1">
                  <a:lumMod val="65000"/>
                  <a:lumOff val="35000"/>
                </a:schemeClr>
              </a:solidFill>
              <a:effectLst/>
              <a:uLnTx/>
              <a:uFillTx/>
              <a:latin typeface="Aptos" panose="02110004020202020204"/>
              <a:ea typeface="Arial"/>
              <a:cs typeface="Arial"/>
              <a:sym typeface="Arial"/>
            </a:endParaRPr>
          </a:p>
          <a:p>
            <a:pPr marL="354012" marR="0" lvl="0" indent="-171450" algn="l" defTabSz="914400" eaLnBrk="1" fontAlgn="auto" latinLnBrk="0" hangingPunct="1">
              <a:lnSpc>
                <a:spcPct val="100000"/>
              </a:lnSpc>
              <a:spcBef>
                <a:spcPts val="0"/>
              </a:spcBef>
              <a:spcAft>
                <a:spcPts val="600"/>
              </a:spcAft>
              <a:buClrTx/>
              <a:buSzTx/>
              <a:tabLst/>
              <a:defRPr/>
            </a:pPr>
            <a:r>
              <a:rPr kumimoji="0" lang="en-GB" sz="1100" b="1" i="0" u="none" strike="noStrike" kern="1200" cap="none" spc="0" normalizeH="0" baseline="0" noProof="0">
                <a:ln>
                  <a:noFill/>
                </a:ln>
                <a:solidFill>
                  <a:schemeClr val="tx1">
                    <a:lumMod val="65000"/>
                    <a:lumOff val="35000"/>
                  </a:schemeClr>
                </a:solidFill>
                <a:effectLst/>
                <a:uLnTx/>
                <a:uFillTx/>
                <a:latin typeface="Aptos" panose="02110004020202020204"/>
                <a:ea typeface="Arial"/>
                <a:cs typeface="Arial"/>
                <a:sym typeface="Arial"/>
              </a:rPr>
              <a:t>Uses established technology: </a:t>
            </a:r>
            <a:r>
              <a:rPr kumimoji="0" lang="en-GB" sz="1100" b="0" i="0" u="none" strike="noStrike" kern="1200" cap="none" spc="0" normalizeH="0" baseline="0" noProof="0">
                <a:ln>
                  <a:noFill/>
                </a:ln>
                <a:solidFill>
                  <a:schemeClr val="tx1">
                    <a:lumMod val="65000"/>
                    <a:lumOff val="35000"/>
                  </a:schemeClr>
                </a:solidFill>
                <a:effectLst/>
                <a:uLnTx/>
                <a:uFillTx/>
                <a:latin typeface="Aptos" panose="02110004020202020204"/>
                <a:ea typeface="Arial"/>
                <a:cs typeface="Arial"/>
                <a:sym typeface="Arial"/>
              </a:rPr>
              <a:t>ASO with the same validated sequence and backbone chemistry as </a:t>
            </a:r>
            <a:r>
              <a:rPr kumimoji="0" lang="en-GB" sz="1100" b="0" i="0" u="none" strike="noStrike" kern="1200" cap="none" spc="0" normalizeH="0" baseline="0" noProof="0" err="1">
                <a:ln>
                  <a:noFill/>
                </a:ln>
                <a:solidFill>
                  <a:schemeClr val="tx1">
                    <a:lumMod val="65000"/>
                    <a:lumOff val="35000"/>
                  </a:schemeClr>
                </a:solidFill>
                <a:effectLst/>
                <a:uLnTx/>
                <a:uFillTx/>
                <a:latin typeface="Aptos" panose="02110004020202020204"/>
                <a:ea typeface="Arial"/>
                <a:cs typeface="Arial"/>
                <a:sym typeface="Arial"/>
              </a:rPr>
              <a:t>volanesorsen</a:t>
            </a:r>
            <a:r>
              <a:rPr kumimoji="0" lang="en-GB" sz="1100" b="0" i="0" u="none" strike="noStrike" kern="1200" cap="none" spc="0" normalizeH="0" baseline="0" noProof="0">
                <a:ln>
                  <a:noFill/>
                </a:ln>
                <a:solidFill>
                  <a:schemeClr val="tx1">
                    <a:lumMod val="65000"/>
                    <a:lumOff val="35000"/>
                  </a:schemeClr>
                </a:solidFill>
                <a:effectLst/>
                <a:uLnTx/>
                <a:uFillTx/>
                <a:latin typeface="Aptos" panose="02110004020202020204"/>
                <a:ea typeface="Arial"/>
                <a:cs typeface="Arial"/>
                <a:sym typeface="Arial"/>
              </a:rPr>
              <a:t> that allow specific downregulation of APOC3 mRNA</a:t>
            </a:r>
          </a:p>
          <a:p>
            <a:pPr marL="354012" marR="0" lvl="0" indent="-171450" algn="l" defTabSz="914400" eaLnBrk="1" fontAlgn="auto" latinLnBrk="0" hangingPunct="1">
              <a:lnSpc>
                <a:spcPct val="100000"/>
              </a:lnSpc>
              <a:spcBef>
                <a:spcPts val="0"/>
              </a:spcBef>
              <a:spcAft>
                <a:spcPts val="600"/>
              </a:spcAft>
              <a:buClrTx/>
              <a:buSzTx/>
              <a:tabLst/>
              <a:defRPr/>
            </a:pPr>
            <a:r>
              <a:rPr kumimoji="0" lang="en-GB" sz="1100" b="0" i="0" u="none" strike="noStrike" kern="1200" cap="none" spc="0" normalizeH="0" baseline="0" noProof="0">
                <a:ln>
                  <a:noFill/>
                </a:ln>
                <a:solidFill>
                  <a:schemeClr val="tx1">
                    <a:lumMod val="65000"/>
                    <a:lumOff val="35000"/>
                  </a:schemeClr>
                </a:solidFill>
                <a:effectLst/>
                <a:uLnTx/>
                <a:uFillTx/>
                <a:latin typeface="Aptos" panose="02110004020202020204"/>
                <a:ea typeface="Arial"/>
                <a:cs typeface="Arial"/>
                <a:sym typeface="Arial"/>
              </a:rPr>
              <a:t>Approved by EMA (17 September 2025) and indicated as an adjunct to diet in adult patients with genetically confirmed FCS</a:t>
            </a:r>
            <a:endParaRPr kumimoji="0" lang="en-GB" sz="1100" b="0" i="0" u="none" strike="noStrike" kern="1200" cap="none" spc="0" normalizeH="0" baseline="30000" noProof="0">
              <a:ln>
                <a:noFill/>
              </a:ln>
              <a:solidFill>
                <a:schemeClr val="tx1">
                  <a:lumMod val="65000"/>
                  <a:lumOff val="35000"/>
                </a:schemeClr>
              </a:solidFill>
              <a:effectLst/>
              <a:uLnTx/>
              <a:uFillTx/>
              <a:latin typeface="Aptos" panose="02110004020202020204"/>
              <a:ea typeface="Arial"/>
              <a:cs typeface="Arial"/>
              <a:sym typeface="Arial"/>
            </a:endParaRPr>
          </a:p>
          <a:p>
            <a:pPr marL="354012" indent="-171450" algn="l">
              <a:spcAft>
                <a:spcPts val="600"/>
              </a:spcAft>
              <a:defRPr/>
            </a:pPr>
            <a:r>
              <a:rPr lang="en-GB" sz="1100" b="0" i="0" u="none" strike="noStrike" cap="none" err="1">
                <a:solidFill>
                  <a:schemeClr val="tx1">
                    <a:lumMod val="65000"/>
                    <a:lumOff val="35000"/>
                  </a:schemeClr>
                </a:solidFill>
                <a:latin typeface="Arial"/>
                <a:ea typeface="Arial"/>
                <a:cs typeface="Arial"/>
                <a:sym typeface="Arial"/>
              </a:rPr>
              <a:t>Olezarsen</a:t>
            </a:r>
            <a:r>
              <a:rPr lang="en-GB" sz="1100" b="0" i="0" u="none" strike="noStrike" cap="none">
                <a:solidFill>
                  <a:schemeClr val="tx1">
                    <a:lumMod val="65000"/>
                    <a:lumOff val="35000"/>
                  </a:schemeClr>
                </a:solidFill>
                <a:latin typeface="Arial"/>
                <a:ea typeface="Arial"/>
                <a:cs typeface="Arial"/>
                <a:sym typeface="Arial"/>
              </a:rPr>
              <a:t> 80 mg is a once-monthly treatment delivered via auto-injection that does not require specific renal, liver, or platelet monitoring</a:t>
            </a:r>
          </a:p>
          <a:p>
            <a:pPr marL="158750" indent="0">
              <a:buNone/>
            </a:pPr>
            <a:endParaRPr lang="en-GB"/>
          </a:p>
          <a:p>
            <a:pPr marL="158750" indent="0">
              <a:buNone/>
            </a:pPr>
            <a:r>
              <a:rPr lang="en-GB" b="1" err="1"/>
              <a:t>Plozasiran</a:t>
            </a:r>
            <a:endParaRPr lang="en-GB" b="1"/>
          </a:p>
          <a:p>
            <a:pPr marL="457200" indent="-298450"/>
            <a:r>
              <a:rPr lang="en-GB"/>
              <a:t>siRNA – different strategy for same target</a:t>
            </a:r>
          </a:p>
          <a:p>
            <a:pPr marL="457200" indent="-298450"/>
            <a:r>
              <a:rPr lang="en-GB"/>
              <a:t>FDA approved, EMA approval expected soon</a:t>
            </a:r>
          </a:p>
          <a:p>
            <a:pPr marL="457200" indent="-298450"/>
            <a:r>
              <a:rPr lang="en-GB"/>
              <a:t>Administered every 3 months</a:t>
            </a:r>
          </a:p>
        </p:txBody>
      </p:sp>
    </p:spTree>
    <p:extLst>
      <p:ext uri="{BB962C8B-B14F-4D97-AF65-F5344CB8AC3E}">
        <p14:creationId xmlns:p14="http://schemas.microsoft.com/office/powerpoint/2010/main" val="74654298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84F866-9E0A-0AAB-4B53-8BD3826A143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2E7355F-6733-771C-EB0C-63822C19AA0D}"/>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C2185E08-2E8D-D33F-A074-FF99C04DBE8A}"/>
              </a:ext>
            </a:extLst>
          </p:cNvPr>
          <p:cNvSpPr>
            <a:spLocks noGrp="1"/>
          </p:cNvSpPr>
          <p:nvPr>
            <p:ph type="body" idx="1"/>
          </p:nvPr>
        </p:nvSpPr>
        <p:spPr/>
        <p:txBody>
          <a:bodyPr/>
          <a:lstStyle/>
          <a:p>
            <a:pPr marL="158750" indent="0">
              <a:buNone/>
            </a:pPr>
            <a:endParaRPr lang="en-GB"/>
          </a:p>
        </p:txBody>
      </p:sp>
    </p:spTree>
    <p:extLst>
      <p:ext uri="{BB962C8B-B14F-4D97-AF65-F5344CB8AC3E}">
        <p14:creationId xmlns:p14="http://schemas.microsoft.com/office/powerpoint/2010/main" val="88648481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7977650-01AD-45C9-BFB9-F140D39AB296}" type="slidenum">
              <a:rPr kumimoji="0" lang="de-DE" altLang="de-DE" sz="1200" b="0" i="0" u="none" strike="noStrike" kern="1200" cap="none" spc="0" normalizeH="0" baseline="0" noProof="0" smtClean="0">
                <a:ln>
                  <a:noFill/>
                </a:ln>
                <a:solidFill>
                  <a:srgbClr val="000000"/>
                </a:solidFill>
                <a:effectLst/>
                <a:uLnTx/>
                <a:uFillTx/>
                <a:latin typeface="Arial" pitchFamily="34" charset="0"/>
                <a:ea typeface="ヒラギノ角ゴ Pro W3"/>
                <a:cs typeface="+mn-cs"/>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de-DE" altLang="de-DE" sz="1200" b="0" i="0" u="none" strike="noStrike" kern="1200" cap="none" spc="0" normalizeH="0" baseline="0" noProof="0">
              <a:ln>
                <a:noFill/>
              </a:ln>
              <a:solidFill>
                <a:srgbClr val="000000"/>
              </a:solidFill>
              <a:effectLst/>
              <a:uLnTx/>
              <a:uFillTx/>
              <a:latin typeface="Arial" pitchFamily="34" charset="0"/>
              <a:ea typeface="ヒラギノ角ゴ Pro W3"/>
              <a:cs typeface="+mn-cs"/>
            </a:endParaRPr>
          </a:p>
        </p:txBody>
      </p:sp>
    </p:spTree>
    <p:extLst>
      <p:ext uri="{BB962C8B-B14F-4D97-AF65-F5344CB8AC3E}">
        <p14:creationId xmlns:p14="http://schemas.microsoft.com/office/powerpoint/2010/main" val="200821122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9.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A">
    <p:spTree>
      <p:nvGrpSpPr>
        <p:cNvPr id="1" name=""/>
        <p:cNvGrpSpPr/>
        <p:nvPr/>
      </p:nvGrpSpPr>
      <p:grpSpPr>
        <a:xfrm>
          <a:off x="0" y="0"/>
          <a:ext cx="0" cy="0"/>
          <a:chOff x="0" y="0"/>
          <a:chExt cx="0" cy="0"/>
        </a:xfrm>
      </p:grpSpPr>
      <p:pic>
        <p:nvPicPr>
          <p:cNvPr id="14" name="Picture" descr="En bild som visar inomhus, person, klädsel, fönster&#10;&#10;AI-genererat innehåll kan vara felaktigt.">
            <a:extLst>
              <a:ext uri="{FF2B5EF4-FFF2-40B4-BE49-F238E27FC236}">
                <a16:creationId xmlns:a16="http://schemas.microsoft.com/office/drawing/2014/main" id="{EE7EBDAA-EB3F-D505-5DFC-6A5FEDC9A26E}"/>
              </a:ext>
            </a:extLst>
          </p:cNvPr>
          <p:cNvPicPr>
            <a:picLocks noGrp="1" noRot="1" noChangeAspect="1" noMove="1" noResize="1" noEditPoints="1" noAdjustHandles="1" noChangeArrowheads="1" noChangeShapeType="1" noCrop="1"/>
          </p:cNvPicPr>
          <p:nvPr userDrawn="1"/>
        </p:nvPicPr>
        <p:blipFill>
          <a:blip r:embed="rId2" cstate="screen">
            <a:extLst>
              <a:ext uri="{28A0092B-C50C-407E-A947-70E740481C1C}">
                <a14:useLocalDpi xmlns:a14="http://schemas.microsoft.com/office/drawing/2010/main" val="0"/>
              </a:ext>
            </a:extLst>
          </a:blip>
          <a:srcRect/>
          <a:stretch>
            <a:fillRect/>
          </a:stretch>
        </p:blipFill>
        <p:spPr>
          <a:xfrm>
            <a:off x="849600" y="0"/>
            <a:ext cx="11342400" cy="6858000"/>
          </a:xfrm>
          <a:prstGeom prst="rect">
            <a:avLst/>
          </a:prstGeom>
        </p:spPr>
      </p:pic>
      <p:sp>
        <p:nvSpPr>
          <p:cNvPr id="7" name="White gradient">
            <a:extLst>
              <a:ext uri="{FF2B5EF4-FFF2-40B4-BE49-F238E27FC236}">
                <a16:creationId xmlns:a16="http://schemas.microsoft.com/office/drawing/2014/main" id="{6C08487E-0A76-5BBA-9501-01B50CA7D253}"/>
              </a:ext>
            </a:extLst>
          </p:cNvPr>
          <p:cNvSpPr/>
          <p:nvPr userDrawn="1"/>
        </p:nvSpPr>
        <p:spPr>
          <a:xfrm>
            <a:off x="849598" y="-2"/>
            <a:ext cx="5258404" cy="6858001"/>
          </a:xfrm>
          <a:prstGeom prst="rect">
            <a:avLst/>
          </a:prstGeom>
          <a:gradFill>
            <a:gsLst>
              <a:gs pos="0">
                <a:schemeClr val="bg1"/>
              </a:gs>
              <a:gs pos="65000">
                <a:schemeClr val="bg1">
                  <a:alpha val="81000"/>
                </a:schemeClr>
              </a:gs>
              <a:gs pos="100000">
                <a:schemeClr val="bg1">
                  <a:alpha val="0"/>
                </a:schemeClr>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E"/>
          </a:p>
        </p:txBody>
      </p:sp>
      <p:sp>
        <p:nvSpPr>
          <p:cNvPr id="9" name="Sobi gradient">
            <a:extLst>
              <a:ext uri="{FF2B5EF4-FFF2-40B4-BE49-F238E27FC236}">
                <a16:creationId xmlns:a16="http://schemas.microsoft.com/office/drawing/2014/main" id="{47DEB543-5016-DD7B-A11F-E22F9B470D75}"/>
              </a:ext>
            </a:extLst>
          </p:cNvPr>
          <p:cNvSpPr/>
          <p:nvPr userDrawn="1"/>
        </p:nvSpPr>
        <p:spPr>
          <a:xfrm>
            <a:off x="0" y="0"/>
            <a:ext cx="849600" cy="6858000"/>
          </a:xfrm>
          <a:prstGeom prst="rect">
            <a:avLst/>
          </a:prstGeom>
          <a:gradFill flip="none" rotWithShape="1">
            <a:gsLst>
              <a:gs pos="100000">
                <a:schemeClr val="accent1"/>
              </a:gs>
              <a:gs pos="0">
                <a:schemeClr val="accent2"/>
              </a:gs>
            </a:gsLst>
            <a:lin ang="54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pic>
        <p:nvPicPr>
          <p:cNvPr id="2" name="Logo">
            <a:extLst>
              <a:ext uri="{FF2B5EF4-FFF2-40B4-BE49-F238E27FC236}">
                <a16:creationId xmlns:a16="http://schemas.microsoft.com/office/drawing/2014/main" id="{812BD379-5D2C-1700-8F48-C19D9C662449}"/>
              </a:ext>
            </a:extLst>
          </p:cNvPr>
          <p:cNvPicPr>
            <a:picLocks noChangeAspect="1"/>
          </p:cNvPicPr>
          <p:nvPr userDrawn="1"/>
        </p:nvPicPr>
        <p:blipFill>
          <a:blip>
            <a:extLst>
              <a:ext uri="{96DAC541-7B7A-43D3-8B79-37D633B846F1}">
                <asvg:svgBlip xmlns:asvg="http://schemas.microsoft.com/office/drawing/2016/SVG/main" r:embed="rId3"/>
              </a:ext>
            </a:extLst>
          </a:blip>
          <a:stretch>
            <a:fillRect/>
          </a:stretch>
        </p:blipFill>
        <p:spPr>
          <a:xfrm>
            <a:off x="10751463" y="384505"/>
            <a:ext cx="1131882" cy="365124"/>
          </a:xfrm>
          <a:prstGeom prst="rect">
            <a:avLst/>
          </a:prstGeom>
        </p:spPr>
      </p:pic>
      <p:sp>
        <p:nvSpPr>
          <p:cNvPr id="3" name="Title 2">
            <a:extLst>
              <a:ext uri="{FF2B5EF4-FFF2-40B4-BE49-F238E27FC236}">
                <a16:creationId xmlns:a16="http://schemas.microsoft.com/office/drawing/2014/main" id="{3588CD00-0BBB-C741-48D8-56770BD2861B}"/>
              </a:ext>
            </a:extLst>
          </p:cNvPr>
          <p:cNvSpPr>
            <a:spLocks noGrp="1"/>
          </p:cNvSpPr>
          <p:nvPr>
            <p:ph type="title" hasCustomPrompt="1"/>
          </p:nvPr>
        </p:nvSpPr>
        <p:spPr>
          <a:xfrm>
            <a:off x="1487489" y="1341540"/>
            <a:ext cx="4277838" cy="2267648"/>
          </a:xfrm>
        </p:spPr>
        <p:txBody>
          <a:bodyPr anchor="b">
            <a:noAutofit/>
          </a:bodyPr>
          <a:lstStyle>
            <a:lvl1pPr>
              <a:defRPr sz="4800"/>
            </a:lvl1pPr>
          </a:lstStyle>
          <a:p>
            <a:r>
              <a:rPr lang="en-US"/>
              <a:t>Click to add title</a:t>
            </a:r>
            <a:endParaRPr lang="en-SE"/>
          </a:p>
        </p:txBody>
      </p:sp>
      <p:sp>
        <p:nvSpPr>
          <p:cNvPr id="6" name="Text Placeholder 5">
            <a:extLst>
              <a:ext uri="{FF2B5EF4-FFF2-40B4-BE49-F238E27FC236}">
                <a16:creationId xmlns:a16="http://schemas.microsoft.com/office/drawing/2014/main" id="{A93D7B66-5B41-2CC7-772A-4B9ED1D426D4}"/>
              </a:ext>
            </a:extLst>
          </p:cNvPr>
          <p:cNvSpPr>
            <a:spLocks noGrp="1"/>
          </p:cNvSpPr>
          <p:nvPr>
            <p:ph type="body" sz="quarter" idx="14" hasCustomPrompt="1"/>
          </p:nvPr>
        </p:nvSpPr>
        <p:spPr>
          <a:xfrm>
            <a:off x="1487488" y="3934365"/>
            <a:ext cx="4277838" cy="936000"/>
          </a:xfrm>
        </p:spPr>
        <p:txBody>
          <a:bodyPr lIns="90000" tIns="46800" rIns="90000" bIns="46800">
            <a:noAutofit/>
          </a:bodyPr>
          <a:lstStyle>
            <a:lvl1pPr>
              <a:defRPr sz="2200"/>
            </a:lvl1pPr>
          </a:lstStyle>
          <a:p>
            <a:pPr lvl="0"/>
            <a:r>
              <a:rPr lang="en-US"/>
              <a:t>Click to add subtitle</a:t>
            </a:r>
            <a:endParaRPr lang="en-SE"/>
          </a:p>
        </p:txBody>
      </p:sp>
      <p:sp>
        <p:nvSpPr>
          <p:cNvPr id="8" name="Text Placeholder 7">
            <a:extLst>
              <a:ext uri="{FF2B5EF4-FFF2-40B4-BE49-F238E27FC236}">
                <a16:creationId xmlns:a16="http://schemas.microsoft.com/office/drawing/2014/main" id="{2FF39130-DD4F-3062-3E22-B5AC9411D9D1}"/>
              </a:ext>
            </a:extLst>
          </p:cNvPr>
          <p:cNvSpPr>
            <a:spLocks noGrp="1"/>
          </p:cNvSpPr>
          <p:nvPr>
            <p:ph type="body" sz="quarter" idx="15" hasCustomPrompt="1"/>
          </p:nvPr>
        </p:nvSpPr>
        <p:spPr>
          <a:xfrm>
            <a:off x="1487488" y="5192638"/>
            <a:ext cx="4277838" cy="936000"/>
          </a:xfrm>
        </p:spPr>
        <p:txBody>
          <a:bodyPr lIns="90000" tIns="46800" rIns="90000" bIns="46800">
            <a:noAutofit/>
          </a:bodyPr>
          <a:lstStyle>
            <a:lvl1pPr>
              <a:defRPr sz="1600"/>
            </a:lvl1pPr>
          </a:lstStyle>
          <a:p>
            <a:pPr lvl="0"/>
            <a:r>
              <a:rPr lang="en-US"/>
              <a:t>Click to add text</a:t>
            </a:r>
            <a:endParaRPr lang="en-SE"/>
          </a:p>
        </p:txBody>
      </p:sp>
      <p:sp>
        <p:nvSpPr>
          <p:cNvPr id="4" name="TextBox 3">
            <a:extLst>
              <a:ext uri="{FF2B5EF4-FFF2-40B4-BE49-F238E27FC236}">
                <a16:creationId xmlns:a16="http://schemas.microsoft.com/office/drawing/2014/main" id="{35AAF3A1-868B-41F7-946E-D65F46E9A71E}"/>
              </a:ext>
            </a:extLst>
          </p:cNvPr>
          <p:cNvSpPr txBox="1"/>
          <p:nvPr userDrawn="1"/>
        </p:nvSpPr>
        <p:spPr>
          <a:xfrm>
            <a:off x="1487489" y="71919"/>
            <a:ext cx="360000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tx2"/>
                </a:solidFill>
              </a:rPr>
              <a:t>CONFIDENTIAL – NOT TO BE SHARED OR DISTRIBUTED</a:t>
            </a:r>
            <a:endParaRPr lang="en-GB" sz="1000">
              <a:solidFill>
                <a:schemeClr val="tx2"/>
              </a:solidFill>
            </a:endParaRPr>
          </a:p>
        </p:txBody>
      </p:sp>
    </p:spTree>
    <p:extLst>
      <p:ext uri="{BB962C8B-B14F-4D97-AF65-F5344CB8AC3E}">
        <p14:creationId xmlns:p14="http://schemas.microsoft.com/office/powerpoint/2010/main" val="38252224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ntent with Blue Solid box A">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BF46BFD9-69D2-A71D-FD71-E1864BA5BCF8}"/>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7BBDD3EB-A9DD-EC50-A572-589390FA9B05}"/>
              </a:ext>
            </a:extLst>
          </p:cNvPr>
          <p:cNvSpPr>
            <a:spLocks noGrp="1"/>
          </p:cNvSpPr>
          <p:nvPr>
            <p:ph type="pic" sz="quarter" idx="11"/>
          </p:nvPr>
        </p:nvSpPr>
        <p:spPr>
          <a:xfrm>
            <a:off x="6095995" y="0"/>
            <a:ext cx="6096003" cy="6785999"/>
          </a:xfrm>
          <a:solidFill>
            <a:schemeClr val="bg1"/>
          </a:solidFill>
        </p:spPr>
        <p:txBody>
          <a:bodyPr/>
          <a:lstStyle/>
          <a:p>
            <a:r>
              <a:rPr lang="en-US"/>
              <a:t>Click icon to add picture</a:t>
            </a:r>
            <a:endParaRPr lang="en-SE"/>
          </a:p>
        </p:txBody>
      </p:sp>
      <p:sp>
        <p:nvSpPr>
          <p:cNvPr id="14" name="Text Placeholder 13">
            <a:extLst>
              <a:ext uri="{FF2B5EF4-FFF2-40B4-BE49-F238E27FC236}">
                <a16:creationId xmlns:a16="http://schemas.microsoft.com/office/drawing/2014/main" id="{DBF74F3F-4274-320D-CB85-9AE44F6890EC}"/>
              </a:ext>
            </a:extLst>
          </p:cNvPr>
          <p:cNvSpPr>
            <a:spLocks noGrp="1"/>
          </p:cNvSpPr>
          <p:nvPr>
            <p:ph type="body" sz="quarter" idx="18"/>
          </p:nvPr>
        </p:nvSpPr>
        <p:spPr>
          <a:xfrm>
            <a:off x="-10" y="0"/>
            <a:ext cx="6096003" cy="6785999"/>
          </a:xfrm>
          <a:solidFill>
            <a:schemeClr val="accent3"/>
          </a:solidFill>
        </p:spPr>
        <p:txBody>
          <a:bodyPr lIns="540000" tIns="720000" rIns="540000" bIns="900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8" name="Logo">
            <a:extLst>
              <a:ext uri="{FF2B5EF4-FFF2-40B4-BE49-F238E27FC236}">
                <a16:creationId xmlns:a16="http://schemas.microsoft.com/office/drawing/2014/main" id="{A92CFD89-82D1-BDB9-2E8C-2CCFAEEA507D}"/>
              </a:ext>
            </a:extLst>
          </p:cNvPr>
          <p:cNvSpPr>
            <a:spLocks noGrp="1"/>
          </p:cNvSpPr>
          <p:nvPr>
            <p:ph type="body" sz="quarter" idx="14"/>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3" name="Slide Number Placeholder 2">
            <a:extLst>
              <a:ext uri="{FF2B5EF4-FFF2-40B4-BE49-F238E27FC236}">
                <a16:creationId xmlns:a16="http://schemas.microsoft.com/office/drawing/2014/main" id="{92987E19-42E4-07FC-D22F-11B10F3AC2CD}"/>
              </a:ext>
            </a:extLst>
          </p:cNvPr>
          <p:cNvSpPr>
            <a:spLocks noGrp="1"/>
          </p:cNvSpPr>
          <p:nvPr>
            <p:ph type="sldNum" sz="quarter" idx="10"/>
          </p:nvPr>
        </p:nvSpPr>
        <p:spPr/>
        <p:txBody>
          <a:bodyPr/>
          <a:lstStyle/>
          <a:p>
            <a:fld id="{6101CC8E-1CEF-6746-999E-CF29FF00B1DC}" type="slidenum">
              <a:rPr lang="sv-SE" smtClean="0"/>
              <a:pPr/>
              <a:t>‹#›</a:t>
            </a:fld>
            <a:endParaRPr lang="sv-SE"/>
          </a:p>
        </p:txBody>
      </p:sp>
      <p:sp>
        <p:nvSpPr>
          <p:cNvPr id="5" name="Reference Placeholder 4">
            <a:extLst>
              <a:ext uri="{FF2B5EF4-FFF2-40B4-BE49-F238E27FC236}">
                <a16:creationId xmlns:a16="http://schemas.microsoft.com/office/drawing/2014/main" id="{B324A9C0-E4F6-EF90-9509-1EDDDC959157}"/>
              </a:ext>
            </a:extLst>
          </p:cNvPr>
          <p:cNvSpPr>
            <a:spLocks noGrp="1"/>
          </p:cNvSpPr>
          <p:nvPr>
            <p:ph type="body" sz="quarter" idx="19" hasCustomPrompt="1"/>
          </p:nvPr>
        </p:nvSpPr>
        <p:spPr>
          <a:xfrm>
            <a:off x="470646" y="6356349"/>
            <a:ext cx="5068005"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9" name="Text Placeholder 31">
            <a:extLst>
              <a:ext uri="{FF2B5EF4-FFF2-40B4-BE49-F238E27FC236}">
                <a16:creationId xmlns:a16="http://schemas.microsoft.com/office/drawing/2014/main" id="{F2722E65-5427-FC9A-CF70-9355AEFB9E64}"/>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386323381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ntent with Blue Solid box B">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BF46BFD9-69D2-A71D-FD71-E1864BA5BCF8}"/>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7BBDD3EB-A9DD-EC50-A572-589390FA9B05}"/>
              </a:ext>
            </a:extLst>
          </p:cNvPr>
          <p:cNvSpPr>
            <a:spLocks noGrp="1"/>
          </p:cNvSpPr>
          <p:nvPr>
            <p:ph type="pic" sz="quarter" idx="11"/>
          </p:nvPr>
        </p:nvSpPr>
        <p:spPr>
          <a:xfrm>
            <a:off x="6095995" y="0"/>
            <a:ext cx="6096003" cy="6785999"/>
          </a:xfrm>
          <a:solidFill>
            <a:schemeClr val="bg1"/>
          </a:solidFill>
        </p:spPr>
        <p:txBody>
          <a:bodyPr/>
          <a:lstStyle/>
          <a:p>
            <a:r>
              <a:rPr lang="en-US"/>
              <a:t>Click icon to add picture</a:t>
            </a:r>
            <a:endParaRPr lang="en-SE"/>
          </a:p>
        </p:txBody>
      </p:sp>
      <p:sp>
        <p:nvSpPr>
          <p:cNvPr id="14" name="Text Placeholder 13">
            <a:extLst>
              <a:ext uri="{FF2B5EF4-FFF2-40B4-BE49-F238E27FC236}">
                <a16:creationId xmlns:a16="http://schemas.microsoft.com/office/drawing/2014/main" id="{DBF74F3F-4274-320D-CB85-9AE44F6890EC}"/>
              </a:ext>
            </a:extLst>
          </p:cNvPr>
          <p:cNvSpPr>
            <a:spLocks noGrp="1"/>
          </p:cNvSpPr>
          <p:nvPr>
            <p:ph type="body" sz="quarter" idx="18"/>
          </p:nvPr>
        </p:nvSpPr>
        <p:spPr>
          <a:xfrm>
            <a:off x="0" y="0"/>
            <a:ext cx="6095993" cy="6785999"/>
          </a:xfrm>
          <a:solidFill>
            <a:schemeClr val="accent3"/>
          </a:solidFill>
        </p:spPr>
        <p:txBody>
          <a:bodyPr lIns="540000" tIns="720000" rIns="540000" bIns="900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8" name="Logo">
            <a:extLst>
              <a:ext uri="{FF2B5EF4-FFF2-40B4-BE49-F238E27FC236}">
                <a16:creationId xmlns:a16="http://schemas.microsoft.com/office/drawing/2014/main" id="{C5774F18-49DF-38BE-C42C-F1D8DB389B2B}"/>
              </a:ext>
            </a:extLst>
          </p:cNvPr>
          <p:cNvSpPr>
            <a:spLocks noGrp="1"/>
          </p:cNvSpPr>
          <p:nvPr>
            <p:ph type="body" sz="quarter" idx="20"/>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3" name="Slide Number Placeholder 2">
            <a:extLst>
              <a:ext uri="{FF2B5EF4-FFF2-40B4-BE49-F238E27FC236}">
                <a16:creationId xmlns:a16="http://schemas.microsoft.com/office/drawing/2014/main" id="{92987E19-42E4-07FC-D22F-11B10F3AC2CD}"/>
              </a:ext>
            </a:extLst>
          </p:cNvPr>
          <p:cNvSpPr>
            <a:spLocks noGrp="1"/>
          </p:cNvSpPr>
          <p:nvPr>
            <p:ph type="sldNum" sz="quarter" idx="10"/>
          </p:nvPr>
        </p:nvSpPr>
        <p:spPr/>
        <p:txBody>
          <a:bodyPr/>
          <a:lstStyle/>
          <a:p>
            <a:fld id="{6101CC8E-1CEF-6746-999E-CF29FF00B1DC}" type="slidenum">
              <a:rPr lang="sv-SE" smtClean="0"/>
              <a:pPr/>
              <a:t>‹#›</a:t>
            </a:fld>
            <a:endParaRPr lang="sv-SE"/>
          </a:p>
        </p:txBody>
      </p:sp>
      <p:sp>
        <p:nvSpPr>
          <p:cNvPr id="5" name="Reference Placeholder 4">
            <a:extLst>
              <a:ext uri="{FF2B5EF4-FFF2-40B4-BE49-F238E27FC236}">
                <a16:creationId xmlns:a16="http://schemas.microsoft.com/office/drawing/2014/main" id="{E50B2665-63D6-9F59-A47D-609726E2C864}"/>
              </a:ext>
            </a:extLst>
          </p:cNvPr>
          <p:cNvSpPr>
            <a:spLocks noGrp="1"/>
          </p:cNvSpPr>
          <p:nvPr>
            <p:ph type="body" sz="quarter" idx="19" hasCustomPrompt="1"/>
          </p:nvPr>
        </p:nvSpPr>
        <p:spPr>
          <a:xfrm>
            <a:off x="470646" y="6356349"/>
            <a:ext cx="5068005"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9" name="Text Placeholder 31">
            <a:extLst>
              <a:ext uri="{FF2B5EF4-FFF2-40B4-BE49-F238E27FC236}">
                <a16:creationId xmlns:a16="http://schemas.microsoft.com/office/drawing/2014/main" id="{5C6F30FB-1BD9-07DC-72C4-9279F6EC1A4D}"/>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386459356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3826E60-B10E-E4E6-B7A8-B955E66FA9EE}"/>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descr="En bild som visar suddig, Färggrann, ljus&#10;&#10;AI-genererat innehåll kan vara felaktigt.">
            <a:extLst>
              <a:ext uri="{FF2B5EF4-FFF2-40B4-BE49-F238E27FC236}">
                <a16:creationId xmlns:a16="http://schemas.microsoft.com/office/drawing/2014/main" id="{8B357A74-7C62-082B-40F6-61ECF9FC24DB}"/>
              </a:ext>
            </a:extLst>
          </p:cNvPr>
          <p:cNvPicPr>
            <a:picLocks noChangeAspect="1"/>
          </p:cNvPicPr>
          <p:nvPr userDrawn="1"/>
        </p:nvPicPr>
        <p:blipFill>
          <a:blip r:embed="rId2" cstate="screen">
            <a:extLst>
              <a:ext uri="{BEBA8EAE-BF5A-486C-A8C5-ECC9F3942E4B}">
                <a14:imgProps xmlns:a14="http://schemas.microsoft.com/office/drawing/2010/main">
                  <a14:imgLayer r:embed="rId3">
                    <a14:imgEffect>
                      <a14:colorTemperature colorTemp="4700"/>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a:xfrm>
            <a:off x="0" y="1"/>
            <a:ext cx="12192000" cy="6786000"/>
          </a:xfrm>
          <a:prstGeom prst="rect">
            <a:avLst/>
          </a:prstGeom>
        </p:spPr>
      </p:pic>
      <p:sp>
        <p:nvSpPr>
          <p:cNvPr id="9" name="Rectangle 8">
            <a:extLst>
              <a:ext uri="{FF2B5EF4-FFF2-40B4-BE49-F238E27FC236}">
                <a16:creationId xmlns:a16="http://schemas.microsoft.com/office/drawing/2014/main" id="{BFCCC568-7370-E8E4-0421-3D15605F6C0F}"/>
              </a:ext>
            </a:extLst>
          </p:cNvPr>
          <p:cNvSpPr/>
          <p:nvPr userDrawn="1"/>
        </p:nvSpPr>
        <p:spPr>
          <a:xfrm>
            <a:off x="0" y="0"/>
            <a:ext cx="12192000" cy="6785998"/>
          </a:xfrm>
          <a:prstGeom prst="rect">
            <a:avLst/>
          </a:prstGeom>
          <a:solidFill>
            <a:schemeClr val="accent3">
              <a:alpha val="8292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0" name="Rectangle 5">
            <a:extLst>
              <a:ext uri="{FF2B5EF4-FFF2-40B4-BE49-F238E27FC236}">
                <a16:creationId xmlns:a16="http://schemas.microsoft.com/office/drawing/2014/main" id="{3ADAC276-039A-ABD4-AA9D-6F15172DA314}"/>
              </a:ext>
            </a:extLst>
          </p:cNvPr>
          <p:cNvSpPr/>
          <p:nvPr userDrawn="1"/>
        </p:nvSpPr>
        <p:spPr>
          <a:xfrm>
            <a:off x="7073" y="0"/>
            <a:ext cx="7914956" cy="6786000"/>
          </a:xfrm>
          <a:prstGeom prst="rect">
            <a:avLst/>
          </a:prstGeom>
          <a:gradFill>
            <a:gsLst>
              <a:gs pos="0">
                <a:srgbClr val="000000">
                  <a:alpha val="41569"/>
                </a:srgbClr>
              </a:gs>
              <a:gs pos="99000">
                <a:srgbClr val="000000">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E" err="1"/>
          </a:p>
        </p:txBody>
      </p:sp>
      <p:sp>
        <p:nvSpPr>
          <p:cNvPr id="3" name="Title 2">
            <a:extLst>
              <a:ext uri="{FF2B5EF4-FFF2-40B4-BE49-F238E27FC236}">
                <a16:creationId xmlns:a16="http://schemas.microsoft.com/office/drawing/2014/main" id="{2EBE4F8A-63EF-FA7A-82FC-E6A7621756E6}"/>
              </a:ext>
            </a:extLst>
          </p:cNvPr>
          <p:cNvSpPr>
            <a:spLocks noGrp="1"/>
          </p:cNvSpPr>
          <p:nvPr>
            <p:ph type="title"/>
          </p:nvPr>
        </p:nvSpPr>
        <p:spPr>
          <a:xfrm>
            <a:off x="1201271" y="1629000"/>
            <a:ext cx="9789459" cy="3600000"/>
          </a:xfrm>
        </p:spPr>
        <p:txBody>
          <a:bodyPr anchor="ctr">
            <a:noAutofit/>
          </a:bodyPr>
          <a:lstStyle>
            <a:lvl1pPr algn="ctr">
              <a:defRPr sz="4800">
                <a:solidFill>
                  <a:schemeClr val="bg1"/>
                </a:solidFill>
              </a:defRPr>
            </a:lvl1pPr>
          </a:lstStyle>
          <a:p>
            <a:r>
              <a:rPr lang="en-US"/>
              <a:t>Click to edit Master title style</a:t>
            </a:r>
            <a:endParaRPr lang="en-SE"/>
          </a:p>
        </p:txBody>
      </p:sp>
      <p:pic>
        <p:nvPicPr>
          <p:cNvPr id="2" name="Logo">
            <a:extLst>
              <a:ext uri="{FF2B5EF4-FFF2-40B4-BE49-F238E27FC236}">
                <a16:creationId xmlns:a16="http://schemas.microsoft.com/office/drawing/2014/main" id="{868BDC0A-FF76-83DA-D28B-00BC5B9A6504}"/>
              </a:ext>
            </a:extLst>
          </p:cNvPr>
          <p:cNvPicPr>
            <a:picLocks noChangeAspect="1"/>
          </p:cNvPicPr>
          <p:nvPr userDrawn="1"/>
        </p:nvPicPr>
        <p:blipFill>
          <a:blip>
            <a:extLst>
              <a:ext uri="{96DAC541-7B7A-43D3-8B79-37D633B846F1}">
                <asvg:svgBlip xmlns:asvg="http://schemas.microsoft.com/office/drawing/2016/SVG/main" r:embed="rId4"/>
              </a:ext>
            </a:extLst>
          </a:blip>
          <a:srcRect/>
          <a:stretch/>
        </p:blipFill>
        <p:spPr>
          <a:xfrm>
            <a:off x="10751463" y="384506"/>
            <a:ext cx="1131882" cy="365123"/>
          </a:xfrm>
          <a:prstGeom prst="rect">
            <a:avLst/>
          </a:prstGeom>
        </p:spPr>
      </p:pic>
      <p:sp>
        <p:nvSpPr>
          <p:cNvPr id="5" name="TextBox 4">
            <a:extLst>
              <a:ext uri="{FF2B5EF4-FFF2-40B4-BE49-F238E27FC236}">
                <a16:creationId xmlns:a16="http://schemas.microsoft.com/office/drawing/2014/main" id="{884241A0-8F98-145E-15A8-4A2BD3626FDF}"/>
              </a:ext>
            </a:extLst>
          </p:cNvPr>
          <p:cNvSpPr txBox="1"/>
          <p:nvPr userDrawn="1"/>
        </p:nvSpPr>
        <p:spPr>
          <a:xfrm>
            <a:off x="470647" y="71919"/>
            <a:ext cx="68240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bg1"/>
                </a:solidFill>
              </a:rPr>
              <a:t>CONFIDENTIAL – FOR INTERNAL USE ONLY</a:t>
            </a:r>
            <a:endParaRPr lang="en-GB" sz="1000">
              <a:solidFill>
                <a:schemeClr val="bg1"/>
              </a:solidFill>
            </a:endParaRPr>
          </a:p>
        </p:txBody>
      </p:sp>
    </p:spTree>
    <p:extLst>
      <p:ext uri="{BB962C8B-B14F-4D97-AF65-F5344CB8AC3E}">
        <p14:creationId xmlns:p14="http://schemas.microsoft.com/office/powerpoint/2010/main" val="9564997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ection Header with White Ball A">
    <p:spTree>
      <p:nvGrpSpPr>
        <p:cNvPr id="1" name=""/>
        <p:cNvGrpSpPr/>
        <p:nvPr/>
      </p:nvGrpSpPr>
      <p:grpSpPr>
        <a:xfrm>
          <a:off x="0" y="0"/>
          <a:ext cx="0" cy="0"/>
          <a:chOff x="0" y="0"/>
          <a:chExt cx="0" cy="0"/>
        </a:xfrm>
      </p:grpSpPr>
      <p:sp>
        <p:nvSpPr>
          <p:cNvPr id="12" name="Rectangle 5">
            <a:extLst>
              <a:ext uri="{FF2B5EF4-FFF2-40B4-BE49-F238E27FC236}">
                <a16:creationId xmlns:a16="http://schemas.microsoft.com/office/drawing/2014/main" id="{71BC7E6E-7D8C-6915-3F81-67F5EC268C98}"/>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4" name="Picture Placeholder 3">
            <a:extLst>
              <a:ext uri="{FF2B5EF4-FFF2-40B4-BE49-F238E27FC236}">
                <a16:creationId xmlns:a16="http://schemas.microsoft.com/office/drawing/2014/main" id="{60CE05D0-EF13-3790-6E57-0E158262D845}"/>
              </a:ext>
            </a:extLst>
          </p:cNvPr>
          <p:cNvSpPr>
            <a:spLocks noGrp="1"/>
          </p:cNvSpPr>
          <p:nvPr>
            <p:ph type="pic" sz="quarter" idx="10"/>
          </p:nvPr>
        </p:nvSpPr>
        <p:spPr>
          <a:xfrm>
            <a:off x="0" y="1"/>
            <a:ext cx="12192000" cy="6786000"/>
          </a:xfrm>
          <a:solidFill>
            <a:schemeClr val="bg1"/>
          </a:solidFill>
        </p:spPr>
        <p:txBody>
          <a:bodyPr/>
          <a:lstStyle/>
          <a:p>
            <a:r>
              <a:rPr lang="en-US"/>
              <a:t>Click icon to add picture</a:t>
            </a:r>
            <a:endParaRPr lang="en-SE"/>
          </a:p>
        </p:txBody>
      </p:sp>
      <p:sp>
        <p:nvSpPr>
          <p:cNvPr id="2" name="Title 1">
            <a:extLst>
              <a:ext uri="{FF2B5EF4-FFF2-40B4-BE49-F238E27FC236}">
                <a16:creationId xmlns:a16="http://schemas.microsoft.com/office/drawing/2014/main" id="{AE92401F-67F6-384A-1E89-608321304D79}"/>
              </a:ext>
            </a:extLst>
          </p:cNvPr>
          <p:cNvSpPr>
            <a:spLocks noGrp="1"/>
          </p:cNvSpPr>
          <p:nvPr>
            <p:ph type="title"/>
          </p:nvPr>
        </p:nvSpPr>
        <p:spPr>
          <a:xfrm>
            <a:off x="766763" y="1657350"/>
            <a:ext cx="4078800" cy="4078800"/>
          </a:xfrm>
          <a:prstGeom prst="ellipse">
            <a:avLst/>
          </a:prstGeom>
          <a:solidFill>
            <a:schemeClr val="bg1"/>
          </a:solidFill>
        </p:spPr>
        <p:txBody>
          <a:bodyPr lIns="46800" tIns="46800" rIns="46800" bIns="46800" anchor="ctr">
            <a:noAutofit/>
          </a:bodyPr>
          <a:lstStyle>
            <a:lvl1pPr algn="ctr">
              <a:defRPr sz="4800">
                <a:solidFill>
                  <a:schemeClr val="tx2"/>
                </a:solidFill>
              </a:defRPr>
            </a:lvl1pPr>
          </a:lstStyle>
          <a:p>
            <a:r>
              <a:rPr lang="en-US"/>
              <a:t>Click to edit Master title style</a:t>
            </a:r>
            <a:endParaRPr lang="en-SE"/>
          </a:p>
        </p:txBody>
      </p:sp>
      <p:sp>
        <p:nvSpPr>
          <p:cNvPr id="3" name="Logo">
            <a:extLst>
              <a:ext uri="{FF2B5EF4-FFF2-40B4-BE49-F238E27FC236}">
                <a16:creationId xmlns:a16="http://schemas.microsoft.com/office/drawing/2014/main" id="{83665248-FA34-83EA-9781-CDB69ECCD1AF}"/>
              </a:ext>
            </a:extLst>
          </p:cNvPr>
          <p:cNvSpPr>
            <a:spLocks noGrp="1"/>
          </p:cNvSpPr>
          <p:nvPr>
            <p:ph type="body" sz="quarter" idx="14"/>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7" name="Text Placeholder 31">
            <a:extLst>
              <a:ext uri="{FF2B5EF4-FFF2-40B4-BE49-F238E27FC236}">
                <a16:creationId xmlns:a16="http://schemas.microsoft.com/office/drawing/2014/main" id="{329E2D6C-CEEF-23EF-4302-7190095CEDC8}"/>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2720924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Header with White Ball B">
    <p:spTree>
      <p:nvGrpSpPr>
        <p:cNvPr id="1" name=""/>
        <p:cNvGrpSpPr/>
        <p:nvPr/>
      </p:nvGrpSpPr>
      <p:grpSpPr>
        <a:xfrm>
          <a:off x="0" y="0"/>
          <a:ext cx="0" cy="0"/>
          <a:chOff x="0" y="0"/>
          <a:chExt cx="0" cy="0"/>
        </a:xfrm>
      </p:grpSpPr>
      <p:sp>
        <p:nvSpPr>
          <p:cNvPr id="3" name="Rectangle 5">
            <a:extLst>
              <a:ext uri="{FF2B5EF4-FFF2-40B4-BE49-F238E27FC236}">
                <a16:creationId xmlns:a16="http://schemas.microsoft.com/office/drawing/2014/main" id="{206DC980-0C90-BACF-644B-FC65C40665EB}"/>
              </a:ext>
            </a:extLst>
          </p:cNvPr>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4" name="Picture Placeholder 3">
            <a:extLst>
              <a:ext uri="{FF2B5EF4-FFF2-40B4-BE49-F238E27FC236}">
                <a16:creationId xmlns:a16="http://schemas.microsoft.com/office/drawing/2014/main" id="{60CE05D0-EF13-3790-6E57-0E158262D845}"/>
              </a:ext>
            </a:extLst>
          </p:cNvPr>
          <p:cNvSpPr>
            <a:spLocks noGrp="1"/>
          </p:cNvSpPr>
          <p:nvPr>
            <p:ph type="pic" sz="quarter" idx="10"/>
          </p:nvPr>
        </p:nvSpPr>
        <p:spPr>
          <a:xfrm>
            <a:off x="0" y="1"/>
            <a:ext cx="12192000" cy="6786000"/>
          </a:xfrm>
          <a:solidFill>
            <a:schemeClr val="accent3"/>
          </a:solidFill>
        </p:spPr>
        <p:txBody>
          <a:bodyPr/>
          <a:lstStyle/>
          <a:p>
            <a:r>
              <a:rPr lang="en-US"/>
              <a:t>Click icon to add picture</a:t>
            </a:r>
            <a:endParaRPr lang="en-SE"/>
          </a:p>
        </p:txBody>
      </p:sp>
      <p:sp>
        <p:nvSpPr>
          <p:cNvPr id="2" name="Title 1">
            <a:extLst>
              <a:ext uri="{FF2B5EF4-FFF2-40B4-BE49-F238E27FC236}">
                <a16:creationId xmlns:a16="http://schemas.microsoft.com/office/drawing/2014/main" id="{AE92401F-67F6-384A-1E89-608321304D79}"/>
              </a:ext>
            </a:extLst>
          </p:cNvPr>
          <p:cNvSpPr>
            <a:spLocks noGrp="1"/>
          </p:cNvSpPr>
          <p:nvPr>
            <p:ph type="title"/>
          </p:nvPr>
        </p:nvSpPr>
        <p:spPr>
          <a:xfrm>
            <a:off x="766763" y="1657350"/>
            <a:ext cx="4078800" cy="4078800"/>
          </a:xfrm>
          <a:prstGeom prst="ellipse">
            <a:avLst/>
          </a:prstGeom>
          <a:solidFill>
            <a:schemeClr val="bg1"/>
          </a:solidFill>
        </p:spPr>
        <p:txBody>
          <a:bodyPr lIns="46800" tIns="46800" rIns="46800" bIns="46800" anchor="ctr">
            <a:noAutofit/>
          </a:bodyPr>
          <a:lstStyle>
            <a:lvl1pPr algn="ctr">
              <a:defRPr sz="4800">
                <a:solidFill>
                  <a:schemeClr val="tx2"/>
                </a:solidFill>
              </a:defRPr>
            </a:lvl1pPr>
          </a:lstStyle>
          <a:p>
            <a:r>
              <a:rPr lang="en-US"/>
              <a:t>Click to edit Master title style</a:t>
            </a:r>
            <a:endParaRPr lang="en-SE"/>
          </a:p>
        </p:txBody>
      </p:sp>
      <p:sp>
        <p:nvSpPr>
          <p:cNvPr id="5" name="Logo">
            <a:extLst>
              <a:ext uri="{FF2B5EF4-FFF2-40B4-BE49-F238E27FC236}">
                <a16:creationId xmlns:a16="http://schemas.microsoft.com/office/drawing/2014/main" id="{3C2C77CD-4D65-D332-E4EF-6D421CC7B7EE}"/>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6" name="Text Placeholder 31">
            <a:extLst>
              <a:ext uri="{FF2B5EF4-FFF2-40B4-BE49-F238E27FC236}">
                <a16:creationId xmlns:a16="http://schemas.microsoft.com/office/drawing/2014/main" id="{56FA637E-6AA5-1600-F0A6-0998093CDDA0}"/>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372364436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with Gradient Ball A">
    <p:spTree>
      <p:nvGrpSpPr>
        <p:cNvPr id="1" name=""/>
        <p:cNvGrpSpPr/>
        <p:nvPr/>
      </p:nvGrpSpPr>
      <p:grpSpPr>
        <a:xfrm>
          <a:off x="0" y="0"/>
          <a:ext cx="0" cy="0"/>
          <a:chOff x="0" y="0"/>
          <a:chExt cx="0" cy="0"/>
        </a:xfrm>
      </p:grpSpPr>
      <p:sp>
        <p:nvSpPr>
          <p:cNvPr id="3" name="Rectangle 5">
            <a:extLst>
              <a:ext uri="{FF2B5EF4-FFF2-40B4-BE49-F238E27FC236}">
                <a16:creationId xmlns:a16="http://schemas.microsoft.com/office/drawing/2014/main" id="{ED0BB3A9-2781-E0C3-DF3F-93592BD1DB08}"/>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4" name="Picture Placeholder 3">
            <a:extLst>
              <a:ext uri="{FF2B5EF4-FFF2-40B4-BE49-F238E27FC236}">
                <a16:creationId xmlns:a16="http://schemas.microsoft.com/office/drawing/2014/main" id="{60CE05D0-EF13-3790-6E57-0E158262D845}"/>
              </a:ext>
            </a:extLst>
          </p:cNvPr>
          <p:cNvSpPr>
            <a:spLocks noGrp="1"/>
          </p:cNvSpPr>
          <p:nvPr>
            <p:ph type="pic" sz="quarter" idx="10"/>
          </p:nvPr>
        </p:nvSpPr>
        <p:spPr>
          <a:xfrm>
            <a:off x="0" y="1"/>
            <a:ext cx="12192000" cy="6786000"/>
          </a:xfrm>
          <a:solidFill>
            <a:schemeClr val="bg1"/>
          </a:solidFill>
        </p:spPr>
        <p:txBody>
          <a:bodyPr/>
          <a:lstStyle/>
          <a:p>
            <a:r>
              <a:rPr lang="en-US"/>
              <a:t>Click icon to add picture</a:t>
            </a:r>
            <a:endParaRPr lang="en-SE"/>
          </a:p>
        </p:txBody>
      </p:sp>
      <p:sp>
        <p:nvSpPr>
          <p:cNvPr id="2" name="Title 1">
            <a:extLst>
              <a:ext uri="{FF2B5EF4-FFF2-40B4-BE49-F238E27FC236}">
                <a16:creationId xmlns:a16="http://schemas.microsoft.com/office/drawing/2014/main" id="{AE92401F-67F6-384A-1E89-608321304D79}"/>
              </a:ext>
            </a:extLst>
          </p:cNvPr>
          <p:cNvSpPr>
            <a:spLocks noGrp="1"/>
          </p:cNvSpPr>
          <p:nvPr>
            <p:ph type="title"/>
          </p:nvPr>
        </p:nvSpPr>
        <p:spPr>
          <a:xfrm>
            <a:off x="766763" y="1657350"/>
            <a:ext cx="4078800" cy="4078800"/>
          </a:xfrm>
          <a:prstGeom prst="ellipse">
            <a:avLst/>
          </a:prstGeom>
          <a:gradFill>
            <a:gsLst>
              <a:gs pos="0">
                <a:schemeClr val="accent1"/>
              </a:gs>
              <a:gs pos="100000">
                <a:schemeClr val="accent2"/>
              </a:gs>
            </a:gsLst>
            <a:lin ang="0" scaled="1"/>
          </a:gradFill>
        </p:spPr>
        <p:txBody>
          <a:bodyPr lIns="46800" tIns="46800" rIns="46800" bIns="46800" anchor="ctr">
            <a:noAutofit/>
          </a:bodyPr>
          <a:lstStyle>
            <a:lvl1pPr algn="ctr">
              <a:defRPr sz="4800">
                <a:solidFill>
                  <a:schemeClr val="bg1"/>
                </a:solidFill>
              </a:defRPr>
            </a:lvl1pPr>
          </a:lstStyle>
          <a:p>
            <a:r>
              <a:rPr lang="en-US"/>
              <a:t>Click to edit Master title style</a:t>
            </a:r>
            <a:endParaRPr lang="en-SE"/>
          </a:p>
        </p:txBody>
      </p:sp>
      <p:sp>
        <p:nvSpPr>
          <p:cNvPr id="5" name="Logo">
            <a:extLst>
              <a:ext uri="{FF2B5EF4-FFF2-40B4-BE49-F238E27FC236}">
                <a16:creationId xmlns:a16="http://schemas.microsoft.com/office/drawing/2014/main" id="{EB4A8AEE-7F20-DD4C-00BD-055777B53684}"/>
              </a:ext>
            </a:extLst>
          </p:cNvPr>
          <p:cNvSpPr>
            <a:spLocks noGrp="1"/>
          </p:cNvSpPr>
          <p:nvPr>
            <p:ph type="body" sz="quarter" idx="14"/>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6" name="Text Placeholder 31">
            <a:extLst>
              <a:ext uri="{FF2B5EF4-FFF2-40B4-BE49-F238E27FC236}">
                <a16:creationId xmlns:a16="http://schemas.microsoft.com/office/drawing/2014/main" id="{0B3B6F90-2E5F-6A6C-820E-220755B73B83}"/>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40512272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Header with Gradient Ball B">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0BC68EFE-D649-70EC-512B-8FEB368E5DE0}"/>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4" name="Picture Placeholder 3">
            <a:extLst>
              <a:ext uri="{FF2B5EF4-FFF2-40B4-BE49-F238E27FC236}">
                <a16:creationId xmlns:a16="http://schemas.microsoft.com/office/drawing/2014/main" id="{60CE05D0-EF13-3790-6E57-0E158262D845}"/>
              </a:ext>
            </a:extLst>
          </p:cNvPr>
          <p:cNvSpPr>
            <a:spLocks noGrp="1"/>
          </p:cNvSpPr>
          <p:nvPr>
            <p:ph type="pic" sz="quarter" idx="10"/>
          </p:nvPr>
        </p:nvSpPr>
        <p:spPr>
          <a:xfrm>
            <a:off x="0" y="1"/>
            <a:ext cx="12192000" cy="6786000"/>
          </a:xfrm>
          <a:solidFill>
            <a:schemeClr val="accent3"/>
          </a:solidFill>
        </p:spPr>
        <p:txBody>
          <a:bodyPr/>
          <a:lstStyle/>
          <a:p>
            <a:r>
              <a:rPr lang="en-US"/>
              <a:t>Click icon to add picture</a:t>
            </a:r>
            <a:endParaRPr lang="en-SE"/>
          </a:p>
        </p:txBody>
      </p:sp>
      <p:sp>
        <p:nvSpPr>
          <p:cNvPr id="2" name="Title 1">
            <a:extLst>
              <a:ext uri="{FF2B5EF4-FFF2-40B4-BE49-F238E27FC236}">
                <a16:creationId xmlns:a16="http://schemas.microsoft.com/office/drawing/2014/main" id="{AE92401F-67F6-384A-1E89-608321304D79}"/>
              </a:ext>
            </a:extLst>
          </p:cNvPr>
          <p:cNvSpPr>
            <a:spLocks noGrp="1"/>
          </p:cNvSpPr>
          <p:nvPr>
            <p:ph type="title"/>
          </p:nvPr>
        </p:nvSpPr>
        <p:spPr>
          <a:xfrm>
            <a:off x="766763" y="1657350"/>
            <a:ext cx="4078800" cy="4078800"/>
          </a:xfrm>
          <a:prstGeom prst="ellipse">
            <a:avLst/>
          </a:prstGeom>
          <a:gradFill>
            <a:gsLst>
              <a:gs pos="0">
                <a:schemeClr val="accent1"/>
              </a:gs>
              <a:gs pos="100000">
                <a:schemeClr val="accent2"/>
              </a:gs>
            </a:gsLst>
            <a:lin ang="0" scaled="1"/>
          </a:gradFill>
        </p:spPr>
        <p:txBody>
          <a:bodyPr lIns="46800" tIns="46800" rIns="46800" bIns="46800" anchor="ctr">
            <a:noAutofit/>
          </a:bodyPr>
          <a:lstStyle>
            <a:lvl1pPr algn="ctr">
              <a:defRPr sz="4800">
                <a:solidFill>
                  <a:schemeClr val="bg1"/>
                </a:solidFill>
              </a:defRPr>
            </a:lvl1pPr>
          </a:lstStyle>
          <a:p>
            <a:r>
              <a:rPr lang="en-US"/>
              <a:t>Click to edit Master title style</a:t>
            </a:r>
            <a:endParaRPr lang="en-SE"/>
          </a:p>
        </p:txBody>
      </p:sp>
      <p:sp>
        <p:nvSpPr>
          <p:cNvPr id="6" name="Logo">
            <a:extLst>
              <a:ext uri="{FF2B5EF4-FFF2-40B4-BE49-F238E27FC236}">
                <a16:creationId xmlns:a16="http://schemas.microsoft.com/office/drawing/2014/main" id="{C14B6C8A-5F5D-2837-02FF-EF14C9F53D47}"/>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3" name="Text Placeholder 31">
            <a:extLst>
              <a:ext uri="{FF2B5EF4-FFF2-40B4-BE49-F238E27FC236}">
                <a16:creationId xmlns:a16="http://schemas.microsoft.com/office/drawing/2014/main" id="{8380A4CC-B20C-F57D-92DF-3EEBFA58541B}"/>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8433498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icture with Caption in Blue Box Left 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955398-1FEA-859E-5CED-882976A64A74}"/>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icture Placeholder 7">
            <a:extLst>
              <a:ext uri="{FF2B5EF4-FFF2-40B4-BE49-F238E27FC236}">
                <a16:creationId xmlns:a16="http://schemas.microsoft.com/office/drawing/2014/main" id="{11A6860C-BF95-B869-559A-C633F747DBD5}"/>
              </a:ext>
            </a:extLst>
          </p:cNvPr>
          <p:cNvSpPr>
            <a:spLocks noGrp="1"/>
          </p:cNvSpPr>
          <p:nvPr>
            <p:ph type="pic" sz="quarter" idx="10"/>
          </p:nvPr>
        </p:nvSpPr>
        <p:spPr>
          <a:xfrm>
            <a:off x="0" y="0"/>
            <a:ext cx="12192000" cy="6786000"/>
          </a:xfrm>
          <a:solidFill>
            <a:schemeClr val="bg1"/>
          </a:solidFill>
        </p:spPr>
        <p:txBody>
          <a:bodyPr/>
          <a:lstStyle/>
          <a:p>
            <a:r>
              <a:rPr lang="en-US"/>
              <a:t>Click icon to add picture</a:t>
            </a:r>
            <a:endParaRPr lang="en-SE"/>
          </a:p>
        </p:txBody>
      </p:sp>
      <p:sp>
        <p:nvSpPr>
          <p:cNvPr id="15" name="Text Placeholder 14">
            <a:extLst>
              <a:ext uri="{FF2B5EF4-FFF2-40B4-BE49-F238E27FC236}">
                <a16:creationId xmlns:a16="http://schemas.microsoft.com/office/drawing/2014/main" id="{E139400E-A14F-C6D8-EB36-01FD42A6375F}"/>
              </a:ext>
            </a:extLst>
          </p:cNvPr>
          <p:cNvSpPr>
            <a:spLocks noGrp="1"/>
          </p:cNvSpPr>
          <p:nvPr>
            <p:ph type="body" sz="quarter" idx="12"/>
          </p:nvPr>
        </p:nvSpPr>
        <p:spPr>
          <a:xfrm>
            <a:off x="470646" y="1099595"/>
            <a:ext cx="5258822" cy="5128168"/>
          </a:xfrm>
          <a:solidFill>
            <a:schemeClr val="accent3">
              <a:alpha val="93000"/>
            </a:schemeClr>
          </a:solidFill>
        </p:spPr>
        <p:txBody>
          <a:bodyPr lIns="288000" tIns="288000" rIns="288000" bIns="288000" anchor="t">
            <a:noAutofit/>
          </a:bodyPr>
          <a:lstStyle>
            <a:lvl1pPr algn="l">
              <a:defRPr>
                <a:solidFill>
                  <a:schemeClr val="bg1"/>
                </a:solidFill>
              </a:defRPr>
            </a:lvl1pPr>
            <a:lvl2pPr algn="l">
              <a:defRPr>
                <a:solidFill>
                  <a:schemeClr val="bg1"/>
                </a:solidFill>
              </a:defRPr>
            </a:lvl2pPr>
            <a:lvl3pPr algn="l">
              <a:defRPr>
                <a:solidFill>
                  <a:schemeClr val="bg1"/>
                </a:solidFill>
              </a:defRPr>
            </a:lvl3pPr>
            <a:lvl4pPr algn="l">
              <a:defRPr>
                <a:solidFill>
                  <a:schemeClr val="bg1"/>
                </a:solidFill>
              </a:defRPr>
            </a:lvl4pPr>
            <a:lvl5pPr algn="l">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Logo">
            <a:extLst>
              <a:ext uri="{FF2B5EF4-FFF2-40B4-BE49-F238E27FC236}">
                <a16:creationId xmlns:a16="http://schemas.microsoft.com/office/drawing/2014/main" id="{D59B1F6F-0675-8EB8-463C-A448ADB76476}"/>
              </a:ext>
            </a:extLst>
          </p:cNvPr>
          <p:cNvSpPr>
            <a:spLocks noGrp="1"/>
          </p:cNvSpPr>
          <p:nvPr>
            <p:ph type="body" sz="quarter" idx="14"/>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6525D1BE-633B-A66F-2CAA-60570D42082A}"/>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5B6F4329-2E76-CC75-8176-6A2A5F9D4A66}"/>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ext Placeholder 31">
            <a:extLst>
              <a:ext uri="{FF2B5EF4-FFF2-40B4-BE49-F238E27FC236}">
                <a16:creationId xmlns:a16="http://schemas.microsoft.com/office/drawing/2014/main" id="{4DA57613-5DC3-104C-A4E5-5E260CCA064B}"/>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134726431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icture with Caption in Blue Box Left B">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955398-1FEA-859E-5CED-882976A64A74}"/>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icture Placeholder 7">
            <a:extLst>
              <a:ext uri="{FF2B5EF4-FFF2-40B4-BE49-F238E27FC236}">
                <a16:creationId xmlns:a16="http://schemas.microsoft.com/office/drawing/2014/main" id="{11A6860C-BF95-B869-559A-C633F747DBD5}"/>
              </a:ext>
            </a:extLst>
          </p:cNvPr>
          <p:cNvSpPr>
            <a:spLocks noGrp="1"/>
          </p:cNvSpPr>
          <p:nvPr>
            <p:ph type="pic" sz="quarter" idx="10"/>
          </p:nvPr>
        </p:nvSpPr>
        <p:spPr>
          <a:xfrm>
            <a:off x="0" y="0"/>
            <a:ext cx="12192000" cy="6786000"/>
          </a:xfrm>
          <a:solidFill>
            <a:schemeClr val="bg1"/>
          </a:solidFill>
        </p:spPr>
        <p:txBody>
          <a:bodyPr/>
          <a:lstStyle/>
          <a:p>
            <a:r>
              <a:rPr lang="en-US"/>
              <a:t>Click icon to add picture</a:t>
            </a:r>
            <a:endParaRPr lang="en-SE"/>
          </a:p>
        </p:txBody>
      </p:sp>
      <p:sp>
        <p:nvSpPr>
          <p:cNvPr id="15" name="Text Placeholder 14">
            <a:extLst>
              <a:ext uri="{FF2B5EF4-FFF2-40B4-BE49-F238E27FC236}">
                <a16:creationId xmlns:a16="http://schemas.microsoft.com/office/drawing/2014/main" id="{E139400E-A14F-C6D8-EB36-01FD42A6375F}"/>
              </a:ext>
            </a:extLst>
          </p:cNvPr>
          <p:cNvSpPr>
            <a:spLocks noGrp="1"/>
          </p:cNvSpPr>
          <p:nvPr>
            <p:ph type="body" sz="quarter" idx="12"/>
          </p:nvPr>
        </p:nvSpPr>
        <p:spPr>
          <a:xfrm>
            <a:off x="470646" y="1099595"/>
            <a:ext cx="5258822" cy="5128168"/>
          </a:xfrm>
          <a:solidFill>
            <a:schemeClr val="accent3">
              <a:alpha val="93000"/>
            </a:schemeClr>
          </a:solidFill>
        </p:spPr>
        <p:txBody>
          <a:bodyPr lIns="288000" tIns="288000" rIns="288000" bIns="288000" anchor="t">
            <a:noAutofit/>
          </a:bodyPr>
          <a:lstStyle>
            <a:lvl1pPr algn="l">
              <a:defRPr>
                <a:solidFill>
                  <a:schemeClr val="bg1"/>
                </a:solidFill>
              </a:defRPr>
            </a:lvl1pPr>
            <a:lvl2pPr algn="l">
              <a:defRPr>
                <a:solidFill>
                  <a:schemeClr val="bg1"/>
                </a:solidFill>
              </a:defRPr>
            </a:lvl2pPr>
            <a:lvl3pPr algn="l">
              <a:defRPr>
                <a:solidFill>
                  <a:schemeClr val="bg1"/>
                </a:solidFill>
              </a:defRPr>
            </a:lvl3pPr>
            <a:lvl4pPr algn="l">
              <a:defRPr>
                <a:solidFill>
                  <a:schemeClr val="bg1"/>
                </a:solidFill>
              </a:defRPr>
            </a:lvl4pPr>
            <a:lvl5pPr algn="l">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Logo">
            <a:extLst>
              <a:ext uri="{FF2B5EF4-FFF2-40B4-BE49-F238E27FC236}">
                <a16:creationId xmlns:a16="http://schemas.microsoft.com/office/drawing/2014/main" id="{8EE4E6C5-F8A9-0684-31F3-97DD833B8D13}"/>
              </a:ext>
            </a:extLst>
          </p:cNvPr>
          <p:cNvSpPr>
            <a:spLocks noGrp="1"/>
          </p:cNvSpPr>
          <p:nvPr>
            <p:ph type="body" sz="quarter" idx="21"/>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1C86A1EE-D20D-B2E6-F553-C360C4A0D84E}"/>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022B36F5-526A-029A-6D93-02A2055DCB7C}"/>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ext Placeholder 31">
            <a:extLst>
              <a:ext uri="{FF2B5EF4-FFF2-40B4-BE49-F238E27FC236}">
                <a16:creationId xmlns:a16="http://schemas.microsoft.com/office/drawing/2014/main" id="{3776E373-3B8B-22CE-781C-23D51CC8C9D1}"/>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32559065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Picture with Caption in Blue Box Left C">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955398-1FEA-859E-5CED-882976A64A74}"/>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icture Placeholder 7">
            <a:extLst>
              <a:ext uri="{FF2B5EF4-FFF2-40B4-BE49-F238E27FC236}">
                <a16:creationId xmlns:a16="http://schemas.microsoft.com/office/drawing/2014/main" id="{11A6860C-BF95-B869-559A-C633F747DBD5}"/>
              </a:ext>
            </a:extLst>
          </p:cNvPr>
          <p:cNvSpPr>
            <a:spLocks noGrp="1"/>
          </p:cNvSpPr>
          <p:nvPr>
            <p:ph type="pic" sz="quarter" idx="10"/>
          </p:nvPr>
        </p:nvSpPr>
        <p:spPr>
          <a:xfrm>
            <a:off x="0" y="0"/>
            <a:ext cx="12192000" cy="6786000"/>
          </a:xfrm>
          <a:solidFill>
            <a:schemeClr val="bg1"/>
          </a:solidFill>
        </p:spPr>
        <p:txBody>
          <a:bodyPr/>
          <a:lstStyle/>
          <a:p>
            <a:r>
              <a:rPr lang="en-US"/>
              <a:t>Click icon to add picture</a:t>
            </a:r>
            <a:endParaRPr lang="en-SE"/>
          </a:p>
        </p:txBody>
      </p:sp>
      <p:sp>
        <p:nvSpPr>
          <p:cNvPr id="15" name="Text Placeholder 14">
            <a:extLst>
              <a:ext uri="{FF2B5EF4-FFF2-40B4-BE49-F238E27FC236}">
                <a16:creationId xmlns:a16="http://schemas.microsoft.com/office/drawing/2014/main" id="{E139400E-A14F-C6D8-EB36-01FD42A6375F}"/>
              </a:ext>
            </a:extLst>
          </p:cNvPr>
          <p:cNvSpPr>
            <a:spLocks noGrp="1"/>
          </p:cNvSpPr>
          <p:nvPr>
            <p:ph type="body" sz="quarter" idx="12"/>
          </p:nvPr>
        </p:nvSpPr>
        <p:spPr>
          <a:xfrm>
            <a:off x="470644" y="3790223"/>
            <a:ext cx="5258823" cy="2437540"/>
          </a:xfrm>
          <a:solidFill>
            <a:schemeClr val="accent3">
              <a:alpha val="93000"/>
            </a:schemeClr>
          </a:solidFill>
        </p:spPr>
        <p:txBody>
          <a:bodyPr lIns="288000" tIns="288000" rIns="288000" bIns="288000" anchor="t">
            <a:noAutofit/>
          </a:bodyPr>
          <a:lstStyle>
            <a:lvl1pPr algn="l">
              <a:defRPr>
                <a:solidFill>
                  <a:schemeClr val="bg1"/>
                </a:solidFill>
              </a:defRPr>
            </a:lvl1pPr>
            <a:lvl2pPr algn="l">
              <a:defRPr>
                <a:solidFill>
                  <a:schemeClr val="bg1"/>
                </a:solidFill>
              </a:defRPr>
            </a:lvl2pPr>
            <a:lvl3pPr algn="l">
              <a:defRPr>
                <a:solidFill>
                  <a:schemeClr val="bg1"/>
                </a:solidFill>
              </a:defRPr>
            </a:lvl3pPr>
            <a:lvl4pPr algn="l">
              <a:defRPr>
                <a:solidFill>
                  <a:schemeClr val="bg1"/>
                </a:solidFill>
              </a:defRPr>
            </a:lvl4pPr>
            <a:lvl5pPr algn="l">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Logo">
            <a:extLst>
              <a:ext uri="{FF2B5EF4-FFF2-40B4-BE49-F238E27FC236}">
                <a16:creationId xmlns:a16="http://schemas.microsoft.com/office/drawing/2014/main" id="{39AF52D9-4608-E5A9-9C67-833F4C830D09}"/>
              </a:ext>
            </a:extLst>
          </p:cNvPr>
          <p:cNvSpPr>
            <a:spLocks noGrp="1"/>
          </p:cNvSpPr>
          <p:nvPr>
            <p:ph type="body" sz="quarter" idx="14"/>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6525D1BE-633B-A66F-2CAA-60570D42082A}"/>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5B6F4329-2E76-CC75-8176-6A2A5F9D4A66}"/>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ext Placeholder 31">
            <a:extLst>
              <a:ext uri="{FF2B5EF4-FFF2-40B4-BE49-F238E27FC236}">
                <a16:creationId xmlns:a16="http://schemas.microsoft.com/office/drawing/2014/main" id="{194FD611-FD96-DFE8-D33C-3230FD1880E5}"/>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36754816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pic>
        <p:nvPicPr>
          <p:cNvPr id="14" name="Picture">
            <a:extLst>
              <a:ext uri="{FF2B5EF4-FFF2-40B4-BE49-F238E27FC236}">
                <a16:creationId xmlns:a16="http://schemas.microsoft.com/office/drawing/2014/main" id="{EE7EBDAA-EB3F-D505-5DFC-6A5FEDC9A26E}"/>
              </a:ext>
            </a:extLst>
          </p:cNvPr>
          <p:cNvPicPr>
            <a:picLocks noGrp="1" noRot="1" noChangeAspect="1" noMove="1" noResize="1" noEditPoints="1" noAdjustHandles="1" noChangeArrowheads="1" noChangeShapeType="1" noCrop="1"/>
          </p:cNvPicPr>
          <p:nvPr userDrawn="1"/>
        </p:nvPicPr>
        <p:blipFill>
          <a:blip r:embed="rId2" cstate="screen">
            <a:extLst>
              <a:ext uri="{28A0092B-C50C-407E-A947-70E740481C1C}">
                <a14:useLocalDpi xmlns:a14="http://schemas.microsoft.com/office/drawing/2010/main" val="0"/>
              </a:ext>
            </a:extLst>
          </a:blip>
          <a:srcRect/>
          <a:stretch>
            <a:fillRect/>
          </a:stretch>
        </p:blipFill>
        <p:spPr>
          <a:xfrm>
            <a:off x="849600" y="0"/>
            <a:ext cx="11342400" cy="6858000"/>
          </a:xfrm>
          <a:prstGeom prst="rect">
            <a:avLst/>
          </a:prstGeom>
        </p:spPr>
      </p:pic>
      <p:sp>
        <p:nvSpPr>
          <p:cNvPr id="6" name="White gradient">
            <a:extLst>
              <a:ext uri="{FF2B5EF4-FFF2-40B4-BE49-F238E27FC236}">
                <a16:creationId xmlns:a16="http://schemas.microsoft.com/office/drawing/2014/main" id="{9565885C-FC9E-8B21-567F-9A7FFB57FF06}"/>
              </a:ext>
            </a:extLst>
          </p:cNvPr>
          <p:cNvSpPr/>
          <p:nvPr userDrawn="1"/>
        </p:nvSpPr>
        <p:spPr>
          <a:xfrm>
            <a:off x="849598" y="-2"/>
            <a:ext cx="5258404" cy="6858001"/>
          </a:xfrm>
          <a:prstGeom prst="rect">
            <a:avLst/>
          </a:prstGeom>
          <a:gradFill>
            <a:gsLst>
              <a:gs pos="0">
                <a:schemeClr val="bg1"/>
              </a:gs>
              <a:gs pos="65000">
                <a:schemeClr val="bg1">
                  <a:alpha val="81000"/>
                </a:schemeClr>
              </a:gs>
              <a:gs pos="100000">
                <a:schemeClr val="bg1">
                  <a:alpha val="0"/>
                </a:schemeClr>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E"/>
          </a:p>
        </p:txBody>
      </p:sp>
      <p:sp>
        <p:nvSpPr>
          <p:cNvPr id="9" name="Sobi gradient">
            <a:extLst>
              <a:ext uri="{FF2B5EF4-FFF2-40B4-BE49-F238E27FC236}">
                <a16:creationId xmlns:a16="http://schemas.microsoft.com/office/drawing/2014/main" id="{47DEB543-5016-DD7B-A11F-E22F9B470D75}"/>
              </a:ext>
            </a:extLst>
          </p:cNvPr>
          <p:cNvSpPr/>
          <p:nvPr userDrawn="1"/>
        </p:nvSpPr>
        <p:spPr>
          <a:xfrm>
            <a:off x="0" y="0"/>
            <a:ext cx="849600" cy="6858000"/>
          </a:xfrm>
          <a:prstGeom prst="rect">
            <a:avLst/>
          </a:prstGeom>
          <a:gradFill flip="none" rotWithShape="1">
            <a:gsLst>
              <a:gs pos="100000">
                <a:schemeClr val="accent1"/>
              </a:gs>
              <a:gs pos="0">
                <a:schemeClr val="accent2"/>
              </a:gs>
            </a:gsLst>
            <a:lin ang="54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pic>
        <p:nvPicPr>
          <p:cNvPr id="20" name="Logo">
            <a:extLst>
              <a:ext uri="{FF2B5EF4-FFF2-40B4-BE49-F238E27FC236}">
                <a16:creationId xmlns:a16="http://schemas.microsoft.com/office/drawing/2014/main" id="{9F1810D0-6BD1-7400-0180-0E8C934EBC39}"/>
              </a:ext>
            </a:extLst>
          </p:cNvPr>
          <p:cNvPicPr>
            <a:picLocks noChangeAspect="1"/>
          </p:cNvPicPr>
          <p:nvPr userDrawn="1"/>
        </p:nvPicPr>
        <p:blipFill>
          <a:blip>
            <a:extLst>
              <a:ext uri="{96DAC541-7B7A-43D3-8B79-37D633B846F1}">
                <asvg:svgBlip xmlns:asvg="http://schemas.microsoft.com/office/drawing/2016/SVG/main" r:embed="rId3"/>
              </a:ext>
            </a:extLst>
          </a:blip>
          <a:srcRect/>
          <a:stretch/>
        </p:blipFill>
        <p:spPr>
          <a:xfrm>
            <a:off x="10751463" y="384506"/>
            <a:ext cx="1131882" cy="365123"/>
          </a:xfrm>
          <a:prstGeom prst="rect">
            <a:avLst/>
          </a:prstGeom>
        </p:spPr>
      </p:pic>
      <p:sp>
        <p:nvSpPr>
          <p:cNvPr id="4" name="Title 2">
            <a:extLst>
              <a:ext uri="{FF2B5EF4-FFF2-40B4-BE49-F238E27FC236}">
                <a16:creationId xmlns:a16="http://schemas.microsoft.com/office/drawing/2014/main" id="{7F12C54E-061A-2AF1-074E-D10F3E380ED2}"/>
              </a:ext>
            </a:extLst>
          </p:cNvPr>
          <p:cNvSpPr>
            <a:spLocks noGrp="1"/>
          </p:cNvSpPr>
          <p:nvPr>
            <p:ph type="title" hasCustomPrompt="1"/>
          </p:nvPr>
        </p:nvSpPr>
        <p:spPr>
          <a:xfrm>
            <a:off x="1487489" y="1341540"/>
            <a:ext cx="4277838" cy="2267648"/>
          </a:xfrm>
        </p:spPr>
        <p:txBody>
          <a:bodyPr anchor="b">
            <a:noAutofit/>
          </a:bodyPr>
          <a:lstStyle>
            <a:lvl1pPr>
              <a:defRPr sz="4800"/>
            </a:lvl1pPr>
          </a:lstStyle>
          <a:p>
            <a:r>
              <a:rPr lang="en-US"/>
              <a:t>Click to add title</a:t>
            </a:r>
            <a:endParaRPr lang="en-SE"/>
          </a:p>
        </p:txBody>
      </p:sp>
      <p:sp>
        <p:nvSpPr>
          <p:cNvPr id="5" name="Text Placeholder 5">
            <a:extLst>
              <a:ext uri="{FF2B5EF4-FFF2-40B4-BE49-F238E27FC236}">
                <a16:creationId xmlns:a16="http://schemas.microsoft.com/office/drawing/2014/main" id="{27FBC905-3845-2229-C264-9807C1CD83CB}"/>
              </a:ext>
            </a:extLst>
          </p:cNvPr>
          <p:cNvSpPr>
            <a:spLocks noGrp="1"/>
          </p:cNvSpPr>
          <p:nvPr>
            <p:ph type="body" sz="quarter" idx="14" hasCustomPrompt="1"/>
          </p:nvPr>
        </p:nvSpPr>
        <p:spPr>
          <a:xfrm>
            <a:off x="1487488" y="3934365"/>
            <a:ext cx="4277838" cy="936000"/>
          </a:xfrm>
        </p:spPr>
        <p:txBody>
          <a:bodyPr lIns="90000" tIns="46800" rIns="90000" bIns="46800">
            <a:noAutofit/>
          </a:bodyPr>
          <a:lstStyle>
            <a:lvl1pPr>
              <a:defRPr sz="2200"/>
            </a:lvl1pPr>
          </a:lstStyle>
          <a:p>
            <a:pPr lvl="0"/>
            <a:r>
              <a:rPr lang="en-US"/>
              <a:t>Click to add subtitle</a:t>
            </a:r>
            <a:endParaRPr lang="en-SE"/>
          </a:p>
        </p:txBody>
      </p:sp>
      <p:sp>
        <p:nvSpPr>
          <p:cNvPr id="7" name="Text Placeholder 7">
            <a:extLst>
              <a:ext uri="{FF2B5EF4-FFF2-40B4-BE49-F238E27FC236}">
                <a16:creationId xmlns:a16="http://schemas.microsoft.com/office/drawing/2014/main" id="{479A6C1F-5D77-BA91-0627-49238B8750E3}"/>
              </a:ext>
            </a:extLst>
          </p:cNvPr>
          <p:cNvSpPr>
            <a:spLocks noGrp="1"/>
          </p:cNvSpPr>
          <p:nvPr>
            <p:ph type="body" sz="quarter" idx="15" hasCustomPrompt="1"/>
          </p:nvPr>
        </p:nvSpPr>
        <p:spPr>
          <a:xfrm>
            <a:off x="1487488" y="5192638"/>
            <a:ext cx="4277838" cy="936000"/>
          </a:xfrm>
        </p:spPr>
        <p:txBody>
          <a:bodyPr lIns="90000" tIns="46800" rIns="90000" bIns="46800">
            <a:noAutofit/>
          </a:bodyPr>
          <a:lstStyle>
            <a:lvl1pPr>
              <a:defRPr sz="1600"/>
            </a:lvl1pPr>
          </a:lstStyle>
          <a:p>
            <a:pPr lvl="0"/>
            <a:r>
              <a:rPr lang="en-US"/>
              <a:t>Click to add text</a:t>
            </a:r>
            <a:endParaRPr lang="en-SE"/>
          </a:p>
        </p:txBody>
      </p:sp>
      <p:sp>
        <p:nvSpPr>
          <p:cNvPr id="2" name="TextBox 1">
            <a:extLst>
              <a:ext uri="{FF2B5EF4-FFF2-40B4-BE49-F238E27FC236}">
                <a16:creationId xmlns:a16="http://schemas.microsoft.com/office/drawing/2014/main" id="{C724B052-1926-BE3D-2273-D2F530FAF697}"/>
              </a:ext>
            </a:extLst>
          </p:cNvPr>
          <p:cNvSpPr txBox="1"/>
          <p:nvPr userDrawn="1"/>
        </p:nvSpPr>
        <p:spPr>
          <a:xfrm>
            <a:off x="1487489" y="71919"/>
            <a:ext cx="360000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tx2"/>
                </a:solidFill>
              </a:rPr>
              <a:t>CONFIDENTIAL – NOT TO BE SHARED OR DISTRIBUTED</a:t>
            </a:r>
            <a:endParaRPr lang="en-GB" sz="1000">
              <a:solidFill>
                <a:schemeClr val="tx2"/>
              </a:solidFill>
            </a:endParaRPr>
          </a:p>
        </p:txBody>
      </p:sp>
    </p:spTree>
    <p:extLst>
      <p:ext uri="{BB962C8B-B14F-4D97-AF65-F5344CB8AC3E}">
        <p14:creationId xmlns:p14="http://schemas.microsoft.com/office/powerpoint/2010/main" val="261062091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icture with Caption in Blue Box Left 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955398-1FEA-859E-5CED-882976A64A74}"/>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icture Placeholder 7">
            <a:extLst>
              <a:ext uri="{FF2B5EF4-FFF2-40B4-BE49-F238E27FC236}">
                <a16:creationId xmlns:a16="http://schemas.microsoft.com/office/drawing/2014/main" id="{11A6860C-BF95-B869-559A-C633F747DBD5}"/>
              </a:ext>
            </a:extLst>
          </p:cNvPr>
          <p:cNvSpPr>
            <a:spLocks noGrp="1"/>
          </p:cNvSpPr>
          <p:nvPr>
            <p:ph type="pic" sz="quarter" idx="10"/>
          </p:nvPr>
        </p:nvSpPr>
        <p:spPr>
          <a:xfrm>
            <a:off x="0" y="0"/>
            <a:ext cx="12192000" cy="6786000"/>
          </a:xfrm>
          <a:solidFill>
            <a:schemeClr val="bg1"/>
          </a:solidFill>
        </p:spPr>
        <p:txBody>
          <a:bodyPr/>
          <a:lstStyle/>
          <a:p>
            <a:r>
              <a:rPr lang="en-US"/>
              <a:t>Click icon to add picture</a:t>
            </a:r>
            <a:endParaRPr lang="en-SE"/>
          </a:p>
        </p:txBody>
      </p:sp>
      <p:sp>
        <p:nvSpPr>
          <p:cNvPr id="15" name="Text Placeholder 14">
            <a:extLst>
              <a:ext uri="{FF2B5EF4-FFF2-40B4-BE49-F238E27FC236}">
                <a16:creationId xmlns:a16="http://schemas.microsoft.com/office/drawing/2014/main" id="{E139400E-A14F-C6D8-EB36-01FD42A6375F}"/>
              </a:ext>
            </a:extLst>
          </p:cNvPr>
          <p:cNvSpPr>
            <a:spLocks noGrp="1"/>
          </p:cNvSpPr>
          <p:nvPr>
            <p:ph type="body" sz="quarter" idx="12"/>
          </p:nvPr>
        </p:nvSpPr>
        <p:spPr>
          <a:xfrm>
            <a:off x="470646" y="3790223"/>
            <a:ext cx="5258822" cy="2437540"/>
          </a:xfrm>
          <a:solidFill>
            <a:schemeClr val="accent3">
              <a:alpha val="93000"/>
            </a:schemeClr>
          </a:solidFill>
        </p:spPr>
        <p:txBody>
          <a:bodyPr lIns="288000" tIns="288000" rIns="288000" bIns="288000" anchor="t">
            <a:noAutofit/>
          </a:bodyPr>
          <a:lstStyle>
            <a:lvl1pPr algn="l">
              <a:defRPr>
                <a:solidFill>
                  <a:schemeClr val="bg1"/>
                </a:solidFill>
              </a:defRPr>
            </a:lvl1pPr>
            <a:lvl2pPr algn="l">
              <a:defRPr>
                <a:solidFill>
                  <a:schemeClr val="bg1"/>
                </a:solidFill>
              </a:defRPr>
            </a:lvl2pPr>
            <a:lvl3pPr algn="l">
              <a:defRPr>
                <a:solidFill>
                  <a:schemeClr val="bg1"/>
                </a:solidFill>
              </a:defRPr>
            </a:lvl3pPr>
            <a:lvl4pPr algn="l">
              <a:defRPr>
                <a:solidFill>
                  <a:schemeClr val="bg1"/>
                </a:solidFill>
              </a:defRPr>
            </a:lvl4pPr>
            <a:lvl5pPr algn="l">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Logo">
            <a:extLst>
              <a:ext uri="{FF2B5EF4-FFF2-40B4-BE49-F238E27FC236}">
                <a16:creationId xmlns:a16="http://schemas.microsoft.com/office/drawing/2014/main" id="{FA91D652-396F-F282-2CBC-6278A98F77F2}"/>
              </a:ext>
            </a:extLst>
          </p:cNvPr>
          <p:cNvSpPr>
            <a:spLocks noGrp="1"/>
          </p:cNvSpPr>
          <p:nvPr>
            <p:ph type="body" sz="quarter" idx="21"/>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6525D1BE-633B-A66F-2CAA-60570D42082A}"/>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5B6F4329-2E76-CC75-8176-6A2A5F9D4A66}"/>
              </a:ext>
            </a:extLst>
          </p:cNvPr>
          <p:cNvSpPr>
            <a:spLocks noGrp="1"/>
          </p:cNvSpPr>
          <p:nvPr>
            <p:ph type="body" sz="quarter" idx="20" hasCustomPrompt="1"/>
          </p:nvPr>
        </p:nvSpPr>
        <p:spPr>
          <a:xfrm>
            <a:off x="470645" y="6356349"/>
            <a:ext cx="10980000" cy="363601"/>
          </a:xfrm>
        </p:spPr>
        <p:txBody>
          <a:bodyPr anchor="t" anchorCtr="0">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ext Placeholder 31">
            <a:extLst>
              <a:ext uri="{FF2B5EF4-FFF2-40B4-BE49-F238E27FC236}">
                <a16:creationId xmlns:a16="http://schemas.microsoft.com/office/drawing/2014/main" id="{616895EA-5320-B4AF-3634-B63286A5F54C}"/>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180322401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Picture with Caption in Blue Box Right 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955398-1FEA-859E-5CED-882976A64A74}"/>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icture Placeholder 7">
            <a:extLst>
              <a:ext uri="{FF2B5EF4-FFF2-40B4-BE49-F238E27FC236}">
                <a16:creationId xmlns:a16="http://schemas.microsoft.com/office/drawing/2014/main" id="{11A6860C-BF95-B869-559A-C633F747DBD5}"/>
              </a:ext>
            </a:extLst>
          </p:cNvPr>
          <p:cNvSpPr>
            <a:spLocks noGrp="1"/>
          </p:cNvSpPr>
          <p:nvPr>
            <p:ph type="pic" sz="quarter" idx="10"/>
          </p:nvPr>
        </p:nvSpPr>
        <p:spPr>
          <a:xfrm>
            <a:off x="0" y="0"/>
            <a:ext cx="12192000" cy="6786000"/>
          </a:xfrm>
          <a:solidFill>
            <a:schemeClr val="bg1"/>
          </a:solidFill>
        </p:spPr>
        <p:txBody>
          <a:bodyPr/>
          <a:lstStyle/>
          <a:p>
            <a:r>
              <a:rPr lang="en-US"/>
              <a:t>Click icon to add picture</a:t>
            </a:r>
            <a:endParaRPr lang="en-SE"/>
          </a:p>
        </p:txBody>
      </p:sp>
      <p:sp>
        <p:nvSpPr>
          <p:cNvPr id="15" name="Text Placeholder 14">
            <a:extLst>
              <a:ext uri="{FF2B5EF4-FFF2-40B4-BE49-F238E27FC236}">
                <a16:creationId xmlns:a16="http://schemas.microsoft.com/office/drawing/2014/main" id="{E139400E-A14F-C6D8-EB36-01FD42A6375F}"/>
              </a:ext>
            </a:extLst>
          </p:cNvPr>
          <p:cNvSpPr>
            <a:spLocks noGrp="1"/>
          </p:cNvSpPr>
          <p:nvPr>
            <p:ph type="body" sz="quarter" idx="12"/>
          </p:nvPr>
        </p:nvSpPr>
        <p:spPr>
          <a:xfrm>
            <a:off x="6624523" y="1099595"/>
            <a:ext cx="5258821" cy="5128168"/>
          </a:xfrm>
          <a:solidFill>
            <a:schemeClr val="accent3">
              <a:alpha val="93000"/>
            </a:schemeClr>
          </a:solidFill>
        </p:spPr>
        <p:txBody>
          <a:bodyPr lIns="288000" tIns="288000" rIns="288000" bIns="288000" anchor="t">
            <a:noAutofit/>
          </a:bodyPr>
          <a:lstStyle>
            <a:lvl1pPr algn="l">
              <a:defRPr>
                <a:solidFill>
                  <a:schemeClr val="bg1"/>
                </a:solidFill>
              </a:defRPr>
            </a:lvl1pPr>
            <a:lvl2pPr algn="l">
              <a:defRPr>
                <a:solidFill>
                  <a:schemeClr val="bg1"/>
                </a:solidFill>
              </a:defRPr>
            </a:lvl2pPr>
            <a:lvl3pPr algn="l">
              <a:defRPr>
                <a:solidFill>
                  <a:schemeClr val="bg1"/>
                </a:solidFill>
              </a:defRPr>
            </a:lvl3pPr>
            <a:lvl4pPr algn="l">
              <a:defRPr>
                <a:solidFill>
                  <a:schemeClr val="bg1"/>
                </a:solidFill>
              </a:defRPr>
            </a:lvl4pPr>
            <a:lvl5pPr algn="l">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Logo">
            <a:extLst>
              <a:ext uri="{FF2B5EF4-FFF2-40B4-BE49-F238E27FC236}">
                <a16:creationId xmlns:a16="http://schemas.microsoft.com/office/drawing/2014/main" id="{E3C698AE-A6F7-CD48-482D-B31C5011E09D}"/>
              </a:ext>
            </a:extLst>
          </p:cNvPr>
          <p:cNvSpPr>
            <a:spLocks noGrp="1"/>
          </p:cNvSpPr>
          <p:nvPr>
            <p:ph type="body" sz="quarter" idx="14"/>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05596E3F-2F63-CB90-6D3C-1E67A390A20A}"/>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3D5AC3D6-9917-BF69-9C4A-DC6A77DB4A66}"/>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ext Placeholder 31">
            <a:extLst>
              <a:ext uri="{FF2B5EF4-FFF2-40B4-BE49-F238E27FC236}">
                <a16:creationId xmlns:a16="http://schemas.microsoft.com/office/drawing/2014/main" id="{53DB7711-A1A4-2D20-5CED-DD05F06F2F95}"/>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22741623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icture with Caption in Blue Box Right B">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955398-1FEA-859E-5CED-882976A64A74}"/>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icture Placeholder 7">
            <a:extLst>
              <a:ext uri="{FF2B5EF4-FFF2-40B4-BE49-F238E27FC236}">
                <a16:creationId xmlns:a16="http://schemas.microsoft.com/office/drawing/2014/main" id="{11A6860C-BF95-B869-559A-C633F747DBD5}"/>
              </a:ext>
            </a:extLst>
          </p:cNvPr>
          <p:cNvSpPr>
            <a:spLocks noGrp="1"/>
          </p:cNvSpPr>
          <p:nvPr>
            <p:ph type="pic" sz="quarter" idx="10"/>
          </p:nvPr>
        </p:nvSpPr>
        <p:spPr>
          <a:xfrm>
            <a:off x="0" y="0"/>
            <a:ext cx="12192000" cy="6786000"/>
          </a:xfrm>
          <a:solidFill>
            <a:schemeClr val="bg1"/>
          </a:solidFill>
        </p:spPr>
        <p:txBody>
          <a:bodyPr/>
          <a:lstStyle/>
          <a:p>
            <a:r>
              <a:rPr lang="en-US"/>
              <a:t>Click icon to add picture</a:t>
            </a:r>
            <a:endParaRPr lang="en-SE"/>
          </a:p>
        </p:txBody>
      </p:sp>
      <p:sp>
        <p:nvSpPr>
          <p:cNvPr id="15" name="Text Placeholder 14">
            <a:extLst>
              <a:ext uri="{FF2B5EF4-FFF2-40B4-BE49-F238E27FC236}">
                <a16:creationId xmlns:a16="http://schemas.microsoft.com/office/drawing/2014/main" id="{E139400E-A14F-C6D8-EB36-01FD42A6375F}"/>
              </a:ext>
            </a:extLst>
          </p:cNvPr>
          <p:cNvSpPr>
            <a:spLocks noGrp="1"/>
          </p:cNvSpPr>
          <p:nvPr>
            <p:ph type="body" sz="quarter" idx="12"/>
          </p:nvPr>
        </p:nvSpPr>
        <p:spPr>
          <a:xfrm>
            <a:off x="6624524" y="1099595"/>
            <a:ext cx="5258820" cy="5128168"/>
          </a:xfrm>
          <a:solidFill>
            <a:schemeClr val="accent3">
              <a:alpha val="93000"/>
            </a:schemeClr>
          </a:solidFill>
        </p:spPr>
        <p:txBody>
          <a:bodyPr lIns="288000" tIns="288000" rIns="288000" bIns="288000" anchor="t">
            <a:noAutofit/>
          </a:bodyPr>
          <a:lstStyle>
            <a:lvl1pPr algn="l">
              <a:defRPr>
                <a:solidFill>
                  <a:schemeClr val="bg1"/>
                </a:solidFill>
              </a:defRPr>
            </a:lvl1pPr>
            <a:lvl2pPr algn="l">
              <a:defRPr>
                <a:solidFill>
                  <a:schemeClr val="bg1"/>
                </a:solidFill>
              </a:defRPr>
            </a:lvl2pPr>
            <a:lvl3pPr algn="l">
              <a:defRPr>
                <a:solidFill>
                  <a:schemeClr val="bg1"/>
                </a:solidFill>
              </a:defRPr>
            </a:lvl3pPr>
            <a:lvl4pPr algn="l">
              <a:defRPr>
                <a:solidFill>
                  <a:schemeClr val="bg1"/>
                </a:solidFill>
              </a:defRPr>
            </a:lvl4pPr>
            <a:lvl5pPr algn="l">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Logo">
            <a:extLst>
              <a:ext uri="{FF2B5EF4-FFF2-40B4-BE49-F238E27FC236}">
                <a16:creationId xmlns:a16="http://schemas.microsoft.com/office/drawing/2014/main" id="{84842B53-9FD7-6506-C285-8CADDD4E4938}"/>
              </a:ext>
            </a:extLst>
          </p:cNvPr>
          <p:cNvSpPr>
            <a:spLocks noGrp="1"/>
          </p:cNvSpPr>
          <p:nvPr>
            <p:ph type="body" sz="quarter" idx="21"/>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9BFFA658-3574-2083-9949-7F4F98F7CB16}"/>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239DAFE9-92FA-BFE6-92A2-7B59DFC50D11}"/>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ext Placeholder 31">
            <a:extLst>
              <a:ext uri="{FF2B5EF4-FFF2-40B4-BE49-F238E27FC236}">
                <a16:creationId xmlns:a16="http://schemas.microsoft.com/office/drawing/2014/main" id="{822B5FBA-3BFE-FF14-DEDC-5FB4B4114385}"/>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124311071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Picture with Caption in Blue Box Right C">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955398-1FEA-859E-5CED-882976A64A74}"/>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icture Placeholder 7">
            <a:extLst>
              <a:ext uri="{FF2B5EF4-FFF2-40B4-BE49-F238E27FC236}">
                <a16:creationId xmlns:a16="http://schemas.microsoft.com/office/drawing/2014/main" id="{11A6860C-BF95-B869-559A-C633F747DBD5}"/>
              </a:ext>
            </a:extLst>
          </p:cNvPr>
          <p:cNvSpPr>
            <a:spLocks noGrp="1"/>
          </p:cNvSpPr>
          <p:nvPr>
            <p:ph type="pic" sz="quarter" idx="10"/>
          </p:nvPr>
        </p:nvSpPr>
        <p:spPr>
          <a:xfrm>
            <a:off x="0" y="0"/>
            <a:ext cx="12192000" cy="6786000"/>
          </a:xfrm>
          <a:solidFill>
            <a:schemeClr val="bg1"/>
          </a:solidFill>
        </p:spPr>
        <p:txBody>
          <a:bodyPr/>
          <a:lstStyle/>
          <a:p>
            <a:r>
              <a:rPr lang="en-US"/>
              <a:t>Click icon to add picture</a:t>
            </a:r>
            <a:endParaRPr lang="en-SE"/>
          </a:p>
        </p:txBody>
      </p:sp>
      <p:sp>
        <p:nvSpPr>
          <p:cNvPr id="15" name="Text Placeholder 14">
            <a:extLst>
              <a:ext uri="{FF2B5EF4-FFF2-40B4-BE49-F238E27FC236}">
                <a16:creationId xmlns:a16="http://schemas.microsoft.com/office/drawing/2014/main" id="{E139400E-A14F-C6D8-EB36-01FD42A6375F}"/>
              </a:ext>
            </a:extLst>
          </p:cNvPr>
          <p:cNvSpPr>
            <a:spLocks noGrp="1"/>
          </p:cNvSpPr>
          <p:nvPr>
            <p:ph type="body" sz="quarter" idx="12"/>
          </p:nvPr>
        </p:nvSpPr>
        <p:spPr>
          <a:xfrm>
            <a:off x="6624524" y="3790223"/>
            <a:ext cx="5258820" cy="2437540"/>
          </a:xfrm>
          <a:solidFill>
            <a:schemeClr val="accent3">
              <a:alpha val="93000"/>
            </a:schemeClr>
          </a:solidFill>
        </p:spPr>
        <p:txBody>
          <a:bodyPr lIns="288000" tIns="288000" rIns="288000" bIns="288000" anchor="t">
            <a:noAutofit/>
          </a:bodyPr>
          <a:lstStyle>
            <a:lvl1pPr algn="l">
              <a:defRPr>
                <a:solidFill>
                  <a:schemeClr val="bg1"/>
                </a:solidFill>
              </a:defRPr>
            </a:lvl1pPr>
            <a:lvl2pPr algn="l">
              <a:defRPr>
                <a:solidFill>
                  <a:schemeClr val="bg1"/>
                </a:solidFill>
              </a:defRPr>
            </a:lvl2pPr>
            <a:lvl3pPr algn="l">
              <a:defRPr>
                <a:solidFill>
                  <a:schemeClr val="bg1"/>
                </a:solidFill>
              </a:defRPr>
            </a:lvl3pPr>
            <a:lvl4pPr algn="l">
              <a:defRPr>
                <a:solidFill>
                  <a:schemeClr val="bg1"/>
                </a:solidFill>
              </a:defRPr>
            </a:lvl4pPr>
            <a:lvl5pPr algn="l">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Logo">
            <a:extLst>
              <a:ext uri="{FF2B5EF4-FFF2-40B4-BE49-F238E27FC236}">
                <a16:creationId xmlns:a16="http://schemas.microsoft.com/office/drawing/2014/main" id="{661263B7-859B-27CB-9501-64DCE3CBE39F}"/>
              </a:ext>
            </a:extLst>
          </p:cNvPr>
          <p:cNvSpPr>
            <a:spLocks noGrp="1"/>
          </p:cNvSpPr>
          <p:nvPr>
            <p:ph type="body" sz="quarter" idx="14"/>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6525D1BE-633B-A66F-2CAA-60570D42082A}"/>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5B6F4329-2E76-CC75-8176-6A2A5F9D4A66}"/>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ext Placeholder 31">
            <a:extLst>
              <a:ext uri="{FF2B5EF4-FFF2-40B4-BE49-F238E27FC236}">
                <a16:creationId xmlns:a16="http://schemas.microsoft.com/office/drawing/2014/main" id="{AB77C1FF-06F1-DA58-B297-9E5599E32FA0}"/>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297749438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Picture with Caption in Blue Box Right 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955398-1FEA-859E-5CED-882976A64A74}"/>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icture Placeholder 7">
            <a:extLst>
              <a:ext uri="{FF2B5EF4-FFF2-40B4-BE49-F238E27FC236}">
                <a16:creationId xmlns:a16="http://schemas.microsoft.com/office/drawing/2014/main" id="{11A6860C-BF95-B869-559A-C633F747DBD5}"/>
              </a:ext>
            </a:extLst>
          </p:cNvPr>
          <p:cNvSpPr>
            <a:spLocks noGrp="1"/>
          </p:cNvSpPr>
          <p:nvPr>
            <p:ph type="pic" sz="quarter" idx="10"/>
          </p:nvPr>
        </p:nvSpPr>
        <p:spPr>
          <a:xfrm>
            <a:off x="0" y="0"/>
            <a:ext cx="12192000" cy="6786000"/>
          </a:xfrm>
          <a:solidFill>
            <a:schemeClr val="bg1"/>
          </a:solidFill>
        </p:spPr>
        <p:txBody>
          <a:bodyPr/>
          <a:lstStyle/>
          <a:p>
            <a:r>
              <a:rPr lang="en-US"/>
              <a:t>Click icon to add picture</a:t>
            </a:r>
            <a:endParaRPr lang="en-SE"/>
          </a:p>
        </p:txBody>
      </p:sp>
      <p:sp>
        <p:nvSpPr>
          <p:cNvPr id="15" name="Text Placeholder 14">
            <a:extLst>
              <a:ext uri="{FF2B5EF4-FFF2-40B4-BE49-F238E27FC236}">
                <a16:creationId xmlns:a16="http://schemas.microsoft.com/office/drawing/2014/main" id="{E139400E-A14F-C6D8-EB36-01FD42A6375F}"/>
              </a:ext>
            </a:extLst>
          </p:cNvPr>
          <p:cNvSpPr>
            <a:spLocks noGrp="1"/>
          </p:cNvSpPr>
          <p:nvPr>
            <p:ph type="body" sz="quarter" idx="12"/>
          </p:nvPr>
        </p:nvSpPr>
        <p:spPr>
          <a:xfrm>
            <a:off x="6624523" y="3790223"/>
            <a:ext cx="5258821" cy="2437540"/>
          </a:xfrm>
          <a:solidFill>
            <a:schemeClr val="accent3">
              <a:alpha val="93000"/>
            </a:schemeClr>
          </a:solidFill>
        </p:spPr>
        <p:txBody>
          <a:bodyPr lIns="288000" tIns="288000" rIns="288000" bIns="288000" anchor="t">
            <a:noAutofit/>
          </a:bodyPr>
          <a:lstStyle>
            <a:lvl1pPr algn="l">
              <a:defRPr>
                <a:solidFill>
                  <a:schemeClr val="bg1"/>
                </a:solidFill>
              </a:defRPr>
            </a:lvl1pPr>
            <a:lvl2pPr algn="l">
              <a:defRPr>
                <a:solidFill>
                  <a:schemeClr val="bg1"/>
                </a:solidFill>
              </a:defRPr>
            </a:lvl2pPr>
            <a:lvl3pPr algn="l">
              <a:defRPr>
                <a:solidFill>
                  <a:schemeClr val="bg1"/>
                </a:solidFill>
              </a:defRPr>
            </a:lvl3pPr>
            <a:lvl4pPr algn="l">
              <a:defRPr>
                <a:solidFill>
                  <a:schemeClr val="bg1"/>
                </a:solidFill>
              </a:defRPr>
            </a:lvl4pPr>
            <a:lvl5pPr algn="l">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Logo">
            <a:extLst>
              <a:ext uri="{FF2B5EF4-FFF2-40B4-BE49-F238E27FC236}">
                <a16:creationId xmlns:a16="http://schemas.microsoft.com/office/drawing/2014/main" id="{DACF988A-8CD1-23A8-D8A4-0605B2787C13}"/>
              </a:ext>
            </a:extLst>
          </p:cNvPr>
          <p:cNvSpPr>
            <a:spLocks noGrp="1"/>
          </p:cNvSpPr>
          <p:nvPr>
            <p:ph type="body" sz="quarter" idx="21"/>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6525D1BE-633B-A66F-2CAA-60570D42082A}"/>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5B6F4329-2E76-CC75-8176-6A2A5F9D4A66}"/>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ext Placeholder 31">
            <a:extLst>
              <a:ext uri="{FF2B5EF4-FFF2-40B4-BE49-F238E27FC236}">
                <a16:creationId xmlns:a16="http://schemas.microsoft.com/office/drawing/2014/main" id="{BA378338-35DD-55FF-FC45-8AB32D9096AC}"/>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23833049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Picture with Caption in Wide Blue Box 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955398-1FEA-859E-5CED-882976A64A74}"/>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icture Placeholder 7">
            <a:extLst>
              <a:ext uri="{FF2B5EF4-FFF2-40B4-BE49-F238E27FC236}">
                <a16:creationId xmlns:a16="http://schemas.microsoft.com/office/drawing/2014/main" id="{11A6860C-BF95-B869-559A-C633F747DBD5}"/>
              </a:ext>
            </a:extLst>
          </p:cNvPr>
          <p:cNvSpPr>
            <a:spLocks noGrp="1"/>
          </p:cNvSpPr>
          <p:nvPr>
            <p:ph type="pic" sz="quarter" idx="10"/>
          </p:nvPr>
        </p:nvSpPr>
        <p:spPr>
          <a:xfrm>
            <a:off x="0" y="0"/>
            <a:ext cx="12192000" cy="6786000"/>
          </a:xfrm>
          <a:solidFill>
            <a:schemeClr val="bg1"/>
          </a:solidFill>
        </p:spPr>
        <p:txBody>
          <a:bodyPr/>
          <a:lstStyle/>
          <a:p>
            <a:r>
              <a:rPr lang="en-US"/>
              <a:t>Click icon to add picture</a:t>
            </a:r>
            <a:endParaRPr lang="en-SE"/>
          </a:p>
        </p:txBody>
      </p:sp>
      <p:sp>
        <p:nvSpPr>
          <p:cNvPr id="15" name="Text Placeholder 14">
            <a:extLst>
              <a:ext uri="{FF2B5EF4-FFF2-40B4-BE49-F238E27FC236}">
                <a16:creationId xmlns:a16="http://schemas.microsoft.com/office/drawing/2014/main" id="{E139400E-A14F-C6D8-EB36-01FD42A6375F}"/>
              </a:ext>
            </a:extLst>
          </p:cNvPr>
          <p:cNvSpPr>
            <a:spLocks noGrp="1"/>
          </p:cNvSpPr>
          <p:nvPr>
            <p:ph type="body" sz="quarter" idx="12"/>
          </p:nvPr>
        </p:nvSpPr>
        <p:spPr>
          <a:xfrm>
            <a:off x="470645" y="3790223"/>
            <a:ext cx="11412700" cy="2437539"/>
          </a:xfrm>
          <a:solidFill>
            <a:schemeClr val="accent3">
              <a:alpha val="93000"/>
            </a:schemeClr>
          </a:solidFill>
        </p:spPr>
        <p:txBody>
          <a:bodyPr lIns="288000" tIns="288000" rIns="288000" bIns="288000" anchor="t">
            <a:noAutofit/>
          </a:bodyPr>
          <a:lstStyle>
            <a:lvl1pPr algn="l">
              <a:defRPr sz="2800">
                <a:solidFill>
                  <a:schemeClr val="bg1"/>
                </a:solidFill>
              </a:defRPr>
            </a:lvl1pPr>
            <a:lvl2pPr algn="l">
              <a:defRPr sz="2400">
                <a:solidFill>
                  <a:schemeClr val="bg1"/>
                </a:solidFill>
              </a:defRPr>
            </a:lvl2pPr>
            <a:lvl3pPr algn="l">
              <a:defRPr sz="2000">
                <a:solidFill>
                  <a:schemeClr val="bg1"/>
                </a:solidFill>
              </a:defRPr>
            </a:lvl3pPr>
            <a:lvl4pPr algn="l">
              <a:defRPr sz="1800">
                <a:solidFill>
                  <a:schemeClr val="bg1"/>
                </a:solidFill>
              </a:defRPr>
            </a:lvl4pPr>
            <a:lvl5pPr algn="l">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Logo">
            <a:extLst>
              <a:ext uri="{FF2B5EF4-FFF2-40B4-BE49-F238E27FC236}">
                <a16:creationId xmlns:a16="http://schemas.microsoft.com/office/drawing/2014/main" id="{12844A27-A1AF-5099-C917-738D8C0776AC}"/>
              </a:ext>
            </a:extLst>
          </p:cNvPr>
          <p:cNvSpPr>
            <a:spLocks noGrp="1"/>
          </p:cNvSpPr>
          <p:nvPr>
            <p:ph type="body" sz="quarter" idx="14"/>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6525D1BE-633B-A66F-2CAA-60570D42082A}"/>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5B6F4329-2E76-CC75-8176-6A2A5F9D4A66}"/>
              </a:ext>
            </a:extLst>
          </p:cNvPr>
          <p:cNvSpPr>
            <a:spLocks noGrp="1"/>
          </p:cNvSpPr>
          <p:nvPr>
            <p:ph type="body" sz="quarter" idx="20" hasCustomPrompt="1"/>
          </p:nvPr>
        </p:nvSpPr>
        <p:spPr>
          <a:xfrm>
            <a:off x="470645" y="6356349"/>
            <a:ext cx="10440000" cy="363601"/>
          </a:xfrm>
        </p:spPr>
        <p:txBody>
          <a:bodyPr anchor="t" anchorCtr="0">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ext Placeholder 31">
            <a:extLst>
              <a:ext uri="{FF2B5EF4-FFF2-40B4-BE49-F238E27FC236}">
                <a16:creationId xmlns:a16="http://schemas.microsoft.com/office/drawing/2014/main" id="{EB0F7512-BDE5-CDC1-071B-3BE1D0F490C1}"/>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333409641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icture with Caption in Wide Blue Box B">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955398-1FEA-859E-5CED-882976A64A74}"/>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icture Placeholder 7">
            <a:extLst>
              <a:ext uri="{FF2B5EF4-FFF2-40B4-BE49-F238E27FC236}">
                <a16:creationId xmlns:a16="http://schemas.microsoft.com/office/drawing/2014/main" id="{11A6860C-BF95-B869-559A-C633F747DBD5}"/>
              </a:ext>
            </a:extLst>
          </p:cNvPr>
          <p:cNvSpPr>
            <a:spLocks noGrp="1"/>
          </p:cNvSpPr>
          <p:nvPr>
            <p:ph type="pic" sz="quarter" idx="10"/>
          </p:nvPr>
        </p:nvSpPr>
        <p:spPr>
          <a:xfrm>
            <a:off x="0" y="0"/>
            <a:ext cx="12192000" cy="6786000"/>
          </a:xfrm>
          <a:solidFill>
            <a:schemeClr val="bg1"/>
          </a:solidFill>
        </p:spPr>
        <p:txBody>
          <a:bodyPr/>
          <a:lstStyle/>
          <a:p>
            <a:r>
              <a:rPr lang="en-US"/>
              <a:t>Click icon to add picture</a:t>
            </a:r>
            <a:endParaRPr lang="en-SE"/>
          </a:p>
        </p:txBody>
      </p:sp>
      <p:sp>
        <p:nvSpPr>
          <p:cNvPr id="15" name="Text Placeholder 14">
            <a:extLst>
              <a:ext uri="{FF2B5EF4-FFF2-40B4-BE49-F238E27FC236}">
                <a16:creationId xmlns:a16="http://schemas.microsoft.com/office/drawing/2014/main" id="{E139400E-A14F-C6D8-EB36-01FD42A6375F}"/>
              </a:ext>
            </a:extLst>
          </p:cNvPr>
          <p:cNvSpPr>
            <a:spLocks noGrp="1"/>
          </p:cNvSpPr>
          <p:nvPr>
            <p:ph type="body" sz="quarter" idx="12"/>
          </p:nvPr>
        </p:nvSpPr>
        <p:spPr>
          <a:xfrm>
            <a:off x="470645" y="3790223"/>
            <a:ext cx="11412700" cy="2437539"/>
          </a:xfrm>
          <a:solidFill>
            <a:schemeClr val="accent3">
              <a:alpha val="93000"/>
            </a:schemeClr>
          </a:solidFill>
        </p:spPr>
        <p:txBody>
          <a:bodyPr lIns="288000" tIns="288000" rIns="288000" bIns="288000" anchor="t">
            <a:noAutofit/>
          </a:bodyPr>
          <a:lstStyle>
            <a:lvl1pPr algn="l">
              <a:defRPr sz="2800">
                <a:solidFill>
                  <a:schemeClr val="bg1"/>
                </a:solidFill>
              </a:defRPr>
            </a:lvl1pPr>
            <a:lvl2pPr algn="l">
              <a:defRPr sz="2400">
                <a:solidFill>
                  <a:schemeClr val="bg1"/>
                </a:solidFill>
              </a:defRPr>
            </a:lvl2pPr>
            <a:lvl3pPr algn="l">
              <a:defRPr sz="2000">
                <a:solidFill>
                  <a:schemeClr val="bg1"/>
                </a:solidFill>
              </a:defRPr>
            </a:lvl3pPr>
            <a:lvl4pPr algn="l">
              <a:defRPr sz="1800">
                <a:solidFill>
                  <a:schemeClr val="bg1"/>
                </a:solidFill>
              </a:defRPr>
            </a:lvl4pPr>
            <a:lvl5pPr algn="l">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Logo">
            <a:extLst>
              <a:ext uri="{FF2B5EF4-FFF2-40B4-BE49-F238E27FC236}">
                <a16:creationId xmlns:a16="http://schemas.microsoft.com/office/drawing/2014/main" id="{8D326D6B-03AE-E297-BFB9-5454B82EF5C9}"/>
              </a:ext>
            </a:extLst>
          </p:cNvPr>
          <p:cNvSpPr>
            <a:spLocks noGrp="1"/>
          </p:cNvSpPr>
          <p:nvPr>
            <p:ph type="body" sz="quarter" idx="21"/>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6525D1BE-633B-A66F-2CAA-60570D42082A}"/>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5B6F4329-2E76-CC75-8176-6A2A5F9D4A66}"/>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ext Placeholder 31">
            <a:extLst>
              <a:ext uri="{FF2B5EF4-FFF2-40B4-BE49-F238E27FC236}">
                <a16:creationId xmlns:a16="http://schemas.microsoft.com/office/drawing/2014/main" id="{D48956F7-AA54-41CA-B9B7-DE1FC6727C0E}"/>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346719334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el and Content Blue backgroun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3826E60-B10E-E4E6-B7A8-B955E66FA9EE}"/>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descr="En bild som visar suddig, Färggrann, ljus&#10;&#10;AI-genererat innehåll kan vara felaktigt.">
            <a:extLst>
              <a:ext uri="{FF2B5EF4-FFF2-40B4-BE49-F238E27FC236}">
                <a16:creationId xmlns:a16="http://schemas.microsoft.com/office/drawing/2014/main" id="{8B357A74-7C62-082B-40F6-61ECF9FC24DB}"/>
              </a:ext>
            </a:extLst>
          </p:cNvPr>
          <p:cNvPicPr>
            <a:picLocks noGrp="1" noRot="1" noChangeAspect="1" noMove="1" noResize="1" noEditPoints="1" noAdjustHandles="1" noChangeArrowheads="1" noChangeShapeType="1" noCrop="1"/>
          </p:cNvPicPr>
          <p:nvPr userDrawn="1"/>
        </p:nvPicPr>
        <p:blipFill>
          <a:blip r:embed="rId2" cstate="screen">
            <a:extLst>
              <a:ext uri="{BEBA8EAE-BF5A-486C-A8C5-ECC9F3942E4B}">
                <a14:imgProps xmlns:a14="http://schemas.microsoft.com/office/drawing/2010/main">
                  <a14:imgLayer r:embed="rId3">
                    <a14:imgEffect>
                      <a14:colorTemperature colorTemp="4700"/>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a:xfrm>
            <a:off x="0" y="1"/>
            <a:ext cx="12192000" cy="6786000"/>
          </a:xfrm>
          <a:prstGeom prst="rect">
            <a:avLst/>
          </a:prstGeom>
        </p:spPr>
      </p:pic>
      <p:sp>
        <p:nvSpPr>
          <p:cNvPr id="9" name="Rectangle 8">
            <a:extLst>
              <a:ext uri="{FF2B5EF4-FFF2-40B4-BE49-F238E27FC236}">
                <a16:creationId xmlns:a16="http://schemas.microsoft.com/office/drawing/2014/main" id="{BFCCC568-7370-E8E4-0421-3D15605F6C0F}"/>
              </a:ext>
            </a:extLst>
          </p:cNvPr>
          <p:cNvSpPr>
            <a:spLocks noGrp="1" noRot="1" noMove="1" noResize="1" noEditPoints="1" noAdjustHandles="1" noChangeArrowheads="1" noChangeShapeType="1"/>
          </p:cNvSpPr>
          <p:nvPr userDrawn="1"/>
        </p:nvSpPr>
        <p:spPr>
          <a:xfrm>
            <a:off x="0" y="0"/>
            <a:ext cx="12192000" cy="6785998"/>
          </a:xfrm>
          <a:prstGeom prst="rect">
            <a:avLst/>
          </a:prstGeom>
          <a:solidFill>
            <a:schemeClr val="accent3">
              <a:alpha val="8292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0" name="Rectangle 6">
            <a:extLst>
              <a:ext uri="{FF2B5EF4-FFF2-40B4-BE49-F238E27FC236}">
                <a16:creationId xmlns:a16="http://schemas.microsoft.com/office/drawing/2014/main" id="{3ADAC276-039A-ABD4-AA9D-6F15172DA314}"/>
              </a:ext>
            </a:extLst>
          </p:cNvPr>
          <p:cNvSpPr>
            <a:spLocks noGrp="1" noRot="1" noMove="1" noResize="1" noEditPoints="1" noAdjustHandles="1" noChangeArrowheads="1" noChangeShapeType="1"/>
          </p:cNvSpPr>
          <p:nvPr userDrawn="1"/>
        </p:nvSpPr>
        <p:spPr>
          <a:xfrm>
            <a:off x="7073" y="0"/>
            <a:ext cx="7914956" cy="6786000"/>
          </a:xfrm>
          <a:prstGeom prst="rect">
            <a:avLst/>
          </a:prstGeom>
          <a:gradFill>
            <a:gsLst>
              <a:gs pos="0">
                <a:srgbClr val="000000">
                  <a:alpha val="41569"/>
                </a:srgbClr>
              </a:gs>
              <a:gs pos="99000">
                <a:srgbClr val="000000">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E" err="1"/>
          </a:p>
        </p:txBody>
      </p:sp>
      <p:sp>
        <p:nvSpPr>
          <p:cNvPr id="5" name="Content Placeholder 10">
            <a:extLst>
              <a:ext uri="{FF2B5EF4-FFF2-40B4-BE49-F238E27FC236}">
                <a16:creationId xmlns:a16="http://schemas.microsoft.com/office/drawing/2014/main" id="{3446E0A7-26E2-5FEB-E04E-E3E3B0C2A2D5}"/>
              </a:ext>
            </a:extLst>
          </p:cNvPr>
          <p:cNvSpPr>
            <a:spLocks noGrp="1" noRot="1" noMove="1" noResize="1" noEditPoints="1" noAdjustHandles="1" noChangeArrowheads="1" noChangeShapeType="1"/>
          </p:cNvSpPr>
          <p:nvPr>
            <p:ph sz="quarter" idx="13"/>
          </p:nvPr>
        </p:nvSpPr>
        <p:spPr>
          <a:xfrm>
            <a:off x="470646" y="1385047"/>
            <a:ext cx="10980000" cy="479191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pic>
        <p:nvPicPr>
          <p:cNvPr id="7" name="Logo">
            <a:extLst>
              <a:ext uri="{FF2B5EF4-FFF2-40B4-BE49-F238E27FC236}">
                <a16:creationId xmlns:a16="http://schemas.microsoft.com/office/drawing/2014/main" id="{AD493A3F-7A1F-6971-046E-9EFD5B8509EF}"/>
              </a:ext>
            </a:extLst>
          </p:cNvPr>
          <p:cNvPicPr>
            <a:picLocks noChangeAspect="1"/>
          </p:cNvPicPr>
          <p:nvPr userDrawn="1"/>
        </p:nvPicPr>
        <p:blipFill>
          <a:blip>
            <a:extLst>
              <a:ext uri="{96DAC541-7B7A-43D3-8B79-37D633B846F1}">
                <asvg:svgBlip xmlns:asvg="http://schemas.microsoft.com/office/drawing/2016/SVG/main" r:embed="rId4"/>
              </a:ext>
            </a:extLst>
          </a:blip>
          <a:srcRect/>
          <a:stretch/>
        </p:blipFill>
        <p:spPr>
          <a:xfrm>
            <a:off x="10751463" y="384506"/>
            <a:ext cx="1131882" cy="365123"/>
          </a:xfrm>
          <a:prstGeom prst="rect">
            <a:avLst/>
          </a:prstGeom>
        </p:spPr>
      </p:pic>
      <p:sp>
        <p:nvSpPr>
          <p:cNvPr id="11" name="Slide Number Placeholder 10">
            <a:extLst>
              <a:ext uri="{FF2B5EF4-FFF2-40B4-BE49-F238E27FC236}">
                <a16:creationId xmlns:a16="http://schemas.microsoft.com/office/drawing/2014/main" id="{70438711-1279-6ADA-3DA4-5F7C4FDFD277}"/>
              </a:ext>
            </a:extLst>
          </p:cNvPr>
          <p:cNvSpPr>
            <a:spLocks noGrp="1"/>
          </p:cNvSpPr>
          <p:nvPr>
            <p:ph type="sldNum" sz="quarter" idx="16"/>
          </p:nvPr>
        </p:nvSpPr>
        <p:spPr/>
        <p:txBody>
          <a:bodyPr/>
          <a:lstStyle>
            <a:lvl1pPr>
              <a:defRPr>
                <a:solidFill>
                  <a:schemeClr val="bg1"/>
                </a:solidFill>
              </a:defRPr>
            </a:lvl1pPr>
          </a:lstStyle>
          <a:p>
            <a:fld id="{6101CC8E-1CEF-6746-999E-CF29FF00B1DC}" type="slidenum">
              <a:rPr lang="sv-SE" smtClean="0"/>
              <a:pPr/>
              <a:t>‹#›</a:t>
            </a:fld>
            <a:endParaRPr lang="sv-SE"/>
          </a:p>
        </p:txBody>
      </p:sp>
      <p:sp>
        <p:nvSpPr>
          <p:cNvPr id="12" name="Reference Placeholder 4">
            <a:extLst>
              <a:ext uri="{FF2B5EF4-FFF2-40B4-BE49-F238E27FC236}">
                <a16:creationId xmlns:a16="http://schemas.microsoft.com/office/drawing/2014/main" id="{85E9E4EA-F8E6-86A0-4B2F-B05BF9F03B11}"/>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3" name="Title 2">
            <a:extLst>
              <a:ext uri="{FF2B5EF4-FFF2-40B4-BE49-F238E27FC236}">
                <a16:creationId xmlns:a16="http://schemas.microsoft.com/office/drawing/2014/main" id="{2C3F03B6-6907-1D2C-ED9F-FEC34EDE8E85}"/>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SE"/>
          </a:p>
        </p:txBody>
      </p:sp>
      <p:sp>
        <p:nvSpPr>
          <p:cNvPr id="2" name="TextBox 1">
            <a:extLst>
              <a:ext uri="{FF2B5EF4-FFF2-40B4-BE49-F238E27FC236}">
                <a16:creationId xmlns:a16="http://schemas.microsoft.com/office/drawing/2014/main" id="{13718D77-A848-8CC2-2BF6-BB79EC8A0B02}"/>
              </a:ext>
            </a:extLst>
          </p:cNvPr>
          <p:cNvSpPr txBox="1"/>
          <p:nvPr userDrawn="1"/>
        </p:nvSpPr>
        <p:spPr>
          <a:xfrm>
            <a:off x="470647" y="71919"/>
            <a:ext cx="68240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bg1"/>
                </a:solidFill>
              </a:rPr>
              <a:t>CONFIDENTIAL – FOR INTERNAL USE ONLY</a:t>
            </a:r>
            <a:endParaRPr lang="en-GB" sz="1000">
              <a:solidFill>
                <a:schemeClr val="bg1"/>
              </a:solidFill>
            </a:endParaRPr>
          </a:p>
        </p:txBody>
      </p:sp>
    </p:spTree>
    <p:extLst>
      <p:ext uri="{BB962C8B-B14F-4D97-AF65-F5344CB8AC3E}">
        <p14:creationId xmlns:p14="http://schemas.microsoft.com/office/powerpoint/2010/main" val="29029094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wo Content Blue backgroun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3826E60-B10E-E4E6-B7A8-B955E66FA9EE}"/>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descr="En bild som visar suddig, Färggrann, ljus&#10;&#10;AI-genererat innehåll kan vara felaktigt.">
            <a:extLst>
              <a:ext uri="{FF2B5EF4-FFF2-40B4-BE49-F238E27FC236}">
                <a16:creationId xmlns:a16="http://schemas.microsoft.com/office/drawing/2014/main" id="{8B357A74-7C62-082B-40F6-61ECF9FC24DB}"/>
              </a:ext>
            </a:extLst>
          </p:cNvPr>
          <p:cNvPicPr>
            <a:picLocks noGrp="1" noRot="1" noChangeAspect="1" noMove="1" noResize="1" noEditPoints="1" noAdjustHandles="1" noChangeArrowheads="1" noChangeShapeType="1" noCrop="1"/>
          </p:cNvPicPr>
          <p:nvPr userDrawn="1"/>
        </p:nvPicPr>
        <p:blipFill>
          <a:blip r:embed="rId2" cstate="screen">
            <a:extLst>
              <a:ext uri="{BEBA8EAE-BF5A-486C-A8C5-ECC9F3942E4B}">
                <a14:imgProps xmlns:a14="http://schemas.microsoft.com/office/drawing/2010/main">
                  <a14:imgLayer r:embed="rId3">
                    <a14:imgEffect>
                      <a14:colorTemperature colorTemp="4700"/>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a:xfrm>
            <a:off x="0" y="1"/>
            <a:ext cx="12192000" cy="6786000"/>
          </a:xfrm>
          <a:prstGeom prst="rect">
            <a:avLst/>
          </a:prstGeom>
        </p:spPr>
      </p:pic>
      <p:sp>
        <p:nvSpPr>
          <p:cNvPr id="9" name="Rectangle 8">
            <a:extLst>
              <a:ext uri="{FF2B5EF4-FFF2-40B4-BE49-F238E27FC236}">
                <a16:creationId xmlns:a16="http://schemas.microsoft.com/office/drawing/2014/main" id="{BFCCC568-7370-E8E4-0421-3D15605F6C0F}"/>
              </a:ext>
            </a:extLst>
          </p:cNvPr>
          <p:cNvSpPr>
            <a:spLocks/>
          </p:cNvSpPr>
          <p:nvPr userDrawn="1"/>
        </p:nvSpPr>
        <p:spPr>
          <a:xfrm>
            <a:off x="0" y="0"/>
            <a:ext cx="12192000" cy="6785998"/>
          </a:xfrm>
          <a:prstGeom prst="rect">
            <a:avLst/>
          </a:prstGeom>
          <a:solidFill>
            <a:schemeClr val="accent3">
              <a:alpha val="8292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0" name="Rectangle 6">
            <a:extLst>
              <a:ext uri="{FF2B5EF4-FFF2-40B4-BE49-F238E27FC236}">
                <a16:creationId xmlns:a16="http://schemas.microsoft.com/office/drawing/2014/main" id="{3ADAC276-039A-ABD4-AA9D-6F15172DA314}"/>
              </a:ext>
            </a:extLst>
          </p:cNvPr>
          <p:cNvSpPr>
            <a:spLocks noGrp="1" noRot="1" noMove="1" noResize="1" noEditPoints="1" noAdjustHandles="1" noChangeArrowheads="1" noChangeShapeType="1"/>
          </p:cNvSpPr>
          <p:nvPr userDrawn="1"/>
        </p:nvSpPr>
        <p:spPr>
          <a:xfrm>
            <a:off x="7073" y="0"/>
            <a:ext cx="7914956" cy="6786000"/>
          </a:xfrm>
          <a:prstGeom prst="rect">
            <a:avLst/>
          </a:prstGeom>
          <a:gradFill>
            <a:gsLst>
              <a:gs pos="0">
                <a:srgbClr val="000000">
                  <a:alpha val="41569"/>
                </a:srgbClr>
              </a:gs>
              <a:gs pos="99000">
                <a:srgbClr val="000000">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E" err="1"/>
          </a:p>
        </p:txBody>
      </p:sp>
      <p:pic>
        <p:nvPicPr>
          <p:cNvPr id="12" name="Logo">
            <a:extLst>
              <a:ext uri="{FF2B5EF4-FFF2-40B4-BE49-F238E27FC236}">
                <a16:creationId xmlns:a16="http://schemas.microsoft.com/office/drawing/2014/main" id="{44190894-F300-3125-6A5D-FFDC624EC0D8}"/>
              </a:ext>
            </a:extLst>
          </p:cNvPr>
          <p:cNvPicPr>
            <a:picLocks noGrp="1" noRot="1" noChangeAspect="1" noMove="1" noResize="1" noEditPoints="1" noAdjustHandles="1" noChangeArrowheads="1" noChangeShapeType="1" noCrop="1"/>
          </p:cNvPicPr>
          <p:nvPr userDrawn="1"/>
        </p:nvPicPr>
        <p:blipFill>
          <a:blip>
            <a:extLst>
              <a:ext uri="{96DAC541-7B7A-43D3-8B79-37D633B846F1}">
                <asvg:svgBlip xmlns:asvg="http://schemas.microsoft.com/office/drawing/2016/SVG/main" r:embed="rId4"/>
              </a:ext>
            </a:extLst>
          </a:blip>
          <a:srcRect/>
          <a:stretch/>
        </p:blipFill>
        <p:spPr>
          <a:xfrm>
            <a:off x="10751463" y="384506"/>
            <a:ext cx="1131882" cy="365123"/>
          </a:xfrm>
          <a:prstGeom prst="rect">
            <a:avLst/>
          </a:prstGeom>
        </p:spPr>
      </p:pic>
      <p:sp>
        <p:nvSpPr>
          <p:cNvPr id="11" name="Slide Number Placeholder 10">
            <a:extLst>
              <a:ext uri="{FF2B5EF4-FFF2-40B4-BE49-F238E27FC236}">
                <a16:creationId xmlns:a16="http://schemas.microsoft.com/office/drawing/2014/main" id="{70438711-1279-6ADA-3DA4-5F7C4FDFD277}"/>
              </a:ext>
            </a:extLst>
          </p:cNvPr>
          <p:cNvSpPr>
            <a:spLocks noGrp="1"/>
          </p:cNvSpPr>
          <p:nvPr>
            <p:ph type="sldNum" sz="quarter" idx="16"/>
          </p:nvPr>
        </p:nvSpPr>
        <p:spPr/>
        <p:txBody>
          <a:bodyPr/>
          <a:lstStyle>
            <a:lvl1pPr>
              <a:defRPr>
                <a:solidFill>
                  <a:schemeClr val="bg1"/>
                </a:solidFill>
              </a:defRPr>
            </a:lvl1pPr>
          </a:lstStyle>
          <a:p>
            <a:fld id="{6101CC8E-1CEF-6746-999E-CF29FF00B1DC}" type="slidenum">
              <a:rPr lang="sv-SE" smtClean="0"/>
              <a:pPr/>
              <a:t>‹#›</a:t>
            </a:fld>
            <a:endParaRPr lang="sv-SE"/>
          </a:p>
        </p:txBody>
      </p:sp>
      <p:sp>
        <p:nvSpPr>
          <p:cNvPr id="3" name="Content Placeholder 10">
            <a:extLst>
              <a:ext uri="{FF2B5EF4-FFF2-40B4-BE49-F238E27FC236}">
                <a16:creationId xmlns:a16="http://schemas.microsoft.com/office/drawing/2014/main" id="{DCF91623-2A1F-FF15-4ADC-8E1652083C89}"/>
              </a:ext>
            </a:extLst>
          </p:cNvPr>
          <p:cNvSpPr>
            <a:spLocks noGrp="1"/>
          </p:cNvSpPr>
          <p:nvPr>
            <p:ph sz="quarter" idx="13"/>
          </p:nvPr>
        </p:nvSpPr>
        <p:spPr>
          <a:xfrm>
            <a:off x="6050579" y="1385047"/>
            <a:ext cx="5400000" cy="479191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7" name="Content Placeholder 10">
            <a:extLst>
              <a:ext uri="{FF2B5EF4-FFF2-40B4-BE49-F238E27FC236}">
                <a16:creationId xmlns:a16="http://schemas.microsoft.com/office/drawing/2014/main" id="{A8F705BE-34F5-20F1-D8F6-FFC25438CC03}"/>
              </a:ext>
            </a:extLst>
          </p:cNvPr>
          <p:cNvSpPr>
            <a:spLocks noGrp="1"/>
          </p:cNvSpPr>
          <p:nvPr>
            <p:ph sz="quarter" idx="14"/>
          </p:nvPr>
        </p:nvSpPr>
        <p:spPr>
          <a:xfrm>
            <a:off x="470646" y="1385047"/>
            <a:ext cx="5400000" cy="479191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13" name="Reference Placeholder 4">
            <a:extLst>
              <a:ext uri="{FF2B5EF4-FFF2-40B4-BE49-F238E27FC236}">
                <a16:creationId xmlns:a16="http://schemas.microsoft.com/office/drawing/2014/main" id="{05E15B63-B34F-61F3-243A-E6D9902FE638}"/>
              </a:ext>
            </a:extLst>
          </p:cNvPr>
          <p:cNvSpPr>
            <a:spLocks noGrp="1"/>
          </p:cNvSpPr>
          <p:nvPr>
            <p:ph type="body" sz="quarter" idx="20" hasCustomPrompt="1"/>
          </p:nvPr>
        </p:nvSpPr>
        <p:spPr>
          <a:xfrm>
            <a:off x="470645" y="6356349"/>
            <a:ext cx="5400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14" name="Reference Placeholder 5">
            <a:extLst>
              <a:ext uri="{FF2B5EF4-FFF2-40B4-BE49-F238E27FC236}">
                <a16:creationId xmlns:a16="http://schemas.microsoft.com/office/drawing/2014/main" id="{E8044BF7-44B8-FA59-EBA9-9BD0D4731474}"/>
              </a:ext>
            </a:extLst>
          </p:cNvPr>
          <p:cNvSpPr>
            <a:spLocks noGrp="1"/>
          </p:cNvSpPr>
          <p:nvPr>
            <p:ph type="body" sz="quarter" idx="21" hasCustomPrompt="1"/>
          </p:nvPr>
        </p:nvSpPr>
        <p:spPr>
          <a:xfrm>
            <a:off x="6050580" y="6356349"/>
            <a:ext cx="5400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itle 4">
            <a:extLst>
              <a:ext uri="{FF2B5EF4-FFF2-40B4-BE49-F238E27FC236}">
                <a16:creationId xmlns:a16="http://schemas.microsoft.com/office/drawing/2014/main" id="{EA8D40FF-5167-443C-5C26-B7CD28927952}"/>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SE"/>
          </a:p>
        </p:txBody>
      </p:sp>
      <p:sp>
        <p:nvSpPr>
          <p:cNvPr id="2" name="TextBox 1">
            <a:extLst>
              <a:ext uri="{FF2B5EF4-FFF2-40B4-BE49-F238E27FC236}">
                <a16:creationId xmlns:a16="http://schemas.microsoft.com/office/drawing/2014/main" id="{4FD82C1A-F20E-B5FF-CAA9-AF57D187200C}"/>
              </a:ext>
            </a:extLst>
          </p:cNvPr>
          <p:cNvSpPr txBox="1"/>
          <p:nvPr userDrawn="1"/>
        </p:nvSpPr>
        <p:spPr>
          <a:xfrm>
            <a:off x="470647" y="71919"/>
            <a:ext cx="68240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bg1"/>
                </a:solidFill>
              </a:rPr>
              <a:t>CONFIDENTIAL – FOR INTERNAL USE ONLY</a:t>
            </a:r>
            <a:endParaRPr lang="en-GB" sz="1000">
              <a:solidFill>
                <a:schemeClr val="bg1"/>
              </a:solidFill>
            </a:endParaRPr>
          </a:p>
        </p:txBody>
      </p:sp>
    </p:spTree>
    <p:extLst>
      <p:ext uri="{BB962C8B-B14F-4D97-AF65-F5344CB8AC3E}">
        <p14:creationId xmlns:p14="http://schemas.microsoft.com/office/powerpoint/2010/main" val="322893923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hree Content Blue backgroun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3826E60-B10E-E4E6-B7A8-B955E66FA9EE}"/>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descr="En bild som visar suddig, Färggrann, ljus&#10;&#10;AI-genererat innehåll kan vara felaktigt.">
            <a:extLst>
              <a:ext uri="{FF2B5EF4-FFF2-40B4-BE49-F238E27FC236}">
                <a16:creationId xmlns:a16="http://schemas.microsoft.com/office/drawing/2014/main" id="{8B357A74-7C62-082B-40F6-61ECF9FC24DB}"/>
              </a:ext>
            </a:extLst>
          </p:cNvPr>
          <p:cNvPicPr>
            <a:picLocks noGrp="1" noRot="1" noChangeAspect="1" noMove="1" noResize="1" noEditPoints="1" noAdjustHandles="1" noChangeArrowheads="1" noChangeShapeType="1" noCrop="1"/>
          </p:cNvPicPr>
          <p:nvPr userDrawn="1"/>
        </p:nvPicPr>
        <p:blipFill>
          <a:blip r:embed="rId2" cstate="screen">
            <a:extLst>
              <a:ext uri="{BEBA8EAE-BF5A-486C-A8C5-ECC9F3942E4B}">
                <a14:imgProps xmlns:a14="http://schemas.microsoft.com/office/drawing/2010/main">
                  <a14:imgLayer r:embed="rId3">
                    <a14:imgEffect>
                      <a14:colorTemperature colorTemp="4700"/>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a:xfrm>
            <a:off x="0" y="1"/>
            <a:ext cx="12192000" cy="6786000"/>
          </a:xfrm>
          <a:prstGeom prst="rect">
            <a:avLst/>
          </a:prstGeom>
        </p:spPr>
      </p:pic>
      <p:sp>
        <p:nvSpPr>
          <p:cNvPr id="9" name="Rectangle 8">
            <a:extLst>
              <a:ext uri="{FF2B5EF4-FFF2-40B4-BE49-F238E27FC236}">
                <a16:creationId xmlns:a16="http://schemas.microsoft.com/office/drawing/2014/main" id="{BFCCC568-7370-E8E4-0421-3D15605F6C0F}"/>
              </a:ext>
            </a:extLst>
          </p:cNvPr>
          <p:cNvSpPr>
            <a:spLocks noGrp="1" noRot="1" noMove="1" noResize="1" noEditPoints="1" noAdjustHandles="1" noChangeArrowheads="1" noChangeShapeType="1"/>
          </p:cNvSpPr>
          <p:nvPr userDrawn="1"/>
        </p:nvSpPr>
        <p:spPr>
          <a:xfrm>
            <a:off x="0" y="0"/>
            <a:ext cx="12192000" cy="6785998"/>
          </a:xfrm>
          <a:prstGeom prst="rect">
            <a:avLst/>
          </a:prstGeom>
          <a:solidFill>
            <a:schemeClr val="accent3">
              <a:alpha val="8292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0" name="Rectangle 6">
            <a:extLst>
              <a:ext uri="{FF2B5EF4-FFF2-40B4-BE49-F238E27FC236}">
                <a16:creationId xmlns:a16="http://schemas.microsoft.com/office/drawing/2014/main" id="{3ADAC276-039A-ABD4-AA9D-6F15172DA314}"/>
              </a:ext>
            </a:extLst>
          </p:cNvPr>
          <p:cNvSpPr>
            <a:spLocks noGrp="1" noRot="1" noMove="1" noResize="1" noEditPoints="1" noAdjustHandles="1" noChangeArrowheads="1" noChangeShapeType="1"/>
          </p:cNvSpPr>
          <p:nvPr userDrawn="1"/>
        </p:nvSpPr>
        <p:spPr>
          <a:xfrm>
            <a:off x="7073" y="0"/>
            <a:ext cx="7914956" cy="6786000"/>
          </a:xfrm>
          <a:prstGeom prst="rect">
            <a:avLst/>
          </a:prstGeom>
          <a:gradFill>
            <a:gsLst>
              <a:gs pos="0">
                <a:srgbClr val="000000">
                  <a:alpha val="41569"/>
                </a:srgbClr>
              </a:gs>
              <a:gs pos="99000">
                <a:srgbClr val="000000">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E" err="1"/>
          </a:p>
        </p:txBody>
      </p:sp>
      <p:pic>
        <p:nvPicPr>
          <p:cNvPr id="12" name="Logo">
            <a:extLst>
              <a:ext uri="{FF2B5EF4-FFF2-40B4-BE49-F238E27FC236}">
                <a16:creationId xmlns:a16="http://schemas.microsoft.com/office/drawing/2014/main" id="{3C0D2A4F-2904-B9B6-685D-4F09BD0EDD85}"/>
              </a:ext>
            </a:extLst>
          </p:cNvPr>
          <p:cNvPicPr>
            <a:picLocks noGrp="1" noRot="1" noChangeAspect="1" noMove="1" noResize="1" noEditPoints="1" noAdjustHandles="1" noChangeArrowheads="1" noChangeShapeType="1" noCrop="1"/>
          </p:cNvPicPr>
          <p:nvPr userDrawn="1"/>
        </p:nvPicPr>
        <p:blipFill>
          <a:blip>
            <a:extLst>
              <a:ext uri="{96DAC541-7B7A-43D3-8B79-37D633B846F1}">
                <asvg:svgBlip xmlns:asvg="http://schemas.microsoft.com/office/drawing/2016/SVG/main" r:embed="rId4"/>
              </a:ext>
            </a:extLst>
          </a:blip>
          <a:srcRect/>
          <a:stretch/>
        </p:blipFill>
        <p:spPr>
          <a:xfrm>
            <a:off x="10751463" y="384506"/>
            <a:ext cx="1131882" cy="365123"/>
          </a:xfrm>
          <a:prstGeom prst="rect">
            <a:avLst/>
          </a:prstGeom>
        </p:spPr>
      </p:pic>
      <p:sp>
        <p:nvSpPr>
          <p:cNvPr id="11" name="Slide Number Placeholder 10">
            <a:extLst>
              <a:ext uri="{FF2B5EF4-FFF2-40B4-BE49-F238E27FC236}">
                <a16:creationId xmlns:a16="http://schemas.microsoft.com/office/drawing/2014/main" id="{70438711-1279-6ADA-3DA4-5F7C4FDFD277}"/>
              </a:ext>
            </a:extLst>
          </p:cNvPr>
          <p:cNvSpPr>
            <a:spLocks noGrp="1"/>
          </p:cNvSpPr>
          <p:nvPr>
            <p:ph type="sldNum" sz="quarter" idx="16"/>
          </p:nvPr>
        </p:nvSpPr>
        <p:spPr/>
        <p:txBody>
          <a:bodyPr/>
          <a:lstStyle>
            <a:lvl1pPr>
              <a:defRPr>
                <a:solidFill>
                  <a:schemeClr val="bg1"/>
                </a:solidFill>
              </a:defRPr>
            </a:lvl1pPr>
          </a:lstStyle>
          <a:p>
            <a:fld id="{6101CC8E-1CEF-6746-999E-CF29FF00B1DC}" type="slidenum">
              <a:rPr lang="sv-SE" smtClean="0"/>
              <a:pPr/>
              <a:t>‹#›</a:t>
            </a:fld>
            <a:endParaRPr lang="sv-SE"/>
          </a:p>
        </p:txBody>
      </p:sp>
      <p:sp>
        <p:nvSpPr>
          <p:cNvPr id="3" name="Content Placeholder 10">
            <a:extLst>
              <a:ext uri="{FF2B5EF4-FFF2-40B4-BE49-F238E27FC236}">
                <a16:creationId xmlns:a16="http://schemas.microsoft.com/office/drawing/2014/main" id="{EACB7360-0B21-A15E-D3FC-7A68BD493C9A}"/>
              </a:ext>
            </a:extLst>
          </p:cNvPr>
          <p:cNvSpPr>
            <a:spLocks noGrp="1"/>
          </p:cNvSpPr>
          <p:nvPr>
            <p:ph sz="quarter" idx="13"/>
          </p:nvPr>
        </p:nvSpPr>
        <p:spPr>
          <a:xfrm>
            <a:off x="4196612" y="1385047"/>
            <a:ext cx="3528000" cy="479191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7" name="Content Placeholder 10">
            <a:extLst>
              <a:ext uri="{FF2B5EF4-FFF2-40B4-BE49-F238E27FC236}">
                <a16:creationId xmlns:a16="http://schemas.microsoft.com/office/drawing/2014/main" id="{792C0E70-1893-B464-74F9-17A66884739B}"/>
              </a:ext>
            </a:extLst>
          </p:cNvPr>
          <p:cNvSpPr>
            <a:spLocks noGrp="1"/>
          </p:cNvSpPr>
          <p:nvPr>
            <p:ph sz="quarter" idx="14"/>
          </p:nvPr>
        </p:nvSpPr>
        <p:spPr>
          <a:xfrm>
            <a:off x="470646" y="1385047"/>
            <a:ext cx="3528000" cy="479191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13" name="Content Placeholder 10">
            <a:extLst>
              <a:ext uri="{FF2B5EF4-FFF2-40B4-BE49-F238E27FC236}">
                <a16:creationId xmlns:a16="http://schemas.microsoft.com/office/drawing/2014/main" id="{17C5C65C-CA97-C0F9-7E55-836425FA64C4}"/>
              </a:ext>
            </a:extLst>
          </p:cNvPr>
          <p:cNvSpPr>
            <a:spLocks noGrp="1"/>
          </p:cNvSpPr>
          <p:nvPr>
            <p:ph sz="quarter" idx="15"/>
          </p:nvPr>
        </p:nvSpPr>
        <p:spPr>
          <a:xfrm>
            <a:off x="7922579" y="1385047"/>
            <a:ext cx="3528000" cy="479191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14" name="Reference Placeholder 4">
            <a:extLst>
              <a:ext uri="{FF2B5EF4-FFF2-40B4-BE49-F238E27FC236}">
                <a16:creationId xmlns:a16="http://schemas.microsoft.com/office/drawing/2014/main" id="{B81DED09-68E8-9E8E-2CEE-96E92C63558E}"/>
              </a:ext>
            </a:extLst>
          </p:cNvPr>
          <p:cNvSpPr>
            <a:spLocks noGrp="1"/>
          </p:cNvSpPr>
          <p:nvPr>
            <p:ph type="body" sz="quarter" idx="20" hasCustomPrompt="1"/>
          </p:nvPr>
        </p:nvSpPr>
        <p:spPr>
          <a:xfrm>
            <a:off x="470645" y="6356349"/>
            <a:ext cx="3528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15" name="Reference Placeholder 4">
            <a:extLst>
              <a:ext uri="{FF2B5EF4-FFF2-40B4-BE49-F238E27FC236}">
                <a16:creationId xmlns:a16="http://schemas.microsoft.com/office/drawing/2014/main" id="{EEB46204-CBD2-73AD-367A-322742183491}"/>
              </a:ext>
            </a:extLst>
          </p:cNvPr>
          <p:cNvSpPr>
            <a:spLocks noGrp="1"/>
          </p:cNvSpPr>
          <p:nvPr>
            <p:ph type="body" sz="quarter" idx="21" hasCustomPrompt="1"/>
          </p:nvPr>
        </p:nvSpPr>
        <p:spPr>
          <a:xfrm>
            <a:off x="4196613" y="6356349"/>
            <a:ext cx="3528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16" name="Reference Placeholder 4">
            <a:extLst>
              <a:ext uri="{FF2B5EF4-FFF2-40B4-BE49-F238E27FC236}">
                <a16:creationId xmlns:a16="http://schemas.microsoft.com/office/drawing/2014/main" id="{E415303B-C960-906A-CC2F-178F031CE5B8}"/>
              </a:ext>
            </a:extLst>
          </p:cNvPr>
          <p:cNvSpPr>
            <a:spLocks noGrp="1"/>
          </p:cNvSpPr>
          <p:nvPr>
            <p:ph type="body" sz="quarter" idx="22" hasCustomPrompt="1"/>
          </p:nvPr>
        </p:nvSpPr>
        <p:spPr>
          <a:xfrm>
            <a:off x="7923486" y="6356349"/>
            <a:ext cx="3528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itle 4">
            <a:extLst>
              <a:ext uri="{FF2B5EF4-FFF2-40B4-BE49-F238E27FC236}">
                <a16:creationId xmlns:a16="http://schemas.microsoft.com/office/drawing/2014/main" id="{F06D07B4-6ED9-56C6-A7DE-AE46253A11AA}"/>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SE"/>
          </a:p>
        </p:txBody>
      </p:sp>
      <p:sp>
        <p:nvSpPr>
          <p:cNvPr id="2" name="TextBox 1">
            <a:extLst>
              <a:ext uri="{FF2B5EF4-FFF2-40B4-BE49-F238E27FC236}">
                <a16:creationId xmlns:a16="http://schemas.microsoft.com/office/drawing/2014/main" id="{C7559469-A1B2-9275-9BA9-14B0D164B6D0}"/>
              </a:ext>
            </a:extLst>
          </p:cNvPr>
          <p:cNvSpPr txBox="1"/>
          <p:nvPr userDrawn="1"/>
        </p:nvSpPr>
        <p:spPr>
          <a:xfrm>
            <a:off x="470647" y="71919"/>
            <a:ext cx="68240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bg1"/>
                </a:solidFill>
              </a:rPr>
              <a:t>CONFIDENTIAL – FOR INTERNAL USE ONLY</a:t>
            </a:r>
            <a:endParaRPr lang="en-GB" sz="1000">
              <a:solidFill>
                <a:schemeClr val="bg1"/>
              </a:solidFill>
            </a:endParaRPr>
          </a:p>
        </p:txBody>
      </p:sp>
    </p:spTree>
    <p:extLst>
      <p:ext uri="{BB962C8B-B14F-4D97-AF65-F5344CB8AC3E}">
        <p14:creationId xmlns:p14="http://schemas.microsoft.com/office/powerpoint/2010/main" val="299034988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pic>
        <p:nvPicPr>
          <p:cNvPr id="14" name="Picture">
            <a:extLst>
              <a:ext uri="{FF2B5EF4-FFF2-40B4-BE49-F238E27FC236}">
                <a16:creationId xmlns:a16="http://schemas.microsoft.com/office/drawing/2014/main" id="{EE7EBDAA-EB3F-D505-5DFC-6A5FEDC9A26E}"/>
              </a:ext>
            </a:extLst>
          </p:cNvPr>
          <p:cNvPicPr>
            <a:picLocks noGrp="1" noRot="1" noChangeAspect="1" noMove="1" noResize="1" noEditPoints="1" noAdjustHandles="1" noChangeArrowheads="1" noChangeShapeType="1" noCrop="1"/>
          </p:cNvPicPr>
          <p:nvPr userDrawn="1"/>
        </p:nvPicPr>
        <p:blipFill>
          <a:blip r:embed="rId2" cstate="screen">
            <a:extLst>
              <a:ext uri="{28A0092B-C50C-407E-A947-70E740481C1C}">
                <a14:useLocalDpi xmlns:a14="http://schemas.microsoft.com/office/drawing/2010/main" val="0"/>
              </a:ext>
            </a:extLst>
          </a:blip>
          <a:srcRect/>
          <a:stretch>
            <a:fillRect/>
          </a:stretch>
        </p:blipFill>
        <p:spPr>
          <a:xfrm>
            <a:off x="849600" y="0"/>
            <a:ext cx="11342400" cy="6858000"/>
          </a:xfrm>
          <a:prstGeom prst="rect">
            <a:avLst/>
          </a:prstGeom>
        </p:spPr>
      </p:pic>
      <p:sp>
        <p:nvSpPr>
          <p:cNvPr id="8" name="White gradient">
            <a:extLst>
              <a:ext uri="{FF2B5EF4-FFF2-40B4-BE49-F238E27FC236}">
                <a16:creationId xmlns:a16="http://schemas.microsoft.com/office/drawing/2014/main" id="{64820520-8F49-E5A7-7D1B-098EF0AF5897}"/>
              </a:ext>
            </a:extLst>
          </p:cNvPr>
          <p:cNvSpPr/>
          <p:nvPr userDrawn="1"/>
        </p:nvSpPr>
        <p:spPr>
          <a:xfrm>
            <a:off x="849598" y="-2"/>
            <a:ext cx="5258404" cy="6858001"/>
          </a:xfrm>
          <a:prstGeom prst="rect">
            <a:avLst/>
          </a:prstGeom>
          <a:gradFill>
            <a:gsLst>
              <a:gs pos="0">
                <a:schemeClr val="bg1"/>
              </a:gs>
              <a:gs pos="65000">
                <a:schemeClr val="bg1">
                  <a:alpha val="81000"/>
                </a:schemeClr>
              </a:gs>
              <a:gs pos="100000">
                <a:schemeClr val="bg1">
                  <a:alpha val="0"/>
                </a:schemeClr>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E"/>
          </a:p>
        </p:txBody>
      </p:sp>
      <p:sp>
        <p:nvSpPr>
          <p:cNvPr id="9" name="Sobi gradient">
            <a:extLst>
              <a:ext uri="{FF2B5EF4-FFF2-40B4-BE49-F238E27FC236}">
                <a16:creationId xmlns:a16="http://schemas.microsoft.com/office/drawing/2014/main" id="{47DEB543-5016-DD7B-A11F-E22F9B470D75}"/>
              </a:ext>
            </a:extLst>
          </p:cNvPr>
          <p:cNvSpPr/>
          <p:nvPr userDrawn="1"/>
        </p:nvSpPr>
        <p:spPr>
          <a:xfrm>
            <a:off x="0" y="0"/>
            <a:ext cx="849600" cy="6858000"/>
          </a:xfrm>
          <a:prstGeom prst="rect">
            <a:avLst/>
          </a:prstGeom>
          <a:gradFill flip="none" rotWithShape="1">
            <a:gsLst>
              <a:gs pos="100000">
                <a:schemeClr val="accent1"/>
              </a:gs>
              <a:gs pos="0">
                <a:schemeClr val="accent2"/>
              </a:gs>
            </a:gsLst>
            <a:lin ang="54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4" name="Title 2">
            <a:extLst>
              <a:ext uri="{FF2B5EF4-FFF2-40B4-BE49-F238E27FC236}">
                <a16:creationId xmlns:a16="http://schemas.microsoft.com/office/drawing/2014/main" id="{F968971B-C04D-67B9-670A-6C8A8A3483FD}"/>
              </a:ext>
            </a:extLst>
          </p:cNvPr>
          <p:cNvSpPr>
            <a:spLocks noGrp="1"/>
          </p:cNvSpPr>
          <p:nvPr>
            <p:ph type="title" hasCustomPrompt="1"/>
          </p:nvPr>
        </p:nvSpPr>
        <p:spPr>
          <a:xfrm>
            <a:off x="1487489" y="1341540"/>
            <a:ext cx="4277838" cy="2267648"/>
          </a:xfrm>
        </p:spPr>
        <p:txBody>
          <a:bodyPr anchor="b">
            <a:noAutofit/>
          </a:bodyPr>
          <a:lstStyle>
            <a:lvl1pPr>
              <a:defRPr sz="4800"/>
            </a:lvl1pPr>
          </a:lstStyle>
          <a:p>
            <a:r>
              <a:rPr lang="en-US"/>
              <a:t>Click to add title</a:t>
            </a:r>
            <a:endParaRPr lang="en-SE"/>
          </a:p>
        </p:txBody>
      </p:sp>
      <p:sp>
        <p:nvSpPr>
          <p:cNvPr id="5" name="Text Placeholder 5">
            <a:extLst>
              <a:ext uri="{FF2B5EF4-FFF2-40B4-BE49-F238E27FC236}">
                <a16:creationId xmlns:a16="http://schemas.microsoft.com/office/drawing/2014/main" id="{DCF746EA-8568-05EB-6B37-58D81055A923}"/>
              </a:ext>
            </a:extLst>
          </p:cNvPr>
          <p:cNvSpPr>
            <a:spLocks noGrp="1"/>
          </p:cNvSpPr>
          <p:nvPr>
            <p:ph type="body" sz="quarter" idx="14" hasCustomPrompt="1"/>
          </p:nvPr>
        </p:nvSpPr>
        <p:spPr>
          <a:xfrm>
            <a:off x="1487488" y="3934365"/>
            <a:ext cx="4277838" cy="936000"/>
          </a:xfrm>
        </p:spPr>
        <p:txBody>
          <a:bodyPr lIns="90000" tIns="46800" rIns="90000" bIns="46800">
            <a:noAutofit/>
          </a:bodyPr>
          <a:lstStyle>
            <a:lvl1pPr>
              <a:defRPr sz="2200"/>
            </a:lvl1pPr>
          </a:lstStyle>
          <a:p>
            <a:pPr lvl="0"/>
            <a:r>
              <a:rPr lang="en-US"/>
              <a:t>Click to add subtitle</a:t>
            </a:r>
            <a:endParaRPr lang="en-SE"/>
          </a:p>
        </p:txBody>
      </p:sp>
      <p:sp>
        <p:nvSpPr>
          <p:cNvPr id="7" name="Text Placeholder 7">
            <a:extLst>
              <a:ext uri="{FF2B5EF4-FFF2-40B4-BE49-F238E27FC236}">
                <a16:creationId xmlns:a16="http://schemas.microsoft.com/office/drawing/2014/main" id="{D9B44576-5B23-C799-49A7-FE8448D9BD66}"/>
              </a:ext>
            </a:extLst>
          </p:cNvPr>
          <p:cNvSpPr>
            <a:spLocks noGrp="1"/>
          </p:cNvSpPr>
          <p:nvPr>
            <p:ph type="body" sz="quarter" idx="15" hasCustomPrompt="1"/>
          </p:nvPr>
        </p:nvSpPr>
        <p:spPr>
          <a:xfrm>
            <a:off x="1487488" y="5192638"/>
            <a:ext cx="4277838" cy="936000"/>
          </a:xfrm>
        </p:spPr>
        <p:txBody>
          <a:bodyPr lIns="90000" tIns="46800" rIns="90000" bIns="46800">
            <a:noAutofit/>
          </a:bodyPr>
          <a:lstStyle>
            <a:lvl1pPr>
              <a:defRPr sz="1600"/>
            </a:lvl1pPr>
          </a:lstStyle>
          <a:p>
            <a:pPr lvl="0"/>
            <a:r>
              <a:rPr lang="en-US"/>
              <a:t>Click to add text</a:t>
            </a:r>
            <a:endParaRPr lang="en-SE"/>
          </a:p>
        </p:txBody>
      </p:sp>
      <p:pic>
        <p:nvPicPr>
          <p:cNvPr id="2" name="Logo">
            <a:extLst>
              <a:ext uri="{FF2B5EF4-FFF2-40B4-BE49-F238E27FC236}">
                <a16:creationId xmlns:a16="http://schemas.microsoft.com/office/drawing/2014/main" id="{867CDA29-F242-C613-422E-21E2E58BA5BD}"/>
              </a:ext>
            </a:extLst>
          </p:cNvPr>
          <p:cNvPicPr>
            <a:picLocks noChangeAspect="1"/>
          </p:cNvPicPr>
          <p:nvPr userDrawn="1"/>
        </p:nvPicPr>
        <p:blipFill>
          <a:blip>
            <a:extLst>
              <a:ext uri="{96DAC541-7B7A-43D3-8B79-37D633B846F1}">
                <asvg:svgBlip xmlns:asvg="http://schemas.microsoft.com/office/drawing/2016/SVG/main" r:embed="rId3"/>
              </a:ext>
            </a:extLst>
          </a:blip>
          <a:srcRect/>
          <a:stretch/>
        </p:blipFill>
        <p:spPr>
          <a:xfrm>
            <a:off x="10751463" y="384506"/>
            <a:ext cx="1131882" cy="365123"/>
          </a:xfrm>
          <a:prstGeom prst="rect">
            <a:avLst/>
          </a:prstGeom>
        </p:spPr>
      </p:pic>
      <p:sp>
        <p:nvSpPr>
          <p:cNvPr id="3" name="TextBox 2">
            <a:extLst>
              <a:ext uri="{FF2B5EF4-FFF2-40B4-BE49-F238E27FC236}">
                <a16:creationId xmlns:a16="http://schemas.microsoft.com/office/drawing/2014/main" id="{C3CE4F7A-DEBF-5BFC-20CF-2820F7C48E09}"/>
              </a:ext>
            </a:extLst>
          </p:cNvPr>
          <p:cNvSpPr txBox="1"/>
          <p:nvPr userDrawn="1"/>
        </p:nvSpPr>
        <p:spPr>
          <a:xfrm>
            <a:off x="1487489" y="71919"/>
            <a:ext cx="360000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tx2"/>
                </a:solidFill>
              </a:rPr>
              <a:t>CONFIDENTIAL – NOT TO BE SHARED OR DISTRIBUTED</a:t>
            </a:r>
            <a:endParaRPr lang="en-GB" sz="1000">
              <a:solidFill>
                <a:schemeClr val="tx2"/>
              </a:solidFill>
            </a:endParaRPr>
          </a:p>
        </p:txBody>
      </p:sp>
    </p:spTree>
    <p:extLst>
      <p:ext uri="{BB962C8B-B14F-4D97-AF65-F5344CB8AC3E}">
        <p14:creationId xmlns:p14="http://schemas.microsoft.com/office/powerpoint/2010/main" val="12926110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Four Content Blue backgroun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3826E60-B10E-E4E6-B7A8-B955E66FA9EE}"/>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descr="En bild som visar suddig, Färggrann, ljus&#10;&#10;AI-genererat innehåll kan vara felaktigt.">
            <a:extLst>
              <a:ext uri="{FF2B5EF4-FFF2-40B4-BE49-F238E27FC236}">
                <a16:creationId xmlns:a16="http://schemas.microsoft.com/office/drawing/2014/main" id="{8B357A74-7C62-082B-40F6-61ECF9FC24DB}"/>
              </a:ext>
            </a:extLst>
          </p:cNvPr>
          <p:cNvPicPr>
            <a:picLocks noGrp="1" noRot="1" noChangeAspect="1" noMove="1" noResize="1" noEditPoints="1" noAdjustHandles="1" noChangeArrowheads="1" noChangeShapeType="1" noCrop="1"/>
          </p:cNvPicPr>
          <p:nvPr userDrawn="1"/>
        </p:nvPicPr>
        <p:blipFill>
          <a:blip r:embed="rId2" cstate="screen">
            <a:extLst>
              <a:ext uri="{BEBA8EAE-BF5A-486C-A8C5-ECC9F3942E4B}">
                <a14:imgProps xmlns:a14="http://schemas.microsoft.com/office/drawing/2010/main">
                  <a14:imgLayer r:embed="rId3">
                    <a14:imgEffect>
                      <a14:colorTemperature colorTemp="4700"/>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a:xfrm>
            <a:off x="0" y="1"/>
            <a:ext cx="12192000" cy="6786000"/>
          </a:xfrm>
          <a:prstGeom prst="rect">
            <a:avLst/>
          </a:prstGeom>
        </p:spPr>
      </p:pic>
      <p:sp>
        <p:nvSpPr>
          <p:cNvPr id="9" name="Rectangle 8">
            <a:extLst>
              <a:ext uri="{FF2B5EF4-FFF2-40B4-BE49-F238E27FC236}">
                <a16:creationId xmlns:a16="http://schemas.microsoft.com/office/drawing/2014/main" id="{BFCCC568-7370-E8E4-0421-3D15605F6C0F}"/>
              </a:ext>
            </a:extLst>
          </p:cNvPr>
          <p:cNvSpPr>
            <a:spLocks noGrp="1" noRot="1" noMove="1" noResize="1" noEditPoints="1" noAdjustHandles="1" noChangeArrowheads="1" noChangeShapeType="1"/>
          </p:cNvSpPr>
          <p:nvPr userDrawn="1"/>
        </p:nvSpPr>
        <p:spPr>
          <a:xfrm>
            <a:off x="0" y="0"/>
            <a:ext cx="12192000" cy="6785998"/>
          </a:xfrm>
          <a:prstGeom prst="rect">
            <a:avLst/>
          </a:prstGeom>
          <a:solidFill>
            <a:schemeClr val="accent3">
              <a:alpha val="8292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0" name="Rectangle 6">
            <a:extLst>
              <a:ext uri="{FF2B5EF4-FFF2-40B4-BE49-F238E27FC236}">
                <a16:creationId xmlns:a16="http://schemas.microsoft.com/office/drawing/2014/main" id="{3ADAC276-039A-ABD4-AA9D-6F15172DA314}"/>
              </a:ext>
            </a:extLst>
          </p:cNvPr>
          <p:cNvSpPr>
            <a:spLocks noGrp="1" noRot="1" noMove="1" noResize="1" noEditPoints="1" noAdjustHandles="1" noChangeArrowheads="1" noChangeShapeType="1"/>
          </p:cNvSpPr>
          <p:nvPr userDrawn="1"/>
        </p:nvSpPr>
        <p:spPr>
          <a:xfrm>
            <a:off x="7073" y="0"/>
            <a:ext cx="7914956" cy="6786000"/>
          </a:xfrm>
          <a:prstGeom prst="rect">
            <a:avLst/>
          </a:prstGeom>
          <a:gradFill>
            <a:gsLst>
              <a:gs pos="0">
                <a:srgbClr val="000000">
                  <a:alpha val="41569"/>
                </a:srgbClr>
              </a:gs>
              <a:gs pos="99000">
                <a:srgbClr val="000000">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E" err="1"/>
          </a:p>
        </p:txBody>
      </p:sp>
      <p:pic>
        <p:nvPicPr>
          <p:cNvPr id="12" name="Logo">
            <a:extLst>
              <a:ext uri="{FF2B5EF4-FFF2-40B4-BE49-F238E27FC236}">
                <a16:creationId xmlns:a16="http://schemas.microsoft.com/office/drawing/2014/main" id="{44109BEE-DBCF-FDF7-CAB8-004C5D6CE497}"/>
              </a:ext>
            </a:extLst>
          </p:cNvPr>
          <p:cNvPicPr>
            <a:picLocks noGrp="1" noRot="1" noChangeAspect="1" noMove="1" noResize="1" noEditPoints="1" noAdjustHandles="1" noChangeArrowheads="1" noChangeShapeType="1" noCrop="1"/>
          </p:cNvPicPr>
          <p:nvPr userDrawn="1"/>
        </p:nvPicPr>
        <p:blipFill>
          <a:blip>
            <a:extLst>
              <a:ext uri="{96DAC541-7B7A-43D3-8B79-37D633B846F1}">
                <asvg:svgBlip xmlns:asvg="http://schemas.microsoft.com/office/drawing/2016/SVG/main" r:embed="rId4"/>
              </a:ext>
            </a:extLst>
          </a:blip>
          <a:srcRect/>
          <a:stretch/>
        </p:blipFill>
        <p:spPr>
          <a:xfrm>
            <a:off x="10751463" y="384506"/>
            <a:ext cx="1131882" cy="365123"/>
          </a:xfrm>
          <a:prstGeom prst="rect">
            <a:avLst/>
          </a:prstGeom>
        </p:spPr>
      </p:pic>
      <p:sp>
        <p:nvSpPr>
          <p:cNvPr id="11" name="Slide Number Placeholder 10">
            <a:extLst>
              <a:ext uri="{FF2B5EF4-FFF2-40B4-BE49-F238E27FC236}">
                <a16:creationId xmlns:a16="http://schemas.microsoft.com/office/drawing/2014/main" id="{70438711-1279-6ADA-3DA4-5F7C4FDFD277}"/>
              </a:ext>
            </a:extLst>
          </p:cNvPr>
          <p:cNvSpPr>
            <a:spLocks noGrp="1"/>
          </p:cNvSpPr>
          <p:nvPr>
            <p:ph type="sldNum" sz="quarter" idx="16"/>
          </p:nvPr>
        </p:nvSpPr>
        <p:spPr/>
        <p:txBody>
          <a:bodyPr/>
          <a:lstStyle>
            <a:lvl1pPr>
              <a:defRPr>
                <a:solidFill>
                  <a:schemeClr val="bg1"/>
                </a:solidFill>
              </a:defRPr>
            </a:lvl1pPr>
          </a:lstStyle>
          <a:p>
            <a:fld id="{6101CC8E-1CEF-6746-999E-CF29FF00B1DC}" type="slidenum">
              <a:rPr lang="sv-SE" smtClean="0"/>
              <a:pPr/>
              <a:t>‹#›</a:t>
            </a:fld>
            <a:endParaRPr lang="sv-SE"/>
          </a:p>
        </p:txBody>
      </p:sp>
      <p:sp>
        <p:nvSpPr>
          <p:cNvPr id="3" name="Content Placeholder 10">
            <a:extLst>
              <a:ext uri="{FF2B5EF4-FFF2-40B4-BE49-F238E27FC236}">
                <a16:creationId xmlns:a16="http://schemas.microsoft.com/office/drawing/2014/main" id="{1D23D395-3D6B-7541-53FA-EDF2AC4D3077}"/>
              </a:ext>
            </a:extLst>
          </p:cNvPr>
          <p:cNvSpPr>
            <a:spLocks noGrp="1"/>
          </p:cNvSpPr>
          <p:nvPr>
            <p:ph sz="quarter" idx="13"/>
          </p:nvPr>
        </p:nvSpPr>
        <p:spPr>
          <a:xfrm>
            <a:off x="3260624" y="1385047"/>
            <a:ext cx="2610000" cy="479191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7" name="Content Placeholder 10">
            <a:extLst>
              <a:ext uri="{FF2B5EF4-FFF2-40B4-BE49-F238E27FC236}">
                <a16:creationId xmlns:a16="http://schemas.microsoft.com/office/drawing/2014/main" id="{3B3B10A0-8764-D4B0-1505-C053FF134427}"/>
              </a:ext>
            </a:extLst>
          </p:cNvPr>
          <p:cNvSpPr>
            <a:spLocks noGrp="1"/>
          </p:cNvSpPr>
          <p:nvPr>
            <p:ph sz="quarter" idx="14"/>
          </p:nvPr>
        </p:nvSpPr>
        <p:spPr>
          <a:xfrm>
            <a:off x="470646" y="1385047"/>
            <a:ext cx="2610000" cy="479191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13" name="Content Placeholder 10">
            <a:extLst>
              <a:ext uri="{FF2B5EF4-FFF2-40B4-BE49-F238E27FC236}">
                <a16:creationId xmlns:a16="http://schemas.microsoft.com/office/drawing/2014/main" id="{178AC6F4-AA74-03F9-A11E-5AD65A88EC5A}"/>
              </a:ext>
            </a:extLst>
          </p:cNvPr>
          <p:cNvSpPr>
            <a:spLocks noGrp="1"/>
          </p:cNvSpPr>
          <p:nvPr>
            <p:ph sz="quarter" idx="15"/>
          </p:nvPr>
        </p:nvSpPr>
        <p:spPr>
          <a:xfrm>
            <a:off x="6050602" y="1385047"/>
            <a:ext cx="2610000" cy="479191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14" name="Content Placeholder 10">
            <a:extLst>
              <a:ext uri="{FF2B5EF4-FFF2-40B4-BE49-F238E27FC236}">
                <a16:creationId xmlns:a16="http://schemas.microsoft.com/office/drawing/2014/main" id="{807BB862-DF5F-4C48-8E1F-F7F0139BEE82}"/>
              </a:ext>
            </a:extLst>
          </p:cNvPr>
          <p:cNvSpPr>
            <a:spLocks noGrp="1"/>
          </p:cNvSpPr>
          <p:nvPr>
            <p:ph sz="quarter" idx="17"/>
          </p:nvPr>
        </p:nvSpPr>
        <p:spPr>
          <a:xfrm>
            <a:off x="8840579" y="1385047"/>
            <a:ext cx="2610000" cy="479191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15" name="Reference Placeholder 4">
            <a:extLst>
              <a:ext uri="{FF2B5EF4-FFF2-40B4-BE49-F238E27FC236}">
                <a16:creationId xmlns:a16="http://schemas.microsoft.com/office/drawing/2014/main" id="{8B170D37-A2F3-3C49-4DEB-C191E4F40D17}"/>
              </a:ext>
            </a:extLst>
          </p:cNvPr>
          <p:cNvSpPr>
            <a:spLocks noGrp="1"/>
          </p:cNvSpPr>
          <p:nvPr>
            <p:ph type="body" sz="quarter" idx="20" hasCustomPrompt="1"/>
          </p:nvPr>
        </p:nvSpPr>
        <p:spPr>
          <a:xfrm>
            <a:off x="470645" y="6356349"/>
            <a:ext cx="2610001"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16" name="Reference Placeholder 4">
            <a:extLst>
              <a:ext uri="{FF2B5EF4-FFF2-40B4-BE49-F238E27FC236}">
                <a16:creationId xmlns:a16="http://schemas.microsoft.com/office/drawing/2014/main" id="{4E631031-B405-6A5F-1E71-ED734504E738}"/>
              </a:ext>
            </a:extLst>
          </p:cNvPr>
          <p:cNvSpPr>
            <a:spLocks noGrp="1"/>
          </p:cNvSpPr>
          <p:nvPr>
            <p:ph type="body" sz="quarter" idx="21" hasCustomPrompt="1"/>
          </p:nvPr>
        </p:nvSpPr>
        <p:spPr>
          <a:xfrm>
            <a:off x="3254666" y="6356349"/>
            <a:ext cx="2610001"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17" name="Reference Placeholder 4">
            <a:extLst>
              <a:ext uri="{FF2B5EF4-FFF2-40B4-BE49-F238E27FC236}">
                <a16:creationId xmlns:a16="http://schemas.microsoft.com/office/drawing/2014/main" id="{42E322E3-DD51-7668-7FF9-FEEA2246F7E0}"/>
              </a:ext>
            </a:extLst>
          </p:cNvPr>
          <p:cNvSpPr>
            <a:spLocks noGrp="1"/>
          </p:cNvSpPr>
          <p:nvPr>
            <p:ph type="body" sz="quarter" idx="22" hasCustomPrompt="1"/>
          </p:nvPr>
        </p:nvSpPr>
        <p:spPr>
          <a:xfrm>
            <a:off x="6046852" y="6356349"/>
            <a:ext cx="2610001"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18" name="Reference Placeholder 4">
            <a:extLst>
              <a:ext uri="{FF2B5EF4-FFF2-40B4-BE49-F238E27FC236}">
                <a16:creationId xmlns:a16="http://schemas.microsoft.com/office/drawing/2014/main" id="{66C6399D-B2DB-874D-3315-AFAABEF1F78A}"/>
              </a:ext>
            </a:extLst>
          </p:cNvPr>
          <p:cNvSpPr>
            <a:spLocks noGrp="1"/>
          </p:cNvSpPr>
          <p:nvPr>
            <p:ph type="body" sz="quarter" idx="23" hasCustomPrompt="1"/>
          </p:nvPr>
        </p:nvSpPr>
        <p:spPr>
          <a:xfrm>
            <a:off x="8839038" y="6356349"/>
            <a:ext cx="2610001"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5" name="Title 4">
            <a:extLst>
              <a:ext uri="{FF2B5EF4-FFF2-40B4-BE49-F238E27FC236}">
                <a16:creationId xmlns:a16="http://schemas.microsoft.com/office/drawing/2014/main" id="{8617CC6D-C635-032D-9AD3-7A552159996A}"/>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SE"/>
          </a:p>
        </p:txBody>
      </p:sp>
      <p:sp>
        <p:nvSpPr>
          <p:cNvPr id="2" name="TextBox 1">
            <a:extLst>
              <a:ext uri="{FF2B5EF4-FFF2-40B4-BE49-F238E27FC236}">
                <a16:creationId xmlns:a16="http://schemas.microsoft.com/office/drawing/2014/main" id="{DEF5007B-EC56-FB39-4690-7BC8EE35D5B4}"/>
              </a:ext>
            </a:extLst>
          </p:cNvPr>
          <p:cNvSpPr txBox="1"/>
          <p:nvPr userDrawn="1"/>
        </p:nvSpPr>
        <p:spPr>
          <a:xfrm>
            <a:off x="470647" y="71919"/>
            <a:ext cx="68240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bg1"/>
                </a:solidFill>
              </a:rPr>
              <a:t>CONFIDENTIAL – FOR INTERNAL USE ONLY</a:t>
            </a:r>
            <a:endParaRPr lang="en-GB" sz="1000">
              <a:solidFill>
                <a:schemeClr val="bg1"/>
              </a:solidFill>
            </a:endParaRPr>
          </a:p>
        </p:txBody>
      </p:sp>
    </p:spTree>
    <p:extLst>
      <p:ext uri="{BB962C8B-B14F-4D97-AF65-F5344CB8AC3E}">
        <p14:creationId xmlns:p14="http://schemas.microsoft.com/office/powerpoint/2010/main" val="267571044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el and Content">
    <p:spTree>
      <p:nvGrpSpPr>
        <p:cNvPr id="1" name=""/>
        <p:cNvGrpSpPr/>
        <p:nvPr/>
      </p:nvGrpSpPr>
      <p:grpSpPr>
        <a:xfrm>
          <a:off x="0" y="0"/>
          <a:ext cx="0" cy="0"/>
          <a:chOff x="0" y="0"/>
          <a:chExt cx="0" cy="0"/>
        </a:xfrm>
      </p:grpSpPr>
      <p:sp>
        <p:nvSpPr>
          <p:cNvPr id="12" name="Rectangle 5">
            <a:extLst>
              <a:ext uri="{FF2B5EF4-FFF2-40B4-BE49-F238E27FC236}">
                <a16:creationId xmlns:a16="http://schemas.microsoft.com/office/drawing/2014/main" id="{A2872565-65A8-E761-7E8F-38BB319281CA}"/>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Title 1">
            <a:extLst>
              <a:ext uri="{FF2B5EF4-FFF2-40B4-BE49-F238E27FC236}">
                <a16:creationId xmlns:a16="http://schemas.microsoft.com/office/drawing/2014/main" id="{0BB54774-267D-4730-A0A3-232988F2BBB2}"/>
              </a:ext>
            </a:extLst>
          </p:cNvPr>
          <p:cNvSpPr>
            <a:spLocks noGrp="1"/>
          </p:cNvSpPr>
          <p:nvPr>
            <p:ph type="title"/>
          </p:nvPr>
        </p:nvSpPr>
        <p:spPr/>
        <p:txBody>
          <a:bodyPr/>
          <a:lstStyle>
            <a:lvl1pPr>
              <a:defRPr b="1">
                <a:solidFill>
                  <a:srgbClr val="5E5C74"/>
                </a:solidFill>
              </a:defRPr>
            </a:lvl1pPr>
          </a:lstStyle>
          <a:p>
            <a:r>
              <a:rPr lang="en-US"/>
              <a:t>Click to edit Master title style</a:t>
            </a:r>
            <a:endParaRPr lang="en-SE"/>
          </a:p>
        </p:txBody>
      </p:sp>
      <p:sp>
        <p:nvSpPr>
          <p:cNvPr id="11" name="Content Placeholder 10">
            <a:extLst>
              <a:ext uri="{FF2B5EF4-FFF2-40B4-BE49-F238E27FC236}">
                <a16:creationId xmlns:a16="http://schemas.microsoft.com/office/drawing/2014/main" id="{8C01B938-2536-3213-E5C0-332DD3504C00}"/>
              </a:ext>
            </a:extLst>
          </p:cNvPr>
          <p:cNvSpPr>
            <a:spLocks noGrp="1"/>
          </p:cNvSpPr>
          <p:nvPr>
            <p:ph sz="quarter" idx="13"/>
          </p:nvPr>
        </p:nvSpPr>
        <p:spPr>
          <a:xfrm>
            <a:off x="470646" y="1385047"/>
            <a:ext cx="10980000" cy="4791916"/>
          </a:xfrm>
        </p:spPr>
        <p:txBody>
          <a:bodyPr/>
          <a:lstStyle>
            <a:lvl1pPr>
              <a:defRPr>
                <a:solidFill>
                  <a:srgbClr val="5E5C74"/>
                </a:solidFill>
              </a:defRPr>
            </a:lvl1pPr>
            <a:lvl2pPr>
              <a:defRPr>
                <a:solidFill>
                  <a:srgbClr val="5E5C74"/>
                </a:solidFill>
              </a:defRPr>
            </a:lvl2pPr>
            <a:lvl3pPr>
              <a:defRPr>
                <a:solidFill>
                  <a:srgbClr val="5E5C74"/>
                </a:solidFill>
              </a:defRPr>
            </a:lvl3pPr>
            <a:lvl4pPr>
              <a:defRPr>
                <a:solidFill>
                  <a:srgbClr val="5E5C74"/>
                </a:solidFill>
              </a:defRPr>
            </a:lvl4pPr>
            <a:lvl5pPr>
              <a:defRPr>
                <a:solidFill>
                  <a:srgbClr val="5E5C74"/>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9" name="Slide Number Placeholder 8">
            <a:extLst>
              <a:ext uri="{FF2B5EF4-FFF2-40B4-BE49-F238E27FC236}">
                <a16:creationId xmlns:a16="http://schemas.microsoft.com/office/drawing/2014/main" id="{79B55630-9418-934D-6FF5-8592AB3DE2A0}"/>
              </a:ext>
            </a:extLst>
          </p:cNvPr>
          <p:cNvSpPr>
            <a:spLocks noGrp="1"/>
          </p:cNvSpPr>
          <p:nvPr>
            <p:ph type="sldNum" sz="quarter" idx="12"/>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31C4E283-BA14-C5C0-4D51-BFB62444303F}"/>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rgbClr val="5E5C74"/>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4" name="Freeform: Shape 3">
            <a:extLst>
              <a:ext uri="{FF2B5EF4-FFF2-40B4-BE49-F238E27FC236}">
                <a16:creationId xmlns:a16="http://schemas.microsoft.com/office/drawing/2014/main" id="{E7CCE5E1-1FF7-7ABB-D1BD-71D083AA7B40}"/>
              </a:ext>
            </a:extLst>
          </p:cNvPr>
          <p:cNvSpPr/>
          <p:nvPr userDrawn="1"/>
        </p:nvSpPr>
        <p:spPr>
          <a:xfrm rot="21217324">
            <a:off x="11899734" y="3672490"/>
            <a:ext cx="383694" cy="1624697"/>
          </a:xfrm>
          <a:custGeom>
            <a:avLst/>
            <a:gdLst>
              <a:gd name="csX0" fmla="*/ 587209 w 789848"/>
              <a:gd name="csY0" fmla="*/ 0 h 5280925"/>
              <a:gd name="csX1" fmla="*/ 789848 w 789848"/>
              <a:gd name="csY1" fmla="*/ 22651 h 5280925"/>
              <a:gd name="csX2" fmla="*/ 789848 w 789848"/>
              <a:gd name="csY2" fmla="*/ 22651 h 5280925"/>
              <a:gd name="csX3" fmla="*/ 587211 w 789848"/>
              <a:gd name="csY3" fmla="*/ 1 h 5280925"/>
              <a:gd name="csX4" fmla="*/ 178370 w 789848"/>
              <a:gd name="csY4" fmla="*/ 3657612 h 5280925"/>
              <a:gd name="csX5" fmla="*/ 383694 w 789848"/>
              <a:gd name="csY5" fmla="*/ 3656228 h 5280925"/>
              <a:gd name="csX6" fmla="*/ 202089 w 789848"/>
              <a:gd name="csY6" fmla="*/ 5280925 h 5280925"/>
              <a:gd name="csX7" fmla="*/ 0 w 789848"/>
              <a:gd name="csY7" fmla="*/ 5253352 h 5280925"/>
              <a:gd name="csX0" fmla="*/ 587209 w 789848"/>
              <a:gd name="csY0" fmla="*/ 0 h 5280925"/>
              <a:gd name="csX1" fmla="*/ 789848 w 789848"/>
              <a:gd name="csY1" fmla="*/ 22651 h 5280925"/>
              <a:gd name="csX2" fmla="*/ 587211 w 789848"/>
              <a:gd name="csY2" fmla="*/ 1 h 5280925"/>
              <a:gd name="csX3" fmla="*/ 178370 w 789848"/>
              <a:gd name="csY3" fmla="*/ 3657612 h 5280925"/>
              <a:gd name="csX4" fmla="*/ 383694 w 789848"/>
              <a:gd name="csY4" fmla="*/ 3656228 h 5280925"/>
              <a:gd name="csX5" fmla="*/ 202089 w 789848"/>
              <a:gd name="csY5" fmla="*/ 5280925 h 5280925"/>
              <a:gd name="csX6" fmla="*/ 0 w 789848"/>
              <a:gd name="csY6" fmla="*/ 5253352 h 5280925"/>
              <a:gd name="csX7" fmla="*/ 587209 w 789848"/>
              <a:gd name="csY7" fmla="*/ 0 h 5280925"/>
              <a:gd name="csX0" fmla="*/ 0 w 789848"/>
              <a:gd name="csY0" fmla="*/ 5253351 h 5280924"/>
              <a:gd name="csX1" fmla="*/ 789848 w 789848"/>
              <a:gd name="csY1" fmla="*/ 22650 h 5280924"/>
              <a:gd name="csX2" fmla="*/ 587211 w 789848"/>
              <a:gd name="csY2" fmla="*/ 0 h 5280924"/>
              <a:gd name="csX3" fmla="*/ 178370 w 789848"/>
              <a:gd name="csY3" fmla="*/ 3657611 h 5280924"/>
              <a:gd name="csX4" fmla="*/ 383694 w 789848"/>
              <a:gd name="csY4" fmla="*/ 3656227 h 5280924"/>
              <a:gd name="csX5" fmla="*/ 202089 w 789848"/>
              <a:gd name="csY5" fmla="*/ 5280924 h 5280924"/>
              <a:gd name="csX6" fmla="*/ 0 w 789848"/>
              <a:gd name="csY6" fmla="*/ 5253351 h 5280924"/>
              <a:gd name="csX0" fmla="*/ 0 w 789848"/>
              <a:gd name="csY0" fmla="*/ 5230701 h 5258274"/>
              <a:gd name="csX1" fmla="*/ 789848 w 789848"/>
              <a:gd name="csY1" fmla="*/ 0 h 5258274"/>
              <a:gd name="csX2" fmla="*/ 178370 w 789848"/>
              <a:gd name="csY2" fmla="*/ 3634961 h 5258274"/>
              <a:gd name="csX3" fmla="*/ 383694 w 789848"/>
              <a:gd name="csY3" fmla="*/ 3633577 h 5258274"/>
              <a:gd name="csX4" fmla="*/ 202089 w 789848"/>
              <a:gd name="csY4" fmla="*/ 5258274 h 5258274"/>
              <a:gd name="csX5" fmla="*/ 0 w 789848"/>
              <a:gd name="csY5" fmla="*/ 5230701 h 5258274"/>
              <a:gd name="csX0" fmla="*/ 0 w 383694"/>
              <a:gd name="csY0" fmla="*/ 1597124 h 1624697"/>
              <a:gd name="csX1" fmla="*/ 178370 w 383694"/>
              <a:gd name="csY1" fmla="*/ 1384 h 1624697"/>
              <a:gd name="csX2" fmla="*/ 383694 w 383694"/>
              <a:gd name="csY2" fmla="*/ 0 h 1624697"/>
              <a:gd name="csX3" fmla="*/ 202089 w 383694"/>
              <a:gd name="csY3" fmla="*/ 1624697 h 1624697"/>
              <a:gd name="csX4" fmla="*/ 0 w 383694"/>
              <a:gd name="csY4" fmla="*/ 1597124 h 1624697"/>
            </a:gdLst>
            <a:ahLst/>
            <a:cxnLst>
              <a:cxn ang="0">
                <a:pos x="csX0" y="csY0"/>
              </a:cxn>
              <a:cxn ang="0">
                <a:pos x="csX1" y="csY1"/>
              </a:cxn>
              <a:cxn ang="0">
                <a:pos x="csX2" y="csY2"/>
              </a:cxn>
              <a:cxn ang="0">
                <a:pos x="csX3" y="csY3"/>
              </a:cxn>
              <a:cxn ang="0">
                <a:pos x="csX4" y="csY4"/>
              </a:cxn>
            </a:cxnLst>
            <a:rect l="l" t="t" r="r" b="b"/>
            <a:pathLst>
              <a:path w="383694" h="1624697">
                <a:moveTo>
                  <a:pt x="0" y="1597124"/>
                </a:moveTo>
                <a:lnTo>
                  <a:pt x="178370" y="1384"/>
                </a:lnTo>
                <a:lnTo>
                  <a:pt x="383694" y="0"/>
                </a:lnTo>
                <a:lnTo>
                  <a:pt x="202089" y="1624697"/>
                </a:lnTo>
                <a:lnTo>
                  <a:pt x="0" y="1597124"/>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5" name="Freeform: Shape 4">
            <a:extLst>
              <a:ext uri="{FF2B5EF4-FFF2-40B4-BE49-F238E27FC236}">
                <a16:creationId xmlns:a16="http://schemas.microsoft.com/office/drawing/2014/main" id="{72F63103-F8A4-CE9D-7A5C-8D756C913C83}"/>
              </a:ext>
            </a:extLst>
          </p:cNvPr>
          <p:cNvSpPr/>
          <p:nvPr userDrawn="1"/>
        </p:nvSpPr>
        <p:spPr>
          <a:xfrm>
            <a:off x="0" y="0"/>
            <a:ext cx="181430" cy="6858000"/>
          </a:xfrm>
          <a:custGeom>
            <a:avLst/>
            <a:gdLst>
              <a:gd name="csX0" fmla="*/ 0 w 181430"/>
              <a:gd name="csY0" fmla="*/ 0 h 6858000"/>
              <a:gd name="csX1" fmla="*/ 181430 w 181430"/>
              <a:gd name="csY1" fmla="*/ 0 h 6858000"/>
              <a:gd name="csX2" fmla="*/ 181430 w 181430"/>
              <a:gd name="csY2" fmla="*/ 6858000 h 6858000"/>
              <a:gd name="csX3" fmla="*/ 0 w 181430"/>
              <a:gd name="csY3" fmla="*/ 6858000 h 6858000"/>
            </a:gdLst>
            <a:ahLst/>
            <a:cxnLst>
              <a:cxn ang="0">
                <a:pos x="csX0" y="csY0"/>
              </a:cxn>
              <a:cxn ang="0">
                <a:pos x="csX1" y="csY1"/>
              </a:cxn>
              <a:cxn ang="0">
                <a:pos x="csX2" y="csY2"/>
              </a:cxn>
              <a:cxn ang="0">
                <a:pos x="csX3" y="csY3"/>
              </a:cxn>
            </a:cxnLst>
            <a:rect l="l" t="t" r="r" b="b"/>
            <a:pathLst>
              <a:path w="181430" h="6858000">
                <a:moveTo>
                  <a:pt x="0" y="0"/>
                </a:moveTo>
                <a:lnTo>
                  <a:pt x="181430" y="0"/>
                </a:lnTo>
                <a:lnTo>
                  <a:pt x="181430" y="6858000"/>
                </a:lnTo>
                <a:lnTo>
                  <a:pt x="0" y="6858000"/>
                </a:lnTo>
                <a:close/>
              </a:path>
            </a:pathLst>
          </a:cu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91D52F8B-E57A-89FD-D157-16D73D6F2BCC}"/>
              </a:ext>
            </a:extLst>
          </p:cNvPr>
          <p:cNvSpPr/>
          <p:nvPr userDrawn="1"/>
        </p:nvSpPr>
        <p:spPr>
          <a:xfrm rot="20697397" flipV="1">
            <a:off x="-69389" y="4839841"/>
            <a:ext cx="496504" cy="1867159"/>
          </a:xfrm>
          <a:custGeom>
            <a:avLst/>
            <a:gdLst>
              <a:gd name="csX0" fmla="*/ 456512 w 496504"/>
              <a:gd name="csY0" fmla="*/ 1858382 h 1867159"/>
              <a:gd name="csX1" fmla="*/ 496504 w 496504"/>
              <a:gd name="csY1" fmla="*/ 1847383 h 1867159"/>
              <a:gd name="csX2" fmla="*/ 0 w 496504"/>
              <a:gd name="csY2" fmla="*/ 0 h 1867159"/>
              <a:gd name="csX3" fmla="*/ 0 w 496504"/>
              <a:gd name="csY3" fmla="*/ 699020 h 1867159"/>
              <a:gd name="csX4" fmla="*/ 312874 w 496504"/>
              <a:gd name="csY4" fmla="*/ 1863153 h 1867159"/>
              <a:gd name="csX5" fmla="*/ 364045 w 496504"/>
              <a:gd name="csY5" fmla="*/ 1867159 h 1867159"/>
              <a:gd name="csX6" fmla="*/ 456512 w 496504"/>
              <a:gd name="csY6" fmla="*/ 1858382 h 186715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496504" h="1867159">
                <a:moveTo>
                  <a:pt x="456512" y="1858382"/>
                </a:moveTo>
                <a:lnTo>
                  <a:pt x="496504" y="1847383"/>
                </a:lnTo>
                <a:lnTo>
                  <a:pt x="0" y="0"/>
                </a:lnTo>
                <a:lnTo>
                  <a:pt x="0" y="699020"/>
                </a:lnTo>
                <a:lnTo>
                  <a:pt x="312874" y="1863153"/>
                </a:lnTo>
                <a:lnTo>
                  <a:pt x="364045" y="1867159"/>
                </a:lnTo>
                <a:cubicBezTo>
                  <a:pt x="395159" y="1866916"/>
                  <a:pt x="426021" y="1863986"/>
                  <a:pt x="456512" y="1858382"/>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sp>
        <p:nvSpPr>
          <p:cNvPr id="7" name="Freeform: Shape 6">
            <a:extLst>
              <a:ext uri="{FF2B5EF4-FFF2-40B4-BE49-F238E27FC236}">
                <a16:creationId xmlns:a16="http://schemas.microsoft.com/office/drawing/2014/main" id="{57383DD3-F962-6C31-5C06-92C09073C6FF}"/>
              </a:ext>
            </a:extLst>
          </p:cNvPr>
          <p:cNvSpPr/>
          <p:nvPr userDrawn="1"/>
        </p:nvSpPr>
        <p:spPr>
          <a:xfrm>
            <a:off x="11988100" y="5120640"/>
            <a:ext cx="203901" cy="1737360"/>
          </a:xfrm>
          <a:custGeom>
            <a:avLst/>
            <a:gdLst>
              <a:gd name="csX0" fmla="*/ 203900 w 203901"/>
              <a:gd name="csY0" fmla="*/ 0 h 1737360"/>
              <a:gd name="csX1" fmla="*/ 203901 w 203901"/>
              <a:gd name="csY1" fmla="*/ 0 h 1737360"/>
              <a:gd name="csX2" fmla="*/ 203901 w 203901"/>
              <a:gd name="csY2" fmla="*/ 1737360 h 1737360"/>
              <a:gd name="csX3" fmla="*/ 0 w 203901"/>
              <a:gd name="csY3" fmla="*/ 1737360 h 1737360"/>
              <a:gd name="csX4" fmla="*/ 0 w 203901"/>
              <a:gd name="csY4" fmla="*/ 165429 h 1737360"/>
              <a:gd name="csX5" fmla="*/ 203900 w 203901"/>
              <a:gd name="csY5" fmla="*/ 170382 h 1737360"/>
            </a:gdLst>
            <a:ahLst/>
            <a:cxnLst>
              <a:cxn ang="0">
                <a:pos x="csX0" y="csY0"/>
              </a:cxn>
              <a:cxn ang="0">
                <a:pos x="csX1" y="csY1"/>
              </a:cxn>
              <a:cxn ang="0">
                <a:pos x="csX2" y="csY2"/>
              </a:cxn>
              <a:cxn ang="0">
                <a:pos x="csX3" y="csY3"/>
              </a:cxn>
              <a:cxn ang="0">
                <a:pos x="csX4" y="csY4"/>
              </a:cxn>
              <a:cxn ang="0">
                <a:pos x="csX5" y="csY5"/>
              </a:cxn>
            </a:cxnLst>
            <a:rect l="l" t="t" r="r" b="b"/>
            <a:pathLst>
              <a:path w="203901" h="1737360">
                <a:moveTo>
                  <a:pt x="203900" y="0"/>
                </a:moveTo>
                <a:lnTo>
                  <a:pt x="203901" y="0"/>
                </a:lnTo>
                <a:lnTo>
                  <a:pt x="203901" y="1737360"/>
                </a:lnTo>
                <a:lnTo>
                  <a:pt x="0" y="1737360"/>
                </a:lnTo>
                <a:lnTo>
                  <a:pt x="0" y="165429"/>
                </a:lnTo>
                <a:lnTo>
                  <a:pt x="203900" y="170382"/>
                </a:lnTo>
                <a:close/>
              </a:path>
            </a:pathLst>
          </a:cu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4BF2071E-5274-AB5D-F3AC-7AF2F6CE3D73}"/>
              </a:ext>
            </a:extLst>
          </p:cNvPr>
          <p:cNvSpPr/>
          <p:nvPr userDrawn="1"/>
        </p:nvSpPr>
        <p:spPr>
          <a:xfrm rot="20838854">
            <a:off x="11943545" y="3662640"/>
            <a:ext cx="294626" cy="430099"/>
          </a:xfrm>
          <a:custGeom>
            <a:avLst/>
            <a:gdLst>
              <a:gd name="csX0" fmla="*/ 1097544 w 1097544"/>
              <a:gd name="csY0" fmla="*/ 44777 h 4020648"/>
              <a:gd name="csX1" fmla="*/ 1097543 w 1097544"/>
              <a:gd name="csY1" fmla="*/ 44778 h 4020648"/>
              <a:gd name="csX2" fmla="*/ 898621 w 1097544"/>
              <a:gd name="csY2" fmla="*/ 1 h 4020648"/>
              <a:gd name="csX3" fmla="*/ 90393 w 1097544"/>
              <a:gd name="csY3" fmla="*/ 3590549 h 4020648"/>
              <a:gd name="csX4" fmla="*/ 294626 w 1097544"/>
              <a:gd name="csY4" fmla="*/ 3611733 h 4020648"/>
              <a:gd name="csX5" fmla="*/ 202580 w 1097544"/>
              <a:gd name="csY5" fmla="*/ 4020648 h 4020648"/>
              <a:gd name="csX6" fmla="*/ 0 w 1097544"/>
              <a:gd name="csY6" fmla="*/ 3992111 h 4020648"/>
              <a:gd name="csX7" fmla="*/ 898619 w 1097544"/>
              <a:gd name="csY7" fmla="*/ 0 h 4020648"/>
              <a:gd name="csX0" fmla="*/ 898619 w 1097543"/>
              <a:gd name="csY0" fmla="*/ 0 h 4020648"/>
              <a:gd name="csX1" fmla="*/ 1097543 w 1097543"/>
              <a:gd name="csY1" fmla="*/ 44778 h 4020648"/>
              <a:gd name="csX2" fmla="*/ 898621 w 1097543"/>
              <a:gd name="csY2" fmla="*/ 1 h 4020648"/>
              <a:gd name="csX3" fmla="*/ 90393 w 1097543"/>
              <a:gd name="csY3" fmla="*/ 3590549 h 4020648"/>
              <a:gd name="csX4" fmla="*/ 294626 w 1097543"/>
              <a:gd name="csY4" fmla="*/ 3611733 h 4020648"/>
              <a:gd name="csX5" fmla="*/ 202580 w 1097543"/>
              <a:gd name="csY5" fmla="*/ 4020648 h 4020648"/>
              <a:gd name="csX6" fmla="*/ 0 w 1097543"/>
              <a:gd name="csY6" fmla="*/ 3992111 h 4020648"/>
              <a:gd name="csX7" fmla="*/ 898619 w 1097543"/>
              <a:gd name="csY7" fmla="*/ 0 h 4020648"/>
              <a:gd name="csX0" fmla="*/ 0 w 1097543"/>
              <a:gd name="csY0" fmla="*/ 3992110 h 4020647"/>
              <a:gd name="csX1" fmla="*/ 1097543 w 1097543"/>
              <a:gd name="csY1" fmla="*/ 44777 h 4020647"/>
              <a:gd name="csX2" fmla="*/ 898621 w 1097543"/>
              <a:gd name="csY2" fmla="*/ 0 h 4020647"/>
              <a:gd name="csX3" fmla="*/ 90393 w 1097543"/>
              <a:gd name="csY3" fmla="*/ 3590548 h 4020647"/>
              <a:gd name="csX4" fmla="*/ 294626 w 1097543"/>
              <a:gd name="csY4" fmla="*/ 3611732 h 4020647"/>
              <a:gd name="csX5" fmla="*/ 202580 w 1097543"/>
              <a:gd name="csY5" fmla="*/ 4020647 h 4020647"/>
              <a:gd name="csX6" fmla="*/ 0 w 1097543"/>
              <a:gd name="csY6" fmla="*/ 3992110 h 4020647"/>
              <a:gd name="csX0" fmla="*/ 0 w 898621"/>
              <a:gd name="csY0" fmla="*/ 3992110 h 4020647"/>
              <a:gd name="csX1" fmla="*/ 898621 w 898621"/>
              <a:gd name="csY1" fmla="*/ 0 h 4020647"/>
              <a:gd name="csX2" fmla="*/ 90393 w 898621"/>
              <a:gd name="csY2" fmla="*/ 3590548 h 4020647"/>
              <a:gd name="csX3" fmla="*/ 294626 w 898621"/>
              <a:gd name="csY3" fmla="*/ 3611732 h 4020647"/>
              <a:gd name="csX4" fmla="*/ 202580 w 898621"/>
              <a:gd name="csY4" fmla="*/ 4020647 h 4020647"/>
              <a:gd name="csX5" fmla="*/ 0 w 898621"/>
              <a:gd name="csY5" fmla="*/ 3992110 h 4020647"/>
              <a:gd name="csX0" fmla="*/ 0 w 294626"/>
              <a:gd name="csY0" fmla="*/ 401562 h 430099"/>
              <a:gd name="csX1" fmla="*/ 90393 w 294626"/>
              <a:gd name="csY1" fmla="*/ 0 h 430099"/>
              <a:gd name="csX2" fmla="*/ 294626 w 294626"/>
              <a:gd name="csY2" fmla="*/ 21184 h 430099"/>
              <a:gd name="csX3" fmla="*/ 202580 w 294626"/>
              <a:gd name="csY3" fmla="*/ 430099 h 430099"/>
              <a:gd name="csX4" fmla="*/ 0 w 294626"/>
              <a:gd name="csY4" fmla="*/ 401562 h 430099"/>
            </a:gdLst>
            <a:ahLst/>
            <a:cxnLst>
              <a:cxn ang="0">
                <a:pos x="csX0" y="csY0"/>
              </a:cxn>
              <a:cxn ang="0">
                <a:pos x="csX1" y="csY1"/>
              </a:cxn>
              <a:cxn ang="0">
                <a:pos x="csX2" y="csY2"/>
              </a:cxn>
              <a:cxn ang="0">
                <a:pos x="csX3" y="csY3"/>
              </a:cxn>
              <a:cxn ang="0">
                <a:pos x="csX4" y="csY4"/>
              </a:cxn>
            </a:cxnLst>
            <a:rect l="l" t="t" r="r" b="b"/>
            <a:pathLst>
              <a:path w="294626" h="430099">
                <a:moveTo>
                  <a:pt x="0" y="401562"/>
                </a:moveTo>
                <a:lnTo>
                  <a:pt x="90393" y="0"/>
                </a:lnTo>
                <a:lnTo>
                  <a:pt x="294626" y="21184"/>
                </a:lnTo>
                <a:lnTo>
                  <a:pt x="202580" y="430099"/>
                </a:lnTo>
                <a:lnTo>
                  <a:pt x="0" y="401562"/>
                </a:lnTo>
                <a:close/>
              </a:path>
            </a:pathLst>
          </a:custGeom>
          <a:gradFill>
            <a:gsLst>
              <a:gs pos="50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0" name="Freeform: Shape 9">
            <a:extLst>
              <a:ext uri="{FF2B5EF4-FFF2-40B4-BE49-F238E27FC236}">
                <a16:creationId xmlns:a16="http://schemas.microsoft.com/office/drawing/2014/main" id="{4B2E0712-DAEA-7A01-A98F-6349AF29D59E}"/>
              </a:ext>
            </a:extLst>
          </p:cNvPr>
          <p:cNvSpPr/>
          <p:nvPr userDrawn="1"/>
        </p:nvSpPr>
        <p:spPr>
          <a:xfrm rot="382676" flipV="1">
            <a:off x="11942597" y="-8921"/>
            <a:ext cx="291915" cy="848240"/>
          </a:xfrm>
          <a:custGeom>
            <a:avLst/>
            <a:gdLst>
              <a:gd name="csX0" fmla="*/ 0 w 287288"/>
              <a:gd name="csY0" fmla="*/ 825590 h 848240"/>
              <a:gd name="csX1" fmla="*/ 202638 w 287288"/>
              <a:gd name="csY1" fmla="*/ 848240 h 848240"/>
              <a:gd name="csX2" fmla="*/ 287288 w 287288"/>
              <a:gd name="csY2" fmla="*/ 90928 h 848240"/>
              <a:gd name="csX3" fmla="*/ 92283 w 287288"/>
              <a:gd name="csY3" fmla="*/ 0 h 848240"/>
              <a:gd name="csX0" fmla="*/ 0 w 291915"/>
              <a:gd name="csY0" fmla="*/ 825590 h 848240"/>
              <a:gd name="csX1" fmla="*/ 202638 w 291915"/>
              <a:gd name="csY1" fmla="*/ 848240 h 848240"/>
              <a:gd name="csX2" fmla="*/ 291915 w 291915"/>
              <a:gd name="csY2" fmla="*/ 49536 h 848240"/>
              <a:gd name="csX3" fmla="*/ 92283 w 291915"/>
              <a:gd name="csY3" fmla="*/ 0 h 848240"/>
              <a:gd name="csX4" fmla="*/ 0 w 291915"/>
              <a:gd name="csY4" fmla="*/ 825590 h 848240"/>
            </a:gdLst>
            <a:ahLst/>
            <a:cxnLst>
              <a:cxn ang="0">
                <a:pos x="csX0" y="csY0"/>
              </a:cxn>
              <a:cxn ang="0">
                <a:pos x="csX1" y="csY1"/>
              </a:cxn>
              <a:cxn ang="0">
                <a:pos x="csX2" y="csY2"/>
              </a:cxn>
              <a:cxn ang="0">
                <a:pos x="csX3" y="csY3"/>
              </a:cxn>
              <a:cxn ang="0">
                <a:pos x="csX4" y="csY4"/>
              </a:cxn>
            </a:cxnLst>
            <a:rect l="l" t="t" r="r" b="b"/>
            <a:pathLst>
              <a:path w="291915" h="848240">
                <a:moveTo>
                  <a:pt x="0" y="825590"/>
                </a:moveTo>
                <a:lnTo>
                  <a:pt x="202638" y="848240"/>
                </a:lnTo>
                <a:lnTo>
                  <a:pt x="291915" y="49536"/>
                </a:lnTo>
                <a:lnTo>
                  <a:pt x="92283" y="0"/>
                </a:lnTo>
                <a:lnTo>
                  <a:pt x="0" y="825590"/>
                </a:lnTo>
                <a:close/>
              </a:path>
            </a:pathLst>
          </a:custGeom>
          <a:gradFill>
            <a:gsLst>
              <a:gs pos="42000">
                <a:schemeClr val="accent2"/>
              </a:gs>
              <a:gs pos="100000">
                <a:schemeClr val="accent1"/>
              </a:gs>
            </a:gsLst>
            <a:lin ang="66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3" name="Freeform: Shape 12">
            <a:extLst>
              <a:ext uri="{FF2B5EF4-FFF2-40B4-BE49-F238E27FC236}">
                <a16:creationId xmlns:a16="http://schemas.microsoft.com/office/drawing/2014/main" id="{DAB47E62-CB63-5571-35FF-07AFE80A7BD6}"/>
              </a:ext>
            </a:extLst>
          </p:cNvPr>
          <p:cNvSpPr/>
          <p:nvPr userDrawn="1"/>
        </p:nvSpPr>
        <p:spPr>
          <a:xfrm rot="761146" flipV="1">
            <a:off x="11944742" y="-6843"/>
            <a:ext cx="280768" cy="430099"/>
          </a:xfrm>
          <a:custGeom>
            <a:avLst/>
            <a:gdLst>
              <a:gd name="csX0" fmla="*/ 0 w 275392"/>
              <a:gd name="csY0" fmla="*/ 396866 h 430099"/>
              <a:gd name="csX1" fmla="*/ 57522 w 275392"/>
              <a:gd name="csY1" fmla="*/ 409814 h 430099"/>
              <a:gd name="csX2" fmla="*/ 201523 w 275392"/>
              <a:gd name="csY2" fmla="*/ 430099 h 430099"/>
              <a:gd name="csX3" fmla="*/ 275392 w 275392"/>
              <a:gd name="csY3" fmla="*/ 111463 h 430099"/>
              <a:gd name="csX4" fmla="*/ 89336 w 275392"/>
              <a:gd name="csY4" fmla="*/ 0 h 430099"/>
              <a:gd name="csX0" fmla="*/ 0 w 280768"/>
              <a:gd name="csY0" fmla="*/ 396866 h 430099"/>
              <a:gd name="csX1" fmla="*/ 57522 w 280768"/>
              <a:gd name="csY1" fmla="*/ 409814 h 430099"/>
              <a:gd name="csX2" fmla="*/ 201523 w 280768"/>
              <a:gd name="csY2" fmla="*/ 430099 h 430099"/>
              <a:gd name="csX3" fmla="*/ 280768 w 280768"/>
              <a:gd name="csY3" fmla="*/ 82162 h 430099"/>
              <a:gd name="csX4" fmla="*/ 89336 w 280768"/>
              <a:gd name="csY4" fmla="*/ 0 h 430099"/>
              <a:gd name="csX5" fmla="*/ 0 w 280768"/>
              <a:gd name="csY5" fmla="*/ 396866 h 430099"/>
            </a:gdLst>
            <a:ahLst/>
            <a:cxnLst>
              <a:cxn ang="0">
                <a:pos x="csX0" y="csY0"/>
              </a:cxn>
              <a:cxn ang="0">
                <a:pos x="csX1" y="csY1"/>
              </a:cxn>
              <a:cxn ang="0">
                <a:pos x="csX2" y="csY2"/>
              </a:cxn>
              <a:cxn ang="0">
                <a:pos x="csX3" y="csY3"/>
              </a:cxn>
              <a:cxn ang="0">
                <a:pos x="csX4" y="csY4"/>
              </a:cxn>
              <a:cxn ang="0">
                <a:pos x="csX5" y="csY5"/>
              </a:cxn>
            </a:cxnLst>
            <a:rect l="l" t="t" r="r" b="b"/>
            <a:pathLst>
              <a:path w="280768" h="430099">
                <a:moveTo>
                  <a:pt x="0" y="396866"/>
                </a:moveTo>
                <a:lnTo>
                  <a:pt x="57522" y="409814"/>
                </a:lnTo>
                <a:lnTo>
                  <a:pt x="201523" y="430099"/>
                </a:lnTo>
                <a:lnTo>
                  <a:pt x="280768" y="82162"/>
                </a:lnTo>
                <a:lnTo>
                  <a:pt x="89336" y="0"/>
                </a:lnTo>
                <a:lnTo>
                  <a:pt x="0" y="396866"/>
                </a:lnTo>
                <a:close/>
              </a:path>
            </a:pathLst>
          </a:custGeom>
          <a:gradFill flip="none" rotWithShape="1">
            <a:gsLst>
              <a:gs pos="0">
                <a:schemeClr val="accent2"/>
              </a:gs>
              <a:gs pos="29000">
                <a:schemeClr val="accent1"/>
              </a:gs>
            </a:gsLst>
            <a:lin ang="66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4" name="TextBox 13">
            <a:extLst>
              <a:ext uri="{FF2B5EF4-FFF2-40B4-BE49-F238E27FC236}">
                <a16:creationId xmlns:a16="http://schemas.microsoft.com/office/drawing/2014/main" id="{8801DAFB-E9A0-2831-7C03-34130A7725C3}"/>
              </a:ext>
            </a:extLst>
          </p:cNvPr>
          <p:cNvSpPr txBox="1"/>
          <p:nvPr userDrawn="1"/>
        </p:nvSpPr>
        <p:spPr>
          <a:xfrm rot="5400000">
            <a:off x="11702749" y="4587158"/>
            <a:ext cx="782250" cy="246221"/>
          </a:xfrm>
          <a:prstGeom prst="rect">
            <a:avLst/>
          </a:prstGeom>
          <a:noFill/>
        </p:spPr>
        <p:txBody>
          <a:bodyPr wrap="square">
            <a:spAutoFit/>
          </a:bodyPr>
          <a:lstStyle/>
          <a:p>
            <a:r>
              <a:rPr lang="en-GB" sz="1000">
                <a:solidFill>
                  <a:schemeClr val="bg1"/>
                </a:solidFill>
                <a:latin typeface="+mn-lt"/>
              </a:rPr>
              <a:t>NP-48378</a:t>
            </a:r>
          </a:p>
        </p:txBody>
      </p:sp>
    </p:spTree>
    <p:extLst>
      <p:ext uri="{BB962C8B-B14F-4D97-AF65-F5344CB8AC3E}">
        <p14:creationId xmlns:p14="http://schemas.microsoft.com/office/powerpoint/2010/main" val="395496117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Titel and Content">
    <p:spTree>
      <p:nvGrpSpPr>
        <p:cNvPr id="1" name=""/>
        <p:cNvGrpSpPr/>
        <p:nvPr/>
      </p:nvGrpSpPr>
      <p:grpSpPr>
        <a:xfrm>
          <a:off x="0" y="0"/>
          <a:ext cx="0" cy="0"/>
          <a:chOff x="0" y="0"/>
          <a:chExt cx="0" cy="0"/>
        </a:xfrm>
      </p:grpSpPr>
      <p:sp>
        <p:nvSpPr>
          <p:cNvPr id="12" name="Rectangle 5">
            <a:extLst>
              <a:ext uri="{FF2B5EF4-FFF2-40B4-BE49-F238E27FC236}">
                <a16:creationId xmlns:a16="http://schemas.microsoft.com/office/drawing/2014/main" id="{A2872565-65A8-E761-7E8F-38BB319281CA}"/>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Title 1">
            <a:extLst>
              <a:ext uri="{FF2B5EF4-FFF2-40B4-BE49-F238E27FC236}">
                <a16:creationId xmlns:a16="http://schemas.microsoft.com/office/drawing/2014/main" id="{0BB54774-267D-4730-A0A3-232988F2BBB2}"/>
              </a:ext>
            </a:extLst>
          </p:cNvPr>
          <p:cNvSpPr>
            <a:spLocks noGrp="1"/>
          </p:cNvSpPr>
          <p:nvPr>
            <p:ph type="title"/>
          </p:nvPr>
        </p:nvSpPr>
        <p:spPr/>
        <p:txBody>
          <a:bodyPr/>
          <a:lstStyle/>
          <a:p>
            <a:r>
              <a:rPr lang="en-US"/>
              <a:t>Click to edit Master title style</a:t>
            </a:r>
            <a:endParaRPr lang="en-SE"/>
          </a:p>
        </p:txBody>
      </p:sp>
      <p:sp>
        <p:nvSpPr>
          <p:cNvPr id="11" name="Content Placeholder 10">
            <a:extLst>
              <a:ext uri="{FF2B5EF4-FFF2-40B4-BE49-F238E27FC236}">
                <a16:creationId xmlns:a16="http://schemas.microsoft.com/office/drawing/2014/main" id="{8C01B938-2536-3213-E5C0-332DD3504C00}"/>
              </a:ext>
            </a:extLst>
          </p:cNvPr>
          <p:cNvSpPr>
            <a:spLocks noGrp="1"/>
          </p:cNvSpPr>
          <p:nvPr>
            <p:ph sz="quarter" idx="13"/>
          </p:nvPr>
        </p:nvSpPr>
        <p:spPr>
          <a:xfrm>
            <a:off x="470646" y="1385047"/>
            <a:ext cx="10980000" cy="47919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9" name="Slide Number Placeholder 8">
            <a:extLst>
              <a:ext uri="{FF2B5EF4-FFF2-40B4-BE49-F238E27FC236}">
                <a16:creationId xmlns:a16="http://schemas.microsoft.com/office/drawing/2014/main" id="{79B55630-9418-934D-6FF5-8592AB3DE2A0}"/>
              </a:ext>
            </a:extLst>
          </p:cNvPr>
          <p:cNvSpPr>
            <a:spLocks noGrp="1"/>
          </p:cNvSpPr>
          <p:nvPr>
            <p:ph type="sldNum" sz="quarter" idx="12"/>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31C4E283-BA14-C5C0-4D51-BFB62444303F}"/>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Tree>
    <p:extLst>
      <p:ext uri="{BB962C8B-B14F-4D97-AF65-F5344CB8AC3E}">
        <p14:creationId xmlns:p14="http://schemas.microsoft.com/office/powerpoint/2010/main" val="394249511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52376CDD-930A-AA57-278F-2E21EE3C78ED}"/>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1" name="Content Placeholder 10">
            <a:extLst>
              <a:ext uri="{FF2B5EF4-FFF2-40B4-BE49-F238E27FC236}">
                <a16:creationId xmlns:a16="http://schemas.microsoft.com/office/drawing/2014/main" id="{8C01B938-2536-3213-E5C0-332DD3504C00}"/>
              </a:ext>
            </a:extLst>
          </p:cNvPr>
          <p:cNvSpPr>
            <a:spLocks noGrp="1"/>
          </p:cNvSpPr>
          <p:nvPr>
            <p:ph sz="quarter" idx="13"/>
          </p:nvPr>
        </p:nvSpPr>
        <p:spPr>
          <a:xfrm>
            <a:off x="6050579" y="1385047"/>
            <a:ext cx="5400000" cy="47919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3" name="Content Placeholder 10">
            <a:extLst>
              <a:ext uri="{FF2B5EF4-FFF2-40B4-BE49-F238E27FC236}">
                <a16:creationId xmlns:a16="http://schemas.microsoft.com/office/drawing/2014/main" id="{5C8953E2-4468-8265-E707-119F6B034F15}"/>
              </a:ext>
            </a:extLst>
          </p:cNvPr>
          <p:cNvSpPr>
            <a:spLocks noGrp="1"/>
          </p:cNvSpPr>
          <p:nvPr>
            <p:ph sz="quarter" idx="14"/>
          </p:nvPr>
        </p:nvSpPr>
        <p:spPr>
          <a:xfrm>
            <a:off x="470646" y="1385047"/>
            <a:ext cx="5400000" cy="47919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Title 1">
            <a:extLst>
              <a:ext uri="{FF2B5EF4-FFF2-40B4-BE49-F238E27FC236}">
                <a16:creationId xmlns:a16="http://schemas.microsoft.com/office/drawing/2014/main" id="{0BB54774-267D-4730-A0A3-232988F2BBB2}"/>
              </a:ext>
            </a:extLst>
          </p:cNvPr>
          <p:cNvSpPr>
            <a:spLocks noGrp="1"/>
          </p:cNvSpPr>
          <p:nvPr>
            <p:ph type="title"/>
          </p:nvPr>
        </p:nvSpPr>
        <p:spPr/>
        <p:txBody>
          <a:bodyPr/>
          <a:lstStyle/>
          <a:p>
            <a:r>
              <a:rPr lang="en-US"/>
              <a:t>Click to edit Master title style</a:t>
            </a:r>
            <a:endParaRPr lang="en-SE"/>
          </a:p>
        </p:txBody>
      </p:sp>
      <p:sp>
        <p:nvSpPr>
          <p:cNvPr id="9" name="Slide Number Placeholder 8">
            <a:extLst>
              <a:ext uri="{FF2B5EF4-FFF2-40B4-BE49-F238E27FC236}">
                <a16:creationId xmlns:a16="http://schemas.microsoft.com/office/drawing/2014/main" id="{79B55630-9418-934D-6FF5-8592AB3DE2A0}"/>
              </a:ext>
            </a:extLst>
          </p:cNvPr>
          <p:cNvSpPr>
            <a:spLocks noGrp="1"/>
          </p:cNvSpPr>
          <p:nvPr>
            <p:ph type="sldNum" sz="quarter" idx="12"/>
          </p:nvPr>
        </p:nvSpPr>
        <p:spPr/>
        <p:txBody>
          <a:bodyPr/>
          <a:lstStyle/>
          <a:p>
            <a:fld id="{6101CC8E-1CEF-6746-999E-CF29FF00B1DC}" type="slidenum">
              <a:rPr lang="sv-SE" smtClean="0"/>
              <a:t>‹#›</a:t>
            </a:fld>
            <a:endParaRPr lang="sv-SE"/>
          </a:p>
        </p:txBody>
      </p:sp>
      <p:sp>
        <p:nvSpPr>
          <p:cNvPr id="5" name="Reference Placeholder 4">
            <a:extLst>
              <a:ext uri="{FF2B5EF4-FFF2-40B4-BE49-F238E27FC236}">
                <a16:creationId xmlns:a16="http://schemas.microsoft.com/office/drawing/2014/main" id="{2DA8E913-5D4E-58BA-F376-7290D7300306}"/>
              </a:ext>
            </a:extLst>
          </p:cNvPr>
          <p:cNvSpPr>
            <a:spLocks noGrp="1"/>
          </p:cNvSpPr>
          <p:nvPr>
            <p:ph type="body" sz="quarter" idx="20" hasCustomPrompt="1"/>
          </p:nvPr>
        </p:nvSpPr>
        <p:spPr>
          <a:xfrm>
            <a:off x="470645" y="6356349"/>
            <a:ext cx="5400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6" name="Reference Placeholder 5">
            <a:extLst>
              <a:ext uri="{FF2B5EF4-FFF2-40B4-BE49-F238E27FC236}">
                <a16:creationId xmlns:a16="http://schemas.microsoft.com/office/drawing/2014/main" id="{A2902B06-D0DF-F4CD-BFD5-49067206FAA8}"/>
              </a:ext>
            </a:extLst>
          </p:cNvPr>
          <p:cNvSpPr>
            <a:spLocks noGrp="1"/>
          </p:cNvSpPr>
          <p:nvPr>
            <p:ph type="body" sz="quarter" idx="21" hasCustomPrompt="1"/>
          </p:nvPr>
        </p:nvSpPr>
        <p:spPr>
          <a:xfrm>
            <a:off x="6050580" y="6356349"/>
            <a:ext cx="5400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Tree>
    <p:extLst>
      <p:ext uri="{BB962C8B-B14F-4D97-AF65-F5344CB8AC3E}">
        <p14:creationId xmlns:p14="http://schemas.microsoft.com/office/powerpoint/2010/main" val="205800971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52376CDD-930A-AA57-278F-2E21EE3C78ED}"/>
              </a:ext>
            </a:extLst>
          </p:cNvPr>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1" name="Content Placeholder 10">
            <a:extLst>
              <a:ext uri="{FF2B5EF4-FFF2-40B4-BE49-F238E27FC236}">
                <a16:creationId xmlns:a16="http://schemas.microsoft.com/office/drawing/2014/main" id="{8C01B938-2536-3213-E5C0-332DD3504C00}"/>
              </a:ext>
            </a:extLst>
          </p:cNvPr>
          <p:cNvSpPr>
            <a:spLocks noGrp="1"/>
          </p:cNvSpPr>
          <p:nvPr>
            <p:ph sz="quarter" idx="13"/>
          </p:nvPr>
        </p:nvSpPr>
        <p:spPr>
          <a:xfrm>
            <a:off x="4196612" y="1385047"/>
            <a:ext cx="3528000" cy="47919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3" name="Content Placeholder 10">
            <a:extLst>
              <a:ext uri="{FF2B5EF4-FFF2-40B4-BE49-F238E27FC236}">
                <a16:creationId xmlns:a16="http://schemas.microsoft.com/office/drawing/2014/main" id="{5C8953E2-4468-8265-E707-119F6B034F15}"/>
              </a:ext>
            </a:extLst>
          </p:cNvPr>
          <p:cNvSpPr>
            <a:spLocks noGrp="1"/>
          </p:cNvSpPr>
          <p:nvPr>
            <p:ph sz="quarter" idx="14"/>
          </p:nvPr>
        </p:nvSpPr>
        <p:spPr>
          <a:xfrm>
            <a:off x="470646" y="1385047"/>
            <a:ext cx="3528000" cy="47919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5" name="Content Placeholder 10">
            <a:extLst>
              <a:ext uri="{FF2B5EF4-FFF2-40B4-BE49-F238E27FC236}">
                <a16:creationId xmlns:a16="http://schemas.microsoft.com/office/drawing/2014/main" id="{391D3062-C216-CA54-6548-0A850E52168C}"/>
              </a:ext>
            </a:extLst>
          </p:cNvPr>
          <p:cNvSpPr>
            <a:spLocks noGrp="1"/>
          </p:cNvSpPr>
          <p:nvPr>
            <p:ph sz="quarter" idx="15"/>
          </p:nvPr>
        </p:nvSpPr>
        <p:spPr>
          <a:xfrm>
            <a:off x="7922579" y="1385047"/>
            <a:ext cx="3528000" cy="47919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Title 1">
            <a:extLst>
              <a:ext uri="{FF2B5EF4-FFF2-40B4-BE49-F238E27FC236}">
                <a16:creationId xmlns:a16="http://schemas.microsoft.com/office/drawing/2014/main" id="{0BB54774-267D-4730-A0A3-232988F2BBB2}"/>
              </a:ext>
            </a:extLst>
          </p:cNvPr>
          <p:cNvSpPr>
            <a:spLocks noGrp="1"/>
          </p:cNvSpPr>
          <p:nvPr>
            <p:ph type="title"/>
          </p:nvPr>
        </p:nvSpPr>
        <p:spPr/>
        <p:txBody>
          <a:bodyPr/>
          <a:lstStyle/>
          <a:p>
            <a:r>
              <a:rPr lang="en-US"/>
              <a:t>Click to edit Master title style</a:t>
            </a:r>
            <a:endParaRPr lang="en-SE"/>
          </a:p>
        </p:txBody>
      </p:sp>
      <p:sp>
        <p:nvSpPr>
          <p:cNvPr id="9" name="Slide Number Placeholder 8">
            <a:extLst>
              <a:ext uri="{FF2B5EF4-FFF2-40B4-BE49-F238E27FC236}">
                <a16:creationId xmlns:a16="http://schemas.microsoft.com/office/drawing/2014/main" id="{79B55630-9418-934D-6FF5-8592AB3DE2A0}"/>
              </a:ext>
            </a:extLst>
          </p:cNvPr>
          <p:cNvSpPr>
            <a:spLocks noGrp="1"/>
          </p:cNvSpPr>
          <p:nvPr>
            <p:ph type="sldNum" sz="quarter" idx="12"/>
          </p:nvPr>
        </p:nvSpPr>
        <p:spPr/>
        <p:txBody>
          <a:bodyPr/>
          <a:lstStyle/>
          <a:p>
            <a:fld id="{6101CC8E-1CEF-6746-999E-CF29FF00B1DC}" type="slidenum">
              <a:rPr lang="sv-SE" smtClean="0"/>
              <a:t>‹#›</a:t>
            </a:fld>
            <a:endParaRPr lang="sv-SE"/>
          </a:p>
        </p:txBody>
      </p:sp>
      <p:sp>
        <p:nvSpPr>
          <p:cNvPr id="6" name="Reference Placeholder 4">
            <a:extLst>
              <a:ext uri="{FF2B5EF4-FFF2-40B4-BE49-F238E27FC236}">
                <a16:creationId xmlns:a16="http://schemas.microsoft.com/office/drawing/2014/main" id="{6A4209C0-7226-3259-961A-A2DEB3EADF9E}"/>
              </a:ext>
            </a:extLst>
          </p:cNvPr>
          <p:cNvSpPr>
            <a:spLocks noGrp="1"/>
          </p:cNvSpPr>
          <p:nvPr>
            <p:ph type="body" sz="quarter" idx="20" hasCustomPrompt="1"/>
          </p:nvPr>
        </p:nvSpPr>
        <p:spPr>
          <a:xfrm>
            <a:off x="470645" y="6356349"/>
            <a:ext cx="3528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7" name="Reference Placeholder 4">
            <a:extLst>
              <a:ext uri="{FF2B5EF4-FFF2-40B4-BE49-F238E27FC236}">
                <a16:creationId xmlns:a16="http://schemas.microsoft.com/office/drawing/2014/main" id="{7170B8EB-9472-9694-3D09-3EB9D3474BF7}"/>
              </a:ext>
            </a:extLst>
          </p:cNvPr>
          <p:cNvSpPr>
            <a:spLocks noGrp="1"/>
          </p:cNvSpPr>
          <p:nvPr>
            <p:ph type="body" sz="quarter" idx="21" hasCustomPrompt="1"/>
          </p:nvPr>
        </p:nvSpPr>
        <p:spPr>
          <a:xfrm>
            <a:off x="4196613" y="6356349"/>
            <a:ext cx="3528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8" name="Reference Placeholder 4">
            <a:extLst>
              <a:ext uri="{FF2B5EF4-FFF2-40B4-BE49-F238E27FC236}">
                <a16:creationId xmlns:a16="http://schemas.microsoft.com/office/drawing/2014/main" id="{6FC267F7-8E80-CC0A-6525-213BAFA3B407}"/>
              </a:ext>
            </a:extLst>
          </p:cNvPr>
          <p:cNvSpPr>
            <a:spLocks noGrp="1"/>
          </p:cNvSpPr>
          <p:nvPr>
            <p:ph type="body" sz="quarter" idx="22" hasCustomPrompt="1"/>
          </p:nvPr>
        </p:nvSpPr>
        <p:spPr>
          <a:xfrm>
            <a:off x="7923486" y="6356349"/>
            <a:ext cx="3528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Tree>
    <p:extLst>
      <p:ext uri="{BB962C8B-B14F-4D97-AF65-F5344CB8AC3E}">
        <p14:creationId xmlns:p14="http://schemas.microsoft.com/office/powerpoint/2010/main" val="175392427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Four Content">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52376CDD-930A-AA57-278F-2E21EE3C78ED}"/>
              </a:ext>
            </a:extLst>
          </p:cNvPr>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1" name="Content Placeholder 10">
            <a:extLst>
              <a:ext uri="{FF2B5EF4-FFF2-40B4-BE49-F238E27FC236}">
                <a16:creationId xmlns:a16="http://schemas.microsoft.com/office/drawing/2014/main" id="{8C01B938-2536-3213-E5C0-332DD3504C00}"/>
              </a:ext>
            </a:extLst>
          </p:cNvPr>
          <p:cNvSpPr>
            <a:spLocks noGrp="1"/>
          </p:cNvSpPr>
          <p:nvPr>
            <p:ph sz="quarter" idx="13"/>
          </p:nvPr>
        </p:nvSpPr>
        <p:spPr>
          <a:xfrm>
            <a:off x="3260624" y="1385047"/>
            <a:ext cx="2610000" cy="47919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3" name="Content Placeholder 10">
            <a:extLst>
              <a:ext uri="{FF2B5EF4-FFF2-40B4-BE49-F238E27FC236}">
                <a16:creationId xmlns:a16="http://schemas.microsoft.com/office/drawing/2014/main" id="{5C8953E2-4468-8265-E707-119F6B034F15}"/>
              </a:ext>
            </a:extLst>
          </p:cNvPr>
          <p:cNvSpPr>
            <a:spLocks noGrp="1"/>
          </p:cNvSpPr>
          <p:nvPr>
            <p:ph sz="quarter" idx="14"/>
          </p:nvPr>
        </p:nvSpPr>
        <p:spPr>
          <a:xfrm>
            <a:off x="470646" y="1385047"/>
            <a:ext cx="2610000" cy="47919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5" name="Content Placeholder 10">
            <a:extLst>
              <a:ext uri="{FF2B5EF4-FFF2-40B4-BE49-F238E27FC236}">
                <a16:creationId xmlns:a16="http://schemas.microsoft.com/office/drawing/2014/main" id="{391D3062-C216-CA54-6548-0A850E52168C}"/>
              </a:ext>
            </a:extLst>
          </p:cNvPr>
          <p:cNvSpPr>
            <a:spLocks noGrp="1"/>
          </p:cNvSpPr>
          <p:nvPr>
            <p:ph sz="quarter" idx="15"/>
          </p:nvPr>
        </p:nvSpPr>
        <p:spPr>
          <a:xfrm>
            <a:off x="6050602" y="1385047"/>
            <a:ext cx="2610000" cy="47919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6" name="Content Placeholder 10">
            <a:extLst>
              <a:ext uri="{FF2B5EF4-FFF2-40B4-BE49-F238E27FC236}">
                <a16:creationId xmlns:a16="http://schemas.microsoft.com/office/drawing/2014/main" id="{1AE13F10-FA5E-C44C-D62B-9485EC752324}"/>
              </a:ext>
            </a:extLst>
          </p:cNvPr>
          <p:cNvSpPr>
            <a:spLocks noGrp="1"/>
          </p:cNvSpPr>
          <p:nvPr>
            <p:ph sz="quarter" idx="16"/>
          </p:nvPr>
        </p:nvSpPr>
        <p:spPr>
          <a:xfrm>
            <a:off x="8840579" y="1385047"/>
            <a:ext cx="2610000" cy="47919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 name="Title 1">
            <a:extLst>
              <a:ext uri="{FF2B5EF4-FFF2-40B4-BE49-F238E27FC236}">
                <a16:creationId xmlns:a16="http://schemas.microsoft.com/office/drawing/2014/main" id="{0BB54774-267D-4730-A0A3-232988F2BBB2}"/>
              </a:ext>
            </a:extLst>
          </p:cNvPr>
          <p:cNvSpPr>
            <a:spLocks noGrp="1"/>
          </p:cNvSpPr>
          <p:nvPr>
            <p:ph type="title"/>
          </p:nvPr>
        </p:nvSpPr>
        <p:spPr/>
        <p:txBody>
          <a:bodyPr/>
          <a:lstStyle/>
          <a:p>
            <a:r>
              <a:rPr lang="en-US"/>
              <a:t>Click to edit Master title style</a:t>
            </a:r>
            <a:endParaRPr lang="en-SE"/>
          </a:p>
        </p:txBody>
      </p:sp>
      <p:sp>
        <p:nvSpPr>
          <p:cNvPr id="9" name="Slide Number Placeholder 8">
            <a:extLst>
              <a:ext uri="{FF2B5EF4-FFF2-40B4-BE49-F238E27FC236}">
                <a16:creationId xmlns:a16="http://schemas.microsoft.com/office/drawing/2014/main" id="{79B55630-9418-934D-6FF5-8592AB3DE2A0}"/>
              </a:ext>
            </a:extLst>
          </p:cNvPr>
          <p:cNvSpPr>
            <a:spLocks noGrp="1"/>
          </p:cNvSpPr>
          <p:nvPr>
            <p:ph type="sldNum" sz="quarter" idx="12"/>
          </p:nvPr>
        </p:nvSpPr>
        <p:spPr/>
        <p:txBody>
          <a:bodyPr/>
          <a:lstStyle/>
          <a:p>
            <a:fld id="{6101CC8E-1CEF-6746-999E-CF29FF00B1DC}" type="slidenum">
              <a:rPr lang="sv-SE" smtClean="0"/>
              <a:t>‹#›</a:t>
            </a:fld>
            <a:endParaRPr lang="sv-SE"/>
          </a:p>
        </p:txBody>
      </p:sp>
      <p:sp>
        <p:nvSpPr>
          <p:cNvPr id="7" name="Reference Placeholder 4">
            <a:extLst>
              <a:ext uri="{FF2B5EF4-FFF2-40B4-BE49-F238E27FC236}">
                <a16:creationId xmlns:a16="http://schemas.microsoft.com/office/drawing/2014/main" id="{1DF006F0-3A30-F860-3B74-AFB9843D7838}"/>
              </a:ext>
            </a:extLst>
          </p:cNvPr>
          <p:cNvSpPr>
            <a:spLocks noGrp="1"/>
          </p:cNvSpPr>
          <p:nvPr>
            <p:ph type="body" sz="quarter" idx="20" hasCustomPrompt="1"/>
          </p:nvPr>
        </p:nvSpPr>
        <p:spPr>
          <a:xfrm>
            <a:off x="470645" y="6356349"/>
            <a:ext cx="2610001"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8" name="Reference Placeholder 4">
            <a:extLst>
              <a:ext uri="{FF2B5EF4-FFF2-40B4-BE49-F238E27FC236}">
                <a16:creationId xmlns:a16="http://schemas.microsoft.com/office/drawing/2014/main" id="{7719A079-26A6-98B8-0F5D-DD87A8FF90CE}"/>
              </a:ext>
            </a:extLst>
          </p:cNvPr>
          <p:cNvSpPr>
            <a:spLocks noGrp="1"/>
          </p:cNvSpPr>
          <p:nvPr>
            <p:ph type="body" sz="quarter" idx="21" hasCustomPrompt="1"/>
          </p:nvPr>
        </p:nvSpPr>
        <p:spPr>
          <a:xfrm>
            <a:off x="3254666" y="6356349"/>
            <a:ext cx="2610001"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10" name="Reference Placeholder 4">
            <a:extLst>
              <a:ext uri="{FF2B5EF4-FFF2-40B4-BE49-F238E27FC236}">
                <a16:creationId xmlns:a16="http://schemas.microsoft.com/office/drawing/2014/main" id="{6A813A81-14A6-7CF0-17AA-8B2CD1E3C9E1}"/>
              </a:ext>
            </a:extLst>
          </p:cNvPr>
          <p:cNvSpPr>
            <a:spLocks noGrp="1"/>
          </p:cNvSpPr>
          <p:nvPr>
            <p:ph type="body" sz="quarter" idx="22" hasCustomPrompt="1"/>
          </p:nvPr>
        </p:nvSpPr>
        <p:spPr>
          <a:xfrm>
            <a:off x="6046852" y="6356349"/>
            <a:ext cx="2610001"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12" name="Reference Placeholder 4">
            <a:extLst>
              <a:ext uri="{FF2B5EF4-FFF2-40B4-BE49-F238E27FC236}">
                <a16:creationId xmlns:a16="http://schemas.microsoft.com/office/drawing/2014/main" id="{4D9040AD-46A7-AAA8-7E63-1BEA445AD392}"/>
              </a:ext>
            </a:extLst>
          </p:cNvPr>
          <p:cNvSpPr>
            <a:spLocks noGrp="1"/>
          </p:cNvSpPr>
          <p:nvPr>
            <p:ph type="body" sz="quarter" idx="23" hasCustomPrompt="1"/>
          </p:nvPr>
        </p:nvSpPr>
        <p:spPr>
          <a:xfrm>
            <a:off x="8839038" y="6356349"/>
            <a:ext cx="2610001"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Tree>
    <p:extLst>
      <p:ext uri="{BB962C8B-B14F-4D97-AF65-F5344CB8AC3E}">
        <p14:creationId xmlns:p14="http://schemas.microsoft.com/office/powerpoint/2010/main" val="203574544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2" name="Rectangle 5">
            <a:extLst>
              <a:ext uri="{FF2B5EF4-FFF2-40B4-BE49-F238E27FC236}">
                <a16:creationId xmlns:a16="http://schemas.microsoft.com/office/drawing/2014/main" id="{A2872565-65A8-E761-7E8F-38BB319281CA}"/>
              </a:ext>
            </a:extLst>
          </p:cNvPr>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Title 1">
            <a:extLst>
              <a:ext uri="{FF2B5EF4-FFF2-40B4-BE49-F238E27FC236}">
                <a16:creationId xmlns:a16="http://schemas.microsoft.com/office/drawing/2014/main" id="{0BB54774-267D-4730-A0A3-232988F2BBB2}"/>
              </a:ext>
            </a:extLst>
          </p:cNvPr>
          <p:cNvSpPr>
            <a:spLocks noGrp="1"/>
          </p:cNvSpPr>
          <p:nvPr>
            <p:ph type="title"/>
          </p:nvPr>
        </p:nvSpPr>
        <p:spPr/>
        <p:txBody>
          <a:bodyPr/>
          <a:lstStyle/>
          <a:p>
            <a:r>
              <a:rPr lang="en-US"/>
              <a:t>Click to edit Master title style</a:t>
            </a:r>
            <a:endParaRPr lang="en-SE"/>
          </a:p>
        </p:txBody>
      </p:sp>
      <p:sp>
        <p:nvSpPr>
          <p:cNvPr id="9" name="Slide Number Placeholder 8">
            <a:extLst>
              <a:ext uri="{FF2B5EF4-FFF2-40B4-BE49-F238E27FC236}">
                <a16:creationId xmlns:a16="http://schemas.microsoft.com/office/drawing/2014/main" id="{79B55630-9418-934D-6FF5-8592AB3DE2A0}"/>
              </a:ext>
            </a:extLst>
          </p:cNvPr>
          <p:cNvSpPr>
            <a:spLocks noGrp="1"/>
          </p:cNvSpPr>
          <p:nvPr>
            <p:ph type="sldNum" sz="quarter" idx="12"/>
          </p:nvPr>
        </p:nvSpPr>
        <p:spPr/>
        <p:txBody>
          <a:bodyPr/>
          <a:lstStyle/>
          <a:p>
            <a:fld id="{6101CC8E-1CEF-6746-999E-CF29FF00B1DC}" type="slidenum">
              <a:rPr lang="sv-SE" smtClean="0"/>
              <a:t>‹#›</a:t>
            </a:fld>
            <a:endParaRPr lang="sv-SE"/>
          </a:p>
        </p:txBody>
      </p:sp>
      <p:sp>
        <p:nvSpPr>
          <p:cNvPr id="3" name="Reference Placeholder 4">
            <a:extLst>
              <a:ext uri="{FF2B5EF4-FFF2-40B4-BE49-F238E27FC236}">
                <a16:creationId xmlns:a16="http://schemas.microsoft.com/office/drawing/2014/main" id="{287A8D91-F0B1-DEEB-F7C2-6E6D8498728F}"/>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Tree>
    <p:extLst>
      <p:ext uri="{BB962C8B-B14F-4D97-AF65-F5344CB8AC3E}">
        <p14:creationId xmlns:p14="http://schemas.microsoft.com/office/powerpoint/2010/main" val="321042080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and SmartArt placehold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6C5AC04-EF5A-8A7B-6C41-CB4CFE6A1649}"/>
              </a:ext>
            </a:extLst>
          </p:cNvPr>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Title 1">
            <a:extLst>
              <a:ext uri="{FF2B5EF4-FFF2-40B4-BE49-F238E27FC236}">
                <a16:creationId xmlns:a16="http://schemas.microsoft.com/office/drawing/2014/main" id="{2C850681-BF8A-7251-7BD6-46687DDFE30B}"/>
              </a:ext>
            </a:extLst>
          </p:cNvPr>
          <p:cNvSpPr>
            <a:spLocks noGrp="1"/>
          </p:cNvSpPr>
          <p:nvPr>
            <p:ph type="title"/>
          </p:nvPr>
        </p:nvSpPr>
        <p:spPr/>
        <p:txBody>
          <a:bodyPr/>
          <a:lstStyle/>
          <a:p>
            <a:r>
              <a:rPr lang="en-US"/>
              <a:t>Click to edit Master title style</a:t>
            </a:r>
            <a:endParaRPr lang="en-SE"/>
          </a:p>
        </p:txBody>
      </p:sp>
      <p:sp>
        <p:nvSpPr>
          <p:cNvPr id="3" name="Slide Number Placeholder 2">
            <a:extLst>
              <a:ext uri="{FF2B5EF4-FFF2-40B4-BE49-F238E27FC236}">
                <a16:creationId xmlns:a16="http://schemas.microsoft.com/office/drawing/2014/main" id="{950DDC2F-50F0-1853-B0AB-BE1A76E4713D}"/>
              </a:ext>
            </a:extLst>
          </p:cNvPr>
          <p:cNvSpPr>
            <a:spLocks noGrp="1"/>
          </p:cNvSpPr>
          <p:nvPr>
            <p:ph type="sldNum" sz="quarter" idx="10"/>
          </p:nvPr>
        </p:nvSpPr>
        <p:spPr/>
        <p:txBody>
          <a:bodyPr/>
          <a:lstStyle/>
          <a:p>
            <a:fld id="{6101CC8E-1CEF-6746-999E-CF29FF00B1DC}" type="slidenum">
              <a:rPr lang="sv-SE" smtClean="0"/>
              <a:pPr/>
              <a:t>‹#›</a:t>
            </a:fld>
            <a:endParaRPr lang="sv-SE"/>
          </a:p>
        </p:txBody>
      </p:sp>
      <p:sp>
        <p:nvSpPr>
          <p:cNvPr id="7" name="SmartArt Placeholder 6">
            <a:extLst>
              <a:ext uri="{FF2B5EF4-FFF2-40B4-BE49-F238E27FC236}">
                <a16:creationId xmlns:a16="http://schemas.microsoft.com/office/drawing/2014/main" id="{B28CFFC3-6868-8227-23D3-9DD6E08F0091}"/>
              </a:ext>
            </a:extLst>
          </p:cNvPr>
          <p:cNvSpPr>
            <a:spLocks noGrp="1"/>
          </p:cNvSpPr>
          <p:nvPr>
            <p:ph type="dgm" sz="quarter" idx="11"/>
          </p:nvPr>
        </p:nvSpPr>
        <p:spPr>
          <a:xfrm>
            <a:off x="469900" y="1385047"/>
            <a:ext cx="10980000" cy="4791916"/>
          </a:xfrm>
        </p:spPr>
        <p:txBody>
          <a:bodyPr/>
          <a:lstStyle/>
          <a:p>
            <a:r>
              <a:rPr lang="en-US"/>
              <a:t>Click icon to add SmartArt graphic</a:t>
            </a:r>
            <a:endParaRPr lang="en-SE"/>
          </a:p>
        </p:txBody>
      </p:sp>
    </p:spTree>
    <p:extLst>
      <p:ext uri="{BB962C8B-B14F-4D97-AF65-F5344CB8AC3E}">
        <p14:creationId xmlns:p14="http://schemas.microsoft.com/office/powerpoint/2010/main" val="28285844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337913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1_Custom Layout">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EEBF762-8C39-6A1C-4693-45F3F32B3EE9}"/>
              </a:ext>
            </a:extLst>
          </p:cNvPr>
          <p:cNvSpPr>
            <a:spLocks noGrp="1"/>
          </p:cNvSpPr>
          <p:nvPr>
            <p:ph type="sldNum" sz="quarter" idx="10"/>
          </p:nvPr>
        </p:nvSpPr>
        <p:spPr/>
        <p:txBody>
          <a:bodyPr/>
          <a:lstStyle/>
          <a:p>
            <a:fld id="{6101CC8E-1CEF-6746-999E-CF29FF00B1DC}" type="slidenum">
              <a:rPr lang="sv-SE" smtClean="0"/>
              <a:pPr/>
              <a:t>‹#›</a:t>
            </a:fld>
            <a:endParaRPr lang="sv-SE"/>
          </a:p>
        </p:txBody>
      </p:sp>
    </p:spTree>
    <p:extLst>
      <p:ext uri="{BB962C8B-B14F-4D97-AF65-F5344CB8AC3E}">
        <p14:creationId xmlns:p14="http://schemas.microsoft.com/office/powerpoint/2010/main" val="22907084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Image Placeholder A">
    <p:spTree>
      <p:nvGrpSpPr>
        <p:cNvPr id="1" name=""/>
        <p:cNvGrpSpPr/>
        <p:nvPr/>
      </p:nvGrpSpPr>
      <p:grpSpPr>
        <a:xfrm>
          <a:off x="0" y="0"/>
          <a:ext cx="0" cy="0"/>
          <a:chOff x="0" y="0"/>
          <a:chExt cx="0" cy="0"/>
        </a:xfrm>
      </p:grpSpPr>
      <p:sp>
        <p:nvSpPr>
          <p:cNvPr id="9" name="Sobi gradient">
            <a:extLst>
              <a:ext uri="{FF2B5EF4-FFF2-40B4-BE49-F238E27FC236}">
                <a16:creationId xmlns:a16="http://schemas.microsoft.com/office/drawing/2014/main" id="{47DEB543-5016-DD7B-A11F-E22F9B470D75}"/>
              </a:ext>
            </a:extLst>
          </p:cNvPr>
          <p:cNvSpPr>
            <a:spLocks noGrp="1" noRot="1" noMove="1" noResize="1" noEditPoints="1" noAdjustHandles="1" noChangeArrowheads="1" noChangeShapeType="1"/>
          </p:cNvSpPr>
          <p:nvPr userDrawn="1"/>
        </p:nvSpPr>
        <p:spPr>
          <a:xfrm>
            <a:off x="0" y="0"/>
            <a:ext cx="849600" cy="6858000"/>
          </a:xfrm>
          <a:prstGeom prst="rect">
            <a:avLst/>
          </a:prstGeom>
          <a:gradFill flip="none" rotWithShape="1">
            <a:gsLst>
              <a:gs pos="100000">
                <a:schemeClr val="accent1"/>
              </a:gs>
              <a:gs pos="0">
                <a:schemeClr val="accent2"/>
              </a:gs>
            </a:gsLst>
            <a:lin ang="54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laceholder for image">
            <a:extLst>
              <a:ext uri="{FF2B5EF4-FFF2-40B4-BE49-F238E27FC236}">
                <a16:creationId xmlns:a16="http://schemas.microsoft.com/office/drawing/2014/main" id="{53749A73-3447-8320-6B1E-C114373EE852}"/>
              </a:ext>
            </a:extLst>
          </p:cNvPr>
          <p:cNvSpPr>
            <a:spLocks noGrp="1"/>
          </p:cNvSpPr>
          <p:nvPr>
            <p:ph type="pic" sz="quarter" idx="15"/>
          </p:nvPr>
        </p:nvSpPr>
        <p:spPr>
          <a:xfrm>
            <a:off x="849313" y="0"/>
            <a:ext cx="11342687" cy="6858000"/>
          </a:xfrm>
          <a:solidFill>
            <a:schemeClr val="bg1"/>
          </a:solidFill>
        </p:spPr>
        <p:txBody>
          <a:bodyPr/>
          <a:lstStyle/>
          <a:p>
            <a:r>
              <a:rPr lang="en-US"/>
              <a:t>Click icon to add picture</a:t>
            </a:r>
            <a:endParaRPr lang="sv-SE"/>
          </a:p>
        </p:txBody>
      </p:sp>
      <p:sp>
        <p:nvSpPr>
          <p:cNvPr id="5" name="White gradient image">
            <a:extLst>
              <a:ext uri="{FF2B5EF4-FFF2-40B4-BE49-F238E27FC236}">
                <a16:creationId xmlns:a16="http://schemas.microsoft.com/office/drawing/2014/main" id="{071FDC69-6B87-BC96-6F31-2ED3CEFF2415}"/>
              </a:ext>
            </a:extLst>
          </p:cNvPr>
          <p:cNvSpPr>
            <a:spLocks noGrp="1"/>
          </p:cNvSpPr>
          <p:nvPr>
            <p:ph type="body" sz="quarter" idx="16"/>
          </p:nvPr>
        </p:nvSpPr>
        <p:spPr>
          <a:xfrm>
            <a:off x="849599" y="0"/>
            <a:ext cx="5234401" cy="6857999"/>
          </a:xfrm>
          <a:gradFill>
            <a:gsLst>
              <a:gs pos="0">
                <a:schemeClr val="bg1"/>
              </a:gs>
              <a:gs pos="65000">
                <a:schemeClr val="bg1">
                  <a:alpha val="81000"/>
                </a:schemeClr>
              </a:gs>
              <a:gs pos="100000">
                <a:schemeClr val="bg1">
                  <a:alpha val="0"/>
                </a:schemeClr>
              </a:gs>
            </a:gsLst>
            <a:lin ang="0" scaled="1"/>
          </a:grad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19" name="Logo">
            <a:extLst>
              <a:ext uri="{FF2B5EF4-FFF2-40B4-BE49-F238E27FC236}">
                <a16:creationId xmlns:a16="http://schemas.microsoft.com/office/drawing/2014/main" id="{24156680-B417-E4AB-EF09-F473E2506A0B}"/>
              </a:ext>
            </a:extLst>
          </p:cNvPr>
          <p:cNvSpPr>
            <a:spLocks noGrp="1"/>
          </p:cNvSpPr>
          <p:nvPr>
            <p:ph type="body" sz="quarter" idx="14"/>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6" name="Title 2">
            <a:extLst>
              <a:ext uri="{FF2B5EF4-FFF2-40B4-BE49-F238E27FC236}">
                <a16:creationId xmlns:a16="http://schemas.microsoft.com/office/drawing/2014/main" id="{3A1475A2-DE35-2B77-9CD6-DC97ED54AB70}"/>
              </a:ext>
            </a:extLst>
          </p:cNvPr>
          <p:cNvSpPr>
            <a:spLocks noGrp="1"/>
          </p:cNvSpPr>
          <p:nvPr>
            <p:ph type="title" hasCustomPrompt="1"/>
          </p:nvPr>
        </p:nvSpPr>
        <p:spPr>
          <a:xfrm>
            <a:off x="1487489" y="1341540"/>
            <a:ext cx="4277838" cy="2267648"/>
          </a:xfrm>
        </p:spPr>
        <p:txBody>
          <a:bodyPr anchor="b">
            <a:noAutofit/>
          </a:bodyPr>
          <a:lstStyle>
            <a:lvl1pPr>
              <a:defRPr sz="4800"/>
            </a:lvl1pPr>
          </a:lstStyle>
          <a:p>
            <a:r>
              <a:rPr lang="en-US"/>
              <a:t>Click to add title</a:t>
            </a:r>
            <a:endParaRPr lang="en-SE"/>
          </a:p>
        </p:txBody>
      </p:sp>
      <p:sp>
        <p:nvSpPr>
          <p:cNvPr id="7" name="Text Placeholder 5">
            <a:extLst>
              <a:ext uri="{FF2B5EF4-FFF2-40B4-BE49-F238E27FC236}">
                <a16:creationId xmlns:a16="http://schemas.microsoft.com/office/drawing/2014/main" id="{D76757F7-B912-9B68-1FD5-DE57FAAACB79}"/>
              </a:ext>
            </a:extLst>
          </p:cNvPr>
          <p:cNvSpPr>
            <a:spLocks noGrp="1"/>
          </p:cNvSpPr>
          <p:nvPr>
            <p:ph type="body" sz="quarter" idx="17" hasCustomPrompt="1"/>
          </p:nvPr>
        </p:nvSpPr>
        <p:spPr>
          <a:xfrm>
            <a:off x="1487488" y="3934365"/>
            <a:ext cx="4277838" cy="936000"/>
          </a:xfrm>
        </p:spPr>
        <p:txBody>
          <a:bodyPr lIns="90000" tIns="46800" rIns="90000" bIns="46800">
            <a:noAutofit/>
          </a:bodyPr>
          <a:lstStyle>
            <a:lvl1pPr>
              <a:defRPr sz="2200"/>
            </a:lvl1pPr>
          </a:lstStyle>
          <a:p>
            <a:pPr lvl="0"/>
            <a:r>
              <a:rPr lang="en-US"/>
              <a:t>Click to add subtitle</a:t>
            </a:r>
            <a:endParaRPr lang="en-SE"/>
          </a:p>
        </p:txBody>
      </p:sp>
      <p:sp>
        <p:nvSpPr>
          <p:cNvPr id="10" name="Text Placeholder 7">
            <a:extLst>
              <a:ext uri="{FF2B5EF4-FFF2-40B4-BE49-F238E27FC236}">
                <a16:creationId xmlns:a16="http://schemas.microsoft.com/office/drawing/2014/main" id="{F830D7C3-4ADF-6AB4-8000-0823C6E1DA8F}"/>
              </a:ext>
            </a:extLst>
          </p:cNvPr>
          <p:cNvSpPr>
            <a:spLocks noGrp="1"/>
          </p:cNvSpPr>
          <p:nvPr>
            <p:ph type="body" sz="quarter" idx="18" hasCustomPrompt="1"/>
          </p:nvPr>
        </p:nvSpPr>
        <p:spPr>
          <a:xfrm>
            <a:off x="1487488" y="5192638"/>
            <a:ext cx="4277838" cy="936000"/>
          </a:xfrm>
        </p:spPr>
        <p:txBody>
          <a:bodyPr lIns="90000" tIns="46800" rIns="90000" bIns="46800">
            <a:noAutofit/>
          </a:bodyPr>
          <a:lstStyle>
            <a:lvl1pPr>
              <a:defRPr sz="1600"/>
            </a:lvl1pPr>
          </a:lstStyle>
          <a:p>
            <a:pPr lvl="0"/>
            <a:r>
              <a:rPr lang="en-US"/>
              <a:t>Click to add text</a:t>
            </a:r>
            <a:endParaRPr lang="en-SE"/>
          </a:p>
        </p:txBody>
      </p:sp>
      <p:sp>
        <p:nvSpPr>
          <p:cNvPr id="3" name="TextBox 2">
            <a:extLst>
              <a:ext uri="{FF2B5EF4-FFF2-40B4-BE49-F238E27FC236}">
                <a16:creationId xmlns:a16="http://schemas.microsoft.com/office/drawing/2014/main" id="{7CA3C0CF-394F-4FDC-2881-35338AF4F769}"/>
              </a:ext>
            </a:extLst>
          </p:cNvPr>
          <p:cNvSpPr txBox="1"/>
          <p:nvPr userDrawn="1"/>
        </p:nvSpPr>
        <p:spPr>
          <a:xfrm>
            <a:off x="1487489" y="71919"/>
            <a:ext cx="360000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tx2"/>
                </a:solidFill>
              </a:rPr>
              <a:t>CONFIDENTIAL – NOT TO BE SHARED OR DISTRIBUTED</a:t>
            </a:r>
            <a:endParaRPr lang="en-GB" sz="1000">
              <a:solidFill>
                <a:schemeClr val="tx2"/>
              </a:solidFill>
            </a:endParaRPr>
          </a:p>
        </p:txBody>
      </p:sp>
    </p:spTree>
    <p:extLst>
      <p:ext uri="{BB962C8B-B14F-4D97-AF65-F5344CB8AC3E}">
        <p14:creationId xmlns:p14="http://schemas.microsoft.com/office/powerpoint/2010/main" val="160755005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itle and Content with Info Ball Blue Backgroun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2ADDCD7-F7EE-D161-FFC2-C4C18D6D7286}"/>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 name="Picture" descr="En bild som visar suddig, Färggrann, ljus&#10;&#10;AI-genererat innehåll kan vara felaktigt.">
            <a:extLst>
              <a:ext uri="{FF2B5EF4-FFF2-40B4-BE49-F238E27FC236}">
                <a16:creationId xmlns:a16="http://schemas.microsoft.com/office/drawing/2014/main" id="{4E267E5B-EB90-10BD-6524-21ADCD438CDB}"/>
              </a:ext>
            </a:extLst>
          </p:cNvPr>
          <p:cNvPicPr>
            <a:picLocks noChangeAspect="1"/>
          </p:cNvPicPr>
          <p:nvPr userDrawn="1"/>
        </p:nvPicPr>
        <p:blipFill>
          <a:blip r:embed="rId2" cstate="screen">
            <a:extLst>
              <a:ext uri="{BEBA8EAE-BF5A-486C-A8C5-ECC9F3942E4B}">
                <a14:imgProps xmlns:a14="http://schemas.microsoft.com/office/drawing/2010/main">
                  <a14:imgLayer r:embed="rId3">
                    <a14:imgEffect>
                      <a14:colorTemperature colorTemp="4700"/>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a:xfrm>
            <a:off x="0" y="1"/>
            <a:ext cx="12192000" cy="6786000"/>
          </a:xfrm>
          <a:prstGeom prst="rect">
            <a:avLst/>
          </a:prstGeom>
        </p:spPr>
      </p:pic>
      <p:sp>
        <p:nvSpPr>
          <p:cNvPr id="8" name="Rectangle 7">
            <a:extLst>
              <a:ext uri="{FF2B5EF4-FFF2-40B4-BE49-F238E27FC236}">
                <a16:creationId xmlns:a16="http://schemas.microsoft.com/office/drawing/2014/main" id="{2D1CC89C-2F95-9F27-78D7-6A7964DBA0C9}"/>
              </a:ext>
            </a:extLst>
          </p:cNvPr>
          <p:cNvSpPr/>
          <p:nvPr userDrawn="1"/>
        </p:nvSpPr>
        <p:spPr>
          <a:xfrm>
            <a:off x="0" y="0"/>
            <a:ext cx="12192000" cy="6785998"/>
          </a:xfrm>
          <a:prstGeom prst="rect">
            <a:avLst/>
          </a:prstGeom>
          <a:solidFill>
            <a:schemeClr val="accent3">
              <a:alpha val="8292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9" name="Rectangle 6">
            <a:extLst>
              <a:ext uri="{FF2B5EF4-FFF2-40B4-BE49-F238E27FC236}">
                <a16:creationId xmlns:a16="http://schemas.microsoft.com/office/drawing/2014/main" id="{99A3D7FE-DC34-B418-E911-FBC46A9E0AF9}"/>
              </a:ext>
            </a:extLst>
          </p:cNvPr>
          <p:cNvSpPr/>
          <p:nvPr userDrawn="1"/>
        </p:nvSpPr>
        <p:spPr>
          <a:xfrm>
            <a:off x="7073" y="0"/>
            <a:ext cx="7914956" cy="6786000"/>
          </a:xfrm>
          <a:prstGeom prst="rect">
            <a:avLst/>
          </a:prstGeom>
          <a:gradFill>
            <a:gsLst>
              <a:gs pos="0">
                <a:srgbClr val="000000">
                  <a:alpha val="41569"/>
                </a:srgbClr>
              </a:gs>
              <a:gs pos="99000">
                <a:srgbClr val="000000">
                  <a:alpha val="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E" err="1"/>
          </a:p>
        </p:txBody>
      </p:sp>
      <p:sp>
        <p:nvSpPr>
          <p:cNvPr id="4" name="Ellips 3">
            <a:extLst>
              <a:ext uri="{FF2B5EF4-FFF2-40B4-BE49-F238E27FC236}">
                <a16:creationId xmlns:a16="http://schemas.microsoft.com/office/drawing/2014/main" id="{E856D2AF-263B-9122-DB01-63757A7D84D8}"/>
              </a:ext>
            </a:extLst>
          </p:cNvPr>
          <p:cNvSpPr/>
          <p:nvPr userDrawn="1"/>
        </p:nvSpPr>
        <p:spPr>
          <a:xfrm>
            <a:off x="7742563" y="1674812"/>
            <a:ext cx="4078800" cy="4078800"/>
          </a:xfrm>
          <a:prstGeom prst="ellipse">
            <a:avLst/>
          </a:prstGeom>
          <a:gradFill>
            <a:gsLst>
              <a:gs pos="0">
                <a:schemeClr val="accent1">
                  <a:alpha val="92246"/>
                </a:schemeClr>
              </a:gs>
              <a:gs pos="100000">
                <a:schemeClr val="accent2"/>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Content Placeholder 1">
            <a:extLst>
              <a:ext uri="{FF2B5EF4-FFF2-40B4-BE49-F238E27FC236}">
                <a16:creationId xmlns:a16="http://schemas.microsoft.com/office/drawing/2014/main" id="{68FEDFDD-2088-A1B5-EA0D-1F8F41187029}"/>
              </a:ext>
            </a:extLst>
          </p:cNvPr>
          <p:cNvSpPr>
            <a:spLocks noGrp="1"/>
          </p:cNvSpPr>
          <p:nvPr>
            <p:ph type="body" sz="quarter" idx="16" hasCustomPrompt="1"/>
          </p:nvPr>
        </p:nvSpPr>
        <p:spPr>
          <a:xfrm>
            <a:off x="7742563" y="1674301"/>
            <a:ext cx="4079550" cy="4078800"/>
          </a:xfrm>
          <a:prstGeom prst="ellipse">
            <a:avLst/>
          </a:prstGeom>
        </p:spPr>
        <p:txBody>
          <a:bodyPr lIns="46800" tIns="46800" rIns="46800" bIns="46800" anchor="ctr">
            <a:noAutofit/>
          </a:bodyPr>
          <a:lstStyle>
            <a:lvl1pPr marL="0" indent="0" algn="ctr">
              <a:buNone/>
              <a:defRPr sz="3400">
                <a:solidFill>
                  <a:schemeClr val="bg1"/>
                </a:solidFill>
              </a:defRPr>
            </a:lvl1pPr>
            <a:lvl2pPr algn="ctr">
              <a:defRPr/>
            </a:lvl2pPr>
            <a:lvl3pPr algn="ctr">
              <a:defRPr/>
            </a:lvl3pPr>
            <a:lvl4pPr algn="ctr">
              <a:defRPr/>
            </a:lvl4pPr>
            <a:lvl5pPr algn="ctr">
              <a:defRPr/>
            </a:lvl5pPr>
          </a:lstStyle>
          <a:p>
            <a:pPr lvl="0"/>
            <a:r>
              <a:rPr lang="en-GB"/>
              <a:t>Click to edit Master title style</a:t>
            </a:r>
          </a:p>
        </p:txBody>
      </p:sp>
      <p:sp>
        <p:nvSpPr>
          <p:cNvPr id="5" name="Content Placeholder 2">
            <a:extLst>
              <a:ext uri="{FF2B5EF4-FFF2-40B4-BE49-F238E27FC236}">
                <a16:creationId xmlns:a16="http://schemas.microsoft.com/office/drawing/2014/main" id="{6E7CDF8C-3CC3-BFD7-C174-53177640A9AE}"/>
              </a:ext>
            </a:extLst>
          </p:cNvPr>
          <p:cNvSpPr>
            <a:spLocks noGrp="1"/>
          </p:cNvSpPr>
          <p:nvPr>
            <p:ph idx="1"/>
          </p:nvPr>
        </p:nvSpPr>
        <p:spPr>
          <a:xfrm>
            <a:off x="470647" y="1385047"/>
            <a:ext cx="6890852" cy="4791916"/>
          </a:xfrm>
          <a:prstGeom prst="rect">
            <a:avLst/>
          </a:prstGeom>
        </p:spPr>
        <p:txBody>
          <a:bodyPr vert="horz" lIns="91440" tIns="45720" rIns="91440" bIns="45720" rtlCol="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0" name="Slide Number Placeholder 19">
            <a:extLst>
              <a:ext uri="{FF2B5EF4-FFF2-40B4-BE49-F238E27FC236}">
                <a16:creationId xmlns:a16="http://schemas.microsoft.com/office/drawing/2014/main" id="{E8609A7B-E3B6-3F17-49A7-EB671519153E}"/>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2" name="Reference Placeholder 4">
            <a:extLst>
              <a:ext uri="{FF2B5EF4-FFF2-40B4-BE49-F238E27FC236}">
                <a16:creationId xmlns:a16="http://schemas.microsoft.com/office/drawing/2014/main" id="{3502CAB6-10B3-D537-209B-FE9443D0950A}"/>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pic>
        <p:nvPicPr>
          <p:cNvPr id="13" name="Logo">
            <a:extLst>
              <a:ext uri="{FF2B5EF4-FFF2-40B4-BE49-F238E27FC236}">
                <a16:creationId xmlns:a16="http://schemas.microsoft.com/office/drawing/2014/main" id="{EC7ED083-4B36-D163-DADF-DECFF9CBB882}"/>
              </a:ext>
            </a:extLst>
          </p:cNvPr>
          <p:cNvPicPr>
            <a:picLocks noChangeAspect="1"/>
          </p:cNvPicPr>
          <p:nvPr userDrawn="1"/>
        </p:nvPicPr>
        <p:blipFill>
          <a:blip>
            <a:extLst>
              <a:ext uri="{96DAC541-7B7A-43D3-8B79-37D633B846F1}">
                <asvg:svgBlip xmlns:asvg="http://schemas.microsoft.com/office/drawing/2016/SVG/main" r:embed="rId4"/>
              </a:ext>
            </a:extLst>
          </a:blip>
          <a:srcRect/>
          <a:stretch/>
        </p:blipFill>
        <p:spPr>
          <a:xfrm>
            <a:off x="10751463" y="384506"/>
            <a:ext cx="1131882" cy="365123"/>
          </a:xfrm>
          <a:prstGeom prst="rect">
            <a:avLst/>
          </a:prstGeom>
        </p:spPr>
      </p:pic>
      <p:sp>
        <p:nvSpPr>
          <p:cNvPr id="11" name="Title 10">
            <a:extLst>
              <a:ext uri="{FF2B5EF4-FFF2-40B4-BE49-F238E27FC236}">
                <a16:creationId xmlns:a16="http://schemas.microsoft.com/office/drawing/2014/main" id="{8B3629C1-F1F9-07B3-77FF-F5DD5C2F3A7B}"/>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en-SE"/>
          </a:p>
        </p:txBody>
      </p:sp>
      <p:sp>
        <p:nvSpPr>
          <p:cNvPr id="3" name="TextBox 2">
            <a:extLst>
              <a:ext uri="{FF2B5EF4-FFF2-40B4-BE49-F238E27FC236}">
                <a16:creationId xmlns:a16="http://schemas.microsoft.com/office/drawing/2014/main" id="{44C84757-9975-8734-E64B-ABE6AD84214E}"/>
              </a:ext>
            </a:extLst>
          </p:cNvPr>
          <p:cNvSpPr txBox="1"/>
          <p:nvPr userDrawn="1"/>
        </p:nvSpPr>
        <p:spPr>
          <a:xfrm>
            <a:off x="470647" y="71919"/>
            <a:ext cx="68240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bg1"/>
                </a:solidFill>
              </a:rPr>
              <a:t>CONFIDENTIAL – FOR INTERNAL USE ONLY</a:t>
            </a:r>
            <a:endParaRPr lang="en-GB" sz="1000">
              <a:solidFill>
                <a:schemeClr val="bg1"/>
              </a:solidFill>
            </a:endParaRPr>
          </a:p>
        </p:txBody>
      </p:sp>
    </p:spTree>
    <p:extLst>
      <p:ext uri="{BB962C8B-B14F-4D97-AF65-F5344CB8AC3E}">
        <p14:creationId xmlns:p14="http://schemas.microsoft.com/office/powerpoint/2010/main" val="4344135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and Content with Info Ball">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2ADDCD7-F7EE-D161-FFC2-C4C18D6D7286}"/>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Ellips 3">
            <a:extLst>
              <a:ext uri="{FF2B5EF4-FFF2-40B4-BE49-F238E27FC236}">
                <a16:creationId xmlns:a16="http://schemas.microsoft.com/office/drawing/2014/main" id="{E856D2AF-263B-9122-DB01-63757A7D84D8}"/>
              </a:ext>
            </a:extLst>
          </p:cNvPr>
          <p:cNvSpPr/>
          <p:nvPr userDrawn="1"/>
        </p:nvSpPr>
        <p:spPr>
          <a:xfrm>
            <a:off x="7742563" y="1674812"/>
            <a:ext cx="4078800" cy="4078800"/>
          </a:xfrm>
          <a:prstGeom prst="ellipse">
            <a:avLst/>
          </a:prstGeom>
          <a:gradFill>
            <a:gsLst>
              <a:gs pos="0">
                <a:schemeClr val="accent1">
                  <a:alpha val="92246"/>
                </a:schemeClr>
              </a:gs>
              <a:gs pos="100000">
                <a:schemeClr val="accent2"/>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Content Placeholder 1">
            <a:extLst>
              <a:ext uri="{FF2B5EF4-FFF2-40B4-BE49-F238E27FC236}">
                <a16:creationId xmlns:a16="http://schemas.microsoft.com/office/drawing/2014/main" id="{68FEDFDD-2088-A1B5-EA0D-1F8F41187029}"/>
              </a:ext>
            </a:extLst>
          </p:cNvPr>
          <p:cNvSpPr>
            <a:spLocks noGrp="1"/>
          </p:cNvSpPr>
          <p:nvPr>
            <p:ph type="body" sz="quarter" idx="16" hasCustomPrompt="1"/>
          </p:nvPr>
        </p:nvSpPr>
        <p:spPr>
          <a:xfrm>
            <a:off x="7742563" y="1674301"/>
            <a:ext cx="4079550" cy="4078800"/>
          </a:xfrm>
          <a:prstGeom prst="ellipse">
            <a:avLst/>
          </a:prstGeom>
        </p:spPr>
        <p:txBody>
          <a:bodyPr lIns="46800" tIns="46800" rIns="46800" bIns="46800" anchor="ctr">
            <a:noAutofit/>
          </a:bodyPr>
          <a:lstStyle>
            <a:lvl1pPr marL="0" indent="0" algn="ctr">
              <a:buNone/>
              <a:defRPr sz="3400">
                <a:solidFill>
                  <a:schemeClr val="bg1"/>
                </a:solidFill>
              </a:defRPr>
            </a:lvl1pPr>
            <a:lvl2pPr algn="ctr">
              <a:defRPr/>
            </a:lvl2pPr>
            <a:lvl3pPr algn="ctr">
              <a:defRPr/>
            </a:lvl3pPr>
            <a:lvl4pPr algn="ctr">
              <a:defRPr/>
            </a:lvl4pPr>
            <a:lvl5pPr algn="ctr">
              <a:defRPr/>
            </a:lvl5pPr>
          </a:lstStyle>
          <a:p>
            <a:pPr lvl="0"/>
            <a:r>
              <a:rPr lang="en-GB"/>
              <a:t>Click to edit Master title style</a:t>
            </a:r>
          </a:p>
        </p:txBody>
      </p:sp>
      <p:sp>
        <p:nvSpPr>
          <p:cNvPr id="5" name="Content Placeholder 2">
            <a:extLst>
              <a:ext uri="{FF2B5EF4-FFF2-40B4-BE49-F238E27FC236}">
                <a16:creationId xmlns:a16="http://schemas.microsoft.com/office/drawing/2014/main" id="{6E7CDF8C-3CC3-BFD7-C174-53177640A9AE}"/>
              </a:ext>
            </a:extLst>
          </p:cNvPr>
          <p:cNvSpPr>
            <a:spLocks noGrp="1"/>
          </p:cNvSpPr>
          <p:nvPr>
            <p:ph idx="1"/>
          </p:nvPr>
        </p:nvSpPr>
        <p:spPr>
          <a:xfrm>
            <a:off x="470647" y="1385047"/>
            <a:ext cx="6890852" cy="4791916"/>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20" name="Slide Number Placeholder 19">
            <a:extLst>
              <a:ext uri="{FF2B5EF4-FFF2-40B4-BE49-F238E27FC236}">
                <a16:creationId xmlns:a16="http://schemas.microsoft.com/office/drawing/2014/main" id="{E8609A7B-E3B6-3F17-49A7-EB671519153E}"/>
              </a:ext>
            </a:extLst>
          </p:cNvPr>
          <p:cNvSpPr>
            <a:spLocks noGrp="1"/>
          </p:cNvSpPr>
          <p:nvPr>
            <p:ph type="sldNum" sz="quarter" idx="19"/>
          </p:nvPr>
        </p:nvSpPr>
        <p:spPr/>
        <p:txBody>
          <a:bodyPr/>
          <a:lstStyle/>
          <a:p>
            <a:fld id="{6101CC8E-1CEF-6746-999E-CF29FF00B1DC}" type="slidenum">
              <a:rPr lang="sv-SE" smtClean="0"/>
              <a:t>‹#›</a:t>
            </a:fld>
            <a:endParaRPr lang="sv-SE"/>
          </a:p>
        </p:txBody>
      </p:sp>
      <p:sp>
        <p:nvSpPr>
          <p:cNvPr id="2" name="Reference Placeholder 4">
            <a:extLst>
              <a:ext uri="{FF2B5EF4-FFF2-40B4-BE49-F238E27FC236}">
                <a16:creationId xmlns:a16="http://schemas.microsoft.com/office/drawing/2014/main" id="{3502CAB6-10B3-D537-209B-FE9443D0950A}"/>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7" name="Title 6">
            <a:extLst>
              <a:ext uri="{FF2B5EF4-FFF2-40B4-BE49-F238E27FC236}">
                <a16:creationId xmlns:a16="http://schemas.microsoft.com/office/drawing/2014/main" id="{6039D3DC-53FF-6775-B9D8-58D5B49C27E4}"/>
              </a:ext>
            </a:extLst>
          </p:cNvPr>
          <p:cNvSpPr>
            <a:spLocks noGrp="1"/>
          </p:cNvSpPr>
          <p:nvPr>
            <p:ph type="title"/>
          </p:nvPr>
        </p:nvSpPr>
        <p:spPr/>
        <p:txBody>
          <a:bodyPr/>
          <a:lstStyle/>
          <a:p>
            <a:r>
              <a:rPr lang="en-US"/>
              <a:t>Click to edit Master title style</a:t>
            </a:r>
            <a:endParaRPr lang="en-SE"/>
          </a:p>
        </p:txBody>
      </p:sp>
    </p:spTree>
    <p:extLst>
      <p:ext uri="{BB962C8B-B14F-4D97-AF65-F5344CB8AC3E}">
        <p14:creationId xmlns:p14="http://schemas.microsoft.com/office/powerpoint/2010/main" val="46633955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Picture and Content A ">
    <p:spTree>
      <p:nvGrpSpPr>
        <p:cNvPr id="1" name=""/>
        <p:cNvGrpSpPr/>
        <p:nvPr/>
      </p:nvGrpSpPr>
      <p:grpSpPr>
        <a:xfrm>
          <a:off x="0" y="0"/>
          <a:ext cx="0" cy="0"/>
          <a:chOff x="0" y="0"/>
          <a:chExt cx="0" cy="0"/>
        </a:xfrm>
      </p:grpSpPr>
      <p:sp>
        <p:nvSpPr>
          <p:cNvPr id="9" name="Rectangle 5">
            <a:extLst>
              <a:ext uri="{FF2B5EF4-FFF2-40B4-BE49-F238E27FC236}">
                <a16:creationId xmlns:a16="http://schemas.microsoft.com/office/drawing/2014/main" id="{A3AB1930-6480-F444-C24C-A073AD21CB03}"/>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6" name="Picture Placeholder 5">
            <a:extLst>
              <a:ext uri="{FF2B5EF4-FFF2-40B4-BE49-F238E27FC236}">
                <a16:creationId xmlns:a16="http://schemas.microsoft.com/office/drawing/2014/main" id="{411E4E1E-8C7B-F750-8899-80923A513DBA}"/>
              </a:ext>
            </a:extLst>
          </p:cNvPr>
          <p:cNvSpPr>
            <a:spLocks noGrp="1"/>
          </p:cNvSpPr>
          <p:nvPr>
            <p:ph type="pic" sz="quarter" idx="15"/>
          </p:nvPr>
        </p:nvSpPr>
        <p:spPr>
          <a:xfrm>
            <a:off x="0" y="1"/>
            <a:ext cx="12192000" cy="6786000"/>
          </a:xfrm>
          <a:solidFill>
            <a:schemeClr val="bg1"/>
          </a:solidFill>
        </p:spPr>
        <p:txBody>
          <a:bodyPr/>
          <a:lstStyle/>
          <a:p>
            <a:r>
              <a:rPr lang="en-US"/>
              <a:t>Click icon to add picture</a:t>
            </a:r>
            <a:endParaRPr lang="en-SE"/>
          </a:p>
        </p:txBody>
      </p:sp>
      <p:sp>
        <p:nvSpPr>
          <p:cNvPr id="5" name="Text Placeholder 4">
            <a:extLst>
              <a:ext uri="{FF2B5EF4-FFF2-40B4-BE49-F238E27FC236}">
                <a16:creationId xmlns:a16="http://schemas.microsoft.com/office/drawing/2014/main" id="{A750B57C-9B36-ED12-6CC1-99ED3702691C}"/>
              </a:ext>
            </a:extLst>
          </p:cNvPr>
          <p:cNvSpPr>
            <a:spLocks noGrp="1"/>
          </p:cNvSpPr>
          <p:nvPr>
            <p:ph type="body" sz="quarter" idx="16"/>
          </p:nvPr>
        </p:nvSpPr>
        <p:spPr>
          <a:xfrm>
            <a:off x="469900" y="685800"/>
            <a:ext cx="6169439" cy="448254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7" name="Logo">
            <a:extLst>
              <a:ext uri="{FF2B5EF4-FFF2-40B4-BE49-F238E27FC236}">
                <a16:creationId xmlns:a16="http://schemas.microsoft.com/office/drawing/2014/main" id="{234DF0A0-5F9A-8637-A7D3-41AFB8FFCE06}"/>
              </a:ext>
            </a:extLst>
          </p:cNvPr>
          <p:cNvSpPr>
            <a:spLocks noGrp="1"/>
          </p:cNvSpPr>
          <p:nvPr>
            <p:ph type="body" sz="quarter" idx="21"/>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DF56DA22-9D00-C1DE-F0F8-5DF683735040}"/>
              </a:ext>
            </a:extLst>
          </p:cNvPr>
          <p:cNvSpPr>
            <a:spLocks noGrp="1"/>
          </p:cNvSpPr>
          <p:nvPr>
            <p:ph type="sldNum" sz="quarter" idx="18"/>
          </p:nvPr>
        </p:nvSpPr>
        <p:spPr/>
        <p:txBody>
          <a:bodyPr/>
          <a:lstStyle/>
          <a:p>
            <a:fld id="{6101CC8E-1CEF-6746-999E-CF29FF00B1DC}" type="slidenum">
              <a:rPr lang="sv-SE" smtClean="0"/>
              <a:pPr/>
              <a:t>‹#›</a:t>
            </a:fld>
            <a:endParaRPr lang="sv-SE"/>
          </a:p>
        </p:txBody>
      </p:sp>
      <p:sp>
        <p:nvSpPr>
          <p:cNvPr id="2" name="Reference Placeholder 4">
            <a:extLst>
              <a:ext uri="{FF2B5EF4-FFF2-40B4-BE49-F238E27FC236}">
                <a16:creationId xmlns:a16="http://schemas.microsoft.com/office/drawing/2014/main" id="{61924941-E6C8-834A-1FAF-14355305E33F}"/>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3" name="Text Placeholder 31">
            <a:extLst>
              <a:ext uri="{FF2B5EF4-FFF2-40B4-BE49-F238E27FC236}">
                <a16:creationId xmlns:a16="http://schemas.microsoft.com/office/drawing/2014/main" id="{87B92579-B4B6-AA95-CCAC-C6CC6BFB9660}"/>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40897980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Picture and Content B">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9A2399D0-EBB6-BB17-74CD-B678D00A91BB}"/>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6" name="Picture Placeholder 5">
            <a:extLst>
              <a:ext uri="{FF2B5EF4-FFF2-40B4-BE49-F238E27FC236}">
                <a16:creationId xmlns:a16="http://schemas.microsoft.com/office/drawing/2014/main" id="{411E4E1E-8C7B-F750-8899-80923A513DBA}"/>
              </a:ext>
            </a:extLst>
          </p:cNvPr>
          <p:cNvSpPr>
            <a:spLocks noGrp="1"/>
          </p:cNvSpPr>
          <p:nvPr>
            <p:ph type="pic" sz="quarter" idx="15"/>
          </p:nvPr>
        </p:nvSpPr>
        <p:spPr>
          <a:xfrm>
            <a:off x="0" y="1"/>
            <a:ext cx="12192000" cy="6786000"/>
          </a:xfrm>
          <a:solidFill>
            <a:schemeClr val="accent3"/>
          </a:solidFill>
        </p:spPr>
        <p:txBody>
          <a:bodyPr/>
          <a:lstStyle/>
          <a:p>
            <a:r>
              <a:rPr lang="en-US"/>
              <a:t>Click icon to add picture</a:t>
            </a:r>
            <a:endParaRPr lang="en-SE"/>
          </a:p>
        </p:txBody>
      </p:sp>
      <p:sp>
        <p:nvSpPr>
          <p:cNvPr id="5" name="Text Placeholder 4">
            <a:extLst>
              <a:ext uri="{FF2B5EF4-FFF2-40B4-BE49-F238E27FC236}">
                <a16:creationId xmlns:a16="http://schemas.microsoft.com/office/drawing/2014/main" id="{A750B57C-9B36-ED12-6CC1-99ED3702691C}"/>
              </a:ext>
            </a:extLst>
          </p:cNvPr>
          <p:cNvSpPr>
            <a:spLocks noGrp="1"/>
          </p:cNvSpPr>
          <p:nvPr>
            <p:ph type="body" sz="quarter" idx="16"/>
          </p:nvPr>
        </p:nvSpPr>
        <p:spPr>
          <a:xfrm>
            <a:off x="469900" y="685800"/>
            <a:ext cx="6169439" cy="448254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8" name="Logo">
            <a:extLst>
              <a:ext uri="{FF2B5EF4-FFF2-40B4-BE49-F238E27FC236}">
                <a16:creationId xmlns:a16="http://schemas.microsoft.com/office/drawing/2014/main" id="{87A34B39-31BE-6AB5-A752-406D3FC998B8}"/>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7" name="Slide Number Placeholder 6">
            <a:extLst>
              <a:ext uri="{FF2B5EF4-FFF2-40B4-BE49-F238E27FC236}">
                <a16:creationId xmlns:a16="http://schemas.microsoft.com/office/drawing/2014/main" id="{CF469756-2CF2-DA73-E4AE-F483582FAC1A}"/>
              </a:ext>
            </a:extLst>
          </p:cNvPr>
          <p:cNvSpPr>
            <a:spLocks noGrp="1"/>
          </p:cNvSpPr>
          <p:nvPr>
            <p:ph type="sldNum" sz="quarter" idx="18"/>
          </p:nvPr>
        </p:nvSpPr>
        <p:spPr/>
        <p:txBody>
          <a:bodyPr/>
          <a:lstStyle/>
          <a:p>
            <a:fld id="{6101CC8E-1CEF-6746-999E-CF29FF00B1DC}" type="slidenum">
              <a:rPr lang="sv-SE" smtClean="0"/>
              <a:pPr/>
              <a:t>‹#›</a:t>
            </a:fld>
            <a:endParaRPr lang="sv-SE"/>
          </a:p>
        </p:txBody>
      </p:sp>
      <p:sp>
        <p:nvSpPr>
          <p:cNvPr id="4" name="Reference Placeholder 4">
            <a:extLst>
              <a:ext uri="{FF2B5EF4-FFF2-40B4-BE49-F238E27FC236}">
                <a16:creationId xmlns:a16="http://schemas.microsoft.com/office/drawing/2014/main" id="{76D7DC10-0BB4-CFC2-77CD-7E7EA295F6EE}"/>
              </a:ext>
            </a:extLst>
          </p:cNvPr>
          <p:cNvSpPr>
            <a:spLocks noGrp="1"/>
          </p:cNvSpPr>
          <p:nvPr>
            <p:ph type="body" sz="quarter" idx="20" hasCustomPrompt="1"/>
          </p:nvPr>
        </p:nvSpPr>
        <p:spPr>
          <a:xfrm>
            <a:off x="470645" y="6356349"/>
            <a:ext cx="10440000"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3" name="Text Placeholder 31">
            <a:extLst>
              <a:ext uri="{FF2B5EF4-FFF2-40B4-BE49-F238E27FC236}">
                <a16:creationId xmlns:a16="http://schemas.microsoft.com/office/drawing/2014/main" id="{10A1C17F-8B3A-97AD-E1BE-8B8930B2A25C}"/>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133662859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Picture with Caption 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012714-4520-4B9B-56E0-132B04295793}"/>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Title 1">
            <a:extLst>
              <a:ext uri="{FF2B5EF4-FFF2-40B4-BE49-F238E27FC236}">
                <a16:creationId xmlns:a16="http://schemas.microsoft.com/office/drawing/2014/main" id="{53739DDD-2964-12E0-1C0D-C7D813499F2C}"/>
              </a:ext>
            </a:extLst>
          </p:cNvPr>
          <p:cNvSpPr>
            <a:spLocks noGrp="1"/>
          </p:cNvSpPr>
          <p:nvPr>
            <p:ph type="title"/>
          </p:nvPr>
        </p:nvSpPr>
        <p:spPr>
          <a:xfrm>
            <a:off x="470647" y="365126"/>
            <a:ext cx="5274255" cy="761310"/>
          </a:xfrm>
        </p:spPr>
        <p:txBody>
          <a:bodyPr>
            <a:noAutofit/>
          </a:bodyPr>
          <a:lstStyle>
            <a:lvl1pPr>
              <a:defRPr sz="3000"/>
            </a:lvl1pPr>
          </a:lstStyle>
          <a:p>
            <a:r>
              <a:rPr lang="en-US"/>
              <a:t>Click to edit Master title style</a:t>
            </a:r>
            <a:endParaRPr lang="en-SE"/>
          </a:p>
        </p:txBody>
      </p:sp>
      <p:sp>
        <p:nvSpPr>
          <p:cNvPr id="9" name="Picture Placeholder 8">
            <a:extLst>
              <a:ext uri="{FF2B5EF4-FFF2-40B4-BE49-F238E27FC236}">
                <a16:creationId xmlns:a16="http://schemas.microsoft.com/office/drawing/2014/main" id="{1A6A94BC-F34F-4404-D424-B77E47E22B33}"/>
              </a:ext>
            </a:extLst>
          </p:cNvPr>
          <p:cNvSpPr>
            <a:spLocks noGrp="1"/>
          </p:cNvSpPr>
          <p:nvPr>
            <p:ph type="pic" sz="quarter" idx="13"/>
          </p:nvPr>
        </p:nvSpPr>
        <p:spPr>
          <a:xfrm>
            <a:off x="6096000" y="0"/>
            <a:ext cx="6095999" cy="6786000"/>
          </a:xfrm>
          <a:solidFill>
            <a:schemeClr val="bg1"/>
          </a:solidFill>
        </p:spPr>
        <p:txBody>
          <a:bodyPr/>
          <a:lstStyle/>
          <a:p>
            <a:r>
              <a:rPr lang="en-US"/>
              <a:t>Click icon to add picture</a:t>
            </a:r>
            <a:endParaRPr lang="en-SE"/>
          </a:p>
        </p:txBody>
      </p:sp>
      <p:sp>
        <p:nvSpPr>
          <p:cNvPr id="13" name="Text Placeholder 12">
            <a:extLst>
              <a:ext uri="{FF2B5EF4-FFF2-40B4-BE49-F238E27FC236}">
                <a16:creationId xmlns:a16="http://schemas.microsoft.com/office/drawing/2014/main" id="{30DBD2C0-7E4A-D9E7-422E-2DB730054502}"/>
              </a:ext>
            </a:extLst>
          </p:cNvPr>
          <p:cNvSpPr>
            <a:spLocks noGrp="1"/>
          </p:cNvSpPr>
          <p:nvPr>
            <p:ph type="body" sz="quarter" idx="15"/>
          </p:nvPr>
        </p:nvSpPr>
        <p:spPr>
          <a:xfrm>
            <a:off x="469900" y="1385047"/>
            <a:ext cx="5275263" cy="4791916"/>
          </a:xfrm>
        </p:spPr>
        <p:txBody>
          <a:bodyPr>
            <a:noAutofit/>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5" name="Logo">
            <a:extLst>
              <a:ext uri="{FF2B5EF4-FFF2-40B4-BE49-F238E27FC236}">
                <a16:creationId xmlns:a16="http://schemas.microsoft.com/office/drawing/2014/main" id="{CB36EE84-BAA2-C141-2815-2B4292141341}"/>
              </a:ext>
            </a:extLst>
          </p:cNvPr>
          <p:cNvSpPr>
            <a:spLocks noGrp="1"/>
          </p:cNvSpPr>
          <p:nvPr>
            <p:ph type="body" sz="quarter" idx="21"/>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BC57CE2D-3352-D080-8272-A8AC62D571A0}"/>
              </a:ext>
            </a:extLst>
          </p:cNvPr>
          <p:cNvSpPr>
            <a:spLocks noGrp="1"/>
          </p:cNvSpPr>
          <p:nvPr>
            <p:ph type="sldNum" sz="quarter" idx="17"/>
          </p:nvPr>
        </p:nvSpPr>
        <p:spPr/>
        <p:txBody>
          <a:bodyPr/>
          <a:lstStyle/>
          <a:p>
            <a:fld id="{6101CC8E-1CEF-6746-999E-CF29FF00B1DC}" type="slidenum">
              <a:rPr lang="sv-SE" smtClean="0"/>
              <a:pPr/>
              <a:t>‹#›</a:t>
            </a:fld>
            <a:endParaRPr lang="sv-SE"/>
          </a:p>
        </p:txBody>
      </p:sp>
      <p:sp>
        <p:nvSpPr>
          <p:cNvPr id="3" name="Reference Placeholder 4">
            <a:extLst>
              <a:ext uri="{FF2B5EF4-FFF2-40B4-BE49-F238E27FC236}">
                <a16:creationId xmlns:a16="http://schemas.microsoft.com/office/drawing/2014/main" id="{4318D9C1-EFFC-1680-FFB3-449B4D01BAE2}"/>
              </a:ext>
            </a:extLst>
          </p:cNvPr>
          <p:cNvSpPr>
            <a:spLocks noGrp="1"/>
          </p:cNvSpPr>
          <p:nvPr>
            <p:ph type="body" sz="quarter" idx="20" hasCustomPrompt="1"/>
          </p:nvPr>
        </p:nvSpPr>
        <p:spPr>
          <a:xfrm>
            <a:off x="470645" y="6356349"/>
            <a:ext cx="5274257"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Tree>
    <p:extLst>
      <p:ext uri="{BB962C8B-B14F-4D97-AF65-F5344CB8AC3E}">
        <p14:creationId xmlns:p14="http://schemas.microsoft.com/office/powerpoint/2010/main" val="356704086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Picture with Caption B">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012714-4520-4B9B-56E0-132B04295793}"/>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Title 1">
            <a:extLst>
              <a:ext uri="{FF2B5EF4-FFF2-40B4-BE49-F238E27FC236}">
                <a16:creationId xmlns:a16="http://schemas.microsoft.com/office/drawing/2014/main" id="{53739DDD-2964-12E0-1C0D-C7D813499F2C}"/>
              </a:ext>
            </a:extLst>
          </p:cNvPr>
          <p:cNvSpPr>
            <a:spLocks noGrp="1"/>
          </p:cNvSpPr>
          <p:nvPr>
            <p:ph type="title"/>
          </p:nvPr>
        </p:nvSpPr>
        <p:spPr>
          <a:xfrm>
            <a:off x="470647" y="365126"/>
            <a:ext cx="5274255" cy="761310"/>
          </a:xfrm>
        </p:spPr>
        <p:txBody>
          <a:bodyPr>
            <a:noAutofit/>
          </a:bodyPr>
          <a:lstStyle>
            <a:lvl1pPr>
              <a:defRPr sz="3000"/>
            </a:lvl1pPr>
          </a:lstStyle>
          <a:p>
            <a:r>
              <a:rPr lang="en-US"/>
              <a:t>Click to edit Master title style</a:t>
            </a:r>
            <a:endParaRPr lang="en-SE"/>
          </a:p>
        </p:txBody>
      </p:sp>
      <p:sp>
        <p:nvSpPr>
          <p:cNvPr id="9" name="Picture Placeholder 8">
            <a:extLst>
              <a:ext uri="{FF2B5EF4-FFF2-40B4-BE49-F238E27FC236}">
                <a16:creationId xmlns:a16="http://schemas.microsoft.com/office/drawing/2014/main" id="{1A6A94BC-F34F-4404-D424-B77E47E22B33}"/>
              </a:ext>
            </a:extLst>
          </p:cNvPr>
          <p:cNvSpPr>
            <a:spLocks noGrp="1"/>
          </p:cNvSpPr>
          <p:nvPr>
            <p:ph type="pic" sz="quarter" idx="13"/>
          </p:nvPr>
        </p:nvSpPr>
        <p:spPr>
          <a:xfrm>
            <a:off x="6096000" y="0"/>
            <a:ext cx="6095999" cy="6786000"/>
          </a:xfrm>
          <a:solidFill>
            <a:schemeClr val="bg1"/>
          </a:solidFill>
        </p:spPr>
        <p:txBody>
          <a:bodyPr/>
          <a:lstStyle/>
          <a:p>
            <a:r>
              <a:rPr lang="en-US"/>
              <a:t>Click icon to add picture</a:t>
            </a:r>
            <a:endParaRPr lang="en-SE"/>
          </a:p>
        </p:txBody>
      </p:sp>
      <p:sp>
        <p:nvSpPr>
          <p:cNvPr id="13" name="Text Placeholder 12">
            <a:extLst>
              <a:ext uri="{FF2B5EF4-FFF2-40B4-BE49-F238E27FC236}">
                <a16:creationId xmlns:a16="http://schemas.microsoft.com/office/drawing/2014/main" id="{30DBD2C0-7E4A-D9E7-422E-2DB730054502}"/>
              </a:ext>
            </a:extLst>
          </p:cNvPr>
          <p:cNvSpPr>
            <a:spLocks noGrp="1"/>
          </p:cNvSpPr>
          <p:nvPr>
            <p:ph type="body" sz="quarter" idx="15"/>
          </p:nvPr>
        </p:nvSpPr>
        <p:spPr>
          <a:xfrm>
            <a:off x="469900" y="1385047"/>
            <a:ext cx="5275263" cy="4791916"/>
          </a:xfrm>
        </p:spPr>
        <p:txBody>
          <a:bodyPr>
            <a:noAutofit/>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5" name="Logo">
            <a:extLst>
              <a:ext uri="{FF2B5EF4-FFF2-40B4-BE49-F238E27FC236}">
                <a16:creationId xmlns:a16="http://schemas.microsoft.com/office/drawing/2014/main" id="{4AFF8277-8AA3-5BFE-7D99-75E11C6E3E00}"/>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E147CF4F-9845-320D-00B5-340A28EAFAE5}"/>
              </a:ext>
            </a:extLst>
          </p:cNvPr>
          <p:cNvSpPr>
            <a:spLocks noGrp="1"/>
          </p:cNvSpPr>
          <p:nvPr>
            <p:ph type="sldNum" sz="quarter" idx="17"/>
          </p:nvPr>
        </p:nvSpPr>
        <p:spPr/>
        <p:txBody>
          <a:bodyPr/>
          <a:lstStyle/>
          <a:p>
            <a:fld id="{6101CC8E-1CEF-6746-999E-CF29FF00B1DC}" type="slidenum">
              <a:rPr lang="sv-SE" smtClean="0"/>
              <a:pPr/>
              <a:t>‹#›</a:t>
            </a:fld>
            <a:endParaRPr lang="sv-SE"/>
          </a:p>
        </p:txBody>
      </p:sp>
      <p:sp>
        <p:nvSpPr>
          <p:cNvPr id="3" name="Reference Placeholder 4">
            <a:extLst>
              <a:ext uri="{FF2B5EF4-FFF2-40B4-BE49-F238E27FC236}">
                <a16:creationId xmlns:a16="http://schemas.microsoft.com/office/drawing/2014/main" id="{DB52C1CC-7B22-099A-F711-652C978A43D1}"/>
              </a:ext>
            </a:extLst>
          </p:cNvPr>
          <p:cNvSpPr>
            <a:spLocks noGrp="1"/>
          </p:cNvSpPr>
          <p:nvPr>
            <p:ph type="body" sz="quarter" idx="20" hasCustomPrompt="1"/>
          </p:nvPr>
        </p:nvSpPr>
        <p:spPr>
          <a:xfrm>
            <a:off x="470645" y="6356349"/>
            <a:ext cx="5274257"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Tree>
    <p:extLst>
      <p:ext uri="{BB962C8B-B14F-4D97-AF65-F5344CB8AC3E}">
        <p14:creationId xmlns:p14="http://schemas.microsoft.com/office/powerpoint/2010/main" val="427361947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Picture with Caption and Ball 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012714-4520-4B9B-56E0-132B04295793}"/>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9" name="Picture Placeholder 8">
            <a:extLst>
              <a:ext uri="{FF2B5EF4-FFF2-40B4-BE49-F238E27FC236}">
                <a16:creationId xmlns:a16="http://schemas.microsoft.com/office/drawing/2014/main" id="{1A6A94BC-F34F-4404-D424-B77E47E22B33}"/>
              </a:ext>
            </a:extLst>
          </p:cNvPr>
          <p:cNvSpPr>
            <a:spLocks noGrp="1"/>
          </p:cNvSpPr>
          <p:nvPr>
            <p:ph type="pic" sz="quarter" idx="13"/>
          </p:nvPr>
        </p:nvSpPr>
        <p:spPr>
          <a:xfrm>
            <a:off x="6096000" y="0"/>
            <a:ext cx="6095999" cy="6786000"/>
          </a:xfrm>
          <a:solidFill>
            <a:schemeClr val="bg1"/>
          </a:solidFill>
        </p:spPr>
        <p:txBody>
          <a:bodyPr/>
          <a:lstStyle/>
          <a:p>
            <a:r>
              <a:rPr lang="en-US"/>
              <a:t>Click icon to add picture</a:t>
            </a:r>
            <a:endParaRPr lang="en-SE"/>
          </a:p>
        </p:txBody>
      </p:sp>
      <p:sp>
        <p:nvSpPr>
          <p:cNvPr id="13" name="Text Placeholder 12">
            <a:extLst>
              <a:ext uri="{FF2B5EF4-FFF2-40B4-BE49-F238E27FC236}">
                <a16:creationId xmlns:a16="http://schemas.microsoft.com/office/drawing/2014/main" id="{30DBD2C0-7E4A-D9E7-422E-2DB730054502}"/>
              </a:ext>
            </a:extLst>
          </p:cNvPr>
          <p:cNvSpPr>
            <a:spLocks noGrp="1"/>
          </p:cNvSpPr>
          <p:nvPr>
            <p:ph type="body" sz="quarter" idx="15"/>
          </p:nvPr>
        </p:nvSpPr>
        <p:spPr>
          <a:xfrm>
            <a:off x="469900" y="1385047"/>
            <a:ext cx="5275263" cy="4791916"/>
          </a:xfrm>
        </p:spPr>
        <p:txBody>
          <a:bodyPr>
            <a:noAutofit/>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7" name="Text Placeholder 6">
            <a:extLst>
              <a:ext uri="{FF2B5EF4-FFF2-40B4-BE49-F238E27FC236}">
                <a16:creationId xmlns:a16="http://schemas.microsoft.com/office/drawing/2014/main" id="{EE9310A8-A153-DC8E-A88A-3A49D21EE5F4}"/>
              </a:ext>
            </a:extLst>
          </p:cNvPr>
          <p:cNvSpPr>
            <a:spLocks noGrp="1"/>
          </p:cNvSpPr>
          <p:nvPr>
            <p:ph type="body" sz="quarter" idx="16"/>
          </p:nvPr>
        </p:nvSpPr>
        <p:spPr>
          <a:xfrm>
            <a:off x="8704894" y="3159757"/>
            <a:ext cx="3017206" cy="3017206"/>
          </a:xfrm>
          <a:prstGeom prst="ellipse">
            <a:avLst/>
          </a:prstGeom>
          <a:gradFill>
            <a:gsLst>
              <a:gs pos="0">
                <a:schemeClr val="accent1"/>
              </a:gs>
              <a:gs pos="100000">
                <a:schemeClr val="accent2"/>
              </a:gs>
            </a:gsLst>
            <a:lin ang="0" scaled="1"/>
          </a:gradFill>
        </p:spPr>
        <p:txBody>
          <a:bodyPr anchor="ctr" anchorCtr="0">
            <a:noAutofit/>
          </a:bodyPr>
          <a:lstStyle>
            <a:lvl1pPr marL="0" indent="0" algn="ctr">
              <a:buNone/>
              <a:defRPr sz="2800">
                <a:solidFill>
                  <a:schemeClr val="bg1"/>
                </a:solidFill>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to edit Master text styles</a:t>
            </a:r>
          </a:p>
        </p:txBody>
      </p:sp>
      <p:sp>
        <p:nvSpPr>
          <p:cNvPr id="2" name="Title 1">
            <a:extLst>
              <a:ext uri="{FF2B5EF4-FFF2-40B4-BE49-F238E27FC236}">
                <a16:creationId xmlns:a16="http://schemas.microsoft.com/office/drawing/2014/main" id="{53739DDD-2964-12E0-1C0D-C7D813499F2C}"/>
              </a:ext>
            </a:extLst>
          </p:cNvPr>
          <p:cNvSpPr>
            <a:spLocks noGrp="1"/>
          </p:cNvSpPr>
          <p:nvPr>
            <p:ph type="title"/>
          </p:nvPr>
        </p:nvSpPr>
        <p:spPr>
          <a:xfrm>
            <a:off x="470647" y="365126"/>
            <a:ext cx="5274255" cy="761310"/>
          </a:xfrm>
        </p:spPr>
        <p:txBody>
          <a:bodyPr>
            <a:noAutofit/>
          </a:bodyPr>
          <a:lstStyle>
            <a:lvl1pPr>
              <a:defRPr sz="3000"/>
            </a:lvl1pPr>
          </a:lstStyle>
          <a:p>
            <a:r>
              <a:rPr lang="en-US"/>
              <a:t>Click to edit Master title style</a:t>
            </a:r>
            <a:endParaRPr lang="en-SE"/>
          </a:p>
        </p:txBody>
      </p:sp>
      <p:sp>
        <p:nvSpPr>
          <p:cNvPr id="5" name="Logo">
            <a:extLst>
              <a:ext uri="{FF2B5EF4-FFF2-40B4-BE49-F238E27FC236}">
                <a16:creationId xmlns:a16="http://schemas.microsoft.com/office/drawing/2014/main" id="{DF32B7DD-753C-6BC7-1BE2-D57120791F57}"/>
              </a:ext>
            </a:extLst>
          </p:cNvPr>
          <p:cNvSpPr>
            <a:spLocks noGrp="1"/>
          </p:cNvSpPr>
          <p:nvPr>
            <p:ph type="body" sz="quarter" idx="21"/>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712DB3AD-E6D6-A695-C93A-A0E804C07272}"/>
              </a:ext>
            </a:extLst>
          </p:cNvPr>
          <p:cNvSpPr>
            <a:spLocks noGrp="1"/>
          </p:cNvSpPr>
          <p:nvPr>
            <p:ph type="sldNum" sz="quarter" idx="18"/>
          </p:nvPr>
        </p:nvSpPr>
        <p:spPr/>
        <p:txBody>
          <a:bodyPr/>
          <a:lstStyle/>
          <a:p>
            <a:fld id="{6101CC8E-1CEF-6746-999E-CF29FF00B1DC}" type="slidenum">
              <a:rPr lang="sv-SE" smtClean="0"/>
              <a:pPr/>
              <a:t>‹#›</a:t>
            </a:fld>
            <a:endParaRPr lang="sv-SE"/>
          </a:p>
        </p:txBody>
      </p:sp>
      <p:sp>
        <p:nvSpPr>
          <p:cNvPr id="3" name="Reference Placeholder 4">
            <a:extLst>
              <a:ext uri="{FF2B5EF4-FFF2-40B4-BE49-F238E27FC236}">
                <a16:creationId xmlns:a16="http://schemas.microsoft.com/office/drawing/2014/main" id="{0FFDFD3C-A869-781A-1DB4-926B9C3F9895}"/>
              </a:ext>
            </a:extLst>
          </p:cNvPr>
          <p:cNvSpPr>
            <a:spLocks noGrp="1"/>
          </p:cNvSpPr>
          <p:nvPr>
            <p:ph type="body" sz="quarter" idx="20" hasCustomPrompt="1"/>
          </p:nvPr>
        </p:nvSpPr>
        <p:spPr>
          <a:xfrm>
            <a:off x="470645" y="6356349"/>
            <a:ext cx="5274257"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Tree>
    <p:extLst>
      <p:ext uri="{BB962C8B-B14F-4D97-AF65-F5344CB8AC3E}">
        <p14:creationId xmlns:p14="http://schemas.microsoft.com/office/powerpoint/2010/main" val="61833630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Picture with Caption and Ball B">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012714-4520-4B9B-56E0-132B04295793}"/>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9" name="Picture Placeholder 8">
            <a:extLst>
              <a:ext uri="{FF2B5EF4-FFF2-40B4-BE49-F238E27FC236}">
                <a16:creationId xmlns:a16="http://schemas.microsoft.com/office/drawing/2014/main" id="{1A6A94BC-F34F-4404-D424-B77E47E22B33}"/>
              </a:ext>
            </a:extLst>
          </p:cNvPr>
          <p:cNvSpPr>
            <a:spLocks noGrp="1"/>
          </p:cNvSpPr>
          <p:nvPr>
            <p:ph type="pic" sz="quarter" idx="13"/>
          </p:nvPr>
        </p:nvSpPr>
        <p:spPr>
          <a:xfrm>
            <a:off x="6096000" y="0"/>
            <a:ext cx="6095999" cy="6786000"/>
          </a:xfrm>
          <a:solidFill>
            <a:schemeClr val="bg1"/>
          </a:solidFill>
        </p:spPr>
        <p:txBody>
          <a:bodyPr/>
          <a:lstStyle/>
          <a:p>
            <a:r>
              <a:rPr lang="en-US"/>
              <a:t>Click icon to add picture</a:t>
            </a:r>
            <a:endParaRPr lang="en-SE"/>
          </a:p>
        </p:txBody>
      </p:sp>
      <p:sp>
        <p:nvSpPr>
          <p:cNvPr id="13" name="Text Placeholder 12">
            <a:extLst>
              <a:ext uri="{FF2B5EF4-FFF2-40B4-BE49-F238E27FC236}">
                <a16:creationId xmlns:a16="http://schemas.microsoft.com/office/drawing/2014/main" id="{30DBD2C0-7E4A-D9E7-422E-2DB730054502}"/>
              </a:ext>
            </a:extLst>
          </p:cNvPr>
          <p:cNvSpPr>
            <a:spLocks noGrp="1"/>
          </p:cNvSpPr>
          <p:nvPr>
            <p:ph type="body" sz="quarter" idx="15"/>
          </p:nvPr>
        </p:nvSpPr>
        <p:spPr>
          <a:xfrm>
            <a:off x="469900" y="1385047"/>
            <a:ext cx="5275263" cy="4791916"/>
          </a:xfrm>
        </p:spPr>
        <p:txBody>
          <a:bodyPr>
            <a:noAutofit/>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7" name="Text Placeholder 6">
            <a:extLst>
              <a:ext uri="{FF2B5EF4-FFF2-40B4-BE49-F238E27FC236}">
                <a16:creationId xmlns:a16="http://schemas.microsoft.com/office/drawing/2014/main" id="{E172362A-370A-405E-9837-DFA8CB986FB4}"/>
              </a:ext>
            </a:extLst>
          </p:cNvPr>
          <p:cNvSpPr>
            <a:spLocks noGrp="1"/>
          </p:cNvSpPr>
          <p:nvPr>
            <p:ph type="body" sz="quarter" idx="16"/>
          </p:nvPr>
        </p:nvSpPr>
        <p:spPr>
          <a:xfrm>
            <a:off x="8704894" y="3159757"/>
            <a:ext cx="3017206" cy="3017206"/>
          </a:xfrm>
          <a:prstGeom prst="ellipse">
            <a:avLst/>
          </a:prstGeom>
          <a:gradFill>
            <a:gsLst>
              <a:gs pos="0">
                <a:schemeClr val="accent1"/>
              </a:gs>
              <a:gs pos="100000">
                <a:schemeClr val="accent2"/>
              </a:gs>
            </a:gsLst>
            <a:lin ang="0" scaled="1"/>
          </a:gradFill>
        </p:spPr>
        <p:txBody>
          <a:bodyPr anchor="ctr" anchorCtr="0">
            <a:noAutofit/>
          </a:bodyPr>
          <a:lstStyle>
            <a:lvl1pPr marL="0" indent="0" algn="ctr">
              <a:buNone/>
              <a:defRPr sz="2800">
                <a:solidFill>
                  <a:schemeClr val="bg1"/>
                </a:solidFill>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to edit Master text styles</a:t>
            </a:r>
          </a:p>
        </p:txBody>
      </p:sp>
      <p:sp>
        <p:nvSpPr>
          <p:cNvPr id="2" name="Title 1">
            <a:extLst>
              <a:ext uri="{FF2B5EF4-FFF2-40B4-BE49-F238E27FC236}">
                <a16:creationId xmlns:a16="http://schemas.microsoft.com/office/drawing/2014/main" id="{53739DDD-2964-12E0-1C0D-C7D813499F2C}"/>
              </a:ext>
            </a:extLst>
          </p:cNvPr>
          <p:cNvSpPr>
            <a:spLocks noGrp="1"/>
          </p:cNvSpPr>
          <p:nvPr>
            <p:ph type="title"/>
          </p:nvPr>
        </p:nvSpPr>
        <p:spPr>
          <a:xfrm>
            <a:off x="470647" y="365126"/>
            <a:ext cx="5274255" cy="761310"/>
          </a:xfrm>
        </p:spPr>
        <p:txBody>
          <a:bodyPr>
            <a:noAutofit/>
          </a:bodyPr>
          <a:lstStyle>
            <a:lvl1pPr>
              <a:defRPr sz="3000"/>
            </a:lvl1pPr>
          </a:lstStyle>
          <a:p>
            <a:r>
              <a:rPr lang="en-US"/>
              <a:t>Click to edit Master title style</a:t>
            </a:r>
            <a:endParaRPr lang="en-SE"/>
          </a:p>
        </p:txBody>
      </p:sp>
      <p:sp>
        <p:nvSpPr>
          <p:cNvPr id="3" name="Logo">
            <a:extLst>
              <a:ext uri="{FF2B5EF4-FFF2-40B4-BE49-F238E27FC236}">
                <a16:creationId xmlns:a16="http://schemas.microsoft.com/office/drawing/2014/main" id="{34D43638-93A1-406F-82BA-A66A04B538F7}"/>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5" name="Slide Number Placeholder 4">
            <a:extLst>
              <a:ext uri="{FF2B5EF4-FFF2-40B4-BE49-F238E27FC236}">
                <a16:creationId xmlns:a16="http://schemas.microsoft.com/office/drawing/2014/main" id="{27994732-476A-9876-D554-83505F8D8ADC}"/>
              </a:ext>
            </a:extLst>
          </p:cNvPr>
          <p:cNvSpPr>
            <a:spLocks noGrp="1"/>
          </p:cNvSpPr>
          <p:nvPr>
            <p:ph type="sldNum" sz="quarter" idx="18"/>
          </p:nvPr>
        </p:nvSpPr>
        <p:spPr/>
        <p:txBody>
          <a:bodyPr/>
          <a:lstStyle/>
          <a:p>
            <a:fld id="{6101CC8E-1CEF-6746-999E-CF29FF00B1DC}" type="slidenum">
              <a:rPr lang="sv-SE" smtClean="0"/>
              <a:pPr/>
              <a:t>‹#›</a:t>
            </a:fld>
            <a:endParaRPr lang="sv-SE"/>
          </a:p>
        </p:txBody>
      </p:sp>
      <p:sp>
        <p:nvSpPr>
          <p:cNvPr id="4" name="Reference Placeholder 4">
            <a:extLst>
              <a:ext uri="{FF2B5EF4-FFF2-40B4-BE49-F238E27FC236}">
                <a16:creationId xmlns:a16="http://schemas.microsoft.com/office/drawing/2014/main" id="{6CC38E7E-5EF1-126E-D009-2BFC639B918F}"/>
              </a:ext>
            </a:extLst>
          </p:cNvPr>
          <p:cNvSpPr>
            <a:spLocks noGrp="1"/>
          </p:cNvSpPr>
          <p:nvPr>
            <p:ph type="body" sz="quarter" idx="20" hasCustomPrompt="1"/>
          </p:nvPr>
        </p:nvSpPr>
        <p:spPr>
          <a:xfrm>
            <a:off x="470645" y="6356349"/>
            <a:ext cx="5274257" cy="363601"/>
          </a:xfrm>
        </p:spPr>
        <p:txBody>
          <a:bodyPr anchor="t">
            <a:noAutofit/>
          </a:bodyPr>
          <a:lstStyle>
            <a:lvl1pPr>
              <a:buNone/>
              <a:defRPr sz="900">
                <a:solidFill>
                  <a:schemeClr val="tx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Tree>
    <p:extLst>
      <p:ext uri="{BB962C8B-B14F-4D97-AF65-F5344CB8AC3E}">
        <p14:creationId xmlns:p14="http://schemas.microsoft.com/office/powerpoint/2010/main" val="384206643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Picture with Caption against Blue background and Ball A">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012714-4520-4B9B-56E0-132B04295793}"/>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5" name="Rectangle 4">
            <a:extLst>
              <a:ext uri="{FF2B5EF4-FFF2-40B4-BE49-F238E27FC236}">
                <a16:creationId xmlns:a16="http://schemas.microsoft.com/office/drawing/2014/main" id="{08CA5066-473B-9D71-F21C-682BC3A25E00}"/>
              </a:ext>
            </a:extLst>
          </p:cNvPr>
          <p:cNvSpPr>
            <a:spLocks/>
          </p:cNvSpPr>
          <p:nvPr userDrawn="1"/>
        </p:nvSpPr>
        <p:spPr>
          <a:xfrm>
            <a:off x="0" y="0"/>
            <a:ext cx="6095999" cy="67860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E"/>
          </a:p>
        </p:txBody>
      </p:sp>
      <p:sp>
        <p:nvSpPr>
          <p:cNvPr id="9" name="Picture Placeholder 8">
            <a:extLst>
              <a:ext uri="{FF2B5EF4-FFF2-40B4-BE49-F238E27FC236}">
                <a16:creationId xmlns:a16="http://schemas.microsoft.com/office/drawing/2014/main" id="{1A6A94BC-F34F-4404-D424-B77E47E22B33}"/>
              </a:ext>
            </a:extLst>
          </p:cNvPr>
          <p:cNvSpPr>
            <a:spLocks noGrp="1"/>
          </p:cNvSpPr>
          <p:nvPr>
            <p:ph type="pic" sz="quarter" idx="13"/>
          </p:nvPr>
        </p:nvSpPr>
        <p:spPr>
          <a:xfrm>
            <a:off x="6096000" y="0"/>
            <a:ext cx="6095999" cy="6786000"/>
          </a:xfrm>
          <a:solidFill>
            <a:schemeClr val="bg1"/>
          </a:solidFill>
        </p:spPr>
        <p:txBody>
          <a:bodyPr/>
          <a:lstStyle/>
          <a:p>
            <a:r>
              <a:rPr lang="en-US"/>
              <a:t>Click icon to add picture</a:t>
            </a:r>
            <a:endParaRPr lang="en-SE"/>
          </a:p>
        </p:txBody>
      </p:sp>
      <p:sp>
        <p:nvSpPr>
          <p:cNvPr id="13" name="Text Placeholder 12">
            <a:extLst>
              <a:ext uri="{FF2B5EF4-FFF2-40B4-BE49-F238E27FC236}">
                <a16:creationId xmlns:a16="http://schemas.microsoft.com/office/drawing/2014/main" id="{30DBD2C0-7E4A-D9E7-422E-2DB730054502}"/>
              </a:ext>
            </a:extLst>
          </p:cNvPr>
          <p:cNvSpPr>
            <a:spLocks noGrp="1"/>
          </p:cNvSpPr>
          <p:nvPr>
            <p:ph type="body" sz="quarter" idx="15"/>
          </p:nvPr>
        </p:nvSpPr>
        <p:spPr>
          <a:xfrm>
            <a:off x="469900" y="1385047"/>
            <a:ext cx="5275263" cy="4791916"/>
          </a:xfrm>
        </p:spPr>
        <p:txBody>
          <a:bodyPr>
            <a:noAutofit/>
          </a:bodyPr>
          <a:lstStyle>
            <a:lvl1pPr>
              <a:defRPr sz="2400">
                <a:solidFill>
                  <a:schemeClr val="bg1"/>
                </a:solidFill>
              </a:defRPr>
            </a:lvl1pPr>
            <a:lvl2pPr>
              <a:defRPr sz="2000">
                <a:solidFill>
                  <a:schemeClr val="bg1"/>
                </a:solidFill>
              </a:defRPr>
            </a:lvl2pPr>
            <a:lvl3pPr>
              <a:defRPr sz="18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8" name="Text Placeholder 6">
            <a:extLst>
              <a:ext uri="{FF2B5EF4-FFF2-40B4-BE49-F238E27FC236}">
                <a16:creationId xmlns:a16="http://schemas.microsoft.com/office/drawing/2014/main" id="{975274CA-74C5-5C8F-107B-4D1FAFA16AC7}"/>
              </a:ext>
            </a:extLst>
          </p:cNvPr>
          <p:cNvSpPr>
            <a:spLocks noGrp="1"/>
          </p:cNvSpPr>
          <p:nvPr>
            <p:ph type="body" sz="quarter" idx="16"/>
          </p:nvPr>
        </p:nvSpPr>
        <p:spPr>
          <a:xfrm>
            <a:off x="8704894" y="3159757"/>
            <a:ext cx="3017206" cy="3017206"/>
          </a:xfrm>
          <a:prstGeom prst="ellipse">
            <a:avLst/>
          </a:prstGeom>
          <a:gradFill>
            <a:gsLst>
              <a:gs pos="0">
                <a:schemeClr val="accent1"/>
              </a:gs>
              <a:gs pos="100000">
                <a:schemeClr val="accent2"/>
              </a:gs>
            </a:gsLst>
            <a:lin ang="0" scaled="1"/>
          </a:gradFill>
        </p:spPr>
        <p:txBody>
          <a:bodyPr anchor="ctr" anchorCtr="0">
            <a:noAutofit/>
          </a:bodyPr>
          <a:lstStyle>
            <a:lvl1pPr marL="0" indent="0" algn="ctr">
              <a:buNone/>
              <a:defRPr sz="2800">
                <a:solidFill>
                  <a:schemeClr val="bg1"/>
                </a:solidFill>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to edit Master text styles</a:t>
            </a:r>
          </a:p>
        </p:txBody>
      </p:sp>
      <p:sp>
        <p:nvSpPr>
          <p:cNvPr id="2" name="Title 1">
            <a:extLst>
              <a:ext uri="{FF2B5EF4-FFF2-40B4-BE49-F238E27FC236}">
                <a16:creationId xmlns:a16="http://schemas.microsoft.com/office/drawing/2014/main" id="{53739DDD-2964-12E0-1C0D-C7D813499F2C}"/>
              </a:ext>
            </a:extLst>
          </p:cNvPr>
          <p:cNvSpPr>
            <a:spLocks noGrp="1"/>
          </p:cNvSpPr>
          <p:nvPr>
            <p:ph type="title"/>
          </p:nvPr>
        </p:nvSpPr>
        <p:spPr>
          <a:xfrm>
            <a:off x="470647" y="365126"/>
            <a:ext cx="5274255" cy="761310"/>
          </a:xfrm>
        </p:spPr>
        <p:txBody>
          <a:bodyPr>
            <a:noAutofit/>
          </a:bodyPr>
          <a:lstStyle>
            <a:lvl1pPr>
              <a:defRPr sz="3000">
                <a:solidFill>
                  <a:schemeClr val="bg1"/>
                </a:solidFill>
              </a:defRPr>
            </a:lvl1pPr>
          </a:lstStyle>
          <a:p>
            <a:r>
              <a:rPr lang="en-US"/>
              <a:t>Click to edit Master title style</a:t>
            </a:r>
            <a:endParaRPr lang="en-SE"/>
          </a:p>
        </p:txBody>
      </p:sp>
      <p:sp>
        <p:nvSpPr>
          <p:cNvPr id="7" name="Logo">
            <a:extLst>
              <a:ext uri="{FF2B5EF4-FFF2-40B4-BE49-F238E27FC236}">
                <a16:creationId xmlns:a16="http://schemas.microsoft.com/office/drawing/2014/main" id="{68849FA5-AFF3-A501-87ED-5C0C7C1B9DB8}"/>
              </a:ext>
            </a:extLst>
          </p:cNvPr>
          <p:cNvSpPr>
            <a:spLocks noGrp="1"/>
          </p:cNvSpPr>
          <p:nvPr>
            <p:ph type="body" sz="quarter" idx="21"/>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712DB3AD-E6D6-A695-C93A-A0E804C07272}"/>
              </a:ext>
            </a:extLst>
          </p:cNvPr>
          <p:cNvSpPr>
            <a:spLocks noGrp="1"/>
          </p:cNvSpPr>
          <p:nvPr>
            <p:ph type="sldNum" sz="quarter" idx="18"/>
          </p:nvPr>
        </p:nvSpPr>
        <p:spPr/>
        <p:txBody>
          <a:bodyPr/>
          <a:lstStyle/>
          <a:p>
            <a:fld id="{6101CC8E-1CEF-6746-999E-CF29FF00B1DC}" type="slidenum">
              <a:rPr lang="sv-SE" smtClean="0"/>
              <a:pPr/>
              <a:t>‹#›</a:t>
            </a:fld>
            <a:endParaRPr lang="sv-SE"/>
          </a:p>
        </p:txBody>
      </p:sp>
      <p:sp>
        <p:nvSpPr>
          <p:cNvPr id="3" name="Reference Placeholder 4">
            <a:extLst>
              <a:ext uri="{FF2B5EF4-FFF2-40B4-BE49-F238E27FC236}">
                <a16:creationId xmlns:a16="http://schemas.microsoft.com/office/drawing/2014/main" id="{0FFDFD3C-A869-781A-1DB4-926B9C3F9895}"/>
              </a:ext>
            </a:extLst>
          </p:cNvPr>
          <p:cNvSpPr>
            <a:spLocks noGrp="1"/>
          </p:cNvSpPr>
          <p:nvPr>
            <p:ph type="body" sz="quarter" idx="20" hasCustomPrompt="1"/>
          </p:nvPr>
        </p:nvSpPr>
        <p:spPr>
          <a:xfrm>
            <a:off x="470645" y="6356349"/>
            <a:ext cx="5274257"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10" name="TextBox 9">
            <a:extLst>
              <a:ext uri="{FF2B5EF4-FFF2-40B4-BE49-F238E27FC236}">
                <a16:creationId xmlns:a16="http://schemas.microsoft.com/office/drawing/2014/main" id="{AD78E5B4-21C2-BDB2-717D-56ACE1E3AE42}"/>
              </a:ext>
            </a:extLst>
          </p:cNvPr>
          <p:cNvSpPr txBox="1"/>
          <p:nvPr userDrawn="1"/>
        </p:nvSpPr>
        <p:spPr>
          <a:xfrm>
            <a:off x="470647" y="71919"/>
            <a:ext cx="68240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bg1"/>
                </a:solidFill>
              </a:rPr>
              <a:t>CONFIDENTIAL – FOR INTERNAL USE ONLY</a:t>
            </a:r>
            <a:endParaRPr lang="en-GB" sz="1000">
              <a:solidFill>
                <a:schemeClr val="bg1"/>
              </a:solidFill>
            </a:endParaRPr>
          </a:p>
        </p:txBody>
      </p:sp>
    </p:spTree>
    <p:extLst>
      <p:ext uri="{BB962C8B-B14F-4D97-AF65-F5344CB8AC3E}">
        <p14:creationId xmlns:p14="http://schemas.microsoft.com/office/powerpoint/2010/main" val="339485435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Picture with Caption against Blue background and Ball B">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012714-4520-4B9B-56E0-132B04295793}"/>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5" name="Rectangle 4">
            <a:extLst>
              <a:ext uri="{FF2B5EF4-FFF2-40B4-BE49-F238E27FC236}">
                <a16:creationId xmlns:a16="http://schemas.microsoft.com/office/drawing/2014/main" id="{08CA5066-473B-9D71-F21C-682BC3A25E00}"/>
              </a:ext>
            </a:extLst>
          </p:cNvPr>
          <p:cNvSpPr>
            <a:spLocks/>
          </p:cNvSpPr>
          <p:nvPr userDrawn="1"/>
        </p:nvSpPr>
        <p:spPr>
          <a:xfrm>
            <a:off x="0" y="0"/>
            <a:ext cx="6095999" cy="67860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E"/>
          </a:p>
        </p:txBody>
      </p:sp>
      <p:sp>
        <p:nvSpPr>
          <p:cNvPr id="9" name="Picture Placeholder 8">
            <a:extLst>
              <a:ext uri="{FF2B5EF4-FFF2-40B4-BE49-F238E27FC236}">
                <a16:creationId xmlns:a16="http://schemas.microsoft.com/office/drawing/2014/main" id="{1A6A94BC-F34F-4404-D424-B77E47E22B33}"/>
              </a:ext>
            </a:extLst>
          </p:cNvPr>
          <p:cNvSpPr>
            <a:spLocks noGrp="1"/>
          </p:cNvSpPr>
          <p:nvPr>
            <p:ph type="pic" sz="quarter" idx="13"/>
          </p:nvPr>
        </p:nvSpPr>
        <p:spPr>
          <a:xfrm>
            <a:off x="6096000" y="0"/>
            <a:ext cx="6095999" cy="6786000"/>
          </a:xfrm>
          <a:solidFill>
            <a:schemeClr val="bg1"/>
          </a:solidFill>
        </p:spPr>
        <p:txBody>
          <a:bodyPr/>
          <a:lstStyle/>
          <a:p>
            <a:r>
              <a:rPr lang="en-US"/>
              <a:t>Click icon to add picture</a:t>
            </a:r>
            <a:endParaRPr lang="en-SE"/>
          </a:p>
        </p:txBody>
      </p:sp>
      <p:sp>
        <p:nvSpPr>
          <p:cNvPr id="13" name="Text Placeholder 12">
            <a:extLst>
              <a:ext uri="{FF2B5EF4-FFF2-40B4-BE49-F238E27FC236}">
                <a16:creationId xmlns:a16="http://schemas.microsoft.com/office/drawing/2014/main" id="{30DBD2C0-7E4A-D9E7-422E-2DB730054502}"/>
              </a:ext>
            </a:extLst>
          </p:cNvPr>
          <p:cNvSpPr>
            <a:spLocks noGrp="1"/>
          </p:cNvSpPr>
          <p:nvPr>
            <p:ph type="body" sz="quarter" idx="15"/>
          </p:nvPr>
        </p:nvSpPr>
        <p:spPr>
          <a:xfrm>
            <a:off x="469900" y="1385047"/>
            <a:ext cx="5275263" cy="4791916"/>
          </a:xfrm>
        </p:spPr>
        <p:txBody>
          <a:bodyPr>
            <a:noAutofit/>
          </a:bodyPr>
          <a:lstStyle>
            <a:lvl1pPr>
              <a:defRPr sz="2400">
                <a:solidFill>
                  <a:schemeClr val="bg1"/>
                </a:solidFill>
              </a:defRPr>
            </a:lvl1pPr>
            <a:lvl2pPr>
              <a:defRPr sz="2000">
                <a:solidFill>
                  <a:schemeClr val="bg1"/>
                </a:solidFill>
              </a:defRPr>
            </a:lvl2pPr>
            <a:lvl3pPr>
              <a:defRPr sz="18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8" name="Text Placeholder 6">
            <a:extLst>
              <a:ext uri="{FF2B5EF4-FFF2-40B4-BE49-F238E27FC236}">
                <a16:creationId xmlns:a16="http://schemas.microsoft.com/office/drawing/2014/main" id="{12850017-42FA-F27E-8797-DFB88333C200}"/>
              </a:ext>
            </a:extLst>
          </p:cNvPr>
          <p:cNvSpPr>
            <a:spLocks noGrp="1"/>
          </p:cNvSpPr>
          <p:nvPr>
            <p:ph type="body" sz="quarter" idx="16"/>
          </p:nvPr>
        </p:nvSpPr>
        <p:spPr>
          <a:xfrm>
            <a:off x="8704894" y="3159757"/>
            <a:ext cx="3017206" cy="3017206"/>
          </a:xfrm>
          <a:prstGeom prst="ellipse">
            <a:avLst/>
          </a:prstGeom>
          <a:gradFill>
            <a:gsLst>
              <a:gs pos="0">
                <a:schemeClr val="accent1"/>
              </a:gs>
              <a:gs pos="100000">
                <a:schemeClr val="accent2"/>
              </a:gs>
            </a:gsLst>
            <a:lin ang="0" scaled="1"/>
          </a:gradFill>
        </p:spPr>
        <p:txBody>
          <a:bodyPr anchor="ctr" anchorCtr="0">
            <a:noAutofit/>
          </a:bodyPr>
          <a:lstStyle>
            <a:lvl1pPr marL="0" indent="0" algn="ctr">
              <a:buNone/>
              <a:defRPr sz="2800">
                <a:solidFill>
                  <a:schemeClr val="bg1"/>
                </a:solidFill>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to edit Master text styles</a:t>
            </a:r>
          </a:p>
        </p:txBody>
      </p:sp>
      <p:sp>
        <p:nvSpPr>
          <p:cNvPr id="2" name="Title 1">
            <a:extLst>
              <a:ext uri="{FF2B5EF4-FFF2-40B4-BE49-F238E27FC236}">
                <a16:creationId xmlns:a16="http://schemas.microsoft.com/office/drawing/2014/main" id="{53739DDD-2964-12E0-1C0D-C7D813499F2C}"/>
              </a:ext>
            </a:extLst>
          </p:cNvPr>
          <p:cNvSpPr>
            <a:spLocks noGrp="1"/>
          </p:cNvSpPr>
          <p:nvPr>
            <p:ph type="title"/>
          </p:nvPr>
        </p:nvSpPr>
        <p:spPr>
          <a:xfrm>
            <a:off x="470647" y="365126"/>
            <a:ext cx="5274255" cy="761310"/>
          </a:xfrm>
        </p:spPr>
        <p:txBody>
          <a:bodyPr>
            <a:noAutofit/>
          </a:bodyPr>
          <a:lstStyle>
            <a:lvl1pPr>
              <a:defRPr sz="3000">
                <a:solidFill>
                  <a:schemeClr val="bg1"/>
                </a:solidFill>
              </a:defRPr>
            </a:lvl1pPr>
          </a:lstStyle>
          <a:p>
            <a:r>
              <a:rPr lang="en-US"/>
              <a:t>Click to edit Master title style</a:t>
            </a:r>
            <a:endParaRPr lang="en-SE"/>
          </a:p>
        </p:txBody>
      </p:sp>
      <p:sp>
        <p:nvSpPr>
          <p:cNvPr id="7" name="Logo">
            <a:extLst>
              <a:ext uri="{FF2B5EF4-FFF2-40B4-BE49-F238E27FC236}">
                <a16:creationId xmlns:a16="http://schemas.microsoft.com/office/drawing/2014/main" id="{D6119C5A-437B-20A7-9405-3E32F9FD2D44}"/>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Slide Number Placeholder 3">
            <a:extLst>
              <a:ext uri="{FF2B5EF4-FFF2-40B4-BE49-F238E27FC236}">
                <a16:creationId xmlns:a16="http://schemas.microsoft.com/office/drawing/2014/main" id="{712DB3AD-E6D6-A695-C93A-A0E804C07272}"/>
              </a:ext>
            </a:extLst>
          </p:cNvPr>
          <p:cNvSpPr>
            <a:spLocks noGrp="1"/>
          </p:cNvSpPr>
          <p:nvPr>
            <p:ph type="sldNum" sz="quarter" idx="18"/>
          </p:nvPr>
        </p:nvSpPr>
        <p:spPr/>
        <p:txBody>
          <a:bodyPr/>
          <a:lstStyle/>
          <a:p>
            <a:fld id="{6101CC8E-1CEF-6746-999E-CF29FF00B1DC}" type="slidenum">
              <a:rPr lang="sv-SE" smtClean="0"/>
              <a:pPr/>
              <a:t>‹#›</a:t>
            </a:fld>
            <a:endParaRPr lang="sv-SE"/>
          </a:p>
        </p:txBody>
      </p:sp>
      <p:sp>
        <p:nvSpPr>
          <p:cNvPr id="3" name="Reference Placeholder 4">
            <a:extLst>
              <a:ext uri="{FF2B5EF4-FFF2-40B4-BE49-F238E27FC236}">
                <a16:creationId xmlns:a16="http://schemas.microsoft.com/office/drawing/2014/main" id="{0FFDFD3C-A869-781A-1DB4-926B9C3F9895}"/>
              </a:ext>
            </a:extLst>
          </p:cNvPr>
          <p:cNvSpPr>
            <a:spLocks noGrp="1"/>
          </p:cNvSpPr>
          <p:nvPr>
            <p:ph type="body" sz="quarter" idx="20" hasCustomPrompt="1"/>
          </p:nvPr>
        </p:nvSpPr>
        <p:spPr>
          <a:xfrm>
            <a:off x="470645" y="6356349"/>
            <a:ext cx="5274257"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10" name="TextBox 9">
            <a:extLst>
              <a:ext uri="{FF2B5EF4-FFF2-40B4-BE49-F238E27FC236}">
                <a16:creationId xmlns:a16="http://schemas.microsoft.com/office/drawing/2014/main" id="{71C3C3B7-828B-CC28-4F6D-F3756FCE7547}"/>
              </a:ext>
            </a:extLst>
          </p:cNvPr>
          <p:cNvSpPr txBox="1"/>
          <p:nvPr userDrawn="1"/>
        </p:nvSpPr>
        <p:spPr>
          <a:xfrm>
            <a:off x="470647" y="71919"/>
            <a:ext cx="682400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bg1"/>
                </a:solidFill>
              </a:rPr>
              <a:t>CONFIDENTIAL – FOR INTERNAL USE ONLY</a:t>
            </a:r>
            <a:endParaRPr lang="en-GB" sz="1000">
              <a:solidFill>
                <a:schemeClr val="bg1"/>
              </a:solidFill>
            </a:endParaRPr>
          </a:p>
        </p:txBody>
      </p:sp>
    </p:spTree>
    <p:extLst>
      <p:ext uri="{BB962C8B-B14F-4D97-AF65-F5344CB8AC3E}">
        <p14:creationId xmlns:p14="http://schemas.microsoft.com/office/powerpoint/2010/main" val="37560342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Image Placeholder B">
    <p:spTree>
      <p:nvGrpSpPr>
        <p:cNvPr id="1" name=""/>
        <p:cNvGrpSpPr/>
        <p:nvPr/>
      </p:nvGrpSpPr>
      <p:grpSpPr>
        <a:xfrm>
          <a:off x="0" y="0"/>
          <a:ext cx="0" cy="0"/>
          <a:chOff x="0" y="0"/>
          <a:chExt cx="0" cy="0"/>
        </a:xfrm>
      </p:grpSpPr>
      <p:sp>
        <p:nvSpPr>
          <p:cNvPr id="9" name="Sobi gradient">
            <a:extLst>
              <a:ext uri="{FF2B5EF4-FFF2-40B4-BE49-F238E27FC236}">
                <a16:creationId xmlns:a16="http://schemas.microsoft.com/office/drawing/2014/main" id="{47DEB543-5016-DD7B-A11F-E22F9B470D75}"/>
              </a:ext>
            </a:extLst>
          </p:cNvPr>
          <p:cNvSpPr>
            <a:spLocks noGrp="1" noRot="1" noMove="1" noResize="1" noEditPoints="1" noAdjustHandles="1" noChangeArrowheads="1" noChangeShapeType="1"/>
          </p:cNvSpPr>
          <p:nvPr userDrawn="1"/>
        </p:nvSpPr>
        <p:spPr>
          <a:xfrm>
            <a:off x="0" y="0"/>
            <a:ext cx="849600" cy="6858000"/>
          </a:xfrm>
          <a:prstGeom prst="rect">
            <a:avLst/>
          </a:prstGeom>
          <a:gradFill flip="none" rotWithShape="1">
            <a:gsLst>
              <a:gs pos="100000">
                <a:schemeClr val="accent1"/>
              </a:gs>
              <a:gs pos="0">
                <a:schemeClr val="accent2"/>
              </a:gs>
            </a:gsLst>
            <a:lin ang="54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laceholder for image">
            <a:extLst>
              <a:ext uri="{FF2B5EF4-FFF2-40B4-BE49-F238E27FC236}">
                <a16:creationId xmlns:a16="http://schemas.microsoft.com/office/drawing/2014/main" id="{53749A73-3447-8320-6B1E-C114373EE852}"/>
              </a:ext>
            </a:extLst>
          </p:cNvPr>
          <p:cNvSpPr>
            <a:spLocks noGrp="1"/>
          </p:cNvSpPr>
          <p:nvPr>
            <p:ph type="pic" sz="quarter" idx="15"/>
          </p:nvPr>
        </p:nvSpPr>
        <p:spPr>
          <a:xfrm>
            <a:off x="849313" y="0"/>
            <a:ext cx="11342687" cy="6858000"/>
          </a:xfrm>
          <a:solidFill>
            <a:schemeClr val="bg1"/>
          </a:solidFill>
        </p:spPr>
        <p:txBody>
          <a:bodyPr/>
          <a:lstStyle/>
          <a:p>
            <a:r>
              <a:rPr lang="en-US"/>
              <a:t>Click icon to add picture</a:t>
            </a:r>
            <a:endParaRPr lang="sv-SE"/>
          </a:p>
        </p:txBody>
      </p:sp>
      <p:sp>
        <p:nvSpPr>
          <p:cNvPr id="6" name="White gradient image">
            <a:extLst>
              <a:ext uri="{FF2B5EF4-FFF2-40B4-BE49-F238E27FC236}">
                <a16:creationId xmlns:a16="http://schemas.microsoft.com/office/drawing/2014/main" id="{12F4913E-243B-4567-8082-53B2C763332E}"/>
              </a:ext>
            </a:extLst>
          </p:cNvPr>
          <p:cNvSpPr>
            <a:spLocks noGrp="1"/>
          </p:cNvSpPr>
          <p:nvPr>
            <p:ph type="body" sz="quarter" idx="16"/>
          </p:nvPr>
        </p:nvSpPr>
        <p:spPr>
          <a:xfrm>
            <a:off x="849599" y="0"/>
            <a:ext cx="5234401" cy="6857999"/>
          </a:xfrm>
          <a:gradFill>
            <a:gsLst>
              <a:gs pos="0">
                <a:schemeClr val="bg1"/>
              </a:gs>
              <a:gs pos="65000">
                <a:schemeClr val="bg1">
                  <a:alpha val="81000"/>
                </a:schemeClr>
              </a:gs>
              <a:gs pos="100000">
                <a:schemeClr val="bg1">
                  <a:alpha val="0"/>
                </a:schemeClr>
              </a:gs>
            </a:gsLst>
            <a:lin ang="0" scaled="1"/>
          </a:grad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7" name="Title 2">
            <a:extLst>
              <a:ext uri="{FF2B5EF4-FFF2-40B4-BE49-F238E27FC236}">
                <a16:creationId xmlns:a16="http://schemas.microsoft.com/office/drawing/2014/main" id="{CF9F1E22-2DBB-07F7-E4F1-B880B9D75A06}"/>
              </a:ext>
            </a:extLst>
          </p:cNvPr>
          <p:cNvSpPr>
            <a:spLocks noGrp="1"/>
          </p:cNvSpPr>
          <p:nvPr>
            <p:ph type="title" hasCustomPrompt="1"/>
          </p:nvPr>
        </p:nvSpPr>
        <p:spPr>
          <a:xfrm>
            <a:off x="1487489" y="1341540"/>
            <a:ext cx="4277838" cy="2267648"/>
          </a:xfrm>
        </p:spPr>
        <p:txBody>
          <a:bodyPr anchor="b">
            <a:normAutofit/>
          </a:bodyPr>
          <a:lstStyle>
            <a:lvl1pPr>
              <a:defRPr sz="4800"/>
            </a:lvl1pPr>
          </a:lstStyle>
          <a:p>
            <a:r>
              <a:rPr lang="en-US"/>
              <a:t>Click to add title</a:t>
            </a:r>
            <a:endParaRPr lang="en-SE"/>
          </a:p>
        </p:txBody>
      </p:sp>
      <p:sp>
        <p:nvSpPr>
          <p:cNvPr id="10" name="Text Placeholder 5">
            <a:extLst>
              <a:ext uri="{FF2B5EF4-FFF2-40B4-BE49-F238E27FC236}">
                <a16:creationId xmlns:a16="http://schemas.microsoft.com/office/drawing/2014/main" id="{51CD0165-EFB5-F189-0CF8-A3AA86D7C0F5}"/>
              </a:ext>
            </a:extLst>
          </p:cNvPr>
          <p:cNvSpPr>
            <a:spLocks noGrp="1"/>
          </p:cNvSpPr>
          <p:nvPr>
            <p:ph type="body" sz="quarter" idx="17" hasCustomPrompt="1"/>
          </p:nvPr>
        </p:nvSpPr>
        <p:spPr>
          <a:xfrm>
            <a:off x="1487488" y="3934365"/>
            <a:ext cx="4277838" cy="936000"/>
          </a:xfrm>
        </p:spPr>
        <p:txBody>
          <a:bodyPr lIns="90000" tIns="46800" rIns="90000" bIns="46800">
            <a:noAutofit/>
          </a:bodyPr>
          <a:lstStyle>
            <a:lvl1pPr>
              <a:defRPr sz="2200"/>
            </a:lvl1pPr>
          </a:lstStyle>
          <a:p>
            <a:pPr lvl="0"/>
            <a:r>
              <a:rPr lang="en-US"/>
              <a:t>Click to add subtitle</a:t>
            </a:r>
            <a:endParaRPr lang="en-SE"/>
          </a:p>
        </p:txBody>
      </p:sp>
      <p:sp>
        <p:nvSpPr>
          <p:cNvPr id="11" name="Text Placeholder 7">
            <a:extLst>
              <a:ext uri="{FF2B5EF4-FFF2-40B4-BE49-F238E27FC236}">
                <a16:creationId xmlns:a16="http://schemas.microsoft.com/office/drawing/2014/main" id="{6C49872A-73B8-EC0A-479B-8C4B8F1DF7B5}"/>
              </a:ext>
            </a:extLst>
          </p:cNvPr>
          <p:cNvSpPr>
            <a:spLocks noGrp="1"/>
          </p:cNvSpPr>
          <p:nvPr>
            <p:ph type="body" sz="quarter" idx="18" hasCustomPrompt="1"/>
          </p:nvPr>
        </p:nvSpPr>
        <p:spPr>
          <a:xfrm>
            <a:off x="1487488" y="5192638"/>
            <a:ext cx="4277838" cy="936000"/>
          </a:xfrm>
        </p:spPr>
        <p:txBody>
          <a:bodyPr lIns="90000" tIns="46800" rIns="90000" bIns="46800">
            <a:noAutofit/>
          </a:bodyPr>
          <a:lstStyle>
            <a:lvl1pPr>
              <a:defRPr sz="1600"/>
            </a:lvl1pPr>
          </a:lstStyle>
          <a:p>
            <a:pPr lvl="0"/>
            <a:r>
              <a:rPr lang="en-US"/>
              <a:t>Click to add text</a:t>
            </a:r>
            <a:endParaRPr lang="en-SE"/>
          </a:p>
        </p:txBody>
      </p:sp>
      <p:sp>
        <p:nvSpPr>
          <p:cNvPr id="12" name="Logo">
            <a:extLst>
              <a:ext uri="{FF2B5EF4-FFF2-40B4-BE49-F238E27FC236}">
                <a16:creationId xmlns:a16="http://schemas.microsoft.com/office/drawing/2014/main" id="{C7DA2A07-F2AB-FEE2-8D4C-D1D5C1EB773B}"/>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3" name="TextBox 2">
            <a:extLst>
              <a:ext uri="{FF2B5EF4-FFF2-40B4-BE49-F238E27FC236}">
                <a16:creationId xmlns:a16="http://schemas.microsoft.com/office/drawing/2014/main" id="{C1F2A3D4-2A62-73D1-5E18-998E355D8EA0}"/>
              </a:ext>
            </a:extLst>
          </p:cNvPr>
          <p:cNvSpPr txBox="1"/>
          <p:nvPr userDrawn="1"/>
        </p:nvSpPr>
        <p:spPr>
          <a:xfrm>
            <a:off x="1487489" y="71919"/>
            <a:ext cx="360000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tx2"/>
                </a:solidFill>
              </a:rPr>
              <a:t>CONFIDENTIAL – NOT TO BE SHARED OR DISTRIBUTED</a:t>
            </a:r>
            <a:endParaRPr lang="en-GB" sz="1000">
              <a:solidFill>
                <a:schemeClr val="tx2"/>
              </a:solidFill>
            </a:endParaRPr>
          </a:p>
        </p:txBody>
      </p:sp>
    </p:spTree>
    <p:extLst>
      <p:ext uri="{BB962C8B-B14F-4D97-AF65-F5344CB8AC3E}">
        <p14:creationId xmlns:p14="http://schemas.microsoft.com/office/powerpoint/2010/main" val="19442093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Ending 1_1">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11E4E1E-8C7B-F750-8899-80923A513DBA}"/>
              </a:ext>
            </a:extLst>
          </p:cNvPr>
          <p:cNvSpPr>
            <a:spLocks noGrp="1"/>
          </p:cNvSpPr>
          <p:nvPr>
            <p:ph type="pic" sz="quarter" idx="15"/>
          </p:nvPr>
        </p:nvSpPr>
        <p:spPr>
          <a:xfrm>
            <a:off x="0" y="0"/>
            <a:ext cx="12192000" cy="6857999"/>
          </a:xfrm>
          <a:solidFill>
            <a:schemeClr val="bg1"/>
          </a:solidFill>
        </p:spPr>
        <p:txBody>
          <a:bodyPr/>
          <a:lstStyle/>
          <a:p>
            <a:r>
              <a:rPr lang="en-US"/>
              <a:t>Click icon to add picture</a:t>
            </a:r>
            <a:endParaRPr lang="en-SE"/>
          </a:p>
        </p:txBody>
      </p:sp>
      <p:sp>
        <p:nvSpPr>
          <p:cNvPr id="2" name="Title 1">
            <a:extLst>
              <a:ext uri="{FF2B5EF4-FFF2-40B4-BE49-F238E27FC236}">
                <a16:creationId xmlns:a16="http://schemas.microsoft.com/office/drawing/2014/main" id="{AE92401F-67F6-384A-1E89-608321304D79}"/>
              </a:ext>
            </a:extLst>
          </p:cNvPr>
          <p:cNvSpPr>
            <a:spLocks noGrp="1"/>
          </p:cNvSpPr>
          <p:nvPr>
            <p:ph type="title"/>
          </p:nvPr>
        </p:nvSpPr>
        <p:spPr>
          <a:xfrm>
            <a:off x="7804545" y="1657350"/>
            <a:ext cx="4078800" cy="4078800"/>
          </a:xfrm>
          <a:prstGeom prst="ellipse">
            <a:avLst/>
          </a:prstGeom>
          <a:gradFill>
            <a:gsLst>
              <a:gs pos="0">
                <a:schemeClr val="accent1"/>
              </a:gs>
              <a:gs pos="100000">
                <a:schemeClr val="accent2"/>
              </a:gs>
            </a:gsLst>
            <a:lin ang="0" scaled="1"/>
          </a:gradFill>
        </p:spPr>
        <p:txBody>
          <a:bodyPr lIns="36000" tIns="36000" rIns="36000" bIns="36000" anchor="ctr"/>
          <a:lstStyle>
            <a:lvl1pPr algn="ctr">
              <a:defRPr>
                <a:solidFill>
                  <a:schemeClr val="bg1"/>
                </a:solidFill>
              </a:defRPr>
            </a:lvl1pPr>
          </a:lstStyle>
          <a:p>
            <a:r>
              <a:rPr lang="en-US"/>
              <a:t>Click to edit Master title style</a:t>
            </a:r>
            <a:endParaRPr lang="en-SE"/>
          </a:p>
        </p:txBody>
      </p:sp>
      <p:sp>
        <p:nvSpPr>
          <p:cNvPr id="4" name="Logo">
            <a:extLst>
              <a:ext uri="{FF2B5EF4-FFF2-40B4-BE49-F238E27FC236}">
                <a16:creationId xmlns:a16="http://schemas.microsoft.com/office/drawing/2014/main" id="{A7058B57-B592-00F7-38B6-92263EF39F32}"/>
              </a:ext>
            </a:extLst>
          </p:cNvPr>
          <p:cNvSpPr>
            <a:spLocks noGrp="1"/>
          </p:cNvSpPr>
          <p:nvPr>
            <p:ph type="body" sz="quarter" idx="16"/>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Tree>
    <p:extLst>
      <p:ext uri="{BB962C8B-B14F-4D97-AF65-F5344CB8AC3E}">
        <p14:creationId xmlns:p14="http://schemas.microsoft.com/office/powerpoint/2010/main" val="87539539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Ending 1_2">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11E4E1E-8C7B-F750-8899-80923A513DBA}"/>
              </a:ext>
            </a:extLst>
          </p:cNvPr>
          <p:cNvSpPr>
            <a:spLocks noGrp="1"/>
          </p:cNvSpPr>
          <p:nvPr>
            <p:ph type="pic" sz="quarter" idx="15"/>
          </p:nvPr>
        </p:nvSpPr>
        <p:spPr>
          <a:xfrm>
            <a:off x="0" y="0"/>
            <a:ext cx="12192000" cy="6857999"/>
          </a:xfrm>
          <a:solidFill>
            <a:schemeClr val="bg1"/>
          </a:solidFill>
        </p:spPr>
        <p:txBody>
          <a:bodyPr/>
          <a:lstStyle/>
          <a:p>
            <a:r>
              <a:rPr lang="en-US"/>
              <a:t>Click icon to add picture</a:t>
            </a:r>
            <a:endParaRPr lang="en-SE"/>
          </a:p>
        </p:txBody>
      </p:sp>
      <p:sp>
        <p:nvSpPr>
          <p:cNvPr id="2" name="Title 1">
            <a:extLst>
              <a:ext uri="{FF2B5EF4-FFF2-40B4-BE49-F238E27FC236}">
                <a16:creationId xmlns:a16="http://schemas.microsoft.com/office/drawing/2014/main" id="{AE92401F-67F6-384A-1E89-608321304D79}"/>
              </a:ext>
            </a:extLst>
          </p:cNvPr>
          <p:cNvSpPr>
            <a:spLocks noGrp="1"/>
          </p:cNvSpPr>
          <p:nvPr>
            <p:ph type="title"/>
          </p:nvPr>
        </p:nvSpPr>
        <p:spPr>
          <a:xfrm>
            <a:off x="7804545" y="1657350"/>
            <a:ext cx="4078800" cy="4078800"/>
          </a:xfrm>
          <a:prstGeom prst="ellipse">
            <a:avLst/>
          </a:prstGeom>
          <a:gradFill>
            <a:gsLst>
              <a:gs pos="0">
                <a:schemeClr val="accent1"/>
              </a:gs>
              <a:gs pos="100000">
                <a:schemeClr val="accent2"/>
              </a:gs>
            </a:gsLst>
            <a:lin ang="0" scaled="1"/>
          </a:gradFill>
        </p:spPr>
        <p:txBody>
          <a:bodyPr lIns="36000" tIns="36000" rIns="36000" bIns="36000" anchor="ctr"/>
          <a:lstStyle>
            <a:lvl1pPr algn="ctr">
              <a:defRPr>
                <a:solidFill>
                  <a:schemeClr val="bg1"/>
                </a:solidFill>
              </a:defRPr>
            </a:lvl1pPr>
          </a:lstStyle>
          <a:p>
            <a:r>
              <a:rPr lang="en-US"/>
              <a:t>Click to edit Master title style</a:t>
            </a:r>
            <a:endParaRPr lang="en-SE"/>
          </a:p>
        </p:txBody>
      </p:sp>
      <p:sp>
        <p:nvSpPr>
          <p:cNvPr id="3" name="Logo">
            <a:extLst>
              <a:ext uri="{FF2B5EF4-FFF2-40B4-BE49-F238E27FC236}">
                <a16:creationId xmlns:a16="http://schemas.microsoft.com/office/drawing/2014/main" id="{EECDC79C-77CE-8151-ADD3-47C673C7842B}"/>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Text Placeholder 31">
            <a:extLst>
              <a:ext uri="{FF2B5EF4-FFF2-40B4-BE49-F238E27FC236}">
                <a16:creationId xmlns:a16="http://schemas.microsoft.com/office/drawing/2014/main" id="{B906D640-914E-F2DB-1B74-C257637AA490}"/>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170676178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Ending 1_3">
    <p:spTree>
      <p:nvGrpSpPr>
        <p:cNvPr id="1" name=""/>
        <p:cNvGrpSpPr/>
        <p:nvPr/>
      </p:nvGrpSpPr>
      <p:grpSpPr>
        <a:xfrm>
          <a:off x="0" y="0"/>
          <a:ext cx="0" cy="0"/>
          <a:chOff x="0" y="0"/>
          <a:chExt cx="0" cy="0"/>
        </a:xfrm>
      </p:grpSpPr>
      <p:pic>
        <p:nvPicPr>
          <p:cNvPr id="3" name="Picture Placeholder 7" descr="A person throwing a frisbee&#10;&#10;Description automatically generated with medium confidence">
            <a:extLst>
              <a:ext uri="{FF2B5EF4-FFF2-40B4-BE49-F238E27FC236}">
                <a16:creationId xmlns:a16="http://schemas.microsoft.com/office/drawing/2014/main" id="{A4ADC904-A827-9A5A-E618-45C24BEA4585}"/>
              </a:ext>
            </a:extLst>
          </p:cNvPr>
          <p:cNvPicPr>
            <a:picLocks noChangeAspect="1"/>
          </p:cNvPicPr>
          <p:nvPr userDrawn="1"/>
        </p:nvPicPr>
        <p:blipFill rotWithShape="1">
          <a:blip r:embed="rId2" cstate="screen">
            <a:extLst>
              <a:ext uri="{28A0092B-C50C-407E-A947-70E740481C1C}">
                <a14:useLocalDpi xmlns:a14="http://schemas.microsoft.com/office/drawing/2010/main" val="0"/>
              </a:ext>
            </a:extLst>
          </a:blip>
          <a:srcRect t="1600" b="1600"/>
          <a:stretch/>
        </p:blipFill>
        <p:spPr>
          <a:xfrm>
            <a:off x="0" y="0"/>
            <a:ext cx="12192000" cy="6865938"/>
          </a:xfrm>
          <a:prstGeom prst="rect">
            <a:avLst/>
          </a:prstGeom>
        </p:spPr>
      </p:pic>
      <p:sp>
        <p:nvSpPr>
          <p:cNvPr id="5" name="TextBox 4">
            <a:extLst>
              <a:ext uri="{FF2B5EF4-FFF2-40B4-BE49-F238E27FC236}">
                <a16:creationId xmlns:a16="http://schemas.microsoft.com/office/drawing/2014/main" id="{8AEF1905-9701-D846-C692-3CB2C7FF6FA9}"/>
              </a:ext>
            </a:extLst>
          </p:cNvPr>
          <p:cNvSpPr txBox="1"/>
          <p:nvPr userDrawn="1"/>
        </p:nvSpPr>
        <p:spPr>
          <a:xfrm>
            <a:off x="656758" y="4712557"/>
            <a:ext cx="1782219" cy="523220"/>
          </a:xfrm>
          <a:prstGeom prst="rect">
            <a:avLst/>
          </a:prstGeom>
          <a:noFill/>
        </p:spPr>
        <p:txBody>
          <a:bodyPr wrap="none" lIns="0" tIns="0" rIns="0" bIns="0" rtlCol="0" anchor="b" anchorCtr="0">
            <a:spAutoFit/>
          </a:bodyPr>
          <a:lstStyle/>
          <a:p>
            <a:r>
              <a:rPr lang="en-US" sz="3400" kern="1200" noProof="0">
                <a:solidFill>
                  <a:schemeClr val="bg1"/>
                </a:solidFill>
                <a:latin typeface="+mj-lt"/>
                <a:ea typeface="+mj-ea"/>
                <a:cs typeface="+mj-cs"/>
              </a:rPr>
              <a:t>Thank</a:t>
            </a:r>
            <a:r>
              <a:rPr lang="en-US" sz="3400" noProof="0">
                <a:solidFill>
                  <a:schemeClr val="bg1"/>
                </a:solidFill>
              </a:rPr>
              <a:t> </a:t>
            </a:r>
            <a:r>
              <a:rPr lang="en-US" sz="3400" kern="1200" noProof="0">
                <a:solidFill>
                  <a:schemeClr val="bg1"/>
                </a:solidFill>
                <a:latin typeface="+mj-lt"/>
                <a:ea typeface="+mj-ea"/>
                <a:cs typeface="+mj-cs"/>
              </a:rPr>
              <a:t>you</a:t>
            </a:r>
          </a:p>
        </p:txBody>
      </p:sp>
      <p:sp>
        <p:nvSpPr>
          <p:cNvPr id="7" name="TextBox 6">
            <a:extLst>
              <a:ext uri="{FF2B5EF4-FFF2-40B4-BE49-F238E27FC236}">
                <a16:creationId xmlns:a16="http://schemas.microsoft.com/office/drawing/2014/main" id="{D4418DBE-7F69-DE0F-1AD6-9C58C5D99188}"/>
              </a:ext>
            </a:extLst>
          </p:cNvPr>
          <p:cNvSpPr txBox="1"/>
          <p:nvPr userDrawn="1"/>
        </p:nvSpPr>
        <p:spPr>
          <a:xfrm>
            <a:off x="656758" y="5472619"/>
            <a:ext cx="3257302" cy="693395"/>
          </a:xfrm>
          <a:prstGeom prst="rect">
            <a:avLst/>
          </a:prstGeom>
          <a:noFill/>
        </p:spPr>
        <p:txBody>
          <a:bodyPr wrap="none" lIns="0" tIns="0" rIns="0" bIns="0" rtlCol="0">
            <a:spAutoFit/>
          </a:bodyPr>
          <a:lstStyle/>
          <a:p>
            <a:pPr>
              <a:lnSpc>
                <a:spcPct val="90000"/>
              </a:lnSpc>
            </a:pPr>
            <a:r>
              <a:rPr lang="en-GB" sz="1000" kern="1200" noProof="0">
                <a:solidFill>
                  <a:schemeClr val="bg1"/>
                </a:solidFill>
                <a:latin typeface="+mn-lt"/>
                <a:ea typeface="+mn-ea"/>
                <a:cs typeface="+mn-cs"/>
              </a:rPr>
              <a:t>Sobi is a trademark of Swedish Orphan </a:t>
            </a:r>
            <a:r>
              <a:rPr lang="en-GB" sz="1000" kern="1200" noProof="0" err="1">
                <a:solidFill>
                  <a:schemeClr val="bg1"/>
                </a:solidFill>
                <a:latin typeface="+mn-lt"/>
                <a:ea typeface="+mn-ea"/>
                <a:cs typeface="+mn-cs"/>
              </a:rPr>
              <a:t>Biovitrum</a:t>
            </a:r>
            <a:r>
              <a:rPr lang="en-GB" sz="1000" kern="1200" noProof="0">
                <a:solidFill>
                  <a:schemeClr val="bg1"/>
                </a:solidFill>
                <a:latin typeface="+mn-lt"/>
                <a:ea typeface="+mn-ea"/>
                <a:cs typeface="+mn-cs"/>
              </a:rPr>
              <a:t> AB (</a:t>
            </a:r>
            <a:r>
              <a:rPr lang="en-GB" sz="1000" kern="1200" noProof="0" err="1">
                <a:solidFill>
                  <a:schemeClr val="bg1"/>
                </a:solidFill>
                <a:latin typeface="+mn-lt"/>
                <a:ea typeface="+mn-ea"/>
                <a:cs typeface="+mn-cs"/>
              </a:rPr>
              <a:t>publ</a:t>
            </a:r>
            <a:r>
              <a:rPr lang="en-GB" sz="1000" kern="1200" noProof="0">
                <a:solidFill>
                  <a:schemeClr val="bg1"/>
                </a:solidFill>
                <a:latin typeface="+mn-lt"/>
                <a:ea typeface="+mn-ea"/>
                <a:cs typeface="+mn-cs"/>
              </a:rPr>
              <a:t>).</a:t>
            </a:r>
          </a:p>
          <a:p>
            <a:pPr>
              <a:lnSpc>
                <a:spcPct val="90000"/>
              </a:lnSpc>
            </a:pPr>
            <a:r>
              <a:rPr lang="en-GB" sz="1000" kern="1200" noProof="0">
                <a:solidFill>
                  <a:schemeClr val="bg1"/>
                </a:solidFill>
                <a:latin typeface="+mn-lt"/>
                <a:ea typeface="+mn-ea"/>
                <a:cs typeface="+mn-cs"/>
              </a:rPr>
              <a:t>© Swedish Orphan </a:t>
            </a:r>
            <a:r>
              <a:rPr lang="en-GB" sz="1000" kern="1200" noProof="0" err="1">
                <a:solidFill>
                  <a:schemeClr val="bg1"/>
                </a:solidFill>
                <a:latin typeface="+mn-lt"/>
                <a:ea typeface="+mn-ea"/>
                <a:cs typeface="+mn-cs"/>
              </a:rPr>
              <a:t>Biovitrum</a:t>
            </a:r>
            <a:r>
              <a:rPr lang="en-GB" sz="1000" kern="1200" noProof="0">
                <a:solidFill>
                  <a:schemeClr val="bg1"/>
                </a:solidFill>
                <a:latin typeface="+mn-lt"/>
                <a:ea typeface="+mn-ea"/>
                <a:cs typeface="+mn-cs"/>
              </a:rPr>
              <a:t> AB (</a:t>
            </a:r>
            <a:r>
              <a:rPr lang="en-GB" sz="1000" kern="1200" noProof="0" err="1">
                <a:solidFill>
                  <a:schemeClr val="bg1"/>
                </a:solidFill>
                <a:latin typeface="+mn-lt"/>
                <a:ea typeface="+mn-ea"/>
                <a:cs typeface="+mn-cs"/>
              </a:rPr>
              <a:t>publ</a:t>
            </a:r>
            <a:r>
              <a:rPr lang="en-GB" sz="1000" kern="1200" noProof="0">
                <a:solidFill>
                  <a:schemeClr val="bg1"/>
                </a:solidFill>
                <a:latin typeface="+mn-lt"/>
                <a:ea typeface="+mn-ea"/>
                <a:cs typeface="+mn-cs"/>
              </a:rPr>
              <a:t>) – All rights reserved</a:t>
            </a:r>
          </a:p>
          <a:p>
            <a:pPr>
              <a:lnSpc>
                <a:spcPct val="90000"/>
              </a:lnSpc>
            </a:pPr>
            <a:r>
              <a:rPr lang="en-GB" sz="1000" kern="1200" noProof="0">
                <a:solidFill>
                  <a:schemeClr val="bg1"/>
                </a:solidFill>
                <a:latin typeface="+mn-lt"/>
                <a:ea typeface="+mn-ea"/>
                <a:cs typeface="+mn-cs"/>
              </a:rPr>
              <a:t>Swedish Orphan </a:t>
            </a:r>
            <a:r>
              <a:rPr lang="en-GB" sz="1000" kern="1200" noProof="0" err="1">
                <a:solidFill>
                  <a:schemeClr val="bg1"/>
                </a:solidFill>
                <a:latin typeface="+mn-lt"/>
                <a:ea typeface="+mn-ea"/>
                <a:cs typeface="+mn-cs"/>
              </a:rPr>
              <a:t>Biovitrum</a:t>
            </a:r>
            <a:r>
              <a:rPr lang="en-GB" sz="1000" kern="1200" noProof="0">
                <a:solidFill>
                  <a:schemeClr val="bg1"/>
                </a:solidFill>
                <a:latin typeface="+mn-lt"/>
                <a:ea typeface="+mn-ea"/>
                <a:cs typeface="+mn-cs"/>
              </a:rPr>
              <a:t> AB (</a:t>
            </a:r>
            <a:r>
              <a:rPr lang="en-GB" sz="1000" kern="1200" noProof="0" err="1">
                <a:solidFill>
                  <a:schemeClr val="bg1"/>
                </a:solidFill>
                <a:latin typeface="+mn-lt"/>
                <a:ea typeface="+mn-ea"/>
                <a:cs typeface="+mn-cs"/>
              </a:rPr>
              <a:t>publ</a:t>
            </a:r>
            <a:r>
              <a:rPr lang="en-GB" sz="1000" kern="1200" noProof="0">
                <a:solidFill>
                  <a:schemeClr val="bg1"/>
                </a:solidFill>
                <a:latin typeface="+mn-lt"/>
                <a:ea typeface="+mn-ea"/>
                <a:cs typeface="+mn-cs"/>
              </a:rPr>
              <a:t>)</a:t>
            </a:r>
          </a:p>
          <a:p>
            <a:pPr>
              <a:lnSpc>
                <a:spcPct val="90000"/>
              </a:lnSpc>
            </a:pPr>
            <a:r>
              <a:rPr lang="en-GB" sz="1000" kern="1200" noProof="0">
                <a:solidFill>
                  <a:schemeClr val="bg1"/>
                </a:solidFill>
                <a:latin typeface="+mn-lt"/>
                <a:ea typeface="+mn-ea"/>
                <a:cs typeface="+mn-cs"/>
              </a:rPr>
              <a:t>SE-112 76 Stockholm • Sweden </a:t>
            </a:r>
          </a:p>
          <a:p>
            <a:pPr>
              <a:lnSpc>
                <a:spcPct val="90000"/>
              </a:lnSpc>
            </a:pPr>
            <a:r>
              <a:rPr lang="en-GB" sz="1000" kern="1200" noProof="0" err="1">
                <a:solidFill>
                  <a:schemeClr val="bg1"/>
                </a:solidFill>
                <a:latin typeface="+mn-lt"/>
                <a:ea typeface="+mn-ea"/>
                <a:cs typeface="+mn-cs"/>
              </a:rPr>
              <a:t>www.sobi.com</a:t>
            </a:r>
            <a:endParaRPr lang="en-GB" sz="1000" kern="1200" noProof="0">
              <a:solidFill>
                <a:schemeClr val="bg1"/>
              </a:solidFill>
              <a:latin typeface="+mn-lt"/>
              <a:ea typeface="+mn-ea"/>
              <a:cs typeface="+mn-cs"/>
            </a:endParaRPr>
          </a:p>
        </p:txBody>
      </p:sp>
      <p:sp>
        <p:nvSpPr>
          <p:cNvPr id="2" name="Title 1">
            <a:extLst>
              <a:ext uri="{FF2B5EF4-FFF2-40B4-BE49-F238E27FC236}">
                <a16:creationId xmlns:a16="http://schemas.microsoft.com/office/drawing/2014/main" id="{AE92401F-67F6-384A-1E89-608321304D79}"/>
              </a:ext>
            </a:extLst>
          </p:cNvPr>
          <p:cNvSpPr>
            <a:spLocks noGrp="1"/>
          </p:cNvSpPr>
          <p:nvPr>
            <p:ph type="title"/>
          </p:nvPr>
        </p:nvSpPr>
        <p:spPr>
          <a:xfrm>
            <a:off x="7804545" y="1657350"/>
            <a:ext cx="4078800" cy="4078800"/>
          </a:xfrm>
          <a:prstGeom prst="ellipse">
            <a:avLst/>
          </a:prstGeom>
          <a:gradFill>
            <a:gsLst>
              <a:gs pos="0">
                <a:schemeClr val="accent1"/>
              </a:gs>
              <a:gs pos="100000">
                <a:schemeClr val="accent2"/>
              </a:gs>
            </a:gsLst>
            <a:lin ang="0" scaled="1"/>
          </a:gradFill>
        </p:spPr>
        <p:txBody>
          <a:bodyPr lIns="36000" tIns="36000" rIns="36000" bIns="36000" anchor="ctr"/>
          <a:lstStyle>
            <a:lvl1pPr algn="ctr">
              <a:defRPr>
                <a:solidFill>
                  <a:schemeClr val="bg1"/>
                </a:solidFill>
              </a:defRPr>
            </a:lvl1pPr>
          </a:lstStyle>
          <a:p>
            <a:r>
              <a:rPr lang="en-US"/>
              <a:t>Click to edit Master title style</a:t>
            </a:r>
            <a:endParaRPr lang="en-SE"/>
          </a:p>
        </p:txBody>
      </p:sp>
      <p:sp>
        <p:nvSpPr>
          <p:cNvPr id="6" name="Logo">
            <a:extLst>
              <a:ext uri="{FF2B5EF4-FFF2-40B4-BE49-F238E27FC236}">
                <a16:creationId xmlns:a16="http://schemas.microsoft.com/office/drawing/2014/main" id="{7BD4C404-CFCF-9FEE-DA53-EDB109805C3D}"/>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3"/>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9" name="TextBox 8">
            <a:extLst>
              <a:ext uri="{FF2B5EF4-FFF2-40B4-BE49-F238E27FC236}">
                <a16:creationId xmlns:a16="http://schemas.microsoft.com/office/drawing/2014/main" id="{4DEA7C5E-11F8-0674-9A0C-B9B0A0C7BC1E}"/>
              </a:ext>
            </a:extLst>
          </p:cNvPr>
          <p:cNvSpPr txBox="1"/>
          <p:nvPr userDrawn="1"/>
        </p:nvSpPr>
        <p:spPr>
          <a:xfrm>
            <a:off x="1257649" y="71919"/>
            <a:ext cx="6824005" cy="246221"/>
          </a:xfrm>
          <a:prstGeom prst="rect">
            <a:avLst/>
          </a:prstGeom>
          <a:noFill/>
        </p:spPr>
        <p:txBody>
          <a:bodyPr wrap="square" l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a:solidFill>
                  <a:schemeClr val="bg1"/>
                </a:solidFill>
              </a:rPr>
              <a:t>CONFIDENTIAL – NOT TO BE SHARED OR DISTRIBUTED</a:t>
            </a:r>
          </a:p>
        </p:txBody>
      </p:sp>
    </p:spTree>
    <p:extLst>
      <p:ext uri="{BB962C8B-B14F-4D97-AF65-F5344CB8AC3E}">
        <p14:creationId xmlns:p14="http://schemas.microsoft.com/office/powerpoint/2010/main" val="53374419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Ending 2_1">
    <p:spTree>
      <p:nvGrpSpPr>
        <p:cNvPr id="1" name=""/>
        <p:cNvGrpSpPr/>
        <p:nvPr/>
      </p:nvGrpSpPr>
      <p:grpSpPr>
        <a:xfrm>
          <a:off x="0" y="0"/>
          <a:ext cx="0" cy="0"/>
          <a:chOff x="0" y="0"/>
          <a:chExt cx="0" cy="0"/>
        </a:xfrm>
      </p:grpSpPr>
      <p:pic>
        <p:nvPicPr>
          <p:cNvPr id="17" name="Picture Placeholder 7" descr="A person throwing a frisbee&#10;&#10;Description automatically generated with medium confidence">
            <a:extLst>
              <a:ext uri="{FF2B5EF4-FFF2-40B4-BE49-F238E27FC236}">
                <a16:creationId xmlns:a16="http://schemas.microsoft.com/office/drawing/2014/main" id="{E24FFD1F-5F5A-CF5F-2F52-3085D37B7A14}"/>
              </a:ext>
            </a:extLst>
          </p:cNvPr>
          <p:cNvPicPr>
            <a:picLocks noChangeAspect="1"/>
          </p:cNvPicPr>
          <p:nvPr userDrawn="1"/>
        </p:nvPicPr>
        <p:blipFill rotWithShape="1">
          <a:blip r:embed="rId2" cstate="screen">
            <a:extLst>
              <a:ext uri="{28A0092B-C50C-407E-A947-70E740481C1C}">
                <a14:useLocalDpi xmlns:a14="http://schemas.microsoft.com/office/drawing/2010/main" val="0"/>
              </a:ext>
            </a:extLst>
          </a:blip>
          <a:srcRect t="1600" b="1600"/>
          <a:stretch/>
        </p:blipFill>
        <p:spPr>
          <a:xfrm>
            <a:off x="0" y="0"/>
            <a:ext cx="12192000" cy="6865938"/>
          </a:xfrm>
          <a:prstGeom prst="rect">
            <a:avLst/>
          </a:prstGeom>
        </p:spPr>
      </p:pic>
      <p:sp>
        <p:nvSpPr>
          <p:cNvPr id="6" name="Rectangle 8">
            <a:extLst>
              <a:ext uri="{FF2B5EF4-FFF2-40B4-BE49-F238E27FC236}">
                <a16:creationId xmlns:a16="http://schemas.microsoft.com/office/drawing/2014/main" id="{C5CC6BA0-1D44-5F51-B4C5-D4401673C567}"/>
              </a:ext>
            </a:extLst>
          </p:cNvPr>
          <p:cNvSpPr/>
          <p:nvPr userDrawn="1"/>
        </p:nvSpPr>
        <p:spPr>
          <a:xfrm>
            <a:off x="0" y="0"/>
            <a:ext cx="849600" cy="6858000"/>
          </a:xfrm>
          <a:prstGeom prst="rect">
            <a:avLst/>
          </a:prstGeom>
          <a:gradFill flip="none" rotWithShape="1">
            <a:gsLst>
              <a:gs pos="100000">
                <a:schemeClr val="accent1"/>
              </a:gs>
              <a:gs pos="0">
                <a:schemeClr val="accent2"/>
              </a:gs>
            </a:gsLst>
            <a:lin ang="54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Logo">
            <a:extLst>
              <a:ext uri="{FF2B5EF4-FFF2-40B4-BE49-F238E27FC236}">
                <a16:creationId xmlns:a16="http://schemas.microsoft.com/office/drawing/2014/main" id="{AFEFC6C3-2C53-7462-8DBD-F37B5F81883C}"/>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3"/>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14" name="TextBox 13">
            <a:extLst>
              <a:ext uri="{FF2B5EF4-FFF2-40B4-BE49-F238E27FC236}">
                <a16:creationId xmlns:a16="http://schemas.microsoft.com/office/drawing/2014/main" id="{3CF5BDD4-48E5-4050-6FDA-5A8C1D3636BB}"/>
              </a:ext>
            </a:extLst>
          </p:cNvPr>
          <p:cNvSpPr txBox="1"/>
          <p:nvPr userDrawn="1"/>
        </p:nvSpPr>
        <p:spPr>
          <a:xfrm>
            <a:off x="1257649" y="4712557"/>
            <a:ext cx="1782219" cy="523220"/>
          </a:xfrm>
          <a:prstGeom prst="rect">
            <a:avLst/>
          </a:prstGeom>
          <a:noFill/>
        </p:spPr>
        <p:txBody>
          <a:bodyPr wrap="none" lIns="0" tIns="0" rIns="0" bIns="0" rtlCol="0" anchor="b" anchorCtr="0">
            <a:spAutoFit/>
          </a:bodyPr>
          <a:lstStyle/>
          <a:p>
            <a:r>
              <a:rPr lang="en-US" sz="3400" kern="1200" noProof="0">
                <a:solidFill>
                  <a:schemeClr val="bg1"/>
                </a:solidFill>
                <a:latin typeface="+mj-lt"/>
                <a:ea typeface="+mj-ea"/>
                <a:cs typeface="+mj-cs"/>
              </a:rPr>
              <a:t>Thank</a:t>
            </a:r>
            <a:r>
              <a:rPr lang="en-US" sz="3400" noProof="0">
                <a:solidFill>
                  <a:schemeClr val="bg1"/>
                </a:solidFill>
              </a:rPr>
              <a:t> </a:t>
            </a:r>
            <a:r>
              <a:rPr lang="en-US" sz="3400" kern="1200" noProof="0">
                <a:solidFill>
                  <a:schemeClr val="bg1"/>
                </a:solidFill>
                <a:latin typeface="+mj-lt"/>
                <a:ea typeface="+mj-ea"/>
                <a:cs typeface="+mj-cs"/>
              </a:rPr>
              <a:t>you</a:t>
            </a:r>
          </a:p>
        </p:txBody>
      </p:sp>
      <p:sp>
        <p:nvSpPr>
          <p:cNvPr id="16" name="TextBox 15">
            <a:extLst>
              <a:ext uri="{FF2B5EF4-FFF2-40B4-BE49-F238E27FC236}">
                <a16:creationId xmlns:a16="http://schemas.microsoft.com/office/drawing/2014/main" id="{62A24945-4BBF-5696-E3B6-8BD40539598B}"/>
              </a:ext>
            </a:extLst>
          </p:cNvPr>
          <p:cNvSpPr txBox="1"/>
          <p:nvPr userDrawn="1"/>
        </p:nvSpPr>
        <p:spPr>
          <a:xfrm>
            <a:off x="1257649" y="5472619"/>
            <a:ext cx="3257302" cy="693395"/>
          </a:xfrm>
          <a:prstGeom prst="rect">
            <a:avLst/>
          </a:prstGeom>
          <a:noFill/>
        </p:spPr>
        <p:txBody>
          <a:bodyPr wrap="none" lIns="0" tIns="0" rIns="0" bIns="0" rtlCol="0">
            <a:spAutoFit/>
          </a:bodyPr>
          <a:lstStyle/>
          <a:p>
            <a:pPr>
              <a:lnSpc>
                <a:spcPct val="90000"/>
              </a:lnSpc>
            </a:pPr>
            <a:r>
              <a:rPr lang="en-GB" sz="1000" kern="1200" noProof="0">
                <a:solidFill>
                  <a:schemeClr val="bg1"/>
                </a:solidFill>
                <a:latin typeface="+mn-lt"/>
                <a:ea typeface="+mn-ea"/>
                <a:cs typeface="+mn-cs"/>
              </a:rPr>
              <a:t>Sobi is a trademark of Swedish Orphan </a:t>
            </a:r>
            <a:r>
              <a:rPr lang="en-GB" sz="1000" kern="1200" noProof="0" err="1">
                <a:solidFill>
                  <a:schemeClr val="bg1"/>
                </a:solidFill>
                <a:latin typeface="+mn-lt"/>
                <a:ea typeface="+mn-ea"/>
                <a:cs typeface="+mn-cs"/>
              </a:rPr>
              <a:t>Biovitrum</a:t>
            </a:r>
            <a:r>
              <a:rPr lang="en-GB" sz="1000" kern="1200" noProof="0">
                <a:solidFill>
                  <a:schemeClr val="bg1"/>
                </a:solidFill>
                <a:latin typeface="+mn-lt"/>
                <a:ea typeface="+mn-ea"/>
                <a:cs typeface="+mn-cs"/>
              </a:rPr>
              <a:t> AB (</a:t>
            </a:r>
            <a:r>
              <a:rPr lang="en-GB" sz="1000" kern="1200" noProof="0" err="1">
                <a:solidFill>
                  <a:schemeClr val="bg1"/>
                </a:solidFill>
                <a:latin typeface="+mn-lt"/>
                <a:ea typeface="+mn-ea"/>
                <a:cs typeface="+mn-cs"/>
              </a:rPr>
              <a:t>publ</a:t>
            </a:r>
            <a:r>
              <a:rPr lang="en-GB" sz="1000" kern="1200" noProof="0">
                <a:solidFill>
                  <a:schemeClr val="bg1"/>
                </a:solidFill>
                <a:latin typeface="+mn-lt"/>
                <a:ea typeface="+mn-ea"/>
                <a:cs typeface="+mn-cs"/>
              </a:rPr>
              <a:t>).</a:t>
            </a:r>
          </a:p>
          <a:p>
            <a:pPr>
              <a:lnSpc>
                <a:spcPct val="90000"/>
              </a:lnSpc>
            </a:pPr>
            <a:r>
              <a:rPr lang="en-GB" sz="1000" kern="1200" noProof="0">
                <a:solidFill>
                  <a:schemeClr val="bg1"/>
                </a:solidFill>
                <a:latin typeface="+mn-lt"/>
                <a:ea typeface="+mn-ea"/>
                <a:cs typeface="+mn-cs"/>
              </a:rPr>
              <a:t>© Swedish Orphan </a:t>
            </a:r>
            <a:r>
              <a:rPr lang="en-GB" sz="1000" kern="1200" noProof="0" err="1">
                <a:solidFill>
                  <a:schemeClr val="bg1"/>
                </a:solidFill>
                <a:latin typeface="+mn-lt"/>
                <a:ea typeface="+mn-ea"/>
                <a:cs typeface="+mn-cs"/>
              </a:rPr>
              <a:t>Biovitrum</a:t>
            </a:r>
            <a:r>
              <a:rPr lang="en-GB" sz="1000" kern="1200" noProof="0">
                <a:solidFill>
                  <a:schemeClr val="bg1"/>
                </a:solidFill>
                <a:latin typeface="+mn-lt"/>
                <a:ea typeface="+mn-ea"/>
                <a:cs typeface="+mn-cs"/>
              </a:rPr>
              <a:t> AB (</a:t>
            </a:r>
            <a:r>
              <a:rPr lang="en-GB" sz="1000" kern="1200" noProof="0" err="1">
                <a:solidFill>
                  <a:schemeClr val="bg1"/>
                </a:solidFill>
                <a:latin typeface="+mn-lt"/>
                <a:ea typeface="+mn-ea"/>
                <a:cs typeface="+mn-cs"/>
              </a:rPr>
              <a:t>publ</a:t>
            </a:r>
            <a:r>
              <a:rPr lang="en-GB" sz="1000" kern="1200" noProof="0">
                <a:solidFill>
                  <a:schemeClr val="bg1"/>
                </a:solidFill>
                <a:latin typeface="+mn-lt"/>
                <a:ea typeface="+mn-ea"/>
                <a:cs typeface="+mn-cs"/>
              </a:rPr>
              <a:t>) – All rights reserved</a:t>
            </a:r>
          </a:p>
          <a:p>
            <a:pPr>
              <a:lnSpc>
                <a:spcPct val="90000"/>
              </a:lnSpc>
            </a:pPr>
            <a:r>
              <a:rPr lang="en-GB" sz="1000" kern="1200" noProof="0">
                <a:solidFill>
                  <a:schemeClr val="bg1"/>
                </a:solidFill>
                <a:latin typeface="+mn-lt"/>
                <a:ea typeface="+mn-ea"/>
                <a:cs typeface="+mn-cs"/>
              </a:rPr>
              <a:t>Swedish Orphan </a:t>
            </a:r>
            <a:r>
              <a:rPr lang="en-GB" sz="1000" kern="1200" noProof="0" err="1">
                <a:solidFill>
                  <a:schemeClr val="bg1"/>
                </a:solidFill>
                <a:latin typeface="+mn-lt"/>
                <a:ea typeface="+mn-ea"/>
                <a:cs typeface="+mn-cs"/>
              </a:rPr>
              <a:t>Biovitrum</a:t>
            </a:r>
            <a:r>
              <a:rPr lang="en-GB" sz="1000" kern="1200" noProof="0">
                <a:solidFill>
                  <a:schemeClr val="bg1"/>
                </a:solidFill>
                <a:latin typeface="+mn-lt"/>
                <a:ea typeface="+mn-ea"/>
                <a:cs typeface="+mn-cs"/>
              </a:rPr>
              <a:t> AB (</a:t>
            </a:r>
            <a:r>
              <a:rPr lang="en-GB" sz="1000" kern="1200" noProof="0" err="1">
                <a:solidFill>
                  <a:schemeClr val="bg1"/>
                </a:solidFill>
                <a:latin typeface="+mn-lt"/>
                <a:ea typeface="+mn-ea"/>
                <a:cs typeface="+mn-cs"/>
              </a:rPr>
              <a:t>publ</a:t>
            </a:r>
            <a:r>
              <a:rPr lang="en-GB" sz="1000" kern="1200" noProof="0">
                <a:solidFill>
                  <a:schemeClr val="bg1"/>
                </a:solidFill>
                <a:latin typeface="+mn-lt"/>
                <a:ea typeface="+mn-ea"/>
                <a:cs typeface="+mn-cs"/>
              </a:rPr>
              <a:t>)</a:t>
            </a:r>
          </a:p>
          <a:p>
            <a:pPr>
              <a:lnSpc>
                <a:spcPct val="90000"/>
              </a:lnSpc>
            </a:pPr>
            <a:r>
              <a:rPr lang="en-GB" sz="1000" kern="1200" noProof="0">
                <a:solidFill>
                  <a:schemeClr val="bg1"/>
                </a:solidFill>
                <a:latin typeface="+mn-lt"/>
                <a:ea typeface="+mn-ea"/>
                <a:cs typeface="+mn-cs"/>
              </a:rPr>
              <a:t>SE-112 76 Stockholm • Sweden </a:t>
            </a:r>
          </a:p>
          <a:p>
            <a:pPr>
              <a:lnSpc>
                <a:spcPct val="90000"/>
              </a:lnSpc>
            </a:pPr>
            <a:r>
              <a:rPr lang="en-GB" sz="1000" kern="1200" noProof="0" err="1">
                <a:solidFill>
                  <a:schemeClr val="bg1"/>
                </a:solidFill>
                <a:latin typeface="+mn-lt"/>
                <a:ea typeface="+mn-ea"/>
                <a:cs typeface="+mn-cs"/>
              </a:rPr>
              <a:t>www.sobi.com</a:t>
            </a:r>
            <a:endParaRPr lang="en-GB" sz="1000" kern="1200" noProof="0">
              <a:solidFill>
                <a:schemeClr val="bg1"/>
              </a:solidFill>
              <a:latin typeface="+mn-lt"/>
              <a:ea typeface="+mn-ea"/>
              <a:cs typeface="+mn-cs"/>
            </a:endParaRPr>
          </a:p>
        </p:txBody>
      </p:sp>
      <p:sp>
        <p:nvSpPr>
          <p:cNvPr id="3" name="TextBox 2">
            <a:extLst>
              <a:ext uri="{FF2B5EF4-FFF2-40B4-BE49-F238E27FC236}">
                <a16:creationId xmlns:a16="http://schemas.microsoft.com/office/drawing/2014/main" id="{702AE287-25F5-BDEB-B2D2-8C2570CB7F1A}"/>
              </a:ext>
            </a:extLst>
          </p:cNvPr>
          <p:cNvSpPr txBox="1"/>
          <p:nvPr userDrawn="1"/>
        </p:nvSpPr>
        <p:spPr>
          <a:xfrm>
            <a:off x="1257649" y="71919"/>
            <a:ext cx="6824005" cy="246221"/>
          </a:xfrm>
          <a:prstGeom prst="rect">
            <a:avLst/>
          </a:prstGeom>
          <a:noFill/>
        </p:spPr>
        <p:txBody>
          <a:bodyPr wrap="square" l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a:solidFill>
                  <a:schemeClr val="bg1"/>
                </a:solidFill>
              </a:rPr>
              <a:t>CONFIDENTIAL – NOT TO BE SHARED OR DISTRIBUTED</a:t>
            </a:r>
          </a:p>
        </p:txBody>
      </p:sp>
    </p:spTree>
    <p:extLst>
      <p:ext uri="{BB962C8B-B14F-4D97-AF65-F5344CB8AC3E}">
        <p14:creationId xmlns:p14="http://schemas.microsoft.com/office/powerpoint/2010/main" val="369909419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Ending 2_2">
    <p:spTree>
      <p:nvGrpSpPr>
        <p:cNvPr id="1" name=""/>
        <p:cNvGrpSpPr/>
        <p:nvPr/>
      </p:nvGrpSpPr>
      <p:grpSpPr>
        <a:xfrm>
          <a:off x="0" y="0"/>
          <a:ext cx="0" cy="0"/>
          <a:chOff x="0" y="0"/>
          <a:chExt cx="0" cy="0"/>
        </a:xfrm>
      </p:grpSpPr>
      <p:pic>
        <p:nvPicPr>
          <p:cNvPr id="4" name="Picture Placeholder 7" descr="A person throwing a frisbee&#10;&#10;Description automatically generated with medium confidence">
            <a:extLst>
              <a:ext uri="{FF2B5EF4-FFF2-40B4-BE49-F238E27FC236}">
                <a16:creationId xmlns:a16="http://schemas.microsoft.com/office/drawing/2014/main" id="{4526CD9C-D9C6-3A50-3C2F-92F043298D42}"/>
              </a:ext>
            </a:extLst>
          </p:cNvPr>
          <p:cNvPicPr>
            <a:picLocks noChangeAspect="1"/>
          </p:cNvPicPr>
          <p:nvPr userDrawn="1"/>
        </p:nvPicPr>
        <p:blipFill rotWithShape="1">
          <a:blip r:embed="rId2" cstate="screen">
            <a:extLst>
              <a:ext uri="{28A0092B-C50C-407E-A947-70E740481C1C}">
                <a14:useLocalDpi xmlns:a14="http://schemas.microsoft.com/office/drawing/2010/main" val="0"/>
              </a:ext>
            </a:extLst>
          </a:blip>
          <a:srcRect t="1600" b="1600"/>
          <a:stretch/>
        </p:blipFill>
        <p:spPr>
          <a:xfrm>
            <a:off x="0" y="0"/>
            <a:ext cx="12192000" cy="6865938"/>
          </a:xfrm>
          <a:prstGeom prst="rect">
            <a:avLst/>
          </a:prstGeom>
        </p:spPr>
      </p:pic>
      <p:sp>
        <p:nvSpPr>
          <p:cNvPr id="6" name="Rectangle 8">
            <a:extLst>
              <a:ext uri="{FF2B5EF4-FFF2-40B4-BE49-F238E27FC236}">
                <a16:creationId xmlns:a16="http://schemas.microsoft.com/office/drawing/2014/main" id="{C5CC6BA0-1D44-5F51-B4C5-D4401673C567}"/>
              </a:ext>
            </a:extLst>
          </p:cNvPr>
          <p:cNvSpPr/>
          <p:nvPr userDrawn="1"/>
        </p:nvSpPr>
        <p:spPr>
          <a:xfrm>
            <a:off x="0" y="0"/>
            <a:ext cx="849600" cy="6858000"/>
          </a:xfrm>
          <a:prstGeom prst="rect">
            <a:avLst/>
          </a:prstGeom>
          <a:gradFill flip="none" rotWithShape="1">
            <a:gsLst>
              <a:gs pos="100000">
                <a:schemeClr val="accent1"/>
              </a:gs>
              <a:gs pos="0">
                <a:schemeClr val="accent2"/>
              </a:gs>
            </a:gsLst>
            <a:lin ang="54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Logo">
            <a:extLst>
              <a:ext uri="{FF2B5EF4-FFF2-40B4-BE49-F238E27FC236}">
                <a16:creationId xmlns:a16="http://schemas.microsoft.com/office/drawing/2014/main" id="{B6B69D84-A718-5EFD-983D-AF2C2967D2F2}"/>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3"/>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5" name="TextBox 4">
            <a:extLst>
              <a:ext uri="{FF2B5EF4-FFF2-40B4-BE49-F238E27FC236}">
                <a16:creationId xmlns:a16="http://schemas.microsoft.com/office/drawing/2014/main" id="{CAE38C5C-0A7A-5107-2859-2CF1B5EE05FA}"/>
              </a:ext>
            </a:extLst>
          </p:cNvPr>
          <p:cNvSpPr txBox="1"/>
          <p:nvPr userDrawn="1"/>
        </p:nvSpPr>
        <p:spPr>
          <a:xfrm>
            <a:off x="1257649" y="5472619"/>
            <a:ext cx="3257302" cy="693395"/>
          </a:xfrm>
          <a:prstGeom prst="rect">
            <a:avLst/>
          </a:prstGeom>
          <a:noFill/>
        </p:spPr>
        <p:txBody>
          <a:bodyPr wrap="none" lIns="0" tIns="0" rIns="0" bIns="0" rtlCol="0">
            <a:spAutoFit/>
          </a:bodyPr>
          <a:lstStyle/>
          <a:p>
            <a:pPr>
              <a:lnSpc>
                <a:spcPct val="90000"/>
              </a:lnSpc>
            </a:pPr>
            <a:r>
              <a:rPr lang="en-GB" sz="1000" kern="1200">
                <a:solidFill>
                  <a:schemeClr val="bg1"/>
                </a:solidFill>
                <a:latin typeface="+mn-lt"/>
                <a:ea typeface="+mn-ea"/>
                <a:cs typeface="+mn-cs"/>
              </a:rPr>
              <a:t>Sobi is a trademark of Swedish Orphan </a:t>
            </a:r>
            <a:r>
              <a:rPr lang="en-GB" sz="1000" kern="1200" err="1">
                <a:solidFill>
                  <a:schemeClr val="bg1"/>
                </a:solidFill>
                <a:latin typeface="+mn-lt"/>
                <a:ea typeface="+mn-ea"/>
                <a:cs typeface="+mn-cs"/>
              </a:rPr>
              <a:t>Biovitrum</a:t>
            </a:r>
            <a:r>
              <a:rPr lang="en-GB" sz="1000" kern="1200">
                <a:solidFill>
                  <a:schemeClr val="bg1"/>
                </a:solidFill>
                <a:latin typeface="+mn-lt"/>
                <a:ea typeface="+mn-ea"/>
                <a:cs typeface="+mn-cs"/>
              </a:rPr>
              <a:t> AB (</a:t>
            </a:r>
            <a:r>
              <a:rPr lang="en-GB" sz="1000" kern="1200" err="1">
                <a:solidFill>
                  <a:schemeClr val="bg1"/>
                </a:solidFill>
                <a:latin typeface="+mn-lt"/>
                <a:ea typeface="+mn-ea"/>
                <a:cs typeface="+mn-cs"/>
              </a:rPr>
              <a:t>publ</a:t>
            </a:r>
            <a:r>
              <a:rPr lang="en-GB" sz="1000" kern="1200">
                <a:solidFill>
                  <a:schemeClr val="bg1"/>
                </a:solidFill>
                <a:latin typeface="+mn-lt"/>
                <a:ea typeface="+mn-ea"/>
                <a:cs typeface="+mn-cs"/>
              </a:rPr>
              <a:t>).</a:t>
            </a:r>
          </a:p>
          <a:p>
            <a:pPr>
              <a:lnSpc>
                <a:spcPct val="90000"/>
              </a:lnSpc>
            </a:pPr>
            <a:r>
              <a:rPr lang="en-GB" sz="1000" kern="1200">
                <a:solidFill>
                  <a:schemeClr val="bg1"/>
                </a:solidFill>
                <a:latin typeface="+mn-lt"/>
                <a:ea typeface="+mn-ea"/>
                <a:cs typeface="+mn-cs"/>
              </a:rPr>
              <a:t>© Swedish Orphan </a:t>
            </a:r>
            <a:r>
              <a:rPr lang="en-GB" sz="1000" kern="1200" err="1">
                <a:solidFill>
                  <a:schemeClr val="bg1"/>
                </a:solidFill>
                <a:latin typeface="+mn-lt"/>
                <a:ea typeface="+mn-ea"/>
                <a:cs typeface="+mn-cs"/>
              </a:rPr>
              <a:t>Biovitrum</a:t>
            </a:r>
            <a:r>
              <a:rPr lang="en-GB" sz="1000" kern="1200">
                <a:solidFill>
                  <a:schemeClr val="bg1"/>
                </a:solidFill>
                <a:latin typeface="+mn-lt"/>
                <a:ea typeface="+mn-ea"/>
                <a:cs typeface="+mn-cs"/>
              </a:rPr>
              <a:t> AB (</a:t>
            </a:r>
            <a:r>
              <a:rPr lang="en-GB" sz="1000" kern="1200" err="1">
                <a:solidFill>
                  <a:schemeClr val="bg1"/>
                </a:solidFill>
                <a:latin typeface="+mn-lt"/>
                <a:ea typeface="+mn-ea"/>
                <a:cs typeface="+mn-cs"/>
              </a:rPr>
              <a:t>publ</a:t>
            </a:r>
            <a:r>
              <a:rPr lang="en-GB" sz="1000" kern="1200">
                <a:solidFill>
                  <a:schemeClr val="bg1"/>
                </a:solidFill>
                <a:latin typeface="+mn-lt"/>
                <a:ea typeface="+mn-ea"/>
                <a:cs typeface="+mn-cs"/>
              </a:rPr>
              <a:t>) – All rights reserved</a:t>
            </a:r>
          </a:p>
          <a:p>
            <a:pPr>
              <a:lnSpc>
                <a:spcPct val="90000"/>
              </a:lnSpc>
            </a:pPr>
            <a:r>
              <a:rPr lang="en-GB" sz="1000" kern="1200">
                <a:solidFill>
                  <a:schemeClr val="bg1"/>
                </a:solidFill>
                <a:latin typeface="+mn-lt"/>
                <a:ea typeface="+mn-ea"/>
                <a:cs typeface="+mn-cs"/>
              </a:rPr>
              <a:t>Swedish Orphan </a:t>
            </a:r>
            <a:r>
              <a:rPr lang="en-GB" sz="1000" kern="1200" err="1">
                <a:solidFill>
                  <a:schemeClr val="bg1"/>
                </a:solidFill>
                <a:latin typeface="+mn-lt"/>
                <a:ea typeface="+mn-ea"/>
                <a:cs typeface="+mn-cs"/>
              </a:rPr>
              <a:t>Biovitrum</a:t>
            </a:r>
            <a:r>
              <a:rPr lang="en-GB" sz="1000" kern="1200">
                <a:solidFill>
                  <a:schemeClr val="bg1"/>
                </a:solidFill>
                <a:latin typeface="+mn-lt"/>
                <a:ea typeface="+mn-ea"/>
                <a:cs typeface="+mn-cs"/>
              </a:rPr>
              <a:t> AB (</a:t>
            </a:r>
            <a:r>
              <a:rPr lang="en-GB" sz="1000" kern="1200" err="1">
                <a:solidFill>
                  <a:schemeClr val="bg1"/>
                </a:solidFill>
                <a:latin typeface="+mn-lt"/>
                <a:ea typeface="+mn-ea"/>
                <a:cs typeface="+mn-cs"/>
              </a:rPr>
              <a:t>publ</a:t>
            </a:r>
            <a:r>
              <a:rPr lang="en-GB" sz="1000" kern="1200">
                <a:solidFill>
                  <a:schemeClr val="bg1"/>
                </a:solidFill>
                <a:latin typeface="+mn-lt"/>
                <a:ea typeface="+mn-ea"/>
                <a:cs typeface="+mn-cs"/>
              </a:rPr>
              <a:t>)</a:t>
            </a:r>
          </a:p>
          <a:p>
            <a:pPr>
              <a:lnSpc>
                <a:spcPct val="90000"/>
              </a:lnSpc>
            </a:pPr>
            <a:r>
              <a:rPr lang="en-GB" sz="1000" kern="1200">
                <a:solidFill>
                  <a:schemeClr val="bg1"/>
                </a:solidFill>
                <a:latin typeface="+mn-lt"/>
                <a:ea typeface="+mn-ea"/>
                <a:cs typeface="+mn-cs"/>
              </a:rPr>
              <a:t>SE-112 76 Stockholm • Sweden </a:t>
            </a:r>
          </a:p>
          <a:p>
            <a:pPr>
              <a:lnSpc>
                <a:spcPct val="90000"/>
              </a:lnSpc>
            </a:pPr>
            <a:r>
              <a:rPr lang="en-GB" sz="1000" kern="1200" err="1">
                <a:solidFill>
                  <a:schemeClr val="bg1"/>
                </a:solidFill>
                <a:latin typeface="+mn-lt"/>
                <a:ea typeface="+mn-ea"/>
                <a:cs typeface="+mn-cs"/>
              </a:rPr>
              <a:t>www.sobi.com</a:t>
            </a:r>
            <a:endParaRPr lang="en-GB" sz="1000" kern="1200">
              <a:solidFill>
                <a:schemeClr val="bg1"/>
              </a:solidFill>
              <a:latin typeface="+mn-lt"/>
              <a:ea typeface="+mn-ea"/>
              <a:cs typeface="+mn-cs"/>
            </a:endParaRPr>
          </a:p>
        </p:txBody>
      </p:sp>
      <p:sp>
        <p:nvSpPr>
          <p:cNvPr id="7" name="Title 6">
            <a:extLst>
              <a:ext uri="{FF2B5EF4-FFF2-40B4-BE49-F238E27FC236}">
                <a16:creationId xmlns:a16="http://schemas.microsoft.com/office/drawing/2014/main" id="{53DF0D7E-DF6B-C723-F253-250F457B4513}"/>
              </a:ext>
            </a:extLst>
          </p:cNvPr>
          <p:cNvSpPr>
            <a:spLocks noGrp="1"/>
          </p:cNvSpPr>
          <p:nvPr>
            <p:ph type="title"/>
          </p:nvPr>
        </p:nvSpPr>
        <p:spPr>
          <a:xfrm>
            <a:off x="1257649" y="4232366"/>
            <a:ext cx="3771551" cy="1023654"/>
          </a:xfrm>
        </p:spPr>
        <p:txBody>
          <a:bodyPr anchor="b"/>
          <a:lstStyle>
            <a:lvl1pPr>
              <a:defRPr sz="3400">
                <a:solidFill>
                  <a:schemeClr val="bg1"/>
                </a:solidFill>
              </a:defRPr>
            </a:lvl1pPr>
          </a:lstStyle>
          <a:p>
            <a:r>
              <a:rPr lang="en-US"/>
              <a:t>Click to edit Master title style</a:t>
            </a:r>
            <a:endParaRPr lang="en-SE"/>
          </a:p>
        </p:txBody>
      </p:sp>
      <p:sp>
        <p:nvSpPr>
          <p:cNvPr id="8" name="TextBox 7">
            <a:extLst>
              <a:ext uri="{FF2B5EF4-FFF2-40B4-BE49-F238E27FC236}">
                <a16:creationId xmlns:a16="http://schemas.microsoft.com/office/drawing/2014/main" id="{BACA7403-A47A-1158-EE17-1DC20F52FD71}"/>
              </a:ext>
            </a:extLst>
          </p:cNvPr>
          <p:cNvSpPr txBox="1"/>
          <p:nvPr userDrawn="1"/>
        </p:nvSpPr>
        <p:spPr>
          <a:xfrm>
            <a:off x="1257649" y="71919"/>
            <a:ext cx="6824005" cy="246221"/>
          </a:xfrm>
          <a:prstGeom prst="rect">
            <a:avLst/>
          </a:prstGeom>
          <a:noFill/>
        </p:spPr>
        <p:txBody>
          <a:bodyPr wrap="square" l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a:solidFill>
                  <a:schemeClr val="bg1"/>
                </a:solidFill>
              </a:rPr>
              <a:t>CONFIDENTIAL – NOT TO BE SHARED OR DISTRIBUTED</a:t>
            </a:r>
          </a:p>
        </p:txBody>
      </p:sp>
    </p:spTree>
    <p:extLst>
      <p:ext uri="{BB962C8B-B14F-4D97-AF65-F5344CB8AC3E}">
        <p14:creationId xmlns:p14="http://schemas.microsoft.com/office/powerpoint/2010/main" val="171800001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41F580-C89A-FF6C-9074-F978672A2DF8}"/>
              </a:ext>
            </a:extLst>
          </p:cNvPr>
          <p:cNvSpPr>
            <a:spLocks noGrp="1"/>
          </p:cNvSpPr>
          <p:nvPr>
            <p:ph type="ctrTitle"/>
          </p:nvPr>
        </p:nvSpPr>
        <p:spPr>
          <a:xfrm>
            <a:off x="1524000" y="1122363"/>
            <a:ext cx="9144000" cy="2387600"/>
          </a:xfrm>
        </p:spPr>
        <p:txBody>
          <a:bodyPr anchor="t">
            <a:normAutofit/>
          </a:bodyPr>
          <a:lstStyle>
            <a:lvl1pPr algn="ctr">
              <a:defRPr sz="4800"/>
            </a:lvl1pPr>
          </a:lstStyle>
          <a:p>
            <a:r>
              <a:rPr lang="en-US"/>
              <a:t>Click to edit Master title style</a:t>
            </a:r>
            <a:endParaRPr lang="en-GB"/>
          </a:p>
        </p:txBody>
      </p:sp>
      <p:sp>
        <p:nvSpPr>
          <p:cNvPr id="3" name="Subtitle 2">
            <a:extLst>
              <a:ext uri="{FF2B5EF4-FFF2-40B4-BE49-F238E27FC236}">
                <a16:creationId xmlns:a16="http://schemas.microsoft.com/office/drawing/2014/main" id="{A2A4F5D9-2532-B38D-D30B-5BA45F944395}"/>
              </a:ext>
            </a:extLst>
          </p:cNvPr>
          <p:cNvSpPr>
            <a:spLocks noGrp="1"/>
          </p:cNvSpPr>
          <p:nvPr>
            <p:ph type="subTitle" idx="1"/>
          </p:nvPr>
        </p:nvSpPr>
        <p:spPr>
          <a:xfrm>
            <a:off x="1524000" y="3602038"/>
            <a:ext cx="9144000" cy="1655762"/>
          </a:xfrm>
        </p:spPr>
        <p:txBody>
          <a:bodyPr/>
          <a:lstStyle>
            <a:lvl1pPr marL="0" indent="0" algn="ctr">
              <a:buNone/>
              <a:defRPr sz="2400">
                <a:solidFill>
                  <a:schemeClr val="tx1">
                    <a:lumMod val="65000"/>
                    <a:lumOff val="3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51D8AA82-8790-E2E1-AA39-F4F731B65269}"/>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5" name="Footer Placeholder 4">
            <a:extLst>
              <a:ext uri="{FF2B5EF4-FFF2-40B4-BE49-F238E27FC236}">
                <a16:creationId xmlns:a16="http://schemas.microsoft.com/office/drawing/2014/main" id="{FBA0BA46-83C8-4727-B2B2-B1AD60F9E980}"/>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A04E5AC-B3D3-EA7E-7BBE-ACCA50831401}"/>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359866243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4F11D8-80DF-C73B-8DC0-7AACC2445A49}"/>
              </a:ext>
            </a:extLst>
          </p:cNvPr>
          <p:cNvSpPr>
            <a:spLocks noGrp="1"/>
          </p:cNvSpPr>
          <p:nvPr>
            <p:ph type="title"/>
          </p:nvPr>
        </p:nvSpPr>
        <p:spPr/>
        <p:txBody>
          <a:bodyPr/>
          <a:lstStyle>
            <a:lvl1pPr>
              <a:defRPr>
                <a:solidFill>
                  <a:schemeClr val="tx1">
                    <a:lumMod val="75000"/>
                    <a:lumOff val="25000"/>
                  </a:schemeClr>
                </a:solidFill>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D5308F5B-1D20-A9C7-124C-C4C3DD1B5A54}"/>
              </a:ext>
            </a:extLst>
          </p:cNvPr>
          <p:cNvSpPr>
            <a:spLocks noGrp="1"/>
          </p:cNvSpPr>
          <p:nvPr>
            <p:ph idx="1"/>
          </p:nvPr>
        </p:nvSpPr>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a:extLst>
              <a:ext uri="{FF2B5EF4-FFF2-40B4-BE49-F238E27FC236}">
                <a16:creationId xmlns:a16="http://schemas.microsoft.com/office/drawing/2014/main" id="{B952EF21-FB3D-8C65-2945-CCC91408814A}"/>
              </a:ext>
            </a:extLst>
          </p:cNvPr>
          <p:cNvSpPr>
            <a:spLocks noGrp="1"/>
          </p:cNvSpPr>
          <p:nvPr>
            <p:ph type="ftr" sz="quarter" idx="11"/>
          </p:nvPr>
        </p:nvSpPr>
        <p:spPr>
          <a:xfrm>
            <a:off x="838200" y="6356349"/>
            <a:ext cx="7315200" cy="365125"/>
          </a:xfrm>
        </p:spPr>
        <p:txBody>
          <a:bodyPr/>
          <a:lstStyle/>
          <a:p>
            <a:endParaRPr lang="en-GB"/>
          </a:p>
        </p:txBody>
      </p:sp>
      <p:sp>
        <p:nvSpPr>
          <p:cNvPr id="6" name="Slide Number Placeholder 5">
            <a:extLst>
              <a:ext uri="{FF2B5EF4-FFF2-40B4-BE49-F238E27FC236}">
                <a16:creationId xmlns:a16="http://schemas.microsoft.com/office/drawing/2014/main" id="{3EDE51B6-470F-ED57-A431-59A822ADF830}"/>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13740083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06DD71-2F84-6406-0655-85CFA08A1AD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6CB18480-8877-B889-1E8E-BB0F20FA80B7}"/>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98E97B7-ACAA-F27E-D256-E9E19561550E}"/>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5" name="Footer Placeholder 4">
            <a:extLst>
              <a:ext uri="{FF2B5EF4-FFF2-40B4-BE49-F238E27FC236}">
                <a16:creationId xmlns:a16="http://schemas.microsoft.com/office/drawing/2014/main" id="{ECF877A9-383F-0188-53A0-6553EA2C8BF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B2DBE45-0091-AC05-66E9-BACB27E17903}"/>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165448767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EA9706-72AD-827D-18AF-7721098737CF}"/>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EEDEE5F7-B46D-50C1-0CD8-DE27B73F853B}"/>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E044D293-0C18-5F35-82F4-9D36CB7A26B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BEC87888-6CB6-37CA-09DE-18AD647F5648}"/>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6" name="Footer Placeholder 5">
            <a:extLst>
              <a:ext uri="{FF2B5EF4-FFF2-40B4-BE49-F238E27FC236}">
                <a16:creationId xmlns:a16="http://schemas.microsoft.com/office/drawing/2014/main" id="{FC9538DB-0C75-08F2-E606-DCD7E0584B33}"/>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36394339-3687-EE66-A017-845A2CEDA817}"/>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81327462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9C6B0D-BEAF-DE42-510D-19A2C05DF029}"/>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A32C7135-8D6D-96BD-2785-AC53FD6539D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3CA2B32-96F9-B363-73C1-DB82393A63D5}"/>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DBB26F69-75AD-D83F-4F57-B34DD78799A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54B437A-080B-9C8E-E07E-75FC7804F79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E9A406CA-C972-94AC-D2B6-E66314875CAF}"/>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8" name="Footer Placeholder 7">
            <a:extLst>
              <a:ext uri="{FF2B5EF4-FFF2-40B4-BE49-F238E27FC236}">
                <a16:creationId xmlns:a16="http://schemas.microsoft.com/office/drawing/2014/main" id="{7AF212F9-B58A-6426-DF89-C3D225D27E35}"/>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54636BD7-FF4C-65D3-047D-441A718F2ADC}"/>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42746312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lide Image Placeholder A_2">
    <p:spTree>
      <p:nvGrpSpPr>
        <p:cNvPr id="1" name=""/>
        <p:cNvGrpSpPr/>
        <p:nvPr/>
      </p:nvGrpSpPr>
      <p:grpSpPr>
        <a:xfrm>
          <a:off x="0" y="0"/>
          <a:ext cx="0" cy="0"/>
          <a:chOff x="0" y="0"/>
          <a:chExt cx="0" cy="0"/>
        </a:xfrm>
      </p:grpSpPr>
      <p:sp>
        <p:nvSpPr>
          <p:cNvPr id="9" name="Sobi gradient">
            <a:extLst>
              <a:ext uri="{FF2B5EF4-FFF2-40B4-BE49-F238E27FC236}">
                <a16:creationId xmlns:a16="http://schemas.microsoft.com/office/drawing/2014/main" id="{47DEB543-5016-DD7B-A11F-E22F9B470D75}"/>
              </a:ext>
            </a:extLst>
          </p:cNvPr>
          <p:cNvSpPr>
            <a:spLocks noGrp="1" noRot="1" noMove="1" noResize="1" noEditPoints="1" noAdjustHandles="1" noChangeArrowheads="1" noChangeShapeType="1"/>
          </p:cNvSpPr>
          <p:nvPr userDrawn="1"/>
        </p:nvSpPr>
        <p:spPr>
          <a:xfrm>
            <a:off x="0" y="0"/>
            <a:ext cx="849600" cy="6858000"/>
          </a:xfrm>
          <a:prstGeom prst="rect">
            <a:avLst/>
          </a:prstGeom>
          <a:gradFill flip="none" rotWithShape="1">
            <a:gsLst>
              <a:gs pos="100000">
                <a:schemeClr val="accent3"/>
              </a:gs>
              <a:gs pos="0">
                <a:schemeClr val="accent4"/>
              </a:gs>
            </a:gsLst>
            <a:lin ang="54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laceholder for image">
            <a:extLst>
              <a:ext uri="{FF2B5EF4-FFF2-40B4-BE49-F238E27FC236}">
                <a16:creationId xmlns:a16="http://schemas.microsoft.com/office/drawing/2014/main" id="{53749A73-3447-8320-6B1E-C114373EE852}"/>
              </a:ext>
            </a:extLst>
          </p:cNvPr>
          <p:cNvSpPr>
            <a:spLocks noGrp="1"/>
          </p:cNvSpPr>
          <p:nvPr>
            <p:ph type="pic" sz="quarter" idx="15"/>
          </p:nvPr>
        </p:nvSpPr>
        <p:spPr>
          <a:xfrm>
            <a:off x="849313" y="0"/>
            <a:ext cx="11342687" cy="6858000"/>
          </a:xfrm>
          <a:solidFill>
            <a:schemeClr val="bg1"/>
          </a:solidFill>
        </p:spPr>
        <p:txBody>
          <a:bodyPr/>
          <a:lstStyle/>
          <a:p>
            <a:r>
              <a:rPr lang="en-US"/>
              <a:t>Click icon to add picture</a:t>
            </a:r>
            <a:endParaRPr lang="sv-SE"/>
          </a:p>
        </p:txBody>
      </p:sp>
      <p:sp>
        <p:nvSpPr>
          <p:cNvPr id="5" name="White gradient image">
            <a:extLst>
              <a:ext uri="{FF2B5EF4-FFF2-40B4-BE49-F238E27FC236}">
                <a16:creationId xmlns:a16="http://schemas.microsoft.com/office/drawing/2014/main" id="{115A7B17-264C-3EAF-8DB5-D8B62B19F453}"/>
              </a:ext>
            </a:extLst>
          </p:cNvPr>
          <p:cNvSpPr>
            <a:spLocks noGrp="1"/>
          </p:cNvSpPr>
          <p:nvPr>
            <p:ph type="body" sz="quarter" idx="16"/>
          </p:nvPr>
        </p:nvSpPr>
        <p:spPr>
          <a:xfrm>
            <a:off x="849599" y="0"/>
            <a:ext cx="5234401" cy="6857999"/>
          </a:xfrm>
          <a:gradFill>
            <a:gsLst>
              <a:gs pos="0">
                <a:schemeClr val="bg1"/>
              </a:gs>
              <a:gs pos="65000">
                <a:schemeClr val="bg1">
                  <a:alpha val="81000"/>
                </a:schemeClr>
              </a:gs>
              <a:gs pos="100000">
                <a:schemeClr val="bg1">
                  <a:alpha val="0"/>
                </a:schemeClr>
              </a:gs>
            </a:gsLst>
            <a:lin ang="0" scaled="1"/>
          </a:grad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2" name="Logo">
            <a:extLst>
              <a:ext uri="{FF2B5EF4-FFF2-40B4-BE49-F238E27FC236}">
                <a16:creationId xmlns:a16="http://schemas.microsoft.com/office/drawing/2014/main" id="{3AD7CCAD-6426-A3DE-54B1-B63318F75738}"/>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6" name="Title 2">
            <a:extLst>
              <a:ext uri="{FF2B5EF4-FFF2-40B4-BE49-F238E27FC236}">
                <a16:creationId xmlns:a16="http://schemas.microsoft.com/office/drawing/2014/main" id="{3D2C4241-4FB4-153B-BE17-AD247C11183A}"/>
              </a:ext>
            </a:extLst>
          </p:cNvPr>
          <p:cNvSpPr>
            <a:spLocks noGrp="1"/>
          </p:cNvSpPr>
          <p:nvPr>
            <p:ph type="title" hasCustomPrompt="1"/>
          </p:nvPr>
        </p:nvSpPr>
        <p:spPr>
          <a:xfrm>
            <a:off x="1487489" y="1341540"/>
            <a:ext cx="4277838" cy="2267648"/>
          </a:xfrm>
        </p:spPr>
        <p:txBody>
          <a:bodyPr anchor="b">
            <a:noAutofit/>
          </a:bodyPr>
          <a:lstStyle>
            <a:lvl1pPr>
              <a:defRPr sz="4800"/>
            </a:lvl1pPr>
          </a:lstStyle>
          <a:p>
            <a:r>
              <a:rPr lang="en-US"/>
              <a:t>Click to add title</a:t>
            </a:r>
            <a:endParaRPr lang="en-SE"/>
          </a:p>
        </p:txBody>
      </p:sp>
      <p:sp>
        <p:nvSpPr>
          <p:cNvPr id="7" name="Text Placeholder 5">
            <a:extLst>
              <a:ext uri="{FF2B5EF4-FFF2-40B4-BE49-F238E27FC236}">
                <a16:creationId xmlns:a16="http://schemas.microsoft.com/office/drawing/2014/main" id="{9DF9B25D-01EF-E5EA-6706-68AFF404D32A}"/>
              </a:ext>
            </a:extLst>
          </p:cNvPr>
          <p:cNvSpPr>
            <a:spLocks noGrp="1"/>
          </p:cNvSpPr>
          <p:nvPr>
            <p:ph type="body" sz="quarter" idx="17" hasCustomPrompt="1"/>
          </p:nvPr>
        </p:nvSpPr>
        <p:spPr>
          <a:xfrm>
            <a:off x="1487488" y="3934365"/>
            <a:ext cx="4277838" cy="936000"/>
          </a:xfrm>
        </p:spPr>
        <p:txBody>
          <a:bodyPr lIns="90000" tIns="46800" rIns="90000" bIns="46800">
            <a:noAutofit/>
          </a:bodyPr>
          <a:lstStyle>
            <a:lvl1pPr>
              <a:defRPr sz="2200"/>
            </a:lvl1pPr>
          </a:lstStyle>
          <a:p>
            <a:pPr lvl="0"/>
            <a:r>
              <a:rPr lang="en-US"/>
              <a:t>Click to add subtitle</a:t>
            </a:r>
            <a:endParaRPr lang="en-SE"/>
          </a:p>
        </p:txBody>
      </p:sp>
      <p:sp>
        <p:nvSpPr>
          <p:cNvPr id="10" name="Text Placeholder 7">
            <a:extLst>
              <a:ext uri="{FF2B5EF4-FFF2-40B4-BE49-F238E27FC236}">
                <a16:creationId xmlns:a16="http://schemas.microsoft.com/office/drawing/2014/main" id="{67410F23-A904-4254-1BA6-F46D527B0A98}"/>
              </a:ext>
            </a:extLst>
          </p:cNvPr>
          <p:cNvSpPr>
            <a:spLocks noGrp="1"/>
          </p:cNvSpPr>
          <p:nvPr>
            <p:ph type="body" sz="quarter" idx="18" hasCustomPrompt="1"/>
          </p:nvPr>
        </p:nvSpPr>
        <p:spPr>
          <a:xfrm>
            <a:off x="1487488" y="5192638"/>
            <a:ext cx="4277838" cy="936000"/>
          </a:xfrm>
        </p:spPr>
        <p:txBody>
          <a:bodyPr lIns="90000" tIns="46800" rIns="90000" bIns="46800">
            <a:noAutofit/>
          </a:bodyPr>
          <a:lstStyle>
            <a:lvl1pPr>
              <a:defRPr sz="1600"/>
            </a:lvl1pPr>
          </a:lstStyle>
          <a:p>
            <a:pPr lvl="0"/>
            <a:r>
              <a:rPr lang="en-US"/>
              <a:t>Click to add text</a:t>
            </a:r>
            <a:endParaRPr lang="en-SE"/>
          </a:p>
        </p:txBody>
      </p:sp>
      <p:sp>
        <p:nvSpPr>
          <p:cNvPr id="4" name="TextBox 3">
            <a:extLst>
              <a:ext uri="{FF2B5EF4-FFF2-40B4-BE49-F238E27FC236}">
                <a16:creationId xmlns:a16="http://schemas.microsoft.com/office/drawing/2014/main" id="{1A6DE180-9B1B-261B-C80F-50EC7021C7DF}"/>
              </a:ext>
            </a:extLst>
          </p:cNvPr>
          <p:cNvSpPr txBox="1"/>
          <p:nvPr userDrawn="1"/>
        </p:nvSpPr>
        <p:spPr>
          <a:xfrm>
            <a:off x="1487489" y="71919"/>
            <a:ext cx="360000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tx2"/>
                </a:solidFill>
              </a:rPr>
              <a:t>CONFIDENTIAL – NOT TO BE SHARED OR DISTRIBUTED</a:t>
            </a:r>
            <a:endParaRPr lang="en-GB" sz="1000">
              <a:solidFill>
                <a:schemeClr val="tx2"/>
              </a:solidFill>
            </a:endParaRPr>
          </a:p>
        </p:txBody>
      </p:sp>
    </p:spTree>
    <p:extLst>
      <p:ext uri="{BB962C8B-B14F-4D97-AF65-F5344CB8AC3E}">
        <p14:creationId xmlns:p14="http://schemas.microsoft.com/office/powerpoint/2010/main" val="393387722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C28CB3-BCD6-E92A-A9A0-36423B26F15A}"/>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0FF78A17-35BC-1974-C7B5-781301990906}"/>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4" name="Footer Placeholder 3">
            <a:extLst>
              <a:ext uri="{FF2B5EF4-FFF2-40B4-BE49-F238E27FC236}">
                <a16:creationId xmlns:a16="http://schemas.microsoft.com/office/drawing/2014/main" id="{4A5F1C17-016A-F21C-C3D0-10CF08D86F9A}"/>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0F1F3761-77BA-5B30-F13B-8171999DA7F8}"/>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338662887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93F848E-6A43-875A-F435-3E6E9E5AAB60}"/>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3" name="Footer Placeholder 2">
            <a:extLst>
              <a:ext uri="{FF2B5EF4-FFF2-40B4-BE49-F238E27FC236}">
                <a16:creationId xmlns:a16="http://schemas.microsoft.com/office/drawing/2014/main" id="{FB4D07C7-3106-4639-1F2D-6352603C42E7}"/>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2F261AC8-2C89-D4EB-068E-D1AEE6CC4224}"/>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303043936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B759B3-5102-0E2E-8374-A6F79E0D02B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D4E5D075-20AE-3B68-ACD9-EE168558C9C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6C911506-0D06-29CF-698C-9832AB0622F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C4110A2-FFA2-B181-EA6C-EAC09E542D69}"/>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6" name="Footer Placeholder 5">
            <a:extLst>
              <a:ext uri="{FF2B5EF4-FFF2-40B4-BE49-F238E27FC236}">
                <a16:creationId xmlns:a16="http://schemas.microsoft.com/office/drawing/2014/main" id="{1AA41F7C-66A7-FB2E-AE6B-0F6EC2348896}"/>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9A93731C-93FE-9450-F011-37022EF9AF35}"/>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142740498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883507-99C3-4C7A-D7A4-7CAA75453A5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8C8EF300-FF2A-61F5-75B2-2B9F1111751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0859B998-7845-54CC-0CE4-06396512F20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05EC2FF-2FA2-D7B5-DD08-A0A90087F260}"/>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6" name="Footer Placeholder 5">
            <a:extLst>
              <a:ext uri="{FF2B5EF4-FFF2-40B4-BE49-F238E27FC236}">
                <a16:creationId xmlns:a16="http://schemas.microsoft.com/office/drawing/2014/main" id="{8C265460-230F-60DD-BAB4-F57ED9D30418}"/>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EE82B291-F867-A63E-C74F-6875D622134C}"/>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30787390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485C83-22F9-42B2-AE45-7866F0AE6EB9}"/>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D1235626-25C2-0A4B-8161-0BA8990DF4F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8EE0F58A-2504-011E-B5CF-9D72A226B7B8}"/>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5" name="Footer Placeholder 4">
            <a:extLst>
              <a:ext uri="{FF2B5EF4-FFF2-40B4-BE49-F238E27FC236}">
                <a16:creationId xmlns:a16="http://schemas.microsoft.com/office/drawing/2014/main" id="{C820E727-6D20-8B2F-4E51-CA5A5BEDA71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EF49180-23BF-4C9E-CA84-91AA6ED40742}"/>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365705026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381B596-61C7-083D-44F6-B4254139D227}"/>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017C460C-7D03-5CB9-822F-25C39C8CD87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FC9FA879-A7B4-BB65-6E12-31275E52E436}"/>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5" name="Footer Placeholder 4">
            <a:extLst>
              <a:ext uri="{FF2B5EF4-FFF2-40B4-BE49-F238E27FC236}">
                <a16:creationId xmlns:a16="http://schemas.microsoft.com/office/drawing/2014/main" id="{D9937272-C740-F472-3012-DEEEF5E772B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60E4D3D9-E48A-F1E2-1183-3AF62E44FBF6}"/>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16574955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0F5A885E-A1EC-4469-A012-5861DB9AB30B}"/>
              </a:ext>
            </a:extLst>
          </p:cNvPr>
          <p:cNvSpPr>
            <a:spLocks noGrp="1"/>
          </p:cNvSpPr>
          <p:nvPr>
            <p:ph type="title"/>
          </p:nvPr>
        </p:nvSpPr>
        <p:spPr/>
        <p:txBody>
          <a:bodyPr/>
          <a:lstStyle/>
          <a:p>
            <a:r>
              <a:rPr lang="en-US"/>
              <a:t>Click to edit Master title style</a:t>
            </a:r>
            <a:endParaRPr lang="en-GB"/>
          </a:p>
        </p:txBody>
      </p:sp>
      <p:sp>
        <p:nvSpPr>
          <p:cNvPr id="7" name="Rektangel 6">
            <a:extLst>
              <a:ext uri="{FF2B5EF4-FFF2-40B4-BE49-F238E27FC236}">
                <a16:creationId xmlns:a16="http://schemas.microsoft.com/office/drawing/2014/main" id="{53A67D58-6D69-40E4-9BF1-F7D1E1F0E886}"/>
              </a:ext>
            </a:extLst>
          </p:cNvPr>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1" name="Date Placeholder 3">
            <a:extLst>
              <a:ext uri="{FF2B5EF4-FFF2-40B4-BE49-F238E27FC236}">
                <a16:creationId xmlns:a16="http://schemas.microsoft.com/office/drawing/2014/main" id="{D377E72F-A058-4C1B-95BD-8DDDC7DB00E1}"/>
              </a:ext>
            </a:extLst>
          </p:cNvPr>
          <p:cNvSpPr>
            <a:spLocks noGrp="1"/>
          </p:cNvSpPr>
          <p:nvPr>
            <p:ph type="dt" sz="half" idx="10"/>
          </p:nvPr>
        </p:nvSpPr>
        <p:spPr>
          <a:xfrm>
            <a:off x="10534650" y="6588240"/>
            <a:ext cx="816286" cy="144000"/>
          </a:xfrm>
        </p:spPr>
        <p:txBody>
          <a:bodyPr/>
          <a:lstStyle>
            <a:lvl1pPr>
              <a:defRPr sz="900"/>
            </a:lvl1pPr>
          </a:lstStyle>
          <a:p>
            <a:fld id="{FB8A32D2-440B-43D4-85A0-F5C235605D5C}" type="datetime1">
              <a:rPr lang="en-GB" smtClean="0"/>
              <a:t>02/06/2026</a:t>
            </a:fld>
            <a:endParaRPr lang="en-GB"/>
          </a:p>
        </p:txBody>
      </p:sp>
      <p:sp>
        <p:nvSpPr>
          <p:cNvPr id="12" name="Slide Number Placeholder 5">
            <a:extLst>
              <a:ext uri="{FF2B5EF4-FFF2-40B4-BE49-F238E27FC236}">
                <a16:creationId xmlns:a16="http://schemas.microsoft.com/office/drawing/2014/main" id="{E10C8D64-016C-42F4-B94D-39E24E3D65AC}"/>
              </a:ext>
            </a:extLst>
          </p:cNvPr>
          <p:cNvSpPr>
            <a:spLocks noGrp="1"/>
          </p:cNvSpPr>
          <p:nvPr>
            <p:ph type="sldNum" sz="quarter" idx="12"/>
          </p:nvPr>
        </p:nvSpPr>
        <p:spPr>
          <a:xfrm>
            <a:off x="11368088" y="6366669"/>
            <a:ext cx="306848" cy="144000"/>
          </a:xfrm>
        </p:spPr>
        <p:txBody>
          <a:bodyPr/>
          <a:lstStyle>
            <a:lvl1pPr>
              <a:defRPr sz="900"/>
            </a:lvl1pPr>
          </a:lstStyle>
          <a:p>
            <a:fld id="{3948FB62-8746-4D0D-BA71-8EB1BEE683ED}" type="slidenum">
              <a:rPr lang="en-GB" smtClean="0"/>
              <a:pPr/>
              <a:t>‹#›</a:t>
            </a:fld>
            <a:endParaRPr lang="en-GB"/>
          </a:p>
        </p:txBody>
      </p:sp>
      <p:sp>
        <p:nvSpPr>
          <p:cNvPr id="13" name="Text Placeholder 20">
            <a:extLst>
              <a:ext uri="{FF2B5EF4-FFF2-40B4-BE49-F238E27FC236}">
                <a16:creationId xmlns:a16="http://schemas.microsoft.com/office/drawing/2014/main" id="{F6D2FF15-A912-4049-8BB7-804736F24634}"/>
              </a:ext>
            </a:extLst>
          </p:cNvPr>
          <p:cNvSpPr>
            <a:spLocks noGrp="1"/>
          </p:cNvSpPr>
          <p:nvPr>
            <p:ph type="body" sz="quarter" idx="16" hasCustomPrompt="1"/>
          </p:nvPr>
        </p:nvSpPr>
        <p:spPr>
          <a:xfrm>
            <a:off x="838936" y="6367000"/>
            <a:ext cx="10512000" cy="198850"/>
          </a:xfrm>
        </p:spPr>
        <p:txBody>
          <a:bodyPr anchor="ctr" anchorCtr="0"/>
          <a:lstStyle>
            <a:lvl1pPr marL="0" indent="0">
              <a:buNone/>
              <a:defRPr sz="900"/>
            </a:lvl1pPr>
            <a:lvl2pPr marL="457200" indent="0">
              <a:buNone/>
              <a:defRPr sz="1200"/>
            </a:lvl2pPr>
            <a:lvl3pPr marL="914400" indent="0">
              <a:buNone/>
              <a:defRPr sz="1200"/>
            </a:lvl3pPr>
            <a:lvl4pPr marL="1371600" indent="0">
              <a:buNone/>
              <a:defRPr sz="1200"/>
            </a:lvl4pPr>
            <a:lvl5pPr marL="1828800" indent="0">
              <a:buNone/>
              <a:defRPr sz="1200"/>
            </a:lvl5pPr>
          </a:lstStyle>
          <a:p>
            <a:pPr lvl="0"/>
            <a:r>
              <a:rPr lang="en-US"/>
              <a:t>References</a:t>
            </a:r>
          </a:p>
        </p:txBody>
      </p:sp>
    </p:spTree>
    <p:extLst>
      <p:ext uri="{BB962C8B-B14F-4D97-AF65-F5344CB8AC3E}">
        <p14:creationId xmlns:p14="http://schemas.microsoft.com/office/powerpoint/2010/main" val="150282958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41F580-C89A-FF6C-9074-F978672A2DF8}"/>
              </a:ext>
            </a:extLst>
          </p:cNvPr>
          <p:cNvSpPr>
            <a:spLocks noGrp="1"/>
          </p:cNvSpPr>
          <p:nvPr>
            <p:ph type="ctrTitle"/>
          </p:nvPr>
        </p:nvSpPr>
        <p:spPr>
          <a:xfrm>
            <a:off x="1524000" y="1122363"/>
            <a:ext cx="9144000" cy="2387600"/>
          </a:xfrm>
        </p:spPr>
        <p:txBody>
          <a:bodyPr anchor="t">
            <a:normAutofit/>
          </a:bodyPr>
          <a:lstStyle>
            <a:lvl1pPr algn="ctr">
              <a:defRPr sz="4800"/>
            </a:lvl1pPr>
          </a:lstStyle>
          <a:p>
            <a:r>
              <a:rPr lang="en-US"/>
              <a:t>Click to edit Master title style</a:t>
            </a:r>
            <a:endParaRPr lang="en-GB"/>
          </a:p>
        </p:txBody>
      </p:sp>
      <p:sp>
        <p:nvSpPr>
          <p:cNvPr id="3" name="Subtitle 2">
            <a:extLst>
              <a:ext uri="{FF2B5EF4-FFF2-40B4-BE49-F238E27FC236}">
                <a16:creationId xmlns:a16="http://schemas.microsoft.com/office/drawing/2014/main" id="{A2A4F5D9-2532-B38D-D30B-5BA45F944395}"/>
              </a:ext>
            </a:extLst>
          </p:cNvPr>
          <p:cNvSpPr>
            <a:spLocks noGrp="1"/>
          </p:cNvSpPr>
          <p:nvPr>
            <p:ph type="subTitle" idx="1"/>
          </p:nvPr>
        </p:nvSpPr>
        <p:spPr>
          <a:xfrm>
            <a:off x="1524000" y="3602038"/>
            <a:ext cx="9144000" cy="1655762"/>
          </a:xfrm>
        </p:spPr>
        <p:txBody>
          <a:bodyPr/>
          <a:lstStyle>
            <a:lvl1pPr marL="0" indent="0" algn="ctr">
              <a:buNone/>
              <a:defRPr sz="2400">
                <a:solidFill>
                  <a:schemeClr val="tx1">
                    <a:lumMod val="65000"/>
                    <a:lumOff val="3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51D8AA82-8790-E2E1-AA39-F4F731B65269}"/>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5" name="Footer Placeholder 4">
            <a:extLst>
              <a:ext uri="{FF2B5EF4-FFF2-40B4-BE49-F238E27FC236}">
                <a16:creationId xmlns:a16="http://schemas.microsoft.com/office/drawing/2014/main" id="{FBA0BA46-83C8-4727-B2B2-B1AD60F9E980}"/>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A04E5AC-B3D3-EA7E-7BBE-ACCA50831401}"/>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84669965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4F11D8-80DF-C73B-8DC0-7AACC2445A49}"/>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5308F5B-1D20-A9C7-124C-C4C3DD1B5A54}"/>
              </a:ext>
            </a:extLst>
          </p:cNvPr>
          <p:cNvSpPr>
            <a:spLocks noGrp="1"/>
          </p:cNvSpPr>
          <p:nvPr>
            <p:ph idx="1"/>
          </p:nvPr>
        </p:nvSpPr>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a:extLst>
              <a:ext uri="{FF2B5EF4-FFF2-40B4-BE49-F238E27FC236}">
                <a16:creationId xmlns:a16="http://schemas.microsoft.com/office/drawing/2014/main" id="{B952EF21-FB3D-8C65-2945-CCC91408814A}"/>
              </a:ext>
            </a:extLst>
          </p:cNvPr>
          <p:cNvSpPr>
            <a:spLocks noGrp="1"/>
          </p:cNvSpPr>
          <p:nvPr>
            <p:ph type="ftr" sz="quarter" idx="11"/>
          </p:nvPr>
        </p:nvSpPr>
        <p:spPr>
          <a:xfrm>
            <a:off x="838200" y="6356349"/>
            <a:ext cx="7315200" cy="365125"/>
          </a:xfrm>
        </p:spPr>
        <p:txBody>
          <a:bodyPr/>
          <a:lstStyle/>
          <a:p>
            <a:endParaRPr lang="en-GB"/>
          </a:p>
        </p:txBody>
      </p:sp>
      <p:sp>
        <p:nvSpPr>
          <p:cNvPr id="6" name="Slide Number Placeholder 5">
            <a:extLst>
              <a:ext uri="{FF2B5EF4-FFF2-40B4-BE49-F238E27FC236}">
                <a16:creationId xmlns:a16="http://schemas.microsoft.com/office/drawing/2014/main" id="{3EDE51B6-470F-ED57-A431-59A822ADF830}"/>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354985918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06DD71-2F84-6406-0655-85CFA08A1AD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6CB18480-8877-B889-1E8E-BB0F20FA80B7}"/>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98E97B7-ACAA-F27E-D256-E9E19561550E}"/>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5" name="Footer Placeholder 4">
            <a:extLst>
              <a:ext uri="{FF2B5EF4-FFF2-40B4-BE49-F238E27FC236}">
                <a16:creationId xmlns:a16="http://schemas.microsoft.com/office/drawing/2014/main" id="{ECF877A9-383F-0188-53A0-6553EA2C8BF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B2DBE45-0091-AC05-66E9-BACB27E17903}"/>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28065845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Slide Image Placeholder B_2">
    <p:spTree>
      <p:nvGrpSpPr>
        <p:cNvPr id="1" name=""/>
        <p:cNvGrpSpPr/>
        <p:nvPr/>
      </p:nvGrpSpPr>
      <p:grpSpPr>
        <a:xfrm>
          <a:off x="0" y="0"/>
          <a:ext cx="0" cy="0"/>
          <a:chOff x="0" y="0"/>
          <a:chExt cx="0" cy="0"/>
        </a:xfrm>
      </p:grpSpPr>
      <p:sp>
        <p:nvSpPr>
          <p:cNvPr id="9" name="Sobi gradient">
            <a:extLst>
              <a:ext uri="{FF2B5EF4-FFF2-40B4-BE49-F238E27FC236}">
                <a16:creationId xmlns:a16="http://schemas.microsoft.com/office/drawing/2014/main" id="{47DEB543-5016-DD7B-A11F-E22F9B470D75}"/>
              </a:ext>
            </a:extLst>
          </p:cNvPr>
          <p:cNvSpPr>
            <a:spLocks noGrp="1" noRot="1" noMove="1" noResize="1" noEditPoints="1" noAdjustHandles="1" noChangeArrowheads="1" noChangeShapeType="1"/>
          </p:cNvSpPr>
          <p:nvPr userDrawn="1"/>
        </p:nvSpPr>
        <p:spPr>
          <a:xfrm>
            <a:off x="0" y="0"/>
            <a:ext cx="849600" cy="6858000"/>
          </a:xfrm>
          <a:prstGeom prst="rect">
            <a:avLst/>
          </a:prstGeom>
          <a:gradFill flip="none" rotWithShape="1">
            <a:gsLst>
              <a:gs pos="100000">
                <a:schemeClr val="accent3"/>
              </a:gs>
              <a:gs pos="0">
                <a:schemeClr val="accent4"/>
              </a:gs>
            </a:gsLst>
            <a:lin ang="54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8" name="Placeholder for image">
            <a:extLst>
              <a:ext uri="{FF2B5EF4-FFF2-40B4-BE49-F238E27FC236}">
                <a16:creationId xmlns:a16="http://schemas.microsoft.com/office/drawing/2014/main" id="{53749A73-3447-8320-6B1E-C114373EE852}"/>
              </a:ext>
            </a:extLst>
          </p:cNvPr>
          <p:cNvSpPr>
            <a:spLocks noGrp="1"/>
          </p:cNvSpPr>
          <p:nvPr>
            <p:ph type="pic" sz="quarter" idx="15"/>
          </p:nvPr>
        </p:nvSpPr>
        <p:spPr>
          <a:xfrm>
            <a:off x="849313" y="0"/>
            <a:ext cx="11342687" cy="6858000"/>
          </a:xfrm>
          <a:solidFill>
            <a:schemeClr val="bg1"/>
          </a:solidFill>
        </p:spPr>
        <p:txBody>
          <a:bodyPr/>
          <a:lstStyle/>
          <a:p>
            <a:r>
              <a:rPr lang="en-US"/>
              <a:t>Click icon to add picture</a:t>
            </a:r>
            <a:endParaRPr lang="sv-SE"/>
          </a:p>
        </p:txBody>
      </p:sp>
      <p:sp>
        <p:nvSpPr>
          <p:cNvPr id="6" name="White gradient image">
            <a:extLst>
              <a:ext uri="{FF2B5EF4-FFF2-40B4-BE49-F238E27FC236}">
                <a16:creationId xmlns:a16="http://schemas.microsoft.com/office/drawing/2014/main" id="{728F417F-670D-D8C0-B078-77A25FF45348}"/>
              </a:ext>
            </a:extLst>
          </p:cNvPr>
          <p:cNvSpPr>
            <a:spLocks noGrp="1"/>
          </p:cNvSpPr>
          <p:nvPr>
            <p:ph type="body" sz="quarter" idx="16"/>
          </p:nvPr>
        </p:nvSpPr>
        <p:spPr>
          <a:xfrm>
            <a:off x="849599" y="0"/>
            <a:ext cx="5234401" cy="6857999"/>
          </a:xfrm>
          <a:gradFill>
            <a:gsLst>
              <a:gs pos="0">
                <a:schemeClr val="bg1"/>
              </a:gs>
              <a:gs pos="65000">
                <a:schemeClr val="bg1">
                  <a:alpha val="81000"/>
                </a:schemeClr>
              </a:gs>
              <a:gs pos="100000">
                <a:schemeClr val="bg1">
                  <a:alpha val="0"/>
                </a:schemeClr>
              </a:gs>
            </a:gsLst>
            <a:lin ang="0" scaled="1"/>
          </a:grad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3" name="Logo">
            <a:extLst>
              <a:ext uri="{FF2B5EF4-FFF2-40B4-BE49-F238E27FC236}">
                <a16:creationId xmlns:a16="http://schemas.microsoft.com/office/drawing/2014/main" id="{51AB26C5-6CF3-E4D5-E289-DA39F5F7AAAC}"/>
              </a:ext>
            </a:extLst>
          </p:cNvPr>
          <p:cNvSpPr>
            <a:spLocks noGrp="1"/>
          </p:cNvSpPr>
          <p:nvPr>
            <p:ph type="body" sz="quarter" idx="19"/>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7" name="Title 2">
            <a:extLst>
              <a:ext uri="{FF2B5EF4-FFF2-40B4-BE49-F238E27FC236}">
                <a16:creationId xmlns:a16="http://schemas.microsoft.com/office/drawing/2014/main" id="{C6F7B0E1-E517-6999-D366-C6012F3A5C21}"/>
              </a:ext>
            </a:extLst>
          </p:cNvPr>
          <p:cNvSpPr>
            <a:spLocks noGrp="1"/>
          </p:cNvSpPr>
          <p:nvPr>
            <p:ph type="title" hasCustomPrompt="1"/>
          </p:nvPr>
        </p:nvSpPr>
        <p:spPr>
          <a:xfrm>
            <a:off x="1487489" y="1341540"/>
            <a:ext cx="4277838" cy="2267648"/>
          </a:xfrm>
        </p:spPr>
        <p:txBody>
          <a:bodyPr anchor="b">
            <a:noAutofit/>
          </a:bodyPr>
          <a:lstStyle>
            <a:lvl1pPr>
              <a:defRPr sz="4800"/>
            </a:lvl1pPr>
          </a:lstStyle>
          <a:p>
            <a:r>
              <a:rPr lang="en-US"/>
              <a:t>Click to add title</a:t>
            </a:r>
            <a:endParaRPr lang="en-SE"/>
          </a:p>
        </p:txBody>
      </p:sp>
      <p:sp>
        <p:nvSpPr>
          <p:cNvPr id="10" name="Text Placeholder 5">
            <a:extLst>
              <a:ext uri="{FF2B5EF4-FFF2-40B4-BE49-F238E27FC236}">
                <a16:creationId xmlns:a16="http://schemas.microsoft.com/office/drawing/2014/main" id="{3B633570-9211-3808-D7E4-F8292209EB1D}"/>
              </a:ext>
            </a:extLst>
          </p:cNvPr>
          <p:cNvSpPr>
            <a:spLocks noGrp="1"/>
          </p:cNvSpPr>
          <p:nvPr>
            <p:ph type="body" sz="quarter" idx="17" hasCustomPrompt="1"/>
          </p:nvPr>
        </p:nvSpPr>
        <p:spPr>
          <a:xfrm>
            <a:off x="1487488" y="3934365"/>
            <a:ext cx="4277838" cy="936000"/>
          </a:xfrm>
        </p:spPr>
        <p:txBody>
          <a:bodyPr lIns="90000" tIns="46800" rIns="90000" bIns="46800">
            <a:noAutofit/>
          </a:bodyPr>
          <a:lstStyle>
            <a:lvl1pPr>
              <a:defRPr sz="2200"/>
            </a:lvl1pPr>
          </a:lstStyle>
          <a:p>
            <a:pPr lvl="0"/>
            <a:r>
              <a:rPr lang="en-US"/>
              <a:t>Click to add subtitle</a:t>
            </a:r>
            <a:endParaRPr lang="en-SE"/>
          </a:p>
        </p:txBody>
      </p:sp>
      <p:sp>
        <p:nvSpPr>
          <p:cNvPr id="11" name="Text Placeholder 7">
            <a:extLst>
              <a:ext uri="{FF2B5EF4-FFF2-40B4-BE49-F238E27FC236}">
                <a16:creationId xmlns:a16="http://schemas.microsoft.com/office/drawing/2014/main" id="{F5EDF4E9-45D8-D7B4-CF75-C4D1F0AEE261}"/>
              </a:ext>
            </a:extLst>
          </p:cNvPr>
          <p:cNvSpPr>
            <a:spLocks noGrp="1"/>
          </p:cNvSpPr>
          <p:nvPr>
            <p:ph type="body" sz="quarter" idx="18" hasCustomPrompt="1"/>
          </p:nvPr>
        </p:nvSpPr>
        <p:spPr>
          <a:xfrm>
            <a:off x="1487488" y="5192638"/>
            <a:ext cx="4277838" cy="936000"/>
          </a:xfrm>
        </p:spPr>
        <p:txBody>
          <a:bodyPr lIns="90000" tIns="46800" rIns="90000" bIns="46800">
            <a:noAutofit/>
          </a:bodyPr>
          <a:lstStyle>
            <a:lvl1pPr>
              <a:defRPr sz="1600"/>
            </a:lvl1pPr>
          </a:lstStyle>
          <a:p>
            <a:pPr lvl="0"/>
            <a:r>
              <a:rPr lang="en-US"/>
              <a:t>Click to add text</a:t>
            </a:r>
            <a:endParaRPr lang="en-SE"/>
          </a:p>
        </p:txBody>
      </p:sp>
      <p:sp>
        <p:nvSpPr>
          <p:cNvPr id="4" name="TextBox 3">
            <a:extLst>
              <a:ext uri="{FF2B5EF4-FFF2-40B4-BE49-F238E27FC236}">
                <a16:creationId xmlns:a16="http://schemas.microsoft.com/office/drawing/2014/main" id="{50ABAEE9-2C26-93D0-35AC-D1392CEBF070}"/>
              </a:ext>
            </a:extLst>
          </p:cNvPr>
          <p:cNvSpPr txBox="1"/>
          <p:nvPr userDrawn="1"/>
        </p:nvSpPr>
        <p:spPr>
          <a:xfrm>
            <a:off x="1487489" y="71919"/>
            <a:ext cx="360000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a:solidFill>
                  <a:schemeClr val="tx2"/>
                </a:solidFill>
              </a:rPr>
              <a:t>CONFIDENTIAL – NOT TO BE SHARED OR DISTRIBUTED</a:t>
            </a:r>
            <a:endParaRPr lang="en-GB" sz="1000">
              <a:solidFill>
                <a:schemeClr val="tx2"/>
              </a:solidFill>
            </a:endParaRPr>
          </a:p>
        </p:txBody>
      </p:sp>
    </p:spTree>
    <p:extLst>
      <p:ext uri="{BB962C8B-B14F-4D97-AF65-F5344CB8AC3E}">
        <p14:creationId xmlns:p14="http://schemas.microsoft.com/office/powerpoint/2010/main" val="338476024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EA9706-72AD-827D-18AF-7721098737CF}"/>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EEDEE5F7-B46D-50C1-0CD8-DE27B73F853B}"/>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E044D293-0C18-5F35-82F4-9D36CB7A26B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BEC87888-6CB6-37CA-09DE-18AD647F5648}"/>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6" name="Footer Placeholder 5">
            <a:extLst>
              <a:ext uri="{FF2B5EF4-FFF2-40B4-BE49-F238E27FC236}">
                <a16:creationId xmlns:a16="http://schemas.microsoft.com/office/drawing/2014/main" id="{FC9538DB-0C75-08F2-E606-DCD7E0584B33}"/>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36394339-3687-EE66-A017-845A2CEDA817}"/>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282769314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9C6B0D-BEAF-DE42-510D-19A2C05DF029}"/>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A32C7135-8D6D-96BD-2785-AC53FD6539D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3CA2B32-96F9-B363-73C1-DB82393A63D5}"/>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DBB26F69-75AD-D83F-4F57-B34DD78799A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54B437A-080B-9C8E-E07E-75FC7804F79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E9A406CA-C972-94AC-D2B6-E66314875CAF}"/>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8" name="Footer Placeholder 7">
            <a:extLst>
              <a:ext uri="{FF2B5EF4-FFF2-40B4-BE49-F238E27FC236}">
                <a16:creationId xmlns:a16="http://schemas.microsoft.com/office/drawing/2014/main" id="{7AF212F9-B58A-6426-DF89-C3D225D27E35}"/>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54636BD7-FF4C-65D3-047D-441A718F2ADC}"/>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220715272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C28CB3-BCD6-E92A-A9A0-36423B26F15A}"/>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0FF78A17-35BC-1974-C7B5-781301990906}"/>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4" name="Footer Placeholder 3">
            <a:extLst>
              <a:ext uri="{FF2B5EF4-FFF2-40B4-BE49-F238E27FC236}">
                <a16:creationId xmlns:a16="http://schemas.microsoft.com/office/drawing/2014/main" id="{4A5F1C17-016A-F21C-C3D0-10CF08D86F9A}"/>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0F1F3761-77BA-5B30-F13B-8171999DA7F8}"/>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377182716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93F848E-6A43-875A-F435-3E6E9E5AAB60}"/>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3" name="Footer Placeholder 2">
            <a:extLst>
              <a:ext uri="{FF2B5EF4-FFF2-40B4-BE49-F238E27FC236}">
                <a16:creationId xmlns:a16="http://schemas.microsoft.com/office/drawing/2014/main" id="{FB4D07C7-3106-4639-1F2D-6352603C42E7}"/>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2F261AC8-2C89-D4EB-068E-D1AEE6CC4224}"/>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1653997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B759B3-5102-0E2E-8374-A6F79E0D02B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D4E5D075-20AE-3B68-ACD9-EE168558C9C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6C911506-0D06-29CF-698C-9832AB0622F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C4110A2-FFA2-B181-EA6C-EAC09E542D69}"/>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6" name="Footer Placeholder 5">
            <a:extLst>
              <a:ext uri="{FF2B5EF4-FFF2-40B4-BE49-F238E27FC236}">
                <a16:creationId xmlns:a16="http://schemas.microsoft.com/office/drawing/2014/main" id="{1AA41F7C-66A7-FB2E-AE6B-0F6EC2348896}"/>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9A93731C-93FE-9450-F011-37022EF9AF35}"/>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118018718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883507-99C3-4C7A-D7A4-7CAA75453A5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8C8EF300-FF2A-61F5-75B2-2B9F1111751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0859B998-7845-54CC-0CE4-06396512F20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05EC2FF-2FA2-D7B5-DD08-A0A90087F260}"/>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6" name="Footer Placeholder 5">
            <a:extLst>
              <a:ext uri="{FF2B5EF4-FFF2-40B4-BE49-F238E27FC236}">
                <a16:creationId xmlns:a16="http://schemas.microsoft.com/office/drawing/2014/main" id="{8C265460-230F-60DD-BAB4-F57ED9D30418}"/>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EE82B291-F867-A63E-C74F-6875D622134C}"/>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308778102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485C83-22F9-42B2-AE45-7866F0AE6EB9}"/>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D1235626-25C2-0A4B-8161-0BA8990DF4F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8EE0F58A-2504-011E-B5CF-9D72A226B7B8}"/>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5" name="Footer Placeholder 4">
            <a:extLst>
              <a:ext uri="{FF2B5EF4-FFF2-40B4-BE49-F238E27FC236}">
                <a16:creationId xmlns:a16="http://schemas.microsoft.com/office/drawing/2014/main" id="{C820E727-6D20-8B2F-4E51-CA5A5BEDA71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EF49180-23BF-4C9E-CA84-91AA6ED40742}"/>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1223327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381B596-61C7-083D-44F6-B4254139D227}"/>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017C460C-7D03-5CB9-822F-25C39C8CD87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FC9FA879-A7B4-BB65-6E12-31275E52E436}"/>
              </a:ext>
            </a:extLst>
          </p:cNvPr>
          <p:cNvSpPr>
            <a:spLocks noGrp="1"/>
          </p:cNvSpPr>
          <p:nvPr>
            <p:ph type="dt" sz="half" idx="10"/>
          </p:nvPr>
        </p:nvSpPr>
        <p:spPr>
          <a:xfrm>
            <a:off x="838200" y="6356350"/>
            <a:ext cx="2743200" cy="365125"/>
          </a:xfrm>
          <a:prstGeom prst="rect">
            <a:avLst/>
          </a:prstGeom>
        </p:spPr>
        <p:txBody>
          <a:bodyPr/>
          <a:lstStyle/>
          <a:p>
            <a:endParaRPr lang="en-GB"/>
          </a:p>
        </p:txBody>
      </p:sp>
      <p:sp>
        <p:nvSpPr>
          <p:cNvPr id="5" name="Footer Placeholder 4">
            <a:extLst>
              <a:ext uri="{FF2B5EF4-FFF2-40B4-BE49-F238E27FC236}">
                <a16:creationId xmlns:a16="http://schemas.microsoft.com/office/drawing/2014/main" id="{D9937272-C740-F472-3012-DEEEF5E772B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60E4D3D9-E48A-F1E2-1183-3AF62E44FBF6}"/>
              </a:ext>
            </a:extLst>
          </p:cNvPr>
          <p:cNvSpPr>
            <a:spLocks noGrp="1"/>
          </p:cNvSpPr>
          <p:nvPr>
            <p:ph type="sldNum" sz="quarter" idx="12"/>
          </p:nvPr>
        </p:nvSpPr>
        <p:spPr/>
        <p:txBody>
          <a:bodyPr/>
          <a:lstStyle/>
          <a:p>
            <a:fld id="{3918CA5B-DDDA-4505-9F90-BECE9388C49A}" type="slidenum">
              <a:rPr lang="en-GB" smtClean="0"/>
              <a:t>‹#›</a:t>
            </a:fld>
            <a:endParaRPr lang="en-GB"/>
          </a:p>
        </p:txBody>
      </p:sp>
    </p:spTree>
    <p:extLst>
      <p:ext uri="{BB962C8B-B14F-4D97-AF65-F5344CB8AC3E}">
        <p14:creationId xmlns:p14="http://schemas.microsoft.com/office/powerpoint/2010/main" val="347546545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0F5A885E-A1EC-4469-A012-5861DB9AB30B}"/>
              </a:ext>
            </a:extLst>
          </p:cNvPr>
          <p:cNvSpPr>
            <a:spLocks noGrp="1"/>
          </p:cNvSpPr>
          <p:nvPr>
            <p:ph type="title"/>
          </p:nvPr>
        </p:nvSpPr>
        <p:spPr/>
        <p:txBody>
          <a:bodyPr/>
          <a:lstStyle/>
          <a:p>
            <a:r>
              <a:rPr lang="en-US"/>
              <a:t>Click to edit Master title style</a:t>
            </a:r>
            <a:endParaRPr lang="en-GB"/>
          </a:p>
        </p:txBody>
      </p:sp>
      <p:sp>
        <p:nvSpPr>
          <p:cNvPr id="7" name="Rektangel 6">
            <a:extLst>
              <a:ext uri="{FF2B5EF4-FFF2-40B4-BE49-F238E27FC236}">
                <a16:creationId xmlns:a16="http://schemas.microsoft.com/office/drawing/2014/main" id="{53A67D58-6D69-40E4-9BF1-F7D1E1F0E886}"/>
              </a:ext>
            </a:extLst>
          </p:cNvPr>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1" name="Date Placeholder 3">
            <a:extLst>
              <a:ext uri="{FF2B5EF4-FFF2-40B4-BE49-F238E27FC236}">
                <a16:creationId xmlns:a16="http://schemas.microsoft.com/office/drawing/2014/main" id="{D377E72F-A058-4C1B-95BD-8DDDC7DB00E1}"/>
              </a:ext>
            </a:extLst>
          </p:cNvPr>
          <p:cNvSpPr>
            <a:spLocks noGrp="1"/>
          </p:cNvSpPr>
          <p:nvPr>
            <p:ph type="dt" sz="half" idx="10"/>
          </p:nvPr>
        </p:nvSpPr>
        <p:spPr>
          <a:xfrm>
            <a:off x="10534650" y="6588240"/>
            <a:ext cx="816286" cy="144000"/>
          </a:xfrm>
        </p:spPr>
        <p:txBody>
          <a:bodyPr/>
          <a:lstStyle>
            <a:lvl1pPr>
              <a:defRPr sz="900"/>
            </a:lvl1pPr>
          </a:lstStyle>
          <a:p>
            <a:fld id="{FB8A32D2-440B-43D4-85A0-F5C235605D5C}" type="datetime1">
              <a:rPr lang="en-GB" smtClean="0"/>
              <a:t>02/06/2026</a:t>
            </a:fld>
            <a:endParaRPr lang="en-GB"/>
          </a:p>
        </p:txBody>
      </p:sp>
      <p:sp>
        <p:nvSpPr>
          <p:cNvPr id="12" name="Slide Number Placeholder 5">
            <a:extLst>
              <a:ext uri="{FF2B5EF4-FFF2-40B4-BE49-F238E27FC236}">
                <a16:creationId xmlns:a16="http://schemas.microsoft.com/office/drawing/2014/main" id="{E10C8D64-016C-42F4-B94D-39E24E3D65AC}"/>
              </a:ext>
            </a:extLst>
          </p:cNvPr>
          <p:cNvSpPr>
            <a:spLocks noGrp="1"/>
          </p:cNvSpPr>
          <p:nvPr>
            <p:ph type="sldNum" sz="quarter" idx="12"/>
          </p:nvPr>
        </p:nvSpPr>
        <p:spPr>
          <a:xfrm>
            <a:off x="11368088" y="6366669"/>
            <a:ext cx="306848" cy="144000"/>
          </a:xfrm>
        </p:spPr>
        <p:txBody>
          <a:bodyPr/>
          <a:lstStyle>
            <a:lvl1pPr>
              <a:defRPr sz="900"/>
            </a:lvl1pPr>
          </a:lstStyle>
          <a:p>
            <a:fld id="{3948FB62-8746-4D0D-BA71-8EB1BEE683ED}" type="slidenum">
              <a:rPr lang="en-GB" smtClean="0"/>
              <a:pPr/>
              <a:t>‹#›</a:t>
            </a:fld>
            <a:endParaRPr lang="en-GB"/>
          </a:p>
        </p:txBody>
      </p:sp>
      <p:sp>
        <p:nvSpPr>
          <p:cNvPr id="13" name="Text Placeholder 20">
            <a:extLst>
              <a:ext uri="{FF2B5EF4-FFF2-40B4-BE49-F238E27FC236}">
                <a16:creationId xmlns:a16="http://schemas.microsoft.com/office/drawing/2014/main" id="{F6D2FF15-A912-4049-8BB7-804736F24634}"/>
              </a:ext>
            </a:extLst>
          </p:cNvPr>
          <p:cNvSpPr>
            <a:spLocks noGrp="1"/>
          </p:cNvSpPr>
          <p:nvPr>
            <p:ph type="body" sz="quarter" idx="16" hasCustomPrompt="1"/>
          </p:nvPr>
        </p:nvSpPr>
        <p:spPr>
          <a:xfrm>
            <a:off x="838936" y="6367000"/>
            <a:ext cx="10512000" cy="198850"/>
          </a:xfrm>
        </p:spPr>
        <p:txBody>
          <a:bodyPr anchor="ctr" anchorCtr="0"/>
          <a:lstStyle>
            <a:lvl1pPr marL="0" indent="0">
              <a:buNone/>
              <a:defRPr sz="900"/>
            </a:lvl1pPr>
            <a:lvl2pPr marL="457200" indent="0">
              <a:buNone/>
              <a:defRPr sz="1200"/>
            </a:lvl2pPr>
            <a:lvl3pPr marL="914400" indent="0">
              <a:buNone/>
              <a:defRPr sz="1200"/>
            </a:lvl3pPr>
            <a:lvl4pPr marL="1371600" indent="0">
              <a:buNone/>
              <a:defRPr sz="1200"/>
            </a:lvl4pPr>
            <a:lvl5pPr marL="1828800" indent="0">
              <a:buNone/>
              <a:defRPr sz="1200"/>
            </a:lvl5pPr>
          </a:lstStyle>
          <a:p>
            <a:pPr lvl="0"/>
            <a:r>
              <a:rPr lang="en-US"/>
              <a:t>References</a:t>
            </a:r>
          </a:p>
        </p:txBody>
      </p:sp>
    </p:spTree>
    <p:extLst>
      <p:ext uri="{BB962C8B-B14F-4D97-AF65-F5344CB8AC3E}">
        <p14:creationId xmlns:p14="http://schemas.microsoft.com/office/powerpoint/2010/main" val="51529753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Titelfolie mit Bild">
    <p:spTree>
      <p:nvGrpSpPr>
        <p:cNvPr id="1" name=""/>
        <p:cNvGrpSpPr/>
        <p:nvPr/>
      </p:nvGrpSpPr>
      <p:grpSpPr>
        <a:xfrm>
          <a:off x="0" y="0"/>
          <a:ext cx="0" cy="0"/>
          <a:chOff x="0" y="0"/>
          <a:chExt cx="0" cy="0"/>
        </a:xfrm>
      </p:grpSpPr>
      <p:sp>
        <p:nvSpPr>
          <p:cNvPr id="13" name="Bildplatzhalter 7">
            <a:extLst>
              <a:ext uri="{FF2B5EF4-FFF2-40B4-BE49-F238E27FC236}">
                <a16:creationId xmlns:a16="http://schemas.microsoft.com/office/drawing/2014/main" id="{4E3E6FDD-8326-4455-9B45-3D6A753268EC}"/>
              </a:ext>
            </a:extLst>
          </p:cNvPr>
          <p:cNvSpPr>
            <a:spLocks noGrp="1"/>
          </p:cNvSpPr>
          <p:nvPr>
            <p:ph type="pic" sz="quarter" idx="17"/>
          </p:nvPr>
        </p:nvSpPr>
        <p:spPr bwMode="gray">
          <a:xfrm>
            <a:off x="1" y="2115666"/>
            <a:ext cx="12191999" cy="4742334"/>
          </a:xfrm>
          <a:solidFill>
            <a:schemeClr val="bg2"/>
          </a:solidFill>
        </p:spPr>
        <p:txBody>
          <a:bodyPr anchor="ctr"/>
          <a:lstStyle>
            <a:lvl1pPr marL="0" indent="0" algn="ctr">
              <a:buNone/>
              <a:defRPr/>
            </a:lvl1pPr>
          </a:lstStyle>
          <a:p>
            <a:r>
              <a:rPr lang="de-DE"/>
              <a:t>Bild durch Klicken auf Symbol hinzufügen</a:t>
            </a:r>
          </a:p>
        </p:txBody>
      </p:sp>
      <p:sp>
        <p:nvSpPr>
          <p:cNvPr id="2" name="Titel 1">
            <a:extLst>
              <a:ext uri="{FF2B5EF4-FFF2-40B4-BE49-F238E27FC236}">
                <a16:creationId xmlns:a16="http://schemas.microsoft.com/office/drawing/2014/main" id="{C4FFC1AE-1FFB-425E-9C62-80BAB1C036AA}"/>
              </a:ext>
            </a:extLst>
          </p:cNvPr>
          <p:cNvSpPr>
            <a:spLocks noGrp="1"/>
          </p:cNvSpPr>
          <p:nvPr>
            <p:ph type="ctrTitle"/>
          </p:nvPr>
        </p:nvSpPr>
        <p:spPr bwMode="gray">
          <a:xfrm>
            <a:off x="875420" y="1558143"/>
            <a:ext cx="10501992" cy="565146"/>
          </a:xfrm>
          <a:solidFill>
            <a:schemeClr val="accent1"/>
          </a:solidFill>
        </p:spPr>
        <p:txBody>
          <a:bodyPr lIns="216000" tIns="36000" rIns="180000" bIns="36000" anchor="t" anchorCtr="0"/>
          <a:lstStyle>
            <a:lvl1pPr algn="l">
              <a:defRPr sz="3200"/>
            </a:lvl1pPr>
          </a:lstStyle>
          <a:p>
            <a:r>
              <a:rPr lang="de-DE"/>
              <a:t>Titelmasterformat durch Klicken bearbeiten</a:t>
            </a:r>
          </a:p>
        </p:txBody>
      </p:sp>
      <p:sp>
        <p:nvSpPr>
          <p:cNvPr id="8" name="Textplatzhalter 7">
            <a:extLst>
              <a:ext uri="{FF2B5EF4-FFF2-40B4-BE49-F238E27FC236}">
                <a16:creationId xmlns:a16="http://schemas.microsoft.com/office/drawing/2014/main" id="{1B9978DC-2F00-44B6-BF60-E33BB2A53869}"/>
              </a:ext>
            </a:extLst>
          </p:cNvPr>
          <p:cNvSpPr>
            <a:spLocks noGrp="1"/>
          </p:cNvSpPr>
          <p:nvPr>
            <p:ph type="body" sz="quarter" idx="13" hasCustomPrompt="1"/>
          </p:nvPr>
        </p:nvSpPr>
        <p:spPr bwMode="gray">
          <a:xfrm>
            <a:off x="875420" y="2115666"/>
            <a:ext cx="3173062" cy="565146"/>
          </a:xfrm>
          <a:solidFill>
            <a:schemeClr val="accent4"/>
          </a:solidFill>
        </p:spPr>
        <p:txBody>
          <a:bodyPr wrap="none" lIns="216000" tIns="36000" rIns="180000" bIns="36000">
            <a:spAutoFit/>
          </a:bodyPr>
          <a:lstStyle>
            <a:lvl1pPr marL="0" indent="0">
              <a:lnSpc>
                <a:spcPct val="100000"/>
              </a:lnSpc>
              <a:spcAft>
                <a:spcPts val="0"/>
              </a:spcAft>
              <a:buNone/>
              <a:defRPr sz="3200" b="1">
                <a:solidFill>
                  <a:schemeClr val="bg1"/>
                </a:solidFill>
              </a:defRPr>
            </a:lvl1pPr>
            <a:lvl2pPr marL="176212" indent="0">
              <a:buNone/>
              <a:defRPr/>
            </a:lvl2pPr>
          </a:lstStyle>
          <a:p>
            <a:pPr lvl="0"/>
            <a:r>
              <a:rPr lang="de-DE"/>
              <a:t>zweite Zeile</a:t>
            </a:r>
          </a:p>
        </p:txBody>
      </p:sp>
      <p:sp>
        <p:nvSpPr>
          <p:cNvPr id="10" name="Textplatzhalter 7">
            <a:extLst>
              <a:ext uri="{FF2B5EF4-FFF2-40B4-BE49-F238E27FC236}">
                <a16:creationId xmlns:a16="http://schemas.microsoft.com/office/drawing/2014/main" id="{3E520B85-D1DB-4831-BE0C-258398D5AE45}"/>
              </a:ext>
            </a:extLst>
          </p:cNvPr>
          <p:cNvSpPr>
            <a:spLocks noGrp="1"/>
          </p:cNvSpPr>
          <p:nvPr>
            <p:ph type="body" sz="quarter" idx="15" hasCustomPrompt="1"/>
          </p:nvPr>
        </p:nvSpPr>
        <p:spPr bwMode="gray">
          <a:xfrm>
            <a:off x="875420" y="2680812"/>
            <a:ext cx="1340312" cy="267184"/>
          </a:xfrm>
          <a:solidFill>
            <a:schemeClr val="bg1"/>
          </a:solidFill>
        </p:spPr>
        <p:txBody>
          <a:bodyPr wrap="none" lIns="216000" tIns="18000" rIns="216000" bIns="18000">
            <a:spAutoFit/>
          </a:bodyPr>
          <a:lstStyle>
            <a:lvl1pPr marL="0" indent="0">
              <a:lnSpc>
                <a:spcPct val="100000"/>
              </a:lnSpc>
              <a:spcAft>
                <a:spcPts val="0"/>
              </a:spcAft>
              <a:buNone/>
              <a:defRPr sz="1500" b="0">
                <a:solidFill>
                  <a:schemeClr val="accent1"/>
                </a:solidFill>
              </a:defRPr>
            </a:lvl1pPr>
            <a:lvl2pPr marL="176212" indent="0">
              <a:buNone/>
              <a:defRPr/>
            </a:lvl2pPr>
          </a:lstStyle>
          <a:p>
            <a:pPr lvl="0"/>
            <a:r>
              <a:rPr lang="de-DE"/>
              <a:t>Untertitel</a:t>
            </a:r>
          </a:p>
        </p:txBody>
      </p:sp>
      <p:sp>
        <p:nvSpPr>
          <p:cNvPr id="11" name="Textplatzhalter 7">
            <a:extLst>
              <a:ext uri="{FF2B5EF4-FFF2-40B4-BE49-F238E27FC236}">
                <a16:creationId xmlns:a16="http://schemas.microsoft.com/office/drawing/2014/main" id="{01AEB64A-04BC-4C27-B335-9D25E4C99609}"/>
              </a:ext>
            </a:extLst>
          </p:cNvPr>
          <p:cNvSpPr>
            <a:spLocks noGrp="1"/>
          </p:cNvSpPr>
          <p:nvPr>
            <p:ph type="body" sz="quarter" idx="16" hasCustomPrompt="1"/>
          </p:nvPr>
        </p:nvSpPr>
        <p:spPr bwMode="gray">
          <a:xfrm>
            <a:off x="875420" y="2947996"/>
            <a:ext cx="1576724" cy="267184"/>
          </a:xfrm>
          <a:solidFill>
            <a:schemeClr val="bg1"/>
          </a:solidFill>
        </p:spPr>
        <p:txBody>
          <a:bodyPr wrap="none" lIns="216000" tIns="18000" rIns="216000" bIns="18000">
            <a:spAutoFit/>
          </a:bodyPr>
          <a:lstStyle>
            <a:lvl1pPr marL="0" indent="0">
              <a:lnSpc>
                <a:spcPct val="100000"/>
              </a:lnSpc>
              <a:spcAft>
                <a:spcPts val="0"/>
              </a:spcAft>
              <a:buNone/>
              <a:defRPr sz="1500" b="0">
                <a:solidFill>
                  <a:schemeClr val="accent1"/>
                </a:solidFill>
              </a:defRPr>
            </a:lvl1pPr>
            <a:lvl2pPr marL="176212" indent="0">
              <a:buNone/>
              <a:defRPr/>
            </a:lvl2pPr>
          </a:lstStyle>
          <a:p>
            <a:pPr lvl="0"/>
            <a:r>
              <a:rPr lang="de-DE"/>
              <a:t>zweite Zeile</a:t>
            </a:r>
          </a:p>
        </p:txBody>
      </p:sp>
      <p:pic>
        <p:nvPicPr>
          <p:cNvPr id="14" name="Grafik 13">
            <a:extLst>
              <a:ext uri="{FF2B5EF4-FFF2-40B4-BE49-F238E27FC236}">
                <a16:creationId xmlns:a16="http://schemas.microsoft.com/office/drawing/2014/main" id="{B22A80A7-9D92-4090-9951-DD4A878712F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gray">
          <a:xfrm>
            <a:off x="260971" y="277604"/>
            <a:ext cx="1972642" cy="555644"/>
          </a:xfrm>
          <a:prstGeom prst="rect">
            <a:avLst/>
          </a:prstGeom>
        </p:spPr>
      </p:pic>
      <p:pic>
        <p:nvPicPr>
          <p:cNvPr id="16" name="Grafik 15">
            <a:extLst>
              <a:ext uri="{FF2B5EF4-FFF2-40B4-BE49-F238E27FC236}">
                <a16:creationId xmlns:a16="http://schemas.microsoft.com/office/drawing/2014/main" id="{ACF3B14A-3F36-4A8E-8B4E-BBCB72784D4C}"/>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gray">
          <a:xfrm>
            <a:off x="880182" y="901499"/>
            <a:ext cx="2507494" cy="139199"/>
          </a:xfrm>
          <a:prstGeom prst="rect">
            <a:avLst/>
          </a:prstGeom>
        </p:spPr>
      </p:pic>
    </p:spTree>
    <p:extLst>
      <p:ext uri="{BB962C8B-B14F-4D97-AF65-F5344CB8AC3E}">
        <p14:creationId xmlns:p14="http://schemas.microsoft.com/office/powerpoint/2010/main" val="5865352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 with blue transparent box A">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BF46BFD9-69D2-A71D-FD71-E1864BA5BCF8}"/>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7BBDD3EB-A9DD-EC50-A572-589390FA9B05}"/>
              </a:ext>
            </a:extLst>
          </p:cNvPr>
          <p:cNvSpPr>
            <a:spLocks noGrp="1"/>
          </p:cNvSpPr>
          <p:nvPr>
            <p:ph type="pic" sz="quarter" idx="11"/>
          </p:nvPr>
        </p:nvSpPr>
        <p:spPr>
          <a:xfrm>
            <a:off x="-1" y="0"/>
            <a:ext cx="12191999" cy="6785999"/>
          </a:xfrm>
          <a:solidFill>
            <a:schemeClr val="bg1"/>
          </a:solidFill>
        </p:spPr>
        <p:txBody>
          <a:bodyPr/>
          <a:lstStyle/>
          <a:p>
            <a:r>
              <a:rPr lang="en-US"/>
              <a:t>Click icon to add picture</a:t>
            </a:r>
            <a:endParaRPr lang="en-SE"/>
          </a:p>
        </p:txBody>
      </p:sp>
      <p:sp>
        <p:nvSpPr>
          <p:cNvPr id="14" name="Text Placeholder 13">
            <a:extLst>
              <a:ext uri="{FF2B5EF4-FFF2-40B4-BE49-F238E27FC236}">
                <a16:creationId xmlns:a16="http://schemas.microsoft.com/office/drawing/2014/main" id="{DBF74F3F-4274-320D-CB85-9AE44F6890EC}"/>
              </a:ext>
            </a:extLst>
          </p:cNvPr>
          <p:cNvSpPr>
            <a:spLocks noGrp="1"/>
          </p:cNvSpPr>
          <p:nvPr>
            <p:ph type="body" sz="quarter" idx="18"/>
          </p:nvPr>
        </p:nvSpPr>
        <p:spPr>
          <a:xfrm>
            <a:off x="-3" y="0"/>
            <a:ext cx="6096003" cy="6785999"/>
          </a:xfrm>
          <a:solidFill>
            <a:schemeClr val="accent3">
              <a:alpha val="93000"/>
            </a:schemeClr>
          </a:solidFill>
        </p:spPr>
        <p:txBody>
          <a:bodyPr lIns="540000" tIns="720000" rIns="540000" bIns="900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8" name="Logo">
            <a:extLst>
              <a:ext uri="{FF2B5EF4-FFF2-40B4-BE49-F238E27FC236}">
                <a16:creationId xmlns:a16="http://schemas.microsoft.com/office/drawing/2014/main" id="{6D5EABF2-ED6B-0319-5C3E-3B438A7ED502}"/>
              </a:ext>
            </a:extLst>
          </p:cNvPr>
          <p:cNvSpPr>
            <a:spLocks noGrp="1"/>
          </p:cNvSpPr>
          <p:nvPr>
            <p:ph type="body" sz="quarter" idx="14"/>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3" name="Slide Number Placeholder 2">
            <a:extLst>
              <a:ext uri="{FF2B5EF4-FFF2-40B4-BE49-F238E27FC236}">
                <a16:creationId xmlns:a16="http://schemas.microsoft.com/office/drawing/2014/main" id="{92987E19-42E4-07FC-D22F-11B10F3AC2CD}"/>
              </a:ext>
            </a:extLst>
          </p:cNvPr>
          <p:cNvSpPr>
            <a:spLocks noGrp="1"/>
          </p:cNvSpPr>
          <p:nvPr>
            <p:ph type="sldNum" sz="quarter" idx="10"/>
          </p:nvPr>
        </p:nvSpPr>
        <p:spPr/>
        <p:txBody>
          <a:bodyPr/>
          <a:lstStyle/>
          <a:p>
            <a:fld id="{6101CC8E-1CEF-6746-999E-CF29FF00B1DC}" type="slidenum">
              <a:rPr lang="sv-SE" smtClean="0"/>
              <a:pPr/>
              <a:t>‹#›</a:t>
            </a:fld>
            <a:endParaRPr lang="sv-SE"/>
          </a:p>
        </p:txBody>
      </p:sp>
      <p:sp>
        <p:nvSpPr>
          <p:cNvPr id="5" name="Reference Placeholder 4">
            <a:extLst>
              <a:ext uri="{FF2B5EF4-FFF2-40B4-BE49-F238E27FC236}">
                <a16:creationId xmlns:a16="http://schemas.microsoft.com/office/drawing/2014/main" id="{002C9C6A-683A-FA86-C4C4-3511E256018D}"/>
              </a:ext>
            </a:extLst>
          </p:cNvPr>
          <p:cNvSpPr>
            <a:spLocks noGrp="1"/>
          </p:cNvSpPr>
          <p:nvPr>
            <p:ph type="body" sz="quarter" idx="19" hasCustomPrompt="1"/>
          </p:nvPr>
        </p:nvSpPr>
        <p:spPr>
          <a:xfrm>
            <a:off x="470646" y="6356349"/>
            <a:ext cx="5068005"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Tree>
    <p:extLst>
      <p:ext uri="{BB962C8B-B14F-4D97-AF65-F5344CB8AC3E}">
        <p14:creationId xmlns:p14="http://schemas.microsoft.com/office/powerpoint/2010/main" val="197057553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4FFC1AE-1FFB-425E-9C62-80BAB1C036AA}"/>
              </a:ext>
            </a:extLst>
          </p:cNvPr>
          <p:cNvSpPr>
            <a:spLocks noGrp="1"/>
          </p:cNvSpPr>
          <p:nvPr>
            <p:ph type="ctrTitle"/>
          </p:nvPr>
        </p:nvSpPr>
        <p:spPr bwMode="gray">
          <a:xfrm>
            <a:off x="875420" y="1556792"/>
            <a:ext cx="10501992" cy="565146"/>
          </a:xfrm>
          <a:solidFill>
            <a:schemeClr val="accent1"/>
          </a:solidFill>
        </p:spPr>
        <p:txBody>
          <a:bodyPr lIns="216000" tIns="36000" rIns="180000" bIns="36000" anchor="t" anchorCtr="0"/>
          <a:lstStyle>
            <a:lvl1pPr algn="l">
              <a:defRPr sz="3200"/>
            </a:lvl1pPr>
          </a:lstStyle>
          <a:p>
            <a:r>
              <a:rPr lang="de-DE"/>
              <a:t>Titelmasterformat durch Klicken bearbeiten</a:t>
            </a:r>
          </a:p>
        </p:txBody>
      </p:sp>
      <p:sp>
        <p:nvSpPr>
          <p:cNvPr id="3" name="Untertitel 2">
            <a:extLst>
              <a:ext uri="{FF2B5EF4-FFF2-40B4-BE49-F238E27FC236}">
                <a16:creationId xmlns:a16="http://schemas.microsoft.com/office/drawing/2014/main" id="{434674BA-7808-4DD2-B730-012DC04DFFC4}"/>
              </a:ext>
            </a:extLst>
          </p:cNvPr>
          <p:cNvSpPr>
            <a:spLocks noGrp="1"/>
          </p:cNvSpPr>
          <p:nvPr>
            <p:ph type="subTitle" idx="1"/>
          </p:nvPr>
        </p:nvSpPr>
        <p:spPr bwMode="gray">
          <a:xfrm>
            <a:off x="874713" y="4019440"/>
            <a:ext cx="10442575" cy="1827672"/>
          </a:xfrm>
        </p:spPr>
        <p:txBody>
          <a:bodyPr lIns="216000" tIns="144000"/>
          <a:lstStyle>
            <a:lvl1pPr marL="0" indent="0" algn="l">
              <a:spcAft>
                <a:spcPts val="0"/>
              </a:spcAft>
              <a:buNone/>
              <a:defRPr sz="15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Formatvorlage des Untertitelmasters durch Klicken bearbeiten</a:t>
            </a:r>
          </a:p>
        </p:txBody>
      </p:sp>
      <p:sp>
        <p:nvSpPr>
          <p:cNvPr id="8" name="Textplatzhalter 7">
            <a:extLst>
              <a:ext uri="{FF2B5EF4-FFF2-40B4-BE49-F238E27FC236}">
                <a16:creationId xmlns:a16="http://schemas.microsoft.com/office/drawing/2014/main" id="{1B9978DC-2F00-44B6-BF60-E33BB2A53869}"/>
              </a:ext>
            </a:extLst>
          </p:cNvPr>
          <p:cNvSpPr>
            <a:spLocks noGrp="1"/>
          </p:cNvSpPr>
          <p:nvPr>
            <p:ph type="body" sz="quarter" idx="13" hasCustomPrompt="1"/>
          </p:nvPr>
        </p:nvSpPr>
        <p:spPr bwMode="gray">
          <a:xfrm>
            <a:off x="875420" y="2112794"/>
            <a:ext cx="3173062" cy="565146"/>
          </a:xfrm>
          <a:solidFill>
            <a:schemeClr val="accent1"/>
          </a:solidFill>
        </p:spPr>
        <p:txBody>
          <a:bodyPr wrap="none" lIns="216000" tIns="36000" rIns="180000" bIns="36000">
            <a:spAutoFit/>
          </a:bodyPr>
          <a:lstStyle>
            <a:lvl1pPr marL="0" indent="0">
              <a:lnSpc>
                <a:spcPct val="100000"/>
              </a:lnSpc>
              <a:spcAft>
                <a:spcPts val="0"/>
              </a:spcAft>
              <a:buNone/>
              <a:defRPr sz="3200" b="1">
                <a:solidFill>
                  <a:schemeClr val="bg1"/>
                </a:solidFill>
              </a:defRPr>
            </a:lvl1pPr>
            <a:lvl2pPr marL="176212" indent="0">
              <a:buNone/>
              <a:defRPr/>
            </a:lvl2pPr>
          </a:lstStyle>
          <a:p>
            <a:pPr lvl="0"/>
            <a:r>
              <a:rPr lang="de-DE"/>
              <a:t>zweite Zeile</a:t>
            </a:r>
          </a:p>
        </p:txBody>
      </p:sp>
      <p:sp>
        <p:nvSpPr>
          <p:cNvPr id="9" name="Textplatzhalter 7">
            <a:extLst>
              <a:ext uri="{FF2B5EF4-FFF2-40B4-BE49-F238E27FC236}">
                <a16:creationId xmlns:a16="http://schemas.microsoft.com/office/drawing/2014/main" id="{7EDCBAA7-83DE-41B4-B3A9-54F687B00AC1}"/>
              </a:ext>
            </a:extLst>
          </p:cNvPr>
          <p:cNvSpPr>
            <a:spLocks noGrp="1"/>
          </p:cNvSpPr>
          <p:nvPr>
            <p:ph type="body" sz="quarter" idx="14" hasCustomPrompt="1"/>
          </p:nvPr>
        </p:nvSpPr>
        <p:spPr bwMode="gray">
          <a:xfrm>
            <a:off x="875420" y="2675822"/>
            <a:ext cx="2931009" cy="565146"/>
          </a:xfrm>
          <a:solidFill>
            <a:schemeClr val="accent1"/>
          </a:solidFill>
        </p:spPr>
        <p:txBody>
          <a:bodyPr wrap="none" lIns="216000" tIns="36000" rIns="180000" bIns="36000">
            <a:spAutoFit/>
          </a:bodyPr>
          <a:lstStyle>
            <a:lvl1pPr marL="0" indent="0">
              <a:lnSpc>
                <a:spcPct val="100000"/>
              </a:lnSpc>
              <a:spcAft>
                <a:spcPts val="0"/>
              </a:spcAft>
              <a:buNone/>
              <a:defRPr sz="3200" b="1">
                <a:solidFill>
                  <a:schemeClr val="bg1"/>
                </a:solidFill>
              </a:defRPr>
            </a:lvl1pPr>
            <a:lvl2pPr marL="176212" indent="0">
              <a:buNone/>
              <a:defRPr/>
            </a:lvl2pPr>
          </a:lstStyle>
          <a:p>
            <a:pPr lvl="0"/>
            <a:r>
              <a:rPr lang="de-DE"/>
              <a:t>dritte Zeile</a:t>
            </a:r>
          </a:p>
        </p:txBody>
      </p:sp>
      <p:sp>
        <p:nvSpPr>
          <p:cNvPr id="10" name="Textplatzhalter 7">
            <a:extLst>
              <a:ext uri="{FF2B5EF4-FFF2-40B4-BE49-F238E27FC236}">
                <a16:creationId xmlns:a16="http://schemas.microsoft.com/office/drawing/2014/main" id="{3E520B85-D1DB-4831-BE0C-258398D5AE45}"/>
              </a:ext>
            </a:extLst>
          </p:cNvPr>
          <p:cNvSpPr>
            <a:spLocks noGrp="1"/>
          </p:cNvSpPr>
          <p:nvPr>
            <p:ph type="body" sz="quarter" idx="15" hasCustomPrompt="1"/>
          </p:nvPr>
        </p:nvSpPr>
        <p:spPr bwMode="gray">
          <a:xfrm>
            <a:off x="875420" y="3238850"/>
            <a:ext cx="1991650" cy="390295"/>
          </a:xfrm>
          <a:solidFill>
            <a:schemeClr val="accent4"/>
          </a:solidFill>
        </p:spPr>
        <p:txBody>
          <a:bodyPr wrap="none" lIns="216000" tIns="18000" rIns="180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Untertitel</a:t>
            </a:r>
          </a:p>
        </p:txBody>
      </p:sp>
      <p:sp>
        <p:nvSpPr>
          <p:cNvPr id="11" name="Textplatzhalter 7">
            <a:extLst>
              <a:ext uri="{FF2B5EF4-FFF2-40B4-BE49-F238E27FC236}">
                <a16:creationId xmlns:a16="http://schemas.microsoft.com/office/drawing/2014/main" id="{01AEB64A-04BC-4C27-B335-9D25E4C99609}"/>
              </a:ext>
            </a:extLst>
          </p:cNvPr>
          <p:cNvSpPr>
            <a:spLocks noGrp="1"/>
          </p:cNvSpPr>
          <p:nvPr>
            <p:ph type="body" sz="quarter" idx="16" hasCustomPrompt="1"/>
          </p:nvPr>
        </p:nvSpPr>
        <p:spPr bwMode="gray">
          <a:xfrm>
            <a:off x="875420" y="3629145"/>
            <a:ext cx="2416445" cy="390295"/>
          </a:xfrm>
          <a:solidFill>
            <a:schemeClr val="accent4"/>
          </a:solidFill>
        </p:spPr>
        <p:txBody>
          <a:bodyPr wrap="none" lIns="216000" tIns="18000" rIns="180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pic>
        <p:nvPicPr>
          <p:cNvPr id="14" name="Grafik 13">
            <a:extLst>
              <a:ext uri="{FF2B5EF4-FFF2-40B4-BE49-F238E27FC236}">
                <a16:creationId xmlns:a16="http://schemas.microsoft.com/office/drawing/2014/main" id="{B22A80A7-9D92-4090-9951-DD4A878712F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gray">
          <a:xfrm>
            <a:off x="260971" y="277604"/>
            <a:ext cx="1972642" cy="555644"/>
          </a:xfrm>
          <a:prstGeom prst="rect">
            <a:avLst/>
          </a:prstGeom>
        </p:spPr>
      </p:pic>
      <p:pic>
        <p:nvPicPr>
          <p:cNvPr id="16" name="Grafik 15">
            <a:extLst>
              <a:ext uri="{FF2B5EF4-FFF2-40B4-BE49-F238E27FC236}">
                <a16:creationId xmlns:a16="http://schemas.microsoft.com/office/drawing/2014/main" id="{ACF3B14A-3F36-4A8E-8B4E-BBCB72784D4C}"/>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gray">
          <a:xfrm>
            <a:off x="880182" y="901499"/>
            <a:ext cx="2507494" cy="139199"/>
          </a:xfrm>
          <a:prstGeom prst="rect">
            <a:avLst/>
          </a:prstGeom>
        </p:spPr>
      </p:pic>
    </p:spTree>
    <p:extLst>
      <p:ext uri="{BB962C8B-B14F-4D97-AF65-F5344CB8AC3E}">
        <p14:creationId xmlns:p14="http://schemas.microsoft.com/office/powerpoint/2010/main" val="382233128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Kapiteltrenner mit Bild">
    <p:spTree>
      <p:nvGrpSpPr>
        <p:cNvPr id="1" name=""/>
        <p:cNvGrpSpPr/>
        <p:nvPr/>
      </p:nvGrpSpPr>
      <p:grpSpPr>
        <a:xfrm>
          <a:off x="0" y="0"/>
          <a:ext cx="0" cy="0"/>
          <a:chOff x="0" y="0"/>
          <a:chExt cx="0" cy="0"/>
        </a:xfrm>
      </p:grpSpPr>
      <p:sp>
        <p:nvSpPr>
          <p:cNvPr id="12" name="Bildplatzhalter 7">
            <a:extLst>
              <a:ext uri="{FF2B5EF4-FFF2-40B4-BE49-F238E27FC236}">
                <a16:creationId xmlns:a16="http://schemas.microsoft.com/office/drawing/2014/main" id="{66CD136A-F69F-4B3D-92D9-A7FBBAA0FDEB}"/>
              </a:ext>
            </a:extLst>
          </p:cNvPr>
          <p:cNvSpPr>
            <a:spLocks noGrp="1"/>
          </p:cNvSpPr>
          <p:nvPr>
            <p:ph type="pic" sz="quarter" idx="15"/>
          </p:nvPr>
        </p:nvSpPr>
        <p:spPr bwMode="gray">
          <a:xfrm>
            <a:off x="1" y="1222371"/>
            <a:ext cx="12191999" cy="5122867"/>
          </a:xfrm>
          <a:solidFill>
            <a:schemeClr val="bg2"/>
          </a:solidFill>
        </p:spPr>
        <p:txBody>
          <a:bodyPr anchor="ctr"/>
          <a:lstStyle>
            <a:lvl1pPr marL="0" indent="0" algn="ctr">
              <a:buNone/>
              <a:defRPr/>
            </a:lvl1pPr>
          </a:lstStyle>
          <a:p>
            <a:r>
              <a:rPr lang="de-DE"/>
              <a:t>Bild durch Klicken auf Symbol hinzufügen</a:t>
            </a:r>
          </a:p>
        </p:txBody>
      </p:sp>
      <p:sp>
        <p:nvSpPr>
          <p:cNvPr id="2" name="Titel 1">
            <a:extLst>
              <a:ext uri="{FF2B5EF4-FFF2-40B4-BE49-F238E27FC236}">
                <a16:creationId xmlns:a16="http://schemas.microsoft.com/office/drawing/2014/main" id="{C4FFC1AE-1FFB-425E-9C62-80BAB1C036AA}"/>
              </a:ext>
            </a:extLst>
          </p:cNvPr>
          <p:cNvSpPr>
            <a:spLocks noGrp="1"/>
          </p:cNvSpPr>
          <p:nvPr>
            <p:ph type="ctrTitle"/>
          </p:nvPr>
        </p:nvSpPr>
        <p:spPr bwMode="gray">
          <a:xfrm>
            <a:off x="875420" y="657225"/>
            <a:ext cx="10501992" cy="565146"/>
          </a:xfrm>
          <a:solidFill>
            <a:schemeClr val="accent1"/>
          </a:solidFill>
        </p:spPr>
        <p:txBody>
          <a:bodyPr lIns="216000" tIns="36000" rIns="180000" bIns="36000" anchor="t" anchorCtr="0"/>
          <a:lstStyle>
            <a:lvl1pPr algn="l">
              <a:defRPr sz="3200"/>
            </a:lvl1pPr>
          </a:lstStyle>
          <a:p>
            <a:r>
              <a:rPr lang="de-DE"/>
              <a:t>Titelmasterformat durch Klicken bearbeiten</a:t>
            </a:r>
          </a:p>
        </p:txBody>
      </p:sp>
      <p:sp>
        <p:nvSpPr>
          <p:cNvPr id="8" name="Textplatzhalter 7">
            <a:extLst>
              <a:ext uri="{FF2B5EF4-FFF2-40B4-BE49-F238E27FC236}">
                <a16:creationId xmlns:a16="http://schemas.microsoft.com/office/drawing/2014/main" id="{1B9978DC-2F00-44B6-BF60-E33BB2A53869}"/>
              </a:ext>
            </a:extLst>
          </p:cNvPr>
          <p:cNvSpPr>
            <a:spLocks noGrp="1"/>
          </p:cNvSpPr>
          <p:nvPr>
            <p:ph type="body" sz="quarter" idx="13" hasCustomPrompt="1"/>
          </p:nvPr>
        </p:nvSpPr>
        <p:spPr bwMode="gray">
          <a:xfrm>
            <a:off x="875420" y="1225301"/>
            <a:ext cx="3214740" cy="572840"/>
          </a:xfrm>
          <a:solidFill>
            <a:schemeClr val="accent4"/>
          </a:solidFill>
        </p:spPr>
        <p:txBody>
          <a:bodyPr wrap="none" lIns="216000" tIns="36000" rIns="180000" bIns="36000">
            <a:spAutoFit/>
          </a:bodyPr>
          <a:lstStyle>
            <a:lvl1pPr marL="0" indent="0">
              <a:lnSpc>
                <a:spcPct val="100000"/>
              </a:lnSpc>
              <a:spcAft>
                <a:spcPts val="0"/>
              </a:spcAft>
              <a:buNone/>
              <a:defRPr sz="3200" b="1">
                <a:solidFill>
                  <a:schemeClr val="bg1"/>
                </a:solidFill>
              </a:defRPr>
            </a:lvl1pPr>
            <a:lvl2pPr marL="176212" indent="0">
              <a:buNone/>
              <a:defRPr/>
            </a:lvl2pPr>
          </a:lstStyle>
          <a:p>
            <a:pPr lvl="0"/>
            <a:r>
              <a:rPr lang="de-DE"/>
              <a:t>zweite Zeile</a:t>
            </a:r>
          </a:p>
        </p:txBody>
      </p:sp>
      <p:sp>
        <p:nvSpPr>
          <p:cNvPr id="9" name="Textplatzhalter 7">
            <a:extLst>
              <a:ext uri="{FF2B5EF4-FFF2-40B4-BE49-F238E27FC236}">
                <a16:creationId xmlns:a16="http://schemas.microsoft.com/office/drawing/2014/main" id="{7EDCBAA7-83DE-41B4-B3A9-54F687B00AC1}"/>
              </a:ext>
            </a:extLst>
          </p:cNvPr>
          <p:cNvSpPr>
            <a:spLocks noGrp="1"/>
          </p:cNvSpPr>
          <p:nvPr>
            <p:ph type="body" sz="quarter" idx="14" hasCustomPrompt="1"/>
          </p:nvPr>
        </p:nvSpPr>
        <p:spPr bwMode="gray">
          <a:xfrm>
            <a:off x="875420" y="1798141"/>
            <a:ext cx="1340312" cy="267184"/>
          </a:xfrm>
          <a:solidFill>
            <a:schemeClr val="bg1"/>
          </a:solidFill>
        </p:spPr>
        <p:txBody>
          <a:bodyPr wrap="none" lIns="216000" tIns="18000" rIns="216000" bIns="18000">
            <a:spAutoFit/>
          </a:bodyPr>
          <a:lstStyle>
            <a:lvl1pPr marL="0" indent="0">
              <a:lnSpc>
                <a:spcPct val="100000"/>
              </a:lnSpc>
              <a:spcAft>
                <a:spcPts val="0"/>
              </a:spcAft>
              <a:buNone/>
              <a:defRPr sz="1500" b="0">
                <a:solidFill>
                  <a:schemeClr val="accent1"/>
                </a:solidFill>
              </a:defRPr>
            </a:lvl1pPr>
            <a:lvl2pPr marL="176212" indent="0">
              <a:buNone/>
              <a:defRPr/>
            </a:lvl2pPr>
          </a:lstStyle>
          <a:p>
            <a:pPr lvl="0"/>
            <a:r>
              <a:rPr lang="de-DE"/>
              <a:t>Untertitel</a:t>
            </a:r>
          </a:p>
        </p:txBody>
      </p:sp>
      <p:sp>
        <p:nvSpPr>
          <p:cNvPr id="4" name="Fußzeilenplatzhalter 3">
            <a:extLst>
              <a:ext uri="{FF2B5EF4-FFF2-40B4-BE49-F238E27FC236}">
                <a16:creationId xmlns:a16="http://schemas.microsoft.com/office/drawing/2014/main" id="{B39525DF-F86B-4689-A1E9-CE6127F51FD9}"/>
              </a:ext>
            </a:extLst>
          </p:cNvPr>
          <p:cNvSpPr>
            <a:spLocks noGrp="1"/>
          </p:cNvSpPr>
          <p:nvPr>
            <p:ph type="ftr" sz="quarter" idx="17"/>
          </p:nvPr>
        </p:nvSpPr>
        <p:spPr bwMode="gray"/>
        <p:txBody>
          <a:bodyPr/>
          <a:lstStyle/>
          <a:p>
            <a:r>
              <a:rPr lang="de-DE"/>
              <a:t>Titel | Abteilung/Institut | Datum</a:t>
            </a:r>
          </a:p>
        </p:txBody>
      </p:sp>
      <p:sp>
        <p:nvSpPr>
          <p:cNvPr id="5" name="Foliennummernplatzhalter 4">
            <a:extLst>
              <a:ext uri="{FF2B5EF4-FFF2-40B4-BE49-F238E27FC236}">
                <a16:creationId xmlns:a16="http://schemas.microsoft.com/office/drawing/2014/main" id="{8EC4BFED-99BE-4907-AA75-07C1D6CCD358}"/>
              </a:ext>
            </a:extLst>
          </p:cNvPr>
          <p:cNvSpPr>
            <a:spLocks noGrp="1"/>
          </p:cNvSpPr>
          <p:nvPr>
            <p:ph type="sldNum" sz="quarter" idx="18"/>
          </p:nvPr>
        </p:nvSpPr>
        <p:spPr bwMode="gray"/>
        <p:txBody>
          <a:bodyPr/>
          <a:lstStyle/>
          <a:p>
            <a:fld id="{C457A7E8-3F45-46AC-80A6-5B03F18BB502}" type="slidenum">
              <a:rPr lang="de-DE" smtClean="0"/>
              <a:pPr/>
              <a:t>‹#›</a:t>
            </a:fld>
            <a:endParaRPr lang="de-DE"/>
          </a:p>
        </p:txBody>
      </p:sp>
      <p:sp>
        <p:nvSpPr>
          <p:cNvPr id="13" name="Textplatzhalter 7">
            <a:extLst>
              <a:ext uri="{FF2B5EF4-FFF2-40B4-BE49-F238E27FC236}">
                <a16:creationId xmlns:a16="http://schemas.microsoft.com/office/drawing/2014/main" id="{3E034FC6-F2CC-4F22-938B-23A0F6B9588F}"/>
              </a:ext>
            </a:extLst>
          </p:cNvPr>
          <p:cNvSpPr>
            <a:spLocks noGrp="1"/>
          </p:cNvSpPr>
          <p:nvPr>
            <p:ph type="body" sz="quarter" idx="19" hasCustomPrompt="1"/>
          </p:nvPr>
        </p:nvSpPr>
        <p:spPr bwMode="gray">
          <a:xfrm>
            <a:off x="875420" y="2065325"/>
            <a:ext cx="1576724" cy="267184"/>
          </a:xfrm>
          <a:solidFill>
            <a:schemeClr val="bg1"/>
          </a:solidFill>
        </p:spPr>
        <p:txBody>
          <a:bodyPr wrap="none" lIns="216000" tIns="18000" rIns="216000" bIns="18000">
            <a:spAutoFit/>
          </a:bodyPr>
          <a:lstStyle>
            <a:lvl1pPr marL="0" indent="0">
              <a:lnSpc>
                <a:spcPct val="100000"/>
              </a:lnSpc>
              <a:spcAft>
                <a:spcPts val="0"/>
              </a:spcAft>
              <a:buNone/>
              <a:defRPr sz="1500" b="0">
                <a:solidFill>
                  <a:schemeClr val="accent1"/>
                </a:solidFill>
              </a:defRPr>
            </a:lvl1pPr>
            <a:lvl2pPr marL="176212" indent="0">
              <a:buNone/>
              <a:defRPr/>
            </a:lvl2pPr>
          </a:lstStyle>
          <a:p>
            <a:pPr lvl="0"/>
            <a:r>
              <a:rPr lang="de-DE"/>
              <a:t>zweite Zeile</a:t>
            </a:r>
          </a:p>
        </p:txBody>
      </p:sp>
      <p:sp>
        <p:nvSpPr>
          <p:cNvPr id="14" name="Textplatzhalter 7">
            <a:extLst>
              <a:ext uri="{FF2B5EF4-FFF2-40B4-BE49-F238E27FC236}">
                <a16:creationId xmlns:a16="http://schemas.microsoft.com/office/drawing/2014/main" id="{239D957E-8690-40AD-9288-E9F315E4BFBB}"/>
              </a:ext>
            </a:extLst>
          </p:cNvPr>
          <p:cNvSpPr>
            <a:spLocks noGrp="1"/>
          </p:cNvSpPr>
          <p:nvPr>
            <p:ph type="body" sz="quarter" idx="20" hasCustomPrompt="1"/>
          </p:nvPr>
        </p:nvSpPr>
        <p:spPr bwMode="gray">
          <a:xfrm>
            <a:off x="875420" y="2332509"/>
            <a:ext cx="1482146" cy="267184"/>
          </a:xfrm>
          <a:solidFill>
            <a:schemeClr val="bg1"/>
          </a:solidFill>
        </p:spPr>
        <p:txBody>
          <a:bodyPr wrap="none" lIns="216000" tIns="18000" rIns="216000" bIns="18000">
            <a:spAutoFit/>
          </a:bodyPr>
          <a:lstStyle>
            <a:lvl1pPr marL="0" indent="0">
              <a:lnSpc>
                <a:spcPct val="100000"/>
              </a:lnSpc>
              <a:spcAft>
                <a:spcPts val="0"/>
              </a:spcAft>
              <a:buNone/>
              <a:defRPr sz="1500" b="0">
                <a:solidFill>
                  <a:schemeClr val="accent1"/>
                </a:solidFill>
              </a:defRPr>
            </a:lvl1pPr>
            <a:lvl2pPr marL="176212" indent="0">
              <a:buNone/>
              <a:defRPr/>
            </a:lvl2pPr>
          </a:lstStyle>
          <a:p>
            <a:pPr lvl="0"/>
            <a:r>
              <a:rPr lang="de-DE"/>
              <a:t>dritte Zeile</a:t>
            </a:r>
          </a:p>
        </p:txBody>
      </p:sp>
    </p:spTree>
    <p:extLst>
      <p:ext uri="{BB962C8B-B14F-4D97-AF65-F5344CB8AC3E}">
        <p14:creationId xmlns:p14="http://schemas.microsoft.com/office/powerpoint/2010/main" val="74177270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Kapiteltrenn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4FFC1AE-1FFB-425E-9C62-80BAB1C036AA}"/>
              </a:ext>
            </a:extLst>
          </p:cNvPr>
          <p:cNvSpPr>
            <a:spLocks noGrp="1"/>
          </p:cNvSpPr>
          <p:nvPr>
            <p:ph type="ctrTitle"/>
          </p:nvPr>
        </p:nvSpPr>
        <p:spPr bwMode="gray">
          <a:xfrm>
            <a:off x="875420" y="1292748"/>
            <a:ext cx="10501992" cy="565146"/>
          </a:xfrm>
          <a:solidFill>
            <a:schemeClr val="accent1"/>
          </a:solidFill>
        </p:spPr>
        <p:txBody>
          <a:bodyPr lIns="216000" tIns="36000" rIns="180000" bIns="36000" anchor="t" anchorCtr="0"/>
          <a:lstStyle>
            <a:lvl1pPr algn="l">
              <a:defRPr sz="3200"/>
            </a:lvl1pPr>
          </a:lstStyle>
          <a:p>
            <a:r>
              <a:rPr lang="de-DE"/>
              <a:t>Titelmasterformat durch Klicken bearbeiten</a:t>
            </a:r>
          </a:p>
        </p:txBody>
      </p:sp>
      <p:sp>
        <p:nvSpPr>
          <p:cNvPr id="3" name="Untertitel 2">
            <a:extLst>
              <a:ext uri="{FF2B5EF4-FFF2-40B4-BE49-F238E27FC236}">
                <a16:creationId xmlns:a16="http://schemas.microsoft.com/office/drawing/2014/main" id="{434674BA-7808-4DD2-B730-012DC04DFFC4}"/>
              </a:ext>
            </a:extLst>
          </p:cNvPr>
          <p:cNvSpPr>
            <a:spLocks noGrp="1"/>
          </p:cNvSpPr>
          <p:nvPr>
            <p:ph type="subTitle" idx="1"/>
          </p:nvPr>
        </p:nvSpPr>
        <p:spPr bwMode="gray">
          <a:xfrm>
            <a:off x="874713" y="3382893"/>
            <a:ext cx="10442575" cy="1907022"/>
          </a:xfrm>
        </p:spPr>
        <p:txBody>
          <a:bodyPr lIns="216000" tIns="144000"/>
          <a:lstStyle>
            <a:lvl1pPr marL="0" indent="0" algn="l">
              <a:spcAft>
                <a:spcPts val="0"/>
              </a:spcAft>
              <a:buNone/>
              <a:defRPr sz="15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Formatvorlage des Untertitelmasters durch Klicken bearbeiten</a:t>
            </a:r>
          </a:p>
        </p:txBody>
      </p:sp>
      <p:sp>
        <p:nvSpPr>
          <p:cNvPr id="8" name="Textplatzhalter 7">
            <a:extLst>
              <a:ext uri="{FF2B5EF4-FFF2-40B4-BE49-F238E27FC236}">
                <a16:creationId xmlns:a16="http://schemas.microsoft.com/office/drawing/2014/main" id="{1B9978DC-2F00-44B6-BF60-E33BB2A53869}"/>
              </a:ext>
            </a:extLst>
          </p:cNvPr>
          <p:cNvSpPr>
            <a:spLocks noGrp="1"/>
          </p:cNvSpPr>
          <p:nvPr>
            <p:ph type="body" sz="quarter" idx="13" hasCustomPrompt="1"/>
          </p:nvPr>
        </p:nvSpPr>
        <p:spPr bwMode="gray">
          <a:xfrm>
            <a:off x="875420" y="1856062"/>
            <a:ext cx="3214740" cy="572840"/>
          </a:xfrm>
          <a:solidFill>
            <a:schemeClr val="accent1"/>
          </a:solidFill>
        </p:spPr>
        <p:txBody>
          <a:bodyPr wrap="none" lIns="216000" tIns="36000" rIns="180000" bIns="36000">
            <a:spAutoFit/>
          </a:bodyPr>
          <a:lstStyle>
            <a:lvl1pPr marL="0" indent="0">
              <a:lnSpc>
                <a:spcPct val="100000"/>
              </a:lnSpc>
              <a:spcAft>
                <a:spcPts val="0"/>
              </a:spcAft>
              <a:buNone/>
              <a:defRPr sz="3200" b="1">
                <a:solidFill>
                  <a:schemeClr val="bg1"/>
                </a:solidFill>
              </a:defRPr>
            </a:lvl1pPr>
            <a:lvl2pPr marL="176212" indent="0">
              <a:buNone/>
              <a:defRPr/>
            </a:lvl2pPr>
          </a:lstStyle>
          <a:p>
            <a:pPr lvl="0"/>
            <a:r>
              <a:rPr lang="de-DE"/>
              <a:t>zweite Zeile</a:t>
            </a:r>
          </a:p>
        </p:txBody>
      </p:sp>
      <p:sp>
        <p:nvSpPr>
          <p:cNvPr id="9" name="Textplatzhalter 7">
            <a:extLst>
              <a:ext uri="{FF2B5EF4-FFF2-40B4-BE49-F238E27FC236}">
                <a16:creationId xmlns:a16="http://schemas.microsoft.com/office/drawing/2014/main" id="{7EDCBAA7-83DE-41B4-B3A9-54F687B00AC1}"/>
              </a:ext>
            </a:extLst>
          </p:cNvPr>
          <p:cNvSpPr>
            <a:spLocks noGrp="1"/>
          </p:cNvSpPr>
          <p:nvPr>
            <p:ph type="body" sz="quarter" idx="14" hasCustomPrompt="1"/>
          </p:nvPr>
        </p:nvSpPr>
        <p:spPr bwMode="gray">
          <a:xfrm>
            <a:off x="875420" y="2428902"/>
            <a:ext cx="2967878" cy="572840"/>
          </a:xfrm>
          <a:solidFill>
            <a:schemeClr val="accent1"/>
          </a:solidFill>
        </p:spPr>
        <p:txBody>
          <a:bodyPr wrap="none" lIns="216000" tIns="36000" rIns="180000" bIns="36000">
            <a:spAutoFit/>
          </a:bodyPr>
          <a:lstStyle>
            <a:lvl1pPr marL="0" indent="0">
              <a:lnSpc>
                <a:spcPct val="100000"/>
              </a:lnSpc>
              <a:spcAft>
                <a:spcPts val="0"/>
              </a:spcAft>
              <a:buNone/>
              <a:defRPr sz="3200" b="1">
                <a:solidFill>
                  <a:schemeClr val="bg1"/>
                </a:solidFill>
              </a:defRPr>
            </a:lvl1pPr>
            <a:lvl2pPr marL="176212" indent="0">
              <a:buNone/>
              <a:defRPr/>
            </a:lvl2pPr>
          </a:lstStyle>
          <a:p>
            <a:pPr lvl="0"/>
            <a:r>
              <a:rPr lang="de-DE"/>
              <a:t>dritte Zeile</a:t>
            </a:r>
          </a:p>
        </p:txBody>
      </p:sp>
      <p:sp>
        <p:nvSpPr>
          <p:cNvPr id="10" name="Textplatzhalter 7">
            <a:extLst>
              <a:ext uri="{FF2B5EF4-FFF2-40B4-BE49-F238E27FC236}">
                <a16:creationId xmlns:a16="http://schemas.microsoft.com/office/drawing/2014/main" id="{3E520B85-D1DB-4831-BE0C-258398D5AE45}"/>
              </a:ext>
            </a:extLst>
          </p:cNvPr>
          <p:cNvSpPr>
            <a:spLocks noGrp="1"/>
          </p:cNvSpPr>
          <p:nvPr>
            <p:ph type="body" sz="quarter" idx="15" hasCustomPrompt="1"/>
          </p:nvPr>
        </p:nvSpPr>
        <p:spPr bwMode="gray">
          <a:xfrm>
            <a:off x="875420" y="2992598"/>
            <a:ext cx="1991650" cy="390295"/>
          </a:xfrm>
          <a:solidFill>
            <a:schemeClr val="accent4"/>
          </a:solidFill>
        </p:spPr>
        <p:txBody>
          <a:bodyPr wrap="none" lIns="216000" tIns="18000" rIns="180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Untertitel</a:t>
            </a:r>
          </a:p>
        </p:txBody>
      </p:sp>
      <p:sp>
        <p:nvSpPr>
          <p:cNvPr id="4" name="Fußzeilenplatzhalter 3">
            <a:extLst>
              <a:ext uri="{FF2B5EF4-FFF2-40B4-BE49-F238E27FC236}">
                <a16:creationId xmlns:a16="http://schemas.microsoft.com/office/drawing/2014/main" id="{B39525DF-F86B-4689-A1E9-CE6127F51FD9}"/>
              </a:ext>
            </a:extLst>
          </p:cNvPr>
          <p:cNvSpPr>
            <a:spLocks noGrp="1"/>
          </p:cNvSpPr>
          <p:nvPr>
            <p:ph type="ftr" sz="quarter" idx="17"/>
          </p:nvPr>
        </p:nvSpPr>
        <p:spPr bwMode="gray"/>
        <p:txBody>
          <a:bodyPr/>
          <a:lstStyle/>
          <a:p>
            <a:r>
              <a:rPr lang="de-DE"/>
              <a:t>Titel | Abteilung/Institut | Datum</a:t>
            </a:r>
          </a:p>
        </p:txBody>
      </p:sp>
      <p:sp>
        <p:nvSpPr>
          <p:cNvPr id="5" name="Foliennummernplatzhalter 4">
            <a:extLst>
              <a:ext uri="{FF2B5EF4-FFF2-40B4-BE49-F238E27FC236}">
                <a16:creationId xmlns:a16="http://schemas.microsoft.com/office/drawing/2014/main" id="{8EC4BFED-99BE-4907-AA75-07C1D6CCD358}"/>
              </a:ext>
            </a:extLst>
          </p:cNvPr>
          <p:cNvSpPr>
            <a:spLocks noGrp="1"/>
          </p:cNvSpPr>
          <p:nvPr>
            <p:ph type="sldNum" sz="quarter" idx="18"/>
          </p:nvPr>
        </p:nvSpPr>
        <p:spPr bwMode="gray"/>
        <p:txBody>
          <a:bodyPr/>
          <a:lstStyle/>
          <a:p>
            <a:fld id="{C457A7E8-3F45-46AC-80A6-5B03F18BB502}" type="slidenum">
              <a:rPr lang="de-DE" smtClean="0"/>
              <a:pPr/>
              <a:t>‹#›</a:t>
            </a:fld>
            <a:endParaRPr lang="de-DE"/>
          </a:p>
        </p:txBody>
      </p:sp>
    </p:spTree>
    <p:extLst>
      <p:ext uri="{BB962C8B-B14F-4D97-AF65-F5344CB8AC3E}">
        <p14:creationId xmlns:p14="http://schemas.microsoft.com/office/powerpoint/2010/main" val="176677571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Agenda (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41DB1D-FF3F-421B-958B-B0A6998A5AFD}"/>
              </a:ext>
            </a:extLst>
          </p:cNvPr>
          <p:cNvSpPr>
            <a:spLocks noGrp="1"/>
          </p:cNvSpPr>
          <p:nvPr>
            <p:ph type="title"/>
          </p:nvPr>
        </p:nvSpPr>
        <p:spPr bwMode="gray">
          <a:xfrm>
            <a:off x="874712" y="656692"/>
            <a:ext cx="5019104" cy="390295"/>
          </a:xfrm>
        </p:spPr>
        <p:txBody>
          <a:bodyPr/>
          <a:lstStyle/>
          <a:p>
            <a:r>
              <a:rPr lang="de-DE"/>
              <a:t>Titelmasterformat durch Klicken bearbeiten</a:t>
            </a:r>
          </a:p>
        </p:txBody>
      </p:sp>
      <p:sp>
        <p:nvSpPr>
          <p:cNvPr id="5" name="Fußzeilenplatzhalter 4">
            <a:extLst>
              <a:ext uri="{FF2B5EF4-FFF2-40B4-BE49-F238E27FC236}">
                <a16:creationId xmlns:a16="http://schemas.microsoft.com/office/drawing/2014/main" id="{278163EA-C4AE-4DD7-BB50-8483E944ECB1}"/>
              </a:ext>
            </a:extLst>
          </p:cNvPr>
          <p:cNvSpPr>
            <a:spLocks noGrp="1"/>
          </p:cNvSpPr>
          <p:nvPr>
            <p:ph type="ftr" sz="quarter" idx="11"/>
          </p:nvPr>
        </p:nvSpPr>
        <p:spPr bwMode="gray"/>
        <p:txBody>
          <a:bodyPr/>
          <a:lstStyle/>
          <a:p>
            <a:r>
              <a:rPr lang="de-DE"/>
              <a:t>Titel | Abteilung/Institut | Datum</a:t>
            </a:r>
          </a:p>
        </p:txBody>
      </p:sp>
      <p:sp>
        <p:nvSpPr>
          <p:cNvPr id="6" name="Foliennummernplatzhalter 5">
            <a:extLst>
              <a:ext uri="{FF2B5EF4-FFF2-40B4-BE49-F238E27FC236}">
                <a16:creationId xmlns:a16="http://schemas.microsoft.com/office/drawing/2014/main" id="{8CBA344E-FD75-4A15-A097-1B6E45AAF907}"/>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8" name="Textplatzhalter 7">
            <a:extLst>
              <a:ext uri="{FF2B5EF4-FFF2-40B4-BE49-F238E27FC236}">
                <a16:creationId xmlns:a16="http://schemas.microsoft.com/office/drawing/2014/main" id="{59D811AA-D7FF-461C-A453-9C39C5AF6CD7}"/>
              </a:ext>
            </a:extLst>
          </p:cNvPr>
          <p:cNvSpPr>
            <a:spLocks noGrp="1"/>
          </p:cNvSpPr>
          <p:nvPr>
            <p:ph type="body" sz="quarter" idx="13" hasCustomPrompt="1"/>
          </p:nvPr>
        </p:nvSpPr>
        <p:spPr bwMode="gray">
          <a:xfrm>
            <a:off x="874712" y="1047403"/>
            <a:ext cx="2198335" cy="389525"/>
          </a:xfrm>
          <a:solidFill>
            <a:schemeClr val="accent4"/>
          </a:solidFill>
        </p:spPr>
        <p:txBody>
          <a:bodyPr wrap="none" lIns="108000" tIns="18000" rIns="72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sp>
        <p:nvSpPr>
          <p:cNvPr id="9" name="Textplatzhalter 8">
            <a:extLst>
              <a:ext uri="{FF2B5EF4-FFF2-40B4-BE49-F238E27FC236}">
                <a16:creationId xmlns:a16="http://schemas.microsoft.com/office/drawing/2014/main" id="{CFD4A460-FF33-47BF-BF3E-FFCAB3DB2F9E}"/>
              </a:ext>
            </a:extLst>
          </p:cNvPr>
          <p:cNvSpPr>
            <a:spLocks noGrp="1"/>
          </p:cNvSpPr>
          <p:nvPr>
            <p:ph type="body" sz="quarter" idx="14"/>
          </p:nvPr>
        </p:nvSpPr>
        <p:spPr bwMode="gray">
          <a:xfrm>
            <a:off x="874713" y="1689062"/>
            <a:ext cx="10801349" cy="4656175"/>
          </a:xfrm>
        </p:spPr>
        <p:txBody>
          <a:bodyPr numCol="2" spcCol="432000"/>
          <a:lstStyle>
            <a:lvl1pPr marL="542925" indent="-542925">
              <a:spcBef>
                <a:spcPts val="2300"/>
              </a:spcBef>
              <a:spcAft>
                <a:spcPts val="0"/>
              </a:spcAft>
              <a:buClr>
                <a:schemeClr val="tx1"/>
              </a:buClr>
              <a:buFont typeface="+mj-lt"/>
              <a:buNone/>
              <a:defRPr/>
            </a:lvl1pPr>
            <a:lvl2pPr marL="714375" indent="-182563">
              <a:spcBef>
                <a:spcPts val="0"/>
              </a:spcBef>
              <a:spcAft>
                <a:spcPts val="0"/>
              </a:spcAft>
              <a:defRPr/>
            </a:lvl2pPr>
            <a:lvl3pPr marL="895350" indent="-176213">
              <a:spcBef>
                <a:spcPts val="0"/>
              </a:spcBef>
              <a:spcAft>
                <a:spcPts val="0"/>
              </a:spcAft>
              <a:defRPr/>
            </a:lvl3pPr>
            <a:lvl4pPr marL="1076325" indent="-182563">
              <a:spcBef>
                <a:spcPts val="0"/>
              </a:spcBef>
              <a:spcAft>
                <a:spcPts val="0"/>
              </a:spcAft>
              <a:defRPr/>
            </a:lvl4pPr>
            <a:lvl5pPr marL="1257300" indent="-176213">
              <a:spcBef>
                <a:spcPts val="0"/>
              </a:spcBef>
              <a:spcAft>
                <a:spcPts val="0"/>
              </a:spcAft>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83392542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Agenda (B)">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41DB1D-FF3F-421B-958B-B0A6998A5AFD}"/>
              </a:ext>
            </a:extLst>
          </p:cNvPr>
          <p:cNvSpPr>
            <a:spLocks noGrp="1"/>
          </p:cNvSpPr>
          <p:nvPr>
            <p:ph type="title"/>
          </p:nvPr>
        </p:nvSpPr>
        <p:spPr bwMode="gray">
          <a:xfrm>
            <a:off x="874712" y="656692"/>
            <a:ext cx="5019104" cy="390295"/>
          </a:xfrm>
        </p:spPr>
        <p:txBody>
          <a:bodyPr/>
          <a:lstStyle/>
          <a:p>
            <a:r>
              <a:rPr lang="de-DE"/>
              <a:t>Titelmasterformat durch Klicken bearbeiten</a:t>
            </a:r>
          </a:p>
        </p:txBody>
      </p:sp>
      <p:sp>
        <p:nvSpPr>
          <p:cNvPr id="5" name="Fußzeilenplatzhalter 4">
            <a:extLst>
              <a:ext uri="{FF2B5EF4-FFF2-40B4-BE49-F238E27FC236}">
                <a16:creationId xmlns:a16="http://schemas.microsoft.com/office/drawing/2014/main" id="{278163EA-C4AE-4DD7-BB50-8483E944ECB1}"/>
              </a:ext>
            </a:extLst>
          </p:cNvPr>
          <p:cNvSpPr>
            <a:spLocks noGrp="1"/>
          </p:cNvSpPr>
          <p:nvPr>
            <p:ph type="ftr" sz="quarter" idx="11"/>
          </p:nvPr>
        </p:nvSpPr>
        <p:spPr bwMode="gray"/>
        <p:txBody>
          <a:bodyPr/>
          <a:lstStyle/>
          <a:p>
            <a:r>
              <a:rPr lang="de-DE"/>
              <a:t>Titel | Abteilung/Institut | Datum</a:t>
            </a:r>
          </a:p>
        </p:txBody>
      </p:sp>
      <p:sp>
        <p:nvSpPr>
          <p:cNvPr id="6" name="Foliennummernplatzhalter 5">
            <a:extLst>
              <a:ext uri="{FF2B5EF4-FFF2-40B4-BE49-F238E27FC236}">
                <a16:creationId xmlns:a16="http://schemas.microsoft.com/office/drawing/2014/main" id="{8CBA344E-FD75-4A15-A097-1B6E45AAF907}"/>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8" name="Textplatzhalter 7">
            <a:extLst>
              <a:ext uri="{FF2B5EF4-FFF2-40B4-BE49-F238E27FC236}">
                <a16:creationId xmlns:a16="http://schemas.microsoft.com/office/drawing/2014/main" id="{59D811AA-D7FF-461C-A453-9C39C5AF6CD7}"/>
              </a:ext>
            </a:extLst>
          </p:cNvPr>
          <p:cNvSpPr>
            <a:spLocks noGrp="1"/>
          </p:cNvSpPr>
          <p:nvPr>
            <p:ph type="body" sz="quarter" idx="13" hasCustomPrompt="1"/>
          </p:nvPr>
        </p:nvSpPr>
        <p:spPr bwMode="gray">
          <a:xfrm>
            <a:off x="874712" y="1047403"/>
            <a:ext cx="2198335" cy="389525"/>
          </a:xfrm>
          <a:solidFill>
            <a:schemeClr val="accent4"/>
          </a:solidFill>
        </p:spPr>
        <p:txBody>
          <a:bodyPr wrap="none" lIns="108000" tIns="18000" rIns="72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sp>
        <p:nvSpPr>
          <p:cNvPr id="4" name="Textplatzhalter 3">
            <a:extLst>
              <a:ext uri="{FF2B5EF4-FFF2-40B4-BE49-F238E27FC236}">
                <a16:creationId xmlns:a16="http://schemas.microsoft.com/office/drawing/2014/main" id="{892BC17D-28C2-4A1D-ADB1-EC4BA1459EC1}"/>
              </a:ext>
            </a:extLst>
          </p:cNvPr>
          <p:cNvSpPr>
            <a:spLocks noGrp="1"/>
          </p:cNvSpPr>
          <p:nvPr>
            <p:ph type="body" sz="quarter" idx="15"/>
          </p:nvPr>
        </p:nvSpPr>
        <p:spPr bwMode="gray">
          <a:xfrm>
            <a:off x="874713" y="1689100"/>
            <a:ext cx="10801350" cy="4656138"/>
          </a:xfrm>
        </p:spPr>
        <p:txBody>
          <a:bodyPr numCol="2" spcCol="432000"/>
          <a:lstStyle>
            <a:lvl1pPr>
              <a:spcBef>
                <a:spcPts val="2300"/>
              </a:spcBef>
              <a:spcAft>
                <a:spcPts val="0"/>
              </a:spcAft>
              <a:defRPr/>
            </a:lvl1pPr>
            <a:lvl2pPr>
              <a:spcAft>
                <a:spcPts val="0"/>
              </a:spcAft>
              <a:defRPr/>
            </a:lvl2pPr>
            <a:lvl3pPr>
              <a:spcAft>
                <a:spcPts val="0"/>
              </a:spcAft>
              <a:defRPr/>
            </a:lvl3pPr>
            <a:lvl4pPr>
              <a:spcAft>
                <a:spcPts val="0"/>
              </a:spcAft>
              <a:defRPr/>
            </a:lvl4pPr>
            <a:lvl5pPr>
              <a:spcAft>
                <a:spcPts val="0"/>
              </a:spcAft>
              <a:defRPr/>
            </a:lvl5p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18602031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41DB1D-FF3F-421B-958B-B0A6998A5AFD}"/>
              </a:ext>
            </a:extLst>
          </p:cNvPr>
          <p:cNvSpPr>
            <a:spLocks noGrp="1"/>
          </p:cNvSpPr>
          <p:nvPr>
            <p:ph type="title"/>
          </p:nvPr>
        </p:nvSpPr>
        <p:spPr bwMode="gray">
          <a:xfrm>
            <a:off x="874712" y="656692"/>
            <a:ext cx="5019104" cy="390295"/>
          </a:xfrm>
        </p:spPr>
        <p:txBody>
          <a:bodyPr/>
          <a:lstStyle/>
          <a:p>
            <a:r>
              <a:rPr lang="de-DE"/>
              <a:t>Titelmasterformat durch Klicken bearbeiten</a:t>
            </a:r>
          </a:p>
        </p:txBody>
      </p:sp>
      <p:sp>
        <p:nvSpPr>
          <p:cNvPr id="3" name="Inhaltsplatzhalter 2">
            <a:extLst>
              <a:ext uri="{FF2B5EF4-FFF2-40B4-BE49-F238E27FC236}">
                <a16:creationId xmlns:a16="http://schemas.microsoft.com/office/drawing/2014/main" id="{EB70EB7D-E257-45B4-8C10-9ABF0CE430DE}"/>
              </a:ext>
            </a:extLst>
          </p:cNvPr>
          <p:cNvSpPr>
            <a:spLocks noGrp="1"/>
          </p:cNvSpPr>
          <p:nvPr>
            <p:ph idx="1"/>
          </p:nvPr>
        </p:nvSpPr>
        <p:spPr bwMode="gray"/>
        <p:txBody>
          <a:body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5" name="Fußzeilenplatzhalter 4">
            <a:extLst>
              <a:ext uri="{FF2B5EF4-FFF2-40B4-BE49-F238E27FC236}">
                <a16:creationId xmlns:a16="http://schemas.microsoft.com/office/drawing/2014/main" id="{278163EA-C4AE-4DD7-BB50-8483E944ECB1}"/>
              </a:ext>
            </a:extLst>
          </p:cNvPr>
          <p:cNvSpPr>
            <a:spLocks noGrp="1"/>
          </p:cNvSpPr>
          <p:nvPr>
            <p:ph type="ftr" sz="quarter" idx="11"/>
          </p:nvPr>
        </p:nvSpPr>
        <p:spPr bwMode="gray"/>
        <p:txBody>
          <a:bodyPr/>
          <a:lstStyle/>
          <a:p>
            <a:r>
              <a:rPr lang="de-DE"/>
              <a:t>Titel | Abteilung/Institut | Datum</a:t>
            </a:r>
          </a:p>
        </p:txBody>
      </p:sp>
      <p:sp>
        <p:nvSpPr>
          <p:cNvPr id="6" name="Foliennummernplatzhalter 5">
            <a:extLst>
              <a:ext uri="{FF2B5EF4-FFF2-40B4-BE49-F238E27FC236}">
                <a16:creationId xmlns:a16="http://schemas.microsoft.com/office/drawing/2014/main" id="{8CBA344E-FD75-4A15-A097-1B6E45AAF907}"/>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8" name="Textplatzhalter 7">
            <a:extLst>
              <a:ext uri="{FF2B5EF4-FFF2-40B4-BE49-F238E27FC236}">
                <a16:creationId xmlns:a16="http://schemas.microsoft.com/office/drawing/2014/main" id="{59D811AA-D7FF-461C-A453-9C39C5AF6CD7}"/>
              </a:ext>
            </a:extLst>
          </p:cNvPr>
          <p:cNvSpPr>
            <a:spLocks noGrp="1"/>
          </p:cNvSpPr>
          <p:nvPr>
            <p:ph type="body" sz="quarter" idx="13" hasCustomPrompt="1"/>
          </p:nvPr>
        </p:nvSpPr>
        <p:spPr bwMode="gray">
          <a:xfrm>
            <a:off x="874712" y="1047403"/>
            <a:ext cx="2198335" cy="389525"/>
          </a:xfrm>
          <a:solidFill>
            <a:schemeClr val="accent4"/>
          </a:solidFill>
        </p:spPr>
        <p:txBody>
          <a:bodyPr wrap="none" lIns="108000" tIns="18000" rIns="72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spTree>
    <p:extLst>
      <p:ext uri="{BB962C8B-B14F-4D97-AF65-F5344CB8AC3E}">
        <p14:creationId xmlns:p14="http://schemas.microsoft.com/office/powerpoint/2010/main" val="218281158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itel und 2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41DB1D-FF3F-421B-958B-B0A6998A5AFD}"/>
              </a:ext>
            </a:extLst>
          </p:cNvPr>
          <p:cNvSpPr>
            <a:spLocks noGrp="1"/>
          </p:cNvSpPr>
          <p:nvPr>
            <p:ph type="title"/>
          </p:nvPr>
        </p:nvSpPr>
        <p:spPr bwMode="gray">
          <a:xfrm>
            <a:off x="874712" y="656692"/>
            <a:ext cx="5019104" cy="390295"/>
          </a:xfrm>
        </p:spPr>
        <p:txBody>
          <a:bodyPr/>
          <a:lstStyle/>
          <a:p>
            <a:r>
              <a:rPr lang="de-DE"/>
              <a:t>Titelmasterformat durch Klicken bearbeiten</a:t>
            </a:r>
          </a:p>
        </p:txBody>
      </p:sp>
      <p:sp>
        <p:nvSpPr>
          <p:cNvPr id="3" name="Inhaltsplatzhalter 2">
            <a:extLst>
              <a:ext uri="{FF2B5EF4-FFF2-40B4-BE49-F238E27FC236}">
                <a16:creationId xmlns:a16="http://schemas.microsoft.com/office/drawing/2014/main" id="{EB70EB7D-E257-45B4-8C10-9ABF0CE430DE}"/>
              </a:ext>
            </a:extLst>
          </p:cNvPr>
          <p:cNvSpPr>
            <a:spLocks noGrp="1"/>
          </p:cNvSpPr>
          <p:nvPr>
            <p:ph idx="1"/>
          </p:nvPr>
        </p:nvSpPr>
        <p:spPr bwMode="gray">
          <a:xfrm>
            <a:off x="874711" y="1689062"/>
            <a:ext cx="5184775" cy="4656176"/>
          </a:xfrm>
        </p:spPr>
        <p:txBody>
          <a:body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5" name="Fußzeilenplatzhalter 4">
            <a:extLst>
              <a:ext uri="{FF2B5EF4-FFF2-40B4-BE49-F238E27FC236}">
                <a16:creationId xmlns:a16="http://schemas.microsoft.com/office/drawing/2014/main" id="{278163EA-C4AE-4DD7-BB50-8483E944ECB1}"/>
              </a:ext>
            </a:extLst>
          </p:cNvPr>
          <p:cNvSpPr>
            <a:spLocks noGrp="1"/>
          </p:cNvSpPr>
          <p:nvPr>
            <p:ph type="ftr" sz="quarter" idx="11"/>
          </p:nvPr>
        </p:nvSpPr>
        <p:spPr bwMode="gray"/>
        <p:txBody>
          <a:bodyPr/>
          <a:lstStyle/>
          <a:p>
            <a:r>
              <a:rPr lang="de-DE"/>
              <a:t>Titel | Abteilung/Institut | Datum</a:t>
            </a:r>
          </a:p>
        </p:txBody>
      </p:sp>
      <p:sp>
        <p:nvSpPr>
          <p:cNvPr id="6" name="Foliennummernplatzhalter 5">
            <a:extLst>
              <a:ext uri="{FF2B5EF4-FFF2-40B4-BE49-F238E27FC236}">
                <a16:creationId xmlns:a16="http://schemas.microsoft.com/office/drawing/2014/main" id="{8CBA344E-FD75-4A15-A097-1B6E45AAF907}"/>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8" name="Textplatzhalter 7">
            <a:extLst>
              <a:ext uri="{FF2B5EF4-FFF2-40B4-BE49-F238E27FC236}">
                <a16:creationId xmlns:a16="http://schemas.microsoft.com/office/drawing/2014/main" id="{59D811AA-D7FF-461C-A453-9C39C5AF6CD7}"/>
              </a:ext>
            </a:extLst>
          </p:cNvPr>
          <p:cNvSpPr>
            <a:spLocks noGrp="1"/>
          </p:cNvSpPr>
          <p:nvPr>
            <p:ph type="body" sz="quarter" idx="13" hasCustomPrompt="1"/>
          </p:nvPr>
        </p:nvSpPr>
        <p:spPr bwMode="gray">
          <a:xfrm>
            <a:off x="874712" y="1047403"/>
            <a:ext cx="2198335" cy="389525"/>
          </a:xfrm>
          <a:solidFill>
            <a:schemeClr val="accent4"/>
          </a:solidFill>
        </p:spPr>
        <p:txBody>
          <a:bodyPr wrap="none" lIns="108000" tIns="18000" rIns="72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sp>
        <p:nvSpPr>
          <p:cNvPr id="9" name="Inhaltsplatzhalter 2">
            <a:extLst>
              <a:ext uri="{FF2B5EF4-FFF2-40B4-BE49-F238E27FC236}">
                <a16:creationId xmlns:a16="http://schemas.microsoft.com/office/drawing/2014/main" id="{A2DB554F-5286-40F9-9AB6-140836CE8280}"/>
              </a:ext>
            </a:extLst>
          </p:cNvPr>
          <p:cNvSpPr>
            <a:spLocks noGrp="1"/>
          </p:cNvSpPr>
          <p:nvPr>
            <p:ph idx="14"/>
          </p:nvPr>
        </p:nvSpPr>
        <p:spPr bwMode="gray">
          <a:xfrm>
            <a:off x="6491288" y="1689062"/>
            <a:ext cx="5184775" cy="4656176"/>
          </a:xfrm>
        </p:spPr>
        <p:txBody>
          <a:body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73983106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Bild links (A) und Text">
    <p:spTree>
      <p:nvGrpSpPr>
        <p:cNvPr id="1" name=""/>
        <p:cNvGrpSpPr/>
        <p:nvPr/>
      </p:nvGrpSpPr>
      <p:grpSpPr>
        <a:xfrm>
          <a:off x="0" y="0"/>
          <a:ext cx="0" cy="0"/>
          <a:chOff x="0" y="0"/>
          <a:chExt cx="0" cy="0"/>
        </a:xfrm>
      </p:grpSpPr>
      <p:sp>
        <p:nvSpPr>
          <p:cNvPr id="11" name="Bildplatzhalter 7">
            <a:extLst>
              <a:ext uri="{FF2B5EF4-FFF2-40B4-BE49-F238E27FC236}">
                <a16:creationId xmlns:a16="http://schemas.microsoft.com/office/drawing/2014/main" id="{4938645E-C869-4C2C-BAA5-4F022213BE19}"/>
              </a:ext>
            </a:extLst>
          </p:cNvPr>
          <p:cNvSpPr>
            <a:spLocks noGrp="1"/>
          </p:cNvSpPr>
          <p:nvPr>
            <p:ph type="pic" sz="quarter" idx="15"/>
          </p:nvPr>
        </p:nvSpPr>
        <p:spPr bwMode="gray">
          <a:xfrm>
            <a:off x="1" y="657225"/>
            <a:ext cx="6275387" cy="5688013"/>
          </a:xfrm>
          <a:solidFill>
            <a:schemeClr val="bg2"/>
          </a:solidFill>
        </p:spPr>
        <p:txBody>
          <a:bodyPr anchor="ctr"/>
          <a:lstStyle>
            <a:lvl1pPr marL="0" indent="0" algn="ctr">
              <a:buNone/>
              <a:defRPr/>
            </a:lvl1pPr>
          </a:lstStyle>
          <a:p>
            <a:r>
              <a:rPr lang="de-DE"/>
              <a:t>Bild durch Klicken auf Symbol hinzufügen</a:t>
            </a:r>
          </a:p>
        </p:txBody>
      </p:sp>
      <p:sp>
        <p:nvSpPr>
          <p:cNvPr id="2" name="Titel 1">
            <a:extLst>
              <a:ext uri="{FF2B5EF4-FFF2-40B4-BE49-F238E27FC236}">
                <a16:creationId xmlns:a16="http://schemas.microsoft.com/office/drawing/2014/main" id="{7B41DB1D-FF3F-421B-958B-B0A6998A5AFD}"/>
              </a:ext>
            </a:extLst>
          </p:cNvPr>
          <p:cNvSpPr>
            <a:spLocks noGrp="1"/>
          </p:cNvSpPr>
          <p:nvPr>
            <p:ph type="title"/>
          </p:nvPr>
        </p:nvSpPr>
        <p:spPr bwMode="gray">
          <a:xfrm>
            <a:off x="874712" y="266930"/>
            <a:ext cx="5019104" cy="390295"/>
          </a:xfrm>
        </p:spPr>
        <p:txBody>
          <a:bodyPr/>
          <a:lstStyle/>
          <a:p>
            <a:r>
              <a:rPr lang="de-DE"/>
              <a:t>Titelmasterformat durch Klicken bearbeiten</a:t>
            </a:r>
          </a:p>
        </p:txBody>
      </p:sp>
      <p:sp>
        <p:nvSpPr>
          <p:cNvPr id="5" name="Fußzeilenplatzhalter 4">
            <a:extLst>
              <a:ext uri="{FF2B5EF4-FFF2-40B4-BE49-F238E27FC236}">
                <a16:creationId xmlns:a16="http://schemas.microsoft.com/office/drawing/2014/main" id="{278163EA-C4AE-4DD7-BB50-8483E944ECB1}"/>
              </a:ext>
            </a:extLst>
          </p:cNvPr>
          <p:cNvSpPr>
            <a:spLocks noGrp="1"/>
          </p:cNvSpPr>
          <p:nvPr>
            <p:ph type="ftr" sz="quarter" idx="11"/>
          </p:nvPr>
        </p:nvSpPr>
        <p:spPr bwMode="gray"/>
        <p:txBody>
          <a:bodyPr/>
          <a:lstStyle/>
          <a:p>
            <a:r>
              <a:rPr lang="de-DE"/>
              <a:t>Titel | Abteilung/Institut | Datum</a:t>
            </a:r>
          </a:p>
        </p:txBody>
      </p:sp>
      <p:sp>
        <p:nvSpPr>
          <p:cNvPr id="6" name="Foliennummernplatzhalter 5">
            <a:extLst>
              <a:ext uri="{FF2B5EF4-FFF2-40B4-BE49-F238E27FC236}">
                <a16:creationId xmlns:a16="http://schemas.microsoft.com/office/drawing/2014/main" id="{8CBA344E-FD75-4A15-A097-1B6E45AAF907}"/>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8" name="Textplatzhalter 7">
            <a:extLst>
              <a:ext uri="{FF2B5EF4-FFF2-40B4-BE49-F238E27FC236}">
                <a16:creationId xmlns:a16="http://schemas.microsoft.com/office/drawing/2014/main" id="{59D811AA-D7FF-461C-A453-9C39C5AF6CD7}"/>
              </a:ext>
            </a:extLst>
          </p:cNvPr>
          <p:cNvSpPr>
            <a:spLocks noGrp="1"/>
          </p:cNvSpPr>
          <p:nvPr>
            <p:ph type="body" sz="quarter" idx="13" hasCustomPrompt="1"/>
          </p:nvPr>
        </p:nvSpPr>
        <p:spPr bwMode="gray">
          <a:xfrm>
            <a:off x="874712" y="657225"/>
            <a:ext cx="2198335" cy="389525"/>
          </a:xfrm>
          <a:solidFill>
            <a:schemeClr val="accent4"/>
          </a:solidFill>
        </p:spPr>
        <p:txBody>
          <a:bodyPr wrap="none" lIns="108000" tIns="18000" rIns="72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sp>
        <p:nvSpPr>
          <p:cNvPr id="9" name="Inhaltsplatzhalter 2">
            <a:extLst>
              <a:ext uri="{FF2B5EF4-FFF2-40B4-BE49-F238E27FC236}">
                <a16:creationId xmlns:a16="http://schemas.microsoft.com/office/drawing/2014/main" id="{A2DB554F-5286-40F9-9AB6-140836CE8280}"/>
              </a:ext>
            </a:extLst>
          </p:cNvPr>
          <p:cNvSpPr>
            <a:spLocks noGrp="1"/>
          </p:cNvSpPr>
          <p:nvPr>
            <p:ph idx="14"/>
          </p:nvPr>
        </p:nvSpPr>
        <p:spPr bwMode="gray">
          <a:xfrm>
            <a:off x="6491288" y="1160748"/>
            <a:ext cx="5184775" cy="5184490"/>
          </a:xfrm>
        </p:spPr>
        <p:txBody>
          <a:body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02903528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Bild links (B) und Text">
    <p:spTree>
      <p:nvGrpSpPr>
        <p:cNvPr id="1" name=""/>
        <p:cNvGrpSpPr/>
        <p:nvPr/>
      </p:nvGrpSpPr>
      <p:grpSpPr>
        <a:xfrm>
          <a:off x="0" y="0"/>
          <a:ext cx="0" cy="0"/>
          <a:chOff x="0" y="0"/>
          <a:chExt cx="0" cy="0"/>
        </a:xfrm>
      </p:grpSpPr>
      <p:sp>
        <p:nvSpPr>
          <p:cNvPr id="10" name="Bildplatzhalter 7">
            <a:extLst>
              <a:ext uri="{FF2B5EF4-FFF2-40B4-BE49-F238E27FC236}">
                <a16:creationId xmlns:a16="http://schemas.microsoft.com/office/drawing/2014/main" id="{C45AD1AF-9BB5-45B3-88B8-125F586F53CC}"/>
              </a:ext>
            </a:extLst>
          </p:cNvPr>
          <p:cNvSpPr>
            <a:spLocks noGrp="1"/>
          </p:cNvSpPr>
          <p:nvPr>
            <p:ph type="pic" sz="quarter" idx="15"/>
          </p:nvPr>
        </p:nvSpPr>
        <p:spPr bwMode="gray">
          <a:xfrm>
            <a:off x="1" y="1"/>
            <a:ext cx="6275387" cy="6345238"/>
          </a:xfrm>
          <a:solidFill>
            <a:schemeClr val="bg2"/>
          </a:solidFill>
        </p:spPr>
        <p:txBody>
          <a:bodyPr anchor="ctr"/>
          <a:lstStyle>
            <a:lvl1pPr marL="0" indent="0" algn="ctr">
              <a:buNone/>
              <a:defRPr/>
            </a:lvl1pPr>
          </a:lstStyle>
          <a:p>
            <a:r>
              <a:rPr lang="de-DE"/>
              <a:t>Bild durch Klicken auf Symbol hinzufügen</a:t>
            </a:r>
          </a:p>
        </p:txBody>
      </p:sp>
      <p:sp>
        <p:nvSpPr>
          <p:cNvPr id="2" name="Titel 1">
            <a:extLst>
              <a:ext uri="{FF2B5EF4-FFF2-40B4-BE49-F238E27FC236}">
                <a16:creationId xmlns:a16="http://schemas.microsoft.com/office/drawing/2014/main" id="{7B41DB1D-FF3F-421B-958B-B0A6998A5AFD}"/>
              </a:ext>
            </a:extLst>
          </p:cNvPr>
          <p:cNvSpPr>
            <a:spLocks noGrp="1"/>
          </p:cNvSpPr>
          <p:nvPr>
            <p:ph type="title"/>
          </p:nvPr>
        </p:nvSpPr>
        <p:spPr bwMode="gray">
          <a:xfrm>
            <a:off x="874712" y="656692"/>
            <a:ext cx="5019104" cy="390295"/>
          </a:xfrm>
        </p:spPr>
        <p:txBody>
          <a:bodyPr/>
          <a:lstStyle/>
          <a:p>
            <a:r>
              <a:rPr lang="de-DE"/>
              <a:t>Titelmasterformat durch Klicken bearbeiten</a:t>
            </a:r>
          </a:p>
        </p:txBody>
      </p:sp>
      <p:sp>
        <p:nvSpPr>
          <p:cNvPr id="5" name="Fußzeilenplatzhalter 4">
            <a:extLst>
              <a:ext uri="{FF2B5EF4-FFF2-40B4-BE49-F238E27FC236}">
                <a16:creationId xmlns:a16="http://schemas.microsoft.com/office/drawing/2014/main" id="{278163EA-C4AE-4DD7-BB50-8483E944ECB1}"/>
              </a:ext>
            </a:extLst>
          </p:cNvPr>
          <p:cNvSpPr>
            <a:spLocks noGrp="1"/>
          </p:cNvSpPr>
          <p:nvPr>
            <p:ph type="ftr" sz="quarter" idx="11"/>
          </p:nvPr>
        </p:nvSpPr>
        <p:spPr bwMode="gray"/>
        <p:txBody>
          <a:bodyPr/>
          <a:lstStyle/>
          <a:p>
            <a:r>
              <a:rPr lang="de-DE"/>
              <a:t>Titel | Abteilung/Institut | Datum</a:t>
            </a:r>
          </a:p>
        </p:txBody>
      </p:sp>
      <p:sp>
        <p:nvSpPr>
          <p:cNvPr id="6" name="Foliennummernplatzhalter 5">
            <a:extLst>
              <a:ext uri="{FF2B5EF4-FFF2-40B4-BE49-F238E27FC236}">
                <a16:creationId xmlns:a16="http://schemas.microsoft.com/office/drawing/2014/main" id="{8CBA344E-FD75-4A15-A097-1B6E45AAF907}"/>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8" name="Textplatzhalter 7">
            <a:extLst>
              <a:ext uri="{FF2B5EF4-FFF2-40B4-BE49-F238E27FC236}">
                <a16:creationId xmlns:a16="http://schemas.microsoft.com/office/drawing/2014/main" id="{59D811AA-D7FF-461C-A453-9C39C5AF6CD7}"/>
              </a:ext>
            </a:extLst>
          </p:cNvPr>
          <p:cNvSpPr>
            <a:spLocks noGrp="1"/>
          </p:cNvSpPr>
          <p:nvPr>
            <p:ph type="body" sz="quarter" idx="13" hasCustomPrompt="1"/>
          </p:nvPr>
        </p:nvSpPr>
        <p:spPr bwMode="gray">
          <a:xfrm>
            <a:off x="874712" y="1047403"/>
            <a:ext cx="2198335" cy="389525"/>
          </a:xfrm>
          <a:solidFill>
            <a:schemeClr val="accent4"/>
          </a:solidFill>
        </p:spPr>
        <p:txBody>
          <a:bodyPr wrap="none" lIns="108000" tIns="18000" rIns="72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sp>
        <p:nvSpPr>
          <p:cNvPr id="9" name="Inhaltsplatzhalter 2">
            <a:extLst>
              <a:ext uri="{FF2B5EF4-FFF2-40B4-BE49-F238E27FC236}">
                <a16:creationId xmlns:a16="http://schemas.microsoft.com/office/drawing/2014/main" id="{A2DB554F-5286-40F9-9AB6-140836CE8280}"/>
              </a:ext>
            </a:extLst>
          </p:cNvPr>
          <p:cNvSpPr>
            <a:spLocks noGrp="1"/>
          </p:cNvSpPr>
          <p:nvPr>
            <p:ph idx="14"/>
          </p:nvPr>
        </p:nvSpPr>
        <p:spPr bwMode="gray">
          <a:xfrm>
            <a:off x="6491288" y="1409700"/>
            <a:ext cx="5184775" cy="4935538"/>
          </a:xfrm>
        </p:spPr>
        <p:txBody>
          <a:body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290876960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2 Bilder und Text">
    <p:spTree>
      <p:nvGrpSpPr>
        <p:cNvPr id="1" name=""/>
        <p:cNvGrpSpPr/>
        <p:nvPr/>
      </p:nvGrpSpPr>
      <p:grpSpPr>
        <a:xfrm>
          <a:off x="0" y="0"/>
          <a:ext cx="0" cy="0"/>
          <a:chOff x="0" y="0"/>
          <a:chExt cx="0" cy="0"/>
        </a:xfrm>
      </p:grpSpPr>
      <p:sp>
        <p:nvSpPr>
          <p:cNvPr id="11" name="Bildplatzhalter 7">
            <a:extLst>
              <a:ext uri="{FF2B5EF4-FFF2-40B4-BE49-F238E27FC236}">
                <a16:creationId xmlns:a16="http://schemas.microsoft.com/office/drawing/2014/main" id="{B799280D-67EB-41FD-8C11-201FCC62ADA2}"/>
              </a:ext>
            </a:extLst>
          </p:cNvPr>
          <p:cNvSpPr>
            <a:spLocks noGrp="1"/>
          </p:cNvSpPr>
          <p:nvPr>
            <p:ph type="pic" sz="quarter" idx="15"/>
          </p:nvPr>
        </p:nvSpPr>
        <p:spPr bwMode="gray">
          <a:xfrm>
            <a:off x="1" y="1046988"/>
            <a:ext cx="6059487" cy="3210104"/>
          </a:xfrm>
          <a:solidFill>
            <a:schemeClr val="bg2"/>
          </a:solidFill>
        </p:spPr>
        <p:txBody>
          <a:bodyPr anchor="ctr"/>
          <a:lstStyle>
            <a:lvl1pPr marL="0" indent="0" algn="ctr">
              <a:buNone/>
              <a:defRPr/>
            </a:lvl1pPr>
          </a:lstStyle>
          <a:p>
            <a:r>
              <a:rPr lang="de-DE"/>
              <a:t>Bild durch Klicken auf Symbol hinzufügen</a:t>
            </a:r>
          </a:p>
        </p:txBody>
      </p:sp>
      <p:sp>
        <p:nvSpPr>
          <p:cNvPr id="13" name="Bildplatzhalter 7">
            <a:extLst>
              <a:ext uri="{FF2B5EF4-FFF2-40B4-BE49-F238E27FC236}">
                <a16:creationId xmlns:a16="http://schemas.microsoft.com/office/drawing/2014/main" id="{1DBA08F7-24D3-451C-8C39-58337F024085}"/>
              </a:ext>
            </a:extLst>
          </p:cNvPr>
          <p:cNvSpPr>
            <a:spLocks noGrp="1"/>
          </p:cNvSpPr>
          <p:nvPr>
            <p:ph type="pic" sz="quarter" idx="16"/>
          </p:nvPr>
        </p:nvSpPr>
        <p:spPr bwMode="gray">
          <a:xfrm>
            <a:off x="6170531" y="1046988"/>
            <a:ext cx="6021468" cy="3210104"/>
          </a:xfrm>
          <a:solidFill>
            <a:schemeClr val="bg2"/>
          </a:solidFill>
        </p:spPr>
        <p:txBody>
          <a:bodyPr anchor="ctr"/>
          <a:lstStyle>
            <a:lvl1pPr marL="0" indent="0" algn="ctr">
              <a:buNone/>
              <a:defRPr/>
            </a:lvl1pPr>
          </a:lstStyle>
          <a:p>
            <a:r>
              <a:rPr lang="de-DE"/>
              <a:t>Bild durch Klicken auf Symbol hinzufügen</a:t>
            </a:r>
          </a:p>
        </p:txBody>
      </p:sp>
      <p:sp>
        <p:nvSpPr>
          <p:cNvPr id="2" name="Titel 1">
            <a:extLst>
              <a:ext uri="{FF2B5EF4-FFF2-40B4-BE49-F238E27FC236}">
                <a16:creationId xmlns:a16="http://schemas.microsoft.com/office/drawing/2014/main" id="{7B41DB1D-FF3F-421B-958B-B0A6998A5AFD}"/>
              </a:ext>
            </a:extLst>
          </p:cNvPr>
          <p:cNvSpPr>
            <a:spLocks noGrp="1"/>
          </p:cNvSpPr>
          <p:nvPr>
            <p:ph type="title"/>
          </p:nvPr>
        </p:nvSpPr>
        <p:spPr bwMode="gray">
          <a:xfrm>
            <a:off x="874712" y="656692"/>
            <a:ext cx="5019104" cy="390295"/>
          </a:xfrm>
        </p:spPr>
        <p:txBody>
          <a:bodyPr/>
          <a:lstStyle/>
          <a:p>
            <a:r>
              <a:rPr lang="de-DE"/>
              <a:t>Titelmasterformat durch Klicken bearbeiten</a:t>
            </a:r>
          </a:p>
        </p:txBody>
      </p:sp>
      <p:sp>
        <p:nvSpPr>
          <p:cNvPr id="3" name="Inhaltsplatzhalter 2">
            <a:extLst>
              <a:ext uri="{FF2B5EF4-FFF2-40B4-BE49-F238E27FC236}">
                <a16:creationId xmlns:a16="http://schemas.microsoft.com/office/drawing/2014/main" id="{EB70EB7D-E257-45B4-8C10-9ABF0CE430DE}"/>
              </a:ext>
            </a:extLst>
          </p:cNvPr>
          <p:cNvSpPr>
            <a:spLocks noGrp="1"/>
          </p:cNvSpPr>
          <p:nvPr>
            <p:ph idx="1"/>
          </p:nvPr>
        </p:nvSpPr>
        <p:spPr bwMode="gray">
          <a:xfrm>
            <a:off x="874711" y="4401108"/>
            <a:ext cx="5184777" cy="1944130"/>
          </a:xfrm>
        </p:spPr>
        <p:txBody>
          <a:body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5" name="Fußzeilenplatzhalter 4">
            <a:extLst>
              <a:ext uri="{FF2B5EF4-FFF2-40B4-BE49-F238E27FC236}">
                <a16:creationId xmlns:a16="http://schemas.microsoft.com/office/drawing/2014/main" id="{278163EA-C4AE-4DD7-BB50-8483E944ECB1}"/>
              </a:ext>
            </a:extLst>
          </p:cNvPr>
          <p:cNvSpPr>
            <a:spLocks noGrp="1"/>
          </p:cNvSpPr>
          <p:nvPr>
            <p:ph type="ftr" sz="quarter" idx="11"/>
          </p:nvPr>
        </p:nvSpPr>
        <p:spPr bwMode="gray"/>
        <p:txBody>
          <a:bodyPr/>
          <a:lstStyle/>
          <a:p>
            <a:r>
              <a:rPr lang="de-DE"/>
              <a:t>Titel | Abteilung/Institut | Datum</a:t>
            </a:r>
          </a:p>
        </p:txBody>
      </p:sp>
      <p:sp>
        <p:nvSpPr>
          <p:cNvPr id="6" name="Foliennummernplatzhalter 5">
            <a:extLst>
              <a:ext uri="{FF2B5EF4-FFF2-40B4-BE49-F238E27FC236}">
                <a16:creationId xmlns:a16="http://schemas.microsoft.com/office/drawing/2014/main" id="{8CBA344E-FD75-4A15-A097-1B6E45AAF907}"/>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8" name="Textplatzhalter 7">
            <a:extLst>
              <a:ext uri="{FF2B5EF4-FFF2-40B4-BE49-F238E27FC236}">
                <a16:creationId xmlns:a16="http://schemas.microsoft.com/office/drawing/2014/main" id="{59D811AA-D7FF-461C-A453-9C39C5AF6CD7}"/>
              </a:ext>
            </a:extLst>
          </p:cNvPr>
          <p:cNvSpPr>
            <a:spLocks noGrp="1"/>
          </p:cNvSpPr>
          <p:nvPr>
            <p:ph type="body" sz="quarter" idx="13" hasCustomPrompt="1"/>
          </p:nvPr>
        </p:nvSpPr>
        <p:spPr bwMode="gray">
          <a:xfrm>
            <a:off x="874712" y="1047403"/>
            <a:ext cx="2198335" cy="389525"/>
          </a:xfrm>
          <a:solidFill>
            <a:schemeClr val="accent4"/>
          </a:solidFill>
        </p:spPr>
        <p:txBody>
          <a:bodyPr wrap="none" lIns="108000" tIns="18000" rIns="72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sp>
        <p:nvSpPr>
          <p:cNvPr id="9" name="Inhaltsplatzhalter 2">
            <a:extLst>
              <a:ext uri="{FF2B5EF4-FFF2-40B4-BE49-F238E27FC236}">
                <a16:creationId xmlns:a16="http://schemas.microsoft.com/office/drawing/2014/main" id="{A2DB554F-5286-40F9-9AB6-140836CE8280}"/>
              </a:ext>
            </a:extLst>
          </p:cNvPr>
          <p:cNvSpPr>
            <a:spLocks noGrp="1"/>
          </p:cNvSpPr>
          <p:nvPr>
            <p:ph idx="14"/>
          </p:nvPr>
        </p:nvSpPr>
        <p:spPr bwMode="gray">
          <a:xfrm>
            <a:off x="6168008" y="4401108"/>
            <a:ext cx="5508055" cy="1944130"/>
          </a:xfrm>
        </p:spPr>
        <p:txBody>
          <a:body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Tree>
    <p:extLst>
      <p:ext uri="{BB962C8B-B14F-4D97-AF65-F5344CB8AC3E}">
        <p14:creationId xmlns:p14="http://schemas.microsoft.com/office/powerpoint/2010/main" val="19062795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t with blue transparent box B">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BF46BFD9-69D2-A71D-FD71-E1864BA5BCF8}"/>
              </a:ext>
            </a:extLst>
          </p:cNvPr>
          <p:cNvSpPr>
            <a:spLocks noGrp="1" noRot="1" noMove="1" noResize="1" noEditPoints="1" noAdjustHandles="1" noChangeArrowheads="1" noChangeShapeType="1"/>
          </p:cNvSpPr>
          <p:nvPr userDrawn="1"/>
        </p:nvSpPr>
        <p:spPr>
          <a:xfrm>
            <a:off x="0" y="6786000"/>
            <a:ext cx="12192000" cy="72000"/>
          </a:xfrm>
          <a:prstGeom prst="rect">
            <a:avLst/>
          </a:prstGeom>
          <a:gradFill flip="none" rotWithShape="1">
            <a:gsLst>
              <a:gs pos="0">
                <a:schemeClr val="accent1"/>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7BBDD3EB-A9DD-EC50-A572-589390FA9B05}"/>
              </a:ext>
            </a:extLst>
          </p:cNvPr>
          <p:cNvSpPr>
            <a:spLocks noGrp="1"/>
          </p:cNvSpPr>
          <p:nvPr>
            <p:ph type="pic" sz="quarter" idx="11"/>
          </p:nvPr>
        </p:nvSpPr>
        <p:spPr>
          <a:xfrm>
            <a:off x="-1" y="0"/>
            <a:ext cx="12191999" cy="6785999"/>
          </a:xfrm>
          <a:solidFill>
            <a:schemeClr val="bg1"/>
          </a:solidFill>
        </p:spPr>
        <p:txBody>
          <a:bodyPr/>
          <a:lstStyle/>
          <a:p>
            <a:r>
              <a:rPr lang="en-US"/>
              <a:t>Click icon to add picture</a:t>
            </a:r>
            <a:endParaRPr lang="en-SE"/>
          </a:p>
        </p:txBody>
      </p:sp>
      <p:sp>
        <p:nvSpPr>
          <p:cNvPr id="14" name="Text Placeholder 13">
            <a:extLst>
              <a:ext uri="{FF2B5EF4-FFF2-40B4-BE49-F238E27FC236}">
                <a16:creationId xmlns:a16="http://schemas.microsoft.com/office/drawing/2014/main" id="{DBF74F3F-4274-320D-CB85-9AE44F6890EC}"/>
              </a:ext>
            </a:extLst>
          </p:cNvPr>
          <p:cNvSpPr>
            <a:spLocks noGrp="1"/>
          </p:cNvSpPr>
          <p:nvPr>
            <p:ph type="body" sz="quarter" idx="18"/>
          </p:nvPr>
        </p:nvSpPr>
        <p:spPr>
          <a:xfrm>
            <a:off x="-3" y="-4"/>
            <a:ext cx="6096003" cy="6785999"/>
          </a:xfrm>
          <a:solidFill>
            <a:schemeClr val="accent3">
              <a:alpha val="93000"/>
            </a:schemeClr>
          </a:solidFill>
        </p:spPr>
        <p:txBody>
          <a:bodyPr lIns="540000" tIns="720000" rIns="540000" bIns="90000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5" name="Logo">
            <a:extLst>
              <a:ext uri="{FF2B5EF4-FFF2-40B4-BE49-F238E27FC236}">
                <a16:creationId xmlns:a16="http://schemas.microsoft.com/office/drawing/2014/main" id="{F13B4BCF-69D8-A79A-B865-C7BD23A4D02D}"/>
              </a:ext>
            </a:extLst>
          </p:cNvPr>
          <p:cNvSpPr>
            <a:spLocks noGrp="1"/>
          </p:cNvSpPr>
          <p:nvPr>
            <p:ph type="body" sz="quarter" idx="20"/>
          </p:nvPr>
        </p:nvSpPr>
        <p:spPr>
          <a:xfrm>
            <a:off x="10752945" y="386029"/>
            <a:ext cx="1130400" cy="363600"/>
          </a:xfrm>
          <a:blipFill>
            <a:blip>
              <a:extLst>
                <a:ext uri="{96DAC541-7B7A-43D3-8B79-37D633B846F1}">
                  <asvg:svgBlip xmlns:asvg="http://schemas.microsoft.com/office/drawing/2016/SVG/main" r:embed="rId2"/>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3" name="Slide Number Placeholder 2">
            <a:extLst>
              <a:ext uri="{FF2B5EF4-FFF2-40B4-BE49-F238E27FC236}">
                <a16:creationId xmlns:a16="http://schemas.microsoft.com/office/drawing/2014/main" id="{92987E19-42E4-07FC-D22F-11B10F3AC2CD}"/>
              </a:ext>
            </a:extLst>
          </p:cNvPr>
          <p:cNvSpPr>
            <a:spLocks noGrp="1"/>
          </p:cNvSpPr>
          <p:nvPr>
            <p:ph type="sldNum" sz="quarter" idx="10"/>
          </p:nvPr>
        </p:nvSpPr>
        <p:spPr/>
        <p:txBody>
          <a:bodyPr/>
          <a:lstStyle/>
          <a:p>
            <a:fld id="{6101CC8E-1CEF-6746-999E-CF29FF00B1DC}" type="slidenum">
              <a:rPr lang="sv-SE" smtClean="0"/>
              <a:pPr/>
              <a:t>‹#›</a:t>
            </a:fld>
            <a:endParaRPr lang="sv-SE"/>
          </a:p>
        </p:txBody>
      </p:sp>
      <p:sp>
        <p:nvSpPr>
          <p:cNvPr id="2" name="Reference Placeholder 4">
            <a:extLst>
              <a:ext uri="{FF2B5EF4-FFF2-40B4-BE49-F238E27FC236}">
                <a16:creationId xmlns:a16="http://schemas.microsoft.com/office/drawing/2014/main" id="{D528162B-2EAC-9956-A2B6-A6FAD7C306B7}"/>
              </a:ext>
            </a:extLst>
          </p:cNvPr>
          <p:cNvSpPr>
            <a:spLocks noGrp="1"/>
          </p:cNvSpPr>
          <p:nvPr>
            <p:ph type="body" sz="quarter" idx="19" hasCustomPrompt="1"/>
          </p:nvPr>
        </p:nvSpPr>
        <p:spPr>
          <a:xfrm>
            <a:off x="470646" y="6356349"/>
            <a:ext cx="5068005" cy="363601"/>
          </a:xfrm>
        </p:spPr>
        <p:txBody>
          <a:bodyPr anchor="t">
            <a:noAutofit/>
          </a:bodyPr>
          <a:lstStyle>
            <a:lvl1pPr>
              <a:buNone/>
              <a:defRPr sz="900">
                <a:solidFill>
                  <a:schemeClr val="bg1"/>
                </a:solidFill>
              </a:defRPr>
            </a:lvl1pPr>
            <a:lvl2pPr>
              <a:buNone/>
              <a:defRPr sz="900"/>
            </a:lvl2pPr>
            <a:lvl3pPr>
              <a:buNone/>
              <a:defRPr sz="900"/>
            </a:lvl3pPr>
            <a:lvl4pPr>
              <a:buNone/>
              <a:defRPr sz="900"/>
            </a:lvl4pPr>
            <a:lvl5pPr>
              <a:buNone/>
              <a:defRPr sz="900"/>
            </a:lvl5pPr>
          </a:lstStyle>
          <a:p>
            <a:pPr lvl="0"/>
            <a:r>
              <a:rPr lang="en-US"/>
              <a:t>Reference</a:t>
            </a:r>
            <a:endParaRPr lang="en-SE"/>
          </a:p>
        </p:txBody>
      </p:sp>
      <p:sp>
        <p:nvSpPr>
          <p:cNvPr id="9" name="Text Placeholder 31">
            <a:extLst>
              <a:ext uri="{FF2B5EF4-FFF2-40B4-BE49-F238E27FC236}">
                <a16:creationId xmlns:a16="http://schemas.microsoft.com/office/drawing/2014/main" id="{4ECC475E-2C1B-1880-2CDE-18D271946E6A}"/>
              </a:ext>
            </a:extLst>
          </p:cNvPr>
          <p:cNvSpPr>
            <a:spLocks noGrp="1"/>
          </p:cNvSpPr>
          <p:nvPr>
            <p:ph type="body" sz="quarter" idx="23"/>
          </p:nvPr>
        </p:nvSpPr>
        <p:spPr>
          <a:xfrm>
            <a:off x="469900" y="77843"/>
            <a:ext cx="3592800" cy="280800"/>
          </a:xfrm>
          <a:blipFill>
            <a:blip r:embed="rId3">
              <a:extLst>
                <a:ext uri="{28A0092B-C50C-407E-A947-70E740481C1C}">
                  <a14:useLocalDpi xmlns:a14="http://schemas.microsoft.com/office/drawing/2010/main" val="0"/>
                </a:ext>
              </a:extLst>
            </a:blip>
            <a:stretch>
              <a:fillRect/>
            </a:stretch>
          </a:blipFill>
        </p:spPr>
        <p:txBody>
          <a:bodyPr/>
          <a:lstStyle>
            <a:lvl1pPr>
              <a:defRPr>
                <a:noFill/>
              </a:defRPr>
            </a:lvl1pPr>
            <a:lvl2pPr>
              <a:defRPr>
                <a:noFill/>
              </a:defRPr>
            </a:lvl2pPr>
            <a:lvl3pPr>
              <a:defRPr>
                <a:noFill/>
              </a:defRPr>
            </a:lvl3pPr>
            <a:lvl4pPr>
              <a:defRPr>
                <a:noFill/>
              </a:defRPr>
            </a:lvl4pPr>
            <a:lvl5pPr>
              <a:defRPr>
                <a:no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Tree>
    <p:extLst>
      <p:ext uri="{BB962C8B-B14F-4D97-AF65-F5344CB8AC3E}">
        <p14:creationId xmlns:p14="http://schemas.microsoft.com/office/powerpoint/2010/main" val="405960169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breites Bild und Text">
    <p:spTree>
      <p:nvGrpSpPr>
        <p:cNvPr id="1" name=""/>
        <p:cNvGrpSpPr/>
        <p:nvPr/>
      </p:nvGrpSpPr>
      <p:grpSpPr>
        <a:xfrm>
          <a:off x="0" y="0"/>
          <a:ext cx="0" cy="0"/>
          <a:chOff x="0" y="0"/>
          <a:chExt cx="0" cy="0"/>
        </a:xfrm>
      </p:grpSpPr>
      <p:sp>
        <p:nvSpPr>
          <p:cNvPr id="11" name="Bildplatzhalter 7">
            <a:extLst>
              <a:ext uri="{FF2B5EF4-FFF2-40B4-BE49-F238E27FC236}">
                <a16:creationId xmlns:a16="http://schemas.microsoft.com/office/drawing/2014/main" id="{B799280D-67EB-41FD-8C11-201FCC62ADA2}"/>
              </a:ext>
            </a:extLst>
          </p:cNvPr>
          <p:cNvSpPr>
            <a:spLocks noGrp="1"/>
          </p:cNvSpPr>
          <p:nvPr>
            <p:ph type="pic" sz="quarter" idx="15"/>
          </p:nvPr>
        </p:nvSpPr>
        <p:spPr bwMode="gray">
          <a:xfrm>
            <a:off x="1" y="0"/>
            <a:ext cx="12191999" cy="3969060"/>
          </a:xfrm>
          <a:solidFill>
            <a:schemeClr val="bg2"/>
          </a:solidFill>
        </p:spPr>
        <p:txBody>
          <a:bodyPr anchor="ctr"/>
          <a:lstStyle>
            <a:lvl1pPr marL="0" indent="0" algn="ctr">
              <a:buNone/>
              <a:defRPr/>
            </a:lvl1pPr>
          </a:lstStyle>
          <a:p>
            <a:r>
              <a:rPr lang="de-DE"/>
              <a:t>Bild durch Klicken auf Symbol hinzufügen</a:t>
            </a:r>
          </a:p>
        </p:txBody>
      </p:sp>
      <p:sp>
        <p:nvSpPr>
          <p:cNvPr id="2" name="Titel 1">
            <a:extLst>
              <a:ext uri="{FF2B5EF4-FFF2-40B4-BE49-F238E27FC236}">
                <a16:creationId xmlns:a16="http://schemas.microsoft.com/office/drawing/2014/main" id="{7B41DB1D-FF3F-421B-958B-B0A6998A5AFD}"/>
              </a:ext>
            </a:extLst>
          </p:cNvPr>
          <p:cNvSpPr>
            <a:spLocks noGrp="1"/>
          </p:cNvSpPr>
          <p:nvPr>
            <p:ph type="title"/>
          </p:nvPr>
        </p:nvSpPr>
        <p:spPr bwMode="gray">
          <a:xfrm>
            <a:off x="874712" y="3578765"/>
            <a:ext cx="5019104" cy="390295"/>
          </a:xfrm>
        </p:spPr>
        <p:txBody>
          <a:bodyPr/>
          <a:lstStyle/>
          <a:p>
            <a:r>
              <a:rPr lang="de-DE"/>
              <a:t>Titelmasterformat durch Klicken bearbeiten</a:t>
            </a:r>
          </a:p>
        </p:txBody>
      </p:sp>
      <p:sp>
        <p:nvSpPr>
          <p:cNvPr id="3" name="Inhaltsplatzhalter 2">
            <a:extLst>
              <a:ext uri="{FF2B5EF4-FFF2-40B4-BE49-F238E27FC236}">
                <a16:creationId xmlns:a16="http://schemas.microsoft.com/office/drawing/2014/main" id="{EB70EB7D-E257-45B4-8C10-9ABF0CE430DE}"/>
              </a:ext>
            </a:extLst>
          </p:cNvPr>
          <p:cNvSpPr>
            <a:spLocks noGrp="1"/>
          </p:cNvSpPr>
          <p:nvPr>
            <p:ph idx="1"/>
          </p:nvPr>
        </p:nvSpPr>
        <p:spPr bwMode="gray">
          <a:xfrm>
            <a:off x="874711" y="4689140"/>
            <a:ext cx="5400677" cy="1656098"/>
          </a:xfrm>
        </p:spPr>
        <p:txBody>
          <a:body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5" name="Fußzeilenplatzhalter 4">
            <a:extLst>
              <a:ext uri="{FF2B5EF4-FFF2-40B4-BE49-F238E27FC236}">
                <a16:creationId xmlns:a16="http://schemas.microsoft.com/office/drawing/2014/main" id="{278163EA-C4AE-4DD7-BB50-8483E944ECB1}"/>
              </a:ext>
            </a:extLst>
          </p:cNvPr>
          <p:cNvSpPr>
            <a:spLocks noGrp="1"/>
          </p:cNvSpPr>
          <p:nvPr>
            <p:ph type="ftr" sz="quarter" idx="11"/>
          </p:nvPr>
        </p:nvSpPr>
        <p:spPr bwMode="gray"/>
        <p:txBody>
          <a:bodyPr/>
          <a:lstStyle/>
          <a:p>
            <a:r>
              <a:rPr lang="de-DE"/>
              <a:t>Titel | Abteilung/Institut | Datum</a:t>
            </a:r>
          </a:p>
        </p:txBody>
      </p:sp>
      <p:sp>
        <p:nvSpPr>
          <p:cNvPr id="6" name="Foliennummernplatzhalter 5">
            <a:extLst>
              <a:ext uri="{FF2B5EF4-FFF2-40B4-BE49-F238E27FC236}">
                <a16:creationId xmlns:a16="http://schemas.microsoft.com/office/drawing/2014/main" id="{8CBA344E-FD75-4A15-A097-1B6E45AAF907}"/>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8" name="Textplatzhalter 7">
            <a:extLst>
              <a:ext uri="{FF2B5EF4-FFF2-40B4-BE49-F238E27FC236}">
                <a16:creationId xmlns:a16="http://schemas.microsoft.com/office/drawing/2014/main" id="{59D811AA-D7FF-461C-A453-9C39C5AF6CD7}"/>
              </a:ext>
            </a:extLst>
          </p:cNvPr>
          <p:cNvSpPr>
            <a:spLocks noGrp="1"/>
          </p:cNvSpPr>
          <p:nvPr>
            <p:ph type="body" sz="quarter" idx="13" hasCustomPrompt="1"/>
          </p:nvPr>
        </p:nvSpPr>
        <p:spPr bwMode="gray">
          <a:xfrm>
            <a:off x="874712" y="3969060"/>
            <a:ext cx="2198335" cy="389525"/>
          </a:xfrm>
          <a:solidFill>
            <a:schemeClr val="accent4"/>
          </a:solidFill>
        </p:spPr>
        <p:txBody>
          <a:bodyPr wrap="none" lIns="108000" tIns="18000" rIns="72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sp>
        <p:nvSpPr>
          <p:cNvPr id="9" name="Inhaltsplatzhalter 2">
            <a:extLst>
              <a:ext uri="{FF2B5EF4-FFF2-40B4-BE49-F238E27FC236}">
                <a16:creationId xmlns:a16="http://schemas.microsoft.com/office/drawing/2014/main" id="{A2DB554F-5286-40F9-9AB6-140836CE8280}"/>
              </a:ext>
            </a:extLst>
          </p:cNvPr>
          <p:cNvSpPr>
            <a:spLocks noGrp="1"/>
          </p:cNvSpPr>
          <p:nvPr>
            <p:ph idx="14"/>
          </p:nvPr>
        </p:nvSpPr>
        <p:spPr bwMode="gray">
          <a:xfrm>
            <a:off x="6491288" y="4689140"/>
            <a:ext cx="5184775" cy="1656098"/>
          </a:xfrm>
        </p:spPr>
        <p:txBody>
          <a:bodyPr/>
          <a:lstStyle/>
          <a:p>
            <a:pPr lvl="0"/>
            <a:r>
              <a:rPr lang="de-DE"/>
              <a:t>Formatvorlagen des Textmasters bearbeiten</a:t>
            </a:r>
          </a:p>
          <a:p>
            <a:pPr lvl="1"/>
            <a:r>
              <a:rPr lang="de-DE"/>
              <a:t>Zweite Ebene</a:t>
            </a:r>
          </a:p>
          <a:p>
            <a:pPr lvl="2"/>
            <a:r>
              <a:rPr lang="de-DE"/>
              <a:t>Dritte Ebene</a:t>
            </a:r>
          </a:p>
          <a:p>
            <a:pPr lvl="3"/>
            <a:r>
              <a:rPr lang="de-DE"/>
              <a:t>Vierte Ebene</a:t>
            </a:r>
          </a:p>
          <a:p>
            <a:pPr lvl="4"/>
            <a:r>
              <a:rPr lang="de-DE"/>
              <a:t>Fünfte Ebene</a:t>
            </a:r>
          </a:p>
        </p:txBody>
      </p:sp>
      <p:sp>
        <p:nvSpPr>
          <p:cNvPr id="15" name="Textplatzhalter 14">
            <a:extLst>
              <a:ext uri="{FF2B5EF4-FFF2-40B4-BE49-F238E27FC236}">
                <a16:creationId xmlns:a16="http://schemas.microsoft.com/office/drawing/2014/main" id="{DB8D8FD5-3CFA-4E30-89FF-BBBED675F997}"/>
              </a:ext>
            </a:extLst>
          </p:cNvPr>
          <p:cNvSpPr>
            <a:spLocks noGrp="1"/>
          </p:cNvSpPr>
          <p:nvPr>
            <p:ph type="body" sz="quarter" idx="16" hasCustomPrompt="1"/>
          </p:nvPr>
        </p:nvSpPr>
        <p:spPr bwMode="gray">
          <a:xfrm>
            <a:off x="10499444" y="288543"/>
            <a:ext cx="1393200" cy="392400"/>
          </a:xfrm>
          <a:blipFill>
            <a:blip r:embed="rId2" cstate="screen">
              <a:extLst>
                <a:ext uri="{28A0092B-C50C-407E-A947-70E740481C1C}">
                  <a14:useLocalDpi xmlns:a14="http://schemas.microsoft.com/office/drawing/2010/main"/>
                </a:ext>
              </a:extLst>
            </a:blip>
            <a:stretch>
              <a:fillRect/>
            </a:stretch>
          </a:blipFill>
        </p:spPr>
        <p:txBody>
          <a:bodyPr/>
          <a:lstStyle>
            <a:lvl1pPr marL="0" indent="0">
              <a:buNone/>
              <a:defRPr sz="400">
                <a:solidFill>
                  <a:schemeClr val="bg1"/>
                </a:solidFill>
              </a:defRPr>
            </a:lvl1pPr>
          </a:lstStyle>
          <a:p>
            <a:pPr lvl="0"/>
            <a:r>
              <a:rPr lang="de-DE"/>
              <a:t> </a:t>
            </a:r>
          </a:p>
        </p:txBody>
      </p:sp>
    </p:spTree>
    <p:extLst>
      <p:ext uri="{BB962C8B-B14F-4D97-AF65-F5344CB8AC3E}">
        <p14:creationId xmlns:p14="http://schemas.microsoft.com/office/powerpoint/2010/main" val="30945931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CF26E39-2412-4ACE-8A9E-69973F0B842B}"/>
              </a:ext>
            </a:extLst>
          </p:cNvPr>
          <p:cNvSpPr>
            <a:spLocks noGrp="1"/>
          </p:cNvSpPr>
          <p:nvPr>
            <p:ph type="title"/>
          </p:nvPr>
        </p:nvSpPr>
        <p:spPr bwMode="gray"/>
        <p:txBody>
          <a:bodyPr/>
          <a:lstStyle/>
          <a:p>
            <a:r>
              <a:rPr lang="de-DE"/>
              <a:t>Titelmasterformat durch Klicken bearbeiten</a:t>
            </a:r>
          </a:p>
        </p:txBody>
      </p:sp>
      <p:sp>
        <p:nvSpPr>
          <p:cNvPr id="4" name="Fußzeilenplatzhalter 3">
            <a:extLst>
              <a:ext uri="{FF2B5EF4-FFF2-40B4-BE49-F238E27FC236}">
                <a16:creationId xmlns:a16="http://schemas.microsoft.com/office/drawing/2014/main" id="{B13B0368-721B-46BE-B536-5F060B7D7838}"/>
              </a:ext>
            </a:extLst>
          </p:cNvPr>
          <p:cNvSpPr>
            <a:spLocks noGrp="1"/>
          </p:cNvSpPr>
          <p:nvPr>
            <p:ph type="ftr" sz="quarter" idx="11"/>
          </p:nvPr>
        </p:nvSpPr>
        <p:spPr bwMode="gray"/>
        <p:txBody>
          <a:bodyPr/>
          <a:lstStyle/>
          <a:p>
            <a:r>
              <a:rPr lang="de-DE"/>
              <a:t>Titel | Abteilung/Institut | Datum</a:t>
            </a:r>
          </a:p>
        </p:txBody>
      </p:sp>
      <p:sp>
        <p:nvSpPr>
          <p:cNvPr id="5" name="Foliennummernplatzhalter 4">
            <a:extLst>
              <a:ext uri="{FF2B5EF4-FFF2-40B4-BE49-F238E27FC236}">
                <a16:creationId xmlns:a16="http://schemas.microsoft.com/office/drawing/2014/main" id="{C57B24DB-66D3-4CC2-918A-F9BD00CA065F}"/>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6" name="Textplatzhalter 7">
            <a:extLst>
              <a:ext uri="{FF2B5EF4-FFF2-40B4-BE49-F238E27FC236}">
                <a16:creationId xmlns:a16="http://schemas.microsoft.com/office/drawing/2014/main" id="{F63ACECD-7201-4706-9BCF-0DA28138EB04}"/>
              </a:ext>
            </a:extLst>
          </p:cNvPr>
          <p:cNvSpPr>
            <a:spLocks noGrp="1"/>
          </p:cNvSpPr>
          <p:nvPr>
            <p:ph type="body" sz="quarter" idx="13" hasCustomPrompt="1"/>
          </p:nvPr>
        </p:nvSpPr>
        <p:spPr bwMode="gray">
          <a:xfrm>
            <a:off x="874712" y="1046987"/>
            <a:ext cx="2198335" cy="389525"/>
          </a:xfrm>
          <a:solidFill>
            <a:schemeClr val="accent4"/>
          </a:solidFill>
        </p:spPr>
        <p:txBody>
          <a:bodyPr wrap="none" lIns="108000" tIns="18000" rIns="72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spTree>
    <p:extLst>
      <p:ext uri="{BB962C8B-B14F-4D97-AF65-F5344CB8AC3E}">
        <p14:creationId xmlns:p14="http://schemas.microsoft.com/office/powerpoint/2010/main" val="336059045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itel und Bild">
    <p:spTree>
      <p:nvGrpSpPr>
        <p:cNvPr id="1" name=""/>
        <p:cNvGrpSpPr/>
        <p:nvPr/>
      </p:nvGrpSpPr>
      <p:grpSpPr>
        <a:xfrm>
          <a:off x="0" y="0"/>
          <a:ext cx="0" cy="0"/>
          <a:chOff x="0" y="0"/>
          <a:chExt cx="0" cy="0"/>
        </a:xfrm>
      </p:grpSpPr>
      <p:sp>
        <p:nvSpPr>
          <p:cNvPr id="8" name="Bildplatzhalter 7">
            <a:extLst>
              <a:ext uri="{FF2B5EF4-FFF2-40B4-BE49-F238E27FC236}">
                <a16:creationId xmlns:a16="http://schemas.microsoft.com/office/drawing/2014/main" id="{EA869AB4-B38E-4364-8216-34A2E905743D}"/>
              </a:ext>
            </a:extLst>
          </p:cNvPr>
          <p:cNvSpPr>
            <a:spLocks noGrp="1"/>
          </p:cNvSpPr>
          <p:nvPr>
            <p:ph type="pic" sz="quarter" idx="14"/>
          </p:nvPr>
        </p:nvSpPr>
        <p:spPr bwMode="gray">
          <a:xfrm>
            <a:off x="874711" y="1046988"/>
            <a:ext cx="10442577" cy="5010304"/>
          </a:xfrm>
          <a:solidFill>
            <a:schemeClr val="bg2"/>
          </a:solidFill>
        </p:spPr>
        <p:txBody>
          <a:bodyPr anchor="ctr"/>
          <a:lstStyle>
            <a:lvl1pPr marL="0" indent="0" algn="ctr">
              <a:buNone/>
              <a:defRPr/>
            </a:lvl1pPr>
          </a:lstStyle>
          <a:p>
            <a:r>
              <a:rPr lang="de-DE"/>
              <a:t>Bild durch Klicken auf Symbol hinzufügen</a:t>
            </a:r>
          </a:p>
        </p:txBody>
      </p:sp>
      <p:sp>
        <p:nvSpPr>
          <p:cNvPr id="2" name="Titel 1">
            <a:extLst>
              <a:ext uri="{FF2B5EF4-FFF2-40B4-BE49-F238E27FC236}">
                <a16:creationId xmlns:a16="http://schemas.microsoft.com/office/drawing/2014/main" id="{9CF26E39-2412-4ACE-8A9E-69973F0B842B}"/>
              </a:ext>
            </a:extLst>
          </p:cNvPr>
          <p:cNvSpPr>
            <a:spLocks noGrp="1"/>
          </p:cNvSpPr>
          <p:nvPr>
            <p:ph type="title"/>
          </p:nvPr>
        </p:nvSpPr>
        <p:spPr bwMode="gray"/>
        <p:txBody>
          <a:bodyPr/>
          <a:lstStyle/>
          <a:p>
            <a:r>
              <a:rPr lang="de-DE"/>
              <a:t>Titelmasterformat durch Klicken bearbeiten</a:t>
            </a:r>
          </a:p>
        </p:txBody>
      </p:sp>
      <p:sp>
        <p:nvSpPr>
          <p:cNvPr id="4" name="Fußzeilenplatzhalter 3">
            <a:extLst>
              <a:ext uri="{FF2B5EF4-FFF2-40B4-BE49-F238E27FC236}">
                <a16:creationId xmlns:a16="http://schemas.microsoft.com/office/drawing/2014/main" id="{B13B0368-721B-46BE-B536-5F060B7D7838}"/>
              </a:ext>
            </a:extLst>
          </p:cNvPr>
          <p:cNvSpPr>
            <a:spLocks noGrp="1"/>
          </p:cNvSpPr>
          <p:nvPr>
            <p:ph type="ftr" sz="quarter" idx="11"/>
          </p:nvPr>
        </p:nvSpPr>
        <p:spPr bwMode="gray"/>
        <p:txBody>
          <a:bodyPr/>
          <a:lstStyle/>
          <a:p>
            <a:r>
              <a:rPr lang="de-DE"/>
              <a:t>Titel | Abteilung/Institut | Datum</a:t>
            </a:r>
          </a:p>
        </p:txBody>
      </p:sp>
      <p:sp>
        <p:nvSpPr>
          <p:cNvPr id="5" name="Foliennummernplatzhalter 4">
            <a:extLst>
              <a:ext uri="{FF2B5EF4-FFF2-40B4-BE49-F238E27FC236}">
                <a16:creationId xmlns:a16="http://schemas.microsoft.com/office/drawing/2014/main" id="{C57B24DB-66D3-4CC2-918A-F9BD00CA065F}"/>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6" name="Textplatzhalter 7">
            <a:extLst>
              <a:ext uri="{FF2B5EF4-FFF2-40B4-BE49-F238E27FC236}">
                <a16:creationId xmlns:a16="http://schemas.microsoft.com/office/drawing/2014/main" id="{F63ACECD-7201-4706-9BCF-0DA28138EB04}"/>
              </a:ext>
            </a:extLst>
          </p:cNvPr>
          <p:cNvSpPr>
            <a:spLocks noGrp="1"/>
          </p:cNvSpPr>
          <p:nvPr>
            <p:ph type="body" sz="quarter" idx="13" hasCustomPrompt="1"/>
          </p:nvPr>
        </p:nvSpPr>
        <p:spPr bwMode="gray">
          <a:xfrm>
            <a:off x="874712" y="1046987"/>
            <a:ext cx="2198335" cy="389525"/>
          </a:xfrm>
          <a:solidFill>
            <a:schemeClr val="accent4"/>
          </a:solidFill>
        </p:spPr>
        <p:txBody>
          <a:bodyPr wrap="none" lIns="108000" tIns="18000" rIns="72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spTree>
    <p:extLst>
      <p:ext uri="{BB962C8B-B14F-4D97-AF65-F5344CB8AC3E}">
        <p14:creationId xmlns:p14="http://schemas.microsoft.com/office/powerpoint/2010/main" val="381317382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schwarze 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CF26E39-2412-4ACE-8A9E-69973F0B842B}"/>
              </a:ext>
            </a:extLst>
          </p:cNvPr>
          <p:cNvSpPr>
            <a:spLocks noGrp="1"/>
          </p:cNvSpPr>
          <p:nvPr>
            <p:ph type="title"/>
          </p:nvPr>
        </p:nvSpPr>
        <p:spPr bwMode="gray"/>
        <p:txBody>
          <a:bodyPr/>
          <a:lstStyle/>
          <a:p>
            <a:r>
              <a:rPr lang="de-DE"/>
              <a:t>Titelmasterformat durch Klicken bearbeiten</a:t>
            </a:r>
          </a:p>
        </p:txBody>
      </p:sp>
      <p:sp>
        <p:nvSpPr>
          <p:cNvPr id="4" name="Fußzeilenplatzhalter 3">
            <a:extLst>
              <a:ext uri="{FF2B5EF4-FFF2-40B4-BE49-F238E27FC236}">
                <a16:creationId xmlns:a16="http://schemas.microsoft.com/office/drawing/2014/main" id="{B13B0368-721B-46BE-B536-5F060B7D7838}"/>
              </a:ext>
            </a:extLst>
          </p:cNvPr>
          <p:cNvSpPr>
            <a:spLocks noGrp="1"/>
          </p:cNvSpPr>
          <p:nvPr>
            <p:ph type="ftr" sz="quarter" idx="11"/>
          </p:nvPr>
        </p:nvSpPr>
        <p:spPr bwMode="gray"/>
        <p:txBody>
          <a:bodyPr/>
          <a:lstStyle/>
          <a:p>
            <a:r>
              <a:rPr lang="de-DE"/>
              <a:t>Titel | Abteilung/Institut | Datum</a:t>
            </a:r>
          </a:p>
        </p:txBody>
      </p:sp>
      <p:sp>
        <p:nvSpPr>
          <p:cNvPr id="5" name="Foliennummernplatzhalter 4">
            <a:extLst>
              <a:ext uri="{FF2B5EF4-FFF2-40B4-BE49-F238E27FC236}">
                <a16:creationId xmlns:a16="http://schemas.microsoft.com/office/drawing/2014/main" id="{C57B24DB-66D3-4CC2-918A-F9BD00CA065F}"/>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6" name="Textplatzhalter 7">
            <a:extLst>
              <a:ext uri="{FF2B5EF4-FFF2-40B4-BE49-F238E27FC236}">
                <a16:creationId xmlns:a16="http://schemas.microsoft.com/office/drawing/2014/main" id="{F63ACECD-7201-4706-9BCF-0DA28138EB04}"/>
              </a:ext>
            </a:extLst>
          </p:cNvPr>
          <p:cNvSpPr>
            <a:spLocks noGrp="1"/>
          </p:cNvSpPr>
          <p:nvPr>
            <p:ph type="body" sz="quarter" idx="13" hasCustomPrompt="1"/>
          </p:nvPr>
        </p:nvSpPr>
        <p:spPr bwMode="gray">
          <a:xfrm>
            <a:off x="874712" y="1046987"/>
            <a:ext cx="2198335" cy="389525"/>
          </a:xfrm>
          <a:solidFill>
            <a:schemeClr val="accent4"/>
          </a:solidFill>
        </p:spPr>
        <p:txBody>
          <a:bodyPr wrap="none" lIns="108000" tIns="18000" rIns="72000" bIns="18000">
            <a:spAutoFit/>
          </a:bodyPr>
          <a:lstStyle>
            <a:lvl1pPr marL="0" indent="0">
              <a:lnSpc>
                <a:spcPct val="100000"/>
              </a:lnSpc>
              <a:spcAft>
                <a:spcPts val="0"/>
              </a:spcAft>
              <a:buNone/>
              <a:defRPr sz="2300" b="1">
                <a:solidFill>
                  <a:schemeClr val="bg1"/>
                </a:solidFill>
              </a:defRPr>
            </a:lvl1pPr>
            <a:lvl2pPr marL="176212" indent="0">
              <a:buNone/>
              <a:defRPr/>
            </a:lvl2pPr>
          </a:lstStyle>
          <a:p>
            <a:pPr lvl="0"/>
            <a:r>
              <a:rPr lang="de-DE"/>
              <a:t>zweite Zeile</a:t>
            </a:r>
          </a:p>
        </p:txBody>
      </p:sp>
      <p:sp>
        <p:nvSpPr>
          <p:cNvPr id="8" name="Rechteck 7">
            <a:extLst>
              <a:ext uri="{FF2B5EF4-FFF2-40B4-BE49-F238E27FC236}">
                <a16:creationId xmlns:a16="http://schemas.microsoft.com/office/drawing/2014/main" id="{832F3200-F9FF-49A6-8755-9CD09FC97BBD}"/>
              </a:ext>
            </a:extLst>
          </p:cNvPr>
          <p:cNvSpPr/>
          <p:nvPr userDrawn="1"/>
        </p:nvSpPr>
        <p:spPr bwMode="gray">
          <a:xfrm>
            <a:off x="0" y="1628775"/>
            <a:ext cx="12192000" cy="493236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 name="Bildplatzhalter 7">
            <a:extLst>
              <a:ext uri="{FF2B5EF4-FFF2-40B4-BE49-F238E27FC236}">
                <a16:creationId xmlns:a16="http://schemas.microsoft.com/office/drawing/2014/main" id="{D25602F7-1019-4419-8CBC-77FB6A79E562}"/>
              </a:ext>
            </a:extLst>
          </p:cNvPr>
          <p:cNvSpPr>
            <a:spLocks noGrp="1"/>
          </p:cNvSpPr>
          <p:nvPr>
            <p:ph type="pic" sz="quarter" idx="14"/>
          </p:nvPr>
        </p:nvSpPr>
        <p:spPr bwMode="gray">
          <a:xfrm>
            <a:off x="874711" y="1844673"/>
            <a:ext cx="10442577" cy="4500566"/>
          </a:xfrm>
          <a:solidFill>
            <a:schemeClr val="tx1"/>
          </a:solidFill>
        </p:spPr>
        <p:txBody>
          <a:bodyPr anchor="ctr"/>
          <a:lstStyle>
            <a:lvl1pPr marL="0" indent="0" algn="ctr">
              <a:buNone/>
              <a:defRPr>
                <a:solidFill>
                  <a:schemeClr val="bg1"/>
                </a:solidFill>
              </a:defRPr>
            </a:lvl1pPr>
          </a:lstStyle>
          <a:p>
            <a:r>
              <a:rPr lang="de-DE"/>
              <a:t>Bild durch Klicken auf Symbol hinzufügen</a:t>
            </a:r>
          </a:p>
        </p:txBody>
      </p:sp>
    </p:spTree>
    <p:extLst>
      <p:ext uri="{BB962C8B-B14F-4D97-AF65-F5344CB8AC3E}">
        <p14:creationId xmlns:p14="http://schemas.microsoft.com/office/powerpoint/2010/main" val="347573128"/>
      </p:ext>
    </p:extLst>
  </p:cSld>
  <p:clrMapOvr>
    <a:masterClrMapping/>
  </p:clrMapOvr>
  <p:extLst>
    <p:ext uri="{DCECCB84-F9BA-43D5-87BE-67443E8EF086}">
      <p15:sldGuideLst xmlns:p15="http://schemas.microsoft.com/office/powerpoint/2012/main">
        <p15:guide id="1" orient="horz" pos="1026">
          <p15:clr>
            <a:srgbClr val="FBAE40"/>
          </p15:clr>
        </p15:guide>
        <p15:guide id="2" orient="horz" pos="4133">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3" name="Fußzeilenplatzhalter 2">
            <a:extLst>
              <a:ext uri="{FF2B5EF4-FFF2-40B4-BE49-F238E27FC236}">
                <a16:creationId xmlns:a16="http://schemas.microsoft.com/office/drawing/2014/main" id="{BB81924C-F1D8-4FC5-AAC5-8D77A46F1B30}"/>
              </a:ext>
            </a:extLst>
          </p:cNvPr>
          <p:cNvSpPr>
            <a:spLocks noGrp="1"/>
          </p:cNvSpPr>
          <p:nvPr>
            <p:ph type="ftr" sz="quarter" idx="11"/>
          </p:nvPr>
        </p:nvSpPr>
        <p:spPr bwMode="gray"/>
        <p:txBody>
          <a:bodyPr/>
          <a:lstStyle/>
          <a:p>
            <a:r>
              <a:rPr lang="de-DE"/>
              <a:t>Titel | Abteilung/Institut | Datum</a:t>
            </a:r>
          </a:p>
        </p:txBody>
      </p:sp>
      <p:sp>
        <p:nvSpPr>
          <p:cNvPr id="4" name="Foliennummernplatzhalter 3">
            <a:extLst>
              <a:ext uri="{FF2B5EF4-FFF2-40B4-BE49-F238E27FC236}">
                <a16:creationId xmlns:a16="http://schemas.microsoft.com/office/drawing/2014/main" id="{818952BB-EE0E-4993-ADDB-5F31FC10F970}"/>
              </a:ext>
            </a:extLst>
          </p:cNvPr>
          <p:cNvSpPr>
            <a:spLocks noGrp="1"/>
          </p:cNvSpPr>
          <p:nvPr>
            <p:ph type="sldNum" sz="quarter" idx="12"/>
          </p:nvPr>
        </p:nvSpPr>
        <p:spPr bwMode="gray"/>
        <p:txBody>
          <a:bodyPr/>
          <a:lstStyle/>
          <a:p>
            <a:fld id="{C457A7E8-3F45-46AC-80A6-5B03F18BB502}" type="slidenum">
              <a:rPr lang="de-DE" smtClean="0"/>
              <a:t>‹#›</a:t>
            </a:fld>
            <a:endParaRPr lang="de-DE"/>
          </a:p>
        </p:txBody>
      </p:sp>
    </p:spTree>
    <p:extLst>
      <p:ext uri="{BB962C8B-B14F-4D97-AF65-F5344CB8AC3E}">
        <p14:creationId xmlns:p14="http://schemas.microsoft.com/office/powerpoint/2010/main" val="281916103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En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4FFC1AE-1FFB-425E-9C62-80BAB1C036AA}"/>
              </a:ext>
            </a:extLst>
          </p:cNvPr>
          <p:cNvSpPr>
            <a:spLocks noGrp="1"/>
          </p:cNvSpPr>
          <p:nvPr>
            <p:ph type="ctrTitle"/>
          </p:nvPr>
        </p:nvSpPr>
        <p:spPr bwMode="gray">
          <a:xfrm>
            <a:off x="875420" y="2276872"/>
            <a:ext cx="10501992" cy="565146"/>
          </a:xfrm>
          <a:solidFill>
            <a:schemeClr val="accent1"/>
          </a:solidFill>
        </p:spPr>
        <p:txBody>
          <a:bodyPr lIns="216000" tIns="36000" rIns="180000" bIns="36000" anchor="t" anchorCtr="0"/>
          <a:lstStyle>
            <a:lvl1pPr algn="l">
              <a:defRPr sz="3200"/>
            </a:lvl1pPr>
          </a:lstStyle>
          <a:p>
            <a:r>
              <a:rPr lang="de-DE"/>
              <a:t>Titelmasterformat durch Klicken bearbeiten</a:t>
            </a:r>
          </a:p>
        </p:txBody>
      </p:sp>
      <p:sp>
        <p:nvSpPr>
          <p:cNvPr id="3" name="Untertitel 2">
            <a:extLst>
              <a:ext uri="{FF2B5EF4-FFF2-40B4-BE49-F238E27FC236}">
                <a16:creationId xmlns:a16="http://schemas.microsoft.com/office/drawing/2014/main" id="{434674BA-7808-4DD2-B730-012DC04DFFC4}"/>
              </a:ext>
            </a:extLst>
          </p:cNvPr>
          <p:cNvSpPr>
            <a:spLocks noGrp="1"/>
          </p:cNvSpPr>
          <p:nvPr>
            <p:ph type="subTitle" idx="1"/>
          </p:nvPr>
        </p:nvSpPr>
        <p:spPr bwMode="gray">
          <a:xfrm>
            <a:off x="874713" y="3573016"/>
            <a:ext cx="10442575" cy="1907022"/>
          </a:xfrm>
        </p:spPr>
        <p:txBody>
          <a:bodyPr lIns="216000" tIns="144000"/>
          <a:lstStyle>
            <a:lvl1pPr marL="0" indent="0" algn="l">
              <a:spcAft>
                <a:spcPts val="0"/>
              </a:spcAft>
              <a:buNone/>
              <a:defRPr sz="15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Formatvorlage des Untertitelmasters durch Klicken bearbeiten</a:t>
            </a:r>
          </a:p>
        </p:txBody>
      </p:sp>
      <p:sp>
        <p:nvSpPr>
          <p:cNvPr id="8" name="Textplatzhalter 7">
            <a:extLst>
              <a:ext uri="{FF2B5EF4-FFF2-40B4-BE49-F238E27FC236}">
                <a16:creationId xmlns:a16="http://schemas.microsoft.com/office/drawing/2014/main" id="{1B9978DC-2F00-44B6-BF60-E33BB2A53869}"/>
              </a:ext>
            </a:extLst>
          </p:cNvPr>
          <p:cNvSpPr>
            <a:spLocks noGrp="1"/>
          </p:cNvSpPr>
          <p:nvPr>
            <p:ph type="body" sz="quarter" idx="13" hasCustomPrompt="1"/>
          </p:nvPr>
        </p:nvSpPr>
        <p:spPr bwMode="gray">
          <a:xfrm>
            <a:off x="875420" y="2850735"/>
            <a:ext cx="3173062" cy="565146"/>
          </a:xfrm>
          <a:solidFill>
            <a:schemeClr val="accent4"/>
          </a:solidFill>
        </p:spPr>
        <p:txBody>
          <a:bodyPr wrap="none" lIns="216000" tIns="36000" rIns="180000" bIns="36000">
            <a:spAutoFit/>
          </a:bodyPr>
          <a:lstStyle>
            <a:lvl1pPr marL="0" indent="0">
              <a:lnSpc>
                <a:spcPct val="100000"/>
              </a:lnSpc>
              <a:spcAft>
                <a:spcPts val="0"/>
              </a:spcAft>
              <a:buNone/>
              <a:defRPr sz="3200" b="1">
                <a:solidFill>
                  <a:schemeClr val="bg1"/>
                </a:solidFill>
              </a:defRPr>
            </a:lvl1pPr>
            <a:lvl2pPr marL="176212" indent="0">
              <a:buNone/>
              <a:defRPr/>
            </a:lvl2pPr>
          </a:lstStyle>
          <a:p>
            <a:pPr lvl="0"/>
            <a:r>
              <a:rPr lang="de-DE"/>
              <a:t>zweite Zeile</a:t>
            </a:r>
          </a:p>
        </p:txBody>
      </p:sp>
      <p:pic>
        <p:nvPicPr>
          <p:cNvPr id="14" name="Grafik 13">
            <a:extLst>
              <a:ext uri="{FF2B5EF4-FFF2-40B4-BE49-F238E27FC236}">
                <a16:creationId xmlns:a16="http://schemas.microsoft.com/office/drawing/2014/main" id="{B22A80A7-9D92-4090-9951-DD4A878712F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gray">
          <a:xfrm>
            <a:off x="260971" y="277604"/>
            <a:ext cx="1972642" cy="555644"/>
          </a:xfrm>
          <a:prstGeom prst="rect">
            <a:avLst/>
          </a:prstGeom>
        </p:spPr>
      </p:pic>
      <p:pic>
        <p:nvPicPr>
          <p:cNvPr id="16" name="Grafik 15">
            <a:extLst>
              <a:ext uri="{FF2B5EF4-FFF2-40B4-BE49-F238E27FC236}">
                <a16:creationId xmlns:a16="http://schemas.microsoft.com/office/drawing/2014/main" id="{ACF3B14A-3F36-4A8E-8B4E-BBCB72784D4C}"/>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gray">
          <a:xfrm>
            <a:off x="880182" y="901499"/>
            <a:ext cx="2507494" cy="139199"/>
          </a:xfrm>
          <a:prstGeom prst="rect">
            <a:avLst/>
          </a:prstGeom>
        </p:spPr>
      </p:pic>
    </p:spTree>
    <p:extLst>
      <p:ext uri="{BB962C8B-B14F-4D97-AF65-F5344CB8AC3E}">
        <p14:creationId xmlns:p14="http://schemas.microsoft.com/office/powerpoint/2010/main" val="3281611504"/>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theme" Target="../theme/theme2.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3.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theme" Target="../theme/theme4.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10" Type="http://schemas.openxmlformats.org/officeDocument/2006/relationships/slideLayout" Target="../slideLayouts/slideLayout88.xml"/><Relationship Id="rId19" Type="http://schemas.openxmlformats.org/officeDocument/2006/relationships/image" Target="../media/image10.emf"/><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2B17E34-5B57-13AE-6864-7EFA3FC41D95}"/>
              </a:ext>
            </a:extLst>
          </p:cNvPr>
          <p:cNvSpPr>
            <a:spLocks noGrp="1"/>
          </p:cNvSpPr>
          <p:nvPr>
            <p:ph type="title"/>
          </p:nvPr>
        </p:nvSpPr>
        <p:spPr>
          <a:xfrm>
            <a:off x="470647" y="311858"/>
            <a:ext cx="10824882" cy="632402"/>
          </a:xfrm>
          <a:prstGeom prst="rect">
            <a:avLst/>
          </a:prstGeom>
        </p:spPr>
        <p:txBody>
          <a:bodyPr vert="horz" lIns="90000" tIns="46800" rIns="90000" bIns="46800" rtlCol="0" anchor="t">
            <a:noAutofit/>
          </a:bodyPr>
          <a:lstStyle/>
          <a:p>
            <a:r>
              <a:rPr lang="en-US"/>
              <a:t>Click to edit Master title style</a:t>
            </a:r>
            <a:endParaRPr lang="sv-SE"/>
          </a:p>
        </p:txBody>
      </p:sp>
      <p:sp>
        <p:nvSpPr>
          <p:cNvPr id="3" name="Text Placeholder 2">
            <a:extLst>
              <a:ext uri="{FF2B5EF4-FFF2-40B4-BE49-F238E27FC236}">
                <a16:creationId xmlns:a16="http://schemas.microsoft.com/office/drawing/2014/main" id="{0CC330DA-87ED-161B-B502-4B207079F8E4}"/>
              </a:ext>
            </a:extLst>
          </p:cNvPr>
          <p:cNvSpPr>
            <a:spLocks noGrp="1"/>
          </p:cNvSpPr>
          <p:nvPr>
            <p:ph type="body" idx="1"/>
          </p:nvPr>
        </p:nvSpPr>
        <p:spPr>
          <a:xfrm>
            <a:off x="470647" y="1331779"/>
            <a:ext cx="10824882" cy="4791916"/>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E"/>
          </a:p>
        </p:txBody>
      </p:sp>
      <p:sp>
        <p:nvSpPr>
          <p:cNvPr id="6" name="Slide Number Placeholder 5">
            <a:extLst>
              <a:ext uri="{FF2B5EF4-FFF2-40B4-BE49-F238E27FC236}">
                <a16:creationId xmlns:a16="http://schemas.microsoft.com/office/drawing/2014/main" id="{7D4C9A07-7589-6720-DA6B-40153FC3727C}"/>
              </a:ext>
            </a:extLst>
          </p:cNvPr>
          <p:cNvSpPr>
            <a:spLocks noGrp="1"/>
          </p:cNvSpPr>
          <p:nvPr>
            <p:ph type="sldNum" sz="quarter" idx="4"/>
          </p:nvPr>
        </p:nvSpPr>
        <p:spPr>
          <a:xfrm>
            <a:off x="11499651" y="6356350"/>
            <a:ext cx="383694" cy="365125"/>
          </a:xfrm>
          <a:prstGeom prst="rect">
            <a:avLst/>
          </a:prstGeom>
        </p:spPr>
        <p:txBody>
          <a:bodyPr vert="horz" lIns="0" tIns="0" rIns="0" bIns="0" rtlCol="0" anchor="ctr"/>
          <a:lstStyle>
            <a:lvl1pPr algn="r">
              <a:defRPr sz="900">
                <a:solidFill>
                  <a:schemeClr val="tx1">
                    <a:tint val="82000"/>
                  </a:schemeClr>
                </a:solidFill>
              </a:defRPr>
            </a:lvl1pPr>
          </a:lstStyle>
          <a:p>
            <a:fld id="{6101CC8E-1CEF-6746-999E-CF29FF00B1DC}" type="slidenum">
              <a:rPr lang="sv-SE" smtClean="0"/>
              <a:pPr/>
              <a:t>‹#›</a:t>
            </a:fld>
            <a:endParaRPr lang="sv-SE"/>
          </a:p>
        </p:txBody>
      </p:sp>
      <p:sp>
        <p:nvSpPr>
          <p:cNvPr id="4" name="TextBox 3">
            <a:extLst>
              <a:ext uri="{FF2B5EF4-FFF2-40B4-BE49-F238E27FC236}">
                <a16:creationId xmlns:a16="http://schemas.microsoft.com/office/drawing/2014/main" id="{36076345-F376-3C6F-6F5C-4CC26551593C}"/>
              </a:ext>
            </a:extLst>
          </p:cNvPr>
          <p:cNvSpPr txBox="1"/>
          <p:nvPr userDrawn="1"/>
        </p:nvSpPr>
        <p:spPr>
          <a:xfrm rot="5400000">
            <a:off x="11684993" y="4587158"/>
            <a:ext cx="782250" cy="246221"/>
          </a:xfrm>
          <a:prstGeom prst="rect">
            <a:avLst/>
          </a:prstGeom>
          <a:noFill/>
        </p:spPr>
        <p:txBody>
          <a:bodyPr wrap="square">
            <a:spAutoFit/>
          </a:bodyPr>
          <a:lstStyle/>
          <a:p>
            <a:r>
              <a:rPr lang="en-GB" sz="1000">
                <a:solidFill>
                  <a:schemeClr val="bg1"/>
                </a:solidFill>
                <a:latin typeface="+mn-lt"/>
              </a:rPr>
              <a:t>NP-48378</a:t>
            </a:r>
          </a:p>
        </p:txBody>
      </p:sp>
    </p:spTree>
    <p:extLst>
      <p:ext uri="{BB962C8B-B14F-4D97-AF65-F5344CB8AC3E}">
        <p14:creationId xmlns:p14="http://schemas.microsoft.com/office/powerpoint/2010/main" val="3118304729"/>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 id="2147483718" r:id="rId12"/>
    <p:sldLayoutId id="2147483719" r:id="rId13"/>
    <p:sldLayoutId id="2147483720" r:id="rId14"/>
    <p:sldLayoutId id="2147483721" r:id="rId15"/>
    <p:sldLayoutId id="2147483722" r:id="rId16"/>
    <p:sldLayoutId id="2147483723" r:id="rId17"/>
    <p:sldLayoutId id="2147483724" r:id="rId18"/>
    <p:sldLayoutId id="2147483725" r:id="rId19"/>
    <p:sldLayoutId id="2147483726" r:id="rId20"/>
    <p:sldLayoutId id="2147483727" r:id="rId21"/>
    <p:sldLayoutId id="2147483728" r:id="rId22"/>
    <p:sldLayoutId id="2147483729" r:id="rId23"/>
    <p:sldLayoutId id="2147483730" r:id="rId24"/>
    <p:sldLayoutId id="2147483731" r:id="rId25"/>
    <p:sldLayoutId id="2147483732" r:id="rId26"/>
    <p:sldLayoutId id="2147483733" r:id="rId27"/>
    <p:sldLayoutId id="2147483734" r:id="rId28"/>
    <p:sldLayoutId id="2147483735" r:id="rId29"/>
    <p:sldLayoutId id="2147483736" r:id="rId30"/>
    <p:sldLayoutId id="2147483737" r:id="rId31"/>
    <p:sldLayoutId id="2147483760" r:id="rId32"/>
    <p:sldLayoutId id="2147483738" r:id="rId33"/>
    <p:sldLayoutId id="2147483739" r:id="rId34"/>
    <p:sldLayoutId id="2147483740" r:id="rId35"/>
    <p:sldLayoutId id="2147483741" r:id="rId36"/>
    <p:sldLayoutId id="2147483742" r:id="rId37"/>
    <p:sldLayoutId id="2147483758" r:id="rId38"/>
    <p:sldLayoutId id="2147483759" r:id="rId39"/>
    <p:sldLayoutId id="2147483743" r:id="rId40"/>
    <p:sldLayoutId id="2147483744" r:id="rId41"/>
    <p:sldLayoutId id="2147483745" r:id="rId42"/>
    <p:sldLayoutId id="2147483746" r:id="rId43"/>
    <p:sldLayoutId id="2147483747" r:id="rId44"/>
    <p:sldLayoutId id="2147483748" r:id="rId45"/>
    <p:sldLayoutId id="2147483749" r:id="rId46"/>
    <p:sldLayoutId id="2147483750" r:id="rId47"/>
    <p:sldLayoutId id="2147483751" r:id="rId48"/>
    <p:sldLayoutId id="2147483752" r:id="rId49"/>
    <p:sldLayoutId id="2147483753" r:id="rId50"/>
    <p:sldLayoutId id="2147483754" r:id="rId51"/>
    <p:sldLayoutId id="2147483755" r:id="rId52"/>
    <p:sldLayoutId id="2147483756" r:id="rId53"/>
    <p:sldLayoutId id="2147483757" r:id="rId54"/>
  </p:sldLayoutIdLst>
  <p:hf hdr="0" ftr="0" dt="0"/>
  <p:txStyles>
    <p:title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3000" kern="1200">
          <a:solidFill>
            <a:schemeClr val="tx2"/>
          </a:solidFill>
          <a:latin typeface="+mn-lt"/>
          <a:ea typeface="+mn-ea"/>
          <a:cs typeface="+mn-cs"/>
        </a:defRPr>
      </a:lvl1pPr>
      <a:lvl2pPr marL="11113" indent="0" algn="l" defTabSz="914400" rtl="0" eaLnBrk="1" latinLnBrk="0" hangingPunct="1">
        <a:lnSpc>
          <a:spcPct val="90000"/>
        </a:lnSpc>
        <a:spcBef>
          <a:spcPts val="500"/>
        </a:spcBef>
        <a:buFont typeface="Arial" panose="020B0604020202020204" pitchFamily="34" charset="0"/>
        <a:buNone/>
        <a:tabLst/>
        <a:defRPr sz="2800" kern="1200">
          <a:solidFill>
            <a:schemeClr val="tx2"/>
          </a:solidFill>
          <a:latin typeface="+mn-lt"/>
          <a:ea typeface="+mn-ea"/>
          <a:cs typeface="+mn-cs"/>
        </a:defRPr>
      </a:lvl2pPr>
      <a:lvl3pPr marL="11113" indent="0" algn="l" defTabSz="914400" rtl="0" eaLnBrk="1" latinLnBrk="0" hangingPunct="1">
        <a:lnSpc>
          <a:spcPct val="90000"/>
        </a:lnSpc>
        <a:spcBef>
          <a:spcPts val="500"/>
        </a:spcBef>
        <a:buFont typeface="Arial" panose="020B0604020202020204" pitchFamily="34" charset="0"/>
        <a:buNone/>
        <a:tabLst/>
        <a:defRPr sz="2400" kern="1200">
          <a:solidFill>
            <a:schemeClr val="tx2"/>
          </a:solidFill>
          <a:latin typeface="+mn-lt"/>
          <a:ea typeface="+mn-ea"/>
          <a:cs typeface="+mn-cs"/>
        </a:defRPr>
      </a:lvl3pPr>
      <a:lvl4pPr marL="11113" indent="0" algn="l" defTabSz="914400" rtl="0" eaLnBrk="1" latinLnBrk="0" hangingPunct="1">
        <a:lnSpc>
          <a:spcPct val="90000"/>
        </a:lnSpc>
        <a:spcBef>
          <a:spcPts val="500"/>
        </a:spcBef>
        <a:buFont typeface="Arial" panose="020B0604020202020204" pitchFamily="34" charset="0"/>
        <a:buNone/>
        <a:tabLst/>
        <a:defRPr sz="1800" kern="1200">
          <a:solidFill>
            <a:schemeClr val="tx2"/>
          </a:solidFill>
          <a:latin typeface="+mn-lt"/>
          <a:ea typeface="+mn-ea"/>
          <a:cs typeface="+mn-cs"/>
        </a:defRPr>
      </a:lvl4pPr>
      <a:lvl5pPr marL="11113" indent="0" algn="l" defTabSz="914400" rtl="0" eaLnBrk="1" latinLnBrk="0" hangingPunct="1">
        <a:lnSpc>
          <a:spcPct val="90000"/>
        </a:lnSpc>
        <a:spcBef>
          <a:spcPts val="500"/>
        </a:spcBef>
        <a:buFont typeface="Arial" panose="020B0604020202020204" pitchFamily="34" charset="0"/>
        <a:buNone/>
        <a:tabLst/>
        <a:defRPr sz="9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19D9BFC-EB56-2E0D-120D-4C0B029EA3A8}"/>
              </a:ext>
            </a:extLst>
          </p:cNvPr>
          <p:cNvSpPr>
            <a:spLocks noGrp="1"/>
          </p:cNvSpPr>
          <p:nvPr>
            <p:ph type="title"/>
          </p:nvPr>
        </p:nvSpPr>
        <p:spPr>
          <a:xfrm>
            <a:off x="838200" y="211661"/>
            <a:ext cx="10515600" cy="540397"/>
          </a:xfrm>
          <a:prstGeom prst="rect">
            <a:avLst/>
          </a:prstGeom>
        </p:spPr>
        <p:txBody>
          <a:bodyPr vert="horz" lIns="91440" tIns="45720" rIns="91440" bIns="45720" rtlCol="0" anchor="ctr">
            <a:no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093EE29A-7F5C-6D0C-4193-BDE2D848A93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a:extLst>
              <a:ext uri="{FF2B5EF4-FFF2-40B4-BE49-F238E27FC236}">
                <a16:creationId xmlns:a16="http://schemas.microsoft.com/office/drawing/2014/main" id="{B8B336AA-2EE0-2C05-3091-2E01DB3955AD}"/>
              </a:ext>
            </a:extLst>
          </p:cNvPr>
          <p:cNvSpPr>
            <a:spLocks noGrp="1"/>
          </p:cNvSpPr>
          <p:nvPr>
            <p:ph type="ftr" sz="quarter" idx="3"/>
          </p:nvPr>
        </p:nvSpPr>
        <p:spPr>
          <a:xfrm>
            <a:off x="838200" y="6356350"/>
            <a:ext cx="9388876" cy="365125"/>
          </a:xfrm>
          <a:prstGeom prst="rect">
            <a:avLst/>
          </a:prstGeom>
        </p:spPr>
        <p:txBody>
          <a:bodyPr vert="horz" lIns="91440" tIns="45720" rIns="91440" bIns="45720" rtlCol="0" anchor="ctr"/>
          <a:lstStyle>
            <a:lvl1pPr algn="l">
              <a:defRPr sz="900">
                <a:solidFill>
                  <a:srgbClr val="757575"/>
                </a:solidFill>
                <a:latin typeface="Arial" panose="020B0604020202020204" pitchFamily="34" charset="0"/>
                <a:cs typeface="Arial" panose="020B0604020202020204" pitchFamily="34" charset="0"/>
              </a:defRPr>
            </a:lvl1pPr>
          </a:lstStyle>
          <a:p>
            <a:endParaRPr lang="en-GB">
              <a:solidFill>
                <a:srgbClr val="757575"/>
              </a:solidFill>
            </a:endParaRPr>
          </a:p>
        </p:txBody>
      </p:sp>
      <p:sp>
        <p:nvSpPr>
          <p:cNvPr id="6" name="Slide Number Placeholder 5">
            <a:extLst>
              <a:ext uri="{FF2B5EF4-FFF2-40B4-BE49-F238E27FC236}">
                <a16:creationId xmlns:a16="http://schemas.microsoft.com/office/drawing/2014/main" id="{F5767D30-AF8A-87DB-86C5-19D427FC9673}"/>
              </a:ext>
            </a:extLst>
          </p:cNvPr>
          <p:cNvSpPr>
            <a:spLocks noGrp="1"/>
          </p:cNvSpPr>
          <p:nvPr>
            <p:ph type="sldNum" sz="quarter" idx="4"/>
          </p:nvPr>
        </p:nvSpPr>
        <p:spPr>
          <a:xfrm>
            <a:off x="10449016" y="6356350"/>
            <a:ext cx="904783" cy="365125"/>
          </a:xfrm>
          <a:prstGeom prst="rect">
            <a:avLst/>
          </a:prstGeom>
        </p:spPr>
        <p:txBody>
          <a:bodyPr vert="horz" lIns="91440" tIns="45720" rIns="91440" bIns="45720" rtlCol="0" anchor="ctr"/>
          <a:lstStyle>
            <a:lvl1pPr algn="r">
              <a:defRPr sz="1000">
                <a:solidFill>
                  <a:schemeClr val="tx1">
                    <a:lumMod val="65000"/>
                    <a:lumOff val="35000"/>
                  </a:schemeClr>
                </a:solidFill>
              </a:defRPr>
            </a:lvl1pPr>
          </a:lstStyle>
          <a:p>
            <a:fld id="{3918CA5B-DDDA-4505-9F90-BECE9388C49A}" type="slidenum">
              <a:rPr lang="en-GB" smtClean="0"/>
              <a:pPr/>
              <a:t>‹#›</a:t>
            </a:fld>
            <a:endParaRPr lang="en-GB"/>
          </a:p>
        </p:txBody>
      </p:sp>
      <p:sp>
        <p:nvSpPr>
          <p:cNvPr id="4" name="TextBox 3">
            <a:extLst>
              <a:ext uri="{FF2B5EF4-FFF2-40B4-BE49-F238E27FC236}">
                <a16:creationId xmlns:a16="http://schemas.microsoft.com/office/drawing/2014/main" id="{0C7E9C33-6616-0BDB-3C05-A72965C851B7}"/>
              </a:ext>
            </a:extLst>
          </p:cNvPr>
          <p:cNvSpPr txBox="1"/>
          <p:nvPr userDrawn="1"/>
        </p:nvSpPr>
        <p:spPr>
          <a:xfrm rot="5400000">
            <a:off x="11684993" y="4587158"/>
            <a:ext cx="782250" cy="246221"/>
          </a:xfrm>
          <a:prstGeom prst="rect">
            <a:avLst/>
          </a:prstGeom>
          <a:noFill/>
        </p:spPr>
        <p:txBody>
          <a:bodyPr wrap="square">
            <a:spAutoFit/>
          </a:bodyPr>
          <a:lstStyle/>
          <a:p>
            <a:r>
              <a:rPr lang="en-GB" sz="1000">
                <a:solidFill>
                  <a:schemeClr val="bg1">
                    <a:lumMod val="50000"/>
                  </a:schemeClr>
                </a:solidFill>
                <a:latin typeface="+mn-lt"/>
              </a:rPr>
              <a:t>NP-48380</a:t>
            </a:r>
          </a:p>
        </p:txBody>
      </p:sp>
      <p:sp>
        <p:nvSpPr>
          <p:cNvPr id="7" name="Rectangle 5">
            <a:extLst>
              <a:ext uri="{FF2B5EF4-FFF2-40B4-BE49-F238E27FC236}">
                <a16:creationId xmlns:a16="http://schemas.microsoft.com/office/drawing/2014/main" id="{F4B9D670-83C6-417A-A709-16043A4D8975}"/>
              </a:ext>
            </a:extLst>
          </p:cNvPr>
          <p:cNvSpPr/>
          <p:nvPr userDrawn="1"/>
        </p:nvSpPr>
        <p:spPr>
          <a:xfrm>
            <a:off x="0" y="6786000"/>
            <a:ext cx="12192000" cy="72000"/>
          </a:xfrm>
          <a:prstGeom prst="rect">
            <a:avLst/>
          </a:prstGeom>
          <a:solidFill>
            <a:srgbClr val="8529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Tree>
    <p:extLst>
      <p:ext uri="{BB962C8B-B14F-4D97-AF65-F5344CB8AC3E}">
        <p14:creationId xmlns:p14="http://schemas.microsoft.com/office/powerpoint/2010/main" val="1440227190"/>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Lst>
  <p:hf hdr="0" dt="0"/>
  <p:txStyles>
    <p:titleStyle>
      <a:lvl1pPr algn="ctr" defTabSz="914400" rtl="0" eaLnBrk="1" latinLnBrk="0" hangingPunct="1">
        <a:lnSpc>
          <a:spcPct val="90000"/>
        </a:lnSpc>
        <a:spcBef>
          <a:spcPct val="0"/>
        </a:spcBef>
        <a:buNone/>
        <a:defRPr sz="3600" b="1" kern="1200">
          <a:solidFill>
            <a:schemeClr val="tx1">
              <a:lumMod val="65000"/>
              <a:lumOff val="35000"/>
            </a:schemeClr>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Clr>
          <a:srgbClr val="852908"/>
        </a:buClr>
        <a:buFont typeface="Arial" panose="020B0604020202020204" pitchFamily="34" charset="0"/>
        <a:buChar char="•"/>
        <a:defRPr sz="2800"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rgbClr val="852908"/>
        </a:buClr>
        <a:buFont typeface="Arial" panose="020B0604020202020204" pitchFamily="34" charset="0"/>
        <a:buChar char="•"/>
        <a:defRPr sz="240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rgbClr val="852908"/>
        </a:buClr>
        <a:buFont typeface="Arial" panose="020B0604020202020204" pitchFamily="34" charset="0"/>
        <a:buChar char="•"/>
        <a:defRPr sz="200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rgbClr val="852908"/>
        </a:buClr>
        <a:buFont typeface="Arial" panose="020B0604020202020204" pitchFamily="34" charset="0"/>
        <a:buChar char="•"/>
        <a:defRPr sz="1800" kern="1200">
          <a:solidFill>
            <a:schemeClr val="tx1">
              <a:lumMod val="65000"/>
              <a:lumOff val="3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rgbClr val="852908"/>
        </a:buClr>
        <a:buFont typeface="Arial" panose="020B0604020202020204" pitchFamily="34" charset="0"/>
        <a:buChar char="•"/>
        <a:defRPr sz="1800" kern="1200">
          <a:solidFill>
            <a:schemeClr val="tx1">
              <a:lumMod val="65000"/>
              <a:lumOff val="3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19D9BFC-EB56-2E0D-120D-4C0B029EA3A8}"/>
              </a:ext>
            </a:extLst>
          </p:cNvPr>
          <p:cNvSpPr>
            <a:spLocks noGrp="1"/>
          </p:cNvSpPr>
          <p:nvPr>
            <p:ph type="title"/>
          </p:nvPr>
        </p:nvSpPr>
        <p:spPr>
          <a:xfrm>
            <a:off x="838200" y="365125"/>
            <a:ext cx="10515600" cy="1037547"/>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093EE29A-7F5C-6D0C-4193-BDE2D848A93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a:extLst>
              <a:ext uri="{FF2B5EF4-FFF2-40B4-BE49-F238E27FC236}">
                <a16:creationId xmlns:a16="http://schemas.microsoft.com/office/drawing/2014/main" id="{B8B336AA-2EE0-2C05-3091-2E01DB3955AD}"/>
              </a:ext>
            </a:extLst>
          </p:cNvPr>
          <p:cNvSpPr>
            <a:spLocks noGrp="1"/>
          </p:cNvSpPr>
          <p:nvPr>
            <p:ph type="ftr" sz="quarter" idx="3"/>
          </p:nvPr>
        </p:nvSpPr>
        <p:spPr>
          <a:xfrm>
            <a:off x="838200" y="6356350"/>
            <a:ext cx="9388876" cy="365125"/>
          </a:xfrm>
          <a:prstGeom prst="rect">
            <a:avLst/>
          </a:prstGeom>
        </p:spPr>
        <p:txBody>
          <a:bodyPr vert="horz" lIns="91440" tIns="45720" rIns="91440" bIns="45720" rtlCol="0" anchor="ctr"/>
          <a:lstStyle>
            <a:lvl1pPr algn="l">
              <a:defRPr sz="900">
                <a:solidFill>
                  <a:schemeClr val="tx1">
                    <a:lumMod val="65000"/>
                    <a:lumOff val="35000"/>
                  </a:schemeClr>
                </a:solidFill>
                <a:latin typeface="+mj-lt"/>
              </a:defRPr>
            </a:lvl1pPr>
          </a:lstStyle>
          <a:p>
            <a:endParaRPr lang="en-GB">
              <a:latin typeface="+mj-lt"/>
            </a:endParaRPr>
          </a:p>
        </p:txBody>
      </p:sp>
      <p:sp>
        <p:nvSpPr>
          <p:cNvPr id="6" name="Slide Number Placeholder 5">
            <a:extLst>
              <a:ext uri="{FF2B5EF4-FFF2-40B4-BE49-F238E27FC236}">
                <a16:creationId xmlns:a16="http://schemas.microsoft.com/office/drawing/2014/main" id="{F5767D30-AF8A-87DB-86C5-19D427FC9673}"/>
              </a:ext>
            </a:extLst>
          </p:cNvPr>
          <p:cNvSpPr>
            <a:spLocks noGrp="1"/>
          </p:cNvSpPr>
          <p:nvPr>
            <p:ph type="sldNum" sz="quarter" idx="4"/>
          </p:nvPr>
        </p:nvSpPr>
        <p:spPr>
          <a:xfrm>
            <a:off x="10449016" y="6356350"/>
            <a:ext cx="904783" cy="365125"/>
          </a:xfrm>
          <a:prstGeom prst="rect">
            <a:avLst/>
          </a:prstGeom>
        </p:spPr>
        <p:txBody>
          <a:bodyPr vert="horz" lIns="91440" tIns="45720" rIns="91440" bIns="45720" rtlCol="0" anchor="ctr"/>
          <a:lstStyle>
            <a:lvl1pPr algn="r">
              <a:defRPr sz="1000">
                <a:solidFill>
                  <a:schemeClr val="tx1">
                    <a:lumMod val="65000"/>
                    <a:lumOff val="35000"/>
                  </a:schemeClr>
                </a:solidFill>
              </a:defRPr>
            </a:lvl1pPr>
          </a:lstStyle>
          <a:p>
            <a:fld id="{3918CA5B-DDDA-4505-9F90-BECE9388C49A}" type="slidenum">
              <a:rPr lang="en-GB" smtClean="0"/>
              <a:pPr/>
              <a:t>‹#›</a:t>
            </a:fld>
            <a:endParaRPr lang="en-GB"/>
          </a:p>
        </p:txBody>
      </p:sp>
      <p:sp>
        <p:nvSpPr>
          <p:cNvPr id="4" name="TextBox 3">
            <a:extLst>
              <a:ext uri="{FF2B5EF4-FFF2-40B4-BE49-F238E27FC236}">
                <a16:creationId xmlns:a16="http://schemas.microsoft.com/office/drawing/2014/main" id="{0C7E9C33-6616-0BDB-3C05-A72965C851B7}"/>
              </a:ext>
            </a:extLst>
          </p:cNvPr>
          <p:cNvSpPr txBox="1"/>
          <p:nvPr userDrawn="1"/>
        </p:nvSpPr>
        <p:spPr>
          <a:xfrm rot="5400000">
            <a:off x="11684993" y="4587158"/>
            <a:ext cx="782250" cy="246221"/>
          </a:xfrm>
          <a:prstGeom prst="rect">
            <a:avLst/>
          </a:prstGeom>
          <a:noFill/>
        </p:spPr>
        <p:txBody>
          <a:bodyPr wrap="square">
            <a:spAutoFit/>
          </a:bodyPr>
          <a:lstStyle/>
          <a:p>
            <a:r>
              <a:rPr lang="en-GB" sz="1000">
                <a:solidFill>
                  <a:schemeClr val="bg1">
                    <a:lumMod val="50000"/>
                  </a:schemeClr>
                </a:solidFill>
                <a:latin typeface="+mn-lt"/>
              </a:rPr>
              <a:t>NP-48381</a:t>
            </a:r>
          </a:p>
        </p:txBody>
      </p:sp>
    </p:spTree>
    <p:extLst>
      <p:ext uri="{BB962C8B-B14F-4D97-AF65-F5344CB8AC3E}">
        <p14:creationId xmlns:p14="http://schemas.microsoft.com/office/powerpoint/2010/main" val="1749769343"/>
      </p:ext>
    </p:extLst>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 id="2147483786" r:id="rId12"/>
  </p:sldLayoutIdLst>
  <p:hf hdr="0" dt="0"/>
  <p:txStyles>
    <p:titleStyle>
      <a:lvl1pPr algn="l" defTabSz="914400" rtl="0" eaLnBrk="1" latinLnBrk="0" hangingPunct="1">
        <a:lnSpc>
          <a:spcPct val="90000"/>
        </a:lnSpc>
        <a:spcBef>
          <a:spcPct val="0"/>
        </a:spcBef>
        <a:buNone/>
        <a:defRPr sz="3400" b="1" kern="1200">
          <a:solidFill>
            <a:srgbClr val="32637D"/>
          </a:solidFill>
          <a:latin typeface="+mj-lt"/>
          <a:ea typeface="+mj-ea"/>
          <a:cs typeface="+mj-cs"/>
        </a:defRPr>
      </a:lvl1pPr>
    </p:titleStyle>
    <p:bodyStyle>
      <a:lvl1pPr marL="228600" indent="-228600" algn="l" defTabSz="914400" rtl="0" eaLnBrk="1" latinLnBrk="0" hangingPunct="1">
        <a:lnSpc>
          <a:spcPct val="90000"/>
        </a:lnSpc>
        <a:spcBef>
          <a:spcPts val="1000"/>
        </a:spcBef>
        <a:buClr>
          <a:srgbClr val="32637D"/>
        </a:buClr>
        <a:buFont typeface="Arial" panose="020B0604020202020204" pitchFamily="34" charset="0"/>
        <a:buChar char="•"/>
        <a:defRPr sz="28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90000"/>
        </a:lnSpc>
        <a:spcBef>
          <a:spcPts val="500"/>
        </a:spcBef>
        <a:buClr>
          <a:srgbClr val="32637D"/>
        </a:buClr>
        <a:buFont typeface="Arial" panose="020B0604020202020204" pitchFamily="34" charset="0"/>
        <a:buChar char="•"/>
        <a:defRPr sz="24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90000"/>
        </a:lnSpc>
        <a:spcBef>
          <a:spcPts val="500"/>
        </a:spcBef>
        <a:buClr>
          <a:srgbClr val="32637D"/>
        </a:buClr>
        <a:buFont typeface="Arial" panose="020B0604020202020204" pitchFamily="34" charset="0"/>
        <a:buChar char="•"/>
        <a:defRPr sz="20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90000"/>
        </a:lnSpc>
        <a:spcBef>
          <a:spcPts val="500"/>
        </a:spcBef>
        <a:buClr>
          <a:srgbClr val="32637D"/>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90000"/>
        </a:lnSpc>
        <a:spcBef>
          <a:spcPts val="500"/>
        </a:spcBef>
        <a:buClr>
          <a:srgbClr val="32637D"/>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2A3A7E52-0010-4FAE-A229-706142023148}"/>
              </a:ext>
            </a:extLst>
          </p:cNvPr>
          <p:cNvSpPr>
            <a:spLocks noGrp="1"/>
          </p:cNvSpPr>
          <p:nvPr>
            <p:ph type="title"/>
          </p:nvPr>
        </p:nvSpPr>
        <p:spPr bwMode="gray">
          <a:xfrm>
            <a:off x="874712" y="656692"/>
            <a:ext cx="5019104" cy="390295"/>
          </a:xfrm>
          <a:prstGeom prst="rect">
            <a:avLst/>
          </a:prstGeom>
          <a:solidFill>
            <a:schemeClr val="accent1"/>
          </a:solidFill>
        </p:spPr>
        <p:txBody>
          <a:bodyPr vert="horz" wrap="none" lIns="108000" tIns="18000" rIns="72000" bIns="18000" rtlCol="0" anchor="t" anchorCtr="0">
            <a:spAutoFit/>
          </a:bodyPr>
          <a:lstStyle/>
          <a:p>
            <a:r>
              <a:rPr lang="de-DE"/>
              <a:t>Mastertitelformat bearbeiten</a:t>
            </a:r>
          </a:p>
        </p:txBody>
      </p:sp>
      <p:sp>
        <p:nvSpPr>
          <p:cNvPr id="3" name="Textplatzhalter 2">
            <a:extLst>
              <a:ext uri="{FF2B5EF4-FFF2-40B4-BE49-F238E27FC236}">
                <a16:creationId xmlns:a16="http://schemas.microsoft.com/office/drawing/2014/main" id="{7FA17E96-7B32-4ACE-A4D7-4BBDDEC6A6D8}"/>
              </a:ext>
            </a:extLst>
          </p:cNvPr>
          <p:cNvSpPr>
            <a:spLocks noGrp="1"/>
          </p:cNvSpPr>
          <p:nvPr>
            <p:ph type="body" idx="1"/>
          </p:nvPr>
        </p:nvSpPr>
        <p:spPr bwMode="gray">
          <a:xfrm>
            <a:off x="874712" y="1689062"/>
            <a:ext cx="10801352" cy="4656176"/>
          </a:xfrm>
          <a:prstGeom prst="rect">
            <a:avLst/>
          </a:prstGeom>
        </p:spPr>
        <p:txBody>
          <a:bodyPr vert="horz" lIns="0" tIns="0" rIns="0" bIns="0" rtlCol="0" anchor="t" anchorCtr="0">
            <a:no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Fußzeilenplatzhalter 4">
            <a:extLst>
              <a:ext uri="{FF2B5EF4-FFF2-40B4-BE49-F238E27FC236}">
                <a16:creationId xmlns:a16="http://schemas.microsoft.com/office/drawing/2014/main" id="{78C4E57D-F445-4A79-8B2F-722AF627B6DE}"/>
              </a:ext>
            </a:extLst>
          </p:cNvPr>
          <p:cNvSpPr>
            <a:spLocks noGrp="1"/>
          </p:cNvSpPr>
          <p:nvPr>
            <p:ph type="ftr" sz="quarter" idx="3"/>
          </p:nvPr>
        </p:nvSpPr>
        <p:spPr bwMode="gray">
          <a:xfrm>
            <a:off x="874713" y="6597372"/>
            <a:ext cx="9625376" cy="180000"/>
          </a:xfrm>
          <a:prstGeom prst="rect">
            <a:avLst/>
          </a:prstGeom>
        </p:spPr>
        <p:txBody>
          <a:bodyPr vert="horz" lIns="0" tIns="0" rIns="0" bIns="0" rtlCol="0" anchor="b" anchorCtr="0">
            <a:noAutofit/>
          </a:bodyPr>
          <a:lstStyle>
            <a:lvl1pPr algn="l">
              <a:defRPr sz="900">
                <a:solidFill>
                  <a:schemeClr val="tx1">
                    <a:lumMod val="65000"/>
                    <a:lumOff val="35000"/>
                  </a:schemeClr>
                </a:solidFill>
              </a:defRPr>
            </a:lvl1pPr>
          </a:lstStyle>
          <a:p>
            <a:r>
              <a:rPr lang="de-DE"/>
              <a:t>Titel | Abteilung/Institut | Datum</a:t>
            </a:r>
          </a:p>
        </p:txBody>
      </p:sp>
      <p:sp>
        <p:nvSpPr>
          <p:cNvPr id="6" name="Foliennummernplatzhalter 5">
            <a:extLst>
              <a:ext uri="{FF2B5EF4-FFF2-40B4-BE49-F238E27FC236}">
                <a16:creationId xmlns:a16="http://schemas.microsoft.com/office/drawing/2014/main" id="{BBF44F50-CFB5-46D5-993E-2150A03192FB}"/>
              </a:ext>
            </a:extLst>
          </p:cNvPr>
          <p:cNvSpPr>
            <a:spLocks noGrp="1"/>
          </p:cNvSpPr>
          <p:nvPr>
            <p:ph type="sldNum" sz="quarter" idx="4"/>
          </p:nvPr>
        </p:nvSpPr>
        <p:spPr bwMode="gray">
          <a:xfrm>
            <a:off x="10920536" y="6597372"/>
            <a:ext cx="972108" cy="180000"/>
          </a:xfrm>
          <a:prstGeom prst="rect">
            <a:avLst/>
          </a:prstGeom>
        </p:spPr>
        <p:txBody>
          <a:bodyPr vert="horz" lIns="0" tIns="0" rIns="0" bIns="0" rtlCol="0" anchor="b" anchorCtr="0">
            <a:noAutofit/>
          </a:bodyPr>
          <a:lstStyle>
            <a:lvl1pPr algn="r">
              <a:defRPr sz="900">
                <a:solidFill>
                  <a:schemeClr val="tx1">
                    <a:lumMod val="65000"/>
                    <a:lumOff val="35000"/>
                  </a:schemeClr>
                </a:solidFill>
              </a:defRPr>
            </a:lvl1pPr>
          </a:lstStyle>
          <a:p>
            <a:fld id="{C457A7E8-3F45-46AC-80A6-5B03F18BB502}" type="slidenum">
              <a:rPr lang="de-DE" smtClean="0"/>
              <a:pPr/>
              <a:t>‹#›</a:t>
            </a:fld>
            <a:endParaRPr lang="de-DE"/>
          </a:p>
        </p:txBody>
      </p:sp>
      <p:pic>
        <p:nvPicPr>
          <p:cNvPr id="10" name="Grafik 9">
            <a:extLst>
              <a:ext uri="{FF2B5EF4-FFF2-40B4-BE49-F238E27FC236}">
                <a16:creationId xmlns:a16="http://schemas.microsoft.com/office/drawing/2014/main" id="{8A8814D4-39E5-4B08-B42A-5BE5625E255C}"/>
              </a:ext>
            </a:extLst>
          </p:cNvPr>
          <p:cNvPicPr>
            <a:picLocks noChangeAspect="1"/>
          </p:cNvPicPr>
          <p:nvPr userDrawn="1"/>
        </p:nvPicPr>
        <p:blipFill>
          <a:blip r:embed="rId19" cstate="screen">
            <a:extLst>
              <a:ext uri="{28A0092B-C50C-407E-A947-70E740481C1C}">
                <a14:useLocalDpi xmlns:a14="http://schemas.microsoft.com/office/drawing/2010/main"/>
              </a:ext>
            </a:extLst>
          </a:blip>
          <a:stretch>
            <a:fillRect/>
          </a:stretch>
        </p:blipFill>
        <p:spPr bwMode="gray">
          <a:xfrm>
            <a:off x="10500089" y="288543"/>
            <a:ext cx="1392555" cy="392248"/>
          </a:xfrm>
          <a:prstGeom prst="rect">
            <a:avLst/>
          </a:prstGeom>
        </p:spPr>
      </p:pic>
    </p:spTree>
    <p:extLst>
      <p:ext uri="{BB962C8B-B14F-4D97-AF65-F5344CB8AC3E}">
        <p14:creationId xmlns:p14="http://schemas.microsoft.com/office/powerpoint/2010/main" val="92597883"/>
      </p:ext>
    </p:extLst>
  </p:cSld>
  <p:clrMap bg1="lt1" tx1="dk1" bg2="lt2" tx2="dk2" accent1="accent1" accent2="accent2" accent3="accent3" accent4="accent4" accent5="accent5" accent6="accent6" hlink="hlink" folHlink="folHlink"/>
  <p:sldLayoutIdLst>
    <p:sldLayoutId id="2147483788" r:id="rId1"/>
    <p:sldLayoutId id="2147483789" r:id="rId2"/>
    <p:sldLayoutId id="2147483790" r:id="rId3"/>
    <p:sldLayoutId id="2147483791" r:id="rId4"/>
    <p:sldLayoutId id="2147483792" r:id="rId5"/>
    <p:sldLayoutId id="2147483793" r:id="rId6"/>
    <p:sldLayoutId id="2147483794" r:id="rId7"/>
    <p:sldLayoutId id="2147483795" r:id="rId8"/>
    <p:sldLayoutId id="2147483796" r:id="rId9"/>
    <p:sldLayoutId id="2147483797" r:id="rId10"/>
    <p:sldLayoutId id="2147483798" r:id="rId11"/>
    <p:sldLayoutId id="2147483799" r:id="rId12"/>
    <p:sldLayoutId id="2147483800" r:id="rId13"/>
    <p:sldLayoutId id="2147483801" r:id="rId14"/>
    <p:sldLayoutId id="2147483802" r:id="rId15"/>
    <p:sldLayoutId id="2147483803" r:id="rId16"/>
    <p:sldLayoutId id="2147483804" r:id="rId17"/>
  </p:sldLayoutIdLst>
  <p:hf hdr="0" dt="0"/>
  <p:txStyles>
    <p:titleStyle>
      <a:lvl1pPr algn="l" defTabSz="914400" rtl="0" eaLnBrk="1" latinLnBrk="0" hangingPunct="1">
        <a:lnSpc>
          <a:spcPct val="100000"/>
        </a:lnSpc>
        <a:spcBef>
          <a:spcPct val="0"/>
        </a:spcBef>
        <a:buNone/>
        <a:defRPr sz="2300" b="1" kern="1200">
          <a:solidFill>
            <a:schemeClr val="bg1"/>
          </a:solidFill>
          <a:latin typeface="+mj-lt"/>
          <a:ea typeface="+mj-ea"/>
          <a:cs typeface="+mj-cs"/>
        </a:defRPr>
      </a:lvl1pPr>
    </p:titleStyle>
    <p:bodyStyle>
      <a:lvl1pPr marL="176213" indent="-176213" algn="l" defTabSz="914400" rtl="0" eaLnBrk="1" latinLnBrk="0" hangingPunct="1">
        <a:lnSpc>
          <a:spcPct val="110000"/>
        </a:lnSpc>
        <a:spcBef>
          <a:spcPts val="0"/>
        </a:spcBef>
        <a:spcAft>
          <a:spcPts val="800"/>
        </a:spcAft>
        <a:buClr>
          <a:schemeClr val="accent1"/>
        </a:buClr>
        <a:buFont typeface="Wingdings" panose="05000000000000000000" pitchFamily="2" charset="2"/>
        <a:buChar char="§"/>
        <a:defRPr sz="1500" kern="1200">
          <a:solidFill>
            <a:schemeClr val="tx1"/>
          </a:solidFill>
          <a:latin typeface="+mn-lt"/>
          <a:ea typeface="+mn-ea"/>
          <a:cs typeface="+mn-cs"/>
        </a:defRPr>
      </a:lvl1pPr>
      <a:lvl2pPr marL="358775"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2pPr>
      <a:lvl3pPr marL="534988"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3pPr>
      <a:lvl4pPr marL="717550"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4pPr>
      <a:lvl5pPr marL="893763"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4">
          <p15:clr>
            <a:srgbClr val="F26B43"/>
          </p15:clr>
        </p15:guide>
        <p15:guide id="2" pos="3953">
          <p15:clr>
            <a:srgbClr val="F26B43"/>
          </p15:clr>
        </p15:guide>
        <p15:guide id="3" pos="4089">
          <p15:clr>
            <a:srgbClr val="F26B43"/>
          </p15:clr>
        </p15:guide>
        <p15:guide id="4" pos="551">
          <p15:clr>
            <a:srgbClr val="F26B43"/>
          </p15:clr>
        </p15:guide>
        <p15:guide id="6" orient="horz" pos="3997">
          <p15:clr>
            <a:srgbClr val="F26B43"/>
          </p15:clr>
        </p15:guide>
        <p15:guide id="7" pos="3817">
          <p15:clr>
            <a:srgbClr val="F26B43"/>
          </p15:clr>
        </p15:guide>
        <p15:guide id="8" orient="horz" pos="1094">
          <p15:clr>
            <a:srgbClr val="F26B43"/>
          </p15:clr>
        </p15:guide>
        <p15:guide id="9" pos="7355">
          <p15:clr>
            <a:srgbClr val="F26B43"/>
          </p15:clr>
        </p15:guide>
        <p15:guide id="10" pos="712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notesSlide" Target="../notesSlides/notesSlide1.xml"/><Relationship Id="rId1" Type="http://schemas.openxmlformats.org/officeDocument/2006/relationships/slideLayout" Target="../slideLayouts/slideLayout38.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1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4.xml"/><Relationship Id="rId1" Type="http://schemas.openxmlformats.org/officeDocument/2006/relationships/slideLayout" Target="../slideLayouts/slideLayout60.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5.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60.xml"/></Relationships>
</file>

<file path=ppt/slides/_rels/slide16.xml.rels><?xml version="1.0" encoding="UTF-8" standalone="yes"?>
<Relationships xmlns="http://schemas.openxmlformats.org/package/2006/relationships"><Relationship Id="rId2" Type="http://schemas.openxmlformats.org/officeDocument/2006/relationships/image" Target="../media/image36.svg"/><Relationship Id="rId1" Type="http://schemas.openxmlformats.org/officeDocument/2006/relationships/slideLayout" Target="../slideLayouts/slideLayout6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6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xml"/><Relationship Id="rId1" Type="http://schemas.openxmlformats.org/officeDocument/2006/relationships/slideLayout" Target="../slideLayouts/slideLayout68.xml"/></Relationships>
</file>

<file path=ppt/slides/_rels/slide2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6.xml"/><Relationship Id="rId1" Type="http://schemas.openxmlformats.org/officeDocument/2006/relationships/slideLayout" Target="../slideLayouts/slideLayout6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8.xml"/></Relationships>
</file>

<file path=ppt/slides/_rels/slide23.xml.rels><?xml version="1.0" encoding="UTF-8" standalone="yes"?>
<Relationships xmlns="http://schemas.openxmlformats.org/package/2006/relationships"><Relationship Id="rId8" Type="http://schemas.openxmlformats.org/officeDocument/2006/relationships/image" Target="../media/image45.svg"/><Relationship Id="rId3" Type="http://schemas.openxmlformats.org/officeDocument/2006/relationships/image" Target="../media/image40.svg"/><Relationship Id="rId7" Type="http://schemas.openxmlformats.org/officeDocument/2006/relationships/image" Target="../media/image44.svg"/><Relationship Id="rId12" Type="http://schemas.microsoft.com/office/2007/relationships/hdphoto" Target="../media/hdphoto7.wdp"/><Relationship Id="rId2" Type="http://schemas.openxmlformats.org/officeDocument/2006/relationships/image" Target="../media/image39.png"/><Relationship Id="rId1" Type="http://schemas.openxmlformats.org/officeDocument/2006/relationships/slideLayout" Target="../slideLayouts/slideLayout68.xml"/><Relationship Id="rId6" Type="http://schemas.openxmlformats.org/officeDocument/2006/relationships/image" Target="../media/image43.svg"/><Relationship Id="rId11" Type="http://schemas.openxmlformats.org/officeDocument/2006/relationships/image" Target="../media/image48.png"/><Relationship Id="rId5" Type="http://schemas.openxmlformats.org/officeDocument/2006/relationships/image" Target="../media/image42.svg"/><Relationship Id="rId10" Type="http://schemas.openxmlformats.org/officeDocument/2006/relationships/image" Target="../media/image47.png"/><Relationship Id="rId4" Type="http://schemas.openxmlformats.org/officeDocument/2006/relationships/image" Target="../media/image41.svg"/><Relationship Id="rId9" Type="http://schemas.openxmlformats.org/officeDocument/2006/relationships/image" Target="../media/image46.png"/></Relationships>
</file>

<file path=ppt/slides/_rels/slide2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68.xml"/><Relationship Id="rId4" Type="http://schemas.openxmlformats.org/officeDocument/2006/relationships/chart" Target="../charts/chart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27.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49.png"/><Relationship Id="rId1" Type="http://schemas.openxmlformats.org/officeDocument/2006/relationships/slideLayout" Target="../slideLayouts/slideLayout6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0.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customXml" Target="../ink/ink1.xml"/><Relationship Id="rId7" Type="http://schemas.openxmlformats.org/officeDocument/2006/relationships/customXml" Target="../ink/ink3.xml"/><Relationship Id="rId2" Type="http://schemas.openxmlformats.org/officeDocument/2006/relationships/image" Target="../media/image50.png"/><Relationship Id="rId1" Type="http://schemas.openxmlformats.org/officeDocument/2006/relationships/slideLayout" Target="../slideLayouts/slideLayout68.xml"/><Relationship Id="rId6" Type="http://schemas.openxmlformats.org/officeDocument/2006/relationships/image" Target="../media/image52.png"/><Relationship Id="rId5" Type="http://schemas.openxmlformats.org/officeDocument/2006/relationships/customXml" Target="../ink/ink2.xml"/><Relationship Id="rId4" Type="http://schemas.openxmlformats.org/officeDocument/2006/relationships/image" Target="../media/image5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35.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7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7.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notesSlide" Target="../notesSlides/notesSlide9.xml"/><Relationship Id="rId1" Type="http://schemas.openxmlformats.org/officeDocument/2006/relationships/slideLayout" Target="../slideLayouts/slideLayout81.xml"/><Relationship Id="rId4" Type="http://schemas.openxmlformats.org/officeDocument/2006/relationships/image" Target="../media/image53.sv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9.xml.rels><?xml version="1.0" encoding="UTF-8" standalone="yes"?>
<Relationships xmlns="http://schemas.openxmlformats.org/package/2006/relationships"><Relationship Id="rId2" Type="http://schemas.openxmlformats.org/officeDocument/2006/relationships/image" Target="../media/image54.svg"/><Relationship Id="rId1" Type="http://schemas.openxmlformats.org/officeDocument/2006/relationships/slideLayout" Target="../slideLayouts/slideLayout81.xml"/></Relationships>
</file>

<file path=ppt/slides/_rels/slide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31.xml"/><Relationship Id="rId4" Type="http://schemas.openxmlformats.org/officeDocument/2006/relationships/image" Target="../media/image14.png"/></Relationships>
</file>

<file path=ppt/slides/_rels/slide4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svg"/><Relationship Id="rId1" Type="http://schemas.openxmlformats.org/officeDocument/2006/relationships/slideLayout" Target="../slideLayouts/slideLayout81.xml"/><Relationship Id="rId5" Type="http://schemas.openxmlformats.org/officeDocument/2006/relationships/image" Target="../media/image57.jpeg"/><Relationship Id="rId4" Type="http://schemas.openxmlformats.org/officeDocument/2006/relationships/image" Target="../media/image56.jpeg"/></Relationships>
</file>

<file path=ppt/slides/_rels/slide41.xml.rels><?xml version="1.0" encoding="UTF-8" standalone="yes"?>
<Relationships xmlns="http://schemas.openxmlformats.org/package/2006/relationships"><Relationship Id="rId2" Type="http://schemas.openxmlformats.org/officeDocument/2006/relationships/image" Target="../media/image54.svg"/><Relationship Id="rId1" Type="http://schemas.openxmlformats.org/officeDocument/2006/relationships/slideLayout" Target="../slideLayouts/slideLayout81.xml"/></Relationships>
</file>

<file path=ppt/slides/_rels/slide4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81.xml"/><Relationship Id="rId4" Type="http://schemas.openxmlformats.org/officeDocument/2006/relationships/image" Target="../media/image54.sv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4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0.xml"/><Relationship Id="rId1" Type="http://schemas.openxmlformats.org/officeDocument/2006/relationships/slideLayout" Target="../slideLayouts/slideLayout81.xml"/><Relationship Id="rId5" Type="http://schemas.openxmlformats.org/officeDocument/2006/relationships/image" Target="../media/image62.png"/><Relationship Id="rId4" Type="http://schemas.openxmlformats.org/officeDocument/2006/relationships/image" Target="../media/image61.png"/></Relationships>
</file>

<file path=ppt/slides/_rels/slide45.xml.rels><?xml version="1.0" encoding="UTF-8" standalone="yes"?>
<Relationships xmlns="http://schemas.openxmlformats.org/package/2006/relationships"><Relationship Id="rId2" Type="http://schemas.openxmlformats.org/officeDocument/2006/relationships/image" Target="../media/image54.svg"/><Relationship Id="rId1" Type="http://schemas.openxmlformats.org/officeDocument/2006/relationships/slideLayout" Target="../slideLayouts/slideLayout81.xml"/></Relationships>
</file>

<file path=ppt/slides/_rels/slide4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81.xml"/><Relationship Id="rId6" Type="http://schemas.openxmlformats.org/officeDocument/2006/relationships/image" Target="../media/image54.svg"/><Relationship Id="rId5" Type="http://schemas.openxmlformats.org/officeDocument/2006/relationships/image" Target="../media/image66.png"/><Relationship Id="rId4" Type="http://schemas.openxmlformats.org/officeDocument/2006/relationships/image" Target="../media/image65.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48.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67.jpeg"/><Relationship Id="rId1" Type="http://schemas.openxmlformats.org/officeDocument/2006/relationships/slideLayout" Target="../slideLayouts/slideLayout81.xml"/><Relationship Id="rId5" Type="http://schemas.openxmlformats.org/officeDocument/2006/relationships/image" Target="../media/image70.jpeg"/><Relationship Id="rId4" Type="http://schemas.openxmlformats.org/officeDocument/2006/relationships/image" Target="../media/image69.jpe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notesSlide" Target="../notesSlides/notesSlide2.xml"/><Relationship Id="rId1" Type="http://schemas.openxmlformats.org/officeDocument/2006/relationships/slideLayout" Target="../slideLayouts/slideLayout3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52.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3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54.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38.xml"/></Relationships>
</file>

<file path=ppt/slides/_rels/slide55.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Layout" Target="../slideLayouts/slideLayout38.xml"/></Relationships>
</file>

<file path=ppt/slides/_rels/slide5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notesSlide" Target="../notesSlides/notesSlide11.xml"/><Relationship Id="rId1" Type="http://schemas.openxmlformats.org/officeDocument/2006/relationships/slideLayout" Target="../slideLayouts/slideLayout3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61.xml"/><Relationship Id="rId4" Type="http://schemas.openxmlformats.org/officeDocument/2006/relationships/image" Target="../media/image17.png"/></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56.xml"/><Relationship Id="rId6" Type="http://schemas.openxmlformats.org/officeDocument/2006/relationships/image" Target="../media/image21.png"/><Relationship Id="rId5" Type="http://schemas.microsoft.com/office/2007/relationships/hdphoto" Target="../media/hdphoto6.wdp"/><Relationship Id="rId4" Type="http://schemas.openxmlformats.org/officeDocument/2006/relationships/image" Target="../media/image20.png"/></Relationships>
</file>

<file path=ppt/slides/_rels/slide9.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33.png"/><Relationship Id="rId3" Type="http://schemas.openxmlformats.org/officeDocument/2006/relationships/image" Target="../media/image23.png"/><Relationship Id="rId7" Type="http://schemas.openxmlformats.org/officeDocument/2006/relationships/image" Target="../media/image27.png"/><Relationship Id="rId12" Type="http://schemas.openxmlformats.org/officeDocument/2006/relationships/image" Target="../media/image32.png"/><Relationship Id="rId2" Type="http://schemas.openxmlformats.org/officeDocument/2006/relationships/image" Target="../media/image22.png"/><Relationship Id="rId1" Type="http://schemas.openxmlformats.org/officeDocument/2006/relationships/slideLayout" Target="../slideLayouts/slideLayout56.xml"/><Relationship Id="rId6" Type="http://schemas.openxmlformats.org/officeDocument/2006/relationships/image" Target="../media/image26.png"/><Relationship Id="rId11" Type="http://schemas.openxmlformats.org/officeDocument/2006/relationships/image" Target="../media/image31.png"/><Relationship Id="rId5" Type="http://schemas.openxmlformats.org/officeDocument/2006/relationships/image" Target="../media/image25.png"/><Relationship Id="rId15" Type="http://schemas.openxmlformats.org/officeDocument/2006/relationships/image" Target="../media/image35.png"/><Relationship Id="rId10" Type="http://schemas.openxmlformats.org/officeDocument/2006/relationships/image" Target="../media/image30.png"/><Relationship Id="rId4" Type="http://schemas.openxmlformats.org/officeDocument/2006/relationships/image" Target="../media/image24.png"/><Relationship Id="rId9" Type="http://schemas.openxmlformats.org/officeDocument/2006/relationships/image" Target="../media/image29.png"/><Relationship Id="rId14" Type="http://schemas.openxmlformats.org/officeDocument/2006/relationships/image" Target="../media/image3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2DB96A-0DFC-D552-9985-5F96FAD9DF7D}"/>
            </a:ext>
          </a:extLst>
        </p:cNvPr>
        <p:cNvGrpSpPr/>
        <p:nvPr/>
      </p:nvGrpSpPr>
      <p:grpSpPr>
        <a:xfrm>
          <a:off x="0" y="0"/>
          <a:ext cx="0" cy="0"/>
          <a:chOff x="0" y="0"/>
          <a:chExt cx="0" cy="0"/>
        </a:xfrm>
      </p:grpSpPr>
      <p:grpSp>
        <p:nvGrpSpPr>
          <p:cNvPr id="40" name="Group 39">
            <a:extLst>
              <a:ext uri="{FF2B5EF4-FFF2-40B4-BE49-F238E27FC236}">
                <a16:creationId xmlns:a16="http://schemas.microsoft.com/office/drawing/2014/main" id="{BBC85A26-3931-FD85-B196-1BD73BBCECBB}"/>
              </a:ext>
            </a:extLst>
          </p:cNvPr>
          <p:cNvGrpSpPr/>
          <p:nvPr/>
        </p:nvGrpSpPr>
        <p:grpSpPr>
          <a:xfrm>
            <a:off x="-476409" y="0"/>
            <a:ext cx="12668409" cy="8513810"/>
            <a:chOff x="-476409" y="0"/>
            <a:chExt cx="12668409" cy="8513810"/>
          </a:xfrm>
        </p:grpSpPr>
        <p:sp>
          <p:nvSpPr>
            <p:cNvPr id="39" name="Rectangle 38">
              <a:extLst>
                <a:ext uri="{FF2B5EF4-FFF2-40B4-BE49-F238E27FC236}">
                  <a16:creationId xmlns:a16="http://schemas.microsoft.com/office/drawing/2014/main" id="{46CB262E-18C3-762F-410C-57B7BABF5EC7}"/>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grpSp>
          <p:nvGrpSpPr>
            <p:cNvPr id="7" name="Group 6">
              <a:extLst>
                <a:ext uri="{FF2B5EF4-FFF2-40B4-BE49-F238E27FC236}">
                  <a16:creationId xmlns:a16="http://schemas.microsoft.com/office/drawing/2014/main" id="{FEC0A7B2-F49B-CE2B-3F45-B9DAB2322FB0}"/>
                </a:ext>
              </a:extLst>
            </p:cNvPr>
            <p:cNvGrpSpPr/>
            <p:nvPr/>
          </p:nvGrpSpPr>
          <p:grpSpPr>
            <a:xfrm>
              <a:off x="-476409" y="85432"/>
              <a:ext cx="11902145" cy="8428378"/>
              <a:chOff x="-476409" y="85432"/>
              <a:chExt cx="11902145" cy="8428378"/>
            </a:xfrm>
          </p:grpSpPr>
          <p:sp>
            <p:nvSpPr>
              <p:cNvPr id="73" name="Freeform: Shape 72">
                <a:extLst>
                  <a:ext uri="{FF2B5EF4-FFF2-40B4-BE49-F238E27FC236}">
                    <a16:creationId xmlns:a16="http://schemas.microsoft.com/office/drawing/2014/main" id="{2A87F13D-BBD3-107B-5F32-0966D325FFBC}"/>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44" name="Freeform: Shape 43">
                <a:extLst>
                  <a:ext uri="{FF2B5EF4-FFF2-40B4-BE49-F238E27FC236}">
                    <a16:creationId xmlns:a16="http://schemas.microsoft.com/office/drawing/2014/main" id="{47CE8C73-14B1-1820-CE12-04F9806412B6}"/>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46" name="Freeform: Shape 45">
                <a:extLst>
                  <a:ext uri="{FF2B5EF4-FFF2-40B4-BE49-F238E27FC236}">
                    <a16:creationId xmlns:a16="http://schemas.microsoft.com/office/drawing/2014/main" id="{A38D1772-EF0E-DE93-69A1-147A139A251C}"/>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grpSp>
            <p:nvGrpSpPr>
              <p:cNvPr id="70" name="Group 69">
                <a:extLst>
                  <a:ext uri="{FF2B5EF4-FFF2-40B4-BE49-F238E27FC236}">
                    <a16:creationId xmlns:a16="http://schemas.microsoft.com/office/drawing/2014/main" id="{421C0C7D-8B49-E953-C384-F126A7DD0C58}"/>
                  </a:ext>
                </a:extLst>
              </p:cNvPr>
              <p:cNvGrpSpPr/>
              <p:nvPr/>
            </p:nvGrpSpPr>
            <p:grpSpPr>
              <a:xfrm>
                <a:off x="-2" y="4706101"/>
                <a:ext cx="2008169" cy="2155084"/>
                <a:chOff x="-2" y="4706101"/>
                <a:chExt cx="2008169" cy="2155084"/>
              </a:xfrm>
            </p:grpSpPr>
            <p:sp>
              <p:nvSpPr>
                <p:cNvPr id="54" name="Freeform: Shape 53">
                  <a:extLst>
                    <a:ext uri="{FF2B5EF4-FFF2-40B4-BE49-F238E27FC236}">
                      <a16:creationId xmlns:a16="http://schemas.microsoft.com/office/drawing/2014/main" id="{E4D8FE39-FFE6-DD46-67CE-6D75F9D3A035}"/>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endParaRPr lang="en-GB"/>
                </a:p>
              </p:txBody>
            </p:sp>
            <p:sp>
              <p:nvSpPr>
                <p:cNvPr id="69" name="Freeform: Shape 68">
                  <a:extLst>
                    <a:ext uri="{FF2B5EF4-FFF2-40B4-BE49-F238E27FC236}">
                      <a16:creationId xmlns:a16="http://schemas.microsoft.com/office/drawing/2014/main" id="{5B98AF38-94C7-5873-120C-83444A9448F9}"/>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56" name="Freeform: Shape 55">
                  <a:extLst>
                    <a:ext uri="{FF2B5EF4-FFF2-40B4-BE49-F238E27FC236}">
                      <a16:creationId xmlns:a16="http://schemas.microsoft.com/office/drawing/2014/main" id="{CAB9E455-888E-EBDE-05FA-3D0959FF9800}"/>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endParaRPr lang="en-GB"/>
                </a:p>
              </p:txBody>
            </p:sp>
            <p:sp>
              <p:nvSpPr>
                <p:cNvPr id="62" name="Freeform: Shape 61">
                  <a:extLst>
                    <a:ext uri="{FF2B5EF4-FFF2-40B4-BE49-F238E27FC236}">
                      <a16:creationId xmlns:a16="http://schemas.microsoft.com/office/drawing/2014/main" id="{BF7BBF6C-4266-6D68-5470-F2D9AB2BDB3E}"/>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0" name="Freeform 16">
                  <a:extLst>
                    <a:ext uri="{FF2B5EF4-FFF2-40B4-BE49-F238E27FC236}">
                      <a16:creationId xmlns:a16="http://schemas.microsoft.com/office/drawing/2014/main" id="{44FE4082-B785-F7D4-FE8C-E0FDE0F8AEC6}"/>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endParaRPr lang="en-GB"/>
                </a:p>
              </p:txBody>
            </p:sp>
            <p:sp>
              <p:nvSpPr>
                <p:cNvPr id="11" name="Freeform 17">
                  <a:extLst>
                    <a:ext uri="{FF2B5EF4-FFF2-40B4-BE49-F238E27FC236}">
                      <a16:creationId xmlns:a16="http://schemas.microsoft.com/office/drawing/2014/main" id="{8CBEC80C-21F4-243A-6D7B-D2E7A608C003}"/>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endParaRPr lang="en-GB"/>
                </a:p>
              </p:txBody>
            </p:sp>
            <p:grpSp>
              <p:nvGrpSpPr>
                <p:cNvPr id="12" name="Group 11">
                  <a:extLst>
                    <a:ext uri="{FF2B5EF4-FFF2-40B4-BE49-F238E27FC236}">
                      <a16:creationId xmlns:a16="http://schemas.microsoft.com/office/drawing/2014/main" id="{4795410C-A407-084F-F36E-12F58EA1F57A}"/>
                    </a:ext>
                  </a:extLst>
                </p:cNvPr>
                <p:cNvGrpSpPr/>
                <p:nvPr/>
              </p:nvGrpSpPr>
              <p:grpSpPr>
                <a:xfrm>
                  <a:off x="277980" y="4706101"/>
                  <a:ext cx="472063" cy="1875237"/>
                  <a:chOff x="9970954" y="633305"/>
                  <a:chExt cx="472063" cy="1875237"/>
                </a:xfrm>
              </p:grpSpPr>
              <p:sp>
                <p:nvSpPr>
                  <p:cNvPr id="13" name="Freeform 18">
                    <a:extLst>
                      <a:ext uri="{FF2B5EF4-FFF2-40B4-BE49-F238E27FC236}">
                        <a16:creationId xmlns:a16="http://schemas.microsoft.com/office/drawing/2014/main" id="{FB1C5D64-036D-2EEE-A2F4-68B128F1CD11}"/>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endParaRPr lang="en-GB"/>
                  </a:p>
                </p:txBody>
              </p:sp>
              <p:sp>
                <p:nvSpPr>
                  <p:cNvPr id="14" name="Freeform 19">
                    <a:extLst>
                      <a:ext uri="{FF2B5EF4-FFF2-40B4-BE49-F238E27FC236}">
                        <a16:creationId xmlns:a16="http://schemas.microsoft.com/office/drawing/2014/main" id="{5102DBFD-FC11-19B5-8C10-D0D02056E3F3}"/>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endParaRPr lang="en-GB"/>
                  </a:p>
                </p:txBody>
              </p:sp>
              <p:sp>
                <p:nvSpPr>
                  <p:cNvPr id="15" name="Freeform 20">
                    <a:extLst>
                      <a:ext uri="{FF2B5EF4-FFF2-40B4-BE49-F238E27FC236}">
                        <a16:creationId xmlns:a16="http://schemas.microsoft.com/office/drawing/2014/main" id="{E3A8133B-A11E-8151-56EA-194A023FA8A9}"/>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endParaRPr lang="en-GB"/>
                  </a:p>
                </p:txBody>
              </p:sp>
              <p:sp>
                <p:nvSpPr>
                  <p:cNvPr id="16" name="Freeform 21">
                    <a:extLst>
                      <a:ext uri="{FF2B5EF4-FFF2-40B4-BE49-F238E27FC236}">
                        <a16:creationId xmlns:a16="http://schemas.microsoft.com/office/drawing/2014/main" id="{46B37E81-9292-D0FA-70B2-B9FE3D4E8CB1}"/>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endParaRPr lang="en-GB"/>
                  </a:p>
                </p:txBody>
              </p:sp>
              <p:sp>
                <p:nvSpPr>
                  <p:cNvPr id="17" name="Freeform 22">
                    <a:extLst>
                      <a:ext uri="{FF2B5EF4-FFF2-40B4-BE49-F238E27FC236}">
                        <a16:creationId xmlns:a16="http://schemas.microsoft.com/office/drawing/2014/main" id="{32A8EBD5-1580-5DF8-A834-A2F7499DCEDD}"/>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endParaRPr lang="en-GB"/>
                  </a:p>
                </p:txBody>
              </p:sp>
              <p:sp>
                <p:nvSpPr>
                  <p:cNvPr id="18" name="Freeform 23">
                    <a:extLst>
                      <a:ext uri="{FF2B5EF4-FFF2-40B4-BE49-F238E27FC236}">
                        <a16:creationId xmlns:a16="http://schemas.microsoft.com/office/drawing/2014/main" id="{4B6AA920-3B6B-A1D1-644B-4E38CB48DF39}"/>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endParaRPr lang="en-GB"/>
                  </a:p>
                </p:txBody>
              </p:sp>
              <p:sp>
                <p:nvSpPr>
                  <p:cNvPr id="19" name="Freeform 24">
                    <a:extLst>
                      <a:ext uri="{FF2B5EF4-FFF2-40B4-BE49-F238E27FC236}">
                        <a16:creationId xmlns:a16="http://schemas.microsoft.com/office/drawing/2014/main" id="{E0774C87-610C-5564-8808-9425CA6748C3}"/>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endParaRPr lang="en-GB"/>
                  </a:p>
                </p:txBody>
              </p:sp>
              <p:sp>
                <p:nvSpPr>
                  <p:cNvPr id="20" name="Freeform 25">
                    <a:extLst>
                      <a:ext uri="{FF2B5EF4-FFF2-40B4-BE49-F238E27FC236}">
                        <a16:creationId xmlns:a16="http://schemas.microsoft.com/office/drawing/2014/main" id="{4D7DCC0A-0DAC-0144-BE80-FF056D3553B6}"/>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endParaRPr lang="en-GB"/>
                  </a:p>
                </p:txBody>
              </p:sp>
              <p:sp>
                <p:nvSpPr>
                  <p:cNvPr id="21" name="Freeform 26">
                    <a:extLst>
                      <a:ext uri="{FF2B5EF4-FFF2-40B4-BE49-F238E27FC236}">
                        <a16:creationId xmlns:a16="http://schemas.microsoft.com/office/drawing/2014/main" id="{CC3FC191-8E1F-5DFC-C0BB-0057C42B6716}"/>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endParaRPr lang="en-GB"/>
                  </a:p>
                </p:txBody>
              </p:sp>
              <p:sp>
                <p:nvSpPr>
                  <p:cNvPr id="22" name="Freeform 27">
                    <a:extLst>
                      <a:ext uri="{FF2B5EF4-FFF2-40B4-BE49-F238E27FC236}">
                        <a16:creationId xmlns:a16="http://schemas.microsoft.com/office/drawing/2014/main" id="{142844FF-7A90-CCFB-E1B1-7816899697D7}"/>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endParaRPr lang="en-GB"/>
                  </a:p>
                </p:txBody>
              </p:sp>
              <p:sp>
                <p:nvSpPr>
                  <p:cNvPr id="23" name="Freeform 28">
                    <a:extLst>
                      <a:ext uri="{FF2B5EF4-FFF2-40B4-BE49-F238E27FC236}">
                        <a16:creationId xmlns:a16="http://schemas.microsoft.com/office/drawing/2014/main" id="{33858681-1379-6C54-71B5-666B48330A4D}"/>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endParaRPr lang="en-GB"/>
                  </a:p>
                </p:txBody>
              </p:sp>
              <p:sp>
                <p:nvSpPr>
                  <p:cNvPr id="24" name="Freeform 29">
                    <a:extLst>
                      <a:ext uri="{FF2B5EF4-FFF2-40B4-BE49-F238E27FC236}">
                        <a16:creationId xmlns:a16="http://schemas.microsoft.com/office/drawing/2014/main" id="{6B14BF92-5817-D1CB-CD94-7A06C63FE14A}"/>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endParaRPr lang="en-GB"/>
                  </a:p>
                </p:txBody>
              </p:sp>
              <p:sp>
                <p:nvSpPr>
                  <p:cNvPr id="25" name="Freeform 30">
                    <a:extLst>
                      <a:ext uri="{FF2B5EF4-FFF2-40B4-BE49-F238E27FC236}">
                        <a16:creationId xmlns:a16="http://schemas.microsoft.com/office/drawing/2014/main" id="{A75E7D70-121E-82C4-E7B2-3ABBD96BC6A3}"/>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endParaRPr lang="en-GB"/>
                  </a:p>
                </p:txBody>
              </p:sp>
              <p:sp>
                <p:nvSpPr>
                  <p:cNvPr id="26" name="Freeform 31">
                    <a:extLst>
                      <a:ext uri="{FF2B5EF4-FFF2-40B4-BE49-F238E27FC236}">
                        <a16:creationId xmlns:a16="http://schemas.microsoft.com/office/drawing/2014/main" id="{D58AE3DA-BFED-2E6E-9A4E-7E4EA37569D6}"/>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endParaRPr lang="en-GB"/>
                  </a:p>
                </p:txBody>
              </p:sp>
              <p:sp>
                <p:nvSpPr>
                  <p:cNvPr id="27" name="Freeform 32">
                    <a:extLst>
                      <a:ext uri="{FF2B5EF4-FFF2-40B4-BE49-F238E27FC236}">
                        <a16:creationId xmlns:a16="http://schemas.microsoft.com/office/drawing/2014/main" id="{645E3FF1-79BD-BD84-2876-64CAD374771E}"/>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endParaRPr lang="en-GB"/>
                  </a:p>
                </p:txBody>
              </p:sp>
              <p:sp>
                <p:nvSpPr>
                  <p:cNvPr id="28" name="Freeform 33">
                    <a:extLst>
                      <a:ext uri="{FF2B5EF4-FFF2-40B4-BE49-F238E27FC236}">
                        <a16:creationId xmlns:a16="http://schemas.microsoft.com/office/drawing/2014/main" id="{870EBCB5-32E7-D224-AC07-432ABEA5C71D}"/>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endParaRPr lang="en-GB"/>
                  </a:p>
                </p:txBody>
              </p:sp>
              <p:sp>
                <p:nvSpPr>
                  <p:cNvPr id="29" name="Freeform 34">
                    <a:extLst>
                      <a:ext uri="{FF2B5EF4-FFF2-40B4-BE49-F238E27FC236}">
                        <a16:creationId xmlns:a16="http://schemas.microsoft.com/office/drawing/2014/main" id="{559058A3-9133-796D-AECE-8CAE4A023A6E}"/>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endParaRPr lang="en-GB"/>
                  </a:p>
                </p:txBody>
              </p:sp>
              <p:sp>
                <p:nvSpPr>
                  <p:cNvPr id="30" name="Freeform 35">
                    <a:extLst>
                      <a:ext uri="{FF2B5EF4-FFF2-40B4-BE49-F238E27FC236}">
                        <a16:creationId xmlns:a16="http://schemas.microsoft.com/office/drawing/2014/main" id="{A2FF09B8-4E6D-DED6-5644-ACAAB3E12320}"/>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endParaRPr lang="en-GB"/>
                  </a:p>
                </p:txBody>
              </p:sp>
              <p:sp>
                <p:nvSpPr>
                  <p:cNvPr id="31" name="Freeform 36">
                    <a:extLst>
                      <a:ext uri="{FF2B5EF4-FFF2-40B4-BE49-F238E27FC236}">
                        <a16:creationId xmlns:a16="http://schemas.microsoft.com/office/drawing/2014/main" id="{DDAB36A3-6B88-4341-03ED-100E637BB0FA}"/>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endParaRPr lang="en-GB"/>
                  </a:p>
                </p:txBody>
              </p:sp>
              <p:sp>
                <p:nvSpPr>
                  <p:cNvPr id="32" name="Freeform 37">
                    <a:extLst>
                      <a:ext uri="{FF2B5EF4-FFF2-40B4-BE49-F238E27FC236}">
                        <a16:creationId xmlns:a16="http://schemas.microsoft.com/office/drawing/2014/main" id="{74592876-5A84-D5BE-0907-024F23D019FB}"/>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endParaRPr lang="en-GB"/>
                  </a:p>
                </p:txBody>
              </p:sp>
              <p:sp>
                <p:nvSpPr>
                  <p:cNvPr id="33" name="Freeform 38">
                    <a:extLst>
                      <a:ext uri="{FF2B5EF4-FFF2-40B4-BE49-F238E27FC236}">
                        <a16:creationId xmlns:a16="http://schemas.microsoft.com/office/drawing/2014/main" id="{2C62977E-6A04-002E-46F4-B88A12703EFA}"/>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endParaRPr lang="en-GB"/>
                  </a:p>
                </p:txBody>
              </p:sp>
              <p:sp>
                <p:nvSpPr>
                  <p:cNvPr id="34" name="Freeform 39">
                    <a:extLst>
                      <a:ext uri="{FF2B5EF4-FFF2-40B4-BE49-F238E27FC236}">
                        <a16:creationId xmlns:a16="http://schemas.microsoft.com/office/drawing/2014/main" id="{235AA80B-B915-F378-9BB7-62E283FC7A85}"/>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endParaRPr lang="en-GB"/>
                  </a:p>
                </p:txBody>
              </p:sp>
            </p:grpSp>
          </p:grpSp>
        </p:grpSp>
      </p:grpSp>
      <p:sp>
        <p:nvSpPr>
          <p:cNvPr id="55" name="Freeform: Shape 54">
            <a:extLst>
              <a:ext uri="{FF2B5EF4-FFF2-40B4-BE49-F238E27FC236}">
                <a16:creationId xmlns:a16="http://schemas.microsoft.com/office/drawing/2014/main" id="{51E605E1-E419-37DB-4165-0C0520B3C565}"/>
              </a:ext>
            </a:extLst>
          </p:cNvPr>
          <p:cNvSpPr/>
          <p:nvPr/>
        </p:nvSpPr>
        <p:spPr>
          <a:xfrm rot="21217324">
            <a:off x="552380" y="-136885"/>
            <a:ext cx="11924962" cy="6043667"/>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Lst>
            <a:ahLst/>
            <a:cxnLst>
              <a:cxn ang="0">
                <a:pos x="csX0" y="csY0"/>
              </a:cxn>
              <a:cxn ang="0">
                <a:pos x="csX1" y="csY1"/>
              </a:cxn>
              <a:cxn ang="0">
                <a:pos x="csX2" y="csY2"/>
              </a:cxn>
              <a:cxn ang="0">
                <a:pos x="csX3" y="csY3"/>
              </a:cxn>
              <a:cxn ang="0">
                <a:pos x="csX4" y="csY4"/>
              </a:cxn>
            </a:cxnLst>
            <a:rect l="l" t="t" r="r" b="b"/>
            <a:pathLst>
              <a:path w="11924962" h="6043667">
                <a:moveTo>
                  <a:pt x="4898588" y="0"/>
                </a:moveTo>
                <a:lnTo>
                  <a:pt x="11924962" y="785394"/>
                </a:lnTo>
                <a:lnTo>
                  <a:pt x="11337202" y="6043667"/>
                </a:lnTo>
                <a:lnTo>
                  <a:pt x="0" y="4496812"/>
                </a:lnTo>
                <a:cubicBezTo>
                  <a:pt x="2138176" y="2540300"/>
                  <a:pt x="3635039" y="1164861"/>
                  <a:pt x="4728666" y="156691"/>
                </a:cubicBez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58" name="Freeform: Shape 57">
            <a:extLst>
              <a:ext uri="{FF2B5EF4-FFF2-40B4-BE49-F238E27FC236}">
                <a16:creationId xmlns:a16="http://schemas.microsoft.com/office/drawing/2014/main" id="{5212B136-DDF8-4C04-D90B-53BF3A8F142B}"/>
              </a:ext>
            </a:extLst>
          </p:cNvPr>
          <p:cNvSpPr/>
          <p:nvPr/>
        </p:nvSpPr>
        <p:spPr>
          <a:xfrm rot="20838854">
            <a:off x="354991" y="-190159"/>
            <a:ext cx="12257824" cy="5481816"/>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Lst>
            <a:ahLst/>
            <a:cxnLst>
              <a:cxn ang="0">
                <a:pos x="csX0" y="csY0"/>
              </a:cxn>
              <a:cxn ang="0">
                <a:pos x="csX1" y="csY1"/>
              </a:cxn>
              <a:cxn ang="0">
                <a:pos x="csX2" y="csY2"/>
              </a:cxn>
              <a:cxn ang="0">
                <a:pos x="csX3" y="csY3"/>
              </a:cxn>
              <a:cxn ang="0">
                <a:pos x="csX4" y="csY4"/>
              </a:cxn>
            </a:cxnLst>
            <a:rect l="l" t="t" r="r" b="b"/>
            <a:pathLst>
              <a:path w="12257824" h="5481816">
                <a:moveTo>
                  <a:pt x="5567666" y="0"/>
                </a:moveTo>
                <a:lnTo>
                  <a:pt x="12257824" y="1505947"/>
                </a:lnTo>
                <a:lnTo>
                  <a:pt x="11362861" y="5481816"/>
                </a:lnTo>
                <a:lnTo>
                  <a:pt x="0" y="3881127"/>
                </a:lnTo>
                <a:cubicBezTo>
                  <a:pt x="2461938" y="2180675"/>
                  <a:pt x="4211723" y="956639"/>
                  <a:pt x="5530610" y="26160"/>
                </a:cubicBezTo>
                <a:close/>
              </a:path>
            </a:pathLst>
          </a:custGeom>
          <a:gradFill>
            <a:gsLst>
              <a:gs pos="50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60" name="Freeform: Shape 59">
            <a:extLst>
              <a:ext uri="{FF2B5EF4-FFF2-40B4-BE49-F238E27FC236}">
                <a16:creationId xmlns:a16="http://schemas.microsoft.com/office/drawing/2014/main" id="{004D5D24-5512-DA0C-2EC7-F43EBD32CDB2}"/>
              </a:ext>
            </a:extLst>
          </p:cNvPr>
          <p:cNvSpPr/>
          <p:nvPr/>
        </p:nvSpPr>
        <p:spPr>
          <a:xfrm rot="20838854">
            <a:off x="313810" y="-136287"/>
            <a:ext cx="12259539" cy="5023606"/>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Lst>
            <a:ahLst/>
            <a:cxnLst>
              <a:cxn ang="0">
                <a:pos x="csX0" y="csY0"/>
              </a:cxn>
              <a:cxn ang="0">
                <a:pos x="csX1" y="csY1"/>
              </a:cxn>
              <a:cxn ang="0">
                <a:pos x="csX2" y="csY2"/>
              </a:cxn>
              <a:cxn ang="0">
                <a:pos x="csX3" y="csY3"/>
              </a:cxn>
              <a:cxn ang="0">
                <a:pos x="csX4" y="csY4"/>
              </a:cxn>
            </a:cxnLst>
            <a:rect l="l" t="t" r="r" b="b"/>
            <a:pathLst>
              <a:path w="12259539" h="5023606">
                <a:moveTo>
                  <a:pt x="12259539" y="1456652"/>
                </a:moveTo>
                <a:lnTo>
                  <a:pt x="11456622" y="5023606"/>
                </a:lnTo>
                <a:lnTo>
                  <a:pt x="0" y="3835277"/>
                </a:lnTo>
                <a:cubicBezTo>
                  <a:pt x="1022193" y="3171769"/>
                  <a:pt x="2039871" y="2500707"/>
                  <a:pt x="3055288" y="1825868"/>
                </a:cubicBezTo>
                <a:lnTo>
                  <a:pt x="5788369" y="0"/>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4" name="Group 3">
            <a:extLst>
              <a:ext uri="{FF2B5EF4-FFF2-40B4-BE49-F238E27FC236}">
                <a16:creationId xmlns:a16="http://schemas.microsoft.com/office/drawing/2014/main" id="{93BE25EB-12BA-72FB-9248-45D89872F226}"/>
              </a:ext>
            </a:extLst>
          </p:cNvPr>
          <p:cNvGrpSpPr/>
          <p:nvPr/>
        </p:nvGrpSpPr>
        <p:grpSpPr>
          <a:xfrm>
            <a:off x="2716988" y="-214202"/>
            <a:ext cx="8879452" cy="6546002"/>
            <a:chOff x="2752500" y="-240836"/>
            <a:chExt cx="8879452" cy="6546002"/>
          </a:xfrm>
        </p:grpSpPr>
        <p:cxnSp>
          <p:nvCxnSpPr>
            <p:cNvPr id="2" name="Straight Connector 1">
              <a:extLst>
                <a:ext uri="{FF2B5EF4-FFF2-40B4-BE49-F238E27FC236}">
                  <a16:creationId xmlns:a16="http://schemas.microsoft.com/office/drawing/2014/main" id="{31D65331-71BA-92F6-9E5E-6C7D006242F5}"/>
                </a:ext>
              </a:extLst>
            </p:cNvPr>
            <p:cNvCxnSpPr>
              <a:cxnSpLocks/>
            </p:cNvCxnSpPr>
            <p:nvPr/>
          </p:nvCxnSpPr>
          <p:spPr>
            <a:xfrm>
              <a:off x="2754460" y="3475923"/>
              <a:ext cx="369015" cy="1016879"/>
            </a:xfrm>
            <a:prstGeom prst="line">
              <a:avLst/>
            </a:prstGeom>
            <a:noFill/>
            <a:ln w="152400" cap="rnd">
              <a:solidFill>
                <a:srgbClr val="F8F8F8"/>
              </a:solidFill>
              <a:prstDash val="solid"/>
              <a:round/>
            </a:ln>
          </p:spPr>
        </p:cxnSp>
        <p:sp>
          <p:nvSpPr>
            <p:cNvPr id="65" name="Freeform: Shape 64">
              <a:extLst>
                <a:ext uri="{FF2B5EF4-FFF2-40B4-BE49-F238E27FC236}">
                  <a16:creationId xmlns:a16="http://schemas.microsoft.com/office/drawing/2014/main" id="{30C251B2-539A-5C03-2F11-24E888841701}"/>
                </a:ext>
              </a:extLst>
            </p:cNvPr>
            <p:cNvSpPr/>
            <p:nvPr/>
          </p:nvSpPr>
          <p:spPr>
            <a:xfrm>
              <a:off x="2752500" y="0"/>
              <a:ext cx="4556370" cy="3470942"/>
            </a:xfrm>
            <a:custGeom>
              <a:avLst/>
              <a:gdLst>
                <a:gd name="csX0" fmla="*/ 4556370 w 5927543"/>
                <a:gd name="csY0" fmla="*/ 0 h 3470942"/>
                <a:gd name="csX1" fmla="*/ 4969469 w 5927543"/>
                <a:gd name="csY1" fmla="*/ 0 h 3470942"/>
                <a:gd name="csX2" fmla="*/ 5492164 w 5927543"/>
                <a:gd name="csY2" fmla="*/ 112763 h 3470942"/>
                <a:gd name="csX3" fmla="*/ 5510369 w 5927543"/>
                <a:gd name="csY3" fmla="*/ 37099 h 3470942"/>
                <a:gd name="csX4" fmla="*/ 5519312 w 5927543"/>
                <a:gd name="csY4" fmla="*/ 0 h 3470942"/>
                <a:gd name="csX5" fmla="*/ 5927543 w 5927543"/>
                <a:gd name="csY5" fmla="*/ 0 h 3470942"/>
                <a:gd name="csX6" fmla="*/ 0 w 5927543"/>
                <a:gd name="csY6" fmla="*/ 3470942 h 3470942"/>
                <a:gd name="csX7" fmla="*/ 265847 w 5927543"/>
                <a:gd name="csY7" fmla="*/ 2829855 h 3470942"/>
                <a:gd name="csX8" fmla="*/ 1023976 w 5927543"/>
                <a:gd name="csY8" fmla="*/ 2819319 h 3470942"/>
                <a:gd name="csX9" fmla="*/ 1314234 w 5927543"/>
                <a:gd name="csY9" fmla="*/ 2088981 h 3470942"/>
                <a:gd name="csX10" fmla="*/ 2149594 w 5927543"/>
                <a:gd name="csY10" fmla="*/ 2147051 h 3470942"/>
                <a:gd name="csX11" fmla="*/ 2438212 w 5927543"/>
                <a:gd name="csY11" fmla="*/ 1332042 h 3470942"/>
                <a:gd name="csX12" fmla="*/ 3281193 w 5927543"/>
                <a:gd name="csY12" fmla="*/ 1449298 h 3470942"/>
                <a:gd name="csX13" fmla="*/ 3519203 w 5927543"/>
                <a:gd name="csY13" fmla="*/ 597246 h 3470942"/>
                <a:gd name="csX14" fmla="*/ 4382178 w 5927543"/>
                <a:gd name="csY14" fmla="*/ 766851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15" fmla="*/ 5060909 w 5927543"/>
                <a:gd name="csY15" fmla="*/ 91440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0" fmla="*/ 5492164 w 5927543"/>
                <a:gd name="csY0" fmla="*/ 112763 h 3470942"/>
                <a:gd name="csX1" fmla="*/ 5510369 w 5927543"/>
                <a:gd name="csY1" fmla="*/ 37099 h 3470942"/>
                <a:gd name="csX2" fmla="*/ 5519312 w 5927543"/>
                <a:gd name="csY2" fmla="*/ 0 h 3470942"/>
                <a:gd name="csX3" fmla="*/ 5927543 w 5927543"/>
                <a:gd name="csY3" fmla="*/ 0 h 3470942"/>
                <a:gd name="csX4" fmla="*/ 0 w 5927543"/>
                <a:gd name="csY4" fmla="*/ 3470942 h 3470942"/>
                <a:gd name="csX5" fmla="*/ 265847 w 5927543"/>
                <a:gd name="csY5" fmla="*/ 2829855 h 3470942"/>
                <a:gd name="csX6" fmla="*/ 1023976 w 5927543"/>
                <a:gd name="csY6" fmla="*/ 2819319 h 3470942"/>
                <a:gd name="csX7" fmla="*/ 1314234 w 5927543"/>
                <a:gd name="csY7" fmla="*/ 2088981 h 3470942"/>
                <a:gd name="csX8" fmla="*/ 2149594 w 5927543"/>
                <a:gd name="csY8" fmla="*/ 2147051 h 3470942"/>
                <a:gd name="csX9" fmla="*/ 2438212 w 5927543"/>
                <a:gd name="csY9" fmla="*/ 1332042 h 3470942"/>
                <a:gd name="csX10" fmla="*/ 3281193 w 5927543"/>
                <a:gd name="csY10" fmla="*/ 1449298 h 3470942"/>
                <a:gd name="csX11" fmla="*/ 3519203 w 5927543"/>
                <a:gd name="csY11" fmla="*/ 597246 h 3470942"/>
                <a:gd name="csX12" fmla="*/ 4382178 w 5927543"/>
                <a:gd name="csY12" fmla="*/ 766851 h 3470942"/>
                <a:gd name="csX13" fmla="*/ 4556370 w 5927543"/>
                <a:gd name="csY13" fmla="*/ 0 h 3470942"/>
                <a:gd name="csX0" fmla="*/ 5492164 w 5927543"/>
                <a:gd name="csY0" fmla="*/ 112763 h 3470942"/>
                <a:gd name="csX1" fmla="*/ 5519312 w 5927543"/>
                <a:gd name="csY1" fmla="*/ 0 h 3470942"/>
                <a:gd name="csX2" fmla="*/ 5927543 w 5927543"/>
                <a:gd name="csY2" fmla="*/ 0 h 3470942"/>
                <a:gd name="csX3" fmla="*/ 0 w 5927543"/>
                <a:gd name="csY3" fmla="*/ 3470942 h 3470942"/>
                <a:gd name="csX4" fmla="*/ 265847 w 5927543"/>
                <a:gd name="csY4" fmla="*/ 2829855 h 3470942"/>
                <a:gd name="csX5" fmla="*/ 1023976 w 5927543"/>
                <a:gd name="csY5" fmla="*/ 2819319 h 3470942"/>
                <a:gd name="csX6" fmla="*/ 1314234 w 5927543"/>
                <a:gd name="csY6" fmla="*/ 2088981 h 3470942"/>
                <a:gd name="csX7" fmla="*/ 2149594 w 5927543"/>
                <a:gd name="csY7" fmla="*/ 2147051 h 3470942"/>
                <a:gd name="csX8" fmla="*/ 2438212 w 5927543"/>
                <a:gd name="csY8" fmla="*/ 1332042 h 3470942"/>
                <a:gd name="csX9" fmla="*/ 3281193 w 5927543"/>
                <a:gd name="csY9" fmla="*/ 1449298 h 3470942"/>
                <a:gd name="csX10" fmla="*/ 3519203 w 5927543"/>
                <a:gd name="csY10" fmla="*/ 597246 h 3470942"/>
                <a:gd name="csX11" fmla="*/ 4382178 w 5927543"/>
                <a:gd name="csY11" fmla="*/ 766851 h 3470942"/>
                <a:gd name="csX12" fmla="*/ 4556370 w 5927543"/>
                <a:gd name="csY12" fmla="*/ 0 h 3470942"/>
                <a:gd name="csX0" fmla="*/ 5492164 w 5927543"/>
                <a:gd name="csY0" fmla="*/ 112763 h 3470942"/>
                <a:gd name="csX1" fmla="*/ 5927543 w 5927543"/>
                <a:gd name="csY1" fmla="*/ 0 h 3470942"/>
                <a:gd name="csX2" fmla="*/ 0 w 5927543"/>
                <a:gd name="csY2" fmla="*/ 3470942 h 3470942"/>
                <a:gd name="csX3" fmla="*/ 265847 w 5927543"/>
                <a:gd name="csY3" fmla="*/ 2829855 h 3470942"/>
                <a:gd name="csX4" fmla="*/ 1023976 w 5927543"/>
                <a:gd name="csY4" fmla="*/ 2819319 h 3470942"/>
                <a:gd name="csX5" fmla="*/ 1314234 w 5927543"/>
                <a:gd name="csY5" fmla="*/ 2088981 h 3470942"/>
                <a:gd name="csX6" fmla="*/ 2149594 w 5927543"/>
                <a:gd name="csY6" fmla="*/ 2147051 h 3470942"/>
                <a:gd name="csX7" fmla="*/ 2438212 w 5927543"/>
                <a:gd name="csY7" fmla="*/ 1332042 h 3470942"/>
                <a:gd name="csX8" fmla="*/ 3281193 w 5927543"/>
                <a:gd name="csY8" fmla="*/ 1449298 h 3470942"/>
                <a:gd name="csX9" fmla="*/ 3519203 w 5927543"/>
                <a:gd name="csY9" fmla="*/ 597246 h 3470942"/>
                <a:gd name="csX10" fmla="*/ 4382178 w 5927543"/>
                <a:gd name="csY10" fmla="*/ 766851 h 3470942"/>
                <a:gd name="csX11" fmla="*/ 4556370 w 5927543"/>
                <a:gd name="csY11" fmla="*/ 0 h 3470942"/>
                <a:gd name="csX0" fmla="*/ 5927543 w 5927543"/>
                <a:gd name="csY0" fmla="*/ 0 h 3470942"/>
                <a:gd name="csX1" fmla="*/ 0 w 5927543"/>
                <a:gd name="csY1" fmla="*/ 3470942 h 3470942"/>
                <a:gd name="csX2" fmla="*/ 265847 w 5927543"/>
                <a:gd name="csY2" fmla="*/ 2829855 h 3470942"/>
                <a:gd name="csX3" fmla="*/ 1023976 w 5927543"/>
                <a:gd name="csY3" fmla="*/ 2819319 h 3470942"/>
                <a:gd name="csX4" fmla="*/ 1314234 w 5927543"/>
                <a:gd name="csY4" fmla="*/ 2088981 h 3470942"/>
                <a:gd name="csX5" fmla="*/ 2149594 w 5927543"/>
                <a:gd name="csY5" fmla="*/ 2147051 h 3470942"/>
                <a:gd name="csX6" fmla="*/ 2438212 w 5927543"/>
                <a:gd name="csY6" fmla="*/ 1332042 h 3470942"/>
                <a:gd name="csX7" fmla="*/ 3281193 w 5927543"/>
                <a:gd name="csY7" fmla="*/ 1449298 h 3470942"/>
                <a:gd name="csX8" fmla="*/ 3519203 w 5927543"/>
                <a:gd name="csY8" fmla="*/ 597246 h 3470942"/>
                <a:gd name="csX9" fmla="*/ 4382178 w 5927543"/>
                <a:gd name="csY9" fmla="*/ 766851 h 3470942"/>
                <a:gd name="csX10" fmla="*/ 4556370 w 5927543"/>
                <a:gd name="csY10" fmla="*/ 0 h 3470942"/>
                <a:gd name="csX0" fmla="*/ 0 w 4556370"/>
                <a:gd name="csY0" fmla="*/ 3470942 h 3470942"/>
                <a:gd name="csX1" fmla="*/ 265847 w 4556370"/>
                <a:gd name="csY1" fmla="*/ 2829855 h 3470942"/>
                <a:gd name="csX2" fmla="*/ 1023976 w 4556370"/>
                <a:gd name="csY2" fmla="*/ 2819319 h 3470942"/>
                <a:gd name="csX3" fmla="*/ 1314234 w 4556370"/>
                <a:gd name="csY3" fmla="*/ 2088981 h 3470942"/>
                <a:gd name="csX4" fmla="*/ 2149594 w 4556370"/>
                <a:gd name="csY4" fmla="*/ 2147051 h 3470942"/>
                <a:gd name="csX5" fmla="*/ 2438212 w 4556370"/>
                <a:gd name="csY5" fmla="*/ 1332042 h 3470942"/>
                <a:gd name="csX6" fmla="*/ 3281193 w 4556370"/>
                <a:gd name="csY6" fmla="*/ 1449298 h 3470942"/>
                <a:gd name="csX7" fmla="*/ 3519203 w 4556370"/>
                <a:gd name="csY7" fmla="*/ 597246 h 3470942"/>
                <a:gd name="csX8" fmla="*/ 4382178 w 4556370"/>
                <a:gd name="csY8" fmla="*/ 766851 h 3470942"/>
                <a:gd name="csX9" fmla="*/ 4556370 w 4556370"/>
                <a:gd name="csY9" fmla="*/ 0 h 347094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556370" h="3470942">
                  <a:moveTo>
                    <a:pt x="0" y="3470942"/>
                  </a:moveTo>
                  <a:lnTo>
                    <a:pt x="265847" y="2829855"/>
                  </a:lnTo>
                  <a:lnTo>
                    <a:pt x="1023976" y="2819319"/>
                  </a:lnTo>
                  <a:lnTo>
                    <a:pt x="1314234" y="2088981"/>
                  </a:lnTo>
                  <a:lnTo>
                    <a:pt x="2149594" y="2147051"/>
                  </a:lnTo>
                  <a:lnTo>
                    <a:pt x="2438212" y="1332042"/>
                  </a:lnTo>
                  <a:lnTo>
                    <a:pt x="3281193" y="1449298"/>
                  </a:lnTo>
                  <a:lnTo>
                    <a:pt x="3519203" y="597246"/>
                  </a:lnTo>
                  <a:lnTo>
                    <a:pt x="4382178" y="766851"/>
                  </a:lnTo>
                  <a:lnTo>
                    <a:pt x="4556370" y="0"/>
                  </a:lnTo>
                </a:path>
              </a:pathLst>
            </a:custGeom>
            <a:noFill/>
            <a:ln w="152400" cap="rnd">
              <a:solidFill>
                <a:srgbClr val="F8F8F8"/>
              </a:solidFill>
              <a:prstDash val="solid"/>
              <a:round/>
            </a:ln>
          </p:spPr>
          <p:txBody>
            <a:bodyPr wrap="square">
              <a:noAutofit/>
            </a:bodyPr>
            <a:lstStyle/>
            <a:p>
              <a:endParaRPr lang="en-US"/>
            </a:p>
          </p:txBody>
        </p:sp>
        <p:sp>
          <p:nvSpPr>
            <p:cNvPr id="6" name="Freeform: Shape 5">
              <a:extLst>
                <a:ext uri="{FF2B5EF4-FFF2-40B4-BE49-F238E27FC236}">
                  <a16:creationId xmlns:a16="http://schemas.microsoft.com/office/drawing/2014/main" id="{609C04AF-A10E-9F08-9670-992F9590AF63}"/>
                </a:ext>
              </a:extLst>
            </p:cNvPr>
            <p:cNvSpPr/>
            <p:nvPr/>
          </p:nvSpPr>
          <p:spPr>
            <a:xfrm rot="780000">
              <a:off x="3422528" y="-240836"/>
              <a:ext cx="8209424" cy="5218796"/>
            </a:xfrm>
            <a:custGeom>
              <a:avLst/>
              <a:gdLst>
                <a:gd name="csX0" fmla="*/ -604 w 2825028"/>
                <a:gd name="csY0" fmla="*/ 1836978 h 1837562"/>
                <a:gd name="csX1" fmla="*/ 117529 w 2825028"/>
                <a:gd name="csY1" fmla="*/ 1569960 h 1837562"/>
                <a:gd name="csX2" fmla="*/ 440465 w 2825028"/>
                <a:gd name="csY2" fmla="*/ 1556297 h 1837562"/>
                <a:gd name="csX3" fmla="*/ 560205 w 2825028"/>
                <a:gd name="csY3" fmla="*/ 1236328 h 1837562"/>
                <a:gd name="csX4" fmla="*/ 925315 w 2825028"/>
                <a:gd name="csY4" fmla="*/ 1266723 h 1837562"/>
                <a:gd name="csX5" fmla="*/ 1049635 w 2825028"/>
                <a:gd name="csY5" fmla="*/ 915665 h 1837562"/>
                <a:gd name="csX6" fmla="*/ 1412742 w 2825028"/>
                <a:gd name="csY6" fmla="*/ 966172 h 1837562"/>
                <a:gd name="csX7" fmla="*/ 1515263 w 2825028"/>
                <a:gd name="csY7" fmla="*/ 599158 h 1837562"/>
                <a:gd name="csX8" fmla="*/ 1886982 w 2825028"/>
                <a:gd name="csY8" fmla="*/ 672214 h 1837562"/>
                <a:gd name="csX9" fmla="*/ 1978669 w 2825028"/>
                <a:gd name="csY9" fmla="*/ 313799 h 1837562"/>
                <a:gd name="csX10" fmla="*/ 2354238 w 2825028"/>
                <a:gd name="csY10" fmla="*/ 381111 h 1837562"/>
                <a:gd name="csX11" fmla="*/ 2469809 w 2825028"/>
                <a:gd name="csY11" fmla="*/ -585 h 1837562"/>
                <a:gd name="csX12" fmla="*/ 2824425 w 2825028"/>
                <a:gd name="csY12" fmla="*/ 82662 h 1837562"/>
                <a:gd name="csX0" fmla="*/ 0 w 3044308"/>
                <a:gd name="csY0" fmla="*/ 2221883 h 2221883"/>
                <a:gd name="csX1" fmla="*/ 118133 w 3044308"/>
                <a:gd name="csY1" fmla="*/ 1954865 h 2221883"/>
                <a:gd name="csX2" fmla="*/ 441069 w 3044308"/>
                <a:gd name="csY2" fmla="*/ 1941202 h 2221883"/>
                <a:gd name="csX3" fmla="*/ 560809 w 3044308"/>
                <a:gd name="csY3" fmla="*/ 1621233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883 h 2221883"/>
                <a:gd name="csX1" fmla="*/ 118133 w 3044308"/>
                <a:gd name="csY1" fmla="*/ 1954865 h 2221883"/>
                <a:gd name="csX2" fmla="*/ 441069 w 3044308"/>
                <a:gd name="csY2" fmla="*/ 1941202 h 2221883"/>
                <a:gd name="csX3" fmla="*/ 566095 w 3044308"/>
                <a:gd name="csY3" fmla="*/ 1626615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956 h 2221956"/>
                <a:gd name="csX1" fmla="*/ 118133 w 3044308"/>
                <a:gd name="csY1" fmla="*/ 1954938 h 2221956"/>
                <a:gd name="csX2" fmla="*/ 441069 w 3044308"/>
                <a:gd name="csY2" fmla="*/ 1941275 h 2221956"/>
                <a:gd name="csX3" fmla="*/ 566095 w 3044308"/>
                <a:gd name="csY3" fmla="*/ 1626688 h 2221956"/>
                <a:gd name="csX4" fmla="*/ 925919 w 3044308"/>
                <a:gd name="csY4" fmla="*/ 1651701 h 2221956"/>
                <a:gd name="csX5" fmla="*/ 1050239 w 3044308"/>
                <a:gd name="csY5" fmla="*/ 1300643 h 2221956"/>
                <a:gd name="csX6" fmla="*/ 1413346 w 3044308"/>
                <a:gd name="csY6" fmla="*/ 1351150 h 2221956"/>
                <a:gd name="csX7" fmla="*/ 1515867 w 3044308"/>
                <a:gd name="csY7" fmla="*/ 984136 h 2221956"/>
                <a:gd name="csX8" fmla="*/ 1887586 w 3044308"/>
                <a:gd name="csY8" fmla="*/ 1057192 h 2221956"/>
                <a:gd name="csX9" fmla="*/ 1979273 w 3044308"/>
                <a:gd name="csY9" fmla="*/ 698777 h 2221956"/>
                <a:gd name="csX10" fmla="*/ 2354842 w 3044308"/>
                <a:gd name="csY10" fmla="*/ 766089 h 2221956"/>
                <a:gd name="csX11" fmla="*/ 2464024 w 3044308"/>
                <a:gd name="csY11" fmla="*/ 359368 h 2221956"/>
                <a:gd name="csX12" fmla="*/ 3044308 w 3044308"/>
                <a:gd name="csY12" fmla="*/ 1337 h 2221956"/>
                <a:gd name="csX0" fmla="*/ 0 w 3645388"/>
                <a:gd name="csY0" fmla="*/ 2167019 h 2167019"/>
                <a:gd name="csX1" fmla="*/ 118133 w 3645388"/>
                <a:gd name="csY1" fmla="*/ 1900001 h 2167019"/>
                <a:gd name="csX2" fmla="*/ 441069 w 3645388"/>
                <a:gd name="csY2" fmla="*/ 1886338 h 2167019"/>
                <a:gd name="csX3" fmla="*/ 566095 w 3645388"/>
                <a:gd name="csY3" fmla="*/ 1571751 h 2167019"/>
                <a:gd name="csX4" fmla="*/ 925919 w 3645388"/>
                <a:gd name="csY4" fmla="*/ 1596764 h 2167019"/>
                <a:gd name="csX5" fmla="*/ 1050239 w 3645388"/>
                <a:gd name="csY5" fmla="*/ 1245706 h 2167019"/>
                <a:gd name="csX6" fmla="*/ 1413346 w 3645388"/>
                <a:gd name="csY6" fmla="*/ 1296213 h 2167019"/>
                <a:gd name="csX7" fmla="*/ 1515867 w 3645388"/>
                <a:gd name="csY7" fmla="*/ 929199 h 2167019"/>
                <a:gd name="csX8" fmla="*/ 1887586 w 3645388"/>
                <a:gd name="csY8" fmla="*/ 1002255 h 2167019"/>
                <a:gd name="csX9" fmla="*/ 1979273 w 3645388"/>
                <a:gd name="csY9" fmla="*/ 643840 h 2167019"/>
                <a:gd name="csX10" fmla="*/ 2354842 w 3645388"/>
                <a:gd name="csY10" fmla="*/ 711152 h 2167019"/>
                <a:gd name="csX11" fmla="*/ 2464024 w 3645388"/>
                <a:gd name="csY11" fmla="*/ 304431 h 2167019"/>
                <a:gd name="csX12" fmla="*/ 3645388 w 3645388"/>
                <a:gd name="csY12" fmla="*/ 1534 h 2167019"/>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7103 w 3645388"/>
                <a:gd name="csY12" fmla="*/ 407340 h 2165485"/>
                <a:gd name="csX13" fmla="*/ 3645388 w 3645388"/>
                <a:gd name="csY13" fmla="*/ 0 h 2165485"/>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3712 w 3645388"/>
                <a:gd name="csY12" fmla="*/ 501372 h 2262108"/>
                <a:gd name="csX13" fmla="*/ 3004565 w 3645388"/>
                <a:gd name="csY13" fmla="*/ 0 h 2262108"/>
                <a:gd name="csX14" fmla="*/ 3645388 w 3645388"/>
                <a:gd name="csY14" fmla="*/ 96623 h 2262108"/>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299 w 3592125"/>
                <a:gd name="csY9" fmla="*/ 71155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8168 w 3592125"/>
                <a:gd name="csY9" fmla="*/ 71651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4511 w 3592125"/>
                <a:gd name="csY1" fmla="*/ 1971809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36140"/>
                <a:gd name="csY0" fmla="*/ 2247952 h 2247952"/>
                <a:gd name="csX1" fmla="*/ 114511 w 3536140"/>
                <a:gd name="csY1" fmla="*/ 1971809 h 2247952"/>
                <a:gd name="csX2" fmla="*/ 441069 w 3536140"/>
                <a:gd name="csY2" fmla="*/ 1967271 h 2247952"/>
                <a:gd name="csX3" fmla="*/ 566095 w 3536140"/>
                <a:gd name="csY3" fmla="*/ 1652684 h 2247952"/>
                <a:gd name="csX4" fmla="*/ 925919 w 3536140"/>
                <a:gd name="csY4" fmla="*/ 1677697 h 2247952"/>
                <a:gd name="csX5" fmla="*/ 1050239 w 3536140"/>
                <a:gd name="csY5" fmla="*/ 1326639 h 2247952"/>
                <a:gd name="csX6" fmla="*/ 1413346 w 3536140"/>
                <a:gd name="csY6" fmla="*/ 1377146 h 2247952"/>
                <a:gd name="csX7" fmla="*/ 1515867 w 3536140"/>
                <a:gd name="csY7" fmla="*/ 1010132 h 2247952"/>
                <a:gd name="csX8" fmla="*/ 1887586 w 3536140"/>
                <a:gd name="csY8" fmla="*/ 1083188 h 2247952"/>
                <a:gd name="csX9" fmla="*/ 1970930 w 3536140"/>
                <a:gd name="csY9" fmla="*/ 716279 h 2247952"/>
                <a:gd name="csX10" fmla="*/ 2365703 w 3536140"/>
                <a:gd name="csY10" fmla="*/ 801445 h 2247952"/>
                <a:gd name="csX11" fmla="*/ 2464024 w 3536140"/>
                <a:gd name="csY11" fmla="*/ 385364 h 2247952"/>
                <a:gd name="csX12" fmla="*/ 2942512 w 3536140"/>
                <a:gd name="csY12" fmla="*/ 478244 h 2247952"/>
                <a:gd name="csX13" fmla="*/ 3012546 w 3536140"/>
                <a:gd name="csY13" fmla="*/ 0 h 2247952"/>
                <a:gd name="csX14" fmla="*/ 3536140 w 3536140"/>
                <a:gd name="csY14" fmla="*/ 139058 h 22479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536140" h="2247952">
                  <a:moveTo>
                    <a:pt x="0" y="2247952"/>
                  </a:moveTo>
                  <a:lnTo>
                    <a:pt x="114511" y="1971809"/>
                  </a:lnTo>
                  <a:lnTo>
                    <a:pt x="441069" y="1967271"/>
                  </a:lnTo>
                  <a:lnTo>
                    <a:pt x="566095" y="1652684"/>
                  </a:lnTo>
                  <a:lnTo>
                    <a:pt x="925919" y="1677697"/>
                  </a:lnTo>
                  <a:lnTo>
                    <a:pt x="1050239" y="1326639"/>
                  </a:lnTo>
                  <a:lnTo>
                    <a:pt x="1413346" y="1377146"/>
                  </a:lnTo>
                  <a:lnTo>
                    <a:pt x="1515867" y="1010132"/>
                  </a:lnTo>
                  <a:lnTo>
                    <a:pt x="1887586" y="1083188"/>
                  </a:lnTo>
                  <a:lnTo>
                    <a:pt x="1970930" y="716279"/>
                  </a:lnTo>
                  <a:lnTo>
                    <a:pt x="2365703" y="801445"/>
                  </a:lnTo>
                  <a:cubicBezTo>
                    <a:pt x="2454261" y="433070"/>
                    <a:pt x="2382311" y="742015"/>
                    <a:pt x="2464024" y="385364"/>
                  </a:cubicBezTo>
                  <a:lnTo>
                    <a:pt x="2942512" y="478244"/>
                  </a:lnTo>
                  <a:cubicBezTo>
                    <a:pt x="3002325" y="63563"/>
                    <a:pt x="2992844" y="153368"/>
                    <a:pt x="3012546" y="0"/>
                  </a:cubicBezTo>
                  <a:lnTo>
                    <a:pt x="3536140" y="139058"/>
                  </a:lnTo>
                </a:path>
              </a:pathLst>
            </a:custGeom>
            <a:noFill/>
            <a:ln w="152400" cap="rnd">
              <a:solidFill>
                <a:srgbClr val="F8F8F8"/>
              </a:solidFill>
              <a:prstDash val="solid"/>
              <a:round/>
            </a:ln>
          </p:spPr>
          <p:txBody>
            <a:bodyPr/>
            <a:lstStyle/>
            <a:p>
              <a:endParaRPr lang="en-US"/>
            </a:p>
          </p:txBody>
        </p:sp>
        <p:sp>
          <p:nvSpPr>
            <p:cNvPr id="63" name="Freeform: Shape 62">
              <a:extLst>
                <a:ext uri="{FF2B5EF4-FFF2-40B4-BE49-F238E27FC236}">
                  <a16:creationId xmlns:a16="http://schemas.microsoft.com/office/drawing/2014/main" id="{C2E72133-4D80-78D0-1443-6E2AC46D0491}"/>
                </a:ext>
              </a:extLst>
            </p:cNvPr>
            <p:cNvSpPr/>
            <p:nvPr/>
          </p:nvSpPr>
          <p:spPr>
            <a:xfrm rot="1462005">
              <a:off x="3860414" y="1086370"/>
              <a:ext cx="7669995" cy="5218796"/>
            </a:xfrm>
            <a:custGeom>
              <a:avLst/>
              <a:gdLst>
                <a:gd name="csX0" fmla="*/ 6993860 w 7822442"/>
                <a:gd name="csY0" fmla="*/ 0 h 5218796"/>
                <a:gd name="csX1" fmla="*/ 7669995 w 7822442"/>
                <a:gd name="csY1" fmla="*/ 177844 h 5218796"/>
                <a:gd name="csX2" fmla="*/ 7822442 w 7822442"/>
                <a:gd name="csY2" fmla="*/ 514431 h 5218796"/>
                <a:gd name="csX3" fmla="*/ 0 w 7822442"/>
                <a:gd name="csY3" fmla="*/ 5218796 h 5218796"/>
                <a:gd name="csX4" fmla="*/ 265846 w 7822442"/>
                <a:gd name="csY4" fmla="*/ 4577708 h 5218796"/>
                <a:gd name="csX5" fmla="*/ 1023976 w 7822442"/>
                <a:gd name="csY5" fmla="*/ 4567173 h 5218796"/>
                <a:gd name="csX6" fmla="*/ 1314234 w 7822442"/>
                <a:gd name="csY6" fmla="*/ 3836835 h 5218796"/>
                <a:gd name="csX7" fmla="*/ 2149594 w 7822442"/>
                <a:gd name="csY7" fmla="*/ 3894904 h 5218796"/>
                <a:gd name="csX8" fmla="*/ 2438212 w 7822442"/>
                <a:gd name="csY8" fmla="*/ 3079896 h 5218796"/>
                <a:gd name="csX9" fmla="*/ 3281193 w 7822442"/>
                <a:gd name="csY9" fmla="*/ 3197152 h 5218796"/>
                <a:gd name="csX10" fmla="*/ 3519203 w 7822442"/>
                <a:gd name="csY10" fmla="*/ 2345100 h 5218796"/>
                <a:gd name="csX11" fmla="*/ 4382178 w 7822442"/>
                <a:gd name="csY11" fmla="*/ 2514705 h 5218796"/>
                <a:gd name="csX12" fmla="*/ 4575667 w 7822442"/>
                <a:gd name="csY12" fmla="*/ 1662898 h 5218796"/>
                <a:gd name="csX13" fmla="*/ 5492163 w 7822442"/>
                <a:gd name="csY13" fmla="*/ 1860617 h 5218796"/>
                <a:gd name="csX14" fmla="*/ 5720423 w 7822442"/>
                <a:gd name="csY14" fmla="*/ 894653 h 5218796"/>
                <a:gd name="csX15" fmla="*/ 6831271 w 7822442"/>
                <a:gd name="csY15" fmla="*/ 1110281 h 5218796"/>
                <a:gd name="csX16" fmla="*/ 6993860 w 7822442"/>
                <a:gd name="csY16" fmla="*/ 0 h 5218796"/>
                <a:gd name="csX0" fmla="*/ 7822442 w 7913882"/>
                <a:gd name="csY0" fmla="*/ 514431 h 5218796"/>
                <a:gd name="csX1" fmla="*/ 0 w 7913882"/>
                <a:gd name="csY1" fmla="*/ 5218796 h 5218796"/>
                <a:gd name="csX2" fmla="*/ 265846 w 7913882"/>
                <a:gd name="csY2" fmla="*/ 4577708 h 5218796"/>
                <a:gd name="csX3" fmla="*/ 1023976 w 7913882"/>
                <a:gd name="csY3" fmla="*/ 4567173 h 5218796"/>
                <a:gd name="csX4" fmla="*/ 1314234 w 7913882"/>
                <a:gd name="csY4" fmla="*/ 3836835 h 5218796"/>
                <a:gd name="csX5" fmla="*/ 2149594 w 7913882"/>
                <a:gd name="csY5" fmla="*/ 3894904 h 5218796"/>
                <a:gd name="csX6" fmla="*/ 2438212 w 7913882"/>
                <a:gd name="csY6" fmla="*/ 3079896 h 5218796"/>
                <a:gd name="csX7" fmla="*/ 3281193 w 7913882"/>
                <a:gd name="csY7" fmla="*/ 3197152 h 5218796"/>
                <a:gd name="csX8" fmla="*/ 3519203 w 7913882"/>
                <a:gd name="csY8" fmla="*/ 2345100 h 5218796"/>
                <a:gd name="csX9" fmla="*/ 4382178 w 7913882"/>
                <a:gd name="csY9" fmla="*/ 2514705 h 5218796"/>
                <a:gd name="csX10" fmla="*/ 4575667 w 7913882"/>
                <a:gd name="csY10" fmla="*/ 1662898 h 5218796"/>
                <a:gd name="csX11" fmla="*/ 5492163 w 7913882"/>
                <a:gd name="csY11" fmla="*/ 1860617 h 5218796"/>
                <a:gd name="csX12" fmla="*/ 5720423 w 7913882"/>
                <a:gd name="csY12" fmla="*/ 894653 h 5218796"/>
                <a:gd name="csX13" fmla="*/ 6831271 w 7913882"/>
                <a:gd name="csY13" fmla="*/ 1110281 h 5218796"/>
                <a:gd name="csX14" fmla="*/ 6993860 w 7913882"/>
                <a:gd name="csY14" fmla="*/ 0 h 5218796"/>
                <a:gd name="csX15" fmla="*/ 7669995 w 7913882"/>
                <a:gd name="csY15" fmla="*/ 177844 h 5218796"/>
                <a:gd name="csX16" fmla="*/ 7913882 w 7913882"/>
                <a:gd name="csY16" fmla="*/ 605871 h 5218796"/>
                <a:gd name="csX0" fmla="*/ 7822442 w 7822442"/>
                <a:gd name="csY0" fmla="*/ 514431 h 5218796"/>
                <a:gd name="csX1" fmla="*/ 0 w 7822442"/>
                <a:gd name="csY1" fmla="*/ 5218796 h 5218796"/>
                <a:gd name="csX2" fmla="*/ 265846 w 7822442"/>
                <a:gd name="csY2" fmla="*/ 4577708 h 5218796"/>
                <a:gd name="csX3" fmla="*/ 1023976 w 7822442"/>
                <a:gd name="csY3" fmla="*/ 4567173 h 5218796"/>
                <a:gd name="csX4" fmla="*/ 1314234 w 7822442"/>
                <a:gd name="csY4" fmla="*/ 3836835 h 5218796"/>
                <a:gd name="csX5" fmla="*/ 2149594 w 7822442"/>
                <a:gd name="csY5" fmla="*/ 3894904 h 5218796"/>
                <a:gd name="csX6" fmla="*/ 2438212 w 7822442"/>
                <a:gd name="csY6" fmla="*/ 3079896 h 5218796"/>
                <a:gd name="csX7" fmla="*/ 3281193 w 7822442"/>
                <a:gd name="csY7" fmla="*/ 3197152 h 5218796"/>
                <a:gd name="csX8" fmla="*/ 3519203 w 7822442"/>
                <a:gd name="csY8" fmla="*/ 2345100 h 5218796"/>
                <a:gd name="csX9" fmla="*/ 4382178 w 7822442"/>
                <a:gd name="csY9" fmla="*/ 2514705 h 5218796"/>
                <a:gd name="csX10" fmla="*/ 4575667 w 7822442"/>
                <a:gd name="csY10" fmla="*/ 1662898 h 5218796"/>
                <a:gd name="csX11" fmla="*/ 5492163 w 7822442"/>
                <a:gd name="csY11" fmla="*/ 1860617 h 5218796"/>
                <a:gd name="csX12" fmla="*/ 5720423 w 7822442"/>
                <a:gd name="csY12" fmla="*/ 894653 h 5218796"/>
                <a:gd name="csX13" fmla="*/ 6831271 w 7822442"/>
                <a:gd name="csY13" fmla="*/ 1110281 h 5218796"/>
                <a:gd name="csX14" fmla="*/ 6993860 w 7822442"/>
                <a:gd name="csY14" fmla="*/ 0 h 5218796"/>
                <a:gd name="csX15" fmla="*/ 7669995 w 7822442"/>
                <a:gd name="csY15" fmla="*/ 177844 h 5218796"/>
                <a:gd name="csX0" fmla="*/ 0 w 7669995"/>
                <a:gd name="csY0" fmla="*/ 5218796 h 5218796"/>
                <a:gd name="csX1" fmla="*/ 265846 w 7669995"/>
                <a:gd name="csY1" fmla="*/ 4577708 h 5218796"/>
                <a:gd name="csX2" fmla="*/ 1023976 w 7669995"/>
                <a:gd name="csY2" fmla="*/ 4567173 h 5218796"/>
                <a:gd name="csX3" fmla="*/ 1314234 w 7669995"/>
                <a:gd name="csY3" fmla="*/ 3836835 h 5218796"/>
                <a:gd name="csX4" fmla="*/ 2149594 w 7669995"/>
                <a:gd name="csY4" fmla="*/ 3894904 h 5218796"/>
                <a:gd name="csX5" fmla="*/ 2438212 w 7669995"/>
                <a:gd name="csY5" fmla="*/ 3079896 h 5218796"/>
                <a:gd name="csX6" fmla="*/ 3281193 w 7669995"/>
                <a:gd name="csY6" fmla="*/ 3197152 h 5218796"/>
                <a:gd name="csX7" fmla="*/ 3519203 w 7669995"/>
                <a:gd name="csY7" fmla="*/ 2345100 h 5218796"/>
                <a:gd name="csX8" fmla="*/ 4382178 w 7669995"/>
                <a:gd name="csY8" fmla="*/ 2514705 h 5218796"/>
                <a:gd name="csX9" fmla="*/ 4575667 w 7669995"/>
                <a:gd name="csY9" fmla="*/ 1662898 h 5218796"/>
                <a:gd name="csX10" fmla="*/ 5492163 w 7669995"/>
                <a:gd name="csY10" fmla="*/ 1860617 h 5218796"/>
                <a:gd name="csX11" fmla="*/ 5720423 w 7669995"/>
                <a:gd name="csY11" fmla="*/ 894653 h 5218796"/>
                <a:gd name="csX12" fmla="*/ 6831271 w 7669995"/>
                <a:gd name="csY12" fmla="*/ 1110281 h 5218796"/>
                <a:gd name="csX13" fmla="*/ 6993860 w 7669995"/>
                <a:gd name="csY13" fmla="*/ 0 h 5218796"/>
                <a:gd name="csX14" fmla="*/ 7669995 w 7669995"/>
                <a:gd name="csY14" fmla="*/ 177844 h 52187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7669995" h="5218796">
                  <a:moveTo>
                    <a:pt x="0" y="5218796"/>
                  </a:moveTo>
                  <a:lnTo>
                    <a:pt x="265846" y="4577708"/>
                  </a:lnTo>
                  <a:lnTo>
                    <a:pt x="1023976" y="4567173"/>
                  </a:lnTo>
                  <a:lnTo>
                    <a:pt x="1314234" y="3836835"/>
                  </a:lnTo>
                  <a:lnTo>
                    <a:pt x="2149594" y="3894904"/>
                  </a:lnTo>
                  <a:lnTo>
                    <a:pt x="2438212" y="3079896"/>
                  </a:lnTo>
                  <a:lnTo>
                    <a:pt x="3281193" y="3197152"/>
                  </a:lnTo>
                  <a:lnTo>
                    <a:pt x="3519203" y="2345100"/>
                  </a:lnTo>
                  <a:lnTo>
                    <a:pt x="4382178" y="2514705"/>
                  </a:lnTo>
                  <a:lnTo>
                    <a:pt x="4575667" y="1662898"/>
                  </a:lnTo>
                  <a:lnTo>
                    <a:pt x="5492163" y="1860617"/>
                  </a:lnTo>
                  <a:cubicBezTo>
                    <a:pt x="5697757" y="1005406"/>
                    <a:pt x="5530720" y="1722646"/>
                    <a:pt x="5720423" y="894653"/>
                  </a:cubicBezTo>
                  <a:lnTo>
                    <a:pt x="6831271" y="1110281"/>
                  </a:lnTo>
                  <a:cubicBezTo>
                    <a:pt x="6970131" y="147566"/>
                    <a:pt x="6948120" y="356056"/>
                    <a:pt x="6993860" y="0"/>
                  </a:cubicBezTo>
                  <a:lnTo>
                    <a:pt x="7669995" y="177844"/>
                  </a:lnTo>
                </a:path>
              </a:pathLst>
            </a:custGeom>
            <a:noFill/>
            <a:ln w="152400" cap="rnd">
              <a:solidFill>
                <a:srgbClr val="F8F8F8"/>
              </a:solidFill>
              <a:prstDash val="solid"/>
              <a:round/>
            </a:ln>
          </p:spPr>
          <p:txBody>
            <a:bodyPr wrap="square">
              <a:noAutofit/>
            </a:bodyPr>
            <a:lstStyle/>
            <a:p>
              <a:endParaRPr lang="en-US"/>
            </a:p>
          </p:txBody>
        </p:sp>
      </p:grpSp>
      <p:sp>
        <p:nvSpPr>
          <p:cNvPr id="36" name="TextBox 35">
            <a:extLst>
              <a:ext uri="{FF2B5EF4-FFF2-40B4-BE49-F238E27FC236}">
                <a16:creationId xmlns:a16="http://schemas.microsoft.com/office/drawing/2014/main" id="{F64165E2-8608-3A2A-D140-2AC1E09FB6DC}"/>
              </a:ext>
            </a:extLst>
          </p:cNvPr>
          <p:cNvSpPr txBox="1"/>
          <p:nvPr/>
        </p:nvSpPr>
        <p:spPr>
          <a:xfrm>
            <a:off x="2977373" y="2020562"/>
            <a:ext cx="3199983" cy="1285032"/>
          </a:xfrm>
          <a:prstGeom prst="rect">
            <a:avLst/>
          </a:prstGeom>
          <a:noFill/>
        </p:spPr>
        <p:txBody>
          <a:bodyPr wrap="square" lIns="0" tIns="0" rIns="0" bIns="0">
            <a:spAutoFit/>
          </a:bodyPr>
          <a:lstStyle/>
          <a:p>
            <a:pPr algn="r">
              <a:lnSpc>
                <a:spcPct val="76000"/>
              </a:lnSpc>
            </a:pPr>
            <a:r>
              <a:rPr lang="en-GB" sz="3600" b="1">
                <a:solidFill>
                  <a:schemeClr val="accent3"/>
                </a:solidFill>
                <a:latin typeface="Aptos ExtraBold" panose="020F0502020204030204" pitchFamily="34" charset="0"/>
                <a:cs typeface="Rubik" pitchFamily="2" charset="-79"/>
              </a:rPr>
              <a:t>Tackling </a:t>
            </a:r>
            <a:br>
              <a:rPr lang="en-GB" sz="3600" b="1">
                <a:solidFill>
                  <a:schemeClr val="accent3"/>
                </a:solidFill>
                <a:latin typeface="Aptos ExtraBold" panose="020F0502020204030204" pitchFamily="34" charset="0"/>
                <a:cs typeface="Rubik" pitchFamily="2" charset="-79"/>
              </a:rPr>
            </a:br>
            <a:r>
              <a:rPr lang="en-GB" sz="3600" b="1">
                <a:solidFill>
                  <a:schemeClr val="accent3"/>
                </a:solidFill>
                <a:latin typeface="Aptos ExtraBold" panose="020F0502020204030204" pitchFamily="34" charset="0"/>
                <a:cs typeface="Rubik" pitchFamily="2" charset="-79"/>
              </a:rPr>
              <a:t>pancreatitis </a:t>
            </a:r>
            <a:br>
              <a:rPr lang="en-GB" sz="3600" b="1">
                <a:solidFill>
                  <a:schemeClr val="accent3"/>
                </a:solidFill>
                <a:latin typeface="Aptos ExtraBold" panose="020F0502020204030204" pitchFamily="34" charset="0"/>
                <a:cs typeface="Rubik" pitchFamily="2" charset="-79"/>
              </a:rPr>
            </a:br>
            <a:r>
              <a:rPr lang="en-GB" sz="3600" b="1">
                <a:solidFill>
                  <a:schemeClr val="accent3"/>
                </a:solidFill>
                <a:latin typeface="Aptos ExtraBold" panose="020F0502020204030204" pitchFamily="34" charset="0"/>
                <a:cs typeface="Rubik" pitchFamily="2" charset="-79"/>
              </a:rPr>
              <a:t>risk </a:t>
            </a:r>
          </a:p>
        </p:txBody>
      </p:sp>
      <p:sp>
        <p:nvSpPr>
          <p:cNvPr id="43" name="TextBox 42">
            <a:extLst>
              <a:ext uri="{FF2B5EF4-FFF2-40B4-BE49-F238E27FC236}">
                <a16:creationId xmlns:a16="http://schemas.microsoft.com/office/drawing/2014/main" id="{9C1FD29E-02E2-8091-4544-A3A7DEBCF3AD}"/>
              </a:ext>
            </a:extLst>
          </p:cNvPr>
          <p:cNvSpPr txBox="1"/>
          <p:nvPr/>
        </p:nvSpPr>
        <p:spPr>
          <a:xfrm>
            <a:off x="6356359" y="2013305"/>
            <a:ext cx="5388694" cy="1914435"/>
          </a:xfrm>
          <a:prstGeom prst="rect">
            <a:avLst/>
          </a:prstGeom>
          <a:noFill/>
        </p:spPr>
        <p:txBody>
          <a:bodyPr wrap="square" lIns="0" tIns="0" rIns="0" bIns="0">
            <a:spAutoFit/>
          </a:bodyPr>
          <a:lstStyle/>
          <a:p>
            <a:pPr algn="l">
              <a:lnSpc>
                <a:spcPct val="86000"/>
              </a:lnSpc>
            </a:pPr>
            <a:r>
              <a:rPr lang="en-GB" sz="3600">
                <a:solidFill>
                  <a:schemeClr val="accent3"/>
                </a:solidFill>
                <a:latin typeface="Aptos Narrow" panose="020B0004020202020204" pitchFamily="34" charset="0"/>
                <a:cs typeface="Rubik" pitchFamily="2" charset="-79"/>
              </a:rPr>
              <a:t>In severe </a:t>
            </a:r>
            <a:r>
              <a:rPr lang="en-GB" sz="3600" b="1">
                <a:gradFill flip="none" rotWithShape="1">
                  <a:gsLst>
                    <a:gs pos="10000">
                      <a:schemeClr val="accent2"/>
                    </a:gs>
                    <a:gs pos="90000">
                      <a:schemeClr val="accent1"/>
                    </a:gs>
                  </a:gsLst>
                  <a:lin ang="0" scaled="1"/>
                  <a:tileRect/>
                </a:gradFill>
                <a:latin typeface="Aptos Narrow" panose="020B0004020202020204" pitchFamily="34" charset="0"/>
                <a:cs typeface="Rubik" pitchFamily="2" charset="-79"/>
              </a:rPr>
              <a:t>hypertriglyceridemia</a:t>
            </a:r>
            <a:r>
              <a:rPr lang="en-GB" sz="3600">
                <a:solidFill>
                  <a:schemeClr val="accent3"/>
                </a:solidFill>
                <a:latin typeface="Aptos Narrow" panose="020B0004020202020204" pitchFamily="34" charset="0"/>
                <a:cs typeface="Rubik" pitchFamily="2" charset="-79"/>
              </a:rPr>
              <a:t> </a:t>
            </a:r>
            <a:br>
              <a:rPr lang="en-GB" sz="3600">
                <a:solidFill>
                  <a:schemeClr val="accent3"/>
                </a:solidFill>
                <a:latin typeface="Aptos Narrow" panose="020B0004020202020204" pitchFamily="34" charset="0"/>
                <a:cs typeface="Rubik" pitchFamily="2" charset="-79"/>
              </a:rPr>
            </a:br>
            <a:r>
              <a:rPr lang="en-GB" sz="3600">
                <a:solidFill>
                  <a:schemeClr val="accent3"/>
                </a:solidFill>
                <a:latin typeface="Aptos Narrow" panose="020B0004020202020204" pitchFamily="34" charset="0"/>
                <a:cs typeface="Rubik" pitchFamily="2" charset="-79"/>
              </a:rPr>
              <a:t>through </a:t>
            </a:r>
            <a:r>
              <a:rPr lang="en-GB" sz="3600" err="1">
                <a:solidFill>
                  <a:schemeClr val="accent3"/>
                </a:solidFill>
                <a:latin typeface="Aptos Narrow" panose="020B0004020202020204" pitchFamily="34" charset="0"/>
                <a:cs typeface="Rubik" pitchFamily="2" charset="-79"/>
              </a:rPr>
              <a:t>apoC</a:t>
            </a:r>
            <a:r>
              <a:rPr lang="en-GB" sz="3600">
                <a:solidFill>
                  <a:schemeClr val="accent3"/>
                </a:solidFill>
                <a:latin typeface="Aptos Narrow" panose="020B0004020202020204" pitchFamily="34" charset="0"/>
                <a:cs typeface="Rubik" pitchFamily="2" charset="-79"/>
              </a:rPr>
              <a:t>-III </a:t>
            </a:r>
            <a:br>
              <a:rPr lang="en-GB" sz="3600">
                <a:solidFill>
                  <a:schemeClr val="accent3"/>
                </a:solidFill>
                <a:latin typeface="Aptos Narrow" panose="020B0004020202020204" pitchFamily="34" charset="0"/>
                <a:cs typeface="Rubik" pitchFamily="2" charset="-79"/>
              </a:rPr>
            </a:br>
            <a:r>
              <a:rPr lang="en-GB" sz="3600">
                <a:solidFill>
                  <a:schemeClr val="accent3"/>
                </a:solidFill>
                <a:latin typeface="Aptos Narrow" panose="020B0004020202020204" pitchFamily="34" charset="0"/>
                <a:cs typeface="Rubik" pitchFamily="2" charset="-79"/>
              </a:rPr>
              <a:t>inhibition</a:t>
            </a:r>
            <a:endParaRPr lang="en-GB" sz="4000">
              <a:solidFill>
                <a:schemeClr val="accent3"/>
              </a:solidFill>
              <a:latin typeface="Aptos Narrow" panose="020B0004020202020204" pitchFamily="34" charset="0"/>
              <a:cs typeface="Rubik" pitchFamily="2" charset="-79"/>
            </a:endParaRPr>
          </a:p>
        </p:txBody>
      </p:sp>
      <p:pic>
        <p:nvPicPr>
          <p:cNvPr id="35" name="Logo">
            <a:extLst>
              <a:ext uri="{FF2B5EF4-FFF2-40B4-BE49-F238E27FC236}">
                <a16:creationId xmlns:a16="http://schemas.microsoft.com/office/drawing/2014/main" id="{E1C8990D-61E6-E01A-484B-DE15DD737F6A}"/>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0613171" y="265092"/>
            <a:ext cx="1131882" cy="365124"/>
          </a:xfrm>
          <a:prstGeom prst="rect">
            <a:avLst/>
          </a:prstGeom>
        </p:spPr>
      </p:pic>
      <p:sp>
        <p:nvSpPr>
          <p:cNvPr id="3" name="Text Placeholder 6">
            <a:extLst>
              <a:ext uri="{FF2B5EF4-FFF2-40B4-BE49-F238E27FC236}">
                <a16:creationId xmlns:a16="http://schemas.microsoft.com/office/drawing/2014/main" id="{2BBAE9E1-0EAA-33B1-78D3-3EEBC4C20D27}"/>
              </a:ext>
            </a:extLst>
          </p:cNvPr>
          <p:cNvSpPr txBox="1">
            <a:spLocks/>
          </p:cNvSpPr>
          <p:nvPr/>
        </p:nvSpPr>
        <p:spPr>
          <a:xfrm>
            <a:off x="6909096" y="6348931"/>
            <a:ext cx="5215146" cy="393202"/>
          </a:xfrm>
          <a:prstGeom prst="rect">
            <a:avLst/>
          </a:prstGeom>
        </p:spPr>
        <p:txBody>
          <a:bodyPr lIns="91440" tIns="45720" rIns="91440" bIns="45720" anchor="t"/>
          <a:lstStyle>
            <a:lvl1pPr marL="0" indent="0" algn="l" defTabSz="914400" rtl="0" eaLnBrk="1" latinLnBrk="0" hangingPunct="1">
              <a:lnSpc>
                <a:spcPct val="90000"/>
              </a:lnSpc>
              <a:spcBef>
                <a:spcPts val="1000"/>
              </a:spcBef>
              <a:buFont typeface="Arial" panose="020B0604020202020204" pitchFamily="34" charset="0"/>
              <a:buNone/>
              <a:defRPr sz="3000" kern="1200">
                <a:solidFill>
                  <a:schemeClr val="tx2"/>
                </a:solidFill>
                <a:latin typeface="+mn-lt"/>
                <a:ea typeface="+mn-ea"/>
                <a:cs typeface="+mn-cs"/>
              </a:defRPr>
            </a:lvl1pPr>
            <a:lvl2pPr marL="11113" indent="0" algn="l" defTabSz="914400" rtl="0" eaLnBrk="1" latinLnBrk="0" hangingPunct="1">
              <a:lnSpc>
                <a:spcPct val="90000"/>
              </a:lnSpc>
              <a:spcBef>
                <a:spcPts val="500"/>
              </a:spcBef>
              <a:buFont typeface="Arial" panose="020B0604020202020204" pitchFamily="34" charset="0"/>
              <a:buNone/>
              <a:tabLst/>
              <a:defRPr sz="2800" kern="1200">
                <a:solidFill>
                  <a:schemeClr val="tx2"/>
                </a:solidFill>
                <a:latin typeface="+mn-lt"/>
                <a:ea typeface="+mn-ea"/>
                <a:cs typeface="+mn-cs"/>
              </a:defRPr>
            </a:lvl2pPr>
            <a:lvl3pPr marL="11113" indent="0" algn="l" defTabSz="914400" rtl="0" eaLnBrk="1" latinLnBrk="0" hangingPunct="1">
              <a:lnSpc>
                <a:spcPct val="90000"/>
              </a:lnSpc>
              <a:spcBef>
                <a:spcPts val="500"/>
              </a:spcBef>
              <a:buFont typeface="Arial" panose="020B0604020202020204" pitchFamily="34" charset="0"/>
              <a:buNone/>
              <a:tabLst/>
              <a:defRPr sz="2400" kern="1200">
                <a:solidFill>
                  <a:schemeClr val="tx2"/>
                </a:solidFill>
                <a:latin typeface="+mn-lt"/>
                <a:ea typeface="+mn-ea"/>
                <a:cs typeface="+mn-cs"/>
              </a:defRPr>
            </a:lvl3pPr>
            <a:lvl4pPr marL="11113" indent="0" algn="l" defTabSz="914400" rtl="0" eaLnBrk="1" latinLnBrk="0" hangingPunct="1">
              <a:lnSpc>
                <a:spcPct val="90000"/>
              </a:lnSpc>
              <a:spcBef>
                <a:spcPts val="500"/>
              </a:spcBef>
              <a:buFont typeface="Arial" panose="020B0604020202020204" pitchFamily="34" charset="0"/>
              <a:buNone/>
              <a:tabLst/>
              <a:defRPr sz="1800" kern="1200">
                <a:solidFill>
                  <a:schemeClr val="tx2"/>
                </a:solidFill>
                <a:latin typeface="+mn-lt"/>
                <a:ea typeface="+mn-ea"/>
                <a:cs typeface="+mn-cs"/>
              </a:defRPr>
            </a:lvl4pPr>
            <a:lvl5pPr marL="11113" indent="0" algn="l" defTabSz="914400" rtl="0" eaLnBrk="1" latinLnBrk="0" hangingPunct="1">
              <a:lnSpc>
                <a:spcPct val="90000"/>
              </a:lnSpc>
              <a:spcBef>
                <a:spcPts val="500"/>
              </a:spcBef>
              <a:buFont typeface="Arial" panose="020B0604020202020204" pitchFamily="34" charset="0"/>
              <a:buNone/>
              <a:tabLst/>
              <a:defRPr sz="9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GB" sz="1100">
                <a:solidFill>
                  <a:schemeClr val="tx2">
                    <a:lumMod val="40000"/>
                    <a:lumOff val="60000"/>
                  </a:schemeClr>
                </a:solidFill>
              </a:rPr>
              <a:t>NP-48378</a:t>
            </a:r>
            <a:br>
              <a:rPr lang="en-GB" sz="1100" dirty="0"/>
            </a:br>
            <a:r>
              <a:rPr lang="en-GB" sz="1100">
                <a:solidFill>
                  <a:schemeClr val="tx2">
                    <a:lumMod val="40000"/>
                    <a:lumOff val="60000"/>
                  </a:schemeClr>
                </a:solidFill>
              </a:rPr>
              <a:t>Date of preparation: May 2026</a:t>
            </a:r>
          </a:p>
        </p:txBody>
      </p:sp>
    </p:spTree>
    <p:extLst>
      <p:ext uri="{BB962C8B-B14F-4D97-AF65-F5344CB8AC3E}">
        <p14:creationId xmlns:p14="http://schemas.microsoft.com/office/powerpoint/2010/main" val="227663385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9CA455-ED44-8559-4461-12EDDFA2C3E5}"/>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C974251B-907F-EC5D-F773-91C7C7B6D9CC}"/>
              </a:ext>
            </a:extLst>
          </p:cNvPr>
          <p:cNvSpPr>
            <a:spLocks noGrp="1"/>
          </p:cNvSpPr>
          <p:nvPr>
            <p:ph type="title"/>
          </p:nvPr>
        </p:nvSpPr>
        <p:spPr/>
        <p:txBody>
          <a:bodyPr/>
          <a:lstStyle/>
          <a:p>
            <a:r>
              <a:rPr lang="en-GB">
                <a:solidFill>
                  <a:schemeClr val="tx1">
                    <a:lumMod val="65000"/>
                    <a:lumOff val="35000"/>
                  </a:schemeClr>
                </a:solidFill>
              </a:rPr>
              <a:t>Causes of severe hypertriglyceridemia</a:t>
            </a:r>
            <a:r>
              <a:rPr lang="en-GB" baseline="30000">
                <a:solidFill>
                  <a:schemeClr val="tx1">
                    <a:lumMod val="65000"/>
                    <a:lumOff val="35000"/>
                  </a:schemeClr>
                </a:solidFill>
              </a:rPr>
              <a:t>1</a:t>
            </a:r>
          </a:p>
        </p:txBody>
      </p:sp>
      <p:sp>
        <p:nvSpPr>
          <p:cNvPr id="7" name="Foliennummernplatzhalter 6">
            <a:extLst>
              <a:ext uri="{FF2B5EF4-FFF2-40B4-BE49-F238E27FC236}">
                <a16:creationId xmlns:a16="http://schemas.microsoft.com/office/drawing/2014/main" id="{B1448666-29AA-22EF-5E6A-6066F78E4DC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grpSp>
        <p:nvGrpSpPr>
          <p:cNvPr id="10" name="Group 25">
            <a:extLst>
              <a:ext uri="{FF2B5EF4-FFF2-40B4-BE49-F238E27FC236}">
                <a16:creationId xmlns:a16="http://schemas.microsoft.com/office/drawing/2014/main" id="{0AD61218-8CC8-749C-66FB-7E0AEF8938F7}"/>
              </a:ext>
            </a:extLst>
          </p:cNvPr>
          <p:cNvGrpSpPr>
            <a:grpSpLocks/>
          </p:cNvGrpSpPr>
          <p:nvPr/>
        </p:nvGrpSpPr>
        <p:grpSpPr>
          <a:xfrm>
            <a:off x="458262" y="5067595"/>
            <a:ext cx="11036611" cy="1101534"/>
            <a:chOff x="554736" y="3239492"/>
            <a:chExt cx="11121328" cy="1269627"/>
          </a:xfrm>
        </p:grpSpPr>
        <p:sp>
          <p:nvSpPr>
            <p:cNvPr id="11" name="Right Triangle 26">
              <a:extLst>
                <a:ext uri="{FF2B5EF4-FFF2-40B4-BE49-F238E27FC236}">
                  <a16:creationId xmlns:a16="http://schemas.microsoft.com/office/drawing/2014/main" id="{2E21E646-8316-2D21-374F-5D7B83674626}"/>
                </a:ext>
              </a:extLst>
            </p:cNvPr>
            <p:cNvSpPr>
              <a:spLocks/>
            </p:cNvSpPr>
            <p:nvPr/>
          </p:nvSpPr>
          <p:spPr>
            <a:xfrm>
              <a:off x="554736" y="3239500"/>
              <a:ext cx="11121328" cy="1269619"/>
            </a:xfrm>
            <a:prstGeom prst="rtTriangle">
              <a:avLst/>
            </a:prstGeom>
            <a:solidFill>
              <a:srgbClr val="852908"/>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US" sz="1500" b="0" i="0" u="none" strike="noStrike" kern="0" cap="none" spc="0" normalizeH="0" baseline="0" noProof="0" err="1">
                <a:ln>
                  <a:noFill/>
                </a:ln>
                <a:solidFill>
                  <a:prstClr val="white"/>
                </a:solidFill>
                <a:effectLst/>
                <a:uLnTx/>
                <a:uFillTx/>
                <a:latin typeface="Arial" panose="020B0604020202020204" pitchFamily="34" charset="0"/>
                <a:ea typeface="Verdana" panose="020B0604030504040204" pitchFamily="34" charset="0"/>
                <a:cs typeface="Arial" panose="020B0604020202020204" pitchFamily="34" charset="0"/>
              </a:endParaRPr>
            </a:p>
          </p:txBody>
        </p:sp>
        <p:sp>
          <p:nvSpPr>
            <p:cNvPr id="12" name="Right Triangle 27">
              <a:extLst>
                <a:ext uri="{FF2B5EF4-FFF2-40B4-BE49-F238E27FC236}">
                  <a16:creationId xmlns:a16="http://schemas.microsoft.com/office/drawing/2014/main" id="{A4CBD2F9-AC86-22BF-195D-B7F5CE4F3747}"/>
                </a:ext>
              </a:extLst>
            </p:cNvPr>
            <p:cNvSpPr>
              <a:spLocks/>
            </p:cNvSpPr>
            <p:nvPr/>
          </p:nvSpPr>
          <p:spPr>
            <a:xfrm rot="10800000">
              <a:off x="554736" y="3239492"/>
              <a:ext cx="11121328" cy="1269619"/>
            </a:xfrm>
            <a:prstGeom prst="rtTriangle">
              <a:avLst/>
            </a:prstGeom>
            <a:solidFill>
              <a:srgbClr val="F2612E"/>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US" sz="1500" b="0" i="0" u="none" strike="noStrike" kern="0" cap="none" spc="0" normalizeH="0" baseline="0" noProof="0" err="1">
                <a:ln>
                  <a:noFill/>
                </a:ln>
                <a:solidFill>
                  <a:prstClr val="white"/>
                </a:solidFill>
                <a:effectLst/>
                <a:uLnTx/>
                <a:uFillTx/>
                <a:latin typeface="Arial" panose="020B0604020202020204" pitchFamily="34" charset="0"/>
                <a:ea typeface="Verdana" panose="020B0604030504040204" pitchFamily="34" charset="0"/>
                <a:cs typeface="Arial" panose="020B0604020202020204" pitchFamily="34" charset="0"/>
              </a:endParaRPr>
            </a:p>
          </p:txBody>
        </p:sp>
        <p:sp>
          <p:nvSpPr>
            <p:cNvPr id="13" name="Inhaltsplatzhalter 2">
              <a:extLst>
                <a:ext uri="{FF2B5EF4-FFF2-40B4-BE49-F238E27FC236}">
                  <a16:creationId xmlns:a16="http://schemas.microsoft.com/office/drawing/2014/main" id="{7427BA2E-FAEC-2966-2BE6-8BBE0C49DB29}"/>
                </a:ext>
              </a:extLst>
            </p:cNvPr>
            <p:cNvSpPr txBox="1">
              <a:spLocks/>
            </p:cNvSpPr>
            <p:nvPr/>
          </p:nvSpPr>
          <p:spPr>
            <a:xfrm>
              <a:off x="786807" y="3512164"/>
              <a:ext cx="1293930" cy="738664"/>
            </a:xfrm>
            <a:prstGeom prst="rect">
              <a:avLst/>
            </a:prstGeom>
          </p:spPr>
          <p:txBody>
            <a:bodyPr wrap="square" lIns="0" tIns="0" rIns="0" bIns="0" anchor="b">
              <a:spAutoFit/>
            </a:bodyPr>
            <a:lstStyle>
              <a:lvl1pPr marL="0" indent="0" algn="l" defTabSz="914400" rtl="0" eaLnBrk="1" latinLnBrk="0" hangingPunct="1">
                <a:spcBef>
                  <a:spcPct val="20000"/>
                </a:spcBef>
                <a:buFont typeface="Arial" panose="020B0604020202020204" pitchFamily="34" charset="0"/>
                <a:buNone/>
                <a:defRPr sz="2000" kern="1200" baseline="0">
                  <a:solidFill>
                    <a:schemeClr val="tx1"/>
                  </a:solidFill>
                  <a:latin typeface="Arial" panose="020B0604020202020204" pitchFamily="34" charset="0"/>
                  <a:ea typeface="+mn-ea"/>
                  <a:cs typeface="+mn-cs"/>
                </a:defRPr>
              </a:lvl1pPr>
              <a:lvl2pPr marL="457200" indent="0" algn="l" defTabSz="914400" rtl="0" eaLnBrk="1" latinLnBrk="0" hangingPunct="1">
                <a:spcBef>
                  <a:spcPct val="20000"/>
                </a:spcBef>
                <a:buFont typeface="Arial" panose="020B0604020202020204" pitchFamily="34" charset="0"/>
                <a:buNone/>
                <a:defRPr sz="1800" kern="1200" baseline="0">
                  <a:solidFill>
                    <a:schemeClr val="tx1">
                      <a:tint val="75000"/>
                    </a:schemeClr>
                  </a:solidFill>
                  <a:latin typeface="Arial" panose="020B0604020202020204" pitchFamily="34" charset="0"/>
                  <a:ea typeface="+mn-ea"/>
                  <a:cs typeface="+mn-cs"/>
                </a:defRPr>
              </a:lvl2pPr>
              <a:lvl3pPr marL="914400" indent="0" algn="l" defTabSz="914400" rtl="0" eaLnBrk="1" latinLnBrk="0" hangingPunct="1">
                <a:spcBef>
                  <a:spcPct val="20000"/>
                </a:spcBef>
                <a:buFont typeface="Arial" panose="020B0604020202020204" pitchFamily="34" charset="0"/>
                <a:buNone/>
                <a:defRPr sz="1600" kern="1200" baseline="0">
                  <a:solidFill>
                    <a:schemeClr val="tx1">
                      <a:tint val="75000"/>
                    </a:schemeClr>
                  </a:solidFill>
                  <a:latin typeface="Arial" panose="020B0604020202020204" pitchFamily="34" charset="0"/>
                  <a:ea typeface="+mn-ea"/>
                  <a:cs typeface="+mn-cs"/>
                </a:defRPr>
              </a:lvl3pPr>
              <a:lvl4pPr marL="13716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4pPr>
              <a:lvl5pPr marL="18288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5pPr>
              <a:lvl6pPr marL="22860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9pPr>
            </a:lstStyle>
            <a:p>
              <a:pPr marL="0" marR="0" lvl="0" indent="0" algn="l" defTabSz="914400" rtl="0" eaLnBrk="1" fontAlgn="base" latinLnBrk="0" hangingPunct="1">
                <a:lnSpc>
                  <a:spcPct val="100000"/>
                </a:lnSpc>
                <a:spcBef>
                  <a:spcPct val="20000"/>
                </a:spcBef>
                <a:spcAft>
                  <a:spcPct val="0"/>
                </a:spcAft>
                <a:buClrTx/>
                <a:buSzPct val="200000"/>
                <a:buFont typeface="Wingdings" panose="05000000000000000000" pitchFamily="2" charset="2"/>
                <a:buNone/>
                <a:tabLst/>
                <a:defRPr/>
              </a:pPr>
              <a:r>
                <a:rPr kumimoji="0" lang="de-DE" altLang="de-DE" sz="2400" b="1" i="0" u="none" strike="noStrike" kern="1200" cap="none" spc="0" normalizeH="0" baseline="0" noProof="0">
                  <a:ln>
                    <a:noFill/>
                  </a:ln>
                  <a:solidFill>
                    <a:prstClr val="white"/>
                  </a:solidFill>
                  <a:effectLst/>
                  <a:uLnTx/>
                  <a:uFillTx/>
                  <a:latin typeface="Arial" panose="020B0604020202020204" pitchFamily="34" charset="0"/>
                  <a:ea typeface="Verdana" panose="020B0604030504040204" pitchFamily="34" charset="0"/>
                  <a:cs typeface="Arial" panose="020B0604020202020204" pitchFamily="34" charset="0"/>
                </a:rPr>
                <a:t>Genetic factors</a:t>
              </a:r>
            </a:p>
          </p:txBody>
        </p:sp>
        <p:sp>
          <p:nvSpPr>
            <p:cNvPr id="14" name="Inhaltsplatzhalter 2">
              <a:extLst>
                <a:ext uri="{FF2B5EF4-FFF2-40B4-BE49-F238E27FC236}">
                  <a16:creationId xmlns:a16="http://schemas.microsoft.com/office/drawing/2014/main" id="{08881946-1767-0CAF-7F4D-D29F6EDA2648}"/>
                </a:ext>
              </a:extLst>
            </p:cNvPr>
            <p:cNvSpPr txBox="1">
              <a:spLocks/>
            </p:cNvSpPr>
            <p:nvPr/>
          </p:nvSpPr>
          <p:spPr>
            <a:xfrm>
              <a:off x="9607383" y="3488174"/>
              <a:ext cx="1836609" cy="738664"/>
            </a:xfrm>
            <a:prstGeom prst="rect">
              <a:avLst/>
            </a:prstGeom>
          </p:spPr>
          <p:txBody>
            <a:bodyPr wrap="square" lIns="0" tIns="0" rIns="0" bIns="0" anchor="b">
              <a:spAutoFit/>
            </a:bodyPr>
            <a:lstStyle>
              <a:lvl1pPr marL="0" indent="0" algn="l" defTabSz="914400" rtl="0" eaLnBrk="1" latinLnBrk="0" hangingPunct="1">
                <a:spcBef>
                  <a:spcPct val="20000"/>
                </a:spcBef>
                <a:buFont typeface="Arial" panose="020B0604020202020204" pitchFamily="34" charset="0"/>
                <a:buNone/>
                <a:defRPr sz="2000" kern="1200" baseline="0">
                  <a:solidFill>
                    <a:schemeClr val="tx1"/>
                  </a:solidFill>
                  <a:latin typeface="Arial" panose="020B0604020202020204" pitchFamily="34" charset="0"/>
                  <a:ea typeface="+mn-ea"/>
                  <a:cs typeface="+mn-cs"/>
                </a:defRPr>
              </a:lvl1pPr>
              <a:lvl2pPr marL="457200" indent="0" algn="l" defTabSz="914400" rtl="0" eaLnBrk="1" latinLnBrk="0" hangingPunct="1">
                <a:spcBef>
                  <a:spcPct val="20000"/>
                </a:spcBef>
                <a:buFont typeface="Arial" panose="020B0604020202020204" pitchFamily="34" charset="0"/>
                <a:buNone/>
                <a:defRPr sz="1800" kern="1200" baseline="0">
                  <a:solidFill>
                    <a:schemeClr val="tx1">
                      <a:tint val="75000"/>
                    </a:schemeClr>
                  </a:solidFill>
                  <a:latin typeface="Arial" panose="020B0604020202020204" pitchFamily="34" charset="0"/>
                  <a:ea typeface="+mn-ea"/>
                  <a:cs typeface="+mn-cs"/>
                </a:defRPr>
              </a:lvl2pPr>
              <a:lvl3pPr marL="914400" indent="0" algn="l" defTabSz="914400" rtl="0" eaLnBrk="1" latinLnBrk="0" hangingPunct="1">
                <a:spcBef>
                  <a:spcPct val="20000"/>
                </a:spcBef>
                <a:buFont typeface="Arial" panose="020B0604020202020204" pitchFamily="34" charset="0"/>
                <a:buNone/>
                <a:defRPr sz="1600" kern="1200" baseline="0">
                  <a:solidFill>
                    <a:schemeClr val="tx1">
                      <a:tint val="75000"/>
                    </a:schemeClr>
                  </a:solidFill>
                  <a:latin typeface="Arial" panose="020B0604020202020204" pitchFamily="34" charset="0"/>
                  <a:ea typeface="+mn-ea"/>
                  <a:cs typeface="+mn-cs"/>
                </a:defRPr>
              </a:lvl3pPr>
              <a:lvl4pPr marL="13716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4pPr>
              <a:lvl5pPr marL="18288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5pPr>
              <a:lvl6pPr marL="22860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9pPr>
            </a:lstStyle>
            <a:p>
              <a:pPr marL="0" marR="0" lvl="0" indent="0" algn="r" defTabSz="914400" rtl="0" eaLnBrk="1" fontAlgn="base" latinLnBrk="0" hangingPunct="1">
                <a:lnSpc>
                  <a:spcPct val="100000"/>
                </a:lnSpc>
                <a:spcBef>
                  <a:spcPct val="20000"/>
                </a:spcBef>
                <a:spcAft>
                  <a:spcPct val="0"/>
                </a:spcAft>
                <a:buClrTx/>
                <a:buSzPct val="200000"/>
                <a:buFont typeface="Wingdings" panose="05000000000000000000" pitchFamily="2" charset="2"/>
                <a:buNone/>
                <a:tabLst/>
                <a:defRPr/>
              </a:pPr>
              <a:r>
                <a:rPr kumimoji="0" lang="de-DE" altLang="de-DE" sz="2400" b="1" i="0" u="none" strike="noStrike" kern="1200" cap="none" spc="0" normalizeH="0" baseline="0" noProof="0">
                  <a:ln>
                    <a:noFill/>
                  </a:ln>
                  <a:solidFill>
                    <a:prstClr val="white"/>
                  </a:solidFill>
                  <a:effectLst/>
                  <a:uLnTx/>
                  <a:uFillTx/>
                  <a:latin typeface="Arial" panose="020B0604020202020204" pitchFamily="34" charset="0"/>
                  <a:ea typeface="Verdana" panose="020B0604030504040204" pitchFamily="34" charset="0"/>
                  <a:cs typeface="Arial" panose="020B0604020202020204" pitchFamily="34" charset="0"/>
                </a:rPr>
                <a:t>Secondary factors</a:t>
              </a:r>
            </a:p>
          </p:txBody>
        </p:sp>
      </p:grpSp>
      <p:sp>
        <p:nvSpPr>
          <p:cNvPr id="2" name="Text Placeholder 4">
            <a:extLst>
              <a:ext uri="{FF2B5EF4-FFF2-40B4-BE49-F238E27FC236}">
                <a16:creationId xmlns:a16="http://schemas.microsoft.com/office/drawing/2014/main" id="{312B9300-3AF5-E58D-2DE4-36426BC7B20B}"/>
              </a:ext>
            </a:extLst>
          </p:cNvPr>
          <p:cNvSpPr txBox="1">
            <a:spLocks/>
          </p:cNvSpPr>
          <p:nvPr/>
        </p:nvSpPr>
        <p:spPr>
          <a:xfrm>
            <a:off x="470644" y="6183177"/>
            <a:ext cx="11303535" cy="536774"/>
          </a:xfrm>
          <a:prstGeom prst="rect">
            <a:avLst/>
          </a:prstGeom>
        </p:spPr>
        <p:txBody>
          <a:bodyPr anchor="b"/>
          <a:lstStyle>
            <a:lvl1pPr marL="228600" indent="-228600" algn="l" defTabSz="914400" rtl="0" eaLnBrk="1" latinLnBrk="0" hangingPunct="1">
              <a:lnSpc>
                <a:spcPct val="90000"/>
              </a:lnSpc>
              <a:spcBef>
                <a:spcPts val="1000"/>
              </a:spcBef>
              <a:buClr>
                <a:srgbClr val="0A5963"/>
              </a:buClr>
              <a:buFont typeface="Arial" panose="020B0604020202020204" pitchFamily="34" charset="0"/>
              <a:buChar char="•"/>
              <a:defRPr sz="2800" kern="1200">
                <a:solidFill>
                  <a:srgbClr val="75757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rgbClr val="0A5963"/>
              </a:buClr>
              <a:buFont typeface="Arial" panose="020B0604020202020204" pitchFamily="34" charset="0"/>
              <a:buChar char="•"/>
              <a:defRPr sz="2400" kern="1200">
                <a:solidFill>
                  <a:srgbClr val="757575"/>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rgbClr val="0A5963"/>
              </a:buClr>
              <a:buFont typeface="Arial" panose="020B0604020202020204" pitchFamily="34" charset="0"/>
              <a:buChar char="•"/>
              <a:defRPr sz="2000" kern="1200">
                <a:solidFill>
                  <a:srgbClr val="757575"/>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A5963"/>
              </a:buClr>
              <a:buSzTx/>
              <a:buFont typeface="Arial" panose="020B0604020202020204" pitchFamily="34" charset="0"/>
              <a:buNone/>
              <a:tabLst/>
              <a:defRPr/>
            </a:pP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ApoC2, apolipoprotein C2; ApoA-5, apolipoprotein A-5; CREB3L3, CAMP responsive element binding protein-3-like-3; GCKR, glucokinase regulatory protein; GPD-1, glycerol-3-phosphate dehydrogenase 1; </a:t>
            </a:r>
            <a:b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GPIHBP1, glycosyl-phosphatidyl-inositol anchored high density lipoprotein binding protein 1; LMF-1, lipase maturation factor 1; LPL, lipoprotein lipase.  </a:t>
            </a:r>
            <a:b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 </a:t>
            </a:r>
            <a:r>
              <a:rPr kumimoji="0" lang="en-GB" sz="900" b="0" i="0"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Karanchi</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H, et al. Hypertriglyceridemia </a:t>
            </a:r>
            <a:r>
              <a:rPr kumimoji="0" lang="en-GB" sz="900" b="0" i="0"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StatPearls</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2023</a:t>
            </a: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2.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Bashir B, et al. </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Metabolites</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2023;13:621 </a:t>
            </a: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3. </a:t>
            </a:r>
            <a:r>
              <a:rPr kumimoji="0" lang="en-GB" sz="900" b="0" i="0"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D’Erasmo</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L, et al.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Arterioscler</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Thromb</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Vasc</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Biol</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2019;39(12):2531-2541.</a:t>
            </a:r>
          </a:p>
        </p:txBody>
      </p:sp>
      <p:grpSp>
        <p:nvGrpSpPr>
          <p:cNvPr id="3" name="Group 2">
            <a:extLst>
              <a:ext uri="{FF2B5EF4-FFF2-40B4-BE49-F238E27FC236}">
                <a16:creationId xmlns:a16="http://schemas.microsoft.com/office/drawing/2014/main" id="{BA94DDB4-776E-8BE5-1C89-8305C5A208BF}"/>
              </a:ext>
            </a:extLst>
          </p:cNvPr>
          <p:cNvGrpSpPr/>
          <p:nvPr/>
        </p:nvGrpSpPr>
        <p:grpSpPr>
          <a:xfrm>
            <a:off x="7985481" y="1747662"/>
            <a:ext cx="3509392" cy="3215683"/>
            <a:chOff x="7902633" y="1906331"/>
            <a:chExt cx="3509392" cy="3215683"/>
          </a:xfrm>
        </p:grpSpPr>
        <p:sp>
          <p:nvSpPr>
            <p:cNvPr id="5" name="Rectangle: Top Corners Rounded 4">
              <a:extLst>
                <a:ext uri="{FF2B5EF4-FFF2-40B4-BE49-F238E27FC236}">
                  <a16:creationId xmlns:a16="http://schemas.microsoft.com/office/drawing/2014/main" id="{7FEEB592-31CA-3840-96C4-18D74839153C}"/>
                </a:ext>
              </a:extLst>
            </p:cNvPr>
            <p:cNvSpPr/>
            <p:nvPr/>
          </p:nvSpPr>
          <p:spPr>
            <a:xfrm>
              <a:off x="7902633" y="1906331"/>
              <a:ext cx="3509392" cy="632404"/>
            </a:xfrm>
            <a:prstGeom prst="round2SameRect">
              <a:avLst/>
            </a:prstGeom>
            <a:solidFill>
              <a:srgbClr val="F2612E"/>
            </a:solidFill>
            <a:ln>
              <a:solidFill>
                <a:srgbClr val="F2612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a:ea typeface="+mn-ea"/>
                <a:cs typeface="+mn-cs"/>
              </a:endParaRPr>
            </a:p>
          </p:txBody>
        </p:sp>
        <p:sp>
          <p:nvSpPr>
            <p:cNvPr id="6" name="Rectangle 5">
              <a:extLst>
                <a:ext uri="{FF2B5EF4-FFF2-40B4-BE49-F238E27FC236}">
                  <a16:creationId xmlns:a16="http://schemas.microsoft.com/office/drawing/2014/main" id="{75532D6D-5D3E-84F6-919C-0FD460730A85}"/>
                </a:ext>
              </a:extLst>
            </p:cNvPr>
            <p:cNvSpPr/>
            <p:nvPr/>
          </p:nvSpPr>
          <p:spPr>
            <a:xfrm>
              <a:off x="7902633" y="2538734"/>
              <a:ext cx="3509392" cy="2583280"/>
            </a:xfrm>
            <a:prstGeom prst="rect">
              <a:avLst/>
            </a:prstGeom>
            <a:noFill/>
            <a:ln>
              <a:solidFill>
                <a:srgbClr val="F2612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a:ea typeface="+mn-ea"/>
                <a:cs typeface="+mn-cs"/>
              </a:endParaRPr>
            </a:p>
          </p:txBody>
        </p:sp>
      </p:grpSp>
      <p:grpSp>
        <p:nvGrpSpPr>
          <p:cNvPr id="8" name="Group 7">
            <a:extLst>
              <a:ext uri="{FF2B5EF4-FFF2-40B4-BE49-F238E27FC236}">
                <a16:creationId xmlns:a16="http://schemas.microsoft.com/office/drawing/2014/main" id="{F1CFD643-9E9A-BAB4-A54E-BBB6F6D83226}"/>
              </a:ext>
            </a:extLst>
          </p:cNvPr>
          <p:cNvGrpSpPr/>
          <p:nvPr/>
        </p:nvGrpSpPr>
        <p:grpSpPr>
          <a:xfrm>
            <a:off x="4226908" y="1747662"/>
            <a:ext cx="3509392" cy="3215684"/>
            <a:chOff x="4275709" y="1906331"/>
            <a:chExt cx="3509392" cy="3215684"/>
          </a:xfrm>
        </p:grpSpPr>
        <p:sp>
          <p:nvSpPr>
            <p:cNvPr id="9" name="Rectangle: Top Corners Rounded 8">
              <a:extLst>
                <a:ext uri="{FF2B5EF4-FFF2-40B4-BE49-F238E27FC236}">
                  <a16:creationId xmlns:a16="http://schemas.microsoft.com/office/drawing/2014/main" id="{7858F2E4-3CA3-EA84-D800-091F6E7EA29C}"/>
                </a:ext>
              </a:extLst>
            </p:cNvPr>
            <p:cNvSpPr/>
            <p:nvPr/>
          </p:nvSpPr>
          <p:spPr>
            <a:xfrm>
              <a:off x="4275709" y="1906331"/>
              <a:ext cx="3509392" cy="632404"/>
            </a:xfrm>
            <a:prstGeom prst="round2SameRect">
              <a:avLst/>
            </a:prstGeom>
            <a:solidFill>
              <a:srgbClr val="F2612E"/>
            </a:solidFill>
            <a:ln>
              <a:solidFill>
                <a:srgbClr val="F2612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a:ea typeface="+mn-ea"/>
                <a:cs typeface="+mn-cs"/>
              </a:endParaRPr>
            </a:p>
          </p:txBody>
        </p:sp>
        <p:sp>
          <p:nvSpPr>
            <p:cNvPr id="27" name="Rectangle 26">
              <a:extLst>
                <a:ext uri="{FF2B5EF4-FFF2-40B4-BE49-F238E27FC236}">
                  <a16:creationId xmlns:a16="http://schemas.microsoft.com/office/drawing/2014/main" id="{384DFB2E-74AC-A227-A161-9DA0D55D9F85}"/>
                </a:ext>
              </a:extLst>
            </p:cNvPr>
            <p:cNvSpPr/>
            <p:nvPr/>
          </p:nvSpPr>
          <p:spPr>
            <a:xfrm>
              <a:off x="4275709" y="2538735"/>
              <a:ext cx="3509392" cy="2583280"/>
            </a:xfrm>
            <a:prstGeom prst="rect">
              <a:avLst/>
            </a:prstGeom>
            <a:noFill/>
            <a:ln>
              <a:solidFill>
                <a:srgbClr val="F2612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a:ea typeface="+mn-ea"/>
                <a:cs typeface="+mn-cs"/>
              </a:endParaRPr>
            </a:p>
          </p:txBody>
        </p:sp>
      </p:grpSp>
      <p:sp>
        <p:nvSpPr>
          <p:cNvPr id="31" name="TextBox 30">
            <a:extLst>
              <a:ext uri="{FF2B5EF4-FFF2-40B4-BE49-F238E27FC236}">
                <a16:creationId xmlns:a16="http://schemas.microsoft.com/office/drawing/2014/main" id="{8D161E7A-4E77-C581-F75F-C171A97E5099}"/>
              </a:ext>
            </a:extLst>
          </p:cNvPr>
          <p:cNvSpPr txBox="1"/>
          <p:nvPr/>
        </p:nvSpPr>
        <p:spPr>
          <a:xfrm>
            <a:off x="617921" y="2435146"/>
            <a:ext cx="3220156" cy="2554545"/>
          </a:xfrm>
          <a:prstGeom prst="rect">
            <a:avLst/>
          </a:prstGeom>
          <a:noFill/>
        </p:spPr>
        <p:txBody>
          <a:bodyPr wrap="square">
            <a:spAutoFit/>
          </a:bodyPr>
          <a:lstStyle/>
          <a:p>
            <a:pPr marL="285750" marR="0" lvl="0" indent="-285750" algn="l" defTabSz="914400" rtl="0" eaLnBrk="1" fontAlgn="base" latinLnBrk="0" hangingPunct="1">
              <a:lnSpc>
                <a:spcPct val="100000"/>
              </a:lnSpc>
              <a:spcBef>
                <a:spcPct val="20000"/>
              </a:spcBef>
              <a:spcAft>
                <a:spcPct val="0"/>
              </a:spcAft>
              <a:buClr>
                <a:srgbClr val="852908"/>
              </a:buClr>
              <a:buSzPct val="130000"/>
              <a:buFont typeface="Arial" panose="020B0604020202020204" pitchFamily="34" charset="0"/>
              <a:buChar char="•"/>
              <a:tabLst/>
              <a:defRPr/>
            </a:pPr>
            <a:r>
              <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LPL-</a:t>
            </a:r>
            <a:r>
              <a:rPr kumimoji="0" lang="de-DE" altLang="de-DE" sz="2000" b="0"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defect</a:t>
            </a:r>
            <a:endPar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852908"/>
              </a:buClr>
              <a:buSzPct val="130000"/>
              <a:buFont typeface="Arial" panose="020B0604020202020204" pitchFamily="34" charset="0"/>
              <a:buChar char="•"/>
              <a:tabLst/>
              <a:defRPr/>
            </a:pPr>
            <a:r>
              <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ApoC2 </a:t>
            </a:r>
            <a:r>
              <a:rPr kumimoji="0" lang="de-DE" altLang="de-DE" sz="2000" b="0"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deficiency</a:t>
            </a:r>
            <a:endPar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852908"/>
              </a:buClr>
              <a:buSzPct val="130000"/>
              <a:buFont typeface="Arial" panose="020B0604020202020204" pitchFamily="34" charset="0"/>
              <a:buChar char="•"/>
              <a:tabLst/>
              <a:defRPr/>
            </a:pPr>
            <a:r>
              <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ApoA-5 </a:t>
            </a:r>
            <a:r>
              <a:rPr kumimoji="0" lang="de-DE" altLang="de-DE" sz="2000" b="0"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deficiency</a:t>
            </a:r>
            <a:endPar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852908"/>
              </a:buClr>
              <a:buSzPct val="130000"/>
              <a:buFont typeface="Arial" panose="020B0604020202020204" pitchFamily="34" charset="0"/>
              <a:buChar char="•"/>
              <a:tabLst/>
              <a:defRPr/>
            </a:pPr>
            <a:r>
              <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LMF-1 </a:t>
            </a:r>
            <a:r>
              <a:rPr kumimoji="0" lang="de-DE" altLang="de-DE" sz="2000" b="0"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deficiency</a:t>
            </a:r>
            <a:endPar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852908"/>
              </a:buClr>
              <a:buSzPct val="130000"/>
              <a:buFont typeface="Arial" panose="020B0604020202020204" pitchFamily="34" charset="0"/>
              <a:buChar char="•"/>
              <a:tabLst/>
              <a:defRPr/>
            </a:pPr>
            <a:r>
              <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GPIHBP1 deficiency</a:t>
            </a:r>
          </a:p>
          <a:p>
            <a:pPr marL="285750" marR="0" lvl="0" indent="-285750" algn="l" defTabSz="914400" rtl="0" eaLnBrk="1" fontAlgn="base" latinLnBrk="0" hangingPunct="1">
              <a:lnSpc>
                <a:spcPct val="100000"/>
              </a:lnSpc>
              <a:spcBef>
                <a:spcPct val="20000"/>
              </a:spcBef>
              <a:spcAft>
                <a:spcPct val="0"/>
              </a:spcAft>
              <a:buClr>
                <a:srgbClr val="852908"/>
              </a:buClr>
              <a:buSzPct val="130000"/>
              <a:buFont typeface="Arial" panose="020B0604020202020204" pitchFamily="34" charset="0"/>
              <a:buChar char="•"/>
              <a:tabLst/>
              <a:defRPr/>
            </a:pPr>
            <a:r>
              <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Additional:</a:t>
            </a:r>
            <a:r>
              <a:rPr kumimoji="0" lang="de-DE" altLang="de-DE" sz="2000" b="0" i="0" u="none" strike="noStrike" kern="1200" cap="none" spc="0" normalizeH="0" baseline="3000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2,3</a:t>
            </a:r>
            <a:r>
              <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 GPD-1, CREB3L3, GCKR </a:t>
            </a:r>
          </a:p>
        </p:txBody>
      </p:sp>
      <p:sp>
        <p:nvSpPr>
          <p:cNvPr id="32" name="TextBox 31">
            <a:extLst>
              <a:ext uri="{FF2B5EF4-FFF2-40B4-BE49-F238E27FC236}">
                <a16:creationId xmlns:a16="http://schemas.microsoft.com/office/drawing/2014/main" id="{461F3A19-1D28-9683-5172-B90FCCC0AC50}"/>
              </a:ext>
            </a:extLst>
          </p:cNvPr>
          <p:cNvSpPr txBox="1"/>
          <p:nvPr/>
        </p:nvSpPr>
        <p:spPr>
          <a:xfrm>
            <a:off x="4380615" y="2435146"/>
            <a:ext cx="3216036" cy="2123658"/>
          </a:xfrm>
          <a:prstGeom prst="rect">
            <a:avLst/>
          </a:prstGeom>
          <a:noFill/>
        </p:spPr>
        <p:txBody>
          <a:bodyPr wrap="square">
            <a:spAutoFit/>
          </a:bodyPr>
          <a:lstStyle/>
          <a:p>
            <a:pPr marL="285750" marR="0" lvl="0" indent="-285750" algn="l" defTabSz="914400" rtl="0" eaLnBrk="1" fontAlgn="base" latinLnBrk="0" hangingPunct="1">
              <a:lnSpc>
                <a:spcPct val="100000"/>
              </a:lnSpc>
              <a:spcBef>
                <a:spcPct val="20000"/>
              </a:spcBef>
              <a:spcAft>
                <a:spcPct val="0"/>
              </a:spcAft>
              <a:buClr>
                <a:srgbClr val="F2612E"/>
              </a:buClr>
              <a:buSzPct val="130000"/>
              <a:buFont typeface="Arial" panose="020B0604020202020204" pitchFamily="34" charset="0"/>
              <a:buChar char="•"/>
              <a:tabLst/>
              <a:defRPr/>
            </a:pPr>
            <a:r>
              <a:rPr kumimoji="0" lang="en-US"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Genetic predisposition +</a:t>
            </a:r>
          </a:p>
          <a:p>
            <a:pPr marL="285750" marR="0" lvl="0" indent="-285750" algn="l" defTabSz="914400" rtl="0" eaLnBrk="1" fontAlgn="base" latinLnBrk="0" hangingPunct="1">
              <a:lnSpc>
                <a:spcPct val="100000"/>
              </a:lnSpc>
              <a:spcBef>
                <a:spcPct val="20000"/>
              </a:spcBef>
              <a:spcAft>
                <a:spcPct val="0"/>
              </a:spcAft>
              <a:buClr>
                <a:srgbClr val="F2612E"/>
              </a:buClr>
              <a:buSzPct val="130000"/>
              <a:buFont typeface="Arial" panose="020B0604020202020204" pitchFamily="34" charset="0"/>
              <a:buChar char="•"/>
              <a:tabLst/>
              <a:defRPr/>
            </a:pPr>
            <a:r>
              <a:rPr kumimoji="0" lang="en-US"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Lifestyle (alcohol, overweight) and/or</a:t>
            </a:r>
          </a:p>
          <a:p>
            <a:pPr marL="285750" marR="0" lvl="0" indent="-285750" algn="l" defTabSz="914400" rtl="0" eaLnBrk="1" fontAlgn="base" latinLnBrk="0" hangingPunct="1">
              <a:lnSpc>
                <a:spcPct val="100000"/>
              </a:lnSpc>
              <a:spcBef>
                <a:spcPct val="20000"/>
              </a:spcBef>
              <a:spcAft>
                <a:spcPct val="0"/>
              </a:spcAft>
              <a:buClr>
                <a:srgbClr val="F2612E"/>
              </a:buClr>
              <a:buSzPct val="130000"/>
              <a:buFont typeface="Arial" panose="020B0604020202020204" pitchFamily="34" charset="0"/>
              <a:buChar char="•"/>
              <a:tabLst/>
              <a:defRPr/>
            </a:pPr>
            <a:r>
              <a:rPr kumimoji="0" lang="en-US"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Medications and/or</a:t>
            </a:r>
          </a:p>
          <a:p>
            <a:pPr marL="285750" marR="0" lvl="0" indent="-285750" algn="l" defTabSz="914400" rtl="0" eaLnBrk="1" fontAlgn="base" latinLnBrk="0" hangingPunct="1">
              <a:lnSpc>
                <a:spcPct val="100000"/>
              </a:lnSpc>
              <a:spcBef>
                <a:spcPct val="20000"/>
              </a:spcBef>
              <a:spcAft>
                <a:spcPct val="0"/>
              </a:spcAft>
              <a:buClr>
                <a:srgbClr val="F2612E"/>
              </a:buClr>
              <a:buSzPct val="130000"/>
              <a:buFont typeface="Arial" panose="020B0604020202020204" pitchFamily="34" charset="0"/>
              <a:buChar char="•"/>
              <a:tabLst/>
              <a:defRPr/>
            </a:pPr>
            <a:r>
              <a:rPr kumimoji="0" lang="en-US"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Concomitant diseases (diabetes, obesity)</a:t>
            </a:r>
          </a:p>
        </p:txBody>
      </p:sp>
      <p:sp>
        <p:nvSpPr>
          <p:cNvPr id="33" name="TextBox 32">
            <a:extLst>
              <a:ext uri="{FF2B5EF4-FFF2-40B4-BE49-F238E27FC236}">
                <a16:creationId xmlns:a16="http://schemas.microsoft.com/office/drawing/2014/main" id="{76975BFD-4B13-4417-0FFF-FEDA6719DFED}"/>
              </a:ext>
            </a:extLst>
          </p:cNvPr>
          <p:cNvSpPr txBox="1"/>
          <p:nvPr/>
        </p:nvSpPr>
        <p:spPr>
          <a:xfrm>
            <a:off x="4162699" y="1837585"/>
            <a:ext cx="3637810"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Polygenic, multifactorial</a:t>
            </a:r>
          </a:p>
        </p:txBody>
      </p:sp>
      <p:sp>
        <p:nvSpPr>
          <p:cNvPr id="34" name="TextBox 33">
            <a:extLst>
              <a:ext uri="{FF2B5EF4-FFF2-40B4-BE49-F238E27FC236}">
                <a16:creationId xmlns:a16="http://schemas.microsoft.com/office/drawing/2014/main" id="{2F942EA7-D97A-7958-4D81-85464970BD09}"/>
              </a:ext>
            </a:extLst>
          </p:cNvPr>
          <p:cNvSpPr txBox="1"/>
          <p:nvPr/>
        </p:nvSpPr>
        <p:spPr>
          <a:xfrm>
            <a:off x="7932722" y="1837585"/>
            <a:ext cx="3614911"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Mono-casual secondary</a:t>
            </a:r>
          </a:p>
        </p:txBody>
      </p:sp>
      <p:sp>
        <p:nvSpPr>
          <p:cNvPr id="35" name="TextBox 34">
            <a:extLst>
              <a:ext uri="{FF2B5EF4-FFF2-40B4-BE49-F238E27FC236}">
                <a16:creationId xmlns:a16="http://schemas.microsoft.com/office/drawing/2014/main" id="{E9937986-4F8F-4D2C-A389-C98738513846}"/>
              </a:ext>
            </a:extLst>
          </p:cNvPr>
          <p:cNvSpPr txBox="1"/>
          <p:nvPr/>
        </p:nvSpPr>
        <p:spPr>
          <a:xfrm>
            <a:off x="8144539" y="2435146"/>
            <a:ext cx="3236049" cy="1138773"/>
          </a:xfrm>
          <a:prstGeom prst="rect">
            <a:avLst/>
          </a:prstGeom>
          <a:noFill/>
        </p:spPr>
        <p:txBody>
          <a:bodyPr wrap="square">
            <a:spAutoFit/>
          </a:bodyPr>
          <a:lstStyle/>
          <a:p>
            <a:pPr marL="285750" marR="0" lvl="0" indent="-285750" algn="l" defTabSz="914400" rtl="0" eaLnBrk="1" fontAlgn="base" latinLnBrk="0" hangingPunct="1">
              <a:lnSpc>
                <a:spcPct val="100000"/>
              </a:lnSpc>
              <a:spcBef>
                <a:spcPct val="20000"/>
              </a:spcBef>
              <a:spcAft>
                <a:spcPct val="0"/>
              </a:spcAft>
              <a:buClr>
                <a:srgbClr val="F2612E"/>
              </a:buClr>
              <a:buSzPct val="130000"/>
              <a:buFont typeface="Arial" panose="020B0604020202020204" pitchFamily="34" charset="0"/>
              <a:buChar char="•"/>
              <a:tabLst/>
              <a:defRPr/>
            </a:pPr>
            <a:r>
              <a:rPr kumimoji="0" lang="de-DE" altLang="de-DE" sz="2000" b="0"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Nephrotic</a:t>
            </a:r>
            <a:r>
              <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 </a:t>
            </a:r>
            <a:r>
              <a:rPr kumimoji="0" lang="de-DE" altLang="de-DE" sz="2000" b="0"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syndrome</a:t>
            </a:r>
            <a:endPar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F2612E"/>
              </a:buClr>
              <a:buSzPct val="130000"/>
              <a:buFont typeface="Arial" panose="020B0604020202020204" pitchFamily="34" charset="0"/>
              <a:buChar char="•"/>
              <a:tabLst/>
              <a:defRPr/>
            </a:pPr>
            <a:r>
              <a:rPr kumimoji="0" lang="de-DE" altLang="de-DE" sz="2000" b="0"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Diabetic</a:t>
            </a:r>
            <a:r>
              <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 </a:t>
            </a:r>
            <a:r>
              <a:rPr kumimoji="0" lang="de-DE" altLang="de-DE" sz="2000" b="0"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ketoacidosis</a:t>
            </a:r>
            <a:endPar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F2612E"/>
              </a:buClr>
              <a:buSzPct val="130000"/>
              <a:buFont typeface="Arial" panose="020B0604020202020204" pitchFamily="34" charset="0"/>
              <a:buChar char="•"/>
              <a:tabLst/>
              <a:defRPr/>
            </a:pPr>
            <a:r>
              <a:rPr kumimoji="0" lang="de-DE" altLang="de-DE" sz="20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Verdana" panose="020B0604030504040204" pitchFamily="34" charset="0"/>
                <a:cs typeface="Arial" panose="020B0604020202020204" pitchFamily="34" charset="0"/>
              </a:rPr>
              <a:t>Lymphomas</a:t>
            </a:r>
          </a:p>
        </p:txBody>
      </p:sp>
      <p:grpSp>
        <p:nvGrpSpPr>
          <p:cNvPr id="36" name="Group 35">
            <a:extLst>
              <a:ext uri="{FF2B5EF4-FFF2-40B4-BE49-F238E27FC236}">
                <a16:creationId xmlns:a16="http://schemas.microsoft.com/office/drawing/2014/main" id="{D519885B-E07F-C6AD-E44D-C2538B6040AB}"/>
              </a:ext>
            </a:extLst>
          </p:cNvPr>
          <p:cNvGrpSpPr/>
          <p:nvPr/>
        </p:nvGrpSpPr>
        <p:grpSpPr>
          <a:xfrm>
            <a:off x="470645" y="1747662"/>
            <a:ext cx="3509392" cy="3215684"/>
            <a:chOff x="617921" y="1906331"/>
            <a:chExt cx="3509392" cy="3215684"/>
          </a:xfrm>
        </p:grpSpPr>
        <p:sp>
          <p:nvSpPr>
            <p:cNvPr id="37" name="Rectangle: Top Corners Rounded 36">
              <a:extLst>
                <a:ext uri="{FF2B5EF4-FFF2-40B4-BE49-F238E27FC236}">
                  <a16:creationId xmlns:a16="http://schemas.microsoft.com/office/drawing/2014/main" id="{D843D4DF-D9F5-F3CE-58F2-E9D6D5081592}"/>
                </a:ext>
              </a:extLst>
            </p:cNvPr>
            <p:cNvSpPr/>
            <p:nvPr/>
          </p:nvSpPr>
          <p:spPr>
            <a:xfrm>
              <a:off x="617921" y="1906331"/>
              <a:ext cx="3509392" cy="632403"/>
            </a:xfrm>
            <a:prstGeom prst="round2SameRect">
              <a:avLst/>
            </a:prstGeom>
            <a:solidFill>
              <a:srgbClr val="852908"/>
            </a:solidFill>
            <a:ln>
              <a:solidFill>
                <a:srgbClr val="85290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901F045F-0DD0-D6C1-6A55-4EE4FC691ED2}"/>
                </a:ext>
              </a:extLst>
            </p:cNvPr>
            <p:cNvSpPr/>
            <p:nvPr/>
          </p:nvSpPr>
          <p:spPr>
            <a:xfrm>
              <a:off x="617921" y="2538734"/>
              <a:ext cx="3509392" cy="2583281"/>
            </a:xfrm>
            <a:prstGeom prst="rect">
              <a:avLst/>
            </a:prstGeom>
            <a:noFill/>
            <a:ln>
              <a:solidFill>
                <a:srgbClr val="85290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39" name="TextBox 38">
            <a:extLst>
              <a:ext uri="{FF2B5EF4-FFF2-40B4-BE49-F238E27FC236}">
                <a16:creationId xmlns:a16="http://schemas.microsoft.com/office/drawing/2014/main" id="{62DA1683-9B51-397C-CBF9-9861FE64575F}"/>
              </a:ext>
            </a:extLst>
          </p:cNvPr>
          <p:cNvSpPr txBox="1"/>
          <p:nvPr/>
        </p:nvSpPr>
        <p:spPr>
          <a:xfrm>
            <a:off x="683620" y="1837585"/>
            <a:ext cx="3083443"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a:ln>
                  <a:noFill/>
                </a:ln>
                <a:solidFill>
                  <a:prstClr val="white"/>
                </a:solidFill>
                <a:effectLst/>
                <a:uLnTx/>
                <a:uFillTx/>
                <a:latin typeface="Aptos"/>
                <a:ea typeface="+mn-ea"/>
                <a:cs typeface="+mn-cs"/>
              </a:rPr>
              <a:t>Mono-casual genetic</a:t>
            </a:r>
          </a:p>
        </p:txBody>
      </p:sp>
      <p:sp>
        <p:nvSpPr>
          <p:cNvPr id="40" name="TextBox 39">
            <a:extLst>
              <a:ext uri="{FF2B5EF4-FFF2-40B4-BE49-F238E27FC236}">
                <a16:creationId xmlns:a16="http://schemas.microsoft.com/office/drawing/2014/main" id="{F426A1D5-0B8C-83AC-EEE7-64B42588D2B0}"/>
              </a:ext>
            </a:extLst>
          </p:cNvPr>
          <p:cNvSpPr txBox="1"/>
          <p:nvPr/>
        </p:nvSpPr>
        <p:spPr>
          <a:xfrm>
            <a:off x="323787" y="849064"/>
            <a:ext cx="390312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Familial </a:t>
            </a:r>
            <a:r>
              <a:rPr kumimoji="0" lang="en-GB" sz="2200" b="1"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chylomicronemia</a:t>
            </a:r>
            <a:r>
              <a:rPr kumimoji="0" lang="en-GB" sz="22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syndrome (FCS) </a:t>
            </a:r>
          </a:p>
        </p:txBody>
      </p:sp>
      <p:sp>
        <p:nvSpPr>
          <p:cNvPr id="41" name="TextBox 40">
            <a:extLst>
              <a:ext uri="{FF2B5EF4-FFF2-40B4-BE49-F238E27FC236}">
                <a16:creationId xmlns:a16="http://schemas.microsoft.com/office/drawing/2014/main" id="{46E7290B-388D-8C05-277E-7411F04B339D}"/>
              </a:ext>
            </a:extLst>
          </p:cNvPr>
          <p:cNvSpPr txBox="1"/>
          <p:nvPr/>
        </p:nvSpPr>
        <p:spPr>
          <a:xfrm>
            <a:off x="5246042" y="849064"/>
            <a:ext cx="5373360"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2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Severe hypertriglyceridemia (</a:t>
            </a:r>
            <a:r>
              <a:rPr kumimoji="0" lang="en-GB" sz="2200" b="1"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sHTG</a:t>
            </a:r>
            <a:r>
              <a:rPr kumimoji="0" lang="en-GB" sz="22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p>
        </p:txBody>
      </p:sp>
      <p:sp>
        <p:nvSpPr>
          <p:cNvPr id="42" name="Left Bracket 41">
            <a:extLst>
              <a:ext uri="{FF2B5EF4-FFF2-40B4-BE49-F238E27FC236}">
                <a16:creationId xmlns:a16="http://schemas.microsoft.com/office/drawing/2014/main" id="{7154B354-273F-DE23-F80E-D19AEB532A99}"/>
              </a:ext>
            </a:extLst>
          </p:cNvPr>
          <p:cNvSpPr/>
          <p:nvPr/>
        </p:nvSpPr>
        <p:spPr>
          <a:xfrm rot="5400000">
            <a:off x="7747966" y="-2142452"/>
            <a:ext cx="225850" cy="7267966"/>
          </a:xfrm>
          <a:prstGeom prst="leftBracket">
            <a:avLst/>
          </a:prstGeom>
          <a:ln>
            <a:solidFill>
              <a:schemeClr val="tx1">
                <a:lumMod val="65000"/>
                <a:lumOff val="35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a:ea typeface="+mn-ea"/>
              <a:cs typeface="+mn-cs"/>
            </a:endParaRPr>
          </a:p>
        </p:txBody>
      </p:sp>
    </p:spTree>
    <p:extLst>
      <p:ext uri="{BB962C8B-B14F-4D97-AF65-F5344CB8AC3E}">
        <p14:creationId xmlns:p14="http://schemas.microsoft.com/office/powerpoint/2010/main" val="265505790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F90B47-7B68-6B80-7134-B3B3FF6A7B0D}"/>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1127A5CF-6A1C-0315-3CFD-A004ABF9D7B0}"/>
              </a:ext>
            </a:extLst>
          </p:cNvPr>
          <p:cNvSpPr>
            <a:spLocks noGrp="1"/>
          </p:cNvSpPr>
          <p:nvPr>
            <p:ph type="title"/>
          </p:nvPr>
        </p:nvSpPr>
        <p:spPr/>
        <p:txBody>
          <a:bodyPr/>
          <a:lstStyle/>
          <a:p>
            <a:r>
              <a:rPr lang="en-GB"/>
              <a:t>Acute pancreatitis: A medical emergency</a:t>
            </a:r>
          </a:p>
        </p:txBody>
      </p:sp>
      <p:sp>
        <p:nvSpPr>
          <p:cNvPr id="4" name="Slide Number Placeholder 3">
            <a:extLst>
              <a:ext uri="{FF2B5EF4-FFF2-40B4-BE49-F238E27FC236}">
                <a16:creationId xmlns:a16="http://schemas.microsoft.com/office/drawing/2014/main" id="{2E3B3AEB-02B4-85FF-2E3B-29FD1922C44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01CC8E-1CEF-6746-999E-CF29FF00B1DC}" type="slidenum">
              <a:rPr kumimoji="0" lang="sv-SE" sz="900" b="0" i="0" u="none" strike="noStrike" kern="1200" cap="none" spc="0" normalizeH="0" baseline="0" noProof="0" smtClean="0">
                <a:ln>
                  <a:noFill/>
                </a:ln>
                <a:solidFill>
                  <a:srgbClr val="000000">
                    <a:tint val="82000"/>
                  </a:srgb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sv-SE" sz="900" b="0" i="0" u="none" strike="noStrike" kern="1200" cap="none" spc="0" normalizeH="0" baseline="0" noProof="0">
              <a:ln>
                <a:noFill/>
              </a:ln>
              <a:solidFill>
                <a:srgbClr val="000000">
                  <a:tint val="82000"/>
                </a:srgbClr>
              </a:solidFill>
              <a:effectLst/>
              <a:uLnTx/>
              <a:uFillTx/>
              <a:latin typeface="Aptos" panose="02110004020202020204"/>
              <a:ea typeface="+mn-ea"/>
              <a:cs typeface="+mn-cs"/>
            </a:endParaRPr>
          </a:p>
        </p:txBody>
      </p:sp>
      <p:grpSp>
        <p:nvGrpSpPr>
          <p:cNvPr id="3" name="Group 2">
            <a:extLst>
              <a:ext uri="{FF2B5EF4-FFF2-40B4-BE49-F238E27FC236}">
                <a16:creationId xmlns:a16="http://schemas.microsoft.com/office/drawing/2014/main" id="{413819E5-6691-18B3-8164-2337C0106AC3}"/>
              </a:ext>
            </a:extLst>
          </p:cNvPr>
          <p:cNvGrpSpPr/>
          <p:nvPr/>
        </p:nvGrpSpPr>
        <p:grpSpPr>
          <a:xfrm>
            <a:off x="1274599" y="1478226"/>
            <a:ext cx="2890395" cy="1967095"/>
            <a:chOff x="1073711" y="1639575"/>
            <a:chExt cx="2638278" cy="1772356"/>
          </a:xfrm>
        </p:grpSpPr>
        <p:grpSp>
          <p:nvGrpSpPr>
            <p:cNvPr id="19" name="Group 18">
              <a:extLst>
                <a:ext uri="{FF2B5EF4-FFF2-40B4-BE49-F238E27FC236}">
                  <a16:creationId xmlns:a16="http://schemas.microsoft.com/office/drawing/2014/main" id="{660D6447-078F-1FCF-891D-7EB874FB5C71}"/>
                </a:ext>
              </a:extLst>
            </p:cNvPr>
            <p:cNvGrpSpPr/>
            <p:nvPr/>
          </p:nvGrpSpPr>
          <p:grpSpPr>
            <a:xfrm rot="407222">
              <a:off x="1366557" y="1640279"/>
              <a:ext cx="2345432" cy="1617336"/>
              <a:chOff x="1468635" y="2222512"/>
              <a:chExt cx="2421938" cy="1660385"/>
            </a:xfrm>
            <a:effectLst>
              <a:glow rad="101600">
                <a:srgbClr val="FF0000">
                  <a:alpha val="60000"/>
                </a:srgbClr>
              </a:glow>
            </a:effectLst>
          </p:grpSpPr>
          <p:grpSp>
            <p:nvGrpSpPr>
              <p:cNvPr id="20" name="Graphic 17">
                <a:extLst>
                  <a:ext uri="{FF2B5EF4-FFF2-40B4-BE49-F238E27FC236}">
                    <a16:creationId xmlns:a16="http://schemas.microsoft.com/office/drawing/2014/main" id="{AD4A9989-B105-9E21-FD53-6F6415EA3774}"/>
                  </a:ext>
                </a:extLst>
              </p:cNvPr>
              <p:cNvGrpSpPr/>
              <p:nvPr/>
            </p:nvGrpSpPr>
            <p:grpSpPr>
              <a:xfrm>
                <a:off x="1468635" y="2236136"/>
                <a:ext cx="2414181" cy="1626307"/>
                <a:chOff x="2940312" y="1260844"/>
                <a:chExt cx="6702389" cy="4515057"/>
              </a:xfrm>
              <a:solidFill>
                <a:srgbClr val="EE8273"/>
              </a:solidFill>
            </p:grpSpPr>
            <p:sp>
              <p:nvSpPr>
                <p:cNvPr id="74" name="Free-form: Shape 229">
                  <a:extLst>
                    <a:ext uri="{FF2B5EF4-FFF2-40B4-BE49-F238E27FC236}">
                      <a16:creationId xmlns:a16="http://schemas.microsoft.com/office/drawing/2014/main" id="{1C15F57C-7EA6-8F7A-A9EF-7F164B00F9BA}"/>
                    </a:ext>
                  </a:extLst>
                </p:cNvPr>
                <p:cNvSpPr/>
                <p:nvPr/>
              </p:nvSpPr>
              <p:spPr>
                <a:xfrm>
                  <a:off x="3304192" y="2823785"/>
                  <a:ext cx="389392" cy="405387"/>
                </a:xfrm>
                <a:custGeom>
                  <a:avLst/>
                  <a:gdLst>
                    <a:gd name="connsiteX0" fmla="*/ 89944 w 389392"/>
                    <a:gd name="connsiteY0" fmla="*/ 69018 h 405387"/>
                    <a:gd name="connsiteX1" fmla="*/ 37885 w 389392"/>
                    <a:gd name="connsiteY1" fmla="*/ 381734 h 405387"/>
                    <a:gd name="connsiteX2" fmla="*/ 349352 w 389392"/>
                    <a:gd name="connsiteY2" fmla="*/ 314393 h 405387"/>
                    <a:gd name="connsiteX3" fmla="*/ 89944 w 389392"/>
                    <a:gd name="connsiteY3" fmla="*/ 69018 h 405387"/>
                  </a:gdLst>
                  <a:ahLst/>
                  <a:cxnLst>
                    <a:cxn ang="0">
                      <a:pos x="connsiteX0" y="connsiteY0"/>
                    </a:cxn>
                    <a:cxn ang="0">
                      <a:pos x="connsiteX1" y="connsiteY1"/>
                    </a:cxn>
                    <a:cxn ang="0">
                      <a:pos x="connsiteX2" y="connsiteY2"/>
                    </a:cxn>
                    <a:cxn ang="0">
                      <a:pos x="connsiteX3" y="connsiteY3"/>
                    </a:cxn>
                  </a:cxnLst>
                  <a:rect l="l" t="t" r="r" b="b"/>
                  <a:pathLst>
                    <a:path w="389392" h="405387">
                      <a:moveTo>
                        <a:pt x="89944" y="69018"/>
                      </a:moveTo>
                      <a:cubicBezTo>
                        <a:pt x="89944" y="69018"/>
                        <a:pt x="-70983" y="324867"/>
                        <a:pt x="37885" y="381734"/>
                      </a:cubicBezTo>
                      <a:cubicBezTo>
                        <a:pt x="146754" y="438601"/>
                        <a:pt x="263169" y="384473"/>
                        <a:pt x="349352" y="314393"/>
                      </a:cubicBezTo>
                      <a:cubicBezTo>
                        <a:pt x="435506" y="244344"/>
                        <a:pt x="397653" y="-158434"/>
                        <a:pt x="89944" y="6901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Free-form: Shape 230">
                  <a:extLst>
                    <a:ext uri="{FF2B5EF4-FFF2-40B4-BE49-F238E27FC236}">
                      <a16:creationId xmlns:a16="http://schemas.microsoft.com/office/drawing/2014/main" id="{6DB412E1-96E9-B0E6-1CC1-08D3707716EE}"/>
                    </a:ext>
                  </a:extLst>
                </p:cNvPr>
                <p:cNvSpPr/>
                <p:nvPr/>
              </p:nvSpPr>
              <p:spPr>
                <a:xfrm>
                  <a:off x="4397672" y="2823785"/>
                  <a:ext cx="389391" cy="405387"/>
                </a:xfrm>
                <a:custGeom>
                  <a:avLst/>
                  <a:gdLst>
                    <a:gd name="connsiteX0" fmla="*/ 89986 w 389391"/>
                    <a:gd name="connsiteY0" fmla="*/ 69018 h 405387"/>
                    <a:gd name="connsiteX1" fmla="*/ 37927 w 389391"/>
                    <a:gd name="connsiteY1" fmla="*/ 381734 h 405387"/>
                    <a:gd name="connsiteX2" fmla="*/ 349394 w 389391"/>
                    <a:gd name="connsiteY2" fmla="*/ 314393 h 405387"/>
                    <a:gd name="connsiteX3" fmla="*/ 89986 w 389391"/>
                    <a:gd name="connsiteY3" fmla="*/ 69018 h 405387"/>
                  </a:gdLst>
                  <a:ahLst/>
                  <a:cxnLst>
                    <a:cxn ang="0">
                      <a:pos x="connsiteX0" y="connsiteY0"/>
                    </a:cxn>
                    <a:cxn ang="0">
                      <a:pos x="connsiteX1" y="connsiteY1"/>
                    </a:cxn>
                    <a:cxn ang="0">
                      <a:pos x="connsiteX2" y="connsiteY2"/>
                    </a:cxn>
                    <a:cxn ang="0">
                      <a:pos x="connsiteX3" y="connsiteY3"/>
                    </a:cxn>
                  </a:cxnLst>
                  <a:rect l="l" t="t" r="r" b="b"/>
                  <a:pathLst>
                    <a:path w="389391" h="405387">
                      <a:moveTo>
                        <a:pt x="89986" y="69018"/>
                      </a:moveTo>
                      <a:cubicBezTo>
                        <a:pt x="89986" y="69018"/>
                        <a:pt x="-70941" y="324867"/>
                        <a:pt x="37927" y="381734"/>
                      </a:cubicBezTo>
                      <a:cubicBezTo>
                        <a:pt x="146796" y="438601"/>
                        <a:pt x="263241" y="384473"/>
                        <a:pt x="349394" y="314393"/>
                      </a:cubicBezTo>
                      <a:cubicBezTo>
                        <a:pt x="435563" y="244344"/>
                        <a:pt x="397650" y="-158434"/>
                        <a:pt x="89986" y="6901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Shape 231">
                  <a:extLst>
                    <a:ext uri="{FF2B5EF4-FFF2-40B4-BE49-F238E27FC236}">
                      <a16:creationId xmlns:a16="http://schemas.microsoft.com/office/drawing/2014/main" id="{284B5CED-8D5A-EE1C-A237-4E34EE36AA32}"/>
                    </a:ext>
                  </a:extLst>
                </p:cNvPr>
                <p:cNvSpPr/>
                <p:nvPr/>
              </p:nvSpPr>
              <p:spPr>
                <a:xfrm>
                  <a:off x="5519565" y="2752707"/>
                  <a:ext cx="389377" cy="405408"/>
                </a:xfrm>
                <a:custGeom>
                  <a:avLst/>
                  <a:gdLst>
                    <a:gd name="connsiteX0" fmla="*/ 90029 w 389377"/>
                    <a:gd name="connsiteY0" fmla="*/ 69037 h 405408"/>
                    <a:gd name="connsiteX1" fmla="*/ 37970 w 389377"/>
                    <a:gd name="connsiteY1" fmla="*/ 381752 h 405408"/>
                    <a:gd name="connsiteX2" fmla="*/ 349438 w 389377"/>
                    <a:gd name="connsiteY2" fmla="*/ 314412 h 405408"/>
                    <a:gd name="connsiteX3" fmla="*/ 90029 w 389377"/>
                    <a:gd name="connsiteY3" fmla="*/ 69037 h 405408"/>
                  </a:gdLst>
                  <a:ahLst/>
                  <a:cxnLst>
                    <a:cxn ang="0">
                      <a:pos x="connsiteX0" y="connsiteY0"/>
                    </a:cxn>
                    <a:cxn ang="0">
                      <a:pos x="connsiteX1" y="connsiteY1"/>
                    </a:cxn>
                    <a:cxn ang="0">
                      <a:pos x="connsiteX2" y="connsiteY2"/>
                    </a:cxn>
                    <a:cxn ang="0">
                      <a:pos x="connsiteX3" y="connsiteY3"/>
                    </a:cxn>
                  </a:cxnLst>
                  <a:rect l="l" t="t" r="r" b="b"/>
                  <a:pathLst>
                    <a:path w="389377" h="405408">
                      <a:moveTo>
                        <a:pt x="90029" y="69037"/>
                      </a:moveTo>
                      <a:cubicBezTo>
                        <a:pt x="90029" y="69037"/>
                        <a:pt x="-70898" y="324900"/>
                        <a:pt x="37970" y="381752"/>
                      </a:cubicBezTo>
                      <a:cubicBezTo>
                        <a:pt x="146839" y="438619"/>
                        <a:pt x="263254" y="384491"/>
                        <a:pt x="349438" y="314412"/>
                      </a:cubicBezTo>
                      <a:cubicBezTo>
                        <a:pt x="435576" y="244333"/>
                        <a:pt x="397693" y="-158461"/>
                        <a:pt x="90029" y="6903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7" name="Free-form: Shape 232">
                  <a:extLst>
                    <a:ext uri="{FF2B5EF4-FFF2-40B4-BE49-F238E27FC236}">
                      <a16:creationId xmlns:a16="http://schemas.microsoft.com/office/drawing/2014/main" id="{4801DF05-2E7D-8DCF-8F40-F1E780B48F3D}"/>
                    </a:ext>
                  </a:extLst>
                </p:cNvPr>
                <p:cNvSpPr/>
                <p:nvPr/>
              </p:nvSpPr>
              <p:spPr>
                <a:xfrm>
                  <a:off x="6106528" y="2255176"/>
                  <a:ext cx="389399" cy="405410"/>
                </a:xfrm>
                <a:custGeom>
                  <a:avLst/>
                  <a:gdLst>
                    <a:gd name="connsiteX0" fmla="*/ 90065 w 389399"/>
                    <a:gd name="connsiteY0" fmla="*/ 69012 h 405410"/>
                    <a:gd name="connsiteX1" fmla="*/ 38006 w 389399"/>
                    <a:gd name="connsiteY1" fmla="*/ 381727 h 405410"/>
                    <a:gd name="connsiteX2" fmla="*/ 349473 w 389399"/>
                    <a:gd name="connsiteY2" fmla="*/ 314387 h 405410"/>
                    <a:gd name="connsiteX3" fmla="*/ 90065 w 389399"/>
                    <a:gd name="connsiteY3" fmla="*/ 69012 h 405410"/>
                  </a:gdLst>
                  <a:ahLst/>
                  <a:cxnLst>
                    <a:cxn ang="0">
                      <a:pos x="connsiteX0" y="connsiteY0"/>
                    </a:cxn>
                    <a:cxn ang="0">
                      <a:pos x="connsiteX1" y="connsiteY1"/>
                    </a:cxn>
                    <a:cxn ang="0">
                      <a:pos x="connsiteX2" y="connsiteY2"/>
                    </a:cxn>
                    <a:cxn ang="0">
                      <a:pos x="connsiteX3" y="connsiteY3"/>
                    </a:cxn>
                  </a:cxnLst>
                  <a:rect l="l" t="t" r="r" b="b"/>
                  <a:pathLst>
                    <a:path w="389399" h="405410">
                      <a:moveTo>
                        <a:pt x="90065" y="69012"/>
                      </a:moveTo>
                      <a:cubicBezTo>
                        <a:pt x="90065" y="69012"/>
                        <a:pt x="-70893" y="324860"/>
                        <a:pt x="38006" y="381727"/>
                      </a:cubicBezTo>
                      <a:cubicBezTo>
                        <a:pt x="146874" y="438624"/>
                        <a:pt x="263289" y="384436"/>
                        <a:pt x="349473" y="314387"/>
                      </a:cubicBezTo>
                      <a:cubicBezTo>
                        <a:pt x="435627" y="244307"/>
                        <a:pt x="397744" y="-158471"/>
                        <a:pt x="90065" y="690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Free-form: Shape 233">
                  <a:extLst>
                    <a:ext uri="{FF2B5EF4-FFF2-40B4-BE49-F238E27FC236}">
                      <a16:creationId xmlns:a16="http://schemas.microsoft.com/office/drawing/2014/main" id="{CF17136A-AFA9-5BBB-7DB9-94331DC0C54B}"/>
                    </a:ext>
                  </a:extLst>
                </p:cNvPr>
                <p:cNvSpPr/>
                <p:nvPr/>
              </p:nvSpPr>
              <p:spPr>
                <a:xfrm>
                  <a:off x="7365704" y="2150931"/>
                  <a:ext cx="389383" cy="405393"/>
                </a:xfrm>
                <a:custGeom>
                  <a:avLst/>
                  <a:gdLst>
                    <a:gd name="connsiteX0" fmla="*/ 90126 w 389383"/>
                    <a:gd name="connsiteY0" fmla="*/ 68985 h 405393"/>
                    <a:gd name="connsiteX1" fmla="*/ 38037 w 389383"/>
                    <a:gd name="connsiteY1" fmla="*/ 381715 h 405393"/>
                    <a:gd name="connsiteX2" fmla="*/ 349504 w 389383"/>
                    <a:gd name="connsiteY2" fmla="*/ 314345 h 405393"/>
                    <a:gd name="connsiteX3" fmla="*/ 90126 w 389383"/>
                    <a:gd name="connsiteY3" fmla="*/ 68985 h 405393"/>
                  </a:gdLst>
                  <a:ahLst/>
                  <a:cxnLst>
                    <a:cxn ang="0">
                      <a:pos x="connsiteX0" y="connsiteY0"/>
                    </a:cxn>
                    <a:cxn ang="0">
                      <a:pos x="connsiteX1" y="connsiteY1"/>
                    </a:cxn>
                    <a:cxn ang="0">
                      <a:pos x="connsiteX2" y="connsiteY2"/>
                    </a:cxn>
                    <a:cxn ang="0">
                      <a:pos x="connsiteX3" y="connsiteY3"/>
                    </a:cxn>
                  </a:cxnLst>
                  <a:rect l="l" t="t" r="r" b="b"/>
                  <a:pathLst>
                    <a:path w="389383" h="405393">
                      <a:moveTo>
                        <a:pt x="90126" y="68985"/>
                      </a:moveTo>
                      <a:cubicBezTo>
                        <a:pt x="90126" y="68985"/>
                        <a:pt x="-70832" y="324878"/>
                        <a:pt x="38037" y="381715"/>
                      </a:cubicBezTo>
                      <a:cubicBezTo>
                        <a:pt x="146905" y="438582"/>
                        <a:pt x="263320" y="384454"/>
                        <a:pt x="349504" y="314345"/>
                      </a:cubicBezTo>
                      <a:cubicBezTo>
                        <a:pt x="435657" y="244326"/>
                        <a:pt x="397774" y="-158452"/>
                        <a:pt x="90126" y="6898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Shape 234">
                  <a:extLst>
                    <a:ext uri="{FF2B5EF4-FFF2-40B4-BE49-F238E27FC236}">
                      <a16:creationId xmlns:a16="http://schemas.microsoft.com/office/drawing/2014/main" id="{288BBC4E-9E30-C92B-9EF9-BF3AD5B3BA1B}"/>
                    </a:ext>
                  </a:extLst>
                </p:cNvPr>
                <p:cNvSpPr/>
                <p:nvPr/>
              </p:nvSpPr>
              <p:spPr>
                <a:xfrm>
                  <a:off x="8198824" y="1520700"/>
                  <a:ext cx="389380" cy="405433"/>
                </a:xfrm>
                <a:custGeom>
                  <a:avLst/>
                  <a:gdLst>
                    <a:gd name="connsiteX0" fmla="*/ 90133 w 389380"/>
                    <a:gd name="connsiteY0" fmla="*/ 68960 h 405433"/>
                    <a:gd name="connsiteX1" fmla="*/ 38073 w 389380"/>
                    <a:gd name="connsiteY1" fmla="*/ 381736 h 405433"/>
                    <a:gd name="connsiteX2" fmla="*/ 349541 w 389380"/>
                    <a:gd name="connsiteY2" fmla="*/ 314365 h 405433"/>
                    <a:gd name="connsiteX3" fmla="*/ 90133 w 389380"/>
                    <a:gd name="connsiteY3" fmla="*/ 68960 h 405433"/>
                  </a:gdLst>
                  <a:ahLst/>
                  <a:cxnLst>
                    <a:cxn ang="0">
                      <a:pos x="connsiteX0" y="connsiteY0"/>
                    </a:cxn>
                    <a:cxn ang="0">
                      <a:pos x="connsiteX1" y="connsiteY1"/>
                    </a:cxn>
                    <a:cxn ang="0">
                      <a:pos x="connsiteX2" y="connsiteY2"/>
                    </a:cxn>
                    <a:cxn ang="0">
                      <a:pos x="connsiteX3" y="connsiteY3"/>
                    </a:cxn>
                  </a:cxnLst>
                  <a:rect l="l" t="t" r="r" b="b"/>
                  <a:pathLst>
                    <a:path w="389380" h="405433">
                      <a:moveTo>
                        <a:pt x="90133" y="68960"/>
                      </a:moveTo>
                      <a:cubicBezTo>
                        <a:pt x="90133" y="68960"/>
                        <a:pt x="-70795" y="324869"/>
                        <a:pt x="38073" y="381736"/>
                      </a:cubicBezTo>
                      <a:cubicBezTo>
                        <a:pt x="146942" y="438603"/>
                        <a:pt x="263357" y="384444"/>
                        <a:pt x="349541" y="314365"/>
                      </a:cubicBezTo>
                      <a:cubicBezTo>
                        <a:pt x="435679" y="244301"/>
                        <a:pt x="397812" y="-158477"/>
                        <a:pt x="90133" y="6896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Shape 235">
                  <a:extLst>
                    <a:ext uri="{FF2B5EF4-FFF2-40B4-BE49-F238E27FC236}">
                      <a16:creationId xmlns:a16="http://schemas.microsoft.com/office/drawing/2014/main" id="{A4EE8DFB-69D9-32E6-6FC0-59CD9FB194EB}"/>
                    </a:ext>
                  </a:extLst>
                </p:cNvPr>
                <p:cNvSpPr/>
                <p:nvPr/>
              </p:nvSpPr>
              <p:spPr>
                <a:xfrm>
                  <a:off x="6712443" y="3330808"/>
                  <a:ext cx="389380" cy="405401"/>
                </a:xfrm>
                <a:custGeom>
                  <a:avLst/>
                  <a:gdLst>
                    <a:gd name="connsiteX0" fmla="*/ 90075 w 389380"/>
                    <a:gd name="connsiteY0" fmla="*/ 69047 h 405401"/>
                    <a:gd name="connsiteX1" fmla="*/ 38016 w 389380"/>
                    <a:gd name="connsiteY1" fmla="*/ 381778 h 405401"/>
                    <a:gd name="connsiteX2" fmla="*/ 349484 w 389380"/>
                    <a:gd name="connsiteY2" fmla="*/ 314422 h 405401"/>
                    <a:gd name="connsiteX3" fmla="*/ 90075 w 389380"/>
                    <a:gd name="connsiteY3" fmla="*/ 69047 h 405401"/>
                  </a:gdLst>
                  <a:ahLst/>
                  <a:cxnLst>
                    <a:cxn ang="0">
                      <a:pos x="connsiteX0" y="connsiteY0"/>
                    </a:cxn>
                    <a:cxn ang="0">
                      <a:pos x="connsiteX1" y="connsiteY1"/>
                    </a:cxn>
                    <a:cxn ang="0">
                      <a:pos x="connsiteX2" y="connsiteY2"/>
                    </a:cxn>
                    <a:cxn ang="0">
                      <a:pos x="connsiteX3" y="connsiteY3"/>
                    </a:cxn>
                  </a:cxnLst>
                  <a:rect l="l" t="t" r="r" b="b"/>
                  <a:pathLst>
                    <a:path w="389380" h="405401">
                      <a:moveTo>
                        <a:pt x="90075" y="69047"/>
                      </a:moveTo>
                      <a:cubicBezTo>
                        <a:pt x="90075" y="69047"/>
                        <a:pt x="-70852" y="324896"/>
                        <a:pt x="38016" y="381778"/>
                      </a:cubicBezTo>
                      <a:cubicBezTo>
                        <a:pt x="146885" y="438629"/>
                        <a:pt x="263330" y="384501"/>
                        <a:pt x="349484" y="314422"/>
                      </a:cubicBezTo>
                      <a:cubicBezTo>
                        <a:pt x="435622" y="244343"/>
                        <a:pt x="397754" y="-158420"/>
                        <a:pt x="90075" y="6904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Shape 236">
                  <a:extLst>
                    <a:ext uri="{FF2B5EF4-FFF2-40B4-BE49-F238E27FC236}">
                      <a16:creationId xmlns:a16="http://schemas.microsoft.com/office/drawing/2014/main" id="{50A4C71E-563E-8782-5617-128226EF268C}"/>
                    </a:ext>
                  </a:extLst>
                </p:cNvPr>
                <p:cNvSpPr/>
                <p:nvPr/>
              </p:nvSpPr>
              <p:spPr>
                <a:xfrm>
                  <a:off x="5088796" y="3458723"/>
                  <a:ext cx="389387" cy="405419"/>
                </a:xfrm>
                <a:custGeom>
                  <a:avLst/>
                  <a:gdLst>
                    <a:gd name="connsiteX0" fmla="*/ 90013 w 389387"/>
                    <a:gd name="connsiteY0" fmla="*/ 69046 h 405419"/>
                    <a:gd name="connsiteX1" fmla="*/ 37954 w 389387"/>
                    <a:gd name="connsiteY1" fmla="*/ 381791 h 405419"/>
                    <a:gd name="connsiteX2" fmla="*/ 349421 w 389387"/>
                    <a:gd name="connsiteY2" fmla="*/ 314421 h 405419"/>
                    <a:gd name="connsiteX3" fmla="*/ 90013 w 389387"/>
                    <a:gd name="connsiteY3" fmla="*/ 69046 h 405419"/>
                  </a:gdLst>
                  <a:ahLst/>
                  <a:cxnLst>
                    <a:cxn ang="0">
                      <a:pos x="connsiteX0" y="connsiteY0"/>
                    </a:cxn>
                    <a:cxn ang="0">
                      <a:pos x="connsiteX1" y="connsiteY1"/>
                    </a:cxn>
                    <a:cxn ang="0">
                      <a:pos x="connsiteX2" y="connsiteY2"/>
                    </a:cxn>
                    <a:cxn ang="0">
                      <a:pos x="connsiteX3" y="connsiteY3"/>
                    </a:cxn>
                  </a:cxnLst>
                  <a:rect l="l" t="t" r="r" b="b"/>
                  <a:pathLst>
                    <a:path w="389387" h="405419">
                      <a:moveTo>
                        <a:pt x="90013" y="69046"/>
                      </a:moveTo>
                      <a:cubicBezTo>
                        <a:pt x="90013" y="69046"/>
                        <a:pt x="-70915" y="324924"/>
                        <a:pt x="37954" y="381791"/>
                      </a:cubicBezTo>
                      <a:cubicBezTo>
                        <a:pt x="146822" y="438658"/>
                        <a:pt x="263237" y="384530"/>
                        <a:pt x="349421" y="314421"/>
                      </a:cubicBezTo>
                      <a:cubicBezTo>
                        <a:pt x="435575" y="244402"/>
                        <a:pt x="397692" y="-158422"/>
                        <a:pt x="90013" y="6904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Shape 237">
                  <a:extLst>
                    <a:ext uri="{FF2B5EF4-FFF2-40B4-BE49-F238E27FC236}">
                      <a16:creationId xmlns:a16="http://schemas.microsoft.com/office/drawing/2014/main" id="{27F7F96E-6CD4-7AC7-2CF2-730B530F3DDF}"/>
                    </a:ext>
                  </a:extLst>
                </p:cNvPr>
                <p:cNvSpPr/>
                <p:nvPr/>
              </p:nvSpPr>
              <p:spPr>
                <a:xfrm>
                  <a:off x="4165719" y="4069983"/>
                  <a:ext cx="389405" cy="405404"/>
                </a:xfrm>
                <a:custGeom>
                  <a:avLst/>
                  <a:gdLst>
                    <a:gd name="connsiteX0" fmla="*/ 90002 w 389405"/>
                    <a:gd name="connsiteY0" fmla="*/ 69080 h 405404"/>
                    <a:gd name="connsiteX1" fmla="*/ 37913 w 389405"/>
                    <a:gd name="connsiteY1" fmla="*/ 381780 h 405404"/>
                    <a:gd name="connsiteX2" fmla="*/ 349411 w 389405"/>
                    <a:gd name="connsiteY2" fmla="*/ 314455 h 405404"/>
                    <a:gd name="connsiteX3" fmla="*/ 90002 w 389405"/>
                    <a:gd name="connsiteY3" fmla="*/ 69080 h 405404"/>
                  </a:gdLst>
                  <a:ahLst/>
                  <a:cxnLst>
                    <a:cxn ang="0">
                      <a:pos x="connsiteX0" y="connsiteY0"/>
                    </a:cxn>
                    <a:cxn ang="0">
                      <a:pos x="connsiteX1" y="connsiteY1"/>
                    </a:cxn>
                    <a:cxn ang="0">
                      <a:pos x="connsiteX2" y="connsiteY2"/>
                    </a:cxn>
                    <a:cxn ang="0">
                      <a:pos x="connsiteX3" y="connsiteY3"/>
                    </a:cxn>
                  </a:cxnLst>
                  <a:rect l="l" t="t" r="r" b="b"/>
                  <a:pathLst>
                    <a:path w="389405" h="405404">
                      <a:moveTo>
                        <a:pt x="90002" y="69080"/>
                      </a:moveTo>
                      <a:cubicBezTo>
                        <a:pt x="90002" y="69080"/>
                        <a:pt x="-70955" y="324928"/>
                        <a:pt x="37913" y="381780"/>
                      </a:cubicBezTo>
                      <a:cubicBezTo>
                        <a:pt x="146812" y="438677"/>
                        <a:pt x="263227" y="384549"/>
                        <a:pt x="349411" y="314455"/>
                      </a:cubicBezTo>
                      <a:cubicBezTo>
                        <a:pt x="435549" y="244391"/>
                        <a:pt x="397682" y="-158402"/>
                        <a:pt x="90002" y="6908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Free-form: Shape 238">
                  <a:extLst>
                    <a:ext uri="{FF2B5EF4-FFF2-40B4-BE49-F238E27FC236}">
                      <a16:creationId xmlns:a16="http://schemas.microsoft.com/office/drawing/2014/main" id="{75F72EA0-62F6-ABD1-B93D-3FA05D246227}"/>
                    </a:ext>
                  </a:extLst>
                </p:cNvPr>
                <p:cNvSpPr/>
                <p:nvPr/>
              </p:nvSpPr>
              <p:spPr>
                <a:xfrm>
                  <a:off x="3716019" y="4434845"/>
                  <a:ext cx="389393" cy="405402"/>
                </a:xfrm>
                <a:custGeom>
                  <a:avLst/>
                  <a:gdLst>
                    <a:gd name="connsiteX0" fmla="*/ 89960 w 389393"/>
                    <a:gd name="connsiteY0" fmla="*/ 69104 h 405402"/>
                    <a:gd name="connsiteX1" fmla="*/ 37901 w 389393"/>
                    <a:gd name="connsiteY1" fmla="*/ 381819 h 405402"/>
                    <a:gd name="connsiteX2" fmla="*/ 349368 w 389393"/>
                    <a:gd name="connsiteY2" fmla="*/ 314463 h 405402"/>
                    <a:gd name="connsiteX3" fmla="*/ 89960 w 389393"/>
                    <a:gd name="connsiteY3" fmla="*/ 69104 h 405402"/>
                  </a:gdLst>
                  <a:ahLst/>
                  <a:cxnLst>
                    <a:cxn ang="0">
                      <a:pos x="connsiteX0" y="connsiteY0"/>
                    </a:cxn>
                    <a:cxn ang="0">
                      <a:pos x="connsiteX1" y="connsiteY1"/>
                    </a:cxn>
                    <a:cxn ang="0">
                      <a:pos x="connsiteX2" y="connsiteY2"/>
                    </a:cxn>
                    <a:cxn ang="0">
                      <a:pos x="connsiteX3" y="connsiteY3"/>
                    </a:cxn>
                  </a:cxnLst>
                  <a:rect l="l" t="t" r="r" b="b"/>
                  <a:pathLst>
                    <a:path w="389393" h="405402">
                      <a:moveTo>
                        <a:pt x="89960" y="69104"/>
                      </a:moveTo>
                      <a:cubicBezTo>
                        <a:pt x="89960" y="69104"/>
                        <a:pt x="-70968" y="324922"/>
                        <a:pt x="37901" y="381819"/>
                      </a:cubicBezTo>
                      <a:cubicBezTo>
                        <a:pt x="146800" y="438671"/>
                        <a:pt x="263214" y="384558"/>
                        <a:pt x="349368" y="314463"/>
                      </a:cubicBezTo>
                      <a:cubicBezTo>
                        <a:pt x="435537" y="244384"/>
                        <a:pt x="397639" y="-158394"/>
                        <a:pt x="89960" y="6910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Shape 239">
                  <a:extLst>
                    <a:ext uri="{FF2B5EF4-FFF2-40B4-BE49-F238E27FC236}">
                      <a16:creationId xmlns:a16="http://schemas.microsoft.com/office/drawing/2014/main" id="{BC2D085A-1C66-D728-76D3-9F443CD0E299}"/>
                    </a:ext>
                  </a:extLst>
                </p:cNvPr>
                <p:cNvSpPr/>
                <p:nvPr/>
              </p:nvSpPr>
              <p:spPr>
                <a:xfrm>
                  <a:off x="4747970" y="5027133"/>
                  <a:ext cx="389406" cy="405380"/>
                </a:xfrm>
                <a:custGeom>
                  <a:avLst/>
                  <a:gdLst>
                    <a:gd name="connsiteX0" fmla="*/ 90000 w 389406"/>
                    <a:gd name="connsiteY0" fmla="*/ 69103 h 405380"/>
                    <a:gd name="connsiteX1" fmla="*/ 37941 w 389406"/>
                    <a:gd name="connsiteY1" fmla="*/ 381819 h 405380"/>
                    <a:gd name="connsiteX2" fmla="*/ 349408 w 389406"/>
                    <a:gd name="connsiteY2" fmla="*/ 314493 h 405380"/>
                    <a:gd name="connsiteX3" fmla="*/ 90000 w 389406"/>
                    <a:gd name="connsiteY3" fmla="*/ 69103 h 405380"/>
                  </a:gdLst>
                  <a:ahLst/>
                  <a:cxnLst>
                    <a:cxn ang="0">
                      <a:pos x="connsiteX0" y="connsiteY0"/>
                    </a:cxn>
                    <a:cxn ang="0">
                      <a:pos x="connsiteX1" y="connsiteY1"/>
                    </a:cxn>
                    <a:cxn ang="0">
                      <a:pos x="connsiteX2" y="connsiteY2"/>
                    </a:cxn>
                    <a:cxn ang="0">
                      <a:pos x="connsiteX3" y="connsiteY3"/>
                    </a:cxn>
                  </a:cxnLst>
                  <a:rect l="l" t="t" r="r" b="b"/>
                  <a:pathLst>
                    <a:path w="389406" h="405380">
                      <a:moveTo>
                        <a:pt x="90000" y="69103"/>
                      </a:moveTo>
                      <a:cubicBezTo>
                        <a:pt x="90000" y="69103"/>
                        <a:pt x="-70928" y="324997"/>
                        <a:pt x="37941" y="381819"/>
                      </a:cubicBezTo>
                      <a:cubicBezTo>
                        <a:pt x="146809" y="438670"/>
                        <a:pt x="263254" y="384557"/>
                        <a:pt x="349408" y="314493"/>
                      </a:cubicBezTo>
                      <a:cubicBezTo>
                        <a:pt x="435592" y="244429"/>
                        <a:pt x="397709" y="-158349"/>
                        <a:pt x="90000" y="6910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Shape 240">
                  <a:extLst>
                    <a:ext uri="{FF2B5EF4-FFF2-40B4-BE49-F238E27FC236}">
                      <a16:creationId xmlns:a16="http://schemas.microsoft.com/office/drawing/2014/main" id="{5B4C0F9F-FD54-E5A2-F051-F3E6AC64FAAD}"/>
                    </a:ext>
                  </a:extLst>
                </p:cNvPr>
                <p:cNvSpPr/>
                <p:nvPr/>
              </p:nvSpPr>
              <p:spPr>
                <a:xfrm>
                  <a:off x="3072249" y="4529622"/>
                  <a:ext cx="389391" cy="405411"/>
                </a:xfrm>
                <a:custGeom>
                  <a:avLst/>
                  <a:gdLst>
                    <a:gd name="connsiteX0" fmla="*/ 89935 w 389391"/>
                    <a:gd name="connsiteY0" fmla="*/ 69089 h 405411"/>
                    <a:gd name="connsiteX1" fmla="*/ 37876 w 389391"/>
                    <a:gd name="connsiteY1" fmla="*/ 381834 h 405411"/>
                    <a:gd name="connsiteX2" fmla="*/ 349343 w 389391"/>
                    <a:gd name="connsiteY2" fmla="*/ 314463 h 405411"/>
                    <a:gd name="connsiteX3" fmla="*/ 89935 w 389391"/>
                    <a:gd name="connsiteY3" fmla="*/ 69089 h 405411"/>
                  </a:gdLst>
                  <a:ahLst/>
                  <a:cxnLst>
                    <a:cxn ang="0">
                      <a:pos x="connsiteX0" y="connsiteY0"/>
                    </a:cxn>
                    <a:cxn ang="0">
                      <a:pos x="connsiteX1" y="connsiteY1"/>
                    </a:cxn>
                    <a:cxn ang="0">
                      <a:pos x="connsiteX2" y="connsiteY2"/>
                    </a:cxn>
                    <a:cxn ang="0">
                      <a:pos x="connsiteX3" y="connsiteY3"/>
                    </a:cxn>
                  </a:cxnLst>
                  <a:rect l="l" t="t" r="r" b="b"/>
                  <a:pathLst>
                    <a:path w="389391" h="405411">
                      <a:moveTo>
                        <a:pt x="89935" y="69089"/>
                      </a:moveTo>
                      <a:cubicBezTo>
                        <a:pt x="89935" y="69089"/>
                        <a:pt x="-70992" y="324937"/>
                        <a:pt x="37876" y="381834"/>
                      </a:cubicBezTo>
                      <a:cubicBezTo>
                        <a:pt x="146745" y="438686"/>
                        <a:pt x="263190" y="384558"/>
                        <a:pt x="349343" y="314463"/>
                      </a:cubicBezTo>
                      <a:cubicBezTo>
                        <a:pt x="435512" y="244429"/>
                        <a:pt x="397599" y="-158379"/>
                        <a:pt x="89935" y="6908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Free-form: Shape 241">
                  <a:extLst>
                    <a:ext uri="{FF2B5EF4-FFF2-40B4-BE49-F238E27FC236}">
                      <a16:creationId xmlns:a16="http://schemas.microsoft.com/office/drawing/2014/main" id="{C602EC0A-0130-66BB-4737-EECCD8E7C54D}"/>
                    </a:ext>
                  </a:extLst>
                </p:cNvPr>
                <p:cNvSpPr/>
                <p:nvPr/>
              </p:nvSpPr>
              <p:spPr>
                <a:xfrm>
                  <a:off x="3130118" y="3173867"/>
                  <a:ext cx="283059" cy="325314"/>
                </a:xfrm>
                <a:custGeom>
                  <a:avLst/>
                  <a:gdLst>
                    <a:gd name="connsiteX0" fmla="*/ 50993 w 283059"/>
                    <a:gd name="connsiteY0" fmla="*/ 50624 h 325314"/>
                    <a:gd name="connsiteX1" fmla="*/ 79390 w 283059"/>
                    <a:gd name="connsiteY1" fmla="*/ 325463 h 325314"/>
                    <a:gd name="connsiteX2" fmla="*/ 282951 w 283059"/>
                    <a:gd name="connsiteY2" fmla="*/ 154878 h 325314"/>
                    <a:gd name="connsiteX3" fmla="*/ 50993 w 283059"/>
                    <a:gd name="connsiteY3" fmla="*/ 50624 h 325314"/>
                  </a:gdLst>
                  <a:ahLst/>
                  <a:cxnLst>
                    <a:cxn ang="0">
                      <a:pos x="connsiteX0" y="connsiteY0"/>
                    </a:cxn>
                    <a:cxn ang="0">
                      <a:pos x="connsiteX1" y="connsiteY1"/>
                    </a:cxn>
                    <a:cxn ang="0">
                      <a:pos x="connsiteX2" y="connsiteY2"/>
                    </a:cxn>
                    <a:cxn ang="0">
                      <a:pos x="connsiteX3" y="connsiteY3"/>
                    </a:cxn>
                  </a:cxnLst>
                  <a:rect l="l" t="t" r="r" b="b"/>
                  <a:pathLst>
                    <a:path w="283059" h="325314">
                      <a:moveTo>
                        <a:pt x="50993" y="50624"/>
                      </a:moveTo>
                      <a:cubicBezTo>
                        <a:pt x="783" y="100915"/>
                        <a:pt x="-43669" y="325463"/>
                        <a:pt x="79390" y="325463"/>
                      </a:cubicBezTo>
                      <a:cubicBezTo>
                        <a:pt x="202480" y="325463"/>
                        <a:pt x="287671" y="216454"/>
                        <a:pt x="282951" y="154878"/>
                      </a:cubicBezTo>
                      <a:cubicBezTo>
                        <a:pt x="278231" y="93271"/>
                        <a:pt x="188259" y="-86795"/>
                        <a:pt x="50993" y="5062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Shape 242">
                  <a:extLst>
                    <a:ext uri="{FF2B5EF4-FFF2-40B4-BE49-F238E27FC236}">
                      <a16:creationId xmlns:a16="http://schemas.microsoft.com/office/drawing/2014/main" id="{229966C5-5AFB-BBCA-E807-AAA6786701AF}"/>
                    </a:ext>
                  </a:extLst>
                </p:cNvPr>
                <p:cNvSpPr/>
                <p:nvPr/>
              </p:nvSpPr>
              <p:spPr>
                <a:xfrm>
                  <a:off x="3004037" y="3480795"/>
                  <a:ext cx="339224" cy="290116"/>
                </a:xfrm>
                <a:custGeom>
                  <a:avLst/>
                  <a:gdLst>
                    <a:gd name="connsiteX0" fmla="*/ 44540 w 339224"/>
                    <a:gd name="connsiteY0" fmla="*/ 51728 h 290116"/>
                    <a:gd name="connsiteX1" fmla="*/ 82423 w 339224"/>
                    <a:gd name="connsiteY1" fmla="*/ 288645 h 290116"/>
                    <a:gd name="connsiteX2" fmla="*/ 338043 w 339224"/>
                    <a:gd name="connsiteY2" fmla="*/ 208078 h 290116"/>
                    <a:gd name="connsiteX3" fmla="*/ 44540 w 339224"/>
                    <a:gd name="connsiteY3" fmla="*/ 51728 h 290116"/>
                  </a:gdLst>
                  <a:ahLst/>
                  <a:cxnLst>
                    <a:cxn ang="0">
                      <a:pos x="connsiteX0" y="connsiteY0"/>
                    </a:cxn>
                    <a:cxn ang="0">
                      <a:pos x="connsiteX1" y="connsiteY1"/>
                    </a:cxn>
                    <a:cxn ang="0">
                      <a:pos x="connsiteX2" y="connsiteY2"/>
                    </a:cxn>
                    <a:cxn ang="0">
                      <a:pos x="connsiteX3" y="connsiteY3"/>
                    </a:cxn>
                  </a:cxnLst>
                  <a:rect l="l" t="t" r="r" b="b"/>
                  <a:pathLst>
                    <a:path w="339224" h="290116">
                      <a:moveTo>
                        <a:pt x="44540" y="51728"/>
                      </a:moveTo>
                      <a:cubicBezTo>
                        <a:pt x="8596" y="99671"/>
                        <a:pt x="-50093" y="283920"/>
                        <a:pt x="82423" y="288645"/>
                      </a:cubicBezTo>
                      <a:cubicBezTo>
                        <a:pt x="214953" y="293370"/>
                        <a:pt x="319101" y="293401"/>
                        <a:pt x="338043" y="208078"/>
                      </a:cubicBezTo>
                      <a:cubicBezTo>
                        <a:pt x="356939" y="122800"/>
                        <a:pt x="158144" y="-99897"/>
                        <a:pt x="44540" y="5172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Shape 243">
                  <a:extLst>
                    <a:ext uri="{FF2B5EF4-FFF2-40B4-BE49-F238E27FC236}">
                      <a16:creationId xmlns:a16="http://schemas.microsoft.com/office/drawing/2014/main" id="{BC595A9E-3A17-E19B-3383-690B4242AADC}"/>
                    </a:ext>
                  </a:extLst>
                </p:cNvPr>
                <p:cNvSpPr/>
                <p:nvPr/>
              </p:nvSpPr>
              <p:spPr>
                <a:xfrm>
                  <a:off x="2982482" y="3795796"/>
                  <a:ext cx="284013" cy="312271"/>
                </a:xfrm>
                <a:custGeom>
                  <a:avLst/>
                  <a:gdLst>
                    <a:gd name="connsiteX0" fmla="*/ 32975 w 284013"/>
                    <a:gd name="connsiteY0" fmla="*/ 73185 h 312271"/>
                    <a:gd name="connsiteX1" fmla="*/ 89755 w 284013"/>
                    <a:gd name="connsiteY1" fmla="*/ 310103 h 312271"/>
                    <a:gd name="connsiteX2" fmla="*/ 283830 w 284013"/>
                    <a:gd name="connsiteY2" fmla="*/ 120557 h 312271"/>
                    <a:gd name="connsiteX3" fmla="*/ 32975 w 284013"/>
                    <a:gd name="connsiteY3" fmla="*/ 73185 h 312271"/>
                  </a:gdLst>
                  <a:ahLst/>
                  <a:cxnLst>
                    <a:cxn ang="0">
                      <a:pos x="connsiteX0" y="connsiteY0"/>
                    </a:cxn>
                    <a:cxn ang="0">
                      <a:pos x="connsiteX1" y="connsiteY1"/>
                    </a:cxn>
                    <a:cxn ang="0">
                      <a:pos x="connsiteX2" y="connsiteY2"/>
                    </a:cxn>
                    <a:cxn ang="0">
                      <a:pos x="connsiteX3" y="connsiteY3"/>
                    </a:cxn>
                  </a:cxnLst>
                  <a:rect l="l" t="t" r="r" b="b"/>
                  <a:pathLst>
                    <a:path w="284013" h="312271">
                      <a:moveTo>
                        <a:pt x="32975" y="73185"/>
                      </a:moveTo>
                      <a:cubicBezTo>
                        <a:pt x="6818" y="172051"/>
                        <a:pt x="-47526" y="333804"/>
                        <a:pt x="89755" y="310103"/>
                      </a:cubicBezTo>
                      <a:cubicBezTo>
                        <a:pt x="227020" y="286417"/>
                        <a:pt x="288595" y="182164"/>
                        <a:pt x="283830" y="120557"/>
                      </a:cubicBezTo>
                      <a:cubicBezTo>
                        <a:pt x="279109" y="58950"/>
                        <a:pt x="75579" y="-87920"/>
                        <a:pt x="32975" y="7318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Shape 244">
                  <a:extLst>
                    <a:ext uri="{FF2B5EF4-FFF2-40B4-BE49-F238E27FC236}">
                      <a16:creationId xmlns:a16="http://schemas.microsoft.com/office/drawing/2014/main" id="{35AA078E-EA86-5664-CB78-A179D398A6F9}"/>
                    </a:ext>
                  </a:extLst>
                </p:cNvPr>
                <p:cNvSpPr/>
                <p:nvPr/>
              </p:nvSpPr>
              <p:spPr>
                <a:xfrm>
                  <a:off x="3267344" y="3691309"/>
                  <a:ext cx="320072" cy="246953"/>
                </a:xfrm>
                <a:custGeom>
                  <a:avLst/>
                  <a:gdLst>
                    <a:gd name="connsiteX0" fmla="*/ 117334 w 320072"/>
                    <a:gd name="connsiteY0" fmla="*/ 25997 h 246953"/>
                    <a:gd name="connsiteX1" fmla="*/ 46303 w 320072"/>
                    <a:gd name="connsiteY1" fmla="*/ 210803 h 246953"/>
                    <a:gd name="connsiteX2" fmla="*/ 316129 w 320072"/>
                    <a:gd name="connsiteY2" fmla="*/ 163432 h 246953"/>
                    <a:gd name="connsiteX3" fmla="*/ 117334 w 320072"/>
                    <a:gd name="connsiteY3" fmla="*/ 25997 h 246953"/>
                  </a:gdLst>
                  <a:ahLst/>
                  <a:cxnLst>
                    <a:cxn ang="0">
                      <a:pos x="connsiteX0" y="connsiteY0"/>
                    </a:cxn>
                    <a:cxn ang="0">
                      <a:pos x="connsiteX1" y="connsiteY1"/>
                    </a:cxn>
                    <a:cxn ang="0">
                      <a:pos x="connsiteX2" y="connsiteY2"/>
                    </a:cxn>
                    <a:cxn ang="0">
                      <a:pos x="connsiteX3" y="connsiteY3"/>
                    </a:cxn>
                  </a:cxnLst>
                  <a:rect l="l" t="t" r="r" b="b"/>
                  <a:pathLst>
                    <a:path w="320072" h="246953">
                      <a:moveTo>
                        <a:pt x="117334" y="25997"/>
                      </a:moveTo>
                      <a:cubicBezTo>
                        <a:pt x="68447" y="67966"/>
                        <a:pt x="-72021" y="139746"/>
                        <a:pt x="46303" y="210803"/>
                      </a:cubicBezTo>
                      <a:cubicBezTo>
                        <a:pt x="164658" y="281906"/>
                        <a:pt x="287747" y="239229"/>
                        <a:pt x="316129" y="163432"/>
                      </a:cubicBezTo>
                      <a:cubicBezTo>
                        <a:pt x="344542" y="87604"/>
                        <a:pt x="216732" y="-59296"/>
                        <a:pt x="117334" y="2599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Shape 245">
                  <a:extLst>
                    <a:ext uri="{FF2B5EF4-FFF2-40B4-BE49-F238E27FC236}">
                      <a16:creationId xmlns:a16="http://schemas.microsoft.com/office/drawing/2014/main" id="{00405A60-BBE9-7586-6392-455A064EF632}"/>
                    </a:ext>
                  </a:extLst>
                </p:cNvPr>
                <p:cNvSpPr/>
                <p:nvPr/>
              </p:nvSpPr>
              <p:spPr>
                <a:xfrm>
                  <a:off x="3323922" y="3344179"/>
                  <a:ext cx="239951" cy="306836"/>
                </a:xfrm>
                <a:custGeom>
                  <a:avLst/>
                  <a:gdLst>
                    <a:gd name="connsiteX0" fmla="*/ 22888 w 239951"/>
                    <a:gd name="connsiteY0" fmla="*/ 122007 h 306836"/>
                    <a:gd name="connsiteX1" fmla="*/ 79667 w 239951"/>
                    <a:gd name="connsiteY1" fmla="*/ 306813 h 306836"/>
                    <a:gd name="connsiteX2" fmla="*/ 235905 w 239951"/>
                    <a:gd name="connsiteY2" fmla="*/ 126732 h 306836"/>
                    <a:gd name="connsiteX3" fmla="*/ 22888 w 239951"/>
                    <a:gd name="connsiteY3" fmla="*/ 122007 h 306836"/>
                  </a:gdLst>
                  <a:ahLst/>
                  <a:cxnLst>
                    <a:cxn ang="0">
                      <a:pos x="connsiteX0" y="connsiteY0"/>
                    </a:cxn>
                    <a:cxn ang="0">
                      <a:pos x="connsiteX1" y="connsiteY1"/>
                    </a:cxn>
                    <a:cxn ang="0">
                      <a:pos x="connsiteX2" y="connsiteY2"/>
                    </a:cxn>
                    <a:cxn ang="0">
                      <a:pos x="connsiteX3" y="connsiteY3"/>
                    </a:cxn>
                  </a:cxnLst>
                  <a:rect l="l" t="t" r="r" b="b"/>
                  <a:pathLst>
                    <a:path w="239951" h="306836">
                      <a:moveTo>
                        <a:pt x="22888" y="122007"/>
                      </a:moveTo>
                      <a:cubicBezTo>
                        <a:pt x="-15927" y="195066"/>
                        <a:pt x="-10260" y="302058"/>
                        <a:pt x="79667" y="306813"/>
                      </a:cubicBezTo>
                      <a:cubicBezTo>
                        <a:pt x="169625" y="311538"/>
                        <a:pt x="207477" y="221490"/>
                        <a:pt x="235905" y="126732"/>
                      </a:cubicBezTo>
                      <a:cubicBezTo>
                        <a:pt x="264302" y="31974"/>
                        <a:pt x="141212" y="-100720"/>
                        <a:pt x="22888" y="12200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1" name="Free-form: Shape 246">
                  <a:extLst>
                    <a:ext uri="{FF2B5EF4-FFF2-40B4-BE49-F238E27FC236}">
                      <a16:creationId xmlns:a16="http://schemas.microsoft.com/office/drawing/2014/main" id="{DBE23E68-68FF-3858-E2CD-9E1A4ACA571A}"/>
                    </a:ext>
                  </a:extLst>
                </p:cNvPr>
                <p:cNvSpPr/>
                <p:nvPr/>
              </p:nvSpPr>
              <p:spPr>
                <a:xfrm>
                  <a:off x="3543064" y="3204309"/>
                  <a:ext cx="286671" cy="228921"/>
                </a:xfrm>
                <a:custGeom>
                  <a:avLst/>
                  <a:gdLst>
                    <a:gd name="connsiteX0" fmla="*/ 30978 w 286671"/>
                    <a:gd name="connsiteY0" fmla="*/ 24952 h 228921"/>
                    <a:gd name="connsiteX1" fmla="*/ 87758 w 286671"/>
                    <a:gd name="connsiteY1" fmla="*/ 228689 h 228921"/>
                    <a:gd name="connsiteX2" fmla="*/ 286568 w 286671"/>
                    <a:gd name="connsiteY2" fmla="*/ 53378 h 228921"/>
                    <a:gd name="connsiteX3" fmla="*/ 30978 w 286671"/>
                    <a:gd name="connsiteY3" fmla="*/ 24952 h 228921"/>
                  </a:gdLst>
                  <a:ahLst/>
                  <a:cxnLst>
                    <a:cxn ang="0">
                      <a:pos x="connsiteX0" y="connsiteY0"/>
                    </a:cxn>
                    <a:cxn ang="0">
                      <a:pos x="connsiteX1" y="connsiteY1"/>
                    </a:cxn>
                    <a:cxn ang="0">
                      <a:pos x="connsiteX2" y="connsiteY2"/>
                    </a:cxn>
                    <a:cxn ang="0">
                      <a:pos x="connsiteX3" y="connsiteY3"/>
                    </a:cxn>
                  </a:cxnLst>
                  <a:rect l="l" t="t" r="r" b="b"/>
                  <a:pathLst>
                    <a:path w="286671" h="228921">
                      <a:moveTo>
                        <a:pt x="30978" y="24952"/>
                      </a:moveTo>
                      <a:cubicBezTo>
                        <a:pt x="-3056" y="68712"/>
                        <a:pt x="-35287" y="238154"/>
                        <a:pt x="87758" y="228689"/>
                      </a:cubicBezTo>
                      <a:cubicBezTo>
                        <a:pt x="210847" y="219223"/>
                        <a:pt x="291289" y="110215"/>
                        <a:pt x="286568" y="53378"/>
                      </a:cubicBezTo>
                      <a:cubicBezTo>
                        <a:pt x="281848" y="-3504"/>
                        <a:pt x="64096" y="-17694"/>
                        <a:pt x="30978" y="2495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2" name="Free-form: Shape 247">
                  <a:extLst>
                    <a:ext uri="{FF2B5EF4-FFF2-40B4-BE49-F238E27FC236}">
                      <a16:creationId xmlns:a16="http://schemas.microsoft.com/office/drawing/2014/main" id="{3D9190BD-69F2-B901-ECDA-14E6D434F601}"/>
                    </a:ext>
                  </a:extLst>
                </p:cNvPr>
                <p:cNvSpPr/>
                <p:nvPr/>
              </p:nvSpPr>
              <p:spPr>
                <a:xfrm>
                  <a:off x="3254299" y="4294163"/>
                  <a:ext cx="286698" cy="228943"/>
                </a:xfrm>
                <a:custGeom>
                  <a:avLst/>
                  <a:gdLst>
                    <a:gd name="connsiteX0" fmla="*/ 30964 w 286698"/>
                    <a:gd name="connsiteY0" fmla="*/ 24986 h 228943"/>
                    <a:gd name="connsiteX1" fmla="*/ 87774 w 286698"/>
                    <a:gd name="connsiteY1" fmla="*/ 228752 h 228943"/>
                    <a:gd name="connsiteX2" fmla="*/ 286584 w 286698"/>
                    <a:gd name="connsiteY2" fmla="*/ 53411 h 228943"/>
                    <a:gd name="connsiteX3" fmla="*/ 30964 w 286698"/>
                    <a:gd name="connsiteY3" fmla="*/ 24986 h 228943"/>
                  </a:gdLst>
                  <a:ahLst/>
                  <a:cxnLst>
                    <a:cxn ang="0">
                      <a:pos x="connsiteX0" y="connsiteY0"/>
                    </a:cxn>
                    <a:cxn ang="0">
                      <a:pos x="connsiteX1" y="connsiteY1"/>
                    </a:cxn>
                    <a:cxn ang="0">
                      <a:pos x="connsiteX2" y="connsiteY2"/>
                    </a:cxn>
                    <a:cxn ang="0">
                      <a:pos x="connsiteX3" y="connsiteY3"/>
                    </a:cxn>
                  </a:cxnLst>
                  <a:rect l="l" t="t" r="r" b="b"/>
                  <a:pathLst>
                    <a:path w="286698" h="228943">
                      <a:moveTo>
                        <a:pt x="30964" y="24986"/>
                      </a:moveTo>
                      <a:cubicBezTo>
                        <a:pt x="-3070" y="68745"/>
                        <a:pt x="-35301" y="238218"/>
                        <a:pt x="87774" y="228752"/>
                      </a:cubicBezTo>
                      <a:cubicBezTo>
                        <a:pt x="210833" y="219272"/>
                        <a:pt x="291305" y="110278"/>
                        <a:pt x="286584" y="53411"/>
                      </a:cubicBezTo>
                      <a:cubicBezTo>
                        <a:pt x="281864" y="-3440"/>
                        <a:pt x="64082" y="-17661"/>
                        <a:pt x="30964" y="249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3" name="Free-form: Shape 248">
                  <a:extLst>
                    <a:ext uri="{FF2B5EF4-FFF2-40B4-BE49-F238E27FC236}">
                      <a16:creationId xmlns:a16="http://schemas.microsoft.com/office/drawing/2014/main" id="{F83017DA-BF39-5D0E-B064-D67994EA108C}"/>
                    </a:ext>
                  </a:extLst>
                </p:cNvPr>
                <p:cNvSpPr/>
                <p:nvPr/>
              </p:nvSpPr>
              <p:spPr>
                <a:xfrm>
                  <a:off x="3907555" y="4185164"/>
                  <a:ext cx="286698" cy="228919"/>
                </a:xfrm>
                <a:custGeom>
                  <a:avLst/>
                  <a:gdLst>
                    <a:gd name="connsiteX0" fmla="*/ 30989 w 286698"/>
                    <a:gd name="connsiteY0" fmla="*/ 24987 h 228919"/>
                    <a:gd name="connsiteX1" fmla="*/ 87799 w 286698"/>
                    <a:gd name="connsiteY1" fmla="*/ 228723 h 228919"/>
                    <a:gd name="connsiteX2" fmla="*/ 286609 w 286698"/>
                    <a:gd name="connsiteY2" fmla="*/ 53397 h 228919"/>
                    <a:gd name="connsiteX3" fmla="*/ 30989 w 286698"/>
                    <a:gd name="connsiteY3" fmla="*/ 24987 h 228919"/>
                  </a:gdLst>
                  <a:ahLst/>
                  <a:cxnLst>
                    <a:cxn ang="0">
                      <a:pos x="connsiteX0" y="connsiteY0"/>
                    </a:cxn>
                    <a:cxn ang="0">
                      <a:pos x="connsiteX1" y="connsiteY1"/>
                    </a:cxn>
                    <a:cxn ang="0">
                      <a:pos x="connsiteX2" y="connsiteY2"/>
                    </a:cxn>
                    <a:cxn ang="0">
                      <a:pos x="connsiteX3" y="connsiteY3"/>
                    </a:cxn>
                  </a:cxnLst>
                  <a:rect l="l" t="t" r="r" b="b"/>
                  <a:pathLst>
                    <a:path w="286698" h="228919">
                      <a:moveTo>
                        <a:pt x="30989" y="24987"/>
                      </a:moveTo>
                      <a:cubicBezTo>
                        <a:pt x="-3045" y="68747"/>
                        <a:pt x="-35276" y="238204"/>
                        <a:pt x="87799" y="228723"/>
                      </a:cubicBezTo>
                      <a:cubicBezTo>
                        <a:pt x="210858" y="219258"/>
                        <a:pt x="291330" y="110249"/>
                        <a:pt x="286609" y="53397"/>
                      </a:cubicBezTo>
                      <a:cubicBezTo>
                        <a:pt x="281859" y="-3454"/>
                        <a:pt x="64107" y="-17660"/>
                        <a:pt x="30989" y="2498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4" name="Free-form: Shape 249">
                  <a:extLst>
                    <a:ext uri="{FF2B5EF4-FFF2-40B4-BE49-F238E27FC236}">
                      <a16:creationId xmlns:a16="http://schemas.microsoft.com/office/drawing/2014/main" id="{24208B72-AE0C-CE6B-6A8E-7B5B73DE4CFA}"/>
                    </a:ext>
                  </a:extLst>
                </p:cNvPr>
                <p:cNvSpPr/>
                <p:nvPr/>
              </p:nvSpPr>
              <p:spPr>
                <a:xfrm>
                  <a:off x="4641293" y="5440863"/>
                  <a:ext cx="286673" cy="228941"/>
                </a:xfrm>
                <a:custGeom>
                  <a:avLst/>
                  <a:gdLst>
                    <a:gd name="connsiteX0" fmla="*/ 30992 w 286673"/>
                    <a:gd name="connsiteY0" fmla="*/ 25012 h 228941"/>
                    <a:gd name="connsiteX1" fmla="*/ 87832 w 286673"/>
                    <a:gd name="connsiteY1" fmla="*/ 228794 h 228941"/>
                    <a:gd name="connsiteX2" fmla="*/ 286612 w 286673"/>
                    <a:gd name="connsiteY2" fmla="*/ 53439 h 228941"/>
                    <a:gd name="connsiteX3" fmla="*/ 30992 w 286673"/>
                    <a:gd name="connsiteY3" fmla="*/ 25012 h 228941"/>
                  </a:gdLst>
                  <a:ahLst/>
                  <a:cxnLst>
                    <a:cxn ang="0">
                      <a:pos x="connsiteX0" y="connsiteY0"/>
                    </a:cxn>
                    <a:cxn ang="0">
                      <a:pos x="connsiteX1" y="connsiteY1"/>
                    </a:cxn>
                    <a:cxn ang="0">
                      <a:pos x="connsiteX2" y="connsiteY2"/>
                    </a:cxn>
                    <a:cxn ang="0">
                      <a:pos x="connsiteX3" y="connsiteY3"/>
                    </a:cxn>
                  </a:cxnLst>
                  <a:rect l="l" t="t" r="r" b="b"/>
                  <a:pathLst>
                    <a:path w="286673" h="228941">
                      <a:moveTo>
                        <a:pt x="30992" y="25012"/>
                      </a:moveTo>
                      <a:cubicBezTo>
                        <a:pt x="-3012" y="68818"/>
                        <a:pt x="-35243" y="238260"/>
                        <a:pt x="87832" y="228794"/>
                      </a:cubicBezTo>
                      <a:cubicBezTo>
                        <a:pt x="210892" y="219299"/>
                        <a:pt x="291333" y="110305"/>
                        <a:pt x="286612" y="53439"/>
                      </a:cubicBezTo>
                      <a:cubicBezTo>
                        <a:pt x="281877" y="-3398"/>
                        <a:pt x="64140" y="-17604"/>
                        <a:pt x="30992" y="250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Shape 250">
                  <a:extLst>
                    <a:ext uri="{FF2B5EF4-FFF2-40B4-BE49-F238E27FC236}">
                      <a16:creationId xmlns:a16="http://schemas.microsoft.com/office/drawing/2014/main" id="{F80B8CCC-FE62-5A03-D1CE-E4AFA3EF2B01}"/>
                    </a:ext>
                  </a:extLst>
                </p:cNvPr>
                <p:cNvSpPr/>
                <p:nvPr/>
              </p:nvSpPr>
              <p:spPr>
                <a:xfrm>
                  <a:off x="4167933" y="5530890"/>
                  <a:ext cx="286676" cy="228917"/>
                </a:xfrm>
                <a:custGeom>
                  <a:avLst/>
                  <a:gdLst>
                    <a:gd name="connsiteX0" fmla="*/ 30977 w 286676"/>
                    <a:gd name="connsiteY0" fmla="*/ 25038 h 228917"/>
                    <a:gd name="connsiteX1" fmla="*/ 87786 w 286676"/>
                    <a:gd name="connsiteY1" fmla="*/ 228774 h 228917"/>
                    <a:gd name="connsiteX2" fmla="*/ 286597 w 286676"/>
                    <a:gd name="connsiteY2" fmla="*/ 53464 h 228917"/>
                    <a:gd name="connsiteX3" fmla="*/ 30977 w 286676"/>
                    <a:gd name="connsiteY3" fmla="*/ 25038 h 228917"/>
                  </a:gdLst>
                  <a:ahLst/>
                  <a:cxnLst>
                    <a:cxn ang="0">
                      <a:pos x="connsiteX0" y="connsiteY0"/>
                    </a:cxn>
                    <a:cxn ang="0">
                      <a:pos x="connsiteX1" y="connsiteY1"/>
                    </a:cxn>
                    <a:cxn ang="0">
                      <a:pos x="connsiteX2" y="connsiteY2"/>
                    </a:cxn>
                    <a:cxn ang="0">
                      <a:pos x="connsiteX3" y="connsiteY3"/>
                    </a:cxn>
                  </a:cxnLst>
                  <a:rect l="l" t="t" r="r" b="b"/>
                  <a:pathLst>
                    <a:path w="286676" h="228917">
                      <a:moveTo>
                        <a:pt x="30977" y="25038"/>
                      </a:moveTo>
                      <a:cubicBezTo>
                        <a:pt x="-3027" y="68813"/>
                        <a:pt x="-35258" y="238240"/>
                        <a:pt x="87786" y="228774"/>
                      </a:cubicBezTo>
                      <a:cubicBezTo>
                        <a:pt x="210876" y="219324"/>
                        <a:pt x="291317" y="110330"/>
                        <a:pt x="286597" y="53464"/>
                      </a:cubicBezTo>
                      <a:cubicBezTo>
                        <a:pt x="281862" y="-3404"/>
                        <a:pt x="64125" y="-17609"/>
                        <a:pt x="30977" y="2503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Shape 251">
                  <a:extLst>
                    <a:ext uri="{FF2B5EF4-FFF2-40B4-BE49-F238E27FC236}">
                      <a16:creationId xmlns:a16="http://schemas.microsoft.com/office/drawing/2014/main" id="{E5C75294-24DD-5FAF-5328-37523B278DBC}"/>
                    </a:ext>
                  </a:extLst>
                </p:cNvPr>
                <p:cNvSpPr/>
                <p:nvPr/>
              </p:nvSpPr>
              <p:spPr>
                <a:xfrm>
                  <a:off x="4456678" y="4876991"/>
                  <a:ext cx="286698" cy="228930"/>
                </a:xfrm>
                <a:custGeom>
                  <a:avLst/>
                  <a:gdLst>
                    <a:gd name="connsiteX0" fmla="*/ 31011 w 286698"/>
                    <a:gd name="connsiteY0" fmla="*/ 24979 h 228930"/>
                    <a:gd name="connsiteX1" fmla="*/ 87820 w 286698"/>
                    <a:gd name="connsiteY1" fmla="*/ 228761 h 228930"/>
                    <a:gd name="connsiteX2" fmla="*/ 286631 w 286698"/>
                    <a:gd name="connsiteY2" fmla="*/ 53420 h 228930"/>
                    <a:gd name="connsiteX3" fmla="*/ 31011 w 286698"/>
                    <a:gd name="connsiteY3" fmla="*/ 24979 h 228930"/>
                  </a:gdLst>
                  <a:ahLst/>
                  <a:cxnLst>
                    <a:cxn ang="0">
                      <a:pos x="connsiteX0" y="connsiteY0"/>
                    </a:cxn>
                    <a:cxn ang="0">
                      <a:pos x="connsiteX1" y="connsiteY1"/>
                    </a:cxn>
                    <a:cxn ang="0">
                      <a:pos x="connsiteX2" y="connsiteY2"/>
                    </a:cxn>
                    <a:cxn ang="0">
                      <a:pos x="connsiteX3" y="connsiteY3"/>
                    </a:cxn>
                  </a:cxnLst>
                  <a:rect l="l" t="t" r="r" b="b"/>
                  <a:pathLst>
                    <a:path w="286698" h="228930">
                      <a:moveTo>
                        <a:pt x="31011" y="24979"/>
                      </a:moveTo>
                      <a:cubicBezTo>
                        <a:pt x="-3024" y="68754"/>
                        <a:pt x="-35255" y="238241"/>
                        <a:pt x="87820" y="228761"/>
                      </a:cubicBezTo>
                      <a:cubicBezTo>
                        <a:pt x="210880" y="219265"/>
                        <a:pt x="291351" y="110287"/>
                        <a:pt x="286631" y="53420"/>
                      </a:cubicBezTo>
                      <a:cubicBezTo>
                        <a:pt x="281865" y="-3417"/>
                        <a:pt x="64128" y="-17622"/>
                        <a:pt x="31011" y="2497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7" name="Free-form: Shape 252">
                  <a:extLst>
                    <a:ext uri="{FF2B5EF4-FFF2-40B4-BE49-F238E27FC236}">
                      <a16:creationId xmlns:a16="http://schemas.microsoft.com/office/drawing/2014/main" id="{EF11A0BA-017D-2085-3305-5B5350FB4136}"/>
                    </a:ext>
                  </a:extLst>
                </p:cNvPr>
                <p:cNvSpPr/>
                <p:nvPr/>
              </p:nvSpPr>
              <p:spPr>
                <a:xfrm>
                  <a:off x="4357251" y="3384388"/>
                  <a:ext cx="286698" cy="228923"/>
                </a:xfrm>
                <a:custGeom>
                  <a:avLst/>
                  <a:gdLst>
                    <a:gd name="connsiteX0" fmla="*/ 31007 w 286698"/>
                    <a:gd name="connsiteY0" fmla="*/ 24961 h 228923"/>
                    <a:gd name="connsiteX1" fmla="*/ 87816 w 286698"/>
                    <a:gd name="connsiteY1" fmla="*/ 228698 h 228923"/>
                    <a:gd name="connsiteX2" fmla="*/ 286627 w 286698"/>
                    <a:gd name="connsiteY2" fmla="*/ 53357 h 228923"/>
                    <a:gd name="connsiteX3" fmla="*/ 31007 w 286698"/>
                    <a:gd name="connsiteY3" fmla="*/ 24961 h 228923"/>
                  </a:gdLst>
                  <a:ahLst/>
                  <a:cxnLst>
                    <a:cxn ang="0">
                      <a:pos x="connsiteX0" y="connsiteY0"/>
                    </a:cxn>
                    <a:cxn ang="0">
                      <a:pos x="connsiteX1" y="connsiteY1"/>
                    </a:cxn>
                    <a:cxn ang="0">
                      <a:pos x="connsiteX2" y="connsiteY2"/>
                    </a:cxn>
                    <a:cxn ang="0">
                      <a:pos x="connsiteX3" y="connsiteY3"/>
                    </a:cxn>
                  </a:cxnLst>
                  <a:rect l="l" t="t" r="r" b="b"/>
                  <a:pathLst>
                    <a:path w="286698" h="228923">
                      <a:moveTo>
                        <a:pt x="31007" y="24961"/>
                      </a:moveTo>
                      <a:cubicBezTo>
                        <a:pt x="-3028" y="68721"/>
                        <a:pt x="-35258" y="238163"/>
                        <a:pt x="87816" y="228698"/>
                      </a:cubicBezTo>
                      <a:cubicBezTo>
                        <a:pt x="210906" y="219202"/>
                        <a:pt x="291347" y="110224"/>
                        <a:pt x="286627" y="53357"/>
                      </a:cubicBezTo>
                      <a:cubicBezTo>
                        <a:pt x="281906" y="-3495"/>
                        <a:pt x="64154" y="-17685"/>
                        <a:pt x="31007" y="2496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Shape 253">
                  <a:extLst>
                    <a:ext uri="{FF2B5EF4-FFF2-40B4-BE49-F238E27FC236}">
                      <a16:creationId xmlns:a16="http://schemas.microsoft.com/office/drawing/2014/main" id="{2764970B-8C50-16DD-7B14-8BE9350184C5}"/>
                    </a:ext>
                  </a:extLst>
                </p:cNvPr>
                <p:cNvSpPr/>
                <p:nvPr/>
              </p:nvSpPr>
              <p:spPr>
                <a:xfrm>
                  <a:off x="5176192" y="3213794"/>
                  <a:ext cx="286676" cy="228902"/>
                </a:xfrm>
                <a:custGeom>
                  <a:avLst/>
                  <a:gdLst>
                    <a:gd name="connsiteX0" fmla="*/ 31016 w 286676"/>
                    <a:gd name="connsiteY0" fmla="*/ 24963 h 228902"/>
                    <a:gd name="connsiteX1" fmla="*/ 87825 w 286676"/>
                    <a:gd name="connsiteY1" fmla="*/ 228669 h 228902"/>
                    <a:gd name="connsiteX2" fmla="*/ 286636 w 286676"/>
                    <a:gd name="connsiteY2" fmla="*/ 53359 h 228902"/>
                    <a:gd name="connsiteX3" fmla="*/ 31016 w 286676"/>
                    <a:gd name="connsiteY3" fmla="*/ 24963 h 228902"/>
                  </a:gdLst>
                  <a:ahLst/>
                  <a:cxnLst>
                    <a:cxn ang="0">
                      <a:pos x="connsiteX0" y="connsiteY0"/>
                    </a:cxn>
                    <a:cxn ang="0">
                      <a:pos x="connsiteX1" y="connsiteY1"/>
                    </a:cxn>
                    <a:cxn ang="0">
                      <a:pos x="connsiteX2" y="connsiteY2"/>
                    </a:cxn>
                    <a:cxn ang="0">
                      <a:pos x="connsiteX3" y="connsiteY3"/>
                    </a:cxn>
                  </a:cxnLst>
                  <a:rect l="l" t="t" r="r" b="b"/>
                  <a:pathLst>
                    <a:path w="286676" h="228902">
                      <a:moveTo>
                        <a:pt x="31016" y="24963"/>
                      </a:moveTo>
                      <a:cubicBezTo>
                        <a:pt x="-2989" y="68693"/>
                        <a:pt x="-35219" y="238135"/>
                        <a:pt x="87825" y="228669"/>
                      </a:cubicBezTo>
                      <a:cubicBezTo>
                        <a:pt x="210915" y="219204"/>
                        <a:pt x="291356" y="110196"/>
                        <a:pt x="286636" y="53359"/>
                      </a:cubicBezTo>
                      <a:cubicBezTo>
                        <a:pt x="281915" y="-3478"/>
                        <a:pt x="64163" y="-17713"/>
                        <a:pt x="31016" y="2496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Shape 254">
                  <a:extLst>
                    <a:ext uri="{FF2B5EF4-FFF2-40B4-BE49-F238E27FC236}">
                      <a16:creationId xmlns:a16="http://schemas.microsoft.com/office/drawing/2014/main" id="{14DCB772-6BC7-0D86-3E38-BC4EA1CC8BB7}"/>
                    </a:ext>
                  </a:extLst>
                </p:cNvPr>
                <p:cNvSpPr/>
                <p:nvPr/>
              </p:nvSpPr>
              <p:spPr>
                <a:xfrm>
                  <a:off x="4967896" y="3877178"/>
                  <a:ext cx="286676" cy="228930"/>
                </a:xfrm>
                <a:custGeom>
                  <a:avLst/>
                  <a:gdLst>
                    <a:gd name="connsiteX0" fmla="*/ 31008 w 286676"/>
                    <a:gd name="connsiteY0" fmla="*/ 24957 h 228930"/>
                    <a:gd name="connsiteX1" fmla="*/ 87817 w 286676"/>
                    <a:gd name="connsiteY1" fmla="*/ 228723 h 228930"/>
                    <a:gd name="connsiteX2" fmla="*/ 286628 w 286676"/>
                    <a:gd name="connsiteY2" fmla="*/ 53382 h 228930"/>
                    <a:gd name="connsiteX3" fmla="*/ 31008 w 286676"/>
                    <a:gd name="connsiteY3" fmla="*/ 24957 h 228930"/>
                  </a:gdLst>
                  <a:ahLst/>
                  <a:cxnLst>
                    <a:cxn ang="0">
                      <a:pos x="connsiteX0" y="connsiteY0"/>
                    </a:cxn>
                    <a:cxn ang="0">
                      <a:pos x="connsiteX1" y="connsiteY1"/>
                    </a:cxn>
                    <a:cxn ang="0">
                      <a:pos x="connsiteX2" y="connsiteY2"/>
                    </a:cxn>
                    <a:cxn ang="0">
                      <a:pos x="connsiteX3" y="connsiteY3"/>
                    </a:cxn>
                  </a:cxnLst>
                  <a:rect l="l" t="t" r="r" b="b"/>
                  <a:pathLst>
                    <a:path w="286676" h="228930">
                      <a:moveTo>
                        <a:pt x="31008" y="24957"/>
                      </a:moveTo>
                      <a:cubicBezTo>
                        <a:pt x="-2997" y="68746"/>
                        <a:pt x="-35227" y="238189"/>
                        <a:pt x="87817" y="228723"/>
                      </a:cubicBezTo>
                      <a:cubicBezTo>
                        <a:pt x="210907" y="219258"/>
                        <a:pt x="291348" y="110249"/>
                        <a:pt x="286628" y="53382"/>
                      </a:cubicBezTo>
                      <a:cubicBezTo>
                        <a:pt x="281907" y="-3470"/>
                        <a:pt x="64170" y="-17660"/>
                        <a:pt x="31008" y="2495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Free-form: Shape 255">
                  <a:extLst>
                    <a:ext uri="{FF2B5EF4-FFF2-40B4-BE49-F238E27FC236}">
                      <a16:creationId xmlns:a16="http://schemas.microsoft.com/office/drawing/2014/main" id="{D1CA7739-E3F1-3CF5-F09E-3235309FA137}"/>
                    </a:ext>
                  </a:extLst>
                </p:cNvPr>
                <p:cNvSpPr/>
                <p:nvPr/>
              </p:nvSpPr>
              <p:spPr>
                <a:xfrm>
                  <a:off x="5862565" y="3626037"/>
                  <a:ext cx="286676" cy="228917"/>
                </a:xfrm>
                <a:custGeom>
                  <a:avLst/>
                  <a:gdLst>
                    <a:gd name="connsiteX0" fmla="*/ 31042 w 286676"/>
                    <a:gd name="connsiteY0" fmla="*/ 24964 h 228917"/>
                    <a:gd name="connsiteX1" fmla="*/ 87852 w 286676"/>
                    <a:gd name="connsiteY1" fmla="*/ 228701 h 228917"/>
                    <a:gd name="connsiteX2" fmla="*/ 286662 w 286676"/>
                    <a:gd name="connsiteY2" fmla="*/ 53390 h 228917"/>
                    <a:gd name="connsiteX3" fmla="*/ 31042 w 286676"/>
                    <a:gd name="connsiteY3" fmla="*/ 24964 h 228917"/>
                  </a:gdLst>
                  <a:ahLst/>
                  <a:cxnLst>
                    <a:cxn ang="0">
                      <a:pos x="connsiteX0" y="connsiteY0"/>
                    </a:cxn>
                    <a:cxn ang="0">
                      <a:pos x="connsiteX1" y="connsiteY1"/>
                    </a:cxn>
                    <a:cxn ang="0">
                      <a:pos x="connsiteX2" y="connsiteY2"/>
                    </a:cxn>
                    <a:cxn ang="0">
                      <a:pos x="connsiteX3" y="connsiteY3"/>
                    </a:cxn>
                  </a:cxnLst>
                  <a:rect l="l" t="t" r="r" b="b"/>
                  <a:pathLst>
                    <a:path w="286676" h="228917">
                      <a:moveTo>
                        <a:pt x="31042" y="24964"/>
                      </a:moveTo>
                      <a:cubicBezTo>
                        <a:pt x="-2962" y="68694"/>
                        <a:pt x="-35193" y="238166"/>
                        <a:pt x="87852" y="228701"/>
                      </a:cubicBezTo>
                      <a:cubicBezTo>
                        <a:pt x="210941" y="219205"/>
                        <a:pt x="291383" y="110227"/>
                        <a:pt x="286662" y="53390"/>
                      </a:cubicBezTo>
                      <a:cubicBezTo>
                        <a:pt x="281942" y="-3477"/>
                        <a:pt x="64190" y="-17682"/>
                        <a:pt x="31042" y="2496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Free-form: Shape 256">
                  <a:extLst>
                    <a:ext uri="{FF2B5EF4-FFF2-40B4-BE49-F238E27FC236}">
                      <a16:creationId xmlns:a16="http://schemas.microsoft.com/office/drawing/2014/main" id="{A1642877-CEA0-8C8E-9920-4D503C6E1921}"/>
                    </a:ext>
                  </a:extLst>
                </p:cNvPr>
                <p:cNvSpPr/>
                <p:nvPr/>
              </p:nvSpPr>
              <p:spPr>
                <a:xfrm>
                  <a:off x="6577344" y="3194831"/>
                  <a:ext cx="286698" cy="228934"/>
                </a:xfrm>
                <a:custGeom>
                  <a:avLst/>
                  <a:gdLst>
                    <a:gd name="connsiteX0" fmla="*/ 31092 w 286698"/>
                    <a:gd name="connsiteY0" fmla="*/ 24965 h 228934"/>
                    <a:gd name="connsiteX1" fmla="*/ 87902 w 286698"/>
                    <a:gd name="connsiteY1" fmla="*/ 228701 h 228934"/>
                    <a:gd name="connsiteX2" fmla="*/ 286712 w 286698"/>
                    <a:gd name="connsiteY2" fmla="*/ 53391 h 228934"/>
                    <a:gd name="connsiteX3" fmla="*/ 31092 w 286698"/>
                    <a:gd name="connsiteY3" fmla="*/ 24965 h 228934"/>
                  </a:gdLst>
                  <a:ahLst/>
                  <a:cxnLst>
                    <a:cxn ang="0">
                      <a:pos x="connsiteX0" y="connsiteY0"/>
                    </a:cxn>
                    <a:cxn ang="0">
                      <a:pos x="connsiteX1" y="connsiteY1"/>
                    </a:cxn>
                    <a:cxn ang="0">
                      <a:pos x="connsiteX2" y="connsiteY2"/>
                    </a:cxn>
                    <a:cxn ang="0">
                      <a:pos x="connsiteX3" y="connsiteY3"/>
                    </a:cxn>
                  </a:cxnLst>
                  <a:rect l="l" t="t" r="r" b="b"/>
                  <a:pathLst>
                    <a:path w="286698" h="228934">
                      <a:moveTo>
                        <a:pt x="31092" y="24965"/>
                      </a:moveTo>
                      <a:cubicBezTo>
                        <a:pt x="-2942" y="68695"/>
                        <a:pt x="-35173" y="238167"/>
                        <a:pt x="87902" y="228701"/>
                      </a:cubicBezTo>
                      <a:cubicBezTo>
                        <a:pt x="210961" y="219236"/>
                        <a:pt x="291432" y="110227"/>
                        <a:pt x="286712" y="53391"/>
                      </a:cubicBezTo>
                      <a:cubicBezTo>
                        <a:pt x="281947" y="-3491"/>
                        <a:pt x="64210" y="-17712"/>
                        <a:pt x="31092" y="2496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Shape 257">
                  <a:extLst>
                    <a:ext uri="{FF2B5EF4-FFF2-40B4-BE49-F238E27FC236}">
                      <a16:creationId xmlns:a16="http://schemas.microsoft.com/office/drawing/2014/main" id="{91FA35DD-22D7-76F4-3E5B-C343E1898736}"/>
                    </a:ext>
                  </a:extLst>
                </p:cNvPr>
                <p:cNvSpPr/>
                <p:nvPr/>
              </p:nvSpPr>
              <p:spPr>
                <a:xfrm>
                  <a:off x="7036517" y="2811018"/>
                  <a:ext cx="286676" cy="228930"/>
                </a:xfrm>
                <a:custGeom>
                  <a:avLst/>
                  <a:gdLst>
                    <a:gd name="connsiteX0" fmla="*/ 31087 w 286676"/>
                    <a:gd name="connsiteY0" fmla="*/ 24915 h 228930"/>
                    <a:gd name="connsiteX1" fmla="*/ 87897 w 286676"/>
                    <a:gd name="connsiteY1" fmla="*/ 228682 h 228930"/>
                    <a:gd name="connsiteX2" fmla="*/ 286707 w 286676"/>
                    <a:gd name="connsiteY2" fmla="*/ 53341 h 228930"/>
                    <a:gd name="connsiteX3" fmla="*/ 31087 w 286676"/>
                    <a:gd name="connsiteY3" fmla="*/ 24915 h 228930"/>
                  </a:gdLst>
                  <a:ahLst/>
                  <a:cxnLst>
                    <a:cxn ang="0">
                      <a:pos x="connsiteX0" y="connsiteY0"/>
                    </a:cxn>
                    <a:cxn ang="0">
                      <a:pos x="connsiteX1" y="connsiteY1"/>
                    </a:cxn>
                    <a:cxn ang="0">
                      <a:pos x="connsiteX2" y="connsiteY2"/>
                    </a:cxn>
                    <a:cxn ang="0">
                      <a:pos x="connsiteX3" y="connsiteY3"/>
                    </a:cxn>
                  </a:cxnLst>
                  <a:rect l="l" t="t" r="r" b="b"/>
                  <a:pathLst>
                    <a:path w="286676" h="228930">
                      <a:moveTo>
                        <a:pt x="31087" y="24915"/>
                      </a:moveTo>
                      <a:cubicBezTo>
                        <a:pt x="-2917" y="68706"/>
                        <a:pt x="-35148" y="238147"/>
                        <a:pt x="87897" y="228682"/>
                      </a:cubicBezTo>
                      <a:cubicBezTo>
                        <a:pt x="210987" y="219217"/>
                        <a:pt x="291428" y="110208"/>
                        <a:pt x="286707" y="53341"/>
                      </a:cubicBezTo>
                      <a:cubicBezTo>
                        <a:pt x="281972" y="-3511"/>
                        <a:pt x="64235" y="-17701"/>
                        <a:pt x="31087" y="2491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Shape 258">
                  <a:extLst>
                    <a:ext uri="{FF2B5EF4-FFF2-40B4-BE49-F238E27FC236}">
                      <a16:creationId xmlns:a16="http://schemas.microsoft.com/office/drawing/2014/main" id="{3451D529-E734-F833-2B29-303A5AC63B83}"/>
                    </a:ext>
                  </a:extLst>
                </p:cNvPr>
                <p:cNvSpPr/>
                <p:nvPr/>
              </p:nvSpPr>
              <p:spPr>
                <a:xfrm>
                  <a:off x="7505143" y="3199573"/>
                  <a:ext cx="286686" cy="228917"/>
                </a:xfrm>
                <a:custGeom>
                  <a:avLst/>
                  <a:gdLst>
                    <a:gd name="connsiteX0" fmla="*/ 31116 w 286686"/>
                    <a:gd name="connsiteY0" fmla="*/ 24948 h 228917"/>
                    <a:gd name="connsiteX1" fmla="*/ 87925 w 286686"/>
                    <a:gd name="connsiteY1" fmla="*/ 228684 h 228917"/>
                    <a:gd name="connsiteX2" fmla="*/ 286736 w 286686"/>
                    <a:gd name="connsiteY2" fmla="*/ 53373 h 228917"/>
                    <a:gd name="connsiteX3" fmla="*/ 31116 w 286686"/>
                    <a:gd name="connsiteY3" fmla="*/ 24948 h 228917"/>
                  </a:gdLst>
                  <a:ahLst/>
                  <a:cxnLst>
                    <a:cxn ang="0">
                      <a:pos x="connsiteX0" y="connsiteY0"/>
                    </a:cxn>
                    <a:cxn ang="0">
                      <a:pos x="connsiteX1" y="connsiteY1"/>
                    </a:cxn>
                    <a:cxn ang="0">
                      <a:pos x="connsiteX2" y="connsiteY2"/>
                    </a:cxn>
                    <a:cxn ang="0">
                      <a:pos x="connsiteX3" y="connsiteY3"/>
                    </a:cxn>
                  </a:cxnLst>
                  <a:rect l="l" t="t" r="r" b="b"/>
                  <a:pathLst>
                    <a:path w="286686" h="228917">
                      <a:moveTo>
                        <a:pt x="31116" y="24948"/>
                      </a:moveTo>
                      <a:cubicBezTo>
                        <a:pt x="-2889" y="68707"/>
                        <a:pt x="-35150" y="238150"/>
                        <a:pt x="87925" y="228684"/>
                      </a:cubicBezTo>
                      <a:cubicBezTo>
                        <a:pt x="210985" y="219189"/>
                        <a:pt x="291456" y="110210"/>
                        <a:pt x="286736" y="53373"/>
                      </a:cubicBezTo>
                      <a:cubicBezTo>
                        <a:pt x="282000" y="-3493"/>
                        <a:pt x="64263" y="-17699"/>
                        <a:pt x="31116" y="2494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Free-form: Shape 259">
                  <a:extLst>
                    <a:ext uri="{FF2B5EF4-FFF2-40B4-BE49-F238E27FC236}">
                      <a16:creationId xmlns:a16="http://schemas.microsoft.com/office/drawing/2014/main" id="{A3A635A1-86C7-2017-F1A5-954E697D483F}"/>
                    </a:ext>
                  </a:extLst>
                </p:cNvPr>
                <p:cNvSpPr/>
                <p:nvPr/>
              </p:nvSpPr>
              <p:spPr>
                <a:xfrm>
                  <a:off x="7926429" y="2678362"/>
                  <a:ext cx="286698" cy="228922"/>
                </a:xfrm>
                <a:custGeom>
                  <a:avLst/>
                  <a:gdLst>
                    <a:gd name="connsiteX0" fmla="*/ 31144 w 286698"/>
                    <a:gd name="connsiteY0" fmla="*/ 24932 h 228922"/>
                    <a:gd name="connsiteX1" fmla="*/ 87953 w 286698"/>
                    <a:gd name="connsiteY1" fmla="*/ 228669 h 228922"/>
                    <a:gd name="connsiteX2" fmla="*/ 286764 w 286698"/>
                    <a:gd name="connsiteY2" fmla="*/ 53358 h 228922"/>
                    <a:gd name="connsiteX3" fmla="*/ 31144 w 286698"/>
                    <a:gd name="connsiteY3" fmla="*/ 24932 h 228922"/>
                  </a:gdLst>
                  <a:ahLst/>
                  <a:cxnLst>
                    <a:cxn ang="0">
                      <a:pos x="connsiteX0" y="connsiteY0"/>
                    </a:cxn>
                    <a:cxn ang="0">
                      <a:pos x="connsiteX1" y="connsiteY1"/>
                    </a:cxn>
                    <a:cxn ang="0">
                      <a:pos x="connsiteX2" y="connsiteY2"/>
                    </a:cxn>
                    <a:cxn ang="0">
                      <a:pos x="connsiteX3" y="connsiteY3"/>
                    </a:cxn>
                  </a:cxnLst>
                  <a:rect l="l" t="t" r="r" b="b"/>
                  <a:pathLst>
                    <a:path w="286698" h="228922">
                      <a:moveTo>
                        <a:pt x="31144" y="24932"/>
                      </a:moveTo>
                      <a:cubicBezTo>
                        <a:pt x="-2891" y="68722"/>
                        <a:pt x="-35121" y="238134"/>
                        <a:pt x="87953" y="228669"/>
                      </a:cubicBezTo>
                      <a:cubicBezTo>
                        <a:pt x="211013" y="219173"/>
                        <a:pt x="291484" y="110195"/>
                        <a:pt x="286764" y="53358"/>
                      </a:cubicBezTo>
                      <a:cubicBezTo>
                        <a:pt x="282044" y="-3524"/>
                        <a:pt x="64262" y="-17715"/>
                        <a:pt x="31144" y="2493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 name="Free-form: Shape 260">
                  <a:extLst>
                    <a:ext uri="{FF2B5EF4-FFF2-40B4-BE49-F238E27FC236}">
                      <a16:creationId xmlns:a16="http://schemas.microsoft.com/office/drawing/2014/main" id="{7FD2BB9D-DFC7-2EAA-CE84-D14DC0EF9D0F}"/>
                    </a:ext>
                  </a:extLst>
                </p:cNvPr>
                <p:cNvSpPr/>
                <p:nvPr/>
              </p:nvSpPr>
              <p:spPr>
                <a:xfrm>
                  <a:off x="8347742" y="2223463"/>
                  <a:ext cx="286698" cy="228931"/>
                </a:xfrm>
                <a:custGeom>
                  <a:avLst/>
                  <a:gdLst>
                    <a:gd name="connsiteX0" fmla="*/ 31160 w 286698"/>
                    <a:gd name="connsiteY0" fmla="*/ 24893 h 228931"/>
                    <a:gd name="connsiteX1" fmla="*/ 87970 w 286698"/>
                    <a:gd name="connsiteY1" fmla="*/ 228660 h 228931"/>
                    <a:gd name="connsiteX2" fmla="*/ 286780 w 286698"/>
                    <a:gd name="connsiteY2" fmla="*/ 53319 h 228931"/>
                    <a:gd name="connsiteX3" fmla="*/ 31160 w 286698"/>
                    <a:gd name="connsiteY3" fmla="*/ 24893 h 228931"/>
                  </a:gdLst>
                  <a:ahLst/>
                  <a:cxnLst>
                    <a:cxn ang="0">
                      <a:pos x="connsiteX0" y="connsiteY0"/>
                    </a:cxn>
                    <a:cxn ang="0">
                      <a:pos x="connsiteX1" y="connsiteY1"/>
                    </a:cxn>
                    <a:cxn ang="0">
                      <a:pos x="connsiteX2" y="connsiteY2"/>
                    </a:cxn>
                    <a:cxn ang="0">
                      <a:pos x="connsiteX3" y="connsiteY3"/>
                    </a:cxn>
                  </a:cxnLst>
                  <a:rect l="l" t="t" r="r" b="b"/>
                  <a:pathLst>
                    <a:path w="286698" h="228931">
                      <a:moveTo>
                        <a:pt x="31160" y="24893"/>
                      </a:moveTo>
                      <a:cubicBezTo>
                        <a:pt x="-2874" y="68683"/>
                        <a:pt x="-35105" y="238140"/>
                        <a:pt x="87970" y="228660"/>
                      </a:cubicBezTo>
                      <a:cubicBezTo>
                        <a:pt x="211029" y="219164"/>
                        <a:pt x="291500" y="110186"/>
                        <a:pt x="286780" y="53319"/>
                      </a:cubicBezTo>
                      <a:cubicBezTo>
                        <a:pt x="282014" y="-3533"/>
                        <a:pt x="64278" y="-17724"/>
                        <a:pt x="31160" y="2489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Shape 261">
                  <a:extLst>
                    <a:ext uri="{FF2B5EF4-FFF2-40B4-BE49-F238E27FC236}">
                      <a16:creationId xmlns:a16="http://schemas.microsoft.com/office/drawing/2014/main" id="{9BF0DEA8-FED7-807F-A60F-CFDC2554266C}"/>
                    </a:ext>
                  </a:extLst>
                </p:cNvPr>
                <p:cNvSpPr/>
                <p:nvPr/>
              </p:nvSpPr>
              <p:spPr>
                <a:xfrm>
                  <a:off x="7779690" y="2247140"/>
                  <a:ext cx="286686" cy="228939"/>
                </a:xfrm>
                <a:custGeom>
                  <a:avLst/>
                  <a:gdLst>
                    <a:gd name="connsiteX0" fmla="*/ 31126 w 286686"/>
                    <a:gd name="connsiteY0" fmla="*/ 24902 h 228939"/>
                    <a:gd name="connsiteX1" fmla="*/ 87936 w 286686"/>
                    <a:gd name="connsiteY1" fmla="*/ 228669 h 228939"/>
                    <a:gd name="connsiteX2" fmla="*/ 286746 w 286686"/>
                    <a:gd name="connsiteY2" fmla="*/ 53328 h 228939"/>
                    <a:gd name="connsiteX3" fmla="*/ 31126 w 286686"/>
                    <a:gd name="connsiteY3" fmla="*/ 24902 h 228939"/>
                  </a:gdLst>
                  <a:ahLst/>
                  <a:cxnLst>
                    <a:cxn ang="0">
                      <a:pos x="connsiteX0" y="connsiteY0"/>
                    </a:cxn>
                    <a:cxn ang="0">
                      <a:pos x="connsiteX1" y="connsiteY1"/>
                    </a:cxn>
                    <a:cxn ang="0">
                      <a:pos x="connsiteX2" y="connsiteY2"/>
                    </a:cxn>
                    <a:cxn ang="0">
                      <a:pos x="connsiteX3" y="connsiteY3"/>
                    </a:cxn>
                  </a:cxnLst>
                  <a:rect l="l" t="t" r="r" b="b"/>
                  <a:pathLst>
                    <a:path w="286686" h="228939">
                      <a:moveTo>
                        <a:pt x="31126" y="24902"/>
                      </a:moveTo>
                      <a:cubicBezTo>
                        <a:pt x="-2878" y="68662"/>
                        <a:pt x="-35139" y="238134"/>
                        <a:pt x="87936" y="228669"/>
                      </a:cubicBezTo>
                      <a:cubicBezTo>
                        <a:pt x="210995" y="219174"/>
                        <a:pt x="291467" y="110195"/>
                        <a:pt x="286746" y="53328"/>
                      </a:cubicBezTo>
                      <a:cubicBezTo>
                        <a:pt x="282026" y="-3508"/>
                        <a:pt x="64274" y="-17744"/>
                        <a:pt x="31126" y="2490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Free-form: Shape 262">
                  <a:extLst>
                    <a:ext uri="{FF2B5EF4-FFF2-40B4-BE49-F238E27FC236}">
                      <a16:creationId xmlns:a16="http://schemas.microsoft.com/office/drawing/2014/main" id="{38EFD918-9047-F1F5-5B64-54E8000805AE}"/>
                    </a:ext>
                  </a:extLst>
                </p:cNvPr>
                <p:cNvSpPr/>
                <p:nvPr/>
              </p:nvSpPr>
              <p:spPr>
                <a:xfrm>
                  <a:off x="7713435" y="1688016"/>
                  <a:ext cx="286703" cy="228907"/>
                </a:xfrm>
                <a:custGeom>
                  <a:avLst/>
                  <a:gdLst>
                    <a:gd name="connsiteX0" fmla="*/ 31113 w 286703"/>
                    <a:gd name="connsiteY0" fmla="*/ 24907 h 228907"/>
                    <a:gd name="connsiteX1" fmla="*/ 87923 w 286703"/>
                    <a:gd name="connsiteY1" fmla="*/ 228613 h 228907"/>
                    <a:gd name="connsiteX2" fmla="*/ 286763 w 286703"/>
                    <a:gd name="connsiteY2" fmla="*/ 53333 h 228907"/>
                    <a:gd name="connsiteX3" fmla="*/ 31113 w 286703"/>
                    <a:gd name="connsiteY3" fmla="*/ 24907 h 228907"/>
                  </a:gdLst>
                  <a:ahLst/>
                  <a:cxnLst>
                    <a:cxn ang="0">
                      <a:pos x="connsiteX0" y="connsiteY0"/>
                    </a:cxn>
                    <a:cxn ang="0">
                      <a:pos x="connsiteX1" y="connsiteY1"/>
                    </a:cxn>
                    <a:cxn ang="0">
                      <a:pos x="connsiteX2" y="connsiteY2"/>
                    </a:cxn>
                    <a:cxn ang="0">
                      <a:pos x="connsiteX3" y="connsiteY3"/>
                    </a:cxn>
                  </a:cxnLst>
                  <a:rect l="l" t="t" r="r" b="b"/>
                  <a:pathLst>
                    <a:path w="286703" h="228907">
                      <a:moveTo>
                        <a:pt x="31113" y="24907"/>
                      </a:moveTo>
                      <a:cubicBezTo>
                        <a:pt x="-2891" y="68637"/>
                        <a:pt x="-35122" y="238109"/>
                        <a:pt x="87923" y="228613"/>
                      </a:cubicBezTo>
                      <a:cubicBezTo>
                        <a:pt x="211012" y="219148"/>
                        <a:pt x="291454" y="110139"/>
                        <a:pt x="286763" y="53333"/>
                      </a:cubicBezTo>
                      <a:cubicBezTo>
                        <a:pt x="282013" y="-3549"/>
                        <a:pt x="64261" y="-17770"/>
                        <a:pt x="31113" y="2490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Shape 263">
                  <a:extLst>
                    <a:ext uri="{FF2B5EF4-FFF2-40B4-BE49-F238E27FC236}">
                      <a16:creationId xmlns:a16="http://schemas.microsoft.com/office/drawing/2014/main" id="{3350E55E-A03B-3099-F3F3-DACFC4B06E7C}"/>
                    </a:ext>
                  </a:extLst>
                </p:cNvPr>
                <p:cNvSpPr/>
                <p:nvPr/>
              </p:nvSpPr>
              <p:spPr>
                <a:xfrm>
                  <a:off x="7121743" y="1887041"/>
                  <a:ext cx="286658" cy="228921"/>
                </a:xfrm>
                <a:custGeom>
                  <a:avLst/>
                  <a:gdLst>
                    <a:gd name="connsiteX0" fmla="*/ 31101 w 286658"/>
                    <a:gd name="connsiteY0" fmla="*/ 24901 h 228921"/>
                    <a:gd name="connsiteX1" fmla="*/ 87911 w 286658"/>
                    <a:gd name="connsiteY1" fmla="*/ 228638 h 228921"/>
                    <a:gd name="connsiteX2" fmla="*/ 286691 w 286658"/>
                    <a:gd name="connsiteY2" fmla="*/ 53327 h 228921"/>
                    <a:gd name="connsiteX3" fmla="*/ 31101 w 286658"/>
                    <a:gd name="connsiteY3" fmla="*/ 24901 h 228921"/>
                  </a:gdLst>
                  <a:ahLst/>
                  <a:cxnLst>
                    <a:cxn ang="0">
                      <a:pos x="connsiteX0" y="connsiteY0"/>
                    </a:cxn>
                    <a:cxn ang="0">
                      <a:pos x="connsiteX1" y="connsiteY1"/>
                    </a:cxn>
                    <a:cxn ang="0">
                      <a:pos x="connsiteX2" y="connsiteY2"/>
                    </a:cxn>
                    <a:cxn ang="0">
                      <a:pos x="connsiteX3" y="connsiteY3"/>
                    </a:cxn>
                  </a:cxnLst>
                  <a:rect l="l" t="t" r="r" b="b"/>
                  <a:pathLst>
                    <a:path w="286658" h="228921">
                      <a:moveTo>
                        <a:pt x="31101" y="24901"/>
                      </a:moveTo>
                      <a:cubicBezTo>
                        <a:pt x="-2904" y="68661"/>
                        <a:pt x="-35164" y="238103"/>
                        <a:pt x="87911" y="228638"/>
                      </a:cubicBezTo>
                      <a:cubicBezTo>
                        <a:pt x="210970" y="219143"/>
                        <a:pt x="291441" y="110164"/>
                        <a:pt x="286691" y="53327"/>
                      </a:cubicBezTo>
                      <a:cubicBezTo>
                        <a:pt x="281955" y="-3555"/>
                        <a:pt x="64219" y="-17745"/>
                        <a:pt x="31101" y="2490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Shape 264">
                  <a:extLst>
                    <a:ext uri="{FF2B5EF4-FFF2-40B4-BE49-F238E27FC236}">
                      <a16:creationId xmlns:a16="http://schemas.microsoft.com/office/drawing/2014/main" id="{EAB84104-DB38-3BB3-6E63-60BBFA45347C}"/>
                    </a:ext>
                  </a:extLst>
                </p:cNvPr>
                <p:cNvSpPr/>
                <p:nvPr/>
              </p:nvSpPr>
              <p:spPr>
                <a:xfrm>
                  <a:off x="6354868" y="2626220"/>
                  <a:ext cx="286671" cy="228921"/>
                </a:xfrm>
                <a:custGeom>
                  <a:avLst/>
                  <a:gdLst>
                    <a:gd name="connsiteX0" fmla="*/ 31087 w 286671"/>
                    <a:gd name="connsiteY0" fmla="*/ 24930 h 228921"/>
                    <a:gd name="connsiteX1" fmla="*/ 87866 w 286671"/>
                    <a:gd name="connsiteY1" fmla="*/ 228667 h 228921"/>
                    <a:gd name="connsiteX2" fmla="*/ 286676 w 286671"/>
                    <a:gd name="connsiteY2" fmla="*/ 53356 h 228921"/>
                    <a:gd name="connsiteX3" fmla="*/ 31087 w 286671"/>
                    <a:gd name="connsiteY3" fmla="*/ 24930 h 228921"/>
                  </a:gdLst>
                  <a:ahLst/>
                  <a:cxnLst>
                    <a:cxn ang="0">
                      <a:pos x="connsiteX0" y="connsiteY0"/>
                    </a:cxn>
                    <a:cxn ang="0">
                      <a:pos x="connsiteX1" y="connsiteY1"/>
                    </a:cxn>
                    <a:cxn ang="0">
                      <a:pos x="connsiteX2" y="connsiteY2"/>
                    </a:cxn>
                    <a:cxn ang="0">
                      <a:pos x="connsiteX3" y="connsiteY3"/>
                    </a:cxn>
                  </a:cxnLst>
                  <a:rect l="l" t="t" r="r" b="b"/>
                  <a:pathLst>
                    <a:path w="286671" h="228921">
                      <a:moveTo>
                        <a:pt x="31087" y="24930"/>
                      </a:moveTo>
                      <a:cubicBezTo>
                        <a:pt x="-2948" y="68690"/>
                        <a:pt x="-35179" y="238132"/>
                        <a:pt x="87866" y="228667"/>
                      </a:cubicBezTo>
                      <a:cubicBezTo>
                        <a:pt x="210955" y="219201"/>
                        <a:pt x="291397" y="110193"/>
                        <a:pt x="286676" y="53356"/>
                      </a:cubicBezTo>
                      <a:cubicBezTo>
                        <a:pt x="281956" y="-3526"/>
                        <a:pt x="64204" y="-17717"/>
                        <a:pt x="31087" y="2493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Shape 265">
                  <a:extLst>
                    <a:ext uri="{FF2B5EF4-FFF2-40B4-BE49-F238E27FC236}">
                      <a16:creationId xmlns:a16="http://schemas.microsoft.com/office/drawing/2014/main" id="{4590090C-797E-51BA-26AF-C58489DE4D51}"/>
                    </a:ext>
                  </a:extLst>
                </p:cNvPr>
                <p:cNvSpPr/>
                <p:nvPr/>
              </p:nvSpPr>
              <p:spPr>
                <a:xfrm>
                  <a:off x="8660164" y="1394243"/>
                  <a:ext cx="286678" cy="228923"/>
                </a:xfrm>
                <a:custGeom>
                  <a:avLst/>
                  <a:gdLst>
                    <a:gd name="connsiteX0" fmla="*/ 31150 w 286678"/>
                    <a:gd name="connsiteY0" fmla="*/ 24884 h 228923"/>
                    <a:gd name="connsiteX1" fmla="*/ 87959 w 286678"/>
                    <a:gd name="connsiteY1" fmla="*/ 228621 h 228923"/>
                    <a:gd name="connsiteX2" fmla="*/ 286770 w 286678"/>
                    <a:gd name="connsiteY2" fmla="*/ 53280 h 228923"/>
                    <a:gd name="connsiteX3" fmla="*/ 31150 w 286678"/>
                    <a:gd name="connsiteY3" fmla="*/ 24884 h 228923"/>
                  </a:gdLst>
                  <a:ahLst/>
                  <a:cxnLst>
                    <a:cxn ang="0">
                      <a:pos x="connsiteX0" y="connsiteY0"/>
                    </a:cxn>
                    <a:cxn ang="0">
                      <a:pos x="connsiteX1" y="connsiteY1"/>
                    </a:cxn>
                    <a:cxn ang="0">
                      <a:pos x="connsiteX2" y="connsiteY2"/>
                    </a:cxn>
                    <a:cxn ang="0">
                      <a:pos x="connsiteX3" y="connsiteY3"/>
                    </a:cxn>
                  </a:cxnLst>
                  <a:rect l="l" t="t" r="r" b="b"/>
                  <a:pathLst>
                    <a:path w="286678" h="228923">
                      <a:moveTo>
                        <a:pt x="31150" y="24884"/>
                      </a:moveTo>
                      <a:cubicBezTo>
                        <a:pt x="-2855" y="68614"/>
                        <a:pt x="-35085" y="238086"/>
                        <a:pt x="87959" y="228621"/>
                      </a:cubicBezTo>
                      <a:cubicBezTo>
                        <a:pt x="211049" y="219125"/>
                        <a:pt x="291520" y="110147"/>
                        <a:pt x="286770" y="53280"/>
                      </a:cubicBezTo>
                      <a:cubicBezTo>
                        <a:pt x="282035" y="-3572"/>
                        <a:pt x="64297" y="-17762"/>
                        <a:pt x="31150" y="2488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Shape 266">
                  <a:extLst>
                    <a:ext uri="{FF2B5EF4-FFF2-40B4-BE49-F238E27FC236}">
                      <a16:creationId xmlns:a16="http://schemas.microsoft.com/office/drawing/2014/main" id="{8AB88C8C-F08E-B20F-81CB-8C0EE08D2D9A}"/>
                    </a:ext>
                  </a:extLst>
                </p:cNvPr>
                <p:cNvSpPr/>
                <p:nvPr/>
              </p:nvSpPr>
              <p:spPr>
                <a:xfrm>
                  <a:off x="9356026" y="1432142"/>
                  <a:ext cx="286675" cy="228930"/>
                </a:xfrm>
                <a:custGeom>
                  <a:avLst/>
                  <a:gdLst>
                    <a:gd name="connsiteX0" fmla="*/ 31174 w 286675"/>
                    <a:gd name="connsiteY0" fmla="*/ 24862 h 228930"/>
                    <a:gd name="connsiteX1" fmla="*/ 88013 w 286675"/>
                    <a:gd name="connsiteY1" fmla="*/ 228629 h 228930"/>
                    <a:gd name="connsiteX2" fmla="*/ 286794 w 286675"/>
                    <a:gd name="connsiteY2" fmla="*/ 53288 h 228930"/>
                    <a:gd name="connsiteX3" fmla="*/ 31174 w 286675"/>
                    <a:gd name="connsiteY3" fmla="*/ 24862 h 228930"/>
                  </a:gdLst>
                  <a:ahLst/>
                  <a:cxnLst>
                    <a:cxn ang="0">
                      <a:pos x="connsiteX0" y="connsiteY0"/>
                    </a:cxn>
                    <a:cxn ang="0">
                      <a:pos x="connsiteX1" y="connsiteY1"/>
                    </a:cxn>
                    <a:cxn ang="0">
                      <a:pos x="connsiteX2" y="connsiteY2"/>
                    </a:cxn>
                    <a:cxn ang="0">
                      <a:pos x="connsiteX3" y="connsiteY3"/>
                    </a:cxn>
                  </a:cxnLst>
                  <a:rect l="l" t="t" r="r" b="b"/>
                  <a:pathLst>
                    <a:path w="286675" h="228930">
                      <a:moveTo>
                        <a:pt x="31174" y="24862"/>
                      </a:moveTo>
                      <a:cubicBezTo>
                        <a:pt x="-2831" y="68652"/>
                        <a:pt x="-35061" y="238094"/>
                        <a:pt x="88013" y="228629"/>
                      </a:cubicBezTo>
                      <a:cubicBezTo>
                        <a:pt x="211073" y="219164"/>
                        <a:pt x="291544" y="110155"/>
                        <a:pt x="286794" y="53288"/>
                      </a:cubicBezTo>
                      <a:cubicBezTo>
                        <a:pt x="282058" y="-3564"/>
                        <a:pt x="64321" y="-17754"/>
                        <a:pt x="31174" y="2486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Shape 267">
                  <a:extLst>
                    <a:ext uri="{FF2B5EF4-FFF2-40B4-BE49-F238E27FC236}">
                      <a16:creationId xmlns:a16="http://schemas.microsoft.com/office/drawing/2014/main" id="{E08FE71E-6DF2-F257-9701-7655C6D50048}"/>
                    </a:ext>
                  </a:extLst>
                </p:cNvPr>
                <p:cNvSpPr/>
                <p:nvPr/>
              </p:nvSpPr>
              <p:spPr>
                <a:xfrm>
                  <a:off x="9143011" y="1863342"/>
                  <a:ext cx="286671" cy="228933"/>
                </a:xfrm>
                <a:custGeom>
                  <a:avLst/>
                  <a:gdLst>
                    <a:gd name="connsiteX0" fmla="*/ 31194 w 286671"/>
                    <a:gd name="connsiteY0" fmla="*/ 24868 h 228933"/>
                    <a:gd name="connsiteX1" fmla="*/ 87973 w 286671"/>
                    <a:gd name="connsiteY1" fmla="*/ 228650 h 228933"/>
                    <a:gd name="connsiteX2" fmla="*/ 286784 w 286671"/>
                    <a:gd name="connsiteY2" fmla="*/ 53294 h 228933"/>
                    <a:gd name="connsiteX3" fmla="*/ 31194 w 286671"/>
                    <a:gd name="connsiteY3" fmla="*/ 24868 h 228933"/>
                  </a:gdLst>
                  <a:ahLst/>
                  <a:cxnLst>
                    <a:cxn ang="0">
                      <a:pos x="connsiteX0" y="connsiteY0"/>
                    </a:cxn>
                    <a:cxn ang="0">
                      <a:pos x="connsiteX1" y="connsiteY1"/>
                    </a:cxn>
                    <a:cxn ang="0">
                      <a:pos x="connsiteX2" y="connsiteY2"/>
                    </a:cxn>
                    <a:cxn ang="0">
                      <a:pos x="connsiteX3" y="connsiteY3"/>
                    </a:cxn>
                  </a:cxnLst>
                  <a:rect l="l" t="t" r="r" b="b"/>
                  <a:pathLst>
                    <a:path w="286671" h="228933">
                      <a:moveTo>
                        <a:pt x="31194" y="24868"/>
                      </a:moveTo>
                      <a:cubicBezTo>
                        <a:pt x="-2841" y="68658"/>
                        <a:pt x="-35072" y="238100"/>
                        <a:pt x="87973" y="228650"/>
                      </a:cubicBezTo>
                      <a:cubicBezTo>
                        <a:pt x="211063" y="219170"/>
                        <a:pt x="291504" y="110176"/>
                        <a:pt x="286784" y="53294"/>
                      </a:cubicBezTo>
                      <a:cubicBezTo>
                        <a:pt x="282048" y="-3543"/>
                        <a:pt x="64311" y="-17733"/>
                        <a:pt x="31194" y="2486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Shape 268">
                  <a:extLst>
                    <a:ext uri="{FF2B5EF4-FFF2-40B4-BE49-F238E27FC236}">
                      <a16:creationId xmlns:a16="http://schemas.microsoft.com/office/drawing/2014/main" id="{5953186E-B97C-6280-9814-79E8C2174026}"/>
                    </a:ext>
                  </a:extLst>
                </p:cNvPr>
                <p:cNvSpPr/>
                <p:nvPr/>
              </p:nvSpPr>
              <p:spPr>
                <a:xfrm>
                  <a:off x="8858977" y="2237676"/>
                  <a:ext cx="286688" cy="228910"/>
                </a:xfrm>
                <a:custGeom>
                  <a:avLst/>
                  <a:gdLst>
                    <a:gd name="connsiteX0" fmla="*/ 31170 w 286688"/>
                    <a:gd name="connsiteY0" fmla="*/ 24901 h 228910"/>
                    <a:gd name="connsiteX1" fmla="*/ 87979 w 286688"/>
                    <a:gd name="connsiteY1" fmla="*/ 228638 h 228910"/>
                    <a:gd name="connsiteX2" fmla="*/ 286790 w 286688"/>
                    <a:gd name="connsiteY2" fmla="*/ 53342 h 228910"/>
                    <a:gd name="connsiteX3" fmla="*/ 31170 w 286688"/>
                    <a:gd name="connsiteY3" fmla="*/ 24901 h 228910"/>
                  </a:gdLst>
                  <a:ahLst/>
                  <a:cxnLst>
                    <a:cxn ang="0">
                      <a:pos x="connsiteX0" y="connsiteY0"/>
                    </a:cxn>
                    <a:cxn ang="0">
                      <a:pos x="connsiteX1" y="connsiteY1"/>
                    </a:cxn>
                    <a:cxn ang="0">
                      <a:pos x="connsiteX2" y="connsiteY2"/>
                    </a:cxn>
                    <a:cxn ang="0">
                      <a:pos x="connsiteX3" y="connsiteY3"/>
                    </a:cxn>
                  </a:cxnLst>
                  <a:rect l="l" t="t" r="r" b="b"/>
                  <a:pathLst>
                    <a:path w="286688" h="228910">
                      <a:moveTo>
                        <a:pt x="31170" y="24901"/>
                      </a:moveTo>
                      <a:cubicBezTo>
                        <a:pt x="-2865" y="68661"/>
                        <a:pt x="-35066" y="238133"/>
                        <a:pt x="87979" y="228638"/>
                      </a:cubicBezTo>
                      <a:cubicBezTo>
                        <a:pt x="211069" y="219172"/>
                        <a:pt x="291510" y="110164"/>
                        <a:pt x="286790" y="53342"/>
                      </a:cubicBezTo>
                      <a:cubicBezTo>
                        <a:pt x="282069" y="-3510"/>
                        <a:pt x="64317" y="-17745"/>
                        <a:pt x="31170" y="2490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Shape 269">
                  <a:extLst>
                    <a:ext uri="{FF2B5EF4-FFF2-40B4-BE49-F238E27FC236}">
                      <a16:creationId xmlns:a16="http://schemas.microsoft.com/office/drawing/2014/main" id="{D1DBC66E-0C6A-F18D-CAA9-5A025116813E}"/>
                    </a:ext>
                  </a:extLst>
                </p:cNvPr>
                <p:cNvSpPr/>
                <p:nvPr/>
              </p:nvSpPr>
              <p:spPr>
                <a:xfrm>
                  <a:off x="3515079" y="3426980"/>
                  <a:ext cx="252959" cy="309561"/>
                </a:xfrm>
                <a:custGeom>
                  <a:avLst/>
                  <a:gdLst>
                    <a:gd name="connsiteX0" fmla="*/ 44755 w 252959"/>
                    <a:gd name="connsiteY0" fmla="*/ 43934 h 309561"/>
                    <a:gd name="connsiteX1" fmla="*/ 63667 w 252959"/>
                    <a:gd name="connsiteY1" fmla="*/ 299813 h 309561"/>
                    <a:gd name="connsiteX2" fmla="*/ 253052 w 252959"/>
                    <a:gd name="connsiteY2" fmla="*/ 143447 h 309561"/>
                    <a:gd name="connsiteX3" fmla="*/ 44755 w 252959"/>
                    <a:gd name="connsiteY3" fmla="*/ 43934 h 309561"/>
                  </a:gdLst>
                  <a:ahLst/>
                  <a:cxnLst>
                    <a:cxn ang="0">
                      <a:pos x="connsiteX0" y="connsiteY0"/>
                    </a:cxn>
                    <a:cxn ang="0">
                      <a:pos x="connsiteX1" y="connsiteY1"/>
                    </a:cxn>
                    <a:cxn ang="0">
                      <a:pos x="connsiteX2" y="connsiteY2"/>
                    </a:cxn>
                    <a:cxn ang="0">
                      <a:pos x="connsiteX3" y="connsiteY3"/>
                    </a:cxn>
                  </a:cxnLst>
                  <a:rect l="l" t="t" r="r" b="b"/>
                  <a:pathLst>
                    <a:path w="252959" h="309561">
                      <a:moveTo>
                        <a:pt x="44755" y="43934"/>
                      </a:moveTo>
                      <a:cubicBezTo>
                        <a:pt x="-4808" y="118317"/>
                        <a:pt x="-30996" y="361450"/>
                        <a:pt x="63667" y="299813"/>
                      </a:cubicBezTo>
                      <a:cubicBezTo>
                        <a:pt x="158359" y="238205"/>
                        <a:pt x="253052" y="285607"/>
                        <a:pt x="253052" y="143447"/>
                      </a:cubicBezTo>
                      <a:cubicBezTo>
                        <a:pt x="253037" y="1288"/>
                        <a:pt x="101565" y="-41389"/>
                        <a:pt x="44755" y="4393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Shape 270">
                  <a:extLst>
                    <a:ext uri="{FF2B5EF4-FFF2-40B4-BE49-F238E27FC236}">
                      <a16:creationId xmlns:a16="http://schemas.microsoft.com/office/drawing/2014/main" id="{AA3E747A-C67C-D43B-12E0-479B0077B3A6}"/>
                    </a:ext>
                  </a:extLst>
                </p:cNvPr>
                <p:cNvSpPr/>
                <p:nvPr/>
              </p:nvSpPr>
              <p:spPr>
                <a:xfrm>
                  <a:off x="3683896" y="2930567"/>
                  <a:ext cx="294611" cy="229906"/>
                </a:xfrm>
                <a:custGeom>
                  <a:avLst/>
                  <a:gdLst>
                    <a:gd name="connsiteX0" fmla="*/ 107874 w 294611"/>
                    <a:gd name="connsiteY0" fmla="*/ 23845 h 229906"/>
                    <a:gd name="connsiteX1" fmla="*/ 55815 w 294611"/>
                    <a:gd name="connsiteY1" fmla="*/ 213361 h 229906"/>
                    <a:gd name="connsiteX2" fmla="*/ 278287 w 294611"/>
                    <a:gd name="connsiteY2" fmla="*/ 151754 h 229906"/>
                    <a:gd name="connsiteX3" fmla="*/ 107874 w 294611"/>
                    <a:gd name="connsiteY3" fmla="*/ 23845 h 229906"/>
                  </a:gdLst>
                  <a:ahLst/>
                  <a:cxnLst>
                    <a:cxn ang="0">
                      <a:pos x="connsiteX0" y="connsiteY0"/>
                    </a:cxn>
                    <a:cxn ang="0">
                      <a:pos x="connsiteX1" y="connsiteY1"/>
                    </a:cxn>
                    <a:cxn ang="0">
                      <a:pos x="connsiteX2" y="connsiteY2"/>
                    </a:cxn>
                    <a:cxn ang="0">
                      <a:pos x="connsiteX3" y="connsiteY3"/>
                    </a:cxn>
                  </a:cxnLst>
                  <a:rect l="l" t="t" r="r" b="b"/>
                  <a:pathLst>
                    <a:path w="294611" h="229906">
                      <a:moveTo>
                        <a:pt x="107874" y="23845"/>
                      </a:moveTo>
                      <a:cubicBezTo>
                        <a:pt x="33145" y="80832"/>
                        <a:pt x="-62509" y="180210"/>
                        <a:pt x="55815" y="213361"/>
                      </a:cubicBezTo>
                      <a:cubicBezTo>
                        <a:pt x="174169" y="246542"/>
                        <a:pt x="349303" y="232322"/>
                        <a:pt x="278287" y="151754"/>
                      </a:cubicBezTo>
                      <a:cubicBezTo>
                        <a:pt x="207287" y="71232"/>
                        <a:pt x="207287" y="-51953"/>
                        <a:pt x="107874" y="2384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Shape 271">
                  <a:extLst>
                    <a:ext uri="{FF2B5EF4-FFF2-40B4-BE49-F238E27FC236}">
                      <a16:creationId xmlns:a16="http://schemas.microsoft.com/office/drawing/2014/main" id="{760E8E33-3023-2F76-FFC9-B8FA59FD946D}"/>
                    </a:ext>
                  </a:extLst>
                </p:cNvPr>
                <p:cNvSpPr/>
                <p:nvPr/>
              </p:nvSpPr>
              <p:spPr>
                <a:xfrm>
                  <a:off x="4900436" y="2655728"/>
                  <a:ext cx="294610" cy="229912"/>
                </a:xfrm>
                <a:custGeom>
                  <a:avLst/>
                  <a:gdLst>
                    <a:gd name="connsiteX0" fmla="*/ 107921 w 294610"/>
                    <a:gd name="connsiteY0" fmla="*/ 23834 h 229912"/>
                    <a:gd name="connsiteX1" fmla="*/ 55862 w 294610"/>
                    <a:gd name="connsiteY1" fmla="*/ 213351 h 229912"/>
                    <a:gd name="connsiteX2" fmla="*/ 278334 w 294610"/>
                    <a:gd name="connsiteY2" fmla="*/ 151743 h 229912"/>
                    <a:gd name="connsiteX3" fmla="*/ 107921 w 294610"/>
                    <a:gd name="connsiteY3" fmla="*/ 23834 h 229912"/>
                  </a:gdLst>
                  <a:ahLst/>
                  <a:cxnLst>
                    <a:cxn ang="0">
                      <a:pos x="connsiteX0" y="connsiteY0"/>
                    </a:cxn>
                    <a:cxn ang="0">
                      <a:pos x="connsiteX1" y="connsiteY1"/>
                    </a:cxn>
                    <a:cxn ang="0">
                      <a:pos x="connsiteX2" y="connsiteY2"/>
                    </a:cxn>
                    <a:cxn ang="0">
                      <a:pos x="connsiteX3" y="connsiteY3"/>
                    </a:cxn>
                  </a:cxnLst>
                  <a:rect l="l" t="t" r="r" b="b"/>
                  <a:pathLst>
                    <a:path w="294610" h="229912">
                      <a:moveTo>
                        <a:pt x="107921" y="23834"/>
                      </a:moveTo>
                      <a:cubicBezTo>
                        <a:pt x="33192" y="80822"/>
                        <a:pt x="-62462" y="180199"/>
                        <a:pt x="55862" y="213351"/>
                      </a:cubicBezTo>
                      <a:cubicBezTo>
                        <a:pt x="174186" y="246547"/>
                        <a:pt x="349350" y="232311"/>
                        <a:pt x="278334" y="151743"/>
                      </a:cubicBezTo>
                      <a:cubicBezTo>
                        <a:pt x="207349" y="71221"/>
                        <a:pt x="207319" y="-51963"/>
                        <a:pt x="107921" y="2383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Shape 272">
                  <a:extLst>
                    <a:ext uri="{FF2B5EF4-FFF2-40B4-BE49-F238E27FC236}">
                      <a16:creationId xmlns:a16="http://schemas.microsoft.com/office/drawing/2014/main" id="{E114AF39-9060-F193-9EC3-8AAD0859A4DA}"/>
                    </a:ext>
                  </a:extLst>
                </p:cNvPr>
                <p:cNvSpPr/>
                <p:nvPr/>
              </p:nvSpPr>
              <p:spPr>
                <a:xfrm>
                  <a:off x="4422330" y="2466192"/>
                  <a:ext cx="294628" cy="229926"/>
                </a:xfrm>
                <a:custGeom>
                  <a:avLst/>
                  <a:gdLst>
                    <a:gd name="connsiteX0" fmla="*/ 107931 w 294628"/>
                    <a:gd name="connsiteY0" fmla="*/ 23831 h 229926"/>
                    <a:gd name="connsiteX1" fmla="*/ 55842 w 294628"/>
                    <a:gd name="connsiteY1" fmla="*/ 213377 h 229926"/>
                    <a:gd name="connsiteX2" fmla="*/ 278345 w 294628"/>
                    <a:gd name="connsiteY2" fmla="*/ 151770 h 229926"/>
                    <a:gd name="connsiteX3" fmla="*/ 107931 w 294628"/>
                    <a:gd name="connsiteY3" fmla="*/ 23831 h 229926"/>
                  </a:gdLst>
                  <a:ahLst/>
                  <a:cxnLst>
                    <a:cxn ang="0">
                      <a:pos x="connsiteX0" y="connsiteY0"/>
                    </a:cxn>
                    <a:cxn ang="0">
                      <a:pos x="connsiteX1" y="connsiteY1"/>
                    </a:cxn>
                    <a:cxn ang="0">
                      <a:pos x="connsiteX2" y="connsiteY2"/>
                    </a:cxn>
                    <a:cxn ang="0">
                      <a:pos x="connsiteX3" y="connsiteY3"/>
                    </a:cxn>
                  </a:cxnLst>
                  <a:rect l="l" t="t" r="r" b="b"/>
                  <a:pathLst>
                    <a:path w="294628" h="229926">
                      <a:moveTo>
                        <a:pt x="107931" y="23831"/>
                      </a:moveTo>
                      <a:cubicBezTo>
                        <a:pt x="33173" y="80848"/>
                        <a:pt x="-62482" y="180196"/>
                        <a:pt x="55842" y="213377"/>
                      </a:cubicBezTo>
                      <a:cubicBezTo>
                        <a:pt x="174197" y="246528"/>
                        <a:pt x="349330" y="232338"/>
                        <a:pt x="278345" y="151770"/>
                      </a:cubicBezTo>
                      <a:cubicBezTo>
                        <a:pt x="207314" y="71233"/>
                        <a:pt x="207314" y="-51981"/>
                        <a:pt x="107931" y="2383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Shape 273">
                  <a:extLst>
                    <a:ext uri="{FF2B5EF4-FFF2-40B4-BE49-F238E27FC236}">
                      <a16:creationId xmlns:a16="http://schemas.microsoft.com/office/drawing/2014/main" id="{B973B400-8F04-0ADC-173D-0916D21CE999}"/>
                    </a:ext>
                  </a:extLst>
                </p:cNvPr>
                <p:cNvSpPr/>
                <p:nvPr/>
              </p:nvSpPr>
              <p:spPr>
                <a:xfrm>
                  <a:off x="4412873" y="3593935"/>
                  <a:ext cx="294609" cy="229940"/>
                </a:xfrm>
                <a:custGeom>
                  <a:avLst/>
                  <a:gdLst>
                    <a:gd name="connsiteX0" fmla="*/ 107902 w 294609"/>
                    <a:gd name="connsiteY0" fmla="*/ 23884 h 229940"/>
                    <a:gd name="connsiteX1" fmla="*/ 55843 w 294609"/>
                    <a:gd name="connsiteY1" fmla="*/ 213445 h 229940"/>
                    <a:gd name="connsiteX2" fmla="*/ 278315 w 294609"/>
                    <a:gd name="connsiteY2" fmla="*/ 151823 h 229940"/>
                    <a:gd name="connsiteX3" fmla="*/ 107902 w 294609"/>
                    <a:gd name="connsiteY3" fmla="*/ 23884 h 229940"/>
                  </a:gdLst>
                  <a:ahLst/>
                  <a:cxnLst>
                    <a:cxn ang="0">
                      <a:pos x="connsiteX0" y="connsiteY0"/>
                    </a:cxn>
                    <a:cxn ang="0">
                      <a:pos x="connsiteX1" y="connsiteY1"/>
                    </a:cxn>
                    <a:cxn ang="0">
                      <a:pos x="connsiteX2" y="connsiteY2"/>
                    </a:cxn>
                    <a:cxn ang="0">
                      <a:pos x="connsiteX3" y="connsiteY3"/>
                    </a:cxn>
                  </a:cxnLst>
                  <a:rect l="l" t="t" r="r" b="b"/>
                  <a:pathLst>
                    <a:path w="294609" h="229940">
                      <a:moveTo>
                        <a:pt x="107902" y="23884"/>
                      </a:moveTo>
                      <a:cubicBezTo>
                        <a:pt x="33173" y="80901"/>
                        <a:pt x="-62481" y="180249"/>
                        <a:pt x="55843" y="213445"/>
                      </a:cubicBezTo>
                      <a:cubicBezTo>
                        <a:pt x="174167" y="246581"/>
                        <a:pt x="349331" y="232391"/>
                        <a:pt x="278315" y="151823"/>
                      </a:cubicBezTo>
                      <a:cubicBezTo>
                        <a:pt x="207315" y="71255"/>
                        <a:pt x="207285" y="-51944"/>
                        <a:pt x="107902" y="2388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9" name="Free-form: Shape 274">
                  <a:extLst>
                    <a:ext uri="{FF2B5EF4-FFF2-40B4-BE49-F238E27FC236}">
                      <a16:creationId xmlns:a16="http://schemas.microsoft.com/office/drawing/2014/main" id="{620BC2EE-AF79-DBB4-F3F3-1A1ADFFD8BDB}"/>
                    </a:ext>
                  </a:extLst>
                </p:cNvPr>
                <p:cNvSpPr/>
                <p:nvPr/>
              </p:nvSpPr>
              <p:spPr>
                <a:xfrm>
                  <a:off x="3040111" y="4949140"/>
                  <a:ext cx="294609" cy="229923"/>
                </a:xfrm>
                <a:custGeom>
                  <a:avLst/>
                  <a:gdLst>
                    <a:gd name="connsiteX0" fmla="*/ 107849 w 294609"/>
                    <a:gd name="connsiteY0" fmla="*/ 23921 h 229923"/>
                    <a:gd name="connsiteX1" fmla="*/ 55790 w 294609"/>
                    <a:gd name="connsiteY1" fmla="*/ 213467 h 229923"/>
                    <a:gd name="connsiteX2" fmla="*/ 278263 w 294609"/>
                    <a:gd name="connsiteY2" fmla="*/ 151860 h 229923"/>
                    <a:gd name="connsiteX3" fmla="*/ 107849 w 294609"/>
                    <a:gd name="connsiteY3" fmla="*/ 23921 h 229923"/>
                  </a:gdLst>
                  <a:ahLst/>
                  <a:cxnLst>
                    <a:cxn ang="0">
                      <a:pos x="connsiteX0" y="connsiteY0"/>
                    </a:cxn>
                    <a:cxn ang="0">
                      <a:pos x="connsiteX1" y="connsiteY1"/>
                    </a:cxn>
                    <a:cxn ang="0">
                      <a:pos x="connsiteX2" y="connsiteY2"/>
                    </a:cxn>
                    <a:cxn ang="0">
                      <a:pos x="connsiteX3" y="connsiteY3"/>
                    </a:cxn>
                  </a:cxnLst>
                  <a:rect l="l" t="t" r="r" b="b"/>
                  <a:pathLst>
                    <a:path w="294609" h="229923">
                      <a:moveTo>
                        <a:pt x="107849" y="23921"/>
                      </a:moveTo>
                      <a:cubicBezTo>
                        <a:pt x="33121" y="80983"/>
                        <a:pt x="-62534" y="180301"/>
                        <a:pt x="55790" y="213467"/>
                      </a:cubicBezTo>
                      <a:cubicBezTo>
                        <a:pt x="174114" y="246618"/>
                        <a:pt x="349278" y="232443"/>
                        <a:pt x="278263" y="151860"/>
                      </a:cubicBezTo>
                      <a:cubicBezTo>
                        <a:pt x="207277" y="71322"/>
                        <a:pt x="207277" y="-51877"/>
                        <a:pt x="107849" y="2392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0" name="Free-form: Shape 275">
                  <a:extLst>
                    <a:ext uri="{FF2B5EF4-FFF2-40B4-BE49-F238E27FC236}">
                      <a16:creationId xmlns:a16="http://schemas.microsoft.com/office/drawing/2014/main" id="{8D9FCAD6-E154-D82C-3561-0920F16F9682}"/>
                    </a:ext>
                  </a:extLst>
                </p:cNvPr>
                <p:cNvSpPr/>
                <p:nvPr/>
              </p:nvSpPr>
              <p:spPr>
                <a:xfrm>
                  <a:off x="3096928" y="4063057"/>
                  <a:ext cx="294616" cy="229927"/>
                </a:xfrm>
                <a:custGeom>
                  <a:avLst/>
                  <a:gdLst>
                    <a:gd name="connsiteX0" fmla="*/ 107858 w 294616"/>
                    <a:gd name="connsiteY0" fmla="*/ 23890 h 229927"/>
                    <a:gd name="connsiteX1" fmla="*/ 55799 w 294616"/>
                    <a:gd name="connsiteY1" fmla="*/ 213407 h 229927"/>
                    <a:gd name="connsiteX2" fmla="*/ 278272 w 294616"/>
                    <a:gd name="connsiteY2" fmla="*/ 151799 h 229927"/>
                    <a:gd name="connsiteX3" fmla="*/ 107858 w 294616"/>
                    <a:gd name="connsiteY3" fmla="*/ 23890 h 229927"/>
                  </a:gdLst>
                  <a:ahLst/>
                  <a:cxnLst>
                    <a:cxn ang="0">
                      <a:pos x="connsiteX0" y="connsiteY0"/>
                    </a:cxn>
                    <a:cxn ang="0">
                      <a:pos x="connsiteX1" y="connsiteY1"/>
                    </a:cxn>
                    <a:cxn ang="0">
                      <a:pos x="connsiteX2" y="connsiteY2"/>
                    </a:cxn>
                    <a:cxn ang="0">
                      <a:pos x="connsiteX3" y="connsiteY3"/>
                    </a:cxn>
                  </a:cxnLst>
                  <a:rect l="l" t="t" r="r" b="b"/>
                  <a:pathLst>
                    <a:path w="294616" h="229927">
                      <a:moveTo>
                        <a:pt x="107858" y="23890"/>
                      </a:moveTo>
                      <a:cubicBezTo>
                        <a:pt x="33100" y="80923"/>
                        <a:pt x="-62525" y="180255"/>
                        <a:pt x="55799" y="213407"/>
                      </a:cubicBezTo>
                      <a:cubicBezTo>
                        <a:pt x="174124" y="246633"/>
                        <a:pt x="349287" y="232367"/>
                        <a:pt x="278272" y="151799"/>
                      </a:cubicBezTo>
                      <a:cubicBezTo>
                        <a:pt x="207271" y="71262"/>
                        <a:pt x="207241" y="-51907"/>
                        <a:pt x="107858" y="2389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Shape 276">
                  <a:extLst>
                    <a:ext uri="{FF2B5EF4-FFF2-40B4-BE49-F238E27FC236}">
                      <a16:creationId xmlns:a16="http://schemas.microsoft.com/office/drawing/2014/main" id="{AE38A299-DCF5-DDD1-8740-E5CEC79E0DEA}"/>
                    </a:ext>
                  </a:extLst>
                </p:cNvPr>
                <p:cNvSpPr/>
                <p:nvPr/>
              </p:nvSpPr>
              <p:spPr>
                <a:xfrm>
                  <a:off x="3948980" y="4750135"/>
                  <a:ext cx="294616" cy="229933"/>
                </a:xfrm>
                <a:custGeom>
                  <a:avLst/>
                  <a:gdLst>
                    <a:gd name="connsiteX0" fmla="*/ 107891 w 294616"/>
                    <a:gd name="connsiteY0" fmla="*/ 23921 h 229933"/>
                    <a:gd name="connsiteX1" fmla="*/ 55832 w 294616"/>
                    <a:gd name="connsiteY1" fmla="*/ 213452 h 229933"/>
                    <a:gd name="connsiteX2" fmla="*/ 278304 w 294616"/>
                    <a:gd name="connsiteY2" fmla="*/ 151830 h 229933"/>
                    <a:gd name="connsiteX3" fmla="*/ 107891 w 294616"/>
                    <a:gd name="connsiteY3" fmla="*/ 23921 h 229933"/>
                  </a:gdLst>
                  <a:ahLst/>
                  <a:cxnLst>
                    <a:cxn ang="0">
                      <a:pos x="connsiteX0" y="connsiteY0"/>
                    </a:cxn>
                    <a:cxn ang="0">
                      <a:pos x="connsiteX1" y="connsiteY1"/>
                    </a:cxn>
                    <a:cxn ang="0">
                      <a:pos x="connsiteX2" y="connsiteY2"/>
                    </a:cxn>
                    <a:cxn ang="0">
                      <a:pos x="connsiteX3" y="connsiteY3"/>
                    </a:cxn>
                  </a:cxnLst>
                  <a:rect l="l" t="t" r="r" b="b"/>
                  <a:pathLst>
                    <a:path w="294616" h="229933">
                      <a:moveTo>
                        <a:pt x="107891" y="23921"/>
                      </a:moveTo>
                      <a:cubicBezTo>
                        <a:pt x="33132" y="80923"/>
                        <a:pt x="-62492" y="180316"/>
                        <a:pt x="55832" y="213452"/>
                      </a:cubicBezTo>
                      <a:cubicBezTo>
                        <a:pt x="174156" y="246649"/>
                        <a:pt x="349320" y="232413"/>
                        <a:pt x="278304" y="151830"/>
                      </a:cubicBezTo>
                      <a:cubicBezTo>
                        <a:pt x="207319" y="71308"/>
                        <a:pt x="207289" y="-51891"/>
                        <a:pt x="107891" y="2392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2" name="Free-form: Shape 277">
                  <a:extLst>
                    <a:ext uri="{FF2B5EF4-FFF2-40B4-BE49-F238E27FC236}">
                      <a16:creationId xmlns:a16="http://schemas.microsoft.com/office/drawing/2014/main" id="{6FF86CE0-B5CF-C8B4-0FB8-7BD814640F43}"/>
                    </a:ext>
                  </a:extLst>
                </p:cNvPr>
                <p:cNvSpPr/>
                <p:nvPr/>
              </p:nvSpPr>
              <p:spPr>
                <a:xfrm>
                  <a:off x="4791590" y="4764351"/>
                  <a:ext cx="294606" cy="229956"/>
                </a:xfrm>
                <a:custGeom>
                  <a:avLst/>
                  <a:gdLst>
                    <a:gd name="connsiteX0" fmla="*/ 107924 w 294606"/>
                    <a:gd name="connsiteY0" fmla="*/ 23912 h 229956"/>
                    <a:gd name="connsiteX1" fmla="*/ 55865 w 294606"/>
                    <a:gd name="connsiteY1" fmla="*/ 213458 h 229956"/>
                    <a:gd name="connsiteX2" fmla="*/ 278337 w 294606"/>
                    <a:gd name="connsiteY2" fmla="*/ 151866 h 229956"/>
                    <a:gd name="connsiteX3" fmla="*/ 107924 w 294606"/>
                    <a:gd name="connsiteY3" fmla="*/ 23912 h 229956"/>
                  </a:gdLst>
                  <a:ahLst/>
                  <a:cxnLst>
                    <a:cxn ang="0">
                      <a:pos x="connsiteX0" y="connsiteY0"/>
                    </a:cxn>
                    <a:cxn ang="0">
                      <a:pos x="connsiteX1" y="connsiteY1"/>
                    </a:cxn>
                    <a:cxn ang="0">
                      <a:pos x="connsiteX2" y="connsiteY2"/>
                    </a:cxn>
                    <a:cxn ang="0">
                      <a:pos x="connsiteX3" y="connsiteY3"/>
                    </a:cxn>
                  </a:cxnLst>
                  <a:rect l="l" t="t" r="r" b="b"/>
                  <a:pathLst>
                    <a:path w="294606" h="229956">
                      <a:moveTo>
                        <a:pt x="107924" y="23912"/>
                      </a:moveTo>
                      <a:cubicBezTo>
                        <a:pt x="33165" y="80959"/>
                        <a:pt x="-62460" y="180292"/>
                        <a:pt x="55865" y="213458"/>
                      </a:cubicBezTo>
                      <a:cubicBezTo>
                        <a:pt x="174189" y="246684"/>
                        <a:pt x="349322" y="232434"/>
                        <a:pt x="278337" y="151866"/>
                      </a:cubicBezTo>
                      <a:cubicBezTo>
                        <a:pt x="207306" y="71328"/>
                        <a:pt x="207306" y="-51886"/>
                        <a:pt x="107924" y="239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Shape 278">
                  <a:extLst>
                    <a:ext uri="{FF2B5EF4-FFF2-40B4-BE49-F238E27FC236}">
                      <a16:creationId xmlns:a16="http://schemas.microsoft.com/office/drawing/2014/main" id="{D68932AF-9C6E-7DD7-6E51-CFE472B3BEE3}"/>
                    </a:ext>
                  </a:extLst>
                </p:cNvPr>
                <p:cNvSpPr/>
                <p:nvPr/>
              </p:nvSpPr>
              <p:spPr>
                <a:xfrm>
                  <a:off x="4696898" y="3968299"/>
                  <a:ext cx="294616" cy="229907"/>
                </a:xfrm>
                <a:custGeom>
                  <a:avLst/>
                  <a:gdLst>
                    <a:gd name="connsiteX0" fmla="*/ 107920 w 294616"/>
                    <a:gd name="connsiteY0" fmla="*/ 23887 h 229907"/>
                    <a:gd name="connsiteX1" fmla="*/ 55861 w 294616"/>
                    <a:gd name="connsiteY1" fmla="*/ 213403 h 229907"/>
                    <a:gd name="connsiteX2" fmla="*/ 278333 w 294616"/>
                    <a:gd name="connsiteY2" fmla="*/ 151796 h 229907"/>
                    <a:gd name="connsiteX3" fmla="*/ 107920 w 294616"/>
                    <a:gd name="connsiteY3" fmla="*/ 23887 h 229907"/>
                  </a:gdLst>
                  <a:ahLst/>
                  <a:cxnLst>
                    <a:cxn ang="0">
                      <a:pos x="connsiteX0" y="connsiteY0"/>
                    </a:cxn>
                    <a:cxn ang="0">
                      <a:pos x="connsiteX1" y="connsiteY1"/>
                    </a:cxn>
                    <a:cxn ang="0">
                      <a:pos x="connsiteX2" y="connsiteY2"/>
                    </a:cxn>
                    <a:cxn ang="0">
                      <a:pos x="connsiteX3" y="connsiteY3"/>
                    </a:cxn>
                  </a:cxnLst>
                  <a:rect l="l" t="t" r="r" b="b"/>
                  <a:pathLst>
                    <a:path w="294616" h="229907">
                      <a:moveTo>
                        <a:pt x="107920" y="23887"/>
                      </a:moveTo>
                      <a:cubicBezTo>
                        <a:pt x="33161" y="80889"/>
                        <a:pt x="-62463" y="180252"/>
                        <a:pt x="55861" y="213403"/>
                      </a:cubicBezTo>
                      <a:cubicBezTo>
                        <a:pt x="174185" y="246584"/>
                        <a:pt x="349349" y="232363"/>
                        <a:pt x="278333" y="151796"/>
                      </a:cubicBezTo>
                      <a:cubicBezTo>
                        <a:pt x="207348" y="71258"/>
                        <a:pt x="207318" y="-51911"/>
                        <a:pt x="107920" y="2388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Shape 279">
                  <a:extLst>
                    <a:ext uri="{FF2B5EF4-FFF2-40B4-BE49-F238E27FC236}">
                      <a16:creationId xmlns:a16="http://schemas.microsoft.com/office/drawing/2014/main" id="{57E29D4E-2BE1-AD57-294B-F4A6863EE2CC}"/>
                    </a:ext>
                  </a:extLst>
                </p:cNvPr>
                <p:cNvSpPr/>
                <p:nvPr/>
              </p:nvSpPr>
              <p:spPr>
                <a:xfrm>
                  <a:off x="5515824" y="3608169"/>
                  <a:ext cx="294629" cy="229940"/>
                </a:xfrm>
                <a:custGeom>
                  <a:avLst/>
                  <a:gdLst>
                    <a:gd name="connsiteX0" fmla="*/ 107945 w 294629"/>
                    <a:gd name="connsiteY0" fmla="*/ 23870 h 229940"/>
                    <a:gd name="connsiteX1" fmla="*/ 55886 w 294629"/>
                    <a:gd name="connsiteY1" fmla="*/ 213432 h 229940"/>
                    <a:gd name="connsiteX2" fmla="*/ 278388 w 294629"/>
                    <a:gd name="connsiteY2" fmla="*/ 151825 h 229940"/>
                    <a:gd name="connsiteX3" fmla="*/ 107945 w 294629"/>
                    <a:gd name="connsiteY3" fmla="*/ 23870 h 229940"/>
                  </a:gdLst>
                  <a:ahLst/>
                  <a:cxnLst>
                    <a:cxn ang="0">
                      <a:pos x="connsiteX0" y="connsiteY0"/>
                    </a:cxn>
                    <a:cxn ang="0">
                      <a:pos x="connsiteX1" y="connsiteY1"/>
                    </a:cxn>
                    <a:cxn ang="0">
                      <a:pos x="connsiteX2" y="connsiteY2"/>
                    </a:cxn>
                    <a:cxn ang="0">
                      <a:pos x="connsiteX3" y="connsiteY3"/>
                    </a:cxn>
                  </a:cxnLst>
                  <a:rect l="l" t="t" r="r" b="b"/>
                  <a:pathLst>
                    <a:path w="294629" h="229940">
                      <a:moveTo>
                        <a:pt x="107945" y="23870"/>
                      </a:moveTo>
                      <a:cubicBezTo>
                        <a:pt x="33216" y="80903"/>
                        <a:pt x="-62439" y="180266"/>
                        <a:pt x="55886" y="213432"/>
                      </a:cubicBezTo>
                      <a:cubicBezTo>
                        <a:pt x="174240" y="246613"/>
                        <a:pt x="349373" y="232347"/>
                        <a:pt x="278388" y="151825"/>
                      </a:cubicBezTo>
                      <a:cubicBezTo>
                        <a:pt x="207387" y="71257"/>
                        <a:pt x="207357" y="-51927"/>
                        <a:pt x="107945" y="2387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Shape 280">
                  <a:extLst>
                    <a:ext uri="{FF2B5EF4-FFF2-40B4-BE49-F238E27FC236}">
                      <a16:creationId xmlns:a16="http://schemas.microsoft.com/office/drawing/2014/main" id="{BC833CD1-1196-80D1-E958-C35DEF1F0DE5}"/>
                    </a:ext>
                  </a:extLst>
                </p:cNvPr>
                <p:cNvSpPr/>
                <p:nvPr/>
              </p:nvSpPr>
              <p:spPr>
                <a:xfrm>
                  <a:off x="6098059" y="3176980"/>
                  <a:ext cx="294620" cy="229926"/>
                </a:xfrm>
                <a:custGeom>
                  <a:avLst/>
                  <a:gdLst>
                    <a:gd name="connsiteX0" fmla="*/ 107987 w 294620"/>
                    <a:gd name="connsiteY0" fmla="*/ 23854 h 229926"/>
                    <a:gd name="connsiteX1" fmla="*/ 55928 w 294620"/>
                    <a:gd name="connsiteY1" fmla="*/ 213370 h 229926"/>
                    <a:gd name="connsiteX2" fmla="*/ 278401 w 294620"/>
                    <a:gd name="connsiteY2" fmla="*/ 151764 h 229926"/>
                    <a:gd name="connsiteX3" fmla="*/ 107987 w 294620"/>
                    <a:gd name="connsiteY3" fmla="*/ 23854 h 229926"/>
                  </a:gdLst>
                  <a:ahLst/>
                  <a:cxnLst>
                    <a:cxn ang="0">
                      <a:pos x="connsiteX0" y="connsiteY0"/>
                    </a:cxn>
                    <a:cxn ang="0">
                      <a:pos x="connsiteX1" y="connsiteY1"/>
                    </a:cxn>
                    <a:cxn ang="0">
                      <a:pos x="connsiteX2" y="connsiteY2"/>
                    </a:cxn>
                    <a:cxn ang="0">
                      <a:pos x="connsiteX3" y="connsiteY3"/>
                    </a:cxn>
                  </a:cxnLst>
                  <a:rect l="l" t="t" r="r" b="b"/>
                  <a:pathLst>
                    <a:path w="294620" h="229926">
                      <a:moveTo>
                        <a:pt x="107987" y="23854"/>
                      </a:moveTo>
                      <a:cubicBezTo>
                        <a:pt x="33228" y="80872"/>
                        <a:pt x="-62426" y="180220"/>
                        <a:pt x="55928" y="213370"/>
                      </a:cubicBezTo>
                      <a:cubicBezTo>
                        <a:pt x="174252" y="246582"/>
                        <a:pt x="349386" y="232361"/>
                        <a:pt x="278401" y="151764"/>
                      </a:cubicBezTo>
                      <a:cubicBezTo>
                        <a:pt x="207415" y="71241"/>
                        <a:pt x="207385" y="-51943"/>
                        <a:pt x="107987" y="2385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Shape 281">
                  <a:extLst>
                    <a:ext uri="{FF2B5EF4-FFF2-40B4-BE49-F238E27FC236}">
                      <a16:creationId xmlns:a16="http://schemas.microsoft.com/office/drawing/2014/main" id="{3D9FC9CE-D45F-C0C0-50C9-CCCD5F0AC8AC}"/>
                    </a:ext>
                  </a:extLst>
                </p:cNvPr>
                <p:cNvSpPr/>
                <p:nvPr/>
              </p:nvSpPr>
              <p:spPr>
                <a:xfrm>
                  <a:off x="6098059" y="2726817"/>
                  <a:ext cx="294620" cy="229929"/>
                </a:xfrm>
                <a:custGeom>
                  <a:avLst/>
                  <a:gdLst>
                    <a:gd name="connsiteX0" fmla="*/ 107987 w 294620"/>
                    <a:gd name="connsiteY0" fmla="*/ 23851 h 229929"/>
                    <a:gd name="connsiteX1" fmla="*/ 55928 w 294620"/>
                    <a:gd name="connsiteY1" fmla="*/ 213397 h 229929"/>
                    <a:gd name="connsiteX2" fmla="*/ 278401 w 294620"/>
                    <a:gd name="connsiteY2" fmla="*/ 151790 h 229929"/>
                    <a:gd name="connsiteX3" fmla="*/ 107987 w 294620"/>
                    <a:gd name="connsiteY3" fmla="*/ 23851 h 229929"/>
                  </a:gdLst>
                  <a:ahLst/>
                  <a:cxnLst>
                    <a:cxn ang="0">
                      <a:pos x="connsiteX0" y="connsiteY0"/>
                    </a:cxn>
                    <a:cxn ang="0">
                      <a:pos x="connsiteX1" y="connsiteY1"/>
                    </a:cxn>
                    <a:cxn ang="0">
                      <a:pos x="connsiteX2" y="connsiteY2"/>
                    </a:cxn>
                    <a:cxn ang="0">
                      <a:pos x="connsiteX3" y="connsiteY3"/>
                    </a:cxn>
                  </a:cxnLst>
                  <a:rect l="l" t="t" r="r" b="b"/>
                  <a:pathLst>
                    <a:path w="294620" h="229929">
                      <a:moveTo>
                        <a:pt x="107987" y="23851"/>
                      </a:moveTo>
                      <a:cubicBezTo>
                        <a:pt x="33228" y="80868"/>
                        <a:pt x="-62426" y="180216"/>
                        <a:pt x="55928" y="213397"/>
                      </a:cubicBezTo>
                      <a:cubicBezTo>
                        <a:pt x="174252" y="246548"/>
                        <a:pt x="349386" y="232327"/>
                        <a:pt x="278401" y="151790"/>
                      </a:cubicBezTo>
                      <a:cubicBezTo>
                        <a:pt x="207415" y="71222"/>
                        <a:pt x="207385" y="-51977"/>
                        <a:pt x="107987" y="2385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Shape 282">
                  <a:extLst>
                    <a:ext uri="{FF2B5EF4-FFF2-40B4-BE49-F238E27FC236}">
                      <a16:creationId xmlns:a16="http://schemas.microsoft.com/office/drawing/2014/main" id="{5278A38E-FD5B-962C-FCD1-F4A40EF21770}"/>
                    </a:ext>
                  </a:extLst>
                </p:cNvPr>
                <p:cNvSpPr/>
                <p:nvPr/>
              </p:nvSpPr>
              <p:spPr>
                <a:xfrm>
                  <a:off x="6756064" y="2248239"/>
                  <a:ext cx="294616" cy="229926"/>
                </a:xfrm>
                <a:custGeom>
                  <a:avLst/>
                  <a:gdLst>
                    <a:gd name="connsiteX0" fmla="*/ 107999 w 294616"/>
                    <a:gd name="connsiteY0" fmla="*/ 23834 h 229926"/>
                    <a:gd name="connsiteX1" fmla="*/ 55940 w 294616"/>
                    <a:gd name="connsiteY1" fmla="*/ 213365 h 229926"/>
                    <a:gd name="connsiteX2" fmla="*/ 278412 w 294616"/>
                    <a:gd name="connsiteY2" fmla="*/ 151743 h 229926"/>
                    <a:gd name="connsiteX3" fmla="*/ 107999 w 294616"/>
                    <a:gd name="connsiteY3" fmla="*/ 23834 h 229926"/>
                  </a:gdLst>
                  <a:ahLst/>
                  <a:cxnLst>
                    <a:cxn ang="0">
                      <a:pos x="connsiteX0" y="connsiteY0"/>
                    </a:cxn>
                    <a:cxn ang="0">
                      <a:pos x="connsiteX1" y="connsiteY1"/>
                    </a:cxn>
                    <a:cxn ang="0">
                      <a:pos x="connsiteX2" y="connsiteY2"/>
                    </a:cxn>
                    <a:cxn ang="0">
                      <a:pos x="connsiteX3" y="connsiteY3"/>
                    </a:cxn>
                  </a:cxnLst>
                  <a:rect l="l" t="t" r="r" b="b"/>
                  <a:pathLst>
                    <a:path w="294616" h="229926">
                      <a:moveTo>
                        <a:pt x="107999" y="23834"/>
                      </a:moveTo>
                      <a:cubicBezTo>
                        <a:pt x="33240" y="80821"/>
                        <a:pt x="-62384" y="180199"/>
                        <a:pt x="55940" y="213365"/>
                      </a:cubicBezTo>
                      <a:cubicBezTo>
                        <a:pt x="174264" y="246531"/>
                        <a:pt x="349428" y="232311"/>
                        <a:pt x="278412" y="151743"/>
                      </a:cubicBezTo>
                      <a:cubicBezTo>
                        <a:pt x="207412" y="71191"/>
                        <a:pt x="207412" y="-51993"/>
                        <a:pt x="107999" y="2383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Shape 283">
                  <a:extLst>
                    <a:ext uri="{FF2B5EF4-FFF2-40B4-BE49-F238E27FC236}">
                      <a16:creationId xmlns:a16="http://schemas.microsoft.com/office/drawing/2014/main" id="{6B520119-85A1-D2D2-678F-49F650D0551F}"/>
                    </a:ext>
                  </a:extLst>
                </p:cNvPr>
                <p:cNvSpPr/>
                <p:nvPr/>
              </p:nvSpPr>
              <p:spPr>
                <a:xfrm>
                  <a:off x="7120539" y="2452006"/>
                  <a:ext cx="294622" cy="229915"/>
                </a:xfrm>
                <a:custGeom>
                  <a:avLst/>
                  <a:gdLst>
                    <a:gd name="connsiteX0" fmla="*/ 108027 w 294622"/>
                    <a:gd name="connsiteY0" fmla="*/ 23842 h 229915"/>
                    <a:gd name="connsiteX1" fmla="*/ 55967 w 294622"/>
                    <a:gd name="connsiteY1" fmla="*/ 213358 h 229915"/>
                    <a:gd name="connsiteX2" fmla="*/ 278440 w 294622"/>
                    <a:gd name="connsiteY2" fmla="*/ 151751 h 229915"/>
                    <a:gd name="connsiteX3" fmla="*/ 108027 w 294622"/>
                    <a:gd name="connsiteY3" fmla="*/ 23842 h 229915"/>
                  </a:gdLst>
                  <a:ahLst/>
                  <a:cxnLst>
                    <a:cxn ang="0">
                      <a:pos x="connsiteX0" y="connsiteY0"/>
                    </a:cxn>
                    <a:cxn ang="0">
                      <a:pos x="connsiteX1" y="connsiteY1"/>
                    </a:cxn>
                    <a:cxn ang="0">
                      <a:pos x="connsiteX2" y="connsiteY2"/>
                    </a:cxn>
                    <a:cxn ang="0">
                      <a:pos x="connsiteX3" y="connsiteY3"/>
                    </a:cxn>
                  </a:cxnLst>
                  <a:rect l="l" t="t" r="r" b="b"/>
                  <a:pathLst>
                    <a:path w="294622" h="229915">
                      <a:moveTo>
                        <a:pt x="108027" y="23842"/>
                      </a:moveTo>
                      <a:cubicBezTo>
                        <a:pt x="33268" y="80829"/>
                        <a:pt x="-62387" y="180207"/>
                        <a:pt x="55967" y="213358"/>
                      </a:cubicBezTo>
                      <a:cubicBezTo>
                        <a:pt x="174322" y="246539"/>
                        <a:pt x="349426" y="232289"/>
                        <a:pt x="278440" y="151751"/>
                      </a:cubicBezTo>
                      <a:cubicBezTo>
                        <a:pt x="207439" y="71198"/>
                        <a:pt x="207409" y="-51986"/>
                        <a:pt x="108027" y="2384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Shape 284">
                  <a:extLst>
                    <a:ext uri="{FF2B5EF4-FFF2-40B4-BE49-F238E27FC236}">
                      <a16:creationId xmlns:a16="http://schemas.microsoft.com/office/drawing/2014/main" id="{62683D4A-B231-436D-4DD7-E929B66B1F7E}"/>
                    </a:ext>
                  </a:extLst>
                </p:cNvPr>
                <p:cNvSpPr/>
                <p:nvPr/>
              </p:nvSpPr>
              <p:spPr>
                <a:xfrm>
                  <a:off x="7991523" y="1835998"/>
                  <a:ext cx="294628" cy="229944"/>
                </a:xfrm>
                <a:custGeom>
                  <a:avLst/>
                  <a:gdLst>
                    <a:gd name="connsiteX0" fmla="*/ 108069 w 294628"/>
                    <a:gd name="connsiteY0" fmla="*/ 23800 h 229944"/>
                    <a:gd name="connsiteX1" fmla="*/ 55980 w 294628"/>
                    <a:gd name="connsiteY1" fmla="*/ 213377 h 229944"/>
                    <a:gd name="connsiteX2" fmla="*/ 278482 w 294628"/>
                    <a:gd name="connsiteY2" fmla="*/ 151770 h 229944"/>
                    <a:gd name="connsiteX3" fmla="*/ 108069 w 294628"/>
                    <a:gd name="connsiteY3" fmla="*/ 23800 h 229944"/>
                  </a:gdLst>
                  <a:ahLst/>
                  <a:cxnLst>
                    <a:cxn ang="0">
                      <a:pos x="connsiteX0" y="connsiteY0"/>
                    </a:cxn>
                    <a:cxn ang="0">
                      <a:pos x="connsiteX1" y="connsiteY1"/>
                    </a:cxn>
                    <a:cxn ang="0">
                      <a:pos x="connsiteX2" y="connsiteY2"/>
                    </a:cxn>
                    <a:cxn ang="0">
                      <a:pos x="connsiteX3" y="connsiteY3"/>
                    </a:cxn>
                  </a:cxnLst>
                  <a:rect l="l" t="t" r="r" b="b"/>
                  <a:pathLst>
                    <a:path w="294628" h="229944">
                      <a:moveTo>
                        <a:pt x="108069" y="23800"/>
                      </a:moveTo>
                      <a:cubicBezTo>
                        <a:pt x="33310" y="80848"/>
                        <a:pt x="-62345" y="180196"/>
                        <a:pt x="55980" y="213377"/>
                      </a:cubicBezTo>
                      <a:cubicBezTo>
                        <a:pt x="174334" y="246528"/>
                        <a:pt x="349468" y="232307"/>
                        <a:pt x="278482" y="151770"/>
                      </a:cubicBezTo>
                      <a:cubicBezTo>
                        <a:pt x="207497" y="71202"/>
                        <a:pt x="207466" y="-51997"/>
                        <a:pt x="108069" y="2380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Free-form: Shape 285">
                  <a:extLst>
                    <a:ext uri="{FF2B5EF4-FFF2-40B4-BE49-F238E27FC236}">
                      <a16:creationId xmlns:a16="http://schemas.microsoft.com/office/drawing/2014/main" id="{D1D3F928-D90A-2581-D94F-843D00DCC8FF}"/>
                    </a:ext>
                  </a:extLst>
                </p:cNvPr>
                <p:cNvSpPr/>
                <p:nvPr/>
              </p:nvSpPr>
              <p:spPr>
                <a:xfrm>
                  <a:off x="7409276" y="2921088"/>
                  <a:ext cx="294622" cy="229936"/>
                </a:xfrm>
                <a:custGeom>
                  <a:avLst/>
                  <a:gdLst>
                    <a:gd name="connsiteX0" fmla="*/ 108038 w 294622"/>
                    <a:gd name="connsiteY0" fmla="*/ 23858 h 229936"/>
                    <a:gd name="connsiteX1" fmla="*/ 55978 w 294622"/>
                    <a:gd name="connsiteY1" fmla="*/ 213404 h 229936"/>
                    <a:gd name="connsiteX2" fmla="*/ 278451 w 294622"/>
                    <a:gd name="connsiteY2" fmla="*/ 151797 h 229936"/>
                    <a:gd name="connsiteX3" fmla="*/ 108038 w 294622"/>
                    <a:gd name="connsiteY3" fmla="*/ 23858 h 229936"/>
                  </a:gdLst>
                  <a:ahLst/>
                  <a:cxnLst>
                    <a:cxn ang="0">
                      <a:pos x="connsiteX0" y="connsiteY0"/>
                    </a:cxn>
                    <a:cxn ang="0">
                      <a:pos x="connsiteX1" y="connsiteY1"/>
                    </a:cxn>
                    <a:cxn ang="0">
                      <a:pos x="connsiteX2" y="connsiteY2"/>
                    </a:cxn>
                    <a:cxn ang="0">
                      <a:pos x="connsiteX3" y="connsiteY3"/>
                    </a:cxn>
                  </a:cxnLst>
                  <a:rect l="l" t="t" r="r" b="b"/>
                  <a:pathLst>
                    <a:path w="294622" h="229936">
                      <a:moveTo>
                        <a:pt x="108038" y="23858"/>
                      </a:moveTo>
                      <a:cubicBezTo>
                        <a:pt x="33279" y="80875"/>
                        <a:pt x="-62376" y="180223"/>
                        <a:pt x="55978" y="213404"/>
                      </a:cubicBezTo>
                      <a:cubicBezTo>
                        <a:pt x="174333" y="246555"/>
                        <a:pt x="349437" y="232365"/>
                        <a:pt x="278451" y="151797"/>
                      </a:cubicBezTo>
                      <a:cubicBezTo>
                        <a:pt x="207466" y="71229"/>
                        <a:pt x="207420" y="-51970"/>
                        <a:pt x="108038" y="238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Shape 286">
                  <a:extLst>
                    <a:ext uri="{FF2B5EF4-FFF2-40B4-BE49-F238E27FC236}">
                      <a16:creationId xmlns:a16="http://schemas.microsoft.com/office/drawing/2014/main" id="{54A711CA-BA50-1B0E-1F79-B9B717BF5F24}"/>
                    </a:ext>
                  </a:extLst>
                </p:cNvPr>
                <p:cNvSpPr/>
                <p:nvPr/>
              </p:nvSpPr>
              <p:spPr>
                <a:xfrm>
                  <a:off x="6561958" y="2087149"/>
                  <a:ext cx="294616" cy="229921"/>
                </a:xfrm>
                <a:custGeom>
                  <a:avLst/>
                  <a:gdLst>
                    <a:gd name="connsiteX0" fmla="*/ 107992 w 294616"/>
                    <a:gd name="connsiteY0" fmla="*/ 23828 h 229921"/>
                    <a:gd name="connsiteX1" fmla="*/ 55933 w 294616"/>
                    <a:gd name="connsiteY1" fmla="*/ 213344 h 229921"/>
                    <a:gd name="connsiteX2" fmla="*/ 278405 w 294616"/>
                    <a:gd name="connsiteY2" fmla="*/ 151737 h 229921"/>
                    <a:gd name="connsiteX3" fmla="*/ 107992 w 294616"/>
                    <a:gd name="connsiteY3" fmla="*/ 23828 h 229921"/>
                  </a:gdLst>
                  <a:ahLst/>
                  <a:cxnLst>
                    <a:cxn ang="0">
                      <a:pos x="connsiteX0" y="connsiteY0"/>
                    </a:cxn>
                    <a:cxn ang="0">
                      <a:pos x="connsiteX1" y="connsiteY1"/>
                    </a:cxn>
                    <a:cxn ang="0">
                      <a:pos x="connsiteX2" y="connsiteY2"/>
                    </a:cxn>
                    <a:cxn ang="0">
                      <a:pos x="connsiteX3" y="connsiteY3"/>
                    </a:cxn>
                  </a:cxnLst>
                  <a:rect l="l" t="t" r="r" b="b"/>
                  <a:pathLst>
                    <a:path w="294616" h="229921">
                      <a:moveTo>
                        <a:pt x="107992" y="23828"/>
                      </a:moveTo>
                      <a:cubicBezTo>
                        <a:pt x="33233" y="80815"/>
                        <a:pt x="-62392" y="180193"/>
                        <a:pt x="55933" y="213344"/>
                      </a:cubicBezTo>
                      <a:cubicBezTo>
                        <a:pt x="174257" y="246540"/>
                        <a:pt x="349421" y="232275"/>
                        <a:pt x="278405" y="151737"/>
                      </a:cubicBezTo>
                      <a:cubicBezTo>
                        <a:pt x="207404" y="71184"/>
                        <a:pt x="207374" y="-52000"/>
                        <a:pt x="107992" y="2382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Free-form: Shape 287">
                  <a:extLst>
                    <a:ext uri="{FF2B5EF4-FFF2-40B4-BE49-F238E27FC236}">
                      <a16:creationId xmlns:a16="http://schemas.microsoft.com/office/drawing/2014/main" id="{73468DCC-9B31-5325-BC0A-E4C5EBDF2291}"/>
                    </a:ext>
                  </a:extLst>
                </p:cNvPr>
                <p:cNvSpPr/>
                <p:nvPr/>
              </p:nvSpPr>
              <p:spPr>
                <a:xfrm>
                  <a:off x="5795085" y="2262471"/>
                  <a:ext cx="294619" cy="229935"/>
                </a:xfrm>
                <a:custGeom>
                  <a:avLst/>
                  <a:gdLst>
                    <a:gd name="connsiteX0" fmla="*/ 107976 w 294619"/>
                    <a:gd name="connsiteY0" fmla="*/ 23823 h 229935"/>
                    <a:gd name="connsiteX1" fmla="*/ 55917 w 294619"/>
                    <a:gd name="connsiteY1" fmla="*/ 213384 h 229935"/>
                    <a:gd name="connsiteX2" fmla="*/ 278389 w 294619"/>
                    <a:gd name="connsiteY2" fmla="*/ 151777 h 229935"/>
                    <a:gd name="connsiteX3" fmla="*/ 107976 w 294619"/>
                    <a:gd name="connsiteY3" fmla="*/ 23823 h 229935"/>
                  </a:gdLst>
                  <a:ahLst/>
                  <a:cxnLst>
                    <a:cxn ang="0">
                      <a:pos x="connsiteX0" y="connsiteY0"/>
                    </a:cxn>
                    <a:cxn ang="0">
                      <a:pos x="connsiteX1" y="connsiteY1"/>
                    </a:cxn>
                    <a:cxn ang="0">
                      <a:pos x="connsiteX2" y="connsiteY2"/>
                    </a:cxn>
                    <a:cxn ang="0">
                      <a:pos x="connsiteX3" y="connsiteY3"/>
                    </a:cxn>
                  </a:cxnLst>
                  <a:rect l="l" t="t" r="r" b="b"/>
                  <a:pathLst>
                    <a:path w="294619" h="229935">
                      <a:moveTo>
                        <a:pt x="107976" y="23823"/>
                      </a:moveTo>
                      <a:cubicBezTo>
                        <a:pt x="33217" y="80855"/>
                        <a:pt x="-62438" y="180173"/>
                        <a:pt x="55917" y="213384"/>
                      </a:cubicBezTo>
                      <a:cubicBezTo>
                        <a:pt x="174241" y="246535"/>
                        <a:pt x="349374" y="232315"/>
                        <a:pt x="278389" y="151777"/>
                      </a:cubicBezTo>
                      <a:cubicBezTo>
                        <a:pt x="207388" y="71225"/>
                        <a:pt x="207358" y="-51989"/>
                        <a:pt x="107976" y="2382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Shape 288">
                  <a:extLst>
                    <a:ext uri="{FF2B5EF4-FFF2-40B4-BE49-F238E27FC236}">
                      <a16:creationId xmlns:a16="http://schemas.microsoft.com/office/drawing/2014/main" id="{2A88DE27-16E2-F6F9-E650-5B8A89F306C3}"/>
                    </a:ext>
                  </a:extLst>
                </p:cNvPr>
                <p:cNvSpPr/>
                <p:nvPr/>
              </p:nvSpPr>
              <p:spPr>
                <a:xfrm>
                  <a:off x="3842178" y="3138554"/>
                  <a:ext cx="277201" cy="267906"/>
                </a:xfrm>
                <a:custGeom>
                  <a:avLst/>
                  <a:gdLst>
                    <a:gd name="connsiteX0" fmla="*/ 176820 w 277201"/>
                    <a:gd name="connsiteY0" fmla="*/ 14878 h 267906"/>
                    <a:gd name="connsiteX1" fmla="*/ 15892 w 277201"/>
                    <a:gd name="connsiteY1" fmla="*/ 237605 h 267906"/>
                    <a:gd name="connsiteX2" fmla="*/ 224159 w 277201"/>
                    <a:gd name="connsiteY2" fmla="*/ 171273 h 267906"/>
                    <a:gd name="connsiteX3" fmla="*/ 176820 w 277201"/>
                    <a:gd name="connsiteY3" fmla="*/ 14878 h 267906"/>
                  </a:gdLst>
                  <a:ahLst/>
                  <a:cxnLst>
                    <a:cxn ang="0">
                      <a:pos x="connsiteX0" y="connsiteY0"/>
                    </a:cxn>
                    <a:cxn ang="0">
                      <a:pos x="connsiteX1" y="connsiteY1"/>
                    </a:cxn>
                    <a:cxn ang="0">
                      <a:pos x="connsiteX2" y="connsiteY2"/>
                    </a:cxn>
                    <a:cxn ang="0">
                      <a:pos x="connsiteX3" y="connsiteY3"/>
                    </a:cxn>
                  </a:cxnLst>
                  <a:rect l="l" t="t" r="r" b="b"/>
                  <a:pathLst>
                    <a:path w="277201" h="267906">
                      <a:moveTo>
                        <a:pt x="176820" y="14878"/>
                      </a:moveTo>
                      <a:cubicBezTo>
                        <a:pt x="65546" y="56260"/>
                        <a:pt x="-40917" y="166533"/>
                        <a:pt x="15892" y="237605"/>
                      </a:cubicBezTo>
                      <a:cubicBezTo>
                        <a:pt x="72672" y="308678"/>
                        <a:pt x="186306" y="242330"/>
                        <a:pt x="224159" y="171273"/>
                      </a:cubicBezTo>
                      <a:cubicBezTo>
                        <a:pt x="262027" y="100201"/>
                        <a:pt x="342498" y="-46699"/>
                        <a:pt x="176820" y="1487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Shape 289">
                  <a:extLst>
                    <a:ext uri="{FF2B5EF4-FFF2-40B4-BE49-F238E27FC236}">
                      <a16:creationId xmlns:a16="http://schemas.microsoft.com/office/drawing/2014/main" id="{69BF446B-44D4-C9C4-E2BF-F5DE4F14B1F7}"/>
                    </a:ext>
                  </a:extLst>
                </p:cNvPr>
                <p:cNvSpPr/>
                <p:nvPr/>
              </p:nvSpPr>
              <p:spPr>
                <a:xfrm>
                  <a:off x="4485949" y="5105006"/>
                  <a:ext cx="277207" cy="267873"/>
                </a:xfrm>
                <a:custGeom>
                  <a:avLst/>
                  <a:gdLst>
                    <a:gd name="connsiteX0" fmla="*/ 176845 w 277207"/>
                    <a:gd name="connsiteY0" fmla="*/ 14961 h 267873"/>
                    <a:gd name="connsiteX1" fmla="*/ 15917 w 277207"/>
                    <a:gd name="connsiteY1" fmla="*/ 237628 h 267873"/>
                    <a:gd name="connsiteX2" fmla="*/ 224183 w 277207"/>
                    <a:gd name="connsiteY2" fmla="*/ 171311 h 267873"/>
                    <a:gd name="connsiteX3" fmla="*/ 176845 w 277207"/>
                    <a:gd name="connsiteY3" fmla="*/ 14961 h 267873"/>
                  </a:gdLst>
                  <a:ahLst/>
                  <a:cxnLst>
                    <a:cxn ang="0">
                      <a:pos x="connsiteX0" y="connsiteY0"/>
                    </a:cxn>
                    <a:cxn ang="0">
                      <a:pos x="connsiteX1" y="connsiteY1"/>
                    </a:cxn>
                    <a:cxn ang="0">
                      <a:pos x="connsiteX2" y="connsiteY2"/>
                    </a:cxn>
                    <a:cxn ang="0">
                      <a:pos x="connsiteX3" y="connsiteY3"/>
                    </a:cxn>
                  </a:cxnLst>
                  <a:rect l="l" t="t" r="r" b="b"/>
                  <a:pathLst>
                    <a:path w="277207" h="267873">
                      <a:moveTo>
                        <a:pt x="176845" y="14961"/>
                      </a:moveTo>
                      <a:cubicBezTo>
                        <a:pt x="65571" y="56328"/>
                        <a:pt x="-40892" y="166571"/>
                        <a:pt x="15917" y="237628"/>
                      </a:cubicBezTo>
                      <a:cubicBezTo>
                        <a:pt x="72727" y="308731"/>
                        <a:pt x="186330" y="242384"/>
                        <a:pt x="224183" y="171311"/>
                      </a:cubicBezTo>
                      <a:cubicBezTo>
                        <a:pt x="262051" y="100254"/>
                        <a:pt x="342538" y="-46631"/>
                        <a:pt x="176845" y="1496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Shape 290">
                  <a:extLst>
                    <a:ext uri="{FF2B5EF4-FFF2-40B4-BE49-F238E27FC236}">
                      <a16:creationId xmlns:a16="http://schemas.microsoft.com/office/drawing/2014/main" id="{C1FCDBD8-51E3-96B4-0374-8165E8AF1AB3}"/>
                    </a:ext>
                  </a:extLst>
                </p:cNvPr>
                <p:cNvSpPr/>
                <p:nvPr/>
              </p:nvSpPr>
              <p:spPr>
                <a:xfrm>
                  <a:off x="4140375" y="4536377"/>
                  <a:ext cx="277242" cy="267925"/>
                </a:xfrm>
                <a:custGeom>
                  <a:avLst/>
                  <a:gdLst>
                    <a:gd name="connsiteX0" fmla="*/ 176859 w 277242"/>
                    <a:gd name="connsiteY0" fmla="*/ 14945 h 267925"/>
                    <a:gd name="connsiteX1" fmla="*/ 15901 w 277242"/>
                    <a:gd name="connsiteY1" fmla="*/ 237672 h 267925"/>
                    <a:gd name="connsiteX2" fmla="*/ 224212 w 277242"/>
                    <a:gd name="connsiteY2" fmla="*/ 171325 h 267925"/>
                    <a:gd name="connsiteX3" fmla="*/ 176859 w 277242"/>
                    <a:gd name="connsiteY3" fmla="*/ 14945 h 267925"/>
                  </a:gdLst>
                  <a:ahLst/>
                  <a:cxnLst>
                    <a:cxn ang="0">
                      <a:pos x="connsiteX0" y="connsiteY0"/>
                    </a:cxn>
                    <a:cxn ang="0">
                      <a:pos x="connsiteX1" y="connsiteY1"/>
                    </a:cxn>
                    <a:cxn ang="0">
                      <a:pos x="connsiteX2" y="connsiteY2"/>
                    </a:cxn>
                    <a:cxn ang="0">
                      <a:pos x="connsiteX3" y="connsiteY3"/>
                    </a:cxn>
                  </a:cxnLst>
                  <a:rect l="l" t="t" r="r" b="b"/>
                  <a:pathLst>
                    <a:path w="277242" h="267925">
                      <a:moveTo>
                        <a:pt x="176859" y="14945"/>
                      </a:moveTo>
                      <a:cubicBezTo>
                        <a:pt x="65585" y="56327"/>
                        <a:pt x="-40908" y="166554"/>
                        <a:pt x="15901" y="237672"/>
                      </a:cubicBezTo>
                      <a:cubicBezTo>
                        <a:pt x="72710" y="308759"/>
                        <a:pt x="186314" y="242397"/>
                        <a:pt x="224212" y="171325"/>
                      </a:cubicBezTo>
                      <a:cubicBezTo>
                        <a:pt x="262065" y="100237"/>
                        <a:pt x="342567" y="-46662"/>
                        <a:pt x="176859" y="1494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Shape 291">
                  <a:extLst>
                    <a:ext uri="{FF2B5EF4-FFF2-40B4-BE49-F238E27FC236}">
                      <a16:creationId xmlns:a16="http://schemas.microsoft.com/office/drawing/2014/main" id="{0CDE8447-B2D0-DDFB-5C8B-97D0575B47EE}"/>
                    </a:ext>
                  </a:extLst>
                </p:cNvPr>
                <p:cNvSpPr/>
                <p:nvPr/>
              </p:nvSpPr>
              <p:spPr>
                <a:xfrm>
                  <a:off x="2947482" y="4361053"/>
                  <a:ext cx="277232" cy="267924"/>
                </a:xfrm>
                <a:custGeom>
                  <a:avLst/>
                  <a:gdLst>
                    <a:gd name="connsiteX0" fmla="*/ 176843 w 277232"/>
                    <a:gd name="connsiteY0" fmla="*/ 14936 h 267924"/>
                    <a:gd name="connsiteX1" fmla="*/ 15855 w 277232"/>
                    <a:gd name="connsiteY1" fmla="*/ 237678 h 267924"/>
                    <a:gd name="connsiteX2" fmla="*/ 224136 w 277232"/>
                    <a:gd name="connsiteY2" fmla="*/ 171331 h 267924"/>
                    <a:gd name="connsiteX3" fmla="*/ 176843 w 277232"/>
                    <a:gd name="connsiteY3" fmla="*/ 14936 h 267924"/>
                  </a:gdLst>
                  <a:ahLst/>
                  <a:cxnLst>
                    <a:cxn ang="0">
                      <a:pos x="connsiteX0" y="connsiteY0"/>
                    </a:cxn>
                    <a:cxn ang="0">
                      <a:pos x="connsiteX1" y="connsiteY1"/>
                    </a:cxn>
                    <a:cxn ang="0">
                      <a:pos x="connsiteX2" y="connsiteY2"/>
                    </a:cxn>
                    <a:cxn ang="0">
                      <a:pos x="connsiteX3" y="connsiteY3"/>
                    </a:cxn>
                  </a:cxnLst>
                  <a:rect l="l" t="t" r="r" b="b"/>
                  <a:pathLst>
                    <a:path w="277232" h="267924">
                      <a:moveTo>
                        <a:pt x="176843" y="14936"/>
                      </a:moveTo>
                      <a:cubicBezTo>
                        <a:pt x="65539" y="56318"/>
                        <a:pt x="-40955" y="166591"/>
                        <a:pt x="15855" y="237678"/>
                      </a:cubicBezTo>
                      <a:cubicBezTo>
                        <a:pt x="72664" y="308735"/>
                        <a:pt x="186268" y="242403"/>
                        <a:pt x="224136" y="171331"/>
                      </a:cubicBezTo>
                      <a:cubicBezTo>
                        <a:pt x="262004" y="100258"/>
                        <a:pt x="342505" y="-46671"/>
                        <a:pt x="176843" y="1493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Shape 292">
                  <a:extLst>
                    <a:ext uri="{FF2B5EF4-FFF2-40B4-BE49-F238E27FC236}">
                      <a16:creationId xmlns:a16="http://schemas.microsoft.com/office/drawing/2014/main" id="{8B73A2E3-28EC-2F84-F14F-7D2AE7E3CF1E}"/>
                    </a:ext>
                  </a:extLst>
                </p:cNvPr>
                <p:cNvSpPr/>
                <p:nvPr/>
              </p:nvSpPr>
              <p:spPr>
                <a:xfrm>
                  <a:off x="3543925" y="3825609"/>
                  <a:ext cx="277207" cy="267910"/>
                </a:xfrm>
                <a:custGeom>
                  <a:avLst/>
                  <a:gdLst>
                    <a:gd name="connsiteX0" fmla="*/ 176838 w 277207"/>
                    <a:gd name="connsiteY0" fmla="*/ 14917 h 267910"/>
                    <a:gd name="connsiteX1" fmla="*/ 15881 w 277207"/>
                    <a:gd name="connsiteY1" fmla="*/ 237614 h 267910"/>
                    <a:gd name="connsiteX2" fmla="*/ 224162 w 277207"/>
                    <a:gd name="connsiteY2" fmla="*/ 171282 h 267910"/>
                    <a:gd name="connsiteX3" fmla="*/ 176838 w 277207"/>
                    <a:gd name="connsiteY3" fmla="*/ 14917 h 267910"/>
                  </a:gdLst>
                  <a:ahLst/>
                  <a:cxnLst>
                    <a:cxn ang="0">
                      <a:pos x="connsiteX0" y="connsiteY0"/>
                    </a:cxn>
                    <a:cxn ang="0">
                      <a:pos x="connsiteX1" y="connsiteY1"/>
                    </a:cxn>
                    <a:cxn ang="0">
                      <a:pos x="connsiteX2" y="connsiteY2"/>
                    </a:cxn>
                    <a:cxn ang="0">
                      <a:pos x="connsiteX3" y="connsiteY3"/>
                    </a:cxn>
                  </a:cxnLst>
                  <a:rect l="l" t="t" r="r" b="b"/>
                  <a:pathLst>
                    <a:path w="277207" h="267910">
                      <a:moveTo>
                        <a:pt x="176838" y="14917"/>
                      </a:moveTo>
                      <a:cubicBezTo>
                        <a:pt x="65534" y="56300"/>
                        <a:pt x="-40929" y="166542"/>
                        <a:pt x="15881" y="237614"/>
                      </a:cubicBezTo>
                      <a:cubicBezTo>
                        <a:pt x="72690" y="308717"/>
                        <a:pt x="186294" y="242385"/>
                        <a:pt x="224162" y="171282"/>
                      </a:cubicBezTo>
                      <a:cubicBezTo>
                        <a:pt x="262015" y="100210"/>
                        <a:pt x="342486" y="-46690"/>
                        <a:pt x="176838" y="1491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8" name="Free-form: Shape 293">
                  <a:extLst>
                    <a:ext uri="{FF2B5EF4-FFF2-40B4-BE49-F238E27FC236}">
                      <a16:creationId xmlns:a16="http://schemas.microsoft.com/office/drawing/2014/main" id="{F6F1EFAC-BFB9-8935-D3D2-02C364E152B8}"/>
                    </a:ext>
                  </a:extLst>
                </p:cNvPr>
                <p:cNvSpPr/>
                <p:nvPr/>
              </p:nvSpPr>
              <p:spPr>
                <a:xfrm>
                  <a:off x="4088313" y="3432298"/>
                  <a:ext cx="277201" cy="267946"/>
                </a:xfrm>
                <a:custGeom>
                  <a:avLst/>
                  <a:gdLst>
                    <a:gd name="connsiteX0" fmla="*/ 176829 w 277201"/>
                    <a:gd name="connsiteY0" fmla="*/ 14900 h 267946"/>
                    <a:gd name="connsiteX1" fmla="*/ 15902 w 277201"/>
                    <a:gd name="connsiteY1" fmla="*/ 237657 h 267946"/>
                    <a:gd name="connsiteX2" fmla="*/ 224168 w 277201"/>
                    <a:gd name="connsiteY2" fmla="*/ 171295 h 267946"/>
                    <a:gd name="connsiteX3" fmla="*/ 176829 w 277201"/>
                    <a:gd name="connsiteY3" fmla="*/ 14900 h 267946"/>
                  </a:gdLst>
                  <a:ahLst/>
                  <a:cxnLst>
                    <a:cxn ang="0">
                      <a:pos x="connsiteX0" y="connsiteY0"/>
                    </a:cxn>
                    <a:cxn ang="0">
                      <a:pos x="connsiteX1" y="connsiteY1"/>
                    </a:cxn>
                    <a:cxn ang="0">
                      <a:pos x="connsiteX2" y="connsiteY2"/>
                    </a:cxn>
                    <a:cxn ang="0">
                      <a:pos x="connsiteX3" y="connsiteY3"/>
                    </a:cxn>
                  </a:cxnLst>
                  <a:rect l="l" t="t" r="r" b="b"/>
                  <a:pathLst>
                    <a:path w="277201" h="267946">
                      <a:moveTo>
                        <a:pt x="176829" y="14900"/>
                      </a:moveTo>
                      <a:cubicBezTo>
                        <a:pt x="65556" y="56282"/>
                        <a:pt x="-40908" y="166555"/>
                        <a:pt x="15902" y="237657"/>
                      </a:cubicBezTo>
                      <a:cubicBezTo>
                        <a:pt x="72681" y="308730"/>
                        <a:pt x="186315" y="242382"/>
                        <a:pt x="224168" y="171295"/>
                      </a:cubicBezTo>
                      <a:cubicBezTo>
                        <a:pt x="262036" y="100223"/>
                        <a:pt x="342507" y="-46707"/>
                        <a:pt x="176829" y="1490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Shape 294">
                  <a:extLst>
                    <a:ext uri="{FF2B5EF4-FFF2-40B4-BE49-F238E27FC236}">
                      <a16:creationId xmlns:a16="http://schemas.microsoft.com/office/drawing/2014/main" id="{EC103DF7-18C1-163C-4038-19F58E7571D8}"/>
                    </a:ext>
                  </a:extLst>
                </p:cNvPr>
                <p:cNvSpPr/>
                <p:nvPr/>
              </p:nvSpPr>
              <p:spPr>
                <a:xfrm>
                  <a:off x="4831480" y="3683472"/>
                  <a:ext cx="277221" cy="267896"/>
                </a:xfrm>
                <a:custGeom>
                  <a:avLst/>
                  <a:gdLst>
                    <a:gd name="connsiteX0" fmla="*/ 176874 w 277221"/>
                    <a:gd name="connsiteY0" fmla="*/ 14919 h 267896"/>
                    <a:gd name="connsiteX1" fmla="*/ 15916 w 277221"/>
                    <a:gd name="connsiteY1" fmla="*/ 237616 h 267896"/>
                    <a:gd name="connsiteX2" fmla="*/ 224198 w 277221"/>
                    <a:gd name="connsiteY2" fmla="*/ 171284 h 267896"/>
                    <a:gd name="connsiteX3" fmla="*/ 176874 w 277221"/>
                    <a:gd name="connsiteY3" fmla="*/ 14919 h 267896"/>
                  </a:gdLst>
                  <a:ahLst/>
                  <a:cxnLst>
                    <a:cxn ang="0">
                      <a:pos x="connsiteX0" y="connsiteY0"/>
                    </a:cxn>
                    <a:cxn ang="0">
                      <a:pos x="connsiteX1" y="connsiteY1"/>
                    </a:cxn>
                    <a:cxn ang="0">
                      <a:pos x="connsiteX2" y="connsiteY2"/>
                    </a:cxn>
                    <a:cxn ang="0">
                      <a:pos x="connsiteX3" y="connsiteY3"/>
                    </a:cxn>
                  </a:cxnLst>
                  <a:rect l="l" t="t" r="r" b="b"/>
                  <a:pathLst>
                    <a:path w="277221" h="267896">
                      <a:moveTo>
                        <a:pt x="176874" y="14919"/>
                      </a:moveTo>
                      <a:cubicBezTo>
                        <a:pt x="65600" y="56286"/>
                        <a:pt x="-40863" y="166514"/>
                        <a:pt x="15916" y="237616"/>
                      </a:cubicBezTo>
                      <a:cubicBezTo>
                        <a:pt x="72726" y="308688"/>
                        <a:pt x="186360" y="242341"/>
                        <a:pt x="224198" y="171284"/>
                      </a:cubicBezTo>
                      <a:cubicBezTo>
                        <a:pt x="262081" y="100182"/>
                        <a:pt x="342567" y="-46703"/>
                        <a:pt x="176874" y="1491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Shape 295">
                  <a:extLst>
                    <a:ext uri="{FF2B5EF4-FFF2-40B4-BE49-F238E27FC236}">
                      <a16:creationId xmlns:a16="http://schemas.microsoft.com/office/drawing/2014/main" id="{8DC56EDE-1858-96B0-C452-B17068DF8E60}"/>
                    </a:ext>
                  </a:extLst>
                </p:cNvPr>
                <p:cNvSpPr/>
                <p:nvPr/>
              </p:nvSpPr>
              <p:spPr>
                <a:xfrm>
                  <a:off x="4907217" y="3209606"/>
                  <a:ext cx="277225" cy="267924"/>
                </a:xfrm>
                <a:custGeom>
                  <a:avLst/>
                  <a:gdLst>
                    <a:gd name="connsiteX0" fmla="*/ 176891 w 277225"/>
                    <a:gd name="connsiteY0" fmla="*/ 14886 h 267924"/>
                    <a:gd name="connsiteX1" fmla="*/ 15933 w 277225"/>
                    <a:gd name="connsiteY1" fmla="*/ 237613 h 267924"/>
                    <a:gd name="connsiteX2" fmla="*/ 224215 w 277225"/>
                    <a:gd name="connsiteY2" fmla="*/ 171281 h 267924"/>
                    <a:gd name="connsiteX3" fmla="*/ 176891 w 277225"/>
                    <a:gd name="connsiteY3" fmla="*/ 14886 h 267924"/>
                  </a:gdLst>
                  <a:ahLst/>
                  <a:cxnLst>
                    <a:cxn ang="0">
                      <a:pos x="connsiteX0" y="connsiteY0"/>
                    </a:cxn>
                    <a:cxn ang="0">
                      <a:pos x="connsiteX1" y="connsiteY1"/>
                    </a:cxn>
                    <a:cxn ang="0">
                      <a:pos x="connsiteX2" y="connsiteY2"/>
                    </a:cxn>
                    <a:cxn ang="0">
                      <a:pos x="connsiteX3" y="connsiteY3"/>
                    </a:cxn>
                  </a:cxnLst>
                  <a:rect l="l" t="t" r="r" b="b"/>
                  <a:pathLst>
                    <a:path w="277225" h="267924">
                      <a:moveTo>
                        <a:pt x="176891" y="14886"/>
                      </a:moveTo>
                      <a:cubicBezTo>
                        <a:pt x="65587" y="56268"/>
                        <a:pt x="-40876" y="166541"/>
                        <a:pt x="15933" y="237613"/>
                      </a:cubicBezTo>
                      <a:cubicBezTo>
                        <a:pt x="72743" y="308716"/>
                        <a:pt x="186347" y="242338"/>
                        <a:pt x="224215" y="171281"/>
                      </a:cubicBezTo>
                      <a:cubicBezTo>
                        <a:pt x="262067" y="100209"/>
                        <a:pt x="342584" y="-46706"/>
                        <a:pt x="176891" y="148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1" name="Free-form: Shape 296">
                  <a:extLst>
                    <a:ext uri="{FF2B5EF4-FFF2-40B4-BE49-F238E27FC236}">
                      <a16:creationId xmlns:a16="http://schemas.microsoft.com/office/drawing/2014/main" id="{11108D64-ED1B-46C7-9B26-3893CEE183D5}"/>
                    </a:ext>
                  </a:extLst>
                </p:cNvPr>
                <p:cNvSpPr/>
                <p:nvPr/>
              </p:nvSpPr>
              <p:spPr>
                <a:xfrm>
                  <a:off x="6431453" y="3441791"/>
                  <a:ext cx="277227" cy="267918"/>
                </a:xfrm>
                <a:custGeom>
                  <a:avLst/>
                  <a:gdLst>
                    <a:gd name="connsiteX0" fmla="*/ 176947 w 277227"/>
                    <a:gd name="connsiteY0" fmla="*/ 14902 h 267918"/>
                    <a:gd name="connsiteX1" fmla="*/ 15989 w 277227"/>
                    <a:gd name="connsiteY1" fmla="*/ 237630 h 267918"/>
                    <a:gd name="connsiteX2" fmla="*/ 224270 w 277227"/>
                    <a:gd name="connsiteY2" fmla="*/ 171298 h 267918"/>
                    <a:gd name="connsiteX3" fmla="*/ 176947 w 277227"/>
                    <a:gd name="connsiteY3" fmla="*/ 14902 h 267918"/>
                  </a:gdLst>
                  <a:ahLst/>
                  <a:cxnLst>
                    <a:cxn ang="0">
                      <a:pos x="connsiteX0" y="connsiteY0"/>
                    </a:cxn>
                    <a:cxn ang="0">
                      <a:pos x="connsiteX1" y="connsiteY1"/>
                    </a:cxn>
                    <a:cxn ang="0">
                      <a:pos x="connsiteX2" y="connsiteY2"/>
                    </a:cxn>
                    <a:cxn ang="0">
                      <a:pos x="connsiteX3" y="connsiteY3"/>
                    </a:cxn>
                  </a:cxnLst>
                  <a:rect l="l" t="t" r="r" b="b"/>
                  <a:pathLst>
                    <a:path w="277227" h="267918">
                      <a:moveTo>
                        <a:pt x="176947" y="14902"/>
                      </a:moveTo>
                      <a:cubicBezTo>
                        <a:pt x="65673" y="56315"/>
                        <a:pt x="-40820" y="166557"/>
                        <a:pt x="15989" y="237630"/>
                      </a:cubicBezTo>
                      <a:cubicBezTo>
                        <a:pt x="72799" y="308702"/>
                        <a:pt x="186402" y="242355"/>
                        <a:pt x="224270" y="171298"/>
                      </a:cubicBezTo>
                      <a:cubicBezTo>
                        <a:pt x="262153" y="100195"/>
                        <a:pt x="342625" y="-46705"/>
                        <a:pt x="176947" y="1490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Shape 297">
                  <a:extLst>
                    <a:ext uri="{FF2B5EF4-FFF2-40B4-BE49-F238E27FC236}">
                      <a16:creationId xmlns:a16="http://schemas.microsoft.com/office/drawing/2014/main" id="{487960FC-6FC3-DF00-41F9-9EF7D063C11D}"/>
                    </a:ext>
                  </a:extLst>
                </p:cNvPr>
                <p:cNvSpPr/>
                <p:nvPr/>
              </p:nvSpPr>
              <p:spPr>
                <a:xfrm>
                  <a:off x="6365188" y="3053249"/>
                  <a:ext cx="277222" cy="267887"/>
                </a:xfrm>
                <a:custGeom>
                  <a:avLst/>
                  <a:gdLst>
                    <a:gd name="connsiteX0" fmla="*/ 176944 w 277222"/>
                    <a:gd name="connsiteY0" fmla="*/ 14886 h 267887"/>
                    <a:gd name="connsiteX1" fmla="*/ 15987 w 277222"/>
                    <a:gd name="connsiteY1" fmla="*/ 237584 h 267887"/>
                    <a:gd name="connsiteX2" fmla="*/ 224268 w 277222"/>
                    <a:gd name="connsiteY2" fmla="*/ 171252 h 267887"/>
                    <a:gd name="connsiteX3" fmla="*/ 176944 w 277222"/>
                    <a:gd name="connsiteY3" fmla="*/ 14886 h 267887"/>
                  </a:gdLst>
                  <a:ahLst/>
                  <a:cxnLst>
                    <a:cxn ang="0">
                      <a:pos x="connsiteX0" y="connsiteY0"/>
                    </a:cxn>
                    <a:cxn ang="0">
                      <a:pos x="connsiteX1" y="connsiteY1"/>
                    </a:cxn>
                    <a:cxn ang="0">
                      <a:pos x="connsiteX2" y="connsiteY2"/>
                    </a:cxn>
                    <a:cxn ang="0">
                      <a:pos x="connsiteX3" y="connsiteY3"/>
                    </a:cxn>
                  </a:cxnLst>
                  <a:rect l="l" t="t" r="r" b="b"/>
                  <a:pathLst>
                    <a:path w="277222" h="267887">
                      <a:moveTo>
                        <a:pt x="176944" y="14886"/>
                      </a:moveTo>
                      <a:cubicBezTo>
                        <a:pt x="65670" y="56269"/>
                        <a:pt x="-40823" y="166511"/>
                        <a:pt x="15987" y="237584"/>
                      </a:cubicBezTo>
                      <a:cubicBezTo>
                        <a:pt x="72796" y="308656"/>
                        <a:pt x="186400" y="242309"/>
                        <a:pt x="224268" y="171252"/>
                      </a:cubicBezTo>
                      <a:cubicBezTo>
                        <a:pt x="262136" y="100194"/>
                        <a:pt x="342622" y="-46721"/>
                        <a:pt x="176944" y="148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Shape 298">
                  <a:extLst>
                    <a:ext uri="{FF2B5EF4-FFF2-40B4-BE49-F238E27FC236}">
                      <a16:creationId xmlns:a16="http://schemas.microsoft.com/office/drawing/2014/main" id="{9B1B0926-3801-1F3E-A7C6-04771A6CA3BE}"/>
                    </a:ext>
                  </a:extLst>
                </p:cNvPr>
                <p:cNvSpPr/>
                <p:nvPr/>
              </p:nvSpPr>
              <p:spPr>
                <a:xfrm>
                  <a:off x="6777027" y="2854207"/>
                  <a:ext cx="277209" cy="267931"/>
                </a:xfrm>
                <a:custGeom>
                  <a:avLst/>
                  <a:gdLst>
                    <a:gd name="connsiteX0" fmla="*/ 176933 w 277209"/>
                    <a:gd name="connsiteY0" fmla="*/ 14880 h 267931"/>
                    <a:gd name="connsiteX1" fmla="*/ 16005 w 277209"/>
                    <a:gd name="connsiteY1" fmla="*/ 237637 h 267931"/>
                    <a:gd name="connsiteX2" fmla="*/ 224287 w 277209"/>
                    <a:gd name="connsiteY2" fmla="*/ 171245 h 267931"/>
                    <a:gd name="connsiteX3" fmla="*/ 176933 w 277209"/>
                    <a:gd name="connsiteY3" fmla="*/ 14880 h 267931"/>
                  </a:gdLst>
                  <a:ahLst/>
                  <a:cxnLst>
                    <a:cxn ang="0">
                      <a:pos x="connsiteX0" y="connsiteY0"/>
                    </a:cxn>
                    <a:cxn ang="0">
                      <a:pos x="connsiteX1" y="connsiteY1"/>
                    </a:cxn>
                    <a:cxn ang="0">
                      <a:pos x="connsiteX2" y="connsiteY2"/>
                    </a:cxn>
                    <a:cxn ang="0">
                      <a:pos x="connsiteX3" y="connsiteY3"/>
                    </a:cxn>
                  </a:cxnLst>
                  <a:rect l="l" t="t" r="r" b="b"/>
                  <a:pathLst>
                    <a:path w="277209" h="267931">
                      <a:moveTo>
                        <a:pt x="176933" y="14880"/>
                      </a:moveTo>
                      <a:cubicBezTo>
                        <a:pt x="65659" y="56262"/>
                        <a:pt x="-40804" y="166505"/>
                        <a:pt x="16005" y="237637"/>
                      </a:cubicBezTo>
                      <a:cubicBezTo>
                        <a:pt x="72815" y="308680"/>
                        <a:pt x="186419" y="242347"/>
                        <a:pt x="224287" y="171245"/>
                      </a:cubicBezTo>
                      <a:cubicBezTo>
                        <a:pt x="262140" y="100173"/>
                        <a:pt x="342626" y="-46727"/>
                        <a:pt x="176933" y="1488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Shape 299">
                  <a:extLst>
                    <a:ext uri="{FF2B5EF4-FFF2-40B4-BE49-F238E27FC236}">
                      <a16:creationId xmlns:a16="http://schemas.microsoft.com/office/drawing/2014/main" id="{B4A3873C-D9C4-25FF-322F-3D36F062C2AB}"/>
                    </a:ext>
                  </a:extLst>
                </p:cNvPr>
                <p:cNvSpPr/>
                <p:nvPr/>
              </p:nvSpPr>
              <p:spPr>
                <a:xfrm>
                  <a:off x="7207796" y="3318563"/>
                  <a:ext cx="277219" cy="267947"/>
                </a:xfrm>
                <a:custGeom>
                  <a:avLst/>
                  <a:gdLst>
                    <a:gd name="connsiteX0" fmla="*/ 176979 w 277219"/>
                    <a:gd name="connsiteY0" fmla="*/ 14896 h 267947"/>
                    <a:gd name="connsiteX1" fmla="*/ 16022 w 277219"/>
                    <a:gd name="connsiteY1" fmla="*/ 237654 h 267947"/>
                    <a:gd name="connsiteX2" fmla="*/ 224303 w 277219"/>
                    <a:gd name="connsiteY2" fmla="*/ 171322 h 267947"/>
                    <a:gd name="connsiteX3" fmla="*/ 176979 w 277219"/>
                    <a:gd name="connsiteY3" fmla="*/ 14896 h 267947"/>
                  </a:gdLst>
                  <a:ahLst/>
                  <a:cxnLst>
                    <a:cxn ang="0">
                      <a:pos x="connsiteX0" y="connsiteY0"/>
                    </a:cxn>
                    <a:cxn ang="0">
                      <a:pos x="connsiteX1" y="connsiteY1"/>
                    </a:cxn>
                    <a:cxn ang="0">
                      <a:pos x="connsiteX2" y="connsiteY2"/>
                    </a:cxn>
                    <a:cxn ang="0">
                      <a:pos x="connsiteX3" y="connsiteY3"/>
                    </a:cxn>
                  </a:cxnLst>
                  <a:rect l="l" t="t" r="r" b="b"/>
                  <a:pathLst>
                    <a:path w="277219" h="267947">
                      <a:moveTo>
                        <a:pt x="176979" y="14896"/>
                      </a:moveTo>
                      <a:cubicBezTo>
                        <a:pt x="65676" y="56279"/>
                        <a:pt x="-40788" y="166582"/>
                        <a:pt x="16022" y="237654"/>
                      </a:cubicBezTo>
                      <a:cubicBezTo>
                        <a:pt x="72831" y="308726"/>
                        <a:pt x="186435" y="242379"/>
                        <a:pt x="224303" y="171322"/>
                      </a:cubicBezTo>
                      <a:cubicBezTo>
                        <a:pt x="262156" y="100204"/>
                        <a:pt x="342657" y="-46711"/>
                        <a:pt x="176979" y="1489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Shape 300">
                  <a:extLst>
                    <a:ext uri="{FF2B5EF4-FFF2-40B4-BE49-F238E27FC236}">
                      <a16:creationId xmlns:a16="http://schemas.microsoft.com/office/drawing/2014/main" id="{8DED5C55-C3D3-2C74-CDEC-454CF580455D}"/>
                    </a:ext>
                  </a:extLst>
                </p:cNvPr>
                <p:cNvSpPr/>
                <p:nvPr/>
              </p:nvSpPr>
              <p:spPr>
                <a:xfrm>
                  <a:off x="7643300" y="2702582"/>
                  <a:ext cx="277207" cy="267931"/>
                </a:xfrm>
                <a:custGeom>
                  <a:avLst/>
                  <a:gdLst>
                    <a:gd name="connsiteX0" fmla="*/ 176966 w 277207"/>
                    <a:gd name="connsiteY0" fmla="*/ 14874 h 267931"/>
                    <a:gd name="connsiteX1" fmla="*/ 16039 w 277207"/>
                    <a:gd name="connsiteY1" fmla="*/ 237601 h 267931"/>
                    <a:gd name="connsiteX2" fmla="*/ 224305 w 277207"/>
                    <a:gd name="connsiteY2" fmla="*/ 171239 h 267931"/>
                    <a:gd name="connsiteX3" fmla="*/ 176966 w 277207"/>
                    <a:gd name="connsiteY3" fmla="*/ 14874 h 267931"/>
                  </a:gdLst>
                  <a:ahLst/>
                  <a:cxnLst>
                    <a:cxn ang="0">
                      <a:pos x="connsiteX0" y="connsiteY0"/>
                    </a:cxn>
                    <a:cxn ang="0">
                      <a:pos x="connsiteX1" y="connsiteY1"/>
                    </a:cxn>
                    <a:cxn ang="0">
                      <a:pos x="connsiteX2" y="connsiteY2"/>
                    </a:cxn>
                    <a:cxn ang="0">
                      <a:pos x="connsiteX3" y="connsiteY3"/>
                    </a:cxn>
                  </a:cxnLst>
                  <a:rect l="l" t="t" r="r" b="b"/>
                  <a:pathLst>
                    <a:path w="277207" h="267931">
                      <a:moveTo>
                        <a:pt x="176966" y="14874"/>
                      </a:moveTo>
                      <a:cubicBezTo>
                        <a:pt x="65692" y="56256"/>
                        <a:pt x="-40771" y="166499"/>
                        <a:pt x="16039" y="237601"/>
                      </a:cubicBezTo>
                      <a:cubicBezTo>
                        <a:pt x="72818" y="308704"/>
                        <a:pt x="186452" y="242326"/>
                        <a:pt x="224305" y="171239"/>
                      </a:cubicBezTo>
                      <a:cubicBezTo>
                        <a:pt x="262173" y="100167"/>
                        <a:pt x="342659" y="-46733"/>
                        <a:pt x="176966" y="1487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Shape 301">
                  <a:extLst>
                    <a:ext uri="{FF2B5EF4-FFF2-40B4-BE49-F238E27FC236}">
                      <a16:creationId xmlns:a16="http://schemas.microsoft.com/office/drawing/2014/main" id="{A5A4F497-CF60-C2FE-7CAC-02F3625DE751}"/>
                    </a:ext>
                  </a:extLst>
                </p:cNvPr>
                <p:cNvSpPr/>
                <p:nvPr/>
              </p:nvSpPr>
              <p:spPr>
                <a:xfrm>
                  <a:off x="8026719" y="2314040"/>
                  <a:ext cx="277223" cy="267917"/>
                </a:xfrm>
                <a:custGeom>
                  <a:avLst/>
                  <a:gdLst>
                    <a:gd name="connsiteX0" fmla="*/ 177022 w 277223"/>
                    <a:gd name="connsiteY0" fmla="*/ 14858 h 267917"/>
                    <a:gd name="connsiteX1" fmla="*/ 16065 w 277223"/>
                    <a:gd name="connsiteY1" fmla="*/ 237585 h 267917"/>
                    <a:gd name="connsiteX2" fmla="*/ 224331 w 277223"/>
                    <a:gd name="connsiteY2" fmla="*/ 171253 h 267917"/>
                    <a:gd name="connsiteX3" fmla="*/ 177022 w 277223"/>
                    <a:gd name="connsiteY3" fmla="*/ 14858 h 267917"/>
                  </a:gdLst>
                  <a:ahLst/>
                  <a:cxnLst>
                    <a:cxn ang="0">
                      <a:pos x="connsiteX0" y="connsiteY0"/>
                    </a:cxn>
                    <a:cxn ang="0">
                      <a:pos x="connsiteX1" y="connsiteY1"/>
                    </a:cxn>
                    <a:cxn ang="0">
                      <a:pos x="connsiteX2" y="connsiteY2"/>
                    </a:cxn>
                    <a:cxn ang="0">
                      <a:pos x="connsiteX3" y="connsiteY3"/>
                    </a:cxn>
                  </a:cxnLst>
                  <a:rect l="l" t="t" r="r" b="b"/>
                  <a:pathLst>
                    <a:path w="277223" h="267917">
                      <a:moveTo>
                        <a:pt x="177022" y="14858"/>
                      </a:moveTo>
                      <a:cubicBezTo>
                        <a:pt x="65718" y="56240"/>
                        <a:pt x="-40775" y="166513"/>
                        <a:pt x="16065" y="237585"/>
                      </a:cubicBezTo>
                      <a:cubicBezTo>
                        <a:pt x="72844" y="308658"/>
                        <a:pt x="186448" y="242310"/>
                        <a:pt x="224331" y="171253"/>
                      </a:cubicBezTo>
                      <a:cubicBezTo>
                        <a:pt x="262198" y="100166"/>
                        <a:pt x="342685" y="-46749"/>
                        <a:pt x="177022" y="148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Shape 302">
                  <a:extLst>
                    <a:ext uri="{FF2B5EF4-FFF2-40B4-BE49-F238E27FC236}">
                      <a16:creationId xmlns:a16="http://schemas.microsoft.com/office/drawing/2014/main" id="{AA7A58B0-47D5-A564-54F7-28B8C6051F40}"/>
                    </a:ext>
                  </a:extLst>
                </p:cNvPr>
                <p:cNvSpPr/>
                <p:nvPr/>
              </p:nvSpPr>
              <p:spPr>
                <a:xfrm>
                  <a:off x="8575837" y="2342483"/>
                  <a:ext cx="277210" cy="267885"/>
                </a:xfrm>
                <a:custGeom>
                  <a:avLst/>
                  <a:gdLst>
                    <a:gd name="connsiteX0" fmla="*/ 177018 w 277210"/>
                    <a:gd name="connsiteY0" fmla="*/ 14857 h 267885"/>
                    <a:gd name="connsiteX1" fmla="*/ 16060 w 277210"/>
                    <a:gd name="connsiteY1" fmla="*/ 237554 h 267885"/>
                    <a:gd name="connsiteX2" fmla="*/ 224342 w 277210"/>
                    <a:gd name="connsiteY2" fmla="*/ 171222 h 267885"/>
                    <a:gd name="connsiteX3" fmla="*/ 177018 w 277210"/>
                    <a:gd name="connsiteY3" fmla="*/ 14857 h 267885"/>
                  </a:gdLst>
                  <a:ahLst/>
                  <a:cxnLst>
                    <a:cxn ang="0">
                      <a:pos x="connsiteX0" y="connsiteY0"/>
                    </a:cxn>
                    <a:cxn ang="0">
                      <a:pos x="connsiteX1" y="connsiteY1"/>
                    </a:cxn>
                    <a:cxn ang="0">
                      <a:pos x="connsiteX2" y="connsiteY2"/>
                    </a:cxn>
                    <a:cxn ang="0">
                      <a:pos x="connsiteX3" y="connsiteY3"/>
                    </a:cxn>
                  </a:cxnLst>
                  <a:rect l="l" t="t" r="r" b="b"/>
                  <a:pathLst>
                    <a:path w="277210" h="267885">
                      <a:moveTo>
                        <a:pt x="177018" y="14857"/>
                      </a:moveTo>
                      <a:cubicBezTo>
                        <a:pt x="65744" y="56209"/>
                        <a:pt x="-40719" y="166482"/>
                        <a:pt x="16060" y="237554"/>
                      </a:cubicBezTo>
                      <a:cubicBezTo>
                        <a:pt x="72870" y="308627"/>
                        <a:pt x="186474" y="242279"/>
                        <a:pt x="224342" y="171222"/>
                      </a:cubicBezTo>
                      <a:cubicBezTo>
                        <a:pt x="262209" y="100120"/>
                        <a:pt x="342696" y="-46735"/>
                        <a:pt x="177018" y="1485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Shape 303">
                  <a:extLst>
                    <a:ext uri="{FF2B5EF4-FFF2-40B4-BE49-F238E27FC236}">
                      <a16:creationId xmlns:a16="http://schemas.microsoft.com/office/drawing/2014/main" id="{50EC48C5-BC34-9CEC-4656-E85EAAE9D20A}"/>
                    </a:ext>
                  </a:extLst>
                </p:cNvPr>
                <p:cNvSpPr/>
                <p:nvPr/>
              </p:nvSpPr>
              <p:spPr>
                <a:xfrm>
                  <a:off x="8305985" y="1882830"/>
                  <a:ext cx="277233" cy="267924"/>
                </a:xfrm>
                <a:custGeom>
                  <a:avLst/>
                  <a:gdLst>
                    <a:gd name="connsiteX0" fmla="*/ 177019 w 277233"/>
                    <a:gd name="connsiteY0" fmla="*/ 14847 h 267924"/>
                    <a:gd name="connsiteX1" fmla="*/ 16061 w 277233"/>
                    <a:gd name="connsiteY1" fmla="*/ 237575 h 267924"/>
                    <a:gd name="connsiteX2" fmla="*/ 224343 w 277233"/>
                    <a:gd name="connsiteY2" fmla="*/ 171243 h 267924"/>
                    <a:gd name="connsiteX3" fmla="*/ 177019 w 277233"/>
                    <a:gd name="connsiteY3" fmla="*/ 14847 h 267924"/>
                  </a:gdLst>
                  <a:ahLst/>
                  <a:cxnLst>
                    <a:cxn ang="0">
                      <a:pos x="connsiteX0" y="connsiteY0"/>
                    </a:cxn>
                    <a:cxn ang="0">
                      <a:pos x="connsiteX1" y="connsiteY1"/>
                    </a:cxn>
                    <a:cxn ang="0">
                      <a:pos x="connsiteX2" y="connsiteY2"/>
                    </a:cxn>
                    <a:cxn ang="0">
                      <a:pos x="connsiteX3" y="connsiteY3"/>
                    </a:cxn>
                  </a:cxnLst>
                  <a:rect l="l" t="t" r="r" b="b"/>
                  <a:pathLst>
                    <a:path w="277233" h="267924">
                      <a:moveTo>
                        <a:pt x="177019" y="14847"/>
                      </a:moveTo>
                      <a:cubicBezTo>
                        <a:pt x="65745" y="56200"/>
                        <a:pt x="-40748" y="166502"/>
                        <a:pt x="16061" y="237575"/>
                      </a:cubicBezTo>
                      <a:cubicBezTo>
                        <a:pt x="72871" y="308647"/>
                        <a:pt x="186474" y="242300"/>
                        <a:pt x="224343" y="171243"/>
                      </a:cubicBezTo>
                      <a:cubicBezTo>
                        <a:pt x="262225" y="100140"/>
                        <a:pt x="342712" y="-46775"/>
                        <a:pt x="177019" y="1484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Shape 304">
                  <a:extLst>
                    <a:ext uri="{FF2B5EF4-FFF2-40B4-BE49-F238E27FC236}">
                      <a16:creationId xmlns:a16="http://schemas.microsoft.com/office/drawing/2014/main" id="{69EDE8A3-C3B0-1894-9400-EFC293610E42}"/>
                    </a:ext>
                  </a:extLst>
                </p:cNvPr>
                <p:cNvSpPr/>
                <p:nvPr/>
              </p:nvSpPr>
              <p:spPr>
                <a:xfrm>
                  <a:off x="8945034" y="1314220"/>
                  <a:ext cx="277233" cy="267923"/>
                </a:xfrm>
                <a:custGeom>
                  <a:avLst/>
                  <a:gdLst>
                    <a:gd name="connsiteX0" fmla="*/ 177043 w 277233"/>
                    <a:gd name="connsiteY0" fmla="*/ 14812 h 267923"/>
                    <a:gd name="connsiteX1" fmla="*/ 16086 w 277233"/>
                    <a:gd name="connsiteY1" fmla="*/ 237539 h 267923"/>
                    <a:gd name="connsiteX2" fmla="*/ 224367 w 277233"/>
                    <a:gd name="connsiteY2" fmla="*/ 171207 h 267923"/>
                    <a:gd name="connsiteX3" fmla="*/ 177043 w 277233"/>
                    <a:gd name="connsiteY3" fmla="*/ 14812 h 267923"/>
                  </a:gdLst>
                  <a:ahLst/>
                  <a:cxnLst>
                    <a:cxn ang="0">
                      <a:pos x="connsiteX0" y="connsiteY0"/>
                    </a:cxn>
                    <a:cxn ang="0">
                      <a:pos x="connsiteX1" y="connsiteY1"/>
                    </a:cxn>
                    <a:cxn ang="0">
                      <a:pos x="connsiteX2" y="connsiteY2"/>
                    </a:cxn>
                    <a:cxn ang="0">
                      <a:pos x="connsiteX3" y="connsiteY3"/>
                    </a:cxn>
                  </a:cxnLst>
                  <a:rect l="l" t="t" r="r" b="b"/>
                  <a:pathLst>
                    <a:path w="277233" h="267923">
                      <a:moveTo>
                        <a:pt x="177043" y="14812"/>
                      </a:moveTo>
                      <a:cubicBezTo>
                        <a:pt x="65770" y="56194"/>
                        <a:pt x="-40724" y="166467"/>
                        <a:pt x="16086" y="237539"/>
                      </a:cubicBezTo>
                      <a:cubicBezTo>
                        <a:pt x="72895" y="308642"/>
                        <a:pt x="186499" y="242264"/>
                        <a:pt x="224367" y="171207"/>
                      </a:cubicBezTo>
                      <a:cubicBezTo>
                        <a:pt x="262250" y="100150"/>
                        <a:pt x="342736" y="-46780"/>
                        <a:pt x="177043" y="148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Shape 305">
                  <a:extLst>
                    <a:ext uri="{FF2B5EF4-FFF2-40B4-BE49-F238E27FC236}">
                      <a16:creationId xmlns:a16="http://schemas.microsoft.com/office/drawing/2014/main" id="{D0BEBD4B-FF85-7EEB-63EA-95F88274E33B}"/>
                    </a:ext>
                  </a:extLst>
                </p:cNvPr>
                <p:cNvSpPr/>
                <p:nvPr/>
              </p:nvSpPr>
              <p:spPr>
                <a:xfrm>
                  <a:off x="6824366" y="1977621"/>
                  <a:ext cx="277207" cy="267912"/>
                </a:xfrm>
                <a:custGeom>
                  <a:avLst/>
                  <a:gdLst>
                    <a:gd name="connsiteX0" fmla="*/ 176965 w 277207"/>
                    <a:gd name="connsiteY0" fmla="*/ 14848 h 267912"/>
                    <a:gd name="connsiteX1" fmla="*/ 16007 w 277207"/>
                    <a:gd name="connsiteY1" fmla="*/ 237591 h 267912"/>
                    <a:gd name="connsiteX2" fmla="*/ 224288 w 277207"/>
                    <a:gd name="connsiteY2" fmla="*/ 171213 h 267912"/>
                    <a:gd name="connsiteX3" fmla="*/ 176965 w 277207"/>
                    <a:gd name="connsiteY3" fmla="*/ 14848 h 267912"/>
                  </a:gdLst>
                  <a:ahLst/>
                  <a:cxnLst>
                    <a:cxn ang="0">
                      <a:pos x="connsiteX0" y="connsiteY0"/>
                    </a:cxn>
                    <a:cxn ang="0">
                      <a:pos x="connsiteX1" y="connsiteY1"/>
                    </a:cxn>
                    <a:cxn ang="0">
                      <a:pos x="connsiteX2" y="connsiteY2"/>
                    </a:cxn>
                    <a:cxn ang="0">
                      <a:pos x="connsiteX3" y="connsiteY3"/>
                    </a:cxn>
                  </a:cxnLst>
                  <a:rect l="l" t="t" r="r" b="b"/>
                  <a:pathLst>
                    <a:path w="277207" h="267912">
                      <a:moveTo>
                        <a:pt x="176965" y="14848"/>
                      </a:moveTo>
                      <a:cubicBezTo>
                        <a:pt x="65661" y="56230"/>
                        <a:pt x="-40803" y="166473"/>
                        <a:pt x="16007" y="237591"/>
                      </a:cubicBezTo>
                      <a:cubicBezTo>
                        <a:pt x="72816" y="308618"/>
                        <a:pt x="186420" y="242301"/>
                        <a:pt x="224288" y="171213"/>
                      </a:cubicBezTo>
                      <a:cubicBezTo>
                        <a:pt x="262141" y="100111"/>
                        <a:pt x="342612" y="-46759"/>
                        <a:pt x="176965" y="1484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Shape 306">
                  <a:extLst>
                    <a:ext uri="{FF2B5EF4-FFF2-40B4-BE49-F238E27FC236}">
                      <a16:creationId xmlns:a16="http://schemas.microsoft.com/office/drawing/2014/main" id="{B91E6F9F-1C22-2547-3468-75D319EAE5FB}"/>
                    </a:ext>
                  </a:extLst>
                </p:cNvPr>
                <p:cNvSpPr/>
                <p:nvPr/>
              </p:nvSpPr>
              <p:spPr>
                <a:xfrm>
                  <a:off x="5322952" y="2725893"/>
                  <a:ext cx="277207" cy="267935"/>
                </a:xfrm>
                <a:custGeom>
                  <a:avLst/>
                  <a:gdLst>
                    <a:gd name="connsiteX0" fmla="*/ 176907 w 277207"/>
                    <a:gd name="connsiteY0" fmla="*/ 14873 h 267935"/>
                    <a:gd name="connsiteX1" fmla="*/ 15949 w 277207"/>
                    <a:gd name="connsiteY1" fmla="*/ 237600 h 267935"/>
                    <a:gd name="connsiteX2" fmla="*/ 224230 w 277207"/>
                    <a:gd name="connsiteY2" fmla="*/ 171268 h 267935"/>
                    <a:gd name="connsiteX3" fmla="*/ 176907 w 277207"/>
                    <a:gd name="connsiteY3" fmla="*/ 14873 h 267935"/>
                  </a:gdLst>
                  <a:ahLst/>
                  <a:cxnLst>
                    <a:cxn ang="0">
                      <a:pos x="connsiteX0" y="connsiteY0"/>
                    </a:cxn>
                    <a:cxn ang="0">
                      <a:pos x="connsiteX1" y="connsiteY1"/>
                    </a:cxn>
                    <a:cxn ang="0">
                      <a:pos x="connsiteX2" y="connsiteY2"/>
                    </a:cxn>
                    <a:cxn ang="0">
                      <a:pos x="connsiteX3" y="connsiteY3"/>
                    </a:cxn>
                  </a:cxnLst>
                  <a:rect l="l" t="t" r="r" b="b"/>
                  <a:pathLst>
                    <a:path w="277207" h="267935">
                      <a:moveTo>
                        <a:pt x="176907" y="14873"/>
                      </a:moveTo>
                      <a:cubicBezTo>
                        <a:pt x="65603" y="56255"/>
                        <a:pt x="-40860" y="166528"/>
                        <a:pt x="15949" y="237600"/>
                      </a:cubicBezTo>
                      <a:cubicBezTo>
                        <a:pt x="72759" y="308702"/>
                        <a:pt x="186363" y="242355"/>
                        <a:pt x="224230" y="171268"/>
                      </a:cubicBezTo>
                      <a:cubicBezTo>
                        <a:pt x="262083" y="100195"/>
                        <a:pt x="342555" y="-46734"/>
                        <a:pt x="176907" y="1487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Shape 307">
                  <a:extLst>
                    <a:ext uri="{FF2B5EF4-FFF2-40B4-BE49-F238E27FC236}">
                      <a16:creationId xmlns:a16="http://schemas.microsoft.com/office/drawing/2014/main" id="{13C96EF2-B87D-3A0E-7717-6C183C5DAFD4}"/>
                    </a:ext>
                  </a:extLst>
                </p:cNvPr>
                <p:cNvSpPr/>
                <p:nvPr/>
              </p:nvSpPr>
              <p:spPr>
                <a:xfrm>
                  <a:off x="4792771" y="2451065"/>
                  <a:ext cx="277235" cy="267925"/>
                </a:xfrm>
                <a:custGeom>
                  <a:avLst/>
                  <a:gdLst>
                    <a:gd name="connsiteX0" fmla="*/ 176886 w 277235"/>
                    <a:gd name="connsiteY0" fmla="*/ 14852 h 267925"/>
                    <a:gd name="connsiteX1" fmla="*/ 15929 w 277235"/>
                    <a:gd name="connsiteY1" fmla="*/ 237579 h 267925"/>
                    <a:gd name="connsiteX2" fmla="*/ 224210 w 277235"/>
                    <a:gd name="connsiteY2" fmla="*/ 171247 h 267925"/>
                    <a:gd name="connsiteX3" fmla="*/ 176886 w 277235"/>
                    <a:gd name="connsiteY3" fmla="*/ 14852 h 267925"/>
                  </a:gdLst>
                  <a:ahLst/>
                  <a:cxnLst>
                    <a:cxn ang="0">
                      <a:pos x="connsiteX0" y="connsiteY0"/>
                    </a:cxn>
                    <a:cxn ang="0">
                      <a:pos x="connsiteX1" y="connsiteY1"/>
                    </a:cxn>
                    <a:cxn ang="0">
                      <a:pos x="connsiteX2" y="connsiteY2"/>
                    </a:cxn>
                    <a:cxn ang="0">
                      <a:pos x="connsiteX3" y="connsiteY3"/>
                    </a:cxn>
                  </a:cxnLst>
                  <a:rect l="l" t="t" r="r" b="b"/>
                  <a:pathLst>
                    <a:path w="277235" h="267925">
                      <a:moveTo>
                        <a:pt x="176886" y="14852"/>
                      </a:moveTo>
                      <a:cubicBezTo>
                        <a:pt x="65582" y="56234"/>
                        <a:pt x="-40881" y="166507"/>
                        <a:pt x="15929" y="237579"/>
                      </a:cubicBezTo>
                      <a:cubicBezTo>
                        <a:pt x="72738" y="308681"/>
                        <a:pt x="186342" y="242334"/>
                        <a:pt x="224210" y="171247"/>
                      </a:cubicBezTo>
                      <a:cubicBezTo>
                        <a:pt x="262093" y="100174"/>
                        <a:pt x="342579" y="-46725"/>
                        <a:pt x="176886" y="1485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Shape 308">
                  <a:extLst>
                    <a:ext uri="{FF2B5EF4-FFF2-40B4-BE49-F238E27FC236}">
                      <a16:creationId xmlns:a16="http://schemas.microsoft.com/office/drawing/2014/main" id="{1557419D-64EF-F190-A4A0-6DE289059FC3}"/>
                    </a:ext>
                  </a:extLst>
                </p:cNvPr>
                <p:cNvSpPr/>
                <p:nvPr/>
              </p:nvSpPr>
              <p:spPr>
                <a:xfrm>
                  <a:off x="3851095" y="3402871"/>
                  <a:ext cx="171036" cy="139713"/>
                </a:xfrm>
                <a:custGeom>
                  <a:avLst/>
                  <a:gdLst>
                    <a:gd name="connsiteX0" fmla="*/ 30636 w 171036"/>
                    <a:gd name="connsiteY0" fmla="*/ 20668 h 139713"/>
                    <a:gd name="connsiteX1" fmla="*/ 77960 w 171036"/>
                    <a:gd name="connsiteY1" fmla="*/ 134387 h 139713"/>
                    <a:gd name="connsiteX2" fmla="*/ 30636 w 171036"/>
                    <a:gd name="connsiteY2" fmla="*/ 20668 h 139713"/>
                  </a:gdLst>
                  <a:ahLst/>
                  <a:cxnLst>
                    <a:cxn ang="0">
                      <a:pos x="connsiteX0" y="connsiteY0"/>
                    </a:cxn>
                    <a:cxn ang="0">
                      <a:pos x="connsiteX1" y="connsiteY1"/>
                    </a:cxn>
                    <a:cxn ang="0">
                      <a:pos x="connsiteX2" y="connsiteY2"/>
                    </a:cxn>
                  </a:cxnLst>
                  <a:rect l="l" t="t" r="r" b="b"/>
                  <a:pathLst>
                    <a:path w="171036" h="139713">
                      <a:moveTo>
                        <a:pt x="30636" y="20668"/>
                      </a:moveTo>
                      <a:cubicBezTo>
                        <a:pt x="-30022" y="40065"/>
                        <a:pt x="6974" y="167568"/>
                        <a:pt x="77960" y="134387"/>
                      </a:cubicBezTo>
                      <a:cubicBezTo>
                        <a:pt x="148945" y="101205"/>
                        <a:pt x="267315" y="-55160"/>
                        <a:pt x="30636" y="2066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Shape 309">
                  <a:extLst>
                    <a:ext uri="{FF2B5EF4-FFF2-40B4-BE49-F238E27FC236}">
                      <a16:creationId xmlns:a16="http://schemas.microsoft.com/office/drawing/2014/main" id="{B60DF8CB-1DA2-A3F1-8DE7-308B86A57CE2}"/>
                    </a:ext>
                  </a:extLst>
                </p:cNvPr>
                <p:cNvSpPr/>
                <p:nvPr/>
              </p:nvSpPr>
              <p:spPr>
                <a:xfrm>
                  <a:off x="5967053" y="3175431"/>
                  <a:ext cx="171038" cy="139722"/>
                </a:xfrm>
                <a:custGeom>
                  <a:avLst/>
                  <a:gdLst>
                    <a:gd name="connsiteX0" fmla="*/ 30704 w 171038"/>
                    <a:gd name="connsiteY0" fmla="*/ 20646 h 139722"/>
                    <a:gd name="connsiteX1" fmla="*/ 78028 w 171038"/>
                    <a:gd name="connsiteY1" fmla="*/ 134395 h 139722"/>
                    <a:gd name="connsiteX2" fmla="*/ 30704 w 171038"/>
                    <a:gd name="connsiteY2" fmla="*/ 20646 h 139722"/>
                  </a:gdLst>
                  <a:ahLst/>
                  <a:cxnLst>
                    <a:cxn ang="0">
                      <a:pos x="connsiteX0" y="connsiteY0"/>
                    </a:cxn>
                    <a:cxn ang="0">
                      <a:pos x="connsiteX1" y="connsiteY1"/>
                    </a:cxn>
                    <a:cxn ang="0">
                      <a:pos x="connsiteX2" y="connsiteY2"/>
                    </a:cxn>
                  </a:cxnLst>
                  <a:rect l="l" t="t" r="r" b="b"/>
                  <a:pathLst>
                    <a:path w="171038" h="139722">
                      <a:moveTo>
                        <a:pt x="30704" y="20646"/>
                      </a:moveTo>
                      <a:cubicBezTo>
                        <a:pt x="-29923" y="40073"/>
                        <a:pt x="7042" y="167546"/>
                        <a:pt x="78028" y="134395"/>
                      </a:cubicBezTo>
                      <a:cubicBezTo>
                        <a:pt x="149058" y="101199"/>
                        <a:pt x="267383" y="-55151"/>
                        <a:pt x="30704" y="2064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Shape 310">
                  <a:extLst>
                    <a:ext uri="{FF2B5EF4-FFF2-40B4-BE49-F238E27FC236}">
                      <a16:creationId xmlns:a16="http://schemas.microsoft.com/office/drawing/2014/main" id="{974FF4CE-4831-5E2A-455F-FA8D4BBFDBCF}"/>
                    </a:ext>
                  </a:extLst>
                </p:cNvPr>
                <p:cNvSpPr/>
                <p:nvPr/>
              </p:nvSpPr>
              <p:spPr>
                <a:xfrm>
                  <a:off x="5460543" y="3526070"/>
                  <a:ext cx="171060" cy="139695"/>
                </a:xfrm>
                <a:custGeom>
                  <a:avLst/>
                  <a:gdLst>
                    <a:gd name="connsiteX0" fmla="*/ 30705 w 171060"/>
                    <a:gd name="connsiteY0" fmla="*/ 20672 h 139695"/>
                    <a:gd name="connsiteX1" fmla="*/ 78029 w 171060"/>
                    <a:gd name="connsiteY1" fmla="*/ 134376 h 139695"/>
                    <a:gd name="connsiteX2" fmla="*/ 30705 w 171060"/>
                    <a:gd name="connsiteY2" fmla="*/ 20672 h 139695"/>
                  </a:gdLst>
                  <a:ahLst/>
                  <a:cxnLst>
                    <a:cxn ang="0">
                      <a:pos x="connsiteX0" y="connsiteY0"/>
                    </a:cxn>
                    <a:cxn ang="0">
                      <a:pos x="connsiteX1" y="connsiteY1"/>
                    </a:cxn>
                    <a:cxn ang="0">
                      <a:pos x="connsiteX2" y="connsiteY2"/>
                    </a:cxn>
                  </a:cxnLst>
                  <a:rect l="l" t="t" r="r" b="b"/>
                  <a:pathLst>
                    <a:path w="171060" h="139695">
                      <a:moveTo>
                        <a:pt x="30705" y="20672"/>
                      </a:moveTo>
                      <a:cubicBezTo>
                        <a:pt x="-29952" y="40070"/>
                        <a:pt x="7013" y="167542"/>
                        <a:pt x="78029" y="134376"/>
                      </a:cubicBezTo>
                      <a:cubicBezTo>
                        <a:pt x="149045" y="101210"/>
                        <a:pt x="267399" y="-55155"/>
                        <a:pt x="30705" y="2067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Shape 311">
                  <a:extLst>
                    <a:ext uri="{FF2B5EF4-FFF2-40B4-BE49-F238E27FC236}">
                      <a16:creationId xmlns:a16="http://schemas.microsoft.com/office/drawing/2014/main" id="{FFA6A1C7-3ED7-5946-6F32-7991F78D4121}"/>
                    </a:ext>
                  </a:extLst>
                </p:cNvPr>
                <p:cNvSpPr/>
                <p:nvPr/>
              </p:nvSpPr>
              <p:spPr>
                <a:xfrm>
                  <a:off x="4977721" y="3478711"/>
                  <a:ext cx="171050" cy="139702"/>
                </a:xfrm>
                <a:custGeom>
                  <a:avLst/>
                  <a:gdLst>
                    <a:gd name="connsiteX0" fmla="*/ 30666 w 171050"/>
                    <a:gd name="connsiteY0" fmla="*/ 20658 h 139702"/>
                    <a:gd name="connsiteX1" fmla="*/ 77990 w 171050"/>
                    <a:gd name="connsiteY1" fmla="*/ 134377 h 139702"/>
                    <a:gd name="connsiteX2" fmla="*/ 30666 w 171050"/>
                    <a:gd name="connsiteY2" fmla="*/ 20658 h 139702"/>
                  </a:gdLst>
                  <a:ahLst/>
                  <a:cxnLst>
                    <a:cxn ang="0">
                      <a:pos x="connsiteX0" y="connsiteY0"/>
                    </a:cxn>
                    <a:cxn ang="0">
                      <a:pos x="connsiteX1" y="connsiteY1"/>
                    </a:cxn>
                    <a:cxn ang="0">
                      <a:pos x="connsiteX2" y="connsiteY2"/>
                    </a:cxn>
                  </a:cxnLst>
                  <a:rect l="l" t="t" r="r" b="b"/>
                  <a:pathLst>
                    <a:path w="171050" h="139702">
                      <a:moveTo>
                        <a:pt x="30666" y="20658"/>
                      </a:moveTo>
                      <a:cubicBezTo>
                        <a:pt x="-29962" y="40085"/>
                        <a:pt x="7004" y="167558"/>
                        <a:pt x="77990" y="134377"/>
                      </a:cubicBezTo>
                      <a:cubicBezTo>
                        <a:pt x="149020" y="101211"/>
                        <a:pt x="267375" y="-55139"/>
                        <a:pt x="30666" y="206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Shape 312">
                  <a:extLst>
                    <a:ext uri="{FF2B5EF4-FFF2-40B4-BE49-F238E27FC236}">
                      <a16:creationId xmlns:a16="http://schemas.microsoft.com/office/drawing/2014/main" id="{4BD6DAC7-0395-5D65-A443-633F12A84553}"/>
                    </a:ext>
                  </a:extLst>
                </p:cNvPr>
                <p:cNvSpPr/>
                <p:nvPr/>
              </p:nvSpPr>
              <p:spPr>
                <a:xfrm>
                  <a:off x="4277159" y="3853033"/>
                  <a:ext cx="171043" cy="139722"/>
                </a:xfrm>
                <a:custGeom>
                  <a:avLst/>
                  <a:gdLst>
                    <a:gd name="connsiteX0" fmla="*/ 30651 w 171043"/>
                    <a:gd name="connsiteY0" fmla="*/ 20672 h 139722"/>
                    <a:gd name="connsiteX1" fmla="*/ 78005 w 171043"/>
                    <a:gd name="connsiteY1" fmla="*/ 134421 h 139722"/>
                    <a:gd name="connsiteX2" fmla="*/ 30651 w 171043"/>
                    <a:gd name="connsiteY2" fmla="*/ 20672 h 139722"/>
                  </a:gdLst>
                  <a:ahLst/>
                  <a:cxnLst>
                    <a:cxn ang="0">
                      <a:pos x="connsiteX0" y="connsiteY0"/>
                    </a:cxn>
                    <a:cxn ang="0">
                      <a:pos x="connsiteX1" y="connsiteY1"/>
                    </a:cxn>
                    <a:cxn ang="0">
                      <a:pos x="connsiteX2" y="connsiteY2"/>
                    </a:cxn>
                  </a:cxnLst>
                  <a:rect l="l" t="t" r="r" b="b"/>
                  <a:pathLst>
                    <a:path w="171043" h="139722">
                      <a:moveTo>
                        <a:pt x="30651" y="20672"/>
                      </a:moveTo>
                      <a:cubicBezTo>
                        <a:pt x="-30007" y="40099"/>
                        <a:pt x="6989" y="167572"/>
                        <a:pt x="78005" y="134421"/>
                      </a:cubicBezTo>
                      <a:cubicBezTo>
                        <a:pt x="148976" y="101225"/>
                        <a:pt x="267330" y="-55125"/>
                        <a:pt x="30651" y="2067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Shape 313">
                  <a:extLst>
                    <a:ext uri="{FF2B5EF4-FFF2-40B4-BE49-F238E27FC236}">
                      <a16:creationId xmlns:a16="http://schemas.microsoft.com/office/drawing/2014/main" id="{5D8D61DC-FA2A-6F31-2F26-5008A527ABF7}"/>
                    </a:ext>
                  </a:extLst>
                </p:cNvPr>
                <p:cNvSpPr/>
                <p:nvPr/>
              </p:nvSpPr>
              <p:spPr>
                <a:xfrm>
                  <a:off x="4649206" y="4346147"/>
                  <a:ext cx="171050" cy="139736"/>
                </a:xfrm>
                <a:custGeom>
                  <a:avLst/>
                  <a:gdLst>
                    <a:gd name="connsiteX0" fmla="*/ 30654 w 171050"/>
                    <a:gd name="connsiteY0" fmla="*/ 20690 h 139736"/>
                    <a:gd name="connsiteX1" fmla="*/ 77977 w 171050"/>
                    <a:gd name="connsiteY1" fmla="*/ 134454 h 139736"/>
                    <a:gd name="connsiteX2" fmla="*/ 30654 w 171050"/>
                    <a:gd name="connsiteY2" fmla="*/ 20690 h 139736"/>
                  </a:gdLst>
                  <a:ahLst/>
                  <a:cxnLst>
                    <a:cxn ang="0">
                      <a:pos x="connsiteX0" y="connsiteY0"/>
                    </a:cxn>
                    <a:cxn ang="0">
                      <a:pos x="connsiteX1" y="connsiteY1"/>
                    </a:cxn>
                    <a:cxn ang="0">
                      <a:pos x="connsiteX2" y="connsiteY2"/>
                    </a:cxn>
                  </a:cxnLst>
                  <a:rect l="l" t="t" r="r" b="b"/>
                  <a:pathLst>
                    <a:path w="171050" h="139736">
                      <a:moveTo>
                        <a:pt x="30654" y="20690"/>
                      </a:moveTo>
                      <a:cubicBezTo>
                        <a:pt x="-29974" y="40147"/>
                        <a:pt x="6992" y="167605"/>
                        <a:pt x="77977" y="134454"/>
                      </a:cubicBezTo>
                      <a:cubicBezTo>
                        <a:pt x="149008" y="101258"/>
                        <a:pt x="267362" y="-55108"/>
                        <a:pt x="30654" y="2069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Shape 314">
                  <a:extLst>
                    <a:ext uri="{FF2B5EF4-FFF2-40B4-BE49-F238E27FC236}">
                      <a16:creationId xmlns:a16="http://schemas.microsoft.com/office/drawing/2014/main" id="{0A5E4626-BF18-4714-885A-AA8451149117}"/>
                    </a:ext>
                  </a:extLst>
                </p:cNvPr>
                <p:cNvSpPr/>
                <p:nvPr/>
              </p:nvSpPr>
              <p:spPr>
                <a:xfrm>
                  <a:off x="3995967" y="5180139"/>
                  <a:ext cx="171041" cy="139666"/>
                </a:xfrm>
                <a:custGeom>
                  <a:avLst/>
                  <a:gdLst>
                    <a:gd name="connsiteX0" fmla="*/ 30642 w 171041"/>
                    <a:gd name="connsiteY0" fmla="*/ 20742 h 139666"/>
                    <a:gd name="connsiteX1" fmla="*/ 77965 w 171041"/>
                    <a:gd name="connsiteY1" fmla="*/ 134401 h 139666"/>
                    <a:gd name="connsiteX2" fmla="*/ 30642 w 171041"/>
                    <a:gd name="connsiteY2" fmla="*/ 20742 h 139666"/>
                  </a:gdLst>
                  <a:ahLst/>
                  <a:cxnLst>
                    <a:cxn ang="0">
                      <a:pos x="connsiteX0" y="connsiteY0"/>
                    </a:cxn>
                    <a:cxn ang="0">
                      <a:pos x="connsiteX1" y="connsiteY1"/>
                    </a:cxn>
                    <a:cxn ang="0">
                      <a:pos x="connsiteX2" y="connsiteY2"/>
                    </a:cxn>
                  </a:cxnLst>
                  <a:rect l="l" t="t" r="r" b="b"/>
                  <a:pathLst>
                    <a:path w="171041" h="139666">
                      <a:moveTo>
                        <a:pt x="30642" y="20742"/>
                      </a:moveTo>
                      <a:cubicBezTo>
                        <a:pt x="-30016" y="40169"/>
                        <a:pt x="6980" y="167597"/>
                        <a:pt x="77965" y="134401"/>
                      </a:cubicBezTo>
                      <a:cubicBezTo>
                        <a:pt x="148966" y="101280"/>
                        <a:pt x="267320" y="-55100"/>
                        <a:pt x="30642" y="2074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Shape 315">
                  <a:extLst>
                    <a:ext uri="{FF2B5EF4-FFF2-40B4-BE49-F238E27FC236}">
                      <a16:creationId xmlns:a16="http://schemas.microsoft.com/office/drawing/2014/main" id="{B077464B-38FF-E8A0-1BC0-1B9E98849585}"/>
                    </a:ext>
                  </a:extLst>
                </p:cNvPr>
                <p:cNvSpPr/>
                <p:nvPr/>
              </p:nvSpPr>
              <p:spPr>
                <a:xfrm>
                  <a:off x="3797140" y="5080610"/>
                  <a:ext cx="171050" cy="139708"/>
                </a:xfrm>
                <a:custGeom>
                  <a:avLst/>
                  <a:gdLst>
                    <a:gd name="connsiteX0" fmla="*/ 30621 w 171050"/>
                    <a:gd name="connsiteY0" fmla="*/ 20724 h 139708"/>
                    <a:gd name="connsiteX1" fmla="*/ 77944 w 171050"/>
                    <a:gd name="connsiteY1" fmla="*/ 134458 h 139708"/>
                    <a:gd name="connsiteX2" fmla="*/ 30621 w 171050"/>
                    <a:gd name="connsiteY2" fmla="*/ 20724 h 139708"/>
                  </a:gdLst>
                  <a:ahLst/>
                  <a:cxnLst>
                    <a:cxn ang="0">
                      <a:pos x="connsiteX0" y="connsiteY0"/>
                    </a:cxn>
                    <a:cxn ang="0">
                      <a:pos x="connsiteX1" y="connsiteY1"/>
                    </a:cxn>
                    <a:cxn ang="0">
                      <a:pos x="connsiteX2" y="connsiteY2"/>
                    </a:cxn>
                  </a:cxnLst>
                  <a:rect l="l" t="t" r="r" b="b"/>
                  <a:pathLst>
                    <a:path w="171050" h="139708">
                      <a:moveTo>
                        <a:pt x="30621" y="20724"/>
                      </a:moveTo>
                      <a:cubicBezTo>
                        <a:pt x="-30007" y="40136"/>
                        <a:pt x="6959" y="167594"/>
                        <a:pt x="77944" y="134458"/>
                      </a:cubicBezTo>
                      <a:cubicBezTo>
                        <a:pt x="148975" y="101292"/>
                        <a:pt x="267329" y="-55088"/>
                        <a:pt x="30621" y="2072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Shape 316">
                  <a:extLst>
                    <a:ext uri="{FF2B5EF4-FFF2-40B4-BE49-F238E27FC236}">
                      <a16:creationId xmlns:a16="http://schemas.microsoft.com/office/drawing/2014/main" id="{AAA9FC95-ABD2-85AC-4EF8-4ED9595AD83A}"/>
                    </a:ext>
                  </a:extLst>
                </p:cNvPr>
                <p:cNvSpPr/>
                <p:nvPr/>
              </p:nvSpPr>
              <p:spPr>
                <a:xfrm>
                  <a:off x="3745060" y="5530790"/>
                  <a:ext cx="171048" cy="139685"/>
                </a:xfrm>
                <a:custGeom>
                  <a:avLst/>
                  <a:gdLst>
                    <a:gd name="connsiteX0" fmla="*/ 30639 w 171048"/>
                    <a:gd name="connsiteY0" fmla="*/ 20742 h 139685"/>
                    <a:gd name="connsiteX1" fmla="*/ 77963 w 171048"/>
                    <a:gd name="connsiteY1" fmla="*/ 134430 h 139685"/>
                    <a:gd name="connsiteX2" fmla="*/ 30639 w 171048"/>
                    <a:gd name="connsiteY2" fmla="*/ 20742 h 139685"/>
                  </a:gdLst>
                  <a:ahLst/>
                  <a:cxnLst>
                    <a:cxn ang="0">
                      <a:pos x="connsiteX0" y="connsiteY0"/>
                    </a:cxn>
                    <a:cxn ang="0">
                      <a:pos x="connsiteX1" y="connsiteY1"/>
                    </a:cxn>
                    <a:cxn ang="0">
                      <a:pos x="connsiteX2" y="connsiteY2"/>
                    </a:cxn>
                  </a:cxnLst>
                  <a:rect l="l" t="t" r="r" b="b"/>
                  <a:pathLst>
                    <a:path w="171048" h="139685">
                      <a:moveTo>
                        <a:pt x="30639" y="20742"/>
                      </a:moveTo>
                      <a:cubicBezTo>
                        <a:pt x="-30019" y="40169"/>
                        <a:pt x="6947" y="167641"/>
                        <a:pt x="77963" y="134430"/>
                      </a:cubicBezTo>
                      <a:cubicBezTo>
                        <a:pt x="148964" y="101309"/>
                        <a:pt x="267318" y="-55071"/>
                        <a:pt x="30639" y="2074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Shape 317">
                  <a:extLst>
                    <a:ext uri="{FF2B5EF4-FFF2-40B4-BE49-F238E27FC236}">
                      <a16:creationId xmlns:a16="http://schemas.microsoft.com/office/drawing/2014/main" id="{9C2003AA-D609-0BDA-8B2F-E19837D8D451}"/>
                    </a:ext>
                  </a:extLst>
                </p:cNvPr>
                <p:cNvSpPr/>
                <p:nvPr/>
              </p:nvSpPr>
              <p:spPr>
                <a:xfrm>
                  <a:off x="5023160" y="2905678"/>
                  <a:ext cx="171048" cy="139702"/>
                </a:xfrm>
                <a:custGeom>
                  <a:avLst/>
                  <a:gdLst>
                    <a:gd name="connsiteX0" fmla="*/ 30688 w 171048"/>
                    <a:gd name="connsiteY0" fmla="*/ 20636 h 139702"/>
                    <a:gd name="connsiteX1" fmla="*/ 78012 w 171048"/>
                    <a:gd name="connsiteY1" fmla="*/ 134355 h 139702"/>
                    <a:gd name="connsiteX2" fmla="*/ 30688 w 171048"/>
                    <a:gd name="connsiteY2" fmla="*/ 20636 h 139702"/>
                  </a:gdLst>
                  <a:ahLst/>
                  <a:cxnLst>
                    <a:cxn ang="0">
                      <a:pos x="connsiteX0" y="connsiteY0"/>
                    </a:cxn>
                    <a:cxn ang="0">
                      <a:pos x="connsiteX1" y="connsiteY1"/>
                    </a:cxn>
                    <a:cxn ang="0">
                      <a:pos x="connsiteX2" y="connsiteY2"/>
                    </a:cxn>
                  </a:cxnLst>
                  <a:rect l="l" t="t" r="r" b="b"/>
                  <a:pathLst>
                    <a:path w="171048" h="139702">
                      <a:moveTo>
                        <a:pt x="30688" y="20636"/>
                      </a:moveTo>
                      <a:cubicBezTo>
                        <a:pt x="-29969" y="40063"/>
                        <a:pt x="6997" y="167536"/>
                        <a:pt x="78012" y="134355"/>
                      </a:cubicBezTo>
                      <a:cubicBezTo>
                        <a:pt x="149013" y="101189"/>
                        <a:pt x="267367" y="-55161"/>
                        <a:pt x="30688" y="2063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Shape 318">
                  <a:extLst>
                    <a:ext uri="{FF2B5EF4-FFF2-40B4-BE49-F238E27FC236}">
                      <a16:creationId xmlns:a16="http://schemas.microsoft.com/office/drawing/2014/main" id="{A53F80E7-D202-3BC3-15E3-FB4AB49A1E30}"/>
                    </a:ext>
                  </a:extLst>
                </p:cNvPr>
                <p:cNvSpPr/>
                <p:nvPr/>
              </p:nvSpPr>
              <p:spPr>
                <a:xfrm>
                  <a:off x="5676393" y="2450789"/>
                  <a:ext cx="171041" cy="139700"/>
                </a:xfrm>
                <a:custGeom>
                  <a:avLst/>
                  <a:gdLst>
                    <a:gd name="connsiteX0" fmla="*/ 30706 w 171041"/>
                    <a:gd name="connsiteY0" fmla="*/ 20617 h 139700"/>
                    <a:gd name="connsiteX1" fmla="*/ 78030 w 171041"/>
                    <a:gd name="connsiteY1" fmla="*/ 134336 h 139700"/>
                    <a:gd name="connsiteX2" fmla="*/ 30706 w 171041"/>
                    <a:gd name="connsiteY2" fmla="*/ 20617 h 139700"/>
                  </a:gdLst>
                  <a:ahLst/>
                  <a:cxnLst>
                    <a:cxn ang="0">
                      <a:pos x="connsiteX0" y="connsiteY0"/>
                    </a:cxn>
                    <a:cxn ang="0">
                      <a:pos x="connsiteX1" y="connsiteY1"/>
                    </a:cxn>
                    <a:cxn ang="0">
                      <a:pos x="connsiteX2" y="connsiteY2"/>
                    </a:cxn>
                  </a:cxnLst>
                  <a:rect l="l" t="t" r="r" b="b"/>
                  <a:pathLst>
                    <a:path w="171041" h="139700">
                      <a:moveTo>
                        <a:pt x="30706" y="20617"/>
                      </a:moveTo>
                      <a:cubicBezTo>
                        <a:pt x="-29952" y="40044"/>
                        <a:pt x="7045" y="167517"/>
                        <a:pt x="78030" y="134336"/>
                      </a:cubicBezTo>
                      <a:cubicBezTo>
                        <a:pt x="149031" y="101185"/>
                        <a:pt x="267385" y="-55180"/>
                        <a:pt x="30706" y="2061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Shape 319">
                  <a:extLst>
                    <a:ext uri="{FF2B5EF4-FFF2-40B4-BE49-F238E27FC236}">
                      <a16:creationId xmlns:a16="http://schemas.microsoft.com/office/drawing/2014/main" id="{F3E409BB-D0AB-54AB-DF22-97843C88FE3B}"/>
                    </a:ext>
                  </a:extLst>
                </p:cNvPr>
                <p:cNvSpPr/>
                <p:nvPr/>
              </p:nvSpPr>
              <p:spPr>
                <a:xfrm>
                  <a:off x="7186436" y="3246849"/>
                  <a:ext cx="171051" cy="139702"/>
                </a:xfrm>
                <a:custGeom>
                  <a:avLst/>
                  <a:gdLst>
                    <a:gd name="connsiteX0" fmla="*/ 30764 w 171051"/>
                    <a:gd name="connsiteY0" fmla="*/ 20649 h 139702"/>
                    <a:gd name="connsiteX1" fmla="*/ 78088 w 171051"/>
                    <a:gd name="connsiteY1" fmla="*/ 134368 h 139702"/>
                    <a:gd name="connsiteX2" fmla="*/ 30764 w 171051"/>
                    <a:gd name="connsiteY2" fmla="*/ 20649 h 139702"/>
                  </a:gdLst>
                  <a:ahLst/>
                  <a:cxnLst>
                    <a:cxn ang="0">
                      <a:pos x="connsiteX0" y="connsiteY0"/>
                    </a:cxn>
                    <a:cxn ang="0">
                      <a:pos x="connsiteX1" y="connsiteY1"/>
                    </a:cxn>
                    <a:cxn ang="0">
                      <a:pos x="connsiteX2" y="connsiteY2"/>
                    </a:cxn>
                  </a:cxnLst>
                  <a:rect l="l" t="t" r="r" b="b"/>
                  <a:pathLst>
                    <a:path w="171051" h="139702">
                      <a:moveTo>
                        <a:pt x="30764" y="20649"/>
                      </a:moveTo>
                      <a:cubicBezTo>
                        <a:pt x="-29893" y="40076"/>
                        <a:pt x="7103" y="167549"/>
                        <a:pt x="78088" y="134368"/>
                      </a:cubicBezTo>
                      <a:cubicBezTo>
                        <a:pt x="149119" y="101202"/>
                        <a:pt x="267443" y="-55148"/>
                        <a:pt x="30764" y="2064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Shape 320">
                  <a:extLst>
                    <a:ext uri="{FF2B5EF4-FFF2-40B4-BE49-F238E27FC236}">
                      <a16:creationId xmlns:a16="http://schemas.microsoft.com/office/drawing/2014/main" id="{2EB88B5F-1BED-BFF2-A89D-A61833150C27}"/>
                    </a:ext>
                  </a:extLst>
                </p:cNvPr>
                <p:cNvSpPr/>
                <p:nvPr/>
              </p:nvSpPr>
              <p:spPr>
                <a:xfrm>
                  <a:off x="8057427" y="2123838"/>
                  <a:ext cx="171050" cy="139687"/>
                </a:xfrm>
                <a:custGeom>
                  <a:avLst/>
                  <a:gdLst>
                    <a:gd name="connsiteX0" fmla="*/ 30785 w 171050"/>
                    <a:gd name="connsiteY0" fmla="*/ 20620 h 139687"/>
                    <a:gd name="connsiteX1" fmla="*/ 78108 w 171050"/>
                    <a:gd name="connsiteY1" fmla="*/ 134309 h 139687"/>
                    <a:gd name="connsiteX2" fmla="*/ 30785 w 171050"/>
                    <a:gd name="connsiteY2" fmla="*/ 20620 h 139687"/>
                  </a:gdLst>
                  <a:ahLst/>
                  <a:cxnLst>
                    <a:cxn ang="0">
                      <a:pos x="connsiteX0" y="connsiteY0"/>
                    </a:cxn>
                    <a:cxn ang="0">
                      <a:pos x="connsiteX1" y="connsiteY1"/>
                    </a:cxn>
                    <a:cxn ang="0">
                      <a:pos x="connsiteX2" y="connsiteY2"/>
                    </a:cxn>
                  </a:cxnLst>
                  <a:rect l="l" t="t" r="r" b="b"/>
                  <a:pathLst>
                    <a:path w="171050" h="139687">
                      <a:moveTo>
                        <a:pt x="30785" y="20620"/>
                      </a:moveTo>
                      <a:cubicBezTo>
                        <a:pt x="-29843" y="40047"/>
                        <a:pt x="7123" y="167490"/>
                        <a:pt x="78108" y="134309"/>
                      </a:cubicBezTo>
                      <a:cubicBezTo>
                        <a:pt x="149139" y="101143"/>
                        <a:pt x="267493" y="-55208"/>
                        <a:pt x="30785" y="2062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6" name="Free-form: Shape 321">
                  <a:extLst>
                    <a:ext uri="{FF2B5EF4-FFF2-40B4-BE49-F238E27FC236}">
                      <a16:creationId xmlns:a16="http://schemas.microsoft.com/office/drawing/2014/main" id="{1D43DA73-F9B1-F019-9F3E-4A2EEE45D84D}"/>
                    </a:ext>
                  </a:extLst>
                </p:cNvPr>
                <p:cNvSpPr/>
                <p:nvPr/>
              </p:nvSpPr>
              <p:spPr>
                <a:xfrm>
                  <a:off x="6911875" y="2602393"/>
                  <a:ext cx="171052" cy="139728"/>
                </a:xfrm>
                <a:custGeom>
                  <a:avLst/>
                  <a:gdLst>
                    <a:gd name="connsiteX0" fmla="*/ 30754 w 171052"/>
                    <a:gd name="connsiteY0" fmla="*/ 20630 h 139728"/>
                    <a:gd name="connsiteX1" fmla="*/ 78077 w 171052"/>
                    <a:gd name="connsiteY1" fmla="*/ 134379 h 139728"/>
                    <a:gd name="connsiteX2" fmla="*/ 30754 w 171052"/>
                    <a:gd name="connsiteY2" fmla="*/ 20630 h 139728"/>
                  </a:gdLst>
                  <a:ahLst/>
                  <a:cxnLst>
                    <a:cxn ang="0">
                      <a:pos x="connsiteX0" y="connsiteY0"/>
                    </a:cxn>
                    <a:cxn ang="0">
                      <a:pos x="connsiteX1" y="connsiteY1"/>
                    </a:cxn>
                    <a:cxn ang="0">
                      <a:pos x="connsiteX2" y="connsiteY2"/>
                    </a:cxn>
                  </a:cxnLst>
                  <a:rect l="l" t="t" r="r" b="b"/>
                  <a:pathLst>
                    <a:path w="171052" h="139728">
                      <a:moveTo>
                        <a:pt x="30754" y="20630"/>
                      </a:moveTo>
                      <a:cubicBezTo>
                        <a:pt x="-29904" y="40057"/>
                        <a:pt x="7092" y="167530"/>
                        <a:pt x="78077" y="134379"/>
                      </a:cubicBezTo>
                      <a:cubicBezTo>
                        <a:pt x="149093" y="101182"/>
                        <a:pt x="267447" y="-55183"/>
                        <a:pt x="30754" y="2063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7" name="Free-form: Shape 322">
                  <a:extLst>
                    <a:ext uri="{FF2B5EF4-FFF2-40B4-BE49-F238E27FC236}">
                      <a16:creationId xmlns:a16="http://schemas.microsoft.com/office/drawing/2014/main" id="{977F336C-DD78-D3AB-04DB-BD8490BE0EB7}"/>
                    </a:ext>
                  </a:extLst>
                </p:cNvPr>
                <p:cNvSpPr/>
                <p:nvPr/>
              </p:nvSpPr>
              <p:spPr>
                <a:xfrm>
                  <a:off x="8729596" y="1782651"/>
                  <a:ext cx="171052" cy="139702"/>
                </a:xfrm>
                <a:custGeom>
                  <a:avLst/>
                  <a:gdLst>
                    <a:gd name="connsiteX0" fmla="*/ 30824 w 171052"/>
                    <a:gd name="connsiteY0" fmla="*/ 20593 h 139702"/>
                    <a:gd name="connsiteX1" fmla="*/ 78148 w 171052"/>
                    <a:gd name="connsiteY1" fmla="*/ 134311 h 139702"/>
                    <a:gd name="connsiteX2" fmla="*/ 30824 w 171052"/>
                    <a:gd name="connsiteY2" fmla="*/ 20593 h 139702"/>
                  </a:gdLst>
                  <a:ahLst/>
                  <a:cxnLst>
                    <a:cxn ang="0">
                      <a:pos x="connsiteX0" y="connsiteY0"/>
                    </a:cxn>
                    <a:cxn ang="0">
                      <a:pos x="connsiteX1" y="connsiteY1"/>
                    </a:cxn>
                    <a:cxn ang="0">
                      <a:pos x="connsiteX2" y="connsiteY2"/>
                    </a:cxn>
                  </a:cxnLst>
                  <a:rect l="l" t="t" r="r" b="b"/>
                  <a:pathLst>
                    <a:path w="171052" h="139702">
                      <a:moveTo>
                        <a:pt x="30824" y="20593"/>
                      </a:moveTo>
                      <a:cubicBezTo>
                        <a:pt x="-29834" y="40020"/>
                        <a:pt x="7162" y="167493"/>
                        <a:pt x="78148" y="134311"/>
                      </a:cubicBezTo>
                      <a:cubicBezTo>
                        <a:pt x="149163" y="101145"/>
                        <a:pt x="267517" y="-55205"/>
                        <a:pt x="30824" y="2059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8" name="Free-form: Shape 323">
                  <a:extLst>
                    <a:ext uri="{FF2B5EF4-FFF2-40B4-BE49-F238E27FC236}">
                      <a16:creationId xmlns:a16="http://schemas.microsoft.com/office/drawing/2014/main" id="{4EC2F14F-66E5-851B-E0C6-E4965064D8F0}"/>
                    </a:ext>
                  </a:extLst>
                </p:cNvPr>
                <p:cNvSpPr/>
                <p:nvPr/>
              </p:nvSpPr>
              <p:spPr>
                <a:xfrm>
                  <a:off x="3887448" y="2717385"/>
                  <a:ext cx="221387" cy="222125"/>
                </a:xfrm>
                <a:custGeom>
                  <a:avLst/>
                  <a:gdLst>
                    <a:gd name="connsiteX0" fmla="*/ 136301 w 221387"/>
                    <a:gd name="connsiteY0" fmla="*/ 23786 h 222125"/>
                    <a:gd name="connsiteX1" fmla="*/ 27403 w 221387"/>
                    <a:gd name="connsiteY1" fmla="*/ 194372 h 222125"/>
                    <a:gd name="connsiteX2" fmla="*/ 178875 w 221387"/>
                    <a:gd name="connsiteY2" fmla="*/ 156480 h 222125"/>
                    <a:gd name="connsiteX3" fmla="*/ 136301 w 221387"/>
                    <a:gd name="connsiteY3" fmla="*/ 23786 h 222125"/>
                  </a:gdLst>
                  <a:ahLst/>
                  <a:cxnLst>
                    <a:cxn ang="0">
                      <a:pos x="connsiteX0" y="connsiteY0"/>
                    </a:cxn>
                    <a:cxn ang="0">
                      <a:pos x="connsiteX1" y="connsiteY1"/>
                    </a:cxn>
                    <a:cxn ang="0">
                      <a:pos x="connsiteX2" y="connsiteY2"/>
                    </a:cxn>
                    <a:cxn ang="0">
                      <a:pos x="connsiteX3" y="connsiteY3"/>
                    </a:cxn>
                  </a:cxnLst>
                  <a:rect l="l" t="t" r="r" b="b"/>
                  <a:pathLst>
                    <a:path w="221387" h="222125">
                      <a:moveTo>
                        <a:pt x="136301" y="23786"/>
                      </a:moveTo>
                      <a:cubicBezTo>
                        <a:pt x="62865" y="67320"/>
                        <a:pt x="-53053" y="156480"/>
                        <a:pt x="27403" y="194372"/>
                      </a:cubicBezTo>
                      <a:cubicBezTo>
                        <a:pt x="107889" y="232308"/>
                        <a:pt x="136301" y="241743"/>
                        <a:pt x="178875" y="156480"/>
                      </a:cubicBezTo>
                      <a:cubicBezTo>
                        <a:pt x="221478" y="71173"/>
                        <a:pt x="264111" y="-52011"/>
                        <a:pt x="136301" y="237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9" name="Free-form: Shape 324">
                  <a:extLst>
                    <a:ext uri="{FF2B5EF4-FFF2-40B4-BE49-F238E27FC236}">
                      <a16:creationId xmlns:a16="http://schemas.microsoft.com/office/drawing/2014/main" id="{5AC5823D-1834-F52C-3C97-97A6494EC687}"/>
                    </a:ext>
                  </a:extLst>
                </p:cNvPr>
                <p:cNvSpPr/>
                <p:nvPr/>
              </p:nvSpPr>
              <p:spPr>
                <a:xfrm>
                  <a:off x="3603485" y="2642368"/>
                  <a:ext cx="326126" cy="175970"/>
                </a:xfrm>
                <a:custGeom>
                  <a:avLst/>
                  <a:gdLst>
                    <a:gd name="connsiteX0" fmla="*/ 169371 w 326126"/>
                    <a:gd name="connsiteY0" fmla="*/ 32467 h 175970"/>
                    <a:gd name="connsiteX1" fmla="*/ 65223 w 326126"/>
                    <a:gd name="connsiteY1" fmla="*/ 174626 h 175970"/>
                    <a:gd name="connsiteX2" fmla="*/ 325563 w 326126"/>
                    <a:gd name="connsiteY2" fmla="*/ 51412 h 175970"/>
                    <a:gd name="connsiteX3" fmla="*/ 169371 w 326126"/>
                    <a:gd name="connsiteY3" fmla="*/ 32467 h 175970"/>
                  </a:gdLst>
                  <a:ahLst/>
                  <a:cxnLst>
                    <a:cxn ang="0">
                      <a:pos x="connsiteX0" y="connsiteY0"/>
                    </a:cxn>
                    <a:cxn ang="0">
                      <a:pos x="connsiteX1" y="connsiteY1"/>
                    </a:cxn>
                    <a:cxn ang="0">
                      <a:pos x="connsiteX2" y="connsiteY2"/>
                    </a:cxn>
                    <a:cxn ang="0">
                      <a:pos x="connsiteX3" y="connsiteY3"/>
                    </a:cxn>
                  </a:cxnLst>
                  <a:rect l="l" t="t" r="r" b="b"/>
                  <a:pathLst>
                    <a:path w="326126" h="175970">
                      <a:moveTo>
                        <a:pt x="169371" y="32467"/>
                      </a:moveTo>
                      <a:cubicBezTo>
                        <a:pt x="81488" y="96978"/>
                        <a:pt x="-95705" y="188832"/>
                        <a:pt x="65223" y="174626"/>
                      </a:cubicBezTo>
                      <a:cubicBezTo>
                        <a:pt x="226150" y="160406"/>
                        <a:pt x="316092" y="108234"/>
                        <a:pt x="325563" y="51412"/>
                      </a:cubicBezTo>
                      <a:cubicBezTo>
                        <a:pt x="335049" y="-5454"/>
                        <a:pt x="240356" y="-19675"/>
                        <a:pt x="169371" y="3246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0" name="Free-form: Shape 325">
                  <a:extLst>
                    <a:ext uri="{FF2B5EF4-FFF2-40B4-BE49-F238E27FC236}">
                      <a16:creationId xmlns:a16="http://schemas.microsoft.com/office/drawing/2014/main" id="{01CE7EC9-2481-3258-B7A6-C43155AC1E17}"/>
                    </a:ext>
                  </a:extLst>
                </p:cNvPr>
                <p:cNvSpPr/>
                <p:nvPr/>
              </p:nvSpPr>
              <p:spPr>
                <a:xfrm>
                  <a:off x="4094839" y="2772759"/>
                  <a:ext cx="220075" cy="229019"/>
                </a:xfrm>
                <a:custGeom>
                  <a:avLst/>
                  <a:gdLst>
                    <a:gd name="connsiteX0" fmla="*/ 141935 w 220075"/>
                    <a:gd name="connsiteY0" fmla="*/ 53707 h 229019"/>
                    <a:gd name="connsiteX1" fmla="*/ 37787 w 220075"/>
                    <a:gd name="connsiteY1" fmla="*/ 229018 h 229019"/>
                    <a:gd name="connsiteX2" fmla="*/ 217656 w 220075"/>
                    <a:gd name="connsiteY2" fmla="*/ 39502 h 229019"/>
                    <a:gd name="connsiteX3" fmla="*/ 141935 w 220075"/>
                    <a:gd name="connsiteY3" fmla="*/ 53707 h 229019"/>
                  </a:gdLst>
                  <a:ahLst/>
                  <a:cxnLst>
                    <a:cxn ang="0">
                      <a:pos x="connsiteX0" y="connsiteY0"/>
                    </a:cxn>
                    <a:cxn ang="0">
                      <a:pos x="connsiteX1" y="connsiteY1"/>
                    </a:cxn>
                    <a:cxn ang="0">
                      <a:pos x="connsiteX2" y="connsiteY2"/>
                    </a:cxn>
                    <a:cxn ang="0">
                      <a:pos x="connsiteX3" y="connsiteY3"/>
                    </a:cxn>
                  </a:cxnLst>
                  <a:rect l="l" t="t" r="r" b="b"/>
                  <a:pathLst>
                    <a:path w="220075" h="229019">
                      <a:moveTo>
                        <a:pt x="141935" y="53707"/>
                      </a:moveTo>
                      <a:cubicBezTo>
                        <a:pt x="84945" y="110755"/>
                        <a:pt x="-71082" y="233758"/>
                        <a:pt x="37787" y="229018"/>
                      </a:cubicBezTo>
                      <a:cubicBezTo>
                        <a:pt x="146655" y="224278"/>
                        <a:pt x="236597" y="96353"/>
                        <a:pt x="217656" y="39502"/>
                      </a:cubicBezTo>
                      <a:cubicBezTo>
                        <a:pt x="198714" y="-17365"/>
                        <a:pt x="208200" y="-12625"/>
                        <a:pt x="141935" y="5370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1" name="Free-form: Shape 326">
                  <a:extLst>
                    <a:ext uri="{FF2B5EF4-FFF2-40B4-BE49-F238E27FC236}">
                      <a16:creationId xmlns:a16="http://schemas.microsoft.com/office/drawing/2014/main" id="{3505A8E9-5348-79E0-88C5-58B0101583A8}"/>
                    </a:ext>
                  </a:extLst>
                </p:cNvPr>
                <p:cNvSpPr/>
                <p:nvPr/>
              </p:nvSpPr>
              <p:spPr>
                <a:xfrm>
                  <a:off x="4137925" y="2999824"/>
                  <a:ext cx="150957" cy="197408"/>
                </a:xfrm>
                <a:custGeom>
                  <a:avLst/>
                  <a:gdLst>
                    <a:gd name="connsiteX0" fmla="*/ 32554 w 150957"/>
                    <a:gd name="connsiteY0" fmla="*/ 39882 h 197408"/>
                    <a:gd name="connsiteX1" fmla="*/ 27834 w 150957"/>
                    <a:gd name="connsiteY1" fmla="*/ 191507 h 197408"/>
                    <a:gd name="connsiteX2" fmla="*/ 150923 w 150957"/>
                    <a:gd name="connsiteY2" fmla="*/ 92024 h 197408"/>
                    <a:gd name="connsiteX3" fmla="*/ 32554 w 150957"/>
                    <a:gd name="connsiteY3" fmla="*/ 39882 h 197408"/>
                  </a:gdLst>
                  <a:ahLst/>
                  <a:cxnLst>
                    <a:cxn ang="0">
                      <a:pos x="connsiteX0" y="connsiteY0"/>
                    </a:cxn>
                    <a:cxn ang="0">
                      <a:pos x="connsiteX1" y="connsiteY1"/>
                    </a:cxn>
                    <a:cxn ang="0">
                      <a:pos x="connsiteX2" y="connsiteY2"/>
                    </a:cxn>
                    <a:cxn ang="0">
                      <a:pos x="connsiteX3" y="connsiteY3"/>
                    </a:cxn>
                  </a:cxnLst>
                  <a:rect l="l" t="t" r="r" b="b"/>
                  <a:pathLst>
                    <a:path w="150957" h="197408">
                      <a:moveTo>
                        <a:pt x="32554" y="39882"/>
                      </a:moveTo>
                      <a:cubicBezTo>
                        <a:pt x="16574" y="119833"/>
                        <a:pt x="-28991" y="172577"/>
                        <a:pt x="27834" y="191507"/>
                      </a:cubicBezTo>
                      <a:cubicBezTo>
                        <a:pt x="84643" y="210468"/>
                        <a:pt x="146158" y="186782"/>
                        <a:pt x="150923" y="92024"/>
                      </a:cubicBezTo>
                      <a:cubicBezTo>
                        <a:pt x="155629" y="-2779"/>
                        <a:pt x="46760" y="-31190"/>
                        <a:pt x="32554" y="3988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2" name="Free-form: Shape 327">
                  <a:extLst>
                    <a:ext uri="{FF2B5EF4-FFF2-40B4-BE49-F238E27FC236}">
                      <a16:creationId xmlns:a16="http://schemas.microsoft.com/office/drawing/2014/main" id="{3744EF22-C58D-73B0-2FE4-12A5B6FFE4B0}"/>
                    </a:ext>
                  </a:extLst>
                </p:cNvPr>
                <p:cNvSpPr/>
                <p:nvPr/>
              </p:nvSpPr>
              <p:spPr>
                <a:xfrm>
                  <a:off x="4029057" y="3701131"/>
                  <a:ext cx="150957" cy="197411"/>
                </a:xfrm>
                <a:custGeom>
                  <a:avLst/>
                  <a:gdLst>
                    <a:gd name="connsiteX0" fmla="*/ 32550 w 150957"/>
                    <a:gd name="connsiteY0" fmla="*/ 39905 h 197411"/>
                    <a:gd name="connsiteX1" fmla="*/ 27829 w 150957"/>
                    <a:gd name="connsiteY1" fmla="*/ 191560 h 197411"/>
                    <a:gd name="connsiteX2" fmla="*/ 150919 w 150957"/>
                    <a:gd name="connsiteY2" fmla="*/ 92047 h 197411"/>
                    <a:gd name="connsiteX3" fmla="*/ 32550 w 150957"/>
                    <a:gd name="connsiteY3" fmla="*/ 39905 h 197411"/>
                  </a:gdLst>
                  <a:ahLst/>
                  <a:cxnLst>
                    <a:cxn ang="0">
                      <a:pos x="connsiteX0" y="connsiteY0"/>
                    </a:cxn>
                    <a:cxn ang="0">
                      <a:pos x="connsiteX1" y="connsiteY1"/>
                    </a:cxn>
                    <a:cxn ang="0">
                      <a:pos x="connsiteX2" y="connsiteY2"/>
                    </a:cxn>
                    <a:cxn ang="0">
                      <a:pos x="connsiteX3" y="connsiteY3"/>
                    </a:cxn>
                  </a:cxnLst>
                  <a:rect l="l" t="t" r="r" b="b"/>
                  <a:pathLst>
                    <a:path w="150957" h="197411">
                      <a:moveTo>
                        <a:pt x="32550" y="39905"/>
                      </a:moveTo>
                      <a:cubicBezTo>
                        <a:pt x="16570" y="119856"/>
                        <a:pt x="-28995" y="172570"/>
                        <a:pt x="27829" y="191560"/>
                      </a:cubicBezTo>
                      <a:cubicBezTo>
                        <a:pt x="84639" y="210461"/>
                        <a:pt x="146154" y="186850"/>
                        <a:pt x="150919" y="92047"/>
                      </a:cubicBezTo>
                      <a:cubicBezTo>
                        <a:pt x="155624" y="-2741"/>
                        <a:pt x="46756" y="-31167"/>
                        <a:pt x="32550" y="3990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3" name="Free-form: Shape 328">
                  <a:extLst>
                    <a:ext uri="{FF2B5EF4-FFF2-40B4-BE49-F238E27FC236}">
                      <a16:creationId xmlns:a16="http://schemas.microsoft.com/office/drawing/2014/main" id="{506F75B6-FEB5-C5CE-7772-DE65439CCAB1}"/>
                    </a:ext>
                  </a:extLst>
                </p:cNvPr>
                <p:cNvSpPr/>
                <p:nvPr/>
              </p:nvSpPr>
              <p:spPr>
                <a:xfrm>
                  <a:off x="3437330" y="4094391"/>
                  <a:ext cx="150958" cy="197429"/>
                </a:xfrm>
                <a:custGeom>
                  <a:avLst/>
                  <a:gdLst>
                    <a:gd name="connsiteX0" fmla="*/ 32527 w 150958"/>
                    <a:gd name="connsiteY0" fmla="*/ 39929 h 197429"/>
                    <a:gd name="connsiteX1" fmla="*/ 27807 w 150958"/>
                    <a:gd name="connsiteY1" fmla="*/ 191584 h 197429"/>
                    <a:gd name="connsiteX2" fmla="*/ 150896 w 150958"/>
                    <a:gd name="connsiteY2" fmla="*/ 92040 h 197429"/>
                    <a:gd name="connsiteX3" fmla="*/ 32527 w 150958"/>
                    <a:gd name="connsiteY3" fmla="*/ 39929 h 197429"/>
                  </a:gdLst>
                  <a:ahLst/>
                  <a:cxnLst>
                    <a:cxn ang="0">
                      <a:pos x="connsiteX0" y="connsiteY0"/>
                    </a:cxn>
                    <a:cxn ang="0">
                      <a:pos x="connsiteX1" y="connsiteY1"/>
                    </a:cxn>
                    <a:cxn ang="0">
                      <a:pos x="connsiteX2" y="connsiteY2"/>
                    </a:cxn>
                    <a:cxn ang="0">
                      <a:pos x="connsiteX3" y="connsiteY3"/>
                    </a:cxn>
                  </a:cxnLst>
                  <a:rect l="l" t="t" r="r" b="b"/>
                  <a:pathLst>
                    <a:path w="150958" h="197429">
                      <a:moveTo>
                        <a:pt x="32527" y="39929"/>
                      </a:moveTo>
                      <a:cubicBezTo>
                        <a:pt x="16547" y="119894"/>
                        <a:pt x="-29018" y="172623"/>
                        <a:pt x="27807" y="191584"/>
                      </a:cubicBezTo>
                      <a:cubicBezTo>
                        <a:pt x="84616" y="210514"/>
                        <a:pt x="146131" y="186859"/>
                        <a:pt x="150896" y="92040"/>
                      </a:cubicBezTo>
                      <a:cubicBezTo>
                        <a:pt x="155617" y="-2718"/>
                        <a:pt x="46748" y="-31159"/>
                        <a:pt x="32527" y="3992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4" name="Free-form: Shape 329">
                  <a:extLst>
                    <a:ext uri="{FF2B5EF4-FFF2-40B4-BE49-F238E27FC236}">
                      <a16:creationId xmlns:a16="http://schemas.microsoft.com/office/drawing/2014/main" id="{26BEE583-6041-9EC9-ED92-2924E0B2EBE4}"/>
                    </a:ext>
                  </a:extLst>
                </p:cNvPr>
                <p:cNvSpPr/>
                <p:nvPr/>
              </p:nvSpPr>
              <p:spPr>
                <a:xfrm>
                  <a:off x="2940312" y="4644071"/>
                  <a:ext cx="150928" cy="197435"/>
                </a:xfrm>
                <a:custGeom>
                  <a:avLst/>
                  <a:gdLst>
                    <a:gd name="connsiteX0" fmla="*/ 32508 w 150928"/>
                    <a:gd name="connsiteY0" fmla="*/ 39963 h 197435"/>
                    <a:gd name="connsiteX1" fmla="*/ 27788 w 150928"/>
                    <a:gd name="connsiteY1" fmla="*/ 191603 h 197435"/>
                    <a:gd name="connsiteX2" fmla="*/ 150847 w 150928"/>
                    <a:gd name="connsiteY2" fmla="*/ 92075 h 197435"/>
                    <a:gd name="connsiteX3" fmla="*/ 32508 w 150928"/>
                    <a:gd name="connsiteY3" fmla="*/ 39963 h 197435"/>
                  </a:gdLst>
                  <a:ahLst/>
                  <a:cxnLst>
                    <a:cxn ang="0">
                      <a:pos x="connsiteX0" y="connsiteY0"/>
                    </a:cxn>
                    <a:cxn ang="0">
                      <a:pos x="connsiteX1" y="connsiteY1"/>
                    </a:cxn>
                    <a:cxn ang="0">
                      <a:pos x="connsiteX2" y="connsiteY2"/>
                    </a:cxn>
                    <a:cxn ang="0">
                      <a:pos x="connsiteX3" y="connsiteY3"/>
                    </a:cxn>
                  </a:cxnLst>
                  <a:rect l="l" t="t" r="r" b="b"/>
                  <a:pathLst>
                    <a:path w="150928" h="197435">
                      <a:moveTo>
                        <a:pt x="32508" y="39963"/>
                      </a:moveTo>
                      <a:cubicBezTo>
                        <a:pt x="16528" y="119914"/>
                        <a:pt x="-29037" y="172658"/>
                        <a:pt x="27788" y="191603"/>
                      </a:cubicBezTo>
                      <a:cubicBezTo>
                        <a:pt x="84612" y="210549"/>
                        <a:pt x="146112" y="186893"/>
                        <a:pt x="150847" y="92075"/>
                      </a:cubicBezTo>
                      <a:cubicBezTo>
                        <a:pt x="155583" y="-2683"/>
                        <a:pt x="46714" y="-31154"/>
                        <a:pt x="32508" y="3996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5" name="Free-form: Shape 330">
                  <a:extLst>
                    <a:ext uri="{FF2B5EF4-FFF2-40B4-BE49-F238E27FC236}">
                      <a16:creationId xmlns:a16="http://schemas.microsoft.com/office/drawing/2014/main" id="{1ED5DF94-C0DE-0C55-E87A-3450FB65461E}"/>
                    </a:ext>
                  </a:extLst>
                </p:cNvPr>
                <p:cNvSpPr/>
                <p:nvPr/>
              </p:nvSpPr>
              <p:spPr>
                <a:xfrm>
                  <a:off x="4265757" y="4809934"/>
                  <a:ext cx="150936" cy="197401"/>
                </a:xfrm>
                <a:custGeom>
                  <a:avLst/>
                  <a:gdLst>
                    <a:gd name="connsiteX0" fmla="*/ 32567 w 150936"/>
                    <a:gd name="connsiteY0" fmla="*/ 39937 h 197401"/>
                    <a:gd name="connsiteX1" fmla="*/ 27816 w 150936"/>
                    <a:gd name="connsiteY1" fmla="*/ 191577 h 197401"/>
                    <a:gd name="connsiteX2" fmla="*/ 150906 w 150936"/>
                    <a:gd name="connsiteY2" fmla="*/ 92093 h 197401"/>
                    <a:gd name="connsiteX3" fmla="*/ 32567 w 150936"/>
                    <a:gd name="connsiteY3" fmla="*/ 39937 h 197401"/>
                  </a:gdLst>
                  <a:ahLst/>
                  <a:cxnLst>
                    <a:cxn ang="0">
                      <a:pos x="connsiteX0" y="connsiteY0"/>
                    </a:cxn>
                    <a:cxn ang="0">
                      <a:pos x="connsiteX1" y="connsiteY1"/>
                    </a:cxn>
                    <a:cxn ang="0">
                      <a:pos x="connsiteX2" y="connsiteY2"/>
                    </a:cxn>
                    <a:cxn ang="0">
                      <a:pos x="connsiteX3" y="connsiteY3"/>
                    </a:cxn>
                  </a:cxnLst>
                  <a:rect l="l" t="t" r="r" b="b"/>
                  <a:pathLst>
                    <a:path w="150936" h="197401">
                      <a:moveTo>
                        <a:pt x="32567" y="39937"/>
                      </a:moveTo>
                      <a:cubicBezTo>
                        <a:pt x="16587" y="119872"/>
                        <a:pt x="-28978" y="172631"/>
                        <a:pt x="27816" y="191577"/>
                      </a:cubicBezTo>
                      <a:cubicBezTo>
                        <a:pt x="84626" y="210522"/>
                        <a:pt x="146140" y="186851"/>
                        <a:pt x="150906" y="92093"/>
                      </a:cubicBezTo>
                      <a:cubicBezTo>
                        <a:pt x="155641" y="-2695"/>
                        <a:pt x="46743" y="-31121"/>
                        <a:pt x="32567" y="3993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6" name="Free-form: Shape 331">
                  <a:extLst>
                    <a:ext uri="{FF2B5EF4-FFF2-40B4-BE49-F238E27FC236}">
                      <a16:creationId xmlns:a16="http://schemas.microsoft.com/office/drawing/2014/main" id="{8FFB7855-4B5F-8AC0-D8F3-566321C7C2F5}"/>
                    </a:ext>
                  </a:extLst>
                </p:cNvPr>
                <p:cNvSpPr/>
                <p:nvPr/>
              </p:nvSpPr>
              <p:spPr>
                <a:xfrm>
                  <a:off x="4909535" y="4520883"/>
                  <a:ext cx="150958" cy="197406"/>
                </a:xfrm>
                <a:custGeom>
                  <a:avLst/>
                  <a:gdLst>
                    <a:gd name="connsiteX0" fmla="*/ 32584 w 150958"/>
                    <a:gd name="connsiteY0" fmla="*/ 39962 h 197406"/>
                    <a:gd name="connsiteX1" fmla="*/ 27863 w 150958"/>
                    <a:gd name="connsiteY1" fmla="*/ 191572 h 197406"/>
                    <a:gd name="connsiteX2" fmla="*/ 150953 w 150958"/>
                    <a:gd name="connsiteY2" fmla="*/ 92104 h 197406"/>
                    <a:gd name="connsiteX3" fmla="*/ 32584 w 150958"/>
                    <a:gd name="connsiteY3" fmla="*/ 39962 h 197406"/>
                  </a:gdLst>
                  <a:ahLst/>
                  <a:cxnLst>
                    <a:cxn ang="0">
                      <a:pos x="connsiteX0" y="connsiteY0"/>
                    </a:cxn>
                    <a:cxn ang="0">
                      <a:pos x="connsiteX1" y="connsiteY1"/>
                    </a:cxn>
                    <a:cxn ang="0">
                      <a:pos x="connsiteX2" y="connsiteY2"/>
                    </a:cxn>
                    <a:cxn ang="0">
                      <a:pos x="connsiteX3" y="connsiteY3"/>
                    </a:cxn>
                  </a:cxnLst>
                  <a:rect l="l" t="t" r="r" b="b"/>
                  <a:pathLst>
                    <a:path w="150958" h="197406">
                      <a:moveTo>
                        <a:pt x="32584" y="39962"/>
                      </a:moveTo>
                      <a:cubicBezTo>
                        <a:pt x="16604" y="119898"/>
                        <a:pt x="-28961" y="172657"/>
                        <a:pt x="27863" y="191572"/>
                      </a:cubicBezTo>
                      <a:cubicBezTo>
                        <a:pt x="84673" y="210518"/>
                        <a:pt x="146187" y="186832"/>
                        <a:pt x="150953" y="92104"/>
                      </a:cubicBezTo>
                      <a:cubicBezTo>
                        <a:pt x="155673" y="-2729"/>
                        <a:pt x="46790" y="-31140"/>
                        <a:pt x="32584" y="3996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7" name="Free-form: Shape 332">
                  <a:extLst>
                    <a:ext uri="{FF2B5EF4-FFF2-40B4-BE49-F238E27FC236}">
                      <a16:creationId xmlns:a16="http://schemas.microsoft.com/office/drawing/2014/main" id="{C7156B33-77B6-89E1-1A48-D95771C575AC}"/>
                    </a:ext>
                  </a:extLst>
                </p:cNvPr>
                <p:cNvSpPr/>
                <p:nvPr/>
              </p:nvSpPr>
              <p:spPr>
                <a:xfrm>
                  <a:off x="5666953" y="3322046"/>
                  <a:ext cx="150915" cy="197411"/>
                </a:xfrm>
                <a:custGeom>
                  <a:avLst/>
                  <a:gdLst>
                    <a:gd name="connsiteX0" fmla="*/ 32599 w 150915"/>
                    <a:gd name="connsiteY0" fmla="*/ 39914 h 197411"/>
                    <a:gd name="connsiteX1" fmla="*/ 27879 w 150915"/>
                    <a:gd name="connsiteY1" fmla="*/ 191539 h 197411"/>
                    <a:gd name="connsiteX2" fmla="*/ 150939 w 150915"/>
                    <a:gd name="connsiteY2" fmla="*/ 92025 h 197411"/>
                    <a:gd name="connsiteX3" fmla="*/ 32599 w 150915"/>
                    <a:gd name="connsiteY3" fmla="*/ 39914 h 197411"/>
                  </a:gdLst>
                  <a:ahLst/>
                  <a:cxnLst>
                    <a:cxn ang="0">
                      <a:pos x="connsiteX0" y="connsiteY0"/>
                    </a:cxn>
                    <a:cxn ang="0">
                      <a:pos x="connsiteX1" y="connsiteY1"/>
                    </a:cxn>
                    <a:cxn ang="0">
                      <a:pos x="connsiteX2" y="connsiteY2"/>
                    </a:cxn>
                    <a:cxn ang="0">
                      <a:pos x="connsiteX3" y="connsiteY3"/>
                    </a:cxn>
                  </a:cxnLst>
                  <a:rect l="l" t="t" r="r" b="b"/>
                  <a:pathLst>
                    <a:path w="150915" h="197411">
                      <a:moveTo>
                        <a:pt x="32599" y="39914"/>
                      </a:moveTo>
                      <a:cubicBezTo>
                        <a:pt x="16619" y="119834"/>
                        <a:pt x="-28915" y="172608"/>
                        <a:pt x="27879" y="191539"/>
                      </a:cubicBezTo>
                      <a:cubicBezTo>
                        <a:pt x="84689" y="210469"/>
                        <a:pt x="146203" y="186783"/>
                        <a:pt x="150939" y="92025"/>
                      </a:cubicBezTo>
                      <a:cubicBezTo>
                        <a:pt x="155674" y="-2763"/>
                        <a:pt x="46776" y="-31189"/>
                        <a:pt x="32599" y="3991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8" name="Free-form: Shape 333">
                  <a:extLst>
                    <a:ext uri="{FF2B5EF4-FFF2-40B4-BE49-F238E27FC236}">
                      <a16:creationId xmlns:a16="http://schemas.microsoft.com/office/drawing/2014/main" id="{33127407-BD00-CCB7-BB3B-3EF028A19023}"/>
                    </a:ext>
                  </a:extLst>
                </p:cNvPr>
                <p:cNvSpPr/>
                <p:nvPr/>
              </p:nvSpPr>
              <p:spPr>
                <a:xfrm>
                  <a:off x="5969891" y="3421545"/>
                  <a:ext cx="150950" cy="197428"/>
                </a:xfrm>
                <a:custGeom>
                  <a:avLst/>
                  <a:gdLst>
                    <a:gd name="connsiteX0" fmla="*/ 32617 w 150950"/>
                    <a:gd name="connsiteY0" fmla="*/ 39901 h 197428"/>
                    <a:gd name="connsiteX1" fmla="*/ 27897 w 150950"/>
                    <a:gd name="connsiteY1" fmla="*/ 191556 h 197428"/>
                    <a:gd name="connsiteX2" fmla="*/ 150986 w 150950"/>
                    <a:gd name="connsiteY2" fmla="*/ 92043 h 197428"/>
                    <a:gd name="connsiteX3" fmla="*/ 32617 w 150950"/>
                    <a:gd name="connsiteY3" fmla="*/ 39901 h 197428"/>
                  </a:gdLst>
                  <a:ahLst/>
                  <a:cxnLst>
                    <a:cxn ang="0">
                      <a:pos x="connsiteX0" y="connsiteY0"/>
                    </a:cxn>
                    <a:cxn ang="0">
                      <a:pos x="connsiteX1" y="connsiteY1"/>
                    </a:cxn>
                    <a:cxn ang="0">
                      <a:pos x="connsiteX2" y="connsiteY2"/>
                    </a:cxn>
                    <a:cxn ang="0">
                      <a:pos x="connsiteX3" y="connsiteY3"/>
                    </a:cxn>
                  </a:cxnLst>
                  <a:rect l="l" t="t" r="r" b="b"/>
                  <a:pathLst>
                    <a:path w="150950" h="197428">
                      <a:moveTo>
                        <a:pt x="32617" y="39901"/>
                      </a:moveTo>
                      <a:cubicBezTo>
                        <a:pt x="16667" y="119852"/>
                        <a:pt x="-28928" y="172596"/>
                        <a:pt x="27897" y="191556"/>
                      </a:cubicBezTo>
                      <a:cubicBezTo>
                        <a:pt x="84706" y="210487"/>
                        <a:pt x="146221" y="186831"/>
                        <a:pt x="150986" y="92043"/>
                      </a:cubicBezTo>
                      <a:cubicBezTo>
                        <a:pt x="155707" y="-2745"/>
                        <a:pt x="46838" y="-31186"/>
                        <a:pt x="32617" y="3990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9" name="Free-form: Shape 334">
                  <a:extLst>
                    <a:ext uri="{FF2B5EF4-FFF2-40B4-BE49-F238E27FC236}">
                      <a16:creationId xmlns:a16="http://schemas.microsoft.com/office/drawing/2014/main" id="{0AD7018A-9745-ADB9-ABF9-6D24B6381DDF}"/>
                    </a:ext>
                  </a:extLst>
                </p:cNvPr>
                <p:cNvSpPr/>
                <p:nvPr/>
              </p:nvSpPr>
              <p:spPr>
                <a:xfrm>
                  <a:off x="3470493" y="5122654"/>
                  <a:ext cx="150928" cy="197396"/>
                </a:xfrm>
                <a:custGeom>
                  <a:avLst/>
                  <a:gdLst>
                    <a:gd name="connsiteX0" fmla="*/ 32528 w 150928"/>
                    <a:gd name="connsiteY0" fmla="*/ 39944 h 197396"/>
                    <a:gd name="connsiteX1" fmla="*/ 27808 w 150928"/>
                    <a:gd name="connsiteY1" fmla="*/ 191584 h 197396"/>
                    <a:gd name="connsiteX2" fmla="*/ 150868 w 150928"/>
                    <a:gd name="connsiteY2" fmla="*/ 92070 h 197396"/>
                    <a:gd name="connsiteX3" fmla="*/ 32528 w 150928"/>
                    <a:gd name="connsiteY3" fmla="*/ 39944 h 197396"/>
                  </a:gdLst>
                  <a:ahLst/>
                  <a:cxnLst>
                    <a:cxn ang="0">
                      <a:pos x="connsiteX0" y="connsiteY0"/>
                    </a:cxn>
                    <a:cxn ang="0">
                      <a:pos x="connsiteX1" y="connsiteY1"/>
                    </a:cxn>
                    <a:cxn ang="0">
                      <a:pos x="connsiteX2" y="connsiteY2"/>
                    </a:cxn>
                    <a:cxn ang="0">
                      <a:pos x="connsiteX3" y="connsiteY3"/>
                    </a:cxn>
                  </a:cxnLst>
                  <a:rect l="l" t="t" r="r" b="b"/>
                  <a:pathLst>
                    <a:path w="150928" h="197396">
                      <a:moveTo>
                        <a:pt x="32528" y="39944"/>
                      </a:moveTo>
                      <a:cubicBezTo>
                        <a:pt x="16548" y="119894"/>
                        <a:pt x="-29017" y="172638"/>
                        <a:pt x="27808" y="191584"/>
                      </a:cubicBezTo>
                      <a:cubicBezTo>
                        <a:pt x="84632" y="210529"/>
                        <a:pt x="146132" y="186859"/>
                        <a:pt x="150868" y="92070"/>
                      </a:cubicBezTo>
                      <a:cubicBezTo>
                        <a:pt x="155603" y="-2688"/>
                        <a:pt x="46704" y="-31099"/>
                        <a:pt x="32528" y="3994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0" name="Free-form: Shape 335">
                  <a:extLst>
                    <a:ext uri="{FF2B5EF4-FFF2-40B4-BE49-F238E27FC236}">
                      <a16:creationId xmlns:a16="http://schemas.microsoft.com/office/drawing/2014/main" id="{A61A0178-25DF-C9D4-09DB-A53B74C7F928}"/>
                    </a:ext>
                  </a:extLst>
                </p:cNvPr>
                <p:cNvSpPr/>
                <p:nvPr/>
              </p:nvSpPr>
              <p:spPr>
                <a:xfrm>
                  <a:off x="4100042" y="4440320"/>
                  <a:ext cx="150929" cy="197422"/>
                </a:xfrm>
                <a:custGeom>
                  <a:avLst/>
                  <a:gdLst>
                    <a:gd name="connsiteX0" fmla="*/ 32553 w 150929"/>
                    <a:gd name="connsiteY0" fmla="*/ 39924 h 197422"/>
                    <a:gd name="connsiteX1" fmla="*/ 27832 w 150929"/>
                    <a:gd name="connsiteY1" fmla="*/ 191564 h 197422"/>
                    <a:gd name="connsiteX2" fmla="*/ 150892 w 150929"/>
                    <a:gd name="connsiteY2" fmla="*/ 92096 h 197422"/>
                    <a:gd name="connsiteX3" fmla="*/ 32553 w 150929"/>
                    <a:gd name="connsiteY3" fmla="*/ 39924 h 197422"/>
                  </a:gdLst>
                  <a:ahLst/>
                  <a:cxnLst>
                    <a:cxn ang="0">
                      <a:pos x="connsiteX0" y="connsiteY0"/>
                    </a:cxn>
                    <a:cxn ang="0">
                      <a:pos x="connsiteX1" y="connsiteY1"/>
                    </a:cxn>
                    <a:cxn ang="0">
                      <a:pos x="connsiteX2" y="connsiteY2"/>
                    </a:cxn>
                    <a:cxn ang="0">
                      <a:pos x="connsiteX3" y="connsiteY3"/>
                    </a:cxn>
                  </a:cxnLst>
                  <a:rect l="l" t="t" r="r" b="b"/>
                  <a:pathLst>
                    <a:path w="150929" h="197422">
                      <a:moveTo>
                        <a:pt x="32553" y="39924"/>
                      </a:moveTo>
                      <a:cubicBezTo>
                        <a:pt x="16573" y="119875"/>
                        <a:pt x="-28992" y="172664"/>
                        <a:pt x="27832" y="191564"/>
                      </a:cubicBezTo>
                      <a:cubicBezTo>
                        <a:pt x="84642" y="210555"/>
                        <a:pt x="146156" y="186854"/>
                        <a:pt x="150892" y="92096"/>
                      </a:cubicBezTo>
                      <a:cubicBezTo>
                        <a:pt x="155642" y="-2692"/>
                        <a:pt x="46744" y="-31148"/>
                        <a:pt x="32553" y="3992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1" name="Free-form: Shape 336">
                  <a:extLst>
                    <a:ext uri="{FF2B5EF4-FFF2-40B4-BE49-F238E27FC236}">
                      <a16:creationId xmlns:a16="http://schemas.microsoft.com/office/drawing/2014/main" id="{5E2871FA-3924-3F43-3AA3-AED8D67DA02D}"/>
                    </a:ext>
                  </a:extLst>
                </p:cNvPr>
                <p:cNvSpPr/>
                <p:nvPr/>
              </p:nvSpPr>
              <p:spPr>
                <a:xfrm>
                  <a:off x="4085841" y="3952269"/>
                  <a:ext cx="150924" cy="197404"/>
                </a:xfrm>
                <a:custGeom>
                  <a:avLst/>
                  <a:gdLst>
                    <a:gd name="connsiteX0" fmla="*/ 32577 w 150924"/>
                    <a:gd name="connsiteY0" fmla="*/ 39915 h 197404"/>
                    <a:gd name="connsiteX1" fmla="*/ 27826 w 150924"/>
                    <a:gd name="connsiteY1" fmla="*/ 191540 h 197404"/>
                    <a:gd name="connsiteX2" fmla="*/ 150886 w 150924"/>
                    <a:gd name="connsiteY2" fmla="*/ 92057 h 197404"/>
                    <a:gd name="connsiteX3" fmla="*/ 32577 w 150924"/>
                    <a:gd name="connsiteY3" fmla="*/ 39915 h 197404"/>
                  </a:gdLst>
                  <a:ahLst/>
                  <a:cxnLst>
                    <a:cxn ang="0">
                      <a:pos x="connsiteX0" y="connsiteY0"/>
                    </a:cxn>
                    <a:cxn ang="0">
                      <a:pos x="connsiteX1" y="connsiteY1"/>
                    </a:cxn>
                    <a:cxn ang="0">
                      <a:pos x="connsiteX2" y="connsiteY2"/>
                    </a:cxn>
                    <a:cxn ang="0">
                      <a:pos x="connsiteX3" y="connsiteY3"/>
                    </a:cxn>
                  </a:cxnLst>
                  <a:rect l="l" t="t" r="r" b="b"/>
                  <a:pathLst>
                    <a:path w="150924" h="197404">
                      <a:moveTo>
                        <a:pt x="32577" y="39915"/>
                      </a:moveTo>
                      <a:cubicBezTo>
                        <a:pt x="16582" y="119866"/>
                        <a:pt x="-28998" y="172609"/>
                        <a:pt x="27826" y="191540"/>
                      </a:cubicBezTo>
                      <a:cubicBezTo>
                        <a:pt x="84636" y="210501"/>
                        <a:pt x="146151" y="186815"/>
                        <a:pt x="150886" y="92057"/>
                      </a:cubicBezTo>
                      <a:cubicBezTo>
                        <a:pt x="155636" y="-2731"/>
                        <a:pt x="46723" y="-31157"/>
                        <a:pt x="32577" y="3991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2" name="Free-form: Shape 337">
                  <a:extLst>
                    <a:ext uri="{FF2B5EF4-FFF2-40B4-BE49-F238E27FC236}">
                      <a16:creationId xmlns:a16="http://schemas.microsoft.com/office/drawing/2014/main" id="{B1985028-04D6-9908-B1E7-0F1F0EA0575F}"/>
                    </a:ext>
                  </a:extLst>
                </p:cNvPr>
                <p:cNvSpPr/>
                <p:nvPr/>
              </p:nvSpPr>
              <p:spPr>
                <a:xfrm>
                  <a:off x="4625477" y="3445260"/>
                  <a:ext cx="150939" cy="197423"/>
                </a:xfrm>
                <a:custGeom>
                  <a:avLst/>
                  <a:gdLst>
                    <a:gd name="connsiteX0" fmla="*/ 32569 w 150939"/>
                    <a:gd name="connsiteY0" fmla="*/ 39918 h 197423"/>
                    <a:gd name="connsiteX1" fmla="*/ 27864 w 150939"/>
                    <a:gd name="connsiteY1" fmla="*/ 191543 h 197423"/>
                    <a:gd name="connsiteX2" fmla="*/ 150923 w 150939"/>
                    <a:gd name="connsiteY2" fmla="*/ 92030 h 197423"/>
                    <a:gd name="connsiteX3" fmla="*/ 32569 w 150939"/>
                    <a:gd name="connsiteY3" fmla="*/ 39918 h 197423"/>
                  </a:gdLst>
                  <a:ahLst/>
                  <a:cxnLst>
                    <a:cxn ang="0">
                      <a:pos x="connsiteX0" y="connsiteY0"/>
                    </a:cxn>
                    <a:cxn ang="0">
                      <a:pos x="connsiteX1" y="connsiteY1"/>
                    </a:cxn>
                    <a:cxn ang="0">
                      <a:pos x="connsiteX2" y="connsiteY2"/>
                    </a:cxn>
                    <a:cxn ang="0">
                      <a:pos x="connsiteX3" y="connsiteY3"/>
                    </a:cxn>
                  </a:cxnLst>
                  <a:rect l="l" t="t" r="r" b="b"/>
                  <a:pathLst>
                    <a:path w="150939" h="197423">
                      <a:moveTo>
                        <a:pt x="32569" y="39918"/>
                      </a:moveTo>
                      <a:cubicBezTo>
                        <a:pt x="16589" y="119869"/>
                        <a:pt x="-28976" y="172583"/>
                        <a:pt x="27864" y="191543"/>
                      </a:cubicBezTo>
                      <a:cubicBezTo>
                        <a:pt x="84643" y="210504"/>
                        <a:pt x="146158" y="186788"/>
                        <a:pt x="150923" y="92030"/>
                      </a:cubicBezTo>
                      <a:cubicBezTo>
                        <a:pt x="155643" y="-2758"/>
                        <a:pt x="46775" y="-31184"/>
                        <a:pt x="32569" y="3991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3" name="Free-form: Shape 338">
                  <a:extLst>
                    <a:ext uri="{FF2B5EF4-FFF2-40B4-BE49-F238E27FC236}">
                      <a16:creationId xmlns:a16="http://schemas.microsoft.com/office/drawing/2014/main" id="{1BBE3B1D-28EC-D938-393E-A6DB1F6D39BA}"/>
                    </a:ext>
                  </a:extLst>
                </p:cNvPr>
                <p:cNvSpPr/>
                <p:nvPr/>
              </p:nvSpPr>
              <p:spPr>
                <a:xfrm>
                  <a:off x="4829042" y="2890850"/>
                  <a:ext cx="150923" cy="197404"/>
                </a:xfrm>
                <a:custGeom>
                  <a:avLst/>
                  <a:gdLst>
                    <a:gd name="connsiteX0" fmla="*/ 32573 w 150923"/>
                    <a:gd name="connsiteY0" fmla="*/ 39874 h 197404"/>
                    <a:gd name="connsiteX1" fmla="*/ 27853 w 150923"/>
                    <a:gd name="connsiteY1" fmla="*/ 191499 h 197404"/>
                    <a:gd name="connsiteX2" fmla="*/ 150912 w 150923"/>
                    <a:gd name="connsiteY2" fmla="*/ 92016 h 197404"/>
                    <a:gd name="connsiteX3" fmla="*/ 32573 w 150923"/>
                    <a:gd name="connsiteY3" fmla="*/ 39874 h 197404"/>
                  </a:gdLst>
                  <a:ahLst/>
                  <a:cxnLst>
                    <a:cxn ang="0">
                      <a:pos x="connsiteX0" y="connsiteY0"/>
                    </a:cxn>
                    <a:cxn ang="0">
                      <a:pos x="connsiteX1" y="connsiteY1"/>
                    </a:cxn>
                    <a:cxn ang="0">
                      <a:pos x="connsiteX2" y="connsiteY2"/>
                    </a:cxn>
                    <a:cxn ang="0">
                      <a:pos x="connsiteX3" y="connsiteY3"/>
                    </a:cxn>
                  </a:cxnLst>
                  <a:rect l="l" t="t" r="r" b="b"/>
                  <a:pathLst>
                    <a:path w="150923" h="197404">
                      <a:moveTo>
                        <a:pt x="32573" y="39874"/>
                      </a:moveTo>
                      <a:cubicBezTo>
                        <a:pt x="16623" y="119825"/>
                        <a:pt x="-28972" y="172568"/>
                        <a:pt x="27853" y="191499"/>
                      </a:cubicBezTo>
                      <a:cubicBezTo>
                        <a:pt x="84662" y="210460"/>
                        <a:pt x="146177" y="186774"/>
                        <a:pt x="150912" y="92016"/>
                      </a:cubicBezTo>
                      <a:cubicBezTo>
                        <a:pt x="155678" y="-2772"/>
                        <a:pt x="46749" y="-31198"/>
                        <a:pt x="32573" y="3987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4" name="Free-form: Shape 339">
                  <a:extLst>
                    <a:ext uri="{FF2B5EF4-FFF2-40B4-BE49-F238E27FC236}">
                      <a16:creationId xmlns:a16="http://schemas.microsoft.com/office/drawing/2014/main" id="{6BD217BB-7017-1F2B-1A40-E404D5FA41F7}"/>
                    </a:ext>
                  </a:extLst>
                </p:cNvPr>
                <p:cNvSpPr/>
                <p:nvPr/>
              </p:nvSpPr>
              <p:spPr>
                <a:xfrm>
                  <a:off x="4724899" y="2710784"/>
                  <a:ext cx="150915" cy="197433"/>
                </a:xfrm>
                <a:custGeom>
                  <a:avLst/>
                  <a:gdLst>
                    <a:gd name="connsiteX0" fmla="*/ 32563 w 150915"/>
                    <a:gd name="connsiteY0" fmla="*/ 39882 h 197433"/>
                    <a:gd name="connsiteX1" fmla="*/ 27843 w 150915"/>
                    <a:gd name="connsiteY1" fmla="*/ 191537 h 197433"/>
                    <a:gd name="connsiteX2" fmla="*/ 150903 w 150915"/>
                    <a:gd name="connsiteY2" fmla="*/ 91994 h 197433"/>
                    <a:gd name="connsiteX3" fmla="*/ 32563 w 150915"/>
                    <a:gd name="connsiteY3" fmla="*/ 39882 h 197433"/>
                  </a:gdLst>
                  <a:ahLst/>
                  <a:cxnLst>
                    <a:cxn ang="0">
                      <a:pos x="connsiteX0" y="connsiteY0"/>
                    </a:cxn>
                    <a:cxn ang="0">
                      <a:pos x="connsiteX1" y="connsiteY1"/>
                    </a:cxn>
                    <a:cxn ang="0">
                      <a:pos x="connsiteX2" y="connsiteY2"/>
                    </a:cxn>
                    <a:cxn ang="0">
                      <a:pos x="connsiteX3" y="connsiteY3"/>
                    </a:cxn>
                  </a:cxnLst>
                  <a:rect l="l" t="t" r="r" b="b"/>
                  <a:pathLst>
                    <a:path w="150915" h="197433">
                      <a:moveTo>
                        <a:pt x="32563" y="39882"/>
                      </a:moveTo>
                      <a:cubicBezTo>
                        <a:pt x="16583" y="119803"/>
                        <a:pt x="-28951" y="172576"/>
                        <a:pt x="27843" y="191537"/>
                      </a:cubicBezTo>
                      <a:cubicBezTo>
                        <a:pt x="84652" y="210468"/>
                        <a:pt x="146167" y="186782"/>
                        <a:pt x="150903" y="91994"/>
                      </a:cubicBezTo>
                      <a:cubicBezTo>
                        <a:pt x="155638" y="-2764"/>
                        <a:pt x="46739" y="-31220"/>
                        <a:pt x="32563" y="3988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5" name="Free-form: Shape 340">
                  <a:extLst>
                    <a:ext uri="{FF2B5EF4-FFF2-40B4-BE49-F238E27FC236}">
                      <a16:creationId xmlns:a16="http://schemas.microsoft.com/office/drawing/2014/main" id="{A19B2D4F-B5E2-887E-6FC5-C60CAC633502}"/>
                    </a:ext>
                  </a:extLst>
                </p:cNvPr>
                <p:cNvSpPr/>
                <p:nvPr/>
              </p:nvSpPr>
              <p:spPr>
                <a:xfrm>
                  <a:off x="5184059" y="2568660"/>
                  <a:ext cx="150936" cy="197412"/>
                </a:xfrm>
                <a:custGeom>
                  <a:avLst/>
                  <a:gdLst>
                    <a:gd name="connsiteX0" fmla="*/ 32602 w 150936"/>
                    <a:gd name="connsiteY0" fmla="*/ 39840 h 197412"/>
                    <a:gd name="connsiteX1" fmla="*/ 27852 w 150936"/>
                    <a:gd name="connsiteY1" fmla="*/ 191495 h 197412"/>
                    <a:gd name="connsiteX2" fmla="*/ 150941 w 150936"/>
                    <a:gd name="connsiteY2" fmla="*/ 91982 h 197412"/>
                    <a:gd name="connsiteX3" fmla="*/ 32602 w 150936"/>
                    <a:gd name="connsiteY3" fmla="*/ 39840 h 197412"/>
                  </a:gdLst>
                  <a:ahLst/>
                  <a:cxnLst>
                    <a:cxn ang="0">
                      <a:pos x="connsiteX0" y="connsiteY0"/>
                    </a:cxn>
                    <a:cxn ang="0">
                      <a:pos x="connsiteX1" y="connsiteY1"/>
                    </a:cxn>
                    <a:cxn ang="0">
                      <a:pos x="connsiteX2" y="connsiteY2"/>
                    </a:cxn>
                    <a:cxn ang="0">
                      <a:pos x="connsiteX3" y="connsiteY3"/>
                    </a:cxn>
                  </a:cxnLst>
                  <a:rect l="l" t="t" r="r" b="b"/>
                  <a:pathLst>
                    <a:path w="150936" h="197412">
                      <a:moveTo>
                        <a:pt x="32602" y="39840"/>
                      </a:moveTo>
                      <a:cubicBezTo>
                        <a:pt x="16622" y="119791"/>
                        <a:pt x="-28943" y="172535"/>
                        <a:pt x="27852" y="191495"/>
                      </a:cubicBezTo>
                      <a:cubicBezTo>
                        <a:pt x="84661" y="210456"/>
                        <a:pt x="146176" y="186770"/>
                        <a:pt x="150941" y="91982"/>
                      </a:cubicBezTo>
                      <a:cubicBezTo>
                        <a:pt x="155677" y="-2776"/>
                        <a:pt x="46808" y="-31202"/>
                        <a:pt x="32602" y="3984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6" name="Free-form: Shape 341">
                  <a:extLst>
                    <a:ext uri="{FF2B5EF4-FFF2-40B4-BE49-F238E27FC236}">
                      <a16:creationId xmlns:a16="http://schemas.microsoft.com/office/drawing/2014/main" id="{2CA02D7E-F183-ABDE-7267-E8E7B2248F25}"/>
                    </a:ext>
                  </a:extLst>
                </p:cNvPr>
                <p:cNvSpPr/>
                <p:nvPr/>
              </p:nvSpPr>
              <p:spPr>
                <a:xfrm>
                  <a:off x="5946166" y="2497559"/>
                  <a:ext cx="150924" cy="197426"/>
                </a:xfrm>
                <a:custGeom>
                  <a:avLst/>
                  <a:gdLst>
                    <a:gd name="connsiteX0" fmla="*/ 32648 w 150924"/>
                    <a:gd name="connsiteY0" fmla="*/ 39897 h 197426"/>
                    <a:gd name="connsiteX1" fmla="*/ 27898 w 150924"/>
                    <a:gd name="connsiteY1" fmla="*/ 191522 h 197426"/>
                    <a:gd name="connsiteX2" fmla="*/ 150958 w 150924"/>
                    <a:gd name="connsiteY2" fmla="*/ 91978 h 197426"/>
                    <a:gd name="connsiteX3" fmla="*/ 32648 w 150924"/>
                    <a:gd name="connsiteY3" fmla="*/ 39897 h 197426"/>
                  </a:gdLst>
                  <a:ahLst/>
                  <a:cxnLst>
                    <a:cxn ang="0">
                      <a:pos x="connsiteX0" y="connsiteY0"/>
                    </a:cxn>
                    <a:cxn ang="0">
                      <a:pos x="connsiteX1" y="connsiteY1"/>
                    </a:cxn>
                    <a:cxn ang="0">
                      <a:pos x="connsiteX2" y="connsiteY2"/>
                    </a:cxn>
                    <a:cxn ang="0">
                      <a:pos x="connsiteX3" y="connsiteY3"/>
                    </a:cxn>
                  </a:cxnLst>
                  <a:rect l="l" t="t" r="r" b="b"/>
                  <a:pathLst>
                    <a:path w="150924" h="197426">
                      <a:moveTo>
                        <a:pt x="32648" y="39897"/>
                      </a:moveTo>
                      <a:cubicBezTo>
                        <a:pt x="16653" y="119802"/>
                        <a:pt x="-28927" y="172561"/>
                        <a:pt x="27898" y="191522"/>
                      </a:cubicBezTo>
                      <a:cubicBezTo>
                        <a:pt x="84707" y="210452"/>
                        <a:pt x="146222" y="186766"/>
                        <a:pt x="150958" y="91978"/>
                      </a:cubicBezTo>
                      <a:cubicBezTo>
                        <a:pt x="155708" y="-2780"/>
                        <a:pt x="46794" y="-31236"/>
                        <a:pt x="32648" y="3989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7" name="Free-form: Shape 342">
                  <a:extLst>
                    <a:ext uri="{FF2B5EF4-FFF2-40B4-BE49-F238E27FC236}">
                      <a16:creationId xmlns:a16="http://schemas.microsoft.com/office/drawing/2014/main" id="{40946D27-05D5-4E40-016D-811EE611D89B}"/>
                    </a:ext>
                  </a:extLst>
                </p:cNvPr>
                <p:cNvSpPr/>
                <p:nvPr/>
              </p:nvSpPr>
              <p:spPr>
                <a:xfrm>
                  <a:off x="6594697" y="2312739"/>
                  <a:ext cx="150929" cy="197440"/>
                </a:xfrm>
                <a:custGeom>
                  <a:avLst/>
                  <a:gdLst>
                    <a:gd name="connsiteX0" fmla="*/ 32648 w 150929"/>
                    <a:gd name="connsiteY0" fmla="*/ 39844 h 197440"/>
                    <a:gd name="connsiteX1" fmla="*/ 27928 w 150929"/>
                    <a:gd name="connsiteY1" fmla="*/ 191529 h 197440"/>
                    <a:gd name="connsiteX2" fmla="*/ 150988 w 150929"/>
                    <a:gd name="connsiteY2" fmla="*/ 91985 h 197440"/>
                    <a:gd name="connsiteX3" fmla="*/ 32648 w 150929"/>
                    <a:gd name="connsiteY3" fmla="*/ 39844 h 197440"/>
                  </a:gdLst>
                  <a:ahLst/>
                  <a:cxnLst>
                    <a:cxn ang="0">
                      <a:pos x="connsiteX0" y="connsiteY0"/>
                    </a:cxn>
                    <a:cxn ang="0">
                      <a:pos x="connsiteX1" y="connsiteY1"/>
                    </a:cxn>
                    <a:cxn ang="0">
                      <a:pos x="connsiteX2" y="connsiteY2"/>
                    </a:cxn>
                    <a:cxn ang="0">
                      <a:pos x="connsiteX3" y="connsiteY3"/>
                    </a:cxn>
                  </a:cxnLst>
                  <a:rect l="l" t="t" r="r" b="b"/>
                  <a:pathLst>
                    <a:path w="150929" h="197440">
                      <a:moveTo>
                        <a:pt x="32648" y="39844"/>
                      </a:moveTo>
                      <a:cubicBezTo>
                        <a:pt x="16669" y="119794"/>
                        <a:pt x="-28896" y="172568"/>
                        <a:pt x="27928" y="191529"/>
                      </a:cubicBezTo>
                      <a:cubicBezTo>
                        <a:pt x="84708" y="210459"/>
                        <a:pt x="146222" y="186774"/>
                        <a:pt x="150988" y="91985"/>
                      </a:cubicBezTo>
                      <a:cubicBezTo>
                        <a:pt x="155723" y="-2773"/>
                        <a:pt x="46825" y="-31229"/>
                        <a:pt x="32648" y="3984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8" name="Free-form: Shape 343">
                  <a:extLst>
                    <a:ext uri="{FF2B5EF4-FFF2-40B4-BE49-F238E27FC236}">
                      <a16:creationId xmlns:a16="http://schemas.microsoft.com/office/drawing/2014/main" id="{05287536-20D8-66C9-0047-CFC1D6142585}"/>
                    </a:ext>
                  </a:extLst>
                </p:cNvPr>
                <p:cNvSpPr/>
                <p:nvPr/>
              </p:nvSpPr>
              <p:spPr>
                <a:xfrm>
                  <a:off x="7191143" y="2132687"/>
                  <a:ext cx="150929" cy="197417"/>
                </a:xfrm>
                <a:custGeom>
                  <a:avLst/>
                  <a:gdLst>
                    <a:gd name="connsiteX0" fmla="*/ 32671 w 150929"/>
                    <a:gd name="connsiteY0" fmla="*/ 39868 h 197417"/>
                    <a:gd name="connsiteX1" fmla="*/ 27951 w 150929"/>
                    <a:gd name="connsiteY1" fmla="*/ 191493 h 197417"/>
                    <a:gd name="connsiteX2" fmla="*/ 151011 w 150929"/>
                    <a:gd name="connsiteY2" fmla="*/ 91979 h 197417"/>
                    <a:gd name="connsiteX3" fmla="*/ 32671 w 150929"/>
                    <a:gd name="connsiteY3" fmla="*/ 39868 h 197417"/>
                  </a:gdLst>
                  <a:ahLst/>
                  <a:cxnLst>
                    <a:cxn ang="0">
                      <a:pos x="connsiteX0" y="connsiteY0"/>
                    </a:cxn>
                    <a:cxn ang="0">
                      <a:pos x="connsiteX1" y="connsiteY1"/>
                    </a:cxn>
                    <a:cxn ang="0">
                      <a:pos x="connsiteX2" y="connsiteY2"/>
                    </a:cxn>
                    <a:cxn ang="0">
                      <a:pos x="connsiteX3" y="connsiteY3"/>
                    </a:cxn>
                  </a:cxnLst>
                  <a:rect l="l" t="t" r="r" b="b"/>
                  <a:pathLst>
                    <a:path w="150929" h="197417">
                      <a:moveTo>
                        <a:pt x="32671" y="39868"/>
                      </a:moveTo>
                      <a:cubicBezTo>
                        <a:pt x="16692" y="119819"/>
                        <a:pt x="-28873" y="172532"/>
                        <a:pt x="27951" y="191493"/>
                      </a:cubicBezTo>
                      <a:cubicBezTo>
                        <a:pt x="84760" y="210438"/>
                        <a:pt x="146245" y="186738"/>
                        <a:pt x="151011" y="91979"/>
                      </a:cubicBezTo>
                      <a:cubicBezTo>
                        <a:pt x="155746" y="-2809"/>
                        <a:pt x="46848" y="-31235"/>
                        <a:pt x="32671" y="3986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9" name="Free-form: Shape 344">
                  <a:extLst>
                    <a:ext uri="{FF2B5EF4-FFF2-40B4-BE49-F238E27FC236}">
                      <a16:creationId xmlns:a16="http://schemas.microsoft.com/office/drawing/2014/main" id="{D1ED34EC-FEC8-F52D-29AB-60B7C11FBCF6}"/>
                    </a:ext>
                  </a:extLst>
                </p:cNvPr>
                <p:cNvSpPr/>
                <p:nvPr/>
              </p:nvSpPr>
              <p:spPr>
                <a:xfrm>
                  <a:off x="7593505" y="1891013"/>
                  <a:ext cx="150924" cy="197430"/>
                </a:xfrm>
                <a:custGeom>
                  <a:avLst/>
                  <a:gdLst>
                    <a:gd name="connsiteX0" fmla="*/ 32712 w 150924"/>
                    <a:gd name="connsiteY0" fmla="*/ 39844 h 197430"/>
                    <a:gd name="connsiteX1" fmla="*/ 27961 w 150924"/>
                    <a:gd name="connsiteY1" fmla="*/ 191499 h 197430"/>
                    <a:gd name="connsiteX2" fmla="*/ 151021 w 150924"/>
                    <a:gd name="connsiteY2" fmla="*/ 91955 h 197430"/>
                    <a:gd name="connsiteX3" fmla="*/ 32712 w 150924"/>
                    <a:gd name="connsiteY3" fmla="*/ 39844 h 197430"/>
                  </a:gdLst>
                  <a:ahLst/>
                  <a:cxnLst>
                    <a:cxn ang="0">
                      <a:pos x="connsiteX0" y="connsiteY0"/>
                    </a:cxn>
                    <a:cxn ang="0">
                      <a:pos x="connsiteX1" y="connsiteY1"/>
                    </a:cxn>
                    <a:cxn ang="0">
                      <a:pos x="connsiteX2" y="connsiteY2"/>
                    </a:cxn>
                    <a:cxn ang="0">
                      <a:pos x="connsiteX3" y="connsiteY3"/>
                    </a:cxn>
                  </a:cxnLst>
                  <a:rect l="l" t="t" r="r" b="b"/>
                  <a:pathLst>
                    <a:path w="150924" h="197430">
                      <a:moveTo>
                        <a:pt x="32712" y="39844"/>
                      </a:moveTo>
                      <a:cubicBezTo>
                        <a:pt x="16717" y="119794"/>
                        <a:pt x="-28863" y="172538"/>
                        <a:pt x="27961" y="191499"/>
                      </a:cubicBezTo>
                      <a:cubicBezTo>
                        <a:pt x="84771" y="210429"/>
                        <a:pt x="146286" y="186774"/>
                        <a:pt x="151021" y="91955"/>
                      </a:cubicBezTo>
                      <a:cubicBezTo>
                        <a:pt x="155771" y="-2803"/>
                        <a:pt x="46873" y="-31244"/>
                        <a:pt x="32712" y="3984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0" name="Free-form: Shape 345">
                  <a:extLst>
                    <a:ext uri="{FF2B5EF4-FFF2-40B4-BE49-F238E27FC236}">
                      <a16:creationId xmlns:a16="http://schemas.microsoft.com/office/drawing/2014/main" id="{FD2B5E15-5A02-55F8-5F58-A3ED01F29C29}"/>
                    </a:ext>
                  </a:extLst>
                </p:cNvPr>
                <p:cNvSpPr/>
                <p:nvPr/>
              </p:nvSpPr>
              <p:spPr>
                <a:xfrm>
                  <a:off x="8052673" y="1630418"/>
                  <a:ext cx="150951" cy="197405"/>
                </a:xfrm>
                <a:custGeom>
                  <a:avLst/>
                  <a:gdLst>
                    <a:gd name="connsiteX0" fmla="*/ 32712 w 150951"/>
                    <a:gd name="connsiteY0" fmla="*/ 39825 h 197405"/>
                    <a:gd name="connsiteX1" fmla="*/ 27962 w 150951"/>
                    <a:gd name="connsiteY1" fmla="*/ 191450 h 197405"/>
                    <a:gd name="connsiteX2" fmla="*/ 151067 w 150951"/>
                    <a:gd name="connsiteY2" fmla="*/ 91967 h 197405"/>
                    <a:gd name="connsiteX3" fmla="*/ 32712 w 150951"/>
                    <a:gd name="connsiteY3" fmla="*/ 39825 h 197405"/>
                  </a:gdLst>
                  <a:ahLst/>
                  <a:cxnLst>
                    <a:cxn ang="0">
                      <a:pos x="connsiteX0" y="connsiteY0"/>
                    </a:cxn>
                    <a:cxn ang="0">
                      <a:pos x="connsiteX1" y="connsiteY1"/>
                    </a:cxn>
                    <a:cxn ang="0">
                      <a:pos x="connsiteX2" y="connsiteY2"/>
                    </a:cxn>
                    <a:cxn ang="0">
                      <a:pos x="connsiteX3" y="connsiteY3"/>
                    </a:cxn>
                  </a:cxnLst>
                  <a:rect l="l" t="t" r="r" b="b"/>
                  <a:pathLst>
                    <a:path w="150951" h="197405">
                      <a:moveTo>
                        <a:pt x="32712" y="39825"/>
                      </a:moveTo>
                      <a:cubicBezTo>
                        <a:pt x="16732" y="119776"/>
                        <a:pt x="-28833" y="172520"/>
                        <a:pt x="27962" y="191450"/>
                      </a:cubicBezTo>
                      <a:cubicBezTo>
                        <a:pt x="84771" y="210411"/>
                        <a:pt x="146286" y="186740"/>
                        <a:pt x="151067" y="91967"/>
                      </a:cubicBezTo>
                      <a:cubicBezTo>
                        <a:pt x="155802" y="-2821"/>
                        <a:pt x="46889" y="-31247"/>
                        <a:pt x="32712" y="3982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1" name="Free-form: Shape 346">
                  <a:extLst>
                    <a:ext uri="{FF2B5EF4-FFF2-40B4-BE49-F238E27FC236}">
                      <a16:creationId xmlns:a16="http://schemas.microsoft.com/office/drawing/2014/main" id="{49E99329-E68E-D678-324A-0CE1E8242C38}"/>
                    </a:ext>
                  </a:extLst>
                </p:cNvPr>
                <p:cNvSpPr/>
                <p:nvPr/>
              </p:nvSpPr>
              <p:spPr>
                <a:xfrm>
                  <a:off x="8847923" y="1578291"/>
                  <a:ext cx="150929" cy="197389"/>
                </a:xfrm>
                <a:custGeom>
                  <a:avLst/>
                  <a:gdLst>
                    <a:gd name="connsiteX0" fmla="*/ 32736 w 150929"/>
                    <a:gd name="connsiteY0" fmla="*/ 39809 h 197389"/>
                    <a:gd name="connsiteX1" fmla="*/ 28015 w 150929"/>
                    <a:gd name="connsiteY1" fmla="*/ 191434 h 197389"/>
                    <a:gd name="connsiteX2" fmla="*/ 151074 w 150929"/>
                    <a:gd name="connsiteY2" fmla="*/ 91951 h 197389"/>
                    <a:gd name="connsiteX3" fmla="*/ 32736 w 150929"/>
                    <a:gd name="connsiteY3" fmla="*/ 39809 h 197389"/>
                  </a:gdLst>
                  <a:ahLst/>
                  <a:cxnLst>
                    <a:cxn ang="0">
                      <a:pos x="connsiteX0" y="connsiteY0"/>
                    </a:cxn>
                    <a:cxn ang="0">
                      <a:pos x="connsiteX1" y="connsiteY1"/>
                    </a:cxn>
                    <a:cxn ang="0">
                      <a:pos x="connsiteX2" y="connsiteY2"/>
                    </a:cxn>
                    <a:cxn ang="0">
                      <a:pos x="connsiteX3" y="connsiteY3"/>
                    </a:cxn>
                  </a:cxnLst>
                  <a:rect l="l" t="t" r="r" b="b"/>
                  <a:pathLst>
                    <a:path w="150929" h="197389">
                      <a:moveTo>
                        <a:pt x="32736" y="39809"/>
                      </a:moveTo>
                      <a:cubicBezTo>
                        <a:pt x="16755" y="119760"/>
                        <a:pt x="-28810" y="172503"/>
                        <a:pt x="28015" y="191434"/>
                      </a:cubicBezTo>
                      <a:cubicBezTo>
                        <a:pt x="84825" y="210394"/>
                        <a:pt x="146339" y="186709"/>
                        <a:pt x="151074" y="91951"/>
                      </a:cubicBezTo>
                      <a:cubicBezTo>
                        <a:pt x="155825" y="-2808"/>
                        <a:pt x="46956" y="-31249"/>
                        <a:pt x="32736" y="3980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2" name="Free-form: Shape 347">
                  <a:extLst>
                    <a:ext uri="{FF2B5EF4-FFF2-40B4-BE49-F238E27FC236}">
                      <a16:creationId xmlns:a16="http://schemas.microsoft.com/office/drawing/2014/main" id="{63A899D9-CCA9-FCA0-7B17-5F1DA45E5448}"/>
                    </a:ext>
                  </a:extLst>
                </p:cNvPr>
                <p:cNvSpPr/>
                <p:nvPr/>
              </p:nvSpPr>
              <p:spPr>
                <a:xfrm>
                  <a:off x="9217146" y="1260844"/>
                  <a:ext cx="150958" cy="197395"/>
                </a:xfrm>
                <a:custGeom>
                  <a:avLst/>
                  <a:gdLst>
                    <a:gd name="connsiteX0" fmla="*/ 32749 w 150958"/>
                    <a:gd name="connsiteY0" fmla="*/ 39803 h 197395"/>
                    <a:gd name="connsiteX1" fmla="*/ 28029 w 150958"/>
                    <a:gd name="connsiteY1" fmla="*/ 191428 h 197395"/>
                    <a:gd name="connsiteX2" fmla="*/ 151119 w 150958"/>
                    <a:gd name="connsiteY2" fmla="*/ 91945 h 197395"/>
                    <a:gd name="connsiteX3" fmla="*/ 32749 w 150958"/>
                    <a:gd name="connsiteY3" fmla="*/ 39803 h 197395"/>
                  </a:gdLst>
                  <a:ahLst/>
                  <a:cxnLst>
                    <a:cxn ang="0">
                      <a:pos x="connsiteX0" y="connsiteY0"/>
                    </a:cxn>
                    <a:cxn ang="0">
                      <a:pos x="connsiteX1" y="connsiteY1"/>
                    </a:cxn>
                    <a:cxn ang="0">
                      <a:pos x="connsiteX2" y="connsiteY2"/>
                    </a:cxn>
                    <a:cxn ang="0">
                      <a:pos x="connsiteX3" y="connsiteY3"/>
                    </a:cxn>
                  </a:cxnLst>
                  <a:rect l="l" t="t" r="r" b="b"/>
                  <a:pathLst>
                    <a:path w="150958" h="197395">
                      <a:moveTo>
                        <a:pt x="32749" y="39803"/>
                      </a:moveTo>
                      <a:cubicBezTo>
                        <a:pt x="16769" y="119739"/>
                        <a:pt x="-28795" y="172467"/>
                        <a:pt x="28029" y="191428"/>
                      </a:cubicBezTo>
                      <a:cubicBezTo>
                        <a:pt x="84853" y="210389"/>
                        <a:pt x="146353" y="186703"/>
                        <a:pt x="151119" y="91945"/>
                      </a:cubicBezTo>
                      <a:cubicBezTo>
                        <a:pt x="155839" y="-2813"/>
                        <a:pt x="46956" y="-31269"/>
                        <a:pt x="32749" y="3980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3" name="Free-form: Shape 348">
                  <a:extLst>
                    <a:ext uri="{FF2B5EF4-FFF2-40B4-BE49-F238E27FC236}">
                      <a16:creationId xmlns:a16="http://schemas.microsoft.com/office/drawing/2014/main" id="{4B3441E3-BE1D-E92F-71EB-E52BCB1C5AE5}"/>
                    </a:ext>
                  </a:extLst>
                </p:cNvPr>
                <p:cNvSpPr/>
                <p:nvPr/>
              </p:nvSpPr>
              <p:spPr>
                <a:xfrm>
                  <a:off x="9340236" y="1668343"/>
                  <a:ext cx="150957" cy="197400"/>
                </a:xfrm>
                <a:custGeom>
                  <a:avLst/>
                  <a:gdLst>
                    <a:gd name="connsiteX0" fmla="*/ 32754 w 150957"/>
                    <a:gd name="connsiteY0" fmla="*/ 39838 h 197400"/>
                    <a:gd name="connsiteX1" fmla="*/ 28034 w 150957"/>
                    <a:gd name="connsiteY1" fmla="*/ 191448 h 197400"/>
                    <a:gd name="connsiteX2" fmla="*/ 151123 w 150957"/>
                    <a:gd name="connsiteY2" fmla="*/ 91965 h 197400"/>
                    <a:gd name="connsiteX3" fmla="*/ 32754 w 150957"/>
                    <a:gd name="connsiteY3" fmla="*/ 39838 h 197400"/>
                  </a:gdLst>
                  <a:ahLst/>
                  <a:cxnLst>
                    <a:cxn ang="0">
                      <a:pos x="connsiteX0" y="connsiteY0"/>
                    </a:cxn>
                    <a:cxn ang="0">
                      <a:pos x="connsiteX1" y="connsiteY1"/>
                    </a:cxn>
                    <a:cxn ang="0">
                      <a:pos x="connsiteX2" y="connsiteY2"/>
                    </a:cxn>
                    <a:cxn ang="0">
                      <a:pos x="connsiteX3" y="connsiteY3"/>
                    </a:cxn>
                  </a:cxnLst>
                  <a:rect l="l" t="t" r="r" b="b"/>
                  <a:pathLst>
                    <a:path w="150957" h="197400">
                      <a:moveTo>
                        <a:pt x="32754" y="39838"/>
                      </a:moveTo>
                      <a:cubicBezTo>
                        <a:pt x="16774" y="119774"/>
                        <a:pt x="-28791" y="172518"/>
                        <a:pt x="28034" y="191448"/>
                      </a:cubicBezTo>
                      <a:cubicBezTo>
                        <a:pt x="84843" y="210409"/>
                        <a:pt x="146388" y="186723"/>
                        <a:pt x="151123" y="91965"/>
                      </a:cubicBezTo>
                      <a:cubicBezTo>
                        <a:pt x="155828" y="-2823"/>
                        <a:pt x="46960" y="-31249"/>
                        <a:pt x="32754" y="3983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4" name="Free-form: Shape 349">
                  <a:extLst>
                    <a:ext uri="{FF2B5EF4-FFF2-40B4-BE49-F238E27FC236}">
                      <a16:creationId xmlns:a16="http://schemas.microsoft.com/office/drawing/2014/main" id="{29AE8752-287E-4047-B5E5-F39018CA6531}"/>
                    </a:ext>
                  </a:extLst>
                </p:cNvPr>
                <p:cNvSpPr/>
                <p:nvPr/>
              </p:nvSpPr>
              <p:spPr>
                <a:xfrm>
                  <a:off x="9103543" y="2085338"/>
                  <a:ext cx="150929" cy="197415"/>
                </a:xfrm>
                <a:custGeom>
                  <a:avLst/>
                  <a:gdLst>
                    <a:gd name="connsiteX0" fmla="*/ 32745 w 150929"/>
                    <a:gd name="connsiteY0" fmla="*/ 39843 h 197415"/>
                    <a:gd name="connsiteX1" fmla="*/ 28025 w 150929"/>
                    <a:gd name="connsiteY1" fmla="*/ 191468 h 197415"/>
                    <a:gd name="connsiteX2" fmla="*/ 151084 w 150929"/>
                    <a:gd name="connsiteY2" fmla="*/ 91985 h 197415"/>
                    <a:gd name="connsiteX3" fmla="*/ 32745 w 150929"/>
                    <a:gd name="connsiteY3" fmla="*/ 39843 h 197415"/>
                  </a:gdLst>
                  <a:ahLst/>
                  <a:cxnLst>
                    <a:cxn ang="0">
                      <a:pos x="connsiteX0" y="connsiteY0"/>
                    </a:cxn>
                    <a:cxn ang="0">
                      <a:pos x="connsiteX1" y="connsiteY1"/>
                    </a:cxn>
                    <a:cxn ang="0">
                      <a:pos x="connsiteX2" y="connsiteY2"/>
                    </a:cxn>
                    <a:cxn ang="0">
                      <a:pos x="connsiteX3" y="connsiteY3"/>
                    </a:cxn>
                  </a:cxnLst>
                  <a:rect l="l" t="t" r="r" b="b"/>
                  <a:pathLst>
                    <a:path w="150929" h="197415">
                      <a:moveTo>
                        <a:pt x="32745" y="39843"/>
                      </a:moveTo>
                      <a:cubicBezTo>
                        <a:pt x="16765" y="119794"/>
                        <a:pt x="-28800" y="172507"/>
                        <a:pt x="28025" y="191468"/>
                      </a:cubicBezTo>
                      <a:cubicBezTo>
                        <a:pt x="84834" y="210459"/>
                        <a:pt x="146349" y="186743"/>
                        <a:pt x="151084" y="91985"/>
                      </a:cubicBezTo>
                      <a:cubicBezTo>
                        <a:pt x="155834" y="-2803"/>
                        <a:pt x="46936" y="-31229"/>
                        <a:pt x="32745" y="3984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5" name="Free-form: Shape 350">
                  <a:extLst>
                    <a:ext uri="{FF2B5EF4-FFF2-40B4-BE49-F238E27FC236}">
                      <a16:creationId xmlns:a16="http://schemas.microsoft.com/office/drawing/2014/main" id="{A9D15CC3-A26A-41C4-33B3-F0BE4D431AD9}"/>
                    </a:ext>
                  </a:extLst>
                </p:cNvPr>
                <p:cNvSpPr/>
                <p:nvPr/>
              </p:nvSpPr>
              <p:spPr>
                <a:xfrm>
                  <a:off x="8734317" y="2151670"/>
                  <a:ext cx="150943" cy="197403"/>
                </a:xfrm>
                <a:custGeom>
                  <a:avLst/>
                  <a:gdLst>
                    <a:gd name="connsiteX0" fmla="*/ 32718 w 150943"/>
                    <a:gd name="connsiteY0" fmla="*/ 39846 h 197403"/>
                    <a:gd name="connsiteX1" fmla="*/ 27997 w 150943"/>
                    <a:gd name="connsiteY1" fmla="*/ 191470 h 197403"/>
                    <a:gd name="connsiteX2" fmla="*/ 151087 w 150943"/>
                    <a:gd name="connsiteY2" fmla="*/ 91987 h 197403"/>
                    <a:gd name="connsiteX3" fmla="*/ 32718 w 150943"/>
                    <a:gd name="connsiteY3" fmla="*/ 39846 h 197403"/>
                  </a:gdLst>
                  <a:ahLst/>
                  <a:cxnLst>
                    <a:cxn ang="0">
                      <a:pos x="connsiteX0" y="connsiteY0"/>
                    </a:cxn>
                    <a:cxn ang="0">
                      <a:pos x="connsiteX1" y="connsiteY1"/>
                    </a:cxn>
                    <a:cxn ang="0">
                      <a:pos x="connsiteX2" y="connsiteY2"/>
                    </a:cxn>
                    <a:cxn ang="0">
                      <a:pos x="connsiteX3" y="connsiteY3"/>
                    </a:cxn>
                  </a:cxnLst>
                  <a:rect l="l" t="t" r="r" b="b"/>
                  <a:pathLst>
                    <a:path w="150943" h="197403">
                      <a:moveTo>
                        <a:pt x="32718" y="39846"/>
                      </a:moveTo>
                      <a:cubicBezTo>
                        <a:pt x="16738" y="119796"/>
                        <a:pt x="-28797" y="172540"/>
                        <a:pt x="27997" y="191470"/>
                      </a:cubicBezTo>
                      <a:cubicBezTo>
                        <a:pt x="84807" y="210431"/>
                        <a:pt x="146321" y="186745"/>
                        <a:pt x="151087" y="91987"/>
                      </a:cubicBezTo>
                      <a:cubicBezTo>
                        <a:pt x="155792" y="-2801"/>
                        <a:pt x="46924" y="-31227"/>
                        <a:pt x="32718" y="3984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6" name="Free-form: Shape 351">
                  <a:extLst>
                    <a:ext uri="{FF2B5EF4-FFF2-40B4-BE49-F238E27FC236}">
                      <a16:creationId xmlns:a16="http://schemas.microsoft.com/office/drawing/2014/main" id="{46F4905A-2457-D734-60D5-F06768B5E7E6}"/>
                    </a:ext>
                  </a:extLst>
                </p:cNvPr>
                <p:cNvSpPr/>
                <p:nvPr/>
              </p:nvSpPr>
              <p:spPr>
                <a:xfrm>
                  <a:off x="8242005" y="2431213"/>
                  <a:ext cx="150957" cy="197425"/>
                </a:xfrm>
                <a:custGeom>
                  <a:avLst/>
                  <a:gdLst>
                    <a:gd name="connsiteX0" fmla="*/ 32712 w 150957"/>
                    <a:gd name="connsiteY0" fmla="*/ 39848 h 197425"/>
                    <a:gd name="connsiteX1" fmla="*/ 27991 w 150957"/>
                    <a:gd name="connsiteY1" fmla="*/ 191503 h 197425"/>
                    <a:gd name="connsiteX2" fmla="*/ 151081 w 150957"/>
                    <a:gd name="connsiteY2" fmla="*/ 91990 h 197425"/>
                    <a:gd name="connsiteX3" fmla="*/ 32712 w 150957"/>
                    <a:gd name="connsiteY3" fmla="*/ 39848 h 197425"/>
                  </a:gdLst>
                  <a:ahLst/>
                  <a:cxnLst>
                    <a:cxn ang="0">
                      <a:pos x="connsiteX0" y="connsiteY0"/>
                    </a:cxn>
                    <a:cxn ang="0">
                      <a:pos x="connsiteX1" y="connsiteY1"/>
                    </a:cxn>
                    <a:cxn ang="0">
                      <a:pos x="connsiteX2" y="connsiteY2"/>
                    </a:cxn>
                    <a:cxn ang="0">
                      <a:pos x="connsiteX3" y="connsiteY3"/>
                    </a:cxn>
                  </a:cxnLst>
                  <a:rect l="l" t="t" r="r" b="b"/>
                  <a:pathLst>
                    <a:path w="150957" h="197425">
                      <a:moveTo>
                        <a:pt x="32712" y="39848"/>
                      </a:moveTo>
                      <a:cubicBezTo>
                        <a:pt x="16732" y="119799"/>
                        <a:pt x="-28833" y="172573"/>
                        <a:pt x="27991" y="191503"/>
                      </a:cubicBezTo>
                      <a:cubicBezTo>
                        <a:pt x="84801" y="210464"/>
                        <a:pt x="146316" y="186778"/>
                        <a:pt x="151081" y="91990"/>
                      </a:cubicBezTo>
                      <a:cubicBezTo>
                        <a:pt x="155787" y="-2768"/>
                        <a:pt x="46918" y="-31224"/>
                        <a:pt x="32712" y="3984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7" name="Free-form: Shape 352">
                  <a:extLst>
                    <a:ext uri="{FF2B5EF4-FFF2-40B4-BE49-F238E27FC236}">
                      <a16:creationId xmlns:a16="http://schemas.microsoft.com/office/drawing/2014/main" id="{417612D4-601A-DA92-7F0F-2306059D1751}"/>
                    </a:ext>
                  </a:extLst>
                </p:cNvPr>
                <p:cNvSpPr/>
                <p:nvPr/>
              </p:nvSpPr>
              <p:spPr>
                <a:xfrm>
                  <a:off x="7617162" y="2507062"/>
                  <a:ext cx="150958" cy="197407"/>
                </a:xfrm>
                <a:custGeom>
                  <a:avLst/>
                  <a:gdLst>
                    <a:gd name="connsiteX0" fmla="*/ 32688 w 150958"/>
                    <a:gd name="connsiteY0" fmla="*/ 39859 h 197407"/>
                    <a:gd name="connsiteX1" fmla="*/ 27968 w 150958"/>
                    <a:gd name="connsiteY1" fmla="*/ 191514 h 197407"/>
                    <a:gd name="connsiteX2" fmla="*/ 151057 w 150958"/>
                    <a:gd name="connsiteY2" fmla="*/ 92001 h 197407"/>
                    <a:gd name="connsiteX3" fmla="*/ 32688 w 150958"/>
                    <a:gd name="connsiteY3" fmla="*/ 39859 h 197407"/>
                  </a:gdLst>
                  <a:ahLst/>
                  <a:cxnLst>
                    <a:cxn ang="0">
                      <a:pos x="connsiteX0" y="connsiteY0"/>
                    </a:cxn>
                    <a:cxn ang="0">
                      <a:pos x="connsiteX1" y="connsiteY1"/>
                    </a:cxn>
                    <a:cxn ang="0">
                      <a:pos x="connsiteX2" y="connsiteY2"/>
                    </a:cxn>
                    <a:cxn ang="0">
                      <a:pos x="connsiteX3" y="connsiteY3"/>
                    </a:cxn>
                  </a:cxnLst>
                  <a:rect l="l" t="t" r="r" b="b"/>
                  <a:pathLst>
                    <a:path w="150958" h="197407">
                      <a:moveTo>
                        <a:pt x="32688" y="39859"/>
                      </a:moveTo>
                      <a:cubicBezTo>
                        <a:pt x="16708" y="119810"/>
                        <a:pt x="-28857" y="172524"/>
                        <a:pt x="27968" y="191514"/>
                      </a:cubicBezTo>
                      <a:cubicBezTo>
                        <a:pt x="84777" y="210415"/>
                        <a:pt x="146291" y="186759"/>
                        <a:pt x="151057" y="92001"/>
                      </a:cubicBezTo>
                      <a:cubicBezTo>
                        <a:pt x="155777" y="-2787"/>
                        <a:pt x="46909" y="-31213"/>
                        <a:pt x="32688" y="3985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8" name="Free-form: Shape 353">
                  <a:extLst>
                    <a:ext uri="{FF2B5EF4-FFF2-40B4-BE49-F238E27FC236}">
                      <a16:creationId xmlns:a16="http://schemas.microsoft.com/office/drawing/2014/main" id="{90C1FBF0-F54A-95AE-043E-A026BFEC1F16}"/>
                    </a:ext>
                  </a:extLst>
                </p:cNvPr>
                <p:cNvSpPr/>
                <p:nvPr/>
              </p:nvSpPr>
              <p:spPr>
                <a:xfrm>
                  <a:off x="7375763" y="2715538"/>
                  <a:ext cx="150929" cy="197408"/>
                </a:xfrm>
                <a:custGeom>
                  <a:avLst/>
                  <a:gdLst>
                    <a:gd name="connsiteX0" fmla="*/ 32678 w 150929"/>
                    <a:gd name="connsiteY0" fmla="*/ 39884 h 197408"/>
                    <a:gd name="connsiteX1" fmla="*/ 27958 w 150929"/>
                    <a:gd name="connsiteY1" fmla="*/ 191509 h 197408"/>
                    <a:gd name="connsiteX2" fmla="*/ 151018 w 150929"/>
                    <a:gd name="connsiteY2" fmla="*/ 91995 h 197408"/>
                    <a:gd name="connsiteX3" fmla="*/ 32678 w 150929"/>
                    <a:gd name="connsiteY3" fmla="*/ 39884 h 197408"/>
                  </a:gdLst>
                  <a:ahLst/>
                  <a:cxnLst>
                    <a:cxn ang="0">
                      <a:pos x="connsiteX0" y="connsiteY0"/>
                    </a:cxn>
                    <a:cxn ang="0">
                      <a:pos x="connsiteX1" y="connsiteY1"/>
                    </a:cxn>
                    <a:cxn ang="0">
                      <a:pos x="connsiteX2" y="connsiteY2"/>
                    </a:cxn>
                    <a:cxn ang="0">
                      <a:pos x="connsiteX3" y="connsiteY3"/>
                    </a:cxn>
                  </a:cxnLst>
                  <a:rect l="l" t="t" r="r" b="b"/>
                  <a:pathLst>
                    <a:path w="150929" h="197408">
                      <a:moveTo>
                        <a:pt x="32678" y="39884"/>
                      </a:moveTo>
                      <a:cubicBezTo>
                        <a:pt x="16699" y="119834"/>
                        <a:pt x="-28866" y="172548"/>
                        <a:pt x="27958" y="191509"/>
                      </a:cubicBezTo>
                      <a:cubicBezTo>
                        <a:pt x="84767" y="210439"/>
                        <a:pt x="146282" y="186784"/>
                        <a:pt x="151018" y="91995"/>
                      </a:cubicBezTo>
                      <a:cubicBezTo>
                        <a:pt x="155753" y="-2793"/>
                        <a:pt x="46885" y="-31204"/>
                        <a:pt x="32678" y="3988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9" name="Free-form: Shape 354">
                  <a:extLst>
                    <a:ext uri="{FF2B5EF4-FFF2-40B4-BE49-F238E27FC236}">
                      <a16:creationId xmlns:a16="http://schemas.microsoft.com/office/drawing/2014/main" id="{39E1ABF9-1B85-B621-2E92-A09E5014BC06}"/>
                    </a:ext>
                  </a:extLst>
                </p:cNvPr>
                <p:cNvSpPr/>
                <p:nvPr/>
              </p:nvSpPr>
              <p:spPr>
                <a:xfrm>
                  <a:off x="4260355" y="2797714"/>
                  <a:ext cx="242004" cy="200681"/>
                </a:xfrm>
                <a:custGeom>
                  <a:avLst/>
                  <a:gdLst>
                    <a:gd name="connsiteX0" fmla="*/ 108971 w 242004"/>
                    <a:gd name="connsiteY0" fmla="*/ 57179 h 200681"/>
                    <a:gd name="connsiteX1" fmla="*/ 42706 w 242004"/>
                    <a:gd name="connsiteY1" fmla="*/ 199324 h 200681"/>
                    <a:gd name="connsiteX2" fmla="*/ 237668 w 242004"/>
                    <a:gd name="connsiteY2" fmla="*/ 41800 h 200681"/>
                    <a:gd name="connsiteX3" fmla="*/ 108971 w 242004"/>
                    <a:gd name="connsiteY3" fmla="*/ 57179 h 200681"/>
                  </a:gdLst>
                  <a:ahLst/>
                  <a:cxnLst>
                    <a:cxn ang="0">
                      <a:pos x="connsiteX0" y="connsiteY0"/>
                    </a:cxn>
                    <a:cxn ang="0">
                      <a:pos x="connsiteX1" y="connsiteY1"/>
                    </a:cxn>
                    <a:cxn ang="0">
                      <a:pos x="connsiteX2" y="connsiteY2"/>
                    </a:cxn>
                    <a:cxn ang="0">
                      <a:pos x="connsiteX3" y="connsiteY3"/>
                    </a:cxn>
                  </a:cxnLst>
                  <a:rect l="l" t="t" r="r" b="b"/>
                  <a:pathLst>
                    <a:path w="242004" h="200681">
                      <a:moveTo>
                        <a:pt x="108971" y="57179"/>
                      </a:moveTo>
                      <a:cubicBezTo>
                        <a:pt x="50989" y="122488"/>
                        <a:pt x="-61442" y="213574"/>
                        <a:pt x="42706" y="199324"/>
                      </a:cubicBezTo>
                      <a:cubicBezTo>
                        <a:pt x="146854" y="185118"/>
                        <a:pt x="266877" y="88028"/>
                        <a:pt x="237668" y="41800"/>
                      </a:cubicBezTo>
                      <a:cubicBezTo>
                        <a:pt x="208384" y="-4428"/>
                        <a:pt x="184692" y="-28084"/>
                        <a:pt x="108971" y="5717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0" name="Free-form: Shape 355">
                  <a:extLst>
                    <a:ext uri="{FF2B5EF4-FFF2-40B4-BE49-F238E27FC236}">
                      <a16:creationId xmlns:a16="http://schemas.microsoft.com/office/drawing/2014/main" id="{5FC50D2A-5CA3-AF44-545E-57796D069FC9}"/>
                    </a:ext>
                  </a:extLst>
                </p:cNvPr>
                <p:cNvSpPr/>
                <p:nvPr/>
              </p:nvSpPr>
              <p:spPr>
                <a:xfrm>
                  <a:off x="4313938" y="2650747"/>
                  <a:ext cx="89853" cy="162518"/>
                </a:xfrm>
                <a:custGeom>
                  <a:avLst/>
                  <a:gdLst>
                    <a:gd name="connsiteX0" fmla="*/ 8049 w 89853"/>
                    <a:gd name="connsiteY0" fmla="*/ 47775 h 162518"/>
                    <a:gd name="connsiteX1" fmla="*/ 74284 w 89853"/>
                    <a:gd name="connsiteY1" fmla="*/ 137792 h 162518"/>
                    <a:gd name="connsiteX2" fmla="*/ 8049 w 89853"/>
                    <a:gd name="connsiteY2" fmla="*/ 47775 h 162518"/>
                  </a:gdLst>
                  <a:ahLst/>
                  <a:cxnLst>
                    <a:cxn ang="0">
                      <a:pos x="connsiteX0" y="connsiteY0"/>
                    </a:cxn>
                    <a:cxn ang="0">
                      <a:pos x="connsiteX1" y="connsiteY1"/>
                    </a:cxn>
                    <a:cxn ang="0">
                      <a:pos x="connsiteX2" y="connsiteY2"/>
                    </a:cxn>
                  </a:cxnLst>
                  <a:rect l="l" t="t" r="r" b="b"/>
                  <a:pathLst>
                    <a:path w="89853" h="162518">
                      <a:moveTo>
                        <a:pt x="8049" y="47775"/>
                      </a:moveTo>
                      <a:cubicBezTo>
                        <a:pt x="-18695" y="125077"/>
                        <a:pt x="26960" y="204140"/>
                        <a:pt x="74284" y="137792"/>
                      </a:cubicBezTo>
                      <a:cubicBezTo>
                        <a:pt x="121653" y="71460"/>
                        <a:pt x="50652" y="-75394"/>
                        <a:pt x="8049" y="4777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1" name="Free-form: Shape 356">
                  <a:extLst>
                    <a:ext uri="{FF2B5EF4-FFF2-40B4-BE49-F238E27FC236}">
                      <a16:creationId xmlns:a16="http://schemas.microsoft.com/office/drawing/2014/main" id="{EEEBD888-A587-A026-56D8-41F2B17C690C}"/>
                    </a:ext>
                  </a:extLst>
                </p:cNvPr>
                <p:cNvSpPr/>
                <p:nvPr/>
              </p:nvSpPr>
              <p:spPr>
                <a:xfrm>
                  <a:off x="4138881" y="2629244"/>
                  <a:ext cx="186619" cy="229867"/>
                </a:xfrm>
                <a:custGeom>
                  <a:avLst/>
                  <a:gdLst>
                    <a:gd name="connsiteX0" fmla="*/ 45805 w 186619"/>
                    <a:gd name="connsiteY0" fmla="*/ 55057 h 229867"/>
                    <a:gd name="connsiteX1" fmla="*/ 50525 w 186619"/>
                    <a:gd name="connsiteY1" fmla="*/ 225643 h 229867"/>
                    <a:gd name="connsiteX2" fmla="*/ 45805 w 186619"/>
                    <a:gd name="connsiteY2" fmla="*/ 55057 h 229867"/>
                  </a:gdLst>
                  <a:ahLst/>
                  <a:cxnLst>
                    <a:cxn ang="0">
                      <a:pos x="connsiteX0" y="connsiteY0"/>
                    </a:cxn>
                    <a:cxn ang="0">
                      <a:pos x="connsiteX1" y="connsiteY1"/>
                    </a:cxn>
                    <a:cxn ang="0">
                      <a:pos x="connsiteX2" y="connsiteY2"/>
                    </a:cxn>
                  </a:cxnLst>
                  <a:rect l="l" t="t" r="r" b="b"/>
                  <a:pathLst>
                    <a:path w="186619" h="229867">
                      <a:moveTo>
                        <a:pt x="45805" y="55057"/>
                      </a:moveTo>
                      <a:cubicBezTo>
                        <a:pt x="-11305" y="92527"/>
                        <a:pt x="-20460" y="258824"/>
                        <a:pt x="50525" y="225643"/>
                      </a:cubicBezTo>
                      <a:cubicBezTo>
                        <a:pt x="121556" y="192492"/>
                        <a:pt x="320366" y="-125024"/>
                        <a:pt x="45805" y="5505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2" name="Free-form: Shape 357">
                  <a:extLst>
                    <a:ext uri="{FF2B5EF4-FFF2-40B4-BE49-F238E27FC236}">
                      <a16:creationId xmlns:a16="http://schemas.microsoft.com/office/drawing/2014/main" id="{05AF95CC-D5BD-C9A7-0D42-E45397853D45}"/>
                    </a:ext>
                  </a:extLst>
                </p:cNvPr>
                <p:cNvSpPr/>
                <p:nvPr/>
              </p:nvSpPr>
              <p:spPr>
                <a:xfrm>
                  <a:off x="5080894" y="2439698"/>
                  <a:ext cx="186622" cy="229867"/>
                </a:xfrm>
                <a:custGeom>
                  <a:avLst/>
                  <a:gdLst>
                    <a:gd name="connsiteX0" fmla="*/ 45852 w 186622"/>
                    <a:gd name="connsiteY0" fmla="*/ 55050 h 229867"/>
                    <a:gd name="connsiteX1" fmla="*/ 50573 w 186622"/>
                    <a:gd name="connsiteY1" fmla="*/ 225635 h 229867"/>
                    <a:gd name="connsiteX2" fmla="*/ 45852 w 186622"/>
                    <a:gd name="connsiteY2" fmla="*/ 55050 h 229867"/>
                  </a:gdLst>
                  <a:ahLst/>
                  <a:cxnLst>
                    <a:cxn ang="0">
                      <a:pos x="connsiteX0" y="connsiteY0"/>
                    </a:cxn>
                    <a:cxn ang="0">
                      <a:pos x="connsiteX1" y="connsiteY1"/>
                    </a:cxn>
                    <a:cxn ang="0">
                      <a:pos x="connsiteX2" y="connsiteY2"/>
                    </a:cxn>
                  </a:cxnLst>
                  <a:rect l="l" t="t" r="r" b="b"/>
                  <a:pathLst>
                    <a:path w="186622" h="229867">
                      <a:moveTo>
                        <a:pt x="45852" y="55050"/>
                      </a:moveTo>
                      <a:cubicBezTo>
                        <a:pt x="-11288" y="92490"/>
                        <a:pt x="-20413" y="258817"/>
                        <a:pt x="50573" y="225635"/>
                      </a:cubicBezTo>
                      <a:cubicBezTo>
                        <a:pt x="121573" y="192484"/>
                        <a:pt x="320414" y="-125031"/>
                        <a:pt x="45852" y="5505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3" name="Free-form: Shape 358">
                  <a:extLst>
                    <a:ext uri="{FF2B5EF4-FFF2-40B4-BE49-F238E27FC236}">
                      <a16:creationId xmlns:a16="http://schemas.microsoft.com/office/drawing/2014/main" id="{E9E6F3F6-B6C1-8528-93D2-78F571210340}"/>
                    </a:ext>
                  </a:extLst>
                </p:cNvPr>
                <p:cNvSpPr/>
                <p:nvPr/>
              </p:nvSpPr>
              <p:spPr>
                <a:xfrm>
                  <a:off x="5317572" y="2989356"/>
                  <a:ext cx="186610" cy="229897"/>
                </a:xfrm>
                <a:custGeom>
                  <a:avLst/>
                  <a:gdLst>
                    <a:gd name="connsiteX0" fmla="*/ 45846 w 186610"/>
                    <a:gd name="connsiteY0" fmla="*/ 55060 h 229897"/>
                    <a:gd name="connsiteX1" fmla="*/ 50597 w 186610"/>
                    <a:gd name="connsiteY1" fmla="*/ 225691 h 229897"/>
                    <a:gd name="connsiteX2" fmla="*/ 45846 w 186610"/>
                    <a:gd name="connsiteY2" fmla="*/ 55060 h 229897"/>
                  </a:gdLst>
                  <a:ahLst/>
                  <a:cxnLst>
                    <a:cxn ang="0">
                      <a:pos x="connsiteX0" y="connsiteY0"/>
                    </a:cxn>
                    <a:cxn ang="0">
                      <a:pos x="connsiteX1" y="connsiteY1"/>
                    </a:cxn>
                    <a:cxn ang="0">
                      <a:pos x="connsiteX2" y="connsiteY2"/>
                    </a:cxn>
                  </a:cxnLst>
                  <a:rect l="l" t="t" r="r" b="b"/>
                  <a:pathLst>
                    <a:path w="186610" h="229897">
                      <a:moveTo>
                        <a:pt x="45846" y="55060"/>
                      </a:moveTo>
                      <a:cubicBezTo>
                        <a:pt x="-11264" y="92530"/>
                        <a:pt x="-20419" y="258857"/>
                        <a:pt x="50597" y="225691"/>
                      </a:cubicBezTo>
                      <a:cubicBezTo>
                        <a:pt x="121597" y="192480"/>
                        <a:pt x="320393" y="-124991"/>
                        <a:pt x="45846" y="5506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4" name="Free-form: Shape 359">
                  <a:extLst>
                    <a:ext uri="{FF2B5EF4-FFF2-40B4-BE49-F238E27FC236}">
                      <a16:creationId xmlns:a16="http://schemas.microsoft.com/office/drawing/2014/main" id="{30A493C4-63D5-6589-3FB1-E16BDA20486E}"/>
                    </a:ext>
                  </a:extLst>
                </p:cNvPr>
                <p:cNvSpPr/>
                <p:nvPr/>
              </p:nvSpPr>
              <p:spPr>
                <a:xfrm>
                  <a:off x="6382642" y="3321059"/>
                  <a:ext cx="186621" cy="229883"/>
                </a:xfrm>
                <a:custGeom>
                  <a:avLst/>
                  <a:gdLst>
                    <a:gd name="connsiteX0" fmla="*/ 45916 w 186621"/>
                    <a:gd name="connsiteY0" fmla="*/ 55077 h 229883"/>
                    <a:gd name="connsiteX1" fmla="*/ 50621 w 186621"/>
                    <a:gd name="connsiteY1" fmla="*/ 225692 h 229883"/>
                    <a:gd name="connsiteX2" fmla="*/ 45916 w 186621"/>
                    <a:gd name="connsiteY2" fmla="*/ 55077 h 229883"/>
                  </a:gdLst>
                  <a:ahLst/>
                  <a:cxnLst>
                    <a:cxn ang="0">
                      <a:pos x="connsiteX0" y="connsiteY0"/>
                    </a:cxn>
                    <a:cxn ang="0">
                      <a:pos x="connsiteX1" y="connsiteY1"/>
                    </a:cxn>
                    <a:cxn ang="0">
                      <a:pos x="connsiteX2" y="connsiteY2"/>
                    </a:cxn>
                  </a:cxnLst>
                  <a:rect l="l" t="t" r="r" b="b"/>
                  <a:pathLst>
                    <a:path w="186621" h="229883">
                      <a:moveTo>
                        <a:pt x="45916" y="55077"/>
                      </a:moveTo>
                      <a:cubicBezTo>
                        <a:pt x="-11224" y="92546"/>
                        <a:pt x="-20379" y="258843"/>
                        <a:pt x="50621" y="225692"/>
                      </a:cubicBezTo>
                      <a:cubicBezTo>
                        <a:pt x="121637" y="192466"/>
                        <a:pt x="320447" y="-124974"/>
                        <a:pt x="45916" y="5507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5" name="Free-form: Shape 360">
                  <a:extLst>
                    <a:ext uri="{FF2B5EF4-FFF2-40B4-BE49-F238E27FC236}">
                      <a16:creationId xmlns:a16="http://schemas.microsoft.com/office/drawing/2014/main" id="{C3BFDACF-CE16-297F-DDAA-CA31913C7FDC}"/>
                    </a:ext>
                  </a:extLst>
                </p:cNvPr>
                <p:cNvSpPr/>
                <p:nvPr/>
              </p:nvSpPr>
              <p:spPr>
                <a:xfrm>
                  <a:off x="6912822" y="3055693"/>
                  <a:ext cx="186610" cy="229875"/>
                </a:xfrm>
                <a:custGeom>
                  <a:avLst/>
                  <a:gdLst>
                    <a:gd name="connsiteX0" fmla="*/ 45908 w 186610"/>
                    <a:gd name="connsiteY0" fmla="*/ 55058 h 229875"/>
                    <a:gd name="connsiteX1" fmla="*/ 50658 w 186610"/>
                    <a:gd name="connsiteY1" fmla="*/ 225674 h 229875"/>
                    <a:gd name="connsiteX2" fmla="*/ 45908 w 186610"/>
                    <a:gd name="connsiteY2" fmla="*/ 55058 h 229875"/>
                  </a:gdLst>
                  <a:ahLst/>
                  <a:cxnLst>
                    <a:cxn ang="0">
                      <a:pos x="connsiteX0" y="connsiteY0"/>
                    </a:cxn>
                    <a:cxn ang="0">
                      <a:pos x="connsiteX1" y="connsiteY1"/>
                    </a:cxn>
                    <a:cxn ang="0">
                      <a:pos x="connsiteX2" y="connsiteY2"/>
                    </a:cxn>
                  </a:cxnLst>
                  <a:rect l="l" t="t" r="r" b="b"/>
                  <a:pathLst>
                    <a:path w="186610" h="229875">
                      <a:moveTo>
                        <a:pt x="45908" y="55058"/>
                      </a:moveTo>
                      <a:cubicBezTo>
                        <a:pt x="-11202" y="92543"/>
                        <a:pt x="-20357" y="258825"/>
                        <a:pt x="50658" y="225674"/>
                      </a:cubicBezTo>
                      <a:cubicBezTo>
                        <a:pt x="121658" y="192523"/>
                        <a:pt x="320454" y="-124993"/>
                        <a:pt x="45908" y="550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6" name="Free-form: Shape 361">
                  <a:extLst>
                    <a:ext uri="{FF2B5EF4-FFF2-40B4-BE49-F238E27FC236}">
                      <a16:creationId xmlns:a16="http://schemas.microsoft.com/office/drawing/2014/main" id="{70BE0F76-8014-9DF0-3404-75D9B5E12520}"/>
                    </a:ext>
                  </a:extLst>
                </p:cNvPr>
                <p:cNvSpPr/>
                <p:nvPr/>
              </p:nvSpPr>
              <p:spPr>
                <a:xfrm>
                  <a:off x="7769604" y="2899328"/>
                  <a:ext cx="186619" cy="229874"/>
                </a:xfrm>
                <a:custGeom>
                  <a:avLst/>
                  <a:gdLst>
                    <a:gd name="connsiteX0" fmla="*/ 45945 w 186619"/>
                    <a:gd name="connsiteY0" fmla="*/ 55052 h 229874"/>
                    <a:gd name="connsiteX1" fmla="*/ 50665 w 186619"/>
                    <a:gd name="connsiteY1" fmla="*/ 225668 h 229874"/>
                    <a:gd name="connsiteX2" fmla="*/ 45945 w 186619"/>
                    <a:gd name="connsiteY2" fmla="*/ 55052 h 229874"/>
                  </a:gdLst>
                  <a:ahLst/>
                  <a:cxnLst>
                    <a:cxn ang="0">
                      <a:pos x="connsiteX0" y="connsiteY0"/>
                    </a:cxn>
                    <a:cxn ang="0">
                      <a:pos x="connsiteX1" y="connsiteY1"/>
                    </a:cxn>
                    <a:cxn ang="0">
                      <a:pos x="connsiteX2" y="connsiteY2"/>
                    </a:cxn>
                  </a:cxnLst>
                  <a:rect l="l" t="t" r="r" b="b"/>
                  <a:pathLst>
                    <a:path w="186619" h="229874">
                      <a:moveTo>
                        <a:pt x="45945" y="55052"/>
                      </a:moveTo>
                      <a:cubicBezTo>
                        <a:pt x="-11165" y="92522"/>
                        <a:pt x="-20321" y="258819"/>
                        <a:pt x="50665" y="225668"/>
                      </a:cubicBezTo>
                      <a:cubicBezTo>
                        <a:pt x="121696" y="192516"/>
                        <a:pt x="320506" y="-124999"/>
                        <a:pt x="45945" y="5505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7" name="Free-form: Shape 362">
                  <a:extLst>
                    <a:ext uri="{FF2B5EF4-FFF2-40B4-BE49-F238E27FC236}">
                      <a16:creationId xmlns:a16="http://schemas.microsoft.com/office/drawing/2014/main" id="{89B57165-4781-65A9-833C-11860D6F4121}"/>
                    </a:ext>
                  </a:extLst>
                </p:cNvPr>
                <p:cNvSpPr/>
                <p:nvPr/>
              </p:nvSpPr>
              <p:spPr>
                <a:xfrm>
                  <a:off x="7755428" y="2036942"/>
                  <a:ext cx="186604" cy="229889"/>
                </a:xfrm>
                <a:custGeom>
                  <a:avLst/>
                  <a:gdLst>
                    <a:gd name="connsiteX0" fmla="*/ 45944 w 186604"/>
                    <a:gd name="connsiteY0" fmla="*/ 55027 h 229889"/>
                    <a:gd name="connsiteX1" fmla="*/ 50665 w 186604"/>
                    <a:gd name="connsiteY1" fmla="*/ 225643 h 229889"/>
                    <a:gd name="connsiteX2" fmla="*/ 45944 w 186604"/>
                    <a:gd name="connsiteY2" fmla="*/ 55027 h 229889"/>
                  </a:gdLst>
                  <a:ahLst/>
                  <a:cxnLst>
                    <a:cxn ang="0">
                      <a:pos x="connsiteX0" y="connsiteY0"/>
                    </a:cxn>
                    <a:cxn ang="0">
                      <a:pos x="connsiteX1" y="connsiteY1"/>
                    </a:cxn>
                    <a:cxn ang="0">
                      <a:pos x="connsiteX2" y="connsiteY2"/>
                    </a:cxn>
                  </a:cxnLst>
                  <a:rect l="l" t="t" r="r" b="b"/>
                  <a:pathLst>
                    <a:path w="186604" h="229889">
                      <a:moveTo>
                        <a:pt x="45944" y="55027"/>
                      </a:moveTo>
                      <a:cubicBezTo>
                        <a:pt x="-11166" y="92497"/>
                        <a:pt x="-20321" y="258824"/>
                        <a:pt x="50665" y="225643"/>
                      </a:cubicBezTo>
                      <a:cubicBezTo>
                        <a:pt x="121665" y="192417"/>
                        <a:pt x="320490" y="-125024"/>
                        <a:pt x="45944" y="5502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8" name="Free-form: Shape 363">
                  <a:extLst>
                    <a:ext uri="{FF2B5EF4-FFF2-40B4-BE49-F238E27FC236}">
                      <a16:creationId xmlns:a16="http://schemas.microsoft.com/office/drawing/2014/main" id="{E980EACD-0D92-6887-A5D0-83E009FB88A5}"/>
                    </a:ext>
                  </a:extLst>
                </p:cNvPr>
                <p:cNvSpPr/>
                <p:nvPr/>
              </p:nvSpPr>
              <p:spPr>
                <a:xfrm>
                  <a:off x="7528191" y="1695772"/>
                  <a:ext cx="186611" cy="229852"/>
                </a:xfrm>
                <a:custGeom>
                  <a:avLst/>
                  <a:gdLst>
                    <a:gd name="connsiteX0" fmla="*/ 45935 w 186611"/>
                    <a:gd name="connsiteY0" fmla="*/ 55013 h 229852"/>
                    <a:gd name="connsiteX1" fmla="*/ 50655 w 186611"/>
                    <a:gd name="connsiteY1" fmla="*/ 225598 h 229852"/>
                    <a:gd name="connsiteX2" fmla="*/ 45935 w 186611"/>
                    <a:gd name="connsiteY2" fmla="*/ 55013 h 229852"/>
                  </a:gdLst>
                  <a:ahLst/>
                  <a:cxnLst>
                    <a:cxn ang="0">
                      <a:pos x="connsiteX0" y="connsiteY0"/>
                    </a:cxn>
                    <a:cxn ang="0">
                      <a:pos x="connsiteX1" y="connsiteY1"/>
                    </a:cxn>
                    <a:cxn ang="0">
                      <a:pos x="connsiteX2" y="connsiteY2"/>
                    </a:cxn>
                  </a:cxnLst>
                  <a:rect l="l" t="t" r="r" b="b"/>
                  <a:pathLst>
                    <a:path w="186611" h="229852">
                      <a:moveTo>
                        <a:pt x="45935" y="55013"/>
                      </a:moveTo>
                      <a:cubicBezTo>
                        <a:pt x="-11175" y="92482"/>
                        <a:pt x="-20330" y="258749"/>
                        <a:pt x="50655" y="225598"/>
                      </a:cubicBezTo>
                      <a:cubicBezTo>
                        <a:pt x="121656" y="192417"/>
                        <a:pt x="320497" y="-125038"/>
                        <a:pt x="45935" y="5501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9" name="Free-form: Shape 364">
                  <a:extLst>
                    <a:ext uri="{FF2B5EF4-FFF2-40B4-BE49-F238E27FC236}">
                      <a16:creationId xmlns:a16="http://schemas.microsoft.com/office/drawing/2014/main" id="{60AD99C9-FEC1-A497-12B5-BC9DF7A50396}"/>
                    </a:ext>
                  </a:extLst>
                </p:cNvPr>
                <p:cNvSpPr/>
                <p:nvPr/>
              </p:nvSpPr>
              <p:spPr>
                <a:xfrm>
                  <a:off x="7021686" y="2122227"/>
                  <a:ext cx="186619" cy="229846"/>
                </a:xfrm>
                <a:custGeom>
                  <a:avLst/>
                  <a:gdLst>
                    <a:gd name="connsiteX0" fmla="*/ 45916 w 186619"/>
                    <a:gd name="connsiteY0" fmla="*/ 55023 h 229846"/>
                    <a:gd name="connsiteX1" fmla="*/ 50636 w 186619"/>
                    <a:gd name="connsiteY1" fmla="*/ 225609 h 229846"/>
                    <a:gd name="connsiteX2" fmla="*/ 45916 w 186619"/>
                    <a:gd name="connsiteY2" fmla="*/ 55023 h 229846"/>
                  </a:gdLst>
                  <a:ahLst/>
                  <a:cxnLst>
                    <a:cxn ang="0">
                      <a:pos x="connsiteX0" y="connsiteY0"/>
                    </a:cxn>
                    <a:cxn ang="0">
                      <a:pos x="connsiteX1" y="connsiteY1"/>
                    </a:cxn>
                    <a:cxn ang="0">
                      <a:pos x="connsiteX2" y="connsiteY2"/>
                    </a:cxn>
                  </a:cxnLst>
                  <a:rect l="l" t="t" r="r" b="b"/>
                  <a:pathLst>
                    <a:path w="186619" h="229846">
                      <a:moveTo>
                        <a:pt x="45916" y="55023"/>
                      </a:moveTo>
                      <a:cubicBezTo>
                        <a:pt x="-11194" y="92493"/>
                        <a:pt x="-20349" y="258760"/>
                        <a:pt x="50636" y="225609"/>
                      </a:cubicBezTo>
                      <a:cubicBezTo>
                        <a:pt x="121667" y="192427"/>
                        <a:pt x="320477" y="-125013"/>
                        <a:pt x="45916" y="5502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0" name="Free-form: Shape 365">
                  <a:extLst>
                    <a:ext uri="{FF2B5EF4-FFF2-40B4-BE49-F238E27FC236}">
                      <a16:creationId xmlns:a16="http://schemas.microsoft.com/office/drawing/2014/main" id="{9ACA1CF2-3A05-7F2D-4ADC-27F33E631145}"/>
                    </a:ext>
                  </a:extLst>
                </p:cNvPr>
                <p:cNvSpPr/>
                <p:nvPr/>
              </p:nvSpPr>
              <p:spPr>
                <a:xfrm>
                  <a:off x="5274965" y="3813846"/>
                  <a:ext cx="186605" cy="229868"/>
                </a:xfrm>
                <a:custGeom>
                  <a:avLst/>
                  <a:gdLst>
                    <a:gd name="connsiteX0" fmla="*/ 45849 w 186605"/>
                    <a:gd name="connsiteY0" fmla="*/ 55105 h 229868"/>
                    <a:gd name="connsiteX1" fmla="*/ 50569 w 186605"/>
                    <a:gd name="connsiteY1" fmla="*/ 225690 h 229868"/>
                    <a:gd name="connsiteX2" fmla="*/ 45849 w 186605"/>
                    <a:gd name="connsiteY2" fmla="*/ 55105 h 229868"/>
                  </a:gdLst>
                  <a:ahLst/>
                  <a:cxnLst>
                    <a:cxn ang="0">
                      <a:pos x="connsiteX0" y="connsiteY0"/>
                    </a:cxn>
                    <a:cxn ang="0">
                      <a:pos x="connsiteX1" y="connsiteY1"/>
                    </a:cxn>
                    <a:cxn ang="0">
                      <a:pos x="connsiteX2" y="connsiteY2"/>
                    </a:cxn>
                  </a:cxnLst>
                  <a:rect l="l" t="t" r="r" b="b"/>
                  <a:pathLst>
                    <a:path w="186605" h="229868">
                      <a:moveTo>
                        <a:pt x="45849" y="55105"/>
                      </a:moveTo>
                      <a:cubicBezTo>
                        <a:pt x="-11262" y="92544"/>
                        <a:pt x="-20416" y="258871"/>
                        <a:pt x="50569" y="225690"/>
                      </a:cubicBezTo>
                      <a:cubicBezTo>
                        <a:pt x="121570" y="192524"/>
                        <a:pt x="320395" y="-124977"/>
                        <a:pt x="45849" y="5510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1" name="Free-form: Shape 366">
                  <a:extLst>
                    <a:ext uri="{FF2B5EF4-FFF2-40B4-BE49-F238E27FC236}">
                      <a16:creationId xmlns:a16="http://schemas.microsoft.com/office/drawing/2014/main" id="{D1ECFC2C-25D3-F351-3801-038DC37F7FBE}"/>
                    </a:ext>
                  </a:extLst>
                </p:cNvPr>
                <p:cNvSpPr/>
                <p:nvPr/>
              </p:nvSpPr>
              <p:spPr>
                <a:xfrm>
                  <a:off x="4437014" y="4385099"/>
                  <a:ext cx="186611" cy="229877"/>
                </a:xfrm>
                <a:custGeom>
                  <a:avLst/>
                  <a:gdLst>
                    <a:gd name="connsiteX0" fmla="*/ 45816 w 186611"/>
                    <a:gd name="connsiteY0" fmla="*/ 55116 h 229877"/>
                    <a:gd name="connsiteX1" fmla="*/ 50537 w 186611"/>
                    <a:gd name="connsiteY1" fmla="*/ 225732 h 229877"/>
                    <a:gd name="connsiteX2" fmla="*/ 45816 w 186611"/>
                    <a:gd name="connsiteY2" fmla="*/ 55116 h 229877"/>
                  </a:gdLst>
                  <a:ahLst/>
                  <a:cxnLst>
                    <a:cxn ang="0">
                      <a:pos x="connsiteX0" y="connsiteY0"/>
                    </a:cxn>
                    <a:cxn ang="0">
                      <a:pos x="connsiteX1" y="connsiteY1"/>
                    </a:cxn>
                    <a:cxn ang="0">
                      <a:pos x="connsiteX2" y="connsiteY2"/>
                    </a:cxn>
                  </a:cxnLst>
                  <a:rect l="l" t="t" r="r" b="b"/>
                  <a:pathLst>
                    <a:path w="186611" h="229877">
                      <a:moveTo>
                        <a:pt x="45816" y="55116"/>
                      </a:moveTo>
                      <a:cubicBezTo>
                        <a:pt x="-11294" y="92571"/>
                        <a:pt x="-20449" y="258867"/>
                        <a:pt x="50537" y="225732"/>
                      </a:cubicBezTo>
                      <a:cubicBezTo>
                        <a:pt x="121537" y="192520"/>
                        <a:pt x="320378" y="-124935"/>
                        <a:pt x="45816" y="5511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2" name="Free-form: Shape 367">
                  <a:extLst>
                    <a:ext uri="{FF2B5EF4-FFF2-40B4-BE49-F238E27FC236}">
                      <a16:creationId xmlns:a16="http://schemas.microsoft.com/office/drawing/2014/main" id="{CAD951C6-F8A9-55E5-0A62-625481B38F39}"/>
                    </a:ext>
                  </a:extLst>
                </p:cNvPr>
                <p:cNvSpPr/>
                <p:nvPr/>
              </p:nvSpPr>
              <p:spPr>
                <a:xfrm>
                  <a:off x="3902112" y="5546033"/>
                  <a:ext cx="186611" cy="229868"/>
                </a:xfrm>
                <a:custGeom>
                  <a:avLst/>
                  <a:gdLst>
                    <a:gd name="connsiteX0" fmla="*/ 45796 w 186611"/>
                    <a:gd name="connsiteY0" fmla="*/ 55175 h 229868"/>
                    <a:gd name="connsiteX1" fmla="*/ 50516 w 186611"/>
                    <a:gd name="connsiteY1" fmla="*/ 225760 h 229868"/>
                    <a:gd name="connsiteX2" fmla="*/ 45796 w 186611"/>
                    <a:gd name="connsiteY2" fmla="*/ 55175 h 229868"/>
                  </a:gdLst>
                  <a:ahLst/>
                  <a:cxnLst>
                    <a:cxn ang="0">
                      <a:pos x="connsiteX0" y="connsiteY0"/>
                    </a:cxn>
                    <a:cxn ang="0">
                      <a:pos x="connsiteX1" y="connsiteY1"/>
                    </a:cxn>
                    <a:cxn ang="0">
                      <a:pos x="connsiteX2" y="connsiteY2"/>
                    </a:cxn>
                  </a:cxnLst>
                  <a:rect l="l" t="t" r="r" b="b"/>
                  <a:pathLst>
                    <a:path w="186611" h="229868">
                      <a:moveTo>
                        <a:pt x="45796" y="55175"/>
                      </a:moveTo>
                      <a:cubicBezTo>
                        <a:pt x="-11314" y="92599"/>
                        <a:pt x="-20469" y="258927"/>
                        <a:pt x="50516" y="225760"/>
                      </a:cubicBezTo>
                      <a:cubicBezTo>
                        <a:pt x="121517" y="192564"/>
                        <a:pt x="320357" y="-124906"/>
                        <a:pt x="45796" y="5517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3" name="Free-form: Shape 368">
                  <a:extLst>
                    <a:ext uri="{FF2B5EF4-FFF2-40B4-BE49-F238E27FC236}">
                      <a16:creationId xmlns:a16="http://schemas.microsoft.com/office/drawing/2014/main" id="{9E7CFF1E-0C99-D74C-71EE-56D813F81685}"/>
                    </a:ext>
                  </a:extLst>
                </p:cNvPr>
                <p:cNvSpPr/>
                <p:nvPr/>
              </p:nvSpPr>
              <p:spPr>
                <a:xfrm>
                  <a:off x="3343549" y="5342296"/>
                  <a:ext cx="186619" cy="229842"/>
                </a:xfrm>
                <a:custGeom>
                  <a:avLst/>
                  <a:gdLst>
                    <a:gd name="connsiteX0" fmla="*/ 45774 w 186619"/>
                    <a:gd name="connsiteY0" fmla="*/ 55167 h 229842"/>
                    <a:gd name="connsiteX1" fmla="*/ 50495 w 186619"/>
                    <a:gd name="connsiteY1" fmla="*/ 225722 h 229842"/>
                    <a:gd name="connsiteX2" fmla="*/ 45774 w 186619"/>
                    <a:gd name="connsiteY2" fmla="*/ 55167 h 229842"/>
                  </a:gdLst>
                  <a:ahLst/>
                  <a:cxnLst>
                    <a:cxn ang="0">
                      <a:pos x="connsiteX0" y="connsiteY0"/>
                    </a:cxn>
                    <a:cxn ang="0">
                      <a:pos x="connsiteX1" y="connsiteY1"/>
                    </a:cxn>
                    <a:cxn ang="0">
                      <a:pos x="connsiteX2" y="connsiteY2"/>
                    </a:cxn>
                  </a:cxnLst>
                  <a:rect l="l" t="t" r="r" b="b"/>
                  <a:pathLst>
                    <a:path w="186619" h="229842">
                      <a:moveTo>
                        <a:pt x="45774" y="55167"/>
                      </a:moveTo>
                      <a:cubicBezTo>
                        <a:pt x="-11336" y="92607"/>
                        <a:pt x="-20491" y="258904"/>
                        <a:pt x="50495" y="225722"/>
                      </a:cubicBezTo>
                      <a:cubicBezTo>
                        <a:pt x="121525" y="192557"/>
                        <a:pt x="320336" y="-124914"/>
                        <a:pt x="45774" y="5516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4" name="Free-form: Shape 369">
                  <a:extLst>
                    <a:ext uri="{FF2B5EF4-FFF2-40B4-BE49-F238E27FC236}">
                      <a16:creationId xmlns:a16="http://schemas.microsoft.com/office/drawing/2014/main" id="{79E30010-6CA5-83BC-63EB-A6495CCF71FE}"/>
                    </a:ext>
                  </a:extLst>
                </p:cNvPr>
                <p:cNvSpPr/>
                <p:nvPr/>
              </p:nvSpPr>
              <p:spPr>
                <a:xfrm>
                  <a:off x="3343549" y="3944429"/>
                  <a:ext cx="186619" cy="229852"/>
                </a:xfrm>
                <a:custGeom>
                  <a:avLst/>
                  <a:gdLst>
                    <a:gd name="connsiteX0" fmla="*/ 45774 w 186619"/>
                    <a:gd name="connsiteY0" fmla="*/ 55099 h 229852"/>
                    <a:gd name="connsiteX1" fmla="*/ 50495 w 186619"/>
                    <a:gd name="connsiteY1" fmla="*/ 225685 h 229852"/>
                    <a:gd name="connsiteX2" fmla="*/ 45774 w 186619"/>
                    <a:gd name="connsiteY2" fmla="*/ 55099 h 229852"/>
                  </a:gdLst>
                  <a:ahLst/>
                  <a:cxnLst>
                    <a:cxn ang="0">
                      <a:pos x="connsiteX0" y="connsiteY0"/>
                    </a:cxn>
                    <a:cxn ang="0">
                      <a:pos x="connsiteX1" y="connsiteY1"/>
                    </a:cxn>
                    <a:cxn ang="0">
                      <a:pos x="connsiteX2" y="connsiteY2"/>
                    </a:cxn>
                  </a:cxnLst>
                  <a:rect l="l" t="t" r="r" b="b"/>
                  <a:pathLst>
                    <a:path w="186619" h="229852">
                      <a:moveTo>
                        <a:pt x="45774" y="55099"/>
                      </a:moveTo>
                      <a:cubicBezTo>
                        <a:pt x="-11336" y="92569"/>
                        <a:pt x="-20491" y="258836"/>
                        <a:pt x="50495" y="225685"/>
                      </a:cubicBezTo>
                      <a:cubicBezTo>
                        <a:pt x="121525" y="192504"/>
                        <a:pt x="320336" y="-124952"/>
                        <a:pt x="45774" y="5509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5" name="Free-form: Shape 370">
                  <a:extLst>
                    <a:ext uri="{FF2B5EF4-FFF2-40B4-BE49-F238E27FC236}">
                      <a16:creationId xmlns:a16="http://schemas.microsoft.com/office/drawing/2014/main" id="{BB417DF5-D3EC-6057-75DD-BA6DA298B229}"/>
                    </a:ext>
                  </a:extLst>
                </p:cNvPr>
                <p:cNvSpPr/>
                <p:nvPr/>
              </p:nvSpPr>
              <p:spPr>
                <a:xfrm>
                  <a:off x="4228740" y="3626948"/>
                  <a:ext cx="186627" cy="229868"/>
                </a:xfrm>
                <a:custGeom>
                  <a:avLst/>
                  <a:gdLst>
                    <a:gd name="connsiteX0" fmla="*/ 45831 w 186627"/>
                    <a:gd name="connsiteY0" fmla="*/ 55097 h 229868"/>
                    <a:gd name="connsiteX1" fmla="*/ 50551 w 186627"/>
                    <a:gd name="connsiteY1" fmla="*/ 225683 h 229868"/>
                    <a:gd name="connsiteX2" fmla="*/ 45831 w 186627"/>
                    <a:gd name="connsiteY2" fmla="*/ 55097 h 229868"/>
                  </a:gdLst>
                  <a:ahLst/>
                  <a:cxnLst>
                    <a:cxn ang="0">
                      <a:pos x="connsiteX0" y="connsiteY0"/>
                    </a:cxn>
                    <a:cxn ang="0">
                      <a:pos x="connsiteX1" y="connsiteY1"/>
                    </a:cxn>
                    <a:cxn ang="0">
                      <a:pos x="connsiteX2" y="connsiteY2"/>
                    </a:cxn>
                  </a:cxnLst>
                  <a:rect l="l" t="t" r="r" b="b"/>
                  <a:pathLst>
                    <a:path w="186627" h="229868">
                      <a:moveTo>
                        <a:pt x="45831" y="55097"/>
                      </a:moveTo>
                      <a:cubicBezTo>
                        <a:pt x="-11309" y="92537"/>
                        <a:pt x="-20464" y="258864"/>
                        <a:pt x="50551" y="225683"/>
                      </a:cubicBezTo>
                      <a:cubicBezTo>
                        <a:pt x="121552" y="192517"/>
                        <a:pt x="320377" y="-124984"/>
                        <a:pt x="45831" y="5509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6" name="Free-form: Shape 371">
                  <a:extLst>
                    <a:ext uri="{FF2B5EF4-FFF2-40B4-BE49-F238E27FC236}">
                      <a16:creationId xmlns:a16="http://schemas.microsoft.com/office/drawing/2014/main" id="{8090F4C5-D3E1-BF9C-804B-7D427CC5383B}"/>
                    </a:ext>
                  </a:extLst>
                </p:cNvPr>
                <p:cNvSpPr/>
                <p:nvPr/>
              </p:nvSpPr>
              <p:spPr>
                <a:xfrm>
                  <a:off x="4853592" y="3105728"/>
                  <a:ext cx="186611" cy="229866"/>
                </a:xfrm>
                <a:custGeom>
                  <a:avLst/>
                  <a:gdLst>
                    <a:gd name="connsiteX0" fmla="*/ 45833 w 186611"/>
                    <a:gd name="connsiteY0" fmla="*/ 55076 h 229866"/>
                    <a:gd name="connsiteX1" fmla="*/ 50553 w 186611"/>
                    <a:gd name="connsiteY1" fmla="*/ 225661 h 229866"/>
                    <a:gd name="connsiteX2" fmla="*/ 45833 w 186611"/>
                    <a:gd name="connsiteY2" fmla="*/ 55076 h 229866"/>
                  </a:gdLst>
                  <a:ahLst/>
                  <a:cxnLst>
                    <a:cxn ang="0">
                      <a:pos x="connsiteX0" y="connsiteY0"/>
                    </a:cxn>
                    <a:cxn ang="0">
                      <a:pos x="connsiteX1" y="connsiteY1"/>
                    </a:cxn>
                    <a:cxn ang="0">
                      <a:pos x="connsiteX2" y="connsiteY2"/>
                    </a:cxn>
                  </a:cxnLst>
                  <a:rect l="l" t="t" r="r" b="b"/>
                  <a:pathLst>
                    <a:path w="186611" h="229866">
                      <a:moveTo>
                        <a:pt x="45833" y="55076"/>
                      </a:moveTo>
                      <a:cubicBezTo>
                        <a:pt x="-11278" y="92515"/>
                        <a:pt x="-20433" y="258842"/>
                        <a:pt x="50553" y="225661"/>
                      </a:cubicBezTo>
                      <a:cubicBezTo>
                        <a:pt x="121553" y="192510"/>
                        <a:pt x="320394" y="-125005"/>
                        <a:pt x="45833" y="5507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7" name="Free-form: Shape 372">
                  <a:extLst>
                    <a:ext uri="{FF2B5EF4-FFF2-40B4-BE49-F238E27FC236}">
                      <a16:creationId xmlns:a16="http://schemas.microsoft.com/office/drawing/2014/main" id="{B4D240A7-02F2-572E-C041-59483E5F0DED}"/>
                    </a:ext>
                  </a:extLst>
                </p:cNvPr>
                <p:cNvSpPr/>
                <p:nvPr/>
              </p:nvSpPr>
              <p:spPr>
                <a:xfrm>
                  <a:off x="4131924" y="2503584"/>
                  <a:ext cx="285621" cy="155144"/>
                </a:xfrm>
                <a:custGeom>
                  <a:avLst/>
                  <a:gdLst>
                    <a:gd name="connsiteX0" fmla="*/ 123794 w 285621"/>
                    <a:gd name="connsiteY0" fmla="*/ 33841 h 155144"/>
                    <a:gd name="connsiteX1" fmla="*/ 38558 w 285621"/>
                    <a:gd name="connsiteY1" fmla="*/ 152254 h 155144"/>
                    <a:gd name="connsiteX2" fmla="*/ 284722 w 285621"/>
                    <a:gd name="connsiteY2" fmla="*/ 62237 h 155144"/>
                    <a:gd name="connsiteX3" fmla="*/ 123794 w 285621"/>
                    <a:gd name="connsiteY3" fmla="*/ 33841 h 155144"/>
                  </a:gdLst>
                  <a:ahLst/>
                  <a:cxnLst>
                    <a:cxn ang="0">
                      <a:pos x="connsiteX0" y="connsiteY0"/>
                    </a:cxn>
                    <a:cxn ang="0">
                      <a:pos x="connsiteX1" y="connsiteY1"/>
                    </a:cxn>
                    <a:cxn ang="0">
                      <a:pos x="connsiteX2" y="connsiteY2"/>
                    </a:cxn>
                    <a:cxn ang="0">
                      <a:pos x="connsiteX3" y="connsiteY3"/>
                    </a:cxn>
                  </a:cxnLst>
                  <a:rect l="l" t="t" r="r" b="b"/>
                  <a:pathLst>
                    <a:path w="285621" h="155144">
                      <a:moveTo>
                        <a:pt x="123794" y="33841"/>
                      </a:moveTo>
                      <a:cubicBezTo>
                        <a:pt x="68924" y="70438"/>
                        <a:pt x="-65591" y="133324"/>
                        <a:pt x="38558" y="152254"/>
                      </a:cubicBezTo>
                      <a:cubicBezTo>
                        <a:pt x="142706" y="171245"/>
                        <a:pt x="275266" y="95448"/>
                        <a:pt x="284722" y="62237"/>
                      </a:cubicBezTo>
                      <a:cubicBezTo>
                        <a:pt x="294178" y="29086"/>
                        <a:pt x="237398" y="-41972"/>
                        <a:pt x="123794" y="3384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1" name="Free-form: Shape 373">
                <a:extLst>
                  <a:ext uri="{FF2B5EF4-FFF2-40B4-BE49-F238E27FC236}">
                    <a16:creationId xmlns:a16="http://schemas.microsoft.com/office/drawing/2014/main" id="{715E8929-C14B-FC80-BCCC-744804C14D67}"/>
                  </a:ext>
                </a:extLst>
              </p:cNvPr>
              <p:cNvSpPr/>
              <p:nvPr/>
            </p:nvSpPr>
            <p:spPr>
              <a:xfrm>
                <a:off x="1476899" y="2257571"/>
                <a:ext cx="2368275" cy="1571078"/>
              </a:xfrm>
              <a:custGeom>
                <a:avLst/>
                <a:gdLst>
                  <a:gd name="connsiteX0" fmla="*/ 1950685 w 6574937"/>
                  <a:gd name="connsiteY0" fmla="*/ 2811297 h 4361715"/>
                  <a:gd name="connsiteX1" fmla="*/ 1943379 w 6574937"/>
                  <a:gd name="connsiteY1" fmla="*/ 2826525 h 4361715"/>
                  <a:gd name="connsiteX2" fmla="*/ 1950685 w 6574937"/>
                  <a:gd name="connsiteY2" fmla="*/ 2811297 h 4361715"/>
                  <a:gd name="connsiteX3" fmla="*/ 6135883 w 6574937"/>
                  <a:gd name="connsiteY3" fmla="*/ 325421 h 4361715"/>
                  <a:gd name="connsiteX4" fmla="*/ 6244722 w 6574937"/>
                  <a:gd name="connsiteY4" fmla="*/ 194788 h 4361715"/>
                  <a:gd name="connsiteX5" fmla="*/ 6363602 w 6574937"/>
                  <a:gd name="connsiteY5" fmla="*/ 136883 h 4361715"/>
                  <a:gd name="connsiteX6" fmla="*/ 6485715 w 6574937"/>
                  <a:gd name="connsiteY6" fmla="*/ 155 h 4361715"/>
                  <a:gd name="connsiteX7" fmla="*/ 6344315 w 6574937"/>
                  <a:gd name="connsiteY7" fmla="*/ 93439 h 4361715"/>
                  <a:gd name="connsiteX8" fmla="*/ 6233447 w 6574937"/>
                  <a:gd name="connsiteY8" fmla="*/ 151374 h 4361715"/>
                  <a:gd name="connsiteX9" fmla="*/ 6116566 w 6574937"/>
                  <a:gd name="connsiteY9" fmla="*/ 255296 h 4361715"/>
                  <a:gd name="connsiteX10" fmla="*/ 6121828 w 6574937"/>
                  <a:gd name="connsiteY10" fmla="*/ 18499 h 4361715"/>
                  <a:gd name="connsiteX11" fmla="*/ 6091942 w 6574937"/>
                  <a:gd name="connsiteY11" fmla="*/ 287168 h 4361715"/>
                  <a:gd name="connsiteX12" fmla="*/ 6043882 w 6574937"/>
                  <a:gd name="connsiteY12" fmla="*/ 374959 h 4361715"/>
                  <a:gd name="connsiteX13" fmla="*/ 5945852 w 6574937"/>
                  <a:gd name="connsiteY13" fmla="*/ 548660 h 4361715"/>
                  <a:gd name="connsiteX14" fmla="*/ 5664075 w 6574937"/>
                  <a:gd name="connsiteY14" fmla="*/ 730200 h 4361715"/>
                  <a:gd name="connsiteX15" fmla="*/ 5724237 w 6574937"/>
                  <a:gd name="connsiteY15" fmla="*/ 501153 h 4361715"/>
                  <a:gd name="connsiteX16" fmla="*/ 5740442 w 6574937"/>
                  <a:gd name="connsiteY16" fmla="*/ 432729 h 4361715"/>
                  <a:gd name="connsiteX17" fmla="*/ 5922566 w 6574937"/>
                  <a:gd name="connsiteY17" fmla="*/ 275310 h 4361715"/>
                  <a:gd name="connsiteX18" fmla="*/ 5869335 w 6574937"/>
                  <a:gd name="connsiteY18" fmla="*/ 96373 h 4361715"/>
                  <a:gd name="connsiteX19" fmla="*/ 5881992 w 6574937"/>
                  <a:gd name="connsiteY19" fmla="*/ 269923 h 4361715"/>
                  <a:gd name="connsiteX20" fmla="*/ 5742998 w 6574937"/>
                  <a:gd name="connsiteY20" fmla="*/ 390519 h 4361715"/>
                  <a:gd name="connsiteX21" fmla="*/ 5646246 w 6574937"/>
                  <a:gd name="connsiteY21" fmla="*/ 182659 h 4361715"/>
                  <a:gd name="connsiteX22" fmla="*/ 5685828 w 6574937"/>
                  <a:gd name="connsiteY22" fmla="*/ 487007 h 4361715"/>
                  <a:gd name="connsiteX23" fmla="*/ 5618766 w 6574937"/>
                  <a:gd name="connsiteY23" fmla="*/ 749673 h 4361715"/>
                  <a:gd name="connsiteX24" fmla="*/ 5539933 w 6574937"/>
                  <a:gd name="connsiteY24" fmla="*/ 784178 h 4361715"/>
                  <a:gd name="connsiteX25" fmla="*/ 5472991 w 6574937"/>
                  <a:gd name="connsiteY25" fmla="*/ 814470 h 4361715"/>
                  <a:gd name="connsiteX26" fmla="*/ 5422781 w 6574937"/>
                  <a:gd name="connsiteY26" fmla="*/ 697064 h 4361715"/>
                  <a:gd name="connsiteX27" fmla="*/ 5420586 w 6574937"/>
                  <a:gd name="connsiteY27" fmla="*/ 689781 h 4361715"/>
                  <a:gd name="connsiteX28" fmla="*/ 5487438 w 6574937"/>
                  <a:gd name="connsiteY28" fmla="*/ 576333 h 4361715"/>
                  <a:gd name="connsiteX29" fmla="*/ 5467173 w 6574937"/>
                  <a:gd name="connsiteY29" fmla="*/ 246809 h 4361715"/>
                  <a:gd name="connsiteX30" fmla="*/ 5406771 w 6574937"/>
                  <a:gd name="connsiteY30" fmla="*/ 646051 h 4361715"/>
                  <a:gd name="connsiteX31" fmla="*/ 5328991 w 6574937"/>
                  <a:gd name="connsiteY31" fmla="*/ 523108 h 4361715"/>
                  <a:gd name="connsiteX32" fmla="*/ 5204503 w 6574937"/>
                  <a:gd name="connsiteY32" fmla="*/ 371889 h 4361715"/>
                  <a:gd name="connsiteX33" fmla="*/ 5305449 w 6574937"/>
                  <a:gd name="connsiteY33" fmla="*/ 556605 h 4361715"/>
                  <a:gd name="connsiteX34" fmla="*/ 5383575 w 6574937"/>
                  <a:gd name="connsiteY34" fmla="*/ 708847 h 4361715"/>
                  <a:gd name="connsiteX35" fmla="*/ 5434627 w 6574937"/>
                  <a:gd name="connsiteY35" fmla="*/ 832061 h 4361715"/>
                  <a:gd name="connsiteX36" fmla="*/ 5335996 w 6574937"/>
                  <a:gd name="connsiteY36" fmla="*/ 878936 h 4361715"/>
                  <a:gd name="connsiteX37" fmla="*/ 4769856 w 6574937"/>
                  <a:gd name="connsiteY37" fmla="*/ 1146191 h 4361715"/>
                  <a:gd name="connsiteX38" fmla="*/ 4797111 w 6574937"/>
                  <a:gd name="connsiteY38" fmla="*/ 1071221 h 4361715"/>
                  <a:gd name="connsiteX39" fmla="*/ 4816278 w 6574937"/>
                  <a:gd name="connsiteY39" fmla="*/ 873714 h 4361715"/>
                  <a:gd name="connsiteX40" fmla="*/ 4914789 w 6574937"/>
                  <a:gd name="connsiteY40" fmla="*/ 813085 h 4361715"/>
                  <a:gd name="connsiteX41" fmla="*/ 4999664 w 6574937"/>
                  <a:gd name="connsiteY41" fmla="*/ 732081 h 4361715"/>
                  <a:gd name="connsiteX42" fmla="*/ 5008414 w 6574937"/>
                  <a:gd name="connsiteY42" fmla="*/ 641943 h 4361715"/>
                  <a:gd name="connsiteX43" fmla="*/ 5063795 w 6574937"/>
                  <a:gd name="connsiteY43" fmla="*/ 611787 h 4361715"/>
                  <a:gd name="connsiteX44" fmla="*/ 5078422 w 6574937"/>
                  <a:gd name="connsiteY44" fmla="*/ 595474 h 4361715"/>
                  <a:gd name="connsiteX45" fmla="*/ 5207735 w 6574937"/>
                  <a:gd name="connsiteY45" fmla="*/ 801002 h 4361715"/>
                  <a:gd name="connsiteX46" fmla="*/ 5098251 w 6574937"/>
                  <a:gd name="connsiteY46" fmla="*/ 563226 h 4361715"/>
                  <a:gd name="connsiteX47" fmla="*/ 5130932 w 6574937"/>
                  <a:gd name="connsiteY47" fmla="*/ 373183 h 4361715"/>
                  <a:gd name="connsiteX48" fmla="*/ 5036886 w 6574937"/>
                  <a:gd name="connsiteY48" fmla="*/ 580893 h 4361715"/>
                  <a:gd name="connsiteX49" fmla="*/ 5002506 w 6574937"/>
                  <a:gd name="connsiteY49" fmla="*/ 601147 h 4361715"/>
                  <a:gd name="connsiteX50" fmla="*/ 4870622 w 6574937"/>
                  <a:gd name="connsiteY50" fmla="*/ 359610 h 4361715"/>
                  <a:gd name="connsiteX51" fmla="*/ 4960849 w 6574937"/>
                  <a:gd name="connsiteY51" fmla="*/ 719185 h 4361715"/>
                  <a:gd name="connsiteX52" fmla="*/ 4907242 w 6574937"/>
                  <a:gd name="connsiteY52" fmla="*/ 772817 h 4361715"/>
                  <a:gd name="connsiteX53" fmla="*/ 4796615 w 6574937"/>
                  <a:gd name="connsiteY53" fmla="*/ 828630 h 4361715"/>
                  <a:gd name="connsiteX54" fmla="*/ 4799110 w 6574937"/>
                  <a:gd name="connsiteY54" fmla="*/ 699517 h 4361715"/>
                  <a:gd name="connsiteX55" fmla="*/ 4731868 w 6574937"/>
                  <a:gd name="connsiteY55" fmla="*/ 475797 h 4361715"/>
                  <a:gd name="connsiteX56" fmla="*/ 4758792 w 6574937"/>
                  <a:gd name="connsiteY56" fmla="*/ 692520 h 4361715"/>
                  <a:gd name="connsiteX57" fmla="*/ 4768037 w 6574937"/>
                  <a:gd name="connsiteY57" fmla="*/ 863015 h 4361715"/>
                  <a:gd name="connsiteX58" fmla="*/ 4715542 w 6574937"/>
                  <a:gd name="connsiteY58" fmla="*/ 1169109 h 4361715"/>
                  <a:gd name="connsiteX59" fmla="*/ 4448737 w 6574937"/>
                  <a:gd name="connsiteY59" fmla="*/ 1272339 h 4361715"/>
                  <a:gd name="connsiteX60" fmla="*/ 4466266 w 6574937"/>
                  <a:gd name="connsiteY60" fmla="*/ 1092966 h 4361715"/>
                  <a:gd name="connsiteX61" fmla="*/ 4642963 w 6574937"/>
                  <a:gd name="connsiteY61" fmla="*/ 877582 h 4361715"/>
                  <a:gd name="connsiteX62" fmla="*/ 4461155 w 6574937"/>
                  <a:gd name="connsiteY62" fmla="*/ 1053600 h 4361715"/>
                  <a:gd name="connsiteX63" fmla="*/ 4431555 w 6574937"/>
                  <a:gd name="connsiteY63" fmla="*/ 977802 h 4361715"/>
                  <a:gd name="connsiteX64" fmla="*/ 4424745 w 6574937"/>
                  <a:gd name="connsiteY64" fmla="*/ 966922 h 4361715"/>
                  <a:gd name="connsiteX65" fmla="*/ 4475331 w 6574937"/>
                  <a:gd name="connsiteY65" fmla="*/ 872225 h 4361715"/>
                  <a:gd name="connsiteX66" fmla="*/ 4523887 w 6574937"/>
                  <a:gd name="connsiteY66" fmla="*/ 838246 h 4361715"/>
                  <a:gd name="connsiteX67" fmla="*/ 4569392 w 6574937"/>
                  <a:gd name="connsiteY67" fmla="*/ 568854 h 4361715"/>
                  <a:gd name="connsiteX68" fmla="*/ 4494197 w 6574937"/>
                  <a:gd name="connsiteY68" fmla="*/ 809940 h 4361715"/>
                  <a:gd name="connsiteX69" fmla="*/ 4478247 w 6574937"/>
                  <a:gd name="connsiteY69" fmla="*/ 825019 h 4361715"/>
                  <a:gd name="connsiteX70" fmla="*/ 4477075 w 6574937"/>
                  <a:gd name="connsiteY70" fmla="*/ 791461 h 4361715"/>
                  <a:gd name="connsiteX71" fmla="*/ 4454931 w 6574937"/>
                  <a:gd name="connsiteY71" fmla="*/ 731705 h 4361715"/>
                  <a:gd name="connsiteX72" fmla="*/ 4405548 w 6574937"/>
                  <a:gd name="connsiteY72" fmla="*/ 925359 h 4361715"/>
                  <a:gd name="connsiteX73" fmla="*/ 4345416 w 6574937"/>
                  <a:gd name="connsiteY73" fmla="*/ 587093 h 4361715"/>
                  <a:gd name="connsiteX74" fmla="*/ 4339072 w 6574937"/>
                  <a:gd name="connsiteY74" fmla="*/ 586716 h 4361715"/>
                  <a:gd name="connsiteX75" fmla="*/ 4397761 w 6574937"/>
                  <a:gd name="connsiteY75" fmla="*/ 1000976 h 4361715"/>
                  <a:gd name="connsiteX76" fmla="*/ 4402541 w 6574937"/>
                  <a:gd name="connsiteY76" fmla="*/ 1288305 h 4361715"/>
                  <a:gd name="connsiteX77" fmla="*/ 4286036 w 6574937"/>
                  <a:gd name="connsiteY77" fmla="*/ 1327039 h 4361715"/>
                  <a:gd name="connsiteX78" fmla="*/ 4163428 w 6574937"/>
                  <a:gd name="connsiteY78" fmla="*/ 1367007 h 4361715"/>
                  <a:gd name="connsiteX79" fmla="*/ 4143960 w 6574937"/>
                  <a:gd name="connsiteY79" fmla="*/ 1229542 h 4361715"/>
                  <a:gd name="connsiteX80" fmla="*/ 4153040 w 6574937"/>
                  <a:gd name="connsiteY80" fmla="*/ 1026182 h 4361715"/>
                  <a:gd name="connsiteX81" fmla="*/ 4158151 w 6574937"/>
                  <a:gd name="connsiteY81" fmla="*/ 1026212 h 4361715"/>
                  <a:gd name="connsiteX82" fmla="*/ 4327767 w 6574937"/>
                  <a:gd name="connsiteY82" fmla="*/ 935983 h 4361715"/>
                  <a:gd name="connsiteX83" fmla="*/ 4142562 w 6574937"/>
                  <a:gd name="connsiteY83" fmla="*/ 985748 h 4361715"/>
                  <a:gd name="connsiteX84" fmla="*/ 4141645 w 6574937"/>
                  <a:gd name="connsiteY84" fmla="*/ 982753 h 4361715"/>
                  <a:gd name="connsiteX85" fmla="*/ 4135301 w 6574937"/>
                  <a:gd name="connsiteY85" fmla="*/ 676915 h 4361715"/>
                  <a:gd name="connsiteX86" fmla="*/ 4102920 w 6574937"/>
                  <a:gd name="connsiteY86" fmla="*/ 996025 h 4361715"/>
                  <a:gd name="connsiteX87" fmla="*/ 4118689 w 6574937"/>
                  <a:gd name="connsiteY87" fmla="*/ 1180380 h 4361715"/>
                  <a:gd name="connsiteX88" fmla="*/ 4091029 w 6574937"/>
                  <a:gd name="connsiteY88" fmla="*/ 1142640 h 4361715"/>
                  <a:gd name="connsiteX89" fmla="*/ 4082566 w 6574937"/>
                  <a:gd name="connsiteY89" fmla="*/ 1149817 h 4361715"/>
                  <a:gd name="connsiteX90" fmla="*/ 4126251 w 6574937"/>
                  <a:gd name="connsiteY90" fmla="*/ 1379617 h 4361715"/>
                  <a:gd name="connsiteX91" fmla="*/ 3859176 w 6574937"/>
                  <a:gd name="connsiteY91" fmla="*/ 1482923 h 4361715"/>
                  <a:gd name="connsiteX92" fmla="*/ 3784748 w 6574937"/>
                  <a:gd name="connsiteY92" fmla="*/ 1303790 h 4361715"/>
                  <a:gd name="connsiteX93" fmla="*/ 3749391 w 6574937"/>
                  <a:gd name="connsiteY93" fmla="*/ 1276131 h 4361715"/>
                  <a:gd name="connsiteX94" fmla="*/ 3837890 w 6574937"/>
                  <a:gd name="connsiteY94" fmla="*/ 981835 h 4361715"/>
                  <a:gd name="connsiteX95" fmla="*/ 3829997 w 6574937"/>
                  <a:gd name="connsiteY95" fmla="*/ 983189 h 4361715"/>
                  <a:gd name="connsiteX96" fmla="*/ 3719445 w 6574937"/>
                  <a:gd name="connsiteY96" fmla="*/ 1245328 h 4361715"/>
                  <a:gd name="connsiteX97" fmla="*/ 3672001 w 6574937"/>
                  <a:gd name="connsiteY97" fmla="*/ 1175113 h 4361715"/>
                  <a:gd name="connsiteX98" fmla="*/ 3657088 w 6574937"/>
                  <a:gd name="connsiteY98" fmla="*/ 1174436 h 4361715"/>
                  <a:gd name="connsiteX99" fmla="*/ 3762108 w 6574937"/>
                  <a:gd name="connsiteY99" fmla="*/ 1337934 h 4361715"/>
                  <a:gd name="connsiteX100" fmla="*/ 3818241 w 6574937"/>
                  <a:gd name="connsiteY100" fmla="*/ 1501387 h 4361715"/>
                  <a:gd name="connsiteX101" fmla="*/ 3699120 w 6574937"/>
                  <a:gd name="connsiteY101" fmla="*/ 1559157 h 4361715"/>
                  <a:gd name="connsiteX102" fmla="*/ 3508503 w 6574937"/>
                  <a:gd name="connsiteY102" fmla="*/ 1652997 h 4361715"/>
                  <a:gd name="connsiteX103" fmla="*/ 3456910 w 6574937"/>
                  <a:gd name="connsiteY103" fmla="*/ 1399090 h 4361715"/>
                  <a:gd name="connsiteX104" fmla="*/ 3475731 w 6574937"/>
                  <a:gd name="connsiteY104" fmla="*/ 1305806 h 4361715"/>
                  <a:gd name="connsiteX105" fmla="*/ 3671986 w 6574937"/>
                  <a:gd name="connsiteY105" fmla="*/ 1020780 h 4361715"/>
                  <a:gd name="connsiteX106" fmla="*/ 3657073 w 6574937"/>
                  <a:gd name="connsiteY106" fmla="*/ 1026212 h 4361715"/>
                  <a:gd name="connsiteX107" fmla="*/ 3478407 w 6574937"/>
                  <a:gd name="connsiteY107" fmla="*/ 1262287 h 4361715"/>
                  <a:gd name="connsiteX108" fmla="*/ 3466140 w 6574937"/>
                  <a:gd name="connsiteY108" fmla="*/ 1133611 h 4361715"/>
                  <a:gd name="connsiteX109" fmla="*/ 3457631 w 6574937"/>
                  <a:gd name="connsiteY109" fmla="*/ 1074562 h 4361715"/>
                  <a:gd name="connsiteX110" fmla="*/ 3514246 w 6574937"/>
                  <a:gd name="connsiteY110" fmla="*/ 985206 h 4361715"/>
                  <a:gd name="connsiteX111" fmla="*/ 3587065 w 6574937"/>
                  <a:gd name="connsiteY111" fmla="*/ 872872 h 4361715"/>
                  <a:gd name="connsiteX112" fmla="*/ 3574001 w 6574937"/>
                  <a:gd name="connsiteY112" fmla="*/ 876077 h 4361715"/>
                  <a:gd name="connsiteX113" fmla="*/ 3488389 w 6574937"/>
                  <a:gd name="connsiteY113" fmla="*/ 953500 h 4361715"/>
                  <a:gd name="connsiteX114" fmla="*/ 3416982 w 6574937"/>
                  <a:gd name="connsiteY114" fmla="*/ 1079212 h 4361715"/>
                  <a:gd name="connsiteX115" fmla="*/ 3425732 w 6574937"/>
                  <a:gd name="connsiteY115" fmla="*/ 1140081 h 4361715"/>
                  <a:gd name="connsiteX116" fmla="*/ 3417689 w 6574937"/>
                  <a:gd name="connsiteY116" fmla="*/ 1387638 h 4361715"/>
                  <a:gd name="connsiteX117" fmla="*/ 3471266 w 6574937"/>
                  <a:gd name="connsiteY117" fmla="*/ 1670498 h 4361715"/>
                  <a:gd name="connsiteX118" fmla="*/ 3400536 w 6574937"/>
                  <a:gd name="connsiteY118" fmla="*/ 1702881 h 4361715"/>
                  <a:gd name="connsiteX119" fmla="*/ 3035041 w 6574937"/>
                  <a:gd name="connsiteY119" fmla="*/ 1760877 h 4361715"/>
                  <a:gd name="connsiteX120" fmla="*/ 3031809 w 6574937"/>
                  <a:gd name="connsiteY120" fmla="*/ 1672815 h 4361715"/>
                  <a:gd name="connsiteX121" fmla="*/ 3079027 w 6574937"/>
                  <a:gd name="connsiteY121" fmla="*/ 1595016 h 4361715"/>
                  <a:gd name="connsiteX122" fmla="*/ 3191744 w 6574937"/>
                  <a:gd name="connsiteY122" fmla="*/ 1609914 h 4361715"/>
                  <a:gd name="connsiteX123" fmla="*/ 3306220 w 6574937"/>
                  <a:gd name="connsiteY123" fmla="*/ 1577786 h 4361715"/>
                  <a:gd name="connsiteX124" fmla="*/ 3301199 w 6574937"/>
                  <a:gd name="connsiteY124" fmla="*/ 1571647 h 4361715"/>
                  <a:gd name="connsiteX125" fmla="*/ 3088889 w 6574937"/>
                  <a:gd name="connsiteY125" fmla="*/ 1556072 h 4361715"/>
                  <a:gd name="connsiteX126" fmla="*/ 3088182 w 6574937"/>
                  <a:gd name="connsiteY126" fmla="*/ 1466490 h 4361715"/>
                  <a:gd name="connsiteX127" fmla="*/ 3115482 w 6574937"/>
                  <a:gd name="connsiteY127" fmla="*/ 1355390 h 4361715"/>
                  <a:gd name="connsiteX128" fmla="*/ 3162309 w 6574937"/>
                  <a:gd name="connsiteY128" fmla="*/ 1216405 h 4361715"/>
                  <a:gd name="connsiteX129" fmla="*/ 3213752 w 6574937"/>
                  <a:gd name="connsiteY129" fmla="*/ 1090844 h 4361715"/>
                  <a:gd name="connsiteX130" fmla="*/ 3242676 w 6574937"/>
                  <a:gd name="connsiteY130" fmla="*/ 953319 h 4361715"/>
                  <a:gd name="connsiteX131" fmla="*/ 3233130 w 6574937"/>
                  <a:gd name="connsiteY131" fmla="*/ 952852 h 4361715"/>
                  <a:gd name="connsiteX132" fmla="*/ 3182634 w 6574937"/>
                  <a:gd name="connsiteY132" fmla="*/ 1064239 h 4361715"/>
                  <a:gd name="connsiteX133" fmla="*/ 3121420 w 6574937"/>
                  <a:gd name="connsiteY133" fmla="*/ 1216390 h 4361715"/>
                  <a:gd name="connsiteX134" fmla="*/ 3082364 w 6574937"/>
                  <a:gd name="connsiteY134" fmla="*/ 1331313 h 4361715"/>
                  <a:gd name="connsiteX135" fmla="*/ 3047834 w 6574937"/>
                  <a:gd name="connsiteY135" fmla="*/ 1473307 h 4361715"/>
                  <a:gd name="connsiteX136" fmla="*/ 3015543 w 6574937"/>
                  <a:gd name="connsiteY136" fmla="*/ 1628814 h 4361715"/>
                  <a:gd name="connsiteX137" fmla="*/ 2917062 w 6574937"/>
                  <a:gd name="connsiteY137" fmla="*/ 1523959 h 4361715"/>
                  <a:gd name="connsiteX138" fmla="*/ 2852797 w 6574937"/>
                  <a:gd name="connsiteY138" fmla="*/ 1424957 h 4361715"/>
                  <a:gd name="connsiteX139" fmla="*/ 2920415 w 6574937"/>
                  <a:gd name="connsiteY139" fmla="*/ 1262423 h 4361715"/>
                  <a:gd name="connsiteX140" fmla="*/ 2922730 w 6574937"/>
                  <a:gd name="connsiteY140" fmla="*/ 1024241 h 4361715"/>
                  <a:gd name="connsiteX141" fmla="*/ 2917062 w 6574937"/>
                  <a:gd name="connsiteY141" fmla="*/ 1027882 h 4361715"/>
                  <a:gd name="connsiteX142" fmla="*/ 2890604 w 6574937"/>
                  <a:gd name="connsiteY142" fmla="*/ 1234328 h 4361715"/>
                  <a:gd name="connsiteX143" fmla="*/ 2812087 w 6574937"/>
                  <a:gd name="connsiteY143" fmla="*/ 1429336 h 4361715"/>
                  <a:gd name="connsiteX144" fmla="*/ 2893912 w 6574937"/>
                  <a:gd name="connsiteY144" fmla="*/ 1557712 h 4361715"/>
                  <a:gd name="connsiteX145" fmla="*/ 2993911 w 6574937"/>
                  <a:gd name="connsiteY145" fmla="*/ 1759507 h 4361715"/>
                  <a:gd name="connsiteX146" fmla="*/ 2635826 w 6574937"/>
                  <a:gd name="connsiteY146" fmla="*/ 1733971 h 4361715"/>
                  <a:gd name="connsiteX147" fmla="*/ 2515743 w 6574937"/>
                  <a:gd name="connsiteY147" fmla="*/ 1727590 h 4361715"/>
                  <a:gd name="connsiteX148" fmla="*/ 2522087 w 6574937"/>
                  <a:gd name="connsiteY148" fmla="*/ 1522710 h 4361715"/>
                  <a:gd name="connsiteX149" fmla="*/ 2531798 w 6574937"/>
                  <a:gd name="connsiteY149" fmla="*/ 1496195 h 4361715"/>
                  <a:gd name="connsiteX150" fmla="*/ 2579768 w 6574937"/>
                  <a:gd name="connsiteY150" fmla="*/ 1310862 h 4361715"/>
                  <a:gd name="connsiteX151" fmla="*/ 2726400 w 6574937"/>
                  <a:gd name="connsiteY151" fmla="*/ 1033405 h 4361715"/>
                  <a:gd name="connsiteX152" fmla="*/ 2578190 w 6574937"/>
                  <a:gd name="connsiteY152" fmla="*/ 1267509 h 4361715"/>
                  <a:gd name="connsiteX153" fmla="*/ 2505461 w 6574937"/>
                  <a:gd name="connsiteY153" fmla="*/ 1154618 h 4361715"/>
                  <a:gd name="connsiteX154" fmla="*/ 2490368 w 6574937"/>
                  <a:gd name="connsiteY154" fmla="*/ 1165783 h 4361715"/>
                  <a:gd name="connsiteX155" fmla="*/ 2493419 w 6574937"/>
                  <a:gd name="connsiteY155" fmla="*/ 1482005 h 4361715"/>
                  <a:gd name="connsiteX156" fmla="*/ 2483558 w 6574937"/>
                  <a:gd name="connsiteY156" fmla="*/ 1508926 h 4361715"/>
                  <a:gd name="connsiteX157" fmla="*/ 2473922 w 6574937"/>
                  <a:gd name="connsiteY157" fmla="*/ 1725845 h 4361715"/>
                  <a:gd name="connsiteX158" fmla="*/ 2272150 w 6574937"/>
                  <a:gd name="connsiteY158" fmla="*/ 1721601 h 4361715"/>
                  <a:gd name="connsiteX159" fmla="*/ 2301253 w 6574937"/>
                  <a:gd name="connsiteY159" fmla="*/ 1514509 h 4361715"/>
                  <a:gd name="connsiteX160" fmla="*/ 2335047 w 6574937"/>
                  <a:gd name="connsiteY160" fmla="*/ 1445995 h 4361715"/>
                  <a:gd name="connsiteX161" fmla="*/ 2390369 w 6574937"/>
                  <a:gd name="connsiteY161" fmla="*/ 1163842 h 4361715"/>
                  <a:gd name="connsiteX162" fmla="*/ 2382176 w 6574937"/>
                  <a:gd name="connsiteY162" fmla="*/ 1167394 h 4361715"/>
                  <a:gd name="connsiteX163" fmla="*/ 2298848 w 6574937"/>
                  <a:gd name="connsiteY163" fmla="*/ 1426884 h 4361715"/>
                  <a:gd name="connsiteX164" fmla="*/ 2270481 w 6574937"/>
                  <a:gd name="connsiteY164" fmla="*/ 1483013 h 4361715"/>
                  <a:gd name="connsiteX165" fmla="*/ 2152713 w 6574937"/>
                  <a:gd name="connsiteY165" fmla="*/ 1370950 h 4361715"/>
                  <a:gd name="connsiteX166" fmla="*/ 2142701 w 6574937"/>
                  <a:gd name="connsiteY166" fmla="*/ 1370273 h 4361715"/>
                  <a:gd name="connsiteX167" fmla="*/ 2255568 w 6574937"/>
                  <a:gd name="connsiteY167" fmla="*/ 1520543 h 4361715"/>
                  <a:gd name="connsiteX168" fmla="*/ 2231170 w 6574937"/>
                  <a:gd name="connsiteY168" fmla="*/ 1721601 h 4361715"/>
                  <a:gd name="connsiteX169" fmla="*/ 1917598 w 6574937"/>
                  <a:gd name="connsiteY169" fmla="*/ 1733911 h 4361715"/>
                  <a:gd name="connsiteX170" fmla="*/ 1855061 w 6574937"/>
                  <a:gd name="connsiteY170" fmla="*/ 1739614 h 4361715"/>
                  <a:gd name="connsiteX171" fmla="*/ 1927414 w 6574937"/>
                  <a:gd name="connsiteY171" fmla="*/ 1530023 h 4361715"/>
                  <a:gd name="connsiteX172" fmla="*/ 1993123 w 6574937"/>
                  <a:gd name="connsiteY172" fmla="*/ 1384011 h 4361715"/>
                  <a:gd name="connsiteX173" fmla="*/ 2046505 w 6574937"/>
                  <a:gd name="connsiteY173" fmla="*/ 1320869 h 4361715"/>
                  <a:gd name="connsiteX174" fmla="*/ 2126225 w 6574937"/>
                  <a:gd name="connsiteY174" fmla="*/ 1252054 h 4361715"/>
                  <a:gd name="connsiteX175" fmla="*/ 2096896 w 6574937"/>
                  <a:gd name="connsiteY175" fmla="*/ 1158124 h 4361715"/>
                  <a:gd name="connsiteX176" fmla="*/ 2090702 w 6574937"/>
                  <a:gd name="connsiteY176" fmla="*/ 1163827 h 4361715"/>
                  <a:gd name="connsiteX177" fmla="*/ 2086643 w 6574937"/>
                  <a:gd name="connsiteY177" fmla="*/ 1241716 h 4361715"/>
                  <a:gd name="connsiteX178" fmla="*/ 2033682 w 6574937"/>
                  <a:gd name="connsiteY178" fmla="*/ 1281955 h 4361715"/>
                  <a:gd name="connsiteX179" fmla="*/ 1952294 w 6574937"/>
                  <a:gd name="connsiteY179" fmla="*/ 1381378 h 4361715"/>
                  <a:gd name="connsiteX180" fmla="*/ 1897950 w 6574937"/>
                  <a:gd name="connsiteY180" fmla="*/ 1501613 h 4361715"/>
                  <a:gd name="connsiteX181" fmla="*/ 1813825 w 6574937"/>
                  <a:gd name="connsiteY181" fmla="*/ 1744264 h 4361715"/>
                  <a:gd name="connsiteX182" fmla="*/ 1419391 w 6574937"/>
                  <a:gd name="connsiteY182" fmla="*/ 1842152 h 4361715"/>
                  <a:gd name="connsiteX183" fmla="*/ 1444346 w 6574937"/>
                  <a:gd name="connsiteY183" fmla="*/ 1651808 h 4361715"/>
                  <a:gd name="connsiteX184" fmla="*/ 1602463 w 6574937"/>
                  <a:gd name="connsiteY184" fmla="*/ 1521521 h 4361715"/>
                  <a:gd name="connsiteX185" fmla="*/ 1858233 w 6574937"/>
                  <a:gd name="connsiteY185" fmla="*/ 1234463 h 4361715"/>
                  <a:gd name="connsiteX186" fmla="*/ 1845109 w 6574937"/>
                  <a:gd name="connsiteY186" fmla="*/ 1238932 h 4361715"/>
                  <a:gd name="connsiteX187" fmla="*/ 1625403 w 6574937"/>
                  <a:gd name="connsiteY187" fmla="*/ 1456814 h 4361715"/>
                  <a:gd name="connsiteX188" fmla="*/ 1604702 w 6574937"/>
                  <a:gd name="connsiteY188" fmla="*/ 1209438 h 4361715"/>
                  <a:gd name="connsiteX189" fmla="*/ 1593428 w 6574937"/>
                  <a:gd name="connsiteY189" fmla="*/ 1213516 h 4361715"/>
                  <a:gd name="connsiteX190" fmla="*/ 1570698 w 6574937"/>
                  <a:gd name="connsiteY190" fmla="*/ 1493758 h 4361715"/>
                  <a:gd name="connsiteX191" fmla="*/ 1534814 w 6574937"/>
                  <a:gd name="connsiteY191" fmla="*/ 1519129 h 4361715"/>
                  <a:gd name="connsiteX192" fmla="*/ 1450570 w 6574937"/>
                  <a:gd name="connsiteY192" fmla="*/ 1354156 h 4361715"/>
                  <a:gd name="connsiteX193" fmla="*/ 1491354 w 6574937"/>
                  <a:gd name="connsiteY193" fmla="*/ 1176588 h 4361715"/>
                  <a:gd name="connsiteX194" fmla="*/ 1481222 w 6574937"/>
                  <a:gd name="connsiteY194" fmla="*/ 1175098 h 4361715"/>
                  <a:gd name="connsiteX195" fmla="*/ 1418249 w 6574937"/>
                  <a:gd name="connsiteY195" fmla="*/ 1331795 h 4361715"/>
                  <a:gd name="connsiteX196" fmla="*/ 1353923 w 6574937"/>
                  <a:gd name="connsiteY196" fmla="*/ 1301563 h 4361715"/>
                  <a:gd name="connsiteX197" fmla="*/ 1348406 w 6574937"/>
                  <a:gd name="connsiteY197" fmla="*/ 1316822 h 4361715"/>
                  <a:gd name="connsiteX198" fmla="*/ 1492857 w 6574937"/>
                  <a:gd name="connsiteY198" fmla="*/ 1550338 h 4361715"/>
                  <a:gd name="connsiteX199" fmla="*/ 1412055 w 6574937"/>
                  <a:gd name="connsiteY199" fmla="*/ 1626693 h 4361715"/>
                  <a:gd name="connsiteX200" fmla="*/ 1382486 w 6574937"/>
                  <a:gd name="connsiteY200" fmla="*/ 1858479 h 4361715"/>
                  <a:gd name="connsiteX201" fmla="*/ 1188080 w 6574937"/>
                  <a:gd name="connsiteY201" fmla="*/ 1979797 h 4361715"/>
                  <a:gd name="connsiteX202" fmla="*/ 1125663 w 6574937"/>
                  <a:gd name="connsiteY202" fmla="*/ 1786910 h 4361715"/>
                  <a:gd name="connsiteX203" fmla="*/ 1136878 w 6574937"/>
                  <a:gd name="connsiteY203" fmla="*/ 1621351 h 4361715"/>
                  <a:gd name="connsiteX204" fmla="*/ 1157788 w 6574937"/>
                  <a:gd name="connsiteY204" fmla="*/ 1348287 h 4361715"/>
                  <a:gd name="connsiteX205" fmla="*/ 1098423 w 6574937"/>
                  <a:gd name="connsiteY205" fmla="*/ 1607341 h 4361715"/>
                  <a:gd name="connsiteX206" fmla="*/ 1083511 w 6574937"/>
                  <a:gd name="connsiteY206" fmla="*/ 1649581 h 4361715"/>
                  <a:gd name="connsiteX207" fmla="*/ 875244 w 6574937"/>
                  <a:gd name="connsiteY207" fmla="*/ 1611780 h 4361715"/>
                  <a:gd name="connsiteX208" fmla="*/ 1035240 w 6574937"/>
                  <a:gd name="connsiteY208" fmla="*/ 1698096 h 4361715"/>
                  <a:gd name="connsiteX209" fmla="*/ 1070973 w 6574937"/>
                  <a:gd name="connsiteY209" fmla="*/ 1694770 h 4361715"/>
                  <a:gd name="connsiteX210" fmla="*/ 1095056 w 6574937"/>
                  <a:gd name="connsiteY210" fmla="*/ 1814072 h 4361715"/>
                  <a:gd name="connsiteX211" fmla="*/ 1146378 w 6574937"/>
                  <a:gd name="connsiteY211" fmla="*/ 2017312 h 4361715"/>
                  <a:gd name="connsiteX212" fmla="*/ 1033842 w 6574937"/>
                  <a:gd name="connsiteY212" fmla="*/ 2155996 h 4361715"/>
                  <a:gd name="connsiteX213" fmla="*/ 891555 w 6574937"/>
                  <a:gd name="connsiteY213" fmla="*/ 2234803 h 4361715"/>
                  <a:gd name="connsiteX214" fmla="*/ 843345 w 6574937"/>
                  <a:gd name="connsiteY214" fmla="*/ 2033474 h 4361715"/>
                  <a:gd name="connsiteX215" fmla="*/ 816180 w 6574937"/>
                  <a:gd name="connsiteY215" fmla="*/ 1939182 h 4361715"/>
                  <a:gd name="connsiteX216" fmla="*/ 712212 w 6574937"/>
                  <a:gd name="connsiteY216" fmla="*/ 1783178 h 4361715"/>
                  <a:gd name="connsiteX217" fmla="*/ 657282 w 6574937"/>
                  <a:gd name="connsiteY217" fmla="*/ 1723603 h 4361715"/>
                  <a:gd name="connsiteX218" fmla="*/ 674931 w 6574937"/>
                  <a:gd name="connsiteY218" fmla="*/ 1606950 h 4361715"/>
                  <a:gd name="connsiteX219" fmla="*/ 761986 w 6574937"/>
                  <a:gd name="connsiteY219" fmla="*/ 1561188 h 4361715"/>
                  <a:gd name="connsiteX220" fmla="*/ 1053340 w 6574937"/>
                  <a:gd name="connsiteY220" fmla="*/ 1303865 h 4361715"/>
                  <a:gd name="connsiteX221" fmla="*/ 1046409 w 6574937"/>
                  <a:gd name="connsiteY221" fmla="*/ 1303007 h 4361715"/>
                  <a:gd name="connsiteX222" fmla="*/ 757492 w 6574937"/>
                  <a:gd name="connsiteY222" fmla="*/ 1520468 h 4361715"/>
                  <a:gd name="connsiteX223" fmla="*/ 644895 w 6574937"/>
                  <a:gd name="connsiteY223" fmla="*/ 1579050 h 4361715"/>
                  <a:gd name="connsiteX224" fmla="*/ 593858 w 6574937"/>
                  <a:gd name="connsiteY224" fmla="*/ 1488385 h 4361715"/>
                  <a:gd name="connsiteX225" fmla="*/ 591047 w 6574937"/>
                  <a:gd name="connsiteY225" fmla="*/ 1501823 h 4361715"/>
                  <a:gd name="connsiteX226" fmla="*/ 602878 w 6574937"/>
                  <a:gd name="connsiteY226" fmla="*/ 1600584 h 4361715"/>
                  <a:gd name="connsiteX227" fmla="*/ 690369 w 6574937"/>
                  <a:gd name="connsiteY227" fmla="*/ 1817819 h 4361715"/>
                  <a:gd name="connsiteX228" fmla="*/ 775245 w 6574937"/>
                  <a:gd name="connsiteY228" fmla="*/ 1940822 h 4361715"/>
                  <a:gd name="connsiteX229" fmla="*/ 809070 w 6574937"/>
                  <a:gd name="connsiteY229" fmla="*/ 2055926 h 4361715"/>
                  <a:gd name="connsiteX230" fmla="*/ 849914 w 6574937"/>
                  <a:gd name="connsiteY230" fmla="*/ 2261859 h 4361715"/>
                  <a:gd name="connsiteX231" fmla="*/ 587334 w 6574937"/>
                  <a:gd name="connsiteY231" fmla="*/ 2461683 h 4361715"/>
                  <a:gd name="connsiteX232" fmla="*/ 511733 w 6574937"/>
                  <a:gd name="connsiteY232" fmla="*/ 2365571 h 4361715"/>
                  <a:gd name="connsiteX233" fmla="*/ 506832 w 6574937"/>
                  <a:gd name="connsiteY233" fmla="*/ 2357671 h 4361715"/>
                  <a:gd name="connsiteX234" fmla="*/ 502774 w 6574937"/>
                  <a:gd name="connsiteY234" fmla="*/ 1919093 h 4361715"/>
                  <a:gd name="connsiteX235" fmla="*/ 482163 w 6574937"/>
                  <a:gd name="connsiteY235" fmla="*/ 2319343 h 4361715"/>
                  <a:gd name="connsiteX236" fmla="*/ 374903 w 6574937"/>
                  <a:gd name="connsiteY236" fmla="*/ 2231251 h 4361715"/>
                  <a:gd name="connsiteX237" fmla="*/ 174950 w 6574937"/>
                  <a:gd name="connsiteY237" fmla="*/ 2098226 h 4361715"/>
                  <a:gd name="connsiteX238" fmla="*/ 369116 w 6574937"/>
                  <a:gd name="connsiteY238" fmla="*/ 2271806 h 4361715"/>
                  <a:gd name="connsiteX239" fmla="*/ 476992 w 6574937"/>
                  <a:gd name="connsiteY239" fmla="*/ 2387195 h 4361715"/>
                  <a:gd name="connsiteX240" fmla="*/ 554923 w 6574937"/>
                  <a:gd name="connsiteY240" fmla="*/ 2489056 h 4361715"/>
                  <a:gd name="connsiteX241" fmla="*/ 442912 w 6574937"/>
                  <a:gd name="connsiteY241" fmla="*/ 2587049 h 4361715"/>
                  <a:gd name="connsiteX242" fmla="*/ 264156 w 6574937"/>
                  <a:gd name="connsiteY242" fmla="*/ 2713529 h 4361715"/>
                  <a:gd name="connsiteX243" fmla="*/ 213630 w 6574937"/>
                  <a:gd name="connsiteY243" fmla="*/ 2609050 h 4361715"/>
                  <a:gd name="connsiteX244" fmla="*/ 212277 w 6574937"/>
                  <a:gd name="connsiteY244" fmla="*/ 2582249 h 4361715"/>
                  <a:gd name="connsiteX245" fmla="*/ 209045 w 6574937"/>
                  <a:gd name="connsiteY245" fmla="*/ 2527730 h 4361715"/>
                  <a:gd name="connsiteX246" fmla="*/ 348896 w 6574937"/>
                  <a:gd name="connsiteY246" fmla="*/ 2360906 h 4361715"/>
                  <a:gd name="connsiteX247" fmla="*/ 204550 w 6574937"/>
                  <a:gd name="connsiteY247" fmla="*/ 2488078 h 4361715"/>
                  <a:gd name="connsiteX248" fmla="*/ 110895 w 6574937"/>
                  <a:gd name="connsiteY248" fmla="*/ 2320291 h 4361715"/>
                  <a:gd name="connsiteX249" fmla="*/ 171403 w 6574937"/>
                  <a:gd name="connsiteY249" fmla="*/ 2584220 h 4361715"/>
                  <a:gd name="connsiteX250" fmla="*/ 172756 w 6574937"/>
                  <a:gd name="connsiteY250" fmla="*/ 2611322 h 4361715"/>
                  <a:gd name="connsiteX251" fmla="*/ 226949 w 6574937"/>
                  <a:gd name="connsiteY251" fmla="*/ 2735815 h 4361715"/>
                  <a:gd name="connsiteX252" fmla="*/ 28169 w 6574937"/>
                  <a:gd name="connsiteY252" fmla="*/ 2844704 h 4361715"/>
                  <a:gd name="connsiteX253" fmla="*/ 37805 w 6574937"/>
                  <a:gd name="connsiteY253" fmla="*/ 2856486 h 4361715"/>
                  <a:gd name="connsiteX254" fmla="*/ 193 w 6574937"/>
                  <a:gd name="connsiteY254" fmla="*/ 2950778 h 4361715"/>
                  <a:gd name="connsiteX255" fmla="*/ 497542 w 6574937"/>
                  <a:gd name="connsiteY255" fmla="*/ 2648009 h 4361715"/>
                  <a:gd name="connsiteX256" fmla="*/ 881122 w 6574937"/>
                  <a:gd name="connsiteY256" fmla="*/ 2339854 h 4361715"/>
                  <a:gd name="connsiteX257" fmla="*/ 883242 w 6574937"/>
                  <a:gd name="connsiteY257" fmla="*/ 2340230 h 4361715"/>
                  <a:gd name="connsiteX258" fmla="*/ 883588 w 6574937"/>
                  <a:gd name="connsiteY258" fmla="*/ 2338138 h 4361715"/>
                  <a:gd name="connsiteX259" fmla="*/ 968464 w 6574937"/>
                  <a:gd name="connsiteY259" fmla="*/ 2283649 h 4361715"/>
                  <a:gd name="connsiteX260" fmla="*/ 926236 w 6574937"/>
                  <a:gd name="connsiteY260" fmla="*/ 2407886 h 4361715"/>
                  <a:gd name="connsiteX261" fmla="*/ 734867 w 6574937"/>
                  <a:gd name="connsiteY261" fmla="*/ 2820566 h 4361715"/>
                  <a:gd name="connsiteX262" fmla="*/ 602502 w 6574937"/>
                  <a:gd name="connsiteY262" fmla="*/ 2662456 h 4361715"/>
                  <a:gd name="connsiteX263" fmla="*/ 708680 w 6574937"/>
                  <a:gd name="connsiteY263" fmla="*/ 2852122 h 4361715"/>
                  <a:gd name="connsiteX264" fmla="*/ 635394 w 6574937"/>
                  <a:gd name="connsiteY264" fmla="*/ 2940229 h 4361715"/>
                  <a:gd name="connsiteX265" fmla="*/ 588100 w 6574937"/>
                  <a:gd name="connsiteY265" fmla="*/ 3013303 h 4361715"/>
                  <a:gd name="connsiteX266" fmla="*/ 376407 w 6574937"/>
                  <a:gd name="connsiteY266" fmla="*/ 3051089 h 4361715"/>
                  <a:gd name="connsiteX267" fmla="*/ 328933 w 6574937"/>
                  <a:gd name="connsiteY267" fmla="*/ 3083337 h 4361715"/>
                  <a:gd name="connsiteX268" fmla="*/ 51936 w 6574937"/>
                  <a:gd name="connsiteY268" fmla="*/ 3013589 h 4361715"/>
                  <a:gd name="connsiteX269" fmla="*/ 298100 w 6574937"/>
                  <a:gd name="connsiteY269" fmla="*/ 3108106 h 4361715"/>
                  <a:gd name="connsiteX270" fmla="*/ 264862 w 6574937"/>
                  <a:gd name="connsiteY270" fmla="*/ 3136457 h 4361715"/>
                  <a:gd name="connsiteX271" fmla="*/ 100733 w 6574937"/>
                  <a:gd name="connsiteY271" fmla="*/ 3281190 h 4361715"/>
                  <a:gd name="connsiteX272" fmla="*/ 291576 w 6574937"/>
                  <a:gd name="connsiteY272" fmla="*/ 3167501 h 4361715"/>
                  <a:gd name="connsiteX273" fmla="*/ 396776 w 6574937"/>
                  <a:gd name="connsiteY273" fmla="*/ 3086632 h 4361715"/>
                  <a:gd name="connsiteX274" fmla="*/ 571594 w 6574937"/>
                  <a:gd name="connsiteY274" fmla="*/ 3053872 h 4361715"/>
                  <a:gd name="connsiteX275" fmla="*/ 584011 w 6574937"/>
                  <a:gd name="connsiteY275" fmla="*/ 3380868 h 4361715"/>
                  <a:gd name="connsiteX276" fmla="*/ 511688 w 6574937"/>
                  <a:gd name="connsiteY276" fmla="*/ 3573921 h 4361715"/>
                  <a:gd name="connsiteX277" fmla="*/ 99245 w 6574937"/>
                  <a:gd name="connsiteY277" fmla="*/ 3951478 h 4361715"/>
                  <a:gd name="connsiteX278" fmla="*/ 279550 w 6574937"/>
                  <a:gd name="connsiteY278" fmla="*/ 4159805 h 4361715"/>
                  <a:gd name="connsiteX279" fmla="*/ 596384 w 6574937"/>
                  <a:gd name="connsiteY279" fmla="*/ 3815459 h 4361715"/>
                  <a:gd name="connsiteX280" fmla="*/ 680508 w 6574937"/>
                  <a:gd name="connsiteY280" fmla="*/ 4015945 h 4361715"/>
                  <a:gd name="connsiteX281" fmla="*/ 659101 w 6574937"/>
                  <a:gd name="connsiteY281" fmla="*/ 4077492 h 4361715"/>
                  <a:gd name="connsiteX282" fmla="*/ 610064 w 6574937"/>
                  <a:gd name="connsiteY282" fmla="*/ 4328826 h 4361715"/>
                  <a:gd name="connsiteX283" fmla="*/ 696127 w 6574937"/>
                  <a:gd name="connsiteY283" fmla="*/ 4094902 h 4361715"/>
                  <a:gd name="connsiteX284" fmla="*/ 719699 w 6574937"/>
                  <a:gd name="connsiteY284" fmla="*/ 4035778 h 4361715"/>
                  <a:gd name="connsiteX285" fmla="*/ 830010 w 6574937"/>
                  <a:gd name="connsiteY285" fmla="*/ 4083285 h 4361715"/>
                  <a:gd name="connsiteX286" fmla="*/ 1103369 w 6574937"/>
                  <a:gd name="connsiteY286" fmla="*/ 4361871 h 4361715"/>
                  <a:gd name="connsiteX287" fmla="*/ 972357 w 6574937"/>
                  <a:gd name="connsiteY287" fmla="*/ 4150400 h 4361715"/>
                  <a:gd name="connsiteX288" fmla="*/ 952950 w 6574937"/>
                  <a:gd name="connsiteY288" fmla="*/ 3894792 h 4361715"/>
                  <a:gd name="connsiteX289" fmla="*/ 956062 w 6574937"/>
                  <a:gd name="connsiteY289" fmla="*/ 3800997 h 4361715"/>
                  <a:gd name="connsiteX290" fmla="*/ 718737 w 6574937"/>
                  <a:gd name="connsiteY290" fmla="*/ 3621834 h 4361715"/>
                  <a:gd name="connsiteX291" fmla="*/ 753884 w 6574937"/>
                  <a:gd name="connsiteY291" fmla="*/ 3491893 h 4361715"/>
                  <a:gd name="connsiteX292" fmla="*/ 885211 w 6574937"/>
                  <a:gd name="connsiteY292" fmla="*/ 3527648 h 4361715"/>
                  <a:gd name="connsiteX293" fmla="*/ 1006211 w 6574937"/>
                  <a:gd name="connsiteY293" fmla="*/ 3678671 h 4361715"/>
                  <a:gd name="connsiteX294" fmla="*/ 1033135 w 6574937"/>
                  <a:gd name="connsiteY294" fmla="*/ 3732348 h 4361715"/>
                  <a:gd name="connsiteX295" fmla="*/ 1042847 w 6574937"/>
                  <a:gd name="connsiteY295" fmla="*/ 3749262 h 4361715"/>
                  <a:gd name="connsiteX296" fmla="*/ 1042756 w 6574937"/>
                  <a:gd name="connsiteY296" fmla="*/ 3749367 h 4361715"/>
                  <a:gd name="connsiteX297" fmla="*/ 1043132 w 6574937"/>
                  <a:gd name="connsiteY297" fmla="*/ 3749788 h 4361715"/>
                  <a:gd name="connsiteX298" fmla="*/ 1170025 w 6574937"/>
                  <a:gd name="connsiteY298" fmla="*/ 3874567 h 4361715"/>
                  <a:gd name="connsiteX299" fmla="*/ 1241988 w 6574937"/>
                  <a:gd name="connsiteY299" fmla="*/ 3935166 h 4361715"/>
                  <a:gd name="connsiteX300" fmla="*/ 1258253 w 6574937"/>
                  <a:gd name="connsiteY300" fmla="*/ 4150535 h 4361715"/>
                  <a:gd name="connsiteX301" fmla="*/ 1140275 w 6574937"/>
                  <a:gd name="connsiteY301" fmla="*/ 4316110 h 4361715"/>
                  <a:gd name="connsiteX302" fmla="*/ 1287583 w 6574937"/>
                  <a:gd name="connsiteY302" fmla="*/ 4179066 h 4361715"/>
                  <a:gd name="connsiteX303" fmla="*/ 1328457 w 6574937"/>
                  <a:gd name="connsiteY303" fmla="*/ 4032001 h 4361715"/>
                  <a:gd name="connsiteX304" fmla="*/ 1358403 w 6574937"/>
                  <a:gd name="connsiteY304" fmla="*/ 4041060 h 4361715"/>
                  <a:gd name="connsiteX305" fmla="*/ 1617225 w 6574937"/>
                  <a:gd name="connsiteY305" fmla="*/ 4226393 h 4361715"/>
                  <a:gd name="connsiteX306" fmla="*/ 1369617 w 6574937"/>
                  <a:gd name="connsiteY306" fmla="*/ 4001649 h 4361715"/>
                  <a:gd name="connsiteX307" fmla="*/ 1313364 w 6574937"/>
                  <a:gd name="connsiteY307" fmla="*/ 3978354 h 4361715"/>
                  <a:gd name="connsiteX308" fmla="*/ 1274279 w 6574937"/>
                  <a:gd name="connsiteY308" fmla="*/ 3910036 h 4361715"/>
                  <a:gd name="connsiteX309" fmla="*/ 1193206 w 6574937"/>
                  <a:gd name="connsiteY309" fmla="*/ 3840829 h 4361715"/>
                  <a:gd name="connsiteX310" fmla="*/ 1129902 w 6574937"/>
                  <a:gd name="connsiteY310" fmla="*/ 3792405 h 4361715"/>
                  <a:gd name="connsiteX311" fmla="*/ 1166011 w 6574937"/>
                  <a:gd name="connsiteY311" fmla="*/ 3794481 h 4361715"/>
                  <a:gd name="connsiteX312" fmla="*/ 1282051 w 6574937"/>
                  <a:gd name="connsiteY312" fmla="*/ 3783451 h 4361715"/>
                  <a:gd name="connsiteX313" fmla="*/ 1399323 w 6574937"/>
                  <a:gd name="connsiteY313" fmla="*/ 3838663 h 4361715"/>
                  <a:gd name="connsiteX314" fmla="*/ 1492391 w 6574937"/>
                  <a:gd name="connsiteY314" fmla="*/ 3899803 h 4361715"/>
                  <a:gd name="connsiteX315" fmla="*/ 1720937 w 6574937"/>
                  <a:gd name="connsiteY315" fmla="*/ 3977316 h 4361715"/>
                  <a:gd name="connsiteX316" fmla="*/ 1745185 w 6574937"/>
                  <a:gd name="connsiteY316" fmla="*/ 3976263 h 4361715"/>
                  <a:gd name="connsiteX317" fmla="*/ 1511348 w 6574937"/>
                  <a:gd name="connsiteY317" fmla="*/ 3863507 h 4361715"/>
                  <a:gd name="connsiteX318" fmla="*/ 1423556 w 6574937"/>
                  <a:gd name="connsiteY318" fmla="*/ 3805662 h 4361715"/>
                  <a:gd name="connsiteX319" fmla="*/ 1371091 w 6574937"/>
                  <a:gd name="connsiteY319" fmla="*/ 3769065 h 4361715"/>
                  <a:gd name="connsiteX320" fmla="*/ 1615646 w 6574937"/>
                  <a:gd name="connsiteY320" fmla="*/ 3640659 h 4361715"/>
                  <a:gd name="connsiteX321" fmla="*/ 1343580 w 6574937"/>
                  <a:gd name="connsiteY321" fmla="*/ 3732287 h 4361715"/>
                  <a:gd name="connsiteX322" fmla="*/ 1318806 w 6574937"/>
                  <a:gd name="connsiteY322" fmla="*/ 3736275 h 4361715"/>
                  <a:gd name="connsiteX323" fmla="*/ 1076490 w 6574937"/>
                  <a:gd name="connsiteY323" fmla="*/ 3725817 h 4361715"/>
                  <a:gd name="connsiteX324" fmla="*/ 1069470 w 6574937"/>
                  <a:gd name="connsiteY324" fmla="*/ 3713582 h 4361715"/>
                  <a:gd name="connsiteX325" fmla="*/ 1042862 w 6574937"/>
                  <a:gd name="connsiteY325" fmla="*/ 3660523 h 4361715"/>
                  <a:gd name="connsiteX326" fmla="*/ 967351 w 6574937"/>
                  <a:gd name="connsiteY326" fmla="*/ 3534916 h 4361715"/>
                  <a:gd name="connsiteX327" fmla="*/ 1081211 w 6574937"/>
                  <a:gd name="connsiteY327" fmla="*/ 3538844 h 4361715"/>
                  <a:gd name="connsiteX328" fmla="*/ 1200948 w 6574937"/>
                  <a:gd name="connsiteY328" fmla="*/ 3528220 h 4361715"/>
                  <a:gd name="connsiteX329" fmla="*/ 1279630 w 6574937"/>
                  <a:gd name="connsiteY329" fmla="*/ 3497702 h 4361715"/>
                  <a:gd name="connsiteX330" fmla="*/ 1286500 w 6574937"/>
                  <a:gd name="connsiteY330" fmla="*/ 3494738 h 4361715"/>
                  <a:gd name="connsiteX331" fmla="*/ 1614173 w 6574937"/>
                  <a:gd name="connsiteY331" fmla="*/ 3537279 h 4361715"/>
                  <a:gd name="connsiteX332" fmla="*/ 1795831 w 6574937"/>
                  <a:gd name="connsiteY332" fmla="*/ 3757072 h 4361715"/>
                  <a:gd name="connsiteX333" fmla="*/ 1806369 w 6574937"/>
                  <a:gd name="connsiteY333" fmla="*/ 3893573 h 4361715"/>
                  <a:gd name="connsiteX334" fmla="*/ 1845770 w 6574937"/>
                  <a:gd name="connsiteY334" fmla="*/ 4117083 h 4361715"/>
                  <a:gd name="connsiteX335" fmla="*/ 1847349 w 6574937"/>
                  <a:gd name="connsiteY335" fmla="*/ 3902873 h 4361715"/>
                  <a:gd name="connsiteX336" fmla="*/ 2134057 w 6574937"/>
                  <a:gd name="connsiteY336" fmla="*/ 3975721 h 4361715"/>
                  <a:gd name="connsiteX337" fmla="*/ 1846928 w 6574937"/>
                  <a:gd name="connsiteY337" fmla="*/ 3863281 h 4361715"/>
                  <a:gd name="connsiteX338" fmla="*/ 1835744 w 6574937"/>
                  <a:gd name="connsiteY338" fmla="*/ 3748028 h 4361715"/>
                  <a:gd name="connsiteX339" fmla="*/ 1707197 w 6574937"/>
                  <a:gd name="connsiteY339" fmla="*/ 3561717 h 4361715"/>
                  <a:gd name="connsiteX340" fmla="*/ 1877520 w 6574937"/>
                  <a:gd name="connsiteY340" fmla="*/ 3578781 h 4361715"/>
                  <a:gd name="connsiteX341" fmla="*/ 2121369 w 6574937"/>
                  <a:gd name="connsiteY341" fmla="*/ 3562123 h 4361715"/>
                  <a:gd name="connsiteX342" fmla="*/ 1717600 w 6574937"/>
                  <a:gd name="connsiteY342" fmla="*/ 3522080 h 4361715"/>
                  <a:gd name="connsiteX343" fmla="*/ 1402585 w 6574937"/>
                  <a:gd name="connsiteY343" fmla="*/ 3453716 h 4361715"/>
                  <a:gd name="connsiteX344" fmla="*/ 1487085 w 6574937"/>
                  <a:gd name="connsiteY344" fmla="*/ 3444010 h 4361715"/>
                  <a:gd name="connsiteX345" fmla="*/ 1583416 w 6574937"/>
                  <a:gd name="connsiteY345" fmla="*/ 3436276 h 4361715"/>
                  <a:gd name="connsiteX346" fmla="*/ 1724846 w 6574937"/>
                  <a:gd name="connsiteY346" fmla="*/ 3418775 h 4361715"/>
                  <a:gd name="connsiteX347" fmla="*/ 1731159 w 6574937"/>
                  <a:gd name="connsiteY347" fmla="*/ 3421227 h 4361715"/>
                  <a:gd name="connsiteX348" fmla="*/ 1732107 w 6574937"/>
                  <a:gd name="connsiteY348" fmla="*/ 3418970 h 4361715"/>
                  <a:gd name="connsiteX349" fmla="*/ 1852400 w 6574937"/>
                  <a:gd name="connsiteY349" fmla="*/ 3471910 h 4361715"/>
                  <a:gd name="connsiteX350" fmla="*/ 1740856 w 6574937"/>
                  <a:gd name="connsiteY350" fmla="*/ 3400010 h 4361715"/>
                  <a:gd name="connsiteX351" fmla="*/ 1895214 w 6574937"/>
                  <a:gd name="connsiteY351" fmla="*/ 3247301 h 4361715"/>
                  <a:gd name="connsiteX352" fmla="*/ 2114634 w 6574937"/>
                  <a:gd name="connsiteY352" fmla="*/ 3152077 h 4361715"/>
                  <a:gd name="connsiteX353" fmla="*/ 1884119 w 6574937"/>
                  <a:gd name="connsiteY353" fmla="*/ 3207920 h 4361715"/>
                  <a:gd name="connsiteX354" fmla="*/ 1699786 w 6574937"/>
                  <a:gd name="connsiteY354" fmla="*/ 3390950 h 4361715"/>
                  <a:gd name="connsiteX355" fmla="*/ 1578410 w 6574937"/>
                  <a:gd name="connsiteY355" fmla="*/ 3395676 h 4361715"/>
                  <a:gd name="connsiteX356" fmla="*/ 1487100 w 6574937"/>
                  <a:gd name="connsiteY356" fmla="*/ 3403034 h 4361715"/>
                  <a:gd name="connsiteX357" fmla="*/ 1263274 w 6574937"/>
                  <a:gd name="connsiteY357" fmla="*/ 3460187 h 4361715"/>
                  <a:gd name="connsiteX358" fmla="*/ 1189688 w 6574937"/>
                  <a:gd name="connsiteY358" fmla="*/ 3488839 h 4361715"/>
                  <a:gd name="connsiteX359" fmla="*/ 896892 w 6574937"/>
                  <a:gd name="connsiteY359" fmla="*/ 3488387 h 4361715"/>
                  <a:gd name="connsiteX360" fmla="*/ 759837 w 6574937"/>
                  <a:gd name="connsiteY360" fmla="*/ 3451218 h 4361715"/>
                  <a:gd name="connsiteX361" fmla="*/ 760663 w 6574937"/>
                  <a:gd name="connsiteY361" fmla="*/ 3334279 h 4361715"/>
                  <a:gd name="connsiteX362" fmla="*/ 782251 w 6574937"/>
                  <a:gd name="connsiteY362" fmla="*/ 3075181 h 4361715"/>
                  <a:gd name="connsiteX363" fmla="*/ 970403 w 6574937"/>
                  <a:gd name="connsiteY363" fmla="*/ 3097512 h 4361715"/>
                  <a:gd name="connsiteX364" fmla="*/ 972342 w 6574937"/>
                  <a:gd name="connsiteY364" fmla="*/ 3097497 h 4361715"/>
                  <a:gd name="connsiteX365" fmla="*/ 1094575 w 6574937"/>
                  <a:gd name="connsiteY365" fmla="*/ 3147848 h 4361715"/>
                  <a:gd name="connsiteX366" fmla="*/ 1278879 w 6574937"/>
                  <a:gd name="connsiteY366" fmla="*/ 3218454 h 4361715"/>
                  <a:gd name="connsiteX367" fmla="*/ 1357741 w 6574937"/>
                  <a:gd name="connsiteY367" fmla="*/ 3227709 h 4361715"/>
                  <a:gd name="connsiteX368" fmla="*/ 1402164 w 6574937"/>
                  <a:gd name="connsiteY368" fmla="*/ 3233728 h 4361715"/>
                  <a:gd name="connsiteX369" fmla="*/ 1521435 w 6574937"/>
                  <a:gd name="connsiteY369" fmla="*/ 3189847 h 4361715"/>
                  <a:gd name="connsiteX370" fmla="*/ 1745200 w 6574937"/>
                  <a:gd name="connsiteY370" fmla="*/ 3157584 h 4361715"/>
                  <a:gd name="connsiteX371" fmla="*/ 1786917 w 6574937"/>
                  <a:gd name="connsiteY371" fmla="*/ 3165274 h 4361715"/>
                  <a:gd name="connsiteX372" fmla="*/ 1983517 w 6574937"/>
                  <a:gd name="connsiteY372" fmla="*/ 3130332 h 4361715"/>
                  <a:gd name="connsiteX373" fmla="*/ 1793020 w 6574937"/>
                  <a:gd name="connsiteY373" fmla="*/ 3124794 h 4361715"/>
                  <a:gd name="connsiteX374" fmla="*/ 1778047 w 6574937"/>
                  <a:gd name="connsiteY374" fmla="*/ 3122191 h 4361715"/>
                  <a:gd name="connsiteX375" fmla="*/ 2082705 w 6574937"/>
                  <a:gd name="connsiteY375" fmla="*/ 2981551 h 4361715"/>
                  <a:gd name="connsiteX376" fmla="*/ 1735218 w 6574937"/>
                  <a:gd name="connsiteY376" fmla="*/ 3113839 h 4361715"/>
                  <a:gd name="connsiteX377" fmla="*/ 1500915 w 6574937"/>
                  <a:gd name="connsiteY377" fmla="*/ 3154409 h 4361715"/>
                  <a:gd name="connsiteX378" fmla="*/ 1366415 w 6574937"/>
                  <a:gd name="connsiteY378" fmla="*/ 3187605 h 4361715"/>
                  <a:gd name="connsiteX379" fmla="*/ 1278894 w 6574937"/>
                  <a:gd name="connsiteY379" fmla="*/ 3177448 h 4361715"/>
                  <a:gd name="connsiteX380" fmla="*/ 1115591 w 6574937"/>
                  <a:gd name="connsiteY380" fmla="*/ 3112605 h 4361715"/>
                  <a:gd name="connsiteX381" fmla="*/ 1068463 w 6574937"/>
                  <a:gd name="connsiteY381" fmla="*/ 3085458 h 4361715"/>
                  <a:gd name="connsiteX382" fmla="*/ 1093447 w 6574937"/>
                  <a:gd name="connsiteY382" fmla="*/ 3075903 h 4361715"/>
                  <a:gd name="connsiteX383" fmla="*/ 1258930 w 6574937"/>
                  <a:gd name="connsiteY383" fmla="*/ 2856697 h 4361715"/>
                  <a:gd name="connsiteX384" fmla="*/ 1269769 w 6574937"/>
                  <a:gd name="connsiteY384" fmla="*/ 2828452 h 4361715"/>
                  <a:gd name="connsiteX385" fmla="*/ 1493444 w 6574937"/>
                  <a:gd name="connsiteY385" fmla="*/ 2663825 h 4361715"/>
                  <a:gd name="connsiteX386" fmla="*/ 1618352 w 6574937"/>
                  <a:gd name="connsiteY386" fmla="*/ 2915640 h 4361715"/>
                  <a:gd name="connsiteX387" fmla="*/ 1567376 w 6574937"/>
                  <a:gd name="connsiteY387" fmla="*/ 2668264 h 4361715"/>
                  <a:gd name="connsiteX388" fmla="*/ 1630769 w 6574937"/>
                  <a:gd name="connsiteY388" fmla="*/ 2505759 h 4361715"/>
                  <a:gd name="connsiteX389" fmla="*/ 1810849 w 6574937"/>
                  <a:gd name="connsiteY389" fmla="*/ 2406893 h 4361715"/>
                  <a:gd name="connsiteX390" fmla="*/ 1887577 w 6574937"/>
                  <a:gd name="connsiteY390" fmla="*/ 2342322 h 4361715"/>
                  <a:gd name="connsiteX391" fmla="*/ 1865915 w 6574937"/>
                  <a:gd name="connsiteY391" fmla="*/ 2597929 h 4361715"/>
                  <a:gd name="connsiteX392" fmla="*/ 1806339 w 6574937"/>
                  <a:gd name="connsiteY392" fmla="*/ 2717878 h 4361715"/>
                  <a:gd name="connsiteX393" fmla="*/ 1766201 w 6574937"/>
                  <a:gd name="connsiteY393" fmla="*/ 2810966 h 4361715"/>
                  <a:gd name="connsiteX394" fmla="*/ 1845530 w 6574937"/>
                  <a:gd name="connsiteY394" fmla="*/ 2729706 h 4361715"/>
                  <a:gd name="connsiteX395" fmla="*/ 1898792 w 6574937"/>
                  <a:gd name="connsiteY395" fmla="*/ 2622382 h 4361715"/>
                  <a:gd name="connsiteX396" fmla="*/ 1923746 w 6574937"/>
                  <a:gd name="connsiteY396" fmla="*/ 2319554 h 4361715"/>
                  <a:gd name="connsiteX397" fmla="*/ 1969552 w 6574937"/>
                  <a:gd name="connsiteY397" fmla="*/ 2285635 h 4361715"/>
                  <a:gd name="connsiteX398" fmla="*/ 1999437 w 6574937"/>
                  <a:gd name="connsiteY398" fmla="*/ 2606206 h 4361715"/>
                  <a:gd name="connsiteX399" fmla="*/ 1991485 w 6574937"/>
                  <a:gd name="connsiteY399" fmla="*/ 2629485 h 4361715"/>
                  <a:gd name="connsiteX400" fmla="*/ 1995859 w 6574937"/>
                  <a:gd name="connsiteY400" fmla="*/ 2630343 h 4361715"/>
                  <a:gd name="connsiteX401" fmla="*/ 1950791 w 6574937"/>
                  <a:gd name="connsiteY401" fmla="*/ 2810890 h 4361715"/>
                  <a:gd name="connsiteX402" fmla="*/ 2013568 w 6574937"/>
                  <a:gd name="connsiteY402" fmla="*/ 2635339 h 4361715"/>
                  <a:gd name="connsiteX403" fmla="*/ 2101796 w 6574937"/>
                  <a:gd name="connsiteY403" fmla="*/ 2739005 h 4361715"/>
                  <a:gd name="connsiteX404" fmla="*/ 2022017 w 6574937"/>
                  <a:gd name="connsiteY404" fmla="*/ 2599916 h 4361715"/>
                  <a:gd name="connsiteX405" fmla="*/ 2000053 w 6574937"/>
                  <a:gd name="connsiteY405" fmla="*/ 2254742 h 4361715"/>
                  <a:gd name="connsiteX406" fmla="*/ 2029157 w 6574937"/>
                  <a:gd name="connsiteY406" fmla="*/ 2210380 h 4361715"/>
                  <a:gd name="connsiteX407" fmla="*/ 2187033 w 6574937"/>
                  <a:gd name="connsiteY407" fmla="*/ 2372237 h 4361715"/>
                  <a:gd name="connsiteX408" fmla="*/ 2263866 w 6574937"/>
                  <a:gd name="connsiteY408" fmla="*/ 2545833 h 4361715"/>
                  <a:gd name="connsiteX409" fmla="*/ 2238115 w 6574937"/>
                  <a:gd name="connsiteY409" fmla="*/ 2693093 h 4361715"/>
                  <a:gd name="connsiteX410" fmla="*/ 2300216 w 6574937"/>
                  <a:gd name="connsiteY410" fmla="*/ 2571204 h 4361715"/>
                  <a:gd name="connsiteX411" fmla="*/ 2348111 w 6574937"/>
                  <a:gd name="connsiteY411" fmla="*/ 2616950 h 4361715"/>
                  <a:gd name="connsiteX412" fmla="*/ 2435107 w 6574937"/>
                  <a:gd name="connsiteY412" fmla="*/ 2673742 h 4361715"/>
                  <a:gd name="connsiteX413" fmla="*/ 2470133 w 6574937"/>
                  <a:gd name="connsiteY413" fmla="*/ 2666007 h 4361715"/>
                  <a:gd name="connsiteX414" fmla="*/ 2379049 w 6574937"/>
                  <a:gd name="connsiteY414" fmla="*/ 2590149 h 4361715"/>
                  <a:gd name="connsiteX415" fmla="*/ 2317444 w 6574937"/>
                  <a:gd name="connsiteY415" fmla="*/ 2533403 h 4361715"/>
                  <a:gd name="connsiteX416" fmla="*/ 2227682 w 6574937"/>
                  <a:gd name="connsiteY416" fmla="*/ 2367467 h 4361715"/>
                  <a:gd name="connsiteX417" fmla="*/ 2044671 w 6574937"/>
                  <a:gd name="connsiteY417" fmla="*/ 2172142 h 4361715"/>
                  <a:gd name="connsiteX418" fmla="*/ 2049963 w 6574937"/>
                  <a:gd name="connsiteY418" fmla="*/ 2152896 h 4361715"/>
                  <a:gd name="connsiteX419" fmla="*/ 2069024 w 6574937"/>
                  <a:gd name="connsiteY419" fmla="*/ 2060666 h 4361715"/>
                  <a:gd name="connsiteX420" fmla="*/ 2136823 w 6574937"/>
                  <a:gd name="connsiteY420" fmla="*/ 1869299 h 4361715"/>
                  <a:gd name="connsiteX421" fmla="*/ 2479965 w 6574937"/>
                  <a:gd name="connsiteY421" fmla="*/ 1868682 h 4361715"/>
                  <a:gd name="connsiteX422" fmla="*/ 2471802 w 6574937"/>
                  <a:gd name="connsiteY422" fmla="*/ 1972935 h 4361715"/>
                  <a:gd name="connsiteX423" fmla="*/ 2436414 w 6574937"/>
                  <a:gd name="connsiteY423" fmla="*/ 2016229 h 4361715"/>
                  <a:gd name="connsiteX424" fmla="*/ 2353297 w 6574937"/>
                  <a:gd name="connsiteY424" fmla="*/ 2224781 h 4361715"/>
                  <a:gd name="connsiteX425" fmla="*/ 2467653 w 6574937"/>
                  <a:gd name="connsiteY425" fmla="*/ 2042728 h 4361715"/>
                  <a:gd name="connsiteX426" fmla="*/ 2504348 w 6574937"/>
                  <a:gd name="connsiteY426" fmla="*/ 1997765 h 4361715"/>
                  <a:gd name="connsiteX427" fmla="*/ 2508347 w 6574937"/>
                  <a:gd name="connsiteY427" fmla="*/ 1991655 h 4361715"/>
                  <a:gd name="connsiteX428" fmla="*/ 2600724 w 6574937"/>
                  <a:gd name="connsiteY428" fmla="*/ 2203443 h 4361715"/>
                  <a:gd name="connsiteX429" fmla="*/ 2563909 w 6574937"/>
                  <a:gd name="connsiteY429" fmla="*/ 2339613 h 4361715"/>
                  <a:gd name="connsiteX430" fmla="*/ 2550875 w 6574937"/>
                  <a:gd name="connsiteY430" fmla="*/ 2526270 h 4361715"/>
                  <a:gd name="connsiteX431" fmla="*/ 2580385 w 6574937"/>
                  <a:gd name="connsiteY431" fmla="*/ 2401807 h 4361715"/>
                  <a:gd name="connsiteX432" fmla="*/ 2730398 w 6574937"/>
                  <a:gd name="connsiteY432" fmla="*/ 2469403 h 4361715"/>
                  <a:gd name="connsiteX433" fmla="*/ 2759788 w 6574937"/>
                  <a:gd name="connsiteY433" fmla="*/ 2467838 h 4361715"/>
                  <a:gd name="connsiteX434" fmla="*/ 2600243 w 6574937"/>
                  <a:gd name="connsiteY434" fmla="*/ 2359130 h 4361715"/>
                  <a:gd name="connsiteX435" fmla="*/ 2602423 w 6574937"/>
                  <a:gd name="connsiteY435" fmla="*/ 2353502 h 4361715"/>
                  <a:gd name="connsiteX436" fmla="*/ 2637269 w 6574937"/>
                  <a:gd name="connsiteY436" fmla="*/ 2234005 h 4361715"/>
                  <a:gd name="connsiteX437" fmla="*/ 2806119 w 6574937"/>
                  <a:gd name="connsiteY437" fmla="*/ 2265501 h 4361715"/>
                  <a:gd name="connsiteX438" fmla="*/ 2944768 w 6574937"/>
                  <a:gd name="connsiteY438" fmla="*/ 2221485 h 4361715"/>
                  <a:gd name="connsiteX439" fmla="*/ 3104027 w 6574937"/>
                  <a:gd name="connsiteY439" fmla="*/ 2083373 h 4361715"/>
                  <a:gd name="connsiteX440" fmla="*/ 3178635 w 6574937"/>
                  <a:gd name="connsiteY440" fmla="*/ 2236488 h 4361715"/>
                  <a:gd name="connsiteX441" fmla="*/ 3221509 w 6574937"/>
                  <a:gd name="connsiteY441" fmla="*/ 2277916 h 4361715"/>
                  <a:gd name="connsiteX442" fmla="*/ 3339187 w 6574937"/>
                  <a:gd name="connsiteY442" fmla="*/ 2418029 h 4361715"/>
                  <a:gd name="connsiteX443" fmla="*/ 3295937 w 6574937"/>
                  <a:gd name="connsiteY443" fmla="*/ 2294499 h 4361715"/>
                  <a:gd name="connsiteX444" fmla="*/ 3423537 w 6574937"/>
                  <a:gd name="connsiteY444" fmla="*/ 2154310 h 4361715"/>
                  <a:gd name="connsiteX445" fmla="*/ 3262489 w 6574937"/>
                  <a:gd name="connsiteY445" fmla="*/ 2260445 h 4361715"/>
                  <a:gd name="connsiteX446" fmla="*/ 3249651 w 6574937"/>
                  <a:gd name="connsiteY446" fmla="*/ 2248211 h 4361715"/>
                  <a:gd name="connsiteX447" fmla="*/ 3207483 w 6574937"/>
                  <a:gd name="connsiteY447" fmla="*/ 2207445 h 4361715"/>
                  <a:gd name="connsiteX448" fmla="*/ 3143037 w 6574937"/>
                  <a:gd name="connsiteY448" fmla="*/ 2067573 h 4361715"/>
                  <a:gd name="connsiteX449" fmla="*/ 3119496 w 6574937"/>
                  <a:gd name="connsiteY449" fmla="*/ 1979902 h 4361715"/>
                  <a:gd name="connsiteX450" fmla="*/ 3106898 w 6574937"/>
                  <a:gd name="connsiteY450" fmla="*/ 1876687 h 4361715"/>
                  <a:gd name="connsiteX451" fmla="*/ 3416832 w 6574937"/>
                  <a:gd name="connsiteY451" fmla="*/ 1802560 h 4361715"/>
                  <a:gd name="connsiteX452" fmla="*/ 3499979 w 6574937"/>
                  <a:gd name="connsiteY452" fmla="*/ 1966510 h 4361715"/>
                  <a:gd name="connsiteX453" fmla="*/ 3538208 w 6574937"/>
                  <a:gd name="connsiteY453" fmla="*/ 2059296 h 4361715"/>
                  <a:gd name="connsiteX454" fmla="*/ 3596085 w 6574937"/>
                  <a:gd name="connsiteY454" fmla="*/ 2167282 h 4361715"/>
                  <a:gd name="connsiteX455" fmla="*/ 3756772 w 6574937"/>
                  <a:gd name="connsiteY455" fmla="*/ 2357114 h 4361715"/>
                  <a:gd name="connsiteX456" fmla="*/ 3733486 w 6574937"/>
                  <a:gd name="connsiteY456" fmla="*/ 2249550 h 4361715"/>
                  <a:gd name="connsiteX457" fmla="*/ 3862799 w 6574937"/>
                  <a:gd name="connsiteY457" fmla="*/ 1906242 h 4361715"/>
                  <a:gd name="connsiteX458" fmla="*/ 3886731 w 6574937"/>
                  <a:gd name="connsiteY458" fmla="*/ 1855921 h 4361715"/>
                  <a:gd name="connsiteX459" fmla="*/ 4012632 w 6574937"/>
                  <a:gd name="connsiteY459" fmla="*/ 1984853 h 4361715"/>
                  <a:gd name="connsiteX460" fmla="*/ 4053882 w 6574937"/>
                  <a:gd name="connsiteY460" fmla="*/ 2075292 h 4361715"/>
                  <a:gd name="connsiteX461" fmla="*/ 4096110 w 6574937"/>
                  <a:gd name="connsiteY461" fmla="*/ 2234502 h 4361715"/>
                  <a:gd name="connsiteX462" fmla="*/ 4108647 w 6574937"/>
                  <a:gd name="connsiteY462" fmla="*/ 2093456 h 4361715"/>
                  <a:gd name="connsiteX463" fmla="*/ 4239599 w 6574937"/>
                  <a:gd name="connsiteY463" fmla="*/ 2174986 h 4361715"/>
                  <a:gd name="connsiteX464" fmla="*/ 4088383 w 6574937"/>
                  <a:gd name="connsiteY464" fmla="*/ 2052886 h 4361715"/>
                  <a:gd name="connsiteX465" fmla="*/ 4051177 w 6574937"/>
                  <a:gd name="connsiteY465" fmla="*/ 1971159 h 4361715"/>
                  <a:gd name="connsiteX466" fmla="*/ 4041781 w 6574937"/>
                  <a:gd name="connsiteY466" fmla="*/ 1948497 h 4361715"/>
                  <a:gd name="connsiteX467" fmla="*/ 4139465 w 6574937"/>
                  <a:gd name="connsiteY467" fmla="*/ 1817428 h 4361715"/>
                  <a:gd name="connsiteX468" fmla="*/ 4174898 w 6574937"/>
                  <a:gd name="connsiteY468" fmla="*/ 1751201 h 4361715"/>
                  <a:gd name="connsiteX469" fmla="*/ 4174312 w 6574937"/>
                  <a:gd name="connsiteY469" fmla="*/ 1736469 h 4361715"/>
                  <a:gd name="connsiteX470" fmla="*/ 4270176 w 6574937"/>
                  <a:gd name="connsiteY470" fmla="*/ 1829286 h 4361715"/>
                  <a:gd name="connsiteX471" fmla="*/ 4374294 w 6574937"/>
                  <a:gd name="connsiteY471" fmla="*/ 1926165 h 4361715"/>
                  <a:gd name="connsiteX472" fmla="*/ 4394138 w 6574937"/>
                  <a:gd name="connsiteY472" fmla="*/ 1976682 h 4361715"/>
                  <a:gd name="connsiteX473" fmla="*/ 4372731 w 6574937"/>
                  <a:gd name="connsiteY473" fmla="*/ 2087813 h 4361715"/>
                  <a:gd name="connsiteX474" fmla="*/ 4435043 w 6574937"/>
                  <a:gd name="connsiteY474" fmla="*/ 1977389 h 4361715"/>
                  <a:gd name="connsiteX475" fmla="*/ 4430849 w 6574937"/>
                  <a:gd name="connsiteY475" fmla="*/ 1946586 h 4361715"/>
                  <a:gd name="connsiteX476" fmla="*/ 4590634 w 6574937"/>
                  <a:gd name="connsiteY476" fmla="*/ 2038545 h 4361715"/>
                  <a:gd name="connsiteX477" fmla="*/ 4542693 w 6574937"/>
                  <a:gd name="connsiteY477" fmla="*/ 1964975 h 4361715"/>
                  <a:gd name="connsiteX478" fmla="*/ 4668128 w 6574937"/>
                  <a:gd name="connsiteY478" fmla="*/ 1927505 h 4361715"/>
                  <a:gd name="connsiteX479" fmla="*/ 4859557 w 6574937"/>
                  <a:gd name="connsiteY479" fmla="*/ 1872835 h 4361715"/>
                  <a:gd name="connsiteX480" fmla="*/ 4651412 w 6574937"/>
                  <a:gd name="connsiteY480" fmla="*/ 1890110 h 4361715"/>
                  <a:gd name="connsiteX481" fmla="*/ 4487463 w 6574937"/>
                  <a:gd name="connsiteY481" fmla="*/ 1928588 h 4361715"/>
                  <a:gd name="connsiteX482" fmla="*/ 4416116 w 6574937"/>
                  <a:gd name="connsiteY482" fmla="*/ 1898462 h 4361715"/>
                  <a:gd name="connsiteX483" fmla="*/ 4310675 w 6574937"/>
                  <a:gd name="connsiteY483" fmla="*/ 1823492 h 4361715"/>
                  <a:gd name="connsiteX484" fmla="*/ 4283075 w 6574937"/>
                  <a:gd name="connsiteY484" fmla="*/ 1758680 h 4361715"/>
                  <a:gd name="connsiteX485" fmla="*/ 4543625 w 6574937"/>
                  <a:gd name="connsiteY485" fmla="*/ 1784803 h 4361715"/>
                  <a:gd name="connsiteX486" fmla="*/ 4251400 w 6574937"/>
                  <a:gd name="connsiteY486" fmla="*/ 1728343 h 4361715"/>
                  <a:gd name="connsiteX487" fmla="*/ 4162841 w 6574937"/>
                  <a:gd name="connsiteY487" fmla="*/ 1691520 h 4361715"/>
                  <a:gd name="connsiteX488" fmla="*/ 4023727 w 6574937"/>
                  <a:gd name="connsiteY488" fmla="*/ 1512357 h 4361715"/>
                  <a:gd name="connsiteX489" fmla="*/ 4308495 w 6574937"/>
                  <a:gd name="connsiteY489" fmla="*/ 1409112 h 4361715"/>
                  <a:gd name="connsiteX490" fmla="*/ 4329046 w 6574937"/>
                  <a:gd name="connsiteY490" fmla="*/ 1402385 h 4361715"/>
                  <a:gd name="connsiteX491" fmla="*/ 4436155 w 6574937"/>
                  <a:gd name="connsiteY491" fmla="*/ 1489965 h 4361715"/>
                  <a:gd name="connsiteX492" fmla="*/ 4436155 w 6574937"/>
                  <a:gd name="connsiteY492" fmla="*/ 1495428 h 4361715"/>
                  <a:gd name="connsiteX493" fmla="*/ 4564732 w 6574937"/>
                  <a:gd name="connsiteY493" fmla="*/ 1729471 h 4361715"/>
                  <a:gd name="connsiteX494" fmla="*/ 4477030 w 6574937"/>
                  <a:gd name="connsiteY494" fmla="*/ 1509212 h 4361715"/>
                  <a:gd name="connsiteX495" fmla="*/ 4649292 w 6574937"/>
                  <a:gd name="connsiteY495" fmla="*/ 1545689 h 4361715"/>
                  <a:gd name="connsiteX496" fmla="*/ 4656012 w 6574937"/>
                  <a:gd name="connsiteY496" fmla="*/ 1589298 h 4361715"/>
                  <a:gd name="connsiteX497" fmla="*/ 4765436 w 6574937"/>
                  <a:gd name="connsiteY497" fmla="*/ 1729818 h 4361715"/>
                  <a:gd name="connsiteX498" fmla="*/ 4901785 w 6574937"/>
                  <a:gd name="connsiteY498" fmla="*/ 1825539 h 4361715"/>
                  <a:gd name="connsiteX499" fmla="*/ 4775644 w 6574937"/>
                  <a:gd name="connsiteY499" fmla="*/ 1690166 h 4361715"/>
                  <a:gd name="connsiteX500" fmla="*/ 4696661 w 6574937"/>
                  <a:gd name="connsiteY500" fmla="*/ 1584739 h 4361715"/>
                  <a:gd name="connsiteX501" fmla="*/ 4696105 w 6574937"/>
                  <a:gd name="connsiteY501" fmla="*/ 1580179 h 4361715"/>
                  <a:gd name="connsiteX502" fmla="*/ 4965931 w 6574937"/>
                  <a:gd name="connsiteY502" fmla="*/ 1683876 h 4361715"/>
                  <a:gd name="connsiteX503" fmla="*/ 4690001 w 6574937"/>
                  <a:gd name="connsiteY503" fmla="*/ 1541024 h 4361715"/>
                  <a:gd name="connsiteX504" fmla="*/ 4689054 w 6574937"/>
                  <a:gd name="connsiteY504" fmla="*/ 1535983 h 4361715"/>
                  <a:gd name="connsiteX505" fmla="*/ 4472836 w 6574937"/>
                  <a:gd name="connsiteY505" fmla="*/ 1468326 h 4361715"/>
                  <a:gd name="connsiteX506" fmla="*/ 4384396 w 6574937"/>
                  <a:gd name="connsiteY506" fmla="*/ 1384267 h 4361715"/>
                  <a:gd name="connsiteX507" fmla="*/ 4798118 w 6574937"/>
                  <a:gd name="connsiteY507" fmla="*/ 1224441 h 4361715"/>
                  <a:gd name="connsiteX508" fmla="*/ 4790256 w 6574937"/>
                  <a:gd name="connsiteY508" fmla="*/ 1341215 h 4361715"/>
                  <a:gd name="connsiteX509" fmla="*/ 5034045 w 6574937"/>
                  <a:gd name="connsiteY509" fmla="*/ 1560406 h 4361715"/>
                  <a:gd name="connsiteX510" fmla="*/ 4831130 w 6574937"/>
                  <a:gd name="connsiteY510" fmla="*/ 1342945 h 4361715"/>
                  <a:gd name="connsiteX511" fmla="*/ 4835204 w 6574937"/>
                  <a:gd name="connsiteY511" fmla="*/ 1270880 h 4361715"/>
                  <a:gd name="connsiteX512" fmla="*/ 5007587 w 6574937"/>
                  <a:gd name="connsiteY512" fmla="*/ 1312578 h 4361715"/>
                  <a:gd name="connsiteX513" fmla="*/ 5222859 w 6574937"/>
                  <a:gd name="connsiteY513" fmla="*/ 1413777 h 4361715"/>
                  <a:gd name="connsiteX514" fmla="*/ 5275203 w 6574937"/>
                  <a:gd name="connsiteY514" fmla="*/ 1410481 h 4361715"/>
                  <a:gd name="connsiteX515" fmla="*/ 5035758 w 6574937"/>
                  <a:gd name="connsiteY515" fmla="*/ 1282873 h 4361715"/>
                  <a:gd name="connsiteX516" fmla="*/ 4838797 w 6574937"/>
                  <a:gd name="connsiteY516" fmla="*/ 1229272 h 4361715"/>
                  <a:gd name="connsiteX517" fmla="*/ 4841443 w 6574937"/>
                  <a:gd name="connsiteY517" fmla="*/ 1205571 h 4361715"/>
                  <a:gd name="connsiteX518" fmla="*/ 5156172 w 6574937"/>
                  <a:gd name="connsiteY518" fmla="*/ 1057151 h 4361715"/>
                  <a:gd name="connsiteX519" fmla="*/ 5220618 w 6574937"/>
                  <a:gd name="connsiteY519" fmla="*/ 1174737 h 4361715"/>
                  <a:gd name="connsiteX520" fmla="*/ 5214425 w 6574937"/>
                  <a:gd name="connsiteY520" fmla="*/ 1183932 h 4361715"/>
                  <a:gd name="connsiteX521" fmla="*/ 5200895 w 6574937"/>
                  <a:gd name="connsiteY521" fmla="*/ 1191862 h 4361715"/>
                  <a:gd name="connsiteX522" fmla="*/ 5123295 w 6574937"/>
                  <a:gd name="connsiteY522" fmla="*/ 1267689 h 4361715"/>
                  <a:gd name="connsiteX523" fmla="*/ 5166274 w 6574937"/>
                  <a:gd name="connsiteY523" fmla="*/ 1307311 h 4361715"/>
                  <a:gd name="connsiteX524" fmla="*/ 5144161 w 6574937"/>
                  <a:gd name="connsiteY524" fmla="*/ 1267689 h 4361715"/>
                  <a:gd name="connsiteX525" fmla="*/ 5221415 w 6574937"/>
                  <a:gd name="connsiteY525" fmla="*/ 1227240 h 4361715"/>
                  <a:gd name="connsiteX526" fmla="*/ 5228526 w 6574937"/>
                  <a:gd name="connsiteY526" fmla="*/ 1223102 h 4361715"/>
                  <a:gd name="connsiteX527" fmla="*/ 5429621 w 6574937"/>
                  <a:gd name="connsiteY527" fmla="*/ 1317363 h 4361715"/>
                  <a:gd name="connsiteX528" fmla="*/ 5259118 w 6574937"/>
                  <a:gd name="connsiteY528" fmla="*/ 1188596 h 4361715"/>
                  <a:gd name="connsiteX529" fmla="*/ 5261147 w 6574937"/>
                  <a:gd name="connsiteY529" fmla="*/ 1180425 h 4361715"/>
                  <a:gd name="connsiteX530" fmla="*/ 5193905 w 6574937"/>
                  <a:gd name="connsiteY530" fmla="*/ 1038401 h 4361715"/>
                  <a:gd name="connsiteX531" fmla="*/ 5292701 w 6574937"/>
                  <a:gd name="connsiteY531" fmla="*/ 989254 h 4361715"/>
                  <a:gd name="connsiteX532" fmla="*/ 5447706 w 6574937"/>
                  <a:gd name="connsiteY532" fmla="*/ 1081424 h 4361715"/>
                  <a:gd name="connsiteX533" fmla="*/ 5498232 w 6574937"/>
                  <a:gd name="connsiteY533" fmla="*/ 1091596 h 4361715"/>
                  <a:gd name="connsiteX534" fmla="*/ 5668555 w 6574937"/>
                  <a:gd name="connsiteY534" fmla="*/ 1267674 h 4361715"/>
                  <a:gd name="connsiteX535" fmla="*/ 5537257 w 6574937"/>
                  <a:gd name="connsiteY535" fmla="*/ 1104553 h 4361715"/>
                  <a:gd name="connsiteX536" fmla="*/ 5542924 w 6574937"/>
                  <a:gd name="connsiteY536" fmla="*/ 1106644 h 4361715"/>
                  <a:gd name="connsiteX537" fmla="*/ 5616059 w 6574937"/>
                  <a:gd name="connsiteY537" fmla="*/ 1124371 h 4361715"/>
                  <a:gd name="connsiteX538" fmla="*/ 5718524 w 6574937"/>
                  <a:gd name="connsiteY538" fmla="*/ 1076398 h 4361715"/>
                  <a:gd name="connsiteX539" fmla="*/ 5557100 w 6574937"/>
                  <a:gd name="connsiteY539" fmla="*/ 1068257 h 4361715"/>
                  <a:gd name="connsiteX540" fmla="*/ 5452486 w 6574937"/>
                  <a:gd name="connsiteY540" fmla="*/ 1040749 h 4361715"/>
                  <a:gd name="connsiteX541" fmla="*/ 5329457 w 6574937"/>
                  <a:gd name="connsiteY541" fmla="*/ 971030 h 4361715"/>
                  <a:gd name="connsiteX542" fmla="*/ 5364108 w 6574937"/>
                  <a:gd name="connsiteY542" fmla="*/ 953891 h 4361715"/>
                  <a:gd name="connsiteX543" fmla="*/ 5548171 w 6574937"/>
                  <a:gd name="connsiteY543" fmla="*/ 856228 h 4361715"/>
                  <a:gd name="connsiteX544" fmla="*/ 5766464 w 6574937"/>
                  <a:gd name="connsiteY544" fmla="*/ 985086 h 4361715"/>
                  <a:gd name="connsiteX545" fmla="*/ 5858045 w 6574937"/>
                  <a:gd name="connsiteY545" fmla="*/ 1149622 h 4361715"/>
                  <a:gd name="connsiteX546" fmla="*/ 5798529 w 6574937"/>
                  <a:gd name="connsiteY546" fmla="*/ 959654 h 4361715"/>
                  <a:gd name="connsiteX547" fmla="*/ 5774988 w 6574937"/>
                  <a:gd name="connsiteY547" fmla="*/ 934448 h 4361715"/>
                  <a:gd name="connsiteX548" fmla="*/ 5891794 w 6574937"/>
                  <a:gd name="connsiteY548" fmla="*/ 948789 h 4361715"/>
                  <a:gd name="connsiteX549" fmla="*/ 5967018 w 6574937"/>
                  <a:gd name="connsiteY549" fmla="*/ 1000314 h 4361715"/>
                  <a:gd name="connsiteX550" fmla="*/ 6082592 w 6574937"/>
                  <a:gd name="connsiteY550" fmla="*/ 1070318 h 4361715"/>
                  <a:gd name="connsiteX551" fmla="*/ 5988606 w 6574937"/>
                  <a:gd name="connsiteY551" fmla="*/ 965508 h 4361715"/>
                  <a:gd name="connsiteX552" fmla="*/ 5916989 w 6574937"/>
                  <a:gd name="connsiteY552" fmla="*/ 916451 h 4361715"/>
                  <a:gd name="connsiteX553" fmla="*/ 5831256 w 6574937"/>
                  <a:gd name="connsiteY553" fmla="*/ 881795 h 4361715"/>
                  <a:gd name="connsiteX554" fmla="*/ 5837299 w 6574937"/>
                  <a:gd name="connsiteY554" fmla="*/ 723549 h 4361715"/>
                  <a:gd name="connsiteX555" fmla="*/ 5930488 w 6574937"/>
                  <a:gd name="connsiteY555" fmla="*/ 660392 h 4361715"/>
                  <a:gd name="connsiteX556" fmla="*/ 6052360 w 6574937"/>
                  <a:gd name="connsiteY556" fmla="*/ 827065 h 4361715"/>
                  <a:gd name="connsiteX557" fmla="*/ 6127059 w 6574937"/>
                  <a:gd name="connsiteY557" fmla="*/ 1026573 h 4361715"/>
                  <a:gd name="connsiteX558" fmla="*/ 6123391 w 6574937"/>
                  <a:gd name="connsiteY558" fmla="*/ 854407 h 4361715"/>
                  <a:gd name="connsiteX559" fmla="*/ 6302058 w 6574937"/>
                  <a:gd name="connsiteY559" fmla="*/ 797541 h 4361715"/>
                  <a:gd name="connsiteX560" fmla="*/ 6103698 w 6574937"/>
                  <a:gd name="connsiteY560" fmla="*/ 819737 h 4361715"/>
                  <a:gd name="connsiteX561" fmla="*/ 6074068 w 6574937"/>
                  <a:gd name="connsiteY561" fmla="*/ 792319 h 4361715"/>
                  <a:gd name="connsiteX562" fmla="*/ 5961727 w 6574937"/>
                  <a:gd name="connsiteY562" fmla="*/ 631545 h 4361715"/>
                  <a:gd name="connsiteX563" fmla="*/ 6000392 w 6574937"/>
                  <a:gd name="connsiteY563" fmla="*/ 585603 h 4361715"/>
                  <a:gd name="connsiteX564" fmla="*/ 6012809 w 6574937"/>
                  <a:gd name="connsiteY564" fmla="*/ 568087 h 4361715"/>
                  <a:gd name="connsiteX565" fmla="*/ 6177870 w 6574937"/>
                  <a:gd name="connsiteY565" fmla="*/ 591577 h 4361715"/>
                  <a:gd name="connsiteX566" fmla="*/ 6295759 w 6574937"/>
                  <a:gd name="connsiteY566" fmla="*/ 579298 h 4361715"/>
                  <a:gd name="connsiteX567" fmla="*/ 6480228 w 6574937"/>
                  <a:gd name="connsiteY567" fmla="*/ 554318 h 4361715"/>
                  <a:gd name="connsiteX568" fmla="*/ 6316895 w 6574937"/>
                  <a:gd name="connsiteY568" fmla="*/ 542851 h 4361715"/>
                  <a:gd name="connsiteX569" fmla="*/ 6406822 w 6574937"/>
                  <a:gd name="connsiteY569" fmla="*/ 409600 h 4361715"/>
                  <a:gd name="connsiteX570" fmla="*/ 6277133 w 6574937"/>
                  <a:gd name="connsiteY570" fmla="*/ 541030 h 4361715"/>
                  <a:gd name="connsiteX571" fmla="*/ 6036636 w 6574937"/>
                  <a:gd name="connsiteY571" fmla="*/ 532092 h 4361715"/>
                  <a:gd name="connsiteX572" fmla="*/ 6091957 w 6574937"/>
                  <a:gd name="connsiteY572" fmla="*/ 426348 h 4361715"/>
                  <a:gd name="connsiteX573" fmla="*/ 6113003 w 6574937"/>
                  <a:gd name="connsiteY573" fmla="*/ 375350 h 4361715"/>
                  <a:gd name="connsiteX574" fmla="*/ 6364775 w 6574937"/>
                  <a:gd name="connsiteY574" fmla="*/ 360031 h 4361715"/>
                  <a:gd name="connsiteX575" fmla="*/ 6374321 w 6574937"/>
                  <a:gd name="connsiteY575" fmla="*/ 362409 h 4361715"/>
                  <a:gd name="connsiteX576" fmla="*/ 6382138 w 6574937"/>
                  <a:gd name="connsiteY576" fmla="*/ 356450 h 4361715"/>
                  <a:gd name="connsiteX577" fmla="*/ 6543471 w 6574937"/>
                  <a:gd name="connsiteY577" fmla="*/ 252332 h 4361715"/>
                  <a:gd name="connsiteX578" fmla="*/ 6365391 w 6574937"/>
                  <a:gd name="connsiteY578" fmla="*/ 318077 h 4361715"/>
                  <a:gd name="connsiteX579" fmla="*/ 6135883 w 6574937"/>
                  <a:gd name="connsiteY579" fmla="*/ 325421 h 4361715"/>
                  <a:gd name="connsiteX580" fmla="*/ 917637 w 6574937"/>
                  <a:gd name="connsiteY580" fmla="*/ 3815067 h 4361715"/>
                  <a:gd name="connsiteX581" fmla="*/ 912376 w 6574937"/>
                  <a:gd name="connsiteY581" fmla="*/ 3889751 h 4361715"/>
                  <a:gd name="connsiteX582" fmla="*/ 906618 w 6574937"/>
                  <a:gd name="connsiteY582" fmla="*/ 4087333 h 4361715"/>
                  <a:gd name="connsiteX583" fmla="*/ 716452 w 6574937"/>
                  <a:gd name="connsiteY583" fmla="*/ 3993117 h 4361715"/>
                  <a:gd name="connsiteX584" fmla="*/ 624871 w 6574937"/>
                  <a:gd name="connsiteY584" fmla="*/ 3779524 h 4361715"/>
                  <a:gd name="connsiteX585" fmla="*/ 685273 w 6574937"/>
                  <a:gd name="connsiteY585" fmla="*/ 3692997 h 4361715"/>
                  <a:gd name="connsiteX586" fmla="*/ 702561 w 6574937"/>
                  <a:gd name="connsiteY586" fmla="*/ 3660162 h 4361715"/>
                  <a:gd name="connsiteX587" fmla="*/ 917637 w 6574937"/>
                  <a:gd name="connsiteY587" fmla="*/ 3815067 h 4361715"/>
                  <a:gd name="connsiteX588" fmla="*/ 1082098 w 6574937"/>
                  <a:gd name="connsiteY588" fmla="*/ 2456191 h 4361715"/>
                  <a:gd name="connsiteX589" fmla="*/ 1425826 w 6574937"/>
                  <a:gd name="connsiteY589" fmla="*/ 2018531 h 4361715"/>
                  <a:gd name="connsiteX590" fmla="*/ 1318415 w 6574937"/>
                  <a:gd name="connsiteY590" fmla="*/ 2307711 h 4361715"/>
                  <a:gd name="connsiteX591" fmla="*/ 1091598 w 6574937"/>
                  <a:gd name="connsiteY591" fmla="*/ 2659837 h 4361715"/>
                  <a:gd name="connsiteX592" fmla="*/ 1028671 w 6574937"/>
                  <a:gd name="connsiteY592" fmla="*/ 2662832 h 4361715"/>
                  <a:gd name="connsiteX593" fmla="*/ 1082098 w 6574937"/>
                  <a:gd name="connsiteY593" fmla="*/ 2456191 h 4361715"/>
                  <a:gd name="connsiteX594" fmla="*/ 1538227 w 6574937"/>
                  <a:gd name="connsiteY594" fmla="*/ 2637265 h 4361715"/>
                  <a:gd name="connsiteX595" fmla="*/ 1495654 w 6574937"/>
                  <a:gd name="connsiteY595" fmla="*/ 2623014 h 4361715"/>
                  <a:gd name="connsiteX596" fmla="*/ 1231841 w 6574937"/>
                  <a:gd name="connsiteY596" fmla="*/ 2813343 h 4361715"/>
                  <a:gd name="connsiteX597" fmla="*/ 1220716 w 6574937"/>
                  <a:gd name="connsiteY597" fmla="*/ 2842326 h 4361715"/>
                  <a:gd name="connsiteX598" fmla="*/ 1075724 w 6574937"/>
                  <a:gd name="connsiteY598" fmla="*/ 3039095 h 4361715"/>
                  <a:gd name="connsiteX599" fmla="*/ 810708 w 6574937"/>
                  <a:gd name="connsiteY599" fmla="*/ 3039366 h 4361715"/>
                  <a:gd name="connsiteX600" fmla="*/ 1017471 w 6574937"/>
                  <a:gd name="connsiteY600" fmla="*/ 2701159 h 4361715"/>
                  <a:gd name="connsiteX601" fmla="*/ 1322745 w 6574937"/>
                  <a:gd name="connsiteY601" fmla="*/ 2627273 h 4361715"/>
                  <a:gd name="connsiteX602" fmla="*/ 1313620 w 6574937"/>
                  <a:gd name="connsiteY602" fmla="*/ 2613489 h 4361715"/>
                  <a:gd name="connsiteX603" fmla="*/ 1136021 w 6574937"/>
                  <a:gd name="connsiteY603" fmla="*/ 2656286 h 4361715"/>
                  <a:gd name="connsiteX604" fmla="*/ 1307486 w 6574937"/>
                  <a:gd name="connsiteY604" fmla="*/ 2365406 h 4361715"/>
                  <a:gd name="connsiteX605" fmla="*/ 1502644 w 6574937"/>
                  <a:gd name="connsiteY605" fmla="*/ 2332781 h 4361715"/>
                  <a:gd name="connsiteX606" fmla="*/ 1579372 w 6574937"/>
                  <a:gd name="connsiteY606" fmla="*/ 2396886 h 4361715"/>
                  <a:gd name="connsiteX607" fmla="*/ 1538227 w 6574937"/>
                  <a:gd name="connsiteY607" fmla="*/ 2637265 h 4361715"/>
                  <a:gd name="connsiteX608" fmla="*/ 2028841 w 6574937"/>
                  <a:gd name="connsiteY608" fmla="*/ 2053066 h 4361715"/>
                  <a:gd name="connsiteX609" fmla="*/ 2010231 w 6574937"/>
                  <a:gd name="connsiteY609" fmla="*/ 2143446 h 4361715"/>
                  <a:gd name="connsiteX610" fmla="*/ 1874438 w 6574937"/>
                  <a:gd name="connsiteY610" fmla="*/ 2302354 h 4361715"/>
                  <a:gd name="connsiteX611" fmla="*/ 1776604 w 6574937"/>
                  <a:gd name="connsiteY611" fmla="*/ 2384622 h 4361715"/>
                  <a:gd name="connsiteX612" fmla="*/ 1634002 w 6574937"/>
                  <a:gd name="connsiteY612" fmla="*/ 2463910 h 4361715"/>
                  <a:gd name="connsiteX613" fmla="*/ 1616624 w 6574937"/>
                  <a:gd name="connsiteY613" fmla="*/ 2379912 h 4361715"/>
                  <a:gd name="connsiteX614" fmla="*/ 1513768 w 6574937"/>
                  <a:gd name="connsiteY614" fmla="*/ 2293415 h 4361715"/>
                  <a:gd name="connsiteX615" fmla="*/ 1412146 w 6574937"/>
                  <a:gd name="connsiteY615" fmla="*/ 2287712 h 4361715"/>
                  <a:gd name="connsiteX616" fmla="*/ 1462731 w 6574937"/>
                  <a:gd name="connsiteY616" fmla="*/ 1999119 h 4361715"/>
                  <a:gd name="connsiteX617" fmla="*/ 1643623 w 6574937"/>
                  <a:gd name="connsiteY617" fmla="*/ 1930815 h 4361715"/>
                  <a:gd name="connsiteX618" fmla="*/ 1694148 w 6574937"/>
                  <a:gd name="connsiteY618" fmla="*/ 1973161 h 4361715"/>
                  <a:gd name="connsiteX619" fmla="*/ 1825807 w 6574937"/>
                  <a:gd name="connsiteY619" fmla="*/ 2035415 h 4361715"/>
                  <a:gd name="connsiteX620" fmla="*/ 1853723 w 6574937"/>
                  <a:gd name="connsiteY620" fmla="*/ 2160736 h 4361715"/>
                  <a:gd name="connsiteX621" fmla="*/ 1901558 w 6574937"/>
                  <a:gd name="connsiteY621" fmla="*/ 2244464 h 4361715"/>
                  <a:gd name="connsiteX622" fmla="*/ 1894627 w 6574937"/>
                  <a:gd name="connsiteY622" fmla="*/ 2160254 h 4361715"/>
                  <a:gd name="connsiteX623" fmla="*/ 1827941 w 6574937"/>
                  <a:gd name="connsiteY623" fmla="*/ 1994514 h 4361715"/>
                  <a:gd name="connsiteX624" fmla="*/ 1691262 w 6574937"/>
                  <a:gd name="connsiteY624" fmla="*/ 1918476 h 4361715"/>
                  <a:gd name="connsiteX625" fmla="*/ 1941711 w 6574937"/>
                  <a:gd name="connsiteY625" fmla="*/ 1880359 h 4361715"/>
                  <a:gd name="connsiteX626" fmla="*/ 2084839 w 6574937"/>
                  <a:gd name="connsiteY626" fmla="*/ 1871691 h 4361715"/>
                  <a:gd name="connsiteX627" fmla="*/ 2028841 w 6574937"/>
                  <a:gd name="connsiteY627" fmla="*/ 2053066 h 4361715"/>
                  <a:gd name="connsiteX628" fmla="*/ 2917844 w 6574937"/>
                  <a:gd name="connsiteY628" fmla="*/ 2190757 h 4361715"/>
                  <a:gd name="connsiteX629" fmla="*/ 2642847 w 6574937"/>
                  <a:gd name="connsiteY629" fmla="*/ 2192457 h 4361715"/>
                  <a:gd name="connsiteX630" fmla="*/ 2526582 w 6574937"/>
                  <a:gd name="connsiteY630" fmla="*/ 1952650 h 4361715"/>
                  <a:gd name="connsiteX631" fmla="*/ 2523816 w 6574937"/>
                  <a:gd name="connsiteY631" fmla="*/ 1870382 h 4361715"/>
                  <a:gd name="connsiteX632" fmla="*/ 2626235 w 6574937"/>
                  <a:gd name="connsiteY632" fmla="*/ 1875529 h 4361715"/>
                  <a:gd name="connsiteX633" fmla="*/ 2815590 w 6574937"/>
                  <a:gd name="connsiteY633" fmla="*/ 1884407 h 4361715"/>
                  <a:gd name="connsiteX634" fmla="*/ 2737494 w 6574937"/>
                  <a:gd name="connsiteY634" fmla="*/ 2069183 h 4361715"/>
                  <a:gd name="connsiteX635" fmla="*/ 2864688 w 6574937"/>
                  <a:gd name="connsiteY635" fmla="*/ 1885490 h 4361715"/>
                  <a:gd name="connsiteX636" fmla="*/ 3065512 w 6574937"/>
                  <a:gd name="connsiteY636" fmla="*/ 1880344 h 4361715"/>
                  <a:gd name="connsiteX637" fmla="*/ 3082921 w 6574937"/>
                  <a:gd name="connsiteY637" fmla="*/ 1998231 h 4361715"/>
                  <a:gd name="connsiteX638" fmla="*/ 3096074 w 6574937"/>
                  <a:gd name="connsiteY638" fmla="*/ 2036318 h 4361715"/>
                  <a:gd name="connsiteX639" fmla="*/ 2917844 w 6574937"/>
                  <a:gd name="connsiteY639" fmla="*/ 2190757 h 4361715"/>
                  <a:gd name="connsiteX640" fmla="*/ 3831711 w 6574937"/>
                  <a:gd name="connsiteY640" fmla="*/ 1879682 h 4361715"/>
                  <a:gd name="connsiteX641" fmla="*/ 3703134 w 6574937"/>
                  <a:gd name="connsiteY641" fmla="*/ 2196189 h 4361715"/>
                  <a:gd name="connsiteX642" fmla="*/ 3610847 w 6574937"/>
                  <a:gd name="connsiteY642" fmla="*/ 2129060 h 4361715"/>
                  <a:gd name="connsiteX643" fmla="*/ 3578556 w 6574937"/>
                  <a:gd name="connsiteY643" fmla="*/ 2066339 h 4361715"/>
                  <a:gd name="connsiteX644" fmla="*/ 3522303 w 6574937"/>
                  <a:gd name="connsiteY644" fmla="*/ 1932170 h 4361715"/>
                  <a:gd name="connsiteX645" fmla="*/ 3459375 w 6574937"/>
                  <a:gd name="connsiteY645" fmla="*/ 1784186 h 4361715"/>
                  <a:gd name="connsiteX646" fmla="*/ 3743332 w 6574937"/>
                  <a:gd name="connsiteY646" fmla="*/ 1646993 h 4361715"/>
                  <a:gd name="connsiteX647" fmla="*/ 3749030 w 6574937"/>
                  <a:gd name="connsiteY647" fmla="*/ 1644118 h 4361715"/>
                  <a:gd name="connsiteX648" fmla="*/ 3831711 w 6574937"/>
                  <a:gd name="connsiteY648" fmla="*/ 1879682 h 4361715"/>
                  <a:gd name="connsiteX649" fmla="*/ 4134008 w 6574937"/>
                  <a:gd name="connsiteY649" fmla="*/ 1749832 h 4361715"/>
                  <a:gd name="connsiteX650" fmla="*/ 4116390 w 6574937"/>
                  <a:gd name="connsiteY650" fmla="*/ 1783630 h 4361715"/>
                  <a:gd name="connsiteX651" fmla="*/ 4016270 w 6574937"/>
                  <a:gd name="connsiteY651" fmla="*/ 1906859 h 4361715"/>
                  <a:gd name="connsiteX652" fmla="*/ 3887318 w 6574937"/>
                  <a:gd name="connsiteY652" fmla="*/ 1811454 h 4361715"/>
                  <a:gd name="connsiteX653" fmla="*/ 3786462 w 6574937"/>
                  <a:gd name="connsiteY653" fmla="*/ 1625173 h 4361715"/>
                  <a:gd name="connsiteX654" fmla="*/ 3982131 w 6574937"/>
                  <a:gd name="connsiteY654" fmla="*/ 1530355 h 4361715"/>
                  <a:gd name="connsiteX655" fmla="*/ 4134008 w 6574937"/>
                  <a:gd name="connsiteY655" fmla="*/ 1749832 h 4361715"/>
                  <a:gd name="connsiteX656" fmla="*/ 5740863 w 6574937"/>
                  <a:gd name="connsiteY656" fmla="*/ 906971 h 4361715"/>
                  <a:gd name="connsiteX657" fmla="*/ 5600305 w 6574937"/>
                  <a:gd name="connsiteY657" fmla="*/ 832497 h 4361715"/>
                  <a:gd name="connsiteX658" fmla="*/ 5780084 w 6574937"/>
                  <a:gd name="connsiteY658" fmla="*/ 752968 h 4361715"/>
                  <a:gd name="connsiteX659" fmla="*/ 5788187 w 6574937"/>
                  <a:gd name="connsiteY659" fmla="*/ 885843 h 4361715"/>
                  <a:gd name="connsiteX660" fmla="*/ 5740863 w 6574937"/>
                  <a:gd name="connsiteY660" fmla="*/ 906971 h 4361715"/>
                  <a:gd name="connsiteX661" fmla="*/ 1950685 w 6574937"/>
                  <a:gd name="connsiteY661" fmla="*/ 2811297 h 4361715"/>
                  <a:gd name="connsiteX662" fmla="*/ 1950836 w 6574937"/>
                  <a:gd name="connsiteY662" fmla="*/ 2810950 h 4361715"/>
                  <a:gd name="connsiteX663" fmla="*/ 1950806 w 6574937"/>
                  <a:gd name="connsiteY663" fmla="*/ 2811041 h 4361715"/>
                  <a:gd name="connsiteX664" fmla="*/ 1950685 w 6574937"/>
                  <a:gd name="connsiteY664" fmla="*/ 2811297 h 4361715"/>
                  <a:gd name="connsiteX665" fmla="*/ 6566878 w 6574937"/>
                  <a:gd name="connsiteY665" fmla="*/ 252136 h 4361715"/>
                  <a:gd name="connsiteX666" fmla="*/ 6543562 w 6574937"/>
                  <a:gd name="connsiteY666" fmla="*/ 252407 h 4361715"/>
                  <a:gd name="connsiteX667" fmla="*/ 6575130 w 6574937"/>
                  <a:gd name="connsiteY667" fmla="*/ 253325 h 4361715"/>
                  <a:gd name="connsiteX668" fmla="*/ 6566878 w 6574937"/>
                  <a:gd name="connsiteY668" fmla="*/ 252136 h 436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Lst>
                <a:rect l="l" t="t" r="r" b="b"/>
                <a:pathLst>
                  <a:path w="6574937" h="4361715">
                    <a:moveTo>
                      <a:pt x="1950685" y="2811297"/>
                    </a:moveTo>
                    <a:lnTo>
                      <a:pt x="1943379" y="2826525"/>
                    </a:lnTo>
                    <a:cubicBezTo>
                      <a:pt x="1944146" y="2824960"/>
                      <a:pt x="1946807" y="2819588"/>
                      <a:pt x="1950685" y="2811297"/>
                    </a:cubicBezTo>
                    <a:close/>
                    <a:moveTo>
                      <a:pt x="6135883" y="325421"/>
                    </a:moveTo>
                    <a:cubicBezTo>
                      <a:pt x="6158493" y="281209"/>
                      <a:pt x="6190107" y="236035"/>
                      <a:pt x="6244722" y="194788"/>
                    </a:cubicBezTo>
                    <a:cubicBezTo>
                      <a:pt x="6284619" y="164661"/>
                      <a:pt x="6308988" y="173856"/>
                      <a:pt x="6363602" y="136883"/>
                    </a:cubicBezTo>
                    <a:cubicBezTo>
                      <a:pt x="6407062" y="107463"/>
                      <a:pt x="6438090" y="59761"/>
                      <a:pt x="6485715" y="155"/>
                    </a:cubicBezTo>
                    <a:cubicBezTo>
                      <a:pt x="6485715" y="155"/>
                      <a:pt x="6385295" y="70430"/>
                      <a:pt x="6344315" y="93439"/>
                    </a:cubicBezTo>
                    <a:cubicBezTo>
                      <a:pt x="6318353" y="108050"/>
                      <a:pt x="6262070" y="129328"/>
                      <a:pt x="6233447" y="151374"/>
                    </a:cubicBezTo>
                    <a:cubicBezTo>
                      <a:pt x="6185357" y="188407"/>
                      <a:pt x="6148271" y="218233"/>
                      <a:pt x="6116566" y="255296"/>
                    </a:cubicBezTo>
                    <a:cubicBezTo>
                      <a:pt x="6097219" y="213417"/>
                      <a:pt x="6076864" y="133241"/>
                      <a:pt x="6121828" y="18499"/>
                    </a:cubicBezTo>
                    <a:cubicBezTo>
                      <a:pt x="6065920" y="161215"/>
                      <a:pt x="6079540" y="248660"/>
                      <a:pt x="6091942" y="287168"/>
                    </a:cubicBezTo>
                    <a:cubicBezTo>
                      <a:pt x="6074970" y="311652"/>
                      <a:pt x="6059321" y="339927"/>
                      <a:pt x="6043882" y="374959"/>
                    </a:cubicBezTo>
                    <a:cubicBezTo>
                      <a:pt x="6013380" y="444120"/>
                      <a:pt x="5984126" y="495720"/>
                      <a:pt x="5945852" y="548660"/>
                    </a:cubicBezTo>
                    <a:cubicBezTo>
                      <a:pt x="5886307" y="630988"/>
                      <a:pt x="5788412" y="676659"/>
                      <a:pt x="5664075" y="730200"/>
                    </a:cubicBezTo>
                    <a:cubicBezTo>
                      <a:pt x="5675079" y="673424"/>
                      <a:pt x="5695870" y="578214"/>
                      <a:pt x="5724237" y="501153"/>
                    </a:cubicBezTo>
                    <a:cubicBezTo>
                      <a:pt x="5732129" y="479784"/>
                      <a:pt x="5737481" y="456595"/>
                      <a:pt x="5740442" y="432729"/>
                    </a:cubicBezTo>
                    <a:cubicBezTo>
                      <a:pt x="5805279" y="422586"/>
                      <a:pt x="5908646" y="380437"/>
                      <a:pt x="5922566" y="275310"/>
                    </a:cubicBezTo>
                    <a:cubicBezTo>
                      <a:pt x="5941267" y="134114"/>
                      <a:pt x="5872296" y="97848"/>
                      <a:pt x="5869335" y="96373"/>
                    </a:cubicBezTo>
                    <a:cubicBezTo>
                      <a:pt x="5869801" y="96629"/>
                      <a:pt x="5896559" y="160147"/>
                      <a:pt x="5881992" y="269923"/>
                    </a:cubicBezTo>
                    <a:cubicBezTo>
                      <a:pt x="5870748" y="354915"/>
                      <a:pt x="5784624" y="382227"/>
                      <a:pt x="5742998" y="390519"/>
                    </a:cubicBezTo>
                    <a:cubicBezTo>
                      <a:pt x="5742697" y="309289"/>
                      <a:pt x="5712811" y="226991"/>
                      <a:pt x="5646246" y="182659"/>
                    </a:cubicBezTo>
                    <a:cubicBezTo>
                      <a:pt x="5710076" y="225155"/>
                      <a:pt x="5728160" y="371934"/>
                      <a:pt x="5685828" y="487007"/>
                    </a:cubicBezTo>
                    <a:cubicBezTo>
                      <a:pt x="5650801" y="582172"/>
                      <a:pt x="5627635" y="700179"/>
                      <a:pt x="5618766" y="749673"/>
                    </a:cubicBezTo>
                    <a:cubicBezTo>
                      <a:pt x="5593375" y="760582"/>
                      <a:pt x="5567142" y="771929"/>
                      <a:pt x="5539933" y="784178"/>
                    </a:cubicBezTo>
                    <a:cubicBezTo>
                      <a:pt x="5518646" y="793733"/>
                      <a:pt x="5496067" y="803951"/>
                      <a:pt x="5472991" y="814470"/>
                    </a:cubicBezTo>
                    <a:cubicBezTo>
                      <a:pt x="5450322" y="788587"/>
                      <a:pt x="5436792" y="743804"/>
                      <a:pt x="5422781" y="697064"/>
                    </a:cubicBezTo>
                    <a:cubicBezTo>
                      <a:pt x="5422045" y="694626"/>
                      <a:pt x="5421278" y="692189"/>
                      <a:pt x="5420586" y="689781"/>
                    </a:cubicBezTo>
                    <a:cubicBezTo>
                      <a:pt x="5435920" y="673198"/>
                      <a:pt x="5466422" y="635232"/>
                      <a:pt x="5487438" y="576333"/>
                    </a:cubicBezTo>
                    <a:cubicBezTo>
                      <a:pt x="5512167" y="507052"/>
                      <a:pt x="5527606" y="394792"/>
                      <a:pt x="5467173" y="246809"/>
                    </a:cubicBezTo>
                    <a:cubicBezTo>
                      <a:pt x="5550261" y="455391"/>
                      <a:pt x="5453960" y="594180"/>
                      <a:pt x="5406771" y="646051"/>
                    </a:cubicBezTo>
                    <a:cubicBezTo>
                      <a:pt x="5389949" y="596618"/>
                      <a:pt x="5368362" y="550827"/>
                      <a:pt x="5328991" y="523108"/>
                    </a:cubicBezTo>
                    <a:cubicBezTo>
                      <a:pt x="5240642" y="460884"/>
                      <a:pt x="5204233" y="375395"/>
                      <a:pt x="5204503" y="371889"/>
                    </a:cubicBezTo>
                    <a:cubicBezTo>
                      <a:pt x="5204157" y="376268"/>
                      <a:pt x="5197362" y="480522"/>
                      <a:pt x="5305449" y="556605"/>
                    </a:cubicBezTo>
                    <a:cubicBezTo>
                      <a:pt x="5346579" y="585558"/>
                      <a:pt x="5365370" y="648218"/>
                      <a:pt x="5383575" y="708847"/>
                    </a:cubicBezTo>
                    <a:cubicBezTo>
                      <a:pt x="5397030" y="753690"/>
                      <a:pt x="5410845" y="799377"/>
                      <a:pt x="5434627" y="832061"/>
                    </a:cubicBezTo>
                    <a:cubicBezTo>
                      <a:pt x="5402772" y="846793"/>
                      <a:pt x="5369850" y="862308"/>
                      <a:pt x="5335996" y="878936"/>
                    </a:cubicBezTo>
                    <a:cubicBezTo>
                      <a:pt x="5180886" y="955095"/>
                      <a:pt x="4991682" y="1051252"/>
                      <a:pt x="4769856" y="1146191"/>
                    </a:cubicBezTo>
                    <a:cubicBezTo>
                      <a:pt x="4778755" y="1124506"/>
                      <a:pt x="4788377" y="1098789"/>
                      <a:pt x="4797111" y="1071221"/>
                    </a:cubicBezTo>
                    <a:cubicBezTo>
                      <a:pt x="4823629" y="987132"/>
                      <a:pt x="4829792" y="921176"/>
                      <a:pt x="4816278" y="873714"/>
                    </a:cubicBezTo>
                    <a:cubicBezTo>
                      <a:pt x="4819916" y="863075"/>
                      <a:pt x="4837594" y="827607"/>
                      <a:pt x="4914789" y="813085"/>
                    </a:cubicBezTo>
                    <a:cubicBezTo>
                      <a:pt x="4954716" y="805561"/>
                      <a:pt x="4984872" y="776789"/>
                      <a:pt x="4999664" y="732081"/>
                    </a:cubicBezTo>
                    <a:cubicBezTo>
                      <a:pt x="5008008" y="706951"/>
                      <a:pt x="5011179" y="676208"/>
                      <a:pt x="5008414" y="641943"/>
                    </a:cubicBezTo>
                    <a:cubicBezTo>
                      <a:pt x="5023071" y="638798"/>
                      <a:pt x="5043441" y="631063"/>
                      <a:pt x="5063795" y="611787"/>
                    </a:cubicBezTo>
                    <a:cubicBezTo>
                      <a:pt x="5069027" y="606851"/>
                      <a:pt x="5073837" y="601328"/>
                      <a:pt x="5078422" y="595474"/>
                    </a:cubicBezTo>
                    <a:cubicBezTo>
                      <a:pt x="5111013" y="609078"/>
                      <a:pt x="5188764" y="656073"/>
                      <a:pt x="5207735" y="801002"/>
                    </a:cubicBezTo>
                    <a:cubicBezTo>
                      <a:pt x="5187501" y="646352"/>
                      <a:pt x="5129729" y="585497"/>
                      <a:pt x="5098251" y="563226"/>
                    </a:cubicBezTo>
                    <a:cubicBezTo>
                      <a:pt x="5120920" y="517375"/>
                      <a:pt x="5132075" y="454007"/>
                      <a:pt x="5130932" y="373183"/>
                    </a:cubicBezTo>
                    <a:cubicBezTo>
                      <a:pt x="5132721" y="499648"/>
                      <a:pt x="5062081" y="556229"/>
                      <a:pt x="5036886" y="580893"/>
                    </a:cubicBezTo>
                    <a:cubicBezTo>
                      <a:pt x="5023882" y="593623"/>
                      <a:pt x="5011345" y="598815"/>
                      <a:pt x="5002506" y="601147"/>
                    </a:cubicBezTo>
                    <a:cubicBezTo>
                      <a:pt x="4987383" y="527442"/>
                      <a:pt x="4946478" y="442029"/>
                      <a:pt x="4870622" y="359610"/>
                    </a:cubicBezTo>
                    <a:cubicBezTo>
                      <a:pt x="4986946" y="485984"/>
                      <a:pt x="4984451" y="647962"/>
                      <a:pt x="4960849" y="719185"/>
                    </a:cubicBezTo>
                    <a:cubicBezTo>
                      <a:pt x="4953829" y="740373"/>
                      <a:pt x="4938826" y="766888"/>
                      <a:pt x="4907242" y="772817"/>
                    </a:cubicBezTo>
                    <a:cubicBezTo>
                      <a:pt x="4847546" y="784043"/>
                      <a:pt x="4814669" y="807533"/>
                      <a:pt x="4796615" y="828630"/>
                    </a:cubicBezTo>
                    <a:cubicBezTo>
                      <a:pt x="4782875" y="793884"/>
                      <a:pt x="4790737" y="747897"/>
                      <a:pt x="4799110" y="699517"/>
                    </a:cubicBezTo>
                    <a:cubicBezTo>
                      <a:pt x="4813256" y="617640"/>
                      <a:pt x="4829356" y="524884"/>
                      <a:pt x="4731868" y="475797"/>
                    </a:cubicBezTo>
                    <a:cubicBezTo>
                      <a:pt x="4797486" y="508797"/>
                      <a:pt x="4774351" y="602472"/>
                      <a:pt x="4758792" y="692520"/>
                    </a:cubicBezTo>
                    <a:cubicBezTo>
                      <a:pt x="4748449" y="752246"/>
                      <a:pt x="4737776" y="813958"/>
                      <a:pt x="4768037" y="863015"/>
                    </a:cubicBezTo>
                    <a:cubicBezTo>
                      <a:pt x="4809964" y="930852"/>
                      <a:pt x="4751922" y="1089881"/>
                      <a:pt x="4715542" y="1169109"/>
                    </a:cubicBezTo>
                    <a:cubicBezTo>
                      <a:pt x="4631012" y="1204307"/>
                      <a:pt x="4542257" y="1239098"/>
                      <a:pt x="4448737" y="1272339"/>
                    </a:cubicBezTo>
                    <a:cubicBezTo>
                      <a:pt x="4459216" y="1226202"/>
                      <a:pt x="4470791" y="1157718"/>
                      <a:pt x="4466266" y="1092966"/>
                    </a:cubicBezTo>
                    <a:cubicBezTo>
                      <a:pt x="4506374" y="1080295"/>
                      <a:pt x="4610778" y="1032954"/>
                      <a:pt x="4642963" y="877582"/>
                    </a:cubicBezTo>
                    <a:cubicBezTo>
                      <a:pt x="4615829" y="1008425"/>
                      <a:pt x="4505141" y="1044195"/>
                      <a:pt x="4461155" y="1053600"/>
                    </a:cubicBezTo>
                    <a:cubicBezTo>
                      <a:pt x="4455788" y="1025655"/>
                      <a:pt x="4446468" y="999607"/>
                      <a:pt x="4431555" y="977802"/>
                    </a:cubicBezTo>
                    <a:cubicBezTo>
                      <a:pt x="4429240" y="974416"/>
                      <a:pt x="4426940" y="970745"/>
                      <a:pt x="4424745" y="966922"/>
                    </a:cubicBezTo>
                    <a:cubicBezTo>
                      <a:pt x="4442710" y="956660"/>
                      <a:pt x="4466943" y="931920"/>
                      <a:pt x="4475331" y="872225"/>
                    </a:cubicBezTo>
                    <a:cubicBezTo>
                      <a:pt x="4488304" y="867906"/>
                      <a:pt x="4506419" y="858681"/>
                      <a:pt x="4523887" y="838246"/>
                    </a:cubicBezTo>
                    <a:cubicBezTo>
                      <a:pt x="4567633" y="787218"/>
                      <a:pt x="4582936" y="696613"/>
                      <a:pt x="4569392" y="568854"/>
                    </a:cubicBezTo>
                    <a:cubicBezTo>
                      <a:pt x="4584515" y="711435"/>
                      <a:pt x="4518280" y="780612"/>
                      <a:pt x="4494197" y="809940"/>
                    </a:cubicBezTo>
                    <a:cubicBezTo>
                      <a:pt x="4488710" y="816637"/>
                      <a:pt x="4483298" y="821407"/>
                      <a:pt x="4478247" y="825019"/>
                    </a:cubicBezTo>
                    <a:cubicBezTo>
                      <a:pt x="4478217" y="814530"/>
                      <a:pt x="4477932" y="803470"/>
                      <a:pt x="4477075" y="791461"/>
                    </a:cubicBezTo>
                    <a:lnTo>
                      <a:pt x="4454931" y="731705"/>
                    </a:lnTo>
                    <a:cubicBezTo>
                      <a:pt x="4462327" y="834815"/>
                      <a:pt x="4421814" y="902787"/>
                      <a:pt x="4405548" y="925359"/>
                    </a:cubicBezTo>
                    <a:cubicBezTo>
                      <a:pt x="4359006" y="802507"/>
                      <a:pt x="4345236" y="589545"/>
                      <a:pt x="4345416" y="587093"/>
                    </a:cubicBezTo>
                    <a:lnTo>
                      <a:pt x="4339072" y="586716"/>
                    </a:lnTo>
                    <a:cubicBezTo>
                      <a:pt x="4338366" y="599086"/>
                      <a:pt x="4322251" y="890764"/>
                      <a:pt x="4397761" y="1000976"/>
                    </a:cubicBezTo>
                    <a:cubicBezTo>
                      <a:pt x="4449880" y="1077045"/>
                      <a:pt x="4418341" y="1227646"/>
                      <a:pt x="4402541" y="1288305"/>
                    </a:cubicBezTo>
                    <a:cubicBezTo>
                      <a:pt x="4364343" y="1301503"/>
                      <a:pt x="4325678" y="1314489"/>
                      <a:pt x="4286036" y="1327039"/>
                    </a:cubicBezTo>
                    <a:cubicBezTo>
                      <a:pt x="4241554" y="1341154"/>
                      <a:pt x="4201160" y="1354337"/>
                      <a:pt x="4163428" y="1367007"/>
                    </a:cubicBezTo>
                    <a:cubicBezTo>
                      <a:pt x="4167156" y="1328830"/>
                      <a:pt x="4164540" y="1280721"/>
                      <a:pt x="4143960" y="1229542"/>
                    </a:cubicBezTo>
                    <a:cubicBezTo>
                      <a:pt x="4150710" y="1203675"/>
                      <a:pt x="4170267" y="1116064"/>
                      <a:pt x="4153040" y="1026182"/>
                    </a:cubicBezTo>
                    <a:cubicBezTo>
                      <a:pt x="4154708" y="1026182"/>
                      <a:pt x="4156362" y="1026212"/>
                      <a:pt x="4158151" y="1026212"/>
                    </a:cubicBezTo>
                    <a:cubicBezTo>
                      <a:pt x="4207159" y="1026212"/>
                      <a:pt x="4294500" y="1014520"/>
                      <a:pt x="4327767" y="935983"/>
                    </a:cubicBezTo>
                    <a:cubicBezTo>
                      <a:pt x="4299491" y="1002812"/>
                      <a:pt x="4182023" y="991556"/>
                      <a:pt x="4142562" y="985748"/>
                    </a:cubicBezTo>
                    <a:cubicBezTo>
                      <a:pt x="4142246" y="984785"/>
                      <a:pt x="4141976" y="983746"/>
                      <a:pt x="4141645" y="982753"/>
                    </a:cubicBezTo>
                    <a:cubicBezTo>
                      <a:pt x="4105882" y="877913"/>
                      <a:pt x="4134624" y="678766"/>
                      <a:pt x="4135301" y="676915"/>
                    </a:cubicBezTo>
                    <a:cubicBezTo>
                      <a:pt x="4132339" y="685056"/>
                      <a:pt x="4062421" y="877386"/>
                      <a:pt x="4102920" y="996025"/>
                    </a:cubicBezTo>
                    <a:cubicBezTo>
                      <a:pt x="4132520" y="1082658"/>
                      <a:pt x="4123124" y="1156303"/>
                      <a:pt x="4118689" y="1180380"/>
                    </a:cubicBezTo>
                    <a:cubicBezTo>
                      <a:pt x="4110737" y="1167830"/>
                      <a:pt x="4101657" y="1155220"/>
                      <a:pt x="4091029" y="1142640"/>
                    </a:cubicBezTo>
                    <a:lnTo>
                      <a:pt x="4082566" y="1149817"/>
                    </a:lnTo>
                    <a:cubicBezTo>
                      <a:pt x="4151627" y="1231664"/>
                      <a:pt x="4142261" y="1323367"/>
                      <a:pt x="4126251" y="1379617"/>
                    </a:cubicBezTo>
                    <a:cubicBezTo>
                      <a:pt x="4017969" y="1416831"/>
                      <a:pt x="3935198" y="1449275"/>
                      <a:pt x="3859176" y="1482923"/>
                    </a:cubicBezTo>
                    <a:cubicBezTo>
                      <a:pt x="3857733" y="1425815"/>
                      <a:pt x="3844459" y="1343427"/>
                      <a:pt x="3784748" y="1303790"/>
                    </a:cubicBezTo>
                    <a:cubicBezTo>
                      <a:pt x="3771804" y="1295243"/>
                      <a:pt x="3760079" y="1285777"/>
                      <a:pt x="3749391" y="1276131"/>
                    </a:cubicBezTo>
                    <a:cubicBezTo>
                      <a:pt x="3793407" y="1252145"/>
                      <a:pt x="3872150" y="1180516"/>
                      <a:pt x="3837890" y="981835"/>
                    </a:cubicBezTo>
                    <a:lnTo>
                      <a:pt x="3829997" y="983189"/>
                    </a:lnTo>
                    <a:cubicBezTo>
                      <a:pt x="3864467" y="1183074"/>
                      <a:pt x="3748759" y="1235366"/>
                      <a:pt x="3719445" y="1245328"/>
                    </a:cubicBezTo>
                    <a:cubicBezTo>
                      <a:pt x="3687801" y="1208565"/>
                      <a:pt x="3672091" y="1175595"/>
                      <a:pt x="3672001" y="1175113"/>
                    </a:cubicBezTo>
                    <a:lnTo>
                      <a:pt x="3657088" y="1174436"/>
                    </a:lnTo>
                    <a:cubicBezTo>
                      <a:pt x="3657584" y="1178605"/>
                      <a:pt x="3670362" y="1276974"/>
                      <a:pt x="3762108" y="1337934"/>
                    </a:cubicBezTo>
                    <a:cubicBezTo>
                      <a:pt x="3812634" y="1371476"/>
                      <a:pt x="3819159" y="1453383"/>
                      <a:pt x="3818241" y="1501387"/>
                    </a:cubicBezTo>
                    <a:cubicBezTo>
                      <a:pt x="3778630" y="1519685"/>
                      <a:pt x="3739875" y="1538616"/>
                      <a:pt x="3699120" y="1559157"/>
                    </a:cubicBezTo>
                    <a:cubicBezTo>
                      <a:pt x="3643213" y="1587372"/>
                      <a:pt x="3581879" y="1618206"/>
                      <a:pt x="3508503" y="1652997"/>
                    </a:cubicBezTo>
                    <a:cubicBezTo>
                      <a:pt x="3476738" y="1593797"/>
                      <a:pt x="3431279" y="1487287"/>
                      <a:pt x="3456910" y="1399090"/>
                    </a:cubicBezTo>
                    <a:cubicBezTo>
                      <a:pt x="3466832" y="1364885"/>
                      <a:pt x="3472649" y="1334172"/>
                      <a:pt x="3475731" y="1305806"/>
                    </a:cubicBezTo>
                    <a:cubicBezTo>
                      <a:pt x="3520980" y="1286816"/>
                      <a:pt x="3668664" y="1210461"/>
                      <a:pt x="3671986" y="1020780"/>
                    </a:cubicBezTo>
                    <a:lnTo>
                      <a:pt x="3657073" y="1026212"/>
                    </a:lnTo>
                    <a:cubicBezTo>
                      <a:pt x="3654428" y="1176754"/>
                      <a:pt x="3534435" y="1240467"/>
                      <a:pt x="3478407" y="1262287"/>
                    </a:cubicBezTo>
                    <a:cubicBezTo>
                      <a:pt x="3479083" y="1214886"/>
                      <a:pt x="3472559" y="1173849"/>
                      <a:pt x="3466140" y="1133611"/>
                    </a:cubicBezTo>
                    <a:cubicBezTo>
                      <a:pt x="3463058" y="1114454"/>
                      <a:pt x="3459886" y="1094636"/>
                      <a:pt x="3457631" y="1074562"/>
                    </a:cubicBezTo>
                    <a:cubicBezTo>
                      <a:pt x="3453137" y="1035211"/>
                      <a:pt x="3481474" y="1012022"/>
                      <a:pt x="3514246" y="985206"/>
                    </a:cubicBezTo>
                    <a:cubicBezTo>
                      <a:pt x="3548009" y="957638"/>
                      <a:pt x="3586268" y="926368"/>
                      <a:pt x="3587065" y="872872"/>
                    </a:cubicBezTo>
                    <a:lnTo>
                      <a:pt x="3574001" y="876077"/>
                    </a:lnTo>
                    <a:cubicBezTo>
                      <a:pt x="3573505" y="910522"/>
                      <a:pt x="3519131" y="928369"/>
                      <a:pt x="3488389" y="953500"/>
                    </a:cubicBezTo>
                    <a:cubicBezTo>
                      <a:pt x="3451633" y="983566"/>
                      <a:pt x="3409962" y="1017604"/>
                      <a:pt x="3416982" y="1079212"/>
                    </a:cubicBezTo>
                    <a:cubicBezTo>
                      <a:pt x="3419357" y="1100204"/>
                      <a:pt x="3422620" y="1120504"/>
                      <a:pt x="3425732" y="1140081"/>
                    </a:cubicBezTo>
                    <a:cubicBezTo>
                      <a:pt x="3437412" y="1212914"/>
                      <a:pt x="3448461" y="1281684"/>
                      <a:pt x="3417689" y="1387638"/>
                    </a:cubicBezTo>
                    <a:cubicBezTo>
                      <a:pt x="3388179" y="1489093"/>
                      <a:pt x="3436480" y="1605279"/>
                      <a:pt x="3471266" y="1670498"/>
                    </a:cubicBezTo>
                    <a:cubicBezTo>
                      <a:pt x="3448777" y="1680986"/>
                      <a:pt x="3425491" y="1691686"/>
                      <a:pt x="3400536" y="1702881"/>
                    </a:cubicBezTo>
                    <a:cubicBezTo>
                      <a:pt x="3288752" y="1753157"/>
                      <a:pt x="3168383" y="1764278"/>
                      <a:pt x="3035041" y="1760877"/>
                    </a:cubicBezTo>
                    <a:cubicBezTo>
                      <a:pt x="3039475" y="1729276"/>
                      <a:pt x="3038333" y="1700037"/>
                      <a:pt x="3031809" y="1672815"/>
                    </a:cubicBezTo>
                    <a:cubicBezTo>
                      <a:pt x="3044256" y="1659994"/>
                      <a:pt x="3065287" y="1634172"/>
                      <a:pt x="3079027" y="1595016"/>
                    </a:cubicBezTo>
                    <a:cubicBezTo>
                      <a:pt x="3103426" y="1601066"/>
                      <a:pt x="3146856" y="1609914"/>
                      <a:pt x="3191744" y="1609914"/>
                    </a:cubicBezTo>
                    <a:cubicBezTo>
                      <a:pt x="3233295" y="1609914"/>
                      <a:pt x="3276094" y="1602300"/>
                      <a:pt x="3306220" y="1577786"/>
                    </a:cubicBezTo>
                    <a:lnTo>
                      <a:pt x="3301199" y="1571647"/>
                    </a:lnTo>
                    <a:cubicBezTo>
                      <a:pt x="3256506" y="1608033"/>
                      <a:pt x="3142827" y="1573317"/>
                      <a:pt x="3088889" y="1556072"/>
                    </a:cubicBezTo>
                    <a:cubicBezTo>
                      <a:pt x="3093173" y="1530219"/>
                      <a:pt x="3093910" y="1500409"/>
                      <a:pt x="3088182" y="1466490"/>
                    </a:cubicBezTo>
                    <a:cubicBezTo>
                      <a:pt x="3078170" y="1406885"/>
                      <a:pt x="3094616" y="1384132"/>
                      <a:pt x="3115482" y="1355390"/>
                    </a:cubicBezTo>
                    <a:cubicBezTo>
                      <a:pt x="3136363" y="1326588"/>
                      <a:pt x="3162309" y="1290728"/>
                      <a:pt x="3162309" y="1216405"/>
                    </a:cubicBezTo>
                    <a:cubicBezTo>
                      <a:pt x="3162309" y="1151187"/>
                      <a:pt x="3186152" y="1123242"/>
                      <a:pt x="3213752" y="1090844"/>
                    </a:cubicBezTo>
                    <a:cubicBezTo>
                      <a:pt x="3240376" y="1059634"/>
                      <a:pt x="3239203" y="1022661"/>
                      <a:pt x="3242676" y="953319"/>
                    </a:cubicBezTo>
                    <a:lnTo>
                      <a:pt x="3233130" y="952852"/>
                    </a:lnTo>
                    <a:cubicBezTo>
                      <a:pt x="3230364" y="1008260"/>
                      <a:pt x="3208235" y="1034203"/>
                      <a:pt x="3182634" y="1064239"/>
                    </a:cubicBezTo>
                    <a:cubicBezTo>
                      <a:pt x="3153951" y="1097916"/>
                      <a:pt x="3121420" y="1136063"/>
                      <a:pt x="3121420" y="1216390"/>
                    </a:cubicBezTo>
                    <a:cubicBezTo>
                      <a:pt x="3121420" y="1277441"/>
                      <a:pt x="3102448" y="1303594"/>
                      <a:pt x="3082364" y="1331313"/>
                    </a:cubicBezTo>
                    <a:cubicBezTo>
                      <a:pt x="3059018" y="1363471"/>
                      <a:pt x="3034950" y="1396712"/>
                      <a:pt x="3047834" y="1473307"/>
                    </a:cubicBezTo>
                    <a:cubicBezTo>
                      <a:pt x="3060928" y="1551016"/>
                      <a:pt x="3035206" y="1602300"/>
                      <a:pt x="3015543" y="1628814"/>
                    </a:cubicBezTo>
                    <a:cubicBezTo>
                      <a:pt x="2995985" y="1590276"/>
                      <a:pt x="2963454" y="1555771"/>
                      <a:pt x="2917062" y="1523959"/>
                    </a:cubicBezTo>
                    <a:cubicBezTo>
                      <a:pt x="2878653" y="1497550"/>
                      <a:pt x="2857051" y="1464248"/>
                      <a:pt x="2852797" y="1424957"/>
                    </a:cubicBezTo>
                    <a:cubicBezTo>
                      <a:pt x="2847340" y="1373959"/>
                      <a:pt x="2872580" y="1313210"/>
                      <a:pt x="2920415" y="1262423"/>
                    </a:cubicBezTo>
                    <a:cubicBezTo>
                      <a:pt x="3011574" y="1165573"/>
                      <a:pt x="2926398" y="1029974"/>
                      <a:pt x="2922730" y="1024241"/>
                    </a:cubicBezTo>
                    <a:lnTo>
                      <a:pt x="2917062" y="1027882"/>
                    </a:lnTo>
                    <a:cubicBezTo>
                      <a:pt x="2917829" y="1029026"/>
                      <a:pt x="2960102" y="1160502"/>
                      <a:pt x="2890604" y="1234328"/>
                    </a:cubicBezTo>
                    <a:cubicBezTo>
                      <a:pt x="2833885" y="1294580"/>
                      <a:pt x="2805277" y="1365653"/>
                      <a:pt x="2812087" y="1429336"/>
                    </a:cubicBezTo>
                    <a:cubicBezTo>
                      <a:pt x="2817574" y="1480365"/>
                      <a:pt x="2845881" y="1524742"/>
                      <a:pt x="2893912" y="1557712"/>
                    </a:cubicBezTo>
                    <a:cubicBezTo>
                      <a:pt x="2975946" y="1613992"/>
                      <a:pt x="3007215" y="1675012"/>
                      <a:pt x="2993911" y="1759507"/>
                    </a:cubicBezTo>
                    <a:cubicBezTo>
                      <a:pt x="2884095" y="1754572"/>
                      <a:pt x="2765620" y="1741841"/>
                      <a:pt x="2635826" y="1733971"/>
                    </a:cubicBezTo>
                    <a:cubicBezTo>
                      <a:pt x="2597162" y="1731593"/>
                      <a:pt x="2557084" y="1729441"/>
                      <a:pt x="2515743" y="1727590"/>
                    </a:cubicBezTo>
                    <a:cubicBezTo>
                      <a:pt x="2507640" y="1678985"/>
                      <a:pt x="2498125" y="1589750"/>
                      <a:pt x="2522087" y="1522710"/>
                    </a:cubicBezTo>
                    <a:cubicBezTo>
                      <a:pt x="2525109" y="1514268"/>
                      <a:pt x="2528401" y="1505405"/>
                      <a:pt x="2531798" y="1496195"/>
                    </a:cubicBezTo>
                    <a:cubicBezTo>
                      <a:pt x="2551612" y="1442413"/>
                      <a:pt x="2576581" y="1374637"/>
                      <a:pt x="2579768" y="1310862"/>
                    </a:cubicBezTo>
                    <a:cubicBezTo>
                      <a:pt x="2619846" y="1289615"/>
                      <a:pt x="2743011" y="1209498"/>
                      <a:pt x="2726400" y="1033405"/>
                    </a:cubicBezTo>
                    <a:cubicBezTo>
                      <a:pt x="2739433" y="1172043"/>
                      <a:pt x="2630008" y="1242108"/>
                      <a:pt x="2578190" y="1267509"/>
                    </a:cubicBezTo>
                    <a:cubicBezTo>
                      <a:pt x="2572147" y="1223282"/>
                      <a:pt x="2551386" y="1183330"/>
                      <a:pt x="2505461" y="1154618"/>
                    </a:cubicBezTo>
                    <a:lnTo>
                      <a:pt x="2490368" y="1165783"/>
                    </a:lnTo>
                    <a:cubicBezTo>
                      <a:pt x="2578596" y="1220950"/>
                      <a:pt x="2538668" y="1359257"/>
                      <a:pt x="2493419" y="1482005"/>
                    </a:cubicBezTo>
                    <a:cubicBezTo>
                      <a:pt x="2489977" y="1491320"/>
                      <a:pt x="2486639" y="1500349"/>
                      <a:pt x="2483558" y="1508926"/>
                    </a:cubicBezTo>
                    <a:cubicBezTo>
                      <a:pt x="2457716" y="1581232"/>
                      <a:pt x="2465473" y="1671747"/>
                      <a:pt x="2473922" y="1725845"/>
                    </a:cubicBezTo>
                    <a:cubicBezTo>
                      <a:pt x="2409325" y="1723362"/>
                      <a:pt x="2341827" y="1721782"/>
                      <a:pt x="2272150" y="1721601"/>
                    </a:cubicBezTo>
                    <a:cubicBezTo>
                      <a:pt x="2272676" y="1657948"/>
                      <a:pt x="2278313" y="1569119"/>
                      <a:pt x="2301253" y="1514509"/>
                    </a:cubicBezTo>
                    <a:cubicBezTo>
                      <a:pt x="2310063" y="1493502"/>
                      <a:pt x="2322194" y="1470418"/>
                      <a:pt x="2335047" y="1445995"/>
                    </a:cubicBezTo>
                    <a:cubicBezTo>
                      <a:pt x="2378447" y="1363501"/>
                      <a:pt x="2432416" y="1260827"/>
                      <a:pt x="2390369" y="1163842"/>
                    </a:cubicBezTo>
                    <a:lnTo>
                      <a:pt x="2382176" y="1167394"/>
                    </a:lnTo>
                    <a:cubicBezTo>
                      <a:pt x="2416406" y="1246426"/>
                      <a:pt x="2340189" y="1348272"/>
                      <a:pt x="2298848" y="1426884"/>
                    </a:cubicBezTo>
                    <a:cubicBezTo>
                      <a:pt x="2288566" y="1446401"/>
                      <a:pt x="2278794" y="1465061"/>
                      <a:pt x="2270481" y="1483013"/>
                    </a:cubicBezTo>
                    <a:cubicBezTo>
                      <a:pt x="2234101" y="1473924"/>
                      <a:pt x="2147812" y="1444686"/>
                      <a:pt x="2152713" y="1370950"/>
                    </a:cubicBezTo>
                    <a:lnTo>
                      <a:pt x="2142701" y="1370273"/>
                    </a:lnTo>
                    <a:cubicBezTo>
                      <a:pt x="2136853" y="1458093"/>
                      <a:pt x="2204712" y="1503524"/>
                      <a:pt x="2255568" y="1520543"/>
                    </a:cubicBezTo>
                    <a:cubicBezTo>
                      <a:pt x="2236507" y="1580766"/>
                      <a:pt x="2231546" y="1661574"/>
                      <a:pt x="2231170" y="1721601"/>
                    </a:cubicBezTo>
                    <a:cubicBezTo>
                      <a:pt x="2130374" y="1722128"/>
                      <a:pt x="2025324" y="1725679"/>
                      <a:pt x="1917598" y="1733911"/>
                    </a:cubicBezTo>
                    <a:cubicBezTo>
                      <a:pt x="1896221" y="1735521"/>
                      <a:pt x="1875521" y="1737522"/>
                      <a:pt x="1855061" y="1739614"/>
                    </a:cubicBezTo>
                    <a:cubicBezTo>
                      <a:pt x="1856113" y="1674155"/>
                      <a:pt x="1870364" y="1589343"/>
                      <a:pt x="1927414" y="1530023"/>
                    </a:cubicBezTo>
                    <a:cubicBezTo>
                      <a:pt x="1987726" y="1467303"/>
                      <a:pt x="1990838" y="1419194"/>
                      <a:pt x="1993123" y="1384011"/>
                    </a:cubicBezTo>
                    <a:cubicBezTo>
                      <a:pt x="1995273" y="1351086"/>
                      <a:pt x="1996145" y="1337453"/>
                      <a:pt x="2046505" y="1320869"/>
                    </a:cubicBezTo>
                    <a:cubicBezTo>
                      <a:pt x="2091364" y="1306017"/>
                      <a:pt x="2118212" y="1282858"/>
                      <a:pt x="2126225" y="1252054"/>
                    </a:cubicBezTo>
                    <a:cubicBezTo>
                      <a:pt x="2138642" y="1204412"/>
                      <a:pt x="2098594" y="1160005"/>
                      <a:pt x="2096896" y="1158124"/>
                    </a:cubicBezTo>
                    <a:lnTo>
                      <a:pt x="2090702" y="1163827"/>
                    </a:lnTo>
                    <a:cubicBezTo>
                      <a:pt x="2097662" y="1171442"/>
                      <a:pt x="2092280" y="1219987"/>
                      <a:pt x="2086643" y="1241716"/>
                    </a:cubicBezTo>
                    <a:cubicBezTo>
                      <a:pt x="2081306" y="1262257"/>
                      <a:pt x="2054879" y="1274928"/>
                      <a:pt x="2033682" y="1281955"/>
                    </a:cubicBezTo>
                    <a:cubicBezTo>
                      <a:pt x="1962426" y="1305475"/>
                      <a:pt x="1955195" y="1336565"/>
                      <a:pt x="1952294" y="1381378"/>
                    </a:cubicBezTo>
                    <a:cubicBezTo>
                      <a:pt x="1950204" y="1413416"/>
                      <a:pt x="1947859" y="1449742"/>
                      <a:pt x="1897950" y="1501613"/>
                    </a:cubicBezTo>
                    <a:cubicBezTo>
                      <a:pt x="1829836" y="1572414"/>
                      <a:pt x="1814276" y="1670814"/>
                      <a:pt x="1813825" y="1744264"/>
                    </a:cubicBezTo>
                    <a:cubicBezTo>
                      <a:pt x="1656326" y="1763631"/>
                      <a:pt x="1526501" y="1797549"/>
                      <a:pt x="1419391" y="1842152"/>
                    </a:cubicBezTo>
                    <a:cubicBezTo>
                      <a:pt x="1402540" y="1792929"/>
                      <a:pt x="1392287" y="1718697"/>
                      <a:pt x="1444346" y="1651808"/>
                    </a:cubicBezTo>
                    <a:cubicBezTo>
                      <a:pt x="1478170" y="1608334"/>
                      <a:pt x="1538543" y="1566169"/>
                      <a:pt x="1602463" y="1521521"/>
                    </a:cubicBezTo>
                    <a:cubicBezTo>
                      <a:pt x="1712955" y="1444249"/>
                      <a:pt x="1838209" y="1356729"/>
                      <a:pt x="1858233" y="1234463"/>
                    </a:cubicBezTo>
                    <a:lnTo>
                      <a:pt x="1845109" y="1238932"/>
                    </a:lnTo>
                    <a:cubicBezTo>
                      <a:pt x="1830257" y="1329628"/>
                      <a:pt x="1724199" y="1392438"/>
                      <a:pt x="1625403" y="1456814"/>
                    </a:cubicBezTo>
                    <a:cubicBezTo>
                      <a:pt x="1637820" y="1403770"/>
                      <a:pt x="1643878" y="1318853"/>
                      <a:pt x="1604702" y="1209438"/>
                    </a:cubicBezTo>
                    <a:lnTo>
                      <a:pt x="1593428" y="1213516"/>
                    </a:lnTo>
                    <a:cubicBezTo>
                      <a:pt x="1647456" y="1364374"/>
                      <a:pt x="1585084" y="1471772"/>
                      <a:pt x="1570698" y="1493758"/>
                    </a:cubicBezTo>
                    <a:cubicBezTo>
                      <a:pt x="1558506" y="1502245"/>
                      <a:pt x="1546510" y="1510717"/>
                      <a:pt x="1534814" y="1519129"/>
                    </a:cubicBezTo>
                    <a:cubicBezTo>
                      <a:pt x="1533206" y="1474947"/>
                      <a:pt x="1517902" y="1408239"/>
                      <a:pt x="1450570" y="1354156"/>
                    </a:cubicBezTo>
                    <a:lnTo>
                      <a:pt x="1491354" y="1176588"/>
                    </a:lnTo>
                    <a:lnTo>
                      <a:pt x="1481222" y="1175098"/>
                    </a:lnTo>
                    <a:lnTo>
                      <a:pt x="1418249" y="1331795"/>
                    </a:lnTo>
                    <a:cubicBezTo>
                      <a:pt x="1399758" y="1320734"/>
                      <a:pt x="1378547" y="1310501"/>
                      <a:pt x="1353923" y="1301563"/>
                    </a:cubicBezTo>
                    <a:lnTo>
                      <a:pt x="1348406" y="1316822"/>
                    </a:lnTo>
                    <a:cubicBezTo>
                      <a:pt x="1515617" y="1377360"/>
                      <a:pt x="1499006" y="1518030"/>
                      <a:pt x="1492857" y="1550338"/>
                    </a:cubicBezTo>
                    <a:cubicBezTo>
                      <a:pt x="1460792" y="1575198"/>
                      <a:pt x="1432605" y="1600238"/>
                      <a:pt x="1412055" y="1626693"/>
                    </a:cubicBezTo>
                    <a:cubicBezTo>
                      <a:pt x="1348346" y="1708600"/>
                      <a:pt x="1362116" y="1799867"/>
                      <a:pt x="1382486" y="1858479"/>
                    </a:cubicBezTo>
                    <a:cubicBezTo>
                      <a:pt x="1306058" y="1893797"/>
                      <a:pt x="1242018" y="1934788"/>
                      <a:pt x="1188080" y="1979797"/>
                    </a:cubicBezTo>
                    <a:cubicBezTo>
                      <a:pt x="1186787" y="1916956"/>
                      <a:pt x="1173483" y="1840918"/>
                      <a:pt x="1125663" y="1786910"/>
                    </a:cubicBezTo>
                    <a:cubicBezTo>
                      <a:pt x="1092576" y="1749561"/>
                      <a:pt x="1108375" y="1699646"/>
                      <a:pt x="1136878" y="1621351"/>
                    </a:cubicBezTo>
                    <a:cubicBezTo>
                      <a:pt x="1166643" y="1539609"/>
                      <a:pt x="1200392" y="1446973"/>
                      <a:pt x="1157788" y="1348287"/>
                    </a:cubicBezTo>
                    <a:cubicBezTo>
                      <a:pt x="1193928" y="1432000"/>
                      <a:pt x="1125573" y="1532777"/>
                      <a:pt x="1098423" y="1607341"/>
                    </a:cubicBezTo>
                    <a:cubicBezTo>
                      <a:pt x="1093252" y="1621621"/>
                      <a:pt x="1088111" y="1635707"/>
                      <a:pt x="1083511" y="1649581"/>
                    </a:cubicBezTo>
                    <a:cubicBezTo>
                      <a:pt x="969005" y="1683439"/>
                      <a:pt x="877740" y="1615692"/>
                      <a:pt x="875244" y="1611780"/>
                    </a:cubicBezTo>
                    <a:cubicBezTo>
                      <a:pt x="875891" y="1612833"/>
                      <a:pt x="931032" y="1698096"/>
                      <a:pt x="1035240" y="1698096"/>
                    </a:cubicBezTo>
                    <a:cubicBezTo>
                      <a:pt x="1046545" y="1698096"/>
                      <a:pt x="1058496" y="1697028"/>
                      <a:pt x="1070973" y="1694770"/>
                    </a:cubicBezTo>
                    <a:cubicBezTo>
                      <a:pt x="1061758" y="1738470"/>
                      <a:pt x="1064043" y="1779070"/>
                      <a:pt x="1095056" y="1814072"/>
                    </a:cubicBezTo>
                    <a:cubicBezTo>
                      <a:pt x="1144003" y="1869329"/>
                      <a:pt x="1149611" y="1956819"/>
                      <a:pt x="1146378" y="2017312"/>
                    </a:cubicBezTo>
                    <a:cubicBezTo>
                      <a:pt x="1101280" y="2060952"/>
                      <a:pt x="1064284" y="2107631"/>
                      <a:pt x="1033842" y="2155996"/>
                    </a:cubicBezTo>
                    <a:cubicBezTo>
                      <a:pt x="990352" y="2175965"/>
                      <a:pt x="942817" y="2202389"/>
                      <a:pt x="891555" y="2234803"/>
                    </a:cubicBezTo>
                    <a:cubicBezTo>
                      <a:pt x="891465" y="2171706"/>
                      <a:pt x="881949" y="2092583"/>
                      <a:pt x="843345" y="2033474"/>
                    </a:cubicBezTo>
                    <a:cubicBezTo>
                      <a:pt x="818360" y="1995267"/>
                      <a:pt x="817308" y="1968075"/>
                      <a:pt x="816180" y="1939182"/>
                    </a:cubicBezTo>
                    <a:cubicBezTo>
                      <a:pt x="814331" y="1891570"/>
                      <a:pt x="812602" y="1846576"/>
                      <a:pt x="712212" y="1783178"/>
                    </a:cubicBezTo>
                    <a:cubicBezTo>
                      <a:pt x="684612" y="1765737"/>
                      <a:pt x="667610" y="1745347"/>
                      <a:pt x="657282" y="1723603"/>
                    </a:cubicBezTo>
                    <a:cubicBezTo>
                      <a:pt x="649585" y="1689835"/>
                      <a:pt x="650262" y="1642087"/>
                      <a:pt x="674931" y="1606950"/>
                    </a:cubicBezTo>
                    <a:cubicBezTo>
                      <a:pt x="693196" y="1580961"/>
                      <a:pt x="722465" y="1565567"/>
                      <a:pt x="761986" y="1561188"/>
                    </a:cubicBezTo>
                    <a:cubicBezTo>
                      <a:pt x="889360" y="1547073"/>
                      <a:pt x="1036833" y="1440367"/>
                      <a:pt x="1053340" y="1303865"/>
                    </a:cubicBezTo>
                    <a:lnTo>
                      <a:pt x="1046409" y="1303007"/>
                    </a:lnTo>
                    <a:cubicBezTo>
                      <a:pt x="1034954" y="1397615"/>
                      <a:pt x="895960" y="1505104"/>
                      <a:pt x="757492" y="1520468"/>
                    </a:cubicBezTo>
                    <a:cubicBezTo>
                      <a:pt x="708018" y="1525945"/>
                      <a:pt x="670225" y="1545749"/>
                      <a:pt x="644895" y="1579050"/>
                    </a:cubicBezTo>
                    <a:cubicBezTo>
                      <a:pt x="646067" y="1537984"/>
                      <a:pt x="640701" y="1498076"/>
                      <a:pt x="593858" y="1488385"/>
                    </a:cubicBezTo>
                    <a:lnTo>
                      <a:pt x="591047" y="1501823"/>
                    </a:lnTo>
                    <a:cubicBezTo>
                      <a:pt x="608786" y="1505465"/>
                      <a:pt x="606200" y="1544289"/>
                      <a:pt x="602878" y="1600584"/>
                    </a:cubicBezTo>
                    <a:cubicBezTo>
                      <a:pt x="598999" y="1666480"/>
                      <a:pt x="593633" y="1756709"/>
                      <a:pt x="690369" y="1817819"/>
                    </a:cubicBezTo>
                    <a:cubicBezTo>
                      <a:pt x="772494" y="1869750"/>
                      <a:pt x="773667" y="1899530"/>
                      <a:pt x="775245" y="1940822"/>
                    </a:cubicBezTo>
                    <a:cubicBezTo>
                      <a:pt x="776418" y="1970828"/>
                      <a:pt x="777861" y="2008223"/>
                      <a:pt x="809070" y="2055926"/>
                    </a:cubicBezTo>
                    <a:cubicBezTo>
                      <a:pt x="847644" y="2114990"/>
                      <a:pt x="852439" y="2201305"/>
                      <a:pt x="849914" y="2261859"/>
                    </a:cubicBezTo>
                    <a:cubicBezTo>
                      <a:pt x="770720" y="2314874"/>
                      <a:pt x="683109" y="2381597"/>
                      <a:pt x="587334" y="2461683"/>
                    </a:cubicBezTo>
                    <a:cubicBezTo>
                      <a:pt x="562139" y="2446364"/>
                      <a:pt x="537424" y="2406923"/>
                      <a:pt x="511733" y="2365571"/>
                    </a:cubicBezTo>
                    <a:cubicBezTo>
                      <a:pt x="510095" y="2362953"/>
                      <a:pt x="508471" y="2360274"/>
                      <a:pt x="506832" y="2357671"/>
                    </a:cubicBezTo>
                    <a:cubicBezTo>
                      <a:pt x="525774" y="2313820"/>
                      <a:pt x="586251" y="2144153"/>
                      <a:pt x="502774" y="1919093"/>
                    </a:cubicBezTo>
                    <a:cubicBezTo>
                      <a:pt x="570692" y="2102229"/>
                      <a:pt x="513191" y="2256352"/>
                      <a:pt x="482163" y="2319343"/>
                    </a:cubicBezTo>
                    <a:cubicBezTo>
                      <a:pt x="452067" y="2274996"/>
                      <a:pt x="418739" y="2237572"/>
                      <a:pt x="374903" y="2231251"/>
                    </a:cubicBezTo>
                    <a:cubicBezTo>
                      <a:pt x="283383" y="2218144"/>
                      <a:pt x="175687" y="2099610"/>
                      <a:pt x="174950" y="2098226"/>
                    </a:cubicBezTo>
                    <a:cubicBezTo>
                      <a:pt x="178243" y="2104666"/>
                      <a:pt x="256579" y="2255674"/>
                      <a:pt x="369116" y="2271806"/>
                    </a:cubicBezTo>
                    <a:cubicBezTo>
                      <a:pt x="408848" y="2277509"/>
                      <a:pt x="443484" y="2333263"/>
                      <a:pt x="476992" y="2387195"/>
                    </a:cubicBezTo>
                    <a:cubicBezTo>
                      <a:pt x="501180" y="2426170"/>
                      <a:pt x="525879" y="2465792"/>
                      <a:pt x="554923" y="2489056"/>
                    </a:cubicBezTo>
                    <a:cubicBezTo>
                      <a:pt x="518663" y="2519935"/>
                      <a:pt x="481397" y="2552469"/>
                      <a:pt x="442912" y="2587049"/>
                    </a:cubicBezTo>
                    <a:cubicBezTo>
                      <a:pt x="398084" y="2627333"/>
                      <a:pt x="333337" y="2671334"/>
                      <a:pt x="264156" y="2713529"/>
                    </a:cubicBezTo>
                    <a:cubicBezTo>
                      <a:pt x="244929" y="2699579"/>
                      <a:pt x="216967" y="2669272"/>
                      <a:pt x="213630" y="2609050"/>
                    </a:cubicBezTo>
                    <a:cubicBezTo>
                      <a:pt x="213134" y="2600021"/>
                      <a:pt x="212683" y="2591082"/>
                      <a:pt x="212277" y="2582249"/>
                    </a:cubicBezTo>
                    <a:cubicBezTo>
                      <a:pt x="211360" y="2563845"/>
                      <a:pt x="210488" y="2545652"/>
                      <a:pt x="209045" y="2527730"/>
                    </a:cubicBezTo>
                    <a:cubicBezTo>
                      <a:pt x="247454" y="2513088"/>
                      <a:pt x="339817" y="2467041"/>
                      <a:pt x="348896" y="2360906"/>
                    </a:cubicBezTo>
                    <a:cubicBezTo>
                      <a:pt x="342087" y="2440466"/>
                      <a:pt x="248657" y="2475618"/>
                      <a:pt x="204550" y="2488078"/>
                    </a:cubicBezTo>
                    <a:cubicBezTo>
                      <a:pt x="195155" y="2425267"/>
                      <a:pt x="172921" y="2367542"/>
                      <a:pt x="110895" y="2320291"/>
                    </a:cubicBezTo>
                    <a:cubicBezTo>
                      <a:pt x="187789" y="2378843"/>
                      <a:pt x="166712" y="2487672"/>
                      <a:pt x="171403" y="2584220"/>
                    </a:cubicBezTo>
                    <a:cubicBezTo>
                      <a:pt x="171809" y="2593159"/>
                      <a:pt x="172259" y="2602203"/>
                      <a:pt x="172756" y="2611322"/>
                    </a:cubicBezTo>
                    <a:cubicBezTo>
                      <a:pt x="176333" y="2675367"/>
                      <a:pt x="202641" y="2713740"/>
                      <a:pt x="226949" y="2735815"/>
                    </a:cubicBezTo>
                    <a:cubicBezTo>
                      <a:pt x="157482" y="2776671"/>
                      <a:pt x="86316" y="2814773"/>
                      <a:pt x="28169" y="2844704"/>
                    </a:cubicBezTo>
                    <a:cubicBezTo>
                      <a:pt x="31160" y="2848782"/>
                      <a:pt x="34362" y="2852724"/>
                      <a:pt x="37805" y="2856486"/>
                    </a:cubicBezTo>
                    <a:cubicBezTo>
                      <a:pt x="37805" y="2856486"/>
                      <a:pt x="18863" y="2895160"/>
                      <a:pt x="193" y="2950778"/>
                    </a:cubicBezTo>
                    <a:cubicBezTo>
                      <a:pt x="119990" y="2891413"/>
                      <a:pt x="373490" y="2759471"/>
                      <a:pt x="497542" y="2648009"/>
                    </a:cubicBezTo>
                    <a:cubicBezTo>
                      <a:pt x="641212" y="2518972"/>
                      <a:pt x="770074" y="2415666"/>
                      <a:pt x="881122" y="2339854"/>
                    </a:cubicBezTo>
                    <a:lnTo>
                      <a:pt x="883242" y="2340230"/>
                    </a:lnTo>
                    <a:cubicBezTo>
                      <a:pt x="883302" y="2339914"/>
                      <a:pt x="883452" y="2339146"/>
                      <a:pt x="883588" y="2338138"/>
                    </a:cubicBezTo>
                    <a:cubicBezTo>
                      <a:pt x="913157" y="2318034"/>
                      <a:pt x="941525" y="2299750"/>
                      <a:pt x="968464" y="2283649"/>
                    </a:cubicBezTo>
                    <a:cubicBezTo>
                      <a:pt x="951431" y="2324971"/>
                      <a:pt x="937601" y="2366670"/>
                      <a:pt x="926236" y="2407886"/>
                    </a:cubicBezTo>
                    <a:cubicBezTo>
                      <a:pt x="858708" y="2652885"/>
                      <a:pt x="841405" y="2691107"/>
                      <a:pt x="734867" y="2820566"/>
                    </a:cubicBezTo>
                    <a:cubicBezTo>
                      <a:pt x="627938" y="2769162"/>
                      <a:pt x="602216" y="2667286"/>
                      <a:pt x="602502" y="2662456"/>
                    </a:cubicBezTo>
                    <a:cubicBezTo>
                      <a:pt x="602412" y="2663915"/>
                      <a:pt x="595256" y="2787205"/>
                      <a:pt x="708680" y="2852122"/>
                    </a:cubicBezTo>
                    <a:cubicBezTo>
                      <a:pt x="687513" y="2877524"/>
                      <a:pt x="663400" y="2906265"/>
                      <a:pt x="635394" y="2940229"/>
                    </a:cubicBezTo>
                    <a:cubicBezTo>
                      <a:pt x="615430" y="2964411"/>
                      <a:pt x="599991" y="2988880"/>
                      <a:pt x="588100" y="3013303"/>
                    </a:cubicBezTo>
                    <a:cubicBezTo>
                      <a:pt x="529442" y="3010729"/>
                      <a:pt x="440327" y="3014311"/>
                      <a:pt x="376407" y="3051089"/>
                    </a:cubicBezTo>
                    <a:cubicBezTo>
                      <a:pt x="360427" y="3060298"/>
                      <a:pt x="344612" y="3071373"/>
                      <a:pt x="328933" y="3083337"/>
                    </a:cubicBezTo>
                    <a:cubicBezTo>
                      <a:pt x="290734" y="3053150"/>
                      <a:pt x="176514" y="2975698"/>
                      <a:pt x="51936" y="3013589"/>
                    </a:cubicBezTo>
                    <a:cubicBezTo>
                      <a:pt x="152912" y="2982815"/>
                      <a:pt x="258263" y="3070139"/>
                      <a:pt x="298100" y="3108106"/>
                    </a:cubicBezTo>
                    <a:cubicBezTo>
                      <a:pt x="286946" y="3117466"/>
                      <a:pt x="275821" y="3127022"/>
                      <a:pt x="264862" y="3136457"/>
                    </a:cubicBezTo>
                    <a:cubicBezTo>
                      <a:pt x="209075" y="3184686"/>
                      <a:pt x="155813" y="3275276"/>
                      <a:pt x="100733" y="3281190"/>
                    </a:cubicBezTo>
                    <a:cubicBezTo>
                      <a:pt x="168471" y="3273876"/>
                      <a:pt x="231068" y="3219808"/>
                      <a:pt x="291576" y="3167501"/>
                    </a:cubicBezTo>
                    <a:cubicBezTo>
                      <a:pt x="326257" y="3137540"/>
                      <a:pt x="362095" y="3106541"/>
                      <a:pt x="396776" y="3086632"/>
                    </a:cubicBezTo>
                    <a:cubicBezTo>
                      <a:pt x="446986" y="3057755"/>
                      <a:pt x="518648" y="3052774"/>
                      <a:pt x="571594" y="3053872"/>
                    </a:cubicBezTo>
                    <a:cubicBezTo>
                      <a:pt x="530810" y="3176545"/>
                      <a:pt x="570271" y="3295846"/>
                      <a:pt x="584011" y="3380868"/>
                    </a:cubicBezTo>
                    <a:cubicBezTo>
                      <a:pt x="597256" y="3462700"/>
                      <a:pt x="555088" y="3525646"/>
                      <a:pt x="511688" y="3573921"/>
                    </a:cubicBezTo>
                    <a:cubicBezTo>
                      <a:pt x="425594" y="3669702"/>
                      <a:pt x="236540" y="3834795"/>
                      <a:pt x="99245" y="3951478"/>
                    </a:cubicBezTo>
                    <a:cubicBezTo>
                      <a:pt x="117915" y="4010136"/>
                      <a:pt x="164487" y="4100711"/>
                      <a:pt x="279550" y="4159805"/>
                    </a:cubicBezTo>
                    <a:cubicBezTo>
                      <a:pt x="376437" y="4062398"/>
                      <a:pt x="504157" y="3929162"/>
                      <a:pt x="596384" y="3815459"/>
                    </a:cubicBezTo>
                    <a:cubicBezTo>
                      <a:pt x="629216" y="3886771"/>
                      <a:pt x="673833" y="3987052"/>
                      <a:pt x="680508" y="4015945"/>
                    </a:cubicBezTo>
                    <a:cubicBezTo>
                      <a:pt x="682973" y="4026599"/>
                      <a:pt x="670842" y="4052467"/>
                      <a:pt x="659101" y="4077492"/>
                    </a:cubicBezTo>
                    <a:cubicBezTo>
                      <a:pt x="632613" y="4133967"/>
                      <a:pt x="592655" y="4219230"/>
                      <a:pt x="610064" y="4328826"/>
                    </a:cubicBezTo>
                    <a:cubicBezTo>
                      <a:pt x="610064" y="4328826"/>
                      <a:pt x="670376" y="4149873"/>
                      <a:pt x="696127" y="4094902"/>
                    </a:cubicBezTo>
                    <a:cubicBezTo>
                      <a:pt x="706936" y="4071863"/>
                      <a:pt x="715865" y="4052767"/>
                      <a:pt x="719699" y="4035778"/>
                    </a:cubicBezTo>
                    <a:cubicBezTo>
                      <a:pt x="742925" y="4041436"/>
                      <a:pt x="783183" y="4054362"/>
                      <a:pt x="830010" y="4083285"/>
                    </a:cubicBezTo>
                    <a:cubicBezTo>
                      <a:pt x="897959" y="4125269"/>
                      <a:pt x="1103369" y="4361871"/>
                      <a:pt x="1103369" y="4361871"/>
                    </a:cubicBezTo>
                    <a:cubicBezTo>
                      <a:pt x="1064404" y="4270920"/>
                      <a:pt x="1018719" y="4202301"/>
                      <a:pt x="972357" y="4150400"/>
                    </a:cubicBezTo>
                    <a:cubicBezTo>
                      <a:pt x="928702" y="4087679"/>
                      <a:pt x="943223" y="3971853"/>
                      <a:pt x="952950" y="3894792"/>
                    </a:cubicBezTo>
                    <a:cubicBezTo>
                      <a:pt x="959263" y="3844877"/>
                      <a:pt x="962255" y="3817987"/>
                      <a:pt x="956062" y="3800997"/>
                    </a:cubicBezTo>
                    <a:cubicBezTo>
                      <a:pt x="943644" y="3766747"/>
                      <a:pt x="813805" y="3680988"/>
                      <a:pt x="718737" y="3621834"/>
                    </a:cubicBezTo>
                    <a:cubicBezTo>
                      <a:pt x="734236" y="3580978"/>
                      <a:pt x="746157" y="3535834"/>
                      <a:pt x="753884" y="3491893"/>
                    </a:cubicBezTo>
                    <a:cubicBezTo>
                      <a:pt x="800801" y="3502247"/>
                      <a:pt x="852034" y="3515022"/>
                      <a:pt x="885211" y="3527648"/>
                    </a:cubicBezTo>
                    <a:cubicBezTo>
                      <a:pt x="942412" y="3549453"/>
                      <a:pt x="966419" y="3598103"/>
                      <a:pt x="1006211" y="3678671"/>
                    </a:cubicBezTo>
                    <a:cubicBezTo>
                      <a:pt x="1014434" y="3695329"/>
                      <a:pt x="1023304" y="3713252"/>
                      <a:pt x="1033135" y="3732348"/>
                    </a:cubicBezTo>
                    <a:cubicBezTo>
                      <a:pt x="1036247" y="3738352"/>
                      <a:pt x="1039569" y="3743739"/>
                      <a:pt x="1042847" y="3749262"/>
                    </a:cubicBezTo>
                    <a:lnTo>
                      <a:pt x="1042756" y="3749367"/>
                    </a:lnTo>
                    <a:cubicBezTo>
                      <a:pt x="1042877" y="3749533"/>
                      <a:pt x="1043057" y="3749653"/>
                      <a:pt x="1043132" y="3749788"/>
                    </a:cubicBezTo>
                    <a:cubicBezTo>
                      <a:pt x="1080218" y="3812163"/>
                      <a:pt x="1127632" y="3845344"/>
                      <a:pt x="1170025" y="3874567"/>
                    </a:cubicBezTo>
                    <a:cubicBezTo>
                      <a:pt x="1198768" y="3894416"/>
                      <a:pt x="1223603" y="3911525"/>
                      <a:pt x="1241988" y="3935166"/>
                    </a:cubicBezTo>
                    <a:cubicBezTo>
                      <a:pt x="1282246" y="3986992"/>
                      <a:pt x="1319828" y="4087122"/>
                      <a:pt x="1258253" y="4150535"/>
                    </a:cubicBezTo>
                    <a:cubicBezTo>
                      <a:pt x="1190455" y="4220298"/>
                      <a:pt x="1142274" y="4312228"/>
                      <a:pt x="1140275" y="4316110"/>
                    </a:cubicBezTo>
                    <a:cubicBezTo>
                      <a:pt x="1140275" y="4316110"/>
                      <a:pt x="1224069" y="4244420"/>
                      <a:pt x="1287583" y="4179066"/>
                    </a:cubicBezTo>
                    <a:cubicBezTo>
                      <a:pt x="1326774" y="4138722"/>
                      <a:pt x="1337086" y="4085091"/>
                      <a:pt x="1328457" y="4032001"/>
                    </a:cubicBezTo>
                    <a:cubicBezTo>
                      <a:pt x="1337703" y="4035086"/>
                      <a:pt x="1347684" y="4037975"/>
                      <a:pt x="1358403" y="4041060"/>
                    </a:cubicBezTo>
                    <a:cubicBezTo>
                      <a:pt x="1429073" y="4061164"/>
                      <a:pt x="1617225" y="4226393"/>
                      <a:pt x="1617225" y="4226393"/>
                    </a:cubicBezTo>
                    <a:cubicBezTo>
                      <a:pt x="1557469" y="4055130"/>
                      <a:pt x="1444406" y="4022927"/>
                      <a:pt x="1369617" y="4001649"/>
                    </a:cubicBezTo>
                    <a:cubicBezTo>
                      <a:pt x="1344663" y="3994561"/>
                      <a:pt x="1321226" y="3987775"/>
                      <a:pt x="1313364" y="3978354"/>
                    </a:cubicBezTo>
                    <a:cubicBezTo>
                      <a:pt x="1303533" y="3953886"/>
                      <a:pt x="1290228" y="3930577"/>
                      <a:pt x="1274279" y="3910036"/>
                    </a:cubicBezTo>
                    <a:cubicBezTo>
                      <a:pt x="1252030" y="3881354"/>
                      <a:pt x="1223452" y="3861701"/>
                      <a:pt x="1193206" y="3840829"/>
                    </a:cubicBezTo>
                    <a:cubicBezTo>
                      <a:pt x="1171949" y="3826112"/>
                      <a:pt x="1150332" y="3811095"/>
                      <a:pt x="1129902" y="3792405"/>
                    </a:cubicBezTo>
                    <a:cubicBezTo>
                      <a:pt x="1141357" y="3793804"/>
                      <a:pt x="1153399" y="3794481"/>
                      <a:pt x="1166011" y="3794481"/>
                    </a:cubicBezTo>
                    <a:cubicBezTo>
                      <a:pt x="1201399" y="3794481"/>
                      <a:pt x="1240875" y="3789651"/>
                      <a:pt x="1282051" y="3783451"/>
                    </a:cubicBezTo>
                    <a:cubicBezTo>
                      <a:pt x="1316732" y="3778154"/>
                      <a:pt x="1355066" y="3806083"/>
                      <a:pt x="1399323" y="3838663"/>
                    </a:cubicBezTo>
                    <a:cubicBezTo>
                      <a:pt x="1426622" y="3858752"/>
                      <a:pt x="1457545" y="3881520"/>
                      <a:pt x="1492391" y="3899803"/>
                    </a:cubicBezTo>
                    <a:cubicBezTo>
                      <a:pt x="1574246" y="3942690"/>
                      <a:pt x="1640466" y="3977316"/>
                      <a:pt x="1720937" y="3977316"/>
                    </a:cubicBezTo>
                    <a:cubicBezTo>
                      <a:pt x="1728889" y="3977316"/>
                      <a:pt x="1736932" y="3976985"/>
                      <a:pt x="1745185" y="3976263"/>
                    </a:cubicBezTo>
                    <a:cubicBezTo>
                      <a:pt x="1745185" y="3976263"/>
                      <a:pt x="1598674" y="3909238"/>
                      <a:pt x="1511348" y="3863507"/>
                    </a:cubicBezTo>
                    <a:cubicBezTo>
                      <a:pt x="1479253" y="3846653"/>
                      <a:pt x="1450946" y="3825827"/>
                      <a:pt x="1423556" y="3805662"/>
                    </a:cubicBezTo>
                    <a:cubicBezTo>
                      <a:pt x="1405411" y="3792254"/>
                      <a:pt x="1388153" y="3779629"/>
                      <a:pt x="1371091" y="3769065"/>
                    </a:cubicBezTo>
                    <a:cubicBezTo>
                      <a:pt x="1485341" y="3747230"/>
                      <a:pt x="1584197" y="3695826"/>
                      <a:pt x="1615646" y="3640659"/>
                    </a:cubicBezTo>
                    <a:cubicBezTo>
                      <a:pt x="1615646" y="3640659"/>
                      <a:pt x="1466730" y="3713041"/>
                      <a:pt x="1343580" y="3732287"/>
                    </a:cubicBezTo>
                    <a:lnTo>
                      <a:pt x="1318806" y="3736275"/>
                    </a:lnTo>
                    <a:cubicBezTo>
                      <a:pt x="1217123" y="3752467"/>
                      <a:pt x="1112073" y="3769155"/>
                      <a:pt x="1076490" y="3725817"/>
                    </a:cubicBezTo>
                    <a:cubicBezTo>
                      <a:pt x="1074145" y="3721739"/>
                      <a:pt x="1071710" y="3717916"/>
                      <a:pt x="1069470" y="3713582"/>
                    </a:cubicBezTo>
                    <a:cubicBezTo>
                      <a:pt x="1059729" y="3694682"/>
                      <a:pt x="1050995" y="3677000"/>
                      <a:pt x="1042862" y="3660523"/>
                    </a:cubicBezTo>
                    <a:cubicBezTo>
                      <a:pt x="1016734" y="3607598"/>
                      <a:pt x="996004" y="3565765"/>
                      <a:pt x="967351" y="3534916"/>
                    </a:cubicBezTo>
                    <a:cubicBezTo>
                      <a:pt x="1001115" y="3536978"/>
                      <a:pt x="1041900" y="3538844"/>
                      <a:pt x="1081211" y="3538844"/>
                    </a:cubicBezTo>
                    <a:cubicBezTo>
                      <a:pt x="1128219" y="3538844"/>
                      <a:pt x="1173017" y="3536180"/>
                      <a:pt x="1200948" y="3528220"/>
                    </a:cubicBezTo>
                    <a:cubicBezTo>
                      <a:pt x="1226549" y="3520936"/>
                      <a:pt x="1252331" y="3509650"/>
                      <a:pt x="1279630" y="3497702"/>
                    </a:cubicBezTo>
                    <a:cubicBezTo>
                      <a:pt x="1281885" y="3496739"/>
                      <a:pt x="1284245" y="3495731"/>
                      <a:pt x="1286500" y="3494738"/>
                    </a:cubicBezTo>
                    <a:cubicBezTo>
                      <a:pt x="1324293" y="3479629"/>
                      <a:pt x="1448781" y="3496272"/>
                      <a:pt x="1614173" y="3537279"/>
                    </a:cubicBezTo>
                    <a:cubicBezTo>
                      <a:pt x="1635700" y="3553290"/>
                      <a:pt x="1773718" y="3659078"/>
                      <a:pt x="1795831" y="3757072"/>
                    </a:cubicBezTo>
                    <a:cubicBezTo>
                      <a:pt x="1805572" y="3800230"/>
                      <a:pt x="1805963" y="3845600"/>
                      <a:pt x="1806369" y="3893573"/>
                    </a:cubicBezTo>
                    <a:cubicBezTo>
                      <a:pt x="1807016" y="3968362"/>
                      <a:pt x="1807692" y="4045604"/>
                      <a:pt x="1845770" y="4117083"/>
                    </a:cubicBezTo>
                    <a:cubicBezTo>
                      <a:pt x="1845770" y="4117083"/>
                      <a:pt x="1847740" y="3978716"/>
                      <a:pt x="1847349" y="3902873"/>
                    </a:cubicBezTo>
                    <a:cubicBezTo>
                      <a:pt x="1894237" y="3890744"/>
                      <a:pt x="2037816" y="3865147"/>
                      <a:pt x="2134057" y="3975721"/>
                    </a:cubicBezTo>
                    <a:cubicBezTo>
                      <a:pt x="2029879" y="3856133"/>
                      <a:pt x="1900746" y="3856705"/>
                      <a:pt x="1846928" y="3863281"/>
                    </a:cubicBezTo>
                    <a:cubicBezTo>
                      <a:pt x="1846251" y="3824758"/>
                      <a:pt x="1844222" y="3785723"/>
                      <a:pt x="1835744" y="3748028"/>
                    </a:cubicBezTo>
                    <a:cubicBezTo>
                      <a:pt x="1820034" y="3678445"/>
                      <a:pt x="1758204" y="3609073"/>
                      <a:pt x="1707197" y="3561717"/>
                    </a:cubicBezTo>
                    <a:cubicBezTo>
                      <a:pt x="1753769" y="3574508"/>
                      <a:pt x="1815720" y="3578781"/>
                      <a:pt x="1877520" y="3578781"/>
                    </a:cubicBezTo>
                    <a:cubicBezTo>
                      <a:pt x="1996055" y="3578781"/>
                      <a:pt x="2113943" y="3563116"/>
                      <a:pt x="2121369" y="3562123"/>
                    </a:cubicBezTo>
                    <a:cubicBezTo>
                      <a:pt x="2118663" y="3562469"/>
                      <a:pt x="1845319" y="3557533"/>
                      <a:pt x="1717600" y="3522080"/>
                    </a:cubicBezTo>
                    <a:cubicBezTo>
                      <a:pt x="1646509" y="3502382"/>
                      <a:pt x="1509980" y="3466959"/>
                      <a:pt x="1402585" y="3453716"/>
                    </a:cubicBezTo>
                    <a:cubicBezTo>
                      <a:pt x="1428622" y="3447833"/>
                      <a:pt x="1456583" y="3444010"/>
                      <a:pt x="1487085" y="3444010"/>
                    </a:cubicBezTo>
                    <a:cubicBezTo>
                      <a:pt x="1521255" y="3444010"/>
                      <a:pt x="1552884" y="3440083"/>
                      <a:pt x="1583416" y="3436276"/>
                    </a:cubicBezTo>
                    <a:cubicBezTo>
                      <a:pt x="1628860" y="3430678"/>
                      <a:pt x="1677161" y="3417962"/>
                      <a:pt x="1724846" y="3418775"/>
                    </a:cubicBezTo>
                    <a:lnTo>
                      <a:pt x="1731159" y="3421227"/>
                    </a:lnTo>
                    <a:cubicBezTo>
                      <a:pt x="1731159" y="3421227"/>
                      <a:pt x="1731565" y="3420279"/>
                      <a:pt x="1732107" y="3418970"/>
                    </a:cubicBezTo>
                    <a:cubicBezTo>
                      <a:pt x="1773567" y="3420942"/>
                      <a:pt x="1814442" y="3433883"/>
                      <a:pt x="1852400" y="3471910"/>
                    </a:cubicBezTo>
                    <a:cubicBezTo>
                      <a:pt x="1813645" y="3433100"/>
                      <a:pt x="1776829" y="3411446"/>
                      <a:pt x="1740856" y="3400010"/>
                    </a:cubicBezTo>
                    <a:cubicBezTo>
                      <a:pt x="1761120" y="3358943"/>
                      <a:pt x="1813224" y="3270370"/>
                      <a:pt x="1895214" y="3247301"/>
                    </a:cubicBezTo>
                    <a:cubicBezTo>
                      <a:pt x="2011223" y="3214632"/>
                      <a:pt x="2113537" y="3152287"/>
                      <a:pt x="2114634" y="3152077"/>
                    </a:cubicBezTo>
                    <a:cubicBezTo>
                      <a:pt x="2113522" y="3152287"/>
                      <a:pt x="2001707" y="3174754"/>
                      <a:pt x="1884119" y="3207920"/>
                    </a:cubicBezTo>
                    <a:cubicBezTo>
                      <a:pt x="1779265" y="3237415"/>
                      <a:pt x="1718908" y="3349508"/>
                      <a:pt x="1699786" y="3390950"/>
                    </a:cubicBezTo>
                    <a:cubicBezTo>
                      <a:pt x="1659272" y="3385774"/>
                      <a:pt x="1619360" y="3390635"/>
                      <a:pt x="1578410" y="3395676"/>
                    </a:cubicBezTo>
                    <a:cubicBezTo>
                      <a:pt x="1549111" y="3399272"/>
                      <a:pt x="1518744" y="3403034"/>
                      <a:pt x="1487100" y="3403034"/>
                    </a:cubicBezTo>
                    <a:cubicBezTo>
                      <a:pt x="1394031" y="3403034"/>
                      <a:pt x="1324549" y="3433401"/>
                      <a:pt x="1263274" y="3460187"/>
                    </a:cubicBezTo>
                    <a:cubicBezTo>
                      <a:pt x="1237238" y="3471578"/>
                      <a:pt x="1212659" y="3482308"/>
                      <a:pt x="1189688" y="3488839"/>
                    </a:cubicBezTo>
                    <a:cubicBezTo>
                      <a:pt x="1120837" y="3508597"/>
                      <a:pt x="920914" y="3490690"/>
                      <a:pt x="896892" y="3488387"/>
                    </a:cubicBezTo>
                    <a:cubicBezTo>
                      <a:pt x="860723" y="3474964"/>
                      <a:pt x="807717" y="3461752"/>
                      <a:pt x="759837" y="3451218"/>
                    </a:cubicBezTo>
                    <a:cubicBezTo>
                      <a:pt x="765128" y="3406721"/>
                      <a:pt x="765714" y="3365474"/>
                      <a:pt x="760663" y="3334279"/>
                    </a:cubicBezTo>
                    <a:cubicBezTo>
                      <a:pt x="744683" y="3235473"/>
                      <a:pt x="703674" y="3183452"/>
                      <a:pt x="782251" y="3075181"/>
                    </a:cubicBezTo>
                    <a:cubicBezTo>
                      <a:pt x="833047" y="3085820"/>
                      <a:pt x="904123" y="3097512"/>
                      <a:pt x="970403" y="3097512"/>
                    </a:cubicBezTo>
                    <a:cubicBezTo>
                      <a:pt x="971019" y="3097512"/>
                      <a:pt x="971666" y="3097497"/>
                      <a:pt x="972342" y="3097497"/>
                    </a:cubicBezTo>
                    <a:cubicBezTo>
                      <a:pt x="1005249" y="3094247"/>
                      <a:pt x="1048589" y="3120280"/>
                      <a:pt x="1094575" y="3147848"/>
                    </a:cubicBezTo>
                    <a:cubicBezTo>
                      <a:pt x="1149956" y="3180939"/>
                      <a:pt x="1212719" y="3218454"/>
                      <a:pt x="1278879" y="3218454"/>
                    </a:cubicBezTo>
                    <a:cubicBezTo>
                      <a:pt x="1315168" y="3218454"/>
                      <a:pt x="1337808" y="3223344"/>
                      <a:pt x="1357741" y="3227709"/>
                    </a:cubicBezTo>
                    <a:cubicBezTo>
                      <a:pt x="1373661" y="3231139"/>
                      <a:pt x="1387462" y="3233728"/>
                      <a:pt x="1402164" y="3233728"/>
                    </a:cubicBezTo>
                    <a:cubicBezTo>
                      <a:pt x="1430997" y="3233728"/>
                      <a:pt x="1463243" y="3223600"/>
                      <a:pt x="1521435" y="3189847"/>
                    </a:cubicBezTo>
                    <a:cubicBezTo>
                      <a:pt x="1620532" y="3132318"/>
                      <a:pt x="1681100" y="3144598"/>
                      <a:pt x="1745200" y="3157584"/>
                    </a:cubicBezTo>
                    <a:cubicBezTo>
                      <a:pt x="1759031" y="3160383"/>
                      <a:pt x="1772831" y="3163137"/>
                      <a:pt x="1786917" y="3165274"/>
                    </a:cubicBezTo>
                    <a:cubicBezTo>
                      <a:pt x="1869102" y="3177734"/>
                      <a:pt x="1922453" y="3168268"/>
                      <a:pt x="1983517" y="3130332"/>
                    </a:cubicBezTo>
                    <a:cubicBezTo>
                      <a:pt x="1931082" y="3162911"/>
                      <a:pt x="1865373" y="3135734"/>
                      <a:pt x="1793020" y="3124794"/>
                    </a:cubicBezTo>
                    <a:cubicBezTo>
                      <a:pt x="1787969" y="3124027"/>
                      <a:pt x="1783008" y="3123079"/>
                      <a:pt x="1778047" y="3122191"/>
                    </a:cubicBezTo>
                    <a:cubicBezTo>
                      <a:pt x="1815479" y="3073435"/>
                      <a:pt x="1913223" y="2973470"/>
                      <a:pt x="2082705" y="2981551"/>
                    </a:cubicBezTo>
                    <a:cubicBezTo>
                      <a:pt x="1873100" y="2971936"/>
                      <a:pt x="1764863" y="3078807"/>
                      <a:pt x="1735218" y="3113839"/>
                    </a:cubicBezTo>
                    <a:cubicBezTo>
                      <a:pt x="1671764" y="3101605"/>
                      <a:pt x="1603560" y="3094788"/>
                      <a:pt x="1500915" y="3154409"/>
                    </a:cubicBezTo>
                    <a:cubicBezTo>
                      <a:pt x="1422669" y="3199794"/>
                      <a:pt x="1403847" y="3195761"/>
                      <a:pt x="1366415" y="3187605"/>
                    </a:cubicBezTo>
                    <a:cubicBezTo>
                      <a:pt x="1345565" y="3183106"/>
                      <a:pt x="1319588" y="3177448"/>
                      <a:pt x="1278894" y="3177448"/>
                    </a:cubicBezTo>
                    <a:cubicBezTo>
                      <a:pt x="1224054" y="3177448"/>
                      <a:pt x="1168913" y="3144522"/>
                      <a:pt x="1115591" y="3112605"/>
                    </a:cubicBezTo>
                    <a:cubicBezTo>
                      <a:pt x="1099596" y="3103080"/>
                      <a:pt x="1083917" y="3093780"/>
                      <a:pt x="1068463" y="3085458"/>
                    </a:cubicBezTo>
                    <a:cubicBezTo>
                      <a:pt x="1077302" y="3082765"/>
                      <a:pt x="1085691" y="3079665"/>
                      <a:pt x="1093447" y="3075903"/>
                    </a:cubicBezTo>
                    <a:cubicBezTo>
                      <a:pt x="1194830" y="3026936"/>
                      <a:pt x="1231886" y="2928522"/>
                      <a:pt x="1258930" y="2856697"/>
                    </a:cubicBezTo>
                    <a:cubicBezTo>
                      <a:pt x="1262628" y="2846855"/>
                      <a:pt x="1266206" y="2837375"/>
                      <a:pt x="1269769" y="2828452"/>
                    </a:cubicBezTo>
                    <a:cubicBezTo>
                      <a:pt x="1296873" y="2760660"/>
                      <a:pt x="1432169" y="2660439"/>
                      <a:pt x="1493444" y="2663825"/>
                    </a:cubicBezTo>
                    <a:cubicBezTo>
                      <a:pt x="1541534" y="2666383"/>
                      <a:pt x="1606747" y="2737501"/>
                      <a:pt x="1618352" y="2915640"/>
                    </a:cubicBezTo>
                    <a:cubicBezTo>
                      <a:pt x="1612008" y="2818294"/>
                      <a:pt x="1602027" y="2722543"/>
                      <a:pt x="1567376" y="2668264"/>
                    </a:cubicBezTo>
                    <a:cubicBezTo>
                      <a:pt x="1583521" y="2642427"/>
                      <a:pt x="1619750" y="2578156"/>
                      <a:pt x="1630769" y="2505759"/>
                    </a:cubicBezTo>
                    <a:cubicBezTo>
                      <a:pt x="1668562" y="2500854"/>
                      <a:pt x="1762248" y="2481457"/>
                      <a:pt x="1810849" y="2406893"/>
                    </a:cubicBezTo>
                    <a:cubicBezTo>
                      <a:pt x="1828002" y="2380559"/>
                      <a:pt x="1856594" y="2361568"/>
                      <a:pt x="1887577" y="2342322"/>
                    </a:cubicBezTo>
                    <a:cubicBezTo>
                      <a:pt x="1901723" y="2394072"/>
                      <a:pt x="1925866" y="2517046"/>
                      <a:pt x="1865915" y="2597929"/>
                    </a:cubicBezTo>
                    <a:cubicBezTo>
                      <a:pt x="1826303" y="2651425"/>
                      <a:pt x="1814773" y="2689828"/>
                      <a:pt x="1806339" y="2717878"/>
                    </a:cubicBezTo>
                    <a:cubicBezTo>
                      <a:pt x="1796538" y="2750472"/>
                      <a:pt x="1805046" y="2799619"/>
                      <a:pt x="1766201" y="2810966"/>
                    </a:cubicBezTo>
                    <a:cubicBezTo>
                      <a:pt x="1823492" y="2794247"/>
                      <a:pt x="1833669" y="2769207"/>
                      <a:pt x="1845530" y="2729706"/>
                    </a:cubicBezTo>
                    <a:cubicBezTo>
                      <a:pt x="1853482" y="2703146"/>
                      <a:pt x="1863404" y="2670100"/>
                      <a:pt x="1898792" y="2622382"/>
                    </a:cubicBezTo>
                    <a:cubicBezTo>
                      <a:pt x="1975279" y="2519182"/>
                      <a:pt x="1938659" y="2368520"/>
                      <a:pt x="1923746" y="2319554"/>
                    </a:cubicBezTo>
                    <a:cubicBezTo>
                      <a:pt x="1939275" y="2309411"/>
                      <a:pt x="1954804" y="2298396"/>
                      <a:pt x="1969552" y="2285635"/>
                    </a:cubicBezTo>
                    <a:cubicBezTo>
                      <a:pt x="2014184" y="2384712"/>
                      <a:pt x="2013267" y="2505428"/>
                      <a:pt x="1999437" y="2606206"/>
                    </a:cubicBezTo>
                    <a:lnTo>
                      <a:pt x="1991485" y="2629485"/>
                    </a:lnTo>
                    <a:cubicBezTo>
                      <a:pt x="1991755" y="2629591"/>
                      <a:pt x="1993304" y="2629801"/>
                      <a:pt x="1995859" y="2630343"/>
                    </a:cubicBezTo>
                    <a:cubicBezTo>
                      <a:pt x="1979413" y="2732520"/>
                      <a:pt x="1951753" y="2808829"/>
                      <a:pt x="1950791" y="2810890"/>
                    </a:cubicBezTo>
                    <a:cubicBezTo>
                      <a:pt x="1964155" y="2782149"/>
                      <a:pt x="1992342" y="2716779"/>
                      <a:pt x="2013568" y="2635339"/>
                    </a:cubicBezTo>
                    <a:cubicBezTo>
                      <a:pt x="2041439" y="2645180"/>
                      <a:pt x="2087470" y="2671199"/>
                      <a:pt x="2101796" y="2739005"/>
                    </a:cubicBezTo>
                    <a:cubicBezTo>
                      <a:pt x="2083531" y="2652584"/>
                      <a:pt x="2044656" y="2615009"/>
                      <a:pt x="2022017" y="2599916"/>
                    </a:cubicBezTo>
                    <a:cubicBezTo>
                      <a:pt x="2045859" y="2491539"/>
                      <a:pt x="2053285" y="2362426"/>
                      <a:pt x="2000053" y="2254742"/>
                    </a:cubicBezTo>
                    <a:cubicBezTo>
                      <a:pt x="2010862" y="2241770"/>
                      <a:pt x="2020694" y="2227143"/>
                      <a:pt x="2029157" y="2210380"/>
                    </a:cubicBezTo>
                    <a:cubicBezTo>
                      <a:pt x="2083561" y="2242116"/>
                      <a:pt x="2179922" y="2310344"/>
                      <a:pt x="2187033" y="2372237"/>
                    </a:cubicBezTo>
                    <a:cubicBezTo>
                      <a:pt x="2196835" y="2457033"/>
                      <a:pt x="2218677" y="2508107"/>
                      <a:pt x="2263866" y="2545833"/>
                    </a:cubicBezTo>
                    <a:cubicBezTo>
                      <a:pt x="2268797" y="2576290"/>
                      <a:pt x="2278929" y="2662456"/>
                      <a:pt x="2238115" y="2693093"/>
                    </a:cubicBezTo>
                    <a:cubicBezTo>
                      <a:pt x="2280568" y="2661237"/>
                      <a:pt x="2295195" y="2607440"/>
                      <a:pt x="2300216" y="2571204"/>
                    </a:cubicBezTo>
                    <a:cubicBezTo>
                      <a:pt x="2318421" y="2582941"/>
                      <a:pt x="2333544" y="2600066"/>
                      <a:pt x="2348111" y="2616950"/>
                    </a:cubicBezTo>
                    <a:cubicBezTo>
                      <a:pt x="2371397" y="2643946"/>
                      <a:pt x="2397118" y="2673742"/>
                      <a:pt x="2435107" y="2673742"/>
                    </a:cubicBezTo>
                    <a:cubicBezTo>
                      <a:pt x="2445765" y="2673742"/>
                      <a:pt x="2457385" y="2671394"/>
                      <a:pt x="2470133" y="2666007"/>
                    </a:cubicBezTo>
                    <a:cubicBezTo>
                      <a:pt x="2441736" y="2678000"/>
                      <a:pt x="2411084" y="2627303"/>
                      <a:pt x="2379049" y="2590149"/>
                    </a:cubicBezTo>
                    <a:cubicBezTo>
                      <a:pt x="2362197" y="2570602"/>
                      <a:pt x="2343105" y="2548496"/>
                      <a:pt x="2317444" y="2533403"/>
                    </a:cubicBezTo>
                    <a:cubicBezTo>
                      <a:pt x="2260800" y="2500177"/>
                      <a:pt x="2238175" y="2458298"/>
                      <a:pt x="2227682" y="2367467"/>
                    </a:cubicBezTo>
                    <a:cubicBezTo>
                      <a:pt x="2217460" y="2278818"/>
                      <a:pt x="2090010" y="2198176"/>
                      <a:pt x="2044671" y="2172142"/>
                    </a:cubicBezTo>
                    <a:cubicBezTo>
                      <a:pt x="2046580" y="2165943"/>
                      <a:pt x="2048369" y="2159532"/>
                      <a:pt x="2049963" y="2152896"/>
                    </a:cubicBezTo>
                    <a:cubicBezTo>
                      <a:pt x="2057750" y="2120211"/>
                      <a:pt x="2063462" y="2089934"/>
                      <a:pt x="2069024" y="2060666"/>
                    </a:cubicBezTo>
                    <a:cubicBezTo>
                      <a:pt x="2083817" y="1982250"/>
                      <a:pt x="2095798" y="1919800"/>
                      <a:pt x="2136823" y="1869299"/>
                    </a:cubicBezTo>
                    <a:cubicBezTo>
                      <a:pt x="2258139" y="1864799"/>
                      <a:pt x="2372013" y="1865130"/>
                      <a:pt x="2479965" y="1868682"/>
                    </a:cubicBezTo>
                    <a:cubicBezTo>
                      <a:pt x="2492352" y="1899365"/>
                      <a:pt x="2498019" y="1938460"/>
                      <a:pt x="2471802" y="1972935"/>
                    </a:cubicBezTo>
                    <a:cubicBezTo>
                      <a:pt x="2460287" y="1988043"/>
                      <a:pt x="2448170" y="2002384"/>
                      <a:pt x="2436414" y="2016229"/>
                    </a:cubicBezTo>
                    <a:cubicBezTo>
                      <a:pt x="2386971" y="2074721"/>
                      <a:pt x="2340264" y="2129947"/>
                      <a:pt x="2353297" y="2224781"/>
                    </a:cubicBezTo>
                    <a:cubicBezTo>
                      <a:pt x="2342759" y="2148035"/>
                      <a:pt x="2420509" y="2098452"/>
                      <a:pt x="2467653" y="2042728"/>
                    </a:cubicBezTo>
                    <a:cubicBezTo>
                      <a:pt x="2479724" y="2028448"/>
                      <a:pt x="2492202" y="2013686"/>
                      <a:pt x="2504348" y="1997765"/>
                    </a:cubicBezTo>
                    <a:cubicBezTo>
                      <a:pt x="2505851" y="1995733"/>
                      <a:pt x="2506964" y="1993702"/>
                      <a:pt x="2508347" y="1991655"/>
                    </a:cubicBezTo>
                    <a:cubicBezTo>
                      <a:pt x="2542757" y="2024460"/>
                      <a:pt x="2613547" y="2105043"/>
                      <a:pt x="2600724" y="2203443"/>
                    </a:cubicBezTo>
                    <a:cubicBezTo>
                      <a:pt x="2593794" y="2256653"/>
                      <a:pt x="2577904" y="2300729"/>
                      <a:pt x="2563909" y="2339613"/>
                    </a:cubicBezTo>
                    <a:cubicBezTo>
                      <a:pt x="2540623" y="2404335"/>
                      <a:pt x="2520479" y="2460148"/>
                      <a:pt x="2550875" y="2526270"/>
                    </a:cubicBezTo>
                    <a:cubicBezTo>
                      <a:pt x="2533692" y="2488921"/>
                      <a:pt x="2557745" y="2446003"/>
                      <a:pt x="2580385" y="2401807"/>
                    </a:cubicBezTo>
                    <a:cubicBezTo>
                      <a:pt x="2603641" y="2431753"/>
                      <a:pt x="2648950" y="2469403"/>
                      <a:pt x="2730398" y="2469403"/>
                    </a:cubicBezTo>
                    <a:cubicBezTo>
                      <a:pt x="2739704" y="2469403"/>
                      <a:pt x="2749505" y="2468906"/>
                      <a:pt x="2759788" y="2467838"/>
                    </a:cubicBezTo>
                    <a:cubicBezTo>
                      <a:pt x="2650649" y="2479034"/>
                      <a:pt x="2609699" y="2385389"/>
                      <a:pt x="2600243" y="2359130"/>
                    </a:cubicBezTo>
                    <a:cubicBezTo>
                      <a:pt x="2600950" y="2357234"/>
                      <a:pt x="2601746" y="2355384"/>
                      <a:pt x="2602423" y="2353502"/>
                    </a:cubicBezTo>
                    <a:cubicBezTo>
                      <a:pt x="2614930" y="2318786"/>
                      <a:pt x="2628761" y="2280113"/>
                      <a:pt x="2637269" y="2234005"/>
                    </a:cubicBezTo>
                    <a:cubicBezTo>
                      <a:pt x="2671920" y="2245968"/>
                      <a:pt x="2738682" y="2265501"/>
                      <a:pt x="2806119" y="2265501"/>
                    </a:cubicBezTo>
                    <a:cubicBezTo>
                      <a:pt x="2856450" y="2265501"/>
                      <a:pt x="2907096" y="2254576"/>
                      <a:pt x="2944768" y="2221485"/>
                    </a:cubicBezTo>
                    <a:cubicBezTo>
                      <a:pt x="3009515" y="2164588"/>
                      <a:pt x="3069872" y="2112627"/>
                      <a:pt x="3104027" y="2083373"/>
                    </a:cubicBezTo>
                    <a:cubicBezTo>
                      <a:pt x="3110957" y="2128819"/>
                      <a:pt x="3121736" y="2179802"/>
                      <a:pt x="3178635" y="2236488"/>
                    </a:cubicBezTo>
                    <a:cubicBezTo>
                      <a:pt x="3194465" y="2252258"/>
                      <a:pt x="3208731" y="2265802"/>
                      <a:pt x="3221509" y="2277916"/>
                    </a:cubicBezTo>
                    <a:cubicBezTo>
                      <a:pt x="3278905" y="2332390"/>
                      <a:pt x="3341276" y="2354104"/>
                      <a:pt x="3339187" y="2418029"/>
                    </a:cubicBezTo>
                    <a:cubicBezTo>
                      <a:pt x="3341066" y="2360590"/>
                      <a:pt x="3325627" y="2328056"/>
                      <a:pt x="3295937" y="2294499"/>
                    </a:cubicBezTo>
                    <a:cubicBezTo>
                      <a:pt x="3336105" y="2282746"/>
                      <a:pt x="3393621" y="2249234"/>
                      <a:pt x="3423537" y="2154310"/>
                    </a:cubicBezTo>
                    <a:cubicBezTo>
                      <a:pt x="3390119" y="2260385"/>
                      <a:pt x="3290555" y="2262085"/>
                      <a:pt x="3262489" y="2260445"/>
                    </a:cubicBezTo>
                    <a:cubicBezTo>
                      <a:pt x="3258355" y="2256472"/>
                      <a:pt x="3254116" y="2252454"/>
                      <a:pt x="3249651" y="2248211"/>
                    </a:cubicBezTo>
                    <a:cubicBezTo>
                      <a:pt x="3237113" y="2236277"/>
                      <a:pt x="3223043" y="2222960"/>
                      <a:pt x="3207483" y="2207445"/>
                    </a:cubicBezTo>
                    <a:cubicBezTo>
                      <a:pt x="3156101" y="2156282"/>
                      <a:pt x="3149757" y="2113154"/>
                      <a:pt x="3143037" y="2067573"/>
                    </a:cubicBezTo>
                    <a:cubicBezTo>
                      <a:pt x="3138873" y="2039297"/>
                      <a:pt x="3134559" y="2010119"/>
                      <a:pt x="3119496" y="1979902"/>
                    </a:cubicBezTo>
                    <a:cubicBezTo>
                      <a:pt x="3104282" y="1949460"/>
                      <a:pt x="3103440" y="1910184"/>
                      <a:pt x="3106898" y="1876687"/>
                    </a:cubicBezTo>
                    <a:cubicBezTo>
                      <a:pt x="3216263" y="1865612"/>
                      <a:pt x="3319539" y="1842919"/>
                      <a:pt x="3416832" y="1802560"/>
                    </a:cubicBezTo>
                    <a:cubicBezTo>
                      <a:pt x="3415269" y="1858163"/>
                      <a:pt x="3433218" y="1923156"/>
                      <a:pt x="3499979" y="1966510"/>
                    </a:cubicBezTo>
                    <a:cubicBezTo>
                      <a:pt x="3548836" y="1998186"/>
                      <a:pt x="3544146" y="2025167"/>
                      <a:pt x="3538208" y="2059296"/>
                    </a:cubicBezTo>
                    <a:cubicBezTo>
                      <a:pt x="3532300" y="2093124"/>
                      <a:pt x="3524227" y="2139443"/>
                      <a:pt x="3596085" y="2167282"/>
                    </a:cubicBezTo>
                    <a:cubicBezTo>
                      <a:pt x="3692386" y="2204496"/>
                      <a:pt x="3749240" y="2282761"/>
                      <a:pt x="3756772" y="2357114"/>
                    </a:cubicBezTo>
                    <a:cubicBezTo>
                      <a:pt x="3754036" y="2330253"/>
                      <a:pt x="3749781" y="2289954"/>
                      <a:pt x="3733486" y="2249550"/>
                    </a:cubicBezTo>
                    <a:cubicBezTo>
                      <a:pt x="3741408" y="2211222"/>
                      <a:pt x="3789093" y="1992784"/>
                      <a:pt x="3862799" y="1906242"/>
                    </a:cubicBezTo>
                    <a:cubicBezTo>
                      <a:pt x="3875893" y="1890817"/>
                      <a:pt x="3883379" y="1873798"/>
                      <a:pt x="3886731" y="1855921"/>
                    </a:cubicBezTo>
                    <a:cubicBezTo>
                      <a:pt x="3922134" y="1872444"/>
                      <a:pt x="3986595" y="1911418"/>
                      <a:pt x="4012632" y="1984853"/>
                    </a:cubicBezTo>
                    <a:cubicBezTo>
                      <a:pt x="4025290" y="2020532"/>
                      <a:pt x="4040473" y="2049635"/>
                      <a:pt x="4053882" y="2075292"/>
                    </a:cubicBezTo>
                    <a:cubicBezTo>
                      <a:pt x="4086444" y="2137607"/>
                      <a:pt x="4130686" y="2189734"/>
                      <a:pt x="4096110" y="2234502"/>
                    </a:cubicBezTo>
                    <a:cubicBezTo>
                      <a:pt x="4137015" y="2181517"/>
                      <a:pt x="4129047" y="2138359"/>
                      <a:pt x="4108647" y="2093456"/>
                    </a:cubicBezTo>
                    <a:cubicBezTo>
                      <a:pt x="4150259" y="2096842"/>
                      <a:pt x="4217907" y="2112085"/>
                      <a:pt x="4239599" y="2174986"/>
                    </a:cubicBezTo>
                    <a:cubicBezTo>
                      <a:pt x="4205866" y="2077264"/>
                      <a:pt x="4120599" y="2057069"/>
                      <a:pt x="4088383" y="2052886"/>
                    </a:cubicBezTo>
                    <a:cubicBezTo>
                      <a:pt x="4076026" y="2029245"/>
                      <a:pt x="4062346" y="2002670"/>
                      <a:pt x="4051177" y="1971159"/>
                    </a:cubicBezTo>
                    <a:cubicBezTo>
                      <a:pt x="4048380" y="1963259"/>
                      <a:pt x="4045224" y="1955735"/>
                      <a:pt x="4041781" y="1948497"/>
                    </a:cubicBezTo>
                    <a:cubicBezTo>
                      <a:pt x="4052139" y="1924721"/>
                      <a:pt x="4086294" y="1853829"/>
                      <a:pt x="4139465" y="1817428"/>
                    </a:cubicBezTo>
                    <a:cubicBezTo>
                      <a:pt x="4161669" y="1802214"/>
                      <a:pt x="4173905" y="1779356"/>
                      <a:pt x="4174898" y="1751201"/>
                    </a:cubicBezTo>
                    <a:cubicBezTo>
                      <a:pt x="4175018" y="1746446"/>
                      <a:pt x="4174807" y="1741525"/>
                      <a:pt x="4174312" y="1736469"/>
                    </a:cubicBezTo>
                    <a:cubicBezTo>
                      <a:pt x="4208406" y="1746220"/>
                      <a:pt x="4261803" y="1770703"/>
                      <a:pt x="4270176" y="1829286"/>
                    </a:cubicBezTo>
                    <a:cubicBezTo>
                      <a:pt x="4277513" y="1880841"/>
                      <a:pt x="4323618" y="1905760"/>
                      <a:pt x="4374294" y="1926165"/>
                    </a:cubicBezTo>
                    <a:cubicBezTo>
                      <a:pt x="4379751" y="1932185"/>
                      <a:pt x="4394589" y="1950935"/>
                      <a:pt x="4394138" y="1976682"/>
                    </a:cubicBezTo>
                    <a:cubicBezTo>
                      <a:pt x="4393672" y="2002926"/>
                      <a:pt x="4404120" y="2060982"/>
                      <a:pt x="4372731" y="2087813"/>
                    </a:cubicBezTo>
                    <a:cubicBezTo>
                      <a:pt x="4413395" y="2053036"/>
                      <a:pt x="4434366" y="2015897"/>
                      <a:pt x="4435043" y="1977389"/>
                    </a:cubicBezTo>
                    <a:cubicBezTo>
                      <a:pt x="4435223" y="1966133"/>
                      <a:pt x="4433479" y="1955901"/>
                      <a:pt x="4430849" y="1946586"/>
                    </a:cubicBezTo>
                    <a:cubicBezTo>
                      <a:pt x="4493385" y="1965697"/>
                      <a:pt x="4573075" y="1982972"/>
                      <a:pt x="4590634" y="2038545"/>
                    </a:cubicBezTo>
                    <a:cubicBezTo>
                      <a:pt x="4580832" y="2007486"/>
                      <a:pt x="4563769" y="1983815"/>
                      <a:pt x="4542693" y="1964975"/>
                    </a:cubicBezTo>
                    <a:cubicBezTo>
                      <a:pt x="4568354" y="1961619"/>
                      <a:pt x="4612341" y="1952485"/>
                      <a:pt x="4668128" y="1927505"/>
                    </a:cubicBezTo>
                    <a:cubicBezTo>
                      <a:pt x="4745879" y="1892668"/>
                      <a:pt x="4858475" y="1872639"/>
                      <a:pt x="4859557" y="1872835"/>
                    </a:cubicBezTo>
                    <a:cubicBezTo>
                      <a:pt x="4854747" y="1871887"/>
                      <a:pt x="4741263" y="1849856"/>
                      <a:pt x="4651412" y="1890110"/>
                    </a:cubicBezTo>
                    <a:cubicBezTo>
                      <a:pt x="4582350" y="1921034"/>
                      <a:pt x="4507276" y="1927415"/>
                      <a:pt x="4487463" y="1928588"/>
                    </a:cubicBezTo>
                    <a:cubicBezTo>
                      <a:pt x="4464207" y="1916866"/>
                      <a:pt x="4439658" y="1907431"/>
                      <a:pt x="4416116" y="1898462"/>
                    </a:cubicBezTo>
                    <a:cubicBezTo>
                      <a:pt x="4362359" y="1877981"/>
                      <a:pt x="4315937" y="1860315"/>
                      <a:pt x="4310675" y="1823492"/>
                    </a:cubicBezTo>
                    <a:cubicBezTo>
                      <a:pt x="4306977" y="1797504"/>
                      <a:pt x="4296755" y="1776226"/>
                      <a:pt x="4283075" y="1758680"/>
                    </a:cubicBezTo>
                    <a:cubicBezTo>
                      <a:pt x="4336036" y="1739403"/>
                      <a:pt x="4453984" y="1709653"/>
                      <a:pt x="4543625" y="1784803"/>
                    </a:cubicBezTo>
                    <a:cubicBezTo>
                      <a:pt x="4425271" y="1685696"/>
                      <a:pt x="4290215" y="1716500"/>
                      <a:pt x="4251400" y="1728343"/>
                    </a:cubicBezTo>
                    <a:cubicBezTo>
                      <a:pt x="4222507" y="1707381"/>
                      <a:pt x="4188833" y="1696049"/>
                      <a:pt x="4162841" y="1691520"/>
                    </a:cubicBezTo>
                    <a:cubicBezTo>
                      <a:pt x="4141494" y="1637347"/>
                      <a:pt x="4092758" y="1574310"/>
                      <a:pt x="4023727" y="1512357"/>
                    </a:cubicBezTo>
                    <a:cubicBezTo>
                      <a:pt x="4100244" y="1480079"/>
                      <a:pt x="4190261" y="1446552"/>
                      <a:pt x="4308495" y="1409112"/>
                    </a:cubicBezTo>
                    <a:cubicBezTo>
                      <a:pt x="4315455" y="1406915"/>
                      <a:pt x="4322145" y="1404597"/>
                      <a:pt x="4329046" y="1402385"/>
                    </a:cubicBezTo>
                    <a:cubicBezTo>
                      <a:pt x="4379376" y="1425484"/>
                      <a:pt x="4436155" y="1462141"/>
                      <a:pt x="4436155" y="1489965"/>
                    </a:cubicBezTo>
                    <a:lnTo>
                      <a:pt x="4436155" y="1495428"/>
                    </a:lnTo>
                    <a:cubicBezTo>
                      <a:pt x="4436035" y="1562437"/>
                      <a:pt x="4435840" y="1687171"/>
                      <a:pt x="4564732" y="1729471"/>
                    </a:cubicBezTo>
                    <a:cubicBezTo>
                      <a:pt x="4476849" y="1700609"/>
                      <a:pt x="4476684" y="1590442"/>
                      <a:pt x="4477030" y="1509212"/>
                    </a:cubicBezTo>
                    <a:cubicBezTo>
                      <a:pt x="4550000" y="1505751"/>
                      <a:pt x="4641986" y="1515502"/>
                      <a:pt x="4649292" y="1545689"/>
                    </a:cubicBezTo>
                    <a:cubicBezTo>
                      <a:pt x="4652705" y="1559683"/>
                      <a:pt x="4654403" y="1574762"/>
                      <a:pt x="4656012" y="1589298"/>
                    </a:cubicBezTo>
                    <a:cubicBezTo>
                      <a:pt x="4662055" y="1643471"/>
                      <a:pt x="4668895" y="1704898"/>
                      <a:pt x="4765436" y="1729818"/>
                    </a:cubicBezTo>
                    <a:cubicBezTo>
                      <a:pt x="4855664" y="1753157"/>
                      <a:pt x="4901620" y="1822695"/>
                      <a:pt x="4901785" y="1825539"/>
                    </a:cubicBezTo>
                    <a:cubicBezTo>
                      <a:pt x="4900252" y="1789589"/>
                      <a:pt x="4871990" y="1715055"/>
                      <a:pt x="4775644" y="1690166"/>
                    </a:cubicBezTo>
                    <a:cubicBezTo>
                      <a:pt x="4706432" y="1672274"/>
                      <a:pt x="4702328" y="1635571"/>
                      <a:pt x="4696661" y="1584739"/>
                    </a:cubicBezTo>
                    <a:cubicBezTo>
                      <a:pt x="4696511" y="1583234"/>
                      <a:pt x="4696285" y="1581684"/>
                      <a:pt x="4696105" y="1580179"/>
                    </a:cubicBezTo>
                    <a:cubicBezTo>
                      <a:pt x="4746961" y="1569209"/>
                      <a:pt x="4896178" y="1549736"/>
                      <a:pt x="4965931" y="1683876"/>
                    </a:cubicBezTo>
                    <a:cubicBezTo>
                      <a:pt x="4886662" y="1531423"/>
                      <a:pt x="4744135" y="1533861"/>
                      <a:pt x="4690001" y="1541024"/>
                    </a:cubicBezTo>
                    <a:cubicBezTo>
                      <a:pt x="4689655" y="1539338"/>
                      <a:pt x="4689475" y="1537683"/>
                      <a:pt x="4689054" y="1535983"/>
                    </a:cubicBezTo>
                    <a:cubicBezTo>
                      <a:pt x="4671766" y="1465001"/>
                      <a:pt x="4530291" y="1465181"/>
                      <a:pt x="4472836" y="1468326"/>
                    </a:cubicBezTo>
                    <a:cubicBezTo>
                      <a:pt x="4460538" y="1433851"/>
                      <a:pt x="4421303" y="1404838"/>
                      <a:pt x="4384396" y="1384267"/>
                    </a:cubicBezTo>
                    <a:cubicBezTo>
                      <a:pt x="4533869" y="1334037"/>
                      <a:pt x="4671465" y="1279457"/>
                      <a:pt x="4798118" y="1224441"/>
                    </a:cubicBezTo>
                    <a:cubicBezTo>
                      <a:pt x="4795382" y="1251693"/>
                      <a:pt x="4792390" y="1289630"/>
                      <a:pt x="4790256" y="1341215"/>
                    </a:cubicBezTo>
                    <a:cubicBezTo>
                      <a:pt x="4784408" y="1480621"/>
                      <a:pt x="5023822" y="1557215"/>
                      <a:pt x="5034045" y="1560406"/>
                    </a:cubicBezTo>
                    <a:cubicBezTo>
                      <a:pt x="4972921" y="1541279"/>
                      <a:pt x="4827372" y="1432843"/>
                      <a:pt x="4831130" y="1342945"/>
                    </a:cubicBezTo>
                    <a:cubicBezTo>
                      <a:pt x="4832303" y="1314910"/>
                      <a:pt x="4833716" y="1291134"/>
                      <a:pt x="4835204" y="1270880"/>
                    </a:cubicBezTo>
                    <a:cubicBezTo>
                      <a:pt x="4869825" y="1267027"/>
                      <a:pt x="4955904" y="1263386"/>
                      <a:pt x="5007587" y="1312578"/>
                    </a:cubicBezTo>
                    <a:cubicBezTo>
                      <a:pt x="5070620" y="1372500"/>
                      <a:pt x="5122484" y="1413777"/>
                      <a:pt x="5222859" y="1413777"/>
                    </a:cubicBezTo>
                    <a:cubicBezTo>
                      <a:pt x="5238974" y="1413777"/>
                      <a:pt x="5256337" y="1412723"/>
                      <a:pt x="5275203" y="1410481"/>
                    </a:cubicBezTo>
                    <a:cubicBezTo>
                      <a:pt x="5160366" y="1423919"/>
                      <a:pt x="5108608" y="1352170"/>
                      <a:pt x="5035758" y="1282873"/>
                    </a:cubicBezTo>
                    <a:cubicBezTo>
                      <a:pt x="4975537" y="1225615"/>
                      <a:pt x="4883790" y="1225299"/>
                      <a:pt x="4838797" y="1229272"/>
                    </a:cubicBezTo>
                    <a:cubicBezTo>
                      <a:pt x="4839714" y="1220122"/>
                      <a:pt x="4840616" y="1212147"/>
                      <a:pt x="4841443" y="1205571"/>
                    </a:cubicBezTo>
                    <a:cubicBezTo>
                      <a:pt x="4955573" y="1154934"/>
                      <a:pt x="5060307" y="1104432"/>
                      <a:pt x="5156172" y="1057151"/>
                    </a:cubicBezTo>
                    <a:cubicBezTo>
                      <a:pt x="5189590" y="1096953"/>
                      <a:pt x="5224196" y="1149291"/>
                      <a:pt x="5220618" y="1174737"/>
                    </a:cubicBezTo>
                    <a:cubicBezTo>
                      <a:pt x="5220002" y="1179086"/>
                      <a:pt x="5218273" y="1181644"/>
                      <a:pt x="5214425" y="1183932"/>
                    </a:cubicBezTo>
                    <a:lnTo>
                      <a:pt x="5200895" y="1191862"/>
                    </a:lnTo>
                    <a:cubicBezTo>
                      <a:pt x="5157179" y="1217203"/>
                      <a:pt x="5129083" y="1231920"/>
                      <a:pt x="5123295" y="1267689"/>
                    </a:cubicBezTo>
                    <a:cubicBezTo>
                      <a:pt x="5120123" y="1287056"/>
                      <a:pt x="5148581" y="1287177"/>
                      <a:pt x="5166274" y="1307311"/>
                    </a:cubicBezTo>
                    <a:cubicBezTo>
                      <a:pt x="5157059" y="1296853"/>
                      <a:pt x="5143079" y="1274371"/>
                      <a:pt x="5144161" y="1267689"/>
                    </a:cubicBezTo>
                    <a:cubicBezTo>
                      <a:pt x="5146867" y="1251031"/>
                      <a:pt x="5189606" y="1245734"/>
                      <a:pt x="5221415" y="1227240"/>
                    </a:cubicBezTo>
                    <a:lnTo>
                      <a:pt x="5228526" y="1223102"/>
                    </a:lnTo>
                    <a:cubicBezTo>
                      <a:pt x="5279638" y="1232718"/>
                      <a:pt x="5419700" y="1260195"/>
                      <a:pt x="5429621" y="1317363"/>
                    </a:cubicBezTo>
                    <a:cubicBezTo>
                      <a:pt x="5416287" y="1240422"/>
                      <a:pt x="5312801" y="1203028"/>
                      <a:pt x="5259118" y="1188596"/>
                    </a:cubicBezTo>
                    <a:cubicBezTo>
                      <a:pt x="5259884" y="1185918"/>
                      <a:pt x="5260726" y="1183299"/>
                      <a:pt x="5261147" y="1180425"/>
                    </a:cubicBezTo>
                    <a:cubicBezTo>
                      <a:pt x="5267281" y="1136921"/>
                      <a:pt x="5224978" y="1076292"/>
                      <a:pt x="5193905" y="1038401"/>
                    </a:cubicBezTo>
                    <a:cubicBezTo>
                      <a:pt x="5228030" y="1021472"/>
                      <a:pt x="5260907" y="1005069"/>
                      <a:pt x="5292701" y="989254"/>
                    </a:cubicBezTo>
                    <a:cubicBezTo>
                      <a:pt x="5312049" y="1021833"/>
                      <a:pt x="5355795" y="1070604"/>
                      <a:pt x="5447706" y="1081424"/>
                    </a:cubicBezTo>
                    <a:cubicBezTo>
                      <a:pt x="5466617" y="1083621"/>
                      <a:pt x="5483168" y="1087368"/>
                      <a:pt x="5498232" y="1091596"/>
                    </a:cubicBezTo>
                    <a:cubicBezTo>
                      <a:pt x="5498352" y="1129533"/>
                      <a:pt x="5516963" y="1213983"/>
                      <a:pt x="5668555" y="1267674"/>
                    </a:cubicBezTo>
                    <a:cubicBezTo>
                      <a:pt x="5549314" y="1225434"/>
                      <a:pt x="5536025" y="1144385"/>
                      <a:pt x="5537257" y="1104553"/>
                    </a:cubicBezTo>
                    <a:cubicBezTo>
                      <a:pt x="5539136" y="1105260"/>
                      <a:pt x="5541076" y="1105967"/>
                      <a:pt x="5542924" y="1106644"/>
                    </a:cubicBezTo>
                    <a:cubicBezTo>
                      <a:pt x="5567669" y="1115809"/>
                      <a:pt x="5590864" y="1124371"/>
                      <a:pt x="5616059" y="1124371"/>
                    </a:cubicBezTo>
                    <a:cubicBezTo>
                      <a:pt x="5645540" y="1124371"/>
                      <a:pt x="5677800" y="1112649"/>
                      <a:pt x="5718524" y="1076398"/>
                    </a:cubicBezTo>
                    <a:cubicBezTo>
                      <a:pt x="5661264" y="1127335"/>
                      <a:pt x="5608363" y="1087157"/>
                      <a:pt x="5557100" y="1068257"/>
                    </a:cubicBezTo>
                    <a:cubicBezTo>
                      <a:pt x="5530267" y="1058325"/>
                      <a:pt x="5496848" y="1045985"/>
                      <a:pt x="5452486" y="1040749"/>
                    </a:cubicBezTo>
                    <a:cubicBezTo>
                      <a:pt x="5379697" y="1032171"/>
                      <a:pt x="5344941" y="995574"/>
                      <a:pt x="5329457" y="971030"/>
                    </a:cubicBezTo>
                    <a:cubicBezTo>
                      <a:pt x="5341077" y="965267"/>
                      <a:pt x="5352803" y="959474"/>
                      <a:pt x="5364108" y="953891"/>
                    </a:cubicBezTo>
                    <a:cubicBezTo>
                      <a:pt x="5426585" y="923208"/>
                      <a:pt x="5490655" y="884594"/>
                      <a:pt x="5548171" y="856228"/>
                    </a:cubicBezTo>
                    <a:cubicBezTo>
                      <a:pt x="5605867" y="877386"/>
                      <a:pt x="5718524" y="924472"/>
                      <a:pt x="5766464" y="985086"/>
                    </a:cubicBezTo>
                    <a:cubicBezTo>
                      <a:pt x="5829558" y="1064886"/>
                      <a:pt x="5858571" y="1146582"/>
                      <a:pt x="5858045" y="1149622"/>
                    </a:cubicBezTo>
                    <a:cubicBezTo>
                      <a:pt x="5858721" y="1145800"/>
                      <a:pt x="5873514" y="1054488"/>
                      <a:pt x="5798529" y="959654"/>
                    </a:cubicBezTo>
                    <a:cubicBezTo>
                      <a:pt x="5791659" y="950941"/>
                      <a:pt x="5783707" y="942499"/>
                      <a:pt x="5774988" y="934448"/>
                    </a:cubicBezTo>
                    <a:cubicBezTo>
                      <a:pt x="5799116" y="921898"/>
                      <a:pt x="5842606" y="910296"/>
                      <a:pt x="5891794" y="948789"/>
                    </a:cubicBezTo>
                    <a:cubicBezTo>
                      <a:pt x="5921544" y="972009"/>
                      <a:pt x="5946754" y="987704"/>
                      <a:pt x="5967018" y="1000314"/>
                    </a:cubicBezTo>
                    <a:cubicBezTo>
                      <a:pt x="6008088" y="1025911"/>
                      <a:pt x="6067529" y="1025625"/>
                      <a:pt x="6082592" y="1070318"/>
                    </a:cubicBezTo>
                    <a:cubicBezTo>
                      <a:pt x="6062808" y="1011706"/>
                      <a:pt x="6031705" y="992339"/>
                      <a:pt x="5988606" y="965508"/>
                    </a:cubicBezTo>
                    <a:cubicBezTo>
                      <a:pt x="5968206" y="952807"/>
                      <a:pt x="5945040" y="938376"/>
                      <a:pt x="5916989" y="916451"/>
                    </a:cubicBezTo>
                    <a:cubicBezTo>
                      <a:pt x="5887299" y="893262"/>
                      <a:pt x="5858000" y="883526"/>
                      <a:pt x="5831256" y="881795"/>
                    </a:cubicBezTo>
                    <a:cubicBezTo>
                      <a:pt x="5819636" y="860427"/>
                      <a:pt x="5794230" y="798007"/>
                      <a:pt x="5837299" y="723549"/>
                    </a:cubicBezTo>
                    <a:cubicBezTo>
                      <a:pt x="5871244" y="704679"/>
                      <a:pt x="5902332" y="684168"/>
                      <a:pt x="5930488" y="660392"/>
                    </a:cubicBezTo>
                    <a:cubicBezTo>
                      <a:pt x="5957112" y="711857"/>
                      <a:pt x="6006795" y="798594"/>
                      <a:pt x="6052360" y="827065"/>
                    </a:cubicBezTo>
                    <a:cubicBezTo>
                      <a:pt x="6099654" y="856635"/>
                      <a:pt x="6148015" y="960030"/>
                      <a:pt x="6127059" y="1026573"/>
                    </a:cubicBezTo>
                    <a:cubicBezTo>
                      <a:pt x="6144272" y="971933"/>
                      <a:pt x="6144377" y="905300"/>
                      <a:pt x="6123391" y="854407"/>
                    </a:cubicBezTo>
                    <a:cubicBezTo>
                      <a:pt x="6142212" y="829187"/>
                      <a:pt x="6200961" y="765563"/>
                      <a:pt x="6302058" y="797541"/>
                    </a:cubicBezTo>
                    <a:cubicBezTo>
                      <a:pt x="6196030" y="764104"/>
                      <a:pt x="6133207" y="795840"/>
                      <a:pt x="6103698" y="819737"/>
                    </a:cubicBezTo>
                    <a:cubicBezTo>
                      <a:pt x="6095355" y="808917"/>
                      <a:pt x="6085553" y="799512"/>
                      <a:pt x="6074068" y="792319"/>
                    </a:cubicBezTo>
                    <a:cubicBezTo>
                      <a:pt x="6037102" y="769220"/>
                      <a:pt x="5988365" y="683897"/>
                      <a:pt x="5961727" y="631545"/>
                    </a:cubicBezTo>
                    <a:cubicBezTo>
                      <a:pt x="5975437" y="617430"/>
                      <a:pt x="5988350" y="602246"/>
                      <a:pt x="6000392" y="585603"/>
                    </a:cubicBezTo>
                    <a:cubicBezTo>
                      <a:pt x="6004706" y="579614"/>
                      <a:pt x="6008825" y="573820"/>
                      <a:pt x="6012809" y="568087"/>
                    </a:cubicBezTo>
                    <a:cubicBezTo>
                      <a:pt x="6045370" y="577793"/>
                      <a:pt x="6104420" y="591577"/>
                      <a:pt x="6177870" y="591577"/>
                    </a:cubicBezTo>
                    <a:cubicBezTo>
                      <a:pt x="6214190" y="591577"/>
                      <a:pt x="6253997" y="588191"/>
                      <a:pt x="6295759" y="579298"/>
                    </a:cubicBezTo>
                    <a:cubicBezTo>
                      <a:pt x="6322187" y="585091"/>
                      <a:pt x="6429702" y="604894"/>
                      <a:pt x="6480228" y="554318"/>
                    </a:cubicBezTo>
                    <a:cubicBezTo>
                      <a:pt x="6451891" y="582653"/>
                      <a:pt x="6360580" y="555401"/>
                      <a:pt x="6316895" y="542851"/>
                    </a:cubicBezTo>
                    <a:cubicBezTo>
                      <a:pt x="6319300" y="506961"/>
                      <a:pt x="6332514" y="422556"/>
                      <a:pt x="6406822" y="409600"/>
                    </a:cubicBezTo>
                    <a:cubicBezTo>
                      <a:pt x="6317767" y="425145"/>
                      <a:pt x="6284589" y="495013"/>
                      <a:pt x="6277133" y="541030"/>
                    </a:cubicBezTo>
                    <a:cubicBezTo>
                      <a:pt x="6174488" y="560698"/>
                      <a:pt x="6084321" y="544702"/>
                      <a:pt x="6036636" y="532092"/>
                    </a:cubicBezTo>
                    <a:cubicBezTo>
                      <a:pt x="6058133" y="497932"/>
                      <a:pt x="6075271" y="465112"/>
                      <a:pt x="6091957" y="426348"/>
                    </a:cubicBezTo>
                    <a:cubicBezTo>
                      <a:pt x="6098978" y="410096"/>
                      <a:pt x="6105697" y="392987"/>
                      <a:pt x="6113003" y="375350"/>
                    </a:cubicBezTo>
                    <a:cubicBezTo>
                      <a:pt x="6165212" y="357368"/>
                      <a:pt x="6261604" y="334209"/>
                      <a:pt x="6364775" y="360031"/>
                    </a:cubicBezTo>
                    <a:lnTo>
                      <a:pt x="6374321" y="362409"/>
                    </a:lnTo>
                    <a:lnTo>
                      <a:pt x="6382138" y="356450"/>
                    </a:lnTo>
                    <a:cubicBezTo>
                      <a:pt x="6383025" y="355788"/>
                      <a:pt x="6459888" y="260939"/>
                      <a:pt x="6543471" y="252332"/>
                    </a:cubicBezTo>
                    <a:cubicBezTo>
                      <a:pt x="6462519" y="255718"/>
                      <a:pt x="6389324" y="301509"/>
                      <a:pt x="6365391" y="318077"/>
                    </a:cubicBezTo>
                    <a:cubicBezTo>
                      <a:pt x="6276066" y="297928"/>
                      <a:pt x="6193580" y="309861"/>
                      <a:pt x="6135883" y="325421"/>
                    </a:cubicBezTo>
                    <a:close/>
                    <a:moveTo>
                      <a:pt x="917637" y="3815067"/>
                    </a:moveTo>
                    <a:cubicBezTo>
                      <a:pt x="920719" y="3823584"/>
                      <a:pt x="916104" y="3860287"/>
                      <a:pt x="912376" y="3889751"/>
                    </a:cubicBezTo>
                    <a:cubicBezTo>
                      <a:pt x="905295" y="3945865"/>
                      <a:pt x="895930" y="4021106"/>
                      <a:pt x="906618" y="4087333"/>
                    </a:cubicBezTo>
                    <a:cubicBezTo>
                      <a:pt x="823080" y="4019225"/>
                      <a:pt x="747134" y="3998850"/>
                      <a:pt x="716452" y="3993117"/>
                    </a:cubicBezTo>
                    <a:cubicBezTo>
                      <a:pt x="700562" y="3944677"/>
                      <a:pt x="651149" y="3836210"/>
                      <a:pt x="624871" y="3779524"/>
                    </a:cubicBezTo>
                    <a:cubicBezTo>
                      <a:pt x="649029" y="3748148"/>
                      <a:pt x="669789" y="3718834"/>
                      <a:pt x="685273" y="3692997"/>
                    </a:cubicBezTo>
                    <a:cubicBezTo>
                      <a:pt x="691347" y="3682839"/>
                      <a:pt x="697074" y="3671734"/>
                      <a:pt x="702561" y="3660162"/>
                    </a:cubicBezTo>
                    <a:cubicBezTo>
                      <a:pt x="808543" y="3726765"/>
                      <a:pt x="908302" y="3796062"/>
                      <a:pt x="917637" y="3815067"/>
                    </a:cubicBezTo>
                    <a:close/>
                    <a:moveTo>
                      <a:pt x="1082098" y="2456191"/>
                    </a:moveTo>
                    <a:cubicBezTo>
                      <a:pt x="1115125" y="2329666"/>
                      <a:pt x="1197024" y="2145613"/>
                      <a:pt x="1425826" y="2018531"/>
                    </a:cubicBezTo>
                    <a:cubicBezTo>
                      <a:pt x="1462641" y="2152670"/>
                      <a:pt x="1427975" y="2245412"/>
                      <a:pt x="1318415" y="2307711"/>
                    </a:cubicBezTo>
                    <a:cubicBezTo>
                      <a:pt x="1182067" y="2385299"/>
                      <a:pt x="1100844" y="2630689"/>
                      <a:pt x="1091598" y="2659837"/>
                    </a:cubicBezTo>
                    <a:cubicBezTo>
                      <a:pt x="1068312" y="2661372"/>
                      <a:pt x="1046710" y="2662275"/>
                      <a:pt x="1028671" y="2662832"/>
                    </a:cubicBezTo>
                    <a:cubicBezTo>
                      <a:pt x="1043568" y="2609260"/>
                      <a:pt x="1059142" y="2544162"/>
                      <a:pt x="1082098" y="2456191"/>
                    </a:cubicBezTo>
                    <a:close/>
                    <a:moveTo>
                      <a:pt x="1538227" y="2637265"/>
                    </a:moveTo>
                    <a:cubicBezTo>
                      <a:pt x="1526065" y="2629004"/>
                      <a:pt x="1512100" y="2623872"/>
                      <a:pt x="1495654" y="2623014"/>
                    </a:cubicBezTo>
                    <a:cubicBezTo>
                      <a:pt x="1412296" y="2618199"/>
                      <a:pt x="1262673" y="2736176"/>
                      <a:pt x="1231841" y="2813343"/>
                    </a:cubicBezTo>
                    <a:cubicBezTo>
                      <a:pt x="1228173" y="2822447"/>
                      <a:pt x="1224505" y="2832183"/>
                      <a:pt x="1220716" y="2842326"/>
                    </a:cubicBezTo>
                    <a:cubicBezTo>
                      <a:pt x="1194724" y="2911337"/>
                      <a:pt x="1162373" y="2997246"/>
                      <a:pt x="1075724" y="3039095"/>
                    </a:cubicBezTo>
                    <a:cubicBezTo>
                      <a:pt x="1014028" y="3068951"/>
                      <a:pt x="893690" y="3055001"/>
                      <a:pt x="810708" y="3039366"/>
                    </a:cubicBezTo>
                    <a:cubicBezTo>
                      <a:pt x="941931" y="2879600"/>
                      <a:pt x="982565" y="2814081"/>
                      <a:pt x="1017471" y="2701159"/>
                    </a:cubicBezTo>
                    <a:cubicBezTo>
                      <a:pt x="1091719" y="2693545"/>
                      <a:pt x="1255127" y="2672177"/>
                      <a:pt x="1322745" y="2627273"/>
                    </a:cubicBezTo>
                    <a:lnTo>
                      <a:pt x="1313620" y="2613489"/>
                    </a:lnTo>
                    <a:cubicBezTo>
                      <a:pt x="1277917" y="2637205"/>
                      <a:pt x="1204932" y="2649695"/>
                      <a:pt x="1136021" y="2656286"/>
                    </a:cubicBezTo>
                    <a:cubicBezTo>
                      <a:pt x="1154932" y="2602158"/>
                      <a:pt x="1216702" y="2441579"/>
                      <a:pt x="1307486" y="2365406"/>
                    </a:cubicBezTo>
                    <a:cubicBezTo>
                      <a:pt x="1344753" y="2340396"/>
                      <a:pt x="1432215" y="2312857"/>
                      <a:pt x="1502644" y="2332781"/>
                    </a:cubicBezTo>
                    <a:cubicBezTo>
                      <a:pt x="1538903" y="2343044"/>
                      <a:pt x="1564745" y="2364623"/>
                      <a:pt x="1579372" y="2396886"/>
                    </a:cubicBezTo>
                    <a:cubicBezTo>
                      <a:pt x="1618608" y="2483262"/>
                      <a:pt x="1563888" y="2593430"/>
                      <a:pt x="1538227" y="2637265"/>
                    </a:cubicBezTo>
                    <a:close/>
                    <a:moveTo>
                      <a:pt x="2028841" y="2053066"/>
                    </a:moveTo>
                    <a:cubicBezTo>
                      <a:pt x="2023385" y="2081929"/>
                      <a:pt x="2017777" y="2111694"/>
                      <a:pt x="2010231" y="2143446"/>
                    </a:cubicBezTo>
                    <a:cubicBezTo>
                      <a:pt x="1989350" y="2231206"/>
                      <a:pt x="1930932" y="2267352"/>
                      <a:pt x="1874438" y="2302354"/>
                    </a:cubicBezTo>
                    <a:cubicBezTo>
                      <a:pt x="1836300" y="2325964"/>
                      <a:pt x="1800296" y="2348250"/>
                      <a:pt x="1776604" y="2384622"/>
                    </a:cubicBezTo>
                    <a:cubicBezTo>
                      <a:pt x="1740660" y="2439773"/>
                      <a:pt x="1669615" y="2458057"/>
                      <a:pt x="1634002" y="2463910"/>
                    </a:cubicBezTo>
                    <a:cubicBezTo>
                      <a:pt x="1633881" y="2435695"/>
                      <a:pt x="1628981" y="2407134"/>
                      <a:pt x="1616624" y="2379912"/>
                    </a:cubicBezTo>
                    <a:cubicBezTo>
                      <a:pt x="1597036" y="2336829"/>
                      <a:pt x="1561483" y="2306868"/>
                      <a:pt x="1513768" y="2293415"/>
                    </a:cubicBezTo>
                    <a:cubicBezTo>
                      <a:pt x="1482319" y="2284507"/>
                      <a:pt x="1446796" y="2283453"/>
                      <a:pt x="1412146" y="2287712"/>
                    </a:cubicBezTo>
                    <a:cubicBezTo>
                      <a:pt x="1481823" y="2216730"/>
                      <a:pt x="1498405" y="2121385"/>
                      <a:pt x="1462731" y="1999119"/>
                    </a:cubicBezTo>
                    <a:cubicBezTo>
                      <a:pt x="1515527" y="1972995"/>
                      <a:pt x="1575599" y="1949896"/>
                      <a:pt x="1643623" y="1930815"/>
                    </a:cubicBezTo>
                    <a:cubicBezTo>
                      <a:pt x="1659422" y="1946300"/>
                      <a:pt x="1679356" y="1962085"/>
                      <a:pt x="1694148" y="1973161"/>
                    </a:cubicBezTo>
                    <a:cubicBezTo>
                      <a:pt x="1730438" y="2000323"/>
                      <a:pt x="1782737" y="2033173"/>
                      <a:pt x="1825807" y="2035415"/>
                    </a:cubicBezTo>
                    <a:cubicBezTo>
                      <a:pt x="1852295" y="2036829"/>
                      <a:pt x="1853107" y="2108459"/>
                      <a:pt x="1853723" y="2160736"/>
                    </a:cubicBezTo>
                    <a:cubicBezTo>
                      <a:pt x="1854129" y="2199184"/>
                      <a:pt x="1892914" y="2221229"/>
                      <a:pt x="1901558" y="2244464"/>
                    </a:cubicBezTo>
                    <a:cubicBezTo>
                      <a:pt x="1895424" y="2227881"/>
                      <a:pt x="1895003" y="2193496"/>
                      <a:pt x="1894627" y="2160254"/>
                    </a:cubicBezTo>
                    <a:cubicBezTo>
                      <a:pt x="1893771" y="2084186"/>
                      <a:pt x="1892778" y="1997930"/>
                      <a:pt x="1827941" y="1994514"/>
                    </a:cubicBezTo>
                    <a:cubicBezTo>
                      <a:pt x="1788390" y="1992422"/>
                      <a:pt x="1728754" y="1950333"/>
                      <a:pt x="1691262" y="1918476"/>
                    </a:cubicBezTo>
                    <a:cubicBezTo>
                      <a:pt x="1765540" y="1900689"/>
                      <a:pt x="1848491" y="1887462"/>
                      <a:pt x="1941711" y="1880359"/>
                    </a:cubicBezTo>
                    <a:cubicBezTo>
                      <a:pt x="1990688" y="1876627"/>
                      <a:pt x="2038132" y="1873918"/>
                      <a:pt x="2084839" y="1871691"/>
                    </a:cubicBezTo>
                    <a:cubicBezTo>
                      <a:pt x="2053450" y="1923502"/>
                      <a:pt x="2041935" y="1983815"/>
                      <a:pt x="2028841" y="2053066"/>
                    </a:cubicBezTo>
                    <a:close/>
                    <a:moveTo>
                      <a:pt x="2917844" y="2190757"/>
                    </a:moveTo>
                    <a:cubicBezTo>
                      <a:pt x="2842649" y="2256833"/>
                      <a:pt x="2689614" y="2209296"/>
                      <a:pt x="2642847" y="2192457"/>
                    </a:cubicBezTo>
                    <a:cubicBezTo>
                      <a:pt x="2649777" y="2072373"/>
                      <a:pt x="2559203" y="1981317"/>
                      <a:pt x="2526582" y="1952650"/>
                    </a:cubicBezTo>
                    <a:cubicBezTo>
                      <a:pt x="2534219" y="1924254"/>
                      <a:pt x="2531362" y="1895783"/>
                      <a:pt x="2523816" y="1870382"/>
                    </a:cubicBezTo>
                    <a:cubicBezTo>
                      <a:pt x="2558437" y="1871857"/>
                      <a:pt x="2592727" y="1873497"/>
                      <a:pt x="2626235" y="1875529"/>
                    </a:cubicBezTo>
                    <a:cubicBezTo>
                      <a:pt x="2691012" y="1879441"/>
                      <a:pt x="2754045" y="1882646"/>
                      <a:pt x="2815590" y="1884407"/>
                    </a:cubicBezTo>
                    <a:cubicBezTo>
                      <a:pt x="2754902" y="1960235"/>
                      <a:pt x="2738456" y="2062788"/>
                      <a:pt x="2737494" y="2069183"/>
                    </a:cubicBezTo>
                    <a:cubicBezTo>
                      <a:pt x="2737734" y="2067603"/>
                      <a:pt x="2781150" y="1949881"/>
                      <a:pt x="2864688" y="1885490"/>
                    </a:cubicBezTo>
                    <a:cubicBezTo>
                      <a:pt x="2933719" y="1886484"/>
                      <a:pt x="3000660" y="1885190"/>
                      <a:pt x="3065512" y="1880344"/>
                    </a:cubicBezTo>
                    <a:cubicBezTo>
                      <a:pt x="3062521" y="1918160"/>
                      <a:pt x="3064806" y="1962025"/>
                      <a:pt x="3082921" y="1998231"/>
                    </a:cubicBezTo>
                    <a:cubicBezTo>
                      <a:pt x="3089174" y="2010796"/>
                      <a:pt x="3093143" y="2023421"/>
                      <a:pt x="3096074" y="2036318"/>
                    </a:cubicBezTo>
                    <a:cubicBezTo>
                      <a:pt x="3069902" y="2058709"/>
                      <a:pt x="2997038" y="2121129"/>
                      <a:pt x="2917844" y="2190757"/>
                    </a:cubicBezTo>
                    <a:close/>
                    <a:moveTo>
                      <a:pt x="3831711" y="1879682"/>
                    </a:moveTo>
                    <a:cubicBezTo>
                      <a:pt x="3753464" y="1971536"/>
                      <a:pt x="3712440" y="2151496"/>
                      <a:pt x="3703134" y="2196189"/>
                    </a:cubicBezTo>
                    <a:cubicBezTo>
                      <a:pt x="3682223" y="2169298"/>
                      <a:pt x="3652864" y="2145312"/>
                      <a:pt x="3610847" y="2129060"/>
                    </a:cubicBezTo>
                    <a:cubicBezTo>
                      <a:pt x="3570333" y="2113394"/>
                      <a:pt x="3572739" y="2099640"/>
                      <a:pt x="3578556" y="2066339"/>
                    </a:cubicBezTo>
                    <a:cubicBezTo>
                      <a:pt x="3584990" y="2029335"/>
                      <a:pt x="3593830" y="1978608"/>
                      <a:pt x="3522303" y="1932170"/>
                    </a:cubicBezTo>
                    <a:cubicBezTo>
                      <a:pt x="3458413" y="1890667"/>
                      <a:pt x="3453542" y="1827149"/>
                      <a:pt x="3459375" y="1784186"/>
                    </a:cubicBezTo>
                    <a:cubicBezTo>
                      <a:pt x="3576903" y="1730841"/>
                      <a:pt x="3665251" y="1686374"/>
                      <a:pt x="3743332" y="1646993"/>
                    </a:cubicBezTo>
                    <a:cubicBezTo>
                      <a:pt x="3745241" y="1646030"/>
                      <a:pt x="3747121" y="1645082"/>
                      <a:pt x="3749030" y="1644118"/>
                    </a:cubicBezTo>
                    <a:cubicBezTo>
                      <a:pt x="3804637" y="1707396"/>
                      <a:pt x="3882191" y="1820317"/>
                      <a:pt x="3831711" y="1879682"/>
                    </a:cubicBezTo>
                    <a:close/>
                    <a:moveTo>
                      <a:pt x="4134008" y="1749832"/>
                    </a:moveTo>
                    <a:cubicBezTo>
                      <a:pt x="4133482" y="1765030"/>
                      <a:pt x="4127874" y="1775775"/>
                      <a:pt x="4116390" y="1783630"/>
                    </a:cubicBezTo>
                    <a:cubicBezTo>
                      <a:pt x="4068209" y="1816630"/>
                      <a:pt x="4034565" y="1871120"/>
                      <a:pt x="4016270" y="1906859"/>
                    </a:cubicBezTo>
                    <a:cubicBezTo>
                      <a:pt x="3973080" y="1849781"/>
                      <a:pt x="3913415" y="1821596"/>
                      <a:pt x="3887318" y="1811454"/>
                    </a:cubicBezTo>
                    <a:cubicBezTo>
                      <a:pt x="3877396" y="1742292"/>
                      <a:pt x="3823608" y="1668797"/>
                      <a:pt x="3786462" y="1625173"/>
                    </a:cubicBezTo>
                    <a:cubicBezTo>
                      <a:pt x="3850562" y="1592609"/>
                      <a:pt x="3911070" y="1561895"/>
                      <a:pt x="3982131" y="1530355"/>
                    </a:cubicBezTo>
                    <a:cubicBezTo>
                      <a:pt x="4088714" y="1621953"/>
                      <a:pt x="4135572" y="1705199"/>
                      <a:pt x="4134008" y="1749832"/>
                    </a:cubicBezTo>
                    <a:close/>
                    <a:moveTo>
                      <a:pt x="5740863" y="906971"/>
                    </a:moveTo>
                    <a:cubicBezTo>
                      <a:pt x="5696561" y="875370"/>
                      <a:pt x="5643059" y="850013"/>
                      <a:pt x="5600305" y="832497"/>
                    </a:cubicBezTo>
                    <a:cubicBezTo>
                      <a:pt x="5666164" y="803455"/>
                      <a:pt x="5726116" y="778806"/>
                      <a:pt x="5780084" y="752968"/>
                    </a:cubicBezTo>
                    <a:cubicBezTo>
                      <a:pt x="5763818" y="809399"/>
                      <a:pt x="5776235" y="857312"/>
                      <a:pt x="5788187" y="885843"/>
                    </a:cubicBezTo>
                    <a:cubicBezTo>
                      <a:pt x="5769456" y="890538"/>
                      <a:pt x="5753250" y="898468"/>
                      <a:pt x="5740863" y="906971"/>
                    </a:cubicBezTo>
                    <a:close/>
                    <a:moveTo>
                      <a:pt x="1950685" y="2811297"/>
                    </a:moveTo>
                    <a:cubicBezTo>
                      <a:pt x="1950685" y="2811297"/>
                      <a:pt x="1950775" y="2811086"/>
                      <a:pt x="1950836" y="2810950"/>
                    </a:cubicBezTo>
                    <a:lnTo>
                      <a:pt x="1950806" y="2811041"/>
                    </a:lnTo>
                    <a:lnTo>
                      <a:pt x="1950685" y="2811297"/>
                    </a:lnTo>
                    <a:close/>
                    <a:moveTo>
                      <a:pt x="6566878" y="252136"/>
                    </a:moveTo>
                    <a:cubicBezTo>
                      <a:pt x="6559091" y="251278"/>
                      <a:pt x="6551319" y="251640"/>
                      <a:pt x="6543562" y="252407"/>
                    </a:cubicBezTo>
                    <a:cubicBezTo>
                      <a:pt x="6554009" y="252001"/>
                      <a:pt x="6564548" y="252166"/>
                      <a:pt x="6575130" y="253325"/>
                    </a:cubicBezTo>
                    <a:lnTo>
                      <a:pt x="6566878" y="252136"/>
                    </a:lnTo>
                    <a:close/>
                  </a:path>
                </a:pathLst>
              </a:custGeom>
              <a:solidFill>
                <a:srgbClr val="B3AE7F"/>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 name="Free-form: Shape 374">
                <a:extLst>
                  <a:ext uri="{FF2B5EF4-FFF2-40B4-BE49-F238E27FC236}">
                    <a16:creationId xmlns:a16="http://schemas.microsoft.com/office/drawing/2014/main" id="{6FB511AD-229A-970E-A882-9745393152F4}"/>
                  </a:ext>
                </a:extLst>
              </p:cNvPr>
              <p:cNvSpPr/>
              <p:nvPr/>
            </p:nvSpPr>
            <p:spPr>
              <a:xfrm>
                <a:off x="1487125" y="2662147"/>
                <a:ext cx="773944" cy="854902"/>
              </a:xfrm>
              <a:custGeom>
                <a:avLst/>
                <a:gdLst>
                  <a:gd name="connsiteX0" fmla="*/ 216800 w 2148667"/>
                  <a:gd name="connsiteY0" fmla="*/ 2316187 h 2373427"/>
                  <a:gd name="connsiteX1" fmla="*/ 293634 w 2148667"/>
                  <a:gd name="connsiteY1" fmla="*/ 1875547 h 2373427"/>
                  <a:gd name="connsiteX2" fmla="*/ 394219 w 2148667"/>
                  <a:gd name="connsiteY2" fmla="*/ 1418340 h 2373427"/>
                  <a:gd name="connsiteX3" fmla="*/ 746786 w 2148667"/>
                  <a:gd name="connsiteY3" fmla="*/ 817649 h 2373427"/>
                  <a:gd name="connsiteX4" fmla="*/ 1537654 w 2148667"/>
                  <a:gd name="connsiteY4" fmla="*/ 431604 h 2373427"/>
                  <a:gd name="connsiteX5" fmla="*/ 2139768 w 2148667"/>
                  <a:gd name="connsiteY5" fmla="*/ 221818 h 2373427"/>
                  <a:gd name="connsiteX6" fmla="*/ 1320774 w 2148667"/>
                  <a:gd name="connsiteY6" fmla="*/ 76423 h 2373427"/>
                  <a:gd name="connsiteX7" fmla="*/ 677063 w 2148667"/>
                  <a:gd name="connsiteY7" fmla="*/ 373473 h 2373427"/>
                  <a:gd name="connsiteX8" fmla="*/ 216800 w 2148667"/>
                  <a:gd name="connsiteY8" fmla="*/ 915085 h 2373427"/>
                  <a:gd name="connsiteX9" fmla="*/ 59105 w 2148667"/>
                  <a:gd name="connsiteY9" fmla="*/ 1477509 h 2373427"/>
                  <a:gd name="connsiteX10" fmla="*/ 19673 w 2148667"/>
                  <a:gd name="connsiteY10" fmla="*/ 2266859 h 2373427"/>
                  <a:gd name="connsiteX11" fmla="*/ 216800 w 2148667"/>
                  <a:gd name="connsiteY11" fmla="*/ 2316187 h 237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8667" h="2373427">
                    <a:moveTo>
                      <a:pt x="216800" y="2316187"/>
                    </a:moveTo>
                    <a:cubicBezTo>
                      <a:pt x="407538" y="2252593"/>
                      <a:pt x="183157" y="1997347"/>
                      <a:pt x="293634" y="1875547"/>
                    </a:cubicBezTo>
                    <a:cubicBezTo>
                      <a:pt x="404095" y="1753778"/>
                      <a:pt x="433680" y="1625553"/>
                      <a:pt x="394219" y="1418340"/>
                    </a:cubicBezTo>
                    <a:cubicBezTo>
                      <a:pt x="354787" y="1211112"/>
                      <a:pt x="488235" y="868165"/>
                      <a:pt x="746786" y="817649"/>
                    </a:cubicBezTo>
                    <a:cubicBezTo>
                      <a:pt x="1005368" y="767132"/>
                      <a:pt x="1399666" y="648673"/>
                      <a:pt x="1537654" y="431604"/>
                    </a:cubicBezTo>
                    <a:cubicBezTo>
                      <a:pt x="1675641" y="214535"/>
                      <a:pt x="2042054" y="436284"/>
                      <a:pt x="2139768" y="221818"/>
                    </a:cubicBezTo>
                    <a:cubicBezTo>
                      <a:pt x="2237482" y="7322"/>
                      <a:pt x="1512263" y="-72328"/>
                      <a:pt x="1320774" y="76423"/>
                    </a:cubicBezTo>
                    <a:cubicBezTo>
                      <a:pt x="1129314" y="225144"/>
                      <a:pt x="792306" y="177170"/>
                      <a:pt x="677063" y="373473"/>
                    </a:cubicBezTo>
                    <a:cubicBezTo>
                      <a:pt x="561821" y="569776"/>
                      <a:pt x="206939" y="609232"/>
                      <a:pt x="216800" y="915085"/>
                    </a:cubicBezTo>
                    <a:cubicBezTo>
                      <a:pt x="216800" y="915085"/>
                      <a:pt x="29535" y="1220984"/>
                      <a:pt x="59105" y="1477509"/>
                    </a:cubicBezTo>
                    <a:cubicBezTo>
                      <a:pt x="88675" y="1734065"/>
                      <a:pt x="-49328" y="2089246"/>
                      <a:pt x="19673" y="2266859"/>
                    </a:cubicBezTo>
                    <a:cubicBezTo>
                      <a:pt x="88659" y="2444502"/>
                      <a:pt x="98536" y="2355658"/>
                      <a:pt x="216800" y="2316187"/>
                    </a:cubicBezTo>
                    <a:close/>
                  </a:path>
                </a:pathLst>
              </a:custGeom>
              <a:solidFill>
                <a:srgbClr val="FFFFFF">
                  <a:alpha val="25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 name="Free-form: Shape 375">
                <a:extLst>
                  <a:ext uri="{FF2B5EF4-FFF2-40B4-BE49-F238E27FC236}">
                    <a16:creationId xmlns:a16="http://schemas.microsoft.com/office/drawing/2014/main" id="{22DB2D35-9EC7-C328-4794-D2832C1A5B68}"/>
                  </a:ext>
                </a:extLst>
              </p:cNvPr>
              <p:cNvSpPr/>
              <p:nvPr/>
            </p:nvSpPr>
            <p:spPr>
              <a:xfrm>
                <a:off x="2878405" y="2330104"/>
                <a:ext cx="656550" cy="272764"/>
              </a:xfrm>
              <a:custGeom>
                <a:avLst/>
                <a:gdLst>
                  <a:gd name="connsiteX0" fmla="*/ 554246 w 1822750"/>
                  <a:gd name="connsiteY0" fmla="*/ 418616 h 757262"/>
                  <a:gd name="connsiteX1" fmla="*/ 1486 w 1822750"/>
                  <a:gd name="connsiteY1" fmla="*/ 652810 h 757262"/>
                  <a:gd name="connsiteX2" fmla="*/ 652036 w 1822750"/>
                  <a:gd name="connsiteY2" fmla="*/ 702153 h 757262"/>
                  <a:gd name="connsiteX3" fmla="*/ 1174490 w 1822750"/>
                  <a:gd name="connsiteY3" fmla="*/ 485098 h 757262"/>
                  <a:gd name="connsiteX4" fmla="*/ 1696884 w 1822750"/>
                  <a:gd name="connsiteY4" fmla="*/ 218671 h 757262"/>
                  <a:gd name="connsiteX5" fmla="*/ 1696884 w 1822750"/>
                  <a:gd name="connsiteY5" fmla="*/ 21345 h 757262"/>
                  <a:gd name="connsiteX6" fmla="*/ 1194198 w 1822750"/>
                  <a:gd name="connsiteY6" fmla="*/ 159487 h 757262"/>
                  <a:gd name="connsiteX7" fmla="*/ 760498 w 1822750"/>
                  <a:gd name="connsiteY7" fmla="*/ 248271 h 757262"/>
                  <a:gd name="connsiteX8" fmla="*/ 554246 w 1822750"/>
                  <a:gd name="connsiteY8" fmla="*/ 418616 h 75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2750" h="757262">
                    <a:moveTo>
                      <a:pt x="554246" y="418616"/>
                    </a:moveTo>
                    <a:cubicBezTo>
                      <a:pt x="482013" y="585785"/>
                      <a:pt x="-28069" y="534381"/>
                      <a:pt x="1486" y="652810"/>
                    </a:cubicBezTo>
                    <a:cubicBezTo>
                      <a:pt x="31040" y="771238"/>
                      <a:pt x="494310" y="790982"/>
                      <a:pt x="652036" y="702153"/>
                    </a:cubicBezTo>
                    <a:cubicBezTo>
                      <a:pt x="809761" y="613369"/>
                      <a:pt x="933166" y="504179"/>
                      <a:pt x="1174490" y="485098"/>
                    </a:cubicBezTo>
                    <a:cubicBezTo>
                      <a:pt x="1415784" y="466017"/>
                      <a:pt x="1549051" y="337115"/>
                      <a:pt x="1696884" y="218671"/>
                    </a:cubicBezTo>
                    <a:cubicBezTo>
                      <a:pt x="1844748" y="100257"/>
                      <a:pt x="1884180" y="-57598"/>
                      <a:pt x="1696884" y="21345"/>
                    </a:cubicBezTo>
                    <a:cubicBezTo>
                      <a:pt x="1509589" y="100257"/>
                      <a:pt x="1292754" y="218671"/>
                      <a:pt x="1194198" y="159487"/>
                    </a:cubicBezTo>
                    <a:cubicBezTo>
                      <a:pt x="1095598" y="100257"/>
                      <a:pt x="829470" y="179215"/>
                      <a:pt x="760498" y="248271"/>
                    </a:cubicBezTo>
                    <a:cubicBezTo>
                      <a:pt x="691482" y="317342"/>
                      <a:pt x="604306" y="302820"/>
                      <a:pt x="554246" y="418616"/>
                    </a:cubicBezTo>
                    <a:close/>
                  </a:path>
                </a:pathLst>
              </a:custGeom>
              <a:solidFill>
                <a:srgbClr val="FFFFFF">
                  <a:alpha val="25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 name="Free-form: Shape 376">
                <a:extLst>
                  <a:ext uri="{FF2B5EF4-FFF2-40B4-BE49-F238E27FC236}">
                    <a16:creationId xmlns:a16="http://schemas.microsoft.com/office/drawing/2014/main" id="{80C368D1-4A68-6B6D-5F12-2A2BAB503153}"/>
                  </a:ext>
                </a:extLst>
              </p:cNvPr>
              <p:cNvSpPr/>
              <p:nvPr/>
            </p:nvSpPr>
            <p:spPr>
              <a:xfrm>
                <a:off x="1743124" y="2222512"/>
                <a:ext cx="2147449" cy="1660385"/>
              </a:xfrm>
              <a:custGeom>
                <a:avLst/>
                <a:gdLst>
                  <a:gd name="connsiteX0" fmla="*/ 4542154 w 5961868"/>
                  <a:gd name="connsiteY0" fmla="*/ 1544742 h 4609654"/>
                  <a:gd name="connsiteX1" fmla="*/ 4765859 w 5961868"/>
                  <a:gd name="connsiteY1" fmla="*/ 1402717 h 4609654"/>
                  <a:gd name="connsiteX2" fmla="*/ 5169598 w 5961868"/>
                  <a:gd name="connsiteY2" fmla="*/ 1271633 h 4609654"/>
                  <a:gd name="connsiteX3" fmla="*/ 5617009 w 5961868"/>
                  <a:gd name="connsiteY3" fmla="*/ 889320 h 4609654"/>
                  <a:gd name="connsiteX4" fmla="*/ 5775230 w 5961868"/>
                  <a:gd name="connsiteY4" fmla="*/ 616227 h 4609654"/>
                  <a:gd name="connsiteX5" fmla="*/ 5878897 w 5961868"/>
                  <a:gd name="connsiteY5" fmla="*/ 446935 h 4609654"/>
                  <a:gd name="connsiteX6" fmla="*/ 5917096 w 5961868"/>
                  <a:gd name="connsiteY6" fmla="*/ 184767 h 4609654"/>
                  <a:gd name="connsiteX7" fmla="*/ 5708078 w 5961868"/>
                  <a:gd name="connsiteY7" fmla="*/ 156 h 4609654"/>
                  <a:gd name="connsiteX8" fmla="*/ 5780687 w 5961868"/>
                  <a:gd name="connsiteY8" fmla="*/ 299479 h 4609654"/>
                  <a:gd name="connsiteX9" fmla="*/ 5486071 w 5961868"/>
                  <a:gd name="connsiteY9" fmla="*/ 845620 h 4609654"/>
                  <a:gd name="connsiteX10" fmla="*/ 5016849 w 5961868"/>
                  <a:gd name="connsiteY10" fmla="*/ 1173324 h 4609654"/>
                  <a:gd name="connsiteX11" fmla="*/ 4383902 w 5961868"/>
                  <a:gd name="connsiteY11" fmla="*/ 1457327 h 4609654"/>
                  <a:gd name="connsiteX12" fmla="*/ 3892866 w 5961868"/>
                  <a:gd name="connsiteY12" fmla="*/ 1785030 h 4609654"/>
                  <a:gd name="connsiteX13" fmla="*/ 3423614 w 5961868"/>
                  <a:gd name="connsiteY13" fmla="*/ 2167373 h 4609654"/>
                  <a:gd name="connsiteX14" fmla="*/ 2659775 w 5961868"/>
                  <a:gd name="connsiteY14" fmla="*/ 2320262 h 4609654"/>
                  <a:gd name="connsiteX15" fmla="*/ 1579434 w 5961868"/>
                  <a:gd name="connsiteY15" fmla="*/ 2560596 h 4609654"/>
                  <a:gd name="connsiteX16" fmla="*/ 935603 w 5961868"/>
                  <a:gd name="connsiteY16" fmla="*/ 2855539 h 4609654"/>
                  <a:gd name="connsiteX17" fmla="*/ 355543 w 5961868"/>
                  <a:gd name="connsiteY17" fmla="*/ 3245226 h 4609654"/>
                  <a:gd name="connsiteX18" fmla="*/ 782403 w 5961868"/>
                  <a:gd name="connsiteY18" fmla="*/ 3287240 h 4609654"/>
                  <a:gd name="connsiteX19" fmla="*/ 876629 w 5961868"/>
                  <a:gd name="connsiteY19" fmla="*/ 3738082 h 4609654"/>
                  <a:gd name="connsiteX20" fmla="*/ 574332 w 5961868"/>
                  <a:gd name="connsiteY20" fmla="*/ 4075762 h 4609654"/>
                  <a:gd name="connsiteX21" fmla="*/ 215391 w 5961868"/>
                  <a:gd name="connsiteY21" fmla="*/ 4341106 h 4609654"/>
                  <a:gd name="connsiteX22" fmla="*/ 209 w 5961868"/>
                  <a:gd name="connsiteY22" fmla="*/ 4545941 h 4609654"/>
                  <a:gd name="connsiteX23" fmla="*/ 411826 w 5961868"/>
                  <a:gd name="connsiteY23" fmla="*/ 4592379 h 4609654"/>
                  <a:gd name="connsiteX24" fmla="*/ 962903 w 5961868"/>
                  <a:gd name="connsiteY24" fmla="*/ 4483115 h 4609654"/>
                  <a:gd name="connsiteX25" fmla="*/ 1410283 w 5961868"/>
                  <a:gd name="connsiteY25" fmla="*/ 4226394 h 4609654"/>
                  <a:gd name="connsiteX26" fmla="*/ 1492138 w 5961868"/>
                  <a:gd name="connsiteY26" fmla="*/ 3898721 h 4609654"/>
                  <a:gd name="connsiteX27" fmla="*/ 1459396 w 5961868"/>
                  <a:gd name="connsiteY27" fmla="*/ 3658402 h 4609654"/>
                  <a:gd name="connsiteX28" fmla="*/ 1437583 w 5961868"/>
                  <a:gd name="connsiteY28" fmla="*/ 3412636 h 4609654"/>
                  <a:gd name="connsiteX29" fmla="*/ 1421197 w 5961868"/>
                  <a:gd name="connsiteY29" fmla="*/ 3199600 h 4609654"/>
                  <a:gd name="connsiteX30" fmla="*/ 1366643 w 5961868"/>
                  <a:gd name="connsiteY30" fmla="*/ 2953848 h 4609654"/>
                  <a:gd name="connsiteX31" fmla="*/ 1524864 w 5961868"/>
                  <a:gd name="connsiteY31" fmla="*/ 2828197 h 4609654"/>
                  <a:gd name="connsiteX32" fmla="*/ 2070484 w 5961868"/>
                  <a:gd name="connsiteY32" fmla="*/ 2620668 h 4609654"/>
                  <a:gd name="connsiteX33" fmla="*/ 2452441 w 5961868"/>
                  <a:gd name="connsiteY33" fmla="*/ 2582431 h 4609654"/>
                  <a:gd name="connsiteX34" fmla="*/ 3003488 w 5961868"/>
                  <a:gd name="connsiteY34" fmla="*/ 2516896 h 4609654"/>
                  <a:gd name="connsiteX35" fmla="*/ 3450898 w 5961868"/>
                  <a:gd name="connsiteY35" fmla="*/ 2418587 h 4609654"/>
                  <a:gd name="connsiteX36" fmla="*/ 3827368 w 5961868"/>
                  <a:gd name="connsiteY36" fmla="*/ 2254727 h 4609654"/>
                  <a:gd name="connsiteX37" fmla="*/ 4171096 w 5961868"/>
                  <a:gd name="connsiteY37" fmla="*/ 1954352 h 4609654"/>
                  <a:gd name="connsiteX38" fmla="*/ 4378445 w 5961868"/>
                  <a:gd name="connsiteY38" fmla="*/ 1714018 h 4609654"/>
                  <a:gd name="connsiteX39" fmla="*/ 4542154 w 5961868"/>
                  <a:gd name="connsiteY39" fmla="*/ 1544742 h 460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961868" h="4609654">
                    <a:moveTo>
                      <a:pt x="4542154" y="1544742"/>
                    </a:moveTo>
                    <a:cubicBezTo>
                      <a:pt x="4542154" y="1544742"/>
                      <a:pt x="4678562" y="1577486"/>
                      <a:pt x="4765859" y="1402717"/>
                    </a:cubicBezTo>
                    <a:cubicBezTo>
                      <a:pt x="4765859" y="1402717"/>
                      <a:pt x="5027733" y="1440955"/>
                      <a:pt x="5169598" y="1271633"/>
                    </a:cubicBezTo>
                    <a:cubicBezTo>
                      <a:pt x="5169598" y="1271633"/>
                      <a:pt x="5486057" y="1277096"/>
                      <a:pt x="5617009" y="889320"/>
                    </a:cubicBezTo>
                    <a:cubicBezTo>
                      <a:pt x="5617009" y="889320"/>
                      <a:pt x="5786159" y="796473"/>
                      <a:pt x="5775230" y="616227"/>
                    </a:cubicBezTo>
                    <a:cubicBezTo>
                      <a:pt x="5775230" y="616227"/>
                      <a:pt x="5873440" y="556155"/>
                      <a:pt x="5878897" y="446935"/>
                    </a:cubicBezTo>
                    <a:cubicBezTo>
                      <a:pt x="5878897" y="446935"/>
                      <a:pt x="6037149" y="326791"/>
                      <a:pt x="5917096" y="184767"/>
                    </a:cubicBezTo>
                    <a:cubicBezTo>
                      <a:pt x="5917096" y="184767"/>
                      <a:pt x="5870975" y="23797"/>
                      <a:pt x="5708078" y="156"/>
                    </a:cubicBezTo>
                    <a:cubicBezTo>
                      <a:pt x="5840322" y="62937"/>
                      <a:pt x="5761866" y="148666"/>
                      <a:pt x="5780687" y="299479"/>
                    </a:cubicBezTo>
                    <a:cubicBezTo>
                      <a:pt x="5802530" y="474233"/>
                      <a:pt x="5486071" y="594422"/>
                      <a:pt x="5486071" y="845620"/>
                    </a:cubicBezTo>
                    <a:cubicBezTo>
                      <a:pt x="5486071" y="1096864"/>
                      <a:pt x="5064563" y="968534"/>
                      <a:pt x="5016849" y="1173324"/>
                    </a:cubicBezTo>
                    <a:cubicBezTo>
                      <a:pt x="4969104" y="1378114"/>
                      <a:pt x="4438457" y="1315348"/>
                      <a:pt x="4383902" y="1457327"/>
                    </a:cubicBezTo>
                    <a:cubicBezTo>
                      <a:pt x="4329348" y="1599366"/>
                      <a:pt x="3871024" y="1610276"/>
                      <a:pt x="3892866" y="1785030"/>
                    </a:cubicBezTo>
                    <a:cubicBezTo>
                      <a:pt x="3914679" y="1959814"/>
                      <a:pt x="3620049" y="1937979"/>
                      <a:pt x="3423614" y="2167373"/>
                    </a:cubicBezTo>
                    <a:cubicBezTo>
                      <a:pt x="3227193" y="2396737"/>
                      <a:pt x="2790697" y="2069064"/>
                      <a:pt x="2659775" y="2320262"/>
                    </a:cubicBezTo>
                    <a:cubicBezTo>
                      <a:pt x="2528823" y="2571536"/>
                      <a:pt x="1699457" y="2331202"/>
                      <a:pt x="1579434" y="2560596"/>
                    </a:cubicBezTo>
                    <a:cubicBezTo>
                      <a:pt x="1459411" y="2790004"/>
                      <a:pt x="913790" y="2680740"/>
                      <a:pt x="935603" y="2855539"/>
                    </a:cubicBezTo>
                    <a:cubicBezTo>
                      <a:pt x="957416" y="3030293"/>
                      <a:pt x="433639" y="3128603"/>
                      <a:pt x="355543" y="3245226"/>
                    </a:cubicBezTo>
                    <a:cubicBezTo>
                      <a:pt x="277477" y="3361713"/>
                      <a:pt x="608231" y="3368936"/>
                      <a:pt x="782403" y="3287240"/>
                    </a:cubicBezTo>
                    <a:cubicBezTo>
                      <a:pt x="956574" y="3205498"/>
                      <a:pt x="902877" y="3500021"/>
                      <a:pt x="876629" y="3738082"/>
                    </a:cubicBezTo>
                    <a:cubicBezTo>
                      <a:pt x="850412" y="3976159"/>
                      <a:pt x="753374" y="3997226"/>
                      <a:pt x="574332" y="4075762"/>
                    </a:cubicBezTo>
                    <a:cubicBezTo>
                      <a:pt x="395290" y="4154328"/>
                      <a:pt x="259046" y="4111757"/>
                      <a:pt x="215391" y="4341106"/>
                    </a:cubicBezTo>
                    <a:cubicBezTo>
                      <a:pt x="197035" y="4437655"/>
                      <a:pt x="107078" y="4503144"/>
                      <a:pt x="209" y="4545941"/>
                    </a:cubicBezTo>
                    <a:cubicBezTo>
                      <a:pt x="80891" y="4589129"/>
                      <a:pt x="213632" y="4627382"/>
                      <a:pt x="411826" y="4592379"/>
                    </a:cubicBezTo>
                    <a:cubicBezTo>
                      <a:pt x="411826" y="4592379"/>
                      <a:pt x="777397" y="4674256"/>
                      <a:pt x="962903" y="4483115"/>
                    </a:cubicBezTo>
                    <a:cubicBezTo>
                      <a:pt x="962903" y="4483115"/>
                      <a:pt x="1246620" y="4515920"/>
                      <a:pt x="1410283" y="4226394"/>
                    </a:cubicBezTo>
                    <a:cubicBezTo>
                      <a:pt x="1410283" y="4226394"/>
                      <a:pt x="1530306" y="4068027"/>
                      <a:pt x="1492138" y="3898721"/>
                    </a:cubicBezTo>
                    <a:cubicBezTo>
                      <a:pt x="1492138" y="3898721"/>
                      <a:pt x="1481209" y="3718489"/>
                      <a:pt x="1459396" y="3658402"/>
                    </a:cubicBezTo>
                    <a:cubicBezTo>
                      <a:pt x="1437583" y="3598315"/>
                      <a:pt x="1415770" y="3505453"/>
                      <a:pt x="1437583" y="3412636"/>
                    </a:cubicBezTo>
                    <a:cubicBezTo>
                      <a:pt x="1459396" y="3319744"/>
                      <a:pt x="1443010" y="3243314"/>
                      <a:pt x="1421197" y="3199600"/>
                    </a:cubicBezTo>
                    <a:cubicBezTo>
                      <a:pt x="1421197" y="3199600"/>
                      <a:pt x="1464853" y="3041233"/>
                      <a:pt x="1366643" y="2953848"/>
                    </a:cubicBezTo>
                    <a:cubicBezTo>
                      <a:pt x="1366643" y="2953848"/>
                      <a:pt x="1470310" y="2921044"/>
                      <a:pt x="1524864" y="2828197"/>
                    </a:cubicBezTo>
                    <a:cubicBezTo>
                      <a:pt x="1524864" y="2828197"/>
                      <a:pt x="1824967" y="2844629"/>
                      <a:pt x="2070484" y="2620668"/>
                    </a:cubicBezTo>
                    <a:cubicBezTo>
                      <a:pt x="2070484" y="2620668"/>
                      <a:pt x="2294189" y="2697112"/>
                      <a:pt x="2452441" y="2582431"/>
                    </a:cubicBezTo>
                    <a:cubicBezTo>
                      <a:pt x="2452441" y="2582431"/>
                      <a:pt x="2812525" y="2675278"/>
                      <a:pt x="3003488" y="2516896"/>
                    </a:cubicBezTo>
                    <a:cubicBezTo>
                      <a:pt x="3003488" y="2516896"/>
                      <a:pt x="3314490" y="2598803"/>
                      <a:pt x="3450898" y="2418587"/>
                    </a:cubicBezTo>
                    <a:cubicBezTo>
                      <a:pt x="3450898" y="2418587"/>
                      <a:pt x="3690989" y="2462256"/>
                      <a:pt x="3827368" y="2254727"/>
                    </a:cubicBezTo>
                    <a:cubicBezTo>
                      <a:pt x="3827368" y="2254727"/>
                      <a:pt x="4127470" y="2211058"/>
                      <a:pt x="4171096" y="1954352"/>
                    </a:cubicBezTo>
                    <a:cubicBezTo>
                      <a:pt x="4171096" y="1954352"/>
                      <a:pt x="4345703" y="1888787"/>
                      <a:pt x="4378445" y="1714018"/>
                    </a:cubicBezTo>
                    <a:cubicBezTo>
                      <a:pt x="4378460" y="1714033"/>
                      <a:pt x="4498528" y="1670348"/>
                      <a:pt x="4542154" y="1544742"/>
                    </a:cubicBezTo>
                    <a:close/>
                  </a:path>
                </a:pathLst>
              </a:custGeom>
              <a:solidFill>
                <a:srgbClr val="000000">
                  <a:alpha val="15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5" name="Graphic 17">
                <a:extLst>
                  <a:ext uri="{FF2B5EF4-FFF2-40B4-BE49-F238E27FC236}">
                    <a16:creationId xmlns:a16="http://schemas.microsoft.com/office/drawing/2014/main" id="{0BF348DE-2B9D-4BE9-39FB-83D01F1DA194}"/>
                  </a:ext>
                </a:extLst>
              </p:cNvPr>
              <p:cNvGrpSpPr/>
              <p:nvPr/>
            </p:nvGrpSpPr>
            <p:grpSpPr>
              <a:xfrm>
                <a:off x="1655092" y="2441095"/>
                <a:ext cx="1699015" cy="1255694"/>
                <a:chOff x="3457957" y="1829866"/>
                <a:chExt cx="4716895" cy="3486136"/>
              </a:xfrm>
            </p:grpSpPr>
            <p:sp>
              <p:nvSpPr>
                <p:cNvPr id="26" name="Free-form: Shape 381">
                  <a:extLst>
                    <a:ext uri="{FF2B5EF4-FFF2-40B4-BE49-F238E27FC236}">
                      <a16:creationId xmlns:a16="http://schemas.microsoft.com/office/drawing/2014/main" id="{82A80EC4-D981-5F6D-17B3-119DAC23A23D}"/>
                    </a:ext>
                  </a:extLst>
                </p:cNvPr>
                <p:cNvSpPr/>
                <p:nvPr/>
              </p:nvSpPr>
              <p:spPr>
                <a:xfrm>
                  <a:off x="3674390" y="4362826"/>
                  <a:ext cx="850436" cy="953176"/>
                </a:xfrm>
                <a:custGeom>
                  <a:avLst/>
                  <a:gdLst>
                    <a:gd name="connsiteX0" fmla="*/ 648474 w 850436"/>
                    <a:gd name="connsiteY0" fmla="*/ 15358 h 953176"/>
                    <a:gd name="connsiteX1" fmla="*/ 555435 w 850436"/>
                    <a:gd name="connsiteY1" fmla="*/ 2221 h 953176"/>
                    <a:gd name="connsiteX2" fmla="*/ 486975 w 850436"/>
                    <a:gd name="connsiteY2" fmla="*/ 32994 h 953176"/>
                    <a:gd name="connsiteX3" fmla="*/ 486133 w 850436"/>
                    <a:gd name="connsiteY3" fmla="*/ 32769 h 953176"/>
                    <a:gd name="connsiteX4" fmla="*/ 453406 w 850436"/>
                    <a:gd name="connsiteY4" fmla="*/ 25440 h 953176"/>
                    <a:gd name="connsiteX5" fmla="*/ 275582 w 850436"/>
                    <a:gd name="connsiteY5" fmla="*/ 91592 h 953176"/>
                    <a:gd name="connsiteX6" fmla="*/ 199575 w 850436"/>
                    <a:gd name="connsiteY6" fmla="*/ 208967 h 953176"/>
                    <a:gd name="connsiteX7" fmla="*/ 165270 w 850436"/>
                    <a:gd name="connsiteY7" fmla="*/ 280235 h 953176"/>
                    <a:gd name="connsiteX8" fmla="*/ 97306 w 850436"/>
                    <a:gd name="connsiteY8" fmla="*/ 415668 h 953176"/>
                    <a:gd name="connsiteX9" fmla="*/ 72201 w 850436"/>
                    <a:gd name="connsiteY9" fmla="*/ 452581 h 953176"/>
                    <a:gd name="connsiteX10" fmla="*/ 13964 w 850436"/>
                    <a:gd name="connsiteY10" fmla="*/ 555812 h 953176"/>
                    <a:gd name="connsiteX11" fmla="*/ 43398 w 850436"/>
                    <a:gd name="connsiteY11" fmla="*/ 788862 h 953176"/>
                    <a:gd name="connsiteX12" fmla="*/ 310954 w 850436"/>
                    <a:gd name="connsiteY12" fmla="*/ 950449 h 953176"/>
                    <a:gd name="connsiteX13" fmla="*/ 356128 w 850436"/>
                    <a:gd name="connsiteY13" fmla="*/ 953383 h 953176"/>
                    <a:gd name="connsiteX14" fmla="*/ 427234 w 850436"/>
                    <a:gd name="connsiteY14" fmla="*/ 943963 h 953176"/>
                    <a:gd name="connsiteX15" fmla="*/ 591619 w 850436"/>
                    <a:gd name="connsiteY15" fmla="*/ 813074 h 953176"/>
                    <a:gd name="connsiteX16" fmla="*/ 704546 w 850436"/>
                    <a:gd name="connsiteY16" fmla="*/ 605245 h 953176"/>
                    <a:gd name="connsiteX17" fmla="*/ 813099 w 850436"/>
                    <a:gd name="connsiteY17" fmla="*/ 373609 h 953176"/>
                    <a:gd name="connsiteX18" fmla="*/ 846953 w 850436"/>
                    <a:gd name="connsiteY18" fmla="*/ 201970 h 953176"/>
                    <a:gd name="connsiteX19" fmla="*/ 648474 w 850436"/>
                    <a:gd name="connsiteY19" fmla="*/ 15358 h 95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36" h="953176">
                      <a:moveTo>
                        <a:pt x="648474" y="15358"/>
                      </a:moveTo>
                      <a:cubicBezTo>
                        <a:pt x="629998" y="8315"/>
                        <a:pt x="595633" y="-4822"/>
                        <a:pt x="555435" y="2221"/>
                      </a:cubicBezTo>
                      <a:cubicBezTo>
                        <a:pt x="524166" y="7653"/>
                        <a:pt x="501903" y="22671"/>
                        <a:pt x="486975" y="32994"/>
                      </a:cubicBezTo>
                      <a:cubicBezTo>
                        <a:pt x="486689" y="32919"/>
                        <a:pt x="486404" y="32844"/>
                        <a:pt x="486133" y="32769"/>
                      </a:cubicBezTo>
                      <a:cubicBezTo>
                        <a:pt x="477249" y="30331"/>
                        <a:pt x="466199" y="27321"/>
                        <a:pt x="453406" y="25440"/>
                      </a:cubicBezTo>
                      <a:cubicBezTo>
                        <a:pt x="391365" y="16276"/>
                        <a:pt x="324905" y="41075"/>
                        <a:pt x="275582" y="91592"/>
                      </a:cubicBezTo>
                      <a:cubicBezTo>
                        <a:pt x="239247" y="128791"/>
                        <a:pt x="217254" y="173243"/>
                        <a:pt x="199575" y="208967"/>
                      </a:cubicBezTo>
                      <a:cubicBezTo>
                        <a:pt x="187925" y="232488"/>
                        <a:pt x="176605" y="256354"/>
                        <a:pt x="165270" y="280235"/>
                      </a:cubicBezTo>
                      <a:cubicBezTo>
                        <a:pt x="142706" y="327832"/>
                        <a:pt x="121389" y="372766"/>
                        <a:pt x="97306" y="415668"/>
                      </a:cubicBezTo>
                      <a:cubicBezTo>
                        <a:pt x="91068" y="426774"/>
                        <a:pt x="81897" y="439309"/>
                        <a:pt x="72201" y="452581"/>
                      </a:cubicBezTo>
                      <a:cubicBezTo>
                        <a:pt x="51275" y="481218"/>
                        <a:pt x="27553" y="513677"/>
                        <a:pt x="13964" y="555812"/>
                      </a:cubicBezTo>
                      <a:cubicBezTo>
                        <a:pt x="-11833" y="635792"/>
                        <a:pt x="-1370" y="718557"/>
                        <a:pt x="43398" y="788862"/>
                      </a:cubicBezTo>
                      <a:cubicBezTo>
                        <a:pt x="98163" y="874847"/>
                        <a:pt x="200673" y="936770"/>
                        <a:pt x="310954" y="950449"/>
                      </a:cubicBezTo>
                      <a:cubicBezTo>
                        <a:pt x="326754" y="952420"/>
                        <a:pt x="341772" y="953383"/>
                        <a:pt x="356128" y="953383"/>
                      </a:cubicBezTo>
                      <a:cubicBezTo>
                        <a:pt x="381789" y="953383"/>
                        <a:pt x="405301" y="950253"/>
                        <a:pt x="427234" y="943963"/>
                      </a:cubicBezTo>
                      <a:cubicBezTo>
                        <a:pt x="488448" y="926417"/>
                        <a:pt x="542221" y="883605"/>
                        <a:pt x="591619" y="813074"/>
                      </a:cubicBezTo>
                      <a:cubicBezTo>
                        <a:pt x="638567" y="746065"/>
                        <a:pt x="672105" y="674481"/>
                        <a:pt x="704546" y="605245"/>
                      </a:cubicBezTo>
                      <a:lnTo>
                        <a:pt x="813099" y="373609"/>
                      </a:lnTo>
                      <a:cubicBezTo>
                        <a:pt x="832041" y="333205"/>
                        <a:pt x="860663" y="272154"/>
                        <a:pt x="846953" y="201970"/>
                      </a:cubicBezTo>
                      <a:cubicBezTo>
                        <a:pt x="823577" y="82172"/>
                        <a:pt x="700878" y="35357"/>
                        <a:pt x="648474" y="15358"/>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 name="Free-form: Shape 382">
                  <a:extLst>
                    <a:ext uri="{FF2B5EF4-FFF2-40B4-BE49-F238E27FC236}">
                      <a16:creationId xmlns:a16="http://schemas.microsoft.com/office/drawing/2014/main" id="{7C770F8B-95B2-41EA-EDB3-53CE6B3EFE99}"/>
                    </a:ext>
                  </a:extLst>
                </p:cNvPr>
                <p:cNvSpPr/>
                <p:nvPr/>
              </p:nvSpPr>
              <p:spPr>
                <a:xfrm>
                  <a:off x="3970186" y="3916569"/>
                  <a:ext cx="476213" cy="466329"/>
                </a:xfrm>
                <a:custGeom>
                  <a:avLst/>
                  <a:gdLst>
                    <a:gd name="connsiteX0" fmla="*/ 164605 w 476213"/>
                    <a:gd name="connsiteY0" fmla="*/ 466239 h 466329"/>
                    <a:gd name="connsiteX1" fmla="*/ 173008 w 476213"/>
                    <a:gd name="connsiteY1" fmla="*/ 466510 h 466329"/>
                    <a:gd name="connsiteX2" fmla="*/ 460017 w 476213"/>
                    <a:gd name="connsiteY2" fmla="*/ 242217 h 466329"/>
                    <a:gd name="connsiteX3" fmla="*/ 460017 w 476213"/>
                    <a:gd name="connsiteY3" fmla="*/ 242202 h 466329"/>
                    <a:gd name="connsiteX4" fmla="*/ 432371 w 476213"/>
                    <a:gd name="connsiteY4" fmla="*/ 51798 h 466329"/>
                    <a:gd name="connsiteX5" fmla="*/ 230765 w 476213"/>
                    <a:gd name="connsiteY5" fmla="*/ 13531 h 466329"/>
                    <a:gd name="connsiteX6" fmla="*/ 16065 w 476213"/>
                    <a:gd name="connsiteY6" fmla="*/ 188195 h 466329"/>
                    <a:gd name="connsiteX7" fmla="*/ 31278 w 476213"/>
                    <a:gd name="connsiteY7" fmla="*/ 382616 h 466329"/>
                    <a:gd name="connsiteX8" fmla="*/ 164605 w 476213"/>
                    <a:gd name="connsiteY8" fmla="*/ 466239 h 46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13" h="466329">
                      <a:moveTo>
                        <a:pt x="164605" y="466239"/>
                      </a:moveTo>
                      <a:cubicBezTo>
                        <a:pt x="167401" y="466419"/>
                        <a:pt x="170197" y="466510"/>
                        <a:pt x="173008" y="466510"/>
                      </a:cubicBezTo>
                      <a:cubicBezTo>
                        <a:pt x="292445" y="466510"/>
                        <a:pt x="431785" y="310807"/>
                        <a:pt x="460017" y="242217"/>
                      </a:cubicBezTo>
                      <a:cubicBezTo>
                        <a:pt x="460017" y="242217"/>
                        <a:pt x="460017" y="242217"/>
                        <a:pt x="460017" y="242202"/>
                      </a:cubicBezTo>
                      <a:cubicBezTo>
                        <a:pt x="489166" y="171371"/>
                        <a:pt x="478823" y="100178"/>
                        <a:pt x="432371" y="51798"/>
                      </a:cubicBezTo>
                      <a:cubicBezTo>
                        <a:pt x="383980" y="1372"/>
                        <a:pt x="304877" y="-13616"/>
                        <a:pt x="230765" y="13531"/>
                      </a:cubicBezTo>
                      <a:cubicBezTo>
                        <a:pt x="155164" y="41265"/>
                        <a:pt x="53557" y="103654"/>
                        <a:pt x="16065" y="188195"/>
                      </a:cubicBezTo>
                      <a:cubicBezTo>
                        <a:pt x="-9867" y="246642"/>
                        <a:pt x="-3749" y="324756"/>
                        <a:pt x="31278" y="382616"/>
                      </a:cubicBezTo>
                      <a:cubicBezTo>
                        <a:pt x="61359" y="432305"/>
                        <a:pt x="109960" y="462778"/>
                        <a:pt x="164605" y="466239"/>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 name="Free-form: Shape 383">
                  <a:extLst>
                    <a:ext uri="{FF2B5EF4-FFF2-40B4-BE49-F238E27FC236}">
                      <a16:creationId xmlns:a16="http://schemas.microsoft.com/office/drawing/2014/main" id="{59C0B231-5558-A0C0-882F-81599361EFC7}"/>
                    </a:ext>
                  </a:extLst>
                </p:cNvPr>
                <p:cNvSpPr/>
                <p:nvPr/>
              </p:nvSpPr>
              <p:spPr>
                <a:xfrm>
                  <a:off x="3457957" y="3256185"/>
                  <a:ext cx="425186" cy="580210"/>
                </a:xfrm>
                <a:custGeom>
                  <a:avLst/>
                  <a:gdLst>
                    <a:gd name="connsiteX0" fmla="*/ 400764 w 425186"/>
                    <a:gd name="connsiteY0" fmla="*/ 307560 h 580210"/>
                    <a:gd name="connsiteX1" fmla="*/ 424576 w 425186"/>
                    <a:gd name="connsiteY1" fmla="*/ 157078 h 580210"/>
                    <a:gd name="connsiteX2" fmla="*/ 344375 w 425186"/>
                    <a:gd name="connsiteY2" fmla="*/ 18320 h 580210"/>
                    <a:gd name="connsiteX3" fmla="*/ 195865 w 425186"/>
                    <a:gd name="connsiteY3" fmla="*/ 19900 h 580210"/>
                    <a:gd name="connsiteX4" fmla="*/ 119783 w 425186"/>
                    <a:gd name="connsiteY4" fmla="*/ 87541 h 580210"/>
                    <a:gd name="connsiteX5" fmla="*/ 18010 w 425186"/>
                    <a:gd name="connsiteY5" fmla="*/ 278968 h 580210"/>
                    <a:gd name="connsiteX6" fmla="*/ 18642 w 425186"/>
                    <a:gd name="connsiteY6" fmla="*/ 471163 h 580210"/>
                    <a:gd name="connsiteX7" fmla="*/ 160598 w 425186"/>
                    <a:gd name="connsiteY7" fmla="*/ 580367 h 580210"/>
                    <a:gd name="connsiteX8" fmla="*/ 168505 w 425186"/>
                    <a:gd name="connsiteY8" fmla="*/ 580127 h 580210"/>
                    <a:gd name="connsiteX9" fmla="*/ 400764 w 425186"/>
                    <a:gd name="connsiteY9" fmla="*/ 307560 h 5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186" h="580210">
                      <a:moveTo>
                        <a:pt x="400764" y="307560"/>
                      </a:moveTo>
                      <a:cubicBezTo>
                        <a:pt x="414413" y="264341"/>
                        <a:pt x="428635" y="213509"/>
                        <a:pt x="424576" y="157078"/>
                      </a:cubicBezTo>
                      <a:cubicBezTo>
                        <a:pt x="420111" y="94809"/>
                        <a:pt x="390887" y="44232"/>
                        <a:pt x="344375" y="18320"/>
                      </a:cubicBezTo>
                      <a:cubicBezTo>
                        <a:pt x="299923" y="-6450"/>
                        <a:pt x="244406" y="-5848"/>
                        <a:pt x="195865" y="19900"/>
                      </a:cubicBezTo>
                      <a:cubicBezTo>
                        <a:pt x="161109" y="38379"/>
                        <a:pt x="136951" y="65751"/>
                        <a:pt x="119783" y="87541"/>
                      </a:cubicBezTo>
                      <a:cubicBezTo>
                        <a:pt x="74564" y="144950"/>
                        <a:pt x="40319" y="209355"/>
                        <a:pt x="18010" y="278968"/>
                      </a:cubicBezTo>
                      <a:cubicBezTo>
                        <a:pt x="-6088" y="354104"/>
                        <a:pt x="-5877" y="416975"/>
                        <a:pt x="18642" y="471163"/>
                      </a:cubicBezTo>
                      <a:cubicBezTo>
                        <a:pt x="60749" y="564266"/>
                        <a:pt x="122745" y="580367"/>
                        <a:pt x="160598" y="580367"/>
                      </a:cubicBezTo>
                      <a:cubicBezTo>
                        <a:pt x="163379" y="580367"/>
                        <a:pt x="166009" y="580277"/>
                        <a:pt x="168505" y="580127"/>
                      </a:cubicBezTo>
                      <a:cubicBezTo>
                        <a:pt x="315843" y="571353"/>
                        <a:pt x="397381" y="318319"/>
                        <a:pt x="400764" y="30756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 name="Free-form: Shape 384">
                  <a:extLst>
                    <a:ext uri="{FF2B5EF4-FFF2-40B4-BE49-F238E27FC236}">
                      <a16:creationId xmlns:a16="http://schemas.microsoft.com/office/drawing/2014/main" id="{F9A84254-435C-0C36-1ACB-9855C9374C67}"/>
                    </a:ext>
                  </a:extLst>
                </p:cNvPr>
                <p:cNvSpPr/>
                <p:nvPr/>
              </p:nvSpPr>
              <p:spPr>
                <a:xfrm>
                  <a:off x="5754742" y="2529721"/>
                  <a:ext cx="681123" cy="538391"/>
                </a:xfrm>
                <a:custGeom>
                  <a:avLst/>
                  <a:gdLst>
                    <a:gd name="connsiteX0" fmla="*/ 510032 w 681123"/>
                    <a:gd name="connsiteY0" fmla="*/ 730 h 538391"/>
                    <a:gd name="connsiteX1" fmla="*/ 398984 w 681123"/>
                    <a:gd name="connsiteY1" fmla="*/ 22158 h 538391"/>
                    <a:gd name="connsiteX2" fmla="*/ 386145 w 681123"/>
                    <a:gd name="connsiteY2" fmla="*/ 26958 h 538391"/>
                    <a:gd name="connsiteX3" fmla="*/ 300533 w 681123"/>
                    <a:gd name="connsiteY3" fmla="*/ 49290 h 538391"/>
                    <a:gd name="connsiteX4" fmla="*/ 181532 w 681123"/>
                    <a:gd name="connsiteY4" fmla="*/ 82170 h 538391"/>
                    <a:gd name="connsiteX5" fmla="*/ 1333 w 681123"/>
                    <a:gd name="connsiteY5" fmla="*/ 355203 h 538391"/>
                    <a:gd name="connsiteX6" fmla="*/ 190041 w 681123"/>
                    <a:gd name="connsiteY6" fmla="*/ 535495 h 538391"/>
                    <a:gd name="connsiteX7" fmla="*/ 228119 w 681123"/>
                    <a:gd name="connsiteY7" fmla="*/ 538520 h 538391"/>
                    <a:gd name="connsiteX8" fmla="*/ 322556 w 681123"/>
                    <a:gd name="connsiteY8" fmla="*/ 525187 h 538391"/>
                    <a:gd name="connsiteX9" fmla="*/ 368091 w 681123"/>
                    <a:gd name="connsiteY9" fmla="*/ 516715 h 538391"/>
                    <a:gd name="connsiteX10" fmla="*/ 608453 w 681123"/>
                    <a:gd name="connsiteY10" fmla="*/ 392944 h 538391"/>
                    <a:gd name="connsiteX11" fmla="*/ 681257 w 681123"/>
                    <a:gd name="connsiteY11" fmla="*/ 197198 h 538391"/>
                    <a:gd name="connsiteX12" fmla="*/ 510032 w 681123"/>
                    <a:gd name="connsiteY12" fmla="*/ 730 h 53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123" h="538391">
                      <a:moveTo>
                        <a:pt x="510032" y="730"/>
                      </a:moveTo>
                      <a:cubicBezTo>
                        <a:pt x="465038" y="-3017"/>
                        <a:pt x="426855" y="11549"/>
                        <a:pt x="398984" y="22158"/>
                      </a:cubicBezTo>
                      <a:cubicBezTo>
                        <a:pt x="394699" y="23783"/>
                        <a:pt x="390430" y="25424"/>
                        <a:pt x="386145" y="26958"/>
                      </a:cubicBezTo>
                      <a:cubicBezTo>
                        <a:pt x="360244" y="36288"/>
                        <a:pt x="331245" y="42609"/>
                        <a:pt x="300533" y="49290"/>
                      </a:cubicBezTo>
                      <a:cubicBezTo>
                        <a:pt x="262004" y="57687"/>
                        <a:pt x="222151" y="66369"/>
                        <a:pt x="181532" y="82170"/>
                      </a:cubicBezTo>
                      <a:cubicBezTo>
                        <a:pt x="67222" y="126652"/>
                        <a:pt x="-10258" y="244028"/>
                        <a:pt x="1333" y="355203"/>
                      </a:cubicBezTo>
                      <a:cubicBezTo>
                        <a:pt x="11254" y="450308"/>
                        <a:pt x="81789" y="517708"/>
                        <a:pt x="190041" y="535495"/>
                      </a:cubicBezTo>
                      <a:cubicBezTo>
                        <a:pt x="203060" y="537632"/>
                        <a:pt x="215777" y="538520"/>
                        <a:pt x="228119" y="538520"/>
                      </a:cubicBezTo>
                      <a:cubicBezTo>
                        <a:pt x="263281" y="538520"/>
                        <a:pt x="295392" y="531312"/>
                        <a:pt x="322556" y="525187"/>
                      </a:cubicBezTo>
                      <a:cubicBezTo>
                        <a:pt x="339183" y="521440"/>
                        <a:pt x="354892" y="517919"/>
                        <a:pt x="368091" y="516715"/>
                      </a:cubicBezTo>
                      <a:cubicBezTo>
                        <a:pt x="455568" y="508664"/>
                        <a:pt x="534040" y="493812"/>
                        <a:pt x="608453" y="392944"/>
                      </a:cubicBezTo>
                      <a:cubicBezTo>
                        <a:pt x="658798" y="324731"/>
                        <a:pt x="682595" y="260701"/>
                        <a:pt x="681257" y="197198"/>
                      </a:cubicBezTo>
                      <a:cubicBezTo>
                        <a:pt x="679017" y="94826"/>
                        <a:pt x="603822" y="8510"/>
                        <a:pt x="510032" y="73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Free-form: Shape 385">
                  <a:extLst>
                    <a:ext uri="{FF2B5EF4-FFF2-40B4-BE49-F238E27FC236}">
                      <a16:creationId xmlns:a16="http://schemas.microsoft.com/office/drawing/2014/main" id="{C58815C2-99D7-2444-5B96-D30871102801}"/>
                    </a:ext>
                  </a:extLst>
                </p:cNvPr>
                <p:cNvSpPr/>
                <p:nvPr/>
              </p:nvSpPr>
              <p:spPr>
                <a:xfrm>
                  <a:off x="6483485" y="2492771"/>
                  <a:ext cx="361777" cy="386487"/>
                </a:xfrm>
                <a:custGeom>
                  <a:avLst/>
                  <a:gdLst>
                    <a:gd name="connsiteX0" fmla="*/ 264695 w 361777"/>
                    <a:gd name="connsiteY0" fmla="*/ 2312 h 386487"/>
                    <a:gd name="connsiteX1" fmla="*/ 46417 w 361777"/>
                    <a:gd name="connsiteY1" fmla="*/ 107423 h 386487"/>
                    <a:gd name="connsiteX2" fmla="*/ 14652 w 361777"/>
                    <a:gd name="connsiteY2" fmla="*/ 298053 h 386487"/>
                    <a:gd name="connsiteX3" fmla="*/ 141079 w 361777"/>
                    <a:gd name="connsiteY3" fmla="*/ 386611 h 386487"/>
                    <a:gd name="connsiteX4" fmla="*/ 193890 w 361777"/>
                    <a:gd name="connsiteY4" fmla="*/ 376574 h 386487"/>
                    <a:gd name="connsiteX5" fmla="*/ 355494 w 361777"/>
                    <a:gd name="connsiteY5" fmla="*/ 81917 h 386487"/>
                    <a:gd name="connsiteX6" fmla="*/ 264695 w 361777"/>
                    <a:gd name="connsiteY6" fmla="*/ 2312 h 3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777" h="386487">
                      <a:moveTo>
                        <a:pt x="264695" y="2312"/>
                      </a:moveTo>
                      <a:cubicBezTo>
                        <a:pt x="187651" y="-11953"/>
                        <a:pt x="94687" y="45877"/>
                        <a:pt x="46417" y="107423"/>
                      </a:cubicBezTo>
                      <a:cubicBezTo>
                        <a:pt x="-967" y="167857"/>
                        <a:pt x="-12558" y="237334"/>
                        <a:pt x="14652" y="298053"/>
                      </a:cubicBezTo>
                      <a:cubicBezTo>
                        <a:pt x="40058" y="354755"/>
                        <a:pt x="87547" y="386611"/>
                        <a:pt x="141079" y="386611"/>
                      </a:cubicBezTo>
                      <a:cubicBezTo>
                        <a:pt x="158232" y="386611"/>
                        <a:pt x="176015" y="383346"/>
                        <a:pt x="193890" y="376574"/>
                      </a:cubicBezTo>
                      <a:cubicBezTo>
                        <a:pt x="290717" y="339887"/>
                        <a:pt x="388340" y="187510"/>
                        <a:pt x="355494" y="81917"/>
                      </a:cubicBezTo>
                      <a:cubicBezTo>
                        <a:pt x="342505" y="40143"/>
                        <a:pt x="308561" y="10378"/>
                        <a:pt x="264695" y="2312"/>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Shape 386">
                  <a:extLst>
                    <a:ext uri="{FF2B5EF4-FFF2-40B4-BE49-F238E27FC236}">
                      <a16:creationId xmlns:a16="http://schemas.microsoft.com/office/drawing/2014/main" id="{47D9D7F6-73B3-ABE0-8A8E-1E3871641272}"/>
                    </a:ext>
                  </a:extLst>
                </p:cNvPr>
                <p:cNvSpPr/>
                <p:nvPr/>
              </p:nvSpPr>
              <p:spPr>
                <a:xfrm>
                  <a:off x="7737060" y="1829866"/>
                  <a:ext cx="437792" cy="467978"/>
                </a:xfrm>
                <a:custGeom>
                  <a:avLst/>
                  <a:gdLst>
                    <a:gd name="connsiteX0" fmla="*/ 407879 w 437792"/>
                    <a:gd name="connsiteY0" fmla="*/ 95457 h 467978"/>
                    <a:gd name="connsiteX1" fmla="*/ 309263 w 437792"/>
                    <a:gd name="connsiteY1" fmla="*/ 5966 h 467978"/>
                    <a:gd name="connsiteX2" fmla="*/ 171080 w 437792"/>
                    <a:gd name="connsiteY2" fmla="*/ 34075 h 467978"/>
                    <a:gd name="connsiteX3" fmla="*/ 122028 w 437792"/>
                    <a:gd name="connsiteY3" fmla="*/ 82260 h 467978"/>
                    <a:gd name="connsiteX4" fmla="*/ 114090 w 437792"/>
                    <a:gd name="connsiteY4" fmla="*/ 91379 h 467978"/>
                    <a:gd name="connsiteX5" fmla="*/ 93616 w 437792"/>
                    <a:gd name="connsiteY5" fmla="*/ 113123 h 467978"/>
                    <a:gd name="connsiteX6" fmla="*/ 26900 w 437792"/>
                    <a:gd name="connsiteY6" fmla="*/ 197092 h 467978"/>
                    <a:gd name="connsiteX7" fmla="*/ 43601 w 437792"/>
                    <a:gd name="connsiteY7" fmla="*/ 412160 h 467978"/>
                    <a:gd name="connsiteX8" fmla="*/ 195088 w 437792"/>
                    <a:gd name="connsiteY8" fmla="*/ 468079 h 467978"/>
                    <a:gd name="connsiteX9" fmla="*/ 354287 w 437792"/>
                    <a:gd name="connsiteY9" fmla="*/ 421414 h 467978"/>
                    <a:gd name="connsiteX10" fmla="*/ 407879 w 437792"/>
                    <a:gd name="connsiteY10" fmla="*/ 95457 h 46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7792" h="467978">
                      <a:moveTo>
                        <a:pt x="407879" y="95457"/>
                      </a:moveTo>
                      <a:cubicBezTo>
                        <a:pt x="378625" y="37085"/>
                        <a:pt x="338081" y="14558"/>
                        <a:pt x="309263" y="5966"/>
                      </a:cubicBezTo>
                      <a:cubicBezTo>
                        <a:pt x="263788" y="-7608"/>
                        <a:pt x="213413" y="2625"/>
                        <a:pt x="171080" y="34075"/>
                      </a:cubicBezTo>
                      <a:cubicBezTo>
                        <a:pt x="149944" y="49801"/>
                        <a:pt x="134460" y="67798"/>
                        <a:pt x="122028" y="82260"/>
                      </a:cubicBezTo>
                      <a:cubicBezTo>
                        <a:pt x="119397" y="85314"/>
                        <a:pt x="116766" y="88384"/>
                        <a:pt x="114090" y="91379"/>
                      </a:cubicBezTo>
                      <a:cubicBezTo>
                        <a:pt x="107506" y="98797"/>
                        <a:pt x="100561" y="105945"/>
                        <a:pt x="93616" y="113123"/>
                      </a:cubicBezTo>
                      <a:cubicBezTo>
                        <a:pt x="71397" y="136102"/>
                        <a:pt x="46247" y="162135"/>
                        <a:pt x="26900" y="197092"/>
                      </a:cubicBezTo>
                      <a:cubicBezTo>
                        <a:pt x="-14020" y="271114"/>
                        <a:pt x="-7300" y="357550"/>
                        <a:pt x="43601" y="412160"/>
                      </a:cubicBezTo>
                      <a:cubicBezTo>
                        <a:pt x="80777" y="452022"/>
                        <a:pt x="137993" y="468094"/>
                        <a:pt x="195088" y="468079"/>
                      </a:cubicBezTo>
                      <a:cubicBezTo>
                        <a:pt x="256858" y="468079"/>
                        <a:pt x="318493" y="449268"/>
                        <a:pt x="354287" y="421414"/>
                      </a:cubicBezTo>
                      <a:cubicBezTo>
                        <a:pt x="450633" y="346490"/>
                        <a:pt x="457142" y="193887"/>
                        <a:pt x="407879" y="95457"/>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Shape 387">
                  <a:extLst>
                    <a:ext uri="{FF2B5EF4-FFF2-40B4-BE49-F238E27FC236}">
                      <a16:creationId xmlns:a16="http://schemas.microsoft.com/office/drawing/2014/main" id="{0484D674-7BEE-DF45-24ED-7033BECA580A}"/>
                    </a:ext>
                  </a:extLst>
                </p:cNvPr>
                <p:cNvSpPr/>
                <p:nvPr/>
              </p:nvSpPr>
              <p:spPr>
                <a:xfrm>
                  <a:off x="4711880" y="3218993"/>
                  <a:ext cx="477784" cy="419729"/>
                </a:xfrm>
                <a:custGeom>
                  <a:avLst/>
                  <a:gdLst>
                    <a:gd name="connsiteX0" fmla="*/ 408483 w 477784"/>
                    <a:gd name="connsiteY0" fmla="*/ 39646 h 419729"/>
                    <a:gd name="connsiteX1" fmla="*/ 215580 w 477784"/>
                    <a:gd name="connsiteY1" fmla="*/ 5291 h 419729"/>
                    <a:gd name="connsiteX2" fmla="*/ 13898 w 477784"/>
                    <a:gd name="connsiteY2" fmla="*/ 153139 h 419729"/>
                    <a:gd name="connsiteX3" fmla="*/ 45528 w 477784"/>
                    <a:gd name="connsiteY3" fmla="*/ 351849 h 419729"/>
                    <a:gd name="connsiteX4" fmla="*/ 203704 w 477784"/>
                    <a:gd name="connsiteY4" fmla="*/ 419882 h 419729"/>
                    <a:gd name="connsiteX5" fmla="*/ 265715 w 477784"/>
                    <a:gd name="connsiteY5" fmla="*/ 413005 h 419729"/>
                    <a:gd name="connsiteX6" fmla="*/ 447178 w 477784"/>
                    <a:gd name="connsiteY6" fmla="*/ 294712 h 419729"/>
                    <a:gd name="connsiteX7" fmla="*/ 408483 w 477784"/>
                    <a:gd name="connsiteY7" fmla="*/ 39646 h 41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784" h="419729">
                      <a:moveTo>
                        <a:pt x="408483" y="39646"/>
                      </a:moveTo>
                      <a:cubicBezTo>
                        <a:pt x="342082" y="-11382"/>
                        <a:pt x="259777" y="-518"/>
                        <a:pt x="215580" y="5291"/>
                      </a:cubicBezTo>
                      <a:cubicBezTo>
                        <a:pt x="119850" y="17916"/>
                        <a:pt x="44445" y="73188"/>
                        <a:pt x="13898" y="153139"/>
                      </a:cubicBezTo>
                      <a:cubicBezTo>
                        <a:pt x="-12484" y="222165"/>
                        <a:pt x="-368" y="298308"/>
                        <a:pt x="45528" y="351849"/>
                      </a:cubicBezTo>
                      <a:cubicBezTo>
                        <a:pt x="83681" y="396362"/>
                        <a:pt x="139453" y="419882"/>
                        <a:pt x="203704" y="419882"/>
                      </a:cubicBezTo>
                      <a:cubicBezTo>
                        <a:pt x="223653" y="419882"/>
                        <a:pt x="244413" y="417625"/>
                        <a:pt x="265715" y="413005"/>
                      </a:cubicBezTo>
                      <a:cubicBezTo>
                        <a:pt x="346412" y="395549"/>
                        <a:pt x="410858" y="353535"/>
                        <a:pt x="447178" y="294712"/>
                      </a:cubicBezTo>
                      <a:cubicBezTo>
                        <a:pt x="500108" y="208998"/>
                        <a:pt x="483106" y="96964"/>
                        <a:pt x="408483" y="39646"/>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Shape 388">
                  <a:extLst>
                    <a:ext uri="{FF2B5EF4-FFF2-40B4-BE49-F238E27FC236}">
                      <a16:creationId xmlns:a16="http://schemas.microsoft.com/office/drawing/2014/main" id="{E06403EC-3FC1-6C3D-7F70-CA5AD65D816C}"/>
                    </a:ext>
                  </a:extLst>
                </p:cNvPr>
                <p:cNvSpPr/>
                <p:nvPr/>
              </p:nvSpPr>
              <p:spPr>
                <a:xfrm>
                  <a:off x="6864565" y="2904901"/>
                  <a:ext cx="450990" cy="582046"/>
                </a:xfrm>
                <a:custGeom>
                  <a:avLst/>
                  <a:gdLst>
                    <a:gd name="connsiteX0" fmla="*/ 444059 w 450990"/>
                    <a:gd name="connsiteY0" fmla="*/ 114659 h 582046"/>
                    <a:gd name="connsiteX1" fmla="*/ 337926 w 450990"/>
                    <a:gd name="connsiteY1" fmla="*/ 926 h 582046"/>
                    <a:gd name="connsiteX2" fmla="*/ 265904 w 450990"/>
                    <a:gd name="connsiteY2" fmla="*/ 15026 h 582046"/>
                    <a:gd name="connsiteX3" fmla="*/ 131855 w 450990"/>
                    <a:gd name="connsiteY3" fmla="*/ 89379 h 582046"/>
                    <a:gd name="connsiteX4" fmla="*/ 49685 w 450990"/>
                    <a:gd name="connsiteY4" fmla="*/ 164273 h 582046"/>
                    <a:gd name="connsiteX5" fmla="*/ 17845 w 450990"/>
                    <a:gd name="connsiteY5" fmla="*/ 242463 h 582046"/>
                    <a:gd name="connsiteX6" fmla="*/ 918 w 450990"/>
                    <a:gd name="connsiteY6" fmla="*/ 353263 h 582046"/>
                    <a:gd name="connsiteX7" fmla="*/ 81525 w 450990"/>
                    <a:gd name="connsiteY7" fmla="*/ 544133 h 582046"/>
                    <a:gd name="connsiteX8" fmla="*/ 198917 w 450990"/>
                    <a:gd name="connsiteY8" fmla="*/ 582190 h 582046"/>
                    <a:gd name="connsiteX9" fmla="*/ 372893 w 450990"/>
                    <a:gd name="connsiteY9" fmla="*/ 499530 h 582046"/>
                    <a:gd name="connsiteX10" fmla="*/ 420728 w 450990"/>
                    <a:gd name="connsiteY10" fmla="*/ 396315 h 582046"/>
                    <a:gd name="connsiteX11" fmla="*/ 444059 w 450990"/>
                    <a:gd name="connsiteY11" fmla="*/ 114659 h 582046"/>
                    <a:gd name="connsiteX12" fmla="*/ 444059 w 450990"/>
                    <a:gd name="connsiteY12" fmla="*/ 114659 h 58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0990" h="582046">
                      <a:moveTo>
                        <a:pt x="444059" y="114659"/>
                      </a:moveTo>
                      <a:cubicBezTo>
                        <a:pt x="430935" y="38486"/>
                        <a:pt x="380605" y="5952"/>
                        <a:pt x="337926" y="926"/>
                      </a:cubicBezTo>
                      <a:cubicBezTo>
                        <a:pt x="303802" y="-3122"/>
                        <a:pt x="277223" y="9593"/>
                        <a:pt x="265904" y="15026"/>
                      </a:cubicBezTo>
                      <a:cubicBezTo>
                        <a:pt x="220008" y="36981"/>
                        <a:pt x="174909" y="62006"/>
                        <a:pt x="131855" y="89379"/>
                      </a:cubicBezTo>
                      <a:cubicBezTo>
                        <a:pt x="111997" y="102019"/>
                        <a:pt x="75046" y="125539"/>
                        <a:pt x="49685" y="164273"/>
                      </a:cubicBezTo>
                      <a:cubicBezTo>
                        <a:pt x="41672" y="176522"/>
                        <a:pt x="29631" y="197966"/>
                        <a:pt x="17845" y="242463"/>
                      </a:cubicBezTo>
                      <a:cubicBezTo>
                        <a:pt x="8405" y="278127"/>
                        <a:pt x="2707" y="315402"/>
                        <a:pt x="918" y="353263"/>
                      </a:cubicBezTo>
                      <a:cubicBezTo>
                        <a:pt x="-3772" y="410942"/>
                        <a:pt x="14493" y="494534"/>
                        <a:pt x="81525" y="544133"/>
                      </a:cubicBezTo>
                      <a:cubicBezTo>
                        <a:pt x="117378" y="570663"/>
                        <a:pt x="158388" y="582190"/>
                        <a:pt x="198917" y="582190"/>
                      </a:cubicBezTo>
                      <a:cubicBezTo>
                        <a:pt x="267708" y="582190"/>
                        <a:pt x="335025" y="548964"/>
                        <a:pt x="372893" y="499530"/>
                      </a:cubicBezTo>
                      <a:cubicBezTo>
                        <a:pt x="398269" y="466409"/>
                        <a:pt x="410866" y="430354"/>
                        <a:pt x="420728" y="396315"/>
                      </a:cubicBezTo>
                      <a:cubicBezTo>
                        <a:pt x="451004" y="291580"/>
                        <a:pt x="458626" y="199456"/>
                        <a:pt x="444059" y="114659"/>
                      </a:cubicBezTo>
                      <a:lnTo>
                        <a:pt x="444059" y="114659"/>
                      </a:ln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Shape 389">
                  <a:extLst>
                    <a:ext uri="{FF2B5EF4-FFF2-40B4-BE49-F238E27FC236}">
                      <a16:creationId xmlns:a16="http://schemas.microsoft.com/office/drawing/2014/main" id="{F1CD0692-9001-28A1-0E9C-C14240014B2F}"/>
                    </a:ext>
                  </a:extLst>
                </p:cNvPr>
                <p:cNvSpPr/>
                <p:nvPr/>
              </p:nvSpPr>
              <p:spPr>
                <a:xfrm>
                  <a:off x="3674390" y="4362826"/>
                  <a:ext cx="850436" cy="953176"/>
                </a:xfrm>
                <a:custGeom>
                  <a:avLst/>
                  <a:gdLst>
                    <a:gd name="connsiteX0" fmla="*/ 648474 w 850436"/>
                    <a:gd name="connsiteY0" fmla="*/ 15358 h 953176"/>
                    <a:gd name="connsiteX1" fmla="*/ 555435 w 850436"/>
                    <a:gd name="connsiteY1" fmla="*/ 2221 h 953176"/>
                    <a:gd name="connsiteX2" fmla="*/ 486975 w 850436"/>
                    <a:gd name="connsiteY2" fmla="*/ 32994 h 953176"/>
                    <a:gd name="connsiteX3" fmla="*/ 486133 w 850436"/>
                    <a:gd name="connsiteY3" fmla="*/ 32769 h 953176"/>
                    <a:gd name="connsiteX4" fmla="*/ 453406 w 850436"/>
                    <a:gd name="connsiteY4" fmla="*/ 25440 h 953176"/>
                    <a:gd name="connsiteX5" fmla="*/ 275582 w 850436"/>
                    <a:gd name="connsiteY5" fmla="*/ 91592 h 953176"/>
                    <a:gd name="connsiteX6" fmla="*/ 199575 w 850436"/>
                    <a:gd name="connsiteY6" fmla="*/ 208967 h 953176"/>
                    <a:gd name="connsiteX7" fmla="*/ 165270 w 850436"/>
                    <a:gd name="connsiteY7" fmla="*/ 280235 h 953176"/>
                    <a:gd name="connsiteX8" fmla="*/ 97306 w 850436"/>
                    <a:gd name="connsiteY8" fmla="*/ 415668 h 953176"/>
                    <a:gd name="connsiteX9" fmla="*/ 72201 w 850436"/>
                    <a:gd name="connsiteY9" fmla="*/ 452581 h 953176"/>
                    <a:gd name="connsiteX10" fmla="*/ 13964 w 850436"/>
                    <a:gd name="connsiteY10" fmla="*/ 555812 h 953176"/>
                    <a:gd name="connsiteX11" fmla="*/ 43398 w 850436"/>
                    <a:gd name="connsiteY11" fmla="*/ 788862 h 953176"/>
                    <a:gd name="connsiteX12" fmla="*/ 310954 w 850436"/>
                    <a:gd name="connsiteY12" fmla="*/ 950449 h 953176"/>
                    <a:gd name="connsiteX13" fmla="*/ 356128 w 850436"/>
                    <a:gd name="connsiteY13" fmla="*/ 953383 h 953176"/>
                    <a:gd name="connsiteX14" fmla="*/ 427234 w 850436"/>
                    <a:gd name="connsiteY14" fmla="*/ 943963 h 953176"/>
                    <a:gd name="connsiteX15" fmla="*/ 591619 w 850436"/>
                    <a:gd name="connsiteY15" fmla="*/ 813074 h 953176"/>
                    <a:gd name="connsiteX16" fmla="*/ 704546 w 850436"/>
                    <a:gd name="connsiteY16" fmla="*/ 605245 h 953176"/>
                    <a:gd name="connsiteX17" fmla="*/ 813099 w 850436"/>
                    <a:gd name="connsiteY17" fmla="*/ 373609 h 953176"/>
                    <a:gd name="connsiteX18" fmla="*/ 846953 w 850436"/>
                    <a:gd name="connsiteY18" fmla="*/ 201970 h 953176"/>
                    <a:gd name="connsiteX19" fmla="*/ 648474 w 850436"/>
                    <a:gd name="connsiteY19" fmla="*/ 15358 h 95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36" h="953176">
                      <a:moveTo>
                        <a:pt x="648474" y="15358"/>
                      </a:moveTo>
                      <a:cubicBezTo>
                        <a:pt x="629998" y="8315"/>
                        <a:pt x="595633" y="-4822"/>
                        <a:pt x="555435" y="2221"/>
                      </a:cubicBezTo>
                      <a:cubicBezTo>
                        <a:pt x="524166" y="7653"/>
                        <a:pt x="501903" y="22671"/>
                        <a:pt x="486975" y="32994"/>
                      </a:cubicBezTo>
                      <a:cubicBezTo>
                        <a:pt x="486689" y="32919"/>
                        <a:pt x="486404" y="32844"/>
                        <a:pt x="486133" y="32769"/>
                      </a:cubicBezTo>
                      <a:cubicBezTo>
                        <a:pt x="477249" y="30331"/>
                        <a:pt x="466199" y="27321"/>
                        <a:pt x="453406" y="25440"/>
                      </a:cubicBezTo>
                      <a:cubicBezTo>
                        <a:pt x="391365" y="16276"/>
                        <a:pt x="324905" y="41075"/>
                        <a:pt x="275582" y="91592"/>
                      </a:cubicBezTo>
                      <a:cubicBezTo>
                        <a:pt x="239247" y="128791"/>
                        <a:pt x="217254" y="173243"/>
                        <a:pt x="199575" y="208967"/>
                      </a:cubicBezTo>
                      <a:cubicBezTo>
                        <a:pt x="187925" y="232488"/>
                        <a:pt x="176605" y="256354"/>
                        <a:pt x="165270" y="280235"/>
                      </a:cubicBezTo>
                      <a:cubicBezTo>
                        <a:pt x="142706" y="327832"/>
                        <a:pt x="121389" y="372766"/>
                        <a:pt x="97306" y="415668"/>
                      </a:cubicBezTo>
                      <a:cubicBezTo>
                        <a:pt x="91068" y="426774"/>
                        <a:pt x="81897" y="439309"/>
                        <a:pt x="72201" y="452581"/>
                      </a:cubicBezTo>
                      <a:cubicBezTo>
                        <a:pt x="51275" y="481218"/>
                        <a:pt x="27553" y="513677"/>
                        <a:pt x="13964" y="555812"/>
                      </a:cubicBezTo>
                      <a:cubicBezTo>
                        <a:pt x="-11833" y="635792"/>
                        <a:pt x="-1370" y="718557"/>
                        <a:pt x="43398" y="788862"/>
                      </a:cubicBezTo>
                      <a:cubicBezTo>
                        <a:pt x="98163" y="874847"/>
                        <a:pt x="200673" y="936770"/>
                        <a:pt x="310954" y="950449"/>
                      </a:cubicBezTo>
                      <a:cubicBezTo>
                        <a:pt x="326754" y="952420"/>
                        <a:pt x="341772" y="953383"/>
                        <a:pt x="356128" y="953383"/>
                      </a:cubicBezTo>
                      <a:cubicBezTo>
                        <a:pt x="381789" y="953383"/>
                        <a:pt x="405301" y="950253"/>
                        <a:pt x="427234" y="943963"/>
                      </a:cubicBezTo>
                      <a:cubicBezTo>
                        <a:pt x="488448" y="926417"/>
                        <a:pt x="542221" y="883605"/>
                        <a:pt x="591619" y="813074"/>
                      </a:cubicBezTo>
                      <a:cubicBezTo>
                        <a:pt x="638567" y="746065"/>
                        <a:pt x="672105" y="674481"/>
                        <a:pt x="704546" y="605245"/>
                      </a:cubicBezTo>
                      <a:lnTo>
                        <a:pt x="813099" y="373609"/>
                      </a:lnTo>
                      <a:cubicBezTo>
                        <a:pt x="832041" y="333205"/>
                        <a:pt x="860663" y="272154"/>
                        <a:pt x="846953" y="201970"/>
                      </a:cubicBezTo>
                      <a:cubicBezTo>
                        <a:pt x="823577" y="82172"/>
                        <a:pt x="700878" y="35357"/>
                        <a:pt x="648474" y="15358"/>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Free-form: Shape 390">
                  <a:extLst>
                    <a:ext uri="{FF2B5EF4-FFF2-40B4-BE49-F238E27FC236}">
                      <a16:creationId xmlns:a16="http://schemas.microsoft.com/office/drawing/2014/main" id="{9A22DA9C-F20C-1582-F715-FFCBC9F8ADFD}"/>
                    </a:ext>
                  </a:extLst>
                </p:cNvPr>
                <p:cNvSpPr/>
                <p:nvPr/>
              </p:nvSpPr>
              <p:spPr>
                <a:xfrm>
                  <a:off x="3970186" y="3916569"/>
                  <a:ext cx="476213" cy="466329"/>
                </a:xfrm>
                <a:custGeom>
                  <a:avLst/>
                  <a:gdLst>
                    <a:gd name="connsiteX0" fmla="*/ 164605 w 476213"/>
                    <a:gd name="connsiteY0" fmla="*/ 466239 h 466329"/>
                    <a:gd name="connsiteX1" fmla="*/ 173008 w 476213"/>
                    <a:gd name="connsiteY1" fmla="*/ 466510 h 466329"/>
                    <a:gd name="connsiteX2" fmla="*/ 460017 w 476213"/>
                    <a:gd name="connsiteY2" fmla="*/ 242217 h 466329"/>
                    <a:gd name="connsiteX3" fmla="*/ 460017 w 476213"/>
                    <a:gd name="connsiteY3" fmla="*/ 242202 h 466329"/>
                    <a:gd name="connsiteX4" fmla="*/ 432371 w 476213"/>
                    <a:gd name="connsiteY4" fmla="*/ 51798 h 466329"/>
                    <a:gd name="connsiteX5" fmla="*/ 230765 w 476213"/>
                    <a:gd name="connsiteY5" fmla="*/ 13531 h 466329"/>
                    <a:gd name="connsiteX6" fmla="*/ 16065 w 476213"/>
                    <a:gd name="connsiteY6" fmla="*/ 188195 h 466329"/>
                    <a:gd name="connsiteX7" fmla="*/ 31278 w 476213"/>
                    <a:gd name="connsiteY7" fmla="*/ 382616 h 466329"/>
                    <a:gd name="connsiteX8" fmla="*/ 164605 w 476213"/>
                    <a:gd name="connsiteY8" fmla="*/ 466239 h 46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13" h="466329">
                      <a:moveTo>
                        <a:pt x="164605" y="466239"/>
                      </a:moveTo>
                      <a:cubicBezTo>
                        <a:pt x="167401" y="466419"/>
                        <a:pt x="170197" y="466510"/>
                        <a:pt x="173008" y="466510"/>
                      </a:cubicBezTo>
                      <a:cubicBezTo>
                        <a:pt x="292445" y="466510"/>
                        <a:pt x="431785" y="310807"/>
                        <a:pt x="460017" y="242217"/>
                      </a:cubicBezTo>
                      <a:cubicBezTo>
                        <a:pt x="460017" y="242217"/>
                        <a:pt x="460017" y="242217"/>
                        <a:pt x="460017" y="242202"/>
                      </a:cubicBezTo>
                      <a:cubicBezTo>
                        <a:pt x="489166" y="171371"/>
                        <a:pt x="478823" y="100178"/>
                        <a:pt x="432371" y="51798"/>
                      </a:cubicBezTo>
                      <a:cubicBezTo>
                        <a:pt x="383980" y="1372"/>
                        <a:pt x="304877" y="-13616"/>
                        <a:pt x="230765" y="13531"/>
                      </a:cubicBezTo>
                      <a:cubicBezTo>
                        <a:pt x="155164" y="41265"/>
                        <a:pt x="53557" y="103654"/>
                        <a:pt x="16065" y="188195"/>
                      </a:cubicBezTo>
                      <a:cubicBezTo>
                        <a:pt x="-9867" y="246642"/>
                        <a:pt x="-3749" y="324756"/>
                        <a:pt x="31278" y="382616"/>
                      </a:cubicBezTo>
                      <a:cubicBezTo>
                        <a:pt x="61359" y="432305"/>
                        <a:pt x="109960" y="462778"/>
                        <a:pt x="164605" y="466239"/>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Shape 391">
                  <a:extLst>
                    <a:ext uri="{FF2B5EF4-FFF2-40B4-BE49-F238E27FC236}">
                      <a16:creationId xmlns:a16="http://schemas.microsoft.com/office/drawing/2014/main" id="{69CE23B0-FA9D-40BD-6554-41CC96477536}"/>
                    </a:ext>
                  </a:extLst>
                </p:cNvPr>
                <p:cNvSpPr/>
                <p:nvPr/>
              </p:nvSpPr>
              <p:spPr>
                <a:xfrm>
                  <a:off x="3457957" y="3256185"/>
                  <a:ext cx="425186" cy="580210"/>
                </a:xfrm>
                <a:custGeom>
                  <a:avLst/>
                  <a:gdLst>
                    <a:gd name="connsiteX0" fmla="*/ 400764 w 425186"/>
                    <a:gd name="connsiteY0" fmla="*/ 307560 h 580210"/>
                    <a:gd name="connsiteX1" fmla="*/ 424576 w 425186"/>
                    <a:gd name="connsiteY1" fmla="*/ 157078 h 580210"/>
                    <a:gd name="connsiteX2" fmla="*/ 344375 w 425186"/>
                    <a:gd name="connsiteY2" fmla="*/ 18320 h 580210"/>
                    <a:gd name="connsiteX3" fmla="*/ 195865 w 425186"/>
                    <a:gd name="connsiteY3" fmla="*/ 19900 h 580210"/>
                    <a:gd name="connsiteX4" fmla="*/ 119783 w 425186"/>
                    <a:gd name="connsiteY4" fmla="*/ 87541 h 580210"/>
                    <a:gd name="connsiteX5" fmla="*/ 18010 w 425186"/>
                    <a:gd name="connsiteY5" fmla="*/ 278968 h 580210"/>
                    <a:gd name="connsiteX6" fmla="*/ 18642 w 425186"/>
                    <a:gd name="connsiteY6" fmla="*/ 471163 h 580210"/>
                    <a:gd name="connsiteX7" fmla="*/ 160598 w 425186"/>
                    <a:gd name="connsiteY7" fmla="*/ 580367 h 580210"/>
                    <a:gd name="connsiteX8" fmla="*/ 168505 w 425186"/>
                    <a:gd name="connsiteY8" fmla="*/ 580127 h 580210"/>
                    <a:gd name="connsiteX9" fmla="*/ 400764 w 425186"/>
                    <a:gd name="connsiteY9" fmla="*/ 307560 h 5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186" h="580210">
                      <a:moveTo>
                        <a:pt x="400764" y="307560"/>
                      </a:moveTo>
                      <a:cubicBezTo>
                        <a:pt x="414413" y="264341"/>
                        <a:pt x="428635" y="213509"/>
                        <a:pt x="424576" y="157078"/>
                      </a:cubicBezTo>
                      <a:cubicBezTo>
                        <a:pt x="420111" y="94809"/>
                        <a:pt x="390887" y="44232"/>
                        <a:pt x="344375" y="18320"/>
                      </a:cubicBezTo>
                      <a:cubicBezTo>
                        <a:pt x="299923" y="-6450"/>
                        <a:pt x="244406" y="-5848"/>
                        <a:pt x="195865" y="19900"/>
                      </a:cubicBezTo>
                      <a:cubicBezTo>
                        <a:pt x="161109" y="38379"/>
                        <a:pt x="136951" y="65751"/>
                        <a:pt x="119783" y="87541"/>
                      </a:cubicBezTo>
                      <a:cubicBezTo>
                        <a:pt x="74564" y="144950"/>
                        <a:pt x="40319" y="209355"/>
                        <a:pt x="18010" y="278968"/>
                      </a:cubicBezTo>
                      <a:cubicBezTo>
                        <a:pt x="-6088" y="354104"/>
                        <a:pt x="-5877" y="416975"/>
                        <a:pt x="18642" y="471163"/>
                      </a:cubicBezTo>
                      <a:cubicBezTo>
                        <a:pt x="60749" y="564266"/>
                        <a:pt x="122745" y="580367"/>
                        <a:pt x="160598" y="580367"/>
                      </a:cubicBezTo>
                      <a:cubicBezTo>
                        <a:pt x="163379" y="580367"/>
                        <a:pt x="166009" y="580277"/>
                        <a:pt x="168505" y="580127"/>
                      </a:cubicBezTo>
                      <a:cubicBezTo>
                        <a:pt x="315843" y="571353"/>
                        <a:pt x="397381" y="318319"/>
                        <a:pt x="400764" y="30756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Free-form: Shape 392">
                  <a:extLst>
                    <a:ext uri="{FF2B5EF4-FFF2-40B4-BE49-F238E27FC236}">
                      <a16:creationId xmlns:a16="http://schemas.microsoft.com/office/drawing/2014/main" id="{49FE0AF4-26E8-9CDD-A088-2B2BD324C7D3}"/>
                    </a:ext>
                  </a:extLst>
                </p:cNvPr>
                <p:cNvSpPr/>
                <p:nvPr/>
              </p:nvSpPr>
              <p:spPr>
                <a:xfrm>
                  <a:off x="5754742" y="2529721"/>
                  <a:ext cx="681123" cy="538391"/>
                </a:xfrm>
                <a:custGeom>
                  <a:avLst/>
                  <a:gdLst>
                    <a:gd name="connsiteX0" fmla="*/ 510032 w 681123"/>
                    <a:gd name="connsiteY0" fmla="*/ 730 h 538391"/>
                    <a:gd name="connsiteX1" fmla="*/ 398984 w 681123"/>
                    <a:gd name="connsiteY1" fmla="*/ 22158 h 538391"/>
                    <a:gd name="connsiteX2" fmla="*/ 386145 w 681123"/>
                    <a:gd name="connsiteY2" fmla="*/ 26958 h 538391"/>
                    <a:gd name="connsiteX3" fmla="*/ 300533 w 681123"/>
                    <a:gd name="connsiteY3" fmla="*/ 49290 h 538391"/>
                    <a:gd name="connsiteX4" fmla="*/ 181532 w 681123"/>
                    <a:gd name="connsiteY4" fmla="*/ 82170 h 538391"/>
                    <a:gd name="connsiteX5" fmla="*/ 1333 w 681123"/>
                    <a:gd name="connsiteY5" fmla="*/ 355203 h 538391"/>
                    <a:gd name="connsiteX6" fmla="*/ 190041 w 681123"/>
                    <a:gd name="connsiteY6" fmla="*/ 535495 h 538391"/>
                    <a:gd name="connsiteX7" fmla="*/ 228119 w 681123"/>
                    <a:gd name="connsiteY7" fmla="*/ 538520 h 538391"/>
                    <a:gd name="connsiteX8" fmla="*/ 322556 w 681123"/>
                    <a:gd name="connsiteY8" fmla="*/ 525187 h 538391"/>
                    <a:gd name="connsiteX9" fmla="*/ 368091 w 681123"/>
                    <a:gd name="connsiteY9" fmla="*/ 516715 h 538391"/>
                    <a:gd name="connsiteX10" fmla="*/ 608453 w 681123"/>
                    <a:gd name="connsiteY10" fmla="*/ 392944 h 538391"/>
                    <a:gd name="connsiteX11" fmla="*/ 681257 w 681123"/>
                    <a:gd name="connsiteY11" fmla="*/ 197198 h 538391"/>
                    <a:gd name="connsiteX12" fmla="*/ 510032 w 681123"/>
                    <a:gd name="connsiteY12" fmla="*/ 730 h 53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123" h="538391">
                      <a:moveTo>
                        <a:pt x="510032" y="730"/>
                      </a:moveTo>
                      <a:cubicBezTo>
                        <a:pt x="465038" y="-3017"/>
                        <a:pt x="426855" y="11549"/>
                        <a:pt x="398984" y="22158"/>
                      </a:cubicBezTo>
                      <a:cubicBezTo>
                        <a:pt x="394699" y="23783"/>
                        <a:pt x="390430" y="25424"/>
                        <a:pt x="386145" y="26958"/>
                      </a:cubicBezTo>
                      <a:cubicBezTo>
                        <a:pt x="360244" y="36288"/>
                        <a:pt x="331245" y="42609"/>
                        <a:pt x="300533" y="49290"/>
                      </a:cubicBezTo>
                      <a:cubicBezTo>
                        <a:pt x="262004" y="57687"/>
                        <a:pt x="222151" y="66369"/>
                        <a:pt x="181532" y="82170"/>
                      </a:cubicBezTo>
                      <a:cubicBezTo>
                        <a:pt x="67222" y="126652"/>
                        <a:pt x="-10258" y="244028"/>
                        <a:pt x="1333" y="355203"/>
                      </a:cubicBezTo>
                      <a:cubicBezTo>
                        <a:pt x="11254" y="450308"/>
                        <a:pt x="81789" y="517708"/>
                        <a:pt x="190041" y="535495"/>
                      </a:cubicBezTo>
                      <a:cubicBezTo>
                        <a:pt x="203060" y="537632"/>
                        <a:pt x="215777" y="538520"/>
                        <a:pt x="228119" y="538520"/>
                      </a:cubicBezTo>
                      <a:cubicBezTo>
                        <a:pt x="263281" y="538520"/>
                        <a:pt x="295392" y="531312"/>
                        <a:pt x="322556" y="525187"/>
                      </a:cubicBezTo>
                      <a:cubicBezTo>
                        <a:pt x="339183" y="521440"/>
                        <a:pt x="354892" y="517919"/>
                        <a:pt x="368091" y="516715"/>
                      </a:cubicBezTo>
                      <a:cubicBezTo>
                        <a:pt x="455568" y="508664"/>
                        <a:pt x="534040" y="493812"/>
                        <a:pt x="608453" y="392944"/>
                      </a:cubicBezTo>
                      <a:cubicBezTo>
                        <a:pt x="658798" y="324731"/>
                        <a:pt x="682595" y="260701"/>
                        <a:pt x="681257" y="197198"/>
                      </a:cubicBezTo>
                      <a:cubicBezTo>
                        <a:pt x="679017" y="94826"/>
                        <a:pt x="603822" y="8510"/>
                        <a:pt x="510032" y="73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Shape 393">
                  <a:extLst>
                    <a:ext uri="{FF2B5EF4-FFF2-40B4-BE49-F238E27FC236}">
                      <a16:creationId xmlns:a16="http://schemas.microsoft.com/office/drawing/2014/main" id="{7AE45C06-D886-F07D-C49A-5CD9E06E4B38}"/>
                    </a:ext>
                  </a:extLst>
                </p:cNvPr>
                <p:cNvSpPr/>
                <p:nvPr/>
              </p:nvSpPr>
              <p:spPr>
                <a:xfrm>
                  <a:off x="6483485" y="2492771"/>
                  <a:ext cx="361777" cy="386487"/>
                </a:xfrm>
                <a:custGeom>
                  <a:avLst/>
                  <a:gdLst>
                    <a:gd name="connsiteX0" fmla="*/ 264695 w 361777"/>
                    <a:gd name="connsiteY0" fmla="*/ 2312 h 386487"/>
                    <a:gd name="connsiteX1" fmla="*/ 46417 w 361777"/>
                    <a:gd name="connsiteY1" fmla="*/ 107423 h 386487"/>
                    <a:gd name="connsiteX2" fmla="*/ 14652 w 361777"/>
                    <a:gd name="connsiteY2" fmla="*/ 298053 h 386487"/>
                    <a:gd name="connsiteX3" fmla="*/ 141079 w 361777"/>
                    <a:gd name="connsiteY3" fmla="*/ 386611 h 386487"/>
                    <a:gd name="connsiteX4" fmla="*/ 193890 w 361777"/>
                    <a:gd name="connsiteY4" fmla="*/ 376574 h 386487"/>
                    <a:gd name="connsiteX5" fmla="*/ 355494 w 361777"/>
                    <a:gd name="connsiteY5" fmla="*/ 81917 h 386487"/>
                    <a:gd name="connsiteX6" fmla="*/ 264695 w 361777"/>
                    <a:gd name="connsiteY6" fmla="*/ 2312 h 3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777" h="386487">
                      <a:moveTo>
                        <a:pt x="264695" y="2312"/>
                      </a:moveTo>
                      <a:cubicBezTo>
                        <a:pt x="187651" y="-11953"/>
                        <a:pt x="94687" y="45877"/>
                        <a:pt x="46417" y="107423"/>
                      </a:cubicBezTo>
                      <a:cubicBezTo>
                        <a:pt x="-967" y="167857"/>
                        <a:pt x="-12558" y="237334"/>
                        <a:pt x="14652" y="298053"/>
                      </a:cubicBezTo>
                      <a:cubicBezTo>
                        <a:pt x="40058" y="354755"/>
                        <a:pt x="87547" y="386611"/>
                        <a:pt x="141079" y="386611"/>
                      </a:cubicBezTo>
                      <a:cubicBezTo>
                        <a:pt x="158232" y="386611"/>
                        <a:pt x="176015" y="383346"/>
                        <a:pt x="193890" y="376574"/>
                      </a:cubicBezTo>
                      <a:cubicBezTo>
                        <a:pt x="290717" y="339887"/>
                        <a:pt x="388340" y="187510"/>
                        <a:pt x="355494" y="81917"/>
                      </a:cubicBezTo>
                      <a:cubicBezTo>
                        <a:pt x="342505" y="40143"/>
                        <a:pt x="308561" y="10378"/>
                        <a:pt x="264695" y="2312"/>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Free-form: Shape 394">
                  <a:extLst>
                    <a:ext uri="{FF2B5EF4-FFF2-40B4-BE49-F238E27FC236}">
                      <a16:creationId xmlns:a16="http://schemas.microsoft.com/office/drawing/2014/main" id="{E473447A-FDDA-D30A-14B5-0AAD69654699}"/>
                    </a:ext>
                  </a:extLst>
                </p:cNvPr>
                <p:cNvSpPr/>
                <p:nvPr/>
              </p:nvSpPr>
              <p:spPr>
                <a:xfrm>
                  <a:off x="7737060" y="1829866"/>
                  <a:ext cx="437792" cy="467978"/>
                </a:xfrm>
                <a:custGeom>
                  <a:avLst/>
                  <a:gdLst>
                    <a:gd name="connsiteX0" fmla="*/ 407879 w 437792"/>
                    <a:gd name="connsiteY0" fmla="*/ 95457 h 467978"/>
                    <a:gd name="connsiteX1" fmla="*/ 309263 w 437792"/>
                    <a:gd name="connsiteY1" fmla="*/ 5966 h 467978"/>
                    <a:gd name="connsiteX2" fmla="*/ 171080 w 437792"/>
                    <a:gd name="connsiteY2" fmla="*/ 34075 h 467978"/>
                    <a:gd name="connsiteX3" fmla="*/ 122028 w 437792"/>
                    <a:gd name="connsiteY3" fmla="*/ 82260 h 467978"/>
                    <a:gd name="connsiteX4" fmla="*/ 114090 w 437792"/>
                    <a:gd name="connsiteY4" fmla="*/ 91379 h 467978"/>
                    <a:gd name="connsiteX5" fmla="*/ 93616 w 437792"/>
                    <a:gd name="connsiteY5" fmla="*/ 113123 h 467978"/>
                    <a:gd name="connsiteX6" fmla="*/ 26900 w 437792"/>
                    <a:gd name="connsiteY6" fmla="*/ 197092 h 467978"/>
                    <a:gd name="connsiteX7" fmla="*/ 43601 w 437792"/>
                    <a:gd name="connsiteY7" fmla="*/ 412160 h 467978"/>
                    <a:gd name="connsiteX8" fmla="*/ 195088 w 437792"/>
                    <a:gd name="connsiteY8" fmla="*/ 468079 h 467978"/>
                    <a:gd name="connsiteX9" fmla="*/ 354287 w 437792"/>
                    <a:gd name="connsiteY9" fmla="*/ 421414 h 467978"/>
                    <a:gd name="connsiteX10" fmla="*/ 407879 w 437792"/>
                    <a:gd name="connsiteY10" fmla="*/ 95457 h 46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7792" h="467978">
                      <a:moveTo>
                        <a:pt x="407879" y="95457"/>
                      </a:moveTo>
                      <a:cubicBezTo>
                        <a:pt x="378625" y="37085"/>
                        <a:pt x="338081" y="14558"/>
                        <a:pt x="309263" y="5966"/>
                      </a:cubicBezTo>
                      <a:cubicBezTo>
                        <a:pt x="263788" y="-7608"/>
                        <a:pt x="213413" y="2625"/>
                        <a:pt x="171080" y="34075"/>
                      </a:cubicBezTo>
                      <a:cubicBezTo>
                        <a:pt x="149944" y="49801"/>
                        <a:pt x="134460" y="67798"/>
                        <a:pt x="122028" y="82260"/>
                      </a:cubicBezTo>
                      <a:cubicBezTo>
                        <a:pt x="119397" y="85314"/>
                        <a:pt x="116766" y="88384"/>
                        <a:pt x="114090" y="91379"/>
                      </a:cubicBezTo>
                      <a:cubicBezTo>
                        <a:pt x="107506" y="98797"/>
                        <a:pt x="100561" y="105945"/>
                        <a:pt x="93616" y="113123"/>
                      </a:cubicBezTo>
                      <a:cubicBezTo>
                        <a:pt x="71397" y="136102"/>
                        <a:pt x="46247" y="162135"/>
                        <a:pt x="26900" y="197092"/>
                      </a:cubicBezTo>
                      <a:cubicBezTo>
                        <a:pt x="-14020" y="271114"/>
                        <a:pt x="-7300" y="357550"/>
                        <a:pt x="43601" y="412160"/>
                      </a:cubicBezTo>
                      <a:cubicBezTo>
                        <a:pt x="80777" y="452022"/>
                        <a:pt x="137993" y="468094"/>
                        <a:pt x="195088" y="468079"/>
                      </a:cubicBezTo>
                      <a:cubicBezTo>
                        <a:pt x="256858" y="468079"/>
                        <a:pt x="318493" y="449268"/>
                        <a:pt x="354287" y="421414"/>
                      </a:cubicBezTo>
                      <a:cubicBezTo>
                        <a:pt x="450633" y="346490"/>
                        <a:pt x="457142" y="193887"/>
                        <a:pt x="407879" y="95457"/>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Shape 395">
                  <a:extLst>
                    <a:ext uri="{FF2B5EF4-FFF2-40B4-BE49-F238E27FC236}">
                      <a16:creationId xmlns:a16="http://schemas.microsoft.com/office/drawing/2014/main" id="{4ABD8E5A-0122-C238-15A5-AF35ACD5642E}"/>
                    </a:ext>
                  </a:extLst>
                </p:cNvPr>
                <p:cNvSpPr/>
                <p:nvPr/>
              </p:nvSpPr>
              <p:spPr>
                <a:xfrm>
                  <a:off x="4711880" y="3218993"/>
                  <a:ext cx="477784" cy="419729"/>
                </a:xfrm>
                <a:custGeom>
                  <a:avLst/>
                  <a:gdLst>
                    <a:gd name="connsiteX0" fmla="*/ 408483 w 477784"/>
                    <a:gd name="connsiteY0" fmla="*/ 39646 h 419729"/>
                    <a:gd name="connsiteX1" fmla="*/ 215580 w 477784"/>
                    <a:gd name="connsiteY1" fmla="*/ 5291 h 419729"/>
                    <a:gd name="connsiteX2" fmla="*/ 13898 w 477784"/>
                    <a:gd name="connsiteY2" fmla="*/ 153139 h 419729"/>
                    <a:gd name="connsiteX3" fmla="*/ 45528 w 477784"/>
                    <a:gd name="connsiteY3" fmla="*/ 351849 h 419729"/>
                    <a:gd name="connsiteX4" fmla="*/ 203704 w 477784"/>
                    <a:gd name="connsiteY4" fmla="*/ 419882 h 419729"/>
                    <a:gd name="connsiteX5" fmla="*/ 265715 w 477784"/>
                    <a:gd name="connsiteY5" fmla="*/ 413005 h 419729"/>
                    <a:gd name="connsiteX6" fmla="*/ 447178 w 477784"/>
                    <a:gd name="connsiteY6" fmla="*/ 294712 h 419729"/>
                    <a:gd name="connsiteX7" fmla="*/ 408483 w 477784"/>
                    <a:gd name="connsiteY7" fmla="*/ 39646 h 41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784" h="419729">
                      <a:moveTo>
                        <a:pt x="408483" y="39646"/>
                      </a:moveTo>
                      <a:cubicBezTo>
                        <a:pt x="342082" y="-11382"/>
                        <a:pt x="259777" y="-518"/>
                        <a:pt x="215580" y="5291"/>
                      </a:cubicBezTo>
                      <a:cubicBezTo>
                        <a:pt x="119850" y="17916"/>
                        <a:pt x="44445" y="73188"/>
                        <a:pt x="13898" y="153139"/>
                      </a:cubicBezTo>
                      <a:cubicBezTo>
                        <a:pt x="-12484" y="222165"/>
                        <a:pt x="-368" y="298308"/>
                        <a:pt x="45528" y="351849"/>
                      </a:cubicBezTo>
                      <a:cubicBezTo>
                        <a:pt x="83681" y="396362"/>
                        <a:pt x="139453" y="419882"/>
                        <a:pt x="203704" y="419882"/>
                      </a:cubicBezTo>
                      <a:cubicBezTo>
                        <a:pt x="223653" y="419882"/>
                        <a:pt x="244413" y="417625"/>
                        <a:pt x="265715" y="413005"/>
                      </a:cubicBezTo>
                      <a:cubicBezTo>
                        <a:pt x="346412" y="395549"/>
                        <a:pt x="410858" y="353535"/>
                        <a:pt x="447178" y="294712"/>
                      </a:cubicBezTo>
                      <a:cubicBezTo>
                        <a:pt x="500108" y="208998"/>
                        <a:pt x="483106" y="96964"/>
                        <a:pt x="408483" y="39646"/>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 name="Free-form: Shape 396">
                  <a:extLst>
                    <a:ext uri="{FF2B5EF4-FFF2-40B4-BE49-F238E27FC236}">
                      <a16:creationId xmlns:a16="http://schemas.microsoft.com/office/drawing/2014/main" id="{9CF6C119-6AED-6A33-B95B-CACBBF391EF6}"/>
                    </a:ext>
                  </a:extLst>
                </p:cNvPr>
                <p:cNvSpPr/>
                <p:nvPr/>
              </p:nvSpPr>
              <p:spPr>
                <a:xfrm>
                  <a:off x="6864565" y="2904901"/>
                  <a:ext cx="450990" cy="582046"/>
                </a:xfrm>
                <a:custGeom>
                  <a:avLst/>
                  <a:gdLst>
                    <a:gd name="connsiteX0" fmla="*/ 444059 w 450990"/>
                    <a:gd name="connsiteY0" fmla="*/ 114659 h 582046"/>
                    <a:gd name="connsiteX1" fmla="*/ 337926 w 450990"/>
                    <a:gd name="connsiteY1" fmla="*/ 926 h 582046"/>
                    <a:gd name="connsiteX2" fmla="*/ 265904 w 450990"/>
                    <a:gd name="connsiteY2" fmla="*/ 15026 h 582046"/>
                    <a:gd name="connsiteX3" fmla="*/ 131855 w 450990"/>
                    <a:gd name="connsiteY3" fmla="*/ 89379 h 582046"/>
                    <a:gd name="connsiteX4" fmla="*/ 49685 w 450990"/>
                    <a:gd name="connsiteY4" fmla="*/ 164273 h 582046"/>
                    <a:gd name="connsiteX5" fmla="*/ 17845 w 450990"/>
                    <a:gd name="connsiteY5" fmla="*/ 242463 h 582046"/>
                    <a:gd name="connsiteX6" fmla="*/ 918 w 450990"/>
                    <a:gd name="connsiteY6" fmla="*/ 353263 h 582046"/>
                    <a:gd name="connsiteX7" fmla="*/ 81525 w 450990"/>
                    <a:gd name="connsiteY7" fmla="*/ 544133 h 582046"/>
                    <a:gd name="connsiteX8" fmla="*/ 198917 w 450990"/>
                    <a:gd name="connsiteY8" fmla="*/ 582190 h 582046"/>
                    <a:gd name="connsiteX9" fmla="*/ 372893 w 450990"/>
                    <a:gd name="connsiteY9" fmla="*/ 499530 h 582046"/>
                    <a:gd name="connsiteX10" fmla="*/ 420728 w 450990"/>
                    <a:gd name="connsiteY10" fmla="*/ 396315 h 582046"/>
                    <a:gd name="connsiteX11" fmla="*/ 444059 w 450990"/>
                    <a:gd name="connsiteY11" fmla="*/ 114659 h 582046"/>
                    <a:gd name="connsiteX12" fmla="*/ 444059 w 450990"/>
                    <a:gd name="connsiteY12" fmla="*/ 114659 h 58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0990" h="582046">
                      <a:moveTo>
                        <a:pt x="444059" y="114659"/>
                      </a:moveTo>
                      <a:cubicBezTo>
                        <a:pt x="430935" y="38486"/>
                        <a:pt x="380605" y="5952"/>
                        <a:pt x="337926" y="926"/>
                      </a:cubicBezTo>
                      <a:cubicBezTo>
                        <a:pt x="303802" y="-3122"/>
                        <a:pt x="277223" y="9593"/>
                        <a:pt x="265904" y="15026"/>
                      </a:cubicBezTo>
                      <a:cubicBezTo>
                        <a:pt x="220008" y="36981"/>
                        <a:pt x="174909" y="62006"/>
                        <a:pt x="131855" y="89379"/>
                      </a:cubicBezTo>
                      <a:cubicBezTo>
                        <a:pt x="111997" y="102019"/>
                        <a:pt x="75046" y="125539"/>
                        <a:pt x="49685" y="164273"/>
                      </a:cubicBezTo>
                      <a:cubicBezTo>
                        <a:pt x="41672" y="176522"/>
                        <a:pt x="29631" y="197966"/>
                        <a:pt x="17845" y="242463"/>
                      </a:cubicBezTo>
                      <a:cubicBezTo>
                        <a:pt x="8405" y="278127"/>
                        <a:pt x="2707" y="315402"/>
                        <a:pt x="918" y="353263"/>
                      </a:cubicBezTo>
                      <a:cubicBezTo>
                        <a:pt x="-3772" y="410942"/>
                        <a:pt x="14493" y="494534"/>
                        <a:pt x="81525" y="544133"/>
                      </a:cubicBezTo>
                      <a:cubicBezTo>
                        <a:pt x="117378" y="570663"/>
                        <a:pt x="158388" y="582190"/>
                        <a:pt x="198917" y="582190"/>
                      </a:cubicBezTo>
                      <a:cubicBezTo>
                        <a:pt x="267708" y="582190"/>
                        <a:pt x="335025" y="548964"/>
                        <a:pt x="372893" y="499530"/>
                      </a:cubicBezTo>
                      <a:cubicBezTo>
                        <a:pt x="398269" y="466409"/>
                        <a:pt x="410866" y="430354"/>
                        <a:pt x="420728" y="396315"/>
                      </a:cubicBezTo>
                      <a:cubicBezTo>
                        <a:pt x="451004" y="291580"/>
                        <a:pt x="458626" y="199456"/>
                        <a:pt x="444059" y="114659"/>
                      </a:cubicBezTo>
                      <a:lnTo>
                        <a:pt x="444059" y="114659"/>
                      </a:ln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 name="Free-form: Shape 397">
                  <a:extLst>
                    <a:ext uri="{FF2B5EF4-FFF2-40B4-BE49-F238E27FC236}">
                      <a16:creationId xmlns:a16="http://schemas.microsoft.com/office/drawing/2014/main" id="{C14888B7-EB68-47E2-63E2-46E7E9FA09B1}"/>
                    </a:ext>
                  </a:extLst>
                </p:cNvPr>
                <p:cNvSpPr/>
                <p:nvPr/>
              </p:nvSpPr>
              <p:spPr>
                <a:xfrm>
                  <a:off x="3764430" y="4453106"/>
                  <a:ext cx="670153" cy="772672"/>
                </a:xfrm>
                <a:custGeom>
                  <a:avLst/>
                  <a:gdLst>
                    <a:gd name="connsiteX0" fmla="*/ 190352 w 670153"/>
                    <a:gd name="connsiteY0" fmla="*/ 158761 h 772672"/>
                    <a:gd name="connsiteX1" fmla="*/ 250033 w 670153"/>
                    <a:gd name="connsiteY1" fmla="*/ 64424 h 772672"/>
                    <a:gd name="connsiteX2" fmla="*/ 350287 w 670153"/>
                    <a:gd name="connsiteY2" fmla="*/ 24487 h 772672"/>
                    <a:gd name="connsiteX3" fmla="*/ 414854 w 670153"/>
                    <a:gd name="connsiteY3" fmla="*/ 34343 h 772672"/>
                    <a:gd name="connsiteX4" fmla="*/ 480833 w 670153"/>
                    <a:gd name="connsiteY4" fmla="*/ 891 h 772672"/>
                    <a:gd name="connsiteX5" fmla="*/ 526293 w 670153"/>
                    <a:gd name="connsiteY5" fmla="*/ 9453 h 772672"/>
                    <a:gd name="connsiteX6" fmla="*/ 668384 w 670153"/>
                    <a:gd name="connsiteY6" fmla="*/ 129041 h 772672"/>
                    <a:gd name="connsiteX7" fmla="*/ 641400 w 670153"/>
                    <a:gd name="connsiteY7" fmla="*/ 245017 h 772672"/>
                    <a:gd name="connsiteX8" fmla="*/ 532847 w 670153"/>
                    <a:gd name="connsiteY8" fmla="*/ 476653 h 772672"/>
                    <a:gd name="connsiteX9" fmla="*/ 427722 w 670153"/>
                    <a:gd name="connsiteY9" fmla="*/ 670984 h 772672"/>
                    <a:gd name="connsiteX10" fmla="*/ 312359 w 670153"/>
                    <a:gd name="connsiteY10" fmla="*/ 766901 h 772672"/>
                    <a:gd name="connsiteX11" fmla="*/ 231978 w 670153"/>
                    <a:gd name="connsiteY11" fmla="*/ 770588 h 772672"/>
                    <a:gd name="connsiteX12" fmla="*/ 9731 w 670153"/>
                    <a:gd name="connsiteY12" fmla="*/ 493266 h 772672"/>
                    <a:gd name="connsiteX13" fmla="*/ 85858 w 670153"/>
                    <a:gd name="connsiteY13" fmla="*/ 369630 h 772672"/>
                    <a:gd name="connsiteX14" fmla="*/ 190352 w 670153"/>
                    <a:gd name="connsiteY14" fmla="*/ 158761 h 77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153" h="772672">
                      <a:moveTo>
                        <a:pt x="190352" y="158761"/>
                      </a:moveTo>
                      <a:cubicBezTo>
                        <a:pt x="206933" y="125264"/>
                        <a:pt x="223920" y="91165"/>
                        <a:pt x="250033" y="64424"/>
                      </a:cubicBezTo>
                      <a:cubicBezTo>
                        <a:pt x="276130" y="37684"/>
                        <a:pt x="313336" y="19054"/>
                        <a:pt x="350287" y="24487"/>
                      </a:cubicBezTo>
                      <a:cubicBezTo>
                        <a:pt x="372010" y="27677"/>
                        <a:pt x="393372" y="38873"/>
                        <a:pt x="414854" y="34343"/>
                      </a:cubicBezTo>
                      <a:cubicBezTo>
                        <a:pt x="439162" y="29212"/>
                        <a:pt x="456360" y="5150"/>
                        <a:pt x="480833" y="891"/>
                      </a:cubicBezTo>
                      <a:cubicBezTo>
                        <a:pt x="496227" y="-1787"/>
                        <a:pt x="511696" y="3886"/>
                        <a:pt x="526293" y="9453"/>
                      </a:cubicBezTo>
                      <a:cubicBezTo>
                        <a:pt x="586830" y="32552"/>
                        <a:pt x="655967" y="65387"/>
                        <a:pt x="668384" y="129041"/>
                      </a:cubicBezTo>
                      <a:cubicBezTo>
                        <a:pt x="676126" y="168693"/>
                        <a:pt x="658537" y="208435"/>
                        <a:pt x="641400" y="245017"/>
                      </a:cubicBezTo>
                      <a:cubicBezTo>
                        <a:pt x="605216" y="322229"/>
                        <a:pt x="569032" y="399441"/>
                        <a:pt x="532847" y="476653"/>
                      </a:cubicBezTo>
                      <a:cubicBezTo>
                        <a:pt x="501549" y="543436"/>
                        <a:pt x="470040" y="610596"/>
                        <a:pt x="427722" y="670984"/>
                      </a:cubicBezTo>
                      <a:cubicBezTo>
                        <a:pt x="398438" y="712773"/>
                        <a:pt x="361382" y="752846"/>
                        <a:pt x="312359" y="766901"/>
                      </a:cubicBezTo>
                      <a:cubicBezTo>
                        <a:pt x="286397" y="774350"/>
                        <a:pt x="258782" y="773913"/>
                        <a:pt x="231978" y="770588"/>
                      </a:cubicBezTo>
                      <a:cubicBezTo>
                        <a:pt x="99328" y="754110"/>
                        <a:pt x="-37788" y="640632"/>
                        <a:pt x="9731" y="493266"/>
                      </a:cubicBezTo>
                      <a:cubicBezTo>
                        <a:pt x="24464" y="447580"/>
                        <a:pt x="62512" y="411208"/>
                        <a:pt x="85858" y="369630"/>
                      </a:cubicBezTo>
                      <a:cubicBezTo>
                        <a:pt x="124102" y="301568"/>
                        <a:pt x="155716" y="228750"/>
                        <a:pt x="190352" y="15876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Shape 398">
                  <a:extLst>
                    <a:ext uri="{FF2B5EF4-FFF2-40B4-BE49-F238E27FC236}">
                      <a16:creationId xmlns:a16="http://schemas.microsoft.com/office/drawing/2014/main" id="{66A42086-3647-FBDC-B79C-06B454E37DF4}"/>
                    </a:ext>
                  </a:extLst>
                </p:cNvPr>
                <p:cNvSpPr/>
                <p:nvPr/>
              </p:nvSpPr>
              <p:spPr>
                <a:xfrm>
                  <a:off x="3764510" y="4539338"/>
                  <a:ext cx="670132" cy="686442"/>
                </a:xfrm>
                <a:custGeom>
                  <a:avLst/>
                  <a:gdLst>
                    <a:gd name="connsiteX0" fmla="*/ 641335 w 670132"/>
                    <a:gd name="connsiteY0" fmla="*/ 158816 h 686442"/>
                    <a:gd name="connsiteX1" fmla="*/ 532798 w 670132"/>
                    <a:gd name="connsiteY1" fmla="*/ 390407 h 686442"/>
                    <a:gd name="connsiteX2" fmla="*/ 427717 w 670132"/>
                    <a:gd name="connsiteY2" fmla="*/ 584828 h 686442"/>
                    <a:gd name="connsiteX3" fmla="*/ 312265 w 670132"/>
                    <a:gd name="connsiteY3" fmla="*/ 680685 h 686442"/>
                    <a:gd name="connsiteX4" fmla="*/ 231989 w 670132"/>
                    <a:gd name="connsiteY4" fmla="*/ 684296 h 686442"/>
                    <a:gd name="connsiteX5" fmla="*/ 482 w 670132"/>
                    <a:gd name="connsiteY5" fmla="*/ 454963 h 686442"/>
                    <a:gd name="connsiteX6" fmla="*/ 213949 w 670132"/>
                    <a:gd name="connsiteY6" fmla="*/ 595061 h 686442"/>
                    <a:gd name="connsiteX7" fmla="*/ 294225 w 670132"/>
                    <a:gd name="connsiteY7" fmla="*/ 591299 h 686442"/>
                    <a:gd name="connsiteX8" fmla="*/ 409678 w 670132"/>
                    <a:gd name="connsiteY8" fmla="*/ 495443 h 686442"/>
                    <a:gd name="connsiteX9" fmla="*/ 514758 w 670132"/>
                    <a:gd name="connsiteY9" fmla="*/ 301171 h 686442"/>
                    <a:gd name="connsiteX10" fmla="*/ 623296 w 670132"/>
                    <a:gd name="connsiteY10" fmla="*/ 69430 h 686442"/>
                    <a:gd name="connsiteX11" fmla="*/ 649153 w 670132"/>
                    <a:gd name="connsiteY11" fmla="*/ 208 h 686442"/>
                    <a:gd name="connsiteX12" fmla="*/ 668395 w 670132"/>
                    <a:gd name="connsiteY12" fmla="*/ 42795 h 686442"/>
                    <a:gd name="connsiteX13" fmla="*/ 641335 w 670132"/>
                    <a:gd name="connsiteY13" fmla="*/ 158816 h 68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0132" h="686442">
                      <a:moveTo>
                        <a:pt x="641335" y="158816"/>
                      </a:moveTo>
                      <a:cubicBezTo>
                        <a:pt x="605106" y="236013"/>
                        <a:pt x="569027" y="313210"/>
                        <a:pt x="532798" y="390407"/>
                      </a:cubicBezTo>
                      <a:cubicBezTo>
                        <a:pt x="501529" y="457220"/>
                        <a:pt x="469960" y="524335"/>
                        <a:pt x="427717" y="584828"/>
                      </a:cubicBezTo>
                      <a:cubicBezTo>
                        <a:pt x="398403" y="626512"/>
                        <a:pt x="361272" y="666690"/>
                        <a:pt x="312265" y="680685"/>
                      </a:cubicBezTo>
                      <a:cubicBezTo>
                        <a:pt x="286408" y="688058"/>
                        <a:pt x="258747" y="687758"/>
                        <a:pt x="231989" y="684296"/>
                      </a:cubicBezTo>
                      <a:cubicBezTo>
                        <a:pt x="113980" y="669700"/>
                        <a:pt x="-7486" y="578508"/>
                        <a:pt x="482" y="454963"/>
                      </a:cubicBezTo>
                      <a:cubicBezTo>
                        <a:pt x="37763" y="531558"/>
                        <a:pt x="126758" y="584226"/>
                        <a:pt x="213949" y="595061"/>
                      </a:cubicBezTo>
                      <a:cubicBezTo>
                        <a:pt x="240708" y="598372"/>
                        <a:pt x="268368" y="598823"/>
                        <a:pt x="294225" y="591299"/>
                      </a:cubicBezTo>
                      <a:cubicBezTo>
                        <a:pt x="343232" y="577304"/>
                        <a:pt x="380364" y="537276"/>
                        <a:pt x="409678" y="495443"/>
                      </a:cubicBezTo>
                      <a:cubicBezTo>
                        <a:pt x="451921" y="435100"/>
                        <a:pt x="483490" y="367834"/>
                        <a:pt x="514758" y="301171"/>
                      </a:cubicBezTo>
                      <a:cubicBezTo>
                        <a:pt x="550988" y="223974"/>
                        <a:pt x="587067" y="146627"/>
                        <a:pt x="623296" y="69430"/>
                      </a:cubicBezTo>
                      <a:cubicBezTo>
                        <a:pt x="633669" y="47309"/>
                        <a:pt x="644192" y="23985"/>
                        <a:pt x="649153" y="208"/>
                      </a:cubicBezTo>
                      <a:cubicBezTo>
                        <a:pt x="658623" y="12698"/>
                        <a:pt x="665238" y="26693"/>
                        <a:pt x="668395" y="42795"/>
                      </a:cubicBezTo>
                      <a:cubicBezTo>
                        <a:pt x="676062" y="82522"/>
                        <a:pt x="658473" y="122249"/>
                        <a:pt x="641335" y="158816"/>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Shape 399">
                  <a:extLst>
                    <a:ext uri="{FF2B5EF4-FFF2-40B4-BE49-F238E27FC236}">
                      <a16:creationId xmlns:a16="http://schemas.microsoft.com/office/drawing/2014/main" id="{3C56096A-DD2A-1858-5B60-9509F83EEB73}"/>
                    </a:ext>
                  </a:extLst>
                </p:cNvPr>
                <p:cNvSpPr/>
                <p:nvPr/>
              </p:nvSpPr>
              <p:spPr>
                <a:xfrm>
                  <a:off x="4060220" y="4006724"/>
                  <a:ext cx="296082" cy="285881"/>
                </a:xfrm>
                <a:custGeom>
                  <a:avLst/>
                  <a:gdLst>
                    <a:gd name="connsiteX0" fmla="*/ 286580 w 296082"/>
                    <a:gd name="connsiteY0" fmla="*/ 117662 h 285881"/>
                    <a:gd name="connsiteX1" fmla="*/ 80238 w 296082"/>
                    <a:gd name="connsiteY1" fmla="*/ 285960 h 285881"/>
                    <a:gd name="connsiteX2" fmla="*/ 8456 w 296082"/>
                    <a:gd name="connsiteY2" fmla="*/ 134667 h 285881"/>
                    <a:gd name="connsiteX3" fmla="*/ 171758 w 296082"/>
                    <a:gd name="connsiteY3" fmla="*/ 8127 h 285881"/>
                    <a:gd name="connsiteX4" fmla="*/ 286580 w 296082"/>
                    <a:gd name="connsiteY4" fmla="*/ 117662 h 285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082" h="285881">
                      <a:moveTo>
                        <a:pt x="286580" y="117662"/>
                      </a:moveTo>
                      <a:cubicBezTo>
                        <a:pt x="264542" y="171218"/>
                        <a:pt x="144564" y="290024"/>
                        <a:pt x="80238" y="285960"/>
                      </a:cubicBezTo>
                      <a:cubicBezTo>
                        <a:pt x="11838" y="281642"/>
                        <a:pt x="-15056" y="187666"/>
                        <a:pt x="8456" y="134667"/>
                      </a:cubicBezTo>
                      <a:cubicBezTo>
                        <a:pt x="33846" y="77409"/>
                        <a:pt x="115625" y="28713"/>
                        <a:pt x="171758" y="8127"/>
                      </a:cubicBezTo>
                      <a:cubicBezTo>
                        <a:pt x="248051" y="-19847"/>
                        <a:pt x="323366" y="28246"/>
                        <a:pt x="286580" y="117662"/>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 name="Free-form: Shape 400">
                  <a:extLst>
                    <a:ext uri="{FF2B5EF4-FFF2-40B4-BE49-F238E27FC236}">
                      <a16:creationId xmlns:a16="http://schemas.microsoft.com/office/drawing/2014/main" id="{2D295FDA-FF5B-5342-152B-0905C3E366E9}"/>
                    </a:ext>
                  </a:extLst>
                </p:cNvPr>
                <p:cNvSpPr/>
                <p:nvPr/>
              </p:nvSpPr>
              <p:spPr>
                <a:xfrm>
                  <a:off x="4060380" y="4060206"/>
                  <a:ext cx="295860" cy="232444"/>
                </a:xfrm>
                <a:custGeom>
                  <a:avLst/>
                  <a:gdLst>
                    <a:gd name="connsiteX0" fmla="*/ 286390 w 295860"/>
                    <a:gd name="connsiteY0" fmla="*/ 64136 h 232444"/>
                    <a:gd name="connsiteX1" fmla="*/ 80139 w 295860"/>
                    <a:gd name="connsiteY1" fmla="*/ 232524 h 232444"/>
                    <a:gd name="connsiteX2" fmla="*/ 1817 w 295860"/>
                    <a:gd name="connsiteY2" fmla="*/ 104013 h 232444"/>
                    <a:gd name="connsiteX3" fmla="*/ 80139 w 295860"/>
                    <a:gd name="connsiteY3" fmla="*/ 190841 h 232444"/>
                    <a:gd name="connsiteX4" fmla="*/ 286390 w 295860"/>
                    <a:gd name="connsiteY4" fmla="*/ 22603 h 232444"/>
                    <a:gd name="connsiteX5" fmla="*/ 293456 w 295860"/>
                    <a:gd name="connsiteY5" fmla="*/ 181 h 232444"/>
                    <a:gd name="connsiteX6" fmla="*/ 286390 w 295860"/>
                    <a:gd name="connsiteY6" fmla="*/ 64136 h 23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860" h="232444">
                      <a:moveTo>
                        <a:pt x="286390" y="64136"/>
                      </a:moveTo>
                      <a:cubicBezTo>
                        <a:pt x="264442" y="117707"/>
                        <a:pt x="144480" y="236587"/>
                        <a:pt x="80139" y="232524"/>
                      </a:cubicBezTo>
                      <a:cubicBezTo>
                        <a:pt x="20759" y="228762"/>
                        <a:pt x="-7353" y="157434"/>
                        <a:pt x="1817" y="104013"/>
                      </a:cubicBezTo>
                      <a:cubicBezTo>
                        <a:pt x="8432" y="147051"/>
                        <a:pt x="35340" y="188132"/>
                        <a:pt x="80139" y="190841"/>
                      </a:cubicBezTo>
                      <a:cubicBezTo>
                        <a:pt x="144480" y="194904"/>
                        <a:pt x="264442" y="76174"/>
                        <a:pt x="286390" y="22603"/>
                      </a:cubicBezTo>
                      <a:cubicBezTo>
                        <a:pt x="289547" y="14778"/>
                        <a:pt x="291953" y="7404"/>
                        <a:pt x="293456" y="181"/>
                      </a:cubicBezTo>
                      <a:cubicBezTo>
                        <a:pt x="298116" y="17788"/>
                        <a:pt x="296613" y="39457"/>
                        <a:pt x="286390" y="64136"/>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 name="Free-form: Shape 401">
                  <a:extLst>
                    <a:ext uri="{FF2B5EF4-FFF2-40B4-BE49-F238E27FC236}">
                      <a16:creationId xmlns:a16="http://schemas.microsoft.com/office/drawing/2014/main" id="{CABC71C5-0A14-3F5F-3DD4-3245A2B2C875}"/>
                    </a:ext>
                  </a:extLst>
                </p:cNvPr>
                <p:cNvSpPr/>
                <p:nvPr/>
              </p:nvSpPr>
              <p:spPr>
                <a:xfrm>
                  <a:off x="3548179" y="3346564"/>
                  <a:ext cx="244764" cy="399559"/>
                </a:xfrm>
                <a:custGeom>
                  <a:avLst/>
                  <a:gdLst>
                    <a:gd name="connsiteX0" fmla="*/ 10589 w 244764"/>
                    <a:gd name="connsiteY0" fmla="*/ 343555 h 399559"/>
                    <a:gd name="connsiteX1" fmla="*/ 13671 w 244764"/>
                    <a:gd name="connsiteY1" fmla="*/ 216173 h 399559"/>
                    <a:gd name="connsiteX2" fmla="*/ 100396 w 244764"/>
                    <a:gd name="connsiteY2" fmla="*/ 53081 h 399559"/>
                    <a:gd name="connsiteX3" fmla="*/ 147945 w 244764"/>
                    <a:gd name="connsiteY3" fmla="*/ 9276 h 399559"/>
                    <a:gd name="connsiteX4" fmla="*/ 210317 w 244764"/>
                    <a:gd name="connsiteY4" fmla="*/ 6838 h 399559"/>
                    <a:gd name="connsiteX5" fmla="*/ 244396 w 244764"/>
                    <a:gd name="connsiteY5" fmla="*/ 73155 h 399559"/>
                    <a:gd name="connsiteX6" fmla="*/ 224538 w 244764"/>
                    <a:gd name="connsiteY6" fmla="*/ 189959 h 399559"/>
                    <a:gd name="connsiteX7" fmla="*/ 10589 w 244764"/>
                    <a:gd name="connsiteY7" fmla="*/ 343555 h 39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764" h="399559">
                      <a:moveTo>
                        <a:pt x="10589" y="343555"/>
                      </a:moveTo>
                      <a:cubicBezTo>
                        <a:pt x="-7330" y="303948"/>
                        <a:pt x="397" y="257570"/>
                        <a:pt x="13671" y="216173"/>
                      </a:cubicBezTo>
                      <a:cubicBezTo>
                        <a:pt x="32567" y="157214"/>
                        <a:pt x="62092" y="101702"/>
                        <a:pt x="100396" y="53081"/>
                      </a:cubicBezTo>
                      <a:cubicBezTo>
                        <a:pt x="113835" y="36032"/>
                        <a:pt x="128778" y="19464"/>
                        <a:pt x="147945" y="9276"/>
                      </a:cubicBezTo>
                      <a:cubicBezTo>
                        <a:pt x="167112" y="-897"/>
                        <a:pt x="191360" y="-3726"/>
                        <a:pt x="210317" y="6838"/>
                      </a:cubicBezTo>
                      <a:cubicBezTo>
                        <a:pt x="232956" y="19448"/>
                        <a:pt x="242547" y="47302"/>
                        <a:pt x="244396" y="73155"/>
                      </a:cubicBezTo>
                      <a:cubicBezTo>
                        <a:pt x="247237" y="112792"/>
                        <a:pt x="236504" y="152068"/>
                        <a:pt x="224538" y="189959"/>
                      </a:cubicBezTo>
                      <a:cubicBezTo>
                        <a:pt x="205130" y="251491"/>
                        <a:pt x="87122" y="512771"/>
                        <a:pt x="10589" y="343555"/>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 name="Free-form: Shape 402">
                  <a:extLst>
                    <a:ext uri="{FF2B5EF4-FFF2-40B4-BE49-F238E27FC236}">
                      <a16:creationId xmlns:a16="http://schemas.microsoft.com/office/drawing/2014/main" id="{BDB12B1D-8FE5-EA9B-A87D-6BD1529A34A4}"/>
                    </a:ext>
                  </a:extLst>
                </p:cNvPr>
                <p:cNvSpPr/>
                <p:nvPr/>
              </p:nvSpPr>
              <p:spPr>
                <a:xfrm>
                  <a:off x="3548330" y="3387555"/>
                  <a:ext cx="244674" cy="358593"/>
                </a:xfrm>
                <a:custGeom>
                  <a:avLst/>
                  <a:gdLst>
                    <a:gd name="connsiteX0" fmla="*/ 224462 w 244674"/>
                    <a:gd name="connsiteY0" fmla="*/ 148984 h 358593"/>
                    <a:gd name="connsiteX1" fmla="*/ 10393 w 244674"/>
                    <a:gd name="connsiteY1" fmla="*/ 302625 h 358593"/>
                    <a:gd name="connsiteX2" fmla="*/ 171 w 244674"/>
                    <a:gd name="connsiteY2" fmla="*/ 246195 h 358593"/>
                    <a:gd name="connsiteX3" fmla="*/ 3177 w 244674"/>
                    <a:gd name="connsiteY3" fmla="*/ 253869 h 358593"/>
                    <a:gd name="connsiteX4" fmla="*/ 217246 w 244674"/>
                    <a:gd name="connsiteY4" fmla="*/ 100228 h 358593"/>
                    <a:gd name="connsiteX5" fmla="*/ 237390 w 244674"/>
                    <a:gd name="connsiteY5" fmla="*/ 158 h 358593"/>
                    <a:gd name="connsiteX6" fmla="*/ 244306 w 244674"/>
                    <a:gd name="connsiteY6" fmla="*/ 32210 h 358593"/>
                    <a:gd name="connsiteX7" fmla="*/ 224462 w 244674"/>
                    <a:gd name="connsiteY7" fmla="*/ 148984 h 35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674" h="358593">
                      <a:moveTo>
                        <a:pt x="224462" y="148984"/>
                      </a:moveTo>
                      <a:cubicBezTo>
                        <a:pt x="204919" y="210531"/>
                        <a:pt x="86911" y="471766"/>
                        <a:pt x="10393" y="302625"/>
                      </a:cubicBezTo>
                      <a:cubicBezTo>
                        <a:pt x="2426" y="284868"/>
                        <a:pt x="-431" y="265607"/>
                        <a:pt x="171" y="246195"/>
                      </a:cubicBezTo>
                      <a:cubicBezTo>
                        <a:pt x="1073" y="248753"/>
                        <a:pt x="1975" y="251311"/>
                        <a:pt x="3177" y="253869"/>
                      </a:cubicBezTo>
                      <a:cubicBezTo>
                        <a:pt x="79845" y="423010"/>
                        <a:pt x="197854" y="161775"/>
                        <a:pt x="217246" y="100228"/>
                      </a:cubicBezTo>
                      <a:cubicBezTo>
                        <a:pt x="227469" y="67724"/>
                        <a:pt x="236939" y="34016"/>
                        <a:pt x="237390" y="158"/>
                      </a:cubicBezTo>
                      <a:cubicBezTo>
                        <a:pt x="241299" y="10390"/>
                        <a:pt x="243554" y="21376"/>
                        <a:pt x="244306" y="32210"/>
                      </a:cubicBezTo>
                      <a:cubicBezTo>
                        <a:pt x="247162" y="71787"/>
                        <a:pt x="236338" y="111062"/>
                        <a:pt x="224462" y="148984"/>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Shape 403">
                  <a:extLst>
                    <a:ext uri="{FF2B5EF4-FFF2-40B4-BE49-F238E27FC236}">
                      <a16:creationId xmlns:a16="http://schemas.microsoft.com/office/drawing/2014/main" id="{21B5EDF7-9F91-C4DC-F8B4-EEDC4F2ECAC5}"/>
                    </a:ext>
                  </a:extLst>
                </p:cNvPr>
                <p:cNvSpPr/>
                <p:nvPr/>
              </p:nvSpPr>
              <p:spPr>
                <a:xfrm>
                  <a:off x="5844951" y="2620020"/>
                  <a:ext cx="500698" cy="357839"/>
                </a:xfrm>
                <a:custGeom>
                  <a:avLst/>
                  <a:gdLst>
                    <a:gd name="connsiteX0" fmla="*/ 123991 w 500698"/>
                    <a:gd name="connsiteY0" fmla="*/ 76051 h 357839"/>
                    <a:gd name="connsiteX1" fmla="*/ 326484 w 500698"/>
                    <a:gd name="connsiteY1" fmla="*/ 21637 h 357839"/>
                    <a:gd name="connsiteX2" fmla="*/ 412367 w 500698"/>
                    <a:gd name="connsiteY2" fmla="*/ 419 h 357839"/>
                    <a:gd name="connsiteX3" fmla="*/ 500851 w 500698"/>
                    <a:gd name="connsiteY3" fmla="*/ 108871 h 357839"/>
                    <a:gd name="connsiteX4" fmla="*/ 445695 w 500698"/>
                    <a:gd name="connsiteY4" fmla="*/ 249029 h 357839"/>
                    <a:gd name="connsiteX5" fmla="*/ 269629 w 500698"/>
                    <a:gd name="connsiteY5" fmla="*/ 336519 h 357839"/>
                    <a:gd name="connsiteX6" fmla="*/ 114444 w 500698"/>
                    <a:gd name="connsiteY6" fmla="*/ 356112 h 357839"/>
                    <a:gd name="connsiteX7" fmla="*/ 123991 w 500698"/>
                    <a:gd name="connsiteY7" fmla="*/ 76051 h 35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698" h="357839">
                      <a:moveTo>
                        <a:pt x="123991" y="76051"/>
                      </a:moveTo>
                      <a:cubicBezTo>
                        <a:pt x="189188" y="50680"/>
                        <a:pt x="260655" y="45338"/>
                        <a:pt x="326484" y="21637"/>
                      </a:cubicBezTo>
                      <a:cubicBezTo>
                        <a:pt x="354475" y="11554"/>
                        <a:pt x="382722" y="-2034"/>
                        <a:pt x="412367" y="419"/>
                      </a:cubicBezTo>
                      <a:cubicBezTo>
                        <a:pt x="463299" y="4647"/>
                        <a:pt x="499754" y="57722"/>
                        <a:pt x="500851" y="108871"/>
                      </a:cubicBezTo>
                      <a:cubicBezTo>
                        <a:pt x="501948" y="160019"/>
                        <a:pt x="476047" y="207888"/>
                        <a:pt x="445695" y="249029"/>
                      </a:cubicBezTo>
                      <a:cubicBezTo>
                        <a:pt x="394809" y="317980"/>
                        <a:pt x="350447" y="329100"/>
                        <a:pt x="269629" y="336519"/>
                      </a:cubicBezTo>
                      <a:cubicBezTo>
                        <a:pt x="217991" y="341259"/>
                        <a:pt x="166383" y="364644"/>
                        <a:pt x="114444" y="356112"/>
                      </a:cubicBezTo>
                      <a:cubicBezTo>
                        <a:pt x="-67108" y="326286"/>
                        <a:pt x="-8209" y="127470"/>
                        <a:pt x="123991" y="7605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Free-form: Shape 404">
                  <a:extLst>
                    <a:ext uri="{FF2B5EF4-FFF2-40B4-BE49-F238E27FC236}">
                      <a16:creationId xmlns:a16="http://schemas.microsoft.com/office/drawing/2014/main" id="{18269C58-F6C1-8BC7-0889-FA2CBA409EF0}"/>
                    </a:ext>
                  </a:extLst>
                </p:cNvPr>
                <p:cNvSpPr/>
                <p:nvPr/>
              </p:nvSpPr>
              <p:spPr>
                <a:xfrm>
                  <a:off x="5845051" y="2694889"/>
                  <a:ext cx="500564" cy="282967"/>
                </a:xfrm>
                <a:custGeom>
                  <a:avLst/>
                  <a:gdLst>
                    <a:gd name="connsiteX0" fmla="*/ 500720 w 500564"/>
                    <a:gd name="connsiteY0" fmla="*/ 33988 h 282967"/>
                    <a:gd name="connsiteX1" fmla="*/ 445550 w 500564"/>
                    <a:gd name="connsiteY1" fmla="*/ 174236 h 282967"/>
                    <a:gd name="connsiteX2" fmla="*/ 269514 w 500564"/>
                    <a:gd name="connsiteY2" fmla="*/ 261666 h 282967"/>
                    <a:gd name="connsiteX3" fmla="*/ 114374 w 500564"/>
                    <a:gd name="connsiteY3" fmla="*/ 281229 h 282967"/>
                    <a:gd name="connsiteX4" fmla="*/ 575 w 500564"/>
                    <a:gd name="connsiteY4" fmla="*/ 158586 h 282967"/>
                    <a:gd name="connsiteX5" fmla="*/ 108812 w 500564"/>
                    <a:gd name="connsiteY5" fmla="*/ 235031 h 282967"/>
                    <a:gd name="connsiteX6" fmla="*/ 263952 w 500564"/>
                    <a:gd name="connsiteY6" fmla="*/ 215468 h 282967"/>
                    <a:gd name="connsiteX7" fmla="*/ 439987 w 500564"/>
                    <a:gd name="connsiteY7" fmla="*/ 127888 h 282967"/>
                    <a:gd name="connsiteX8" fmla="*/ 494858 w 500564"/>
                    <a:gd name="connsiteY8" fmla="*/ 130 h 282967"/>
                    <a:gd name="connsiteX9" fmla="*/ 500720 w 500564"/>
                    <a:gd name="connsiteY9" fmla="*/ 33988 h 28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564" h="282967">
                      <a:moveTo>
                        <a:pt x="500720" y="33988"/>
                      </a:moveTo>
                      <a:cubicBezTo>
                        <a:pt x="501773" y="85152"/>
                        <a:pt x="475916" y="133005"/>
                        <a:pt x="445550" y="174236"/>
                      </a:cubicBezTo>
                      <a:cubicBezTo>
                        <a:pt x="394738" y="243157"/>
                        <a:pt x="350391" y="254293"/>
                        <a:pt x="269514" y="261666"/>
                      </a:cubicBezTo>
                      <a:cubicBezTo>
                        <a:pt x="217951" y="266331"/>
                        <a:pt x="166238" y="289806"/>
                        <a:pt x="114374" y="281229"/>
                      </a:cubicBezTo>
                      <a:cubicBezTo>
                        <a:pt x="28235" y="267083"/>
                        <a:pt x="-3785" y="215017"/>
                        <a:pt x="575" y="158586"/>
                      </a:cubicBezTo>
                      <a:cubicBezTo>
                        <a:pt x="13202" y="195304"/>
                        <a:pt x="47177" y="224798"/>
                        <a:pt x="108812" y="235031"/>
                      </a:cubicBezTo>
                      <a:cubicBezTo>
                        <a:pt x="160675" y="243608"/>
                        <a:pt x="212238" y="220133"/>
                        <a:pt x="263952" y="215468"/>
                      </a:cubicBezTo>
                      <a:cubicBezTo>
                        <a:pt x="344678" y="207944"/>
                        <a:pt x="389176" y="196809"/>
                        <a:pt x="439987" y="127888"/>
                      </a:cubicBezTo>
                      <a:cubicBezTo>
                        <a:pt x="467948" y="90117"/>
                        <a:pt x="492001" y="46779"/>
                        <a:pt x="494858" y="130"/>
                      </a:cubicBezTo>
                      <a:cubicBezTo>
                        <a:pt x="498465" y="11115"/>
                        <a:pt x="500570" y="22551"/>
                        <a:pt x="500720" y="33988"/>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Free-form: Shape 405">
                  <a:extLst>
                    <a:ext uri="{FF2B5EF4-FFF2-40B4-BE49-F238E27FC236}">
                      <a16:creationId xmlns:a16="http://schemas.microsoft.com/office/drawing/2014/main" id="{6058C20C-3749-116C-F559-FC7A078FDE10}"/>
                    </a:ext>
                  </a:extLst>
                </p:cNvPr>
                <p:cNvSpPr/>
                <p:nvPr/>
              </p:nvSpPr>
              <p:spPr>
                <a:xfrm>
                  <a:off x="6573694" y="2583015"/>
                  <a:ext cx="181641" cy="205840"/>
                </a:xfrm>
                <a:custGeom>
                  <a:avLst/>
                  <a:gdLst>
                    <a:gd name="connsiteX0" fmla="*/ 179176 w 181641"/>
                    <a:gd name="connsiteY0" fmla="*/ 18519 h 205840"/>
                    <a:gd name="connsiteX1" fmla="*/ 6749 w 181641"/>
                    <a:gd name="connsiteY1" fmla="*/ 170866 h 205840"/>
                    <a:gd name="connsiteX2" fmla="*/ 179176 w 181641"/>
                    <a:gd name="connsiteY2" fmla="*/ 18519 h 205840"/>
                  </a:gdLst>
                  <a:ahLst/>
                  <a:cxnLst>
                    <a:cxn ang="0">
                      <a:pos x="connsiteX0" y="connsiteY0"/>
                    </a:cxn>
                    <a:cxn ang="0">
                      <a:pos x="connsiteX1" y="connsiteY1"/>
                    </a:cxn>
                    <a:cxn ang="0">
                      <a:pos x="connsiteX2" y="connsiteY2"/>
                    </a:cxn>
                  </a:cxnLst>
                  <a:rect l="l" t="t" r="r" b="b"/>
                  <a:pathLst>
                    <a:path w="181641" h="205840">
                      <a:moveTo>
                        <a:pt x="179176" y="18519"/>
                      </a:moveTo>
                      <a:cubicBezTo>
                        <a:pt x="203334" y="96168"/>
                        <a:pt x="57154" y="283381"/>
                        <a:pt x="6749" y="170866"/>
                      </a:cubicBezTo>
                      <a:cubicBezTo>
                        <a:pt x="-37809" y="71413"/>
                        <a:pt x="159183" y="-45781"/>
                        <a:pt x="179176" y="18519"/>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Shape 406">
                  <a:extLst>
                    <a:ext uri="{FF2B5EF4-FFF2-40B4-BE49-F238E27FC236}">
                      <a16:creationId xmlns:a16="http://schemas.microsoft.com/office/drawing/2014/main" id="{4FB7F266-5C82-8250-57A0-9C88F46F427A}"/>
                    </a:ext>
                  </a:extLst>
                </p:cNvPr>
                <p:cNvSpPr/>
                <p:nvPr/>
              </p:nvSpPr>
              <p:spPr>
                <a:xfrm>
                  <a:off x="6573780" y="2595722"/>
                  <a:ext cx="181578" cy="193129"/>
                </a:xfrm>
                <a:custGeom>
                  <a:avLst/>
                  <a:gdLst>
                    <a:gd name="connsiteX0" fmla="*/ 6678 w 181578"/>
                    <a:gd name="connsiteY0" fmla="*/ 158129 h 193129"/>
                    <a:gd name="connsiteX1" fmla="*/ 815 w 181578"/>
                    <a:gd name="connsiteY1" fmla="*/ 118402 h 193129"/>
                    <a:gd name="connsiteX2" fmla="*/ 2168 w 181578"/>
                    <a:gd name="connsiteY2" fmla="*/ 122014 h 193129"/>
                    <a:gd name="connsiteX3" fmla="*/ 176550 w 181578"/>
                    <a:gd name="connsiteY3" fmla="*/ 124 h 193129"/>
                    <a:gd name="connsiteX4" fmla="*/ 179106 w 181578"/>
                    <a:gd name="connsiteY4" fmla="*/ 5842 h 193129"/>
                    <a:gd name="connsiteX5" fmla="*/ 6678 w 181578"/>
                    <a:gd name="connsiteY5" fmla="*/ 158129 h 1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78" h="193129">
                      <a:moveTo>
                        <a:pt x="6678" y="158129"/>
                      </a:moveTo>
                      <a:cubicBezTo>
                        <a:pt x="815" y="145038"/>
                        <a:pt x="-838" y="131645"/>
                        <a:pt x="815" y="118402"/>
                      </a:cubicBezTo>
                      <a:cubicBezTo>
                        <a:pt x="1116" y="119606"/>
                        <a:pt x="1567" y="120810"/>
                        <a:pt x="2168" y="122014"/>
                      </a:cubicBezTo>
                      <a:cubicBezTo>
                        <a:pt x="46816" y="221633"/>
                        <a:pt x="166478" y="86350"/>
                        <a:pt x="176550" y="124"/>
                      </a:cubicBezTo>
                      <a:cubicBezTo>
                        <a:pt x="177602" y="1779"/>
                        <a:pt x="178504" y="3736"/>
                        <a:pt x="179106" y="5842"/>
                      </a:cubicBezTo>
                      <a:cubicBezTo>
                        <a:pt x="203309" y="83491"/>
                        <a:pt x="57038" y="270690"/>
                        <a:pt x="6678" y="158129"/>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Shape 407">
                  <a:extLst>
                    <a:ext uri="{FF2B5EF4-FFF2-40B4-BE49-F238E27FC236}">
                      <a16:creationId xmlns:a16="http://schemas.microsoft.com/office/drawing/2014/main" id="{9B998FE2-8B83-7588-0D4C-121BFE4F99D6}"/>
                    </a:ext>
                  </a:extLst>
                </p:cNvPr>
                <p:cNvSpPr/>
                <p:nvPr/>
              </p:nvSpPr>
              <p:spPr>
                <a:xfrm>
                  <a:off x="7827364" y="1920177"/>
                  <a:ext cx="257195" cy="286997"/>
                </a:xfrm>
                <a:custGeom>
                  <a:avLst/>
                  <a:gdLst>
                    <a:gd name="connsiteX0" fmla="*/ 19232 w 257195"/>
                    <a:gd name="connsiteY0" fmla="*/ 260257 h 286997"/>
                    <a:gd name="connsiteX1" fmla="*/ 15504 w 257195"/>
                    <a:gd name="connsiteY1" fmla="*/ 150496 h 286997"/>
                    <a:gd name="connsiteX2" fmla="*/ 91150 w 257195"/>
                    <a:gd name="connsiteY2" fmla="*/ 61110 h 286997"/>
                    <a:gd name="connsiteX3" fmla="*/ 134550 w 257195"/>
                    <a:gd name="connsiteY3" fmla="*/ 16251 h 286997"/>
                    <a:gd name="connsiteX4" fmla="*/ 193163 w 257195"/>
                    <a:gd name="connsiteY4" fmla="*/ 2166 h 286997"/>
                    <a:gd name="connsiteX5" fmla="*/ 236939 w 257195"/>
                    <a:gd name="connsiteY5" fmla="*/ 45625 h 286997"/>
                    <a:gd name="connsiteX6" fmla="*/ 208617 w 257195"/>
                    <a:gd name="connsiteY6" fmla="*/ 259820 h 286997"/>
                    <a:gd name="connsiteX7" fmla="*/ 19232 w 257195"/>
                    <a:gd name="connsiteY7" fmla="*/ 260257 h 28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95" h="286997">
                      <a:moveTo>
                        <a:pt x="19232" y="260257"/>
                      </a:moveTo>
                      <a:cubicBezTo>
                        <a:pt x="-7452" y="231620"/>
                        <a:pt x="-3438" y="184760"/>
                        <a:pt x="15504" y="150496"/>
                      </a:cubicBezTo>
                      <a:cubicBezTo>
                        <a:pt x="34445" y="116231"/>
                        <a:pt x="65127" y="90363"/>
                        <a:pt x="91150" y="61110"/>
                      </a:cubicBezTo>
                      <a:cubicBezTo>
                        <a:pt x="105010" y="45535"/>
                        <a:pt x="117818" y="28681"/>
                        <a:pt x="134550" y="16251"/>
                      </a:cubicBezTo>
                      <a:cubicBezTo>
                        <a:pt x="151281" y="3821"/>
                        <a:pt x="173184" y="-3793"/>
                        <a:pt x="193163" y="2166"/>
                      </a:cubicBezTo>
                      <a:cubicBezTo>
                        <a:pt x="213427" y="8215"/>
                        <a:pt x="227468" y="26695"/>
                        <a:pt x="236939" y="45625"/>
                      </a:cubicBezTo>
                      <a:cubicBezTo>
                        <a:pt x="267636" y="106946"/>
                        <a:pt x="268222" y="213472"/>
                        <a:pt x="208617" y="259820"/>
                      </a:cubicBezTo>
                      <a:cubicBezTo>
                        <a:pt x="167051" y="292174"/>
                        <a:pt x="56123" y="299833"/>
                        <a:pt x="19232" y="260257"/>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Shape 408">
                  <a:extLst>
                    <a:ext uri="{FF2B5EF4-FFF2-40B4-BE49-F238E27FC236}">
                      <a16:creationId xmlns:a16="http://schemas.microsoft.com/office/drawing/2014/main" id="{6628E9A0-F8F0-C468-4F54-9C4EA78A96D8}"/>
                    </a:ext>
                  </a:extLst>
                </p:cNvPr>
                <p:cNvSpPr/>
                <p:nvPr/>
              </p:nvSpPr>
              <p:spPr>
                <a:xfrm>
                  <a:off x="7828584" y="1959788"/>
                  <a:ext cx="255981" cy="247439"/>
                </a:xfrm>
                <a:custGeom>
                  <a:avLst/>
                  <a:gdLst>
                    <a:gd name="connsiteX0" fmla="*/ 207412 w 255981"/>
                    <a:gd name="connsiteY0" fmla="*/ 220255 h 247439"/>
                    <a:gd name="connsiteX1" fmla="*/ 17997 w 255981"/>
                    <a:gd name="connsiteY1" fmla="*/ 220706 h 247439"/>
                    <a:gd name="connsiteX2" fmla="*/ 258 w 255981"/>
                    <a:gd name="connsiteY2" fmla="*/ 182935 h 247439"/>
                    <a:gd name="connsiteX3" fmla="*/ 4016 w 255981"/>
                    <a:gd name="connsiteY3" fmla="*/ 187450 h 247439"/>
                    <a:gd name="connsiteX4" fmla="*/ 193431 w 255981"/>
                    <a:gd name="connsiteY4" fmla="*/ 187149 h 247439"/>
                    <a:gd name="connsiteX5" fmla="*/ 232517 w 255981"/>
                    <a:gd name="connsiteY5" fmla="*/ 101 h 247439"/>
                    <a:gd name="connsiteX6" fmla="*/ 235673 w 255981"/>
                    <a:gd name="connsiteY6" fmla="*/ 5969 h 247439"/>
                    <a:gd name="connsiteX7" fmla="*/ 207412 w 255981"/>
                    <a:gd name="connsiteY7" fmla="*/ 220255 h 24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981" h="247439">
                      <a:moveTo>
                        <a:pt x="207412" y="220255"/>
                      </a:moveTo>
                      <a:cubicBezTo>
                        <a:pt x="165770" y="252608"/>
                        <a:pt x="54978" y="260283"/>
                        <a:pt x="17997" y="220706"/>
                      </a:cubicBezTo>
                      <a:cubicBezTo>
                        <a:pt x="8226" y="210173"/>
                        <a:pt x="2513" y="196930"/>
                        <a:pt x="258" y="182935"/>
                      </a:cubicBezTo>
                      <a:cubicBezTo>
                        <a:pt x="1461" y="184440"/>
                        <a:pt x="2663" y="185945"/>
                        <a:pt x="4016" y="187450"/>
                      </a:cubicBezTo>
                      <a:cubicBezTo>
                        <a:pt x="40997" y="227026"/>
                        <a:pt x="151940" y="219352"/>
                        <a:pt x="193431" y="187149"/>
                      </a:cubicBezTo>
                      <a:cubicBezTo>
                        <a:pt x="244994" y="146970"/>
                        <a:pt x="251608" y="62099"/>
                        <a:pt x="232517" y="101"/>
                      </a:cubicBezTo>
                      <a:cubicBezTo>
                        <a:pt x="233720" y="2057"/>
                        <a:pt x="234622" y="4013"/>
                        <a:pt x="235673" y="5969"/>
                      </a:cubicBezTo>
                      <a:cubicBezTo>
                        <a:pt x="266491" y="67366"/>
                        <a:pt x="266942" y="173907"/>
                        <a:pt x="207412" y="220255"/>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Shape 409">
                  <a:extLst>
                    <a:ext uri="{FF2B5EF4-FFF2-40B4-BE49-F238E27FC236}">
                      <a16:creationId xmlns:a16="http://schemas.microsoft.com/office/drawing/2014/main" id="{3623F743-F358-5AF8-E2ED-A350B5189CF3}"/>
                    </a:ext>
                  </a:extLst>
                </p:cNvPr>
                <p:cNvSpPr/>
                <p:nvPr/>
              </p:nvSpPr>
              <p:spPr>
                <a:xfrm>
                  <a:off x="4802073" y="3309325"/>
                  <a:ext cx="297017" cy="239174"/>
                </a:xfrm>
                <a:custGeom>
                  <a:avLst/>
                  <a:gdLst>
                    <a:gd name="connsiteX0" fmla="*/ 137173 w 297017"/>
                    <a:gd name="connsiteY0" fmla="*/ 4481 h 239174"/>
                    <a:gd name="connsiteX1" fmla="*/ 263375 w 297017"/>
                    <a:gd name="connsiteY1" fmla="*/ 20928 h 239174"/>
                    <a:gd name="connsiteX2" fmla="*/ 280272 w 297017"/>
                    <a:gd name="connsiteY2" fmla="*/ 156903 h 239174"/>
                    <a:gd name="connsiteX3" fmla="*/ 156476 w 297017"/>
                    <a:gd name="connsiteY3" fmla="*/ 234416 h 239174"/>
                    <a:gd name="connsiteX4" fmla="*/ 137173 w 297017"/>
                    <a:gd name="connsiteY4" fmla="*/ 4481 h 239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17" h="239174">
                      <a:moveTo>
                        <a:pt x="137173" y="4481"/>
                      </a:moveTo>
                      <a:cubicBezTo>
                        <a:pt x="180408" y="-1223"/>
                        <a:pt x="228784" y="-5647"/>
                        <a:pt x="263375" y="20928"/>
                      </a:cubicBezTo>
                      <a:cubicBezTo>
                        <a:pt x="303062" y="51416"/>
                        <a:pt x="306565" y="114317"/>
                        <a:pt x="280272" y="156903"/>
                      </a:cubicBezTo>
                      <a:cubicBezTo>
                        <a:pt x="253964" y="199504"/>
                        <a:pt x="205378" y="223837"/>
                        <a:pt x="156476" y="234416"/>
                      </a:cubicBezTo>
                      <a:cubicBezTo>
                        <a:pt x="-40065" y="276942"/>
                        <a:pt x="-56616" y="30032"/>
                        <a:pt x="137173" y="448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Shape 410">
                  <a:extLst>
                    <a:ext uri="{FF2B5EF4-FFF2-40B4-BE49-F238E27FC236}">
                      <a16:creationId xmlns:a16="http://schemas.microsoft.com/office/drawing/2014/main" id="{438E2A03-3D1F-FF53-AB7B-9A7B9197C13B}"/>
                    </a:ext>
                  </a:extLst>
                </p:cNvPr>
                <p:cNvSpPr/>
                <p:nvPr/>
              </p:nvSpPr>
              <p:spPr>
                <a:xfrm>
                  <a:off x="4801990" y="3383341"/>
                  <a:ext cx="297121" cy="165209"/>
                </a:xfrm>
                <a:custGeom>
                  <a:avLst/>
                  <a:gdLst>
                    <a:gd name="connsiteX0" fmla="*/ 280370 w 297121"/>
                    <a:gd name="connsiteY0" fmla="*/ 82919 h 165209"/>
                    <a:gd name="connsiteX1" fmla="*/ 156499 w 297121"/>
                    <a:gd name="connsiteY1" fmla="*/ 160416 h 165209"/>
                    <a:gd name="connsiteX2" fmla="*/ 2411 w 297121"/>
                    <a:gd name="connsiteY2" fmla="*/ 40182 h 165209"/>
                    <a:gd name="connsiteX3" fmla="*/ 156499 w 297121"/>
                    <a:gd name="connsiteY3" fmla="*/ 115874 h 165209"/>
                    <a:gd name="connsiteX4" fmla="*/ 280370 w 297121"/>
                    <a:gd name="connsiteY4" fmla="*/ 38376 h 165209"/>
                    <a:gd name="connsiteX5" fmla="*/ 295102 w 297121"/>
                    <a:gd name="connsiteY5" fmla="*/ 154 h 165209"/>
                    <a:gd name="connsiteX6" fmla="*/ 280370 w 297121"/>
                    <a:gd name="connsiteY6" fmla="*/ 82919 h 16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121" h="165209">
                      <a:moveTo>
                        <a:pt x="280370" y="82919"/>
                      </a:moveTo>
                      <a:cubicBezTo>
                        <a:pt x="254062" y="125505"/>
                        <a:pt x="205506" y="149883"/>
                        <a:pt x="156499" y="160416"/>
                      </a:cubicBezTo>
                      <a:cubicBezTo>
                        <a:pt x="41496" y="185396"/>
                        <a:pt x="-11870" y="111209"/>
                        <a:pt x="2411" y="40182"/>
                      </a:cubicBezTo>
                      <a:cubicBezTo>
                        <a:pt x="13535" y="93603"/>
                        <a:pt x="65850" y="135587"/>
                        <a:pt x="156499" y="115874"/>
                      </a:cubicBezTo>
                      <a:cubicBezTo>
                        <a:pt x="205506" y="105340"/>
                        <a:pt x="254062" y="80962"/>
                        <a:pt x="280370" y="38376"/>
                      </a:cubicBezTo>
                      <a:cubicBezTo>
                        <a:pt x="287585" y="26789"/>
                        <a:pt x="292546" y="13697"/>
                        <a:pt x="295102" y="154"/>
                      </a:cubicBezTo>
                      <a:cubicBezTo>
                        <a:pt x="300664" y="27842"/>
                        <a:pt x="295403" y="58691"/>
                        <a:pt x="280370" y="82919"/>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Shape 411">
                  <a:extLst>
                    <a:ext uri="{FF2B5EF4-FFF2-40B4-BE49-F238E27FC236}">
                      <a16:creationId xmlns:a16="http://schemas.microsoft.com/office/drawing/2014/main" id="{D68B3236-5FB5-49AB-4496-381E914BB8CD}"/>
                    </a:ext>
                  </a:extLst>
                </p:cNvPr>
                <p:cNvSpPr/>
                <p:nvPr/>
              </p:nvSpPr>
              <p:spPr>
                <a:xfrm>
                  <a:off x="3764430" y="4453106"/>
                  <a:ext cx="670153" cy="772672"/>
                </a:xfrm>
                <a:custGeom>
                  <a:avLst/>
                  <a:gdLst>
                    <a:gd name="connsiteX0" fmla="*/ 190352 w 670153"/>
                    <a:gd name="connsiteY0" fmla="*/ 158761 h 772672"/>
                    <a:gd name="connsiteX1" fmla="*/ 250033 w 670153"/>
                    <a:gd name="connsiteY1" fmla="*/ 64424 h 772672"/>
                    <a:gd name="connsiteX2" fmla="*/ 350287 w 670153"/>
                    <a:gd name="connsiteY2" fmla="*/ 24487 h 772672"/>
                    <a:gd name="connsiteX3" fmla="*/ 414854 w 670153"/>
                    <a:gd name="connsiteY3" fmla="*/ 34343 h 772672"/>
                    <a:gd name="connsiteX4" fmla="*/ 480833 w 670153"/>
                    <a:gd name="connsiteY4" fmla="*/ 891 h 772672"/>
                    <a:gd name="connsiteX5" fmla="*/ 526293 w 670153"/>
                    <a:gd name="connsiteY5" fmla="*/ 9453 h 772672"/>
                    <a:gd name="connsiteX6" fmla="*/ 668384 w 670153"/>
                    <a:gd name="connsiteY6" fmla="*/ 129041 h 772672"/>
                    <a:gd name="connsiteX7" fmla="*/ 641400 w 670153"/>
                    <a:gd name="connsiteY7" fmla="*/ 245017 h 772672"/>
                    <a:gd name="connsiteX8" fmla="*/ 532847 w 670153"/>
                    <a:gd name="connsiteY8" fmla="*/ 476653 h 772672"/>
                    <a:gd name="connsiteX9" fmla="*/ 427722 w 670153"/>
                    <a:gd name="connsiteY9" fmla="*/ 670984 h 772672"/>
                    <a:gd name="connsiteX10" fmla="*/ 312359 w 670153"/>
                    <a:gd name="connsiteY10" fmla="*/ 766901 h 772672"/>
                    <a:gd name="connsiteX11" fmla="*/ 231978 w 670153"/>
                    <a:gd name="connsiteY11" fmla="*/ 770588 h 772672"/>
                    <a:gd name="connsiteX12" fmla="*/ 9731 w 670153"/>
                    <a:gd name="connsiteY12" fmla="*/ 493266 h 772672"/>
                    <a:gd name="connsiteX13" fmla="*/ 85858 w 670153"/>
                    <a:gd name="connsiteY13" fmla="*/ 369630 h 772672"/>
                    <a:gd name="connsiteX14" fmla="*/ 190352 w 670153"/>
                    <a:gd name="connsiteY14" fmla="*/ 158761 h 77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153" h="772672">
                      <a:moveTo>
                        <a:pt x="190352" y="158761"/>
                      </a:moveTo>
                      <a:cubicBezTo>
                        <a:pt x="206933" y="125264"/>
                        <a:pt x="223920" y="91165"/>
                        <a:pt x="250033" y="64424"/>
                      </a:cubicBezTo>
                      <a:cubicBezTo>
                        <a:pt x="276130" y="37684"/>
                        <a:pt x="313336" y="19054"/>
                        <a:pt x="350287" y="24487"/>
                      </a:cubicBezTo>
                      <a:cubicBezTo>
                        <a:pt x="372010" y="27677"/>
                        <a:pt x="393372" y="38873"/>
                        <a:pt x="414854" y="34343"/>
                      </a:cubicBezTo>
                      <a:cubicBezTo>
                        <a:pt x="439162" y="29212"/>
                        <a:pt x="456360" y="5150"/>
                        <a:pt x="480833" y="891"/>
                      </a:cubicBezTo>
                      <a:cubicBezTo>
                        <a:pt x="496227" y="-1787"/>
                        <a:pt x="511696" y="3886"/>
                        <a:pt x="526293" y="9453"/>
                      </a:cubicBezTo>
                      <a:cubicBezTo>
                        <a:pt x="586830" y="32552"/>
                        <a:pt x="655967" y="65387"/>
                        <a:pt x="668384" y="129041"/>
                      </a:cubicBezTo>
                      <a:cubicBezTo>
                        <a:pt x="676126" y="168693"/>
                        <a:pt x="658537" y="208435"/>
                        <a:pt x="641400" y="245017"/>
                      </a:cubicBezTo>
                      <a:cubicBezTo>
                        <a:pt x="605216" y="322229"/>
                        <a:pt x="569032" y="399441"/>
                        <a:pt x="532847" y="476653"/>
                      </a:cubicBezTo>
                      <a:cubicBezTo>
                        <a:pt x="501549" y="543436"/>
                        <a:pt x="470040" y="610596"/>
                        <a:pt x="427722" y="670984"/>
                      </a:cubicBezTo>
                      <a:cubicBezTo>
                        <a:pt x="398438" y="712773"/>
                        <a:pt x="361382" y="752846"/>
                        <a:pt x="312359" y="766901"/>
                      </a:cubicBezTo>
                      <a:cubicBezTo>
                        <a:pt x="286397" y="774350"/>
                        <a:pt x="258782" y="773913"/>
                        <a:pt x="231978" y="770588"/>
                      </a:cubicBezTo>
                      <a:cubicBezTo>
                        <a:pt x="99328" y="754110"/>
                        <a:pt x="-37788" y="640632"/>
                        <a:pt x="9731" y="493266"/>
                      </a:cubicBezTo>
                      <a:cubicBezTo>
                        <a:pt x="24464" y="447580"/>
                        <a:pt x="62512" y="411208"/>
                        <a:pt x="85858" y="369630"/>
                      </a:cubicBezTo>
                      <a:cubicBezTo>
                        <a:pt x="124102" y="301568"/>
                        <a:pt x="155716" y="228750"/>
                        <a:pt x="190352" y="15876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Free-form: Shape 412">
                  <a:extLst>
                    <a:ext uri="{FF2B5EF4-FFF2-40B4-BE49-F238E27FC236}">
                      <a16:creationId xmlns:a16="http://schemas.microsoft.com/office/drawing/2014/main" id="{8C1B79D7-A5F0-DDBC-D47A-80517F00501A}"/>
                    </a:ext>
                  </a:extLst>
                </p:cNvPr>
                <p:cNvSpPr/>
                <p:nvPr/>
              </p:nvSpPr>
              <p:spPr>
                <a:xfrm>
                  <a:off x="4060220" y="4006724"/>
                  <a:ext cx="296082" cy="285881"/>
                </a:xfrm>
                <a:custGeom>
                  <a:avLst/>
                  <a:gdLst>
                    <a:gd name="connsiteX0" fmla="*/ 286580 w 296082"/>
                    <a:gd name="connsiteY0" fmla="*/ 117662 h 285881"/>
                    <a:gd name="connsiteX1" fmla="*/ 80238 w 296082"/>
                    <a:gd name="connsiteY1" fmla="*/ 285960 h 285881"/>
                    <a:gd name="connsiteX2" fmla="*/ 8456 w 296082"/>
                    <a:gd name="connsiteY2" fmla="*/ 134667 h 285881"/>
                    <a:gd name="connsiteX3" fmla="*/ 171758 w 296082"/>
                    <a:gd name="connsiteY3" fmla="*/ 8127 h 285881"/>
                    <a:gd name="connsiteX4" fmla="*/ 286580 w 296082"/>
                    <a:gd name="connsiteY4" fmla="*/ 117662 h 285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082" h="285881">
                      <a:moveTo>
                        <a:pt x="286580" y="117662"/>
                      </a:moveTo>
                      <a:cubicBezTo>
                        <a:pt x="264542" y="171218"/>
                        <a:pt x="144564" y="290024"/>
                        <a:pt x="80238" y="285960"/>
                      </a:cubicBezTo>
                      <a:cubicBezTo>
                        <a:pt x="11838" y="281642"/>
                        <a:pt x="-15056" y="187666"/>
                        <a:pt x="8456" y="134667"/>
                      </a:cubicBezTo>
                      <a:cubicBezTo>
                        <a:pt x="33846" y="77409"/>
                        <a:pt x="115625" y="28713"/>
                        <a:pt x="171758" y="8127"/>
                      </a:cubicBezTo>
                      <a:cubicBezTo>
                        <a:pt x="248051" y="-19847"/>
                        <a:pt x="323366" y="28246"/>
                        <a:pt x="286580" y="117662"/>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Shape 413">
                  <a:extLst>
                    <a:ext uri="{FF2B5EF4-FFF2-40B4-BE49-F238E27FC236}">
                      <a16:creationId xmlns:a16="http://schemas.microsoft.com/office/drawing/2014/main" id="{10EB7915-F0FB-EA77-A413-A999966CA085}"/>
                    </a:ext>
                  </a:extLst>
                </p:cNvPr>
                <p:cNvSpPr/>
                <p:nvPr/>
              </p:nvSpPr>
              <p:spPr>
                <a:xfrm>
                  <a:off x="3548179" y="3346564"/>
                  <a:ext cx="244764" cy="399559"/>
                </a:xfrm>
                <a:custGeom>
                  <a:avLst/>
                  <a:gdLst>
                    <a:gd name="connsiteX0" fmla="*/ 10589 w 244764"/>
                    <a:gd name="connsiteY0" fmla="*/ 343555 h 399559"/>
                    <a:gd name="connsiteX1" fmla="*/ 13671 w 244764"/>
                    <a:gd name="connsiteY1" fmla="*/ 216173 h 399559"/>
                    <a:gd name="connsiteX2" fmla="*/ 100396 w 244764"/>
                    <a:gd name="connsiteY2" fmla="*/ 53081 h 399559"/>
                    <a:gd name="connsiteX3" fmla="*/ 147945 w 244764"/>
                    <a:gd name="connsiteY3" fmla="*/ 9276 h 399559"/>
                    <a:gd name="connsiteX4" fmla="*/ 210317 w 244764"/>
                    <a:gd name="connsiteY4" fmla="*/ 6838 h 399559"/>
                    <a:gd name="connsiteX5" fmla="*/ 244396 w 244764"/>
                    <a:gd name="connsiteY5" fmla="*/ 73155 h 399559"/>
                    <a:gd name="connsiteX6" fmla="*/ 224538 w 244764"/>
                    <a:gd name="connsiteY6" fmla="*/ 189959 h 399559"/>
                    <a:gd name="connsiteX7" fmla="*/ 10589 w 244764"/>
                    <a:gd name="connsiteY7" fmla="*/ 343555 h 39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764" h="399559">
                      <a:moveTo>
                        <a:pt x="10589" y="343555"/>
                      </a:moveTo>
                      <a:cubicBezTo>
                        <a:pt x="-7330" y="303948"/>
                        <a:pt x="397" y="257570"/>
                        <a:pt x="13671" y="216173"/>
                      </a:cubicBezTo>
                      <a:cubicBezTo>
                        <a:pt x="32567" y="157214"/>
                        <a:pt x="62092" y="101702"/>
                        <a:pt x="100396" y="53081"/>
                      </a:cubicBezTo>
                      <a:cubicBezTo>
                        <a:pt x="113835" y="36032"/>
                        <a:pt x="128778" y="19464"/>
                        <a:pt x="147945" y="9276"/>
                      </a:cubicBezTo>
                      <a:cubicBezTo>
                        <a:pt x="167112" y="-897"/>
                        <a:pt x="191360" y="-3726"/>
                        <a:pt x="210317" y="6838"/>
                      </a:cubicBezTo>
                      <a:cubicBezTo>
                        <a:pt x="232956" y="19448"/>
                        <a:pt x="242547" y="47302"/>
                        <a:pt x="244396" y="73155"/>
                      </a:cubicBezTo>
                      <a:cubicBezTo>
                        <a:pt x="247237" y="112792"/>
                        <a:pt x="236504" y="152068"/>
                        <a:pt x="224538" y="189959"/>
                      </a:cubicBezTo>
                      <a:cubicBezTo>
                        <a:pt x="205130" y="251491"/>
                        <a:pt x="87122" y="512771"/>
                        <a:pt x="10589" y="343555"/>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Free-form: Shape 414">
                  <a:extLst>
                    <a:ext uri="{FF2B5EF4-FFF2-40B4-BE49-F238E27FC236}">
                      <a16:creationId xmlns:a16="http://schemas.microsoft.com/office/drawing/2014/main" id="{C80937D9-240F-0EFC-34B0-D19913D1EC2E}"/>
                    </a:ext>
                  </a:extLst>
                </p:cNvPr>
                <p:cNvSpPr/>
                <p:nvPr/>
              </p:nvSpPr>
              <p:spPr>
                <a:xfrm>
                  <a:off x="5844951" y="2620020"/>
                  <a:ext cx="500698" cy="357839"/>
                </a:xfrm>
                <a:custGeom>
                  <a:avLst/>
                  <a:gdLst>
                    <a:gd name="connsiteX0" fmla="*/ 123991 w 500698"/>
                    <a:gd name="connsiteY0" fmla="*/ 76051 h 357839"/>
                    <a:gd name="connsiteX1" fmla="*/ 326484 w 500698"/>
                    <a:gd name="connsiteY1" fmla="*/ 21637 h 357839"/>
                    <a:gd name="connsiteX2" fmla="*/ 412367 w 500698"/>
                    <a:gd name="connsiteY2" fmla="*/ 419 h 357839"/>
                    <a:gd name="connsiteX3" fmla="*/ 500851 w 500698"/>
                    <a:gd name="connsiteY3" fmla="*/ 108871 h 357839"/>
                    <a:gd name="connsiteX4" fmla="*/ 445695 w 500698"/>
                    <a:gd name="connsiteY4" fmla="*/ 249029 h 357839"/>
                    <a:gd name="connsiteX5" fmla="*/ 269629 w 500698"/>
                    <a:gd name="connsiteY5" fmla="*/ 336519 h 357839"/>
                    <a:gd name="connsiteX6" fmla="*/ 114444 w 500698"/>
                    <a:gd name="connsiteY6" fmla="*/ 356112 h 357839"/>
                    <a:gd name="connsiteX7" fmla="*/ 123991 w 500698"/>
                    <a:gd name="connsiteY7" fmla="*/ 76051 h 35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698" h="357839">
                      <a:moveTo>
                        <a:pt x="123991" y="76051"/>
                      </a:moveTo>
                      <a:cubicBezTo>
                        <a:pt x="189188" y="50680"/>
                        <a:pt x="260655" y="45338"/>
                        <a:pt x="326484" y="21637"/>
                      </a:cubicBezTo>
                      <a:cubicBezTo>
                        <a:pt x="354475" y="11554"/>
                        <a:pt x="382722" y="-2034"/>
                        <a:pt x="412367" y="419"/>
                      </a:cubicBezTo>
                      <a:cubicBezTo>
                        <a:pt x="463299" y="4647"/>
                        <a:pt x="499754" y="57722"/>
                        <a:pt x="500851" y="108871"/>
                      </a:cubicBezTo>
                      <a:cubicBezTo>
                        <a:pt x="501948" y="160019"/>
                        <a:pt x="476047" y="207888"/>
                        <a:pt x="445695" y="249029"/>
                      </a:cubicBezTo>
                      <a:cubicBezTo>
                        <a:pt x="394809" y="317980"/>
                        <a:pt x="350447" y="329100"/>
                        <a:pt x="269629" y="336519"/>
                      </a:cubicBezTo>
                      <a:cubicBezTo>
                        <a:pt x="217991" y="341259"/>
                        <a:pt x="166383" y="364644"/>
                        <a:pt x="114444" y="356112"/>
                      </a:cubicBezTo>
                      <a:cubicBezTo>
                        <a:pt x="-67108" y="326286"/>
                        <a:pt x="-8209" y="127470"/>
                        <a:pt x="123991" y="7605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Shape 415">
                  <a:extLst>
                    <a:ext uri="{FF2B5EF4-FFF2-40B4-BE49-F238E27FC236}">
                      <a16:creationId xmlns:a16="http://schemas.microsoft.com/office/drawing/2014/main" id="{1D1B8880-16C8-37D4-ED16-13CBE92FB167}"/>
                    </a:ext>
                  </a:extLst>
                </p:cNvPr>
                <p:cNvSpPr/>
                <p:nvPr/>
              </p:nvSpPr>
              <p:spPr>
                <a:xfrm>
                  <a:off x="6573694" y="2583015"/>
                  <a:ext cx="181641" cy="205840"/>
                </a:xfrm>
                <a:custGeom>
                  <a:avLst/>
                  <a:gdLst>
                    <a:gd name="connsiteX0" fmla="*/ 179176 w 181641"/>
                    <a:gd name="connsiteY0" fmla="*/ 18519 h 205840"/>
                    <a:gd name="connsiteX1" fmla="*/ 6749 w 181641"/>
                    <a:gd name="connsiteY1" fmla="*/ 170866 h 205840"/>
                    <a:gd name="connsiteX2" fmla="*/ 179176 w 181641"/>
                    <a:gd name="connsiteY2" fmla="*/ 18519 h 205840"/>
                  </a:gdLst>
                  <a:ahLst/>
                  <a:cxnLst>
                    <a:cxn ang="0">
                      <a:pos x="connsiteX0" y="connsiteY0"/>
                    </a:cxn>
                    <a:cxn ang="0">
                      <a:pos x="connsiteX1" y="connsiteY1"/>
                    </a:cxn>
                    <a:cxn ang="0">
                      <a:pos x="connsiteX2" y="connsiteY2"/>
                    </a:cxn>
                  </a:cxnLst>
                  <a:rect l="l" t="t" r="r" b="b"/>
                  <a:pathLst>
                    <a:path w="181641" h="205840">
                      <a:moveTo>
                        <a:pt x="179176" y="18519"/>
                      </a:moveTo>
                      <a:cubicBezTo>
                        <a:pt x="203334" y="96168"/>
                        <a:pt x="57154" y="283381"/>
                        <a:pt x="6749" y="170866"/>
                      </a:cubicBezTo>
                      <a:cubicBezTo>
                        <a:pt x="-37809" y="71413"/>
                        <a:pt x="159183" y="-45781"/>
                        <a:pt x="179176" y="18519"/>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Shape 416">
                  <a:extLst>
                    <a:ext uri="{FF2B5EF4-FFF2-40B4-BE49-F238E27FC236}">
                      <a16:creationId xmlns:a16="http://schemas.microsoft.com/office/drawing/2014/main" id="{A0F23C88-F200-3FA4-C54E-B728F6C01895}"/>
                    </a:ext>
                  </a:extLst>
                </p:cNvPr>
                <p:cNvSpPr/>
                <p:nvPr/>
              </p:nvSpPr>
              <p:spPr>
                <a:xfrm>
                  <a:off x="6954892" y="2995203"/>
                  <a:ext cx="270421" cy="401092"/>
                </a:xfrm>
                <a:custGeom>
                  <a:avLst/>
                  <a:gdLst>
                    <a:gd name="connsiteX0" fmla="*/ 264842 w 270421"/>
                    <a:gd name="connsiteY0" fmla="*/ 39691 h 401092"/>
                    <a:gd name="connsiteX1" fmla="*/ 237017 w 270421"/>
                    <a:gd name="connsiteY1" fmla="*/ 295 h 401092"/>
                    <a:gd name="connsiteX2" fmla="*/ 214482 w 270421"/>
                    <a:gd name="connsiteY2" fmla="*/ 6179 h 401092"/>
                    <a:gd name="connsiteX3" fmla="*/ 89934 w 270421"/>
                    <a:gd name="connsiteY3" fmla="*/ 75265 h 401092"/>
                    <a:gd name="connsiteX4" fmla="*/ 34808 w 270421"/>
                    <a:gd name="connsiteY4" fmla="*/ 123464 h 401092"/>
                    <a:gd name="connsiteX5" fmla="*/ 14709 w 270421"/>
                    <a:gd name="connsiteY5" fmla="*/ 175305 h 401092"/>
                    <a:gd name="connsiteX6" fmla="*/ 624 w 270421"/>
                    <a:gd name="connsiteY6" fmla="*/ 268920 h 401092"/>
                    <a:gd name="connsiteX7" fmla="*/ 44820 w 270421"/>
                    <a:gd name="connsiteY7" fmla="*/ 381224 h 401092"/>
                    <a:gd name="connsiteX8" fmla="*/ 211009 w 270421"/>
                    <a:gd name="connsiteY8" fmla="*/ 354258 h 401092"/>
                    <a:gd name="connsiteX9" fmla="*/ 243766 w 270421"/>
                    <a:gd name="connsiteY9" fmla="*/ 280898 h 401092"/>
                    <a:gd name="connsiteX10" fmla="*/ 264842 w 270421"/>
                    <a:gd name="connsiteY10" fmla="*/ 39691 h 40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421" h="401092">
                      <a:moveTo>
                        <a:pt x="264842" y="39691"/>
                      </a:moveTo>
                      <a:cubicBezTo>
                        <a:pt x="261911" y="22642"/>
                        <a:pt x="254184" y="2312"/>
                        <a:pt x="237017" y="295"/>
                      </a:cubicBezTo>
                      <a:cubicBezTo>
                        <a:pt x="229199" y="-622"/>
                        <a:pt x="221578" y="2778"/>
                        <a:pt x="214482" y="6179"/>
                      </a:cubicBezTo>
                      <a:cubicBezTo>
                        <a:pt x="171638" y="26690"/>
                        <a:pt x="130027" y="49774"/>
                        <a:pt x="89934" y="75265"/>
                      </a:cubicBezTo>
                      <a:cubicBezTo>
                        <a:pt x="69174" y="88462"/>
                        <a:pt x="48278" y="102864"/>
                        <a:pt x="34808" y="123464"/>
                      </a:cubicBezTo>
                      <a:cubicBezTo>
                        <a:pt x="31682" y="128250"/>
                        <a:pt x="23714" y="141281"/>
                        <a:pt x="14709" y="175305"/>
                      </a:cubicBezTo>
                      <a:cubicBezTo>
                        <a:pt x="8831" y="197486"/>
                        <a:pt x="2352" y="229253"/>
                        <a:pt x="624" y="268920"/>
                      </a:cubicBezTo>
                      <a:cubicBezTo>
                        <a:pt x="173" y="273615"/>
                        <a:pt x="-5405" y="344070"/>
                        <a:pt x="44820" y="381224"/>
                      </a:cubicBezTo>
                      <a:cubicBezTo>
                        <a:pt x="98127" y="420665"/>
                        <a:pt x="178598" y="396573"/>
                        <a:pt x="211009" y="354258"/>
                      </a:cubicBezTo>
                      <a:cubicBezTo>
                        <a:pt x="227395" y="332874"/>
                        <a:pt x="236280" y="306781"/>
                        <a:pt x="243766" y="280898"/>
                      </a:cubicBezTo>
                      <a:cubicBezTo>
                        <a:pt x="266361" y="202708"/>
                        <a:pt x="278627" y="119928"/>
                        <a:pt x="264842" y="3969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Shape 417">
                  <a:extLst>
                    <a:ext uri="{FF2B5EF4-FFF2-40B4-BE49-F238E27FC236}">
                      <a16:creationId xmlns:a16="http://schemas.microsoft.com/office/drawing/2014/main" id="{8852E715-3607-0824-CFCF-471003E18B94}"/>
                    </a:ext>
                  </a:extLst>
                </p:cNvPr>
                <p:cNvSpPr/>
                <p:nvPr/>
              </p:nvSpPr>
              <p:spPr>
                <a:xfrm>
                  <a:off x="6964491" y="2998561"/>
                  <a:ext cx="260807" cy="397714"/>
                </a:xfrm>
                <a:custGeom>
                  <a:avLst/>
                  <a:gdLst>
                    <a:gd name="connsiteX0" fmla="*/ 234137 w 260807"/>
                    <a:gd name="connsiteY0" fmla="*/ 277631 h 397714"/>
                    <a:gd name="connsiteX1" fmla="*/ 201366 w 260807"/>
                    <a:gd name="connsiteY1" fmla="*/ 350916 h 397714"/>
                    <a:gd name="connsiteX2" fmla="*/ 35252 w 260807"/>
                    <a:gd name="connsiteY2" fmla="*/ 377852 h 397714"/>
                    <a:gd name="connsiteX3" fmla="*/ 225 w 260807"/>
                    <a:gd name="connsiteY3" fmla="*/ 330299 h 397714"/>
                    <a:gd name="connsiteX4" fmla="*/ 17663 w 260807"/>
                    <a:gd name="connsiteY4" fmla="*/ 347003 h 397714"/>
                    <a:gd name="connsiteX5" fmla="*/ 183927 w 260807"/>
                    <a:gd name="connsiteY5" fmla="*/ 320067 h 397714"/>
                    <a:gd name="connsiteX6" fmla="*/ 216699 w 260807"/>
                    <a:gd name="connsiteY6" fmla="*/ 246632 h 397714"/>
                    <a:gd name="connsiteX7" fmla="*/ 237745 w 260807"/>
                    <a:gd name="connsiteY7" fmla="*/ 5410 h 397714"/>
                    <a:gd name="connsiteX8" fmla="*/ 236693 w 260807"/>
                    <a:gd name="connsiteY8" fmla="*/ 144 h 397714"/>
                    <a:gd name="connsiteX9" fmla="*/ 255183 w 260807"/>
                    <a:gd name="connsiteY9" fmla="*/ 36409 h 397714"/>
                    <a:gd name="connsiteX10" fmla="*/ 234137 w 260807"/>
                    <a:gd name="connsiteY10" fmla="*/ 277631 h 39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0807" h="397714">
                      <a:moveTo>
                        <a:pt x="234137" y="277631"/>
                      </a:moveTo>
                      <a:cubicBezTo>
                        <a:pt x="226621" y="303514"/>
                        <a:pt x="217752" y="329547"/>
                        <a:pt x="201366" y="350916"/>
                      </a:cubicBezTo>
                      <a:cubicBezTo>
                        <a:pt x="169045" y="393201"/>
                        <a:pt x="88468" y="417278"/>
                        <a:pt x="35252" y="377852"/>
                      </a:cubicBezTo>
                      <a:cubicBezTo>
                        <a:pt x="17513" y="364760"/>
                        <a:pt x="6689" y="347454"/>
                        <a:pt x="225" y="330299"/>
                      </a:cubicBezTo>
                      <a:cubicBezTo>
                        <a:pt x="5036" y="336319"/>
                        <a:pt x="10898" y="341887"/>
                        <a:pt x="17663" y="347003"/>
                      </a:cubicBezTo>
                      <a:cubicBezTo>
                        <a:pt x="71030" y="386429"/>
                        <a:pt x="151456" y="362352"/>
                        <a:pt x="183927" y="320067"/>
                      </a:cubicBezTo>
                      <a:cubicBezTo>
                        <a:pt x="200313" y="298699"/>
                        <a:pt x="209183" y="272515"/>
                        <a:pt x="216699" y="246632"/>
                      </a:cubicBezTo>
                      <a:cubicBezTo>
                        <a:pt x="239249" y="168532"/>
                        <a:pt x="251576" y="85767"/>
                        <a:pt x="237745" y="5410"/>
                      </a:cubicBezTo>
                      <a:cubicBezTo>
                        <a:pt x="237445" y="3605"/>
                        <a:pt x="237144" y="1949"/>
                        <a:pt x="236693" y="144"/>
                      </a:cubicBezTo>
                      <a:cubicBezTo>
                        <a:pt x="247516" y="7066"/>
                        <a:pt x="252929" y="22716"/>
                        <a:pt x="255183" y="36409"/>
                      </a:cubicBezTo>
                      <a:cubicBezTo>
                        <a:pt x="269014" y="116616"/>
                        <a:pt x="256837" y="199381"/>
                        <a:pt x="234137" y="277631"/>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Shape 418">
                  <a:extLst>
                    <a:ext uri="{FF2B5EF4-FFF2-40B4-BE49-F238E27FC236}">
                      <a16:creationId xmlns:a16="http://schemas.microsoft.com/office/drawing/2014/main" id="{51E8EE4C-8BBA-DF42-E898-4B3E68DDA155}"/>
                    </a:ext>
                  </a:extLst>
                </p:cNvPr>
                <p:cNvSpPr/>
                <p:nvPr/>
              </p:nvSpPr>
              <p:spPr>
                <a:xfrm>
                  <a:off x="6954892" y="2995203"/>
                  <a:ext cx="270421" cy="401092"/>
                </a:xfrm>
                <a:custGeom>
                  <a:avLst/>
                  <a:gdLst>
                    <a:gd name="connsiteX0" fmla="*/ 264842 w 270421"/>
                    <a:gd name="connsiteY0" fmla="*/ 39691 h 401092"/>
                    <a:gd name="connsiteX1" fmla="*/ 237017 w 270421"/>
                    <a:gd name="connsiteY1" fmla="*/ 295 h 401092"/>
                    <a:gd name="connsiteX2" fmla="*/ 214482 w 270421"/>
                    <a:gd name="connsiteY2" fmla="*/ 6179 h 401092"/>
                    <a:gd name="connsiteX3" fmla="*/ 89934 w 270421"/>
                    <a:gd name="connsiteY3" fmla="*/ 75265 h 401092"/>
                    <a:gd name="connsiteX4" fmla="*/ 34808 w 270421"/>
                    <a:gd name="connsiteY4" fmla="*/ 123464 h 401092"/>
                    <a:gd name="connsiteX5" fmla="*/ 14709 w 270421"/>
                    <a:gd name="connsiteY5" fmla="*/ 175305 h 401092"/>
                    <a:gd name="connsiteX6" fmla="*/ 624 w 270421"/>
                    <a:gd name="connsiteY6" fmla="*/ 268920 h 401092"/>
                    <a:gd name="connsiteX7" fmla="*/ 44820 w 270421"/>
                    <a:gd name="connsiteY7" fmla="*/ 381224 h 401092"/>
                    <a:gd name="connsiteX8" fmla="*/ 211009 w 270421"/>
                    <a:gd name="connsiteY8" fmla="*/ 354258 h 401092"/>
                    <a:gd name="connsiteX9" fmla="*/ 243766 w 270421"/>
                    <a:gd name="connsiteY9" fmla="*/ 280898 h 401092"/>
                    <a:gd name="connsiteX10" fmla="*/ 264842 w 270421"/>
                    <a:gd name="connsiteY10" fmla="*/ 39691 h 40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421" h="401092">
                      <a:moveTo>
                        <a:pt x="264842" y="39691"/>
                      </a:moveTo>
                      <a:cubicBezTo>
                        <a:pt x="261911" y="22642"/>
                        <a:pt x="254184" y="2312"/>
                        <a:pt x="237017" y="295"/>
                      </a:cubicBezTo>
                      <a:cubicBezTo>
                        <a:pt x="229199" y="-622"/>
                        <a:pt x="221578" y="2778"/>
                        <a:pt x="214482" y="6179"/>
                      </a:cubicBezTo>
                      <a:cubicBezTo>
                        <a:pt x="171638" y="26690"/>
                        <a:pt x="130027" y="49774"/>
                        <a:pt x="89934" y="75265"/>
                      </a:cubicBezTo>
                      <a:cubicBezTo>
                        <a:pt x="69174" y="88462"/>
                        <a:pt x="48278" y="102864"/>
                        <a:pt x="34808" y="123464"/>
                      </a:cubicBezTo>
                      <a:cubicBezTo>
                        <a:pt x="31682" y="128250"/>
                        <a:pt x="23714" y="141281"/>
                        <a:pt x="14709" y="175305"/>
                      </a:cubicBezTo>
                      <a:cubicBezTo>
                        <a:pt x="8831" y="197486"/>
                        <a:pt x="2352" y="229253"/>
                        <a:pt x="624" y="268920"/>
                      </a:cubicBezTo>
                      <a:cubicBezTo>
                        <a:pt x="173" y="273615"/>
                        <a:pt x="-5405" y="344070"/>
                        <a:pt x="44820" y="381224"/>
                      </a:cubicBezTo>
                      <a:cubicBezTo>
                        <a:pt x="98127" y="420665"/>
                        <a:pt x="178598" y="396573"/>
                        <a:pt x="211009" y="354258"/>
                      </a:cubicBezTo>
                      <a:cubicBezTo>
                        <a:pt x="227395" y="332874"/>
                        <a:pt x="236280" y="306781"/>
                        <a:pt x="243766" y="280898"/>
                      </a:cubicBezTo>
                      <a:cubicBezTo>
                        <a:pt x="266361" y="202708"/>
                        <a:pt x="278627" y="119928"/>
                        <a:pt x="264842" y="3969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Shape 419">
                  <a:extLst>
                    <a:ext uri="{FF2B5EF4-FFF2-40B4-BE49-F238E27FC236}">
                      <a16:creationId xmlns:a16="http://schemas.microsoft.com/office/drawing/2014/main" id="{EC4EF4BD-2A85-F9A6-587F-E6018AC3BAB7}"/>
                    </a:ext>
                  </a:extLst>
                </p:cNvPr>
                <p:cNvSpPr/>
                <p:nvPr/>
              </p:nvSpPr>
              <p:spPr>
                <a:xfrm>
                  <a:off x="7827364" y="1920177"/>
                  <a:ext cx="257195" cy="286997"/>
                </a:xfrm>
                <a:custGeom>
                  <a:avLst/>
                  <a:gdLst>
                    <a:gd name="connsiteX0" fmla="*/ 19232 w 257195"/>
                    <a:gd name="connsiteY0" fmla="*/ 260257 h 286997"/>
                    <a:gd name="connsiteX1" fmla="*/ 15504 w 257195"/>
                    <a:gd name="connsiteY1" fmla="*/ 150496 h 286997"/>
                    <a:gd name="connsiteX2" fmla="*/ 91150 w 257195"/>
                    <a:gd name="connsiteY2" fmla="*/ 61110 h 286997"/>
                    <a:gd name="connsiteX3" fmla="*/ 134550 w 257195"/>
                    <a:gd name="connsiteY3" fmla="*/ 16251 h 286997"/>
                    <a:gd name="connsiteX4" fmla="*/ 193163 w 257195"/>
                    <a:gd name="connsiteY4" fmla="*/ 2166 h 286997"/>
                    <a:gd name="connsiteX5" fmla="*/ 236939 w 257195"/>
                    <a:gd name="connsiteY5" fmla="*/ 45625 h 286997"/>
                    <a:gd name="connsiteX6" fmla="*/ 208617 w 257195"/>
                    <a:gd name="connsiteY6" fmla="*/ 259820 h 286997"/>
                    <a:gd name="connsiteX7" fmla="*/ 19232 w 257195"/>
                    <a:gd name="connsiteY7" fmla="*/ 260257 h 28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95" h="286997">
                      <a:moveTo>
                        <a:pt x="19232" y="260257"/>
                      </a:moveTo>
                      <a:cubicBezTo>
                        <a:pt x="-7452" y="231620"/>
                        <a:pt x="-3438" y="184760"/>
                        <a:pt x="15504" y="150496"/>
                      </a:cubicBezTo>
                      <a:cubicBezTo>
                        <a:pt x="34445" y="116231"/>
                        <a:pt x="65127" y="90363"/>
                        <a:pt x="91150" y="61110"/>
                      </a:cubicBezTo>
                      <a:cubicBezTo>
                        <a:pt x="105010" y="45535"/>
                        <a:pt x="117818" y="28681"/>
                        <a:pt x="134550" y="16251"/>
                      </a:cubicBezTo>
                      <a:cubicBezTo>
                        <a:pt x="151281" y="3821"/>
                        <a:pt x="173184" y="-3793"/>
                        <a:pt x="193163" y="2166"/>
                      </a:cubicBezTo>
                      <a:cubicBezTo>
                        <a:pt x="213427" y="8215"/>
                        <a:pt x="227468" y="26695"/>
                        <a:pt x="236939" y="45625"/>
                      </a:cubicBezTo>
                      <a:cubicBezTo>
                        <a:pt x="267636" y="106946"/>
                        <a:pt x="268222" y="213472"/>
                        <a:pt x="208617" y="259820"/>
                      </a:cubicBezTo>
                      <a:cubicBezTo>
                        <a:pt x="167051" y="292174"/>
                        <a:pt x="56123" y="299833"/>
                        <a:pt x="19232" y="260257"/>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Shape 420">
                  <a:extLst>
                    <a:ext uri="{FF2B5EF4-FFF2-40B4-BE49-F238E27FC236}">
                      <a16:creationId xmlns:a16="http://schemas.microsoft.com/office/drawing/2014/main" id="{D7DFE086-2DDE-E1C7-C0F1-55B4A671D6AB}"/>
                    </a:ext>
                  </a:extLst>
                </p:cNvPr>
                <p:cNvSpPr/>
                <p:nvPr/>
              </p:nvSpPr>
              <p:spPr>
                <a:xfrm>
                  <a:off x="4802073" y="3309325"/>
                  <a:ext cx="297017" cy="239174"/>
                </a:xfrm>
                <a:custGeom>
                  <a:avLst/>
                  <a:gdLst>
                    <a:gd name="connsiteX0" fmla="*/ 137173 w 297017"/>
                    <a:gd name="connsiteY0" fmla="*/ 4481 h 239174"/>
                    <a:gd name="connsiteX1" fmla="*/ 263375 w 297017"/>
                    <a:gd name="connsiteY1" fmla="*/ 20928 h 239174"/>
                    <a:gd name="connsiteX2" fmla="*/ 280272 w 297017"/>
                    <a:gd name="connsiteY2" fmla="*/ 156903 h 239174"/>
                    <a:gd name="connsiteX3" fmla="*/ 156476 w 297017"/>
                    <a:gd name="connsiteY3" fmla="*/ 234416 h 239174"/>
                    <a:gd name="connsiteX4" fmla="*/ 137173 w 297017"/>
                    <a:gd name="connsiteY4" fmla="*/ 4481 h 239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17" h="239174">
                      <a:moveTo>
                        <a:pt x="137173" y="4481"/>
                      </a:moveTo>
                      <a:cubicBezTo>
                        <a:pt x="180408" y="-1223"/>
                        <a:pt x="228784" y="-5647"/>
                        <a:pt x="263375" y="20928"/>
                      </a:cubicBezTo>
                      <a:cubicBezTo>
                        <a:pt x="303062" y="51416"/>
                        <a:pt x="306565" y="114317"/>
                        <a:pt x="280272" y="156903"/>
                      </a:cubicBezTo>
                      <a:cubicBezTo>
                        <a:pt x="253964" y="199504"/>
                        <a:pt x="205378" y="223837"/>
                        <a:pt x="156476" y="234416"/>
                      </a:cubicBezTo>
                      <a:cubicBezTo>
                        <a:pt x="-40065" y="276942"/>
                        <a:pt x="-56616" y="30032"/>
                        <a:pt x="137173" y="448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Shape 421">
                  <a:extLst>
                    <a:ext uri="{FF2B5EF4-FFF2-40B4-BE49-F238E27FC236}">
                      <a16:creationId xmlns:a16="http://schemas.microsoft.com/office/drawing/2014/main" id="{8BA8A0FA-D79C-4EF4-6232-B8341CF7569C}"/>
                    </a:ext>
                  </a:extLst>
                </p:cNvPr>
                <p:cNvSpPr/>
                <p:nvPr/>
              </p:nvSpPr>
              <p:spPr>
                <a:xfrm>
                  <a:off x="6999609" y="3057560"/>
                  <a:ext cx="164878" cy="186710"/>
                </a:xfrm>
                <a:custGeom>
                  <a:avLst/>
                  <a:gdLst>
                    <a:gd name="connsiteX0" fmla="*/ 1396 w 164878"/>
                    <a:gd name="connsiteY0" fmla="*/ 180348 h 186710"/>
                    <a:gd name="connsiteX1" fmla="*/ 97712 w 164878"/>
                    <a:gd name="connsiteY1" fmla="*/ 25156 h 186710"/>
                    <a:gd name="connsiteX2" fmla="*/ 155559 w 164878"/>
                    <a:gd name="connsiteY2" fmla="*/ 417 h 186710"/>
                    <a:gd name="connsiteX3" fmla="*/ 164834 w 164878"/>
                    <a:gd name="connsiteY3" fmla="*/ 5684 h 186710"/>
                    <a:gd name="connsiteX4" fmla="*/ 160685 w 164878"/>
                    <a:gd name="connsiteY4" fmla="*/ 14563 h 186710"/>
                    <a:gd name="connsiteX5" fmla="*/ 16444 w 164878"/>
                    <a:gd name="connsiteY5" fmla="*/ 180243 h 186710"/>
                    <a:gd name="connsiteX6" fmla="*/ 1396 w 164878"/>
                    <a:gd name="connsiteY6" fmla="*/ 180348 h 186710"/>
                    <a:gd name="connsiteX7" fmla="*/ 1396 w 164878"/>
                    <a:gd name="connsiteY7" fmla="*/ 180348 h 18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878" h="186710">
                      <a:moveTo>
                        <a:pt x="1396" y="180348"/>
                      </a:moveTo>
                      <a:cubicBezTo>
                        <a:pt x="-8105" y="113037"/>
                        <a:pt x="41639" y="54591"/>
                        <a:pt x="97712" y="25156"/>
                      </a:cubicBezTo>
                      <a:cubicBezTo>
                        <a:pt x="115872" y="14382"/>
                        <a:pt x="135385" y="5985"/>
                        <a:pt x="155559" y="417"/>
                      </a:cubicBezTo>
                      <a:cubicBezTo>
                        <a:pt x="159573" y="-696"/>
                        <a:pt x="163722" y="1666"/>
                        <a:pt x="164834" y="5684"/>
                      </a:cubicBezTo>
                      <a:cubicBezTo>
                        <a:pt x="165826" y="9311"/>
                        <a:pt x="163992" y="13043"/>
                        <a:pt x="160685" y="14563"/>
                      </a:cubicBezTo>
                      <a:cubicBezTo>
                        <a:pt x="92135" y="46841"/>
                        <a:pt x="21931" y="98652"/>
                        <a:pt x="16444" y="180243"/>
                      </a:cubicBezTo>
                      <a:cubicBezTo>
                        <a:pt x="15752" y="189031"/>
                        <a:pt x="2208" y="189046"/>
                        <a:pt x="1396" y="180348"/>
                      </a:cubicBezTo>
                      <a:lnTo>
                        <a:pt x="1396" y="180348"/>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Shape 422">
                  <a:extLst>
                    <a:ext uri="{FF2B5EF4-FFF2-40B4-BE49-F238E27FC236}">
                      <a16:creationId xmlns:a16="http://schemas.microsoft.com/office/drawing/2014/main" id="{9BFB05C7-24F2-8378-4569-DC9D226313CA}"/>
                    </a:ext>
                  </a:extLst>
                </p:cNvPr>
                <p:cNvSpPr/>
                <p:nvPr/>
              </p:nvSpPr>
              <p:spPr>
                <a:xfrm>
                  <a:off x="6606069" y="2607546"/>
                  <a:ext cx="104430" cy="107389"/>
                </a:xfrm>
                <a:custGeom>
                  <a:avLst/>
                  <a:gdLst>
                    <a:gd name="connsiteX0" fmla="*/ 365 w 104430"/>
                    <a:gd name="connsiteY0" fmla="*/ 98827 h 107389"/>
                    <a:gd name="connsiteX1" fmla="*/ 95509 w 104430"/>
                    <a:gd name="connsiteY1" fmla="*/ 292 h 107389"/>
                    <a:gd name="connsiteX2" fmla="*/ 104468 w 104430"/>
                    <a:gd name="connsiteY2" fmla="*/ 6071 h 107389"/>
                    <a:gd name="connsiteX3" fmla="*/ 99778 w 104430"/>
                    <a:gd name="connsiteY3" fmla="*/ 14723 h 107389"/>
                    <a:gd name="connsiteX4" fmla="*/ 14932 w 104430"/>
                    <a:gd name="connsiteY4" fmla="*/ 102589 h 107389"/>
                    <a:gd name="connsiteX5" fmla="*/ 365 w 104430"/>
                    <a:gd name="connsiteY5" fmla="*/ 98827 h 107389"/>
                    <a:gd name="connsiteX6" fmla="*/ 365 w 104430"/>
                    <a:gd name="connsiteY6" fmla="*/ 98827 h 10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30" h="107389">
                      <a:moveTo>
                        <a:pt x="365" y="98827"/>
                      </a:moveTo>
                      <a:cubicBezTo>
                        <a:pt x="8949" y="51396"/>
                        <a:pt x="48651" y="10796"/>
                        <a:pt x="95509" y="292"/>
                      </a:cubicBezTo>
                      <a:cubicBezTo>
                        <a:pt x="99582" y="-581"/>
                        <a:pt x="103581" y="2008"/>
                        <a:pt x="104468" y="6071"/>
                      </a:cubicBezTo>
                      <a:cubicBezTo>
                        <a:pt x="105265" y="9772"/>
                        <a:pt x="103206" y="13414"/>
                        <a:pt x="99778" y="14723"/>
                      </a:cubicBezTo>
                      <a:cubicBezTo>
                        <a:pt x="60091" y="29786"/>
                        <a:pt x="28913" y="62621"/>
                        <a:pt x="14932" y="102589"/>
                      </a:cubicBezTo>
                      <a:cubicBezTo>
                        <a:pt x="12151" y="111182"/>
                        <a:pt x="-1394" y="107630"/>
                        <a:pt x="365" y="98827"/>
                      </a:cubicBezTo>
                      <a:lnTo>
                        <a:pt x="365" y="98827"/>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Shape 423">
                  <a:extLst>
                    <a:ext uri="{FF2B5EF4-FFF2-40B4-BE49-F238E27FC236}">
                      <a16:creationId xmlns:a16="http://schemas.microsoft.com/office/drawing/2014/main" id="{50F90DF7-434F-83E1-ABA2-7159AB9A5549}"/>
                    </a:ext>
                  </a:extLst>
                </p:cNvPr>
                <p:cNvSpPr/>
                <p:nvPr/>
              </p:nvSpPr>
              <p:spPr>
                <a:xfrm>
                  <a:off x="5911814" y="2658746"/>
                  <a:ext cx="388702" cy="155539"/>
                </a:xfrm>
                <a:custGeom>
                  <a:avLst/>
                  <a:gdLst>
                    <a:gd name="connsiteX0" fmla="*/ 373902 w 388702"/>
                    <a:gd name="connsiteY0" fmla="*/ 46757 h 155539"/>
                    <a:gd name="connsiteX1" fmla="*/ 193897 w 388702"/>
                    <a:gd name="connsiteY1" fmla="*/ 67809 h 155539"/>
                    <a:gd name="connsiteX2" fmla="*/ 88892 w 388702"/>
                    <a:gd name="connsiteY2" fmla="*/ 91781 h 155539"/>
                    <a:gd name="connsiteX3" fmla="*/ 15111 w 388702"/>
                    <a:gd name="connsiteY3" fmla="*/ 149792 h 155539"/>
                    <a:gd name="connsiteX4" fmla="*/ 213 w 388702"/>
                    <a:gd name="connsiteY4" fmla="*/ 147775 h 155539"/>
                    <a:gd name="connsiteX5" fmla="*/ 82503 w 388702"/>
                    <a:gd name="connsiteY5" fmla="*/ 72519 h 155539"/>
                    <a:gd name="connsiteX6" fmla="*/ 188666 w 388702"/>
                    <a:gd name="connsiteY6" fmla="*/ 52204 h 155539"/>
                    <a:gd name="connsiteX7" fmla="*/ 287868 w 388702"/>
                    <a:gd name="connsiteY7" fmla="*/ 8279 h 155539"/>
                    <a:gd name="connsiteX8" fmla="*/ 388890 w 388702"/>
                    <a:gd name="connsiteY8" fmla="*/ 45478 h 155539"/>
                    <a:gd name="connsiteX9" fmla="*/ 373902 w 388702"/>
                    <a:gd name="connsiteY9" fmla="*/ 46757 h 155539"/>
                    <a:gd name="connsiteX10" fmla="*/ 373902 w 388702"/>
                    <a:gd name="connsiteY10" fmla="*/ 46757 h 15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8702" h="155539">
                      <a:moveTo>
                        <a:pt x="373902" y="46757"/>
                      </a:moveTo>
                      <a:cubicBezTo>
                        <a:pt x="348000" y="-13089"/>
                        <a:pt x="239056" y="55982"/>
                        <a:pt x="193897" y="67809"/>
                      </a:cubicBezTo>
                      <a:cubicBezTo>
                        <a:pt x="159668" y="80299"/>
                        <a:pt x="122296" y="78945"/>
                        <a:pt x="88892" y="91781"/>
                      </a:cubicBezTo>
                      <a:cubicBezTo>
                        <a:pt x="58887" y="102706"/>
                        <a:pt x="23905" y="117017"/>
                        <a:pt x="15111" y="149792"/>
                      </a:cubicBezTo>
                      <a:cubicBezTo>
                        <a:pt x="13367" y="158775"/>
                        <a:pt x="-493" y="156939"/>
                        <a:pt x="213" y="147775"/>
                      </a:cubicBezTo>
                      <a:cubicBezTo>
                        <a:pt x="3550" y="104753"/>
                        <a:pt x="47266" y="83745"/>
                        <a:pt x="82503" y="72519"/>
                      </a:cubicBezTo>
                      <a:cubicBezTo>
                        <a:pt x="117305" y="60677"/>
                        <a:pt x="154722" y="64378"/>
                        <a:pt x="188666" y="52204"/>
                      </a:cubicBezTo>
                      <a:cubicBezTo>
                        <a:pt x="221784" y="40918"/>
                        <a:pt x="252090" y="20724"/>
                        <a:pt x="287868" y="8279"/>
                      </a:cubicBezTo>
                      <a:cubicBezTo>
                        <a:pt x="323015" y="-5881"/>
                        <a:pt x="385206" y="-6227"/>
                        <a:pt x="388890" y="45478"/>
                      </a:cubicBezTo>
                      <a:cubicBezTo>
                        <a:pt x="388799" y="54627"/>
                        <a:pt x="375540" y="55590"/>
                        <a:pt x="373902" y="46757"/>
                      </a:cubicBezTo>
                      <a:lnTo>
                        <a:pt x="373902" y="46757"/>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Shape 424">
                  <a:extLst>
                    <a:ext uri="{FF2B5EF4-FFF2-40B4-BE49-F238E27FC236}">
                      <a16:creationId xmlns:a16="http://schemas.microsoft.com/office/drawing/2014/main" id="{A8FE22DF-9196-2507-AA62-A8661165FD07}"/>
                    </a:ext>
                  </a:extLst>
                </p:cNvPr>
                <p:cNvSpPr/>
                <p:nvPr/>
              </p:nvSpPr>
              <p:spPr>
                <a:xfrm>
                  <a:off x="4850005" y="3344719"/>
                  <a:ext cx="186570" cy="71340"/>
                </a:xfrm>
                <a:custGeom>
                  <a:avLst/>
                  <a:gdLst>
                    <a:gd name="connsiteX0" fmla="*/ 1389 w 186570"/>
                    <a:gd name="connsiteY0" fmla="*/ 59900 h 71340"/>
                    <a:gd name="connsiteX1" fmla="*/ 84566 w 186570"/>
                    <a:gd name="connsiteY1" fmla="*/ 6269 h 71340"/>
                    <a:gd name="connsiteX2" fmla="*/ 183032 w 186570"/>
                    <a:gd name="connsiteY2" fmla="*/ 16562 h 71340"/>
                    <a:gd name="connsiteX3" fmla="*/ 185647 w 186570"/>
                    <a:gd name="connsiteY3" fmla="*/ 26900 h 71340"/>
                    <a:gd name="connsiteX4" fmla="*/ 176237 w 186570"/>
                    <a:gd name="connsiteY4" fmla="*/ 29984 h 71340"/>
                    <a:gd name="connsiteX5" fmla="*/ 47750 w 186570"/>
                    <a:gd name="connsiteY5" fmla="*/ 41602 h 71340"/>
                    <a:gd name="connsiteX6" fmla="*/ 13325 w 186570"/>
                    <a:gd name="connsiteY6" fmla="*/ 69049 h 71340"/>
                    <a:gd name="connsiteX7" fmla="*/ 1389 w 186570"/>
                    <a:gd name="connsiteY7" fmla="*/ 59900 h 71340"/>
                    <a:gd name="connsiteX8" fmla="*/ 1389 w 186570"/>
                    <a:gd name="connsiteY8" fmla="*/ 59900 h 7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570" h="71340">
                      <a:moveTo>
                        <a:pt x="1389" y="59900"/>
                      </a:moveTo>
                      <a:cubicBezTo>
                        <a:pt x="18451" y="30752"/>
                        <a:pt x="52816" y="12258"/>
                        <a:pt x="84566" y="6269"/>
                      </a:cubicBezTo>
                      <a:cubicBezTo>
                        <a:pt x="115383" y="-4039"/>
                        <a:pt x="154800" y="-1782"/>
                        <a:pt x="183032" y="16562"/>
                      </a:cubicBezTo>
                      <a:cubicBezTo>
                        <a:pt x="186609" y="18683"/>
                        <a:pt x="187782" y="23318"/>
                        <a:pt x="185647" y="26900"/>
                      </a:cubicBezTo>
                      <a:cubicBezTo>
                        <a:pt x="183693" y="30180"/>
                        <a:pt x="179649" y="31444"/>
                        <a:pt x="176237" y="29984"/>
                      </a:cubicBezTo>
                      <a:cubicBezTo>
                        <a:pt x="135137" y="10768"/>
                        <a:pt x="86701" y="23484"/>
                        <a:pt x="47750" y="41602"/>
                      </a:cubicBezTo>
                      <a:cubicBezTo>
                        <a:pt x="34912" y="48373"/>
                        <a:pt x="23547" y="57989"/>
                        <a:pt x="13325" y="69049"/>
                      </a:cubicBezTo>
                      <a:cubicBezTo>
                        <a:pt x="7417" y="75761"/>
                        <a:pt x="-3557" y="67289"/>
                        <a:pt x="1389" y="59900"/>
                      </a:cubicBezTo>
                      <a:lnTo>
                        <a:pt x="1389" y="59900"/>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Shape 425">
                  <a:extLst>
                    <a:ext uri="{FF2B5EF4-FFF2-40B4-BE49-F238E27FC236}">
                      <a16:creationId xmlns:a16="http://schemas.microsoft.com/office/drawing/2014/main" id="{0DD8D370-D062-8505-B437-65719799B85D}"/>
                    </a:ext>
                  </a:extLst>
                </p:cNvPr>
                <p:cNvSpPr/>
                <p:nvPr/>
              </p:nvSpPr>
              <p:spPr>
                <a:xfrm>
                  <a:off x="3594991" y="3389314"/>
                  <a:ext cx="149002" cy="209348"/>
                </a:xfrm>
                <a:custGeom>
                  <a:avLst/>
                  <a:gdLst>
                    <a:gd name="connsiteX0" fmla="*/ 136250 w 149002"/>
                    <a:gd name="connsiteY0" fmla="*/ 20291 h 209348"/>
                    <a:gd name="connsiteX1" fmla="*/ 40250 w 149002"/>
                    <a:gd name="connsiteY1" fmla="*/ 148154 h 209348"/>
                    <a:gd name="connsiteX2" fmla="*/ 14514 w 149002"/>
                    <a:gd name="connsiteY2" fmla="*/ 205353 h 209348"/>
                    <a:gd name="connsiteX3" fmla="*/ 368 w 149002"/>
                    <a:gd name="connsiteY3" fmla="*/ 200266 h 209348"/>
                    <a:gd name="connsiteX4" fmla="*/ 147179 w 149002"/>
                    <a:gd name="connsiteY4" fmla="*/ 9953 h 209348"/>
                    <a:gd name="connsiteX5" fmla="*/ 136250 w 149002"/>
                    <a:gd name="connsiteY5" fmla="*/ 20291 h 209348"/>
                    <a:gd name="connsiteX6" fmla="*/ 136250 w 149002"/>
                    <a:gd name="connsiteY6" fmla="*/ 20291 h 20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02" h="209348">
                      <a:moveTo>
                        <a:pt x="136250" y="20291"/>
                      </a:moveTo>
                      <a:cubicBezTo>
                        <a:pt x="102652" y="-265"/>
                        <a:pt x="52427" y="122889"/>
                        <a:pt x="40250" y="148154"/>
                      </a:cubicBezTo>
                      <a:cubicBezTo>
                        <a:pt x="31636" y="167010"/>
                        <a:pt x="23759" y="186377"/>
                        <a:pt x="14514" y="205353"/>
                      </a:cubicBezTo>
                      <a:cubicBezTo>
                        <a:pt x="10876" y="213358"/>
                        <a:pt x="-1932" y="208753"/>
                        <a:pt x="368" y="200266"/>
                      </a:cubicBezTo>
                      <a:cubicBezTo>
                        <a:pt x="7674" y="155423"/>
                        <a:pt x="83289" y="-46207"/>
                        <a:pt x="147179" y="9953"/>
                      </a:cubicBezTo>
                      <a:cubicBezTo>
                        <a:pt x="153403" y="17191"/>
                        <a:pt x="143060" y="26791"/>
                        <a:pt x="136250" y="20291"/>
                      </a:cubicBezTo>
                      <a:lnTo>
                        <a:pt x="136250" y="20291"/>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Free-form: Shape 426">
                  <a:extLst>
                    <a:ext uri="{FF2B5EF4-FFF2-40B4-BE49-F238E27FC236}">
                      <a16:creationId xmlns:a16="http://schemas.microsoft.com/office/drawing/2014/main" id="{59B12981-8439-C90A-9842-9CA2A5517D27}"/>
                    </a:ext>
                  </a:extLst>
                </p:cNvPr>
                <p:cNvSpPr/>
                <p:nvPr/>
              </p:nvSpPr>
              <p:spPr>
                <a:xfrm>
                  <a:off x="4116481" y="4042619"/>
                  <a:ext cx="201432" cy="118373"/>
                </a:xfrm>
                <a:custGeom>
                  <a:avLst/>
                  <a:gdLst>
                    <a:gd name="connsiteX0" fmla="*/ 186183 w 201432"/>
                    <a:gd name="connsiteY0" fmla="*/ 24928 h 118373"/>
                    <a:gd name="connsiteX1" fmla="*/ 148210 w 201432"/>
                    <a:gd name="connsiteY1" fmla="*/ 22505 h 118373"/>
                    <a:gd name="connsiteX2" fmla="*/ 54058 w 201432"/>
                    <a:gd name="connsiteY2" fmla="*/ 78575 h 118373"/>
                    <a:gd name="connsiteX3" fmla="*/ 13695 w 201432"/>
                    <a:gd name="connsiteY3" fmla="*/ 115668 h 118373"/>
                    <a:gd name="connsiteX4" fmla="*/ 1142 w 201432"/>
                    <a:gd name="connsiteY4" fmla="*/ 107377 h 118373"/>
                    <a:gd name="connsiteX5" fmla="*/ 87492 w 201432"/>
                    <a:gd name="connsiteY5" fmla="*/ 26388 h 118373"/>
                    <a:gd name="connsiteX6" fmla="*/ 175554 w 201432"/>
                    <a:gd name="connsiteY6" fmla="*/ 1032 h 118373"/>
                    <a:gd name="connsiteX7" fmla="*/ 200554 w 201432"/>
                    <a:gd name="connsiteY7" fmla="*/ 29352 h 118373"/>
                    <a:gd name="connsiteX8" fmla="*/ 186183 w 201432"/>
                    <a:gd name="connsiteY8" fmla="*/ 24928 h 118373"/>
                    <a:gd name="connsiteX9" fmla="*/ 186183 w 201432"/>
                    <a:gd name="connsiteY9" fmla="*/ 24928 h 11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432" h="118373">
                      <a:moveTo>
                        <a:pt x="186183" y="24928"/>
                      </a:moveTo>
                      <a:cubicBezTo>
                        <a:pt x="188257" y="19149"/>
                        <a:pt x="163663" y="17780"/>
                        <a:pt x="148210" y="22505"/>
                      </a:cubicBezTo>
                      <a:cubicBezTo>
                        <a:pt x="112867" y="31504"/>
                        <a:pt x="83613" y="57297"/>
                        <a:pt x="54058" y="78575"/>
                      </a:cubicBezTo>
                      <a:cubicBezTo>
                        <a:pt x="38995" y="89785"/>
                        <a:pt x="25000" y="101568"/>
                        <a:pt x="13695" y="115668"/>
                      </a:cubicBezTo>
                      <a:cubicBezTo>
                        <a:pt x="8328" y="122906"/>
                        <a:pt x="-3413" y="115157"/>
                        <a:pt x="1142" y="107377"/>
                      </a:cubicBezTo>
                      <a:cubicBezTo>
                        <a:pt x="21918" y="71908"/>
                        <a:pt x="55201" y="50149"/>
                        <a:pt x="87492" y="26388"/>
                      </a:cubicBezTo>
                      <a:cubicBezTo>
                        <a:pt x="112567" y="9835"/>
                        <a:pt x="144196" y="-3362"/>
                        <a:pt x="175554" y="1032"/>
                      </a:cubicBezTo>
                      <a:cubicBezTo>
                        <a:pt x="188272" y="1859"/>
                        <a:pt x="205936" y="12679"/>
                        <a:pt x="200554" y="29352"/>
                      </a:cubicBezTo>
                      <a:cubicBezTo>
                        <a:pt x="197788" y="39329"/>
                        <a:pt x="182830" y="34649"/>
                        <a:pt x="186183" y="24928"/>
                      </a:cubicBezTo>
                      <a:lnTo>
                        <a:pt x="186183" y="24928"/>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Shape 427">
                  <a:extLst>
                    <a:ext uri="{FF2B5EF4-FFF2-40B4-BE49-F238E27FC236}">
                      <a16:creationId xmlns:a16="http://schemas.microsoft.com/office/drawing/2014/main" id="{2FD0DC25-FDBB-4938-A97A-FF3572B41503}"/>
                    </a:ext>
                  </a:extLst>
                </p:cNvPr>
                <p:cNvSpPr/>
                <p:nvPr/>
              </p:nvSpPr>
              <p:spPr>
                <a:xfrm>
                  <a:off x="3864047" y="4502204"/>
                  <a:ext cx="453325" cy="429160"/>
                </a:xfrm>
                <a:custGeom>
                  <a:avLst/>
                  <a:gdLst>
                    <a:gd name="connsiteX0" fmla="*/ 443002 w 453325"/>
                    <a:gd name="connsiteY0" fmla="*/ 31724 h 429160"/>
                    <a:gd name="connsiteX1" fmla="*/ 369250 w 453325"/>
                    <a:gd name="connsiteY1" fmla="*/ 26743 h 429160"/>
                    <a:gd name="connsiteX2" fmla="*/ 304940 w 453325"/>
                    <a:gd name="connsiteY2" fmla="*/ 48036 h 429160"/>
                    <a:gd name="connsiteX3" fmla="*/ 280902 w 453325"/>
                    <a:gd name="connsiteY3" fmla="*/ 42197 h 429160"/>
                    <a:gd name="connsiteX4" fmla="*/ 174754 w 453325"/>
                    <a:gd name="connsiteY4" fmla="*/ 128318 h 429160"/>
                    <a:gd name="connsiteX5" fmla="*/ 99590 w 453325"/>
                    <a:gd name="connsiteY5" fmla="*/ 280891 h 429160"/>
                    <a:gd name="connsiteX6" fmla="*/ 15014 w 453325"/>
                    <a:gd name="connsiteY6" fmla="*/ 423532 h 429160"/>
                    <a:gd name="connsiteX7" fmla="*/ 237 w 453325"/>
                    <a:gd name="connsiteY7" fmla="*/ 420733 h 429160"/>
                    <a:gd name="connsiteX8" fmla="*/ 81400 w 453325"/>
                    <a:gd name="connsiteY8" fmla="*/ 270387 h 429160"/>
                    <a:gd name="connsiteX9" fmla="*/ 199754 w 453325"/>
                    <a:gd name="connsiteY9" fmla="*/ 42844 h 429160"/>
                    <a:gd name="connsiteX10" fmla="*/ 289365 w 453325"/>
                    <a:gd name="connsiteY10" fmla="*/ 20528 h 429160"/>
                    <a:gd name="connsiteX11" fmla="*/ 323114 w 453325"/>
                    <a:gd name="connsiteY11" fmla="*/ 22921 h 429160"/>
                    <a:gd name="connsiteX12" fmla="*/ 407960 w 453325"/>
                    <a:gd name="connsiteY12" fmla="*/ 1552 h 429160"/>
                    <a:gd name="connsiteX13" fmla="*/ 449451 w 453325"/>
                    <a:gd name="connsiteY13" fmla="*/ 18120 h 429160"/>
                    <a:gd name="connsiteX14" fmla="*/ 452548 w 453325"/>
                    <a:gd name="connsiteY14" fmla="*/ 28308 h 429160"/>
                    <a:gd name="connsiteX15" fmla="*/ 443002 w 453325"/>
                    <a:gd name="connsiteY15" fmla="*/ 31724 h 429160"/>
                    <a:gd name="connsiteX16" fmla="*/ 443002 w 453325"/>
                    <a:gd name="connsiteY16" fmla="*/ 31724 h 42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325" h="429160">
                      <a:moveTo>
                        <a:pt x="443002" y="31724"/>
                      </a:moveTo>
                      <a:cubicBezTo>
                        <a:pt x="417867" y="20347"/>
                        <a:pt x="394927" y="13636"/>
                        <a:pt x="369250" y="26743"/>
                      </a:cubicBezTo>
                      <a:cubicBezTo>
                        <a:pt x="350249" y="34884"/>
                        <a:pt x="328406" y="49345"/>
                        <a:pt x="304940" y="48036"/>
                      </a:cubicBezTo>
                      <a:cubicBezTo>
                        <a:pt x="296175" y="47765"/>
                        <a:pt x="287156" y="44816"/>
                        <a:pt x="280902" y="42197"/>
                      </a:cubicBezTo>
                      <a:cubicBezTo>
                        <a:pt x="226678" y="21416"/>
                        <a:pt x="195545" y="86634"/>
                        <a:pt x="174754" y="128318"/>
                      </a:cubicBezTo>
                      <a:cubicBezTo>
                        <a:pt x="150040" y="178338"/>
                        <a:pt x="129054" y="231337"/>
                        <a:pt x="99590" y="280891"/>
                      </a:cubicBezTo>
                      <a:cubicBezTo>
                        <a:pt x="71493" y="331573"/>
                        <a:pt x="26500" y="370547"/>
                        <a:pt x="15014" y="423532"/>
                      </a:cubicBezTo>
                      <a:cubicBezTo>
                        <a:pt x="13241" y="432741"/>
                        <a:pt x="-1401" y="430469"/>
                        <a:pt x="237" y="420733"/>
                      </a:cubicBezTo>
                      <a:cubicBezTo>
                        <a:pt x="10730" y="362271"/>
                        <a:pt x="54852" y="320136"/>
                        <a:pt x="81400" y="270387"/>
                      </a:cubicBezTo>
                      <a:cubicBezTo>
                        <a:pt x="124394" y="196952"/>
                        <a:pt x="144433" y="111118"/>
                        <a:pt x="199754" y="42844"/>
                      </a:cubicBezTo>
                      <a:cubicBezTo>
                        <a:pt x="220921" y="19219"/>
                        <a:pt x="259555" y="5931"/>
                        <a:pt x="289365" y="20528"/>
                      </a:cubicBezTo>
                      <a:cubicBezTo>
                        <a:pt x="301933" y="26005"/>
                        <a:pt x="310397" y="26427"/>
                        <a:pt x="323114" y="22921"/>
                      </a:cubicBezTo>
                      <a:cubicBezTo>
                        <a:pt x="349317" y="15201"/>
                        <a:pt x="377383" y="-5204"/>
                        <a:pt x="407960" y="1552"/>
                      </a:cubicBezTo>
                      <a:cubicBezTo>
                        <a:pt x="423670" y="4547"/>
                        <a:pt x="437004" y="11469"/>
                        <a:pt x="449451" y="18120"/>
                      </a:cubicBezTo>
                      <a:cubicBezTo>
                        <a:pt x="453119" y="20077"/>
                        <a:pt x="454502" y="24651"/>
                        <a:pt x="452548" y="28308"/>
                      </a:cubicBezTo>
                      <a:cubicBezTo>
                        <a:pt x="450714" y="31769"/>
                        <a:pt x="446535" y="33168"/>
                        <a:pt x="443002" y="31724"/>
                      </a:cubicBezTo>
                      <a:lnTo>
                        <a:pt x="443002" y="31724"/>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Shape 428">
                  <a:extLst>
                    <a:ext uri="{FF2B5EF4-FFF2-40B4-BE49-F238E27FC236}">
                      <a16:creationId xmlns:a16="http://schemas.microsoft.com/office/drawing/2014/main" id="{F80FD17E-FE2F-D80A-B3A4-BFCDF49E6457}"/>
                    </a:ext>
                  </a:extLst>
                </p:cNvPr>
                <p:cNvSpPr/>
                <p:nvPr/>
              </p:nvSpPr>
              <p:spPr>
                <a:xfrm>
                  <a:off x="7872203" y="1953330"/>
                  <a:ext cx="165357" cy="170210"/>
                </a:xfrm>
                <a:custGeom>
                  <a:avLst/>
                  <a:gdLst>
                    <a:gd name="connsiteX0" fmla="*/ 156020 w 165357"/>
                    <a:gd name="connsiteY0" fmla="*/ 32018 h 170210"/>
                    <a:gd name="connsiteX1" fmla="*/ 103014 w 165357"/>
                    <a:gd name="connsiteY1" fmla="*/ 49414 h 170210"/>
                    <a:gd name="connsiteX2" fmla="*/ 45949 w 165357"/>
                    <a:gd name="connsiteY2" fmla="*/ 125392 h 170210"/>
                    <a:gd name="connsiteX3" fmla="*/ 8848 w 165357"/>
                    <a:gd name="connsiteY3" fmla="*/ 167467 h 170210"/>
                    <a:gd name="connsiteX4" fmla="*/ 670 w 165357"/>
                    <a:gd name="connsiteY4" fmla="*/ 166850 h 170210"/>
                    <a:gd name="connsiteX5" fmla="*/ 29759 w 165357"/>
                    <a:gd name="connsiteY5" fmla="*/ 108824 h 170210"/>
                    <a:gd name="connsiteX6" fmla="*/ 103661 w 165357"/>
                    <a:gd name="connsiteY6" fmla="*/ 11854 h 170210"/>
                    <a:gd name="connsiteX7" fmla="*/ 140131 w 165357"/>
                    <a:gd name="connsiteY7" fmla="*/ 1546 h 170210"/>
                    <a:gd name="connsiteX8" fmla="*/ 164995 w 165357"/>
                    <a:gd name="connsiteY8" fmla="*/ 26210 h 170210"/>
                    <a:gd name="connsiteX9" fmla="*/ 162755 w 165357"/>
                    <a:gd name="connsiteY9" fmla="*/ 33463 h 170210"/>
                    <a:gd name="connsiteX10" fmla="*/ 156020 w 165357"/>
                    <a:gd name="connsiteY10" fmla="*/ 32018 h 170210"/>
                    <a:gd name="connsiteX11" fmla="*/ 156020 w 165357"/>
                    <a:gd name="connsiteY11" fmla="*/ 32018 h 17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57" h="170210">
                      <a:moveTo>
                        <a:pt x="156020" y="32018"/>
                      </a:moveTo>
                      <a:cubicBezTo>
                        <a:pt x="133501" y="1079"/>
                        <a:pt x="114409" y="22448"/>
                        <a:pt x="103014" y="49414"/>
                      </a:cubicBezTo>
                      <a:cubicBezTo>
                        <a:pt x="88432" y="77629"/>
                        <a:pt x="69055" y="103617"/>
                        <a:pt x="45949" y="125392"/>
                      </a:cubicBezTo>
                      <a:cubicBezTo>
                        <a:pt x="30751" y="139628"/>
                        <a:pt x="15552" y="149845"/>
                        <a:pt x="8848" y="167467"/>
                      </a:cubicBezTo>
                      <a:cubicBezTo>
                        <a:pt x="7660" y="171590"/>
                        <a:pt x="1196" y="171093"/>
                        <a:pt x="670" y="166850"/>
                      </a:cubicBezTo>
                      <a:cubicBezTo>
                        <a:pt x="-2713" y="143736"/>
                        <a:pt x="15432" y="123616"/>
                        <a:pt x="29759" y="108824"/>
                      </a:cubicBezTo>
                      <a:cubicBezTo>
                        <a:pt x="60922" y="80293"/>
                        <a:pt x="77188" y="44508"/>
                        <a:pt x="103661" y="11854"/>
                      </a:cubicBezTo>
                      <a:cubicBezTo>
                        <a:pt x="112545" y="3442"/>
                        <a:pt x="126225" y="-2863"/>
                        <a:pt x="140131" y="1546"/>
                      </a:cubicBezTo>
                      <a:cubicBezTo>
                        <a:pt x="153615" y="6226"/>
                        <a:pt x="160169" y="17030"/>
                        <a:pt x="164995" y="26210"/>
                      </a:cubicBezTo>
                      <a:cubicBezTo>
                        <a:pt x="166378" y="28828"/>
                        <a:pt x="165371" y="32079"/>
                        <a:pt x="162755" y="33463"/>
                      </a:cubicBezTo>
                      <a:cubicBezTo>
                        <a:pt x="160425" y="34697"/>
                        <a:pt x="157584" y="34020"/>
                        <a:pt x="156020" y="32018"/>
                      </a:cubicBezTo>
                      <a:lnTo>
                        <a:pt x="156020" y="32018"/>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218" name="Graphic 431">
              <a:extLst>
                <a:ext uri="{FF2B5EF4-FFF2-40B4-BE49-F238E27FC236}">
                  <a16:creationId xmlns:a16="http://schemas.microsoft.com/office/drawing/2014/main" id="{06D88A40-AAB0-AA6A-6A6A-B83939DD3FB0}"/>
                </a:ext>
              </a:extLst>
            </p:cNvPr>
            <p:cNvGrpSpPr/>
            <p:nvPr/>
          </p:nvGrpSpPr>
          <p:grpSpPr>
            <a:xfrm>
              <a:off x="1073711" y="1639575"/>
              <a:ext cx="1760438" cy="1772356"/>
              <a:chOff x="4832471" y="2919152"/>
              <a:chExt cx="1760438" cy="1772356"/>
            </a:xfrm>
          </p:grpSpPr>
          <p:sp>
            <p:nvSpPr>
              <p:cNvPr id="219" name="Free-form: Shape 642">
                <a:extLst>
                  <a:ext uri="{FF2B5EF4-FFF2-40B4-BE49-F238E27FC236}">
                    <a16:creationId xmlns:a16="http://schemas.microsoft.com/office/drawing/2014/main" id="{7EBADEDF-B548-F478-9B1A-939426885567}"/>
                  </a:ext>
                </a:extLst>
              </p:cNvPr>
              <p:cNvSpPr/>
              <p:nvPr/>
            </p:nvSpPr>
            <p:spPr>
              <a:xfrm>
                <a:off x="4832471" y="2919152"/>
                <a:ext cx="1760438" cy="1772356"/>
              </a:xfrm>
              <a:custGeom>
                <a:avLst/>
                <a:gdLst>
                  <a:gd name="connsiteX0" fmla="*/ 1448603 w 1760438"/>
                  <a:gd name="connsiteY0" fmla="*/ 1108207 h 1772356"/>
                  <a:gd name="connsiteX1" fmla="*/ 1088483 w 1760438"/>
                  <a:gd name="connsiteY1" fmla="*/ 1335234 h 1772356"/>
                  <a:gd name="connsiteX2" fmla="*/ 846813 w 1760438"/>
                  <a:gd name="connsiteY2" fmla="*/ 1501510 h 1772356"/>
                  <a:gd name="connsiteX3" fmla="*/ 342670 w 1760438"/>
                  <a:gd name="connsiteY3" fmla="*/ 1218525 h 1772356"/>
                  <a:gd name="connsiteX4" fmla="*/ 336596 w 1760438"/>
                  <a:gd name="connsiteY4" fmla="*/ 1220535 h 1772356"/>
                  <a:gd name="connsiteX5" fmla="*/ 312892 w 1760438"/>
                  <a:gd name="connsiteY5" fmla="*/ 1121466 h 1772356"/>
                  <a:gd name="connsiteX6" fmla="*/ 314408 w 1760438"/>
                  <a:gd name="connsiteY6" fmla="*/ 1122161 h 1772356"/>
                  <a:gd name="connsiteX7" fmla="*/ 314132 w 1760438"/>
                  <a:gd name="connsiteY7" fmla="*/ 823803 h 1772356"/>
                  <a:gd name="connsiteX8" fmla="*/ 594112 w 1760438"/>
                  <a:gd name="connsiteY8" fmla="*/ 276262 h 1772356"/>
                  <a:gd name="connsiteX9" fmla="*/ 593426 w 1760438"/>
                  <a:gd name="connsiteY9" fmla="*/ 107605 h 1772356"/>
                  <a:gd name="connsiteX10" fmla="*/ 481106 w 1760438"/>
                  <a:gd name="connsiteY10" fmla="*/ 325 h 1772356"/>
                  <a:gd name="connsiteX11" fmla="*/ 22519 w 1760438"/>
                  <a:gd name="connsiteY11" fmla="*/ 760452 h 1772356"/>
                  <a:gd name="connsiteX12" fmla="*/ 118878 w 1760438"/>
                  <a:gd name="connsiteY12" fmla="*/ 1410481 h 1772356"/>
                  <a:gd name="connsiteX13" fmla="*/ 348476 w 1760438"/>
                  <a:gd name="connsiteY13" fmla="*/ 1664434 h 1772356"/>
                  <a:gd name="connsiteX14" fmla="*/ 344653 w 1760438"/>
                  <a:gd name="connsiteY14" fmla="*/ 1658815 h 1772356"/>
                  <a:gd name="connsiteX15" fmla="*/ 664355 w 1760438"/>
                  <a:gd name="connsiteY15" fmla="*/ 1766723 h 1772356"/>
                  <a:gd name="connsiteX16" fmla="*/ 842818 w 1760438"/>
                  <a:gd name="connsiteY16" fmla="*/ 1767361 h 1772356"/>
                  <a:gd name="connsiteX17" fmla="*/ 872414 w 1760438"/>
                  <a:gd name="connsiteY17" fmla="*/ 1763732 h 1772356"/>
                  <a:gd name="connsiteX18" fmla="*/ 879889 w 1760438"/>
                  <a:gd name="connsiteY18" fmla="*/ 1761808 h 1772356"/>
                  <a:gd name="connsiteX19" fmla="*/ 1194777 w 1760438"/>
                  <a:gd name="connsiteY19" fmla="*/ 1618457 h 1772356"/>
                  <a:gd name="connsiteX20" fmla="*/ 1192584 w 1760438"/>
                  <a:gd name="connsiteY20" fmla="*/ 1618238 h 1772356"/>
                  <a:gd name="connsiteX21" fmla="*/ 1386178 w 1760438"/>
                  <a:gd name="connsiteY21" fmla="*/ 1376801 h 1772356"/>
                  <a:gd name="connsiteX22" fmla="*/ 1422983 w 1760438"/>
                  <a:gd name="connsiteY22" fmla="*/ 1333634 h 1772356"/>
                  <a:gd name="connsiteX23" fmla="*/ 1547822 w 1760438"/>
                  <a:gd name="connsiteY23" fmla="*/ 1575062 h 1772356"/>
                  <a:gd name="connsiteX24" fmla="*/ 1760687 w 1760438"/>
                  <a:gd name="connsiteY24" fmla="*/ 1499901 h 1772356"/>
                  <a:gd name="connsiteX25" fmla="*/ 1448603 w 1760438"/>
                  <a:gd name="connsiteY25" fmla="*/ 1108207 h 177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60438" h="1772356">
                    <a:moveTo>
                      <a:pt x="1448603" y="1108207"/>
                    </a:moveTo>
                    <a:cubicBezTo>
                      <a:pt x="1211739" y="1093815"/>
                      <a:pt x="1088483" y="1335234"/>
                      <a:pt x="1088483" y="1335234"/>
                    </a:cubicBezTo>
                    <a:cubicBezTo>
                      <a:pt x="1013262" y="1469535"/>
                      <a:pt x="846813" y="1501510"/>
                      <a:pt x="846813" y="1501510"/>
                    </a:cubicBezTo>
                    <a:cubicBezTo>
                      <a:pt x="424297" y="1546278"/>
                      <a:pt x="342670" y="1218525"/>
                      <a:pt x="342670" y="1218525"/>
                    </a:cubicBezTo>
                    <a:lnTo>
                      <a:pt x="336596" y="1220535"/>
                    </a:lnTo>
                    <a:cubicBezTo>
                      <a:pt x="315905" y="1163700"/>
                      <a:pt x="312892" y="1121466"/>
                      <a:pt x="312892" y="1121466"/>
                    </a:cubicBezTo>
                    <a:lnTo>
                      <a:pt x="314408" y="1122161"/>
                    </a:lnTo>
                    <a:cubicBezTo>
                      <a:pt x="287063" y="1021159"/>
                      <a:pt x="293499" y="918595"/>
                      <a:pt x="314132" y="823803"/>
                    </a:cubicBezTo>
                    <a:cubicBezTo>
                      <a:pt x="399659" y="430890"/>
                      <a:pt x="513610" y="309190"/>
                      <a:pt x="594112" y="276262"/>
                    </a:cubicBezTo>
                    <a:cubicBezTo>
                      <a:pt x="594112" y="276262"/>
                      <a:pt x="654096" y="257174"/>
                      <a:pt x="593426" y="107605"/>
                    </a:cubicBezTo>
                    <a:cubicBezTo>
                      <a:pt x="546305" y="-8590"/>
                      <a:pt x="481106" y="325"/>
                      <a:pt x="481106" y="325"/>
                    </a:cubicBezTo>
                    <a:cubicBezTo>
                      <a:pt x="261586" y="90031"/>
                      <a:pt x="115865" y="331564"/>
                      <a:pt x="22519" y="760452"/>
                    </a:cubicBezTo>
                    <a:cubicBezTo>
                      <a:pt x="-27224" y="988984"/>
                      <a:pt x="6987" y="1219811"/>
                      <a:pt x="118878" y="1410481"/>
                    </a:cubicBezTo>
                    <a:cubicBezTo>
                      <a:pt x="165656" y="1490185"/>
                      <a:pt x="238063" y="1582396"/>
                      <a:pt x="348476" y="1664434"/>
                    </a:cubicBezTo>
                    <a:lnTo>
                      <a:pt x="344653" y="1658815"/>
                    </a:lnTo>
                    <a:cubicBezTo>
                      <a:pt x="448887" y="1728718"/>
                      <a:pt x="566585" y="1756855"/>
                      <a:pt x="664355" y="1766723"/>
                    </a:cubicBezTo>
                    <a:cubicBezTo>
                      <a:pt x="719686" y="1773590"/>
                      <a:pt x="779831" y="1775038"/>
                      <a:pt x="842818" y="1767361"/>
                    </a:cubicBezTo>
                    <a:cubicBezTo>
                      <a:pt x="861602" y="1765522"/>
                      <a:pt x="872414" y="1763732"/>
                      <a:pt x="872414" y="1763732"/>
                    </a:cubicBezTo>
                    <a:cubicBezTo>
                      <a:pt x="874970" y="1763131"/>
                      <a:pt x="877363" y="1762427"/>
                      <a:pt x="879889" y="1761808"/>
                    </a:cubicBezTo>
                    <a:cubicBezTo>
                      <a:pt x="981273" y="1743787"/>
                      <a:pt x="1088826" y="1701039"/>
                      <a:pt x="1194777" y="1618457"/>
                    </a:cubicBezTo>
                    <a:cubicBezTo>
                      <a:pt x="1194052" y="1618381"/>
                      <a:pt x="1193318" y="1618305"/>
                      <a:pt x="1192584" y="1618238"/>
                    </a:cubicBezTo>
                    <a:cubicBezTo>
                      <a:pt x="1343625" y="1503873"/>
                      <a:pt x="1386178" y="1376801"/>
                      <a:pt x="1386178" y="1376801"/>
                    </a:cubicBezTo>
                    <a:cubicBezTo>
                      <a:pt x="1403789" y="1330433"/>
                      <a:pt x="1422983" y="1333634"/>
                      <a:pt x="1422983" y="1333634"/>
                    </a:cubicBezTo>
                    <a:cubicBezTo>
                      <a:pt x="1525415" y="1327233"/>
                      <a:pt x="1547822" y="1575062"/>
                      <a:pt x="1547822" y="1575062"/>
                    </a:cubicBezTo>
                    <a:lnTo>
                      <a:pt x="1760687" y="1499901"/>
                    </a:lnTo>
                    <a:cubicBezTo>
                      <a:pt x="1696680" y="1085805"/>
                      <a:pt x="1448603" y="1108207"/>
                      <a:pt x="1448603" y="1108207"/>
                    </a:cubicBezTo>
                    <a:close/>
                  </a:path>
                </a:pathLst>
              </a:custGeom>
              <a:solidFill>
                <a:srgbClr val="DE8988"/>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0" name="Free-form: Shape 643">
                <a:extLst>
                  <a:ext uri="{FF2B5EF4-FFF2-40B4-BE49-F238E27FC236}">
                    <a16:creationId xmlns:a16="http://schemas.microsoft.com/office/drawing/2014/main" id="{70F8195F-23D5-AAC7-6A27-CB1A9F017E7C}"/>
                  </a:ext>
                </a:extLst>
              </p:cNvPr>
              <p:cNvSpPr/>
              <p:nvPr/>
            </p:nvSpPr>
            <p:spPr>
              <a:xfrm>
                <a:off x="4918419" y="3005339"/>
                <a:ext cx="1387026" cy="1605187"/>
              </a:xfrm>
              <a:custGeom>
                <a:avLst/>
                <a:gdLst>
                  <a:gd name="connsiteX0" fmla="*/ 1343871 w 1387026"/>
                  <a:gd name="connsiteY0" fmla="*/ 1166352 h 1605187"/>
                  <a:gd name="connsiteX1" fmla="*/ 1386892 w 1387026"/>
                  <a:gd name="connsiteY1" fmla="*/ 1124842 h 1605187"/>
                  <a:gd name="connsiteX2" fmla="*/ 1347246 w 1387026"/>
                  <a:gd name="connsiteY2" fmla="*/ 1102411 h 1605187"/>
                  <a:gd name="connsiteX3" fmla="*/ 1124628 w 1387026"/>
                  <a:gd name="connsiteY3" fmla="*/ 1228292 h 1605187"/>
                  <a:gd name="connsiteX4" fmla="*/ 1016112 w 1387026"/>
                  <a:gd name="connsiteY4" fmla="*/ 1369852 h 1605187"/>
                  <a:gd name="connsiteX5" fmla="*/ 781060 w 1387026"/>
                  <a:gd name="connsiteY5" fmla="*/ 1494866 h 1605187"/>
                  <a:gd name="connsiteX6" fmla="*/ 777694 w 1387026"/>
                  <a:gd name="connsiteY6" fmla="*/ 1495514 h 1605187"/>
                  <a:gd name="connsiteX7" fmla="*/ 774290 w 1387026"/>
                  <a:gd name="connsiteY7" fmla="*/ 1495866 h 1605187"/>
                  <a:gd name="connsiteX8" fmla="*/ 688820 w 1387026"/>
                  <a:gd name="connsiteY8" fmla="*/ 1500524 h 1605187"/>
                  <a:gd name="connsiteX9" fmla="*/ 214587 w 1387026"/>
                  <a:gd name="connsiteY9" fmla="*/ 1233226 h 1605187"/>
                  <a:gd name="connsiteX10" fmla="*/ 150942 w 1387026"/>
                  <a:gd name="connsiteY10" fmla="*/ 1041042 h 1605187"/>
                  <a:gd name="connsiteX11" fmla="*/ 150933 w 1387026"/>
                  <a:gd name="connsiteY11" fmla="*/ 1040908 h 1605187"/>
                  <a:gd name="connsiteX12" fmla="*/ 153831 w 1387026"/>
                  <a:gd name="connsiteY12" fmla="*/ 720395 h 1605187"/>
                  <a:gd name="connsiteX13" fmla="*/ 458173 w 1387026"/>
                  <a:gd name="connsiteY13" fmla="*/ 126506 h 1605187"/>
                  <a:gd name="connsiteX14" fmla="*/ 437215 w 1387026"/>
                  <a:gd name="connsiteY14" fmla="*/ 51821 h 1605187"/>
                  <a:gd name="connsiteX15" fmla="*/ 405998 w 1387026"/>
                  <a:gd name="connsiteY15" fmla="*/ 167 h 1605187"/>
                  <a:gd name="connsiteX16" fmla="*/ 20659 w 1387026"/>
                  <a:gd name="connsiteY16" fmla="*/ 691467 h 1605187"/>
                  <a:gd name="connsiteX17" fmla="*/ 107731 w 1387026"/>
                  <a:gd name="connsiteY17" fmla="*/ 1283327 h 1605187"/>
                  <a:gd name="connsiteX18" fmla="*/ 307285 w 1387026"/>
                  <a:gd name="connsiteY18" fmla="*/ 1506858 h 1605187"/>
                  <a:gd name="connsiteX19" fmla="*/ 308753 w 1387026"/>
                  <a:gd name="connsiteY19" fmla="*/ 1505382 h 1605187"/>
                  <a:gd name="connsiteX20" fmla="*/ 591403 w 1387026"/>
                  <a:gd name="connsiteY20" fmla="*/ 1599955 h 1605187"/>
                  <a:gd name="connsiteX21" fmla="*/ 593243 w 1387026"/>
                  <a:gd name="connsiteY21" fmla="*/ 1600164 h 1605187"/>
                  <a:gd name="connsiteX22" fmla="*/ 676015 w 1387026"/>
                  <a:gd name="connsiteY22" fmla="*/ 1605355 h 1605187"/>
                  <a:gd name="connsiteX23" fmla="*/ 751902 w 1387026"/>
                  <a:gd name="connsiteY23" fmla="*/ 1600793 h 1605187"/>
                  <a:gd name="connsiteX24" fmla="*/ 753790 w 1387026"/>
                  <a:gd name="connsiteY24" fmla="*/ 1600583 h 1605187"/>
                  <a:gd name="connsiteX25" fmla="*/ 775196 w 1387026"/>
                  <a:gd name="connsiteY25" fmla="*/ 1598069 h 1605187"/>
                  <a:gd name="connsiteX26" fmla="*/ 781975 w 1387026"/>
                  <a:gd name="connsiteY26" fmla="*/ 1596354 h 1605187"/>
                  <a:gd name="connsiteX27" fmla="*/ 784588 w 1387026"/>
                  <a:gd name="connsiteY27" fmla="*/ 1595888 h 1605187"/>
                  <a:gd name="connsiteX28" fmla="*/ 1016741 w 1387026"/>
                  <a:gd name="connsiteY28" fmla="*/ 1502162 h 1605187"/>
                  <a:gd name="connsiteX29" fmla="*/ 1062518 w 1387026"/>
                  <a:gd name="connsiteY29" fmla="*/ 1467501 h 1605187"/>
                  <a:gd name="connsiteX30" fmla="*/ 1228195 w 1387026"/>
                  <a:gd name="connsiteY30" fmla="*/ 1264915 h 1605187"/>
                  <a:gd name="connsiteX31" fmla="*/ 1229272 w 1387026"/>
                  <a:gd name="connsiteY31" fmla="*/ 1261887 h 1605187"/>
                  <a:gd name="connsiteX32" fmla="*/ 1341087 w 1387026"/>
                  <a:gd name="connsiteY32" fmla="*/ 1166399 h 1605187"/>
                  <a:gd name="connsiteX33" fmla="*/ 1343871 w 1387026"/>
                  <a:gd name="connsiteY33" fmla="*/ 1166352 h 160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87026" h="1605187">
                    <a:moveTo>
                      <a:pt x="1343871" y="1166352"/>
                    </a:moveTo>
                    <a:cubicBezTo>
                      <a:pt x="1394310" y="1155017"/>
                      <a:pt x="1386892" y="1124842"/>
                      <a:pt x="1386892" y="1124842"/>
                    </a:cubicBezTo>
                    <a:cubicBezTo>
                      <a:pt x="1380838" y="1107459"/>
                      <a:pt x="1347246" y="1102411"/>
                      <a:pt x="1347246" y="1102411"/>
                    </a:cubicBezTo>
                    <a:cubicBezTo>
                      <a:pt x="1270997" y="1071512"/>
                      <a:pt x="1178661" y="1163237"/>
                      <a:pt x="1124628" y="1228292"/>
                    </a:cubicBezTo>
                    <a:cubicBezTo>
                      <a:pt x="1093763" y="1265439"/>
                      <a:pt x="1039205" y="1346916"/>
                      <a:pt x="1016112" y="1369852"/>
                    </a:cubicBezTo>
                    <a:cubicBezTo>
                      <a:pt x="917760" y="1467492"/>
                      <a:pt x="787791" y="1493571"/>
                      <a:pt x="781060" y="1494866"/>
                    </a:cubicBezTo>
                    <a:lnTo>
                      <a:pt x="777694" y="1495514"/>
                    </a:lnTo>
                    <a:lnTo>
                      <a:pt x="774290" y="1495866"/>
                    </a:lnTo>
                    <a:cubicBezTo>
                      <a:pt x="745161" y="1498952"/>
                      <a:pt x="716414" y="1500524"/>
                      <a:pt x="688820" y="1500524"/>
                    </a:cubicBezTo>
                    <a:cubicBezTo>
                      <a:pt x="422704" y="1500534"/>
                      <a:pt x="277174" y="1353574"/>
                      <a:pt x="214587" y="1233226"/>
                    </a:cubicBezTo>
                    <a:cubicBezTo>
                      <a:pt x="214587" y="1233226"/>
                      <a:pt x="151333" y="1046519"/>
                      <a:pt x="150942" y="1041042"/>
                    </a:cubicBezTo>
                    <a:lnTo>
                      <a:pt x="150933" y="1040908"/>
                    </a:lnTo>
                    <a:cubicBezTo>
                      <a:pt x="127687" y="943821"/>
                      <a:pt x="128640" y="836094"/>
                      <a:pt x="153831" y="720395"/>
                    </a:cubicBezTo>
                    <a:cubicBezTo>
                      <a:pt x="224255" y="396871"/>
                      <a:pt x="326545" y="197343"/>
                      <a:pt x="458173" y="126506"/>
                    </a:cubicBezTo>
                    <a:cubicBezTo>
                      <a:pt x="457229" y="114114"/>
                      <a:pt x="452957" y="90635"/>
                      <a:pt x="437215" y="51821"/>
                    </a:cubicBezTo>
                    <a:cubicBezTo>
                      <a:pt x="425573" y="23142"/>
                      <a:pt x="413874" y="7654"/>
                      <a:pt x="405998" y="167"/>
                    </a:cubicBezTo>
                    <a:cubicBezTo>
                      <a:pt x="226887" y="87511"/>
                      <a:pt x="104041" y="308375"/>
                      <a:pt x="20659" y="691467"/>
                    </a:cubicBezTo>
                    <a:cubicBezTo>
                      <a:pt x="-24746" y="900063"/>
                      <a:pt x="6175" y="1110259"/>
                      <a:pt x="107731" y="1283327"/>
                    </a:cubicBezTo>
                    <a:cubicBezTo>
                      <a:pt x="158036" y="1369052"/>
                      <a:pt x="225142" y="1444213"/>
                      <a:pt x="307285" y="1506858"/>
                    </a:cubicBezTo>
                    <a:lnTo>
                      <a:pt x="308753" y="1505382"/>
                    </a:lnTo>
                    <a:cubicBezTo>
                      <a:pt x="385661" y="1556969"/>
                      <a:pt x="480771" y="1588782"/>
                      <a:pt x="591403" y="1599955"/>
                    </a:cubicBezTo>
                    <a:lnTo>
                      <a:pt x="593243" y="1600164"/>
                    </a:lnTo>
                    <a:cubicBezTo>
                      <a:pt x="620961" y="1603603"/>
                      <a:pt x="648812" y="1605355"/>
                      <a:pt x="676015" y="1605355"/>
                    </a:cubicBezTo>
                    <a:cubicBezTo>
                      <a:pt x="701520" y="1605355"/>
                      <a:pt x="727055" y="1603822"/>
                      <a:pt x="751902" y="1600793"/>
                    </a:cubicBezTo>
                    <a:lnTo>
                      <a:pt x="753790" y="1600583"/>
                    </a:lnTo>
                    <a:cubicBezTo>
                      <a:pt x="764002" y="1599583"/>
                      <a:pt x="771411" y="1598612"/>
                      <a:pt x="775196" y="1598069"/>
                    </a:cubicBezTo>
                    <a:lnTo>
                      <a:pt x="781975" y="1596354"/>
                    </a:lnTo>
                    <a:lnTo>
                      <a:pt x="784588" y="1595888"/>
                    </a:lnTo>
                    <a:cubicBezTo>
                      <a:pt x="866148" y="1581381"/>
                      <a:pt x="944010" y="1549939"/>
                      <a:pt x="1016741" y="1502162"/>
                    </a:cubicBezTo>
                    <a:lnTo>
                      <a:pt x="1062518" y="1467501"/>
                    </a:lnTo>
                    <a:cubicBezTo>
                      <a:pt x="1189398" y="1371433"/>
                      <a:pt x="1228033" y="1265335"/>
                      <a:pt x="1228195" y="1264915"/>
                    </a:cubicBezTo>
                    <a:lnTo>
                      <a:pt x="1229272" y="1261887"/>
                    </a:lnTo>
                    <a:cubicBezTo>
                      <a:pt x="1262005" y="1175705"/>
                      <a:pt x="1318365" y="1166399"/>
                      <a:pt x="1341087" y="1166399"/>
                    </a:cubicBezTo>
                    <a:cubicBezTo>
                      <a:pt x="1341096" y="1166409"/>
                      <a:pt x="1342489" y="1166371"/>
                      <a:pt x="1343871" y="1166352"/>
                    </a:cubicBezTo>
                    <a:close/>
                  </a:path>
                </a:pathLst>
              </a:custGeom>
              <a:solidFill>
                <a:srgbClr val="F6A0A0"/>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21" name="Graphic 431">
                <a:extLst>
                  <a:ext uri="{FF2B5EF4-FFF2-40B4-BE49-F238E27FC236}">
                    <a16:creationId xmlns:a16="http://schemas.microsoft.com/office/drawing/2014/main" id="{FB3FB023-C7CE-7EFC-CD45-9F71A2D588E8}"/>
                  </a:ext>
                </a:extLst>
              </p:cNvPr>
              <p:cNvGrpSpPr/>
              <p:nvPr/>
            </p:nvGrpSpPr>
            <p:grpSpPr>
              <a:xfrm>
                <a:off x="4832477" y="2921977"/>
                <a:ext cx="1758067" cy="1769079"/>
                <a:chOff x="4832477" y="2921977"/>
                <a:chExt cx="1758067" cy="1769079"/>
              </a:xfrm>
              <a:noFill/>
            </p:grpSpPr>
            <p:sp>
              <p:nvSpPr>
                <p:cNvPr id="227" name="Free-form: Shape 650">
                  <a:extLst>
                    <a:ext uri="{FF2B5EF4-FFF2-40B4-BE49-F238E27FC236}">
                      <a16:creationId xmlns:a16="http://schemas.microsoft.com/office/drawing/2014/main" id="{84FBA19C-9963-165A-A251-0DB9F760FF5E}"/>
                    </a:ext>
                  </a:extLst>
                </p:cNvPr>
                <p:cNvSpPr/>
                <p:nvPr/>
              </p:nvSpPr>
              <p:spPr>
                <a:xfrm>
                  <a:off x="5131113" y="3190018"/>
                  <a:ext cx="1459431" cy="1236656"/>
                </a:xfrm>
                <a:custGeom>
                  <a:avLst/>
                  <a:gdLst>
                    <a:gd name="connsiteX0" fmla="*/ 299237 w 1459431"/>
                    <a:gd name="connsiteY0" fmla="*/ 167 h 1236656"/>
                    <a:gd name="connsiteX1" fmla="*/ 15500 w 1459431"/>
                    <a:gd name="connsiteY1" fmla="*/ 552927 h 1236656"/>
                    <a:gd name="connsiteX2" fmla="*/ 506848 w 1459431"/>
                    <a:gd name="connsiteY2" fmla="*/ 1235341 h 1236656"/>
                    <a:gd name="connsiteX3" fmla="*/ 1118287 w 1459431"/>
                    <a:gd name="connsiteY3" fmla="*/ 837618 h 1236656"/>
                    <a:gd name="connsiteX4" fmla="*/ 1459681 w 1459431"/>
                    <a:gd name="connsiteY4" fmla="*/ 1228406 h 1236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431" h="1236656">
                      <a:moveTo>
                        <a:pt x="299237" y="167"/>
                      </a:moveTo>
                      <a:cubicBezTo>
                        <a:pt x="218735" y="33095"/>
                        <a:pt x="101027" y="160015"/>
                        <a:pt x="15500" y="552927"/>
                      </a:cubicBezTo>
                      <a:cubicBezTo>
                        <a:pt x="-43806" y="825378"/>
                        <a:pt x="59656" y="1265620"/>
                        <a:pt x="506848" y="1235341"/>
                      </a:cubicBezTo>
                      <a:cubicBezTo>
                        <a:pt x="859302" y="1197479"/>
                        <a:pt x="774175" y="863859"/>
                        <a:pt x="1118287" y="837618"/>
                      </a:cubicBezTo>
                      <a:cubicBezTo>
                        <a:pt x="1118287" y="837618"/>
                        <a:pt x="1406619" y="801442"/>
                        <a:pt x="1459681" y="1228406"/>
                      </a:cubicBezTo>
                    </a:path>
                  </a:pathLst>
                </a:custGeom>
                <a:noFill/>
                <a:ln w="9530"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8" name="Free-form: Shape 651">
                  <a:extLst>
                    <a:ext uri="{FF2B5EF4-FFF2-40B4-BE49-F238E27FC236}">
                      <a16:creationId xmlns:a16="http://schemas.microsoft.com/office/drawing/2014/main" id="{DFC5D2BF-777C-6B18-C6B7-CCD82395697D}"/>
                    </a:ext>
                  </a:extLst>
                </p:cNvPr>
                <p:cNvSpPr/>
                <p:nvPr/>
              </p:nvSpPr>
              <p:spPr>
                <a:xfrm>
                  <a:off x="4832477" y="2921977"/>
                  <a:ext cx="1546766" cy="1769079"/>
                </a:xfrm>
                <a:custGeom>
                  <a:avLst/>
                  <a:gdLst>
                    <a:gd name="connsiteX0" fmla="*/ 1547015 w 1546766"/>
                    <a:gd name="connsiteY0" fmla="*/ 1573971 h 1769079"/>
                    <a:gd name="connsiteX1" fmla="*/ 1441160 w 1546766"/>
                    <a:gd name="connsiteY1" fmla="*/ 1328571 h 1769079"/>
                    <a:gd name="connsiteX2" fmla="*/ 1392818 w 1546766"/>
                    <a:gd name="connsiteY2" fmla="*/ 1355393 h 1769079"/>
                    <a:gd name="connsiteX3" fmla="*/ 814408 w 1546766"/>
                    <a:gd name="connsiteY3" fmla="*/ 1768317 h 1769079"/>
                    <a:gd name="connsiteX4" fmla="*/ 118872 w 1546766"/>
                    <a:gd name="connsiteY4" fmla="*/ 1407656 h 1769079"/>
                    <a:gd name="connsiteX5" fmla="*/ 22513 w 1546766"/>
                    <a:gd name="connsiteY5" fmla="*/ 757628 h 1769079"/>
                    <a:gd name="connsiteX6" fmla="*/ 477753 w 1546766"/>
                    <a:gd name="connsiteY6" fmla="*/ 167 h 176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6766" h="1769079">
                      <a:moveTo>
                        <a:pt x="1547015" y="1573971"/>
                      </a:moveTo>
                      <a:cubicBezTo>
                        <a:pt x="1536107" y="1479074"/>
                        <a:pt x="1508809" y="1364346"/>
                        <a:pt x="1441160" y="1328571"/>
                      </a:cubicBezTo>
                      <a:cubicBezTo>
                        <a:pt x="1441160" y="1328571"/>
                        <a:pt x="1407149" y="1321522"/>
                        <a:pt x="1392818" y="1355393"/>
                      </a:cubicBezTo>
                      <a:cubicBezTo>
                        <a:pt x="1227351" y="1746553"/>
                        <a:pt x="814408" y="1768317"/>
                        <a:pt x="814408" y="1768317"/>
                      </a:cubicBezTo>
                      <a:cubicBezTo>
                        <a:pt x="382986" y="1785443"/>
                        <a:pt x="209558" y="1562169"/>
                        <a:pt x="118872" y="1407656"/>
                      </a:cubicBezTo>
                      <a:cubicBezTo>
                        <a:pt x="6991" y="1216986"/>
                        <a:pt x="-27220" y="986159"/>
                        <a:pt x="22513" y="757628"/>
                      </a:cubicBezTo>
                      <a:cubicBezTo>
                        <a:pt x="115859" y="328749"/>
                        <a:pt x="258233" y="89873"/>
                        <a:pt x="477753" y="167"/>
                      </a:cubicBezTo>
                    </a:path>
                  </a:pathLst>
                </a:custGeom>
                <a:noFill/>
                <a:ln w="9530"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22" name="Free-form: Shape 645">
                <a:extLst>
                  <a:ext uri="{FF2B5EF4-FFF2-40B4-BE49-F238E27FC236}">
                    <a16:creationId xmlns:a16="http://schemas.microsoft.com/office/drawing/2014/main" id="{6D16ABFD-344F-044B-1DAF-4E85670C121E}"/>
                  </a:ext>
                </a:extLst>
              </p:cNvPr>
              <p:cNvSpPr/>
              <p:nvPr/>
            </p:nvSpPr>
            <p:spPr>
              <a:xfrm>
                <a:off x="5286729" y="2919485"/>
                <a:ext cx="166629" cy="273022"/>
              </a:xfrm>
              <a:custGeom>
                <a:avLst/>
                <a:gdLst>
                  <a:gd name="connsiteX0" fmla="*/ 141304 w 166629"/>
                  <a:gd name="connsiteY0" fmla="*/ 110863 h 273022"/>
                  <a:gd name="connsiteX1" fmla="*/ 143621 w 166629"/>
                  <a:gd name="connsiteY1" fmla="*/ 270701 h 273022"/>
                  <a:gd name="connsiteX2" fmla="*/ 25828 w 166629"/>
                  <a:gd name="connsiteY2" fmla="*/ 162507 h 273022"/>
                  <a:gd name="connsiteX3" fmla="*/ 23501 w 166629"/>
                  <a:gd name="connsiteY3" fmla="*/ 2660 h 273022"/>
                  <a:gd name="connsiteX4" fmla="*/ 141304 w 166629"/>
                  <a:gd name="connsiteY4" fmla="*/ 110863 h 2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29" h="273022">
                    <a:moveTo>
                      <a:pt x="141304" y="110863"/>
                    </a:moveTo>
                    <a:cubicBezTo>
                      <a:pt x="174476" y="184881"/>
                      <a:pt x="175515" y="256442"/>
                      <a:pt x="143621" y="270701"/>
                    </a:cubicBezTo>
                    <a:cubicBezTo>
                      <a:pt x="111737" y="284960"/>
                      <a:pt x="58999" y="236516"/>
                      <a:pt x="25828" y="162507"/>
                    </a:cubicBezTo>
                    <a:cubicBezTo>
                      <a:pt x="-7344" y="88489"/>
                      <a:pt x="-8393" y="16919"/>
                      <a:pt x="23501" y="2660"/>
                    </a:cubicBezTo>
                    <a:cubicBezTo>
                      <a:pt x="55395" y="-11608"/>
                      <a:pt x="108123" y="36835"/>
                      <a:pt x="141304" y="110863"/>
                    </a:cubicBezTo>
                    <a:close/>
                  </a:path>
                </a:pathLst>
              </a:custGeom>
              <a:solidFill>
                <a:srgbClr val="F9B7B7"/>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3" name="Free-form: Shape 646">
                <a:extLst>
                  <a:ext uri="{FF2B5EF4-FFF2-40B4-BE49-F238E27FC236}">
                    <a16:creationId xmlns:a16="http://schemas.microsoft.com/office/drawing/2014/main" id="{070BD447-DFBE-3D45-79EA-94D079E46757}"/>
                  </a:ext>
                </a:extLst>
              </p:cNvPr>
              <p:cNvSpPr/>
              <p:nvPr/>
            </p:nvSpPr>
            <p:spPr>
              <a:xfrm>
                <a:off x="5308767" y="2942886"/>
                <a:ext cx="125790" cy="224780"/>
              </a:xfrm>
              <a:custGeom>
                <a:avLst/>
                <a:gdLst>
                  <a:gd name="connsiteX0" fmla="*/ 101607 w 125790"/>
                  <a:gd name="connsiteY0" fmla="*/ 95358 h 224780"/>
                  <a:gd name="connsiteX1" fmla="*/ 112906 w 125790"/>
                  <a:gd name="connsiteY1" fmla="*/ 223612 h 224780"/>
                  <a:gd name="connsiteX2" fmla="*/ 24690 w 125790"/>
                  <a:gd name="connsiteY2" fmla="*/ 129753 h 224780"/>
                  <a:gd name="connsiteX3" fmla="*/ 13372 w 125790"/>
                  <a:gd name="connsiteY3" fmla="*/ 1509 h 224780"/>
                  <a:gd name="connsiteX4" fmla="*/ 101607 w 125790"/>
                  <a:gd name="connsiteY4" fmla="*/ 95358 h 224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90" h="224780">
                    <a:moveTo>
                      <a:pt x="101607" y="95358"/>
                    </a:moveTo>
                    <a:cubicBezTo>
                      <a:pt x="129096" y="156689"/>
                      <a:pt x="134140" y="214106"/>
                      <a:pt x="112906" y="223612"/>
                    </a:cubicBezTo>
                    <a:cubicBezTo>
                      <a:pt x="91672" y="233098"/>
                      <a:pt x="52169" y="191084"/>
                      <a:pt x="24690" y="129753"/>
                    </a:cubicBezTo>
                    <a:cubicBezTo>
                      <a:pt x="-2790" y="68431"/>
                      <a:pt x="-7862" y="11006"/>
                      <a:pt x="13372" y="1509"/>
                    </a:cubicBezTo>
                    <a:cubicBezTo>
                      <a:pt x="34625" y="-7997"/>
                      <a:pt x="74118" y="34018"/>
                      <a:pt x="101607" y="95358"/>
                    </a:cubicBezTo>
                    <a:close/>
                  </a:path>
                </a:pathLst>
              </a:custGeom>
              <a:solidFill>
                <a:srgbClr val="C33B3B"/>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4" name="Free-form: Shape 647">
                <a:extLst>
                  <a:ext uri="{FF2B5EF4-FFF2-40B4-BE49-F238E27FC236}">
                    <a16:creationId xmlns:a16="http://schemas.microsoft.com/office/drawing/2014/main" id="{6E10EF3B-EFED-D6F1-ABBC-C8895770A0DF}"/>
                  </a:ext>
                </a:extLst>
              </p:cNvPr>
              <p:cNvSpPr/>
              <p:nvPr/>
            </p:nvSpPr>
            <p:spPr>
              <a:xfrm>
                <a:off x="5117049" y="3061829"/>
                <a:ext cx="176455" cy="216987"/>
              </a:xfrm>
              <a:custGeom>
                <a:avLst/>
                <a:gdLst>
                  <a:gd name="connsiteX0" fmla="*/ 1065 w 176455"/>
                  <a:gd name="connsiteY0" fmla="*/ 172714 h 216987"/>
                  <a:gd name="connsiteX1" fmla="*/ 47690 w 176455"/>
                  <a:gd name="connsiteY1" fmla="*/ 195745 h 216987"/>
                  <a:gd name="connsiteX2" fmla="*/ 158380 w 176455"/>
                  <a:gd name="connsiteY2" fmla="*/ 35936 h 216987"/>
                  <a:gd name="connsiteX3" fmla="*/ 1065 w 176455"/>
                  <a:gd name="connsiteY3" fmla="*/ 172714 h 216987"/>
                </a:gdLst>
                <a:ahLst/>
                <a:cxnLst>
                  <a:cxn ang="0">
                    <a:pos x="connsiteX0" y="connsiteY0"/>
                  </a:cxn>
                  <a:cxn ang="0">
                    <a:pos x="connsiteX1" y="connsiteY1"/>
                  </a:cxn>
                  <a:cxn ang="0">
                    <a:pos x="connsiteX2" y="connsiteY2"/>
                  </a:cxn>
                  <a:cxn ang="0">
                    <a:pos x="connsiteX3" y="connsiteY3"/>
                  </a:cxn>
                </a:cxnLst>
                <a:rect l="l" t="t" r="r" b="b"/>
                <a:pathLst>
                  <a:path w="176455" h="216987">
                    <a:moveTo>
                      <a:pt x="1065" y="172714"/>
                    </a:moveTo>
                    <a:cubicBezTo>
                      <a:pt x="-6258" y="215128"/>
                      <a:pt x="37841" y="235597"/>
                      <a:pt x="47690" y="195745"/>
                    </a:cubicBezTo>
                    <a:cubicBezTo>
                      <a:pt x="57501" y="155883"/>
                      <a:pt x="79832" y="80027"/>
                      <a:pt x="158380" y="35936"/>
                    </a:cubicBezTo>
                    <a:cubicBezTo>
                      <a:pt x="236937" y="-8165"/>
                      <a:pt x="39862" y="-52474"/>
                      <a:pt x="1065" y="172714"/>
                    </a:cubicBezTo>
                    <a:close/>
                  </a:path>
                </a:pathLst>
              </a:custGeom>
              <a:solidFill>
                <a:srgbClr val="F7AAAC"/>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5" name="Free-form: Shape 648">
                <a:extLst>
                  <a:ext uri="{FF2B5EF4-FFF2-40B4-BE49-F238E27FC236}">
                    <a16:creationId xmlns:a16="http://schemas.microsoft.com/office/drawing/2014/main" id="{B54C7038-F349-7A8E-101F-E75902DEF325}"/>
                  </a:ext>
                </a:extLst>
              </p:cNvPr>
              <p:cNvSpPr/>
              <p:nvPr/>
            </p:nvSpPr>
            <p:spPr>
              <a:xfrm>
                <a:off x="5286729" y="2919485"/>
                <a:ext cx="166629" cy="273022"/>
              </a:xfrm>
              <a:custGeom>
                <a:avLst/>
                <a:gdLst>
                  <a:gd name="connsiteX0" fmla="*/ 141304 w 166629"/>
                  <a:gd name="connsiteY0" fmla="*/ 110863 h 273022"/>
                  <a:gd name="connsiteX1" fmla="*/ 143621 w 166629"/>
                  <a:gd name="connsiteY1" fmla="*/ 270701 h 273022"/>
                  <a:gd name="connsiteX2" fmla="*/ 25828 w 166629"/>
                  <a:gd name="connsiteY2" fmla="*/ 162507 h 273022"/>
                  <a:gd name="connsiteX3" fmla="*/ 23501 w 166629"/>
                  <a:gd name="connsiteY3" fmla="*/ 2660 h 273022"/>
                  <a:gd name="connsiteX4" fmla="*/ 141304 w 166629"/>
                  <a:gd name="connsiteY4" fmla="*/ 110863 h 2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29" h="273022">
                    <a:moveTo>
                      <a:pt x="141304" y="110863"/>
                    </a:moveTo>
                    <a:cubicBezTo>
                      <a:pt x="174476" y="184881"/>
                      <a:pt x="175515" y="256442"/>
                      <a:pt x="143621" y="270701"/>
                    </a:cubicBezTo>
                    <a:cubicBezTo>
                      <a:pt x="111737" y="284960"/>
                      <a:pt x="58999" y="236516"/>
                      <a:pt x="25828" y="162507"/>
                    </a:cubicBezTo>
                    <a:cubicBezTo>
                      <a:pt x="-7344" y="88489"/>
                      <a:pt x="-8393" y="16919"/>
                      <a:pt x="23501" y="2660"/>
                    </a:cubicBezTo>
                    <a:cubicBezTo>
                      <a:pt x="55395" y="-11608"/>
                      <a:pt x="108123" y="36835"/>
                      <a:pt x="141304" y="110863"/>
                    </a:cubicBezTo>
                    <a:close/>
                  </a:path>
                </a:pathLst>
              </a:custGeom>
              <a:noFill/>
              <a:ln w="9530"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6" name="Free-form: Shape 649">
                <a:extLst>
                  <a:ext uri="{FF2B5EF4-FFF2-40B4-BE49-F238E27FC236}">
                    <a16:creationId xmlns:a16="http://schemas.microsoft.com/office/drawing/2014/main" id="{B309D2C4-6004-AC8F-2F69-6E1620CBC10E}"/>
                  </a:ext>
                </a:extLst>
              </p:cNvPr>
              <p:cNvSpPr/>
              <p:nvPr/>
            </p:nvSpPr>
            <p:spPr>
              <a:xfrm>
                <a:off x="5308923" y="2982670"/>
                <a:ext cx="91535" cy="180392"/>
              </a:xfrm>
              <a:custGeom>
                <a:avLst/>
                <a:gdLst>
                  <a:gd name="connsiteX0" fmla="*/ 249 w 91535"/>
                  <a:gd name="connsiteY0" fmla="*/ 167 h 180392"/>
                  <a:gd name="connsiteX1" fmla="*/ 24534 w 91535"/>
                  <a:gd name="connsiteY1" fmla="*/ 89968 h 180392"/>
                  <a:gd name="connsiteX2" fmla="*/ 91773 w 91535"/>
                  <a:gd name="connsiteY2" fmla="*/ 180560 h 180392"/>
                  <a:gd name="connsiteX3" fmla="*/ 249 w 91535"/>
                  <a:gd name="connsiteY3" fmla="*/ 167 h 180392"/>
                </a:gdLst>
                <a:ahLst/>
                <a:cxnLst>
                  <a:cxn ang="0">
                    <a:pos x="connsiteX0" y="connsiteY0"/>
                  </a:cxn>
                  <a:cxn ang="0">
                    <a:pos x="connsiteX1" y="connsiteY1"/>
                  </a:cxn>
                  <a:cxn ang="0">
                    <a:pos x="connsiteX2" y="connsiteY2"/>
                  </a:cxn>
                  <a:cxn ang="0">
                    <a:pos x="connsiteX3" y="connsiteY3"/>
                  </a:cxn>
                </a:cxnLst>
                <a:rect l="l" t="t" r="r" b="b"/>
                <a:pathLst>
                  <a:path w="91535" h="180392">
                    <a:moveTo>
                      <a:pt x="249" y="167"/>
                    </a:moveTo>
                    <a:cubicBezTo>
                      <a:pt x="1240" y="24170"/>
                      <a:pt x="9516" y="56450"/>
                      <a:pt x="24534" y="89968"/>
                    </a:cubicBezTo>
                    <a:cubicBezTo>
                      <a:pt x="44481" y="134488"/>
                      <a:pt x="70739" y="168711"/>
                      <a:pt x="91773" y="180560"/>
                    </a:cubicBezTo>
                    <a:cubicBezTo>
                      <a:pt x="92708" y="85387"/>
                      <a:pt x="33191" y="25799"/>
                      <a:pt x="249" y="167"/>
                    </a:cubicBezTo>
                    <a:close/>
                  </a:path>
                </a:pathLst>
              </a:custGeom>
              <a:solidFill>
                <a:srgbClr val="97212D"/>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39" name="TextBox 238">
            <a:extLst>
              <a:ext uri="{FF2B5EF4-FFF2-40B4-BE49-F238E27FC236}">
                <a16:creationId xmlns:a16="http://schemas.microsoft.com/office/drawing/2014/main" id="{419025DF-FC45-15DE-D5E3-BB90CD96D988}"/>
              </a:ext>
            </a:extLst>
          </p:cNvPr>
          <p:cNvSpPr txBox="1"/>
          <p:nvPr/>
        </p:nvSpPr>
        <p:spPr>
          <a:xfrm>
            <a:off x="9173720" y="1461210"/>
            <a:ext cx="2479785"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Chronic pancreatitis</a:t>
            </a:r>
            <a:r>
              <a:rPr kumimoji="0" lang="en-GB" sz="2800" b="1" i="0" u="none" strike="noStrike" kern="1200" cap="none" spc="0" normalizeH="0" baseline="3000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a:t>
            </a:r>
          </a:p>
        </p:txBody>
      </p:sp>
      <p:grpSp>
        <p:nvGrpSpPr>
          <p:cNvPr id="240" name="Group 239">
            <a:extLst>
              <a:ext uri="{FF2B5EF4-FFF2-40B4-BE49-F238E27FC236}">
                <a16:creationId xmlns:a16="http://schemas.microsoft.com/office/drawing/2014/main" id="{97EEE543-484C-B8F6-05C5-A8816DD179EB}"/>
              </a:ext>
            </a:extLst>
          </p:cNvPr>
          <p:cNvGrpSpPr/>
          <p:nvPr/>
        </p:nvGrpSpPr>
        <p:grpSpPr>
          <a:xfrm>
            <a:off x="9222820" y="1948278"/>
            <a:ext cx="2479785" cy="1315408"/>
            <a:chOff x="3947473" y="1820637"/>
            <a:chExt cx="2479785" cy="1315408"/>
          </a:xfrm>
        </p:grpSpPr>
        <p:sp>
          <p:nvSpPr>
            <p:cNvPr id="241" name="TextBox 240">
              <a:extLst>
                <a:ext uri="{FF2B5EF4-FFF2-40B4-BE49-F238E27FC236}">
                  <a16:creationId xmlns:a16="http://schemas.microsoft.com/office/drawing/2014/main" id="{5704B7A8-FCAB-D36F-7AB1-633AFAB7E77B}"/>
                </a:ext>
              </a:extLst>
            </p:cNvPr>
            <p:cNvSpPr txBox="1"/>
            <p:nvPr/>
          </p:nvSpPr>
          <p:spPr>
            <a:xfrm>
              <a:off x="3947473" y="1820637"/>
              <a:ext cx="2479785" cy="461665"/>
            </a:xfrm>
            <a:prstGeom prst="rect">
              <a:avLst/>
            </a:prstGeom>
            <a:noFill/>
          </p:spPr>
          <p:txBody>
            <a:bodyPr wrap="square" rtlCol="0">
              <a:spAutoFit/>
            </a:bodyPr>
            <a:lstStyle/>
            <a:p>
              <a:pPr marL="0" marR="0" lvl="0" indent="538163"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a:ln>
                    <a:noFill/>
                  </a:ln>
                  <a:solidFill>
                    <a:srgbClr val="585854"/>
                  </a:solidFill>
                  <a:effectLst/>
                  <a:uLnTx/>
                  <a:uFillTx/>
                  <a:latin typeface="Arial" panose="020B0604020202020204" pitchFamily="34" charset="0"/>
                  <a:ea typeface="+mn-ea"/>
                  <a:cs typeface="Arial" panose="020B0604020202020204" pitchFamily="34" charset="0"/>
                </a:rPr>
                <a:t> </a:t>
              </a:r>
              <a:r>
                <a:rPr kumimoji="0" lang="en-CH" sz="2400" b="0" i="0" u="none" strike="noStrike" kern="1200" cap="none" spc="0" normalizeH="0" baseline="0" noProof="0">
                  <a:ln>
                    <a:noFill/>
                  </a:ln>
                  <a:solidFill>
                    <a:srgbClr val="585854"/>
                  </a:solidFill>
                  <a:effectLst/>
                  <a:uLnTx/>
                  <a:uFillTx/>
                  <a:latin typeface="Arial" panose="020B0604020202020204" pitchFamily="34" charset="0"/>
                  <a:ea typeface="+mn-ea"/>
                  <a:cs typeface="Arial" panose="020B0604020202020204" pitchFamily="34" charset="0"/>
                </a:rPr>
                <a:t>       </a:t>
              </a:r>
              <a:endParaRPr kumimoji="0" lang="en-IE" sz="2400" b="0" i="0" u="none" strike="noStrike" kern="1200" cap="none" spc="0" normalizeH="0" baseline="30000" noProof="0">
                <a:ln>
                  <a:noFill/>
                </a:ln>
                <a:solidFill>
                  <a:srgbClr val="585854"/>
                </a:solidFill>
                <a:effectLst/>
                <a:uLnTx/>
                <a:uFillTx/>
                <a:latin typeface="Arial" panose="020B0604020202020204" pitchFamily="34" charset="0"/>
                <a:ea typeface="+mn-ea"/>
                <a:cs typeface="Arial" panose="020B0604020202020204" pitchFamily="34" charset="0"/>
              </a:endParaRPr>
            </a:p>
          </p:txBody>
        </p:sp>
        <p:sp>
          <p:nvSpPr>
            <p:cNvPr id="242" name="TextBox 241">
              <a:extLst>
                <a:ext uri="{FF2B5EF4-FFF2-40B4-BE49-F238E27FC236}">
                  <a16:creationId xmlns:a16="http://schemas.microsoft.com/office/drawing/2014/main" id="{CFAFC801-FD51-DDBD-3ABC-48BB26C668AB}"/>
                </a:ext>
              </a:extLst>
            </p:cNvPr>
            <p:cNvSpPr txBox="1"/>
            <p:nvPr/>
          </p:nvSpPr>
          <p:spPr>
            <a:xfrm>
              <a:off x="4331318" y="2366604"/>
              <a:ext cx="1615864"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t>~9</a:t>
              </a:r>
              <a:r>
                <a:rPr kumimoji="0" lang="en-CH" sz="4400" b="1" i="0" u="none" strike="noStrike" kern="120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t>%</a:t>
              </a:r>
              <a:endParaRPr kumimoji="0" lang="en-GB" sz="4400" b="1" i="0" u="none" strike="noStrike" kern="120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endParaRPr>
            </a:p>
          </p:txBody>
        </p:sp>
      </p:grpSp>
      <p:sp>
        <p:nvSpPr>
          <p:cNvPr id="249" name="TextBox 248">
            <a:extLst>
              <a:ext uri="{FF2B5EF4-FFF2-40B4-BE49-F238E27FC236}">
                <a16:creationId xmlns:a16="http://schemas.microsoft.com/office/drawing/2014/main" id="{CDC61717-14EE-D4E6-D41B-71F7024BEA6E}"/>
              </a:ext>
            </a:extLst>
          </p:cNvPr>
          <p:cNvSpPr txBox="1"/>
          <p:nvPr/>
        </p:nvSpPr>
        <p:spPr>
          <a:xfrm>
            <a:off x="9330470" y="4303042"/>
            <a:ext cx="228302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Diabetes</a:t>
            </a:r>
            <a:r>
              <a:rPr kumimoji="0" lang="en-GB" sz="2800" b="1" i="0" u="none" strike="noStrike" kern="1200" cap="none" spc="0" normalizeH="0" baseline="3000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p>
        </p:txBody>
      </p:sp>
      <p:sp>
        <p:nvSpPr>
          <p:cNvPr id="252" name="TextBox 251">
            <a:extLst>
              <a:ext uri="{FF2B5EF4-FFF2-40B4-BE49-F238E27FC236}">
                <a16:creationId xmlns:a16="http://schemas.microsoft.com/office/drawing/2014/main" id="{A065AB9C-BF61-4EDD-B48A-A401D8FCD127}"/>
              </a:ext>
            </a:extLst>
          </p:cNvPr>
          <p:cNvSpPr txBox="1"/>
          <p:nvPr/>
        </p:nvSpPr>
        <p:spPr>
          <a:xfrm>
            <a:off x="9406325" y="4944934"/>
            <a:ext cx="2028953"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t>~40</a:t>
            </a:r>
            <a:r>
              <a:rPr kumimoji="0" lang="en-CH" sz="4400" b="1" i="0" u="none" strike="noStrike" kern="120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t>%</a:t>
            </a:r>
            <a:endParaRPr kumimoji="0" lang="en-GB" sz="4400" b="1" i="0" u="none" strike="noStrike" kern="120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endParaRPr>
          </a:p>
        </p:txBody>
      </p:sp>
      <p:sp>
        <p:nvSpPr>
          <p:cNvPr id="234" name="Rectangle: Rounded Corners 233">
            <a:extLst>
              <a:ext uri="{FF2B5EF4-FFF2-40B4-BE49-F238E27FC236}">
                <a16:creationId xmlns:a16="http://schemas.microsoft.com/office/drawing/2014/main" id="{32B86B32-8784-2D2D-A855-C63F6F7DE1BD}"/>
              </a:ext>
            </a:extLst>
          </p:cNvPr>
          <p:cNvSpPr/>
          <p:nvPr/>
        </p:nvSpPr>
        <p:spPr>
          <a:xfrm>
            <a:off x="4815453" y="1248338"/>
            <a:ext cx="3996000" cy="2484182"/>
          </a:xfrm>
          <a:prstGeom prst="roundRect">
            <a:avLst>
              <a:gd name="adj" fmla="val 9423"/>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85854"/>
              </a:solidFill>
              <a:effectLst/>
              <a:uLnTx/>
              <a:uFillTx/>
              <a:latin typeface="Calibri" panose="020F0502020204030204"/>
              <a:ea typeface="+mn-ea"/>
              <a:cs typeface="+mn-cs"/>
            </a:endParaRPr>
          </a:p>
        </p:txBody>
      </p:sp>
      <p:graphicFrame>
        <p:nvGraphicFramePr>
          <p:cNvPr id="235" name="Chart 234">
            <a:extLst>
              <a:ext uri="{FF2B5EF4-FFF2-40B4-BE49-F238E27FC236}">
                <a16:creationId xmlns:a16="http://schemas.microsoft.com/office/drawing/2014/main" id="{A63A93F1-0524-47BB-8F09-3471615E1602}"/>
              </a:ext>
            </a:extLst>
          </p:cNvPr>
          <p:cNvGraphicFramePr/>
          <p:nvPr/>
        </p:nvGraphicFramePr>
        <p:xfrm>
          <a:off x="4753901" y="1414272"/>
          <a:ext cx="2256330" cy="2091076"/>
        </p:xfrm>
        <a:graphic>
          <a:graphicData uri="http://schemas.openxmlformats.org/drawingml/2006/chart">
            <c:chart xmlns:c="http://schemas.openxmlformats.org/drawingml/2006/chart" xmlns:r="http://schemas.openxmlformats.org/officeDocument/2006/relationships" r:id="rId3"/>
          </a:graphicData>
        </a:graphic>
      </p:graphicFrame>
      <p:sp>
        <p:nvSpPr>
          <p:cNvPr id="236" name="TextBox 235">
            <a:extLst>
              <a:ext uri="{FF2B5EF4-FFF2-40B4-BE49-F238E27FC236}">
                <a16:creationId xmlns:a16="http://schemas.microsoft.com/office/drawing/2014/main" id="{D5DB4F8B-15DB-9217-BF53-24BD5F6EB86D}"/>
              </a:ext>
            </a:extLst>
          </p:cNvPr>
          <p:cNvSpPr txBox="1"/>
          <p:nvPr/>
        </p:nvSpPr>
        <p:spPr>
          <a:xfrm>
            <a:off x="6874494" y="1433095"/>
            <a:ext cx="1836000" cy="830997"/>
          </a:xfrm>
          <a:prstGeom prst="rect">
            <a:avLst/>
          </a:prstGeom>
          <a:solidFill>
            <a:srgbClr val="FFFFFF">
              <a:alpha val="69804"/>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srgbClr val="0A5963"/>
                </a:solidFill>
                <a:effectLst/>
                <a:uLnTx/>
                <a:uFillTx/>
                <a:latin typeface="Arial" panose="020B0604020202020204" pitchFamily="34" charset="0"/>
                <a:ea typeface="+mn-ea"/>
                <a:cs typeface="Arial" panose="020B0604020202020204" pitchFamily="34" charset="0"/>
              </a:rPr>
              <a:t>ICU admission</a:t>
            </a:r>
            <a:r>
              <a:rPr kumimoji="0" lang="en-GB" sz="2400" b="1" i="0" u="none" strike="noStrike" kern="1200" cap="none" spc="0" normalizeH="0" baseline="30000" noProof="0">
                <a:ln>
                  <a:noFill/>
                </a:ln>
                <a:solidFill>
                  <a:srgbClr val="0A5963"/>
                </a:solidFill>
                <a:effectLst/>
                <a:uLnTx/>
                <a:uFillTx/>
                <a:latin typeface="Arial" panose="020B0604020202020204" pitchFamily="34" charset="0"/>
                <a:ea typeface="+mn-ea"/>
                <a:cs typeface="Arial" panose="020B0604020202020204" pitchFamily="34" charset="0"/>
              </a:rPr>
              <a:t>1</a:t>
            </a:r>
          </a:p>
        </p:txBody>
      </p:sp>
      <p:sp>
        <p:nvSpPr>
          <p:cNvPr id="237" name="TextBox 236">
            <a:extLst>
              <a:ext uri="{FF2B5EF4-FFF2-40B4-BE49-F238E27FC236}">
                <a16:creationId xmlns:a16="http://schemas.microsoft.com/office/drawing/2014/main" id="{6F5E6FFB-0BFF-0B9E-F217-8F0B64A67FCF}"/>
              </a:ext>
            </a:extLst>
          </p:cNvPr>
          <p:cNvSpPr txBox="1"/>
          <p:nvPr/>
        </p:nvSpPr>
        <p:spPr>
          <a:xfrm>
            <a:off x="5101943" y="2098422"/>
            <a:ext cx="1613341" cy="70788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0" b="1" i="0" u="none" strike="noStrike" kern="1200" cap="none" spc="0" normalizeH="0" baseline="0" noProof="0">
                <a:ln>
                  <a:noFill/>
                </a:ln>
                <a:solidFill>
                  <a:srgbClr val="0A5963"/>
                </a:solidFill>
                <a:effectLst/>
                <a:uLnTx/>
                <a:uFillTx/>
                <a:latin typeface="Arial" panose="020B0604020202020204" pitchFamily="34" charset="0"/>
                <a:ea typeface="+mn-ea"/>
                <a:cs typeface="Arial" panose="020B0604020202020204" pitchFamily="34" charset="0"/>
              </a:rPr>
              <a:t>45%</a:t>
            </a:r>
          </a:p>
        </p:txBody>
      </p:sp>
      <p:sp>
        <p:nvSpPr>
          <p:cNvPr id="243" name="Rectangle: Rounded Corners 242">
            <a:extLst>
              <a:ext uri="{FF2B5EF4-FFF2-40B4-BE49-F238E27FC236}">
                <a16:creationId xmlns:a16="http://schemas.microsoft.com/office/drawing/2014/main" id="{1126408C-A6BC-AE0C-C7F0-9B1A6726E67D}"/>
              </a:ext>
            </a:extLst>
          </p:cNvPr>
          <p:cNvSpPr/>
          <p:nvPr/>
        </p:nvSpPr>
        <p:spPr>
          <a:xfrm>
            <a:off x="630093" y="3815487"/>
            <a:ext cx="4104000" cy="2484182"/>
          </a:xfrm>
          <a:prstGeom prst="roundRect">
            <a:avLst>
              <a:gd name="adj" fmla="val 9423"/>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85854"/>
              </a:solidFill>
              <a:effectLst/>
              <a:uLnTx/>
              <a:uFillTx/>
              <a:latin typeface="Calibri" panose="020F0502020204030204"/>
              <a:ea typeface="+mn-ea"/>
              <a:cs typeface="+mn-cs"/>
            </a:endParaRPr>
          </a:p>
        </p:txBody>
      </p:sp>
      <p:graphicFrame>
        <p:nvGraphicFramePr>
          <p:cNvPr id="14" name="Chart 13">
            <a:extLst>
              <a:ext uri="{FF2B5EF4-FFF2-40B4-BE49-F238E27FC236}">
                <a16:creationId xmlns:a16="http://schemas.microsoft.com/office/drawing/2014/main" id="{4A984124-5E18-3591-B17B-A6B0B7F7ECA3}"/>
              </a:ext>
            </a:extLst>
          </p:cNvPr>
          <p:cNvGraphicFramePr/>
          <p:nvPr/>
        </p:nvGraphicFramePr>
        <p:xfrm>
          <a:off x="579966" y="3981421"/>
          <a:ext cx="2256330" cy="2091076"/>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a:extLst>
              <a:ext uri="{FF2B5EF4-FFF2-40B4-BE49-F238E27FC236}">
                <a16:creationId xmlns:a16="http://schemas.microsoft.com/office/drawing/2014/main" id="{A85A8B88-364E-D047-F93E-31EA73C1F882}"/>
              </a:ext>
            </a:extLst>
          </p:cNvPr>
          <p:cNvSpPr txBox="1"/>
          <p:nvPr/>
        </p:nvSpPr>
        <p:spPr>
          <a:xfrm>
            <a:off x="928008" y="4665571"/>
            <a:ext cx="1613341" cy="70788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0" b="1" i="0" u="none" strike="noStrike" kern="1200" cap="none" spc="0" normalizeH="0" baseline="0" noProof="0">
                <a:ln>
                  <a:noFill/>
                </a:ln>
                <a:solidFill>
                  <a:srgbClr val="0A5963"/>
                </a:solidFill>
                <a:effectLst/>
                <a:uLnTx/>
                <a:uFillTx/>
                <a:latin typeface="Arial" panose="020B0604020202020204" pitchFamily="34" charset="0"/>
                <a:ea typeface="+mn-ea"/>
                <a:cs typeface="Arial" panose="020B0604020202020204" pitchFamily="34" charset="0"/>
              </a:rPr>
              <a:t>5-8%</a:t>
            </a:r>
          </a:p>
        </p:txBody>
      </p:sp>
      <p:sp>
        <p:nvSpPr>
          <p:cNvPr id="244" name="TextBox 243">
            <a:extLst>
              <a:ext uri="{FF2B5EF4-FFF2-40B4-BE49-F238E27FC236}">
                <a16:creationId xmlns:a16="http://schemas.microsoft.com/office/drawing/2014/main" id="{6D6AF321-8745-2B80-A3EB-A915B9711A43}"/>
              </a:ext>
            </a:extLst>
          </p:cNvPr>
          <p:cNvSpPr txBox="1"/>
          <p:nvPr/>
        </p:nvSpPr>
        <p:spPr>
          <a:xfrm>
            <a:off x="2682324" y="4000244"/>
            <a:ext cx="1944000" cy="830997"/>
          </a:xfrm>
          <a:prstGeom prst="rect">
            <a:avLst/>
          </a:prstGeom>
          <a:solidFill>
            <a:srgbClr val="FFFFFF">
              <a:alpha val="69804"/>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srgbClr val="0A5963"/>
                </a:solidFill>
                <a:effectLst/>
                <a:uLnTx/>
                <a:uFillTx/>
                <a:latin typeface="Arial" panose="020B0604020202020204" pitchFamily="34" charset="0"/>
                <a:ea typeface="+mn-ea"/>
                <a:cs typeface="Arial" panose="020B0604020202020204" pitchFamily="34" charset="0"/>
              </a:rPr>
              <a:t>Mortality (any death)</a:t>
            </a:r>
            <a:r>
              <a:rPr kumimoji="0" lang="en-GB" sz="2400" b="1" i="0" u="none" strike="noStrike" kern="1200" cap="none" spc="0" normalizeH="0" baseline="30000" noProof="0">
                <a:ln>
                  <a:noFill/>
                </a:ln>
                <a:solidFill>
                  <a:srgbClr val="0A5963"/>
                </a:solidFill>
                <a:effectLst/>
                <a:uLnTx/>
                <a:uFillTx/>
                <a:latin typeface="Arial" panose="020B0604020202020204" pitchFamily="34" charset="0"/>
                <a:ea typeface="+mn-ea"/>
                <a:cs typeface="Arial" panose="020B0604020202020204" pitchFamily="34" charset="0"/>
              </a:rPr>
              <a:t>2</a:t>
            </a:r>
          </a:p>
        </p:txBody>
      </p:sp>
      <p:sp>
        <p:nvSpPr>
          <p:cNvPr id="245" name="Rectangle: Rounded Corners 244">
            <a:extLst>
              <a:ext uri="{FF2B5EF4-FFF2-40B4-BE49-F238E27FC236}">
                <a16:creationId xmlns:a16="http://schemas.microsoft.com/office/drawing/2014/main" id="{364FD7C2-3794-B06F-E321-16FA34CCA956}"/>
              </a:ext>
            </a:extLst>
          </p:cNvPr>
          <p:cNvSpPr/>
          <p:nvPr/>
        </p:nvSpPr>
        <p:spPr>
          <a:xfrm>
            <a:off x="4815453" y="3815487"/>
            <a:ext cx="3996000" cy="2484182"/>
          </a:xfrm>
          <a:prstGeom prst="roundRect">
            <a:avLst>
              <a:gd name="adj" fmla="val 9423"/>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85854"/>
              </a:solidFill>
              <a:effectLst/>
              <a:uLnTx/>
              <a:uFillTx/>
              <a:latin typeface="Calibri" panose="020F0502020204030204"/>
              <a:ea typeface="+mn-ea"/>
              <a:cs typeface="+mn-cs"/>
            </a:endParaRPr>
          </a:p>
        </p:txBody>
      </p:sp>
      <p:graphicFrame>
        <p:nvGraphicFramePr>
          <p:cNvPr id="246" name="Chart 245">
            <a:extLst>
              <a:ext uri="{FF2B5EF4-FFF2-40B4-BE49-F238E27FC236}">
                <a16:creationId xmlns:a16="http://schemas.microsoft.com/office/drawing/2014/main" id="{75220FCA-8109-9448-E479-266EC0BF67C1}"/>
              </a:ext>
            </a:extLst>
          </p:cNvPr>
          <p:cNvGraphicFramePr/>
          <p:nvPr/>
        </p:nvGraphicFramePr>
        <p:xfrm>
          <a:off x="4765326" y="4004281"/>
          <a:ext cx="2256330" cy="209107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Chart 11">
            <a:extLst>
              <a:ext uri="{FF2B5EF4-FFF2-40B4-BE49-F238E27FC236}">
                <a16:creationId xmlns:a16="http://schemas.microsoft.com/office/drawing/2014/main" id="{768EACF1-6FED-0134-F6EA-79279F14123C}"/>
              </a:ext>
            </a:extLst>
          </p:cNvPr>
          <p:cNvGraphicFramePr/>
          <p:nvPr/>
        </p:nvGraphicFramePr>
        <p:xfrm>
          <a:off x="4753901" y="3981421"/>
          <a:ext cx="2256330" cy="2091076"/>
        </p:xfrm>
        <a:graphic>
          <a:graphicData uri="http://schemas.openxmlformats.org/drawingml/2006/chart">
            <c:chart xmlns:c="http://schemas.openxmlformats.org/drawingml/2006/chart" xmlns:r="http://schemas.openxmlformats.org/officeDocument/2006/relationships" r:id="rId6"/>
          </a:graphicData>
        </a:graphic>
      </p:graphicFrame>
      <p:sp>
        <p:nvSpPr>
          <p:cNvPr id="230" name="TextBox 229">
            <a:extLst>
              <a:ext uri="{FF2B5EF4-FFF2-40B4-BE49-F238E27FC236}">
                <a16:creationId xmlns:a16="http://schemas.microsoft.com/office/drawing/2014/main" id="{1C963638-BB53-E09E-2F11-09D2649B9B2C}"/>
              </a:ext>
            </a:extLst>
          </p:cNvPr>
          <p:cNvSpPr txBox="1"/>
          <p:nvPr/>
        </p:nvSpPr>
        <p:spPr>
          <a:xfrm>
            <a:off x="5101943" y="4665571"/>
            <a:ext cx="1613341" cy="70788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000" b="1" i="0" u="none" strike="noStrike" kern="1200" cap="none" spc="0" normalizeH="0" baseline="0" noProof="0">
                <a:ln>
                  <a:noFill/>
                </a:ln>
                <a:solidFill>
                  <a:srgbClr val="0A5963"/>
                </a:solidFill>
                <a:effectLst/>
                <a:uLnTx/>
                <a:uFillTx/>
                <a:latin typeface="Arial" panose="020B0604020202020204" pitchFamily="34" charset="0"/>
                <a:ea typeface="+mn-ea"/>
                <a:cs typeface="Arial" panose="020B0604020202020204" pitchFamily="34" charset="0"/>
              </a:rPr>
              <a:t>30%</a:t>
            </a:r>
          </a:p>
        </p:txBody>
      </p:sp>
      <p:sp>
        <p:nvSpPr>
          <p:cNvPr id="250" name="TextBox 249">
            <a:extLst>
              <a:ext uri="{FF2B5EF4-FFF2-40B4-BE49-F238E27FC236}">
                <a16:creationId xmlns:a16="http://schemas.microsoft.com/office/drawing/2014/main" id="{4331A5D0-5F91-BEB6-316D-8139BD5BACA7}"/>
              </a:ext>
            </a:extLst>
          </p:cNvPr>
          <p:cNvSpPr txBox="1"/>
          <p:nvPr/>
        </p:nvSpPr>
        <p:spPr>
          <a:xfrm>
            <a:off x="6874494" y="4000244"/>
            <a:ext cx="1836000" cy="1200329"/>
          </a:xfrm>
          <a:prstGeom prst="rect">
            <a:avLst/>
          </a:prstGeom>
          <a:solidFill>
            <a:srgbClr val="FFFFFF">
              <a:alpha val="69804"/>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srgbClr val="0A5963"/>
                </a:solidFill>
                <a:effectLst/>
                <a:uLnTx/>
                <a:uFillTx/>
                <a:latin typeface="Arial" panose="020B0604020202020204" pitchFamily="34" charset="0"/>
                <a:ea typeface="+mn-ea"/>
                <a:cs typeface="Arial" panose="020B0604020202020204" pitchFamily="34" charset="0"/>
              </a:rPr>
              <a:t>Mortality in severe cases</a:t>
            </a:r>
            <a:r>
              <a:rPr kumimoji="0" lang="en-GB" sz="2400" b="1" i="0" u="none" strike="noStrike" kern="1200" cap="none" spc="0" normalizeH="0" baseline="30000" noProof="0">
                <a:ln>
                  <a:noFill/>
                </a:ln>
                <a:solidFill>
                  <a:srgbClr val="0A5963"/>
                </a:solidFill>
                <a:effectLst/>
                <a:uLnTx/>
                <a:uFillTx/>
                <a:latin typeface="Arial" panose="020B0604020202020204" pitchFamily="34" charset="0"/>
                <a:ea typeface="+mn-ea"/>
                <a:cs typeface="Arial" panose="020B0604020202020204" pitchFamily="34" charset="0"/>
              </a:rPr>
              <a:t>3</a:t>
            </a:r>
          </a:p>
        </p:txBody>
      </p:sp>
      <p:sp>
        <p:nvSpPr>
          <p:cNvPr id="251" name="Text Placeholder 4">
            <a:extLst>
              <a:ext uri="{FF2B5EF4-FFF2-40B4-BE49-F238E27FC236}">
                <a16:creationId xmlns:a16="http://schemas.microsoft.com/office/drawing/2014/main" id="{5D6728AE-1978-71CB-8370-4D01166B6971}"/>
              </a:ext>
            </a:extLst>
          </p:cNvPr>
          <p:cNvSpPr txBox="1">
            <a:spLocks/>
          </p:cNvSpPr>
          <p:nvPr/>
        </p:nvSpPr>
        <p:spPr>
          <a:xfrm>
            <a:off x="470644" y="6183177"/>
            <a:ext cx="11303535" cy="536774"/>
          </a:xfrm>
          <a:prstGeom prst="rect">
            <a:avLst/>
          </a:prstGeom>
        </p:spPr>
        <p:txBody>
          <a:bodyPr anchor="b"/>
          <a:lstStyle>
            <a:lvl1pPr marL="228600" indent="-228600" algn="l" defTabSz="914400" rtl="0" eaLnBrk="1" latinLnBrk="0" hangingPunct="1">
              <a:lnSpc>
                <a:spcPct val="90000"/>
              </a:lnSpc>
              <a:spcBef>
                <a:spcPts val="1000"/>
              </a:spcBef>
              <a:buClr>
                <a:srgbClr val="0A5963"/>
              </a:buClr>
              <a:buFont typeface="Arial" panose="020B0604020202020204" pitchFamily="34" charset="0"/>
              <a:buChar char="•"/>
              <a:defRPr sz="2800" kern="1200">
                <a:solidFill>
                  <a:srgbClr val="75757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rgbClr val="0A5963"/>
              </a:buClr>
              <a:buFont typeface="Arial" panose="020B0604020202020204" pitchFamily="34" charset="0"/>
              <a:buChar char="•"/>
              <a:defRPr sz="2400" kern="1200">
                <a:solidFill>
                  <a:srgbClr val="757575"/>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rgbClr val="0A5963"/>
              </a:buClr>
              <a:buFont typeface="Arial" panose="020B0604020202020204" pitchFamily="34" charset="0"/>
              <a:buChar char="•"/>
              <a:defRPr sz="2000" kern="1200">
                <a:solidFill>
                  <a:srgbClr val="757575"/>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A5963"/>
              </a:buClr>
              <a:buSzTx/>
              <a:buFont typeface="Arial" panose="020B0604020202020204" pitchFamily="34" charset="0"/>
              <a:buNone/>
              <a:tabLst/>
              <a:defRPr/>
            </a:pP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ICU, intensive care unit. </a:t>
            </a:r>
            <a:b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Vipperla K, et al. </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J Clin Gastroenterol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2017;51:77-85 </a:t>
            </a: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Subramanian S, et al.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Eur</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J Intern Med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2025:106648 </a:t>
            </a: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3.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Javed F, et al. </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J Clin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Lipidol</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2025;19:382-403. </a:t>
            </a:r>
          </a:p>
        </p:txBody>
      </p:sp>
    </p:spTree>
    <p:extLst>
      <p:ext uri="{BB962C8B-B14F-4D97-AF65-F5344CB8AC3E}">
        <p14:creationId xmlns:p14="http://schemas.microsoft.com/office/powerpoint/2010/main" val="118546656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15700E-EA5D-75DF-E200-3A1A7D3320D7}"/>
              </a:ext>
            </a:extLst>
          </p:cNvPr>
          <p:cNvSpPr>
            <a:spLocks noGrp="1"/>
          </p:cNvSpPr>
          <p:nvPr>
            <p:ph type="title"/>
          </p:nvPr>
        </p:nvSpPr>
        <p:spPr/>
        <p:txBody>
          <a:bodyPr/>
          <a:lstStyle/>
          <a:p>
            <a:r>
              <a:rPr lang="en-GB"/>
              <a:t>CALIBER study from the UK</a:t>
            </a:r>
            <a:r>
              <a:rPr lang="en-GB" baseline="30000"/>
              <a:t>1</a:t>
            </a:r>
          </a:p>
        </p:txBody>
      </p:sp>
      <p:sp>
        <p:nvSpPr>
          <p:cNvPr id="4" name="Slide Number Placeholder 3">
            <a:extLst>
              <a:ext uri="{FF2B5EF4-FFF2-40B4-BE49-F238E27FC236}">
                <a16:creationId xmlns:a16="http://schemas.microsoft.com/office/drawing/2014/main" id="{0B36B7CB-119E-19CB-D467-F4260EF849F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918CA5B-DDDA-4505-9F90-BECE9388C49A}" type="slidenum">
              <a:rPr kumimoji="0" lang="en-GB" sz="1000" b="0" i="0" u="none" strike="noStrike" kern="1200" cap="none" spc="0" normalizeH="0" baseline="0" noProof="0" smtClean="0">
                <a:ln>
                  <a:noFill/>
                </a:ln>
                <a:solidFill>
                  <a:prstClr val="black">
                    <a:lumMod val="65000"/>
                    <a:lumOff val="35000"/>
                  </a:prstClr>
                </a:solidFill>
                <a:effectLst/>
                <a:uLnTx/>
                <a:uFillTx/>
                <a:latin typeface="Apto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GB" sz="1000" b="0" i="0" u="none" strike="noStrike" kern="1200" cap="none" spc="0" normalizeH="0" baseline="0" noProof="0">
              <a:ln>
                <a:noFill/>
              </a:ln>
              <a:solidFill>
                <a:prstClr val="black">
                  <a:lumMod val="65000"/>
                  <a:lumOff val="35000"/>
                </a:prstClr>
              </a:solidFill>
              <a:effectLst/>
              <a:uLnTx/>
              <a:uFillTx/>
              <a:latin typeface="Aptos"/>
              <a:ea typeface="+mn-ea"/>
              <a:cs typeface="+mn-cs"/>
            </a:endParaRPr>
          </a:p>
        </p:txBody>
      </p:sp>
      <p:sp>
        <p:nvSpPr>
          <p:cNvPr id="5" name="Text Placeholder 4">
            <a:extLst>
              <a:ext uri="{FF2B5EF4-FFF2-40B4-BE49-F238E27FC236}">
                <a16:creationId xmlns:a16="http://schemas.microsoft.com/office/drawing/2014/main" id="{BBCA8992-FBF3-AD8F-DC70-8E7FDF2EDA49}"/>
              </a:ext>
            </a:extLst>
          </p:cNvPr>
          <p:cNvSpPr txBox="1">
            <a:spLocks/>
          </p:cNvSpPr>
          <p:nvPr/>
        </p:nvSpPr>
        <p:spPr>
          <a:xfrm>
            <a:off x="470644" y="6183177"/>
            <a:ext cx="11303535" cy="536774"/>
          </a:xfrm>
          <a:prstGeom prst="rect">
            <a:avLst/>
          </a:prstGeom>
        </p:spPr>
        <p:txBody>
          <a:bodyPr anchor="b"/>
          <a:lstStyle>
            <a:lvl1pPr marL="228600" indent="-228600" algn="l" defTabSz="914400" rtl="0" eaLnBrk="1" latinLnBrk="0" hangingPunct="1">
              <a:lnSpc>
                <a:spcPct val="90000"/>
              </a:lnSpc>
              <a:spcBef>
                <a:spcPts val="1000"/>
              </a:spcBef>
              <a:buClr>
                <a:srgbClr val="0A5963"/>
              </a:buClr>
              <a:buFont typeface="Arial" panose="020B0604020202020204" pitchFamily="34" charset="0"/>
              <a:buChar char="•"/>
              <a:defRPr sz="2800" kern="1200">
                <a:solidFill>
                  <a:srgbClr val="75757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rgbClr val="0A5963"/>
              </a:buClr>
              <a:buFont typeface="Arial" panose="020B0604020202020204" pitchFamily="34" charset="0"/>
              <a:buChar char="•"/>
              <a:defRPr sz="2400" kern="1200">
                <a:solidFill>
                  <a:srgbClr val="757575"/>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rgbClr val="0A5963"/>
              </a:buClr>
              <a:buFont typeface="Arial" panose="020B0604020202020204" pitchFamily="34" charset="0"/>
              <a:buChar char="•"/>
              <a:defRPr sz="2000" kern="1200">
                <a:solidFill>
                  <a:srgbClr val="757575"/>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A5963"/>
              </a:buClr>
              <a:buSzTx/>
              <a:buFont typeface="Arial" panose="020B0604020202020204" pitchFamily="34" charset="0"/>
              <a:buNone/>
              <a:tabLst/>
              <a:defRPr/>
            </a:pP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CI, confidence interval. </a:t>
            </a:r>
            <a:b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Patel RS, et al. </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Cardiovasc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Diabetol</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2022;21:102.</a:t>
            </a:r>
          </a:p>
        </p:txBody>
      </p:sp>
      <p:sp>
        <p:nvSpPr>
          <p:cNvPr id="6" name="TextBox 5">
            <a:extLst>
              <a:ext uri="{FF2B5EF4-FFF2-40B4-BE49-F238E27FC236}">
                <a16:creationId xmlns:a16="http://schemas.microsoft.com/office/drawing/2014/main" id="{6BBE382B-0CB8-2AC0-5952-6219DD6BFBDB}"/>
              </a:ext>
            </a:extLst>
          </p:cNvPr>
          <p:cNvSpPr txBox="1"/>
          <p:nvPr/>
        </p:nvSpPr>
        <p:spPr>
          <a:xfrm>
            <a:off x="2533165" y="1291865"/>
            <a:ext cx="712567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solidFill>
                  <a:srgbClr val="852908"/>
                </a:solidFill>
                <a:effectLst/>
                <a:uLnTx/>
                <a:uFillTx/>
                <a:latin typeface="Arial" panose="020B0604020202020204" pitchFamily="34" charset="0"/>
                <a:ea typeface="+mn-ea"/>
                <a:cs typeface="Arial" panose="020B0604020202020204" pitchFamily="34" charset="0"/>
                <a:sym typeface="Aptos"/>
                <a:rtl val="0"/>
              </a:rPr>
              <a:t>Multivariable adjusted risk of acute pancreatitis</a:t>
            </a:r>
          </a:p>
        </p:txBody>
      </p:sp>
      <p:sp>
        <p:nvSpPr>
          <p:cNvPr id="7" name="Free-form: Shape 75">
            <a:extLst>
              <a:ext uri="{FF2B5EF4-FFF2-40B4-BE49-F238E27FC236}">
                <a16:creationId xmlns:a16="http://schemas.microsoft.com/office/drawing/2014/main" id="{476F9D5C-8EE4-9710-18B5-405565466C27}"/>
              </a:ext>
            </a:extLst>
          </p:cNvPr>
          <p:cNvSpPr/>
          <p:nvPr/>
        </p:nvSpPr>
        <p:spPr>
          <a:xfrm>
            <a:off x="2873327" y="2664405"/>
            <a:ext cx="15309" cy="2250382"/>
          </a:xfrm>
          <a:custGeom>
            <a:avLst/>
            <a:gdLst>
              <a:gd name="csX0" fmla="*/ 200 w 9525"/>
              <a:gd name="csY0" fmla="*/ 53 h 1400175"/>
              <a:gd name="csX1" fmla="*/ 200 w 9525"/>
              <a:gd name="csY1" fmla="*/ 1400228 h 1400175"/>
            </a:gdLst>
            <a:ahLst/>
            <a:cxnLst>
              <a:cxn ang="0">
                <a:pos x="csX0" y="csY0"/>
              </a:cxn>
              <a:cxn ang="0">
                <a:pos x="csX1" y="csY1"/>
              </a:cxn>
            </a:cxnLst>
            <a:rect l="l" t="t" r="r" b="b"/>
            <a:pathLst>
              <a:path w="9525" h="1400175">
                <a:moveTo>
                  <a:pt x="200" y="53"/>
                </a:moveTo>
                <a:lnTo>
                  <a:pt x="200" y="1400228"/>
                </a:lnTo>
              </a:path>
            </a:pathLst>
          </a:custGeom>
          <a:ln w="9525" cap="flat">
            <a:solidFill>
              <a:srgbClr val="333333"/>
            </a:solidFill>
            <a:custDash>
              <a:ds d="300000" sp="300000"/>
            </a:custDash>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 name="Diamond 7">
            <a:extLst>
              <a:ext uri="{FF2B5EF4-FFF2-40B4-BE49-F238E27FC236}">
                <a16:creationId xmlns:a16="http://schemas.microsoft.com/office/drawing/2014/main" id="{A55BC8F7-4A4A-9BB1-049A-6C7769726712}"/>
              </a:ext>
            </a:extLst>
          </p:cNvPr>
          <p:cNvSpPr/>
          <p:nvPr/>
        </p:nvSpPr>
        <p:spPr>
          <a:xfrm>
            <a:off x="2761063" y="2777042"/>
            <a:ext cx="214322" cy="214322"/>
          </a:xfrm>
          <a:prstGeom prst="diamond">
            <a:avLst/>
          </a:prstGeom>
          <a:solidFill>
            <a:schemeClr val="bg1">
              <a:lumMod val="85000"/>
            </a:schemeClr>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9" name="Free-form: Shape 77">
            <a:extLst>
              <a:ext uri="{FF2B5EF4-FFF2-40B4-BE49-F238E27FC236}">
                <a16:creationId xmlns:a16="http://schemas.microsoft.com/office/drawing/2014/main" id="{A705CA95-253B-3B59-99C4-11E7A5D5F6B5}"/>
              </a:ext>
            </a:extLst>
          </p:cNvPr>
          <p:cNvSpPr/>
          <p:nvPr/>
        </p:nvSpPr>
        <p:spPr>
          <a:xfrm>
            <a:off x="3117406" y="3300940"/>
            <a:ext cx="118547" cy="15309"/>
          </a:xfrm>
          <a:custGeom>
            <a:avLst/>
            <a:gdLst>
              <a:gd name="csX0" fmla="*/ 200 w 73759"/>
              <a:gd name="csY0" fmla="*/ 53 h 9525"/>
              <a:gd name="csX1" fmla="*/ 73960 w 73759"/>
              <a:gd name="csY1" fmla="*/ 53 h 9525"/>
            </a:gdLst>
            <a:ahLst/>
            <a:cxnLst>
              <a:cxn ang="0">
                <a:pos x="csX0" y="csY0"/>
              </a:cxn>
              <a:cxn ang="0">
                <a:pos x="csX1" y="csY1"/>
              </a:cxn>
            </a:cxnLst>
            <a:rect l="l" t="t" r="r" b="b"/>
            <a:pathLst>
              <a:path w="73759" h="9525">
                <a:moveTo>
                  <a:pt x="200" y="53"/>
                </a:moveTo>
                <a:lnTo>
                  <a:pt x="73960" y="53"/>
                </a:lnTo>
              </a:path>
            </a:pathLst>
          </a:custGeom>
          <a:ln w="25400" cap="flat">
            <a:solidFill>
              <a:srgbClr val="6366F1"/>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0" name="Diamond 9">
            <a:extLst>
              <a:ext uri="{FF2B5EF4-FFF2-40B4-BE49-F238E27FC236}">
                <a16:creationId xmlns:a16="http://schemas.microsoft.com/office/drawing/2014/main" id="{E2FC6FD5-0B9E-88DD-140B-5DA5EC4D6752}"/>
              </a:ext>
            </a:extLst>
          </p:cNvPr>
          <p:cNvSpPr/>
          <p:nvPr/>
        </p:nvSpPr>
        <p:spPr>
          <a:xfrm>
            <a:off x="3062599" y="3193779"/>
            <a:ext cx="214322" cy="214322"/>
          </a:xfrm>
          <a:prstGeom prst="diamond">
            <a:avLst/>
          </a:prstGeom>
          <a:solidFill>
            <a:srgbClr val="FCDED3"/>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2" name="Diamond 11">
            <a:extLst>
              <a:ext uri="{FF2B5EF4-FFF2-40B4-BE49-F238E27FC236}">
                <a16:creationId xmlns:a16="http://schemas.microsoft.com/office/drawing/2014/main" id="{F8899822-47DC-020F-959E-58A4C75DCA96}"/>
              </a:ext>
            </a:extLst>
          </p:cNvPr>
          <p:cNvSpPr/>
          <p:nvPr/>
        </p:nvSpPr>
        <p:spPr>
          <a:xfrm>
            <a:off x="3562666" y="3610516"/>
            <a:ext cx="214322" cy="214320"/>
          </a:xfrm>
          <a:prstGeom prst="diamond">
            <a:avLst/>
          </a:prstGeom>
          <a:solidFill>
            <a:srgbClr val="F79B7A"/>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4" name="Diamond 13">
            <a:extLst>
              <a:ext uri="{FF2B5EF4-FFF2-40B4-BE49-F238E27FC236}">
                <a16:creationId xmlns:a16="http://schemas.microsoft.com/office/drawing/2014/main" id="{365B765C-1013-13DE-1E7A-354AC9E282B1}"/>
              </a:ext>
            </a:extLst>
          </p:cNvPr>
          <p:cNvSpPr/>
          <p:nvPr/>
        </p:nvSpPr>
        <p:spPr>
          <a:xfrm>
            <a:off x="4392472" y="4027254"/>
            <a:ext cx="214322" cy="214322"/>
          </a:xfrm>
          <a:prstGeom prst="diamond">
            <a:avLst/>
          </a:prstGeom>
          <a:solidFill>
            <a:srgbClr val="C23D0C"/>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6" name="Diamond 15">
            <a:extLst>
              <a:ext uri="{FF2B5EF4-FFF2-40B4-BE49-F238E27FC236}">
                <a16:creationId xmlns:a16="http://schemas.microsoft.com/office/drawing/2014/main" id="{5B0FDC43-A10A-7A15-F36E-C5615088D8AF}"/>
              </a:ext>
            </a:extLst>
          </p:cNvPr>
          <p:cNvSpPr/>
          <p:nvPr/>
        </p:nvSpPr>
        <p:spPr>
          <a:xfrm>
            <a:off x="5671578" y="4443991"/>
            <a:ext cx="214322" cy="214322"/>
          </a:xfrm>
          <a:prstGeom prst="diamond">
            <a:avLst/>
          </a:prstGeom>
          <a:solidFill>
            <a:srgbClr val="812808"/>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83077402-6973-AE9D-4B9A-EF0B98C0D832}"/>
              </a:ext>
            </a:extLst>
          </p:cNvPr>
          <p:cNvSpPr txBox="1"/>
          <p:nvPr/>
        </p:nvSpPr>
        <p:spPr>
          <a:xfrm>
            <a:off x="6335050" y="2704405"/>
            <a:ext cx="1467068"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1.0 [1.0, 1.0]</a:t>
            </a:r>
          </a:p>
        </p:txBody>
      </p:sp>
      <p:sp>
        <p:nvSpPr>
          <p:cNvPr id="20" name="TextBox 19">
            <a:extLst>
              <a:ext uri="{FF2B5EF4-FFF2-40B4-BE49-F238E27FC236}">
                <a16:creationId xmlns:a16="http://schemas.microsoft.com/office/drawing/2014/main" id="{0B6B0D4A-D32E-A84E-85DB-364B3C0D5951}"/>
              </a:ext>
            </a:extLst>
          </p:cNvPr>
          <p:cNvSpPr txBox="1"/>
          <p:nvPr/>
        </p:nvSpPr>
        <p:spPr>
          <a:xfrm>
            <a:off x="6335050" y="3121143"/>
            <a:ext cx="1467068"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1.3 [1.3, 1.4]</a:t>
            </a:r>
          </a:p>
        </p:txBody>
      </p:sp>
      <p:sp>
        <p:nvSpPr>
          <p:cNvPr id="22" name="TextBox 21">
            <a:extLst>
              <a:ext uri="{FF2B5EF4-FFF2-40B4-BE49-F238E27FC236}">
                <a16:creationId xmlns:a16="http://schemas.microsoft.com/office/drawing/2014/main" id="{BB3B2228-6C25-9C3C-8118-9EB3EEF21BC1}"/>
              </a:ext>
            </a:extLst>
          </p:cNvPr>
          <p:cNvSpPr txBox="1"/>
          <p:nvPr/>
        </p:nvSpPr>
        <p:spPr>
          <a:xfrm>
            <a:off x="6335050" y="3537880"/>
            <a:ext cx="1467068"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2.1 [1.8, 2.3]</a:t>
            </a:r>
          </a:p>
        </p:txBody>
      </p:sp>
      <p:sp>
        <p:nvSpPr>
          <p:cNvPr id="24" name="TextBox 23">
            <a:extLst>
              <a:ext uri="{FF2B5EF4-FFF2-40B4-BE49-F238E27FC236}">
                <a16:creationId xmlns:a16="http://schemas.microsoft.com/office/drawing/2014/main" id="{ED9957ED-333E-1524-B0B3-FB3DBBE9AB58}"/>
              </a:ext>
            </a:extLst>
          </p:cNvPr>
          <p:cNvSpPr txBox="1"/>
          <p:nvPr/>
        </p:nvSpPr>
        <p:spPr>
          <a:xfrm>
            <a:off x="6335050" y="3954616"/>
            <a:ext cx="1467068"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4.3 [3.4, 5.7]</a:t>
            </a:r>
          </a:p>
        </p:txBody>
      </p:sp>
      <p:sp>
        <p:nvSpPr>
          <p:cNvPr id="26" name="TextBox 25">
            <a:extLst>
              <a:ext uri="{FF2B5EF4-FFF2-40B4-BE49-F238E27FC236}">
                <a16:creationId xmlns:a16="http://schemas.microsoft.com/office/drawing/2014/main" id="{EE99F001-D2FC-FAEC-C680-E30E2F82448D}"/>
              </a:ext>
            </a:extLst>
          </p:cNvPr>
          <p:cNvSpPr txBox="1"/>
          <p:nvPr/>
        </p:nvSpPr>
        <p:spPr>
          <a:xfrm>
            <a:off x="6206810" y="4371355"/>
            <a:ext cx="1723549"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13.6 [9.2, 20.1]</a:t>
            </a:r>
          </a:p>
        </p:txBody>
      </p:sp>
      <p:sp>
        <p:nvSpPr>
          <p:cNvPr id="27" name="Free-form: Shape 96">
            <a:extLst>
              <a:ext uri="{FF2B5EF4-FFF2-40B4-BE49-F238E27FC236}">
                <a16:creationId xmlns:a16="http://schemas.microsoft.com/office/drawing/2014/main" id="{CA08F18D-7A6A-4545-0F03-772B7DF25BB6}"/>
              </a:ext>
            </a:extLst>
          </p:cNvPr>
          <p:cNvSpPr/>
          <p:nvPr/>
        </p:nvSpPr>
        <p:spPr>
          <a:xfrm>
            <a:off x="304616" y="4850523"/>
            <a:ext cx="6123495" cy="84197"/>
          </a:xfrm>
          <a:custGeom>
            <a:avLst/>
            <a:gdLst>
              <a:gd name="csX0" fmla="*/ 200 w 3810000"/>
              <a:gd name="csY0" fmla="*/ 52588 h 52387"/>
              <a:gd name="csX1" fmla="*/ 200 w 3810000"/>
              <a:gd name="csY1" fmla="*/ 200 h 52387"/>
              <a:gd name="csX2" fmla="*/ 3810200 w 3810000"/>
              <a:gd name="csY2" fmla="*/ 200 h 52387"/>
              <a:gd name="csX3" fmla="*/ 3810200 w 3810000"/>
              <a:gd name="csY3" fmla="*/ 52588 h 52387"/>
            </a:gdLst>
            <a:ahLst/>
            <a:cxnLst>
              <a:cxn ang="0">
                <a:pos x="csX0" y="csY0"/>
              </a:cxn>
              <a:cxn ang="0">
                <a:pos x="csX1" y="csY1"/>
              </a:cxn>
              <a:cxn ang="0">
                <a:pos x="csX2" y="csY2"/>
              </a:cxn>
              <a:cxn ang="0">
                <a:pos x="csX3" y="csY3"/>
              </a:cxn>
            </a:cxnLst>
            <a:rect l="l" t="t" r="r" b="b"/>
            <a:pathLst>
              <a:path w="3810000" h="52387">
                <a:moveTo>
                  <a:pt x="200" y="52588"/>
                </a:moveTo>
                <a:lnTo>
                  <a:pt x="200" y="200"/>
                </a:lnTo>
                <a:lnTo>
                  <a:pt x="3810200" y="200"/>
                </a:lnTo>
                <a:lnTo>
                  <a:pt x="3810200" y="52588"/>
                </a:lnTo>
              </a:path>
            </a:pathLst>
          </a:custGeom>
          <a:noFill/>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8" name="Free-form: Shape 98">
            <a:extLst>
              <a:ext uri="{FF2B5EF4-FFF2-40B4-BE49-F238E27FC236}">
                <a16:creationId xmlns:a16="http://schemas.microsoft.com/office/drawing/2014/main" id="{AC5C3999-54B5-0FC6-F25B-C09B4FA6D987}"/>
              </a:ext>
            </a:extLst>
          </p:cNvPr>
          <p:cNvSpPr/>
          <p:nvPr/>
        </p:nvSpPr>
        <p:spPr>
          <a:xfrm>
            <a:off x="304616" y="4842869"/>
            <a:ext cx="15309" cy="91852"/>
          </a:xfrm>
          <a:custGeom>
            <a:avLst/>
            <a:gdLst>
              <a:gd name="csX0" fmla="*/ 201 w 9525"/>
              <a:gd name="csY0" fmla="*/ 200 h 57150"/>
              <a:gd name="csX1" fmla="*/ 201 w 9525"/>
              <a:gd name="csY1" fmla="*/ 57350 h 57150"/>
            </a:gdLst>
            <a:ahLst/>
            <a:cxnLst>
              <a:cxn ang="0">
                <a:pos x="csX0" y="csY0"/>
              </a:cxn>
              <a:cxn ang="0">
                <a:pos x="csX1" y="csY1"/>
              </a:cxn>
            </a:cxnLst>
            <a:rect l="l" t="t" r="r" b="b"/>
            <a:pathLst>
              <a:path w="9525" h="57150">
                <a:moveTo>
                  <a:pt x="201" y="200"/>
                </a:moveTo>
                <a:lnTo>
                  <a:pt x="201"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D8ED931B-4491-F6AA-1236-77ADD2664718}"/>
              </a:ext>
            </a:extLst>
          </p:cNvPr>
          <p:cNvSpPr txBox="1"/>
          <p:nvPr/>
        </p:nvSpPr>
        <p:spPr>
          <a:xfrm>
            <a:off x="29965" y="5068476"/>
            <a:ext cx="505267"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0.1</a:t>
            </a:r>
          </a:p>
        </p:txBody>
      </p:sp>
      <p:sp>
        <p:nvSpPr>
          <p:cNvPr id="30" name="Free-form: Shape 101">
            <a:extLst>
              <a:ext uri="{FF2B5EF4-FFF2-40B4-BE49-F238E27FC236}">
                <a16:creationId xmlns:a16="http://schemas.microsoft.com/office/drawing/2014/main" id="{D6464041-F4F1-4BAB-B351-7480FFA0B110}"/>
              </a:ext>
            </a:extLst>
          </p:cNvPr>
          <p:cNvSpPr/>
          <p:nvPr/>
        </p:nvSpPr>
        <p:spPr>
          <a:xfrm>
            <a:off x="2101852" y="4842869"/>
            <a:ext cx="15309" cy="91852"/>
          </a:xfrm>
          <a:custGeom>
            <a:avLst/>
            <a:gdLst>
              <a:gd name="csX0" fmla="*/ 318 w 9525"/>
              <a:gd name="csY0" fmla="*/ 200 h 57150"/>
              <a:gd name="csX1" fmla="*/ 318 w 9525"/>
              <a:gd name="csY1" fmla="*/ 57350 h 57150"/>
            </a:gdLst>
            <a:ahLst/>
            <a:cxnLst>
              <a:cxn ang="0">
                <a:pos x="csX0" y="csY0"/>
              </a:cxn>
              <a:cxn ang="0">
                <a:pos x="csX1" y="csY1"/>
              </a:cxn>
            </a:cxnLst>
            <a:rect l="l" t="t" r="r" b="b"/>
            <a:pathLst>
              <a:path w="9525" h="57150">
                <a:moveTo>
                  <a:pt x="318" y="200"/>
                </a:moveTo>
                <a:lnTo>
                  <a:pt x="318" y="57350"/>
                </a:lnTo>
              </a:path>
            </a:pathLst>
          </a:custGeom>
          <a:ln w="9525" cap="flat">
            <a:solidFill>
              <a:srgbClr val="333333"/>
            </a:solidFill>
            <a:prstDash val="solid"/>
            <a:miter/>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1EE60C6F-FD77-5DF0-8765-0491F62D11BE}"/>
              </a:ext>
            </a:extLst>
          </p:cNvPr>
          <p:cNvSpPr txBox="1"/>
          <p:nvPr/>
        </p:nvSpPr>
        <p:spPr>
          <a:xfrm>
            <a:off x="1827201" y="5068476"/>
            <a:ext cx="505267"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0.5</a:t>
            </a:r>
          </a:p>
        </p:txBody>
      </p:sp>
      <p:sp>
        <p:nvSpPr>
          <p:cNvPr id="32" name="Free-form: Shape 104">
            <a:extLst>
              <a:ext uri="{FF2B5EF4-FFF2-40B4-BE49-F238E27FC236}">
                <a16:creationId xmlns:a16="http://schemas.microsoft.com/office/drawing/2014/main" id="{7A7FC218-15FD-AF69-649F-061FCE9E050A}"/>
              </a:ext>
            </a:extLst>
          </p:cNvPr>
          <p:cNvSpPr/>
          <p:nvPr/>
        </p:nvSpPr>
        <p:spPr>
          <a:xfrm>
            <a:off x="2875879" y="4842869"/>
            <a:ext cx="15309" cy="91852"/>
          </a:xfrm>
          <a:custGeom>
            <a:avLst/>
            <a:gdLst>
              <a:gd name="csX0" fmla="*/ 368 w 9525"/>
              <a:gd name="csY0" fmla="*/ 200 h 57150"/>
              <a:gd name="csX1" fmla="*/ 368 w 9525"/>
              <a:gd name="csY1" fmla="*/ 57350 h 57150"/>
            </a:gdLst>
            <a:ahLst/>
            <a:cxnLst>
              <a:cxn ang="0">
                <a:pos x="csX0" y="csY0"/>
              </a:cxn>
              <a:cxn ang="0">
                <a:pos x="csX1" y="csY1"/>
              </a:cxn>
            </a:cxnLst>
            <a:rect l="l" t="t" r="r" b="b"/>
            <a:pathLst>
              <a:path w="9525" h="57150">
                <a:moveTo>
                  <a:pt x="368" y="200"/>
                </a:moveTo>
                <a:lnTo>
                  <a:pt x="368"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A0CDB710-05BF-9C2E-11BF-AD709B4F70C6}"/>
              </a:ext>
            </a:extLst>
          </p:cNvPr>
          <p:cNvSpPr txBox="1"/>
          <p:nvPr/>
        </p:nvSpPr>
        <p:spPr>
          <a:xfrm>
            <a:off x="2601229" y="5068476"/>
            <a:ext cx="505267"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1.0</a:t>
            </a:r>
          </a:p>
        </p:txBody>
      </p:sp>
      <p:sp>
        <p:nvSpPr>
          <p:cNvPr id="34" name="Free-form: Shape 107">
            <a:extLst>
              <a:ext uri="{FF2B5EF4-FFF2-40B4-BE49-F238E27FC236}">
                <a16:creationId xmlns:a16="http://schemas.microsoft.com/office/drawing/2014/main" id="{7F9EFA7D-2E1E-6178-A63B-BC3C59550AEA}"/>
              </a:ext>
            </a:extLst>
          </p:cNvPr>
          <p:cNvSpPr/>
          <p:nvPr/>
        </p:nvSpPr>
        <p:spPr>
          <a:xfrm>
            <a:off x="3649907" y="4842869"/>
            <a:ext cx="15309" cy="91852"/>
          </a:xfrm>
          <a:custGeom>
            <a:avLst/>
            <a:gdLst>
              <a:gd name="csX0" fmla="*/ 419 w 9525"/>
              <a:gd name="csY0" fmla="*/ 200 h 57150"/>
              <a:gd name="csX1" fmla="*/ 419 w 9525"/>
              <a:gd name="csY1" fmla="*/ 57350 h 57150"/>
            </a:gdLst>
            <a:ahLst/>
            <a:cxnLst>
              <a:cxn ang="0">
                <a:pos x="csX0" y="csY0"/>
              </a:cxn>
              <a:cxn ang="0">
                <a:pos x="csX1" y="csY1"/>
              </a:cxn>
            </a:cxnLst>
            <a:rect l="l" t="t" r="r" b="b"/>
            <a:pathLst>
              <a:path w="9525" h="57150">
                <a:moveTo>
                  <a:pt x="419" y="200"/>
                </a:moveTo>
                <a:lnTo>
                  <a:pt x="419"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1F7EF48A-6897-363B-9024-C3678BC25D4D}"/>
              </a:ext>
            </a:extLst>
          </p:cNvPr>
          <p:cNvSpPr txBox="1"/>
          <p:nvPr/>
        </p:nvSpPr>
        <p:spPr>
          <a:xfrm>
            <a:off x="3375256" y="5068476"/>
            <a:ext cx="505267"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2.0</a:t>
            </a:r>
          </a:p>
        </p:txBody>
      </p:sp>
      <p:sp>
        <p:nvSpPr>
          <p:cNvPr id="36" name="Free-form: Shape 110">
            <a:extLst>
              <a:ext uri="{FF2B5EF4-FFF2-40B4-BE49-F238E27FC236}">
                <a16:creationId xmlns:a16="http://schemas.microsoft.com/office/drawing/2014/main" id="{6EA596EA-7C9C-A57F-BFA4-412D1FC5BF79}"/>
              </a:ext>
            </a:extLst>
          </p:cNvPr>
          <p:cNvSpPr/>
          <p:nvPr/>
        </p:nvSpPr>
        <p:spPr>
          <a:xfrm>
            <a:off x="4673116" y="4842869"/>
            <a:ext cx="15309" cy="91852"/>
          </a:xfrm>
          <a:custGeom>
            <a:avLst/>
            <a:gdLst>
              <a:gd name="csX0" fmla="*/ 486 w 9525"/>
              <a:gd name="csY0" fmla="*/ 200 h 57150"/>
              <a:gd name="csX1" fmla="*/ 486 w 9525"/>
              <a:gd name="csY1" fmla="*/ 57350 h 57150"/>
            </a:gdLst>
            <a:ahLst/>
            <a:cxnLst>
              <a:cxn ang="0">
                <a:pos x="csX0" y="csY0"/>
              </a:cxn>
              <a:cxn ang="0">
                <a:pos x="csX1" y="csY1"/>
              </a:cxn>
            </a:cxnLst>
            <a:rect l="l" t="t" r="r" b="b"/>
            <a:pathLst>
              <a:path w="9525" h="57150">
                <a:moveTo>
                  <a:pt x="486" y="200"/>
                </a:moveTo>
                <a:lnTo>
                  <a:pt x="486"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C0326AC8-045F-3DE3-58D2-5922D9867D25}"/>
              </a:ext>
            </a:extLst>
          </p:cNvPr>
          <p:cNvSpPr txBox="1"/>
          <p:nvPr/>
        </p:nvSpPr>
        <p:spPr>
          <a:xfrm>
            <a:off x="4398463" y="5068476"/>
            <a:ext cx="505267"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5.0</a:t>
            </a:r>
          </a:p>
        </p:txBody>
      </p:sp>
      <p:sp>
        <p:nvSpPr>
          <p:cNvPr id="38" name="Free-form: Shape 113">
            <a:extLst>
              <a:ext uri="{FF2B5EF4-FFF2-40B4-BE49-F238E27FC236}">
                <a16:creationId xmlns:a16="http://schemas.microsoft.com/office/drawing/2014/main" id="{1401B2FB-6B6C-CF5E-30DE-98A3EBF01C1F}"/>
              </a:ext>
            </a:extLst>
          </p:cNvPr>
          <p:cNvSpPr/>
          <p:nvPr/>
        </p:nvSpPr>
        <p:spPr>
          <a:xfrm>
            <a:off x="5447143" y="4842869"/>
            <a:ext cx="15309" cy="91852"/>
          </a:xfrm>
          <a:custGeom>
            <a:avLst/>
            <a:gdLst>
              <a:gd name="csX0" fmla="*/ 536 w 9525"/>
              <a:gd name="csY0" fmla="*/ 200 h 57150"/>
              <a:gd name="csX1" fmla="*/ 536 w 9525"/>
              <a:gd name="csY1" fmla="*/ 57350 h 57150"/>
            </a:gdLst>
            <a:ahLst/>
            <a:cxnLst>
              <a:cxn ang="0">
                <a:pos x="csX0" y="csY0"/>
              </a:cxn>
              <a:cxn ang="0">
                <a:pos x="csX1" y="csY1"/>
              </a:cxn>
            </a:cxnLst>
            <a:rect l="l" t="t" r="r" b="b"/>
            <a:pathLst>
              <a:path w="9525" h="57150">
                <a:moveTo>
                  <a:pt x="536" y="200"/>
                </a:moveTo>
                <a:lnTo>
                  <a:pt x="536"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C7156216-FF59-0FA3-6637-1921782758AE}"/>
              </a:ext>
            </a:extLst>
          </p:cNvPr>
          <p:cNvSpPr txBox="1"/>
          <p:nvPr/>
        </p:nvSpPr>
        <p:spPr>
          <a:xfrm>
            <a:off x="5121407" y="5068476"/>
            <a:ext cx="633507"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10.0</a:t>
            </a:r>
          </a:p>
        </p:txBody>
      </p:sp>
      <p:sp>
        <p:nvSpPr>
          <p:cNvPr id="40" name="Free-form: Shape 5">
            <a:extLst>
              <a:ext uri="{FF2B5EF4-FFF2-40B4-BE49-F238E27FC236}">
                <a16:creationId xmlns:a16="http://schemas.microsoft.com/office/drawing/2014/main" id="{994EC852-A564-75EB-E30E-85D8B4C0BA16}"/>
              </a:ext>
            </a:extLst>
          </p:cNvPr>
          <p:cNvSpPr/>
          <p:nvPr/>
        </p:nvSpPr>
        <p:spPr>
          <a:xfrm>
            <a:off x="304616" y="4850523"/>
            <a:ext cx="6123495" cy="84197"/>
          </a:xfrm>
          <a:custGeom>
            <a:avLst/>
            <a:gdLst>
              <a:gd name="csX0" fmla="*/ 200 w 3810000"/>
              <a:gd name="csY0" fmla="*/ 52588 h 52387"/>
              <a:gd name="csX1" fmla="*/ 200 w 3810000"/>
              <a:gd name="csY1" fmla="*/ 200 h 52387"/>
              <a:gd name="csX2" fmla="*/ 3810200 w 3810000"/>
              <a:gd name="csY2" fmla="*/ 200 h 52387"/>
              <a:gd name="csX3" fmla="*/ 3810200 w 3810000"/>
              <a:gd name="csY3" fmla="*/ 52588 h 52387"/>
            </a:gdLst>
            <a:ahLst/>
            <a:cxnLst>
              <a:cxn ang="0">
                <a:pos x="csX0" y="csY0"/>
              </a:cxn>
              <a:cxn ang="0">
                <a:pos x="csX1" y="csY1"/>
              </a:cxn>
              <a:cxn ang="0">
                <a:pos x="csX2" y="csY2"/>
              </a:cxn>
              <a:cxn ang="0">
                <a:pos x="csX3" y="csY3"/>
              </a:cxn>
            </a:cxnLst>
            <a:rect l="l" t="t" r="r" b="b"/>
            <a:pathLst>
              <a:path w="3810000" h="52387">
                <a:moveTo>
                  <a:pt x="200" y="52588"/>
                </a:moveTo>
                <a:lnTo>
                  <a:pt x="200" y="200"/>
                </a:lnTo>
                <a:lnTo>
                  <a:pt x="3810200" y="200"/>
                </a:lnTo>
                <a:lnTo>
                  <a:pt x="3810200" y="52588"/>
                </a:lnTo>
              </a:path>
            </a:pathLst>
          </a:custGeom>
          <a:noFill/>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1" name="Free-form: Shape 8">
            <a:extLst>
              <a:ext uri="{FF2B5EF4-FFF2-40B4-BE49-F238E27FC236}">
                <a16:creationId xmlns:a16="http://schemas.microsoft.com/office/drawing/2014/main" id="{8929CC10-CA14-CD61-3C00-55CD60B4410F}"/>
              </a:ext>
            </a:extLst>
          </p:cNvPr>
          <p:cNvSpPr/>
          <p:nvPr/>
        </p:nvSpPr>
        <p:spPr>
          <a:xfrm>
            <a:off x="304616" y="4842869"/>
            <a:ext cx="15309" cy="91852"/>
          </a:xfrm>
          <a:custGeom>
            <a:avLst/>
            <a:gdLst>
              <a:gd name="csX0" fmla="*/ 201 w 9525"/>
              <a:gd name="csY0" fmla="*/ 200 h 57150"/>
              <a:gd name="csX1" fmla="*/ 201 w 9525"/>
              <a:gd name="csY1" fmla="*/ 57350 h 57150"/>
            </a:gdLst>
            <a:ahLst/>
            <a:cxnLst>
              <a:cxn ang="0">
                <a:pos x="csX0" y="csY0"/>
              </a:cxn>
              <a:cxn ang="0">
                <a:pos x="csX1" y="csY1"/>
              </a:cxn>
            </a:cxnLst>
            <a:rect l="l" t="t" r="r" b="b"/>
            <a:pathLst>
              <a:path w="9525" h="57150">
                <a:moveTo>
                  <a:pt x="201" y="200"/>
                </a:moveTo>
                <a:lnTo>
                  <a:pt x="201"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2" name="Free-form: Shape 12">
            <a:extLst>
              <a:ext uri="{FF2B5EF4-FFF2-40B4-BE49-F238E27FC236}">
                <a16:creationId xmlns:a16="http://schemas.microsoft.com/office/drawing/2014/main" id="{FCFD839D-E08C-9742-AC8C-AC32707E3E98}"/>
              </a:ext>
            </a:extLst>
          </p:cNvPr>
          <p:cNvSpPr/>
          <p:nvPr/>
        </p:nvSpPr>
        <p:spPr>
          <a:xfrm>
            <a:off x="2101852" y="4842869"/>
            <a:ext cx="15309" cy="91852"/>
          </a:xfrm>
          <a:custGeom>
            <a:avLst/>
            <a:gdLst>
              <a:gd name="csX0" fmla="*/ 318 w 9525"/>
              <a:gd name="csY0" fmla="*/ 200 h 57150"/>
              <a:gd name="csX1" fmla="*/ 318 w 9525"/>
              <a:gd name="csY1" fmla="*/ 57350 h 57150"/>
            </a:gdLst>
            <a:ahLst/>
            <a:cxnLst>
              <a:cxn ang="0">
                <a:pos x="csX0" y="csY0"/>
              </a:cxn>
              <a:cxn ang="0">
                <a:pos x="csX1" y="csY1"/>
              </a:cxn>
            </a:cxnLst>
            <a:rect l="l" t="t" r="r" b="b"/>
            <a:pathLst>
              <a:path w="9525" h="57150">
                <a:moveTo>
                  <a:pt x="318" y="200"/>
                </a:moveTo>
                <a:lnTo>
                  <a:pt x="318" y="57350"/>
                </a:lnTo>
              </a:path>
            </a:pathLst>
          </a:custGeom>
          <a:ln w="9525" cap="flat">
            <a:solidFill>
              <a:srgbClr val="333333"/>
            </a:solidFill>
            <a:prstDash val="solid"/>
            <a:miter/>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3" name="Free-form: Shape 16">
            <a:extLst>
              <a:ext uri="{FF2B5EF4-FFF2-40B4-BE49-F238E27FC236}">
                <a16:creationId xmlns:a16="http://schemas.microsoft.com/office/drawing/2014/main" id="{4F004D5E-3454-6980-42BD-ACC05986CE7B}"/>
              </a:ext>
            </a:extLst>
          </p:cNvPr>
          <p:cNvSpPr/>
          <p:nvPr/>
        </p:nvSpPr>
        <p:spPr>
          <a:xfrm>
            <a:off x="2875879" y="4842869"/>
            <a:ext cx="15309" cy="91852"/>
          </a:xfrm>
          <a:custGeom>
            <a:avLst/>
            <a:gdLst>
              <a:gd name="csX0" fmla="*/ 368 w 9525"/>
              <a:gd name="csY0" fmla="*/ 200 h 57150"/>
              <a:gd name="csX1" fmla="*/ 368 w 9525"/>
              <a:gd name="csY1" fmla="*/ 57350 h 57150"/>
            </a:gdLst>
            <a:ahLst/>
            <a:cxnLst>
              <a:cxn ang="0">
                <a:pos x="csX0" y="csY0"/>
              </a:cxn>
              <a:cxn ang="0">
                <a:pos x="csX1" y="csY1"/>
              </a:cxn>
            </a:cxnLst>
            <a:rect l="l" t="t" r="r" b="b"/>
            <a:pathLst>
              <a:path w="9525" h="57150">
                <a:moveTo>
                  <a:pt x="368" y="200"/>
                </a:moveTo>
                <a:lnTo>
                  <a:pt x="368"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4" name="Free-form: Shape 19">
            <a:extLst>
              <a:ext uri="{FF2B5EF4-FFF2-40B4-BE49-F238E27FC236}">
                <a16:creationId xmlns:a16="http://schemas.microsoft.com/office/drawing/2014/main" id="{F85FD0B7-ABEF-9654-A67C-8B95D7F899AB}"/>
              </a:ext>
            </a:extLst>
          </p:cNvPr>
          <p:cNvSpPr/>
          <p:nvPr/>
        </p:nvSpPr>
        <p:spPr>
          <a:xfrm>
            <a:off x="3649907" y="4842869"/>
            <a:ext cx="15309" cy="91852"/>
          </a:xfrm>
          <a:custGeom>
            <a:avLst/>
            <a:gdLst>
              <a:gd name="csX0" fmla="*/ 419 w 9525"/>
              <a:gd name="csY0" fmla="*/ 200 h 57150"/>
              <a:gd name="csX1" fmla="*/ 419 w 9525"/>
              <a:gd name="csY1" fmla="*/ 57350 h 57150"/>
            </a:gdLst>
            <a:ahLst/>
            <a:cxnLst>
              <a:cxn ang="0">
                <a:pos x="csX0" y="csY0"/>
              </a:cxn>
              <a:cxn ang="0">
                <a:pos x="csX1" y="csY1"/>
              </a:cxn>
            </a:cxnLst>
            <a:rect l="l" t="t" r="r" b="b"/>
            <a:pathLst>
              <a:path w="9525" h="57150">
                <a:moveTo>
                  <a:pt x="419" y="200"/>
                </a:moveTo>
                <a:lnTo>
                  <a:pt x="419"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5" name="Free-form: Shape 22">
            <a:extLst>
              <a:ext uri="{FF2B5EF4-FFF2-40B4-BE49-F238E27FC236}">
                <a16:creationId xmlns:a16="http://schemas.microsoft.com/office/drawing/2014/main" id="{345B9892-8DA6-F2FC-47CD-0355486B9ED2}"/>
              </a:ext>
            </a:extLst>
          </p:cNvPr>
          <p:cNvSpPr/>
          <p:nvPr/>
        </p:nvSpPr>
        <p:spPr>
          <a:xfrm>
            <a:off x="4673116" y="4842869"/>
            <a:ext cx="15309" cy="91852"/>
          </a:xfrm>
          <a:custGeom>
            <a:avLst/>
            <a:gdLst>
              <a:gd name="csX0" fmla="*/ 486 w 9525"/>
              <a:gd name="csY0" fmla="*/ 200 h 57150"/>
              <a:gd name="csX1" fmla="*/ 486 w 9525"/>
              <a:gd name="csY1" fmla="*/ 57350 h 57150"/>
            </a:gdLst>
            <a:ahLst/>
            <a:cxnLst>
              <a:cxn ang="0">
                <a:pos x="csX0" y="csY0"/>
              </a:cxn>
              <a:cxn ang="0">
                <a:pos x="csX1" y="csY1"/>
              </a:cxn>
            </a:cxnLst>
            <a:rect l="l" t="t" r="r" b="b"/>
            <a:pathLst>
              <a:path w="9525" h="57150">
                <a:moveTo>
                  <a:pt x="486" y="200"/>
                </a:moveTo>
                <a:lnTo>
                  <a:pt x="486"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6" name="Free-form: Shape 25">
            <a:extLst>
              <a:ext uri="{FF2B5EF4-FFF2-40B4-BE49-F238E27FC236}">
                <a16:creationId xmlns:a16="http://schemas.microsoft.com/office/drawing/2014/main" id="{33081CC7-DBF6-8D75-F8C9-5470EADFDA97}"/>
              </a:ext>
            </a:extLst>
          </p:cNvPr>
          <p:cNvSpPr/>
          <p:nvPr/>
        </p:nvSpPr>
        <p:spPr>
          <a:xfrm>
            <a:off x="5447143" y="4842869"/>
            <a:ext cx="15309" cy="91852"/>
          </a:xfrm>
          <a:custGeom>
            <a:avLst/>
            <a:gdLst>
              <a:gd name="csX0" fmla="*/ 536 w 9525"/>
              <a:gd name="csY0" fmla="*/ 200 h 57150"/>
              <a:gd name="csX1" fmla="*/ 536 w 9525"/>
              <a:gd name="csY1" fmla="*/ 57350 h 57150"/>
            </a:gdLst>
            <a:ahLst/>
            <a:cxnLst>
              <a:cxn ang="0">
                <a:pos x="csX0" y="csY0"/>
              </a:cxn>
              <a:cxn ang="0">
                <a:pos x="csX1" y="csY1"/>
              </a:cxn>
            </a:cxnLst>
            <a:rect l="l" t="t" r="r" b="b"/>
            <a:pathLst>
              <a:path w="9525" h="57150">
                <a:moveTo>
                  <a:pt x="536" y="200"/>
                </a:moveTo>
                <a:lnTo>
                  <a:pt x="536"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7" name="Free-form: Shape 27">
            <a:extLst>
              <a:ext uri="{FF2B5EF4-FFF2-40B4-BE49-F238E27FC236}">
                <a16:creationId xmlns:a16="http://schemas.microsoft.com/office/drawing/2014/main" id="{AE8FCEBB-5CE9-02A0-138E-E388FEF3EDF6}"/>
              </a:ext>
            </a:extLst>
          </p:cNvPr>
          <p:cNvSpPr/>
          <p:nvPr/>
        </p:nvSpPr>
        <p:spPr>
          <a:xfrm>
            <a:off x="304616" y="4842869"/>
            <a:ext cx="15309" cy="91852"/>
          </a:xfrm>
          <a:custGeom>
            <a:avLst/>
            <a:gdLst>
              <a:gd name="csX0" fmla="*/ 201 w 9525"/>
              <a:gd name="csY0" fmla="*/ 200 h 57150"/>
              <a:gd name="csX1" fmla="*/ 201 w 9525"/>
              <a:gd name="csY1" fmla="*/ 57350 h 57150"/>
            </a:gdLst>
            <a:ahLst/>
            <a:cxnLst>
              <a:cxn ang="0">
                <a:pos x="csX0" y="csY0"/>
              </a:cxn>
              <a:cxn ang="0">
                <a:pos x="csX1" y="csY1"/>
              </a:cxn>
            </a:cxnLst>
            <a:rect l="l" t="t" r="r" b="b"/>
            <a:pathLst>
              <a:path w="9525" h="57150">
                <a:moveTo>
                  <a:pt x="201" y="200"/>
                </a:moveTo>
                <a:lnTo>
                  <a:pt x="201"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8" name="Free-form: Shape 40">
            <a:extLst>
              <a:ext uri="{FF2B5EF4-FFF2-40B4-BE49-F238E27FC236}">
                <a16:creationId xmlns:a16="http://schemas.microsoft.com/office/drawing/2014/main" id="{AAFE0C23-0ED6-5173-F2E7-A9221272CE3D}"/>
              </a:ext>
            </a:extLst>
          </p:cNvPr>
          <p:cNvSpPr/>
          <p:nvPr/>
        </p:nvSpPr>
        <p:spPr>
          <a:xfrm>
            <a:off x="2101852" y="4842869"/>
            <a:ext cx="15309" cy="91852"/>
          </a:xfrm>
          <a:custGeom>
            <a:avLst/>
            <a:gdLst>
              <a:gd name="csX0" fmla="*/ 318 w 9525"/>
              <a:gd name="csY0" fmla="*/ 200 h 57150"/>
              <a:gd name="csX1" fmla="*/ 318 w 9525"/>
              <a:gd name="csY1" fmla="*/ 57350 h 57150"/>
            </a:gdLst>
            <a:ahLst/>
            <a:cxnLst>
              <a:cxn ang="0">
                <a:pos x="csX0" y="csY0"/>
              </a:cxn>
              <a:cxn ang="0">
                <a:pos x="csX1" y="csY1"/>
              </a:cxn>
            </a:cxnLst>
            <a:rect l="l" t="t" r="r" b="b"/>
            <a:pathLst>
              <a:path w="9525" h="57150">
                <a:moveTo>
                  <a:pt x="318" y="200"/>
                </a:moveTo>
                <a:lnTo>
                  <a:pt x="318" y="57350"/>
                </a:lnTo>
              </a:path>
            </a:pathLst>
          </a:custGeom>
          <a:ln w="9525" cap="flat">
            <a:solidFill>
              <a:srgbClr val="333333"/>
            </a:solidFill>
            <a:prstDash val="solid"/>
            <a:miter/>
          </a:ln>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9" name="Free-form: Shape 41">
            <a:extLst>
              <a:ext uri="{FF2B5EF4-FFF2-40B4-BE49-F238E27FC236}">
                <a16:creationId xmlns:a16="http://schemas.microsoft.com/office/drawing/2014/main" id="{A706F465-07E8-92C7-4EB8-BC23D8146107}"/>
              </a:ext>
            </a:extLst>
          </p:cNvPr>
          <p:cNvSpPr/>
          <p:nvPr/>
        </p:nvSpPr>
        <p:spPr>
          <a:xfrm>
            <a:off x="2875879" y="4842869"/>
            <a:ext cx="15309" cy="91852"/>
          </a:xfrm>
          <a:custGeom>
            <a:avLst/>
            <a:gdLst>
              <a:gd name="csX0" fmla="*/ 368 w 9525"/>
              <a:gd name="csY0" fmla="*/ 200 h 57150"/>
              <a:gd name="csX1" fmla="*/ 368 w 9525"/>
              <a:gd name="csY1" fmla="*/ 57350 h 57150"/>
            </a:gdLst>
            <a:ahLst/>
            <a:cxnLst>
              <a:cxn ang="0">
                <a:pos x="csX0" y="csY0"/>
              </a:cxn>
              <a:cxn ang="0">
                <a:pos x="csX1" y="csY1"/>
              </a:cxn>
            </a:cxnLst>
            <a:rect l="l" t="t" r="r" b="b"/>
            <a:pathLst>
              <a:path w="9525" h="57150">
                <a:moveTo>
                  <a:pt x="368" y="200"/>
                </a:moveTo>
                <a:lnTo>
                  <a:pt x="368"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0" name="Free-form: Shape 44">
            <a:extLst>
              <a:ext uri="{FF2B5EF4-FFF2-40B4-BE49-F238E27FC236}">
                <a16:creationId xmlns:a16="http://schemas.microsoft.com/office/drawing/2014/main" id="{0925909C-E19E-98EE-D77F-4401E00CB315}"/>
              </a:ext>
            </a:extLst>
          </p:cNvPr>
          <p:cNvSpPr/>
          <p:nvPr/>
        </p:nvSpPr>
        <p:spPr>
          <a:xfrm>
            <a:off x="3649907" y="4842869"/>
            <a:ext cx="15309" cy="91852"/>
          </a:xfrm>
          <a:custGeom>
            <a:avLst/>
            <a:gdLst>
              <a:gd name="csX0" fmla="*/ 419 w 9525"/>
              <a:gd name="csY0" fmla="*/ 200 h 57150"/>
              <a:gd name="csX1" fmla="*/ 419 w 9525"/>
              <a:gd name="csY1" fmla="*/ 57350 h 57150"/>
            </a:gdLst>
            <a:ahLst/>
            <a:cxnLst>
              <a:cxn ang="0">
                <a:pos x="csX0" y="csY0"/>
              </a:cxn>
              <a:cxn ang="0">
                <a:pos x="csX1" y="csY1"/>
              </a:cxn>
            </a:cxnLst>
            <a:rect l="l" t="t" r="r" b="b"/>
            <a:pathLst>
              <a:path w="9525" h="57150">
                <a:moveTo>
                  <a:pt x="419" y="200"/>
                </a:moveTo>
                <a:lnTo>
                  <a:pt x="419"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1" name="Free-form: Shape 45">
            <a:extLst>
              <a:ext uri="{FF2B5EF4-FFF2-40B4-BE49-F238E27FC236}">
                <a16:creationId xmlns:a16="http://schemas.microsoft.com/office/drawing/2014/main" id="{571FFBF0-28BC-40D4-6FDC-E69B4254FAA9}"/>
              </a:ext>
            </a:extLst>
          </p:cNvPr>
          <p:cNvSpPr/>
          <p:nvPr/>
        </p:nvSpPr>
        <p:spPr>
          <a:xfrm>
            <a:off x="4673116" y="4842869"/>
            <a:ext cx="15309" cy="91852"/>
          </a:xfrm>
          <a:custGeom>
            <a:avLst/>
            <a:gdLst>
              <a:gd name="csX0" fmla="*/ 486 w 9525"/>
              <a:gd name="csY0" fmla="*/ 200 h 57150"/>
              <a:gd name="csX1" fmla="*/ 486 w 9525"/>
              <a:gd name="csY1" fmla="*/ 57350 h 57150"/>
            </a:gdLst>
            <a:ahLst/>
            <a:cxnLst>
              <a:cxn ang="0">
                <a:pos x="csX0" y="csY0"/>
              </a:cxn>
              <a:cxn ang="0">
                <a:pos x="csX1" y="csY1"/>
              </a:cxn>
            </a:cxnLst>
            <a:rect l="l" t="t" r="r" b="b"/>
            <a:pathLst>
              <a:path w="9525" h="57150">
                <a:moveTo>
                  <a:pt x="486" y="200"/>
                </a:moveTo>
                <a:lnTo>
                  <a:pt x="486"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2" name="Free-form: Shape 47">
            <a:extLst>
              <a:ext uri="{FF2B5EF4-FFF2-40B4-BE49-F238E27FC236}">
                <a16:creationId xmlns:a16="http://schemas.microsoft.com/office/drawing/2014/main" id="{23C15F05-F412-772D-17FC-1CDE1AD6FD87}"/>
              </a:ext>
            </a:extLst>
          </p:cNvPr>
          <p:cNvSpPr/>
          <p:nvPr/>
        </p:nvSpPr>
        <p:spPr>
          <a:xfrm>
            <a:off x="5447143" y="4842869"/>
            <a:ext cx="15309" cy="91852"/>
          </a:xfrm>
          <a:custGeom>
            <a:avLst/>
            <a:gdLst>
              <a:gd name="csX0" fmla="*/ 536 w 9525"/>
              <a:gd name="csY0" fmla="*/ 200 h 57150"/>
              <a:gd name="csX1" fmla="*/ 536 w 9525"/>
              <a:gd name="csY1" fmla="*/ 57350 h 57150"/>
            </a:gdLst>
            <a:ahLst/>
            <a:cxnLst>
              <a:cxn ang="0">
                <a:pos x="csX0" y="csY0"/>
              </a:cxn>
              <a:cxn ang="0">
                <a:pos x="csX1" y="csY1"/>
              </a:cxn>
            </a:cxnLst>
            <a:rect l="l" t="t" r="r" b="b"/>
            <a:pathLst>
              <a:path w="9525" h="57150">
                <a:moveTo>
                  <a:pt x="536" y="200"/>
                </a:moveTo>
                <a:lnTo>
                  <a:pt x="536"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1224AC2B-1740-D43A-6C9E-979E4983F1E2}"/>
              </a:ext>
            </a:extLst>
          </p:cNvPr>
          <p:cNvSpPr txBox="1"/>
          <p:nvPr/>
        </p:nvSpPr>
        <p:spPr>
          <a:xfrm>
            <a:off x="2650980" y="5446937"/>
            <a:ext cx="15183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Hazard ratio</a:t>
            </a:r>
          </a:p>
        </p:txBody>
      </p:sp>
      <p:sp>
        <p:nvSpPr>
          <p:cNvPr id="54" name="TextBox 53">
            <a:extLst>
              <a:ext uri="{FF2B5EF4-FFF2-40B4-BE49-F238E27FC236}">
                <a16:creationId xmlns:a16="http://schemas.microsoft.com/office/drawing/2014/main" id="{1BBD965E-51BE-DEC9-3F47-A244C1263452}"/>
              </a:ext>
            </a:extLst>
          </p:cNvPr>
          <p:cNvSpPr txBox="1"/>
          <p:nvPr/>
        </p:nvSpPr>
        <p:spPr>
          <a:xfrm>
            <a:off x="644508" y="2723747"/>
            <a:ext cx="181331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1053783 (4420)</a:t>
            </a:r>
          </a:p>
        </p:txBody>
      </p:sp>
      <p:sp>
        <p:nvSpPr>
          <p:cNvPr id="55" name="TextBox 54">
            <a:extLst>
              <a:ext uri="{FF2B5EF4-FFF2-40B4-BE49-F238E27FC236}">
                <a16:creationId xmlns:a16="http://schemas.microsoft.com/office/drawing/2014/main" id="{2B601B56-7772-3ACB-AF71-497E71AB11E3}"/>
              </a:ext>
            </a:extLst>
          </p:cNvPr>
          <p:cNvSpPr txBox="1"/>
          <p:nvPr/>
        </p:nvSpPr>
        <p:spPr>
          <a:xfrm>
            <a:off x="708627" y="3140485"/>
            <a:ext cx="1685078"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443768 (2944)</a:t>
            </a:r>
          </a:p>
        </p:txBody>
      </p:sp>
      <p:sp>
        <p:nvSpPr>
          <p:cNvPr id="56" name="TextBox 55">
            <a:extLst>
              <a:ext uri="{FF2B5EF4-FFF2-40B4-BE49-F238E27FC236}">
                <a16:creationId xmlns:a16="http://schemas.microsoft.com/office/drawing/2014/main" id="{CBEAFEC4-EBB1-9DE6-566C-16F9BDC8DFBA}"/>
              </a:ext>
            </a:extLst>
          </p:cNvPr>
          <p:cNvSpPr txBox="1"/>
          <p:nvPr/>
        </p:nvSpPr>
        <p:spPr>
          <a:xfrm>
            <a:off x="836868" y="3557222"/>
            <a:ext cx="142859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29601 (314)</a:t>
            </a:r>
          </a:p>
        </p:txBody>
      </p:sp>
      <p:sp>
        <p:nvSpPr>
          <p:cNvPr id="57" name="TextBox 56">
            <a:extLst>
              <a:ext uri="{FF2B5EF4-FFF2-40B4-BE49-F238E27FC236}">
                <a16:creationId xmlns:a16="http://schemas.microsoft.com/office/drawing/2014/main" id="{47568DC2-A69E-B03A-82B0-884FD0968535}"/>
              </a:ext>
            </a:extLst>
          </p:cNvPr>
          <p:cNvSpPr txBox="1"/>
          <p:nvPr/>
        </p:nvSpPr>
        <p:spPr>
          <a:xfrm>
            <a:off x="965108" y="3973959"/>
            <a:ext cx="1172116"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2669 (52)</a:t>
            </a:r>
          </a:p>
        </p:txBody>
      </p:sp>
      <p:sp>
        <p:nvSpPr>
          <p:cNvPr id="58" name="TextBox 57">
            <a:extLst>
              <a:ext uri="{FF2B5EF4-FFF2-40B4-BE49-F238E27FC236}">
                <a16:creationId xmlns:a16="http://schemas.microsoft.com/office/drawing/2014/main" id="{101B6A24-7EB3-8D88-6040-F6F02E9A4BF9}"/>
              </a:ext>
            </a:extLst>
          </p:cNvPr>
          <p:cNvSpPr txBox="1"/>
          <p:nvPr/>
        </p:nvSpPr>
        <p:spPr>
          <a:xfrm>
            <a:off x="1029228" y="4390697"/>
            <a:ext cx="104387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620 (28)</a:t>
            </a:r>
          </a:p>
        </p:txBody>
      </p:sp>
      <p:sp>
        <p:nvSpPr>
          <p:cNvPr id="60" name="TextBox 59">
            <a:extLst>
              <a:ext uri="{FF2B5EF4-FFF2-40B4-BE49-F238E27FC236}">
                <a16:creationId xmlns:a16="http://schemas.microsoft.com/office/drawing/2014/main" id="{94060D67-72C2-A901-3712-65D14C4B80F3}"/>
              </a:ext>
            </a:extLst>
          </p:cNvPr>
          <p:cNvSpPr txBox="1"/>
          <p:nvPr/>
        </p:nvSpPr>
        <p:spPr>
          <a:xfrm>
            <a:off x="6277342" y="2011005"/>
            <a:ext cx="1582484" cy="646331"/>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Hazard ratio </a:t>
            </a:r>
            <a:b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b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(95% CI)</a:t>
            </a:r>
          </a:p>
        </p:txBody>
      </p:sp>
      <p:sp>
        <p:nvSpPr>
          <p:cNvPr id="61" name="TextBox 60">
            <a:extLst>
              <a:ext uri="{FF2B5EF4-FFF2-40B4-BE49-F238E27FC236}">
                <a16:creationId xmlns:a16="http://schemas.microsoft.com/office/drawing/2014/main" id="{2BEA9188-8DD5-BD66-9D34-A33D6988EF21}"/>
              </a:ext>
            </a:extLst>
          </p:cNvPr>
          <p:cNvSpPr txBox="1"/>
          <p:nvPr/>
        </p:nvSpPr>
        <p:spPr>
          <a:xfrm>
            <a:off x="900988" y="2011005"/>
            <a:ext cx="1300356"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N (events)</a:t>
            </a:r>
          </a:p>
        </p:txBody>
      </p:sp>
      <p:sp>
        <p:nvSpPr>
          <p:cNvPr id="62" name="TextBox 61">
            <a:extLst>
              <a:ext uri="{FF2B5EF4-FFF2-40B4-BE49-F238E27FC236}">
                <a16:creationId xmlns:a16="http://schemas.microsoft.com/office/drawing/2014/main" id="{803F868E-0ACE-C35A-D10E-F31263F40909}"/>
              </a:ext>
            </a:extLst>
          </p:cNvPr>
          <p:cNvSpPr txBox="1"/>
          <p:nvPr/>
        </p:nvSpPr>
        <p:spPr>
          <a:xfrm>
            <a:off x="8176127" y="2011005"/>
            <a:ext cx="2290626" cy="369332"/>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Triglycerides</a:t>
            </a:r>
          </a:p>
        </p:txBody>
      </p:sp>
      <p:sp>
        <p:nvSpPr>
          <p:cNvPr id="63" name="Rectangle: Rounded Corners 62">
            <a:extLst>
              <a:ext uri="{FF2B5EF4-FFF2-40B4-BE49-F238E27FC236}">
                <a16:creationId xmlns:a16="http://schemas.microsoft.com/office/drawing/2014/main" id="{0CC54FBB-1273-D65C-ABF8-1DE7CF820629}"/>
              </a:ext>
            </a:extLst>
          </p:cNvPr>
          <p:cNvSpPr/>
          <p:nvPr/>
        </p:nvSpPr>
        <p:spPr>
          <a:xfrm>
            <a:off x="693343" y="3936890"/>
            <a:ext cx="11202861" cy="853431"/>
          </a:xfrm>
          <a:prstGeom prst="round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7" name="TextBox 76">
            <a:extLst>
              <a:ext uri="{FF2B5EF4-FFF2-40B4-BE49-F238E27FC236}">
                <a16:creationId xmlns:a16="http://schemas.microsoft.com/office/drawing/2014/main" id="{CAF1ACD5-B25E-B876-21A6-D3CE7D5C66CE}"/>
              </a:ext>
            </a:extLst>
          </p:cNvPr>
          <p:cNvSpPr txBox="1"/>
          <p:nvPr/>
        </p:nvSpPr>
        <p:spPr>
          <a:xfrm>
            <a:off x="8454237" y="2732926"/>
            <a:ext cx="2749472"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&lt;1.7 mmol/L/&lt;150 mg/dL</a:t>
            </a:r>
          </a:p>
        </p:txBody>
      </p:sp>
      <p:sp>
        <p:nvSpPr>
          <p:cNvPr id="78" name="TextBox 77">
            <a:extLst>
              <a:ext uri="{FF2B5EF4-FFF2-40B4-BE49-F238E27FC236}">
                <a16:creationId xmlns:a16="http://schemas.microsoft.com/office/drawing/2014/main" id="{DA242568-D433-7E79-A839-CACED5BC280F}"/>
              </a:ext>
            </a:extLst>
          </p:cNvPr>
          <p:cNvSpPr txBox="1"/>
          <p:nvPr/>
        </p:nvSpPr>
        <p:spPr>
          <a:xfrm>
            <a:off x="8454237" y="3149664"/>
            <a:ext cx="3441968"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1.7–4.5 mmol/L/150–400 mg/dL</a:t>
            </a:r>
          </a:p>
        </p:txBody>
      </p:sp>
      <p:sp>
        <p:nvSpPr>
          <p:cNvPr id="79" name="TextBox 78">
            <a:extLst>
              <a:ext uri="{FF2B5EF4-FFF2-40B4-BE49-F238E27FC236}">
                <a16:creationId xmlns:a16="http://schemas.microsoft.com/office/drawing/2014/main" id="{23BAE8A7-3F64-7DA6-CC73-B5819928C5CF}"/>
              </a:ext>
            </a:extLst>
          </p:cNvPr>
          <p:cNvSpPr txBox="1"/>
          <p:nvPr/>
        </p:nvSpPr>
        <p:spPr>
          <a:xfrm>
            <a:off x="8454237" y="3566401"/>
            <a:ext cx="3377848"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4.5–10 mmol/L/400–800 mg/dL</a:t>
            </a:r>
          </a:p>
        </p:txBody>
      </p:sp>
      <p:sp>
        <p:nvSpPr>
          <p:cNvPr id="80" name="TextBox 79">
            <a:extLst>
              <a:ext uri="{FF2B5EF4-FFF2-40B4-BE49-F238E27FC236}">
                <a16:creationId xmlns:a16="http://schemas.microsoft.com/office/drawing/2014/main" id="{2F46472D-1D2F-3F09-C7DD-20ECA7F86AA3}"/>
              </a:ext>
            </a:extLst>
          </p:cNvPr>
          <p:cNvSpPr txBox="1"/>
          <p:nvPr/>
        </p:nvSpPr>
        <p:spPr>
          <a:xfrm>
            <a:off x="8454237" y="3983138"/>
            <a:ext cx="3441968"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10–20 mmol/L/800–1700 mg/dL</a:t>
            </a:r>
          </a:p>
        </p:txBody>
      </p:sp>
      <p:sp>
        <p:nvSpPr>
          <p:cNvPr id="81" name="TextBox 80">
            <a:extLst>
              <a:ext uri="{FF2B5EF4-FFF2-40B4-BE49-F238E27FC236}">
                <a16:creationId xmlns:a16="http://schemas.microsoft.com/office/drawing/2014/main" id="{2C520C97-E205-049F-2AAF-5E1742E456DF}"/>
              </a:ext>
            </a:extLst>
          </p:cNvPr>
          <p:cNvSpPr txBox="1"/>
          <p:nvPr/>
        </p:nvSpPr>
        <p:spPr>
          <a:xfrm>
            <a:off x="8454237" y="4399874"/>
            <a:ext cx="2877712"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&gt;20 mmol/L/&gt;1,700 mg/dL</a:t>
            </a:r>
          </a:p>
        </p:txBody>
      </p:sp>
      <p:sp>
        <p:nvSpPr>
          <p:cNvPr id="65" name="Diamond 64">
            <a:extLst>
              <a:ext uri="{FF2B5EF4-FFF2-40B4-BE49-F238E27FC236}">
                <a16:creationId xmlns:a16="http://schemas.microsoft.com/office/drawing/2014/main" id="{A9507182-294E-DF5F-A5F6-7E78490FEA84}"/>
              </a:ext>
            </a:extLst>
          </p:cNvPr>
          <p:cNvSpPr/>
          <p:nvPr/>
        </p:nvSpPr>
        <p:spPr>
          <a:xfrm>
            <a:off x="8202295" y="2777042"/>
            <a:ext cx="214322" cy="214322"/>
          </a:xfrm>
          <a:prstGeom prst="diamond">
            <a:avLst/>
          </a:prstGeom>
          <a:solidFill>
            <a:schemeClr val="bg1">
              <a:lumMod val="85000"/>
            </a:schemeClr>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6" name="Diamond 65">
            <a:extLst>
              <a:ext uri="{FF2B5EF4-FFF2-40B4-BE49-F238E27FC236}">
                <a16:creationId xmlns:a16="http://schemas.microsoft.com/office/drawing/2014/main" id="{1E82AE74-7C16-B6DB-D5C0-E224A2DABEE8}"/>
              </a:ext>
            </a:extLst>
          </p:cNvPr>
          <p:cNvSpPr/>
          <p:nvPr/>
        </p:nvSpPr>
        <p:spPr>
          <a:xfrm>
            <a:off x="8202295" y="3193779"/>
            <a:ext cx="214322" cy="214322"/>
          </a:xfrm>
          <a:prstGeom prst="diamond">
            <a:avLst/>
          </a:prstGeom>
          <a:solidFill>
            <a:srgbClr val="FCDED3"/>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7" name="Diamond 66">
            <a:extLst>
              <a:ext uri="{FF2B5EF4-FFF2-40B4-BE49-F238E27FC236}">
                <a16:creationId xmlns:a16="http://schemas.microsoft.com/office/drawing/2014/main" id="{F3DCC8B9-6B84-89C9-5AC9-F585A804CE5C}"/>
              </a:ext>
            </a:extLst>
          </p:cNvPr>
          <p:cNvSpPr/>
          <p:nvPr/>
        </p:nvSpPr>
        <p:spPr>
          <a:xfrm>
            <a:off x="8202295" y="3610516"/>
            <a:ext cx="214322" cy="214320"/>
          </a:xfrm>
          <a:prstGeom prst="diamond">
            <a:avLst/>
          </a:prstGeom>
          <a:solidFill>
            <a:srgbClr val="F79B7A"/>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8" name="Diamond 67">
            <a:extLst>
              <a:ext uri="{FF2B5EF4-FFF2-40B4-BE49-F238E27FC236}">
                <a16:creationId xmlns:a16="http://schemas.microsoft.com/office/drawing/2014/main" id="{8A0E2428-8059-9BAF-DDF5-3E634B3D081E}"/>
              </a:ext>
            </a:extLst>
          </p:cNvPr>
          <p:cNvSpPr/>
          <p:nvPr/>
        </p:nvSpPr>
        <p:spPr>
          <a:xfrm>
            <a:off x="8202295" y="4027254"/>
            <a:ext cx="214322" cy="214322"/>
          </a:xfrm>
          <a:prstGeom prst="diamond">
            <a:avLst/>
          </a:prstGeom>
          <a:solidFill>
            <a:srgbClr val="C23D0C"/>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9" name="Diamond 68">
            <a:extLst>
              <a:ext uri="{FF2B5EF4-FFF2-40B4-BE49-F238E27FC236}">
                <a16:creationId xmlns:a16="http://schemas.microsoft.com/office/drawing/2014/main" id="{C8CDC32F-8C2B-0327-7459-9DA3061768D9}"/>
              </a:ext>
            </a:extLst>
          </p:cNvPr>
          <p:cNvSpPr/>
          <p:nvPr/>
        </p:nvSpPr>
        <p:spPr>
          <a:xfrm>
            <a:off x="8202295" y="4443991"/>
            <a:ext cx="214322" cy="214322"/>
          </a:xfrm>
          <a:prstGeom prst="diamond">
            <a:avLst/>
          </a:prstGeom>
          <a:solidFill>
            <a:srgbClr val="812808"/>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756914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D8743A-5987-AC69-D9EC-4087023B7B1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F64AFD8-0086-99FC-4A58-975A05F534B1}"/>
              </a:ext>
            </a:extLst>
          </p:cNvPr>
          <p:cNvSpPr>
            <a:spLocks noGrp="1"/>
          </p:cNvSpPr>
          <p:nvPr>
            <p:ph type="title"/>
          </p:nvPr>
        </p:nvSpPr>
        <p:spPr/>
        <p:txBody>
          <a:bodyPr/>
          <a:lstStyle/>
          <a:p>
            <a:r>
              <a:rPr lang="en-GB"/>
              <a:t>General population study from Denmark</a:t>
            </a:r>
            <a:r>
              <a:rPr lang="en-GB" baseline="30000"/>
              <a:t>1</a:t>
            </a:r>
          </a:p>
        </p:txBody>
      </p:sp>
      <p:sp>
        <p:nvSpPr>
          <p:cNvPr id="4" name="Slide Number Placeholder 3">
            <a:extLst>
              <a:ext uri="{FF2B5EF4-FFF2-40B4-BE49-F238E27FC236}">
                <a16:creationId xmlns:a16="http://schemas.microsoft.com/office/drawing/2014/main" id="{76721595-C728-67C1-06D8-F2AC44E4589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918CA5B-DDDA-4505-9F90-BECE9388C49A}" type="slidenum">
              <a:rPr kumimoji="0" lang="en-GB" sz="1000" b="0" i="0" u="none" strike="noStrike" kern="1200" cap="none" spc="0" normalizeH="0" baseline="0" noProof="0" smtClean="0">
                <a:ln>
                  <a:noFill/>
                </a:ln>
                <a:solidFill>
                  <a:prstClr val="black">
                    <a:lumMod val="65000"/>
                    <a:lumOff val="35000"/>
                  </a:prstClr>
                </a:solidFill>
                <a:effectLst/>
                <a:uLnTx/>
                <a:uFillTx/>
                <a:latin typeface="Apto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GB" sz="1000" b="0" i="0" u="none" strike="noStrike" kern="1200" cap="none" spc="0" normalizeH="0" baseline="0" noProof="0">
              <a:ln>
                <a:noFill/>
              </a:ln>
              <a:solidFill>
                <a:prstClr val="black">
                  <a:lumMod val="65000"/>
                  <a:lumOff val="35000"/>
                </a:prstClr>
              </a:solidFill>
              <a:effectLst/>
              <a:uLnTx/>
              <a:uFillTx/>
              <a:latin typeface="Aptos"/>
              <a:ea typeface="+mn-ea"/>
              <a:cs typeface="+mn-cs"/>
            </a:endParaRPr>
          </a:p>
        </p:txBody>
      </p:sp>
      <p:sp>
        <p:nvSpPr>
          <p:cNvPr id="5" name="Text Placeholder 4">
            <a:extLst>
              <a:ext uri="{FF2B5EF4-FFF2-40B4-BE49-F238E27FC236}">
                <a16:creationId xmlns:a16="http://schemas.microsoft.com/office/drawing/2014/main" id="{506F21AB-3C7B-C7B8-7702-C7DF94EA84B0}"/>
              </a:ext>
            </a:extLst>
          </p:cNvPr>
          <p:cNvSpPr txBox="1">
            <a:spLocks/>
          </p:cNvSpPr>
          <p:nvPr/>
        </p:nvSpPr>
        <p:spPr>
          <a:xfrm>
            <a:off x="470644" y="6183177"/>
            <a:ext cx="11303535" cy="536774"/>
          </a:xfrm>
          <a:prstGeom prst="rect">
            <a:avLst/>
          </a:prstGeom>
        </p:spPr>
        <p:txBody>
          <a:bodyPr anchor="b"/>
          <a:lstStyle>
            <a:lvl1pPr marL="228600" indent="-228600" algn="l" defTabSz="914400" rtl="0" eaLnBrk="1" latinLnBrk="0" hangingPunct="1">
              <a:lnSpc>
                <a:spcPct val="90000"/>
              </a:lnSpc>
              <a:spcBef>
                <a:spcPts val="1000"/>
              </a:spcBef>
              <a:buClr>
                <a:srgbClr val="0A5963"/>
              </a:buClr>
              <a:buFont typeface="Arial" panose="020B0604020202020204" pitchFamily="34" charset="0"/>
              <a:buChar char="•"/>
              <a:defRPr sz="2800" kern="1200">
                <a:solidFill>
                  <a:srgbClr val="75757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rgbClr val="0A5963"/>
              </a:buClr>
              <a:buFont typeface="Arial" panose="020B0604020202020204" pitchFamily="34" charset="0"/>
              <a:buChar char="•"/>
              <a:defRPr sz="2400" kern="1200">
                <a:solidFill>
                  <a:srgbClr val="757575"/>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rgbClr val="0A5963"/>
              </a:buClr>
              <a:buFont typeface="Arial" panose="020B0604020202020204" pitchFamily="34" charset="0"/>
              <a:buChar char="•"/>
              <a:defRPr sz="2000" kern="1200">
                <a:solidFill>
                  <a:srgbClr val="757575"/>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A5963"/>
              </a:buClr>
              <a:buSzTx/>
              <a:buFont typeface="Arial" panose="020B0604020202020204" pitchFamily="34" charset="0"/>
              <a:buNone/>
              <a:tabLst/>
              <a:defRPr/>
            </a:pPr>
            <a:b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CI, confidence interval. </a:t>
            </a:r>
            <a:b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Pedersen SB, et al. </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JAMA Intern Med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2016;176:1834–42. </a:t>
            </a:r>
          </a:p>
        </p:txBody>
      </p:sp>
      <p:sp>
        <p:nvSpPr>
          <p:cNvPr id="6" name="TextBox 5">
            <a:extLst>
              <a:ext uri="{FF2B5EF4-FFF2-40B4-BE49-F238E27FC236}">
                <a16:creationId xmlns:a16="http://schemas.microsoft.com/office/drawing/2014/main" id="{5E6DBD78-1CE6-DDD1-C4E2-BD335BD98F7F}"/>
              </a:ext>
            </a:extLst>
          </p:cNvPr>
          <p:cNvSpPr txBox="1"/>
          <p:nvPr/>
        </p:nvSpPr>
        <p:spPr>
          <a:xfrm>
            <a:off x="1665458" y="1291865"/>
            <a:ext cx="886108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solidFill>
                  <a:srgbClr val="852908"/>
                </a:solidFill>
                <a:effectLst/>
                <a:uLnTx/>
                <a:uFillTx/>
                <a:latin typeface="Arial" panose="020B0604020202020204" pitchFamily="34" charset="0"/>
                <a:ea typeface="+mn-ea"/>
                <a:cs typeface="Arial" panose="020B0604020202020204" pitchFamily="34" charset="0"/>
                <a:sym typeface="Aptos"/>
                <a:rtl val="0"/>
              </a:rPr>
              <a:t>Multivariable adjusted risk of acute pancreatitis</a:t>
            </a:r>
          </a:p>
        </p:txBody>
      </p:sp>
      <p:sp>
        <p:nvSpPr>
          <p:cNvPr id="141" name="TextBox 140">
            <a:extLst>
              <a:ext uri="{FF2B5EF4-FFF2-40B4-BE49-F238E27FC236}">
                <a16:creationId xmlns:a16="http://schemas.microsoft.com/office/drawing/2014/main" id="{91220343-FA04-952C-8E3A-4F08CA6B995D}"/>
              </a:ext>
            </a:extLst>
          </p:cNvPr>
          <p:cNvSpPr txBox="1"/>
          <p:nvPr/>
        </p:nvSpPr>
        <p:spPr>
          <a:xfrm>
            <a:off x="5813130" y="2678827"/>
            <a:ext cx="1377300"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[Reference]</a:t>
            </a:r>
          </a:p>
        </p:txBody>
      </p:sp>
      <p:sp>
        <p:nvSpPr>
          <p:cNvPr id="130" name="TextBox 129">
            <a:extLst>
              <a:ext uri="{FF2B5EF4-FFF2-40B4-BE49-F238E27FC236}">
                <a16:creationId xmlns:a16="http://schemas.microsoft.com/office/drawing/2014/main" id="{69BDC222-772B-DE54-8813-F6625B890A69}"/>
              </a:ext>
            </a:extLst>
          </p:cNvPr>
          <p:cNvSpPr txBox="1"/>
          <p:nvPr/>
        </p:nvSpPr>
        <p:spPr>
          <a:xfrm>
            <a:off x="413227" y="2675583"/>
            <a:ext cx="1300356"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31044 (72)</a:t>
            </a:r>
          </a:p>
        </p:txBody>
      </p:sp>
      <p:sp>
        <p:nvSpPr>
          <p:cNvPr id="57" name="Free-form: Shape 52">
            <a:extLst>
              <a:ext uri="{FF2B5EF4-FFF2-40B4-BE49-F238E27FC236}">
                <a16:creationId xmlns:a16="http://schemas.microsoft.com/office/drawing/2014/main" id="{091E8AC9-903A-7139-84CE-4C5BC86205F1}"/>
              </a:ext>
            </a:extLst>
          </p:cNvPr>
          <p:cNvSpPr/>
          <p:nvPr/>
        </p:nvSpPr>
        <p:spPr>
          <a:xfrm>
            <a:off x="2336302" y="2844788"/>
            <a:ext cx="77501" cy="2566439"/>
          </a:xfrm>
          <a:custGeom>
            <a:avLst/>
            <a:gdLst>
              <a:gd name="csX0" fmla="*/ 200 w 9525"/>
              <a:gd name="csY0" fmla="*/ 53 h 1400175"/>
              <a:gd name="csX1" fmla="*/ 200 w 9525"/>
              <a:gd name="csY1" fmla="*/ 1400228 h 1400175"/>
            </a:gdLst>
            <a:ahLst/>
            <a:cxnLst>
              <a:cxn ang="0">
                <a:pos x="csX0" y="csY0"/>
              </a:cxn>
              <a:cxn ang="0">
                <a:pos x="csX1" y="csY1"/>
              </a:cxn>
            </a:cxnLst>
            <a:rect l="l" t="t" r="r" b="b"/>
            <a:pathLst>
              <a:path w="9525" h="1400175">
                <a:moveTo>
                  <a:pt x="200" y="53"/>
                </a:moveTo>
                <a:lnTo>
                  <a:pt x="200" y="1400228"/>
                </a:lnTo>
              </a:path>
            </a:pathLst>
          </a:custGeom>
          <a:ln w="9525" cap="flat">
            <a:solidFill>
              <a:srgbClr val="333333"/>
            </a:solidFill>
            <a:custDash>
              <a:ds d="300000" sp="300000"/>
            </a:custDash>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58" name="Diamond 57">
            <a:extLst>
              <a:ext uri="{FF2B5EF4-FFF2-40B4-BE49-F238E27FC236}">
                <a16:creationId xmlns:a16="http://schemas.microsoft.com/office/drawing/2014/main" id="{2350DF1D-90A2-7609-BD7E-1E79BB49AAA6}"/>
              </a:ext>
            </a:extLst>
          </p:cNvPr>
          <p:cNvSpPr/>
          <p:nvPr/>
        </p:nvSpPr>
        <p:spPr>
          <a:xfrm>
            <a:off x="2664280" y="3161071"/>
            <a:ext cx="226049" cy="229257"/>
          </a:xfrm>
          <a:prstGeom prst="diamond">
            <a:avLst/>
          </a:prstGeom>
          <a:solidFill>
            <a:srgbClr val="F15922">
              <a:lumMod val="20000"/>
              <a:lumOff val="80000"/>
            </a:srgbClr>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0" name="Diamond 59">
            <a:extLst>
              <a:ext uri="{FF2B5EF4-FFF2-40B4-BE49-F238E27FC236}">
                <a16:creationId xmlns:a16="http://schemas.microsoft.com/office/drawing/2014/main" id="{FBD70249-9930-1E03-ED20-21640A11412E}"/>
              </a:ext>
            </a:extLst>
          </p:cNvPr>
          <p:cNvSpPr/>
          <p:nvPr/>
        </p:nvSpPr>
        <p:spPr>
          <a:xfrm>
            <a:off x="3407439" y="4070379"/>
            <a:ext cx="226049" cy="229256"/>
          </a:xfrm>
          <a:prstGeom prst="diamond">
            <a:avLst/>
          </a:prstGeom>
          <a:solidFill>
            <a:srgbClr val="F79B7A"/>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2" name="Diamond 61">
            <a:extLst>
              <a:ext uri="{FF2B5EF4-FFF2-40B4-BE49-F238E27FC236}">
                <a16:creationId xmlns:a16="http://schemas.microsoft.com/office/drawing/2014/main" id="{8A881C88-E045-DA20-08D6-8D0A46DB90B6}"/>
              </a:ext>
            </a:extLst>
          </p:cNvPr>
          <p:cNvSpPr/>
          <p:nvPr/>
        </p:nvSpPr>
        <p:spPr>
          <a:xfrm>
            <a:off x="3833165" y="4516158"/>
            <a:ext cx="226049" cy="229257"/>
          </a:xfrm>
          <a:prstGeom prst="diamond">
            <a:avLst/>
          </a:prstGeom>
          <a:solidFill>
            <a:srgbClr val="C23D0C"/>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7" name="Diamond 76">
            <a:extLst>
              <a:ext uri="{FF2B5EF4-FFF2-40B4-BE49-F238E27FC236}">
                <a16:creationId xmlns:a16="http://schemas.microsoft.com/office/drawing/2014/main" id="{646A29C5-A023-2ED4-052D-29359DBECF44}"/>
              </a:ext>
            </a:extLst>
          </p:cNvPr>
          <p:cNvSpPr/>
          <p:nvPr/>
        </p:nvSpPr>
        <p:spPr>
          <a:xfrm>
            <a:off x="4851116" y="4961935"/>
            <a:ext cx="226049" cy="229257"/>
          </a:xfrm>
          <a:prstGeom prst="diamond">
            <a:avLst/>
          </a:prstGeom>
          <a:solidFill>
            <a:srgbClr val="812808"/>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9" name="TextBox 78">
            <a:extLst>
              <a:ext uri="{FF2B5EF4-FFF2-40B4-BE49-F238E27FC236}">
                <a16:creationId xmlns:a16="http://schemas.microsoft.com/office/drawing/2014/main" id="{EA78DAB5-8B96-3375-1973-9A273E12160B}"/>
              </a:ext>
            </a:extLst>
          </p:cNvPr>
          <p:cNvSpPr txBox="1"/>
          <p:nvPr/>
        </p:nvSpPr>
        <p:spPr>
          <a:xfrm>
            <a:off x="5833498" y="3136024"/>
            <a:ext cx="1467068"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1.6 [1.0, 2.6]</a:t>
            </a:r>
          </a:p>
        </p:txBody>
      </p:sp>
      <p:sp>
        <p:nvSpPr>
          <p:cNvPr id="81" name="TextBox 80">
            <a:extLst>
              <a:ext uri="{FF2B5EF4-FFF2-40B4-BE49-F238E27FC236}">
                <a16:creationId xmlns:a16="http://schemas.microsoft.com/office/drawing/2014/main" id="{611ACE1D-90EC-30C4-CD90-82D3839D7A95}"/>
              </a:ext>
            </a:extLst>
          </p:cNvPr>
          <p:cNvSpPr txBox="1"/>
          <p:nvPr/>
        </p:nvSpPr>
        <p:spPr>
          <a:xfrm>
            <a:off x="5833498" y="3582726"/>
            <a:ext cx="1467068"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2.3 [1.3, 4.0]</a:t>
            </a:r>
          </a:p>
        </p:txBody>
      </p:sp>
      <p:sp>
        <p:nvSpPr>
          <p:cNvPr id="109" name="TextBox 108">
            <a:extLst>
              <a:ext uri="{FF2B5EF4-FFF2-40B4-BE49-F238E27FC236}">
                <a16:creationId xmlns:a16="http://schemas.microsoft.com/office/drawing/2014/main" id="{6772862A-982C-0132-15FF-EBA546F36045}"/>
              </a:ext>
            </a:extLst>
          </p:cNvPr>
          <p:cNvSpPr txBox="1"/>
          <p:nvPr/>
        </p:nvSpPr>
        <p:spPr>
          <a:xfrm>
            <a:off x="5833498" y="4029428"/>
            <a:ext cx="1467068"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2.9 [1.4, 5.9]</a:t>
            </a:r>
          </a:p>
        </p:txBody>
      </p:sp>
      <p:sp>
        <p:nvSpPr>
          <p:cNvPr id="117" name="TextBox 116">
            <a:extLst>
              <a:ext uri="{FF2B5EF4-FFF2-40B4-BE49-F238E27FC236}">
                <a16:creationId xmlns:a16="http://schemas.microsoft.com/office/drawing/2014/main" id="{CB1D1B5F-2D48-E296-4DE3-51C6B661A155}"/>
              </a:ext>
            </a:extLst>
          </p:cNvPr>
          <p:cNvSpPr txBox="1"/>
          <p:nvPr/>
        </p:nvSpPr>
        <p:spPr>
          <a:xfrm>
            <a:off x="5833498" y="4476130"/>
            <a:ext cx="1402948"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3.9 [1.5, 10]</a:t>
            </a:r>
          </a:p>
        </p:txBody>
      </p:sp>
      <p:sp>
        <p:nvSpPr>
          <p:cNvPr id="119" name="TextBox 118">
            <a:extLst>
              <a:ext uri="{FF2B5EF4-FFF2-40B4-BE49-F238E27FC236}">
                <a16:creationId xmlns:a16="http://schemas.microsoft.com/office/drawing/2014/main" id="{35FEFDAB-BEA5-AEB4-41BA-628BAC914883}"/>
              </a:ext>
            </a:extLst>
          </p:cNvPr>
          <p:cNvSpPr txBox="1"/>
          <p:nvPr/>
        </p:nvSpPr>
        <p:spPr>
          <a:xfrm>
            <a:off x="5833498" y="4922831"/>
            <a:ext cx="1402948"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8.7 [3.7, 20]</a:t>
            </a:r>
          </a:p>
        </p:txBody>
      </p:sp>
      <p:sp>
        <p:nvSpPr>
          <p:cNvPr id="120" name="Free-form: Shape 95">
            <a:extLst>
              <a:ext uri="{FF2B5EF4-FFF2-40B4-BE49-F238E27FC236}">
                <a16:creationId xmlns:a16="http://schemas.microsoft.com/office/drawing/2014/main" id="{4B047096-1B49-B765-4DE2-CA786D337BB0}"/>
              </a:ext>
            </a:extLst>
          </p:cNvPr>
          <p:cNvSpPr/>
          <p:nvPr/>
        </p:nvSpPr>
        <p:spPr>
          <a:xfrm>
            <a:off x="1515543" y="5406238"/>
            <a:ext cx="16146" cy="98253"/>
          </a:xfrm>
          <a:custGeom>
            <a:avLst/>
            <a:gdLst>
              <a:gd name="csX0" fmla="*/ 318 w 9525"/>
              <a:gd name="csY0" fmla="*/ 200 h 57150"/>
              <a:gd name="csX1" fmla="*/ 318 w 9525"/>
              <a:gd name="csY1" fmla="*/ 57350 h 57150"/>
            </a:gdLst>
            <a:ahLst/>
            <a:cxnLst>
              <a:cxn ang="0">
                <a:pos x="csX0" y="csY0"/>
              </a:cxn>
              <a:cxn ang="0">
                <a:pos x="csX1" y="csY1"/>
              </a:cxn>
            </a:cxnLst>
            <a:rect l="l" t="t" r="r" b="b"/>
            <a:pathLst>
              <a:path w="9525" h="57150">
                <a:moveTo>
                  <a:pt x="318" y="200"/>
                </a:moveTo>
                <a:lnTo>
                  <a:pt x="318"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21" name="TextBox 120">
            <a:extLst>
              <a:ext uri="{FF2B5EF4-FFF2-40B4-BE49-F238E27FC236}">
                <a16:creationId xmlns:a16="http://schemas.microsoft.com/office/drawing/2014/main" id="{D362D562-21D7-7DCB-0B2C-41FDB3288CAC}"/>
              </a:ext>
            </a:extLst>
          </p:cNvPr>
          <p:cNvSpPr txBox="1"/>
          <p:nvPr/>
        </p:nvSpPr>
        <p:spPr>
          <a:xfrm>
            <a:off x="1223160" y="5572212"/>
            <a:ext cx="505267"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0.5</a:t>
            </a:r>
          </a:p>
        </p:txBody>
      </p:sp>
      <p:sp>
        <p:nvSpPr>
          <p:cNvPr id="122" name="Free-form: Shape 100">
            <a:extLst>
              <a:ext uri="{FF2B5EF4-FFF2-40B4-BE49-F238E27FC236}">
                <a16:creationId xmlns:a16="http://schemas.microsoft.com/office/drawing/2014/main" id="{15C85F40-8043-1CBC-3FFE-BAFC6286166F}"/>
              </a:ext>
            </a:extLst>
          </p:cNvPr>
          <p:cNvSpPr/>
          <p:nvPr/>
        </p:nvSpPr>
        <p:spPr>
          <a:xfrm>
            <a:off x="2332983" y="5406238"/>
            <a:ext cx="16146" cy="98253"/>
          </a:xfrm>
          <a:custGeom>
            <a:avLst/>
            <a:gdLst>
              <a:gd name="csX0" fmla="*/ 368 w 9525"/>
              <a:gd name="csY0" fmla="*/ 200 h 57150"/>
              <a:gd name="csX1" fmla="*/ 368 w 9525"/>
              <a:gd name="csY1" fmla="*/ 57350 h 57150"/>
            </a:gdLst>
            <a:ahLst/>
            <a:cxnLst>
              <a:cxn ang="0">
                <a:pos x="csX0" y="csY0"/>
              </a:cxn>
              <a:cxn ang="0">
                <a:pos x="csX1" y="csY1"/>
              </a:cxn>
            </a:cxnLst>
            <a:rect l="l" t="t" r="r" b="b"/>
            <a:pathLst>
              <a:path w="9525" h="57150">
                <a:moveTo>
                  <a:pt x="368" y="200"/>
                </a:moveTo>
                <a:lnTo>
                  <a:pt x="368"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23" name="TextBox 122">
            <a:extLst>
              <a:ext uri="{FF2B5EF4-FFF2-40B4-BE49-F238E27FC236}">
                <a16:creationId xmlns:a16="http://schemas.microsoft.com/office/drawing/2014/main" id="{DF0130FE-DECB-B0F0-508A-5E94F77E3F6C}"/>
              </a:ext>
            </a:extLst>
          </p:cNvPr>
          <p:cNvSpPr txBox="1"/>
          <p:nvPr/>
        </p:nvSpPr>
        <p:spPr>
          <a:xfrm>
            <a:off x="2114731" y="5592323"/>
            <a:ext cx="312906"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1</a:t>
            </a:r>
          </a:p>
        </p:txBody>
      </p:sp>
      <p:sp>
        <p:nvSpPr>
          <p:cNvPr id="124" name="Free-form: Shape 106">
            <a:extLst>
              <a:ext uri="{FF2B5EF4-FFF2-40B4-BE49-F238E27FC236}">
                <a16:creationId xmlns:a16="http://schemas.microsoft.com/office/drawing/2014/main" id="{01B60531-2374-D4AB-EDCA-418BD6E25BA3}"/>
              </a:ext>
            </a:extLst>
          </p:cNvPr>
          <p:cNvSpPr/>
          <p:nvPr/>
        </p:nvSpPr>
        <p:spPr>
          <a:xfrm>
            <a:off x="3158495" y="5406238"/>
            <a:ext cx="16146" cy="98253"/>
          </a:xfrm>
          <a:custGeom>
            <a:avLst/>
            <a:gdLst>
              <a:gd name="csX0" fmla="*/ 419 w 9525"/>
              <a:gd name="csY0" fmla="*/ 200 h 57150"/>
              <a:gd name="csX1" fmla="*/ 419 w 9525"/>
              <a:gd name="csY1" fmla="*/ 57350 h 57150"/>
            </a:gdLst>
            <a:ahLst/>
            <a:cxnLst>
              <a:cxn ang="0">
                <a:pos x="csX0" y="csY0"/>
              </a:cxn>
              <a:cxn ang="0">
                <a:pos x="csX1" y="csY1"/>
              </a:cxn>
            </a:cxnLst>
            <a:rect l="l" t="t" r="r" b="b"/>
            <a:pathLst>
              <a:path w="9525" h="57150">
                <a:moveTo>
                  <a:pt x="419" y="200"/>
                </a:moveTo>
                <a:lnTo>
                  <a:pt x="419"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25" name="TextBox 124">
            <a:extLst>
              <a:ext uri="{FF2B5EF4-FFF2-40B4-BE49-F238E27FC236}">
                <a16:creationId xmlns:a16="http://schemas.microsoft.com/office/drawing/2014/main" id="{EA471EAD-027A-E7B8-DB08-4E59C5B51A71}"/>
              </a:ext>
            </a:extLst>
          </p:cNvPr>
          <p:cNvSpPr txBox="1"/>
          <p:nvPr/>
        </p:nvSpPr>
        <p:spPr>
          <a:xfrm>
            <a:off x="2946050" y="5592323"/>
            <a:ext cx="312906"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2</a:t>
            </a:r>
          </a:p>
        </p:txBody>
      </p:sp>
      <p:sp>
        <p:nvSpPr>
          <p:cNvPr id="126" name="TextBox 125">
            <a:extLst>
              <a:ext uri="{FF2B5EF4-FFF2-40B4-BE49-F238E27FC236}">
                <a16:creationId xmlns:a16="http://schemas.microsoft.com/office/drawing/2014/main" id="{697D8961-E939-9668-B582-CBFF72C97B01}"/>
              </a:ext>
            </a:extLst>
          </p:cNvPr>
          <p:cNvSpPr txBox="1"/>
          <p:nvPr/>
        </p:nvSpPr>
        <p:spPr>
          <a:xfrm>
            <a:off x="3771138" y="5592323"/>
            <a:ext cx="312906"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4</a:t>
            </a:r>
          </a:p>
        </p:txBody>
      </p:sp>
      <p:sp>
        <p:nvSpPr>
          <p:cNvPr id="127" name="Free-form: Shape 118">
            <a:extLst>
              <a:ext uri="{FF2B5EF4-FFF2-40B4-BE49-F238E27FC236}">
                <a16:creationId xmlns:a16="http://schemas.microsoft.com/office/drawing/2014/main" id="{B5D7FF43-B982-79D4-B966-6325B0DF3E74}"/>
              </a:ext>
            </a:extLst>
          </p:cNvPr>
          <p:cNvSpPr/>
          <p:nvPr/>
        </p:nvSpPr>
        <p:spPr>
          <a:xfrm>
            <a:off x="4809514" y="5406238"/>
            <a:ext cx="16146" cy="98253"/>
          </a:xfrm>
          <a:custGeom>
            <a:avLst/>
            <a:gdLst>
              <a:gd name="csX0" fmla="*/ 536 w 9525"/>
              <a:gd name="csY0" fmla="*/ 200 h 57150"/>
              <a:gd name="csX1" fmla="*/ 536 w 9525"/>
              <a:gd name="csY1" fmla="*/ 57350 h 57150"/>
            </a:gdLst>
            <a:ahLst/>
            <a:cxnLst>
              <a:cxn ang="0">
                <a:pos x="csX0" y="csY0"/>
              </a:cxn>
              <a:cxn ang="0">
                <a:pos x="csX1" y="csY1"/>
              </a:cxn>
            </a:cxnLst>
            <a:rect l="l" t="t" r="r" b="b"/>
            <a:pathLst>
              <a:path w="9525" h="57150">
                <a:moveTo>
                  <a:pt x="536" y="200"/>
                </a:moveTo>
                <a:lnTo>
                  <a:pt x="536"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28" name="TextBox 127">
            <a:extLst>
              <a:ext uri="{FF2B5EF4-FFF2-40B4-BE49-F238E27FC236}">
                <a16:creationId xmlns:a16="http://schemas.microsoft.com/office/drawing/2014/main" id="{3E05B079-FFA5-763B-7520-D2330367E736}"/>
              </a:ext>
            </a:extLst>
          </p:cNvPr>
          <p:cNvSpPr txBox="1"/>
          <p:nvPr/>
        </p:nvSpPr>
        <p:spPr>
          <a:xfrm>
            <a:off x="4598648" y="5592323"/>
            <a:ext cx="312906"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8</a:t>
            </a:r>
          </a:p>
        </p:txBody>
      </p:sp>
      <p:sp>
        <p:nvSpPr>
          <p:cNvPr id="129" name="Free-form: Shape 131">
            <a:extLst>
              <a:ext uri="{FF2B5EF4-FFF2-40B4-BE49-F238E27FC236}">
                <a16:creationId xmlns:a16="http://schemas.microsoft.com/office/drawing/2014/main" id="{2B1EDFF5-B58D-5B72-9907-CF10BDB4FF39}"/>
              </a:ext>
            </a:extLst>
          </p:cNvPr>
          <p:cNvSpPr/>
          <p:nvPr/>
        </p:nvSpPr>
        <p:spPr>
          <a:xfrm>
            <a:off x="3984005" y="5406238"/>
            <a:ext cx="16146" cy="98253"/>
          </a:xfrm>
          <a:custGeom>
            <a:avLst/>
            <a:gdLst>
              <a:gd name="csX0" fmla="*/ 486 w 9525"/>
              <a:gd name="csY0" fmla="*/ 200 h 57150"/>
              <a:gd name="csX1" fmla="*/ 486 w 9525"/>
              <a:gd name="csY1" fmla="*/ 57350 h 57150"/>
            </a:gdLst>
            <a:ahLst/>
            <a:cxnLst>
              <a:cxn ang="0">
                <a:pos x="csX0" y="csY0"/>
              </a:cxn>
              <a:cxn ang="0">
                <a:pos x="csX1" y="csY1"/>
              </a:cxn>
            </a:cxnLst>
            <a:rect l="l" t="t" r="r" b="b"/>
            <a:pathLst>
              <a:path w="9525" h="57150">
                <a:moveTo>
                  <a:pt x="486" y="200"/>
                </a:moveTo>
                <a:lnTo>
                  <a:pt x="486"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31" name="TextBox 130">
            <a:extLst>
              <a:ext uri="{FF2B5EF4-FFF2-40B4-BE49-F238E27FC236}">
                <a16:creationId xmlns:a16="http://schemas.microsoft.com/office/drawing/2014/main" id="{880A5D7C-4281-0C0C-6456-C14C2F1EC094}"/>
              </a:ext>
            </a:extLst>
          </p:cNvPr>
          <p:cNvSpPr txBox="1"/>
          <p:nvPr/>
        </p:nvSpPr>
        <p:spPr>
          <a:xfrm>
            <a:off x="379560" y="3136024"/>
            <a:ext cx="142859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54215 (200)</a:t>
            </a:r>
          </a:p>
        </p:txBody>
      </p:sp>
      <p:sp>
        <p:nvSpPr>
          <p:cNvPr id="132" name="TextBox 131">
            <a:extLst>
              <a:ext uri="{FF2B5EF4-FFF2-40B4-BE49-F238E27FC236}">
                <a16:creationId xmlns:a16="http://schemas.microsoft.com/office/drawing/2014/main" id="{542BCF1E-64FA-0089-02B1-12FE19266347}"/>
              </a:ext>
            </a:extLst>
          </p:cNvPr>
          <p:cNvSpPr txBox="1"/>
          <p:nvPr/>
        </p:nvSpPr>
        <p:spPr>
          <a:xfrm>
            <a:off x="443682" y="3582726"/>
            <a:ext cx="130035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19427 (89)</a:t>
            </a:r>
          </a:p>
        </p:txBody>
      </p:sp>
      <p:sp>
        <p:nvSpPr>
          <p:cNvPr id="133" name="TextBox 132">
            <a:extLst>
              <a:ext uri="{FF2B5EF4-FFF2-40B4-BE49-F238E27FC236}">
                <a16:creationId xmlns:a16="http://schemas.microsoft.com/office/drawing/2014/main" id="{C64D569F-0A4F-37A3-7440-A3DF1C3C2D0B}"/>
              </a:ext>
            </a:extLst>
          </p:cNvPr>
          <p:cNvSpPr txBox="1"/>
          <p:nvPr/>
        </p:nvSpPr>
        <p:spPr>
          <a:xfrm>
            <a:off x="507799" y="4029428"/>
            <a:ext cx="117211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6773 (35)</a:t>
            </a:r>
          </a:p>
        </p:txBody>
      </p:sp>
      <p:sp>
        <p:nvSpPr>
          <p:cNvPr id="134" name="TextBox 133">
            <a:extLst>
              <a:ext uri="{FF2B5EF4-FFF2-40B4-BE49-F238E27FC236}">
                <a16:creationId xmlns:a16="http://schemas.microsoft.com/office/drawing/2014/main" id="{7AD821F9-8119-04FA-2A61-4A1D5C3A0A40}"/>
              </a:ext>
            </a:extLst>
          </p:cNvPr>
          <p:cNvSpPr txBox="1"/>
          <p:nvPr/>
        </p:nvSpPr>
        <p:spPr>
          <a:xfrm>
            <a:off x="507799" y="4476130"/>
            <a:ext cx="117211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2485 (16)</a:t>
            </a:r>
          </a:p>
        </p:txBody>
      </p:sp>
      <p:sp>
        <p:nvSpPr>
          <p:cNvPr id="140" name="TextBox 139">
            <a:extLst>
              <a:ext uri="{FF2B5EF4-FFF2-40B4-BE49-F238E27FC236}">
                <a16:creationId xmlns:a16="http://schemas.microsoft.com/office/drawing/2014/main" id="{9B858092-0F0B-3828-E2C6-5A8C20EF7AEF}"/>
              </a:ext>
            </a:extLst>
          </p:cNvPr>
          <p:cNvSpPr txBox="1"/>
          <p:nvPr/>
        </p:nvSpPr>
        <p:spPr>
          <a:xfrm>
            <a:off x="507799" y="4922831"/>
            <a:ext cx="117211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2100 (22)</a:t>
            </a:r>
          </a:p>
        </p:txBody>
      </p:sp>
      <p:sp>
        <p:nvSpPr>
          <p:cNvPr id="142" name="Free-form: Shape 146">
            <a:extLst>
              <a:ext uri="{FF2B5EF4-FFF2-40B4-BE49-F238E27FC236}">
                <a16:creationId xmlns:a16="http://schemas.microsoft.com/office/drawing/2014/main" id="{13CEA99B-2ADF-7C9C-C8FB-4290C49E7CF3}"/>
              </a:ext>
            </a:extLst>
          </p:cNvPr>
          <p:cNvSpPr/>
          <p:nvPr/>
        </p:nvSpPr>
        <p:spPr>
          <a:xfrm>
            <a:off x="5635024" y="5406238"/>
            <a:ext cx="16146" cy="98253"/>
          </a:xfrm>
          <a:custGeom>
            <a:avLst/>
            <a:gdLst>
              <a:gd name="csX0" fmla="*/ 536 w 9525"/>
              <a:gd name="csY0" fmla="*/ 200 h 57150"/>
              <a:gd name="csX1" fmla="*/ 536 w 9525"/>
              <a:gd name="csY1" fmla="*/ 57350 h 57150"/>
            </a:gdLst>
            <a:ahLst/>
            <a:cxnLst>
              <a:cxn ang="0">
                <a:pos x="csX0" y="csY0"/>
              </a:cxn>
              <a:cxn ang="0">
                <a:pos x="csX1" y="csY1"/>
              </a:cxn>
            </a:cxnLst>
            <a:rect l="l" t="t" r="r" b="b"/>
            <a:pathLst>
              <a:path w="9525" h="57150">
                <a:moveTo>
                  <a:pt x="536" y="200"/>
                </a:moveTo>
                <a:lnTo>
                  <a:pt x="536"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43" name="TextBox 142">
            <a:extLst>
              <a:ext uri="{FF2B5EF4-FFF2-40B4-BE49-F238E27FC236}">
                <a16:creationId xmlns:a16="http://schemas.microsoft.com/office/drawing/2014/main" id="{9C590BFC-D269-8652-42BE-E6217149857C}"/>
              </a:ext>
            </a:extLst>
          </p:cNvPr>
          <p:cNvSpPr txBox="1"/>
          <p:nvPr/>
        </p:nvSpPr>
        <p:spPr>
          <a:xfrm>
            <a:off x="5375056" y="5592323"/>
            <a:ext cx="441146"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16</a:t>
            </a:r>
          </a:p>
        </p:txBody>
      </p:sp>
      <p:cxnSp>
        <p:nvCxnSpPr>
          <p:cNvPr id="146" name="Straight Connector 145">
            <a:extLst>
              <a:ext uri="{FF2B5EF4-FFF2-40B4-BE49-F238E27FC236}">
                <a16:creationId xmlns:a16="http://schemas.microsoft.com/office/drawing/2014/main" id="{8EA93EA0-4273-AD6E-A876-28C85E96B1FB}"/>
              </a:ext>
            </a:extLst>
          </p:cNvPr>
          <p:cNvCxnSpPr>
            <a:cxnSpLocks/>
          </p:cNvCxnSpPr>
          <p:nvPr/>
        </p:nvCxnSpPr>
        <p:spPr>
          <a:xfrm>
            <a:off x="1507471" y="5402145"/>
            <a:ext cx="4140000" cy="14284"/>
          </a:xfrm>
          <a:prstGeom prst="line">
            <a:avLst/>
          </a:prstGeom>
          <a:noFill/>
          <a:ln w="9525" cap="flat" cmpd="sng" algn="ctr">
            <a:solidFill>
              <a:srgbClr val="000000"/>
            </a:solidFill>
            <a:prstDash val="solid"/>
            <a:miter lim="800000"/>
          </a:ln>
          <a:effectLst/>
        </p:spPr>
      </p:cxnSp>
      <p:sp>
        <p:nvSpPr>
          <p:cNvPr id="148" name="Diamond 147">
            <a:extLst>
              <a:ext uri="{FF2B5EF4-FFF2-40B4-BE49-F238E27FC236}">
                <a16:creationId xmlns:a16="http://schemas.microsoft.com/office/drawing/2014/main" id="{FC0E3725-E11F-A31B-CECF-9F7EBB1A5C7E}"/>
              </a:ext>
            </a:extLst>
          </p:cNvPr>
          <p:cNvSpPr/>
          <p:nvPr/>
        </p:nvSpPr>
        <p:spPr>
          <a:xfrm>
            <a:off x="3103990" y="3636707"/>
            <a:ext cx="226049" cy="229257"/>
          </a:xfrm>
          <a:prstGeom prst="diamond">
            <a:avLst/>
          </a:prstGeom>
          <a:solidFill>
            <a:srgbClr val="F15922">
              <a:lumMod val="40000"/>
              <a:lumOff val="60000"/>
            </a:srgbClr>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53" name="Rectangle: Rounded Corners 152">
            <a:extLst>
              <a:ext uri="{FF2B5EF4-FFF2-40B4-BE49-F238E27FC236}">
                <a16:creationId xmlns:a16="http://schemas.microsoft.com/office/drawing/2014/main" id="{2E7CD9C5-2DE6-810D-9027-BFB6840F72E9}"/>
              </a:ext>
            </a:extLst>
          </p:cNvPr>
          <p:cNvSpPr/>
          <p:nvPr/>
        </p:nvSpPr>
        <p:spPr>
          <a:xfrm>
            <a:off x="241300" y="3611650"/>
            <a:ext cx="11706434" cy="1679204"/>
          </a:xfrm>
          <a:prstGeom prst="round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a:ln>
                <a:noFill/>
              </a:ln>
              <a:solidFill>
                <a:prstClr val="black">
                  <a:lumMod val="65000"/>
                  <a:lumOff val="35000"/>
                </a:prstClr>
              </a:solidFill>
              <a:effectLst/>
              <a:uLnTx/>
              <a:uFillTx/>
              <a:latin typeface="Aptos"/>
              <a:ea typeface="+mn-ea"/>
              <a:cs typeface="Arial" panose="020B0604020202020204" pitchFamily="34" charset="0"/>
            </a:endParaRPr>
          </a:p>
        </p:txBody>
      </p:sp>
      <p:sp>
        <p:nvSpPr>
          <p:cNvPr id="170" name="TextBox 169">
            <a:extLst>
              <a:ext uri="{FF2B5EF4-FFF2-40B4-BE49-F238E27FC236}">
                <a16:creationId xmlns:a16="http://schemas.microsoft.com/office/drawing/2014/main" id="{CDD03DAD-94C1-EF2A-9B50-60479168DC5E}"/>
              </a:ext>
            </a:extLst>
          </p:cNvPr>
          <p:cNvSpPr txBox="1"/>
          <p:nvPr/>
        </p:nvSpPr>
        <p:spPr>
          <a:xfrm>
            <a:off x="2761281" y="5818614"/>
            <a:ext cx="15183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Hazard ratio</a:t>
            </a:r>
          </a:p>
        </p:txBody>
      </p:sp>
      <p:sp>
        <p:nvSpPr>
          <p:cNvPr id="150" name="Diamond 149">
            <a:extLst>
              <a:ext uri="{FF2B5EF4-FFF2-40B4-BE49-F238E27FC236}">
                <a16:creationId xmlns:a16="http://schemas.microsoft.com/office/drawing/2014/main" id="{C39A8D59-8AEE-177D-8910-BB88E6C45E0C}"/>
              </a:ext>
            </a:extLst>
          </p:cNvPr>
          <p:cNvSpPr/>
          <p:nvPr/>
        </p:nvSpPr>
        <p:spPr>
          <a:xfrm>
            <a:off x="2228525" y="2709651"/>
            <a:ext cx="219908" cy="219908"/>
          </a:xfrm>
          <a:prstGeom prst="diamond">
            <a:avLst/>
          </a:prstGeom>
          <a:solidFill>
            <a:schemeClr val="bg1">
              <a:lumMod val="85000"/>
            </a:schemeClr>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14894942-51B4-4A64-0835-F88474AD5227}"/>
              </a:ext>
            </a:extLst>
          </p:cNvPr>
          <p:cNvSpPr txBox="1"/>
          <p:nvPr/>
        </p:nvSpPr>
        <p:spPr>
          <a:xfrm>
            <a:off x="8553664" y="2659818"/>
            <a:ext cx="2428870" cy="369332"/>
          </a:xfrm>
          <a:prstGeom prst="rect">
            <a:avLst/>
          </a:prstGeom>
          <a:noFill/>
        </p:spPr>
        <p:txBody>
          <a:bodyPr wrap="non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&lt;1 mmol/L/&lt;89 mg/dL</a:t>
            </a:r>
          </a:p>
        </p:txBody>
      </p:sp>
      <p:sp>
        <p:nvSpPr>
          <p:cNvPr id="9" name="TextBox 8">
            <a:extLst>
              <a:ext uri="{FF2B5EF4-FFF2-40B4-BE49-F238E27FC236}">
                <a16:creationId xmlns:a16="http://schemas.microsoft.com/office/drawing/2014/main" id="{76AC1595-593E-BFFA-EDA3-F12CB15019B6}"/>
              </a:ext>
            </a:extLst>
          </p:cNvPr>
          <p:cNvSpPr txBox="1"/>
          <p:nvPr/>
        </p:nvSpPr>
        <p:spPr>
          <a:xfrm>
            <a:off x="8551172" y="3127466"/>
            <a:ext cx="3291321" cy="369332"/>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1–1.99 mmol/L/</a:t>
            </a: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89–176</a:t>
            </a: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 mg/dL</a:t>
            </a:r>
          </a:p>
        </p:txBody>
      </p:sp>
      <p:sp>
        <p:nvSpPr>
          <p:cNvPr id="11" name="TextBox 10">
            <a:extLst>
              <a:ext uri="{FF2B5EF4-FFF2-40B4-BE49-F238E27FC236}">
                <a16:creationId xmlns:a16="http://schemas.microsoft.com/office/drawing/2014/main" id="{0D743309-D9F0-0106-D37E-67560B42997F}"/>
              </a:ext>
            </a:extLst>
          </p:cNvPr>
          <p:cNvSpPr txBox="1"/>
          <p:nvPr/>
        </p:nvSpPr>
        <p:spPr>
          <a:xfrm>
            <a:off x="8551173" y="3596951"/>
            <a:ext cx="3426838" cy="369332"/>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2–2.99 mmol/L/</a:t>
            </a: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177–265 </a:t>
            </a: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mg/dL</a:t>
            </a:r>
          </a:p>
        </p:txBody>
      </p:sp>
      <p:sp>
        <p:nvSpPr>
          <p:cNvPr id="12" name="TextBox 11">
            <a:extLst>
              <a:ext uri="{FF2B5EF4-FFF2-40B4-BE49-F238E27FC236}">
                <a16:creationId xmlns:a16="http://schemas.microsoft.com/office/drawing/2014/main" id="{EDF5027B-E166-B67B-A670-657D53069F56}"/>
              </a:ext>
            </a:extLst>
          </p:cNvPr>
          <p:cNvSpPr txBox="1"/>
          <p:nvPr/>
        </p:nvSpPr>
        <p:spPr>
          <a:xfrm>
            <a:off x="8551172" y="4043490"/>
            <a:ext cx="3426839" cy="369332"/>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3–3.99 mmol/L/</a:t>
            </a: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266–353 </a:t>
            </a: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mg/dL</a:t>
            </a:r>
          </a:p>
        </p:txBody>
      </p:sp>
      <p:sp>
        <p:nvSpPr>
          <p:cNvPr id="14" name="TextBox 13">
            <a:extLst>
              <a:ext uri="{FF2B5EF4-FFF2-40B4-BE49-F238E27FC236}">
                <a16:creationId xmlns:a16="http://schemas.microsoft.com/office/drawing/2014/main" id="{4AE3E0C9-5A52-8A2A-7239-BE3CFD02C9A5}"/>
              </a:ext>
            </a:extLst>
          </p:cNvPr>
          <p:cNvSpPr txBox="1"/>
          <p:nvPr/>
        </p:nvSpPr>
        <p:spPr>
          <a:xfrm>
            <a:off x="8551172" y="4489924"/>
            <a:ext cx="3504339" cy="369332"/>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4–4.99 mmol/L/</a:t>
            </a: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354–442 </a:t>
            </a: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mg/dL</a:t>
            </a:r>
          </a:p>
        </p:txBody>
      </p:sp>
      <p:sp>
        <p:nvSpPr>
          <p:cNvPr id="16" name="TextBox 15">
            <a:extLst>
              <a:ext uri="{FF2B5EF4-FFF2-40B4-BE49-F238E27FC236}">
                <a16:creationId xmlns:a16="http://schemas.microsoft.com/office/drawing/2014/main" id="{1A2BCCB7-D8EA-E69D-4E49-65D20E77EABE}"/>
              </a:ext>
            </a:extLst>
          </p:cNvPr>
          <p:cNvSpPr txBox="1"/>
          <p:nvPr/>
        </p:nvSpPr>
        <p:spPr>
          <a:xfrm>
            <a:off x="8551172" y="4922831"/>
            <a:ext cx="3133029" cy="369332"/>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Calibri" panose="020F0502020204030204" pitchFamily="34" charset="0"/>
                <a:cs typeface="Arial" panose="020B0604020202020204" pitchFamily="34" charset="0"/>
                <a:sym typeface="Aptos"/>
                <a:rtl val="0"/>
              </a:rPr>
              <a:t>≥5</a:t>
            </a: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 mmol/L/</a:t>
            </a: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Calibri" panose="020F0502020204030204" pitchFamily="34" charset="0"/>
                <a:cs typeface="Arial" panose="020B0604020202020204" pitchFamily="34" charset="0"/>
                <a:sym typeface="Aptos"/>
                <a:rtl val="0"/>
              </a:rPr>
              <a:t>≥443</a:t>
            </a:r>
            <a:r>
              <a:rPr kumimoji="0" lang="en-GB" sz="1800" b="0" i="0" u="none" strike="noStrike" kern="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 </a:t>
            </a: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mg/dL</a:t>
            </a:r>
          </a:p>
        </p:txBody>
      </p:sp>
      <p:sp>
        <p:nvSpPr>
          <p:cNvPr id="18" name="Diamond 17">
            <a:extLst>
              <a:ext uri="{FF2B5EF4-FFF2-40B4-BE49-F238E27FC236}">
                <a16:creationId xmlns:a16="http://schemas.microsoft.com/office/drawing/2014/main" id="{5231550B-2BF9-6F63-7AB3-C9204AE399D5}"/>
              </a:ext>
            </a:extLst>
          </p:cNvPr>
          <p:cNvSpPr/>
          <p:nvPr/>
        </p:nvSpPr>
        <p:spPr>
          <a:xfrm>
            <a:off x="8197525" y="3199171"/>
            <a:ext cx="226049" cy="229257"/>
          </a:xfrm>
          <a:prstGeom prst="diamond">
            <a:avLst/>
          </a:prstGeom>
          <a:solidFill>
            <a:srgbClr val="F15922">
              <a:lumMod val="20000"/>
              <a:lumOff val="80000"/>
            </a:srgbClr>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9" name="Diamond 18">
            <a:extLst>
              <a:ext uri="{FF2B5EF4-FFF2-40B4-BE49-F238E27FC236}">
                <a16:creationId xmlns:a16="http://schemas.microsoft.com/office/drawing/2014/main" id="{F902DADB-7191-9D7E-D808-653743F8AFD3}"/>
              </a:ext>
            </a:extLst>
          </p:cNvPr>
          <p:cNvSpPr/>
          <p:nvPr/>
        </p:nvSpPr>
        <p:spPr>
          <a:xfrm>
            <a:off x="8197525" y="4108479"/>
            <a:ext cx="226049" cy="229256"/>
          </a:xfrm>
          <a:prstGeom prst="diamond">
            <a:avLst/>
          </a:prstGeom>
          <a:solidFill>
            <a:srgbClr val="F79B7A"/>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0" name="Diamond 19">
            <a:extLst>
              <a:ext uri="{FF2B5EF4-FFF2-40B4-BE49-F238E27FC236}">
                <a16:creationId xmlns:a16="http://schemas.microsoft.com/office/drawing/2014/main" id="{742A0408-9109-8E03-EF4E-88CCB3029BD0}"/>
              </a:ext>
            </a:extLst>
          </p:cNvPr>
          <p:cNvSpPr/>
          <p:nvPr/>
        </p:nvSpPr>
        <p:spPr>
          <a:xfrm>
            <a:off x="8197525" y="4554258"/>
            <a:ext cx="226049" cy="229257"/>
          </a:xfrm>
          <a:prstGeom prst="diamond">
            <a:avLst/>
          </a:prstGeom>
          <a:solidFill>
            <a:srgbClr val="C23D0C"/>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1" name="Diamond 20">
            <a:extLst>
              <a:ext uri="{FF2B5EF4-FFF2-40B4-BE49-F238E27FC236}">
                <a16:creationId xmlns:a16="http://schemas.microsoft.com/office/drawing/2014/main" id="{11FE1CDD-50C9-D7D3-CBF7-7249FAE14672}"/>
              </a:ext>
            </a:extLst>
          </p:cNvPr>
          <p:cNvSpPr/>
          <p:nvPr/>
        </p:nvSpPr>
        <p:spPr>
          <a:xfrm>
            <a:off x="8197525" y="5000035"/>
            <a:ext cx="226049" cy="229257"/>
          </a:xfrm>
          <a:prstGeom prst="diamond">
            <a:avLst/>
          </a:prstGeom>
          <a:solidFill>
            <a:srgbClr val="812808"/>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2" name="Diamond 21">
            <a:extLst>
              <a:ext uri="{FF2B5EF4-FFF2-40B4-BE49-F238E27FC236}">
                <a16:creationId xmlns:a16="http://schemas.microsoft.com/office/drawing/2014/main" id="{4DE7529E-562E-266C-BB5A-202654AAA001}"/>
              </a:ext>
            </a:extLst>
          </p:cNvPr>
          <p:cNvSpPr/>
          <p:nvPr/>
        </p:nvSpPr>
        <p:spPr>
          <a:xfrm>
            <a:off x="8197525" y="3674807"/>
            <a:ext cx="226049" cy="229257"/>
          </a:xfrm>
          <a:prstGeom prst="diamond">
            <a:avLst/>
          </a:prstGeom>
          <a:solidFill>
            <a:srgbClr val="F15922">
              <a:lumMod val="40000"/>
              <a:lumOff val="60000"/>
            </a:srgbClr>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3" name="Diamond 22">
            <a:extLst>
              <a:ext uri="{FF2B5EF4-FFF2-40B4-BE49-F238E27FC236}">
                <a16:creationId xmlns:a16="http://schemas.microsoft.com/office/drawing/2014/main" id="{6B53FAE4-ABD3-46B9-4BAC-DBF1E65390A9}"/>
              </a:ext>
            </a:extLst>
          </p:cNvPr>
          <p:cNvSpPr/>
          <p:nvPr/>
        </p:nvSpPr>
        <p:spPr>
          <a:xfrm>
            <a:off x="8197525" y="2747751"/>
            <a:ext cx="219908" cy="219908"/>
          </a:xfrm>
          <a:prstGeom prst="diamond">
            <a:avLst/>
          </a:prstGeom>
          <a:solidFill>
            <a:schemeClr val="bg1">
              <a:lumMod val="85000"/>
            </a:schemeClr>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B87E6DDD-DA2F-4549-E8A5-AD496FF66086}"/>
              </a:ext>
            </a:extLst>
          </p:cNvPr>
          <p:cNvSpPr txBox="1"/>
          <p:nvPr/>
        </p:nvSpPr>
        <p:spPr>
          <a:xfrm>
            <a:off x="5681442" y="2011005"/>
            <a:ext cx="1582484" cy="646331"/>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Hazard ratio </a:t>
            </a:r>
            <a:b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b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(95% CI)</a:t>
            </a:r>
          </a:p>
        </p:txBody>
      </p:sp>
      <p:sp>
        <p:nvSpPr>
          <p:cNvPr id="8" name="TextBox 7">
            <a:extLst>
              <a:ext uri="{FF2B5EF4-FFF2-40B4-BE49-F238E27FC236}">
                <a16:creationId xmlns:a16="http://schemas.microsoft.com/office/drawing/2014/main" id="{9B1CDE1C-9891-C9B5-7FCA-3F2E6ECFF310}"/>
              </a:ext>
            </a:extLst>
          </p:cNvPr>
          <p:cNvSpPr txBox="1"/>
          <p:nvPr/>
        </p:nvSpPr>
        <p:spPr>
          <a:xfrm>
            <a:off x="407830" y="2011005"/>
            <a:ext cx="1300356"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N (events)</a:t>
            </a:r>
          </a:p>
        </p:txBody>
      </p:sp>
      <p:sp>
        <p:nvSpPr>
          <p:cNvPr id="10" name="TextBox 9">
            <a:extLst>
              <a:ext uri="{FF2B5EF4-FFF2-40B4-BE49-F238E27FC236}">
                <a16:creationId xmlns:a16="http://schemas.microsoft.com/office/drawing/2014/main" id="{F51492CB-B901-AD1F-5EDD-CF1E877949D8}"/>
              </a:ext>
            </a:extLst>
          </p:cNvPr>
          <p:cNvSpPr txBox="1"/>
          <p:nvPr/>
        </p:nvSpPr>
        <p:spPr>
          <a:xfrm>
            <a:off x="8104209" y="2011005"/>
            <a:ext cx="2290626" cy="369332"/>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Triglycerides</a:t>
            </a:r>
          </a:p>
        </p:txBody>
      </p:sp>
    </p:spTree>
    <p:extLst>
      <p:ext uri="{BB962C8B-B14F-4D97-AF65-F5344CB8AC3E}">
        <p14:creationId xmlns:p14="http://schemas.microsoft.com/office/powerpoint/2010/main" val="196085737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7F50C0-1D79-C684-C733-66C3D7C2DC6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3FC4575-85CC-42ED-8AAB-5002525FA8F7}"/>
              </a:ext>
            </a:extLst>
          </p:cNvPr>
          <p:cNvSpPr>
            <a:spLocks noGrp="1"/>
          </p:cNvSpPr>
          <p:nvPr>
            <p:ph type="title"/>
          </p:nvPr>
        </p:nvSpPr>
        <p:spPr>
          <a:xfrm>
            <a:off x="838200" y="681523"/>
            <a:ext cx="10515599" cy="461665"/>
          </a:xfrm>
        </p:spPr>
        <p:txBody>
          <a:bodyPr/>
          <a:lstStyle/>
          <a:p>
            <a:pPr>
              <a:lnSpc>
                <a:spcPct val="100000"/>
              </a:lnSpc>
            </a:pPr>
            <a:r>
              <a:rPr lang="en-GB" sz="2800" b="0"/>
              <a:t>Association of genetic variants and acute pancreatitis risk</a:t>
            </a:r>
            <a:endParaRPr lang="en-GB" b="0"/>
          </a:p>
        </p:txBody>
      </p:sp>
      <p:sp>
        <p:nvSpPr>
          <p:cNvPr id="4" name="Slide Number Placeholder 3">
            <a:extLst>
              <a:ext uri="{FF2B5EF4-FFF2-40B4-BE49-F238E27FC236}">
                <a16:creationId xmlns:a16="http://schemas.microsoft.com/office/drawing/2014/main" id="{E8D69A01-D5FC-44B6-3F67-D8FE9A43184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918CA5B-DDDA-4505-9F90-BECE9388C49A}" type="slidenum">
              <a:rPr kumimoji="0" lang="en-GB" sz="1000" b="0" i="0" u="none" strike="noStrike" kern="1200" cap="none" spc="0" normalizeH="0" baseline="0" noProof="0" smtClean="0">
                <a:ln>
                  <a:noFill/>
                </a:ln>
                <a:solidFill>
                  <a:prstClr val="black">
                    <a:lumMod val="65000"/>
                    <a:lumOff val="35000"/>
                  </a:prstClr>
                </a:solidFill>
                <a:effectLst/>
                <a:uLnTx/>
                <a:uFillTx/>
                <a:latin typeface="Apto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GB" sz="1000" b="0" i="0" u="none" strike="noStrike" kern="1200" cap="none" spc="0" normalizeH="0" baseline="0" noProof="0">
              <a:ln>
                <a:noFill/>
              </a:ln>
              <a:solidFill>
                <a:prstClr val="black">
                  <a:lumMod val="65000"/>
                  <a:lumOff val="35000"/>
                </a:prstClr>
              </a:solidFill>
              <a:effectLst/>
              <a:uLnTx/>
              <a:uFillTx/>
              <a:latin typeface="Aptos"/>
              <a:ea typeface="+mn-ea"/>
              <a:cs typeface="+mn-cs"/>
            </a:endParaRPr>
          </a:p>
        </p:txBody>
      </p:sp>
      <p:sp>
        <p:nvSpPr>
          <p:cNvPr id="5" name="Text Placeholder 4">
            <a:extLst>
              <a:ext uri="{FF2B5EF4-FFF2-40B4-BE49-F238E27FC236}">
                <a16:creationId xmlns:a16="http://schemas.microsoft.com/office/drawing/2014/main" id="{187135AE-D03B-E396-B1F5-C15F50AC6A77}"/>
              </a:ext>
            </a:extLst>
          </p:cNvPr>
          <p:cNvSpPr txBox="1">
            <a:spLocks/>
          </p:cNvSpPr>
          <p:nvPr/>
        </p:nvSpPr>
        <p:spPr>
          <a:xfrm>
            <a:off x="470644" y="6183177"/>
            <a:ext cx="11303535" cy="536774"/>
          </a:xfrm>
          <a:prstGeom prst="rect">
            <a:avLst/>
          </a:prstGeom>
        </p:spPr>
        <p:txBody>
          <a:bodyPr anchor="b"/>
          <a:lstStyle>
            <a:lvl1pPr marL="228600" indent="-228600" algn="l" defTabSz="914400" rtl="0" eaLnBrk="1" latinLnBrk="0" hangingPunct="1">
              <a:lnSpc>
                <a:spcPct val="90000"/>
              </a:lnSpc>
              <a:spcBef>
                <a:spcPts val="1000"/>
              </a:spcBef>
              <a:buClr>
                <a:srgbClr val="0A5963"/>
              </a:buClr>
              <a:buFont typeface="Arial" panose="020B0604020202020204" pitchFamily="34" charset="0"/>
              <a:buChar char="•"/>
              <a:defRPr sz="2800" kern="1200">
                <a:solidFill>
                  <a:srgbClr val="75757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rgbClr val="0A5963"/>
              </a:buClr>
              <a:buFont typeface="Arial" panose="020B0604020202020204" pitchFamily="34" charset="0"/>
              <a:buChar char="•"/>
              <a:defRPr sz="2400" kern="1200">
                <a:solidFill>
                  <a:srgbClr val="757575"/>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rgbClr val="0A5963"/>
              </a:buClr>
              <a:buFont typeface="Arial" panose="020B0604020202020204" pitchFamily="34" charset="0"/>
              <a:buChar char="•"/>
              <a:defRPr sz="2000" kern="1200">
                <a:solidFill>
                  <a:srgbClr val="757575"/>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A5963"/>
              </a:buClr>
              <a:buSzTx/>
              <a:buFont typeface="Arial" panose="020B0604020202020204" pitchFamily="34" charset="0"/>
              <a:buNone/>
              <a:tabLst/>
              <a:defRPr/>
            </a:pPr>
            <a:b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Genetic variants were not chosen because of a previous association to acute pancreatitis. CI, confidence interval.</a:t>
            </a:r>
            <a:b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Hansen SEJ, et al. </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Clin Gastroenterol Hepatol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2021;19:1652–60.</a:t>
            </a:r>
          </a:p>
        </p:txBody>
      </p:sp>
      <p:sp>
        <p:nvSpPr>
          <p:cNvPr id="6" name="TextBox 5">
            <a:extLst>
              <a:ext uri="{FF2B5EF4-FFF2-40B4-BE49-F238E27FC236}">
                <a16:creationId xmlns:a16="http://schemas.microsoft.com/office/drawing/2014/main" id="{31441D8C-999E-57E5-1291-B43663363189}"/>
              </a:ext>
            </a:extLst>
          </p:cNvPr>
          <p:cNvSpPr txBox="1"/>
          <p:nvPr/>
        </p:nvSpPr>
        <p:spPr>
          <a:xfrm>
            <a:off x="4251585" y="1291865"/>
            <a:ext cx="368883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solidFill>
                  <a:srgbClr val="852908"/>
                </a:solidFill>
                <a:effectLst/>
                <a:uLnTx/>
                <a:uFillTx/>
                <a:latin typeface="Arial" panose="020B0604020202020204" pitchFamily="34" charset="0"/>
                <a:ea typeface="+mn-ea"/>
                <a:cs typeface="Arial" panose="020B0604020202020204" pitchFamily="34" charset="0"/>
                <a:sym typeface="Aptos"/>
                <a:rtl val="0"/>
              </a:rPr>
              <a:t>Unweighted allele score</a:t>
            </a:r>
          </a:p>
        </p:txBody>
      </p:sp>
      <p:sp>
        <p:nvSpPr>
          <p:cNvPr id="3" name="Free-form: Shape 21">
            <a:extLst>
              <a:ext uri="{FF2B5EF4-FFF2-40B4-BE49-F238E27FC236}">
                <a16:creationId xmlns:a16="http://schemas.microsoft.com/office/drawing/2014/main" id="{33DC72C4-93EC-FA33-5F51-FAFC7A71983E}"/>
              </a:ext>
            </a:extLst>
          </p:cNvPr>
          <p:cNvSpPr/>
          <p:nvPr/>
        </p:nvSpPr>
        <p:spPr>
          <a:xfrm>
            <a:off x="2636882" y="2459346"/>
            <a:ext cx="66849" cy="2182714"/>
          </a:xfrm>
          <a:custGeom>
            <a:avLst/>
            <a:gdLst>
              <a:gd name="csX0" fmla="*/ 200 w 9525"/>
              <a:gd name="csY0" fmla="*/ 53 h 1400175"/>
              <a:gd name="csX1" fmla="*/ 200 w 9525"/>
              <a:gd name="csY1" fmla="*/ 1400228 h 1400175"/>
            </a:gdLst>
            <a:ahLst/>
            <a:cxnLst>
              <a:cxn ang="0">
                <a:pos x="csX0" y="csY0"/>
              </a:cxn>
              <a:cxn ang="0">
                <a:pos x="csX1" y="csY1"/>
              </a:cxn>
            </a:cxnLst>
            <a:rect l="l" t="t" r="r" b="b"/>
            <a:pathLst>
              <a:path w="9525" h="1400175">
                <a:moveTo>
                  <a:pt x="200" y="53"/>
                </a:moveTo>
                <a:lnTo>
                  <a:pt x="200" y="1400228"/>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5" name="Diamond 64">
            <a:extLst>
              <a:ext uri="{FF2B5EF4-FFF2-40B4-BE49-F238E27FC236}">
                <a16:creationId xmlns:a16="http://schemas.microsoft.com/office/drawing/2014/main" id="{508593C6-CBC1-FB16-FE3C-9BBEBA33EC34}"/>
              </a:ext>
            </a:extLst>
          </p:cNvPr>
          <p:cNvSpPr/>
          <p:nvPr/>
        </p:nvSpPr>
        <p:spPr>
          <a:xfrm>
            <a:off x="2970611" y="3193631"/>
            <a:ext cx="219908" cy="219906"/>
          </a:xfrm>
          <a:prstGeom prst="diamond">
            <a:avLst/>
          </a:prstGeom>
          <a:solidFill>
            <a:srgbClr val="F79B7A"/>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69" name="Diamond 68">
            <a:extLst>
              <a:ext uri="{FF2B5EF4-FFF2-40B4-BE49-F238E27FC236}">
                <a16:creationId xmlns:a16="http://schemas.microsoft.com/office/drawing/2014/main" id="{FBBA0FA3-2CA3-421B-9940-5849B301F08A}"/>
              </a:ext>
            </a:extLst>
          </p:cNvPr>
          <p:cNvSpPr/>
          <p:nvPr/>
        </p:nvSpPr>
        <p:spPr>
          <a:xfrm>
            <a:off x="3938693" y="4147297"/>
            <a:ext cx="219908" cy="219908"/>
          </a:xfrm>
          <a:prstGeom prst="diamond">
            <a:avLst/>
          </a:prstGeom>
          <a:solidFill>
            <a:srgbClr val="812808"/>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0" name="TextBox 69">
            <a:extLst>
              <a:ext uri="{FF2B5EF4-FFF2-40B4-BE49-F238E27FC236}">
                <a16:creationId xmlns:a16="http://schemas.microsoft.com/office/drawing/2014/main" id="{27C9D0C1-AB17-DF1F-2BD9-633FB146651F}"/>
              </a:ext>
            </a:extLst>
          </p:cNvPr>
          <p:cNvSpPr txBox="1"/>
          <p:nvPr/>
        </p:nvSpPr>
        <p:spPr>
          <a:xfrm>
            <a:off x="7224462" y="2643907"/>
            <a:ext cx="69762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8–12</a:t>
            </a:r>
          </a:p>
        </p:txBody>
      </p:sp>
      <p:sp>
        <p:nvSpPr>
          <p:cNvPr id="71" name="TextBox 70">
            <a:extLst>
              <a:ext uri="{FF2B5EF4-FFF2-40B4-BE49-F238E27FC236}">
                <a16:creationId xmlns:a16="http://schemas.microsoft.com/office/drawing/2014/main" id="{EBCDBC0C-4C36-CEBD-60B9-9AA3082E4394}"/>
              </a:ext>
            </a:extLst>
          </p:cNvPr>
          <p:cNvSpPr txBox="1"/>
          <p:nvPr/>
        </p:nvSpPr>
        <p:spPr>
          <a:xfrm>
            <a:off x="4999225" y="3118609"/>
            <a:ext cx="1787669"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1.14 [0.99,1.31]</a:t>
            </a:r>
          </a:p>
        </p:txBody>
      </p:sp>
      <p:sp>
        <p:nvSpPr>
          <p:cNvPr id="72" name="TextBox 71">
            <a:extLst>
              <a:ext uri="{FF2B5EF4-FFF2-40B4-BE49-F238E27FC236}">
                <a16:creationId xmlns:a16="http://schemas.microsoft.com/office/drawing/2014/main" id="{D7F6FE1D-8F7A-C4CE-E30D-40A1CEE58449}"/>
              </a:ext>
            </a:extLst>
          </p:cNvPr>
          <p:cNvSpPr txBox="1"/>
          <p:nvPr/>
        </p:nvSpPr>
        <p:spPr>
          <a:xfrm>
            <a:off x="7352702" y="3118609"/>
            <a:ext cx="441146"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13</a:t>
            </a:r>
          </a:p>
        </p:txBody>
      </p:sp>
      <p:sp>
        <p:nvSpPr>
          <p:cNvPr id="73" name="TextBox 72">
            <a:extLst>
              <a:ext uri="{FF2B5EF4-FFF2-40B4-BE49-F238E27FC236}">
                <a16:creationId xmlns:a16="http://schemas.microsoft.com/office/drawing/2014/main" id="{D32EC1C3-A1E5-97B6-886E-362F41EAF27D}"/>
              </a:ext>
            </a:extLst>
          </p:cNvPr>
          <p:cNvSpPr txBox="1"/>
          <p:nvPr/>
        </p:nvSpPr>
        <p:spPr>
          <a:xfrm>
            <a:off x="4999225" y="3603587"/>
            <a:ext cx="1787669"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1.26 [1.05,1.51]</a:t>
            </a:r>
          </a:p>
        </p:txBody>
      </p:sp>
      <p:sp>
        <p:nvSpPr>
          <p:cNvPr id="74" name="TextBox 73">
            <a:extLst>
              <a:ext uri="{FF2B5EF4-FFF2-40B4-BE49-F238E27FC236}">
                <a16:creationId xmlns:a16="http://schemas.microsoft.com/office/drawing/2014/main" id="{4D2C0E6B-DA15-141F-E213-70B180C203FB}"/>
              </a:ext>
            </a:extLst>
          </p:cNvPr>
          <p:cNvSpPr txBox="1"/>
          <p:nvPr/>
        </p:nvSpPr>
        <p:spPr>
          <a:xfrm>
            <a:off x="7352702" y="3603587"/>
            <a:ext cx="441146"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14</a:t>
            </a:r>
          </a:p>
        </p:txBody>
      </p:sp>
      <p:sp>
        <p:nvSpPr>
          <p:cNvPr id="75" name="TextBox 74">
            <a:extLst>
              <a:ext uri="{FF2B5EF4-FFF2-40B4-BE49-F238E27FC236}">
                <a16:creationId xmlns:a16="http://schemas.microsoft.com/office/drawing/2014/main" id="{DFAD561D-6C19-937F-C917-035E7167A32A}"/>
              </a:ext>
            </a:extLst>
          </p:cNvPr>
          <p:cNvSpPr txBox="1"/>
          <p:nvPr/>
        </p:nvSpPr>
        <p:spPr>
          <a:xfrm>
            <a:off x="4999225" y="4074407"/>
            <a:ext cx="1787669"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1.55 [1.08,2.23]</a:t>
            </a:r>
          </a:p>
        </p:txBody>
      </p:sp>
      <p:sp>
        <p:nvSpPr>
          <p:cNvPr id="76" name="Free-form: Shape 41">
            <a:extLst>
              <a:ext uri="{FF2B5EF4-FFF2-40B4-BE49-F238E27FC236}">
                <a16:creationId xmlns:a16="http://schemas.microsoft.com/office/drawing/2014/main" id="{15E7B5F9-B04B-1497-8062-9DB830FAEE99}"/>
              </a:ext>
            </a:extLst>
          </p:cNvPr>
          <p:cNvSpPr/>
          <p:nvPr/>
        </p:nvSpPr>
        <p:spPr>
          <a:xfrm>
            <a:off x="2635374" y="4637817"/>
            <a:ext cx="13927" cy="83563"/>
          </a:xfrm>
          <a:custGeom>
            <a:avLst/>
            <a:gdLst>
              <a:gd name="csX0" fmla="*/ 368 w 9525"/>
              <a:gd name="csY0" fmla="*/ 200 h 57150"/>
              <a:gd name="csX1" fmla="*/ 368 w 9525"/>
              <a:gd name="csY1" fmla="*/ 57350 h 57150"/>
            </a:gdLst>
            <a:ahLst/>
            <a:cxnLst>
              <a:cxn ang="0">
                <a:pos x="csX0" y="csY0"/>
              </a:cxn>
              <a:cxn ang="0">
                <a:pos x="csX1" y="csY1"/>
              </a:cxn>
            </a:cxnLst>
            <a:rect l="l" t="t" r="r" b="b"/>
            <a:pathLst>
              <a:path w="9525" h="57150">
                <a:moveTo>
                  <a:pt x="368" y="200"/>
                </a:moveTo>
                <a:lnTo>
                  <a:pt x="368"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3" name="TextBox 82">
            <a:extLst>
              <a:ext uri="{FF2B5EF4-FFF2-40B4-BE49-F238E27FC236}">
                <a16:creationId xmlns:a16="http://schemas.microsoft.com/office/drawing/2014/main" id="{4B6852C8-E2A2-9ABA-F46F-4DD7091F2B8D}"/>
              </a:ext>
            </a:extLst>
          </p:cNvPr>
          <p:cNvSpPr txBox="1"/>
          <p:nvPr/>
        </p:nvSpPr>
        <p:spPr>
          <a:xfrm>
            <a:off x="2502915" y="4821687"/>
            <a:ext cx="269626" cy="277000"/>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47333"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1</a:t>
            </a:r>
          </a:p>
        </p:txBody>
      </p:sp>
      <p:sp>
        <p:nvSpPr>
          <p:cNvPr id="84" name="Free-form: Shape 43">
            <a:extLst>
              <a:ext uri="{FF2B5EF4-FFF2-40B4-BE49-F238E27FC236}">
                <a16:creationId xmlns:a16="http://schemas.microsoft.com/office/drawing/2014/main" id="{211119B4-0A0F-19DD-A208-A390AE831C00}"/>
              </a:ext>
            </a:extLst>
          </p:cNvPr>
          <p:cNvSpPr/>
          <p:nvPr/>
        </p:nvSpPr>
        <p:spPr>
          <a:xfrm>
            <a:off x="3817218" y="4637817"/>
            <a:ext cx="13927" cy="83563"/>
          </a:xfrm>
          <a:custGeom>
            <a:avLst/>
            <a:gdLst>
              <a:gd name="csX0" fmla="*/ 419 w 9525"/>
              <a:gd name="csY0" fmla="*/ 200 h 57150"/>
              <a:gd name="csX1" fmla="*/ 419 w 9525"/>
              <a:gd name="csY1" fmla="*/ 57350 h 57150"/>
            </a:gdLst>
            <a:ahLst/>
            <a:cxnLst>
              <a:cxn ang="0">
                <a:pos x="csX0" y="csY0"/>
              </a:cxn>
              <a:cxn ang="0">
                <a:pos x="csX1" y="csY1"/>
              </a:cxn>
            </a:cxnLst>
            <a:rect l="l" t="t" r="r" b="b"/>
            <a:pathLst>
              <a:path w="9525" h="57150">
                <a:moveTo>
                  <a:pt x="419" y="200"/>
                </a:moveTo>
                <a:lnTo>
                  <a:pt x="419"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5" name="TextBox 84">
            <a:extLst>
              <a:ext uri="{FF2B5EF4-FFF2-40B4-BE49-F238E27FC236}">
                <a16:creationId xmlns:a16="http://schemas.microsoft.com/office/drawing/2014/main" id="{C19148EB-4582-C5F4-0EC1-F61CD51D51E6}"/>
              </a:ext>
            </a:extLst>
          </p:cNvPr>
          <p:cNvSpPr txBox="1"/>
          <p:nvPr/>
        </p:nvSpPr>
        <p:spPr>
          <a:xfrm>
            <a:off x="3622170" y="4821687"/>
            <a:ext cx="397866" cy="277000"/>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47333"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1.5</a:t>
            </a:r>
          </a:p>
        </p:txBody>
      </p:sp>
      <p:sp>
        <p:nvSpPr>
          <p:cNvPr id="86" name="TextBox 85">
            <a:extLst>
              <a:ext uri="{FF2B5EF4-FFF2-40B4-BE49-F238E27FC236}">
                <a16:creationId xmlns:a16="http://schemas.microsoft.com/office/drawing/2014/main" id="{E3BC836E-AEC2-8AA3-94C9-59727E09E207}"/>
              </a:ext>
            </a:extLst>
          </p:cNvPr>
          <p:cNvSpPr txBox="1"/>
          <p:nvPr/>
        </p:nvSpPr>
        <p:spPr>
          <a:xfrm>
            <a:off x="4875684" y="4821687"/>
            <a:ext cx="269626" cy="277000"/>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47333"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rial"/>
                <a:rtl val="0"/>
              </a:rPr>
              <a:t>2</a:t>
            </a:r>
          </a:p>
        </p:txBody>
      </p:sp>
      <p:sp>
        <p:nvSpPr>
          <p:cNvPr id="88" name="Free-form: Shape 48">
            <a:extLst>
              <a:ext uri="{FF2B5EF4-FFF2-40B4-BE49-F238E27FC236}">
                <a16:creationId xmlns:a16="http://schemas.microsoft.com/office/drawing/2014/main" id="{11D86C3D-2D39-1246-C2B5-3D472A1B4261}"/>
              </a:ext>
            </a:extLst>
          </p:cNvPr>
          <p:cNvSpPr/>
          <p:nvPr/>
        </p:nvSpPr>
        <p:spPr>
          <a:xfrm>
            <a:off x="5000417" y="4637817"/>
            <a:ext cx="13927" cy="83563"/>
          </a:xfrm>
          <a:custGeom>
            <a:avLst/>
            <a:gdLst>
              <a:gd name="csX0" fmla="*/ 486 w 9525"/>
              <a:gd name="csY0" fmla="*/ 200 h 57150"/>
              <a:gd name="csX1" fmla="*/ 486 w 9525"/>
              <a:gd name="csY1" fmla="*/ 57350 h 57150"/>
            </a:gdLst>
            <a:ahLst/>
            <a:cxnLst>
              <a:cxn ang="0">
                <a:pos x="csX0" y="csY0"/>
              </a:cxn>
              <a:cxn ang="0">
                <a:pos x="csX1" y="csY1"/>
              </a:cxn>
            </a:cxnLst>
            <a:rect l="l" t="t" r="r" b="b"/>
            <a:pathLst>
              <a:path w="9525" h="57150">
                <a:moveTo>
                  <a:pt x="486" y="200"/>
                </a:moveTo>
                <a:lnTo>
                  <a:pt x="486" y="57350"/>
                </a:lnTo>
              </a:path>
            </a:pathLst>
          </a:custGeom>
          <a:ln w="9525" cap="flat">
            <a:solidFill>
              <a:srgbClr val="333333"/>
            </a:solid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9" name="TextBox 88">
            <a:extLst>
              <a:ext uri="{FF2B5EF4-FFF2-40B4-BE49-F238E27FC236}">
                <a16:creationId xmlns:a16="http://schemas.microsoft.com/office/drawing/2014/main" id="{B1EBF044-CCE5-5FDF-144B-5F439D576C59}"/>
              </a:ext>
            </a:extLst>
          </p:cNvPr>
          <p:cNvSpPr txBox="1"/>
          <p:nvPr/>
        </p:nvSpPr>
        <p:spPr>
          <a:xfrm>
            <a:off x="795365" y="2643907"/>
            <a:ext cx="1428596"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45030 (385)</a:t>
            </a:r>
          </a:p>
        </p:txBody>
      </p:sp>
      <p:sp>
        <p:nvSpPr>
          <p:cNvPr id="90" name="TextBox 89">
            <a:extLst>
              <a:ext uri="{FF2B5EF4-FFF2-40B4-BE49-F238E27FC236}">
                <a16:creationId xmlns:a16="http://schemas.microsoft.com/office/drawing/2014/main" id="{29E1F879-C09D-51DA-1581-6A60EFB8A1AD}"/>
              </a:ext>
            </a:extLst>
          </p:cNvPr>
          <p:cNvSpPr txBox="1"/>
          <p:nvPr/>
        </p:nvSpPr>
        <p:spPr>
          <a:xfrm>
            <a:off x="795365" y="3118609"/>
            <a:ext cx="1428596"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39882 (387)</a:t>
            </a:r>
          </a:p>
        </p:txBody>
      </p:sp>
      <p:sp>
        <p:nvSpPr>
          <p:cNvPr id="91" name="TextBox 90">
            <a:extLst>
              <a:ext uri="{FF2B5EF4-FFF2-40B4-BE49-F238E27FC236}">
                <a16:creationId xmlns:a16="http://schemas.microsoft.com/office/drawing/2014/main" id="{5942A3B5-F89C-26C9-5AA0-D4C741017121}"/>
              </a:ext>
            </a:extLst>
          </p:cNvPr>
          <p:cNvSpPr txBox="1"/>
          <p:nvPr/>
        </p:nvSpPr>
        <p:spPr>
          <a:xfrm>
            <a:off x="795365" y="3603587"/>
            <a:ext cx="1428596"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15535 (166)</a:t>
            </a:r>
          </a:p>
        </p:txBody>
      </p:sp>
      <p:sp>
        <p:nvSpPr>
          <p:cNvPr id="92" name="TextBox 91">
            <a:extLst>
              <a:ext uri="{FF2B5EF4-FFF2-40B4-BE49-F238E27FC236}">
                <a16:creationId xmlns:a16="http://schemas.microsoft.com/office/drawing/2014/main" id="{26E57CC7-BAA1-DB82-7DD8-C6571DD10D9E}"/>
              </a:ext>
            </a:extLst>
          </p:cNvPr>
          <p:cNvSpPr txBox="1"/>
          <p:nvPr/>
        </p:nvSpPr>
        <p:spPr>
          <a:xfrm>
            <a:off x="5191585" y="1964888"/>
            <a:ext cx="1402948" cy="646331"/>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Odds ratio </a:t>
            </a:r>
            <a:b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b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(95% CI)</a:t>
            </a:r>
          </a:p>
        </p:txBody>
      </p:sp>
      <p:sp>
        <p:nvSpPr>
          <p:cNvPr id="93" name="TextBox 92">
            <a:extLst>
              <a:ext uri="{FF2B5EF4-FFF2-40B4-BE49-F238E27FC236}">
                <a16:creationId xmlns:a16="http://schemas.microsoft.com/office/drawing/2014/main" id="{FF11FADB-7E4E-69B4-8EB5-BDC2F7A799B2}"/>
              </a:ext>
            </a:extLst>
          </p:cNvPr>
          <p:cNvSpPr txBox="1"/>
          <p:nvPr/>
        </p:nvSpPr>
        <p:spPr>
          <a:xfrm>
            <a:off x="859485" y="2241887"/>
            <a:ext cx="130035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N (events)</a:t>
            </a:r>
          </a:p>
        </p:txBody>
      </p:sp>
      <p:sp>
        <p:nvSpPr>
          <p:cNvPr id="94" name="TextBox 93">
            <a:extLst>
              <a:ext uri="{FF2B5EF4-FFF2-40B4-BE49-F238E27FC236}">
                <a16:creationId xmlns:a16="http://schemas.microsoft.com/office/drawing/2014/main" id="{CDF645FA-E92E-1F82-EE67-E89D4CFDA8A9}"/>
              </a:ext>
            </a:extLst>
          </p:cNvPr>
          <p:cNvSpPr txBox="1"/>
          <p:nvPr/>
        </p:nvSpPr>
        <p:spPr>
          <a:xfrm>
            <a:off x="6490108" y="1964888"/>
            <a:ext cx="2229398" cy="646331"/>
          </a:xfrm>
          <a:prstGeom prst="rect">
            <a:avLst/>
          </a:prstGeom>
          <a:noFill/>
        </p:spPr>
        <p:txBody>
          <a:bodyPr wrap="squar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Triglyceride-increasing alleles*</a:t>
            </a:r>
          </a:p>
        </p:txBody>
      </p:sp>
      <p:sp>
        <p:nvSpPr>
          <p:cNvPr id="95" name="TextBox 94">
            <a:extLst>
              <a:ext uri="{FF2B5EF4-FFF2-40B4-BE49-F238E27FC236}">
                <a16:creationId xmlns:a16="http://schemas.microsoft.com/office/drawing/2014/main" id="{61A884EB-0D20-C5D6-F5AF-739CC01A460C}"/>
              </a:ext>
            </a:extLst>
          </p:cNvPr>
          <p:cNvSpPr txBox="1"/>
          <p:nvPr/>
        </p:nvSpPr>
        <p:spPr>
          <a:xfrm>
            <a:off x="5640426" y="2643907"/>
            <a:ext cx="50526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1.0</a:t>
            </a:r>
          </a:p>
        </p:txBody>
      </p:sp>
      <p:cxnSp>
        <p:nvCxnSpPr>
          <p:cNvPr id="97" name="Straight Connector 96">
            <a:extLst>
              <a:ext uri="{FF2B5EF4-FFF2-40B4-BE49-F238E27FC236}">
                <a16:creationId xmlns:a16="http://schemas.microsoft.com/office/drawing/2014/main" id="{5AC763BF-B16B-0D7B-938E-26C8A3DF9E99}"/>
              </a:ext>
            </a:extLst>
          </p:cNvPr>
          <p:cNvCxnSpPr>
            <a:cxnSpLocks/>
            <a:stCxn id="76" idx="0"/>
          </p:cNvCxnSpPr>
          <p:nvPr/>
        </p:nvCxnSpPr>
        <p:spPr>
          <a:xfrm>
            <a:off x="2635912" y="4638109"/>
            <a:ext cx="2376000" cy="8374"/>
          </a:xfrm>
          <a:prstGeom prst="line">
            <a:avLst/>
          </a:prstGeom>
          <a:ln w="9525"/>
        </p:spPr>
        <p:style>
          <a:lnRef idx="2">
            <a:schemeClr val="dk1"/>
          </a:lnRef>
          <a:fillRef idx="0">
            <a:schemeClr val="dk1"/>
          </a:fillRef>
          <a:effectRef idx="1">
            <a:schemeClr val="dk1"/>
          </a:effectRef>
          <a:fontRef idx="minor">
            <a:schemeClr val="tx1"/>
          </a:fontRef>
        </p:style>
      </p:cxnSp>
      <p:sp>
        <p:nvSpPr>
          <p:cNvPr id="98" name="Diamond 97">
            <a:extLst>
              <a:ext uri="{FF2B5EF4-FFF2-40B4-BE49-F238E27FC236}">
                <a16:creationId xmlns:a16="http://schemas.microsoft.com/office/drawing/2014/main" id="{C035C15B-F2B8-D9EE-2BE1-14245DFBDB7B}"/>
              </a:ext>
            </a:extLst>
          </p:cNvPr>
          <p:cNvSpPr/>
          <p:nvPr/>
        </p:nvSpPr>
        <p:spPr>
          <a:xfrm>
            <a:off x="2529867" y="2716797"/>
            <a:ext cx="219908" cy="219908"/>
          </a:xfrm>
          <a:prstGeom prst="diamond">
            <a:avLst/>
          </a:prstGeom>
          <a:solidFill>
            <a:schemeClr val="bg1">
              <a:lumMod val="85000"/>
            </a:schemeClr>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03" name="TextBox 102">
            <a:extLst>
              <a:ext uri="{FF2B5EF4-FFF2-40B4-BE49-F238E27FC236}">
                <a16:creationId xmlns:a16="http://schemas.microsoft.com/office/drawing/2014/main" id="{9C110D97-36CD-98F1-77AF-1E921622BC00}"/>
              </a:ext>
            </a:extLst>
          </p:cNvPr>
          <p:cNvSpPr txBox="1"/>
          <p:nvPr/>
        </p:nvSpPr>
        <p:spPr>
          <a:xfrm>
            <a:off x="7160342" y="4074407"/>
            <a:ext cx="825866"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15–17</a:t>
            </a:r>
          </a:p>
        </p:txBody>
      </p:sp>
      <p:sp>
        <p:nvSpPr>
          <p:cNvPr id="104" name="TextBox 103">
            <a:extLst>
              <a:ext uri="{FF2B5EF4-FFF2-40B4-BE49-F238E27FC236}">
                <a16:creationId xmlns:a16="http://schemas.microsoft.com/office/drawing/2014/main" id="{483FE043-41F0-BB49-0997-A5F92FD37CDF}"/>
              </a:ext>
            </a:extLst>
          </p:cNvPr>
          <p:cNvSpPr txBox="1"/>
          <p:nvPr/>
        </p:nvSpPr>
        <p:spPr>
          <a:xfrm>
            <a:off x="923605" y="4074407"/>
            <a:ext cx="1172116"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2441 (32)</a:t>
            </a:r>
          </a:p>
        </p:txBody>
      </p:sp>
      <p:sp>
        <p:nvSpPr>
          <p:cNvPr id="107" name="TextBox 106">
            <a:extLst>
              <a:ext uri="{FF2B5EF4-FFF2-40B4-BE49-F238E27FC236}">
                <a16:creationId xmlns:a16="http://schemas.microsoft.com/office/drawing/2014/main" id="{5042F04B-8BB4-403A-3C25-89FB81FA5457}"/>
              </a:ext>
            </a:extLst>
          </p:cNvPr>
          <p:cNvSpPr txBox="1"/>
          <p:nvPr/>
        </p:nvSpPr>
        <p:spPr>
          <a:xfrm>
            <a:off x="513237" y="4541752"/>
            <a:ext cx="1992853" cy="369332"/>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All: 102888 (970)</a:t>
            </a:r>
          </a:p>
        </p:txBody>
      </p:sp>
      <p:sp>
        <p:nvSpPr>
          <p:cNvPr id="108" name="TextBox 107">
            <a:extLst>
              <a:ext uri="{FF2B5EF4-FFF2-40B4-BE49-F238E27FC236}">
                <a16:creationId xmlns:a16="http://schemas.microsoft.com/office/drawing/2014/main" id="{719E73C5-9C9C-86F7-DFA9-D2EBAA52162C}"/>
              </a:ext>
            </a:extLst>
          </p:cNvPr>
          <p:cNvSpPr txBox="1"/>
          <p:nvPr/>
        </p:nvSpPr>
        <p:spPr>
          <a:xfrm>
            <a:off x="2635373" y="4979668"/>
            <a:ext cx="354824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Odds ratio (95% CI) for acute pancreatitis</a:t>
            </a:r>
          </a:p>
        </p:txBody>
      </p:sp>
      <p:sp>
        <p:nvSpPr>
          <p:cNvPr id="110" name="TextBox 109">
            <a:extLst>
              <a:ext uri="{FF2B5EF4-FFF2-40B4-BE49-F238E27FC236}">
                <a16:creationId xmlns:a16="http://schemas.microsoft.com/office/drawing/2014/main" id="{ACAF3971-39B5-72A7-2A0D-370FF63EDAF4}"/>
              </a:ext>
            </a:extLst>
          </p:cNvPr>
          <p:cNvSpPr txBox="1"/>
          <p:nvPr/>
        </p:nvSpPr>
        <p:spPr>
          <a:xfrm>
            <a:off x="8622668" y="2241887"/>
            <a:ext cx="1672317" cy="369332"/>
          </a:xfrm>
          <a:prstGeom prst="rect">
            <a:avLst/>
          </a:prstGeom>
          <a:noFill/>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Triglycerides </a:t>
            </a:r>
          </a:p>
        </p:txBody>
      </p:sp>
      <p:sp>
        <p:nvSpPr>
          <p:cNvPr id="111" name="TextBox 110">
            <a:extLst>
              <a:ext uri="{FF2B5EF4-FFF2-40B4-BE49-F238E27FC236}">
                <a16:creationId xmlns:a16="http://schemas.microsoft.com/office/drawing/2014/main" id="{0E16BEF9-85A5-6983-A2AA-639565A502EE}"/>
              </a:ext>
            </a:extLst>
          </p:cNvPr>
          <p:cNvSpPr txBox="1"/>
          <p:nvPr/>
        </p:nvSpPr>
        <p:spPr>
          <a:xfrm>
            <a:off x="8960824" y="2643907"/>
            <a:ext cx="1672317" cy="369332"/>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Reference</a:t>
            </a:r>
          </a:p>
        </p:txBody>
      </p:sp>
      <p:sp>
        <p:nvSpPr>
          <p:cNvPr id="112" name="TextBox 111">
            <a:extLst>
              <a:ext uri="{FF2B5EF4-FFF2-40B4-BE49-F238E27FC236}">
                <a16:creationId xmlns:a16="http://schemas.microsoft.com/office/drawing/2014/main" id="{FBB0E53F-4D96-E96E-70DC-E86EB3576090}"/>
              </a:ext>
            </a:extLst>
          </p:cNvPr>
          <p:cNvSpPr txBox="1"/>
          <p:nvPr/>
        </p:nvSpPr>
        <p:spPr>
          <a:xfrm>
            <a:off x="8960824" y="3118609"/>
            <a:ext cx="2606107" cy="369332"/>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0.09 mmol/L/8 mg/dL</a:t>
            </a:r>
          </a:p>
        </p:txBody>
      </p:sp>
      <p:sp>
        <p:nvSpPr>
          <p:cNvPr id="113" name="TextBox 112">
            <a:extLst>
              <a:ext uri="{FF2B5EF4-FFF2-40B4-BE49-F238E27FC236}">
                <a16:creationId xmlns:a16="http://schemas.microsoft.com/office/drawing/2014/main" id="{C4879893-E8C6-688C-9674-1AFBD30C50F6}"/>
              </a:ext>
            </a:extLst>
          </p:cNvPr>
          <p:cNvSpPr txBox="1"/>
          <p:nvPr/>
        </p:nvSpPr>
        <p:spPr>
          <a:xfrm>
            <a:off x="8960824" y="3603587"/>
            <a:ext cx="2606107" cy="369332"/>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0.27 mmol/L/24 mg/dL</a:t>
            </a:r>
          </a:p>
        </p:txBody>
      </p:sp>
      <p:sp>
        <p:nvSpPr>
          <p:cNvPr id="115" name="TextBox 114">
            <a:extLst>
              <a:ext uri="{FF2B5EF4-FFF2-40B4-BE49-F238E27FC236}">
                <a16:creationId xmlns:a16="http://schemas.microsoft.com/office/drawing/2014/main" id="{D86672BB-1EAF-6A7D-569E-5E590E1E8148}"/>
              </a:ext>
            </a:extLst>
          </p:cNvPr>
          <p:cNvSpPr txBox="1"/>
          <p:nvPr/>
        </p:nvSpPr>
        <p:spPr>
          <a:xfrm>
            <a:off x="8960824" y="4074407"/>
            <a:ext cx="2606107" cy="369332"/>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solidFill>
                  <a:prstClr val="black">
                    <a:lumMod val="65000"/>
                    <a:lumOff val="35000"/>
                  </a:prstClr>
                </a:solidFill>
                <a:effectLst/>
                <a:uLnTx/>
                <a:uFillTx/>
                <a:latin typeface="Arial" panose="020B0604020202020204" pitchFamily="34" charset="0"/>
                <a:ea typeface="+mn-ea"/>
                <a:cs typeface="Arial" panose="020B0604020202020204" pitchFamily="34" charset="0"/>
                <a:sym typeface="Aptos"/>
                <a:rtl val="0"/>
              </a:rPr>
              <a:t>0.54 mmol/L/48 mg/dL</a:t>
            </a:r>
          </a:p>
        </p:txBody>
      </p:sp>
      <p:sp>
        <p:nvSpPr>
          <p:cNvPr id="116" name="Title 1">
            <a:extLst>
              <a:ext uri="{FF2B5EF4-FFF2-40B4-BE49-F238E27FC236}">
                <a16:creationId xmlns:a16="http://schemas.microsoft.com/office/drawing/2014/main" id="{4D2D8F9A-807D-54BA-1C79-2101DD57D654}"/>
              </a:ext>
            </a:extLst>
          </p:cNvPr>
          <p:cNvSpPr txBox="1">
            <a:spLocks/>
          </p:cNvSpPr>
          <p:nvPr/>
        </p:nvSpPr>
        <p:spPr>
          <a:xfrm>
            <a:off x="838200" y="211661"/>
            <a:ext cx="10515600" cy="54039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600" b="1" kern="1200">
                <a:solidFill>
                  <a:srgbClr val="0A5963"/>
                </a:solidFill>
                <a:latin typeface="Arial" panose="020B0604020202020204" pitchFamily="34" charset="0"/>
                <a:ea typeface="+mj-ea"/>
                <a:cs typeface="Arial" panose="020B0604020202020204" pitchFamily="34" charset="0"/>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36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j-ea"/>
                <a:cs typeface="Arial" panose="020B0604020202020204" pitchFamily="34" charset="0"/>
              </a:rPr>
              <a:t>General population study from Denmark</a:t>
            </a:r>
            <a:r>
              <a:rPr kumimoji="0" lang="en-GB" sz="3600" b="1" i="0" u="none" strike="noStrike" kern="1200" cap="none" spc="0" normalizeH="0" baseline="30000" noProof="0">
                <a:ln>
                  <a:noFill/>
                </a:ln>
                <a:solidFill>
                  <a:prstClr val="black">
                    <a:lumMod val="65000"/>
                    <a:lumOff val="35000"/>
                  </a:prstClr>
                </a:solidFill>
                <a:effectLst/>
                <a:uLnTx/>
                <a:uFillTx/>
                <a:latin typeface="Arial" panose="020B0604020202020204" pitchFamily="34" charset="0"/>
                <a:ea typeface="+mj-ea"/>
                <a:cs typeface="Arial" panose="020B0604020202020204" pitchFamily="34" charset="0"/>
              </a:rPr>
              <a:t>1</a:t>
            </a:r>
          </a:p>
        </p:txBody>
      </p:sp>
      <p:sp>
        <p:nvSpPr>
          <p:cNvPr id="10" name="Diamond 9">
            <a:extLst>
              <a:ext uri="{FF2B5EF4-FFF2-40B4-BE49-F238E27FC236}">
                <a16:creationId xmlns:a16="http://schemas.microsoft.com/office/drawing/2014/main" id="{4311C2F4-B1F7-4703-747D-29092486D360}"/>
              </a:ext>
            </a:extLst>
          </p:cNvPr>
          <p:cNvSpPr/>
          <p:nvPr/>
        </p:nvSpPr>
        <p:spPr>
          <a:xfrm>
            <a:off x="3249820" y="3676477"/>
            <a:ext cx="219908" cy="219908"/>
          </a:xfrm>
          <a:prstGeom prst="diamond">
            <a:avLst/>
          </a:prstGeom>
          <a:solidFill>
            <a:srgbClr val="C23D0C"/>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5" name="Diamond 14">
            <a:extLst>
              <a:ext uri="{FF2B5EF4-FFF2-40B4-BE49-F238E27FC236}">
                <a16:creationId xmlns:a16="http://schemas.microsoft.com/office/drawing/2014/main" id="{1F74855C-F67D-1812-A226-73AB8A20E66E}"/>
              </a:ext>
            </a:extLst>
          </p:cNvPr>
          <p:cNvSpPr/>
          <p:nvPr/>
        </p:nvSpPr>
        <p:spPr>
          <a:xfrm>
            <a:off x="8729338" y="3193631"/>
            <a:ext cx="219908" cy="219906"/>
          </a:xfrm>
          <a:prstGeom prst="diamond">
            <a:avLst/>
          </a:prstGeom>
          <a:solidFill>
            <a:srgbClr val="F79B7A"/>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6" name="Diamond 15">
            <a:extLst>
              <a:ext uri="{FF2B5EF4-FFF2-40B4-BE49-F238E27FC236}">
                <a16:creationId xmlns:a16="http://schemas.microsoft.com/office/drawing/2014/main" id="{F381BE56-8BB8-1ACF-9FEE-17D6C284E947}"/>
              </a:ext>
            </a:extLst>
          </p:cNvPr>
          <p:cNvSpPr/>
          <p:nvPr/>
        </p:nvSpPr>
        <p:spPr>
          <a:xfrm>
            <a:off x="8729338" y="4147297"/>
            <a:ext cx="219908" cy="219908"/>
          </a:xfrm>
          <a:prstGeom prst="diamond">
            <a:avLst/>
          </a:prstGeom>
          <a:solidFill>
            <a:srgbClr val="812808"/>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7" name="Diamond 16">
            <a:extLst>
              <a:ext uri="{FF2B5EF4-FFF2-40B4-BE49-F238E27FC236}">
                <a16:creationId xmlns:a16="http://schemas.microsoft.com/office/drawing/2014/main" id="{43C2F26E-7FFE-3B9E-126B-067A8CDCD2E1}"/>
              </a:ext>
            </a:extLst>
          </p:cNvPr>
          <p:cNvSpPr/>
          <p:nvPr/>
        </p:nvSpPr>
        <p:spPr>
          <a:xfrm>
            <a:off x="8729338" y="2716797"/>
            <a:ext cx="219908" cy="219908"/>
          </a:xfrm>
          <a:prstGeom prst="diamond">
            <a:avLst/>
          </a:prstGeom>
          <a:solidFill>
            <a:schemeClr val="bg1">
              <a:lumMod val="85000"/>
            </a:schemeClr>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18" name="Diamond 17">
            <a:extLst>
              <a:ext uri="{FF2B5EF4-FFF2-40B4-BE49-F238E27FC236}">
                <a16:creationId xmlns:a16="http://schemas.microsoft.com/office/drawing/2014/main" id="{44E80F88-4F8D-E6F8-F14E-0E12853D365C}"/>
              </a:ext>
            </a:extLst>
          </p:cNvPr>
          <p:cNvSpPr/>
          <p:nvPr/>
        </p:nvSpPr>
        <p:spPr>
          <a:xfrm>
            <a:off x="8729338" y="3676477"/>
            <a:ext cx="219908" cy="219908"/>
          </a:xfrm>
          <a:prstGeom prst="diamond">
            <a:avLst/>
          </a:prstGeom>
          <a:solidFill>
            <a:srgbClr val="C23D0C"/>
          </a:solidFill>
          <a:ln w="9525"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2662903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FC99E3-A8F4-C3FC-1C11-E7F7796FB9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CB8386D-16B7-4399-933C-4C396803BB3A}"/>
              </a:ext>
            </a:extLst>
          </p:cNvPr>
          <p:cNvSpPr>
            <a:spLocks noGrp="1"/>
          </p:cNvSpPr>
          <p:nvPr>
            <p:ph type="title"/>
          </p:nvPr>
        </p:nvSpPr>
        <p:spPr>
          <a:xfrm>
            <a:off x="494443" y="211661"/>
            <a:ext cx="11203113" cy="540397"/>
          </a:xfrm>
        </p:spPr>
        <p:txBody>
          <a:bodyPr/>
          <a:lstStyle/>
          <a:p>
            <a:r>
              <a:rPr lang="en-GB"/>
              <a:t>Retrospective cohort study of ~7 million patients</a:t>
            </a:r>
            <a:r>
              <a:rPr lang="en-GB" baseline="30000"/>
              <a:t>1</a:t>
            </a:r>
            <a:r>
              <a:rPr lang="en-GB"/>
              <a:t> </a:t>
            </a:r>
          </a:p>
        </p:txBody>
      </p:sp>
      <p:sp>
        <p:nvSpPr>
          <p:cNvPr id="4" name="Slide Number Placeholder 3">
            <a:extLst>
              <a:ext uri="{FF2B5EF4-FFF2-40B4-BE49-F238E27FC236}">
                <a16:creationId xmlns:a16="http://schemas.microsoft.com/office/drawing/2014/main" id="{A94501B9-485F-AC27-08F1-D6DE147D85B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918CA5B-DDDA-4505-9F90-BECE9388C49A}" type="slidenum">
              <a:rPr kumimoji="0" lang="en-GB" sz="1000" b="0" i="0" u="none" strike="noStrike" kern="1200" cap="none" spc="0" normalizeH="0" baseline="0" noProof="0" smtClean="0">
                <a:ln>
                  <a:noFill/>
                </a:ln>
                <a:solidFill>
                  <a:prstClr val="black">
                    <a:lumMod val="65000"/>
                    <a:lumOff val="35000"/>
                  </a:prstClr>
                </a:solidFill>
                <a:effectLst/>
                <a:uLnTx/>
                <a:uFillTx/>
                <a:latin typeface="Apto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GB" sz="1000" b="0" i="0" u="none" strike="noStrike" kern="1200" cap="none" spc="0" normalizeH="0" baseline="0" noProof="0">
              <a:ln>
                <a:noFill/>
              </a:ln>
              <a:solidFill>
                <a:prstClr val="black">
                  <a:lumMod val="65000"/>
                  <a:lumOff val="35000"/>
                </a:prstClr>
              </a:solidFill>
              <a:effectLst/>
              <a:uLnTx/>
              <a:uFillTx/>
              <a:latin typeface="Aptos"/>
              <a:ea typeface="+mn-ea"/>
              <a:cs typeface="+mn-cs"/>
            </a:endParaRPr>
          </a:p>
        </p:txBody>
      </p:sp>
      <p:sp>
        <p:nvSpPr>
          <p:cNvPr id="5" name="Text Placeholder 4">
            <a:extLst>
              <a:ext uri="{FF2B5EF4-FFF2-40B4-BE49-F238E27FC236}">
                <a16:creationId xmlns:a16="http://schemas.microsoft.com/office/drawing/2014/main" id="{4845AD31-88A4-8126-7ADE-BF7EDA031C09}"/>
              </a:ext>
            </a:extLst>
          </p:cNvPr>
          <p:cNvSpPr txBox="1">
            <a:spLocks/>
          </p:cNvSpPr>
          <p:nvPr/>
        </p:nvSpPr>
        <p:spPr>
          <a:xfrm>
            <a:off x="470644" y="6183177"/>
            <a:ext cx="11303535" cy="536774"/>
          </a:xfrm>
          <a:prstGeom prst="rect">
            <a:avLst/>
          </a:prstGeom>
        </p:spPr>
        <p:txBody>
          <a:bodyPr anchor="b"/>
          <a:lstStyle>
            <a:lvl1pPr marL="228600" indent="-228600" algn="l" defTabSz="914400" rtl="0" eaLnBrk="1" latinLnBrk="0" hangingPunct="1">
              <a:lnSpc>
                <a:spcPct val="90000"/>
              </a:lnSpc>
              <a:spcBef>
                <a:spcPts val="1000"/>
              </a:spcBef>
              <a:buClr>
                <a:srgbClr val="0A5963"/>
              </a:buClr>
              <a:buFont typeface="Arial" panose="020B0604020202020204" pitchFamily="34" charset="0"/>
              <a:buChar char="•"/>
              <a:defRPr sz="2800" kern="1200">
                <a:solidFill>
                  <a:srgbClr val="75757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rgbClr val="0A5963"/>
              </a:buClr>
              <a:buFont typeface="Arial" panose="020B0604020202020204" pitchFamily="34" charset="0"/>
              <a:buChar char="•"/>
              <a:defRPr sz="2400" kern="1200">
                <a:solidFill>
                  <a:srgbClr val="757575"/>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rgbClr val="0A5963"/>
              </a:buClr>
              <a:buFont typeface="Arial" panose="020B0604020202020204" pitchFamily="34" charset="0"/>
              <a:buChar char="•"/>
              <a:defRPr sz="2000" kern="1200">
                <a:solidFill>
                  <a:srgbClr val="757575"/>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A5963"/>
              </a:buClr>
              <a:buSzTx/>
              <a:buFont typeface="Arial" panose="020B0604020202020204" pitchFamily="34" charset="0"/>
              <a:buNone/>
              <a:tabLst/>
              <a:defRPr/>
            </a:pPr>
            <a:b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IE"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 </a:t>
            </a:r>
            <a:r>
              <a:rPr kumimoji="0" lang="en-IE"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Sanchez RJ, et al. </a:t>
            </a:r>
            <a:r>
              <a:rPr kumimoji="0" lang="en-IE"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Lipid Health Dis </a:t>
            </a:r>
            <a:r>
              <a:rPr kumimoji="0" lang="en-IE"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2021;20:72.</a:t>
            </a:r>
          </a:p>
        </p:txBody>
      </p:sp>
      <p:sp>
        <p:nvSpPr>
          <p:cNvPr id="6" name="TextBox 5">
            <a:extLst>
              <a:ext uri="{FF2B5EF4-FFF2-40B4-BE49-F238E27FC236}">
                <a16:creationId xmlns:a16="http://schemas.microsoft.com/office/drawing/2014/main" id="{984B6D32-AE36-B531-9844-8761FEB6B82A}"/>
              </a:ext>
            </a:extLst>
          </p:cNvPr>
          <p:cNvSpPr txBox="1"/>
          <p:nvPr/>
        </p:nvSpPr>
        <p:spPr>
          <a:xfrm>
            <a:off x="346041" y="1291865"/>
            <a:ext cx="11487439"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solidFill>
                  <a:srgbClr val="852908"/>
                </a:solidFill>
                <a:effectLst/>
                <a:uLnTx/>
                <a:uFillTx/>
                <a:latin typeface="Arial" panose="020B0604020202020204" pitchFamily="34" charset="0"/>
                <a:ea typeface="+mn-ea"/>
                <a:cs typeface="Arial" panose="020B0604020202020204" pitchFamily="34" charset="0"/>
                <a:sym typeface="Aptos"/>
                <a:rtl val="0"/>
              </a:rPr>
              <a:t>Incidence rate of acute pancreatitis by triglyceride concentration and prior acute pancreatitis</a:t>
            </a:r>
          </a:p>
        </p:txBody>
      </p:sp>
      <p:graphicFrame>
        <p:nvGraphicFramePr>
          <p:cNvPr id="3" name="Chart 2">
            <a:extLst>
              <a:ext uri="{FF2B5EF4-FFF2-40B4-BE49-F238E27FC236}">
                <a16:creationId xmlns:a16="http://schemas.microsoft.com/office/drawing/2014/main" id="{08CBC218-8E23-AE02-2523-C9CEA6922F32}"/>
              </a:ext>
            </a:extLst>
          </p:cNvPr>
          <p:cNvGraphicFramePr/>
          <p:nvPr/>
        </p:nvGraphicFramePr>
        <p:xfrm>
          <a:off x="355159" y="1691974"/>
          <a:ext cx="11303535" cy="4801293"/>
        </p:xfrm>
        <a:graphic>
          <a:graphicData uri="http://schemas.openxmlformats.org/drawingml/2006/chart">
            <c:chart xmlns:c="http://schemas.openxmlformats.org/drawingml/2006/chart" xmlns:r="http://schemas.openxmlformats.org/officeDocument/2006/relationships" r:id="rId2"/>
          </a:graphicData>
        </a:graphic>
      </p:graphicFrame>
      <p:sp>
        <p:nvSpPr>
          <p:cNvPr id="9" name="Title 1">
            <a:extLst>
              <a:ext uri="{FF2B5EF4-FFF2-40B4-BE49-F238E27FC236}">
                <a16:creationId xmlns:a16="http://schemas.microsoft.com/office/drawing/2014/main" id="{7670BDF5-4AF5-A65E-5E38-D3C17A4FE301}"/>
              </a:ext>
            </a:extLst>
          </p:cNvPr>
          <p:cNvSpPr txBox="1">
            <a:spLocks/>
          </p:cNvSpPr>
          <p:nvPr/>
        </p:nvSpPr>
        <p:spPr>
          <a:xfrm>
            <a:off x="838200" y="681523"/>
            <a:ext cx="10515600" cy="46166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600" b="1" kern="1200">
                <a:solidFill>
                  <a:srgbClr val="0A5963"/>
                </a:solidFill>
                <a:latin typeface="Arial" panose="020B0604020202020204" pitchFamily="34" charset="0"/>
                <a:ea typeface="+mj-ea"/>
                <a:cs typeface="Arial" panose="020B0604020202020204" pitchFamily="34" charset="0"/>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sz="28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j-ea"/>
                <a:cs typeface="Arial" panose="020B0604020202020204" pitchFamily="34" charset="0"/>
              </a:rPr>
              <a:t>US electronic medical records database (2006–2020)</a:t>
            </a:r>
          </a:p>
        </p:txBody>
      </p:sp>
    </p:spTree>
    <p:extLst>
      <p:ext uri="{BB962C8B-B14F-4D97-AF65-F5344CB8AC3E}">
        <p14:creationId xmlns:p14="http://schemas.microsoft.com/office/powerpoint/2010/main" val="79131226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533BD2-6C55-6683-1925-1B13FFAA1891}"/>
              </a:ext>
            </a:extLst>
          </p:cNvPr>
          <p:cNvSpPr>
            <a:spLocks noGrp="1"/>
          </p:cNvSpPr>
          <p:nvPr>
            <p:ph type="title"/>
          </p:nvPr>
        </p:nvSpPr>
        <p:spPr/>
        <p:txBody>
          <a:bodyPr/>
          <a:lstStyle/>
          <a:p>
            <a:r>
              <a:rPr lang="en-GB"/>
              <a:t>Urgent unmet need for targeted therapies</a:t>
            </a:r>
          </a:p>
        </p:txBody>
      </p:sp>
      <p:sp>
        <p:nvSpPr>
          <p:cNvPr id="4" name="Slide Number Placeholder 3">
            <a:extLst>
              <a:ext uri="{FF2B5EF4-FFF2-40B4-BE49-F238E27FC236}">
                <a16:creationId xmlns:a16="http://schemas.microsoft.com/office/drawing/2014/main" id="{218F5A41-BCB0-C526-8138-C9913E5C833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918CA5B-DDDA-4505-9F90-BECE9388C49A}" type="slidenum">
              <a:rPr kumimoji="0" lang="en-GB" sz="1000" b="0" i="0" u="none" strike="noStrike" kern="1200" cap="none" spc="0" normalizeH="0" baseline="0" noProof="0" smtClean="0">
                <a:ln>
                  <a:noFill/>
                </a:ln>
                <a:solidFill>
                  <a:prstClr val="black">
                    <a:lumMod val="65000"/>
                    <a:lumOff val="35000"/>
                  </a:prstClr>
                </a:solidFill>
                <a:effectLst/>
                <a:uLnTx/>
                <a:uFillTx/>
                <a:latin typeface="Apto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GB" sz="1000" b="0" i="0" u="none" strike="noStrike" kern="1200" cap="none" spc="0" normalizeH="0" baseline="0" noProof="0">
              <a:ln>
                <a:noFill/>
              </a:ln>
              <a:solidFill>
                <a:prstClr val="black">
                  <a:lumMod val="65000"/>
                  <a:lumOff val="35000"/>
                </a:prstClr>
              </a:solidFill>
              <a:effectLst/>
              <a:uLnTx/>
              <a:uFillTx/>
              <a:latin typeface="Aptos"/>
              <a:ea typeface="+mn-ea"/>
              <a:cs typeface="+mn-cs"/>
            </a:endParaRPr>
          </a:p>
        </p:txBody>
      </p:sp>
      <p:sp>
        <p:nvSpPr>
          <p:cNvPr id="231" name="Rectangle: Rounded Corners 230">
            <a:extLst>
              <a:ext uri="{FF2B5EF4-FFF2-40B4-BE49-F238E27FC236}">
                <a16:creationId xmlns:a16="http://schemas.microsoft.com/office/drawing/2014/main" id="{0FC8EEC5-7B1A-E4AF-AA04-639D8B404787}"/>
              </a:ext>
            </a:extLst>
          </p:cNvPr>
          <p:cNvSpPr/>
          <p:nvPr/>
        </p:nvSpPr>
        <p:spPr>
          <a:xfrm>
            <a:off x="1202113" y="3690186"/>
            <a:ext cx="3270737" cy="1440846"/>
          </a:xfrm>
          <a:prstGeom prst="roundRect">
            <a:avLst>
              <a:gd name="adj" fmla="val 0"/>
            </a:avLst>
          </a:prstGeom>
          <a:solidFill>
            <a:srgbClr val="ABBFC9">
              <a:lumMod val="20000"/>
              <a:lumOff val="8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Often insufficient </a:t>
            </a:r>
            <a:br>
              <a:rPr kumimoji="0" lang="en-GB" sz="20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en-GB" sz="20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to reach triglycerides </a:t>
            </a:r>
            <a:br>
              <a:rPr kumimoji="0" lang="en-GB" sz="20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en-GB" sz="20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&lt;5.7 mmol/L (500 mg/dL), difficult (very low fat intake)</a:t>
            </a:r>
          </a:p>
        </p:txBody>
      </p:sp>
      <p:sp>
        <p:nvSpPr>
          <p:cNvPr id="232" name="TextBox 231">
            <a:extLst>
              <a:ext uri="{FF2B5EF4-FFF2-40B4-BE49-F238E27FC236}">
                <a16:creationId xmlns:a16="http://schemas.microsoft.com/office/drawing/2014/main" id="{140B0122-E1F2-D53D-15D7-25A643331D2D}"/>
              </a:ext>
            </a:extLst>
          </p:cNvPr>
          <p:cNvSpPr txBox="1"/>
          <p:nvPr/>
        </p:nvSpPr>
        <p:spPr>
          <a:xfrm>
            <a:off x="1098341" y="848833"/>
            <a:ext cx="3348000" cy="555808"/>
          </a:xfrm>
          <a:prstGeom prst="rect">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t>Diet</a:t>
            </a:r>
            <a:r>
              <a:rPr kumimoji="0" lang="en-GB" sz="3200" b="1" i="0" u="none" strike="noStrike" kern="0" cap="none" spc="0" normalizeH="0" baseline="30000" noProof="0">
                <a:ln>
                  <a:noFill/>
                </a:ln>
                <a:solidFill>
                  <a:srgbClr val="852908"/>
                </a:solidFill>
                <a:effectLst/>
                <a:uLnTx/>
                <a:uFillTx/>
                <a:latin typeface="Arial" panose="020B0604020202020204" pitchFamily="34" charset="0"/>
                <a:ea typeface="+mn-ea"/>
                <a:cs typeface="Arial" panose="020B0604020202020204" pitchFamily="34" charset="0"/>
              </a:rPr>
              <a:t>1</a:t>
            </a:r>
          </a:p>
        </p:txBody>
      </p:sp>
      <p:cxnSp>
        <p:nvCxnSpPr>
          <p:cNvPr id="233" name="Straight Connector 232">
            <a:extLst>
              <a:ext uri="{FF2B5EF4-FFF2-40B4-BE49-F238E27FC236}">
                <a16:creationId xmlns:a16="http://schemas.microsoft.com/office/drawing/2014/main" id="{ED0328EE-3F52-85E5-D91F-B8BA6B8FD100}"/>
              </a:ext>
            </a:extLst>
          </p:cNvPr>
          <p:cNvCxnSpPr>
            <a:cxnSpLocks/>
          </p:cNvCxnSpPr>
          <p:nvPr/>
        </p:nvCxnSpPr>
        <p:spPr>
          <a:xfrm flipH="1">
            <a:off x="1100464" y="1374922"/>
            <a:ext cx="3348000" cy="0"/>
          </a:xfrm>
          <a:prstGeom prst="line">
            <a:avLst/>
          </a:prstGeom>
          <a:noFill/>
          <a:ln w="19050" cap="flat" cmpd="sng" algn="ctr">
            <a:solidFill>
              <a:schemeClr val="bg1">
                <a:lumMod val="85000"/>
              </a:schemeClr>
            </a:solidFill>
            <a:prstDash val="solid"/>
            <a:miter lim="800000"/>
          </a:ln>
          <a:effectLst/>
        </p:spPr>
      </p:cxnSp>
      <p:sp>
        <p:nvSpPr>
          <p:cNvPr id="234" name="Rectangle: Rounded Corners 233">
            <a:extLst>
              <a:ext uri="{FF2B5EF4-FFF2-40B4-BE49-F238E27FC236}">
                <a16:creationId xmlns:a16="http://schemas.microsoft.com/office/drawing/2014/main" id="{1243855F-48E4-44AF-77DD-D57DB11EBFAC}"/>
              </a:ext>
            </a:extLst>
          </p:cNvPr>
          <p:cNvSpPr/>
          <p:nvPr/>
        </p:nvSpPr>
        <p:spPr>
          <a:xfrm>
            <a:off x="4781319" y="3690186"/>
            <a:ext cx="6718332" cy="1440846"/>
          </a:xfrm>
          <a:prstGeom prst="roundRect">
            <a:avLst>
              <a:gd name="adj" fmla="val 0"/>
            </a:avLst>
          </a:prstGeom>
          <a:solidFill>
            <a:srgbClr val="ABBFC9">
              <a:lumMod val="20000"/>
              <a:lumOff val="80000"/>
            </a:srgbClr>
          </a:solidFill>
          <a:ln w="19050" cap="flat" cmpd="sng" algn="ctr">
            <a:noFill/>
            <a:prstDash val="solid"/>
            <a:miter lim="800000"/>
          </a:ln>
          <a:effectLst/>
        </p:spPr>
        <p:txBody>
          <a:bodyPr rtlCol="0" anchor="ctr"/>
          <a:lstStyle/>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Do not reduce chylomicrons</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No indication for triglycerides ≥10 mmol/L (880 mg/dL)</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Side effects?</a:t>
            </a:r>
          </a:p>
        </p:txBody>
      </p:sp>
      <p:sp>
        <p:nvSpPr>
          <p:cNvPr id="235" name="TextBox 234">
            <a:extLst>
              <a:ext uri="{FF2B5EF4-FFF2-40B4-BE49-F238E27FC236}">
                <a16:creationId xmlns:a16="http://schemas.microsoft.com/office/drawing/2014/main" id="{703C2E73-9400-2A69-C3F2-BEB1490957A5}"/>
              </a:ext>
            </a:extLst>
          </p:cNvPr>
          <p:cNvSpPr txBox="1"/>
          <p:nvPr/>
        </p:nvSpPr>
        <p:spPr>
          <a:xfrm>
            <a:off x="4718099" y="864248"/>
            <a:ext cx="3240000" cy="540393"/>
          </a:xfrm>
          <a:prstGeom prst="rect">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t>Statins</a:t>
            </a:r>
            <a:r>
              <a:rPr kumimoji="0" lang="en-GB" sz="3200" b="1" i="0" u="none" strike="noStrike" kern="0" cap="none" spc="0" normalizeH="0" baseline="30000" noProof="0">
                <a:ln>
                  <a:noFill/>
                </a:ln>
                <a:solidFill>
                  <a:srgbClr val="852908"/>
                </a:solidFill>
                <a:effectLst/>
                <a:uLnTx/>
                <a:uFillTx/>
                <a:latin typeface="Arial" panose="020B0604020202020204" pitchFamily="34" charset="0"/>
                <a:ea typeface="+mn-ea"/>
                <a:cs typeface="Arial" panose="020B0604020202020204" pitchFamily="34" charset="0"/>
              </a:rPr>
              <a:t>1-3</a:t>
            </a:r>
          </a:p>
        </p:txBody>
      </p:sp>
      <p:sp>
        <p:nvSpPr>
          <p:cNvPr id="238" name="TextBox 237">
            <a:extLst>
              <a:ext uri="{FF2B5EF4-FFF2-40B4-BE49-F238E27FC236}">
                <a16:creationId xmlns:a16="http://schemas.microsoft.com/office/drawing/2014/main" id="{33A342D0-6FD0-B912-5778-61D1D085C697}"/>
              </a:ext>
            </a:extLst>
          </p:cNvPr>
          <p:cNvSpPr txBox="1"/>
          <p:nvPr/>
        </p:nvSpPr>
        <p:spPr>
          <a:xfrm>
            <a:off x="8259651" y="791216"/>
            <a:ext cx="3239999" cy="613425"/>
          </a:xfrm>
          <a:prstGeom prst="rect">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t>Fibrates</a:t>
            </a:r>
            <a:r>
              <a:rPr kumimoji="0" lang="en-GB" sz="3200" b="1" i="0" u="none" strike="noStrike" kern="0" cap="none" spc="0" normalizeH="0" baseline="30000" noProof="0">
                <a:ln>
                  <a:noFill/>
                </a:ln>
                <a:solidFill>
                  <a:srgbClr val="852908"/>
                </a:solidFill>
                <a:effectLst/>
                <a:uLnTx/>
                <a:uFillTx/>
                <a:latin typeface="Arial" panose="020B0604020202020204" pitchFamily="34" charset="0"/>
                <a:ea typeface="+mn-ea"/>
                <a:cs typeface="Arial" panose="020B0604020202020204" pitchFamily="34" charset="0"/>
              </a:rPr>
              <a:t>1,2,4</a:t>
            </a:r>
          </a:p>
        </p:txBody>
      </p:sp>
      <p:sp>
        <p:nvSpPr>
          <p:cNvPr id="448" name="TextBox 447">
            <a:extLst>
              <a:ext uri="{FF2B5EF4-FFF2-40B4-BE49-F238E27FC236}">
                <a16:creationId xmlns:a16="http://schemas.microsoft.com/office/drawing/2014/main" id="{9E73FB9A-23E5-72B9-7829-508C975D6810}"/>
              </a:ext>
            </a:extLst>
          </p:cNvPr>
          <p:cNvSpPr txBox="1"/>
          <p:nvPr/>
        </p:nvSpPr>
        <p:spPr>
          <a:xfrm rot="16200000">
            <a:off x="-313780" y="2165018"/>
            <a:ext cx="1971737" cy="666082"/>
          </a:xfrm>
          <a:prstGeom prst="rect">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Triglyceride reduction (%)</a:t>
            </a:r>
          </a:p>
        </p:txBody>
      </p:sp>
      <p:sp>
        <p:nvSpPr>
          <p:cNvPr id="449" name="TextBox 448">
            <a:extLst>
              <a:ext uri="{FF2B5EF4-FFF2-40B4-BE49-F238E27FC236}">
                <a16:creationId xmlns:a16="http://schemas.microsoft.com/office/drawing/2014/main" id="{A1ACE55A-05E5-E86F-9F1D-E5480E207FAA}"/>
              </a:ext>
            </a:extLst>
          </p:cNvPr>
          <p:cNvSpPr txBox="1"/>
          <p:nvPr/>
        </p:nvSpPr>
        <p:spPr>
          <a:xfrm rot="16200000">
            <a:off x="-189389" y="4169498"/>
            <a:ext cx="1971735" cy="417300"/>
          </a:xfrm>
          <a:prstGeom prst="rect">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Challenges</a:t>
            </a:r>
          </a:p>
        </p:txBody>
      </p:sp>
      <p:sp>
        <p:nvSpPr>
          <p:cNvPr id="450" name="Rectangle 449">
            <a:extLst>
              <a:ext uri="{FF2B5EF4-FFF2-40B4-BE49-F238E27FC236}">
                <a16:creationId xmlns:a16="http://schemas.microsoft.com/office/drawing/2014/main" id="{B8A1EEB7-DCD6-EDB7-B212-CE64B52D3E69}"/>
              </a:ext>
            </a:extLst>
          </p:cNvPr>
          <p:cNvSpPr/>
          <p:nvPr/>
        </p:nvSpPr>
        <p:spPr>
          <a:xfrm flipV="1">
            <a:off x="2286341" y="1495605"/>
            <a:ext cx="972000" cy="1265307"/>
          </a:xfrm>
          <a:prstGeom prst="rect">
            <a:avLst/>
          </a:prstGeom>
          <a:gradFill flip="none" rotWithShape="1">
            <a:gsLst>
              <a:gs pos="0">
                <a:srgbClr val="9D9C98">
                  <a:lumMod val="20000"/>
                  <a:lumOff val="80000"/>
                </a:srgbClr>
              </a:gs>
              <a:gs pos="4000">
                <a:srgbClr val="585854">
                  <a:lumMod val="20000"/>
                  <a:lumOff val="80000"/>
                </a:srgbClr>
              </a:gs>
              <a:gs pos="4000">
                <a:srgbClr val="FFFFFF"/>
              </a:gs>
              <a:gs pos="100000">
                <a:srgbClr val="FFFFFF"/>
              </a:gs>
            </a:gsLst>
            <a:lin ang="16200000" scaled="1"/>
            <a:tileRect/>
          </a:gra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lumMod val="85000"/>
                </a:prstClr>
              </a:solidFill>
              <a:effectLst/>
              <a:uLnTx/>
              <a:uFillTx/>
              <a:latin typeface="Arial" panose="020B0604020202020204" pitchFamily="34" charset="0"/>
              <a:ea typeface="+mn-ea"/>
              <a:cs typeface="Arial" panose="020B0604020202020204" pitchFamily="34" charset="0"/>
            </a:endParaRPr>
          </a:p>
        </p:txBody>
      </p:sp>
      <p:pic>
        <p:nvPicPr>
          <p:cNvPr id="452" name="Graphic 451" descr="Question Mark with solid fill">
            <a:extLst>
              <a:ext uri="{FF2B5EF4-FFF2-40B4-BE49-F238E27FC236}">
                <a16:creationId xmlns:a16="http://schemas.microsoft.com/office/drawing/2014/main" id="{A375B780-3824-C1A5-5BA0-5D36EE26A9F2}"/>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2423999" y="1836964"/>
            <a:ext cx="696685" cy="696685"/>
          </a:xfrm>
          <a:prstGeom prst="rect">
            <a:avLst/>
          </a:prstGeom>
        </p:spPr>
      </p:pic>
      <p:sp>
        <p:nvSpPr>
          <p:cNvPr id="453" name="TextBox 452">
            <a:extLst>
              <a:ext uri="{FF2B5EF4-FFF2-40B4-BE49-F238E27FC236}">
                <a16:creationId xmlns:a16="http://schemas.microsoft.com/office/drawing/2014/main" id="{A462D506-D0F9-7C2B-18F0-17AD3DE5B142}"/>
              </a:ext>
            </a:extLst>
          </p:cNvPr>
          <p:cNvSpPr txBox="1"/>
          <p:nvPr/>
        </p:nvSpPr>
        <p:spPr>
          <a:xfrm>
            <a:off x="5363803" y="2894525"/>
            <a:ext cx="1896488" cy="425153"/>
          </a:xfrm>
          <a:prstGeom prst="rect">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t>-10–20%</a:t>
            </a:r>
          </a:p>
        </p:txBody>
      </p:sp>
      <p:sp>
        <p:nvSpPr>
          <p:cNvPr id="454" name="TextBox 453">
            <a:extLst>
              <a:ext uri="{FF2B5EF4-FFF2-40B4-BE49-F238E27FC236}">
                <a16:creationId xmlns:a16="http://schemas.microsoft.com/office/drawing/2014/main" id="{C68BDE1E-918D-A7EC-B83F-635FBE98FDE5}"/>
              </a:ext>
            </a:extLst>
          </p:cNvPr>
          <p:cNvSpPr txBox="1"/>
          <p:nvPr/>
        </p:nvSpPr>
        <p:spPr>
          <a:xfrm>
            <a:off x="8259651" y="2785392"/>
            <a:ext cx="3239999" cy="545079"/>
          </a:xfrm>
          <a:prstGeom prst="rect">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t>-20-50% </a:t>
            </a:r>
            <a:br>
              <a:rPr kumimoji="0" lang="en-GB" sz="2400" b="1" i="0" u="none" strike="noStrike" kern="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br>
            <a:r>
              <a:rPr kumimoji="0" lang="en-GB" sz="2400" b="1" i="0" u="none" strike="noStrike" kern="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t>(non-FCS)</a:t>
            </a:r>
          </a:p>
        </p:txBody>
      </p:sp>
      <p:sp>
        <p:nvSpPr>
          <p:cNvPr id="457" name="Text Placeholder 4">
            <a:extLst>
              <a:ext uri="{FF2B5EF4-FFF2-40B4-BE49-F238E27FC236}">
                <a16:creationId xmlns:a16="http://schemas.microsoft.com/office/drawing/2014/main" id="{780529B3-A7DF-6313-DB2E-CF52A11066C9}"/>
              </a:ext>
            </a:extLst>
          </p:cNvPr>
          <p:cNvSpPr txBox="1">
            <a:spLocks/>
          </p:cNvSpPr>
          <p:nvPr/>
        </p:nvSpPr>
        <p:spPr>
          <a:xfrm>
            <a:off x="470645" y="6356349"/>
            <a:ext cx="10440000" cy="363601"/>
          </a:xfrm>
          <a:prstGeom prst="rect">
            <a:avLst/>
          </a:prstGeom>
        </p:spPr>
        <p:txBody>
          <a:bodyPr anchor="b"/>
          <a:lstStyle>
            <a:lvl1pPr marL="228600" indent="-228600" algn="l" defTabSz="914400" rtl="0" eaLnBrk="1" latinLnBrk="0" hangingPunct="1">
              <a:lnSpc>
                <a:spcPct val="90000"/>
              </a:lnSpc>
              <a:spcBef>
                <a:spcPts val="1000"/>
              </a:spcBef>
              <a:buClr>
                <a:srgbClr val="0A5963"/>
              </a:buClr>
              <a:buFont typeface="Arial" panose="020B0604020202020204" pitchFamily="34" charset="0"/>
              <a:buChar char="•"/>
              <a:defRPr sz="2800" kern="1200">
                <a:solidFill>
                  <a:srgbClr val="75757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rgbClr val="0A5963"/>
              </a:buClr>
              <a:buFont typeface="Arial" panose="020B0604020202020204" pitchFamily="34" charset="0"/>
              <a:buChar char="•"/>
              <a:defRPr sz="2400" kern="1200">
                <a:solidFill>
                  <a:srgbClr val="757575"/>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rgbClr val="0A5963"/>
              </a:buClr>
              <a:buFont typeface="Arial" panose="020B0604020202020204" pitchFamily="34" charset="0"/>
              <a:buChar char="•"/>
              <a:defRPr sz="2000" kern="1200">
                <a:solidFill>
                  <a:srgbClr val="757575"/>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A5963"/>
              </a:buClr>
              <a:buSzTx/>
              <a:buFont typeface="Arial" panose="020B0604020202020204" pitchFamily="34" charset="0"/>
              <a:buNone/>
              <a:tabLst/>
              <a:defRPr/>
            </a:pPr>
            <a:r>
              <a:rPr kumimoji="0" lang="da-DK"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FCS, familial chylomicronemia syndrome. </a:t>
            </a:r>
            <a:br>
              <a:rPr kumimoji="0" lang="da-DK"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da-DK"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 </a:t>
            </a:r>
            <a:r>
              <a:rPr kumimoji="0" lang="da-DK"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Gouni-Berthold I, et al. </a:t>
            </a:r>
            <a:r>
              <a:rPr kumimoji="0" lang="da-DK"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Curr Atheroscler Rep </a:t>
            </a:r>
            <a:r>
              <a:rPr kumimoji="0" lang="da-DK"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2023;25:701</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t>
            </a:r>
            <a:r>
              <a:rPr kumimoji="0" lang="da-DK"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 </a:t>
            </a:r>
            <a:r>
              <a:rPr kumimoji="0" lang="da-DK"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 </a:t>
            </a:r>
            <a:r>
              <a:rPr kumimoji="0" lang="da-DK"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Canfora A &amp; Pierno S</a:t>
            </a:r>
            <a:r>
              <a:rPr kumimoji="0" lang="da-DK"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Int J Mol Sci </a:t>
            </a:r>
            <a:r>
              <a:rPr kumimoji="0" lang="da-DK"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2024;25:9727 </a:t>
            </a:r>
            <a:br>
              <a:rPr kumimoji="0" lang="da-DK"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da-DK"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3. </a:t>
            </a:r>
            <a:r>
              <a:rPr kumimoji="0" lang="da-DK"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Shamsudeen I &amp; Hegele RA. </a:t>
            </a:r>
            <a:r>
              <a:rPr kumimoji="0" lang="da-DK"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Expert Rev Clin Pharmacol </a:t>
            </a:r>
            <a:r>
              <a:rPr kumimoji="0" lang="da-DK"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2022;15:395</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t>
            </a:r>
            <a:r>
              <a:rPr kumimoji="0" lang="da-DK"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405 </a:t>
            </a:r>
            <a:r>
              <a:rPr kumimoji="0" lang="fr-FR"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 </a:t>
            </a:r>
            <a:r>
              <a:rPr kumimoji="0" lang="fr-FR" sz="900" b="0" i="0"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Wierzbicki</a:t>
            </a:r>
            <a:r>
              <a:rPr kumimoji="0" lang="fr-FR"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AS, et al. </a:t>
            </a:r>
            <a:r>
              <a:rPr kumimoji="0" lang="fr-FR"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J Clin </a:t>
            </a:r>
            <a:r>
              <a:rPr kumimoji="0" lang="fr-FR"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Pathol</a:t>
            </a:r>
            <a:r>
              <a:rPr kumimoji="0" lang="fr-FR"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a:t>
            </a:r>
            <a:r>
              <a:rPr kumimoji="0" lang="fr-FR"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2022;75:798-806. </a:t>
            </a:r>
            <a:endParaRPr kumimoji="0" lang="en-IE"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endParaRPr>
          </a:p>
        </p:txBody>
      </p:sp>
      <p:sp>
        <p:nvSpPr>
          <p:cNvPr id="458" name="TextBox 457">
            <a:extLst>
              <a:ext uri="{FF2B5EF4-FFF2-40B4-BE49-F238E27FC236}">
                <a16:creationId xmlns:a16="http://schemas.microsoft.com/office/drawing/2014/main" id="{1B060D47-5497-DAE6-2E13-C49122CDF209}"/>
              </a:ext>
            </a:extLst>
          </p:cNvPr>
          <p:cNvSpPr txBox="1"/>
          <p:nvPr/>
        </p:nvSpPr>
        <p:spPr>
          <a:xfrm>
            <a:off x="550863" y="5256942"/>
            <a:ext cx="10948788" cy="834931"/>
          </a:xfrm>
          <a:prstGeom prst="rect">
            <a:avLst/>
          </a:prstGeom>
          <a:solidFill>
            <a:srgbClr val="85290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sv-SE"/>
            </a:defPPr>
            <a:lvl1pPr marR="0" lvl="0" indent="0" algn="ctr" fontAlgn="auto">
              <a:lnSpc>
                <a:spcPct val="100000"/>
              </a:lnSpc>
              <a:spcBef>
                <a:spcPts val="0"/>
              </a:spcBef>
              <a:spcAft>
                <a:spcPts val="0"/>
              </a:spcAft>
              <a:buClrTx/>
              <a:buSzTx/>
              <a:buFontTx/>
              <a:buNone/>
              <a:tabLst/>
              <a:defRPr sz="1600">
                <a:solidFill>
                  <a:prstClr val="white"/>
                </a:solidFill>
                <a:latin typeface="Calibr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There are no convincing data that current lipid-lowering treatments for </a:t>
            </a:r>
            <a:br>
              <a:rPr kumimoji="0" lang="en-GB" sz="24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br>
            <a:r>
              <a:rPr kumimoji="0" lang="en-GB" sz="24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severe </a:t>
            </a:r>
            <a:r>
              <a:rPr kumimoji="0" lang="en-GB" sz="2400" b="1" i="0" u="none" strike="noStrike" kern="120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hypertriglycerdemia</a:t>
            </a:r>
            <a:r>
              <a:rPr kumimoji="0" lang="en-GB" sz="24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prevent acute pancreatitis</a:t>
            </a:r>
            <a:r>
              <a:rPr kumimoji="0" lang="en-GB" sz="2400" b="1"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1</a:t>
            </a:r>
          </a:p>
        </p:txBody>
      </p:sp>
      <p:cxnSp>
        <p:nvCxnSpPr>
          <p:cNvPr id="459" name="Straight Connector 458">
            <a:extLst>
              <a:ext uri="{FF2B5EF4-FFF2-40B4-BE49-F238E27FC236}">
                <a16:creationId xmlns:a16="http://schemas.microsoft.com/office/drawing/2014/main" id="{5C2536EB-86DE-1027-8375-68D11C66A2F7}"/>
              </a:ext>
            </a:extLst>
          </p:cNvPr>
          <p:cNvCxnSpPr>
            <a:cxnSpLocks/>
          </p:cNvCxnSpPr>
          <p:nvPr/>
        </p:nvCxnSpPr>
        <p:spPr>
          <a:xfrm flipH="1">
            <a:off x="4781319" y="1374922"/>
            <a:ext cx="3240000" cy="0"/>
          </a:xfrm>
          <a:prstGeom prst="line">
            <a:avLst/>
          </a:prstGeom>
          <a:noFill/>
          <a:ln w="19050" cap="flat" cmpd="sng" algn="ctr">
            <a:solidFill>
              <a:schemeClr val="bg1">
                <a:lumMod val="85000"/>
              </a:schemeClr>
            </a:solidFill>
            <a:prstDash val="solid"/>
            <a:miter lim="800000"/>
          </a:ln>
          <a:effectLst/>
        </p:spPr>
      </p:cxnSp>
      <p:cxnSp>
        <p:nvCxnSpPr>
          <p:cNvPr id="460" name="Straight Connector 459">
            <a:extLst>
              <a:ext uri="{FF2B5EF4-FFF2-40B4-BE49-F238E27FC236}">
                <a16:creationId xmlns:a16="http://schemas.microsoft.com/office/drawing/2014/main" id="{DA9049B2-5C60-CC30-D0BD-6361D74471B6}"/>
              </a:ext>
            </a:extLst>
          </p:cNvPr>
          <p:cNvCxnSpPr>
            <a:cxnSpLocks/>
          </p:cNvCxnSpPr>
          <p:nvPr/>
        </p:nvCxnSpPr>
        <p:spPr>
          <a:xfrm flipH="1">
            <a:off x="8259651" y="1374922"/>
            <a:ext cx="3240000" cy="0"/>
          </a:xfrm>
          <a:prstGeom prst="line">
            <a:avLst/>
          </a:prstGeom>
          <a:noFill/>
          <a:ln w="19050" cap="flat" cmpd="sng" algn="ctr">
            <a:solidFill>
              <a:schemeClr val="bg1">
                <a:lumMod val="85000"/>
              </a:schemeClr>
            </a:solidFill>
            <a:prstDash val="solid"/>
            <a:miter lim="800000"/>
          </a:ln>
          <a:effectLst/>
        </p:spPr>
      </p:cxnSp>
      <p:sp>
        <p:nvSpPr>
          <p:cNvPr id="463" name="TextBox 462">
            <a:extLst>
              <a:ext uri="{FF2B5EF4-FFF2-40B4-BE49-F238E27FC236}">
                <a16:creationId xmlns:a16="http://schemas.microsoft.com/office/drawing/2014/main" id="{3B2399FA-C74B-14B5-D5C6-567FAEBC115A}"/>
              </a:ext>
            </a:extLst>
          </p:cNvPr>
          <p:cNvSpPr txBox="1"/>
          <p:nvPr/>
        </p:nvSpPr>
        <p:spPr>
          <a:xfrm>
            <a:off x="1889237" y="2900536"/>
            <a:ext cx="1896488" cy="425153"/>
          </a:xfrm>
          <a:prstGeom prst="rect">
            <a:avLst/>
          </a:prstGeom>
          <a:noFill/>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852908"/>
                </a:solidFill>
                <a:effectLst/>
                <a:uLnTx/>
                <a:uFillTx/>
                <a:latin typeface="Arial" panose="020B0604020202020204" pitchFamily="34" charset="0"/>
                <a:ea typeface="+mn-ea"/>
                <a:cs typeface="Arial" panose="020B0604020202020204" pitchFamily="34" charset="0"/>
              </a:rPr>
              <a:t>Undefined</a:t>
            </a:r>
          </a:p>
        </p:txBody>
      </p:sp>
      <p:sp>
        <p:nvSpPr>
          <p:cNvPr id="464" name="Arrow: Down 463">
            <a:extLst>
              <a:ext uri="{FF2B5EF4-FFF2-40B4-BE49-F238E27FC236}">
                <a16:creationId xmlns:a16="http://schemas.microsoft.com/office/drawing/2014/main" id="{64520ABA-137F-0949-C539-12D8EF274ED1}"/>
              </a:ext>
            </a:extLst>
          </p:cNvPr>
          <p:cNvSpPr/>
          <p:nvPr/>
        </p:nvSpPr>
        <p:spPr>
          <a:xfrm>
            <a:off x="5595462" y="1495605"/>
            <a:ext cx="1392074" cy="653892"/>
          </a:xfrm>
          <a:prstGeom prst="downArrow">
            <a:avLst>
              <a:gd name="adj1" fmla="val 61273"/>
              <a:gd name="adj2" fmla="val 50000"/>
            </a:avLst>
          </a:prstGeom>
          <a:solidFill>
            <a:srgbClr val="85290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a:ea typeface="+mn-ea"/>
              <a:cs typeface="+mn-cs"/>
            </a:endParaRPr>
          </a:p>
        </p:txBody>
      </p:sp>
      <p:sp>
        <p:nvSpPr>
          <p:cNvPr id="467" name="Arrow: Down 466">
            <a:extLst>
              <a:ext uri="{FF2B5EF4-FFF2-40B4-BE49-F238E27FC236}">
                <a16:creationId xmlns:a16="http://schemas.microsoft.com/office/drawing/2014/main" id="{5FA8D361-5ED1-9A82-C57F-46ACBFAE9322}"/>
              </a:ext>
            </a:extLst>
          </p:cNvPr>
          <p:cNvSpPr/>
          <p:nvPr/>
        </p:nvSpPr>
        <p:spPr>
          <a:xfrm>
            <a:off x="9190504" y="1495605"/>
            <a:ext cx="1392074" cy="930072"/>
          </a:xfrm>
          <a:prstGeom prst="downArrow">
            <a:avLst>
              <a:gd name="adj1" fmla="val 61273"/>
              <a:gd name="adj2" fmla="val 50000"/>
            </a:avLst>
          </a:prstGeom>
          <a:solidFill>
            <a:srgbClr val="85290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a:ea typeface="+mn-ea"/>
              <a:cs typeface="+mn-cs"/>
            </a:endParaRPr>
          </a:p>
        </p:txBody>
      </p:sp>
    </p:spTree>
    <p:extLst>
      <p:ext uri="{BB962C8B-B14F-4D97-AF65-F5344CB8AC3E}">
        <p14:creationId xmlns:p14="http://schemas.microsoft.com/office/powerpoint/2010/main" val="25828203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CA4BD2-B285-ECD8-0291-72BB5FBA2E09}"/>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130B79DD-4926-6C78-47C0-63FDCEED6AAD}"/>
              </a:ext>
            </a:extLst>
          </p:cNvPr>
          <p:cNvGrpSpPr/>
          <p:nvPr/>
        </p:nvGrpSpPr>
        <p:grpSpPr>
          <a:xfrm>
            <a:off x="-476409" y="0"/>
            <a:ext cx="12668409" cy="8513810"/>
            <a:chOff x="-476409" y="0"/>
            <a:chExt cx="12668409" cy="8513810"/>
          </a:xfrm>
        </p:grpSpPr>
        <p:sp>
          <p:nvSpPr>
            <p:cNvPr id="3" name="Rectangle 2">
              <a:extLst>
                <a:ext uri="{FF2B5EF4-FFF2-40B4-BE49-F238E27FC236}">
                  <a16:creationId xmlns:a16="http://schemas.microsoft.com/office/drawing/2014/main" id="{5FC105B7-F37C-2CDC-DBE5-9983357347A4}"/>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grpSp>
          <p:nvGrpSpPr>
            <p:cNvPr id="4" name="Group 3">
              <a:extLst>
                <a:ext uri="{FF2B5EF4-FFF2-40B4-BE49-F238E27FC236}">
                  <a16:creationId xmlns:a16="http://schemas.microsoft.com/office/drawing/2014/main" id="{B9F3A3F9-CB10-86A7-2EBE-267388545DE5}"/>
                </a:ext>
              </a:extLst>
            </p:cNvPr>
            <p:cNvGrpSpPr/>
            <p:nvPr/>
          </p:nvGrpSpPr>
          <p:grpSpPr>
            <a:xfrm>
              <a:off x="-476409" y="85432"/>
              <a:ext cx="11902145" cy="8428378"/>
              <a:chOff x="-476409" y="85432"/>
              <a:chExt cx="11902145" cy="8428378"/>
            </a:xfrm>
          </p:grpSpPr>
          <p:sp>
            <p:nvSpPr>
              <p:cNvPr id="5" name="Freeform: Shape 72">
                <a:extLst>
                  <a:ext uri="{FF2B5EF4-FFF2-40B4-BE49-F238E27FC236}">
                    <a16:creationId xmlns:a16="http://schemas.microsoft.com/office/drawing/2014/main" id="{A11484DC-717D-CA7B-27BB-7DC9A88C40A3}"/>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6" name="Freeform: Shape 43">
                <a:extLst>
                  <a:ext uri="{FF2B5EF4-FFF2-40B4-BE49-F238E27FC236}">
                    <a16:creationId xmlns:a16="http://schemas.microsoft.com/office/drawing/2014/main" id="{A49E2662-F8B7-2D30-5E5D-06A0317D09AE}"/>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7" name="Freeform: Shape 45">
                <a:extLst>
                  <a:ext uri="{FF2B5EF4-FFF2-40B4-BE49-F238E27FC236}">
                    <a16:creationId xmlns:a16="http://schemas.microsoft.com/office/drawing/2014/main" id="{2D88490C-711D-0FF6-5DB8-3DBC4B6D5707}"/>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nvGrpSpPr>
              <p:cNvPr id="8" name="Group 7">
                <a:extLst>
                  <a:ext uri="{FF2B5EF4-FFF2-40B4-BE49-F238E27FC236}">
                    <a16:creationId xmlns:a16="http://schemas.microsoft.com/office/drawing/2014/main" id="{2886532F-7EB2-FD46-4EA5-4BBC9ED22A89}"/>
                  </a:ext>
                </a:extLst>
              </p:cNvPr>
              <p:cNvGrpSpPr/>
              <p:nvPr/>
            </p:nvGrpSpPr>
            <p:grpSpPr>
              <a:xfrm>
                <a:off x="-2" y="4706101"/>
                <a:ext cx="2008169" cy="2155084"/>
                <a:chOff x="-2" y="4706101"/>
                <a:chExt cx="2008169" cy="2155084"/>
              </a:xfrm>
            </p:grpSpPr>
            <p:sp>
              <p:nvSpPr>
                <p:cNvPr id="9" name="Freeform: Shape 53">
                  <a:extLst>
                    <a:ext uri="{FF2B5EF4-FFF2-40B4-BE49-F238E27FC236}">
                      <a16:creationId xmlns:a16="http://schemas.microsoft.com/office/drawing/2014/main" id="{6F6693E4-666B-E7DF-A5AB-CA85265912D8}"/>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0" name="Freeform: Shape 68">
                  <a:extLst>
                    <a:ext uri="{FF2B5EF4-FFF2-40B4-BE49-F238E27FC236}">
                      <a16:creationId xmlns:a16="http://schemas.microsoft.com/office/drawing/2014/main" id="{1F821965-95FD-A208-3921-D93EF15275C7}"/>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1" name="Freeform: Shape 55">
                  <a:extLst>
                    <a:ext uri="{FF2B5EF4-FFF2-40B4-BE49-F238E27FC236}">
                      <a16:creationId xmlns:a16="http://schemas.microsoft.com/office/drawing/2014/main" id="{00C53A13-0CBE-B365-831B-D8FC3B28182A}"/>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2" name="Freeform: Shape 61">
                  <a:extLst>
                    <a:ext uri="{FF2B5EF4-FFF2-40B4-BE49-F238E27FC236}">
                      <a16:creationId xmlns:a16="http://schemas.microsoft.com/office/drawing/2014/main" id="{476D7257-8D74-C4C2-A3B7-92525B9289DC}"/>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3" name="Freeform 16">
                  <a:extLst>
                    <a:ext uri="{FF2B5EF4-FFF2-40B4-BE49-F238E27FC236}">
                      <a16:creationId xmlns:a16="http://schemas.microsoft.com/office/drawing/2014/main" id="{23B03AC6-341D-8E03-DB59-FB6E023DCF60}"/>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4" name="Freeform 17">
                  <a:extLst>
                    <a:ext uri="{FF2B5EF4-FFF2-40B4-BE49-F238E27FC236}">
                      <a16:creationId xmlns:a16="http://schemas.microsoft.com/office/drawing/2014/main" id="{B0A813B4-B668-AA42-30DE-10CFC8F4F755}"/>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nvGrpSpPr>
                <p:cNvPr id="15" name="Group 14">
                  <a:extLst>
                    <a:ext uri="{FF2B5EF4-FFF2-40B4-BE49-F238E27FC236}">
                      <a16:creationId xmlns:a16="http://schemas.microsoft.com/office/drawing/2014/main" id="{31DBA942-2F40-1B40-6BFD-CEFF10B11053}"/>
                    </a:ext>
                  </a:extLst>
                </p:cNvPr>
                <p:cNvGrpSpPr/>
                <p:nvPr/>
              </p:nvGrpSpPr>
              <p:grpSpPr>
                <a:xfrm>
                  <a:off x="277980" y="4706101"/>
                  <a:ext cx="472063" cy="1875237"/>
                  <a:chOff x="9970954" y="633305"/>
                  <a:chExt cx="472063" cy="1875237"/>
                </a:xfrm>
              </p:grpSpPr>
              <p:sp>
                <p:nvSpPr>
                  <p:cNvPr id="16" name="Freeform 18">
                    <a:extLst>
                      <a:ext uri="{FF2B5EF4-FFF2-40B4-BE49-F238E27FC236}">
                        <a16:creationId xmlns:a16="http://schemas.microsoft.com/office/drawing/2014/main" id="{44403139-2A14-B9B2-8D3F-1E9E2E6AB24E}"/>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7" name="Freeform 19">
                    <a:extLst>
                      <a:ext uri="{FF2B5EF4-FFF2-40B4-BE49-F238E27FC236}">
                        <a16:creationId xmlns:a16="http://schemas.microsoft.com/office/drawing/2014/main" id="{06D09BB5-5FEB-F983-6B40-54D90FDB95B0}"/>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8" name="Freeform 20">
                    <a:extLst>
                      <a:ext uri="{FF2B5EF4-FFF2-40B4-BE49-F238E27FC236}">
                        <a16:creationId xmlns:a16="http://schemas.microsoft.com/office/drawing/2014/main" id="{79EA489B-8102-39A7-F9C3-0CBF4B138362}"/>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9" name="Freeform 21">
                    <a:extLst>
                      <a:ext uri="{FF2B5EF4-FFF2-40B4-BE49-F238E27FC236}">
                        <a16:creationId xmlns:a16="http://schemas.microsoft.com/office/drawing/2014/main" id="{FF233CC2-2324-03B7-DB68-7735108D4E26}"/>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0" name="Freeform 22">
                    <a:extLst>
                      <a:ext uri="{FF2B5EF4-FFF2-40B4-BE49-F238E27FC236}">
                        <a16:creationId xmlns:a16="http://schemas.microsoft.com/office/drawing/2014/main" id="{7360B9DD-F4A9-3A83-EF12-4F669A3B06FF}"/>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1" name="Freeform 23">
                    <a:extLst>
                      <a:ext uri="{FF2B5EF4-FFF2-40B4-BE49-F238E27FC236}">
                        <a16:creationId xmlns:a16="http://schemas.microsoft.com/office/drawing/2014/main" id="{9ED6E270-4324-AC1D-EF0A-98F75F08BA30}"/>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2" name="Freeform 24">
                    <a:extLst>
                      <a:ext uri="{FF2B5EF4-FFF2-40B4-BE49-F238E27FC236}">
                        <a16:creationId xmlns:a16="http://schemas.microsoft.com/office/drawing/2014/main" id="{517351EF-4B49-A97E-CE40-A433ECFC76FF}"/>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3" name="Freeform 25">
                    <a:extLst>
                      <a:ext uri="{FF2B5EF4-FFF2-40B4-BE49-F238E27FC236}">
                        <a16:creationId xmlns:a16="http://schemas.microsoft.com/office/drawing/2014/main" id="{EC538632-00DF-574A-C1BC-D4D525993AE4}"/>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4" name="Freeform 26">
                    <a:extLst>
                      <a:ext uri="{FF2B5EF4-FFF2-40B4-BE49-F238E27FC236}">
                        <a16:creationId xmlns:a16="http://schemas.microsoft.com/office/drawing/2014/main" id="{34827818-992C-50B5-29EC-098BE044FCB4}"/>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5" name="Freeform 27">
                    <a:extLst>
                      <a:ext uri="{FF2B5EF4-FFF2-40B4-BE49-F238E27FC236}">
                        <a16:creationId xmlns:a16="http://schemas.microsoft.com/office/drawing/2014/main" id="{9203AA56-1A95-3588-2672-3763837C7F92}"/>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6" name="Freeform 28">
                    <a:extLst>
                      <a:ext uri="{FF2B5EF4-FFF2-40B4-BE49-F238E27FC236}">
                        <a16:creationId xmlns:a16="http://schemas.microsoft.com/office/drawing/2014/main" id="{D06A4940-6B0F-FD0F-A341-65CDFA04F655}"/>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7" name="Freeform 29">
                    <a:extLst>
                      <a:ext uri="{FF2B5EF4-FFF2-40B4-BE49-F238E27FC236}">
                        <a16:creationId xmlns:a16="http://schemas.microsoft.com/office/drawing/2014/main" id="{FDFFF0D9-6BD8-FB92-58E1-B300B0A7C23E}"/>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8" name="Freeform 30">
                    <a:extLst>
                      <a:ext uri="{FF2B5EF4-FFF2-40B4-BE49-F238E27FC236}">
                        <a16:creationId xmlns:a16="http://schemas.microsoft.com/office/drawing/2014/main" id="{74AAE431-8E52-98A5-2620-1C3B9C84E419}"/>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9" name="Freeform 31">
                    <a:extLst>
                      <a:ext uri="{FF2B5EF4-FFF2-40B4-BE49-F238E27FC236}">
                        <a16:creationId xmlns:a16="http://schemas.microsoft.com/office/drawing/2014/main" id="{6C54AE23-C428-BA13-5025-B3253CF7E859}"/>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0" name="Freeform 32">
                    <a:extLst>
                      <a:ext uri="{FF2B5EF4-FFF2-40B4-BE49-F238E27FC236}">
                        <a16:creationId xmlns:a16="http://schemas.microsoft.com/office/drawing/2014/main" id="{4B8DA251-3934-057D-F85C-4AEBB6F09BAD}"/>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1" name="Freeform 33">
                    <a:extLst>
                      <a:ext uri="{FF2B5EF4-FFF2-40B4-BE49-F238E27FC236}">
                        <a16:creationId xmlns:a16="http://schemas.microsoft.com/office/drawing/2014/main" id="{2FAE28F8-09AB-5EA1-FC38-7C4E2F1BADD3}"/>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2" name="Freeform 34">
                    <a:extLst>
                      <a:ext uri="{FF2B5EF4-FFF2-40B4-BE49-F238E27FC236}">
                        <a16:creationId xmlns:a16="http://schemas.microsoft.com/office/drawing/2014/main" id="{253FDF65-5B45-2C9B-BF9F-E71CB0E66894}"/>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3" name="Freeform 35">
                    <a:extLst>
                      <a:ext uri="{FF2B5EF4-FFF2-40B4-BE49-F238E27FC236}">
                        <a16:creationId xmlns:a16="http://schemas.microsoft.com/office/drawing/2014/main" id="{FA6BA8ED-DCC4-A342-8E4E-1301087171D4}"/>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4" name="Freeform 36">
                    <a:extLst>
                      <a:ext uri="{FF2B5EF4-FFF2-40B4-BE49-F238E27FC236}">
                        <a16:creationId xmlns:a16="http://schemas.microsoft.com/office/drawing/2014/main" id="{566D3E63-90A6-DE3C-CDED-29398EF26608}"/>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5" name="Freeform 37">
                    <a:extLst>
                      <a:ext uri="{FF2B5EF4-FFF2-40B4-BE49-F238E27FC236}">
                        <a16:creationId xmlns:a16="http://schemas.microsoft.com/office/drawing/2014/main" id="{FD59C689-7B41-4956-8F35-142BB137CD3F}"/>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6" name="Freeform 38">
                    <a:extLst>
                      <a:ext uri="{FF2B5EF4-FFF2-40B4-BE49-F238E27FC236}">
                        <a16:creationId xmlns:a16="http://schemas.microsoft.com/office/drawing/2014/main" id="{2E2BDCCE-C316-9AF8-FC2D-C90D192640C8}"/>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7" name="Freeform 39">
                    <a:extLst>
                      <a:ext uri="{FF2B5EF4-FFF2-40B4-BE49-F238E27FC236}">
                        <a16:creationId xmlns:a16="http://schemas.microsoft.com/office/drawing/2014/main" id="{880A4EE5-72D6-5E43-3D4C-79F0957B33C2}"/>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grpSp>
        </p:grpSp>
      </p:grpSp>
      <p:sp>
        <p:nvSpPr>
          <p:cNvPr id="38" name="Freeform: Shape 54">
            <a:extLst>
              <a:ext uri="{FF2B5EF4-FFF2-40B4-BE49-F238E27FC236}">
                <a16:creationId xmlns:a16="http://schemas.microsoft.com/office/drawing/2014/main" id="{94282041-2C1E-D052-25A7-836068A35943}"/>
              </a:ext>
            </a:extLst>
          </p:cNvPr>
          <p:cNvSpPr/>
          <p:nvPr/>
        </p:nvSpPr>
        <p:spPr>
          <a:xfrm rot="21217324">
            <a:off x="616039" y="-547586"/>
            <a:ext cx="11924962" cy="8004100"/>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728666 w 11924962"/>
              <a:gd name="csY4" fmla="*/ 156691 h 7596945"/>
              <a:gd name="csX5" fmla="*/ 4898588 w 11924962"/>
              <a:gd name="csY5" fmla="*/ 0 h 7596945"/>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898588 w 11924962"/>
              <a:gd name="csY4" fmla="*/ 0 h 7596945"/>
              <a:gd name="csX0" fmla="*/ 2013336 w 11924962"/>
              <a:gd name="csY0" fmla="*/ 0 h 7919452"/>
              <a:gd name="csX1" fmla="*/ 11924962 w 11924962"/>
              <a:gd name="csY1" fmla="*/ 1107901 h 7919452"/>
              <a:gd name="csX2" fmla="*/ 11171245 w 11924962"/>
              <a:gd name="csY2" fmla="*/ 7919452 h 7919452"/>
              <a:gd name="csX3" fmla="*/ 0 w 11924962"/>
              <a:gd name="csY3" fmla="*/ 4819319 h 7919452"/>
              <a:gd name="csX4" fmla="*/ 2013336 w 11924962"/>
              <a:gd name="csY4" fmla="*/ 0 h 7919452"/>
              <a:gd name="csX0" fmla="*/ 1256052 w 11924962"/>
              <a:gd name="csY0" fmla="*/ 0 h 8004100"/>
              <a:gd name="csX1" fmla="*/ 11924962 w 11924962"/>
              <a:gd name="csY1" fmla="*/ 1192549 h 8004100"/>
              <a:gd name="csX2" fmla="*/ 11171245 w 11924962"/>
              <a:gd name="csY2" fmla="*/ 8004100 h 8004100"/>
              <a:gd name="csX3" fmla="*/ 0 w 11924962"/>
              <a:gd name="csY3" fmla="*/ 4903967 h 8004100"/>
              <a:gd name="csX4" fmla="*/ 1256052 w 11924962"/>
              <a:gd name="csY4" fmla="*/ 0 h 8004100"/>
            </a:gdLst>
            <a:ahLst/>
            <a:cxnLst>
              <a:cxn ang="0">
                <a:pos x="csX0" y="csY0"/>
              </a:cxn>
              <a:cxn ang="0">
                <a:pos x="csX1" y="csY1"/>
              </a:cxn>
              <a:cxn ang="0">
                <a:pos x="csX2" y="csY2"/>
              </a:cxn>
              <a:cxn ang="0">
                <a:pos x="csX3" y="csY3"/>
              </a:cxn>
              <a:cxn ang="0">
                <a:pos x="csX4" y="csY4"/>
              </a:cxn>
            </a:cxnLst>
            <a:rect l="l" t="t" r="r" b="b"/>
            <a:pathLst>
              <a:path w="11924962" h="8004100">
                <a:moveTo>
                  <a:pt x="1256052" y="0"/>
                </a:moveTo>
                <a:lnTo>
                  <a:pt x="11924962" y="1192549"/>
                </a:lnTo>
                <a:lnTo>
                  <a:pt x="11171245" y="8004100"/>
                </a:lnTo>
                <a:lnTo>
                  <a:pt x="0" y="4903967"/>
                </a:lnTo>
                <a:lnTo>
                  <a:pt x="1256052" y="0"/>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sp>
        <p:nvSpPr>
          <p:cNvPr id="39" name="Freeform: Shape 57">
            <a:extLst>
              <a:ext uri="{FF2B5EF4-FFF2-40B4-BE49-F238E27FC236}">
                <a16:creationId xmlns:a16="http://schemas.microsoft.com/office/drawing/2014/main" id="{E9DF17CB-C3D7-7C93-D5EE-18B60E3C1A7A}"/>
              </a:ext>
            </a:extLst>
          </p:cNvPr>
          <p:cNvSpPr/>
          <p:nvPr/>
        </p:nvSpPr>
        <p:spPr>
          <a:xfrm rot="20838854">
            <a:off x="519311" y="-936345"/>
            <a:ext cx="12257824" cy="8434174"/>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30610 w 12257824"/>
              <a:gd name="csY4" fmla="*/ 26160 h 7869800"/>
              <a:gd name="csX5" fmla="*/ 5567666 w 12257824"/>
              <a:gd name="csY5" fmla="*/ 0 h 7869800"/>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67666 w 12257824"/>
              <a:gd name="csY4" fmla="*/ 0 h 7869800"/>
              <a:gd name="csX0" fmla="*/ 2848499 w 12257824"/>
              <a:gd name="csY0" fmla="*/ 0 h 8489692"/>
              <a:gd name="csX1" fmla="*/ 12257824 w 12257824"/>
              <a:gd name="csY1" fmla="*/ 2125839 h 8489692"/>
              <a:gd name="csX2" fmla="*/ 10833140 w 12257824"/>
              <a:gd name="csY2" fmla="*/ 8489692 h 8489692"/>
              <a:gd name="csX3" fmla="*/ 0 w 12257824"/>
              <a:gd name="csY3" fmla="*/ 4501019 h 8489692"/>
              <a:gd name="csX4" fmla="*/ 2848499 w 12257824"/>
              <a:gd name="csY4" fmla="*/ 0 h 8489692"/>
              <a:gd name="csX0" fmla="*/ 2333880 w 12257824"/>
              <a:gd name="csY0" fmla="*/ 0 h 8597721"/>
              <a:gd name="csX1" fmla="*/ 12257824 w 12257824"/>
              <a:gd name="csY1" fmla="*/ 2233868 h 8597721"/>
              <a:gd name="csX2" fmla="*/ 10833140 w 12257824"/>
              <a:gd name="csY2" fmla="*/ 8597721 h 8597721"/>
              <a:gd name="csX3" fmla="*/ 0 w 12257824"/>
              <a:gd name="csY3" fmla="*/ 4609048 h 8597721"/>
              <a:gd name="csX4" fmla="*/ 2333880 w 12257824"/>
              <a:gd name="csY4" fmla="*/ 0 h 8597721"/>
              <a:gd name="csX0" fmla="*/ 2333880 w 12257824"/>
              <a:gd name="csY0" fmla="*/ 0 h 8434174"/>
              <a:gd name="csX1" fmla="*/ 12257824 w 12257824"/>
              <a:gd name="csY1" fmla="*/ 2233868 h 8434174"/>
              <a:gd name="csX2" fmla="*/ 10869954 w 12257824"/>
              <a:gd name="csY2" fmla="*/ 8434174 h 8434174"/>
              <a:gd name="csX3" fmla="*/ 0 w 12257824"/>
              <a:gd name="csY3" fmla="*/ 4609048 h 8434174"/>
              <a:gd name="csX4" fmla="*/ 2333880 w 12257824"/>
              <a:gd name="csY4" fmla="*/ 0 h 8434174"/>
            </a:gdLst>
            <a:ahLst/>
            <a:cxnLst>
              <a:cxn ang="0">
                <a:pos x="csX0" y="csY0"/>
              </a:cxn>
              <a:cxn ang="0">
                <a:pos x="csX1" y="csY1"/>
              </a:cxn>
              <a:cxn ang="0">
                <a:pos x="csX2" y="csY2"/>
              </a:cxn>
              <a:cxn ang="0">
                <a:pos x="csX3" y="csY3"/>
              </a:cxn>
              <a:cxn ang="0">
                <a:pos x="csX4" y="csY4"/>
              </a:cxn>
            </a:cxnLst>
            <a:rect l="l" t="t" r="r" b="b"/>
            <a:pathLst>
              <a:path w="12257824" h="8434174">
                <a:moveTo>
                  <a:pt x="2333880" y="0"/>
                </a:moveTo>
                <a:lnTo>
                  <a:pt x="12257824" y="2233868"/>
                </a:lnTo>
                <a:lnTo>
                  <a:pt x="10869954" y="8434174"/>
                </a:lnTo>
                <a:lnTo>
                  <a:pt x="0" y="4609048"/>
                </a:lnTo>
                <a:lnTo>
                  <a:pt x="2333880" y="0"/>
                </a:lnTo>
                <a:close/>
              </a:path>
            </a:pathLst>
          </a:custGeom>
          <a:gradFill>
            <a:gsLst>
              <a:gs pos="79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sp>
        <p:nvSpPr>
          <p:cNvPr id="41" name="Freeform: Shape 59">
            <a:extLst>
              <a:ext uri="{FF2B5EF4-FFF2-40B4-BE49-F238E27FC236}">
                <a16:creationId xmlns:a16="http://schemas.microsoft.com/office/drawing/2014/main" id="{096D2090-DB9F-FCB8-3EA5-DBD86790A4E2}"/>
              </a:ext>
            </a:extLst>
          </p:cNvPr>
          <p:cNvSpPr/>
          <p:nvPr/>
        </p:nvSpPr>
        <p:spPr>
          <a:xfrm rot="20838854">
            <a:off x="471949" y="-824893"/>
            <a:ext cx="12259539" cy="7805885"/>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 name="csX0" fmla="*/ 12259539 w 12259539"/>
              <a:gd name="csY0" fmla="*/ 1456652 h 5023606"/>
              <a:gd name="csX1" fmla="*/ 11456622 w 12259539"/>
              <a:gd name="csY1" fmla="*/ 5023606 h 5023606"/>
              <a:gd name="csX2" fmla="*/ 0 w 12259539"/>
              <a:gd name="csY2" fmla="*/ 3835277 h 5023606"/>
              <a:gd name="csX3" fmla="*/ 5788369 w 12259539"/>
              <a:gd name="csY3" fmla="*/ 0 h 5023606"/>
              <a:gd name="csX4" fmla="*/ 12259539 w 12259539"/>
              <a:gd name="csY4" fmla="*/ 1456652 h 5023606"/>
              <a:gd name="csX0" fmla="*/ 12259539 w 12259539"/>
              <a:gd name="csY0" fmla="*/ 2005521 h 5572475"/>
              <a:gd name="csX1" fmla="*/ 11456622 w 12259539"/>
              <a:gd name="csY1" fmla="*/ 5572475 h 5572475"/>
              <a:gd name="csX2" fmla="*/ 0 w 12259539"/>
              <a:gd name="csY2" fmla="*/ 4384146 h 5572475"/>
              <a:gd name="csX3" fmla="*/ 3350020 w 12259539"/>
              <a:gd name="csY3" fmla="*/ 0 h 5572475"/>
              <a:gd name="csX4" fmla="*/ 12259539 w 12259539"/>
              <a:gd name="csY4" fmla="*/ 2005521 h 5572475"/>
              <a:gd name="csX0" fmla="*/ 12259539 w 12259539"/>
              <a:gd name="csY0" fmla="*/ 2005521 h 7758068"/>
              <a:gd name="csX1" fmla="*/ 10964649 w 12259539"/>
              <a:gd name="csY1" fmla="*/ 7758068 h 7758068"/>
              <a:gd name="csX2" fmla="*/ 0 w 12259539"/>
              <a:gd name="csY2" fmla="*/ 4384146 h 7758068"/>
              <a:gd name="csX3" fmla="*/ 3350020 w 12259539"/>
              <a:gd name="csY3" fmla="*/ 0 h 7758068"/>
              <a:gd name="csX4" fmla="*/ 12259539 w 12259539"/>
              <a:gd name="csY4" fmla="*/ 2005521 h 7758068"/>
              <a:gd name="csX0" fmla="*/ 12259539 w 12259539"/>
              <a:gd name="csY0" fmla="*/ 2127678 h 7880225"/>
              <a:gd name="csX1" fmla="*/ 10964649 w 12259539"/>
              <a:gd name="csY1" fmla="*/ 7880225 h 7880225"/>
              <a:gd name="csX2" fmla="*/ 0 w 12259539"/>
              <a:gd name="csY2" fmla="*/ 4506303 h 7880225"/>
              <a:gd name="csX3" fmla="*/ 2807338 w 12259539"/>
              <a:gd name="csY3" fmla="*/ 0 h 7880225"/>
              <a:gd name="csX4" fmla="*/ 12259539 w 12259539"/>
              <a:gd name="csY4" fmla="*/ 2127678 h 7880225"/>
              <a:gd name="csX0" fmla="*/ 12259539 w 12259539"/>
              <a:gd name="csY0" fmla="*/ 2127678 h 7805885"/>
              <a:gd name="csX1" fmla="*/ 10981383 w 12259539"/>
              <a:gd name="csY1" fmla="*/ 7805885 h 7805885"/>
              <a:gd name="csX2" fmla="*/ 0 w 12259539"/>
              <a:gd name="csY2" fmla="*/ 4506303 h 7805885"/>
              <a:gd name="csX3" fmla="*/ 2807338 w 12259539"/>
              <a:gd name="csY3" fmla="*/ 0 h 7805885"/>
              <a:gd name="csX4" fmla="*/ 12259539 w 12259539"/>
              <a:gd name="csY4" fmla="*/ 2127678 h 7805885"/>
            </a:gdLst>
            <a:ahLst/>
            <a:cxnLst>
              <a:cxn ang="0">
                <a:pos x="csX0" y="csY0"/>
              </a:cxn>
              <a:cxn ang="0">
                <a:pos x="csX1" y="csY1"/>
              </a:cxn>
              <a:cxn ang="0">
                <a:pos x="csX2" y="csY2"/>
              </a:cxn>
              <a:cxn ang="0">
                <a:pos x="csX3" y="csY3"/>
              </a:cxn>
              <a:cxn ang="0">
                <a:pos x="csX4" y="csY4"/>
              </a:cxn>
            </a:cxnLst>
            <a:rect l="l" t="t" r="r" b="b"/>
            <a:pathLst>
              <a:path w="12259539" h="7805885">
                <a:moveTo>
                  <a:pt x="12259539" y="2127678"/>
                </a:moveTo>
                <a:lnTo>
                  <a:pt x="10981383" y="7805885"/>
                </a:lnTo>
                <a:lnTo>
                  <a:pt x="0" y="4506303"/>
                </a:lnTo>
                <a:lnTo>
                  <a:pt x="2807338" y="0"/>
                </a:lnTo>
                <a:lnTo>
                  <a:pt x="12259539" y="2127678"/>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grpSp>
        <p:nvGrpSpPr>
          <p:cNvPr id="43" name="Group 42">
            <a:extLst>
              <a:ext uri="{FF2B5EF4-FFF2-40B4-BE49-F238E27FC236}">
                <a16:creationId xmlns:a16="http://schemas.microsoft.com/office/drawing/2014/main" id="{DFB03F61-9960-9C13-935B-808D52AE5019}"/>
              </a:ext>
            </a:extLst>
          </p:cNvPr>
          <p:cNvGrpSpPr/>
          <p:nvPr/>
        </p:nvGrpSpPr>
        <p:grpSpPr>
          <a:xfrm>
            <a:off x="1553221" y="-500823"/>
            <a:ext cx="9982019" cy="7358823"/>
            <a:chOff x="2752500" y="-240836"/>
            <a:chExt cx="8879452" cy="6546002"/>
          </a:xfrm>
        </p:grpSpPr>
        <p:cxnSp>
          <p:nvCxnSpPr>
            <p:cNvPr id="44" name="Straight Connector 43">
              <a:extLst>
                <a:ext uri="{FF2B5EF4-FFF2-40B4-BE49-F238E27FC236}">
                  <a16:creationId xmlns:a16="http://schemas.microsoft.com/office/drawing/2014/main" id="{5CD55EFE-B0E4-0AC2-18F1-AC92A902A8A0}"/>
                </a:ext>
              </a:extLst>
            </p:cNvPr>
            <p:cNvCxnSpPr>
              <a:cxnSpLocks/>
            </p:cNvCxnSpPr>
            <p:nvPr/>
          </p:nvCxnSpPr>
          <p:spPr>
            <a:xfrm>
              <a:off x="2754460" y="3475923"/>
              <a:ext cx="369015" cy="1016879"/>
            </a:xfrm>
            <a:prstGeom prst="line">
              <a:avLst/>
            </a:prstGeom>
            <a:noFill/>
            <a:ln w="152400" cap="rnd">
              <a:solidFill>
                <a:srgbClr val="F8F8F8"/>
              </a:solidFill>
              <a:prstDash val="solid"/>
              <a:round/>
            </a:ln>
          </p:spPr>
        </p:cxnSp>
        <p:sp>
          <p:nvSpPr>
            <p:cNvPr id="45" name="Freeform: Shape 64">
              <a:extLst>
                <a:ext uri="{FF2B5EF4-FFF2-40B4-BE49-F238E27FC236}">
                  <a16:creationId xmlns:a16="http://schemas.microsoft.com/office/drawing/2014/main" id="{B94E0E91-799A-293C-6E05-F6EC9EF83AEF}"/>
                </a:ext>
              </a:extLst>
            </p:cNvPr>
            <p:cNvSpPr/>
            <p:nvPr/>
          </p:nvSpPr>
          <p:spPr>
            <a:xfrm>
              <a:off x="2752500" y="210128"/>
              <a:ext cx="4515700" cy="3260814"/>
            </a:xfrm>
            <a:custGeom>
              <a:avLst/>
              <a:gdLst>
                <a:gd name="csX0" fmla="*/ 4556370 w 5927543"/>
                <a:gd name="csY0" fmla="*/ 0 h 3470942"/>
                <a:gd name="csX1" fmla="*/ 4969469 w 5927543"/>
                <a:gd name="csY1" fmla="*/ 0 h 3470942"/>
                <a:gd name="csX2" fmla="*/ 5492164 w 5927543"/>
                <a:gd name="csY2" fmla="*/ 112763 h 3470942"/>
                <a:gd name="csX3" fmla="*/ 5510369 w 5927543"/>
                <a:gd name="csY3" fmla="*/ 37099 h 3470942"/>
                <a:gd name="csX4" fmla="*/ 5519312 w 5927543"/>
                <a:gd name="csY4" fmla="*/ 0 h 3470942"/>
                <a:gd name="csX5" fmla="*/ 5927543 w 5927543"/>
                <a:gd name="csY5" fmla="*/ 0 h 3470942"/>
                <a:gd name="csX6" fmla="*/ 0 w 5927543"/>
                <a:gd name="csY6" fmla="*/ 3470942 h 3470942"/>
                <a:gd name="csX7" fmla="*/ 265847 w 5927543"/>
                <a:gd name="csY7" fmla="*/ 2829855 h 3470942"/>
                <a:gd name="csX8" fmla="*/ 1023976 w 5927543"/>
                <a:gd name="csY8" fmla="*/ 2819319 h 3470942"/>
                <a:gd name="csX9" fmla="*/ 1314234 w 5927543"/>
                <a:gd name="csY9" fmla="*/ 2088981 h 3470942"/>
                <a:gd name="csX10" fmla="*/ 2149594 w 5927543"/>
                <a:gd name="csY10" fmla="*/ 2147051 h 3470942"/>
                <a:gd name="csX11" fmla="*/ 2438212 w 5927543"/>
                <a:gd name="csY11" fmla="*/ 1332042 h 3470942"/>
                <a:gd name="csX12" fmla="*/ 3281193 w 5927543"/>
                <a:gd name="csY12" fmla="*/ 1449298 h 3470942"/>
                <a:gd name="csX13" fmla="*/ 3519203 w 5927543"/>
                <a:gd name="csY13" fmla="*/ 597246 h 3470942"/>
                <a:gd name="csX14" fmla="*/ 4382178 w 5927543"/>
                <a:gd name="csY14" fmla="*/ 766851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15" fmla="*/ 5060909 w 5927543"/>
                <a:gd name="csY15" fmla="*/ 91440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0" fmla="*/ 5492164 w 5927543"/>
                <a:gd name="csY0" fmla="*/ 112763 h 3470942"/>
                <a:gd name="csX1" fmla="*/ 5510369 w 5927543"/>
                <a:gd name="csY1" fmla="*/ 37099 h 3470942"/>
                <a:gd name="csX2" fmla="*/ 5519312 w 5927543"/>
                <a:gd name="csY2" fmla="*/ 0 h 3470942"/>
                <a:gd name="csX3" fmla="*/ 5927543 w 5927543"/>
                <a:gd name="csY3" fmla="*/ 0 h 3470942"/>
                <a:gd name="csX4" fmla="*/ 0 w 5927543"/>
                <a:gd name="csY4" fmla="*/ 3470942 h 3470942"/>
                <a:gd name="csX5" fmla="*/ 265847 w 5927543"/>
                <a:gd name="csY5" fmla="*/ 2829855 h 3470942"/>
                <a:gd name="csX6" fmla="*/ 1023976 w 5927543"/>
                <a:gd name="csY6" fmla="*/ 2819319 h 3470942"/>
                <a:gd name="csX7" fmla="*/ 1314234 w 5927543"/>
                <a:gd name="csY7" fmla="*/ 2088981 h 3470942"/>
                <a:gd name="csX8" fmla="*/ 2149594 w 5927543"/>
                <a:gd name="csY8" fmla="*/ 2147051 h 3470942"/>
                <a:gd name="csX9" fmla="*/ 2438212 w 5927543"/>
                <a:gd name="csY9" fmla="*/ 1332042 h 3470942"/>
                <a:gd name="csX10" fmla="*/ 3281193 w 5927543"/>
                <a:gd name="csY10" fmla="*/ 1449298 h 3470942"/>
                <a:gd name="csX11" fmla="*/ 3519203 w 5927543"/>
                <a:gd name="csY11" fmla="*/ 597246 h 3470942"/>
                <a:gd name="csX12" fmla="*/ 4382178 w 5927543"/>
                <a:gd name="csY12" fmla="*/ 766851 h 3470942"/>
                <a:gd name="csX13" fmla="*/ 4556370 w 5927543"/>
                <a:gd name="csY13" fmla="*/ 0 h 3470942"/>
                <a:gd name="csX0" fmla="*/ 5492164 w 5927543"/>
                <a:gd name="csY0" fmla="*/ 112763 h 3470942"/>
                <a:gd name="csX1" fmla="*/ 5519312 w 5927543"/>
                <a:gd name="csY1" fmla="*/ 0 h 3470942"/>
                <a:gd name="csX2" fmla="*/ 5927543 w 5927543"/>
                <a:gd name="csY2" fmla="*/ 0 h 3470942"/>
                <a:gd name="csX3" fmla="*/ 0 w 5927543"/>
                <a:gd name="csY3" fmla="*/ 3470942 h 3470942"/>
                <a:gd name="csX4" fmla="*/ 265847 w 5927543"/>
                <a:gd name="csY4" fmla="*/ 2829855 h 3470942"/>
                <a:gd name="csX5" fmla="*/ 1023976 w 5927543"/>
                <a:gd name="csY5" fmla="*/ 2819319 h 3470942"/>
                <a:gd name="csX6" fmla="*/ 1314234 w 5927543"/>
                <a:gd name="csY6" fmla="*/ 2088981 h 3470942"/>
                <a:gd name="csX7" fmla="*/ 2149594 w 5927543"/>
                <a:gd name="csY7" fmla="*/ 2147051 h 3470942"/>
                <a:gd name="csX8" fmla="*/ 2438212 w 5927543"/>
                <a:gd name="csY8" fmla="*/ 1332042 h 3470942"/>
                <a:gd name="csX9" fmla="*/ 3281193 w 5927543"/>
                <a:gd name="csY9" fmla="*/ 1449298 h 3470942"/>
                <a:gd name="csX10" fmla="*/ 3519203 w 5927543"/>
                <a:gd name="csY10" fmla="*/ 597246 h 3470942"/>
                <a:gd name="csX11" fmla="*/ 4382178 w 5927543"/>
                <a:gd name="csY11" fmla="*/ 766851 h 3470942"/>
                <a:gd name="csX12" fmla="*/ 4556370 w 5927543"/>
                <a:gd name="csY12" fmla="*/ 0 h 3470942"/>
                <a:gd name="csX0" fmla="*/ 5492164 w 5927543"/>
                <a:gd name="csY0" fmla="*/ 112763 h 3470942"/>
                <a:gd name="csX1" fmla="*/ 5927543 w 5927543"/>
                <a:gd name="csY1" fmla="*/ 0 h 3470942"/>
                <a:gd name="csX2" fmla="*/ 0 w 5927543"/>
                <a:gd name="csY2" fmla="*/ 3470942 h 3470942"/>
                <a:gd name="csX3" fmla="*/ 265847 w 5927543"/>
                <a:gd name="csY3" fmla="*/ 2829855 h 3470942"/>
                <a:gd name="csX4" fmla="*/ 1023976 w 5927543"/>
                <a:gd name="csY4" fmla="*/ 2819319 h 3470942"/>
                <a:gd name="csX5" fmla="*/ 1314234 w 5927543"/>
                <a:gd name="csY5" fmla="*/ 2088981 h 3470942"/>
                <a:gd name="csX6" fmla="*/ 2149594 w 5927543"/>
                <a:gd name="csY6" fmla="*/ 2147051 h 3470942"/>
                <a:gd name="csX7" fmla="*/ 2438212 w 5927543"/>
                <a:gd name="csY7" fmla="*/ 1332042 h 3470942"/>
                <a:gd name="csX8" fmla="*/ 3281193 w 5927543"/>
                <a:gd name="csY8" fmla="*/ 1449298 h 3470942"/>
                <a:gd name="csX9" fmla="*/ 3519203 w 5927543"/>
                <a:gd name="csY9" fmla="*/ 597246 h 3470942"/>
                <a:gd name="csX10" fmla="*/ 4382178 w 5927543"/>
                <a:gd name="csY10" fmla="*/ 766851 h 3470942"/>
                <a:gd name="csX11" fmla="*/ 4556370 w 5927543"/>
                <a:gd name="csY11" fmla="*/ 0 h 3470942"/>
                <a:gd name="csX0" fmla="*/ 5927543 w 5927543"/>
                <a:gd name="csY0" fmla="*/ 0 h 3470942"/>
                <a:gd name="csX1" fmla="*/ 0 w 5927543"/>
                <a:gd name="csY1" fmla="*/ 3470942 h 3470942"/>
                <a:gd name="csX2" fmla="*/ 265847 w 5927543"/>
                <a:gd name="csY2" fmla="*/ 2829855 h 3470942"/>
                <a:gd name="csX3" fmla="*/ 1023976 w 5927543"/>
                <a:gd name="csY3" fmla="*/ 2819319 h 3470942"/>
                <a:gd name="csX4" fmla="*/ 1314234 w 5927543"/>
                <a:gd name="csY4" fmla="*/ 2088981 h 3470942"/>
                <a:gd name="csX5" fmla="*/ 2149594 w 5927543"/>
                <a:gd name="csY5" fmla="*/ 2147051 h 3470942"/>
                <a:gd name="csX6" fmla="*/ 2438212 w 5927543"/>
                <a:gd name="csY6" fmla="*/ 1332042 h 3470942"/>
                <a:gd name="csX7" fmla="*/ 3281193 w 5927543"/>
                <a:gd name="csY7" fmla="*/ 1449298 h 3470942"/>
                <a:gd name="csX8" fmla="*/ 3519203 w 5927543"/>
                <a:gd name="csY8" fmla="*/ 597246 h 3470942"/>
                <a:gd name="csX9" fmla="*/ 4382178 w 5927543"/>
                <a:gd name="csY9" fmla="*/ 766851 h 3470942"/>
                <a:gd name="csX10" fmla="*/ 4556370 w 5927543"/>
                <a:gd name="csY10" fmla="*/ 0 h 3470942"/>
                <a:gd name="csX0" fmla="*/ 0 w 4556370"/>
                <a:gd name="csY0" fmla="*/ 3470942 h 3470942"/>
                <a:gd name="csX1" fmla="*/ 265847 w 4556370"/>
                <a:gd name="csY1" fmla="*/ 2829855 h 3470942"/>
                <a:gd name="csX2" fmla="*/ 1023976 w 4556370"/>
                <a:gd name="csY2" fmla="*/ 2819319 h 3470942"/>
                <a:gd name="csX3" fmla="*/ 1314234 w 4556370"/>
                <a:gd name="csY3" fmla="*/ 2088981 h 3470942"/>
                <a:gd name="csX4" fmla="*/ 2149594 w 4556370"/>
                <a:gd name="csY4" fmla="*/ 2147051 h 3470942"/>
                <a:gd name="csX5" fmla="*/ 2438212 w 4556370"/>
                <a:gd name="csY5" fmla="*/ 1332042 h 3470942"/>
                <a:gd name="csX6" fmla="*/ 3281193 w 4556370"/>
                <a:gd name="csY6" fmla="*/ 1449298 h 3470942"/>
                <a:gd name="csX7" fmla="*/ 3519203 w 4556370"/>
                <a:gd name="csY7" fmla="*/ 597246 h 3470942"/>
                <a:gd name="csX8" fmla="*/ 4382178 w 4556370"/>
                <a:gd name="csY8" fmla="*/ 766851 h 3470942"/>
                <a:gd name="csX9" fmla="*/ 4556370 w 4556370"/>
                <a:gd name="csY9" fmla="*/ 0 h 3470942"/>
                <a:gd name="csX0" fmla="*/ 0 w 4515700"/>
                <a:gd name="csY0" fmla="*/ 3260814 h 3260814"/>
                <a:gd name="csX1" fmla="*/ 265847 w 4515700"/>
                <a:gd name="csY1" fmla="*/ 2619727 h 3260814"/>
                <a:gd name="csX2" fmla="*/ 1023976 w 4515700"/>
                <a:gd name="csY2" fmla="*/ 2609191 h 3260814"/>
                <a:gd name="csX3" fmla="*/ 1314234 w 4515700"/>
                <a:gd name="csY3" fmla="*/ 1878853 h 3260814"/>
                <a:gd name="csX4" fmla="*/ 2149594 w 4515700"/>
                <a:gd name="csY4" fmla="*/ 1936923 h 3260814"/>
                <a:gd name="csX5" fmla="*/ 2438212 w 4515700"/>
                <a:gd name="csY5" fmla="*/ 1121914 h 3260814"/>
                <a:gd name="csX6" fmla="*/ 3281193 w 4515700"/>
                <a:gd name="csY6" fmla="*/ 1239170 h 3260814"/>
                <a:gd name="csX7" fmla="*/ 3519203 w 4515700"/>
                <a:gd name="csY7" fmla="*/ 387118 h 3260814"/>
                <a:gd name="csX8" fmla="*/ 4382178 w 4515700"/>
                <a:gd name="csY8" fmla="*/ 556723 h 3260814"/>
                <a:gd name="csX9" fmla="*/ 4515700 w 4515700"/>
                <a:gd name="csY9" fmla="*/ 0 h 32608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515700" h="3260814">
                  <a:moveTo>
                    <a:pt x="0" y="3260814"/>
                  </a:moveTo>
                  <a:lnTo>
                    <a:pt x="265847" y="2619727"/>
                  </a:lnTo>
                  <a:lnTo>
                    <a:pt x="1023976" y="2609191"/>
                  </a:lnTo>
                  <a:lnTo>
                    <a:pt x="1314234" y="1878853"/>
                  </a:lnTo>
                  <a:lnTo>
                    <a:pt x="2149594" y="1936923"/>
                  </a:lnTo>
                  <a:lnTo>
                    <a:pt x="2438212" y="1121914"/>
                  </a:lnTo>
                  <a:lnTo>
                    <a:pt x="3281193" y="1239170"/>
                  </a:lnTo>
                  <a:lnTo>
                    <a:pt x="3519203" y="387118"/>
                  </a:lnTo>
                  <a:lnTo>
                    <a:pt x="4382178" y="556723"/>
                  </a:lnTo>
                  <a:cubicBezTo>
                    <a:pt x="4440242" y="301106"/>
                    <a:pt x="4457636" y="255617"/>
                    <a:pt x="4515700" y="0"/>
                  </a:cubicBezTo>
                </a:path>
              </a:pathLst>
            </a:custGeom>
            <a:noFill/>
            <a:ln w="152400" cap="rnd">
              <a:solidFill>
                <a:srgbClr val="F8F8F8"/>
              </a:solidFill>
              <a:prstDash val="solid"/>
              <a:round/>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46" name="Freeform: Shape 5">
              <a:extLst>
                <a:ext uri="{FF2B5EF4-FFF2-40B4-BE49-F238E27FC236}">
                  <a16:creationId xmlns:a16="http://schemas.microsoft.com/office/drawing/2014/main" id="{DC512427-F115-020B-3813-0B6664F828B6}"/>
                </a:ext>
              </a:extLst>
            </p:cNvPr>
            <p:cNvSpPr/>
            <p:nvPr/>
          </p:nvSpPr>
          <p:spPr>
            <a:xfrm rot="780000">
              <a:off x="3422528" y="-240836"/>
              <a:ext cx="8209424" cy="5218796"/>
            </a:xfrm>
            <a:custGeom>
              <a:avLst/>
              <a:gdLst>
                <a:gd name="csX0" fmla="*/ -604 w 2825028"/>
                <a:gd name="csY0" fmla="*/ 1836978 h 1837562"/>
                <a:gd name="csX1" fmla="*/ 117529 w 2825028"/>
                <a:gd name="csY1" fmla="*/ 1569960 h 1837562"/>
                <a:gd name="csX2" fmla="*/ 440465 w 2825028"/>
                <a:gd name="csY2" fmla="*/ 1556297 h 1837562"/>
                <a:gd name="csX3" fmla="*/ 560205 w 2825028"/>
                <a:gd name="csY3" fmla="*/ 1236328 h 1837562"/>
                <a:gd name="csX4" fmla="*/ 925315 w 2825028"/>
                <a:gd name="csY4" fmla="*/ 1266723 h 1837562"/>
                <a:gd name="csX5" fmla="*/ 1049635 w 2825028"/>
                <a:gd name="csY5" fmla="*/ 915665 h 1837562"/>
                <a:gd name="csX6" fmla="*/ 1412742 w 2825028"/>
                <a:gd name="csY6" fmla="*/ 966172 h 1837562"/>
                <a:gd name="csX7" fmla="*/ 1515263 w 2825028"/>
                <a:gd name="csY7" fmla="*/ 599158 h 1837562"/>
                <a:gd name="csX8" fmla="*/ 1886982 w 2825028"/>
                <a:gd name="csY8" fmla="*/ 672214 h 1837562"/>
                <a:gd name="csX9" fmla="*/ 1978669 w 2825028"/>
                <a:gd name="csY9" fmla="*/ 313799 h 1837562"/>
                <a:gd name="csX10" fmla="*/ 2354238 w 2825028"/>
                <a:gd name="csY10" fmla="*/ 381111 h 1837562"/>
                <a:gd name="csX11" fmla="*/ 2469809 w 2825028"/>
                <a:gd name="csY11" fmla="*/ -585 h 1837562"/>
                <a:gd name="csX12" fmla="*/ 2824425 w 2825028"/>
                <a:gd name="csY12" fmla="*/ 82662 h 1837562"/>
                <a:gd name="csX0" fmla="*/ 0 w 3044308"/>
                <a:gd name="csY0" fmla="*/ 2221883 h 2221883"/>
                <a:gd name="csX1" fmla="*/ 118133 w 3044308"/>
                <a:gd name="csY1" fmla="*/ 1954865 h 2221883"/>
                <a:gd name="csX2" fmla="*/ 441069 w 3044308"/>
                <a:gd name="csY2" fmla="*/ 1941202 h 2221883"/>
                <a:gd name="csX3" fmla="*/ 560809 w 3044308"/>
                <a:gd name="csY3" fmla="*/ 1621233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883 h 2221883"/>
                <a:gd name="csX1" fmla="*/ 118133 w 3044308"/>
                <a:gd name="csY1" fmla="*/ 1954865 h 2221883"/>
                <a:gd name="csX2" fmla="*/ 441069 w 3044308"/>
                <a:gd name="csY2" fmla="*/ 1941202 h 2221883"/>
                <a:gd name="csX3" fmla="*/ 566095 w 3044308"/>
                <a:gd name="csY3" fmla="*/ 1626615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956 h 2221956"/>
                <a:gd name="csX1" fmla="*/ 118133 w 3044308"/>
                <a:gd name="csY1" fmla="*/ 1954938 h 2221956"/>
                <a:gd name="csX2" fmla="*/ 441069 w 3044308"/>
                <a:gd name="csY2" fmla="*/ 1941275 h 2221956"/>
                <a:gd name="csX3" fmla="*/ 566095 w 3044308"/>
                <a:gd name="csY3" fmla="*/ 1626688 h 2221956"/>
                <a:gd name="csX4" fmla="*/ 925919 w 3044308"/>
                <a:gd name="csY4" fmla="*/ 1651701 h 2221956"/>
                <a:gd name="csX5" fmla="*/ 1050239 w 3044308"/>
                <a:gd name="csY5" fmla="*/ 1300643 h 2221956"/>
                <a:gd name="csX6" fmla="*/ 1413346 w 3044308"/>
                <a:gd name="csY6" fmla="*/ 1351150 h 2221956"/>
                <a:gd name="csX7" fmla="*/ 1515867 w 3044308"/>
                <a:gd name="csY7" fmla="*/ 984136 h 2221956"/>
                <a:gd name="csX8" fmla="*/ 1887586 w 3044308"/>
                <a:gd name="csY8" fmla="*/ 1057192 h 2221956"/>
                <a:gd name="csX9" fmla="*/ 1979273 w 3044308"/>
                <a:gd name="csY9" fmla="*/ 698777 h 2221956"/>
                <a:gd name="csX10" fmla="*/ 2354842 w 3044308"/>
                <a:gd name="csY10" fmla="*/ 766089 h 2221956"/>
                <a:gd name="csX11" fmla="*/ 2464024 w 3044308"/>
                <a:gd name="csY11" fmla="*/ 359368 h 2221956"/>
                <a:gd name="csX12" fmla="*/ 3044308 w 3044308"/>
                <a:gd name="csY12" fmla="*/ 1337 h 2221956"/>
                <a:gd name="csX0" fmla="*/ 0 w 3645388"/>
                <a:gd name="csY0" fmla="*/ 2167019 h 2167019"/>
                <a:gd name="csX1" fmla="*/ 118133 w 3645388"/>
                <a:gd name="csY1" fmla="*/ 1900001 h 2167019"/>
                <a:gd name="csX2" fmla="*/ 441069 w 3645388"/>
                <a:gd name="csY2" fmla="*/ 1886338 h 2167019"/>
                <a:gd name="csX3" fmla="*/ 566095 w 3645388"/>
                <a:gd name="csY3" fmla="*/ 1571751 h 2167019"/>
                <a:gd name="csX4" fmla="*/ 925919 w 3645388"/>
                <a:gd name="csY4" fmla="*/ 1596764 h 2167019"/>
                <a:gd name="csX5" fmla="*/ 1050239 w 3645388"/>
                <a:gd name="csY5" fmla="*/ 1245706 h 2167019"/>
                <a:gd name="csX6" fmla="*/ 1413346 w 3645388"/>
                <a:gd name="csY6" fmla="*/ 1296213 h 2167019"/>
                <a:gd name="csX7" fmla="*/ 1515867 w 3645388"/>
                <a:gd name="csY7" fmla="*/ 929199 h 2167019"/>
                <a:gd name="csX8" fmla="*/ 1887586 w 3645388"/>
                <a:gd name="csY8" fmla="*/ 1002255 h 2167019"/>
                <a:gd name="csX9" fmla="*/ 1979273 w 3645388"/>
                <a:gd name="csY9" fmla="*/ 643840 h 2167019"/>
                <a:gd name="csX10" fmla="*/ 2354842 w 3645388"/>
                <a:gd name="csY10" fmla="*/ 711152 h 2167019"/>
                <a:gd name="csX11" fmla="*/ 2464024 w 3645388"/>
                <a:gd name="csY11" fmla="*/ 304431 h 2167019"/>
                <a:gd name="csX12" fmla="*/ 3645388 w 3645388"/>
                <a:gd name="csY12" fmla="*/ 1534 h 2167019"/>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7103 w 3645388"/>
                <a:gd name="csY12" fmla="*/ 407340 h 2165485"/>
                <a:gd name="csX13" fmla="*/ 3645388 w 3645388"/>
                <a:gd name="csY13" fmla="*/ 0 h 2165485"/>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3712 w 3645388"/>
                <a:gd name="csY12" fmla="*/ 501372 h 2262108"/>
                <a:gd name="csX13" fmla="*/ 3004565 w 3645388"/>
                <a:gd name="csY13" fmla="*/ 0 h 2262108"/>
                <a:gd name="csX14" fmla="*/ 3645388 w 3645388"/>
                <a:gd name="csY14" fmla="*/ 96623 h 2262108"/>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299 w 3592125"/>
                <a:gd name="csY9" fmla="*/ 71155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8168 w 3592125"/>
                <a:gd name="csY9" fmla="*/ 71651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4511 w 3592125"/>
                <a:gd name="csY1" fmla="*/ 1971809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36140"/>
                <a:gd name="csY0" fmla="*/ 2247952 h 2247952"/>
                <a:gd name="csX1" fmla="*/ 114511 w 3536140"/>
                <a:gd name="csY1" fmla="*/ 1971809 h 2247952"/>
                <a:gd name="csX2" fmla="*/ 441069 w 3536140"/>
                <a:gd name="csY2" fmla="*/ 1967271 h 2247952"/>
                <a:gd name="csX3" fmla="*/ 566095 w 3536140"/>
                <a:gd name="csY3" fmla="*/ 1652684 h 2247952"/>
                <a:gd name="csX4" fmla="*/ 925919 w 3536140"/>
                <a:gd name="csY4" fmla="*/ 1677697 h 2247952"/>
                <a:gd name="csX5" fmla="*/ 1050239 w 3536140"/>
                <a:gd name="csY5" fmla="*/ 1326639 h 2247952"/>
                <a:gd name="csX6" fmla="*/ 1413346 w 3536140"/>
                <a:gd name="csY6" fmla="*/ 1377146 h 2247952"/>
                <a:gd name="csX7" fmla="*/ 1515867 w 3536140"/>
                <a:gd name="csY7" fmla="*/ 1010132 h 2247952"/>
                <a:gd name="csX8" fmla="*/ 1887586 w 3536140"/>
                <a:gd name="csY8" fmla="*/ 1083188 h 2247952"/>
                <a:gd name="csX9" fmla="*/ 1970930 w 3536140"/>
                <a:gd name="csY9" fmla="*/ 716279 h 2247952"/>
                <a:gd name="csX10" fmla="*/ 2365703 w 3536140"/>
                <a:gd name="csY10" fmla="*/ 801445 h 2247952"/>
                <a:gd name="csX11" fmla="*/ 2464024 w 3536140"/>
                <a:gd name="csY11" fmla="*/ 385364 h 2247952"/>
                <a:gd name="csX12" fmla="*/ 2942512 w 3536140"/>
                <a:gd name="csY12" fmla="*/ 478244 h 2247952"/>
                <a:gd name="csX13" fmla="*/ 3012546 w 3536140"/>
                <a:gd name="csY13" fmla="*/ 0 h 2247952"/>
                <a:gd name="csX14" fmla="*/ 3536140 w 3536140"/>
                <a:gd name="csY14" fmla="*/ 139058 h 22479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536140" h="2247952">
                  <a:moveTo>
                    <a:pt x="0" y="2247952"/>
                  </a:moveTo>
                  <a:lnTo>
                    <a:pt x="114511" y="1971809"/>
                  </a:lnTo>
                  <a:lnTo>
                    <a:pt x="441069" y="1967271"/>
                  </a:lnTo>
                  <a:lnTo>
                    <a:pt x="566095" y="1652684"/>
                  </a:lnTo>
                  <a:lnTo>
                    <a:pt x="925919" y="1677697"/>
                  </a:lnTo>
                  <a:lnTo>
                    <a:pt x="1050239" y="1326639"/>
                  </a:lnTo>
                  <a:lnTo>
                    <a:pt x="1413346" y="1377146"/>
                  </a:lnTo>
                  <a:lnTo>
                    <a:pt x="1515867" y="1010132"/>
                  </a:lnTo>
                  <a:lnTo>
                    <a:pt x="1887586" y="1083188"/>
                  </a:lnTo>
                  <a:lnTo>
                    <a:pt x="1970930" y="716279"/>
                  </a:lnTo>
                  <a:lnTo>
                    <a:pt x="2365703" y="801445"/>
                  </a:lnTo>
                  <a:cubicBezTo>
                    <a:pt x="2454261" y="433070"/>
                    <a:pt x="2382311" y="742015"/>
                    <a:pt x="2464024" y="385364"/>
                  </a:cubicBezTo>
                  <a:lnTo>
                    <a:pt x="2942512" y="478244"/>
                  </a:lnTo>
                  <a:cubicBezTo>
                    <a:pt x="3002325" y="63563"/>
                    <a:pt x="2992844" y="153368"/>
                    <a:pt x="3012546" y="0"/>
                  </a:cubicBezTo>
                  <a:lnTo>
                    <a:pt x="3536140" y="139058"/>
                  </a:lnTo>
                </a:path>
              </a:pathLst>
            </a:custGeom>
            <a:noFill/>
            <a:ln w="152400" cap="rnd">
              <a:solidFill>
                <a:srgbClr val="F8F8F8"/>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47" name="Freeform: Shape 62">
              <a:extLst>
                <a:ext uri="{FF2B5EF4-FFF2-40B4-BE49-F238E27FC236}">
                  <a16:creationId xmlns:a16="http://schemas.microsoft.com/office/drawing/2014/main" id="{C2538F8D-D3C9-53B8-0A43-E2916234096A}"/>
                </a:ext>
              </a:extLst>
            </p:cNvPr>
            <p:cNvSpPr/>
            <p:nvPr/>
          </p:nvSpPr>
          <p:spPr>
            <a:xfrm rot="1462005">
              <a:off x="3860414" y="1086370"/>
              <a:ext cx="7669995" cy="5218796"/>
            </a:xfrm>
            <a:custGeom>
              <a:avLst/>
              <a:gdLst>
                <a:gd name="csX0" fmla="*/ 6993860 w 7822442"/>
                <a:gd name="csY0" fmla="*/ 0 h 5218796"/>
                <a:gd name="csX1" fmla="*/ 7669995 w 7822442"/>
                <a:gd name="csY1" fmla="*/ 177844 h 5218796"/>
                <a:gd name="csX2" fmla="*/ 7822442 w 7822442"/>
                <a:gd name="csY2" fmla="*/ 514431 h 5218796"/>
                <a:gd name="csX3" fmla="*/ 0 w 7822442"/>
                <a:gd name="csY3" fmla="*/ 5218796 h 5218796"/>
                <a:gd name="csX4" fmla="*/ 265846 w 7822442"/>
                <a:gd name="csY4" fmla="*/ 4577708 h 5218796"/>
                <a:gd name="csX5" fmla="*/ 1023976 w 7822442"/>
                <a:gd name="csY5" fmla="*/ 4567173 h 5218796"/>
                <a:gd name="csX6" fmla="*/ 1314234 w 7822442"/>
                <a:gd name="csY6" fmla="*/ 3836835 h 5218796"/>
                <a:gd name="csX7" fmla="*/ 2149594 w 7822442"/>
                <a:gd name="csY7" fmla="*/ 3894904 h 5218796"/>
                <a:gd name="csX8" fmla="*/ 2438212 w 7822442"/>
                <a:gd name="csY8" fmla="*/ 3079896 h 5218796"/>
                <a:gd name="csX9" fmla="*/ 3281193 w 7822442"/>
                <a:gd name="csY9" fmla="*/ 3197152 h 5218796"/>
                <a:gd name="csX10" fmla="*/ 3519203 w 7822442"/>
                <a:gd name="csY10" fmla="*/ 2345100 h 5218796"/>
                <a:gd name="csX11" fmla="*/ 4382178 w 7822442"/>
                <a:gd name="csY11" fmla="*/ 2514705 h 5218796"/>
                <a:gd name="csX12" fmla="*/ 4575667 w 7822442"/>
                <a:gd name="csY12" fmla="*/ 1662898 h 5218796"/>
                <a:gd name="csX13" fmla="*/ 5492163 w 7822442"/>
                <a:gd name="csY13" fmla="*/ 1860617 h 5218796"/>
                <a:gd name="csX14" fmla="*/ 5720423 w 7822442"/>
                <a:gd name="csY14" fmla="*/ 894653 h 5218796"/>
                <a:gd name="csX15" fmla="*/ 6831271 w 7822442"/>
                <a:gd name="csY15" fmla="*/ 1110281 h 5218796"/>
                <a:gd name="csX16" fmla="*/ 6993860 w 7822442"/>
                <a:gd name="csY16" fmla="*/ 0 h 5218796"/>
                <a:gd name="csX0" fmla="*/ 7822442 w 7913882"/>
                <a:gd name="csY0" fmla="*/ 514431 h 5218796"/>
                <a:gd name="csX1" fmla="*/ 0 w 7913882"/>
                <a:gd name="csY1" fmla="*/ 5218796 h 5218796"/>
                <a:gd name="csX2" fmla="*/ 265846 w 7913882"/>
                <a:gd name="csY2" fmla="*/ 4577708 h 5218796"/>
                <a:gd name="csX3" fmla="*/ 1023976 w 7913882"/>
                <a:gd name="csY3" fmla="*/ 4567173 h 5218796"/>
                <a:gd name="csX4" fmla="*/ 1314234 w 7913882"/>
                <a:gd name="csY4" fmla="*/ 3836835 h 5218796"/>
                <a:gd name="csX5" fmla="*/ 2149594 w 7913882"/>
                <a:gd name="csY5" fmla="*/ 3894904 h 5218796"/>
                <a:gd name="csX6" fmla="*/ 2438212 w 7913882"/>
                <a:gd name="csY6" fmla="*/ 3079896 h 5218796"/>
                <a:gd name="csX7" fmla="*/ 3281193 w 7913882"/>
                <a:gd name="csY7" fmla="*/ 3197152 h 5218796"/>
                <a:gd name="csX8" fmla="*/ 3519203 w 7913882"/>
                <a:gd name="csY8" fmla="*/ 2345100 h 5218796"/>
                <a:gd name="csX9" fmla="*/ 4382178 w 7913882"/>
                <a:gd name="csY9" fmla="*/ 2514705 h 5218796"/>
                <a:gd name="csX10" fmla="*/ 4575667 w 7913882"/>
                <a:gd name="csY10" fmla="*/ 1662898 h 5218796"/>
                <a:gd name="csX11" fmla="*/ 5492163 w 7913882"/>
                <a:gd name="csY11" fmla="*/ 1860617 h 5218796"/>
                <a:gd name="csX12" fmla="*/ 5720423 w 7913882"/>
                <a:gd name="csY12" fmla="*/ 894653 h 5218796"/>
                <a:gd name="csX13" fmla="*/ 6831271 w 7913882"/>
                <a:gd name="csY13" fmla="*/ 1110281 h 5218796"/>
                <a:gd name="csX14" fmla="*/ 6993860 w 7913882"/>
                <a:gd name="csY14" fmla="*/ 0 h 5218796"/>
                <a:gd name="csX15" fmla="*/ 7669995 w 7913882"/>
                <a:gd name="csY15" fmla="*/ 177844 h 5218796"/>
                <a:gd name="csX16" fmla="*/ 7913882 w 7913882"/>
                <a:gd name="csY16" fmla="*/ 605871 h 5218796"/>
                <a:gd name="csX0" fmla="*/ 7822442 w 7822442"/>
                <a:gd name="csY0" fmla="*/ 514431 h 5218796"/>
                <a:gd name="csX1" fmla="*/ 0 w 7822442"/>
                <a:gd name="csY1" fmla="*/ 5218796 h 5218796"/>
                <a:gd name="csX2" fmla="*/ 265846 w 7822442"/>
                <a:gd name="csY2" fmla="*/ 4577708 h 5218796"/>
                <a:gd name="csX3" fmla="*/ 1023976 w 7822442"/>
                <a:gd name="csY3" fmla="*/ 4567173 h 5218796"/>
                <a:gd name="csX4" fmla="*/ 1314234 w 7822442"/>
                <a:gd name="csY4" fmla="*/ 3836835 h 5218796"/>
                <a:gd name="csX5" fmla="*/ 2149594 w 7822442"/>
                <a:gd name="csY5" fmla="*/ 3894904 h 5218796"/>
                <a:gd name="csX6" fmla="*/ 2438212 w 7822442"/>
                <a:gd name="csY6" fmla="*/ 3079896 h 5218796"/>
                <a:gd name="csX7" fmla="*/ 3281193 w 7822442"/>
                <a:gd name="csY7" fmla="*/ 3197152 h 5218796"/>
                <a:gd name="csX8" fmla="*/ 3519203 w 7822442"/>
                <a:gd name="csY8" fmla="*/ 2345100 h 5218796"/>
                <a:gd name="csX9" fmla="*/ 4382178 w 7822442"/>
                <a:gd name="csY9" fmla="*/ 2514705 h 5218796"/>
                <a:gd name="csX10" fmla="*/ 4575667 w 7822442"/>
                <a:gd name="csY10" fmla="*/ 1662898 h 5218796"/>
                <a:gd name="csX11" fmla="*/ 5492163 w 7822442"/>
                <a:gd name="csY11" fmla="*/ 1860617 h 5218796"/>
                <a:gd name="csX12" fmla="*/ 5720423 w 7822442"/>
                <a:gd name="csY12" fmla="*/ 894653 h 5218796"/>
                <a:gd name="csX13" fmla="*/ 6831271 w 7822442"/>
                <a:gd name="csY13" fmla="*/ 1110281 h 5218796"/>
                <a:gd name="csX14" fmla="*/ 6993860 w 7822442"/>
                <a:gd name="csY14" fmla="*/ 0 h 5218796"/>
                <a:gd name="csX15" fmla="*/ 7669995 w 7822442"/>
                <a:gd name="csY15" fmla="*/ 177844 h 5218796"/>
                <a:gd name="csX0" fmla="*/ 0 w 7669995"/>
                <a:gd name="csY0" fmla="*/ 5218796 h 5218796"/>
                <a:gd name="csX1" fmla="*/ 265846 w 7669995"/>
                <a:gd name="csY1" fmla="*/ 4577708 h 5218796"/>
                <a:gd name="csX2" fmla="*/ 1023976 w 7669995"/>
                <a:gd name="csY2" fmla="*/ 4567173 h 5218796"/>
                <a:gd name="csX3" fmla="*/ 1314234 w 7669995"/>
                <a:gd name="csY3" fmla="*/ 3836835 h 5218796"/>
                <a:gd name="csX4" fmla="*/ 2149594 w 7669995"/>
                <a:gd name="csY4" fmla="*/ 3894904 h 5218796"/>
                <a:gd name="csX5" fmla="*/ 2438212 w 7669995"/>
                <a:gd name="csY5" fmla="*/ 3079896 h 5218796"/>
                <a:gd name="csX6" fmla="*/ 3281193 w 7669995"/>
                <a:gd name="csY6" fmla="*/ 3197152 h 5218796"/>
                <a:gd name="csX7" fmla="*/ 3519203 w 7669995"/>
                <a:gd name="csY7" fmla="*/ 2345100 h 5218796"/>
                <a:gd name="csX8" fmla="*/ 4382178 w 7669995"/>
                <a:gd name="csY8" fmla="*/ 2514705 h 5218796"/>
                <a:gd name="csX9" fmla="*/ 4575667 w 7669995"/>
                <a:gd name="csY9" fmla="*/ 1662898 h 5218796"/>
                <a:gd name="csX10" fmla="*/ 5492163 w 7669995"/>
                <a:gd name="csY10" fmla="*/ 1860617 h 5218796"/>
                <a:gd name="csX11" fmla="*/ 5720423 w 7669995"/>
                <a:gd name="csY11" fmla="*/ 894653 h 5218796"/>
                <a:gd name="csX12" fmla="*/ 6831271 w 7669995"/>
                <a:gd name="csY12" fmla="*/ 1110281 h 5218796"/>
                <a:gd name="csX13" fmla="*/ 6993860 w 7669995"/>
                <a:gd name="csY13" fmla="*/ 0 h 5218796"/>
                <a:gd name="csX14" fmla="*/ 7669995 w 7669995"/>
                <a:gd name="csY14" fmla="*/ 177844 h 52187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7669995" h="5218796">
                  <a:moveTo>
                    <a:pt x="0" y="5218796"/>
                  </a:moveTo>
                  <a:lnTo>
                    <a:pt x="265846" y="4577708"/>
                  </a:lnTo>
                  <a:lnTo>
                    <a:pt x="1023976" y="4567173"/>
                  </a:lnTo>
                  <a:lnTo>
                    <a:pt x="1314234" y="3836835"/>
                  </a:lnTo>
                  <a:lnTo>
                    <a:pt x="2149594" y="3894904"/>
                  </a:lnTo>
                  <a:lnTo>
                    <a:pt x="2438212" y="3079896"/>
                  </a:lnTo>
                  <a:lnTo>
                    <a:pt x="3281193" y="3197152"/>
                  </a:lnTo>
                  <a:lnTo>
                    <a:pt x="3519203" y="2345100"/>
                  </a:lnTo>
                  <a:lnTo>
                    <a:pt x="4382178" y="2514705"/>
                  </a:lnTo>
                  <a:lnTo>
                    <a:pt x="4575667" y="1662898"/>
                  </a:lnTo>
                  <a:lnTo>
                    <a:pt x="5492163" y="1860617"/>
                  </a:lnTo>
                  <a:cubicBezTo>
                    <a:pt x="5697757" y="1005406"/>
                    <a:pt x="5530720" y="1722646"/>
                    <a:pt x="5720423" y="894653"/>
                  </a:cubicBezTo>
                  <a:lnTo>
                    <a:pt x="6831271" y="1110281"/>
                  </a:lnTo>
                  <a:cubicBezTo>
                    <a:pt x="6970131" y="147566"/>
                    <a:pt x="6948120" y="356056"/>
                    <a:pt x="6993860" y="0"/>
                  </a:cubicBezTo>
                  <a:lnTo>
                    <a:pt x="7669995" y="177844"/>
                  </a:lnTo>
                </a:path>
              </a:pathLst>
            </a:custGeom>
            <a:noFill/>
            <a:ln w="152400" cap="rnd">
              <a:solidFill>
                <a:srgbClr val="F8F8F8"/>
              </a:solidFill>
              <a:prstDash val="solid"/>
              <a:round/>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sp>
        <p:nvSpPr>
          <p:cNvPr id="49" name="TextBox 48">
            <a:extLst>
              <a:ext uri="{FF2B5EF4-FFF2-40B4-BE49-F238E27FC236}">
                <a16:creationId xmlns:a16="http://schemas.microsoft.com/office/drawing/2014/main" id="{762D4898-5C73-1D8C-5D05-AFE2458D5F6E}"/>
              </a:ext>
            </a:extLst>
          </p:cNvPr>
          <p:cNvSpPr txBox="1"/>
          <p:nvPr/>
        </p:nvSpPr>
        <p:spPr>
          <a:xfrm>
            <a:off x="3070730" y="2472597"/>
            <a:ext cx="7747958" cy="864019"/>
          </a:xfrm>
          <a:prstGeom prst="rect">
            <a:avLst/>
          </a:prstGeom>
          <a:noFill/>
        </p:spPr>
        <p:txBody>
          <a:bodyPr wrap="square" lIns="0" tIns="0" rIns="0" bIns="0">
            <a:noAutofit/>
          </a:bodyPr>
          <a:lstStyle/>
          <a:p>
            <a:pPr marL="0" marR="0" lvl="0" indent="0" algn="l" defTabSz="914400" rtl="0" eaLnBrk="1" fontAlgn="auto" latinLnBrk="0" hangingPunct="1">
              <a:lnSpc>
                <a:spcPct val="76000"/>
              </a:lnSpc>
              <a:spcBef>
                <a:spcPts val="0"/>
              </a:spcBef>
              <a:spcAft>
                <a:spcPts val="0"/>
              </a:spcAft>
              <a:buClrTx/>
              <a:buSzTx/>
              <a:buFontTx/>
              <a:buNone/>
              <a:tabLst/>
              <a:defRPr/>
            </a:pPr>
            <a:r>
              <a:rPr kumimoji="0" lang="en-GB" sz="3600" b="1" i="0" u="none" strike="noStrike" kern="1200" cap="none" spc="0" normalizeH="0" baseline="0" noProof="0">
                <a:ln>
                  <a:noFill/>
                </a:ln>
                <a:solidFill>
                  <a:srgbClr val="2C5E77"/>
                </a:solidFill>
                <a:effectLst/>
                <a:uLnTx/>
                <a:uFillTx/>
                <a:latin typeface="Aptos ExtraBold" panose="020B0004020202020204" pitchFamily="34" charset="0"/>
                <a:ea typeface="+mn-ea"/>
                <a:cs typeface="Rubik" pitchFamily="2" charset="-79"/>
              </a:rPr>
              <a:t>Target </a:t>
            </a:r>
            <a:r>
              <a:rPr kumimoji="0" lang="en-GB" sz="3600" b="1" i="0" u="none" strike="noStrike" kern="1200" cap="none" spc="0" normalizeH="0" baseline="0" noProof="0" err="1">
                <a:ln>
                  <a:noFill/>
                </a:ln>
                <a:solidFill>
                  <a:srgbClr val="2C5E77"/>
                </a:solidFill>
                <a:effectLst/>
                <a:uLnTx/>
                <a:uFillTx/>
                <a:latin typeface="Aptos ExtraBold" panose="020B0004020202020204" pitchFamily="34" charset="0"/>
                <a:ea typeface="+mn-ea"/>
                <a:cs typeface="Rubik" pitchFamily="2" charset="-79"/>
              </a:rPr>
              <a:t>apoC</a:t>
            </a:r>
            <a:r>
              <a:rPr kumimoji="0" lang="en-GB" sz="3600" b="1" i="0" u="none" strike="noStrike" kern="1200" cap="none" spc="0" normalizeH="0" baseline="0" noProof="0">
                <a:ln>
                  <a:noFill/>
                </a:ln>
                <a:solidFill>
                  <a:srgbClr val="2C5E77"/>
                </a:solidFill>
                <a:effectLst/>
                <a:uLnTx/>
                <a:uFillTx/>
                <a:latin typeface="Aptos ExtraBold" panose="020B0004020202020204" pitchFamily="34" charset="0"/>
                <a:ea typeface="+mn-ea"/>
                <a:cs typeface="Rubik" pitchFamily="2" charset="-79"/>
              </a:rPr>
              <a:t>-III to </a:t>
            </a:r>
            <a:br>
              <a:rPr kumimoji="0" lang="en-GB" sz="3600" b="1" i="0" u="none" strike="noStrike" kern="1200" cap="none" spc="0" normalizeH="0" baseline="0" noProof="0">
                <a:ln>
                  <a:noFill/>
                </a:ln>
                <a:solidFill>
                  <a:srgbClr val="2C5E77"/>
                </a:solidFill>
                <a:effectLst/>
                <a:uLnTx/>
                <a:uFillTx/>
                <a:latin typeface="Aptos ExtraBold" panose="020B0004020202020204" pitchFamily="34" charset="0"/>
                <a:ea typeface="+mn-ea"/>
                <a:cs typeface="Rubik" pitchFamily="2" charset="-79"/>
              </a:rPr>
            </a:br>
            <a:r>
              <a:rPr kumimoji="0" lang="en-GB" sz="3600" b="1" i="0" u="none" strike="noStrike" kern="1200" cap="none" spc="0" normalizeH="0" baseline="0" noProof="0">
                <a:ln>
                  <a:noFill/>
                </a:ln>
                <a:solidFill>
                  <a:srgbClr val="2C5E77"/>
                </a:solidFill>
                <a:effectLst/>
                <a:uLnTx/>
                <a:uFillTx/>
                <a:latin typeface="Aptos ExtraBold" panose="020B0004020202020204" pitchFamily="34" charset="0"/>
                <a:ea typeface="+mn-ea"/>
                <a:cs typeface="Rubik" pitchFamily="2" charset="-79"/>
              </a:rPr>
              <a:t>reduce pancreatitis risk</a:t>
            </a:r>
          </a:p>
        </p:txBody>
      </p:sp>
      <p:sp>
        <p:nvSpPr>
          <p:cNvPr id="50" name="TextBox 49">
            <a:extLst>
              <a:ext uri="{FF2B5EF4-FFF2-40B4-BE49-F238E27FC236}">
                <a16:creationId xmlns:a16="http://schemas.microsoft.com/office/drawing/2014/main" id="{EC345792-537C-8748-32C0-4718CD8D1174}"/>
              </a:ext>
            </a:extLst>
          </p:cNvPr>
          <p:cNvSpPr txBox="1"/>
          <p:nvPr/>
        </p:nvSpPr>
        <p:spPr>
          <a:xfrm>
            <a:off x="3070730" y="3417907"/>
            <a:ext cx="6052722" cy="864019"/>
          </a:xfrm>
          <a:prstGeom prst="rect">
            <a:avLst/>
          </a:prstGeom>
          <a:noFill/>
        </p:spPr>
        <p:txBody>
          <a:bodyPr wrap="square" lIns="0" tIns="0" rIns="0" bIns="0">
            <a:noAutofit/>
          </a:bodyPr>
          <a:lstStyle/>
          <a:p>
            <a:pPr marL="0" marR="0" lvl="0" indent="0" algn="l" defTabSz="914400" rtl="0" eaLnBrk="1" fontAlgn="auto" latinLnBrk="0" hangingPunct="1">
              <a:lnSpc>
                <a:spcPct val="76000"/>
              </a:lnSpc>
              <a:spcBef>
                <a:spcPts val="600"/>
              </a:spcBef>
              <a:spcAft>
                <a:spcPts val="0"/>
              </a:spcAft>
              <a:buClrTx/>
              <a:buSzTx/>
              <a:buFontTx/>
              <a:buNone/>
              <a:tabLst/>
              <a:defRPr/>
            </a:pPr>
            <a:r>
              <a:rPr kumimoji="0" lang="en-GB" sz="3600" b="0" i="0" u="none" strike="noStrike" kern="1200" cap="none" spc="0" normalizeH="0" baseline="0" noProof="0">
                <a:ln>
                  <a:noFill/>
                </a:ln>
                <a:solidFill>
                  <a:srgbClr val="2C5E77"/>
                </a:solidFill>
                <a:effectLst/>
                <a:uLnTx/>
                <a:uFillTx/>
                <a:latin typeface="Aptos Narrow" panose="020B0004020202020204" pitchFamily="34" charset="0"/>
                <a:ea typeface="+mn-ea"/>
                <a:cs typeface="Rubik" pitchFamily="2" charset="-79"/>
              </a:rPr>
              <a:t>Prof. Erik Stroes</a:t>
            </a:r>
          </a:p>
          <a:p>
            <a:pPr marL="0" marR="0" lvl="0" indent="0" algn="l" defTabSz="914400" rtl="0" eaLnBrk="1" fontAlgn="auto" latinLnBrk="0" hangingPunct="1">
              <a:lnSpc>
                <a:spcPct val="76000"/>
              </a:lnSpc>
              <a:spcBef>
                <a:spcPts val="600"/>
              </a:spcBef>
              <a:spcAft>
                <a:spcPts val="0"/>
              </a:spcAft>
              <a:buClrTx/>
              <a:buSzTx/>
              <a:buFontTx/>
              <a:buNone/>
              <a:tabLst/>
              <a:defRPr/>
            </a:pPr>
            <a:r>
              <a:rPr kumimoji="0" lang="de-DE" sz="24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rPr>
              <a:t>Amsterdam UMC</a:t>
            </a:r>
          </a:p>
          <a:p>
            <a:pPr marL="0" marR="0" lvl="0" indent="0" algn="l" defTabSz="914400" rtl="0" eaLnBrk="1" fontAlgn="auto" latinLnBrk="0" hangingPunct="1">
              <a:lnSpc>
                <a:spcPct val="76000"/>
              </a:lnSpc>
              <a:spcBef>
                <a:spcPts val="600"/>
              </a:spcBef>
              <a:spcAft>
                <a:spcPts val="0"/>
              </a:spcAft>
              <a:buClrTx/>
              <a:buSzTx/>
              <a:buFontTx/>
              <a:buNone/>
              <a:tabLst/>
              <a:defRPr/>
            </a:pPr>
            <a:r>
              <a:rPr kumimoji="0" lang="de-DE" sz="24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rPr>
              <a:t>Amsterdam, The Netherlands</a:t>
            </a:r>
          </a:p>
          <a:p>
            <a:pPr marL="0" marR="0" lvl="0" indent="0" algn="l" defTabSz="914400" rtl="0" eaLnBrk="1" fontAlgn="auto" latinLnBrk="0" hangingPunct="1">
              <a:lnSpc>
                <a:spcPct val="76000"/>
              </a:lnSpc>
              <a:spcBef>
                <a:spcPts val="600"/>
              </a:spcBef>
              <a:spcAft>
                <a:spcPts val="0"/>
              </a:spcAft>
              <a:buClrTx/>
              <a:buSzTx/>
              <a:buFontTx/>
              <a:buNone/>
              <a:tabLst/>
              <a:defRPr/>
            </a:pPr>
            <a:endParaRPr kumimoji="0" lang="en-GB" sz="36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endParaRPr>
          </a:p>
        </p:txBody>
      </p:sp>
      <p:sp>
        <p:nvSpPr>
          <p:cNvPr id="40" name="TextBox 39">
            <a:extLst>
              <a:ext uri="{FF2B5EF4-FFF2-40B4-BE49-F238E27FC236}">
                <a16:creationId xmlns:a16="http://schemas.microsoft.com/office/drawing/2014/main" id="{54F51968-CDF0-353E-84F6-9A9B68A08C74}"/>
              </a:ext>
            </a:extLst>
          </p:cNvPr>
          <p:cNvSpPr txBox="1"/>
          <p:nvPr/>
        </p:nvSpPr>
        <p:spPr>
          <a:xfrm rot="5400000">
            <a:off x="11684993" y="4587158"/>
            <a:ext cx="782250"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lumMod val="50000"/>
                    <a:lumOff val="50000"/>
                  </a:srgbClr>
                </a:solidFill>
                <a:effectLst/>
                <a:uLnTx/>
                <a:uFillTx/>
                <a:latin typeface="Aptos" panose="02110004020202020204"/>
                <a:ea typeface="+mn-ea"/>
                <a:cs typeface="+mn-cs"/>
              </a:rPr>
              <a:t>NP-48381</a:t>
            </a:r>
          </a:p>
        </p:txBody>
      </p:sp>
    </p:spTree>
    <p:extLst>
      <p:ext uri="{BB962C8B-B14F-4D97-AF65-F5344CB8AC3E}">
        <p14:creationId xmlns:p14="http://schemas.microsoft.com/office/powerpoint/2010/main" val="231159015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985DAA-1D5C-DF29-4FCB-B2D74B5015B8}"/>
              </a:ext>
            </a:extLst>
          </p:cNvPr>
          <p:cNvSpPr>
            <a:spLocks noGrp="1"/>
          </p:cNvSpPr>
          <p:nvPr>
            <p:ph type="ctrTitle"/>
          </p:nvPr>
        </p:nvSpPr>
        <p:spPr/>
        <p:txBody>
          <a:bodyPr/>
          <a:lstStyle/>
          <a:p>
            <a:r>
              <a:rPr lang="en-GB"/>
              <a:t>Target </a:t>
            </a:r>
            <a:r>
              <a:rPr lang="en-GB" err="1"/>
              <a:t>apoC</a:t>
            </a:r>
            <a:r>
              <a:rPr lang="en-GB"/>
              <a:t>-III to reduce pancreatitis risk</a:t>
            </a:r>
            <a:br>
              <a:rPr lang="en-GB"/>
            </a:br>
            <a:endParaRPr lang="en-GB"/>
          </a:p>
        </p:txBody>
      </p:sp>
      <p:sp>
        <p:nvSpPr>
          <p:cNvPr id="3" name="Subtitle 2">
            <a:extLst>
              <a:ext uri="{FF2B5EF4-FFF2-40B4-BE49-F238E27FC236}">
                <a16:creationId xmlns:a16="http://schemas.microsoft.com/office/drawing/2014/main" id="{2E615577-F81E-8537-5D33-084A5BAA8653}"/>
              </a:ext>
            </a:extLst>
          </p:cNvPr>
          <p:cNvSpPr>
            <a:spLocks noGrp="1"/>
          </p:cNvSpPr>
          <p:nvPr>
            <p:ph type="subTitle" idx="1"/>
          </p:nvPr>
        </p:nvSpPr>
        <p:spPr>
          <a:xfrm>
            <a:off x="1524000" y="3821987"/>
            <a:ext cx="9144000" cy="2106202"/>
          </a:xfrm>
        </p:spPr>
        <p:txBody>
          <a:bodyPr>
            <a:normAutofit/>
          </a:bodyPr>
          <a:lstStyle/>
          <a:p>
            <a:r>
              <a:rPr lang="en-GB" sz="3000"/>
              <a:t>Erik Stroes</a:t>
            </a:r>
          </a:p>
          <a:p>
            <a:r>
              <a:rPr lang="en-GB" b="1"/>
              <a:t>Amsterdam UMC</a:t>
            </a:r>
          </a:p>
          <a:p>
            <a:r>
              <a:rPr lang="en-GB" b="1"/>
              <a:t>Amsterdam, The Netherlands</a:t>
            </a:r>
          </a:p>
        </p:txBody>
      </p:sp>
      <p:pic>
        <p:nvPicPr>
          <p:cNvPr id="12" name="Picture 4" descr="Research at Amsterdam UMC: leading ...">
            <a:extLst>
              <a:ext uri="{FF2B5EF4-FFF2-40B4-BE49-F238E27FC236}">
                <a16:creationId xmlns:a16="http://schemas.microsoft.com/office/drawing/2014/main" id="{7DEEBC17-F6D3-AEB3-912E-072076AB757F}"/>
              </a:ext>
            </a:extLst>
          </p:cNvPr>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9124545" y="190232"/>
            <a:ext cx="2815450" cy="464983"/>
          </a:xfrm>
          <a:prstGeom prst="rect">
            <a:avLst/>
          </a:prstGeom>
          <a:noFill/>
          <a:extLst>
            <a:ext uri="{909E8E84-426E-40DD-AFC4-6F175D3DCCD1}">
              <a14:hiddenFill xmlns:a14="http://schemas.microsoft.com/office/drawing/2010/main">
                <a:solidFill>
                  <a:srgbClr val="FFFFFF"/>
                </a:solidFill>
              </a14:hiddenFill>
            </a:ext>
          </a:extLst>
        </p:spPr>
      </p:pic>
      <p:sp>
        <p:nvSpPr>
          <p:cNvPr id="4" name="Footer Placeholder 3">
            <a:extLst>
              <a:ext uri="{FF2B5EF4-FFF2-40B4-BE49-F238E27FC236}">
                <a16:creationId xmlns:a16="http://schemas.microsoft.com/office/drawing/2014/main" id="{4FEAFDA2-41D4-E18A-38A5-C8F41D49E00C}"/>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endParaRPr>
          </a:p>
        </p:txBody>
      </p:sp>
      <p:sp>
        <p:nvSpPr>
          <p:cNvPr id="5" name="Slide Number Placeholder 4">
            <a:extLst>
              <a:ext uri="{FF2B5EF4-FFF2-40B4-BE49-F238E27FC236}">
                <a16:creationId xmlns:a16="http://schemas.microsoft.com/office/drawing/2014/main" id="{11AFA53E-BDD2-7CC0-54B0-7683625C4CB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18</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spTree>
    <p:extLst>
      <p:ext uri="{BB962C8B-B14F-4D97-AF65-F5344CB8AC3E}">
        <p14:creationId xmlns:p14="http://schemas.microsoft.com/office/powerpoint/2010/main" val="3550821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7F9FB1-EFAB-61D8-6DE4-6B97AF62B93C}"/>
              </a:ext>
            </a:extLst>
          </p:cNvPr>
          <p:cNvSpPr>
            <a:spLocks noGrp="1"/>
          </p:cNvSpPr>
          <p:nvPr>
            <p:ph type="title"/>
          </p:nvPr>
        </p:nvSpPr>
        <p:spPr/>
        <p:txBody>
          <a:bodyPr/>
          <a:lstStyle/>
          <a:p>
            <a:r>
              <a:rPr lang="en-GB"/>
              <a:t>Disclosures</a:t>
            </a:r>
          </a:p>
        </p:txBody>
      </p:sp>
      <p:sp>
        <p:nvSpPr>
          <p:cNvPr id="3" name="Content Placeholder 2">
            <a:extLst>
              <a:ext uri="{FF2B5EF4-FFF2-40B4-BE49-F238E27FC236}">
                <a16:creationId xmlns:a16="http://schemas.microsoft.com/office/drawing/2014/main" id="{2B608E31-017D-A573-3910-21DDA1A2DCBD}"/>
              </a:ext>
            </a:extLst>
          </p:cNvPr>
          <p:cNvSpPr>
            <a:spLocks noGrp="1"/>
          </p:cNvSpPr>
          <p:nvPr>
            <p:ph idx="1"/>
          </p:nvPr>
        </p:nvSpPr>
        <p:spPr/>
        <p:txBody>
          <a:bodyPr>
            <a:normAutofit/>
          </a:bodyPr>
          <a:lstStyle/>
          <a:p>
            <a:r>
              <a:rPr lang="en-GB" sz="2400" b="1">
                <a:solidFill>
                  <a:schemeClr val="tx1">
                    <a:lumMod val="65000"/>
                    <a:lumOff val="35000"/>
                  </a:schemeClr>
                </a:solidFill>
              </a:rPr>
              <a:t>Ad-board/lecturing fees paid to institution by:</a:t>
            </a:r>
            <a:br>
              <a:rPr lang="en-GB" sz="2400" b="1">
                <a:solidFill>
                  <a:schemeClr val="tx1">
                    <a:lumMod val="65000"/>
                    <a:lumOff val="35000"/>
                  </a:schemeClr>
                </a:solidFill>
              </a:rPr>
            </a:br>
            <a:r>
              <a:rPr lang="en-GB" sz="2400">
                <a:solidFill>
                  <a:schemeClr val="tx1">
                    <a:lumMod val="65000"/>
                    <a:lumOff val="35000"/>
                  </a:schemeClr>
                </a:solidFill>
              </a:rPr>
              <a:t>Amgen, Novartis, Novo-Nordisk, Merck, Ionis, Astra-Zeneca, Ultragenyx</a:t>
            </a:r>
          </a:p>
          <a:p>
            <a:endParaRPr lang="en-GB" sz="2400">
              <a:solidFill>
                <a:schemeClr val="tx1">
                  <a:lumMod val="65000"/>
                  <a:lumOff val="35000"/>
                </a:schemeClr>
              </a:solidFill>
            </a:endParaRPr>
          </a:p>
          <a:p>
            <a:r>
              <a:rPr lang="en-GB" sz="2400" b="1">
                <a:solidFill>
                  <a:schemeClr val="tx1">
                    <a:lumMod val="65000"/>
                    <a:lumOff val="35000"/>
                  </a:schemeClr>
                </a:solidFill>
              </a:rPr>
              <a:t>Investigator-initiated trials paid to institution by:</a:t>
            </a:r>
            <a:br>
              <a:rPr lang="en-GB" sz="2400">
                <a:solidFill>
                  <a:schemeClr val="tx1">
                    <a:lumMod val="65000"/>
                    <a:lumOff val="35000"/>
                  </a:schemeClr>
                </a:solidFill>
              </a:rPr>
            </a:br>
            <a:r>
              <a:rPr lang="en-GB" sz="2400">
                <a:solidFill>
                  <a:schemeClr val="tx1">
                    <a:lumMod val="65000"/>
                    <a:lumOff val="35000"/>
                  </a:schemeClr>
                </a:solidFill>
              </a:rPr>
              <a:t>Ionis, Novo-Nordisk, Amgen</a:t>
            </a:r>
          </a:p>
          <a:p>
            <a:endParaRPr lang="en-GB" sz="2400">
              <a:solidFill>
                <a:schemeClr val="tx1">
                  <a:lumMod val="65000"/>
                  <a:lumOff val="35000"/>
                </a:schemeClr>
              </a:solidFill>
            </a:endParaRPr>
          </a:p>
          <a:p>
            <a:r>
              <a:rPr lang="en-GB" sz="2400" b="1">
                <a:solidFill>
                  <a:schemeClr val="tx1">
                    <a:lumMod val="65000"/>
                    <a:lumOff val="35000"/>
                  </a:schemeClr>
                </a:solidFill>
              </a:rPr>
              <a:t>Other funding:</a:t>
            </a:r>
            <a:br>
              <a:rPr lang="en-GB" sz="2400" b="1">
                <a:solidFill>
                  <a:schemeClr val="tx1">
                    <a:lumMod val="65000"/>
                    <a:lumOff val="35000"/>
                  </a:schemeClr>
                </a:solidFill>
              </a:rPr>
            </a:br>
            <a:r>
              <a:rPr lang="en-GB" sz="2400">
                <a:solidFill>
                  <a:schemeClr val="tx1">
                    <a:lumMod val="65000"/>
                    <a:lumOff val="35000"/>
                  </a:schemeClr>
                </a:solidFill>
              </a:rPr>
              <a:t>Dutch Heart Foundation, EU-Horizon</a:t>
            </a:r>
          </a:p>
          <a:p>
            <a:endParaRPr lang="en-GB" sz="2400">
              <a:solidFill>
                <a:schemeClr val="tx1">
                  <a:lumMod val="65000"/>
                  <a:lumOff val="35000"/>
                </a:schemeClr>
              </a:solidFill>
            </a:endParaRPr>
          </a:p>
        </p:txBody>
      </p:sp>
      <p:sp>
        <p:nvSpPr>
          <p:cNvPr id="5" name="Slide Number Placeholder 4">
            <a:extLst>
              <a:ext uri="{FF2B5EF4-FFF2-40B4-BE49-F238E27FC236}">
                <a16:creationId xmlns:a16="http://schemas.microsoft.com/office/drawing/2014/main" id="{CEF70083-0CF5-3B1F-4061-C4911EC787C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19</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spTree>
    <p:extLst>
      <p:ext uri="{BB962C8B-B14F-4D97-AF65-F5344CB8AC3E}">
        <p14:creationId xmlns:p14="http://schemas.microsoft.com/office/powerpoint/2010/main" val="217674373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A12BCE6-4332-116F-99B1-4D18292A8368}"/>
              </a:ext>
            </a:extLst>
          </p:cNvPr>
          <p:cNvGrpSpPr/>
          <p:nvPr/>
        </p:nvGrpSpPr>
        <p:grpSpPr>
          <a:xfrm>
            <a:off x="-476409" y="0"/>
            <a:ext cx="12668409" cy="8513810"/>
            <a:chOff x="-476409" y="0"/>
            <a:chExt cx="12668409" cy="8513810"/>
          </a:xfrm>
        </p:grpSpPr>
        <p:sp>
          <p:nvSpPr>
            <p:cNvPr id="3" name="Rectangle 2">
              <a:extLst>
                <a:ext uri="{FF2B5EF4-FFF2-40B4-BE49-F238E27FC236}">
                  <a16:creationId xmlns:a16="http://schemas.microsoft.com/office/drawing/2014/main" id="{1FD2EB39-2C04-77A6-022E-0C3F4E531BCD}"/>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grpSp>
          <p:nvGrpSpPr>
            <p:cNvPr id="4" name="Group 3">
              <a:extLst>
                <a:ext uri="{FF2B5EF4-FFF2-40B4-BE49-F238E27FC236}">
                  <a16:creationId xmlns:a16="http://schemas.microsoft.com/office/drawing/2014/main" id="{6D746B04-A6DA-4233-CEA3-0569B2359D07}"/>
                </a:ext>
              </a:extLst>
            </p:cNvPr>
            <p:cNvGrpSpPr/>
            <p:nvPr/>
          </p:nvGrpSpPr>
          <p:grpSpPr>
            <a:xfrm>
              <a:off x="-476409" y="85432"/>
              <a:ext cx="11902145" cy="8428378"/>
              <a:chOff x="-476409" y="85432"/>
              <a:chExt cx="11902145" cy="8428378"/>
            </a:xfrm>
          </p:grpSpPr>
          <p:sp>
            <p:nvSpPr>
              <p:cNvPr id="5" name="Freeform: Shape 72">
                <a:extLst>
                  <a:ext uri="{FF2B5EF4-FFF2-40B4-BE49-F238E27FC236}">
                    <a16:creationId xmlns:a16="http://schemas.microsoft.com/office/drawing/2014/main" id="{A8E75741-427C-3BCE-04B8-27B68E71FEC9}"/>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6" name="Freeform: Shape 43">
                <a:extLst>
                  <a:ext uri="{FF2B5EF4-FFF2-40B4-BE49-F238E27FC236}">
                    <a16:creationId xmlns:a16="http://schemas.microsoft.com/office/drawing/2014/main" id="{D2DF7943-356A-CB68-FA11-66F1F9765040}"/>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7" name="Freeform: Shape 45">
                <a:extLst>
                  <a:ext uri="{FF2B5EF4-FFF2-40B4-BE49-F238E27FC236}">
                    <a16:creationId xmlns:a16="http://schemas.microsoft.com/office/drawing/2014/main" id="{02788489-BD32-469D-E96C-15705FD624A5}"/>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grpSp>
            <p:nvGrpSpPr>
              <p:cNvPr id="8" name="Group 7">
                <a:extLst>
                  <a:ext uri="{FF2B5EF4-FFF2-40B4-BE49-F238E27FC236}">
                    <a16:creationId xmlns:a16="http://schemas.microsoft.com/office/drawing/2014/main" id="{F6F6139D-FA4E-9A2E-2A94-5196DACEBB7E}"/>
                  </a:ext>
                </a:extLst>
              </p:cNvPr>
              <p:cNvGrpSpPr/>
              <p:nvPr/>
            </p:nvGrpSpPr>
            <p:grpSpPr>
              <a:xfrm>
                <a:off x="-2" y="4706101"/>
                <a:ext cx="2008169" cy="2155084"/>
                <a:chOff x="-2" y="4706101"/>
                <a:chExt cx="2008169" cy="2155084"/>
              </a:xfrm>
            </p:grpSpPr>
            <p:sp>
              <p:nvSpPr>
                <p:cNvPr id="9" name="Freeform: Shape 53">
                  <a:extLst>
                    <a:ext uri="{FF2B5EF4-FFF2-40B4-BE49-F238E27FC236}">
                      <a16:creationId xmlns:a16="http://schemas.microsoft.com/office/drawing/2014/main" id="{34CD8CAE-C6F5-A166-9CFD-1986A169C2D8}"/>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endParaRPr lang="en-GB"/>
                </a:p>
              </p:txBody>
            </p:sp>
            <p:sp>
              <p:nvSpPr>
                <p:cNvPr id="10" name="Freeform: Shape 68">
                  <a:extLst>
                    <a:ext uri="{FF2B5EF4-FFF2-40B4-BE49-F238E27FC236}">
                      <a16:creationId xmlns:a16="http://schemas.microsoft.com/office/drawing/2014/main" id="{4E6432E6-158F-B813-94FE-425FDC1F5A7E}"/>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1" name="Freeform: Shape 55">
                  <a:extLst>
                    <a:ext uri="{FF2B5EF4-FFF2-40B4-BE49-F238E27FC236}">
                      <a16:creationId xmlns:a16="http://schemas.microsoft.com/office/drawing/2014/main" id="{F84362C6-1D44-F0AC-EC76-3CB671E0BA57}"/>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endParaRPr lang="en-GB"/>
                </a:p>
              </p:txBody>
            </p:sp>
            <p:sp>
              <p:nvSpPr>
                <p:cNvPr id="12" name="Freeform: Shape 61">
                  <a:extLst>
                    <a:ext uri="{FF2B5EF4-FFF2-40B4-BE49-F238E27FC236}">
                      <a16:creationId xmlns:a16="http://schemas.microsoft.com/office/drawing/2014/main" id="{5E936D58-B5FA-C077-585A-E58A2DB72FE5}"/>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3" name="Freeform 16">
                  <a:extLst>
                    <a:ext uri="{FF2B5EF4-FFF2-40B4-BE49-F238E27FC236}">
                      <a16:creationId xmlns:a16="http://schemas.microsoft.com/office/drawing/2014/main" id="{60F572E1-6199-7DA5-54D5-C513134C331F}"/>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endParaRPr lang="en-GB"/>
                </a:p>
              </p:txBody>
            </p:sp>
            <p:sp>
              <p:nvSpPr>
                <p:cNvPr id="14" name="Freeform 17">
                  <a:extLst>
                    <a:ext uri="{FF2B5EF4-FFF2-40B4-BE49-F238E27FC236}">
                      <a16:creationId xmlns:a16="http://schemas.microsoft.com/office/drawing/2014/main" id="{087B2FE2-F647-83C2-0940-AE9ECFE42D16}"/>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endParaRPr lang="en-GB"/>
                </a:p>
              </p:txBody>
            </p:sp>
            <p:grpSp>
              <p:nvGrpSpPr>
                <p:cNvPr id="15" name="Group 14">
                  <a:extLst>
                    <a:ext uri="{FF2B5EF4-FFF2-40B4-BE49-F238E27FC236}">
                      <a16:creationId xmlns:a16="http://schemas.microsoft.com/office/drawing/2014/main" id="{B0B3D9D8-71D3-EB53-B290-886A6CEC3540}"/>
                    </a:ext>
                  </a:extLst>
                </p:cNvPr>
                <p:cNvGrpSpPr/>
                <p:nvPr/>
              </p:nvGrpSpPr>
              <p:grpSpPr>
                <a:xfrm>
                  <a:off x="277980" y="4706101"/>
                  <a:ext cx="472063" cy="1875237"/>
                  <a:chOff x="9970954" y="633305"/>
                  <a:chExt cx="472063" cy="1875237"/>
                </a:xfrm>
              </p:grpSpPr>
              <p:sp>
                <p:nvSpPr>
                  <p:cNvPr id="16" name="Freeform 18">
                    <a:extLst>
                      <a:ext uri="{FF2B5EF4-FFF2-40B4-BE49-F238E27FC236}">
                        <a16:creationId xmlns:a16="http://schemas.microsoft.com/office/drawing/2014/main" id="{0556D138-35CB-8847-2882-3D1FBA81BF05}"/>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endParaRPr lang="en-GB"/>
                  </a:p>
                </p:txBody>
              </p:sp>
              <p:sp>
                <p:nvSpPr>
                  <p:cNvPr id="17" name="Freeform 19">
                    <a:extLst>
                      <a:ext uri="{FF2B5EF4-FFF2-40B4-BE49-F238E27FC236}">
                        <a16:creationId xmlns:a16="http://schemas.microsoft.com/office/drawing/2014/main" id="{DA4567E9-2BC8-60CE-82A3-665515138199}"/>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endParaRPr lang="en-GB"/>
                  </a:p>
                </p:txBody>
              </p:sp>
              <p:sp>
                <p:nvSpPr>
                  <p:cNvPr id="18" name="Freeform 20">
                    <a:extLst>
                      <a:ext uri="{FF2B5EF4-FFF2-40B4-BE49-F238E27FC236}">
                        <a16:creationId xmlns:a16="http://schemas.microsoft.com/office/drawing/2014/main" id="{1F50A2B2-7601-10B3-5283-6EF34CFF8BFB}"/>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endParaRPr lang="en-GB"/>
                  </a:p>
                </p:txBody>
              </p:sp>
              <p:sp>
                <p:nvSpPr>
                  <p:cNvPr id="19" name="Freeform 21">
                    <a:extLst>
                      <a:ext uri="{FF2B5EF4-FFF2-40B4-BE49-F238E27FC236}">
                        <a16:creationId xmlns:a16="http://schemas.microsoft.com/office/drawing/2014/main" id="{89EFB362-423F-B1EF-6578-E66DE7B0C8D3}"/>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endParaRPr lang="en-GB"/>
                  </a:p>
                </p:txBody>
              </p:sp>
              <p:sp>
                <p:nvSpPr>
                  <p:cNvPr id="20" name="Freeform 22">
                    <a:extLst>
                      <a:ext uri="{FF2B5EF4-FFF2-40B4-BE49-F238E27FC236}">
                        <a16:creationId xmlns:a16="http://schemas.microsoft.com/office/drawing/2014/main" id="{70B6C685-F5F4-B623-B9CB-7F0BEC642412}"/>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endParaRPr lang="en-GB"/>
                  </a:p>
                </p:txBody>
              </p:sp>
              <p:sp>
                <p:nvSpPr>
                  <p:cNvPr id="21" name="Freeform 23">
                    <a:extLst>
                      <a:ext uri="{FF2B5EF4-FFF2-40B4-BE49-F238E27FC236}">
                        <a16:creationId xmlns:a16="http://schemas.microsoft.com/office/drawing/2014/main" id="{220B0EA0-F801-F2F9-E4F3-A148789AA7E9}"/>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endParaRPr lang="en-GB"/>
                  </a:p>
                </p:txBody>
              </p:sp>
              <p:sp>
                <p:nvSpPr>
                  <p:cNvPr id="22" name="Freeform 24">
                    <a:extLst>
                      <a:ext uri="{FF2B5EF4-FFF2-40B4-BE49-F238E27FC236}">
                        <a16:creationId xmlns:a16="http://schemas.microsoft.com/office/drawing/2014/main" id="{DF18DD96-A80C-980D-C88F-930E7B14A89A}"/>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endParaRPr lang="en-GB"/>
                  </a:p>
                </p:txBody>
              </p:sp>
              <p:sp>
                <p:nvSpPr>
                  <p:cNvPr id="23" name="Freeform 25">
                    <a:extLst>
                      <a:ext uri="{FF2B5EF4-FFF2-40B4-BE49-F238E27FC236}">
                        <a16:creationId xmlns:a16="http://schemas.microsoft.com/office/drawing/2014/main" id="{472A78C8-9E94-0001-17BC-6DFB1F3B0AC2}"/>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endParaRPr lang="en-GB"/>
                  </a:p>
                </p:txBody>
              </p:sp>
              <p:sp>
                <p:nvSpPr>
                  <p:cNvPr id="24" name="Freeform 26">
                    <a:extLst>
                      <a:ext uri="{FF2B5EF4-FFF2-40B4-BE49-F238E27FC236}">
                        <a16:creationId xmlns:a16="http://schemas.microsoft.com/office/drawing/2014/main" id="{0021729C-B114-C932-EA9B-442DACA4D42E}"/>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endParaRPr lang="en-GB"/>
                  </a:p>
                </p:txBody>
              </p:sp>
              <p:sp>
                <p:nvSpPr>
                  <p:cNvPr id="25" name="Freeform 27">
                    <a:extLst>
                      <a:ext uri="{FF2B5EF4-FFF2-40B4-BE49-F238E27FC236}">
                        <a16:creationId xmlns:a16="http://schemas.microsoft.com/office/drawing/2014/main" id="{388404DD-0629-EC5E-2AF3-E76B9D020B89}"/>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endParaRPr lang="en-GB"/>
                  </a:p>
                </p:txBody>
              </p:sp>
              <p:sp>
                <p:nvSpPr>
                  <p:cNvPr id="26" name="Freeform 28">
                    <a:extLst>
                      <a:ext uri="{FF2B5EF4-FFF2-40B4-BE49-F238E27FC236}">
                        <a16:creationId xmlns:a16="http://schemas.microsoft.com/office/drawing/2014/main" id="{DF7F3A93-030C-A819-893C-506238925517}"/>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endParaRPr lang="en-GB"/>
                  </a:p>
                </p:txBody>
              </p:sp>
              <p:sp>
                <p:nvSpPr>
                  <p:cNvPr id="27" name="Freeform 29">
                    <a:extLst>
                      <a:ext uri="{FF2B5EF4-FFF2-40B4-BE49-F238E27FC236}">
                        <a16:creationId xmlns:a16="http://schemas.microsoft.com/office/drawing/2014/main" id="{CA9EA8D4-429D-6F5C-50C3-70C2B159248A}"/>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endParaRPr lang="en-GB"/>
                  </a:p>
                </p:txBody>
              </p:sp>
              <p:sp>
                <p:nvSpPr>
                  <p:cNvPr id="28" name="Freeform 30">
                    <a:extLst>
                      <a:ext uri="{FF2B5EF4-FFF2-40B4-BE49-F238E27FC236}">
                        <a16:creationId xmlns:a16="http://schemas.microsoft.com/office/drawing/2014/main" id="{48A3CB74-94EE-AAF6-CBF3-8FF3F21D6A9A}"/>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endParaRPr lang="en-GB"/>
                  </a:p>
                </p:txBody>
              </p:sp>
              <p:sp>
                <p:nvSpPr>
                  <p:cNvPr id="29" name="Freeform 31">
                    <a:extLst>
                      <a:ext uri="{FF2B5EF4-FFF2-40B4-BE49-F238E27FC236}">
                        <a16:creationId xmlns:a16="http://schemas.microsoft.com/office/drawing/2014/main" id="{18C31668-FB6D-FA75-9A55-5FBCD56CB877}"/>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endParaRPr lang="en-GB"/>
                  </a:p>
                </p:txBody>
              </p:sp>
              <p:sp>
                <p:nvSpPr>
                  <p:cNvPr id="30" name="Freeform 32">
                    <a:extLst>
                      <a:ext uri="{FF2B5EF4-FFF2-40B4-BE49-F238E27FC236}">
                        <a16:creationId xmlns:a16="http://schemas.microsoft.com/office/drawing/2014/main" id="{1F4C919D-CC2D-F74B-8C01-F107F6FC2583}"/>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endParaRPr lang="en-GB"/>
                  </a:p>
                </p:txBody>
              </p:sp>
              <p:sp>
                <p:nvSpPr>
                  <p:cNvPr id="31" name="Freeform 33">
                    <a:extLst>
                      <a:ext uri="{FF2B5EF4-FFF2-40B4-BE49-F238E27FC236}">
                        <a16:creationId xmlns:a16="http://schemas.microsoft.com/office/drawing/2014/main" id="{CE63E9A7-D024-54AC-EEE7-86672D8FF6B1}"/>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endParaRPr lang="en-GB"/>
                  </a:p>
                </p:txBody>
              </p:sp>
              <p:sp>
                <p:nvSpPr>
                  <p:cNvPr id="32" name="Freeform 34">
                    <a:extLst>
                      <a:ext uri="{FF2B5EF4-FFF2-40B4-BE49-F238E27FC236}">
                        <a16:creationId xmlns:a16="http://schemas.microsoft.com/office/drawing/2014/main" id="{3A7D1636-D61E-9CFB-EC01-938704406325}"/>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endParaRPr lang="en-GB"/>
                  </a:p>
                </p:txBody>
              </p:sp>
              <p:sp>
                <p:nvSpPr>
                  <p:cNvPr id="33" name="Freeform 35">
                    <a:extLst>
                      <a:ext uri="{FF2B5EF4-FFF2-40B4-BE49-F238E27FC236}">
                        <a16:creationId xmlns:a16="http://schemas.microsoft.com/office/drawing/2014/main" id="{62DC8840-4B79-1788-8305-6D1329E39106}"/>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endParaRPr lang="en-GB"/>
                  </a:p>
                </p:txBody>
              </p:sp>
              <p:sp>
                <p:nvSpPr>
                  <p:cNvPr id="34" name="Freeform 36">
                    <a:extLst>
                      <a:ext uri="{FF2B5EF4-FFF2-40B4-BE49-F238E27FC236}">
                        <a16:creationId xmlns:a16="http://schemas.microsoft.com/office/drawing/2014/main" id="{FDAA5FCD-2A64-2DC0-C89D-1179699EE35A}"/>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endParaRPr lang="en-GB"/>
                  </a:p>
                </p:txBody>
              </p:sp>
              <p:sp>
                <p:nvSpPr>
                  <p:cNvPr id="35" name="Freeform 37">
                    <a:extLst>
                      <a:ext uri="{FF2B5EF4-FFF2-40B4-BE49-F238E27FC236}">
                        <a16:creationId xmlns:a16="http://schemas.microsoft.com/office/drawing/2014/main" id="{3D48EC31-0EF7-F4EB-2AD8-5240DB91D7D6}"/>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endParaRPr lang="en-GB"/>
                  </a:p>
                </p:txBody>
              </p:sp>
              <p:sp>
                <p:nvSpPr>
                  <p:cNvPr id="36" name="Freeform 38">
                    <a:extLst>
                      <a:ext uri="{FF2B5EF4-FFF2-40B4-BE49-F238E27FC236}">
                        <a16:creationId xmlns:a16="http://schemas.microsoft.com/office/drawing/2014/main" id="{2D7928CA-57BB-CF5D-ACA9-C18CE7CAD03D}"/>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endParaRPr lang="en-GB"/>
                  </a:p>
                </p:txBody>
              </p:sp>
              <p:sp>
                <p:nvSpPr>
                  <p:cNvPr id="37" name="Freeform 39">
                    <a:extLst>
                      <a:ext uri="{FF2B5EF4-FFF2-40B4-BE49-F238E27FC236}">
                        <a16:creationId xmlns:a16="http://schemas.microsoft.com/office/drawing/2014/main" id="{5BEDA981-5296-F911-DB5A-A28E440ED7CF}"/>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endParaRPr lang="en-GB"/>
                  </a:p>
                </p:txBody>
              </p:sp>
            </p:grpSp>
          </p:grpSp>
        </p:grpSp>
      </p:grpSp>
      <p:sp>
        <p:nvSpPr>
          <p:cNvPr id="38" name="Freeform: Shape 54">
            <a:extLst>
              <a:ext uri="{FF2B5EF4-FFF2-40B4-BE49-F238E27FC236}">
                <a16:creationId xmlns:a16="http://schemas.microsoft.com/office/drawing/2014/main" id="{9F5F1E57-DCA8-8EDA-17DA-C7655B584B12}"/>
              </a:ext>
            </a:extLst>
          </p:cNvPr>
          <p:cNvSpPr/>
          <p:nvPr/>
        </p:nvSpPr>
        <p:spPr>
          <a:xfrm rot="21217324">
            <a:off x="616039" y="-547586"/>
            <a:ext cx="11924962" cy="8004100"/>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728666 w 11924962"/>
              <a:gd name="csY4" fmla="*/ 156691 h 7596945"/>
              <a:gd name="csX5" fmla="*/ 4898588 w 11924962"/>
              <a:gd name="csY5" fmla="*/ 0 h 7596945"/>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898588 w 11924962"/>
              <a:gd name="csY4" fmla="*/ 0 h 7596945"/>
              <a:gd name="csX0" fmla="*/ 2013336 w 11924962"/>
              <a:gd name="csY0" fmla="*/ 0 h 7919452"/>
              <a:gd name="csX1" fmla="*/ 11924962 w 11924962"/>
              <a:gd name="csY1" fmla="*/ 1107901 h 7919452"/>
              <a:gd name="csX2" fmla="*/ 11171245 w 11924962"/>
              <a:gd name="csY2" fmla="*/ 7919452 h 7919452"/>
              <a:gd name="csX3" fmla="*/ 0 w 11924962"/>
              <a:gd name="csY3" fmla="*/ 4819319 h 7919452"/>
              <a:gd name="csX4" fmla="*/ 2013336 w 11924962"/>
              <a:gd name="csY4" fmla="*/ 0 h 7919452"/>
              <a:gd name="csX0" fmla="*/ 1256052 w 11924962"/>
              <a:gd name="csY0" fmla="*/ 0 h 8004100"/>
              <a:gd name="csX1" fmla="*/ 11924962 w 11924962"/>
              <a:gd name="csY1" fmla="*/ 1192549 h 8004100"/>
              <a:gd name="csX2" fmla="*/ 11171245 w 11924962"/>
              <a:gd name="csY2" fmla="*/ 8004100 h 8004100"/>
              <a:gd name="csX3" fmla="*/ 0 w 11924962"/>
              <a:gd name="csY3" fmla="*/ 4903967 h 8004100"/>
              <a:gd name="csX4" fmla="*/ 1256052 w 11924962"/>
              <a:gd name="csY4" fmla="*/ 0 h 8004100"/>
            </a:gdLst>
            <a:ahLst/>
            <a:cxnLst>
              <a:cxn ang="0">
                <a:pos x="csX0" y="csY0"/>
              </a:cxn>
              <a:cxn ang="0">
                <a:pos x="csX1" y="csY1"/>
              </a:cxn>
              <a:cxn ang="0">
                <a:pos x="csX2" y="csY2"/>
              </a:cxn>
              <a:cxn ang="0">
                <a:pos x="csX3" y="csY3"/>
              </a:cxn>
              <a:cxn ang="0">
                <a:pos x="csX4" y="csY4"/>
              </a:cxn>
            </a:cxnLst>
            <a:rect l="l" t="t" r="r" b="b"/>
            <a:pathLst>
              <a:path w="11924962" h="8004100">
                <a:moveTo>
                  <a:pt x="1256052" y="0"/>
                </a:moveTo>
                <a:lnTo>
                  <a:pt x="11924962" y="1192549"/>
                </a:lnTo>
                <a:lnTo>
                  <a:pt x="11171245" y="8004100"/>
                </a:lnTo>
                <a:lnTo>
                  <a:pt x="0" y="4903967"/>
                </a:lnTo>
                <a:lnTo>
                  <a:pt x="1256052" y="0"/>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9" name="Freeform: Shape 57">
            <a:extLst>
              <a:ext uri="{FF2B5EF4-FFF2-40B4-BE49-F238E27FC236}">
                <a16:creationId xmlns:a16="http://schemas.microsoft.com/office/drawing/2014/main" id="{31C95517-A807-12E3-755D-FF7C311D21E5}"/>
              </a:ext>
            </a:extLst>
          </p:cNvPr>
          <p:cNvSpPr/>
          <p:nvPr/>
        </p:nvSpPr>
        <p:spPr>
          <a:xfrm rot="20838854">
            <a:off x="519311" y="-936345"/>
            <a:ext cx="12257824" cy="8434174"/>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30610 w 12257824"/>
              <a:gd name="csY4" fmla="*/ 26160 h 7869800"/>
              <a:gd name="csX5" fmla="*/ 5567666 w 12257824"/>
              <a:gd name="csY5" fmla="*/ 0 h 7869800"/>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67666 w 12257824"/>
              <a:gd name="csY4" fmla="*/ 0 h 7869800"/>
              <a:gd name="csX0" fmla="*/ 2848499 w 12257824"/>
              <a:gd name="csY0" fmla="*/ 0 h 8489692"/>
              <a:gd name="csX1" fmla="*/ 12257824 w 12257824"/>
              <a:gd name="csY1" fmla="*/ 2125839 h 8489692"/>
              <a:gd name="csX2" fmla="*/ 10833140 w 12257824"/>
              <a:gd name="csY2" fmla="*/ 8489692 h 8489692"/>
              <a:gd name="csX3" fmla="*/ 0 w 12257824"/>
              <a:gd name="csY3" fmla="*/ 4501019 h 8489692"/>
              <a:gd name="csX4" fmla="*/ 2848499 w 12257824"/>
              <a:gd name="csY4" fmla="*/ 0 h 8489692"/>
              <a:gd name="csX0" fmla="*/ 2333880 w 12257824"/>
              <a:gd name="csY0" fmla="*/ 0 h 8597721"/>
              <a:gd name="csX1" fmla="*/ 12257824 w 12257824"/>
              <a:gd name="csY1" fmla="*/ 2233868 h 8597721"/>
              <a:gd name="csX2" fmla="*/ 10833140 w 12257824"/>
              <a:gd name="csY2" fmla="*/ 8597721 h 8597721"/>
              <a:gd name="csX3" fmla="*/ 0 w 12257824"/>
              <a:gd name="csY3" fmla="*/ 4609048 h 8597721"/>
              <a:gd name="csX4" fmla="*/ 2333880 w 12257824"/>
              <a:gd name="csY4" fmla="*/ 0 h 8597721"/>
              <a:gd name="csX0" fmla="*/ 2333880 w 12257824"/>
              <a:gd name="csY0" fmla="*/ 0 h 8434174"/>
              <a:gd name="csX1" fmla="*/ 12257824 w 12257824"/>
              <a:gd name="csY1" fmla="*/ 2233868 h 8434174"/>
              <a:gd name="csX2" fmla="*/ 10869954 w 12257824"/>
              <a:gd name="csY2" fmla="*/ 8434174 h 8434174"/>
              <a:gd name="csX3" fmla="*/ 0 w 12257824"/>
              <a:gd name="csY3" fmla="*/ 4609048 h 8434174"/>
              <a:gd name="csX4" fmla="*/ 2333880 w 12257824"/>
              <a:gd name="csY4" fmla="*/ 0 h 8434174"/>
            </a:gdLst>
            <a:ahLst/>
            <a:cxnLst>
              <a:cxn ang="0">
                <a:pos x="csX0" y="csY0"/>
              </a:cxn>
              <a:cxn ang="0">
                <a:pos x="csX1" y="csY1"/>
              </a:cxn>
              <a:cxn ang="0">
                <a:pos x="csX2" y="csY2"/>
              </a:cxn>
              <a:cxn ang="0">
                <a:pos x="csX3" y="csY3"/>
              </a:cxn>
              <a:cxn ang="0">
                <a:pos x="csX4" y="csY4"/>
              </a:cxn>
            </a:cxnLst>
            <a:rect l="l" t="t" r="r" b="b"/>
            <a:pathLst>
              <a:path w="12257824" h="8434174">
                <a:moveTo>
                  <a:pt x="2333880" y="0"/>
                </a:moveTo>
                <a:lnTo>
                  <a:pt x="12257824" y="2233868"/>
                </a:lnTo>
                <a:lnTo>
                  <a:pt x="10869954" y="8434174"/>
                </a:lnTo>
                <a:lnTo>
                  <a:pt x="0" y="4609048"/>
                </a:lnTo>
                <a:lnTo>
                  <a:pt x="2333880" y="0"/>
                </a:lnTo>
                <a:close/>
              </a:path>
            </a:pathLst>
          </a:custGeom>
          <a:gradFill>
            <a:gsLst>
              <a:gs pos="79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41" name="Freeform: Shape 59">
            <a:extLst>
              <a:ext uri="{FF2B5EF4-FFF2-40B4-BE49-F238E27FC236}">
                <a16:creationId xmlns:a16="http://schemas.microsoft.com/office/drawing/2014/main" id="{C0E0F5F2-FD5A-8729-9D08-017394C9317B}"/>
              </a:ext>
            </a:extLst>
          </p:cNvPr>
          <p:cNvSpPr/>
          <p:nvPr/>
        </p:nvSpPr>
        <p:spPr>
          <a:xfrm rot="20838854">
            <a:off x="471949" y="-824893"/>
            <a:ext cx="12259539" cy="7805885"/>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 name="csX0" fmla="*/ 12259539 w 12259539"/>
              <a:gd name="csY0" fmla="*/ 1456652 h 5023606"/>
              <a:gd name="csX1" fmla="*/ 11456622 w 12259539"/>
              <a:gd name="csY1" fmla="*/ 5023606 h 5023606"/>
              <a:gd name="csX2" fmla="*/ 0 w 12259539"/>
              <a:gd name="csY2" fmla="*/ 3835277 h 5023606"/>
              <a:gd name="csX3" fmla="*/ 5788369 w 12259539"/>
              <a:gd name="csY3" fmla="*/ 0 h 5023606"/>
              <a:gd name="csX4" fmla="*/ 12259539 w 12259539"/>
              <a:gd name="csY4" fmla="*/ 1456652 h 5023606"/>
              <a:gd name="csX0" fmla="*/ 12259539 w 12259539"/>
              <a:gd name="csY0" fmla="*/ 2005521 h 5572475"/>
              <a:gd name="csX1" fmla="*/ 11456622 w 12259539"/>
              <a:gd name="csY1" fmla="*/ 5572475 h 5572475"/>
              <a:gd name="csX2" fmla="*/ 0 w 12259539"/>
              <a:gd name="csY2" fmla="*/ 4384146 h 5572475"/>
              <a:gd name="csX3" fmla="*/ 3350020 w 12259539"/>
              <a:gd name="csY3" fmla="*/ 0 h 5572475"/>
              <a:gd name="csX4" fmla="*/ 12259539 w 12259539"/>
              <a:gd name="csY4" fmla="*/ 2005521 h 5572475"/>
              <a:gd name="csX0" fmla="*/ 12259539 w 12259539"/>
              <a:gd name="csY0" fmla="*/ 2005521 h 7758068"/>
              <a:gd name="csX1" fmla="*/ 10964649 w 12259539"/>
              <a:gd name="csY1" fmla="*/ 7758068 h 7758068"/>
              <a:gd name="csX2" fmla="*/ 0 w 12259539"/>
              <a:gd name="csY2" fmla="*/ 4384146 h 7758068"/>
              <a:gd name="csX3" fmla="*/ 3350020 w 12259539"/>
              <a:gd name="csY3" fmla="*/ 0 h 7758068"/>
              <a:gd name="csX4" fmla="*/ 12259539 w 12259539"/>
              <a:gd name="csY4" fmla="*/ 2005521 h 7758068"/>
              <a:gd name="csX0" fmla="*/ 12259539 w 12259539"/>
              <a:gd name="csY0" fmla="*/ 2127678 h 7880225"/>
              <a:gd name="csX1" fmla="*/ 10964649 w 12259539"/>
              <a:gd name="csY1" fmla="*/ 7880225 h 7880225"/>
              <a:gd name="csX2" fmla="*/ 0 w 12259539"/>
              <a:gd name="csY2" fmla="*/ 4506303 h 7880225"/>
              <a:gd name="csX3" fmla="*/ 2807338 w 12259539"/>
              <a:gd name="csY3" fmla="*/ 0 h 7880225"/>
              <a:gd name="csX4" fmla="*/ 12259539 w 12259539"/>
              <a:gd name="csY4" fmla="*/ 2127678 h 7880225"/>
              <a:gd name="csX0" fmla="*/ 12259539 w 12259539"/>
              <a:gd name="csY0" fmla="*/ 2127678 h 7805885"/>
              <a:gd name="csX1" fmla="*/ 10981383 w 12259539"/>
              <a:gd name="csY1" fmla="*/ 7805885 h 7805885"/>
              <a:gd name="csX2" fmla="*/ 0 w 12259539"/>
              <a:gd name="csY2" fmla="*/ 4506303 h 7805885"/>
              <a:gd name="csX3" fmla="*/ 2807338 w 12259539"/>
              <a:gd name="csY3" fmla="*/ 0 h 7805885"/>
              <a:gd name="csX4" fmla="*/ 12259539 w 12259539"/>
              <a:gd name="csY4" fmla="*/ 2127678 h 7805885"/>
            </a:gdLst>
            <a:ahLst/>
            <a:cxnLst>
              <a:cxn ang="0">
                <a:pos x="csX0" y="csY0"/>
              </a:cxn>
              <a:cxn ang="0">
                <a:pos x="csX1" y="csY1"/>
              </a:cxn>
              <a:cxn ang="0">
                <a:pos x="csX2" y="csY2"/>
              </a:cxn>
              <a:cxn ang="0">
                <a:pos x="csX3" y="csY3"/>
              </a:cxn>
              <a:cxn ang="0">
                <a:pos x="csX4" y="csY4"/>
              </a:cxn>
            </a:cxnLst>
            <a:rect l="l" t="t" r="r" b="b"/>
            <a:pathLst>
              <a:path w="12259539" h="7805885">
                <a:moveTo>
                  <a:pt x="12259539" y="2127678"/>
                </a:moveTo>
                <a:lnTo>
                  <a:pt x="10981383" y="7805885"/>
                </a:lnTo>
                <a:lnTo>
                  <a:pt x="0" y="4506303"/>
                </a:lnTo>
                <a:lnTo>
                  <a:pt x="2807338" y="0"/>
                </a:lnTo>
                <a:lnTo>
                  <a:pt x="12259539" y="2127678"/>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43" name="Group 42">
            <a:extLst>
              <a:ext uri="{FF2B5EF4-FFF2-40B4-BE49-F238E27FC236}">
                <a16:creationId xmlns:a16="http://schemas.microsoft.com/office/drawing/2014/main" id="{9B4620B4-21B2-B3A6-4F2C-79FD0741E885}"/>
              </a:ext>
            </a:extLst>
          </p:cNvPr>
          <p:cNvGrpSpPr/>
          <p:nvPr/>
        </p:nvGrpSpPr>
        <p:grpSpPr>
          <a:xfrm>
            <a:off x="1553221" y="-500823"/>
            <a:ext cx="9982019" cy="7358823"/>
            <a:chOff x="2752500" y="-240836"/>
            <a:chExt cx="8879452" cy="6546002"/>
          </a:xfrm>
        </p:grpSpPr>
        <p:cxnSp>
          <p:nvCxnSpPr>
            <p:cNvPr id="44" name="Straight Connector 43">
              <a:extLst>
                <a:ext uri="{FF2B5EF4-FFF2-40B4-BE49-F238E27FC236}">
                  <a16:creationId xmlns:a16="http://schemas.microsoft.com/office/drawing/2014/main" id="{4503D795-DC35-CD26-B693-DD21B690F4E2}"/>
                </a:ext>
              </a:extLst>
            </p:cNvPr>
            <p:cNvCxnSpPr>
              <a:cxnSpLocks/>
            </p:cNvCxnSpPr>
            <p:nvPr/>
          </p:nvCxnSpPr>
          <p:spPr>
            <a:xfrm>
              <a:off x="2754460" y="3475923"/>
              <a:ext cx="369015" cy="1016879"/>
            </a:xfrm>
            <a:prstGeom prst="line">
              <a:avLst/>
            </a:prstGeom>
            <a:noFill/>
            <a:ln w="152400" cap="rnd">
              <a:solidFill>
                <a:srgbClr val="F8F8F8"/>
              </a:solidFill>
              <a:prstDash val="solid"/>
              <a:round/>
            </a:ln>
          </p:spPr>
        </p:cxnSp>
        <p:sp>
          <p:nvSpPr>
            <p:cNvPr id="45" name="Freeform: Shape 64">
              <a:extLst>
                <a:ext uri="{FF2B5EF4-FFF2-40B4-BE49-F238E27FC236}">
                  <a16:creationId xmlns:a16="http://schemas.microsoft.com/office/drawing/2014/main" id="{9D6A72D5-0624-064A-779A-1C2524A0E68B}"/>
                </a:ext>
              </a:extLst>
            </p:cNvPr>
            <p:cNvSpPr/>
            <p:nvPr/>
          </p:nvSpPr>
          <p:spPr>
            <a:xfrm>
              <a:off x="2752500" y="210128"/>
              <a:ext cx="4515700" cy="3260814"/>
            </a:xfrm>
            <a:custGeom>
              <a:avLst/>
              <a:gdLst>
                <a:gd name="csX0" fmla="*/ 4556370 w 5927543"/>
                <a:gd name="csY0" fmla="*/ 0 h 3470942"/>
                <a:gd name="csX1" fmla="*/ 4969469 w 5927543"/>
                <a:gd name="csY1" fmla="*/ 0 h 3470942"/>
                <a:gd name="csX2" fmla="*/ 5492164 w 5927543"/>
                <a:gd name="csY2" fmla="*/ 112763 h 3470942"/>
                <a:gd name="csX3" fmla="*/ 5510369 w 5927543"/>
                <a:gd name="csY3" fmla="*/ 37099 h 3470942"/>
                <a:gd name="csX4" fmla="*/ 5519312 w 5927543"/>
                <a:gd name="csY4" fmla="*/ 0 h 3470942"/>
                <a:gd name="csX5" fmla="*/ 5927543 w 5927543"/>
                <a:gd name="csY5" fmla="*/ 0 h 3470942"/>
                <a:gd name="csX6" fmla="*/ 0 w 5927543"/>
                <a:gd name="csY6" fmla="*/ 3470942 h 3470942"/>
                <a:gd name="csX7" fmla="*/ 265847 w 5927543"/>
                <a:gd name="csY7" fmla="*/ 2829855 h 3470942"/>
                <a:gd name="csX8" fmla="*/ 1023976 w 5927543"/>
                <a:gd name="csY8" fmla="*/ 2819319 h 3470942"/>
                <a:gd name="csX9" fmla="*/ 1314234 w 5927543"/>
                <a:gd name="csY9" fmla="*/ 2088981 h 3470942"/>
                <a:gd name="csX10" fmla="*/ 2149594 w 5927543"/>
                <a:gd name="csY10" fmla="*/ 2147051 h 3470942"/>
                <a:gd name="csX11" fmla="*/ 2438212 w 5927543"/>
                <a:gd name="csY11" fmla="*/ 1332042 h 3470942"/>
                <a:gd name="csX12" fmla="*/ 3281193 w 5927543"/>
                <a:gd name="csY12" fmla="*/ 1449298 h 3470942"/>
                <a:gd name="csX13" fmla="*/ 3519203 w 5927543"/>
                <a:gd name="csY13" fmla="*/ 597246 h 3470942"/>
                <a:gd name="csX14" fmla="*/ 4382178 w 5927543"/>
                <a:gd name="csY14" fmla="*/ 766851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15" fmla="*/ 5060909 w 5927543"/>
                <a:gd name="csY15" fmla="*/ 91440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0" fmla="*/ 5492164 w 5927543"/>
                <a:gd name="csY0" fmla="*/ 112763 h 3470942"/>
                <a:gd name="csX1" fmla="*/ 5510369 w 5927543"/>
                <a:gd name="csY1" fmla="*/ 37099 h 3470942"/>
                <a:gd name="csX2" fmla="*/ 5519312 w 5927543"/>
                <a:gd name="csY2" fmla="*/ 0 h 3470942"/>
                <a:gd name="csX3" fmla="*/ 5927543 w 5927543"/>
                <a:gd name="csY3" fmla="*/ 0 h 3470942"/>
                <a:gd name="csX4" fmla="*/ 0 w 5927543"/>
                <a:gd name="csY4" fmla="*/ 3470942 h 3470942"/>
                <a:gd name="csX5" fmla="*/ 265847 w 5927543"/>
                <a:gd name="csY5" fmla="*/ 2829855 h 3470942"/>
                <a:gd name="csX6" fmla="*/ 1023976 w 5927543"/>
                <a:gd name="csY6" fmla="*/ 2819319 h 3470942"/>
                <a:gd name="csX7" fmla="*/ 1314234 w 5927543"/>
                <a:gd name="csY7" fmla="*/ 2088981 h 3470942"/>
                <a:gd name="csX8" fmla="*/ 2149594 w 5927543"/>
                <a:gd name="csY8" fmla="*/ 2147051 h 3470942"/>
                <a:gd name="csX9" fmla="*/ 2438212 w 5927543"/>
                <a:gd name="csY9" fmla="*/ 1332042 h 3470942"/>
                <a:gd name="csX10" fmla="*/ 3281193 w 5927543"/>
                <a:gd name="csY10" fmla="*/ 1449298 h 3470942"/>
                <a:gd name="csX11" fmla="*/ 3519203 w 5927543"/>
                <a:gd name="csY11" fmla="*/ 597246 h 3470942"/>
                <a:gd name="csX12" fmla="*/ 4382178 w 5927543"/>
                <a:gd name="csY12" fmla="*/ 766851 h 3470942"/>
                <a:gd name="csX13" fmla="*/ 4556370 w 5927543"/>
                <a:gd name="csY13" fmla="*/ 0 h 3470942"/>
                <a:gd name="csX0" fmla="*/ 5492164 w 5927543"/>
                <a:gd name="csY0" fmla="*/ 112763 h 3470942"/>
                <a:gd name="csX1" fmla="*/ 5519312 w 5927543"/>
                <a:gd name="csY1" fmla="*/ 0 h 3470942"/>
                <a:gd name="csX2" fmla="*/ 5927543 w 5927543"/>
                <a:gd name="csY2" fmla="*/ 0 h 3470942"/>
                <a:gd name="csX3" fmla="*/ 0 w 5927543"/>
                <a:gd name="csY3" fmla="*/ 3470942 h 3470942"/>
                <a:gd name="csX4" fmla="*/ 265847 w 5927543"/>
                <a:gd name="csY4" fmla="*/ 2829855 h 3470942"/>
                <a:gd name="csX5" fmla="*/ 1023976 w 5927543"/>
                <a:gd name="csY5" fmla="*/ 2819319 h 3470942"/>
                <a:gd name="csX6" fmla="*/ 1314234 w 5927543"/>
                <a:gd name="csY6" fmla="*/ 2088981 h 3470942"/>
                <a:gd name="csX7" fmla="*/ 2149594 w 5927543"/>
                <a:gd name="csY7" fmla="*/ 2147051 h 3470942"/>
                <a:gd name="csX8" fmla="*/ 2438212 w 5927543"/>
                <a:gd name="csY8" fmla="*/ 1332042 h 3470942"/>
                <a:gd name="csX9" fmla="*/ 3281193 w 5927543"/>
                <a:gd name="csY9" fmla="*/ 1449298 h 3470942"/>
                <a:gd name="csX10" fmla="*/ 3519203 w 5927543"/>
                <a:gd name="csY10" fmla="*/ 597246 h 3470942"/>
                <a:gd name="csX11" fmla="*/ 4382178 w 5927543"/>
                <a:gd name="csY11" fmla="*/ 766851 h 3470942"/>
                <a:gd name="csX12" fmla="*/ 4556370 w 5927543"/>
                <a:gd name="csY12" fmla="*/ 0 h 3470942"/>
                <a:gd name="csX0" fmla="*/ 5492164 w 5927543"/>
                <a:gd name="csY0" fmla="*/ 112763 h 3470942"/>
                <a:gd name="csX1" fmla="*/ 5927543 w 5927543"/>
                <a:gd name="csY1" fmla="*/ 0 h 3470942"/>
                <a:gd name="csX2" fmla="*/ 0 w 5927543"/>
                <a:gd name="csY2" fmla="*/ 3470942 h 3470942"/>
                <a:gd name="csX3" fmla="*/ 265847 w 5927543"/>
                <a:gd name="csY3" fmla="*/ 2829855 h 3470942"/>
                <a:gd name="csX4" fmla="*/ 1023976 w 5927543"/>
                <a:gd name="csY4" fmla="*/ 2819319 h 3470942"/>
                <a:gd name="csX5" fmla="*/ 1314234 w 5927543"/>
                <a:gd name="csY5" fmla="*/ 2088981 h 3470942"/>
                <a:gd name="csX6" fmla="*/ 2149594 w 5927543"/>
                <a:gd name="csY6" fmla="*/ 2147051 h 3470942"/>
                <a:gd name="csX7" fmla="*/ 2438212 w 5927543"/>
                <a:gd name="csY7" fmla="*/ 1332042 h 3470942"/>
                <a:gd name="csX8" fmla="*/ 3281193 w 5927543"/>
                <a:gd name="csY8" fmla="*/ 1449298 h 3470942"/>
                <a:gd name="csX9" fmla="*/ 3519203 w 5927543"/>
                <a:gd name="csY9" fmla="*/ 597246 h 3470942"/>
                <a:gd name="csX10" fmla="*/ 4382178 w 5927543"/>
                <a:gd name="csY10" fmla="*/ 766851 h 3470942"/>
                <a:gd name="csX11" fmla="*/ 4556370 w 5927543"/>
                <a:gd name="csY11" fmla="*/ 0 h 3470942"/>
                <a:gd name="csX0" fmla="*/ 5927543 w 5927543"/>
                <a:gd name="csY0" fmla="*/ 0 h 3470942"/>
                <a:gd name="csX1" fmla="*/ 0 w 5927543"/>
                <a:gd name="csY1" fmla="*/ 3470942 h 3470942"/>
                <a:gd name="csX2" fmla="*/ 265847 w 5927543"/>
                <a:gd name="csY2" fmla="*/ 2829855 h 3470942"/>
                <a:gd name="csX3" fmla="*/ 1023976 w 5927543"/>
                <a:gd name="csY3" fmla="*/ 2819319 h 3470942"/>
                <a:gd name="csX4" fmla="*/ 1314234 w 5927543"/>
                <a:gd name="csY4" fmla="*/ 2088981 h 3470942"/>
                <a:gd name="csX5" fmla="*/ 2149594 w 5927543"/>
                <a:gd name="csY5" fmla="*/ 2147051 h 3470942"/>
                <a:gd name="csX6" fmla="*/ 2438212 w 5927543"/>
                <a:gd name="csY6" fmla="*/ 1332042 h 3470942"/>
                <a:gd name="csX7" fmla="*/ 3281193 w 5927543"/>
                <a:gd name="csY7" fmla="*/ 1449298 h 3470942"/>
                <a:gd name="csX8" fmla="*/ 3519203 w 5927543"/>
                <a:gd name="csY8" fmla="*/ 597246 h 3470942"/>
                <a:gd name="csX9" fmla="*/ 4382178 w 5927543"/>
                <a:gd name="csY9" fmla="*/ 766851 h 3470942"/>
                <a:gd name="csX10" fmla="*/ 4556370 w 5927543"/>
                <a:gd name="csY10" fmla="*/ 0 h 3470942"/>
                <a:gd name="csX0" fmla="*/ 0 w 4556370"/>
                <a:gd name="csY0" fmla="*/ 3470942 h 3470942"/>
                <a:gd name="csX1" fmla="*/ 265847 w 4556370"/>
                <a:gd name="csY1" fmla="*/ 2829855 h 3470942"/>
                <a:gd name="csX2" fmla="*/ 1023976 w 4556370"/>
                <a:gd name="csY2" fmla="*/ 2819319 h 3470942"/>
                <a:gd name="csX3" fmla="*/ 1314234 w 4556370"/>
                <a:gd name="csY3" fmla="*/ 2088981 h 3470942"/>
                <a:gd name="csX4" fmla="*/ 2149594 w 4556370"/>
                <a:gd name="csY4" fmla="*/ 2147051 h 3470942"/>
                <a:gd name="csX5" fmla="*/ 2438212 w 4556370"/>
                <a:gd name="csY5" fmla="*/ 1332042 h 3470942"/>
                <a:gd name="csX6" fmla="*/ 3281193 w 4556370"/>
                <a:gd name="csY6" fmla="*/ 1449298 h 3470942"/>
                <a:gd name="csX7" fmla="*/ 3519203 w 4556370"/>
                <a:gd name="csY7" fmla="*/ 597246 h 3470942"/>
                <a:gd name="csX8" fmla="*/ 4382178 w 4556370"/>
                <a:gd name="csY8" fmla="*/ 766851 h 3470942"/>
                <a:gd name="csX9" fmla="*/ 4556370 w 4556370"/>
                <a:gd name="csY9" fmla="*/ 0 h 3470942"/>
                <a:gd name="csX0" fmla="*/ 0 w 4515700"/>
                <a:gd name="csY0" fmla="*/ 3260814 h 3260814"/>
                <a:gd name="csX1" fmla="*/ 265847 w 4515700"/>
                <a:gd name="csY1" fmla="*/ 2619727 h 3260814"/>
                <a:gd name="csX2" fmla="*/ 1023976 w 4515700"/>
                <a:gd name="csY2" fmla="*/ 2609191 h 3260814"/>
                <a:gd name="csX3" fmla="*/ 1314234 w 4515700"/>
                <a:gd name="csY3" fmla="*/ 1878853 h 3260814"/>
                <a:gd name="csX4" fmla="*/ 2149594 w 4515700"/>
                <a:gd name="csY4" fmla="*/ 1936923 h 3260814"/>
                <a:gd name="csX5" fmla="*/ 2438212 w 4515700"/>
                <a:gd name="csY5" fmla="*/ 1121914 h 3260814"/>
                <a:gd name="csX6" fmla="*/ 3281193 w 4515700"/>
                <a:gd name="csY6" fmla="*/ 1239170 h 3260814"/>
                <a:gd name="csX7" fmla="*/ 3519203 w 4515700"/>
                <a:gd name="csY7" fmla="*/ 387118 h 3260814"/>
                <a:gd name="csX8" fmla="*/ 4382178 w 4515700"/>
                <a:gd name="csY8" fmla="*/ 556723 h 3260814"/>
                <a:gd name="csX9" fmla="*/ 4515700 w 4515700"/>
                <a:gd name="csY9" fmla="*/ 0 h 32608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515700" h="3260814">
                  <a:moveTo>
                    <a:pt x="0" y="3260814"/>
                  </a:moveTo>
                  <a:lnTo>
                    <a:pt x="265847" y="2619727"/>
                  </a:lnTo>
                  <a:lnTo>
                    <a:pt x="1023976" y="2609191"/>
                  </a:lnTo>
                  <a:lnTo>
                    <a:pt x="1314234" y="1878853"/>
                  </a:lnTo>
                  <a:lnTo>
                    <a:pt x="2149594" y="1936923"/>
                  </a:lnTo>
                  <a:lnTo>
                    <a:pt x="2438212" y="1121914"/>
                  </a:lnTo>
                  <a:lnTo>
                    <a:pt x="3281193" y="1239170"/>
                  </a:lnTo>
                  <a:lnTo>
                    <a:pt x="3519203" y="387118"/>
                  </a:lnTo>
                  <a:lnTo>
                    <a:pt x="4382178" y="556723"/>
                  </a:lnTo>
                  <a:cubicBezTo>
                    <a:pt x="4440242" y="301106"/>
                    <a:pt x="4457636" y="255617"/>
                    <a:pt x="4515700" y="0"/>
                  </a:cubicBezTo>
                </a:path>
              </a:pathLst>
            </a:custGeom>
            <a:noFill/>
            <a:ln w="152400" cap="rnd">
              <a:solidFill>
                <a:srgbClr val="F8F8F8"/>
              </a:solidFill>
              <a:prstDash val="solid"/>
              <a:round/>
            </a:ln>
          </p:spPr>
          <p:txBody>
            <a:bodyPr wrap="square">
              <a:noAutofit/>
            </a:bodyPr>
            <a:lstStyle/>
            <a:p>
              <a:endParaRPr lang="en-US"/>
            </a:p>
          </p:txBody>
        </p:sp>
        <p:sp>
          <p:nvSpPr>
            <p:cNvPr id="46" name="Freeform: Shape 5">
              <a:extLst>
                <a:ext uri="{FF2B5EF4-FFF2-40B4-BE49-F238E27FC236}">
                  <a16:creationId xmlns:a16="http://schemas.microsoft.com/office/drawing/2014/main" id="{B9C0101B-016E-CD3D-A7D3-504BC39A82CF}"/>
                </a:ext>
              </a:extLst>
            </p:cNvPr>
            <p:cNvSpPr/>
            <p:nvPr/>
          </p:nvSpPr>
          <p:spPr>
            <a:xfrm rot="780000">
              <a:off x="3422528" y="-240836"/>
              <a:ext cx="8209424" cy="5218796"/>
            </a:xfrm>
            <a:custGeom>
              <a:avLst/>
              <a:gdLst>
                <a:gd name="csX0" fmla="*/ -604 w 2825028"/>
                <a:gd name="csY0" fmla="*/ 1836978 h 1837562"/>
                <a:gd name="csX1" fmla="*/ 117529 w 2825028"/>
                <a:gd name="csY1" fmla="*/ 1569960 h 1837562"/>
                <a:gd name="csX2" fmla="*/ 440465 w 2825028"/>
                <a:gd name="csY2" fmla="*/ 1556297 h 1837562"/>
                <a:gd name="csX3" fmla="*/ 560205 w 2825028"/>
                <a:gd name="csY3" fmla="*/ 1236328 h 1837562"/>
                <a:gd name="csX4" fmla="*/ 925315 w 2825028"/>
                <a:gd name="csY4" fmla="*/ 1266723 h 1837562"/>
                <a:gd name="csX5" fmla="*/ 1049635 w 2825028"/>
                <a:gd name="csY5" fmla="*/ 915665 h 1837562"/>
                <a:gd name="csX6" fmla="*/ 1412742 w 2825028"/>
                <a:gd name="csY6" fmla="*/ 966172 h 1837562"/>
                <a:gd name="csX7" fmla="*/ 1515263 w 2825028"/>
                <a:gd name="csY7" fmla="*/ 599158 h 1837562"/>
                <a:gd name="csX8" fmla="*/ 1886982 w 2825028"/>
                <a:gd name="csY8" fmla="*/ 672214 h 1837562"/>
                <a:gd name="csX9" fmla="*/ 1978669 w 2825028"/>
                <a:gd name="csY9" fmla="*/ 313799 h 1837562"/>
                <a:gd name="csX10" fmla="*/ 2354238 w 2825028"/>
                <a:gd name="csY10" fmla="*/ 381111 h 1837562"/>
                <a:gd name="csX11" fmla="*/ 2469809 w 2825028"/>
                <a:gd name="csY11" fmla="*/ -585 h 1837562"/>
                <a:gd name="csX12" fmla="*/ 2824425 w 2825028"/>
                <a:gd name="csY12" fmla="*/ 82662 h 1837562"/>
                <a:gd name="csX0" fmla="*/ 0 w 3044308"/>
                <a:gd name="csY0" fmla="*/ 2221883 h 2221883"/>
                <a:gd name="csX1" fmla="*/ 118133 w 3044308"/>
                <a:gd name="csY1" fmla="*/ 1954865 h 2221883"/>
                <a:gd name="csX2" fmla="*/ 441069 w 3044308"/>
                <a:gd name="csY2" fmla="*/ 1941202 h 2221883"/>
                <a:gd name="csX3" fmla="*/ 560809 w 3044308"/>
                <a:gd name="csY3" fmla="*/ 1621233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883 h 2221883"/>
                <a:gd name="csX1" fmla="*/ 118133 w 3044308"/>
                <a:gd name="csY1" fmla="*/ 1954865 h 2221883"/>
                <a:gd name="csX2" fmla="*/ 441069 w 3044308"/>
                <a:gd name="csY2" fmla="*/ 1941202 h 2221883"/>
                <a:gd name="csX3" fmla="*/ 566095 w 3044308"/>
                <a:gd name="csY3" fmla="*/ 1626615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956 h 2221956"/>
                <a:gd name="csX1" fmla="*/ 118133 w 3044308"/>
                <a:gd name="csY1" fmla="*/ 1954938 h 2221956"/>
                <a:gd name="csX2" fmla="*/ 441069 w 3044308"/>
                <a:gd name="csY2" fmla="*/ 1941275 h 2221956"/>
                <a:gd name="csX3" fmla="*/ 566095 w 3044308"/>
                <a:gd name="csY3" fmla="*/ 1626688 h 2221956"/>
                <a:gd name="csX4" fmla="*/ 925919 w 3044308"/>
                <a:gd name="csY4" fmla="*/ 1651701 h 2221956"/>
                <a:gd name="csX5" fmla="*/ 1050239 w 3044308"/>
                <a:gd name="csY5" fmla="*/ 1300643 h 2221956"/>
                <a:gd name="csX6" fmla="*/ 1413346 w 3044308"/>
                <a:gd name="csY6" fmla="*/ 1351150 h 2221956"/>
                <a:gd name="csX7" fmla="*/ 1515867 w 3044308"/>
                <a:gd name="csY7" fmla="*/ 984136 h 2221956"/>
                <a:gd name="csX8" fmla="*/ 1887586 w 3044308"/>
                <a:gd name="csY8" fmla="*/ 1057192 h 2221956"/>
                <a:gd name="csX9" fmla="*/ 1979273 w 3044308"/>
                <a:gd name="csY9" fmla="*/ 698777 h 2221956"/>
                <a:gd name="csX10" fmla="*/ 2354842 w 3044308"/>
                <a:gd name="csY10" fmla="*/ 766089 h 2221956"/>
                <a:gd name="csX11" fmla="*/ 2464024 w 3044308"/>
                <a:gd name="csY11" fmla="*/ 359368 h 2221956"/>
                <a:gd name="csX12" fmla="*/ 3044308 w 3044308"/>
                <a:gd name="csY12" fmla="*/ 1337 h 2221956"/>
                <a:gd name="csX0" fmla="*/ 0 w 3645388"/>
                <a:gd name="csY0" fmla="*/ 2167019 h 2167019"/>
                <a:gd name="csX1" fmla="*/ 118133 w 3645388"/>
                <a:gd name="csY1" fmla="*/ 1900001 h 2167019"/>
                <a:gd name="csX2" fmla="*/ 441069 w 3645388"/>
                <a:gd name="csY2" fmla="*/ 1886338 h 2167019"/>
                <a:gd name="csX3" fmla="*/ 566095 w 3645388"/>
                <a:gd name="csY3" fmla="*/ 1571751 h 2167019"/>
                <a:gd name="csX4" fmla="*/ 925919 w 3645388"/>
                <a:gd name="csY4" fmla="*/ 1596764 h 2167019"/>
                <a:gd name="csX5" fmla="*/ 1050239 w 3645388"/>
                <a:gd name="csY5" fmla="*/ 1245706 h 2167019"/>
                <a:gd name="csX6" fmla="*/ 1413346 w 3645388"/>
                <a:gd name="csY6" fmla="*/ 1296213 h 2167019"/>
                <a:gd name="csX7" fmla="*/ 1515867 w 3645388"/>
                <a:gd name="csY7" fmla="*/ 929199 h 2167019"/>
                <a:gd name="csX8" fmla="*/ 1887586 w 3645388"/>
                <a:gd name="csY8" fmla="*/ 1002255 h 2167019"/>
                <a:gd name="csX9" fmla="*/ 1979273 w 3645388"/>
                <a:gd name="csY9" fmla="*/ 643840 h 2167019"/>
                <a:gd name="csX10" fmla="*/ 2354842 w 3645388"/>
                <a:gd name="csY10" fmla="*/ 711152 h 2167019"/>
                <a:gd name="csX11" fmla="*/ 2464024 w 3645388"/>
                <a:gd name="csY11" fmla="*/ 304431 h 2167019"/>
                <a:gd name="csX12" fmla="*/ 3645388 w 3645388"/>
                <a:gd name="csY12" fmla="*/ 1534 h 2167019"/>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7103 w 3645388"/>
                <a:gd name="csY12" fmla="*/ 407340 h 2165485"/>
                <a:gd name="csX13" fmla="*/ 3645388 w 3645388"/>
                <a:gd name="csY13" fmla="*/ 0 h 2165485"/>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3712 w 3645388"/>
                <a:gd name="csY12" fmla="*/ 501372 h 2262108"/>
                <a:gd name="csX13" fmla="*/ 3004565 w 3645388"/>
                <a:gd name="csY13" fmla="*/ 0 h 2262108"/>
                <a:gd name="csX14" fmla="*/ 3645388 w 3645388"/>
                <a:gd name="csY14" fmla="*/ 96623 h 2262108"/>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299 w 3592125"/>
                <a:gd name="csY9" fmla="*/ 71155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8168 w 3592125"/>
                <a:gd name="csY9" fmla="*/ 71651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4511 w 3592125"/>
                <a:gd name="csY1" fmla="*/ 1971809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36140"/>
                <a:gd name="csY0" fmla="*/ 2247952 h 2247952"/>
                <a:gd name="csX1" fmla="*/ 114511 w 3536140"/>
                <a:gd name="csY1" fmla="*/ 1971809 h 2247952"/>
                <a:gd name="csX2" fmla="*/ 441069 w 3536140"/>
                <a:gd name="csY2" fmla="*/ 1967271 h 2247952"/>
                <a:gd name="csX3" fmla="*/ 566095 w 3536140"/>
                <a:gd name="csY3" fmla="*/ 1652684 h 2247952"/>
                <a:gd name="csX4" fmla="*/ 925919 w 3536140"/>
                <a:gd name="csY4" fmla="*/ 1677697 h 2247952"/>
                <a:gd name="csX5" fmla="*/ 1050239 w 3536140"/>
                <a:gd name="csY5" fmla="*/ 1326639 h 2247952"/>
                <a:gd name="csX6" fmla="*/ 1413346 w 3536140"/>
                <a:gd name="csY6" fmla="*/ 1377146 h 2247952"/>
                <a:gd name="csX7" fmla="*/ 1515867 w 3536140"/>
                <a:gd name="csY7" fmla="*/ 1010132 h 2247952"/>
                <a:gd name="csX8" fmla="*/ 1887586 w 3536140"/>
                <a:gd name="csY8" fmla="*/ 1083188 h 2247952"/>
                <a:gd name="csX9" fmla="*/ 1970930 w 3536140"/>
                <a:gd name="csY9" fmla="*/ 716279 h 2247952"/>
                <a:gd name="csX10" fmla="*/ 2365703 w 3536140"/>
                <a:gd name="csY10" fmla="*/ 801445 h 2247952"/>
                <a:gd name="csX11" fmla="*/ 2464024 w 3536140"/>
                <a:gd name="csY11" fmla="*/ 385364 h 2247952"/>
                <a:gd name="csX12" fmla="*/ 2942512 w 3536140"/>
                <a:gd name="csY12" fmla="*/ 478244 h 2247952"/>
                <a:gd name="csX13" fmla="*/ 3012546 w 3536140"/>
                <a:gd name="csY13" fmla="*/ 0 h 2247952"/>
                <a:gd name="csX14" fmla="*/ 3536140 w 3536140"/>
                <a:gd name="csY14" fmla="*/ 139058 h 22479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536140" h="2247952">
                  <a:moveTo>
                    <a:pt x="0" y="2247952"/>
                  </a:moveTo>
                  <a:lnTo>
                    <a:pt x="114511" y="1971809"/>
                  </a:lnTo>
                  <a:lnTo>
                    <a:pt x="441069" y="1967271"/>
                  </a:lnTo>
                  <a:lnTo>
                    <a:pt x="566095" y="1652684"/>
                  </a:lnTo>
                  <a:lnTo>
                    <a:pt x="925919" y="1677697"/>
                  </a:lnTo>
                  <a:lnTo>
                    <a:pt x="1050239" y="1326639"/>
                  </a:lnTo>
                  <a:lnTo>
                    <a:pt x="1413346" y="1377146"/>
                  </a:lnTo>
                  <a:lnTo>
                    <a:pt x="1515867" y="1010132"/>
                  </a:lnTo>
                  <a:lnTo>
                    <a:pt x="1887586" y="1083188"/>
                  </a:lnTo>
                  <a:lnTo>
                    <a:pt x="1970930" y="716279"/>
                  </a:lnTo>
                  <a:lnTo>
                    <a:pt x="2365703" y="801445"/>
                  </a:lnTo>
                  <a:cubicBezTo>
                    <a:pt x="2454261" y="433070"/>
                    <a:pt x="2382311" y="742015"/>
                    <a:pt x="2464024" y="385364"/>
                  </a:cubicBezTo>
                  <a:lnTo>
                    <a:pt x="2942512" y="478244"/>
                  </a:lnTo>
                  <a:cubicBezTo>
                    <a:pt x="3002325" y="63563"/>
                    <a:pt x="2992844" y="153368"/>
                    <a:pt x="3012546" y="0"/>
                  </a:cubicBezTo>
                  <a:lnTo>
                    <a:pt x="3536140" y="139058"/>
                  </a:lnTo>
                </a:path>
              </a:pathLst>
            </a:custGeom>
            <a:noFill/>
            <a:ln w="152400" cap="rnd">
              <a:solidFill>
                <a:srgbClr val="F8F8F8"/>
              </a:solidFill>
              <a:prstDash val="solid"/>
              <a:round/>
            </a:ln>
          </p:spPr>
          <p:txBody>
            <a:bodyPr/>
            <a:lstStyle/>
            <a:p>
              <a:endParaRPr lang="en-US"/>
            </a:p>
          </p:txBody>
        </p:sp>
        <p:sp>
          <p:nvSpPr>
            <p:cNvPr id="47" name="Freeform: Shape 62">
              <a:extLst>
                <a:ext uri="{FF2B5EF4-FFF2-40B4-BE49-F238E27FC236}">
                  <a16:creationId xmlns:a16="http://schemas.microsoft.com/office/drawing/2014/main" id="{E7A408AB-7614-03A9-FC9B-45B35D51DB65}"/>
                </a:ext>
              </a:extLst>
            </p:cNvPr>
            <p:cNvSpPr/>
            <p:nvPr/>
          </p:nvSpPr>
          <p:spPr>
            <a:xfrm rot="1462005">
              <a:off x="3860414" y="1086370"/>
              <a:ext cx="7669995" cy="5218796"/>
            </a:xfrm>
            <a:custGeom>
              <a:avLst/>
              <a:gdLst>
                <a:gd name="csX0" fmla="*/ 6993860 w 7822442"/>
                <a:gd name="csY0" fmla="*/ 0 h 5218796"/>
                <a:gd name="csX1" fmla="*/ 7669995 w 7822442"/>
                <a:gd name="csY1" fmla="*/ 177844 h 5218796"/>
                <a:gd name="csX2" fmla="*/ 7822442 w 7822442"/>
                <a:gd name="csY2" fmla="*/ 514431 h 5218796"/>
                <a:gd name="csX3" fmla="*/ 0 w 7822442"/>
                <a:gd name="csY3" fmla="*/ 5218796 h 5218796"/>
                <a:gd name="csX4" fmla="*/ 265846 w 7822442"/>
                <a:gd name="csY4" fmla="*/ 4577708 h 5218796"/>
                <a:gd name="csX5" fmla="*/ 1023976 w 7822442"/>
                <a:gd name="csY5" fmla="*/ 4567173 h 5218796"/>
                <a:gd name="csX6" fmla="*/ 1314234 w 7822442"/>
                <a:gd name="csY6" fmla="*/ 3836835 h 5218796"/>
                <a:gd name="csX7" fmla="*/ 2149594 w 7822442"/>
                <a:gd name="csY7" fmla="*/ 3894904 h 5218796"/>
                <a:gd name="csX8" fmla="*/ 2438212 w 7822442"/>
                <a:gd name="csY8" fmla="*/ 3079896 h 5218796"/>
                <a:gd name="csX9" fmla="*/ 3281193 w 7822442"/>
                <a:gd name="csY9" fmla="*/ 3197152 h 5218796"/>
                <a:gd name="csX10" fmla="*/ 3519203 w 7822442"/>
                <a:gd name="csY10" fmla="*/ 2345100 h 5218796"/>
                <a:gd name="csX11" fmla="*/ 4382178 w 7822442"/>
                <a:gd name="csY11" fmla="*/ 2514705 h 5218796"/>
                <a:gd name="csX12" fmla="*/ 4575667 w 7822442"/>
                <a:gd name="csY12" fmla="*/ 1662898 h 5218796"/>
                <a:gd name="csX13" fmla="*/ 5492163 w 7822442"/>
                <a:gd name="csY13" fmla="*/ 1860617 h 5218796"/>
                <a:gd name="csX14" fmla="*/ 5720423 w 7822442"/>
                <a:gd name="csY14" fmla="*/ 894653 h 5218796"/>
                <a:gd name="csX15" fmla="*/ 6831271 w 7822442"/>
                <a:gd name="csY15" fmla="*/ 1110281 h 5218796"/>
                <a:gd name="csX16" fmla="*/ 6993860 w 7822442"/>
                <a:gd name="csY16" fmla="*/ 0 h 5218796"/>
                <a:gd name="csX0" fmla="*/ 7822442 w 7913882"/>
                <a:gd name="csY0" fmla="*/ 514431 h 5218796"/>
                <a:gd name="csX1" fmla="*/ 0 w 7913882"/>
                <a:gd name="csY1" fmla="*/ 5218796 h 5218796"/>
                <a:gd name="csX2" fmla="*/ 265846 w 7913882"/>
                <a:gd name="csY2" fmla="*/ 4577708 h 5218796"/>
                <a:gd name="csX3" fmla="*/ 1023976 w 7913882"/>
                <a:gd name="csY3" fmla="*/ 4567173 h 5218796"/>
                <a:gd name="csX4" fmla="*/ 1314234 w 7913882"/>
                <a:gd name="csY4" fmla="*/ 3836835 h 5218796"/>
                <a:gd name="csX5" fmla="*/ 2149594 w 7913882"/>
                <a:gd name="csY5" fmla="*/ 3894904 h 5218796"/>
                <a:gd name="csX6" fmla="*/ 2438212 w 7913882"/>
                <a:gd name="csY6" fmla="*/ 3079896 h 5218796"/>
                <a:gd name="csX7" fmla="*/ 3281193 w 7913882"/>
                <a:gd name="csY7" fmla="*/ 3197152 h 5218796"/>
                <a:gd name="csX8" fmla="*/ 3519203 w 7913882"/>
                <a:gd name="csY8" fmla="*/ 2345100 h 5218796"/>
                <a:gd name="csX9" fmla="*/ 4382178 w 7913882"/>
                <a:gd name="csY9" fmla="*/ 2514705 h 5218796"/>
                <a:gd name="csX10" fmla="*/ 4575667 w 7913882"/>
                <a:gd name="csY10" fmla="*/ 1662898 h 5218796"/>
                <a:gd name="csX11" fmla="*/ 5492163 w 7913882"/>
                <a:gd name="csY11" fmla="*/ 1860617 h 5218796"/>
                <a:gd name="csX12" fmla="*/ 5720423 w 7913882"/>
                <a:gd name="csY12" fmla="*/ 894653 h 5218796"/>
                <a:gd name="csX13" fmla="*/ 6831271 w 7913882"/>
                <a:gd name="csY13" fmla="*/ 1110281 h 5218796"/>
                <a:gd name="csX14" fmla="*/ 6993860 w 7913882"/>
                <a:gd name="csY14" fmla="*/ 0 h 5218796"/>
                <a:gd name="csX15" fmla="*/ 7669995 w 7913882"/>
                <a:gd name="csY15" fmla="*/ 177844 h 5218796"/>
                <a:gd name="csX16" fmla="*/ 7913882 w 7913882"/>
                <a:gd name="csY16" fmla="*/ 605871 h 5218796"/>
                <a:gd name="csX0" fmla="*/ 7822442 w 7822442"/>
                <a:gd name="csY0" fmla="*/ 514431 h 5218796"/>
                <a:gd name="csX1" fmla="*/ 0 w 7822442"/>
                <a:gd name="csY1" fmla="*/ 5218796 h 5218796"/>
                <a:gd name="csX2" fmla="*/ 265846 w 7822442"/>
                <a:gd name="csY2" fmla="*/ 4577708 h 5218796"/>
                <a:gd name="csX3" fmla="*/ 1023976 w 7822442"/>
                <a:gd name="csY3" fmla="*/ 4567173 h 5218796"/>
                <a:gd name="csX4" fmla="*/ 1314234 w 7822442"/>
                <a:gd name="csY4" fmla="*/ 3836835 h 5218796"/>
                <a:gd name="csX5" fmla="*/ 2149594 w 7822442"/>
                <a:gd name="csY5" fmla="*/ 3894904 h 5218796"/>
                <a:gd name="csX6" fmla="*/ 2438212 w 7822442"/>
                <a:gd name="csY6" fmla="*/ 3079896 h 5218796"/>
                <a:gd name="csX7" fmla="*/ 3281193 w 7822442"/>
                <a:gd name="csY7" fmla="*/ 3197152 h 5218796"/>
                <a:gd name="csX8" fmla="*/ 3519203 w 7822442"/>
                <a:gd name="csY8" fmla="*/ 2345100 h 5218796"/>
                <a:gd name="csX9" fmla="*/ 4382178 w 7822442"/>
                <a:gd name="csY9" fmla="*/ 2514705 h 5218796"/>
                <a:gd name="csX10" fmla="*/ 4575667 w 7822442"/>
                <a:gd name="csY10" fmla="*/ 1662898 h 5218796"/>
                <a:gd name="csX11" fmla="*/ 5492163 w 7822442"/>
                <a:gd name="csY11" fmla="*/ 1860617 h 5218796"/>
                <a:gd name="csX12" fmla="*/ 5720423 w 7822442"/>
                <a:gd name="csY12" fmla="*/ 894653 h 5218796"/>
                <a:gd name="csX13" fmla="*/ 6831271 w 7822442"/>
                <a:gd name="csY13" fmla="*/ 1110281 h 5218796"/>
                <a:gd name="csX14" fmla="*/ 6993860 w 7822442"/>
                <a:gd name="csY14" fmla="*/ 0 h 5218796"/>
                <a:gd name="csX15" fmla="*/ 7669995 w 7822442"/>
                <a:gd name="csY15" fmla="*/ 177844 h 5218796"/>
                <a:gd name="csX0" fmla="*/ 0 w 7669995"/>
                <a:gd name="csY0" fmla="*/ 5218796 h 5218796"/>
                <a:gd name="csX1" fmla="*/ 265846 w 7669995"/>
                <a:gd name="csY1" fmla="*/ 4577708 h 5218796"/>
                <a:gd name="csX2" fmla="*/ 1023976 w 7669995"/>
                <a:gd name="csY2" fmla="*/ 4567173 h 5218796"/>
                <a:gd name="csX3" fmla="*/ 1314234 w 7669995"/>
                <a:gd name="csY3" fmla="*/ 3836835 h 5218796"/>
                <a:gd name="csX4" fmla="*/ 2149594 w 7669995"/>
                <a:gd name="csY4" fmla="*/ 3894904 h 5218796"/>
                <a:gd name="csX5" fmla="*/ 2438212 w 7669995"/>
                <a:gd name="csY5" fmla="*/ 3079896 h 5218796"/>
                <a:gd name="csX6" fmla="*/ 3281193 w 7669995"/>
                <a:gd name="csY6" fmla="*/ 3197152 h 5218796"/>
                <a:gd name="csX7" fmla="*/ 3519203 w 7669995"/>
                <a:gd name="csY7" fmla="*/ 2345100 h 5218796"/>
                <a:gd name="csX8" fmla="*/ 4382178 w 7669995"/>
                <a:gd name="csY8" fmla="*/ 2514705 h 5218796"/>
                <a:gd name="csX9" fmla="*/ 4575667 w 7669995"/>
                <a:gd name="csY9" fmla="*/ 1662898 h 5218796"/>
                <a:gd name="csX10" fmla="*/ 5492163 w 7669995"/>
                <a:gd name="csY10" fmla="*/ 1860617 h 5218796"/>
                <a:gd name="csX11" fmla="*/ 5720423 w 7669995"/>
                <a:gd name="csY11" fmla="*/ 894653 h 5218796"/>
                <a:gd name="csX12" fmla="*/ 6831271 w 7669995"/>
                <a:gd name="csY12" fmla="*/ 1110281 h 5218796"/>
                <a:gd name="csX13" fmla="*/ 6993860 w 7669995"/>
                <a:gd name="csY13" fmla="*/ 0 h 5218796"/>
                <a:gd name="csX14" fmla="*/ 7669995 w 7669995"/>
                <a:gd name="csY14" fmla="*/ 177844 h 52187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7669995" h="5218796">
                  <a:moveTo>
                    <a:pt x="0" y="5218796"/>
                  </a:moveTo>
                  <a:lnTo>
                    <a:pt x="265846" y="4577708"/>
                  </a:lnTo>
                  <a:lnTo>
                    <a:pt x="1023976" y="4567173"/>
                  </a:lnTo>
                  <a:lnTo>
                    <a:pt x="1314234" y="3836835"/>
                  </a:lnTo>
                  <a:lnTo>
                    <a:pt x="2149594" y="3894904"/>
                  </a:lnTo>
                  <a:lnTo>
                    <a:pt x="2438212" y="3079896"/>
                  </a:lnTo>
                  <a:lnTo>
                    <a:pt x="3281193" y="3197152"/>
                  </a:lnTo>
                  <a:lnTo>
                    <a:pt x="3519203" y="2345100"/>
                  </a:lnTo>
                  <a:lnTo>
                    <a:pt x="4382178" y="2514705"/>
                  </a:lnTo>
                  <a:lnTo>
                    <a:pt x="4575667" y="1662898"/>
                  </a:lnTo>
                  <a:lnTo>
                    <a:pt x="5492163" y="1860617"/>
                  </a:lnTo>
                  <a:cubicBezTo>
                    <a:pt x="5697757" y="1005406"/>
                    <a:pt x="5530720" y="1722646"/>
                    <a:pt x="5720423" y="894653"/>
                  </a:cubicBezTo>
                  <a:lnTo>
                    <a:pt x="6831271" y="1110281"/>
                  </a:lnTo>
                  <a:cubicBezTo>
                    <a:pt x="6970131" y="147566"/>
                    <a:pt x="6948120" y="356056"/>
                    <a:pt x="6993860" y="0"/>
                  </a:cubicBezTo>
                  <a:lnTo>
                    <a:pt x="7669995" y="177844"/>
                  </a:lnTo>
                </a:path>
              </a:pathLst>
            </a:custGeom>
            <a:noFill/>
            <a:ln w="152400" cap="rnd">
              <a:solidFill>
                <a:srgbClr val="F8F8F8"/>
              </a:solidFill>
              <a:prstDash val="solid"/>
              <a:round/>
            </a:ln>
          </p:spPr>
          <p:txBody>
            <a:bodyPr wrap="square">
              <a:noAutofit/>
            </a:bodyPr>
            <a:lstStyle/>
            <a:p>
              <a:endParaRPr lang="en-US"/>
            </a:p>
          </p:txBody>
        </p:sp>
      </p:grpSp>
      <p:sp>
        <p:nvSpPr>
          <p:cNvPr id="49" name="TextBox 48">
            <a:extLst>
              <a:ext uri="{FF2B5EF4-FFF2-40B4-BE49-F238E27FC236}">
                <a16:creationId xmlns:a16="http://schemas.microsoft.com/office/drawing/2014/main" id="{96ADF664-CEAD-4FAB-76FC-0CA2D89B9970}"/>
              </a:ext>
            </a:extLst>
          </p:cNvPr>
          <p:cNvSpPr txBox="1"/>
          <p:nvPr/>
        </p:nvSpPr>
        <p:spPr>
          <a:xfrm>
            <a:off x="3070730" y="2472597"/>
            <a:ext cx="5432741" cy="864019"/>
          </a:xfrm>
          <a:prstGeom prst="rect">
            <a:avLst/>
          </a:prstGeom>
          <a:noFill/>
        </p:spPr>
        <p:txBody>
          <a:bodyPr wrap="square" lIns="0" tIns="0" rIns="0" bIns="0">
            <a:noAutofit/>
          </a:bodyPr>
          <a:lstStyle/>
          <a:p>
            <a:pPr>
              <a:lnSpc>
                <a:spcPct val="76000"/>
              </a:lnSpc>
            </a:pPr>
            <a:r>
              <a:rPr lang="en-GB" sz="3600" b="1">
                <a:solidFill>
                  <a:schemeClr val="accent3"/>
                </a:solidFill>
                <a:latin typeface="Aptos ExtraBold" panose="020B0004020202020204" pitchFamily="34" charset="0"/>
                <a:cs typeface="Rubik" pitchFamily="2" charset="-79"/>
              </a:rPr>
              <a:t>Welcome</a:t>
            </a:r>
          </a:p>
        </p:txBody>
      </p:sp>
      <p:sp>
        <p:nvSpPr>
          <p:cNvPr id="50" name="TextBox 49">
            <a:extLst>
              <a:ext uri="{FF2B5EF4-FFF2-40B4-BE49-F238E27FC236}">
                <a16:creationId xmlns:a16="http://schemas.microsoft.com/office/drawing/2014/main" id="{7F867C3E-C2EC-F31C-C111-BA952790D295}"/>
              </a:ext>
            </a:extLst>
          </p:cNvPr>
          <p:cNvSpPr txBox="1"/>
          <p:nvPr/>
        </p:nvSpPr>
        <p:spPr>
          <a:xfrm>
            <a:off x="3070730" y="3417907"/>
            <a:ext cx="6052722" cy="864019"/>
          </a:xfrm>
          <a:prstGeom prst="rect">
            <a:avLst/>
          </a:prstGeom>
          <a:noFill/>
        </p:spPr>
        <p:txBody>
          <a:bodyPr wrap="square" lIns="0" tIns="0" rIns="0" bIns="0">
            <a:noAutofit/>
          </a:bodyPr>
          <a:lstStyle/>
          <a:p>
            <a:pPr>
              <a:lnSpc>
                <a:spcPct val="76000"/>
              </a:lnSpc>
              <a:spcBef>
                <a:spcPts val="600"/>
              </a:spcBef>
            </a:pPr>
            <a:r>
              <a:rPr lang="en-GB" sz="3600">
                <a:solidFill>
                  <a:schemeClr val="accent3"/>
                </a:solidFill>
                <a:latin typeface="Aptos Narrow" panose="020B0004020202020204" pitchFamily="34" charset="0"/>
                <a:cs typeface="Rubik" pitchFamily="2" charset="-79"/>
              </a:rPr>
              <a:t>Prof. Børge Nordestgaard</a:t>
            </a:r>
            <a:br>
              <a:rPr lang="en-GB" sz="3600">
                <a:solidFill>
                  <a:schemeClr val="accent3"/>
                </a:solidFill>
                <a:latin typeface="Aptos Narrow" panose="020B0004020202020204" pitchFamily="34" charset="0"/>
                <a:cs typeface="Rubik" pitchFamily="2" charset="-79"/>
              </a:rPr>
            </a:br>
            <a:r>
              <a:rPr lang="de-DE" sz="2400">
                <a:solidFill>
                  <a:schemeClr val="tx1">
                    <a:lumMod val="50000"/>
                    <a:lumOff val="50000"/>
                  </a:schemeClr>
                </a:solidFill>
                <a:latin typeface="Aptos Narrow" panose="020B0004020202020204" pitchFamily="34" charset="0"/>
                <a:cs typeface="Rubik" pitchFamily="2" charset="-79"/>
              </a:rPr>
              <a:t>Copenhagen University Hospital,</a:t>
            </a:r>
          </a:p>
          <a:p>
            <a:pPr>
              <a:lnSpc>
                <a:spcPct val="76000"/>
              </a:lnSpc>
              <a:spcBef>
                <a:spcPts val="600"/>
              </a:spcBef>
            </a:pPr>
            <a:r>
              <a:rPr lang="de-DE" sz="2400">
                <a:solidFill>
                  <a:schemeClr val="tx1">
                    <a:lumMod val="50000"/>
                    <a:lumOff val="50000"/>
                  </a:schemeClr>
                </a:solidFill>
                <a:latin typeface="Aptos Narrow" panose="020B0004020202020204" pitchFamily="34" charset="0"/>
                <a:cs typeface="Rubik" pitchFamily="2" charset="-79"/>
              </a:rPr>
              <a:t>Copenhagen, Denmark</a:t>
            </a:r>
          </a:p>
          <a:p>
            <a:pPr>
              <a:lnSpc>
                <a:spcPct val="76000"/>
              </a:lnSpc>
              <a:spcBef>
                <a:spcPts val="600"/>
              </a:spcBef>
            </a:pPr>
            <a:endParaRPr lang="en-GB" sz="3600">
              <a:solidFill>
                <a:schemeClr val="tx1">
                  <a:lumMod val="50000"/>
                  <a:lumOff val="50000"/>
                </a:schemeClr>
              </a:solidFill>
              <a:latin typeface="Aptos Narrow" panose="020B0004020202020204" pitchFamily="34" charset="0"/>
              <a:cs typeface="Rubik" pitchFamily="2" charset="-79"/>
            </a:endParaRPr>
          </a:p>
        </p:txBody>
      </p:sp>
      <p:sp>
        <p:nvSpPr>
          <p:cNvPr id="40" name="TextBox 39">
            <a:extLst>
              <a:ext uri="{FF2B5EF4-FFF2-40B4-BE49-F238E27FC236}">
                <a16:creationId xmlns:a16="http://schemas.microsoft.com/office/drawing/2014/main" id="{9202933E-0FFF-B471-A3EE-087FFF7051C0}"/>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tx1">
                    <a:lumMod val="50000"/>
                    <a:lumOff val="50000"/>
                  </a:schemeClr>
                </a:solidFill>
                <a:latin typeface="+mn-lt"/>
              </a:rPr>
              <a:t>NP-48378</a:t>
            </a:r>
          </a:p>
        </p:txBody>
      </p:sp>
    </p:spTree>
    <p:extLst>
      <p:ext uri="{BB962C8B-B14F-4D97-AF65-F5344CB8AC3E}">
        <p14:creationId xmlns:p14="http://schemas.microsoft.com/office/powerpoint/2010/main" val="37864329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84F81D-9147-6629-B2D4-123F38B1EF81}"/>
              </a:ext>
            </a:extLst>
          </p:cNvPr>
          <p:cNvSpPr/>
          <p:nvPr/>
        </p:nvSpPr>
        <p:spPr>
          <a:xfrm>
            <a:off x="838200" y="2686050"/>
            <a:ext cx="10515599" cy="3464895"/>
          </a:xfrm>
          <a:prstGeom prst="rect">
            <a:avLst/>
          </a:prstGeom>
          <a:gradFill>
            <a:gsLst>
              <a:gs pos="0">
                <a:srgbClr val="FCEBE5"/>
              </a:gs>
              <a:gs pos="100000">
                <a:srgbClr val="FFFFFF"/>
              </a:gs>
            </a:gsLst>
            <a:lin ang="5400000" scaled="1"/>
          </a:gra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000000"/>
              </a:solidFill>
              <a:effectLst/>
              <a:uLnTx/>
              <a:uFillTx/>
              <a:latin typeface="Aptos" panose="02110004020202020204"/>
              <a:ea typeface="+mn-ea"/>
              <a:cs typeface="+mn-cs"/>
              <a:sym typeface="Arial"/>
            </a:endParaRPr>
          </a:p>
        </p:txBody>
      </p:sp>
      <p:sp>
        <p:nvSpPr>
          <p:cNvPr id="2" name="Title 1">
            <a:extLst>
              <a:ext uri="{FF2B5EF4-FFF2-40B4-BE49-F238E27FC236}">
                <a16:creationId xmlns:a16="http://schemas.microsoft.com/office/drawing/2014/main" id="{D763DF14-EA62-DDCA-7987-8B473B75A11E}"/>
              </a:ext>
            </a:extLst>
          </p:cNvPr>
          <p:cNvSpPr>
            <a:spLocks noGrp="1"/>
          </p:cNvSpPr>
          <p:nvPr>
            <p:ph type="title"/>
          </p:nvPr>
        </p:nvSpPr>
        <p:spPr/>
        <p:txBody>
          <a:bodyPr/>
          <a:lstStyle/>
          <a:p>
            <a:r>
              <a:rPr lang="en-GB" err="1"/>
              <a:t>ApoC</a:t>
            </a:r>
            <a:r>
              <a:rPr lang="en-GB"/>
              <a:t>-III is an important regulator of </a:t>
            </a:r>
            <a:br>
              <a:rPr lang="en-GB"/>
            </a:br>
            <a:r>
              <a:rPr lang="en-GB"/>
              <a:t>triglyceride metabolism</a:t>
            </a:r>
          </a:p>
        </p:txBody>
      </p:sp>
      <p:sp>
        <p:nvSpPr>
          <p:cNvPr id="4" name="Footer Placeholder 3">
            <a:extLst>
              <a:ext uri="{FF2B5EF4-FFF2-40B4-BE49-F238E27FC236}">
                <a16:creationId xmlns:a16="http://schemas.microsoft.com/office/drawing/2014/main" id="{58A9E650-F95A-5E4C-C124-F1A15291D4E6}"/>
              </a:ext>
            </a:extLst>
          </p:cNvPr>
          <p:cNvSpPr>
            <a:spLocks noGrp="1"/>
          </p:cNvSpPr>
          <p:nvPr>
            <p:ph type="ftr" sz="quarter" idx="11"/>
          </p:nvPr>
        </p:nvSpPr>
        <p:spPr>
          <a:xfrm>
            <a:off x="838199" y="6356349"/>
            <a:ext cx="10048875" cy="365125"/>
          </a:xfrm>
        </p:spPr>
        <p:txBody>
          <a:bodyPr anchor="b"/>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Illustration made with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MindTheGraph</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using published data.</a:t>
            </a:r>
            <a:r>
              <a:rPr kumimoji="0" lang="en-GB" sz="900" b="0" i="0" u="none" strike="noStrike" kern="0" cap="none" spc="0" normalizeH="0" baseline="30000" noProof="0">
                <a:ln>
                  <a:noFill/>
                </a:ln>
                <a:solidFill>
                  <a:prstClr val="black">
                    <a:lumMod val="65000"/>
                    <a:lumOff val="35000"/>
                  </a:prstClr>
                </a:solidFill>
                <a:effectLst/>
                <a:uLnTx/>
                <a:uFillTx/>
                <a:latin typeface="Aptos Display"/>
                <a:ea typeface="+mn-ea"/>
                <a:cs typeface="Arial"/>
                <a:sym typeface="Arial"/>
              </a:rPr>
              <a:t>1–7</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ApoC</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-III, apolipoprotein C-III; HDL, high-density lipoprotein; IDL, intermediate-density lipoprotein; LDL, low-density lipoprotein; LPL, lipoprotein lipase; TG, triglyceride; TRL, triglyceride</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ＭＳ Ｐゴシック" charset="0"/>
                <a:cs typeface="Arial"/>
                <a:sym typeface="Arial"/>
              </a:rPr>
              <a:t>-rich lipoprotein;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VLDL, very low-density lipoprotein.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1.</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Giammanco A,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Curr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Atheroscler</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Rep</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2023;25:67-76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Brinton EA,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Atherosclerosis</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2025;403:119114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3.</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Gaudet D,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New Engl J Med</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2014;371:2200-6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4.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Bashir B, et al.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Arterioscler</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Thromb</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Vasc</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Biol</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2024;44:2334-46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5.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IONIS protocol ISIS 678354-CS3, 02 August 2023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6.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Stroes ESG,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2024;390:1781-92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7.</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Ginsberg HN, et al.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Eur</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Heart J</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2021:42:4791-806.</a:t>
            </a:r>
          </a:p>
        </p:txBody>
      </p:sp>
      <p:sp>
        <p:nvSpPr>
          <p:cNvPr id="5" name="Slide Number Placeholder 4">
            <a:extLst>
              <a:ext uri="{FF2B5EF4-FFF2-40B4-BE49-F238E27FC236}">
                <a16:creationId xmlns:a16="http://schemas.microsoft.com/office/drawing/2014/main" id="{15DE4751-696E-047F-BB57-1A30D1B0CD9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20</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sp>
        <p:nvSpPr>
          <p:cNvPr id="7" name="Rectangle 6">
            <a:extLst>
              <a:ext uri="{FF2B5EF4-FFF2-40B4-BE49-F238E27FC236}">
                <a16:creationId xmlns:a16="http://schemas.microsoft.com/office/drawing/2014/main" id="{A96AB324-1DCE-46FE-68CE-00B5657E128D}"/>
              </a:ext>
            </a:extLst>
          </p:cNvPr>
          <p:cNvSpPr/>
          <p:nvPr/>
        </p:nvSpPr>
        <p:spPr>
          <a:xfrm>
            <a:off x="838200" y="1402672"/>
            <a:ext cx="10515599" cy="1349260"/>
          </a:xfrm>
          <a:prstGeom prst="rect">
            <a:avLst/>
          </a:prstGeom>
          <a:gradFill>
            <a:gsLst>
              <a:gs pos="0">
                <a:srgbClr val="E2F4FC"/>
              </a:gs>
              <a:gs pos="100000">
                <a:srgbClr val="FFFFFF"/>
              </a:gs>
            </a:gsLst>
            <a:lin ang="5400000" scaled="1"/>
          </a:gra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ptos" panose="02110004020202020204"/>
              <a:ea typeface="+mn-ea"/>
              <a:cs typeface="+mn-cs"/>
              <a:sym typeface="Arial"/>
            </a:endParaRPr>
          </a:p>
        </p:txBody>
      </p:sp>
      <p:grpSp>
        <p:nvGrpSpPr>
          <p:cNvPr id="8" name="Graphic 11">
            <a:extLst>
              <a:ext uri="{FF2B5EF4-FFF2-40B4-BE49-F238E27FC236}">
                <a16:creationId xmlns:a16="http://schemas.microsoft.com/office/drawing/2014/main" id="{9F712A90-C94D-19D3-BA2A-E5872DC0277C}"/>
              </a:ext>
            </a:extLst>
          </p:cNvPr>
          <p:cNvGrpSpPr/>
          <p:nvPr/>
        </p:nvGrpSpPr>
        <p:grpSpPr>
          <a:xfrm>
            <a:off x="7413361" y="1930972"/>
            <a:ext cx="803173" cy="514356"/>
            <a:chOff x="5071315" y="2045929"/>
            <a:chExt cx="1219501" cy="780974"/>
          </a:xfrm>
          <a:effectLst>
            <a:outerShdw blurRad="50800" dist="38100" dir="5400000" algn="t" rotWithShape="0">
              <a:prstClr val="black">
                <a:alpha val="40000"/>
              </a:prstClr>
            </a:outerShdw>
          </a:effectLst>
        </p:grpSpPr>
        <p:sp>
          <p:nvSpPr>
            <p:cNvPr id="9" name="Free-form: Shape 1597">
              <a:extLst>
                <a:ext uri="{FF2B5EF4-FFF2-40B4-BE49-F238E27FC236}">
                  <a16:creationId xmlns:a16="http://schemas.microsoft.com/office/drawing/2014/main" id="{E6F87F57-C908-2652-73B7-FF5E5CA0C82C}"/>
                </a:ext>
              </a:extLst>
            </p:cNvPr>
            <p:cNvSpPr/>
            <p:nvPr/>
          </p:nvSpPr>
          <p:spPr>
            <a:xfrm>
              <a:off x="5071320" y="2045934"/>
              <a:ext cx="1219493" cy="780963"/>
            </a:xfrm>
            <a:custGeom>
              <a:avLst/>
              <a:gdLst>
                <a:gd name="connsiteX0" fmla="*/ 1174833 w 1219493"/>
                <a:gd name="connsiteY0" fmla="*/ 52462 h 780963"/>
                <a:gd name="connsiteX1" fmla="*/ 1025528 w 1219493"/>
                <a:gd name="connsiteY1" fmla="*/ 43176 h 780963"/>
                <a:gd name="connsiteX2" fmla="*/ 901695 w 1219493"/>
                <a:gd name="connsiteY2" fmla="*/ 50537 h 780963"/>
                <a:gd name="connsiteX3" fmla="*/ 824566 w 1219493"/>
                <a:gd name="connsiteY3" fmla="*/ 51077 h 780963"/>
                <a:gd name="connsiteX4" fmla="*/ 778570 w 1219493"/>
                <a:gd name="connsiteY4" fmla="*/ 51077 h 780963"/>
                <a:gd name="connsiteX5" fmla="*/ 743896 w 1219493"/>
                <a:gd name="connsiteY5" fmla="*/ 44705 h 780963"/>
                <a:gd name="connsiteX6" fmla="*/ 731557 w 1219493"/>
                <a:gd name="connsiteY6" fmla="*/ 47792 h 780963"/>
                <a:gd name="connsiteX7" fmla="*/ 731524 w 1219493"/>
                <a:gd name="connsiteY7" fmla="*/ 47792 h 780963"/>
                <a:gd name="connsiteX8" fmla="*/ 689774 w 1219493"/>
                <a:gd name="connsiteY8" fmla="*/ 37628 h 780963"/>
                <a:gd name="connsiteX9" fmla="*/ 640583 w 1219493"/>
                <a:gd name="connsiteY9" fmla="*/ 37628 h 780963"/>
                <a:gd name="connsiteX10" fmla="*/ 595296 w 1219493"/>
                <a:gd name="connsiteY10" fmla="*/ 30551 h 780963"/>
                <a:gd name="connsiteX11" fmla="*/ 535148 w 1219493"/>
                <a:gd name="connsiteY11" fmla="*/ 21352 h 780963"/>
                <a:gd name="connsiteX12" fmla="*/ 480609 w 1219493"/>
                <a:gd name="connsiteY12" fmla="*/ 10820 h 780963"/>
                <a:gd name="connsiteX13" fmla="*/ 480577 w 1219493"/>
                <a:gd name="connsiteY13" fmla="*/ 10820 h 780963"/>
                <a:gd name="connsiteX14" fmla="*/ 425550 w 1219493"/>
                <a:gd name="connsiteY14" fmla="*/ 6348 h 780963"/>
                <a:gd name="connsiteX15" fmla="*/ 425523 w 1219493"/>
                <a:gd name="connsiteY15" fmla="*/ 6348 h 780963"/>
                <a:gd name="connsiteX16" fmla="*/ 380407 w 1219493"/>
                <a:gd name="connsiteY16" fmla="*/ 4139 h 780963"/>
                <a:gd name="connsiteX17" fmla="*/ 239816 w 1219493"/>
                <a:gd name="connsiteY17" fmla="*/ 15463 h 780963"/>
                <a:gd name="connsiteX18" fmla="*/ 51138 w 1219493"/>
                <a:gd name="connsiteY18" fmla="*/ 129631 h 780963"/>
                <a:gd name="connsiteX19" fmla="*/ 190 w 1219493"/>
                <a:gd name="connsiteY19" fmla="*/ 363655 h 780963"/>
                <a:gd name="connsiteX20" fmla="*/ 67162 w 1219493"/>
                <a:gd name="connsiteY20" fmla="*/ 609938 h 780963"/>
                <a:gd name="connsiteX21" fmla="*/ 132259 w 1219493"/>
                <a:gd name="connsiteY21" fmla="*/ 728833 h 780963"/>
                <a:gd name="connsiteX22" fmla="*/ 201152 w 1219493"/>
                <a:gd name="connsiteY22" fmla="*/ 780722 h 780963"/>
                <a:gd name="connsiteX23" fmla="*/ 232884 w 1219493"/>
                <a:gd name="connsiteY23" fmla="*/ 774071 h 780963"/>
                <a:gd name="connsiteX24" fmla="*/ 233957 w 1219493"/>
                <a:gd name="connsiteY24" fmla="*/ 773307 h 780963"/>
                <a:gd name="connsiteX25" fmla="*/ 279699 w 1219493"/>
                <a:gd name="connsiteY25" fmla="*/ 709953 h 780963"/>
                <a:gd name="connsiteX26" fmla="*/ 327817 w 1219493"/>
                <a:gd name="connsiteY26" fmla="*/ 644845 h 780963"/>
                <a:gd name="connsiteX27" fmla="*/ 387965 w 1219493"/>
                <a:gd name="connsiteY27" fmla="*/ 605924 h 780963"/>
                <a:gd name="connsiteX28" fmla="*/ 437810 w 1219493"/>
                <a:gd name="connsiteY28" fmla="*/ 565838 h 780963"/>
                <a:gd name="connsiteX29" fmla="*/ 437837 w 1219493"/>
                <a:gd name="connsiteY29" fmla="*/ 565838 h 780963"/>
                <a:gd name="connsiteX30" fmla="*/ 462973 w 1219493"/>
                <a:gd name="connsiteY30" fmla="*/ 571953 h 780963"/>
                <a:gd name="connsiteX31" fmla="*/ 499059 w 1219493"/>
                <a:gd name="connsiteY31" fmla="*/ 547609 h 780963"/>
                <a:gd name="connsiteX32" fmla="*/ 552836 w 1219493"/>
                <a:gd name="connsiteY32" fmla="*/ 545118 h 780963"/>
                <a:gd name="connsiteX33" fmla="*/ 609391 w 1219493"/>
                <a:gd name="connsiteY33" fmla="*/ 517770 h 780963"/>
                <a:gd name="connsiteX34" fmla="*/ 661813 w 1219493"/>
                <a:gd name="connsiteY34" fmla="*/ 540703 h 780963"/>
                <a:gd name="connsiteX35" fmla="*/ 661845 w 1219493"/>
                <a:gd name="connsiteY35" fmla="*/ 540703 h 780963"/>
                <a:gd name="connsiteX36" fmla="*/ 663935 w 1219493"/>
                <a:gd name="connsiteY36" fmla="*/ 548373 h 780963"/>
                <a:gd name="connsiteX37" fmla="*/ 669428 w 1219493"/>
                <a:gd name="connsiteY37" fmla="*/ 575181 h 780963"/>
                <a:gd name="connsiteX38" fmla="*/ 669428 w 1219493"/>
                <a:gd name="connsiteY38" fmla="*/ 575238 h 780963"/>
                <a:gd name="connsiteX39" fmla="*/ 675254 w 1219493"/>
                <a:gd name="connsiteY39" fmla="*/ 580447 h 780963"/>
                <a:gd name="connsiteX40" fmla="*/ 686688 w 1219493"/>
                <a:gd name="connsiteY40" fmla="*/ 575238 h 780963"/>
                <a:gd name="connsiteX41" fmla="*/ 686720 w 1219493"/>
                <a:gd name="connsiteY41" fmla="*/ 575208 h 780963"/>
                <a:gd name="connsiteX42" fmla="*/ 694899 w 1219493"/>
                <a:gd name="connsiteY42" fmla="*/ 563632 h 780963"/>
                <a:gd name="connsiteX43" fmla="*/ 697899 w 1219493"/>
                <a:gd name="connsiteY43" fmla="*/ 559924 h 780963"/>
                <a:gd name="connsiteX44" fmla="*/ 705939 w 1219493"/>
                <a:gd name="connsiteY44" fmla="*/ 545088 h 780963"/>
                <a:gd name="connsiteX45" fmla="*/ 706051 w 1219493"/>
                <a:gd name="connsiteY45" fmla="*/ 545118 h 780963"/>
                <a:gd name="connsiteX46" fmla="*/ 829515 w 1219493"/>
                <a:gd name="connsiteY46" fmla="*/ 517770 h 780963"/>
                <a:gd name="connsiteX47" fmla="*/ 934950 w 1219493"/>
                <a:gd name="connsiteY47" fmla="*/ 448814 h 780963"/>
                <a:gd name="connsiteX48" fmla="*/ 990854 w 1219493"/>
                <a:gd name="connsiteY48" fmla="*/ 397149 h 780963"/>
                <a:gd name="connsiteX49" fmla="*/ 1024108 w 1219493"/>
                <a:gd name="connsiteY49" fmla="*/ 346195 h 780963"/>
                <a:gd name="connsiteX50" fmla="*/ 1067981 w 1219493"/>
                <a:gd name="connsiteY50" fmla="*/ 289579 h 780963"/>
                <a:gd name="connsiteX51" fmla="*/ 1118221 w 1219493"/>
                <a:gd name="connsiteY51" fmla="*/ 202531 h 780963"/>
                <a:gd name="connsiteX52" fmla="*/ 1190402 w 1219493"/>
                <a:gd name="connsiteY52" fmla="*/ 125392 h 780963"/>
                <a:gd name="connsiteX53" fmla="*/ 1219412 w 1219493"/>
                <a:gd name="connsiteY53" fmla="*/ 80096 h 780963"/>
                <a:gd name="connsiteX54" fmla="*/ 1174833 w 1219493"/>
                <a:gd name="connsiteY54" fmla="*/ 52462 h 7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19493" h="780963">
                  <a:moveTo>
                    <a:pt x="1174833" y="52462"/>
                  </a:moveTo>
                  <a:cubicBezTo>
                    <a:pt x="1141578" y="45385"/>
                    <a:pt x="1056664" y="41168"/>
                    <a:pt x="1025528" y="43176"/>
                  </a:cubicBezTo>
                  <a:cubicBezTo>
                    <a:pt x="994391" y="45214"/>
                    <a:pt x="929291" y="48244"/>
                    <a:pt x="901695" y="50537"/>
                  </a:cubicBezTo>
                  <a:cubicBezTo>
                    <a:pt x="874097" y="52800"/>
                    <a:pt x="842255" y="53199"/>
                    <a:pt x="824566" y="51077"/>
                  </a:cubicBezTo>
                  <a:cubicBezTo>
                    <a:pt x="806873" y="48952"/>
                    <a:pt x="788475" y="53906"/>
                    <a:pt x="778570" y="51077"/>
                  </a:cubicBezTo>
                  <a:cubicBezTo>
                    <a:pt x="778570" y="51077"/>
                    <a:pt x="767952" y="39045"/>
                    <a:pt x="743896" y="44705"/>
                  </a:cubicBezTo>
                  <a:cubicBezTo>
                    <a:pt x="738486" y="45981"/>
                    <a:pt x="734611" y="46968"/>
                    <a:pt x="731557" y="47792"/>
                  </a:cubicBezTo>
                  <a:lnTo>
                    <a:pt x="731524" y="47792"/>
                  </a:lnTo>
                  <a:cubicBezTo>
                    <a:pt x="712162" y="43829"/>
                    <a:pt x="707807" y="39753"/>
                    <a:pt x="689774" y="37628"/>
                  </a:cubicBezTo>
                  <a:cubicBezTo>
                    <a:pt x="671747" y="35506"/>
                    <a:pt x="649780" y="43290"/>
                    <a:pt x="640583" y="37628"/>
                  </a:cubicBezTo>
                  <a:cubicBezTo>
                    <a:pt x="631385" y="31966"/>
                    <a:pt x="609450" y="30551"/>
                    <a:pt x="595296" y="30551"/>
                  </a:cubicBezTo>
                  <a:cubicBezTo>
                    <a:pt x="581142" y="30551"/>
                    <a:pt x="552131" y="29844"/>
                    <a:pt x="535148" y="21352"/>
                  </a:cubicBezTo>
                  <a:cubicBezTo>
                    <a:pt x="518167" y="12858"/>
                    <a:pt x="494137" y="14980"/>
                    <a:pt x="480609" y="10820"/>
                  </a:cubicBezTo>
                  <a:lnTo>
                    <a:pt x="480577" y="10820"/>
                  </a:lnTo>
                  <a:cubicBezTo>
                    <a:pt x="470926" y="941"/>
                    <a:pt x="445057" y="-5485"/>
                    <a:pt x="425550" y="6348"/>
                  </a:cubicBezTo>
                  <a:lnTo>
                    <a:pt x="425523" y="6348"/>
                  </a:lnTo>
                  <a:cubicBezTo>
                    <a:pt x="411233" y="5443"/>
                    <a:pt x="394730" y="4537"/>
                    <a:pt x="380407" y="4139"/>
                  </a:cubicBezTo>
                  <a:cubicBezTo>
                    <a:pt x="346443" y="3177"/>
                    <a:pt x="297387" y="1309"/>
                    <a:pt x="239816" y="15463"/>
                  </a:cubicBezTo>
                  <a:cubicBezTo>
                    <a:pt x="182277" y="29616"/>
                    <a:pt x="89804" y="49431"/>
                    <a:pt x="51138" y="129631"/>
                  </a:cubicBezTo>
                  <a:cubicBezTo>
                    <a:pt x="12448" y="209827"/>
                    <a:pt x="-1707" y="296650"/>
                    <a:pt x="190" y="363655"/>
                  </a:cubicBezTo>
                  <a:cubicBezTo>
                    <a:pt x="2057" y="430630"/>
                    <a:pt x="48309" y="562749"/>
                    <a:pt x="67162" y="609938"/>
                  </a:cubicBezTo>
                  <a:cubicBezTo>
                    <a:pt x="86043" y="657098"/>
                    <a:pt x="112449" y="702394"/>
                    <a:pt x="132259" y="728833"/>
                  </a:cubicBezTo>
                  <a:cubicBezTo>
                    <a:pt x="152077" y="755243"/>
                    <a:pt x="173781" y="783552"/>
                    <a:pt x="201152" y="780722"/>
                  </a:cubicBezTo>
                  <a:cubicBezTo>
                    <a:pt x="215786" y="779196"/>
                    <a:pt x="225838" y="778768"/>
                    <a:pt x="232884" y="774071"/>
                  </a:cubicBezTo>
                  <a:cubicBezTo>
                    <a:pt x="233249" y="773817"/>
                    <a:pt x="233623" y="773562"/>
                    <a:pt x="233957" y="773307"/>
                  </a:cubicBezTo>
                  <a:cubicBezTo>
                    <a:pt x="253349" y="759379"/>
                    <a:pt x="267894" y="737045"/>
                    <a:pt x="279699" y="709953"/>
                  </a:cubicBezTo>
                  <a:cubicBezTo>
                    <a:pt x="291728" y="682351"/>
                    <a:pt x="309419" y="660416"/>
                    <a:pt x="327817" y="644845"/>
                  </a:cubicBezTo>
                  <a:cubicBezTo>
                    <a:pt x="346215" y="629277"/>
                    <a:pt x="375226" y="623615"/>
                    <a:pt x="387965" y="605924"/>
                  </a:cubicBezTo>
                  <a:cubicBezTo>
                    <a:pt x="400700" y="588231"/>
                    <a:pt x="419751" y="572519"/>
                    <a:pt x="437810" y="565838"/>
                  </a:cubicBezTo>
                  <a:cubicBezTo>
                    <a:pt x="437810" y="565868"/>
                    <a:pt x="437837" y="565838"/>
                    <a:pt x="437837" y="565838"/>
                  </a:cubicBezTo>
                  <a:cubicBezTo>
                    <a:pt x="444458" y="570877"/>
                    <a:pt x="452981" y="573622"/>
                    <a:pt x="462973" y="571953"/>
                  </a:cubicBezTo>
                  <a:cubicBezTo>
                    <a:pt x="479953" y="569123"/>
                    <a:pt x="491983" y="557230"/>
                    <a:pt x="499059" y="547609"/>
                  </a:cubicBezTo>
                  <a:cubicBezTo>
                    <a:pt x="511793" y="547186"/>
                    <a:pt x="537866" y="550582"/>
                    <a:pt x="552836" y="545118"/>
                  </a:cubicBezTo>
                  <a:cubicBezTo>
                    <a:pt x="576188" y="536569"/>
                    <a:pt x="594475" y="522329"/>
                    <a:pt x="609391" y="517770"/>
                  </a:cubicBezTo>
                  <a:cubicBezTo>
                    <a:pt x="625046" y="536428"/>
                    <a:pt x="661813" y="540703"/>
                    <a:pt x="661813" y="540703"/>
                  </a:cubicBezTo>
                  <a:lnTo>
                    <a:pt x="661845" y="540703"/>
                  </a:lnTo>
                  <a:cubicBezTo>
                    <a:pt x="662466" y="543223"/>
                    <a:pt x="663146" y="545795"/>
                    <a:pt x="663935" y="548373"/>
                  </a:cubicBezTo>
                  <a:cubicBezTo>
                    <a:pt x="666962" y="558111"/>
                    <a:pt x="666395" y="568812"/>
                    <a:pt x="669428" y="575181"/>
                  </a:cubicBezTo>
                  <a:cubicBezTo>
                    <a:pt x="669428" y="575211"/>
                    <a:pt x="669428" y="575211"/>
                    <a:pt x="669428" y="575238"/>
                  </a:cubicBezTo>
                  <a:cubicBezTo>
                    <a:pt x="670639" y="577783"/>
                    <a:pt x="672422" y="579626"/>
                    <a:pt x="675254" y="580447"/>
                  </a:cubicBezTo>
                  <a:cubicBezTo>
                    <a:pt x="679896" y="581775"/>
                    <a:pt x="683463" y="579200"/>
                    <a:pt x="686688" y="575238"/>
                  </a:cubicBezTo>
                  <a:lnTo>
                    <a:pt x="686720" y="575208"/>
                  </a:lnTo>
                  <a:cubicBezTo>
                    <a:pt x="689492" y="571869"/>
                    <a:pt x="692072" y="567508"/>
                    <a:pt x="694899" y="563632"/>
                  </a:cubicBezTo>
                  <a:cubicBezTo>
                    <a:pt x="695861" y="562331"/>
                    <a:pt x="696853" y="561055"/>
                    <a:pt x="697899" y="559924"/>
                  </a:cubicBezTo>
                  <a:cubicBezTo>
                    <a:pt x="703362" y="553981"/>
                    <a:pt x="705340" y="549761"/>
                    <a:pt x="705939" y="545088"/>
                  </a:cubicBezTo>
                  <a:lnTo>
                    <a:pt x="706051" y="545118"/>
                  </a:lnTo>
                  <a:cubicBezTo>
                    <a:pt x="734018" y="542315"/>
                    <a:pt x="800504" y="524536"/>
                    <a:pt x="829515" y="517770"/>
                  </a:cubicBezTo>
                  <a:cubicBezTo>
                    <a:pt x="858531" y="511005"/>
                    <a:pt x="920804" y="460135"/>
                    <a:pt x="934950" y="448814"/>
                  </a:cubicBezTo>
                  <a:cubicBezTo>
                    <a:pt x="949104" y="437487"/>
                    <a:pt x="975288" y="408473"/>
                    <a:pt x="990854" y="397149"/>
                  </a:cubicBezTo>
                  <a:cubicBezTo>
                    <a:pt x="1006420" y="385826"/>
                    <a:pt x="1019865" y="358226"/>
                    <a:pt x="1024108" y="346195"/>
                  </a:cubicBezTo>
                  <a:cubicBezTo>
                    <a:pt x="1028352" y="334164"/>
                    <a:pt x="1053124" y="309394"/>
                    <a:pt x="1067981" y="289579"/>
                  </a:cubicBezTo>
                  <a:cubicBezTo>
                    <a:pt x="1082842" y="269763"/>
                    <a:pt x="1104067" y="231547"/>
                    <a:pt x="1118221" y="202531"/>
                  </a:cubicBezTo>
                  <a:cubicBezTo>
                    <a:pt x="1132375" y="173514"/>
                    <a:pt x="1173415" y="136715"/>
                    <a:pt x="1190402" y="125392"/>
                  </a:cubicBezTo>
                  <a:cubicBezTo>
                    <a:pt x="1207382" y="114068"/>
                    <a:pt x="1218000" y="99914"/>
                    <a:pt x="1219412" y="80096"/>
                  </a:cubicBezTo>
                  <a:cubicBezTo>
                    <a:pt x="1220827" y="60273"/>
                    <a:pt x="1208092" y="59565"/>
                    <a:pt x="1174833" y="52462"/>
                  </a:cubicBezTo>
                  <a:close/>
                </a:path>
              </a:pathLst>
            </a:custGeom>
            <a:noFill/>
            <a:ln w="675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10" name="Graphic 11">
              <a:extLst>
                <a:ext uri="{FF2B5EF4-FFF2-40B4-BE49-F238E27FC236}">
                  <a16:creationId xmlns:a16="http://schemas.microsoft.com/office/drawing/2014/main" id="{7240A777-CEA2-D8B3-E315-6610878434C8}"/>
                </a:ext>
              </a:extLst>
            </p:cNvPr>
            <p:cNvGrpSpPr/>
            <p:nvPr/>
          </p:nvGrpSpPr>
          <p:grpSpPr>
            <a:xfrm>
              <a:off x="5071315" y="2045929"/>
              <a:ext cx="1219501" cy="780974"/>
              <a:chOff x="5071315" y="2045929"/>
              <a:chExt cx="1219501" cy="780974"/>
            </a:xfrm>
          </p:grpSpPr>
          <p:sp>
            <p:nvSpPr>
              <p:cNvPr id="17" name="Free-form: Shape 1605">
                <a:extLst>
                  <a:ext uri="{FF2B5EF4-FFF2-40B4-BE49-F238E27FC236}">
                    <a16:creationId xmlns:a16="http://schemas.microsoft.com/office/drawing/2014/main" id="{FA0C5E1D-34DF-8066-BC7E-F53491815905}"/>
                  </a:ext>
                </a:extLst>
              </p:cNvPr>
              <p:cNvSpPr/>
              <p:nvPr/>
            </p:nvSpPr>
            <p:spPr>
              <a:xfrm>
                <a:off x="5739283" y="2586674"/>
                <a:ext cx="30282" cy="40096"/>
              </a:xfrm>
              <a:custGeom>
                <a:avLst/>
                <a:gdLst>
                  <a:gd name="connsiteX0" fmla="*/ 29217 w 30282"/>
                  <a:gd name="connsiteY0" fmla="*/ 5957 h 40096"/>
                  <a:gd name="connsiteX1" fmla="*/ 26924 w 30282"/>
                  <a:gd name="connsiteY1" fmla="*/ 22856 h 40096"/>
                  <a:gd name="connsiteX2" fmla="*/ 18745 w 30282"/>
                  <a:gd name="connsiteY2" fmla="*/ 34432 h 40096"/>
                  <a:gd name="connsiteX3" fmla="*/ 18713 w 30282"/>
                  <a:gd name="connsiteY3" fmla="*/ 34462 h 40096"/>
                  <a:gd name="connsiteX4" fmla="*/ 7279 w 30282"/>
                  <a:gd name="connsiteY4" fmla="*/ 39671 h 40096"/>
                  <a:gd name="connsiteX5" fmla="*/ 1453 w 30282"/>
                  <a:gd name="connsiteY5" fmla="*/ 34462 h 40096"/>
                  <a:gd name="connsiteX6" fmla="*/ 1453 w 30282"/>
                  <a:gd name="connsiteY6" fmla="*/ 34405 h 40096"/>
                  <a:gd name="connsiteX7" fmla="*/ 5158 w 30282"/>
                  <a:gd name="connsiteY7" fmla="*/ 17026 h 40096"/>
                  <a:gd name="connsiteX8" fmla="*/ 21800 w 30282"/>
                  <a:gd name="connsiteY8" fmla="*/ 4342 h 40096"/>
                  <a:gd name="connsiteX9" fmla="*/ 29247 w 30282"/>
                  <a:gd name="connsiteY9" fmla="*/ -73 h 40096"/>
                  <a:gd name="connsiteX10" fmla="*/ 29217 w 30282"/>
                  <a:gd name="connsiteY10" fmla="*/ 5957 h 40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82" h="40096">
                    <a:moveTo>
                      <a:pt x="29217" y="5957"/>
                    </a:moveTo>
                    <a:cubicBezTo>
                      <a:pt x="27661" y="10456"/>
                      <a:pt x="28089" y="16996"/>
                      <a:pt x="26924" y="22856"/>
                    </a:cubicBezTo>
                    <a:cubicBezTo>
                      <a:pt x="24098" y="26735"/>
                      <a:pt x="21520" y="31093"/>
                      <a:pt x="18745" y="34432"/>
                    </a:cubicBezTo>
                    <a:lnTo>
                      <a:pt x="18713" y="34462"/>
                    </a:lnTo>
                    <a:cubicBezTo>
                      <a:pt x="15491" y="38424"/>
                      <a:pt x="11922" y="40999"/>
                      <a:pt x="7279" y="39671"/>
                    </a:cubicBezTo>
                    <a:cubicBezTo>
                      <a:pt x="4448" y="38850"/>
                      <a:pt x="2664" y="37010"/>
                      <a:pt x="1453" y="34462"/>
                    </a:cubicBezTo>
                    <a:cubicBezTo>
                      <a:pt x="1453" y="34432"/>
                      <a:pt x="1453" y="34432"/>
                      <a:pt x="1453" y="34405"/>
                    </a:cubicBezTo>
                    <a:cubicBezTo>
                      <a:pt x="-674" y="26591"/>
                      <a:pt x="-1184" y="20563"/>
                      <a:pt x="5158" y="17026"/>
                    </a:cubicBezTo>
                    <a:cubicBezTo>
                      <a:pt x="11526" y="13484"/>
                      <a:pt x="14388" y="10034"/>
                      <a:pt x="21800" y="4342"/>
                    </a:cubicBezTo>
                    <a:cubicBezTo>
                      <a:pt x="25426" y="1569"/>
                      <a:pt x="27946" y="-73"/>
                      <a:pt x="29247" y="-73"/>
                    </a:cubicBezTo>
                    <a:cubicBezTo>
                      <a:pt x="30634" y="-71"/>
                      <a:pt x="30661" y="1740"/>
                      <a:pt x="29217" y="5957"/>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 name="Free-form: Shape 1606">
                <a:extLst>
                  <a:ext uri="{FF2B5EF4-FFF2-40B4-BE49-F238E27FC236}">
                    <a16:creationId xmlns:a16="http://schemas.microsoft.com/office/drawing/2014/main" id="{68E089AC-50E8-9B9A-AFC7-8C81EBD12385}"/>
                  </a:ext>
                </a:extLst>
              </p:cNvPr>
              <p:cNvSpPr/>
              <p:nvPr/>
            </p:nvSpPr>
            <p:spPr>
              <a:xfrm>
                <a:off x="5677801" y="2089169"/>
                <a:ext cx="172060" cy="520439"/>
              </a:xfrm>
              <a:custGeom>
                <a:avLst/>
                <a:gdLst>
                  <a:gd name="connsiteX0" fmla="*/ 137401 w 172060"/>
                  <a:gd name="connsiteY0" fmla="*/ 1484 h 520439"/>
                  <a:gd name="connsiteX1" fmla="*/ 125063 w 172060"/>
                  <a:gd name="connsiteY1" fmla="*/ 4571 h 520439"/>
                  <a:gd name="connsiteX2" fmla="*/ 125030 w 172060"/>
                  <a:gd name="connsiteY2" fmla="*/ 4571 h 520439"/>
                  <a:gd name="connsiteX3" fmla="*/ 91404 w 172060"/>
                  <a:gd name="connsiteY3" fmla="*/ 13120 h 520439"/>
                  <a:gd name="connsiteX4" fmla="*/ 32674 w 172060"/>
                  <a:gd name="connsiteY4" fmla="*/ 49609 h 520439"/>
                  <a:gd name="connsiteX5" fmla="*/ 10 w 172060"/>
                  <a:gd name="connsiteY5" fmla="*/ 121824 h 520439"/>
                  <a:gd name="connsiteX6" fmla="*/ 10 w 172060"/>
                  <a:gd name="connsiteY6" fmla="*/ 121853 h 520439"/>
                  <a:gd name="connsiteX7" fmla="*/ 10734 w 172060"/>
                  <a:gd name="connsiteY7" fmla="*/ 145859 h 520439"/>
                  <a:gd name="connsiteX8" fmla="*/ 30552 w 172060"/>
                  <a:gd name="connsiteY8" fmla="*/ 254137 h 520439"/>
                  <a:gd name="connsiteX9" fmla="*/ 31400 w 172060"/>
                  <a:gd name="connsiteY9" fmla="*/ 260848 h 520439"/>
                  <a:gd name="connsiteX10" fmla="*/ 50364 w 172060"/>
                  <a:gd name="connsiteY10" fmla="*/ 319248 h 520439"/>
                  <a:gd name="connsiteX11" fmla="*/ 68053 w 172060"/>
                  <a:gd name="connsiteY11" fmla="*/ 385065 h 520439"/>
                  <a:gd name="connsiteX12" fmla="*/ 80082 w 172060"/>
                  <a:gd name="connsiteY12" fmla="*/ 455131 h 520439"/>
                  <a:gd name="connsiteX13" fmla="*/ 91516 w 172060"/>
                  <a:gd name="connsiteY13" fmla="*/ 496970 h 520439"/>
                  <a:gd name="connsiteX14" fmla="*/ 90727 w 172060"/>
                  <a:gd name="connsiteY14" fmla="*/ 497480 h 520439"/>
                  <a:gd name="connsiteX15" fmla="*/ 90694 w 172060"/>
                  <a:gd name="connsiteY15" fmla="*/ 503510 h 520439"/>
                  <a:gd name="connsiteX16" fmla="*/ 88402 w 172060"/>
                  <a:gd name="connsiteY16" fmla="*/ 520409 h 520439"/>
                  <a:gd name="connsiteX17" fmla="*/ 91402 w 172060"/>
                  <a:gd name="connsiteY17" fmla="*/ 516701 h 520439"/>
                  <a:gd name="connsiteX18" fmla="*/ 99442 w 172060"/>
                  <a:gd name="connsiteY18" fmla="*/ 501865 h 520439"/>
                  <a:gd name="connsiteX19" fmla="*/ 99553 w 172060"/>
                  <a:gd name="connsiteY19" fmla="*/ 495469 h 520439"/>
                  <a:gd name="connsiteX20" fmla="*/ 85743 w 172060"/>
                  <a:gd name="connsiteY20" fmla="*/ 460790 h 520439"/>
                  <a:gd name="connsiteX21" fmla="*/ 77248 w 172060"/>
                  <a:gd name="connsiteY21" fmla="*/ 399219 h 520439"/>
                  <a:gd name="connsiteX22" fmla="*/ 58849 w 172060"/>
                  <a:gd name="connsiteY22" fmla="*/ 317125 h 520439"/>
                  <a:gd name="connsiteX23" fmla="*/ 35104 w 172060"/>
                  <a:gd name="connsiteY23" fmla="*/ 260311 h 520439"/>
                  <a:gd name="connsiteX24" fmla="*/ 34083 w 172060"/>
                  <a:gd name="connsiteY24" fmla="*/ 250600 h 520439"/>
                  <a:gd name="connsiteX25" fmla="*/ 19929 w 172060"/>
                  <a:gd name="connsiteY25" fmla="*/ 155765 h 520439"/>
                  <a:gd name="connsiteX26" fmla="*/ 15685 w 172060"/>
                  <a:gd name="connsiteY26" fmla="*/ 104103 h 520439"/>
                  <a:gd name="connsiteX27" fmla="*/ 61681 w 172060"/>
                  <a:gd name="connsiteY27" fmla="*/ 34748 h 520439"/>
                  <a:gd name="connsiteX28" fmla="*/ 119708 w 172060"/>
                  <a:gd name="connsiteY28" fmla="*/ 16348 h 520439"/>
                  <a:gd name="connsiteX29" fmla="*/ 172070 w 172060"/>
                  <a:gd name="connsiteY29" fmla="*/ 7856 h 520439"/>
                  <a:gd name="connsiteX30" fmla="*/ 137401 w 172060"/>
                  <a:gd name="connsiteY30" fmla="*/ 1484 h 5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2060" h="520439">
                    <a:moveTo>
                      <a:pt x="137401" y="1484"/>
                    </a:moveTo>
                    <a:cubicBezTo>
                      <a:pt x="131992" y="2761"/>
                      <a:pt x="128117" y="3747"/>
                      <a:pt x="125063" y="4571"/>
                    </a:cubicBezTo>
                    <a:lnTo>
                      <a:pt x="125030" y="4571"/>
                    </a:lnTo>
                    <a:cubicBezTo>
                      <a:pt x="114445" y="7431"/>
                      <a:pt x="113342" y="8423"/>
                      <a:pt x="91404" y="13120"/>
                    </a:cubicBezTo>
                    <a:cubicBezTo>
                      <a:pt x="63099" y="19177"/>
                      <a:pt x="44028" y="36190"/>
                      <a:pt x="32674" y="49609"/>
                    </a:cubicBezTo>
                    <a:cubicBezTo>
                      <a:pt x="17107" y="68010"/>
                      <a:pt x="4880" y="90064"/>
                      <a:pt x="10" y="121824"/>
                    </a:cubicBezTo>
                    <a:cubicBezTo>
                      <a:pt x="37" y="121853"/>
                      <a:pt x="10" y="121853"/>
                      <a:pt x="10" y="121853"/>
                    </a:cubicBezTo>
                    <a:cubicBezTo>
                      <a:pt x="4341" y="130600"/>
                      <a:pt x="8078" y="138866"/>
                      <a:pt x="10734" y="145859"/>
                    </a:cubicBezTo>
                    <a:cubicBezTo>
                      <a:pt x="20641" y="172043"/>
                      <a:pt x="24888" y="203890"/>
                      <a:pt x="30552" y="254137"/>
                    </a:cubicBezTo>
                    <a:cubicBezTo>
                      <a:pt x="30806" y="256487"/>
                      <a:pt x="31086" y="258723"/>
                      <a:pt x="31400" y="260848"/>
                    </a:cubicBezTo>
                    <a:cubicBezTo>
                      <a:pt x="37375" y="303904"/>
                      <a:pt x="49009" y="299489"/>
                      <a:pt x="50364" y="319248"/>
                    </a:cubicBezTo>
                    <a:cubicBezTo>
                      <a:pt x="51776" y="339971"/>
                      <a:pt x="71595" y="354349"/>
                      <a:pt x="68053" y="385065"/>
                    </a:cubicBezTo>
                    <a:cubicBezTo>
                      <a:pt x="64492" y="415779"/>
                      <a:pt x="77253" y="441682"/>
                      <a:pt x="80082" y="455131"/>
                    </a:cubicBezTo>
                    <a:cubicBezTo>
                      <a:pt x="82830" y="468154"/>
                      <a:pt x="88884" y="491137"/>
                      <a:pt x="91516" y="496970"/>
                    </a:cubicBezTo>
                    <a:lnTo>
                      <a:pt x="90727" y="497480"/>
                    </a:lnTo>
                    <a:cubicBezTo>
                      <a:pt x="92115" y="497480"/>
                      <a:pt x="92139" y="499290"/>
                      <a:pt x="90694" y="503510"/>
                    </a:cubicBezTo>
                    <a:cubicBezTo>
                      <a:pt x="89139" y="508009"/>
                      <a:pt x="89567" y="514549"/>
                      <a:pt x="88402" y="520409"/>
                    </a:cubicBezTo>
                    <a:cubicBezTo>
                      <a:pt x="89364" y="519108"/>
                      <a:pt x="90356" y="517832"/>
                      <a:pt x="91402" y="516701"/>
                    </a:cubicBezTo>
                    <a:cubicBezTo>
                      <a:pt x="96865" y="510758"/>
                      <a:pt x="98843" y="506538"/>
                      <a:pt x="99442" y="501865"/>
                    </a:cubicBezTo>
                    <a:cubicBezTo>
                      <a:pt x="99665" y="499857"/>
                      <a:pt x="99665" y="497789"/>
                      <a:pt x="99553" y="495469"/>
                    </a:cubicBezTo>
                    <a:cubicBezTo>
                      <a:pt x="99188" y="487684"/>
                      <a:pt x="84326" y="479900"/>
                      <a:pt x="85743" y="460790"/>
                    </a:cubicBezTo>
                    <a:cubicBezTo>
                      <a:pt x="87155" y="441682"/>
                      <a:pt x="77248" y="424699"/>
                      <a:pt x="77248" y="399219"/>
                    </a:cubicBezTo>
                    <a:cubicBezTo>
                      <a:pt x="77248" y="373739"/>
                      <a:pt x="70172" y="340480"/>
                      <a:pt x="58849" y="317125"/>
                    </a:cubicBezTo>
                    <a:cubicBezTo>
                      <a:pt x="48776" y="296318"/>
                      <a:pt x="38668" y="285054"/>
                      <a:pt x="35104" y="260311"/>
                    </a:cubicBezTo>
                    <a:cubicBezTo>
                      <a:pt x="34649" y="257311"/>
                      <a:pt x="34310" y="254083"/>
                      <a:pt x="34083" y="250600"/>
                    </a:cubicBezTo>
                    <a:cubicBezTo>
                      <a:pt x="31961" y="218753"/>
                      <a:pt x="31961" y="182660"/>
                      <a:pt x="19929" y="155765"/>
                    </a:cubicBezTo>
                    <a:cubicBezTo>
                      <a:pt x="7902" y="128873"/>
                      <a:pt x="10026" y="123919"/>
                      <a:pt x="15685" y="104103"/>
                    </a:cubicBezTo>
                    <a:cubicBezTo>
                      <a:pt x="21349" y="84288"/>
                      <a:pt x="40451" y="46780"/>
                      <a:pt x="61681" y="34748"/>
                    </a:cubicBezTo>
                    <a:cubicBezTo>
                      <a:pt x="82911" y="22720"/>
                      <a:pt x="102014" y="19888"/>
                      <a:pt x="119708" y="16348"/>
                    </a:cubicBezTo>
                    <a:cubicBezTo>
                      <a:pt x="137396" y="12811"/>
                      <a:pt x="151550" y="1487"/>
                      <a:pt x="172070" y="7856"/>
                    </a:cubicBezTo>
                    <a:cubicBezTo>
                      <a:pt x="172075" y="7854"/>
                      <a:pt x="161458" y="-4178"/>
                      <a:pt x="137401" y="1484"/>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 name="Free-form: Shape 1607">
                <a:extLst>
                  <a:ext uri="{FF2B5EF4-FFF2-40B4-BE49-F238E27FC236}">
                    <a16:creationId xmlns:a16="http://schemas.microsoft.com/office/drawing/2014/main" id="{A7EB016B-97DF-47D1-1901-22A2BABE66E8}"/>
                  </a:ext>
                </a:extLst>
              </p:cNvPr>
              <p:cNvSpPr/>
              <p:nvPr/>
            </p:nvSpPr>
            <p:spPr>
              <a:xfrm>
                <a:off x="5496847" y="2045934"/>
                <a:ext cx="272459" cy="575220"/>
              </a:xfrm>
              <a:custGeom>
                <a:avLst/>
                <a:gdLst>
                  <a:gd name="connsiteX0" fmla="*/ 261061 w 272459"/>
                  <a:gd name="connsiteY0" fmla="*/ 498365 h 575220"/>
                  <a:gd name="connsiteX1" fmla="*/ 249031 w 272459"/>
                  <a:gd name="connsiteY1" fmla="*/ 428300 h 575220"/>
                  <a:gd name="connsiteX2" fmla="*/ 231343 w 272459"/>
                  <a:gd name="connsiteY2" fmla="*/ 362482 h 575220"/>
                  <a:gd name="connsiteX3" fmla="*/ 212378 w 272459"/>
                  <a:gd name="connsiteY3" fmla="*/ 304082 h 575220"/>
                  <a:gd name="connsiteX4" fmla="*/ 211530 w 272459"/>
                  <a:gd name="connsiteY4" fmla="*/ 297372 h 575220"/>
                  <a:gd name="connsiteX5" fmla="*/ 191712 w 272459"/>
                  <a:gd name="connsiteY5" fmla="*/ 189093 h 575220"/>
                  <a:gd name="connsiteX6" fmla="*/ 180989 w 272459"/>
                  <a:gd name="connsiteY6" fmla="*/ 165088 h 575220"/>
                  <a:gd name="connsiteX7" fmla="*/ 180989 w 272459"/>
                  <a:gd name="connsiteY7" fmla="*/ 165058 h 575220"/>
                  <a:gd name="connsiteX8" fmla="*/ 163978 w 272459"/>
                  <a:gd name="connsiteY8" fmla="*/ 132477 h 575220"/>
                  <a:gd name="connsiteX9" fmla="*/ 145718 w 272459"/>
                  <a:gd name="connsiteY9" fmla="*/ 99216 h 575220"/>
                  <a:gd name="connsiteX10" fmla="*/ 95478 w 272459"/>
                  <a:gd name="connsiteY10" fmla="*/ 56357 h 575220"/>
                  <a:gd name="connsiteX11" fmla="*/ 57267 w 272459"/>
                  <a:gd name="connsiteY11" fmla="*/ 13583 h 575220"/>
                  <a:gd name="connsiteX12" fmla="*/ 55091 w 272459"/>
                  <a:gd name="connsiteY12" fmla="*/ 10837 h 575220"/>
                  <a:gd name="connsiteX13" fmla="*/ 55058 w 272459"/>
                  <a:gd name="connsiteY13" fmla="*/ 10837 h 575220"/>
                  <a:gd name="connsiteX14" fmla="*/ 32 w 272459"/>
                  <a:gd name="connsiteY14" fmla="*/ 6365 h 575220"/>
                  <a:gd name="connsiteX15" fmla="*/ 35077 w 272459"/>
                  <a:gd name="connsiteY15" fmla="*/ 8856 h 575220"/>
                  <a:gd name="connsiteX16" fmla="*/ 87922 w 272459"/>
                  <a:gd name="connsiteY16" fmla="*/ 58878 h 575220"/>
                  <a:gd name="connsiteX17" fmla="*/ 159791 w 272459"/>
                  <a:gd name="connsiteY17" fmla="*/ 134716 h 575220"/>
                  <a:gd name="connsiteX18" fmla="*/ 162447 w 272459"/>
                  <a:gd name="connsiteY18" fmla="*/ 140036 h 575220"/>
                  <a:gd name="connsiteX19" fmla="*/ 192650 w 272459"/>
                  <a:gd name="connsiteY19" fmla="*/ 239116 h 575220"/>
                  <a:gd name="connsiteX20" fmla="*/ 203972 w 272459"/>
                  <a:gd name="connsiteY20" fmla="*/ 335363 h 575220"/>
                  <a:gd name="connsiteX21" fmla="*/ 193582 w 272459"/>
                  <a:gd name="connsiteY21" fmla="*/ 428780 h 575220"/>
                  <a:gd name="connsiteX22" fmla="*/ 175468 w 272459"/>
                  <a:gd name="connsiteY22" fmla="*/ 489898 h 575220"/>
                  <a:gd name="connsiteX23" fmla="*/ 200208 w 272459"/>
                  <a:gd name="connsiteY23" fmla="*/ 489898 h 575220"/>
                  <a:gd name="connsiteX24" fmla="*/ 223554 w 272459"/>
                  <a:gd name="connsiteY24" fmla="*/ 512519 h 575220"/>
                  <a:gd name="connsiteX25" fmla="*/ 236327 w 272459"/>
                  <a:gd name="connsiteY25" fmla="*/ 540714 h 575220"/>
                  <a:gd name="connsiteX26" fmla="*/ 238416 w 272459"/>
                  <a:gd name="connsiteY26" fmla="*/ 548385 h 575220"/>
                  <a:gd name="connsiteX27" fmla="*/ 243909 w 272459"/>
                  <a:gd name="connsiteY27" fmla="*/ 575193 h 575220"/>
                  <a:gd name="connsiteX28" fmla="*/ 247614 w 272459"/>
                  <a:gd name="connsiteY28" fmla="*/ 557814 h 575220"/>
                  <a:gd name="connsiteX29" fmla="*/ 264256 w 272459"/>
                  <a:gd name="connsiteY29" fmla="*/ 545129 h 575220"/>
                  <a:gd name="connsiteX30" fmla="*/ 271703 w 272459"/>
                  <a:gd name="connsiteY30" fmla="*/ 540714 h 575220"/>
                  <a:gd name="connsiteX31" fmla="*/ 272491 w 272459"/>
                  <a:gd name="connsiteY31" fmla="*/ 540205 h 575220"/>
                  <a:gd name="connsiteX32" fmla="*/ 261061 w 272459"/>
                  <a:gd name="connsiteY32" fmla="*/ 498365 h 57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459" h="575220">
                    <a:moveTo>
                      <a:pt x="261061" y="498365"/>
                    </a:moveTo>
                    <a:cubicBezTo>
                      <a:pt x="258229" y="484916"/>
                      <a:pt x="245467" y="459014"/>
                      <a:pt x="249031" y="428300"/>
                    </a:cubicBezTo>
                    <a:cubicBezTo>
                      <a:pt x="252573" y="397584"/>
                      <a:pt x="232755" y="383203"/>
                      <a:pt x="231343" y="362482"/>
                    </a:cubicBezTo>
                    <a:cubicBezTo>
                      <a:pt x="229988" y="342724"/>
                      <a:pt x="218354" y="347139"/>
                      <a:pt x="212378" y="304082"/>
                    </a:cubicBezTo>
                    <a:cubicBezTo>
                      <a:pt x="212067" y="301960"/>
                      <a:pt x="211785" y="299724"/>
                      <a:pt x="211530" y="297372"/>
                    </a:cubicBezTo>
                    <a:cubicBezTo>
                      <a:pt x="205866" y="247125"/>
                      <a:pt x="201623" y="215278"/>
                      <a:pt x="191712" y="189093"/>
                    </a:cubicBezTo>
                    <a:cubicBezTo>
                      <a:pt x="189056" y="182101"/>
                      <a:pt x="185319" y="173834"/>
                      <a:pt x="180989" y="165088"/>
                    </a:cubicBezTo>
                    <a:cubicBezTo>
                      <a:pt x="180989" y="165088"/>
                      <a:pt x="181016" y="165088"/>
                      <a:pt x="180989" y="165058"/>
                    </a:cubicBezTo>
                    <a:cubicBezTo>
                      <a:pt x="175748" y="154415"/>
                      <a:pt x="169721" y="143064"/>
                      <a:pt x="163978" y="132477"/>
                    </a:cubicBezTo>
                    <a:cubicBezTo>
                      <a:pt x="156791" y="119286"/>
                      <a:pt x="150051" y="107255"/>
                      <a:pt x="145718" y="99216"/>
                    </a:cubicBezTo>
                    <a:cubicBezTo>
                      <a:pt x="135106" y="79401"/>
                      <a:pt x="105385" y="73655"/>
                      <a:pt x="95478" y="56357"/>
                    </a:cubicBezTo>
                    <a:cubicBezTo>
                      <a:pt x="85575" y="39060"/>
                      <a:pt x="64345" y="24906"/>
                      <a:pt x="57267" y="13583"/>
                    </a:cubicBezTo>
                    <a:cubicBezTo>
                      <a:pt x="56673" y="12648"/>
                      <a:pt x="55939" y="11742"/>
                      <a:pt x="55091" y="10837"/>
                    </a:cubicBezTo>
                    <a:lnTo>
                      <a:pt x="55058" y="10837"/>
                    </a:lnTo>
                    <a:cubicBezTo>
                      <a:pt x="45408" y="958"/>
                      <a:pt x="19538" y="-5468"/>
                      <a:pt x="32" y="6365"/>
                    </a:cubicBezTo>
                    <a:cubicBezTo>
                      <a:pt x="19647" y="7609"/>
                      <a:pt x="35077" y="8856"/>
                      <a:pt x="35077" y="8856"/>
                    </a:cubicBezTo>
                    <a:cubicBezTo>
                      <a:pt x="45462" y="16415"/>
                      <a:pt x="75665" y="39060"/>
                      <a:pt x="87922" y="58878"/>
                    </a:cubicBezTo>
                    <a:cubicBezTo>
                      <a:pt x="99724" y="77929"/>
                      <a:pt x="136829" y="90895"/>
                      <a:pt x="159791" y="134716"/>
                    </a:cubicBezTo>
                    <a:cubicBezTo>
                      <a:pt x="160691" y="136442"/>
                      <a:pt x="161601" y="138199"/>
                      <a:pt x="162447" y="140036"/>
                    </a:cubicBezTo>
                    <a:cubicBezTo>
                      <a:pt x="185089" y="188161"/>
                      <a:pt x="190753" y="221170"/>
                      <a:pt x="192650" y="239116"/>
                    </a:cubicBezTo>
                    <a:cubicBezTo>
                      <a:pt x="194544" y="257034"/>
                      <a:pt x="199246" y="305158"/>
                      <a:pt x="203972" y="335363"/>
                    </a:cubicBezTo>
                    <a:cubicBezTo>
                      <a:pt x="208698" y="365539"/>
                      <a:pt x="195482" y="399511"/>
                      <a:pt x="193582" y="428780"/>
                    </a:cubicBezTo>
                    <a:cubicBezTo>
                      <a:pt x="192371" y="447720"/>
                      <a:pt x="185235" y="472178"/>
                      <a:pt x="175468" y="489898"/>
                    </a:cubicBezTo>
                    <a:cubicBezTo>
                      <a:pt x="175468" y="489898"/>
                      <a:pt x="191712" y="484946"/>
                      <a:pt x="200208" y="489898"/>
                    </a:cubicBezTo>
                    <a:cubicBezTo>
                      <a:pt x="208698" y="494823"/>
                      <a:pt x="213652" y="504024"/>
                      <a:pt x="223554" y="512519"/>
                    </a:cubicBezTo>
                    <a:cubicBezTo>
                      <a:pt x="231595" y="519425"/>
                      <a:pt x="233573" y="529732"/>
                      <a:pt x="236327" y="540714"/>
                    </a:cubicBezTo>
                    <a:cubicBezTo>
                      <a:pt x="236947" y="543235"/>
                      <a:pt x="237627" y="545807"/>
                      <a:pt x="238416" y="548385"/>
                    </a:cubicBezTo>
                    <a:cubicBezTo>
                      <a:pt x="241443" y="558123"/>
                      <a:pt x="240877" y="568823"/>
                      <a:pt x="243909" y="575193"/>
                    </a:cubicBezTo>
                    <a:cubicBezTo>
                      <a:pt x="241782" y="567379"/>
                      <a:pt x="241272" y="561351"/>
                      <a:pt x="247614" y="557814"/>
                    </a:cubicBezTo>
                    <a:cubicBezTo>
                      <a:pt x="253982" y="554271"/>
                      <a:pt x="256844" y="550821"/>
                      <a:pt x="264256" y="545129"/>
                    </a:cubicBezTo>
                    <a:cubicBezTo>
                      <a:pt x="267882" y="542357"/>
                      <a:pt x="270402" y="540714"/>
                      <a:pt x="271703" y="540714"/>
                    </a:cubicBezTo>
                    <a:lnTo>
                      <a:pt x="272491" y="540205"/>
                    </a:lnTo>
                    <a:cubicBezTo>
                      <a:pt x="269863" y="534372"/>
                      <a:pt x="263806" y="511386"/>
                      <a:pt x="261061" y="498365"/>
                    </a:cubicBezTo>
                    <a:close/>
                  </a:path>
                </a:pathLst>
              </a:custGeom>
              <a:solidFill>
                <a:srgbClr val="FFEEBC"/>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 name="Free-form: Shape 1608">
                <a:extLst>
                  <a:ext uri="{FF2B5EF4-FFF2-40B4-BE49-F238E27FC236}">
                    <a16:creationId xmlns:a16="http://schemas.microsoft.com/office/drawing/2014/main" id="{3945C4CF-80CD-61F8-6894-2058D24E6616}"/>
                  </a:ext>
                </a:extLst>
              </p:cNvPr>
              <p:cNvSpPr/>
              <p:nvPr/>
            </p:nvSpPr>
            <p:spPr>
              <a:xfrm>
                <a:off x="5661132" y="2533657"/>
                <a:ext cx="72009" cy="53019"/>
              </a:xfrm>
              <a:custGeom>
                <a:avLst/>
                <a:gdLst>
                  <a:gd name="connsiteX0" fmla="*/ 72031 w 72009"/>
                  <a:gd name="connsiteY0" fmla="*/ 52954 h 53019"/>
                  <a:gd name="connsiteX1" fmla="*/ 71998 w 72009"/>
                  <a:gd name="connsiteY1" fmla="*/ 52954 h 53019"/>
                  <a:gd name="connsiteX2" fmla="*/ 19576 w 72009"/>
                  <a:gd name="connsiteY2" fmla="*/ 30022 h 53019"/>
                  <a:gd name="connsiteX3" fmla="*/ 16804 w 72009"/>
                  <a:gd name="connsiteY3" fmla="*/ 26173 h 53019"/>
                  <a:gd name="connsiteX4" fmla="*/ 21 w 72009"/>
                  <a:gd name="connsiteY4" fmla="*/ 17877 h 53019"/>
                  <a:gd name="connsiteX5" fmla="*/ 21 w 72009"/>
                  <a:gd name="connsiteY5" fmla="*/ 17850 h 53019"/>
                  <a:gd name="connsiteX6" fmla="*/ 11173 w 72009"/>
                  <a:gd name="connsiteY6" fmla="*/ 2135 h 53019"/>
                  <a:gd name="connsiteX7" fmla="*/ 35912 w 72009"/>
                  <a:gd name="connsiteY7" fmla="*/ 2135 h 53019"/>
                  <a:gd name="connsiteX8" fmla="*/ 59259 w 72009"/>
                  <a:gd name="connsiteY8" fmla="*/ 24756 h 53019"/>
                  <a:gd name="connsiteX9" fmla="*/ 72031 w 72009"/>
                  <a:gd name="connsiteY9" fmla="*/ 52954 h 5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09" h="53019">
                    <a:moveTo>
                      <a:pt x="72031" y="52954"/>
                    </a:moveTo>
                    <a:lnTo>
                      <a:pt x="71998" y="52954"/>
                    </a:lnTo>
                    <a:cubicBezTo>
                      <a:pt x="71998" y="52954"/>
                      <a:pt x="35235" y="48680"/>
                      <a:pt x="19576" y="30022"/>
                    </a:cubicBezTo>
                    <a:cubicBezTo>
                      <a:pt x="18560" y="28805"/>
                      <a:pt x="17623" y="27531"/>
                      <a:pt x="16804" y="26173"/>
                    </a:cubicBezTo>
                    <a:cubicBezTo>
                      <a:pt x="16804" y="26173"/>
                      <a:pt x="3783" y="25067"/>
                      <a:pt x="21" y="17877"/>
                    </a:cubicBezTo>
                    <a:lnTo>
                      <a:pt x="21" y="17850"/>
                    </a:lnTo>
                    <a:cubicBezTo>
                      <a:pt x="3953" y="13830"/>
                      <a:pt x="7750" y="8420"/>
                      <a:pt x="11173" y="2135"/>
                    </a:cubicBezTo>
                    <a:cubicBezTo>
                      <a:pt x="11173" y="2135"/>
                      <a:pt x="27416" y="-2817"/>
                      <a:pt x="35912" y="2135"/>
                    </a:cubicBezTo>
                    <a:cubicBezTo>
                      <a:pt x="44403" y="7060"/>
                      <a:pt x="49357" y="16262"/>
                      <a:pt x="59259" y="24756"/>
                    </a:cubicBezTo>
                    <a:cubicBezTo>
                      <a:pt x="67299" y="31662"/>
                      <a:pt x="69278" y="41969"/>
                      <a:pt x="72031" y="52954"/>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 name="Free-form: Shape 1609">
                <a:extLst>
                  <a:ext uri="{FF2B5EF4-FFF2-40B4-BE49-F238E27FC236}">
                    <a16:creationId xmlns:a16="http://schemas.microsoft.com/office/drawing/2014/main" id="{84DEF799-3094-1532-0425-D73AD7414038}"/>
                  </a:ext>
                </a:extLst>
              </p:cNvPr>
              <p:cNvSpPr/>
              <p:nvPr/>
            </p:nvSpPr>
            <p:spPr>
              <a:xfrm>
                <a:off x="5570355" y="2551599"/>
                <a:ext cx="110331" cy="42642"/>
              </a:xfrm>
              <a:custGeom>
                <a:avLst/>
                <a:gdLst>
                  <a:gd name="connsiteX0" fmla="*/ 107593 w 110331"/>
                  <a:gd name="connsiteY0" fmla="*/ 8229 h 42642"/>
                  <a:gd name="connsiteX1" fmla="*/ 110365 w 110331"/>
                  <a:gd name="connsiteY1" fmla="*/ 12077 h 42642"/>
                  <a:gd name="connsiteX2" fmla="*/ 53810 w 110331"/>
                  <a:gd name="connsiteY2" fmla="*/ 39425 h 42642"/>
                  <a:gd name="connsiteX3" fmla="*/ 33 w 110331"/>
                  <a:gd name="connsiteY3" fmla="*/ 41915 h 42642"/>
                  <a:gd name="connsiteX4" fmla="*/ 23979 w 110331"/>
                  <a:gd name="connsiteY4" fmla="*/ 12077 h 42642"/>
                  <a:gd name="connsiteX5" fmla="*/ 24122 w 110331"/>
                  <a:gd name="connsiteY5" fmla="*/ 12077 h 42642"/>
                  <a:gd name="connsiteX6" fmla="*/ 84241 w 110331"/>
                  <a:gd name="connsiteY6" fmla="*/ 5169 h 42642"/>
                  <a:gd name="connsiteX7" fmla="*/ 90810 w 110331"/>
                  <a:gd name="connsiteY7" fmla="*/ -68 h 42642"/>
                  <a:gd name="connsiteX8" fmla="*/ 107593 w 110331"/>
                  <a:gd name="connsiteY8" fmla="*/ 8229 h 4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31" h="42642">
                    <a:moveTo>
                      <a:pt x="107593" y="8229"/>
                    </a:moveTo>
                    <a:cubicBezTo>
                      <a:pt x="108414" y="9587"/>
                      <a:pt x="109349" y="10860"/>
                      <a:pt x="110365" y="12077"/>
                    </a:cubicBezTo>
                    <a:cubicBezTo>
                      <a:pt x="95449" y="16636"/>
                      <a:pt x="77162" y="30876"/>
                      <a:pt x="53810" y="39425"/>
                    </a:cubicBezTo>
                    <a:cubicBezTo>
                      <a:pt x="38843" y="44889"/>
                      <a:pt x="12767" y="41493"/>
                      <a:pt x="33" y="41915"/>
                    </a:cubicBezTo>
                    <a:cubicBezTo>
                      <a:pt x="7084" y="32318"/>
                      <a:pt x="14217" y="12107"/>
                      <a:pt x="23979" y="12077"/>
                    </a:cubicBezTo>
                    <a:cubicBezTo>
                      <a:pt x="24011" y="12077"/>
                      <a:pt x="24063" y="12077"/>
                      <a:pt x="24122" y="12077"/>
                    </a:cubicBezTo>
                    <a:cubicBezTo>
                      <a:pt x="50306" y="12701"/>
                      <a:pt x="72298" y="12077"/>
                      <a:pt x="84241" y="5169"/>
                    </a:cubicBezTo>
                    <a:cubicBezTo>
                      <a:pt x="86479" y="3898"/>
                      <a:pt x="88661" y="2114"/>
                      <a:pt x="90810" y="-68"/>
                    </a:cubicBezTo>
                    <a:cubicBezTo>
                      <a:pt x="94571" y="7123"/>
                      <a:pt x="107593" y="8229"/>
                      <a:pt x="107593" y="8229"/>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 name="Free-form: Shape 1610">
                <a:extLst>
                  <a:ext uri="{FF2B5EF4-FFF2-40B4-BE49-F238E27FC236}">
                    <a16:creationId xmlns:a16="http://schemas.microsoft.com/office/drawing/2014/main" id="{904D253D-AF5E-E334-1BE5-4B446D836621}"/>
                  </a:ext>
                </a:extLst>
              </p:cNvPr>
              <p:cNvSpPr/>
              <p:nvPr/>
            </p:nvSpPr>
            <p:spPr>
              <a:xfrm>
                <a:off x="5305253" y="2568747"/>
                <a:ext cx="203853" cy="250533"/>
              </a:xfrm>
              <a:custGeom>
                <a:avLst/>
                <a:gdLst>
                  <a:gd name="connsiteX0" fmla="*/ 192999 w 203853"/>
                  <a:gd name="connsiteY0" fmla="*/ 29983 h 250533"/>
                  <a:gd name="connsiteX1" fmla="*/ 203923 w 203853"/>
                  <a:gd name="connsiteY1" fmla="*/ 42977 h 250533"/>
                  <a:gd name="connsiteX2" fmla="*/ 154078 w 203853"/>
                  <a:gd name="connsiteY2" fmla="*/ 83063 h 250533"/>
                  <a:gd name="connsiteX3" fmla="*/ 93930 w 203853"/>
                  <a:gd name="connsiteY3" fmla="*/ 121983 h 250533"/>
                  <a:gd name="connsiteX4" fmla="*/ 45811 w 203853"/>
                  <a:gd name="connsiteY4" fmla="*/ 187091 h 250533"/>
                  <a:gd name="connsiteX5" fmla="*/ 69 w 203853"/>
                  <a:gd name="connsiteY5" fmla="*/ 250445 h 250533"/>
                  <a:gd name="connsiteX6" fmla="*/ 11592 w 203853"/>
                  <a:gd name="connsiteY6" fmla="*/ 225787 h 250533"/>
                  <a:gd name="connsiteX7" fmla="*/ 40857 w 203853"/>
                  <a:gd name="connsiteY7" fmla="*/ 138034 h 250533"/>
                  <a:gd name="connsiteX8" fmla="*/ 86144 w 203853"/>
                  <a:gd name="connsiteY8" fmla="*/ 79518 h 250533"/>
                  <a:gd name="connsiteX9" fmla="*/ 158774 w 203853"/>
                  <a:gd name="connsiteY9" fmla="*/ 27628 h 250533"/>
                  <a:gd name="connsiteX10" fmla="*/ 201150 w 203853"/>
                  <a:gd name="connsiteY10" fmla="*/ -88 h 250533"/>
                  <a:gd name="connsiteX11" fmla="*/ 192999 w 203853"/>
                  <a:gd name="connsiteY11" fmla="*/ 29983 h 25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853" h="250533">
                    <a:moveTo>
                      <a:pt x="192999" y="29983"/>
                    </a:moveTo>
                    <a:cubicBezTo>
                      <a:pt x="195630" y="34908"/>
                      <a:pt x="199308" y="39494"/>
                      <a:pt x="203923" y="42977"/>
                    </a:cubicBezTo>
                    <a:cubicBezTo>
                      <a:pt x="185863" y="49658"/>
                      <a:pt x="166815" y="65370"/>
                      <a:pt x="154078" y="83063"/>
                    </a:cubicBezTo>
                    <a:cubicBezTo>
                      <a:pt x="141338" y="100753"/>
                      <a:pt x="112328" y="106415"/>
                      <a:pt x="93930" y="121983"/>
                    </a:cubicBezTo>
                    <a:cubicBezTo>
                      <a:pt x="75532" y="137554"/>
                      <a:pt x="57844" y="159492"/>
                      <a:pt x="45811" y="187091"/>
                    </a:cubicBezTo>
                    <a:cubicBezTo>
                      <a:pt x="34009" y="214184"/>
                      <a:pt x="19462" y="236517"/>
                      <a:pt x="69" y="250445"/>
                    </a:cubicBezTo>
                    <a:cubicBezTo>
                      <a:pt x="5562" y="246201"/>
                      <a:pt x="9126" y="238983"/>
                      <a:pt x="11592" y="225787"/>
                    </a:cubicBezTo>
                    <a:cubicBezTo>
                      <a:pt x="17251" y="195583"/>
                      <a:pt x="21982" y="160682"/>
                      <a:pt x="40857" y="138034"/>
                    </a:cubicBezTo>
                    <a:cubicBezTo>
                      <a:pt x="59711" y="115386"/>
                      <a:pt x="58773" y="97436"/>
                      <a:pt x="86144" y="79518"/>
                    </a:cubicBezTo>
                    <a:cubicBezTo>
                      <a:pt x="113488" y="61600"/>
                      <a:pt x="136130" y="49311"/>
                      <a:pt x="158774" y="27628"/>
                    </a:cubicBezTo>
                    <a:cubicBezTo>
                      <a:pt x="171625" y="15285"/>
                      <a:pt x="184476" y="5718"/>
                      <a:pt x="201150" y="-88"/>
                    </a:cubicBezTo>
                    <a:cubicBezTo>
                      <a:pt x="192744" y="3289"/>
                      <a:pt x="186625" y="17952"/>
                      <a:pt x="192999" y="29983"/>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 name="Free-form: Shape 1611">
                <a:extLst>
                  <a:ext uri="{FF2B5EF4-FFF2-40B4-BE49-F238E27FC236}">
                    <a16:creationId xmlns:a16="http://schemas.microsoft.com/office/drawing/2014/main" id="{26FAC435-AE08-4E0D-247C-30078E29C32D}"/>
                  </a:ext>
                </a:extLst>
              </p:cNvPr>
              <p:cNvSpPr/>
              <p:nvPr/>
            </p:nvSpPr>
            <p:spPr>
              <a:xfrm>
                <a:off x="5551905" y="2056799"/>
                <a:ext cx="250917" cy="154221"/>
              </a:xfrm>
              <a:custGeom>
                <a:avLst/>
                <a:gdLst>
                  <a:gd name="connsiteX0" fmla="*/ 250942 w 250917"/>
                  <a:gd name="connsiteY0" fmla="*/ 36974 h 154221"/>
                  <a:gd name="connsiteX1" fmla="*/ 217317 w 250917"/>
                  <a:gd name="connsiteY1" fmla="*/ 45523 h 154221"/>
                  <a:gd name="connsiteX2" fmla="*/ 158586 w 250917"/>
                  <a:gd name="connsiteY2" fmla="*/ 82012 h 154221"/>
                  <a:gd name="connsiteX3" fmla="*/ 125922 w 250917"/>
                  <a:gd name="connsiteY3" fmla="*/ 154226 h 154221"/>
                  <a:gd name="connsiteX4" fmla="*/ 108912 w 250917"/>
                  <a:gd name="connsiteY4" fmla="*/ 121645 h 154221"/>
                  <a:gd name="connsiteX5" fmla="*/ 90652 w 250917"/>
                  <a:gd name="connsiteY5" fmla="*/ 88384 h 154221"/>
                  <a:gd name="connsiteX6" fmla="*/ 40411 w 250917"/>
                  <a:gd name="connsiteY6" fmla="*/ 45525 h 154221"/>
                  <a:gd name="connsiteX7" fmla="*/ 2201 w 250917"/>
                  <a:gd name="connsiteY7" fmla="*/ 2751 h 154221"/>
                  <a:gd name="connsiteX8" fmla="*/ 24 w 250917"/>
                  <a:gd name="connsiteY8" fmla="*/ 5 h 154221"/>
                  <a:gd name="connsiteX9" fmla="*/ 54563 w 250917"/>
                  <a:gd name="connsiteY9" fmla="*/ 10537 h 154221"/>
                  <a:gd name="connsiteX10" fmla="*/ 114711 w 250917"/>
                  <a:gd name="connsiteY10" fmla="*/ 19736 h 154221"/>
                  <a:gd name="connsiteX11" fmla="*/ 159998 w 250917"/>
                  <a:gd name="connsiteY11" fmla="*/ 26813 h 154221"/>
                  <a:gd name="connsiteX12" fmla="*/ 209190 w 250917"/>
                  <a:gd name="connsiteY12" fmla="*/ 26813 h 154221"/>
                  <a:gd name="connsiteX13" fmla="*/ 250942 w 250917"/>
                  <a:gd name="connsiteY13" fmla="*/ 36974 h 1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917" h="154221">
                    <a:moveTo>
                      <a:pt x="250942" y="36974"/>
                    </a:moveTo>
                    <a:cubicBezTo>
                      <a:pt x="240357" y="39834"/>
                      <a:pt x="239254" y="40826"/>
                      <a:pt x="217317" y="45523"/>
                    </a:cubicBezTo>
                    <a:cubicBezTo>
                      <a:pt x="189011" y="51580"/>
                      <a:pt x="169941" y="68593"/>
                      <a:pt x="158586" y="82012"/>
                    </a:cubicBezTo>
                    <a:cubicBezTo>
                      <a:pt x="143020" y="100412"/>
                      <a:pt x="130792" y="122466"/>
                      <a:pt x="125922" y="154226"/>
                    </a:cubicBezTo>
                    <a:cubicBezTo>
                      <a:pt x="120681" y="143583"/>
                      <a:pt x="114654" y="132232"/>
                      <a:pt x="108912" y="121645"/>
                    </a:cubicBezTo>
                    <a:cubicBezTo>
                      <a:pt x="101725" y="108454"/>
                      <a:pt x="94985" y="96423"/>
                      <a:pt x="90652" y="88384"/>
                    </a:cubicBezTo>
                    <a:cubicBezTo>
                      <a:pt x="80040" y="68569"/>
                      <a:pt x="50319" y="62823"/>
                      <a:pt x="40411" y="45525"/>
                    </a:cubicBezTo>
                    <a:cubicBezTo>
                      <a:pt x="30509" y="28228"/>
                      <a:pt x="9279" y="14074"/>
                      <a:pt x="2201" y="2751"/>
                    </a:cubicBezTo>
                    <a:cubicBezTo>
                      <a:pt x="1607" y="1816"/>
                      <a:pt x="873" y="910"/>
                      <a:pt x="24" y="5"/>
                    </a:cubicBezTo>
                    <a:cubicBezTo>
                      <a:pt x="13553" y="4165"/>
                      <a:pt x="37582" y="2043"/>
                      <a:pt x="54563" y="10537"/>
                    </a:cubicBezTo>
                    <a:cubicBezTo>
                      <a:pt x="71549" y="19029"/>
                      <a:pt x="100560" y="19736"/>
                      <a:pt x="114711" y="19736"/>
                    </a:cubicBezTo>
                    <a:cubicBezTo>
                      <a:pt x="128863" y="19736"/>
                      <a:pt x="150797" y="21151"/>
                      <a:pt x="159998" y="26813"/>
                    </a:cubicBezTo>
                    <a:cubicBezTo>
                      <a:pt x="169198" y="32475"/>
                      <a:pt x="191163" y="24691"/>
                      <a:pt x="209190" y="26813"/>
                    </a:cubicBezTo>
                    <a:cubicBezTo>
                      <a:pt x="227225" y="28935"/>
                      <a:pt x="231580" y="33012"/>
                      <a:pt x="250942" y="36974"/>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 name="Free-form: Shape 1612">
                <a:extLst>
                  <a:ext uri="{FF2B5EF4-FFF2-40B4-BE49-F238E27FC236}">
                    <a16:creationId xmlns:a16="http://schemas.microsoft.com/office/drawing/2014/main" id="{309967CC-D005-C40D-100E-B113002E7616}"/>
                  </a:ext>
                </a:extLst>
              </p:cNvPr>
              <p:cNvSpPr/>
              <p:nvPr/>
            </p:nvSpPr>
            <p:spPr>
              <a:xfrm>
                <a:off x="5688944" y="2088651"/>
                <a:ext cx="601869" cy="502434"/>
              </a:xfrm>
              <a:custGeom>
                <a:avLst/>
                <a:gdLst>
                  <a:gd name="connsiteX0" fmla="*/ 88264 w 601869"/>
                  <a:gd name="connsiteY0" fmla="*/ 502381 h 502434"/>
                  <a:gd name="connsiteX1" fmla="*/ 88376 w 601869"/>
                  <a:gd name="connsiteY1" fmla="*/ 495985 h 502434"/>
                  <a:gd name="connsiteX2" fmla="*/ 74566 w 601869"/>
                  <a:gd name="connsiteY2" fmla="*/ 461306 h 502434"/>
                  <a:gd name="connsiteX3" fmla="*/ 66070 w 601869"/>
                  <a:gd name="connsiteY3" fmla="*/ 399735 h 502434"/>
                  <a:gd name="connsiteX4" fmla="*/ 47672 w 601869"/>
                  <a:gd name="connsiteY4" fmla="*/ 317642 h 502434"/>
                  <a:gd name="connsiteX5" fmla="*/ 23927 w 601869"/>
                  <a:gd name="connsiteY5" fmla="*/ 260827 h 502434"/>
                  <a:gd name="connsiteX6" fmla="*/ 22905 w 601869"/>
                  <a:gd name="connsiteY6" fmla="*/ 251116 h 502434"/>
                  <a:gd name="connsiteX7" fmla="*/ 8751 w 601869"/>
                  <a:gd name="connsiteY7" fmla="*/ 156281 h 502434"/>
                  <a:gd name="connsiteX8" fmla="*/ 4507 w 601869"/>
                  <a:gd name="connsiteY8" fmla="*/ 104620 h 502434"/>
                  <a:gd name="connsiteX9" fmla="*/ 50503 w 601869"/>
                  <a:gd name="connsiteY9" fmla="*/ 35265 h 502434"/>
                  <a:gd name="connsiteX10" fmla="*/ 108530 w 601869"/>
                  <a:gd name="connsiteY10" fmla="*/ 16864 h 502434"/>
                  <a:gd name="connsiteX11" fmla="*/ 160892 w 601869"/>
                  <a:gd name="connsiteY11" fmla="*/ 8373 h 502434"/>
                  <a:gd name="connsiteX12" fmla="*/ 206889 w 601869"/>
                  <a:gd name="connsiteY12" fmla="*/ 8373 h 502434"/>
                  <a:gd name="connsiteX13" fmla="*/ 284018 w 601869"/>
                  <a:gd name="connsiteY13" fmla="*/ 7833 h 502434"/>
                  <a:gd name="connsiteX14" fmla="*/ 407851 w 601869"/>
                  <a:gd name="connsiteY14" fmla="*/ 472 h 502434"/>
                  <a:gd name="connsiteX15" fmla="*/ 557155 w 601869"/>
                  <a:gd name="connsiteY15" fmla="*/ 9758 h 502434"/>
                  <a:gd name="connsiteX16" fmla="*/ 601737 w 601869"/>
                  <a:gd name="connsiteY16" fmla="*/ 37384 h 502434"/>
                  <a:gd name="connsiteX17" fmla="*/ 572727 w 601869"/>
                  <a:gd name="connsiteY17" fmla="*/ 82679 h 502434"/>
                  <a:gd name="connsiteX18" fmla="*/ 500546 w 601869"/>
                  <a:gd name="connsiteY18" fmla="*/ 159818 h 502434"/>
                  <a:gd name="connsiteX19" fmla="*/ 450306 w 601869"/>
                  <a:gd name="connsiteY19" fmla="*/ 246866 h 502434"/>
                  <a:gd name="connsiteX20" fmla="*/ 406434 w 601869"/>
                  <a:gd name="connsiteY20" fmla="*/ 303483 h 502434"/>
                  <a:gd name="connsiteX21" fmla="*/ 373179 w 601869"/>
                  <a:gd name="connsiteY21" fmla="*/ 354437 h 502434"/>
                  <a:gd name="connsiteX22" fmla="*/ 317275 w 601869"/>
                  <a:gd name="connsiteY22" fmla="*/ 406102 h 502434"/>
                  <a:gd name="connsiteX23" fmla="*/ 211840 w 601869"/>
                  <a:gd name="connsiteY23" fmla="*/ 475058 h 502434"/>
                  <a:gd name="connsiteX24" fmla="*/ 88376 w 601869"/>
                  <a:gd name="connsiteY24" fmla="*/ 502406 h 502434"/>
                  <a:gd name="connsiteX25" fmla="*/ 88264 w 601869"/>
                  <a:gd name="connsiteY25" fmla="*/ 502381 h 50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1869" h="502434">
                    <a:moveTo>
                      <a:pt x="88264" y="502381"/>
                    </a:moveTo>
                    <a:cubicBezTo>
                      <a:pt x="88487" y="500373"/>
                      <a:pt x="88487" y="498305"/>
                      <a:pt x="88376" y="495985"/>
                    </a:cubicBezTo>
                    <a:cubicBezTo>
                      <a:pt x="88010" y="488201"/>
                      <a:pt x="73148" y="480417"/>
                      <a:pt x="74566" y="461306"/>
                    </a:cubicBezTo>
                    <a:cubicBezTo>
                      <a:pt x="75977" y="442198"/>
                      <a:pt x="66070" y="425215"/>
                      <a:pt x="66070" y="399735"/>
                    </a:cubicBezTo>
                    <a:cubicBezTo>
                      <a:pt x="66070" y="374255"/>
                      <a:pt x="58994" y="340997"/>
                      <a:pt x="47672" y="317642"/>
                    </a:cubicBezTo>
                    <a:cubicBezTo>
                      <a:pt x="37599" y="296834"/>
                      <a:pt x="27490" y="285570"/>
                      <a:pt x="23927" y="260827"/>
                    </a:cubicBezTo>
                    <a:cubicBezTo>
                      <a:pt x="23471" y="257827"/>
                      <a:pt x="23133" y="254599"/>
                      <a:pt x="22905" y="251116"/>
                    </a:cubicBezTo>
                    <a:cubicBezTo>
                      <a:pt x="20783" y="219270"/>
                      <a:pt x="20783" y="183176"/>
                      <a:pt x="8751" y="156281"/>
                    </a:cubicBezTo>
                    <a:cubicBezTo>
                      <a:pt x="-3276" y="129389"/>
                      <a:pt x="-1152" y="124435"/>
                      <a:pt x="4507" y="104620"/>
                    </a:cubicBezTo>
                    <a:cubicBezTo>
                      <a:pt x="10171" y="84804"/>
                      <a:pt x="29273" y="47296"/>
                      <a:pt x="50503" y="35265"/>
                    </a:cubicBezTo>
                    <a:cubicBezTo>
                      <a:pt x="71734" y="23236"/>
                      <a:pt x="90836" y="20404"/>
                      <a:pt x="108530" y="16864"/>
                    </a:cubicBezTo>
                    <a:cubicBezTo>
                      <a:pt x="126218" y="13327"/>
                      <a:pt x="140372" y="2003"/>
                      <a:pt x="160892" y="8373"/>
                    </a:cubicBezTo>
                    <a:cubicBezTo>
                      <a:pt x="170795" y="11202"/>
                      <a:pt x="189193" y="6248"/>
                      <a:pt x="206889" y="8373"/>
                    </a:cubicBezTo>
                    <a:cubicBezTo>
                      <a:pt x="224577" y="10495"/>
                      <a:pt x="256419" y="10099"/>
                      <a:pt x="284018" y="7833"/>
                    </a:cubicBezTo>
                    <a:cubicBezTo>
                      <a:pt x="311616" y="5540"/>
                      <a:pt x="376713" y="2513"/>
                      <a:pt x="407851" y="472"/>
                    </a:cubicBezTo>
                    <a:cubicBezTo>
                      <a:pt x="438983" y="-1536"/>
                      <a:pt x="523898" y="2681"/>
                      <a:pt x="557155" y="9758"/>
                    </a:cubicBezTo>
                    <a:cubicBezTo>
                      <a:pt x="590415" y="16861"/>
                      <a:pt x="603152" y="17569"/>
                      <a:pt x="601737" y="37384"/>
                    </a:cubicBezTo>
                    <a:cubicBezTo>
                      <a:pt x="600325" y="57202"/>
                      <a:pt x="589707" y="71356"/>
                      <a:pt x="572727" y="82679"/>
                    </a:cubicBezTo>
                    <a:cubicBezTo>
                      <a:pt x="555740" y="94003"/>
                      <a:pt x="514700" y="130801"/>
                      <a:pt x="500546" y="159818"/>
                    </a:cubicBezTo>
                    <a:cubicBezTo>
                      <a:pt x="486392" y="188835"/>
                      <a:pt x="465167" y="227051"/>
                      <a:pt x="450306" y="246866"/>
                    </a:cubicBezTo>
                    <a:cubicBezTo>
                      <a:pt x="435449" y="266684"/>
                      <a:pt x="410677" y="291452"/>
                      <a:pt x="406434" y="303483"/>
                    </a:cubicBezTo>
                    <a:cubicBezTo>
                      <a:pt x="402190" y="315514"/>
                      <a:pt x="388745" y="343116"/>
                      <a:pt x="373179" y="354437"/>
                    </a:cubicBezTo>
                    <a:cubicBezTo>
                      <a:pt x="357613" y="365758"/>
                      <a:pt x="331429" y="394775"/>
                      <a:pt x="317275" y="406102"/>
                    </a:cubicBezTo>
                    <a:cubicBezTo>
                      <a:pt x="303126" y="417426"/>
                      <a:pt x="240856" y="468293"/>
                      <a:pt x="211840" y="475058"/>
                    </a:cubicBezTo>
                    <a:cubicBezTo>
                      <a:pt x="182830" y="481823"/>
                      <a:pt x="116345" y="499603"/>
                      <a:pt x="88376" y="502406"/>
                    </a:cubicBezTo>
                    <a:lnTo>
                      <a:pt x="88264" y="502381"/>
                    </a:ln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 name="Free-form: Shape 1613">
                <a:extLst>
                  <a:ext uri="{FF2B5EF4-FFF2-40B4-BE49-F238E27FC236}">
                    <a16:creationId xmlns:a16="http://schemas.microsoft.com/office/drawing/2014/main" id="{B11DE63B-294A-9F49-BB22-1F46B8885B7D}"/>
                  </a:ext>
                </a:extLst>
              </p:cNvPr>
              <p:cNvSpPr/>
              <p:nvPr/>
            </p:nvSpPr>
            <p:spPr>
              <a:xfrm>
                <a:off x="5071315" y="2049465"/>
                <a:ext cx="630483" cy="777438"/>
              </a:xfrm>
              <a:custGeom>
                <a:avLst/>
                <a:gdLst>
                  <a:gd name="connsiteX0" fmla="*/ 629542 w 630483"/>
                  <a:gd name="connsiteY0" fmla="*/ 331815 h 777438"/>
                  <a:gd name="connsiteX1" fmla="*/ 619152 w 630483"/>
                  <a:gd name="connsiteY1" fmla="*/ 425232 h 777438"/>
                  <a:gd name="connsiteX2" fmla="*/ 601038 w 630483"/>
                  <a:gd name="connsiteY2" fmla="*/ 486350 h 777438"/>
                  <a:gd name="connsiteX3" fmla="*/ 589886 w 630483"/>
                  <a:gd name="connsiteY3" fmla="*/ 502065 h 777438"/>
                  <a:gd name="connsiteX4" fmla="*/ 589886 w 630483"/>
                  <a:gd name="connsiteY4" fmla="*/ 502092 h 777438"/>
                  <a:gd name="connsiteX5" fmla="*/ 583317 w 630483"/>
                  <a:gd name="connsiteY5" fmla="*/ 507328 h 777438"/>
                  <a:gd name="connsiteX6" fmla="*/ 523199 w 630483"/>
                  <a:gd name="connsiteY6" fmla="*/ 514237 h 777438"/>
                  <a:gd name="connsiteX7" fmla="*/ 523055 w 630483"/>
                  <a:gd name="connsiteY7" fmla="*/ 514237 h 777438"/>
                  <a:gd name="connsiteX8" fmla="*/ 481422 w 630483"/>
                  <a:gd name="connsiteY8" fmla="*/ 512993 h 777438"/>
                  <a:gd name="connsiteX9" fmla="*/ 435086 w 630483"/>
                  <a:gd name="connsiteY9" fmla="*/ 519248 h 777438"/>
                  <a:gd name="connsiteX10" fmla="*/ 392710 w 630483"/>
                  <a:gd name="connsiteY10" fmla="*/ 546964 h 777438"/>
                  <a:gd name="connsiteX11" fmla="*/ 320080 w 630483"/>
                  <a:gd name="connsiteY11" fmla="*/ 598854 h 777438"/>
                  <a:gd name="connsiteX12" fmla="*/ 274793 w 630483"/>
                  <a:gd name="connsiteY12" fmla="*/ 657370 h 777438"/>
                  <a:gd name="connsiteX13" fmla="*/ 245528 w 630483"/>
                  <a:gd name="connsiteY13" fmla="*/ 745123 h 777438"/>
                  <a:gd name="connsiteX14" fmla="*/ 234005 w 630483"/>
                  <a:gd name="connsiteY14" fmla="*/ 769781 h 777438"/>
                  <a:gd name="connsiteX15" fmla="*/ 232932 w 630483"/>
                  <a:gd name="connsiteY15" fmla="*/ 770546 h 777438"/>
                  <a:gd name="connsiteX16" fmla="*/ 201201 w 630483"/>
                  <a:gd name="connsiteY16" fmla="*/ 777197 h 777438"/>
                  <a:gd name="connsiteX17" fmla="*/ 132307 w 630483"/>
                  <a:gd name="connsiteY17" fmla="*/ 725307 h 777438"/>
                  <a:gd name="connsiteX18" fmla="*/ 67211 w 630483"/>
                  <a:gd name="connsiteY18" fmla="*/ 606413 h 777438"/>
                  <a:gd name="connsiteX19" fmla="*/ 239 w 630483"/>
                  <a:gd name="connsiteY19" fmla="*/ 360130 h 777438"/>
                  <a:gd name="connsiteX20" fmla="*/ 51189 w 630483"/>
                  <a:gd name="connsiteY20" fmla="*/ 126105 h 777438"/>
                  <a:gd name="connsiteX21" fmla="*/ 239870 w 630483"/>
                  <a:gd name="connsiteY21" fmla="*/ 11932 h 777438"/>
                  <a:gd name="connsiteX22" fmla="*/ 380461 w 630483"/>
                  <a:gd name="connsiteY22" fmla="*/ 608 h 777438"/>
                  <a:gd name="connsiteX23" fmla="*/ 425577 w 630483"/>
                  <a:gd name="connsiteY23" fmla="*/ 2817 h 777438"/>
                  <a:gd name="connsiteX24" fmla="*/ 425604 w 630483"/>
                  <a:gd name="connsiteY24" fmla="*/ 2817 h 777438"/>
                  <a:gd name="connsiteX25" fmla="*/ 460650 w 630483"/>
                  <a:gd name="connsiteY25" fmla="*/ 5308 h 777438"/>
                  <a:gd name="connsiteX26" fmla="*/ 513495 w 630483"/>
                  <a:gd name="connsiteY26" fmla="*/ 55330 h 777438"/>
                  <a:gd name="connsiteX27" fmla="*/ 585363 w 630483"/>
                  <a:gd name="connsiteY27" fmla="*/ 131168 h 777438"/>
                  <a:gd name="connsiteX28" fmla="*/ 588019 w 630483"/>
                  <a:gd name="connsiteY28" fmla="*/ 136488 h 777438"/>
                  <a:gd name="connsiteX29" fmla="*/ 618222 w 630483"/>
                  <a:gd name="connsiteY29" fmla="*/ 235568 h 777438"/>
                  <a:gd name="connsiteX30" fmla="*/ 629542 w 630483"/>
                  <a:gd name="connsiteY30" fmla="*/ 331815 h 77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0483" h="777438">
                    <a:moveTo>
                      <a:pt x="629542" y="331815"/>
                    </a:moveTo>
                    <a:cubicBezTo>
                      <a:pt x="634268" y="361992"/>
                      <a:pt x="621051" y="395963"/>
                      <a:pt x="619152" y="425232"/>
                    </a:cubicBezTo>
                    <a:cubicBezTo>
                      <a:pt x="617940" y="444172"/>
                      <a:pt x="610805" y="468630"/>
                      <a:pt x="601038" y="486350"/>
                    </a:cubicBezTo>
                    <a:cubicBezTo>
                      <a:pt x="597613" y="492635"/>
                      <a:pt x="593819" y="498043"/>
                      <a:pt x="589886" y="502065"/>
                    </a:cubicBezTo>
                    <a:lnTo>
                      <a:pt x="589886" y="502092"/>
                    </a:lnTo>
                    <a:cubicBezTo>
                      <a:pt x="587737" y="504274"/>
                      <a:pt x="585556" y="506057"/>
                      <a:pt x="583317" y="507328"/>
                    </a:cubicBezTo>
                    <a:cubicBezTo>
                      <a:pt x="571377" y="514237"/>
                      <a:pt x="549386" y="514860"/>
                      <a:pt x="523199" y="514237"/>
                    </a:cubicBezTo>
                    <a:cubicBezTo>
                      <a:pt x="523142" y="514237"/>
                      <a:pt x="523088" y="514237"/>
                      <a:pt x="523055" y="514237"/>
                    </a:cubicBezTo>
                    <a:cubicBezTo>
                      <a:pt x="509950" y="513928"/>
                      <a:pt x="495855" y="513302"/>
                      <a:pt x="481422" y="512993"/>
                    </a:cubicBezTo>
                    <a:cubicBezTo>
                      <a:pt x="462652" y="512570"/>
                      <a:pt x="447769" y="514803"/>
                      <a:pt x="435086" y="519248"/>
                    </a:cubicBezTo>
                    <a:cubicBezTo>
                      <a:pt x="418415" y="525054"/>
                      <a:pt x="405561" y="534621"/>
                      <a:pt x="392710" y="546964"/>
                    </a:cubicBezTo>
                    <a:cubicBezTo>
                      <a:pt x="370068" y="568647"/>
                      <a:pt x="347424" y="580933"/>
                      <a:pt x="320080" y="598854"/>
                    </a:cubicBezTo>
                    <a:cubicBezTo>
                      <a:pt x="292709" y="616772"/>
                      <a:pt x="293647" y="634720"/>
                      <a:pt x="274793" y="657370"/>
                    </a:cubicBezTo>
                    <a:cubicBezTo>
                      <a:pt x="255918" y="680015"/>
                      <a:pt x="251186" y="714919"/>
                      <a:pt x="245528" y="745123"/>
                    </a:cubicBezTo>
                    <a:cubicBezTo>
                      <a:pt x="243062" y="758317"/>
                      <a:pt x="239498" y="765534"/>
                      <a:pt x="234005" y="769781"/>
                    </a:cubicBezTo>
                    <a:cubicBezTo>
                      <a:pt x="233672" y="770039"/>
                      <a:pt x="233295" y="770291"/>
                      <a:pt x="232932" y="770546"/>
                    </a:cubicBezTo>
                    <a:cubicBezTo>
                      <a:pt x="225886" y="775243"/>
                      <a:pt x="215835" y="775671"/>
                      <a:pt x="201201" y="777197"/>
                    </a:cubicBezTo>
                    <a:cubicBezTo>
                      <a:pt x="173830" y="780029"/>
                      <a:pt x="152125" y="751720"/>
                      <a:pt x="132307" y="725307"/>
                    </a:cubicBezTo>
                    <a:cubicBezTo>
                      <a:pt x="112495" y="698868"/>
                      <a:pt x="86088" y="653573"/>
                      <a:pt x="67211" y="606413"/>
                    </a:cubicBezTo>
                    <a:cubicBezTo>
                      <a:pt x="48357" y="559223"/>
                      <a:pt x="2109" y="427108"/>
                      <a:pt x="239" y="360130"/>
                    </a:cubicBezTo>
                    <a:cubicBezTo>
                      <a:pt x="-1656" y="293124"/>
                      <a:pt x="12496" y="206301"/>
                      <a:pt x="51189" y="126105"/>
                    </a:cubicBezTo>
                    <a:cubicBezTo>
                      <a:pt x="89858" y="45901"/>
                      <a:pt x="182331" y="26085"/>
                      <a:pt x="239870" y="11932"/>
                    </a:cubicBezTo>
                    <a:cubicBezTo>
                      <a:pt x="297441" y="-2222"/>
                      <a:pt x="346497" y="-354"/>
                      <a:pt x="380461" y="608"/>
                    </a:cubicBezTo>
                    <a:cubicBezTo>
                      <a:pt x="394783" y="1004"/>
                      <a:pt x="411287" y="1909"/>
                      <a:pt x="425577" y="2817"/>
                    </a:cubicBezTo>
                    <a:lnTo>
                      <a:pt x="425604" y="2817"/>
                    </a:lnTo>
                    <a:cubicBezTo>
                      <a:pt x="445219" y="4061"/>
                      <a:pt x="460650" y="5308"/>
                      <a:pt x="460650" y="5308"/>
                    </a:cubicBezTo>
                    <a:cubicBezTo>
                      <a:pt x="471034" y="12867"/>
                      <a:pt x="501237" y="35512"/>
                      <a:pt x="513495" y="55330"/>
                    </a:cubicBezTo>
                    <a:cubicBezTo>
                      <a:pt x="525297" y="74381"/>
                      <a:pt x="562402" y="87347"/>
                      <a:pt x="585363" y="131168"/>
                    </a:cubicBezTo>
                    <a:cubicBezTo>
                      <a:pt x="586263" y="132894"/>
                      <a:pt x="587174" y="134651"/>
                      <a:pt x="588019" y="136488"/>
                    </a:cubicBezTo>
                    <a:cubicBezTo>
                      <a:pt x="610661" y="184613"/>
                      <a:pt x="616325" y="217622"/>
                      <a:pt x="618222" y="235568"/>
                    </a:cubicBezTo>
                    <a:cubicBezTo>
                      <a:pt x="620116" y="253486"/>
                      <a:pt x="624815" y="301611"/>
                      <a:pt x="629542" y="331815"/>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 name="Free-form: Shape 1614">
                <a:extLst>
                  <a:ext uri="{FF2B5EF4-FFF2-40B4-BE49-F238E27FC236}">
                    <a16:creationId xmlns:a16="http://schemas.microsoft.com/office/drawing/2014/main" id="{B8193718-EE83-B34C-80C8-2367AF0516C8}"/>
                  </a:ext>
                </a:extLst>
              </p:cNvPr>
              <p:cNvSpPr/>
              <p:nvPr/>
            </p:nvSpPr>
            <p:spPr>
              <a:xfrm>
                <a:off x="5684700" y="2335143"/>
                <a:ext cx="76879" cy="269939"/>
              </a:xfrm>
              <a:custGeom>
                <a:avLst/>
                <a:gdLst>
                  <a:gd name="connsiteX0" fmla="*/ 52130 w 76879"/>
                  <a:gd name="connsiteY0" fmla="*/ 142698 h 269939"/>
                  <a:gd name="connsiteX1" fmla="*/ 45038 w 76879"/>
                  <a:gd name="connsiteY1" fmla="*/ 137128 h 269939"/>
                  <a:gd name="connsiteX2" fmla="*/ 37390 w 76879"/>
                  <a:gd name="connsiteY2" fmla="*/ 130588 h 269939"/>
                  <a:gd name="connsiteX3" fmla="*/ 35412 w 76879"/>
                  <a:gd name="connsiteY3" fmla="*/ 123023 h 269939"/>
                  <a:gd name="connsiteX4" fmla="*/ 27786 w 76879"/>
                  <a:gd name="connsiteY4" fmla="*/ 87759 h 269939"/>
                  <a:gd name="connsiteX5" fmla="*/ 24288 w 76879"/>
                  <a:gd name="connsiteY5" fmla="*/ 74093 h 269939"/>
                  <a:gd name="connsiteX6" fmla="*/ 16074 w 76879"/>
                  <a:gd name="connsiteY6" fmla="*/ 45919 h 269939"/>
                  <a:gd name="connsiteX7" fmla="*/ 16106 w 76879"/>
                  <a:gd name="connsiteY7" fmla="*/ 46131 h 269939"/>
                  <a:gd name="connsiteX8" fmla="*/ 16900 w 76879"/>
                  <a:gd name="connsiteY8" fmla="*/ 53980 h 269939"/>
                  <a:gd name="connsiteX9" fmla="*/ 22220 w 76879"/>
                  <a:gd name="connsiteY9" fmla="*/ 74568 h 269939"/>
                  <a:gd name="connsiteX10" fmla="*/ 25786 w 76879"/>
                  <a:gd name="connsiteY10" fmla="*/ 88464 h 269939"/>
                  <a:gd name="connsiteX11" fmla="*/ 33293 w 76879"/>
                  <a:gd name="connsiteY11" fmla="*/ 123029 h 269939"/>
                  <a:gd name="connsiteX12" fmla="*/ 35415 w 76879"/>
                  <a:gd name="connsiteY12" fmla="*/ 131347 h 269939"/>
                  <a:gd name="connsiteX13" fmla="*/ 35436 w 76879"/>
                  <a:gd name="connsiteY13" fmla="*/ 131436 h 269939"/>
                  <a:gd name="connsiteX14" fmla="*/ 35499 w 76879"/>
                  <a:gd name="connsiteY14" fmla="*/ 131542 h 269939"/>
                  <a:gd name="connsiteX15" fmla="*/ 44333 w 76879"/>
                  <a:gd name="connsiteY15" fmla="*/ 146779 h 269939"/>
                  <a:gd name="connsiteX16" fmla="*/ 48626 w 76879"/>
                  <a:gd name="connsiteY16" fmla="*/ 157908 h 269939"/>
                  <a:gd name="connsiteX17" fmla="*/ 34314 w 76879"/>
                  <a:gd name="connsiteY17" fmla="*/ 135708 h 269939"/>
                  <a:gd name="connsiteX18" fmla="*/ 19193 w 76879"/>
                  <a:gd name="connsiteY18" fmla="*/ 101124 h 269939"/>
                  <a:gd name="connsiteX19" fmla="*/ 18336 w 76879"/>
                  <a:gd name="connsiteY19" fmla="*/ 99031 h 269939"/>
                  <a:gd name="connsiteX20" fmla="*/ 14076 w 76879"/>
                  <a:gd name="connsiteY20" fmla="*/ 89361 h 269939"/>
                  <a:gd name="connsiteX21" fmla="*/ 13420 w 76879"/>
                  <a:gd name="connsiteY21" fmla="*/ 93041 h 269939"/>
                  <a:gd name="connsiteX22" fmla="*/ 16374 w 76879"/>
                  <a:gd name="connsiteY22" fmla="*/ 99836 h 269939"/>
                  <a:gd name="connsiteX23" fmla="*/ 17225 w 76879"/>
                  <a:gd name="connsiteY23" fmla="*/ 101929 h 269939"/>
                  <a:gd name="connsiteX24" fmla="*/ 32474 w 76879"/>
                  <a:gd name="connsiteY24" fmla="*/ 136762 h 269939"/>
                  <a:gd name="connsiteX25" fmla="*/ 53577 w 76879"/>
                  <a:gd name="connsiteY25" fmla="*/ 169148 h 269939"/>
                  <a:gd name="connsiteX26" fmla="*/ 56569 w 76879"/>
                  <a:gd name="connsiteY26" fmla="*/ 173625 h 269939"/>
                  <a:gd name="connsiteX27" fmla="*/ 61138 w 76879"/>
                  <a:gd name="connsiteY27" fmla="*/ 180369 h 269939"/>
                  <a:gd name="connsiteX28" fmla="*/ 67314 w 76879"/>
                  <a:gd name="connsiteY28" fmla="*/ 189484 h 269939"/>
                  <a:gd name="connsiteX29" fmla="*/ 65414 w 76879"/>
                  <a:gd name="connsiteY29" fmla="*/ 182881 h 269939"/>
                  <a:gd name="connsiteX30" fmla="*/ 62894 w 76879"/>
                  <a:gd name="connsiteY30" fmla="*/ 179171 h 269939"/>
                  <a:gd name="connsiteX31" fmla="*/ 58336 w 76879"/>
                  <a:gd name="connsiteY31" fmla="*/ 172444 h 269939"/>
                  <a:gd name="connsiteX32" fmla="*/ 55344 w 76879"/>
                  <a:gd name="connsiteY32" fmla="*/ 167966 h 269939"/>
                  <a:gd name="connsiteX33" fmla="*/ 52263 w 76879"/>
                  <a:gd name="connsiteY33" fmla="*/ 163356 h 269939"/>
                  <a:gd name="connsiteX34" fmla="*/ 46032 w 76879"/>
                  <a:gd name="connsiteY34" fmla="*/ 145506 h 269939"/>
                  <a:gd name="connsiteX35" fmla="*/ 40417 w 76879"/>
                  <a:gd name="connsiteY35" fmla="*/ 136719 h 269939"/>
                  <a:gd name="connsiteX36" fmla="*/ 43954 w 76879"/>
                  <a:gd name="connsiteY36" fmla="*/ 138949 h 269939"/>
                  <a:gd name="connsiteX37" fmla="*/ 50406 w 76879"/>
                  <a:gd name="connsiteY37" fmla="*/ 143928 h 269939"/>
                  <a:gd name="connsiteX38" fmla="*/ 57013 w 76879"/>
                  <a:gd name="connsiteY38" fmla="*/ 152520 h 269939"/>
                  <a:gd name="connsiteX39" fmla="*/ 60845 w 76879"/>
                  <a:gd name="connsiteY39" fmla="*/ 157423 h 269939"/>
                  <a:gd name="connsiteX40" fmla="*/ 60650 w 76879"/>
                  <a:gd name="connsiteY40" fmla="*/ 153715 h 269939"/>
                  <a:gd name="connsiteX41" fmla="*/ 58685 w 76879"/>
                  <a:gd name="connsiteY41" fmla="*/ 151211 h 269939"/>
                  <a:gd name="connsiteX42" fmla="*/ 52130 w 76879"/>
                  <a:gd name="connsiteY42" fmla="*/ 142698 h 269939"/>
                  <a:gd name="connsiteX43" fmla="*/ 20537 w 76879"/>
                  <a:gd name="connsiteY43" fmla="*/ 49511 h 269939"/>
                  <a:gd name="connsiteX44" fmla="*/ 31672 w 76879"/>
                  <a:gd name="connsiteY44" fmla="*/ 78986 h 269939"/>
                  <a:gd name="connsiteX45" fmla="*/ 35415 w 76879"/>
                  <a:gd name="connsiteY45" fmla="*/ 86648 h 269939"/>
                  <a:gd name="connsiteX46" fmla="*/ 45260 w 76879"/>
                  <a:gd name="connsiteY46" fmla="*/ 114938 h 269939"/>
                  <a:gd name="connsiteX47" fmla="*/ 47458 w 76879"/>
                  <a:gd name="connsiteY47" fmla="*/ 121522 h 269939"/>
                  <a:gd name="connsiteX48" fmla="*/ 48447 w 76879"/>
                  <a:gd name="connsiteY48" fmla="*/ 122202 h 269939"/>
                  <a:gd name="connsiteX49" fmla="*/ 48829 w 76879"/>
                  <a:gd name="connsiteY49" fmla="*/ 122134 h 269939"/>
                  <a:gd name="connsiteX50" fmla="*/ 49439 w 76879"/>
                  <a:gd name="connsiteY50" fmla="*/ 120763 h 269939"/>
                  <a:gd name="connsiteX51" fmla="*/ 47285 w 76879"/>
                  <a:gd name="connsiteY51" fmla="*/ 114277 h 269939"/>
                  <a:gd name="connsiteX52" fmla="*/ 37361 w 76879"/>
                  <a:gd name="connsiteY52" fmla="*/ 85805 h 269939"/>
                  <a:gd name="connsiteX53" fmla="*/ 33567 w 76879"/>
                  <a:gd name="connsiteY53" fmla="*/ 78023 h 269939"/>
                  <a:gd name="connsiteX54" fmla="*/ 22659 w 76879"/>
                  <a:gd name="connsiteY54" fmla="*/ 49340 h 269939"/>
                  <a:gd name="connsiteX55" fmla="*/ 12429 w 76879"/>
                  <a:gd name="connsiteY55" fmla="*/ 7923 h 269939"/>
                  <a:gd name="connsiteX56" fmla="*/ 11906 w 76879"/>
                  <a:gd name="connsiteY56" fmla="*/ 6221 h 269939"/>
                  <a:gd name="connsiteX57" fmla="*/ 10122 w 76879"/>
                  <a:gd name="connsiteY57" fmla="*/ -51 h 269939"/>
                  <a:gd name="connsiteX58" fmla="*/ 11567 w 76879"/>
                  <a:gd name="connsiteY58" fmla="*/ 12357 h 269939"/>
                  <a:gd name="connsiteX59" fmla="*/ 20537 w 76879"/>
                  <a:gd name="connsiteY59" fmla="*/ 49511 h 269939"/>
                  <a:gd name="connsiteX60" fmla="*/ 36108 w 76879"/>
                  <a:gd name="connsiteY60" fmla="*/ 75871 h 269939"/>
                  <a:gd name="connsiteX61" fmla="*/ 44794 w 76879"/>
                  <a:gd name="connsiteY61" fmla="*/ 96760 h 269939"/>
                  <a:gd name="connsiteX62" fmla="*/ 60192 w 76879"/>
                  <a:gd name="connsiteY62" fmla="*/ 119291 h 269939"/>
                  <a:gd name="connsiteX63" fmla="*/ 58339 w 76879"/>
                  <a:gd name="connsiteY63" fmla="*/ 112683 h 269939"/>
                  <a:gd name="connsiteX64" fmla="*/ 46509 w 76879"/>
                  <a:gd name="connsiteY64" fmla="*/ 95511 h 269939"/>
                  <a:gd name="connsiteX65" fmla="*/ 38108 w 76879"/>
                  <a:gd name="connsiteY65" fmla="*/ 75164 h 269939"/>
                  <a:gd name="connsiteX66" fmla="*/ 35103 w 76879"/>
                  <a:gd name="connsiteY66" fmla="*/ 67553 h 269939"/>
                  <a:gd name="connsiteX67" fmla="*/ 33569 w 76879"/>
                  <a:gd name="connsiteY67" fmla="*/ 67499 h 269939"/>
                  <a:gd name="connsiteX68" fmla="*/ 33520 w 76879"/>
                  <a:gd name="connsiteY68" fmla="*/ 68960 h 269939"/>
                  <a:gd name="connsiteX69" fmla="*/ 36108 w 76879"/>
                  <a:gd name="connsiteY69" fmla="*/ 75871 h 269939"/>
                  <a:gd name="connsiteX70" fmla="*/ 41827 w 76879"/>
                  <a:gd name="connsiteY70" fmla="*/ 222382 h 269939"/>
                  <a:gd name="connsiteX71" fmla="*/ 37152 w 76879"/>
                  <a:gd name="connsiteY71" fmla="*/ 218064 h 269939"/>
                  <a:gd name="connsiteX72" fmla="*/ 28011 w 76879"/>
                  <a:gd name="connsiteY72" fmla="*/ 201835 h 269939"/>
                  <a:gd name="connsiteX73" fmla="*/ 26260 w 76879"/>
                  <a:gd name="connsiteY73" fmla="*/ 198189 h 269939"/>
                  <a:gd name="connsiteX74" fmla="*/ 41721 w 76879"/>
                  <a:gd name="connsiteY74" fmla="*/ 213760 h 269939"/>
                  <a:gd name="connsiteX75" fmla="*/ 52073 w 76879"/>
                  <a:gd name="connsiteY75" fmla="*/ 232345 h 269939"/>
                  <a:gd name="connsiteX76" fmla="*/ 52111 w 76879"/>
                  <a:gd name="connsiteY76" fmla="*/ 232391 h 269939"/>
                  <a:gd name="connsiteX77" fmla="*/ 56008 w 76879"/>
                  <a:gd name="connsiteY77" fmla="*/ 241416 h 269939"/>
                  <a:gd name="connsiteX78" fmla="*/ 56975 w 76879"/>
                  <a:gd name="connsiteY78" fmla="*/ 242037 h 269939"/>
                  <a:gd name="connsiteX79" fmla="*/ 57414 w 76879"/>
                  <a:gd name="connsiteY79" fmla="*/ 241942 h 269939"/>
                  <a:gd name="connsiteX80" fmla="*/ 57943 w 76879"/>
                  <a:gd name="connsiteY80" fmla="*/ 240538 h 269939"/>
                  <a:gd name="connsiteX81" fmla="*/ 49469 w 76879"/>
                  <a:gd name="connsiteY81" fmla="*/ 218517 h 269939"/>
                  <a:gd name="connsiteX82" fmla="*/ 40629 w 76879"/>
                  <a:gd name="connsiteY82" fmla="*/ 203382 h 269939"/>
                  <a:gd name="connsiteX83" fmla="*/ 35331 w 76879"/>
                  <a:gd name="connsiteY83" fmla="*/ 195278 h 269939"/>
                  <a:gd name="connsiteX84" fmla="*/ 13084 w 76879"/>
                  <a:gd name="connsiteY84" fmla="*/ 173639 h 269939"/>
                  <a:gd name="connsiteX85" fmla="*/ 2133 w 76879"/>
                  <a:gd name="connsiteY85" fmla="*/ 162031 h 269939"/>
                  <a:gd name="connsiteX86" fmla="*/ 1450 w 76879"/>
                  <a:gd name="connsiteY86" fmla="*/ 164673 h 269939"/>
                  <a:gd name="connsiteX87" fmla="*/ 11813 w 76879"/>
                  <a:gd name="connsiteY87" fmla="*/ 175346 h 269939"/>
                  <a:gd name="connsiteX88" fmla="*/ 33366 w 76879"/>
                  <a:gd name="connsiteY88" fmla="*/ 196094 h 269939"/>
                  <a:gd name="connsiteX89" fmla="*/ 38924 w 76879"/>
                  <a:gd name="connsiteY89" fmla="*/ 204651 h 269939"/>
                  <a:gd name="connsiteX90" fmla="*/ 47076 w 76879"/>
                  <a:gd name="connsiteY90" fmla="*/ 218078 h 269939"/>
                  <a:gd name="connsiteX91" fmla="*/ 43444 w 76879"/>
                  <a:gd name="connsiteY91" fmla="*/ 212524 h 269939"/>
                  <a:gd name="connsiteX92" fmla="*/ 25957 w 76879"/>
                  <a:gd name="connsiteY92" fmla="*/ 195059 h 269939"/>
                  <a:gd name="connsiteX93" fmla="*/ 17949 w 76879"/>
                  <a:gd name="connsiteY93" fmla="*/ 187467 h 269939"/>
                  <a:gd name="connsiteX94" fmla="*/ 684 w 76879"/>
                  <a:gd name="connsiteY94" fmla="*/ 167516 h 269939"/>
                  <a:gd name="connsiteX95" fmla="*/ 17 w 76879"/>
                  <a:gd name="connsiteY95" fmla="*/ 169983 h 269939"/>
                  <a:gd name="connsiteX96" fmla="*/ 16298 w 76879"/>
                  <a:gd name="connsiteY96" fmla="*/ 188806 h 269939"/>
                  <a:gd name="connsiteX97" fmla="*/ 21252 w 76879"/>
                  <a:gd name="connsiteY97" fmla="*/ 193655 h 269939"/>
                  <a:gd name="connsiteX98" fmla="*/ 21252 w 76879"/>
                  <a:gd name="connsiteY98" fmla="*/ 193660 h 269939"/>
                  <a:gd name="connsiteX99" fmla="*/ 26095 w 76879"/>
                  <a:gd name="connsiteY99" fmla="*/ 202751 h 269939"/>
                  <a:gd name="connsiteX100" fmla="*/ 35623 w 76879"/>
                  <a:gd name="connsiteY100" fmla="*/ 219544 h 269939"/>
                  <a:gd name="connsiteX101" fmla="*/ 40420 w 76879"/>
                  <a:gd name="connsiteY101" fmla="*/ 223978 h 269939"/>
                  <a:gd name="connsiteX102" fmla="*/ 50211 w 76879"/>
                  <a:gd name="connsiteY102" fmla="*/ 236351 h 269939"/>
                  <a:gd name="connsiteX103" fmla="*/ 57870 w 76879"/>
                  <a:gd name="connsiteY103" fmla="*/ 269889 h 269939"/>
                  <a:gd name="connsiteX104" fmla="*/ 59734 w 76879"/>
                  <a:gd name="connsiteY104" fmla="*/ 268588 h 269939"/>
                  <a:gd name="connsiteX105" fmla="*/ 52331 w 76879"/>
                  <a:gd name="connsiteY105" fmla="*/ 236172 h 269939"/>
                  <a:gd name="connsiteX106" fmla="*/ 41827 w 76879"/>
                  <a:gd name="connsiteY106" fmla="*/ 222382 h 269939"/>
                  <a:gd name="connsiteX107" fmla="*/ 30081 w 76879"/>
                  <a:gd name="connsiteY107" fmla="*/ 175867 h 269939"/>
                  <a:gd name="connsiteX108" fmla="*/ 14044 w 76879"/>
                  <a:gd name="connsiteY108" fmla="*/ 148975 h 269939"/>
                  <a:gd name="connsiteX109" fmla="*/ 5803 w 76879"/>
                  <a:gd name="connsiteY109" fmla="*/ 138570 h 269939"/>
                  <a:gd name="connsiteX110" fmla="*/ 5713 w 76879"/>
                  <a:gd name="connsiteY110" fmla="*/ 139545 h 269939"/>
                  <a:gd name="connsiteX111" fmla="*/ 4686 w 76879"/>
                  <a:gd name="connsiteY111" fmla="*/ 148750 h 269939"/>
                  <a:gd name="connsiteX112" fmla="*/ 20580 w 76879"/>
                  <a:gd name="connsiteY112" fmla="*/ 164868 h 269939"/>
                  <a:gd name="connsiteX113" fmla="*/ 46786 w 76879"/>
                  <a:gd name="connsiteY113" fmla="*/ 209288 h 269939"/>
                  <a:gd name="connsiteX114" fmla="*/ 66561 w 76879"/>
                  <a:gd name="connsiteY114" fmla="*/ 263942 h 269939"/>
                  <a:gd name="connsiteX115" fmla="*/ 67282 w 76879"/>
                  <a:gd name="connsiteY115" fmla="*/ 263365 h 269939"/>
                  <a:gd name="connsiteX116" fmla="*/ 48957 w 76879"/>
                  <a:gd name="connsiteY116" fmla="*/ 204648 h 269939"/>
                  <a:gd name="connsiteX117" fmla="*/ 30081 w 76879"/>
                  <a:gd name="connsiteY117" fmla="*/ 175867 h 269939"/>
                  <a:gd name="connsiteX118" fmla="*/ 66485 w 76879"/>
                  <a:gd name="connsiteY118" fmla="*/ 216164 h 269939"/>
                  <a:gd name="connsiteX119" fmla="*/ 52542 w 76879"/>
                  <a:gd name="connsiteY119" fmla="*/ 185754 h 269939"/>
                  <a:gd name="connsiteX120" fmla="*/ 48515 w 76879"/>
                  <a:gd name="connsiteY120" fmla="*/ 177339 h 269939"/>
                  <a:gd name="connsiteX121" fmla="*/ 43794 w 76879"/>
                  <a:gd name="connsiteY121" fmla="*/ 167362 h 269939"/>
                  <a:gd name="connsiteX122" fmla="*/ 32011 w 76879"/>
                  <a:gd name="connsiteY122" fmla="*/ 141990 h 269939"/>
                  <a:gd name="connsiteX123" fmla="*/ 26580 w 76879"/>
                  <a:gd name="connsiteY123" fmla="*/ 130517 h 269939"/>
                  <a:gd name="connsiteX124" fmla="*/ 19293 w 76879"/>
                  <a:gd name="connsiteY124" fmla="*/ 114670 h 269939"/>
                  <a:gd name="connsiteX125" fmla="*/ 16399 w 76879"/>
                  <a:gd name="connsiteY125" fmla="*/ 106509 h 269939"/>
                  <a:gd name="connsiteX126" fmla="*/ 12784 w 76879"/>
                  <a:gd name="connsiteY126" fmla="*/ 96375 h 269939"/>
                  <a:gd name="connsiteX127" fmla="*/ 11984 w 76879"/>
                  <a:gd name="connsiteY127" fmla="*/ 100514 h 269939"/>
                  <a:gd name="connsiteX128" fmla="*/ 14404 w 76879"/>
                  <a:gd name="connsiteY128" fmla="*/ 107233 h 269939"/>
                  <a:gd name="connsiteX129" fmla="*/ 17285 w 76879"/>
                  <a:gd name="connsiteY129" fmla="*/ 115337 h 269939"/>
                  <a:gd name="connsiteX130" fmla="*/ 24683 w 76879"/>
                  <a:gd name="connsiteY130" fmla="*/ 131463 h 269939"/>
                  <a:gd name="connsiteX131" fmla="*/ 30035 w 76879"/>
                  <a:gd name="connsiteY131" fmla="*/ 142749 h 269939"/>
                  <a:gd name="connsiteX132" fmla="*/ 41881 w 76879"/>
                  <a:gd name="connsiteY132" fmla="*/ 168275 h 269939"/>
                  <a:gd name="connsiteX133" fmla="*/ 46566 w 76879"/>
                  <a:gd name="connsiteY133" fmla="*/ 178171 h 269939"/>
                  <a:gd name="connsiteX134" fmla="*/ 50637 w 76879"/>
                  <a:gd name="connsiteY134" fmla="*/ 186678 h 269939"/>
                  <a:gd name="connsiteX135" fmla="*/ 64447 w 76879"/>
                  <a:gd name="connsiteY135" fmla="*/ 216720 h 269939"/>
                  <a:gd name="connsiteX136" fmla="*/ 75075 w 76879"/>
                  <a:gd name="connsiteY136" fmla="*/ 256933 h 269939"/>
                  <a:gd name="connsiteX137" fmla="*/ 76392 w 76879"/>
                  <a:gd name="connsiteY137" fmla="*/ 255892 h 269939"/>
                  <a:gd name="connsiteX138" fmla="*/ 76897 w 76879"/>
                  <a:gd name="connsiteY138" fmla="*/ 255518 h 269939"/>
                  <a:gd name="connsiteX139" fmla="*/ 66485 w 76879"/>
                  <a:gd name="connsiteY139" fmla="*/ 216164 h 269939"/>
                  <a:gd name="connsiteX140" fmla="*/ 58864 w 76879"/>
                  <a:gd name="connsiteY140" fmla="*/ 207946 h 269939"/>
                  <a:gd name="connsiteX141" fmla="*/ 51095 w 76879"/>
                  <a:gd name="connsiteY141" fmla="*/ 195807 h 269939"/>
                  <a:gd name="connsiteX142" fmla="*/ 40989 w 76879"/>
                  <a:gd name="connsiteY142" fmla="*/ 179287 h 269939"/>
                  <a:gd name="connsiteX143" fmla="*/ 23347 w 76879"/>
                  <a:gd name="connsiteY143" fmla="*/ 144050 h 269939"/>
                  <a:gd name="connsiteX144" fmla="*/ 9131 w 76879"/>
                  <a:gd name="connsiteY144" fmla="*/ 115117 h 269939"/>
                  <a:gd name="connsiteX145" fmla="*/ 8421 w 76879"/>
                  <a:gd name="connsiteY145" fmla="*/ 119023 h 269939"/>
                  <a:gd name="connsiteX146" fmla="*/ 21716 w 76879"/>
                  <a:gd name="connsiteY146" fmla="*/ 145408 h 269939"/>
                  <a:gd name="connsiteX147" fmla="*/ 38986 w 76879"/>
                  <a:gd name="connsiteY147" fmla="*/ 180000 h 269939"/>
                  <a:gd name="connsiteX148" fmla="*/ 49339 w 76879"/>
                  <a:gd name="connsiteY148" fmla="*/ 197002 h 269939"/>
                  <a:gd name="connsiteX149" fmla="*/ 56965 w 76879"/>
                  <a:gd name="connsiteY149" fmla="*/ 208898 h 269939"/>
                  <a:gd name="connsiteX150" fmla="*/ 65366 w 76879"/>
                  <a:gd name="connsiteY150" fmla="*/ 238367 h 269939"/>
                  <a:gd name="connsiteX151" fmla="*/ 71019 w 76879"/>
                  <a:gd name="connsiteY151" fmla="*/ 260229 h 269939"/>
                  <a:gd name="connsiteX152" fmla="*/ 72813 w 76879"/>
                  <a:gd name="connsiteY152" fmla="*/ 258741 h 269939"/>
                  <a:gd name="connsiteX153" fmla="*/ 67441 w 76879"/>
                  <a:gd name="connsiteY153" fmla="*/ 237920 h 269939"/>
                  <a:gd name="connsiteX154" fmla="*/ 58864 w 76879"/>
                  <a:gd name="connsiteY154" fmla="*/ 207946 h 26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76879" h="269939">
                    <a:moveTo>
                      <a:pt x="52130" y="142698"/>
                    </a:moveTo>
                    <a:cubicBezTo>
                      <a:pt x="50490" y="140391"/>
                      <a:pt x="47721" y="138732"/>
                      <a:pt x="45038" y="137128"/>
                    </a:cubicBezTo>
                    <a:cubicBezTo>
                      <a:pt x="41967" y="135293"/>
                      <a:pt x="38802" y="133396"/>
                      <a:pt x="37390" y="130588"/>
                    </a:cubicBezTo>
                    <a:cubicBezTo>
                      <a:pt x="36209" y="127788"/>
                      <a:pt x="35415" y="125116"/>
                      <a:pt x="35412" y="123023"/>
                    </a:cubicBezTo>
                    <a:cubicBezTo>
                      <a:pt x="35396" y="115852"/>
                      <a:pt x="31130" y="97332"/>
                      <a:pt x="27786" y="87759"/>
                    </a:cubicBezTo>
                    <a:cubicBezTo>
                      <a:pt x="26737" y="84764"/>
                      <a:pt x="25599" y="79818"/>
                      <a:pt x="24288" y="74093"/>
                    </a:cubicBezTo>
                    <a:cubicBezTo>
                      <a:pt x="22095" y="64553"/>
                      <a:pt x="19472" y="53178"/>
                      <a:pt x="16074" y="45919"/>
                    </a:cubicBezTo>
                    <a:cubicBezTo>
                      <a:pt x="16084" y="45990"/>
                      <a:pt x="16095" y="46063"/>
                      <a:pt x="16106" y="46131"/>
                    </a:cubicBezTo>
                    <a:cubicBezTo>
                      <a:pt x="16513" y="48719"/>
                      <a:pt x="16746" y="51343"/>
                      <a:pt x="16900" y="53980"/>
                    </a:cubicBezTo>
                    <a:cubicBezTo>
                      <a:pt x="18943" y="60319"/>
                      <a:pt x="20683" y="67903"/>
                      <a:pt x="22220" y="74568"/>
                    </a:cubicBezTo>
                    <a:cubicBezTo>
                      <a:pt x="23548" y="80354"/>
                      <a:pt x="24697" y="85352"/>
                      <a:pt x="25786" y="88464"/>
                    </a:cubicBezTo>
                    <a:cubicBezTo>
                      <a:pt x="29079" y="97882"/>
                      <a:pt x="33271" y="116047"/>
                      <a:pt x="33293" y="123029"/>
                    </a:cubicBezTo>
                    <a:cubicBezTo>
                      <a:pt x="33298" y="125419"/>
                      <a:pt x="34160" y="128352"/>
                      <a:pt x="35415" y="131347"/>
                    </a:cubicBezTo>
                    <a:cubicBezTo>
                      <a:pt x="35426" y="131379"/>
                      <a:pt x="35426" y="131409"/>
                      <a:pt x="35436" y="131436"/>
                    </a:cubicBezTo>
                    <a:cubicBezTo>
                      <a:pt x="35458" y="131474"/>
                      <a:pt x="35480" y="131504"/>
                      <a:pt x="35499" y="131542"/>
                    </a:cubicBezTo>
                    <a:cubicBezTo>
                      <a:pt x="38136" y="137757"/>
                      <a:pt x="42417" y="144229"/>
                      <a:pt x="44333" y="146779"/>
                    </a:cubicBezTo>
                    <a:cubicBezTo>
                      <a:pt x="45810" y="148747"/>
                      <a:pt x="47450" y="153780"/>
                      <a:pt x="48626" y="157908"/>
                    </a:cubicBezTo>
                    <a:cubicBezTo>
                      <a:pt x="42810" y="149159"/>
                      <a:pt x="36580" y="139670"/>
                      <a:pt x="34314" y="135708"/>
                    </a:cubicBezTo>
                    <a:cubicBezTo>
                      <a:pt x="30816" y="129582"/>
                      <a:pt x="23537" y="111770"/>
                      <a:pt x="19193" y="101124"/>
                    </a:cubicBezTo>
                    <a:lnTo>
                      <a:pt x="18336" y="99031"/>
                    </a:lnTo>
                    <a:cubicBezTo>
                      <a:pt x="17019" y="95806"/>
                      <a:pt x="15537" y="92361"/>
                      <a:pt x="14076" y="89361"/>
                    </a:cubicBezTo>
                    <a:cubicBezTo>
                      <a:pt x="13859" y="90589"/>
                      <a:pt x="13654" y="91816"/>
                      <a:pt x="13420" y="93041"/>
                    </a:cubicBezTo>
                    <a:cubicBezTo>
                      <a:pt x="14364" y="95082"/>
                      <a:pt x="15358" y="97359"/>
                      <a:pt x="16374" y="99836"/>
                    </a:cubicBezTo>
                    <a:lnTo>
                      <a:pt x="17225" y="101929"/>
                    </a:lnTo>
                    <a:cubicBezTo>
                      <a:pt x="21596" y="112621"/>
                      <a:pt x="28908" y="130517"/>
                      <a:pt x="32474" y="136762"/>
                    </a:cubicBezTo>
                    <a:cubicBezTo>
                      <a:pt x="35713" y="142437"/>
                      <a:pt x="46897" y="159158"/>
                      <a:pt x="53577" y="169148"/>
                    </a:cubicBezTo>
                    <a:lnTo>
                      <a:pt x="56569" y="173625"/>
                    </a:lnTo>
                    <a:cubicBezTo>
                      <a:pt x="57718" y="175344"/>
                      <a:pt x="59311" y="177683"/>
                      <a:pt x="61138" y="180369"/>
                    </a:cubicBezTo>
                    <a:cubicBezTo>
                      <a:pt x="63021" y="183136"/>
                      <a:pt x="65154" y="186277"/>
                      <a:pt x="67314" y="189484"/>
                    </a:cubicBezTo>
                    <a:cubicBezTo>
                      <a:pt x="66674" y="187378"/>
                      <a:pt x="66038" y="185163"/>
                      <a:pt x="65414" y="182881"/>
                    </a:cubicBezTo>
                    <a:cubicBezTo>
                      <a:pt x="64542" y="181596"/>
                      <a:pt x="63693" y="180344"/>
                      <a:pt x="62894" y="179171"/>
                    </a:cubicBezTo>
                    <a:cubicBezTo>
                      <a:pt x="61068" y="176493"/>
                      <a:pt x="59479" y="174157"/>
                      <a:pt x="58336" y="172444"/>
                    </a:cubicBezTo>
                    <a:lnTo>
                      <a:pt x="55344" y="167966"/>
                    </a:lnTo>
                    <a:cubicBezTo>
                      <a:pt x="54395" y="166554"/>
                      <a:pt x="53355" y="164990"/>
                      <a:pt x="52263" y="163356"/>
                    </a:cubicBezTo>
                    <a:cubicBezTo>
                      <a:pt x="51870" y="161719"/>
                      <a:pt x="48832" y="149232"/>
                      <a:pt x="46032" y="145506"/>
                    </a:cubicBezTo>
                    <a:cubicBezTo>
                      <a:pt x="44550" y="143530"/>
                      <a:pt x="42401" y="140283"/>
                      <a:pt x="40417" y="136719"/>
                    </a:cubicBezTo>
                    <a:cubicBezTo>
                      <a:pt x="41556" y="137507"/>
                      <a:pt x="42762" y="138236"/>
                      <a:pt x="43954" y="138949"/>
                    </a:cubicBezTo>
                    <a:cubicBezTo>
                      <a:pt x="46564" y="140508"/>
                      <a:pt x="49030" y="141979"/>
                      <a:pt x="50406" y="143928"/>
                    </a:cubicBezTo>
                    <a:cubicBezTo>
                      <a:pt x="51661" y="145693"/>
                      <a:pt x="54143" y="148856"/>
                      <a:pt x="57013" y="152520"/>
                    </a:cubicBezTo>
                    <a:cubicBezTo>
                      <a:pt x="58246" y="154092"/>
                      <a:pt x="59558" y="155761"/>
                      <a:pt x="60845" y="157423"/>
                    </a:cubicBezTo>
                    <a:cubicBezTo>
                      <a:pt x="60756" y="156201"/>
                      <a:pt x="60696" y="154965"/>
                      <a:pt x="60650" y="153715"/>
                    </a:cubicBezTo>
                    <a:cubicBezTo>
                      <a:pt x="59989" y="152872"/>
                      <a:pt x="59333" y="152035"/>
                      <a:pt x="58685" y="151211"/>
                    </a:cubicBezTo>
                    <a:cubicBezTo>
                      <a:pt x="55943" y="147723"/>
                      <a:pt x="53352" y="144427"/>
                      <a:pt x="52130" y="142698"/>
                    </a:cubicBezTo>
                    <a:close/>
                    <a:moveTo>
                      <a:pt x="20537" y="49511"/>
                    </a:moveTo>
                    <a:cubicBezTo>
                      <a:pt x="21252" y="58482"/>
                      <a:pt x="27274" y="70334"/>
                      <a:pt x="31672" y="78986"/>
                    </a:cubicBezTo>
                    <a:cubicBezTo>
                      <a:pt x="33206" y="82008"/>
                      <a:pt x="34531" y="84615"/>
                      <a:pt x="35415" y="86648"/>
                    </a:cubicBezTo>
                    <a:cubicBezTo>
                      <a:pt x="37870" y="92337"/>
                      <a:pt x="42501" y="106482"/>
                      <a:pt x="45260" y="114938"/>
                    </a:cubicBezTo>
                    <a:cubicBezTo>
                      <a:pt x="46382" y="118348"/>
                      <a:pt x="47192" y="120844"/>
                      <a:pt x="47458" y="121522"/>
                    </a:cubicBezTo>
                    <a:cubicBezTo>
                      <a:pt x="47618" y="121945"/>
                      <a:pt x="48024" y="122202"/>
                      <a:pt x="48447" y="122202"/>
                    </a:cubicBezTo>
                    <a:cubicBezTo>
                      <a:pt x="48574" y="122202"/>
                      <a:pt x="48702" y="122180"/>
                      <a:pt x="48829" y="122134"/>
                    </a:cubicBezTo>
                    <a:cubicBezTo>
                      <a:pt x="49374" y="121923"/>
                      <a:pt x="49650" y="121308"/>
                      <a:pt x="49439" y="120763"/>
                    </a:cubicBezTo>
                    <a:cubicBezTo>
                      <a:pt x="49184" y="120093"/>
                      <a:pt x="48379" y="117635"/>
                      <a:pt x="47285" y="114277"/>
                    </a:cubicBezTo>
                    <a:cubicBezTo>
                      <a:pt x="44507" y="105791"/>
                      <a:pt x="39865" y="91583"/>
                      <a:pt x="37361" y="85805"/>
                    </a:cubicBezTo>
                    <a:cubicBezTo>
                      <a:pt x="36461" y="83715"/>
                      <a:pt x="35117" y="81075"/>
                      <a:pt x="33567" y="78023"/>
                    </a:cubicBezTo>
                    <a:cubicBezTo>
                      <a:pt x="29252" y="69529"/>
                      <a:pt x="23342" y="57894"/>
                      <a:pt x="22659" y="49340"/>
                    </a:cubicBezTo>
                    <a:cubicBezTo>
                      <a:pt x="21770" y="38279"/>
                      <a:pt x="14984" y="16225"/>
                      <a:pt x="12429" y="7923"/>
                    </a:cubicBezTo>
                    <a:lnTo>
                      <a:pt x="11906" y="6221"/>
                    </a:lnTo>
                    <a:cubicBezTo>
                      <a:pt x="11499" y="4871"/>
                      <a:pt x="10868" y="2652"/>
                      <a:pt x="10122" y="-51"/>
                    </a:cubicBezTo>
                    <a:cubicBezTo>
                      <a:pt x="10589" y="4069"/>
                      <a:pt x="11076" y="8224"/>
                      <a:pt x="11567" y="12357"/>
                    </a:cubicBezTo>
                    <a:cubicBezTo>
                      <a:pt x="14567" y="22242"/>
                      <a:pt x="19781" y="40076"/>
                      <a:pt x="20537" y="49511"/>
                    </a:cubicBezTo>
                    <a:close/>
                    <a:moveTo>
                      <a:pt x="36108" y="75871"/>
                    </a:moveTo>
                    <a:cubicBezTo>
                      <a:pt x="38713" y="83222"/>
                      <a:pt x="42274" y="93288"/>
                      <a:pt x="44794" y="96760"/>
                    </a:cubicBezTo>
                    <a:cubicBezTo>
                      <a:pt x="47748" y="100820"/>
                      <a:pt x="55141" y="111672"/>
                      <a:pt x="60192" y="119291"/>
                    </a:cubicBezTo>
                    <a:cubicBezTo>
                      <a:pt x="59683" y="116995"/>
                      <a:pt x="59049" y="114808"/>
                      <a:pt x="58339" y="112683"/>
                    </a:cubicBezTo>
                    <a:cubicBezTo>
                      <a:pt x="53851" y="106016"/>
                      <a:pt x="48875" y="98760"/>
                      <a:pt x="46509" y="95511"/>
                    </a:cubicBezTo>
                    <a:cubicBezTo>
                      <a:pt x="44171" y="92291"/>
                      <a:pt x="40523" y="81986"/>
                      <a:pt x="38108" y="75164"/>
                    </a:cubicBezTo>
                    <a:cubicBezTo>
                      <a:pt x="36076" y="69405"/>
                      <a:pt x="35553" y="68011"/>
                      <a:pt x="35103" y="67553"/>
                    </a:cubicBezTo>
                    <a:cubicBezTo>
                      <a:pt x="34691" y="67133"/>
                      <a:pt x="33987" y="67090"/>
                      <a:pt x="33569" y="67499"/>
                    </a:cubicBezTo>
                    <a:cubicBezTo>
                      <a:pt x="33152" y="67908"/>
                      <a:pt x="33114" y="68540"/>
                      <a:pt x="33520" y="68960"/>
                    </a:cubicBezTo>
                    <a:cubicBezTo>
                      <a:pt x="33838" y="69448"/>
                      <a:pt x="34992" y="72714"/>
                      <a:pt x="36108" y="75871"/>
                    </a:cubicBezTo>
                    <a:close/>
                    <a:moveTo>
                      <a:pt x="41827" y="222382"/>
                    </a:moveTo>
                    <a:cubicBezTo>
                      <a:pt x="40100" y="220861"/>
                      <a:pt x="38472" y="219430"/>
                      <a:pt x="37152" y="218064"/>
                    </a:cubicBezTo>
                    <a:cubicBezTo>
                      <a:pt x="34388" y="215207"/>
                      <a:pt x="30848" y="207792"/>
                      <a:pt x="28011" y="201835"/>
                    </a:cubicBezTo>
                    <a:cubicBezTo>
                      <a:pt x="27361" y="200477"/>
                      <a:pt x="26783" y="199268"/>
                      <a:pt x="26260" y="198189"/>
                    </a:cubicBezTo>
                    <a:cubicBezTo>
                      <a:pt x="32092" y="203466"/>
                      <a:pt x="38726" y="209583"/>
                      <a:pt x="41721" y="213760"/>
                    </a:cubicBezTo>
                    <a:cubicBezTo>
                      <a:pt x="47125" y="221281"/>
                      <a:pt x="51496" y="230892"/>
                      <a:pt x="52073" y="232345"/>
                    </a:cubicBezTo>
                    <a:cubicBezTo>
                      <a:pt x="52084" y="232364"/>
                      <a:pt x="52100" y="232372"/>
                      <a:pt x="52111" y="232391"/>
                    </a:cubicBezTo>
                    <a:cubicBezTo>
                      <a:pt x="53404" y="235557"/>
                      <a:pt x="54737" y="238614"/>
                      <a:pt x="56008" y="241416"/>
                    </a:cubicBezTo>
                    <a:cubicBezTo>
                      <a:pt x="56187" y="241809"/>
                      <a:pt x="56574" y="242037"/>
                      <a:pt x="56975" y="242037"/>
                    </a:cubicBezTo>
                    <a:cubicBezTo>
                      <a:pt x="57124" y="242037"/>
                      <a:pt x="57271" y="242007"/>
                      <a:pt x="57414" y="241942"/>
                    </a:cubicBezTo>
                    <a:cubicBezTo>
                      <a:pt x="57948" y="241701"/>
                      <a:pt x="58181" y="241072"/>
                      <a:pt x="57943" y="240538"/>
                    </a:cubicBezTo>
                    <a:cubicBezTo>
                      <a:pt x="54989" y="234044"/>
                      <a:pt x="51675" y="226347"/>
                      <a:pt x="49469" y="218517"/>
                    </a:cubicBezTo>
                    <a:cubicBezTo>
                      <a:pt x="47997" y="213302"/>
                      <a:pt x="44081" y="208030"/>
                      <a:pt x="40629" y="203382"/>
                    </a:cubicBezTo>
                    <a:cubicBezTo>
                      <a:pt x="38369" y="200338"/>
                      <a:pt x="36236" y="197468"/>
                      <a:pt x="35331" y="195278"/>
                    </a:cubicBezTo>
                    <a:cubicBezTo>
                      <a:pt x="32897" y="189405"/>
                      <a:pt x="19710" y="178555"/>
                      <a:pt x="13084" y="173639"/>
                    </a:cubicBezTo>
                    <a:cubicBezTo>
                      <a:pt x="9063" y="170658"/>
                      <a:pt x="4670" y="165614"/>
                      <a:pt x="2133" y="162031"/>
                    </a:cubicBezTo>
                    <a:cubicBezTo>
                      <a:pt x="1922" y="162909"/>
                      <a:pt x="1673" y="163790"/>
                      <a:pt x="1450" y="164673"/>
                    </a:cubicBezTo>
                    <a:cubicBezTo>
                      <a:pt x="4366" y="168538"/>
                      <a:pt x="8537" y="172915"/>
                      <a:pt x="11813" y="175346"/>
                    </a:cubicBezTo>
                    <a:cubicBezTo>
                      <a:pt x="19334" y="180922"/>
                      <a:pt x="31277" y="191047"/>
                      <a:pt x="33366" y="196094"/>
                    </a:cubicBezTo>
                    <a:cubicBezTo>
                      <a:pt x="34371" y="198525"/>
                      <a:pt x="36477" y="201363"/>
                      <a:pt x="38924" y="204651"/>
                    </a:cubicBezTo>
                    <a:cubicBezTo>
                      <a:pt x="42035" y="208841"/>
                      <a:pt x="45509" y="213549"/>
                      <a:pt x="47076" y="218078"/>
                    </a:cubicBezTo>
                    <a:cubicBezTo>
                      <a:pt x="45948" y="216210"/>
                      <a:pt x="44737" y="214316"/>
                      <a:pt x="43444" y="212524"/>
                    </a:cubicBezTo>
                    <a:cubicBezTo>
                      <a:pt x="40014" y="207746"/>
                      <a:pt x="32222" y="200713"/>
                      <a:pt x="25957" y="195059"/>
                    </a:cubicBezTo>
                    <a:cubicBezTo>
                      <a:pt x="22258" y="191722"/>
                      <a:pt x="19065" y="188838"/>
                      <a:pt x="17949" y="187467"/>
                    </a:cubicBezTo>
                    <a:cubicBezTo>
                      <a:pt x="15746" y="184768"/>
                      <a:pt x="6160" y="173785"/>
                      <a:pt x="684" y="167516"/>
                    </a:cubicBezTo>
                    <a:cubicBezTo>
                      <a:pt x="456" y="168343"/>
                      <a:pt x="261" y="169161"/>
                      <a:pt x="17" y="169983"/>
                    </a:cubicBezTo>
                    <a:cubicBezTo>
                      <a:pt x="5591" y="176363"/>
                      <a:pt x="14271" y="186318"/>
                      <a:pt x="16298" y="188806"/>
                    </a:cubicBezTo>
                    <a:cubicBezTo>
                      <a:pt x="17155" y="189855"/>
                      <a:pt x="18930" y="191538"/>
                      <a:pt x="21252" y="193655"/>
                    </a:cubicBezTo>
                    <a:lnTo>
                      <a:pt x="21252" y="193660"/>
                    </a:lnTo>
                    <a:cubicBezTo>
                      <a:pt x="22147" y="194471"/>
                      <a:pt x="24152" y="198680"/>
                      <a:pt x="26095" y="202751"/>
                    </a:cubicBezTo>
                    <a:cubicBezTo>
                      <a:pt x="29155" y="209166"/>
                      <a:pt x="32621" y="216441"/>
                      <a:pt x="35623" y="219544"/>
                    </a:cubicBezTo>
                    <a:cubicBezTo>
                      <a:pt x="37006" y="220970"/>
                      <a:pt x="38667" y="222430"/>
                      <a:pt x="40420" y="223978"/>
                    </a:cubicBezTo>
                    <a:cubicBezTo>
                      <a:pt x="44851" y="227876"/>
                      <a:pt x="49867" y="232293"/>
                      <a:pt x="50211" y="236351"/>
                    </a:cubicBezTo>
                    <a:cubicBezTo>
                      <a:pt x="50572" y="240609"/>
                      <a:pt x="55027" y="258668"/>
                      <a:pt x="57870" y="269889"/>
                    </a:cubicBezTo>
                    <a:cubicBezTo>
                      <a:pt x="58420" y="269428"/>
                      <a:pt x="59024" y="268989"/>
                      <a:pt x="59734" y="268588"/>
                    </a:cubicBezTo>
                    <a:cubicBezTo>
                      <a:pt x="56902" y="257386"/>
                      <a:pt x="52664" y="240148"/>
                      <a:pt x="52331" y="236172"/>
                    </a:cubicBezTo>
                    <a:cubicBezTo>
                      <a:pt x="51908" y="231263"/>
                      <a:pt x="46780" y="226751"/>
                      <a:pt x="41827" y="222382"/>
                    </a:cubicBezTo>
                    <a:close/>
                    <a:moveTo>
                      <a:pt x="30081" y="175867"/>
                    </a:moveTo>
                    <a:cubicBezTo>
                      <a:pt x="27255" y="169733"/>
                      <a:pt x="22534" y="155583"/>
                      <a:pt x="14044" y="148975"/>
                    </a:cubicBezTo>
                    <a:cubicBezTo>
                      <a:pt x="10640" y="146327"/>
                      <a:pt x="7889" y="142367"/>
                      <a:pt x="5803" y="138570"/>
                    </a:cubicBezTo>
                    <a:cubicBezTo>
                      <a:pt x="5776" y="138892"/>
                      <a:pt x="5735" y="139223"/>
                      <a:pt x="5713" y="139545"/>
                    </a:cubicBezTo>
                    <a:cubicBezTo>
                      <a:pt x="5524" y="142486"/>
                      <a:pt x="5147" y="145587"/>
                      <a:pt x="4686" y="148750"/>
                    </a:cubicBezTo>
                    <a:cubicBezTo>
                      <a:pt x="9074" y="158507"/>
                      <a:pt x="16358" y="159442"/>
                      <a:pt x="20580" y="164868"/>
                    </a:cubicBezTo>
                    <a:cubicBezTo>
                      <a:pt x="26794" y="172864"/>
                      <a:pt x="33014" y="194183"/>
                      <a:pt x="46786" y="209288"/>
                    </a:cubicBezTo>
                    <a:cubicBezTo>
                      <a:pt x="57425" y="220961"/>
                      <a:pt x="64084" y="250930"/>
                      <a:pt x="66561" y="263942"/>
                    </a:cubicBezTo>
                    <a:cubicBezTo>
                      <a:pt x="66799" y="263752"/>
                      <a:pt x="67043" y="263560"/>
                      <a:pt x="67282" y="263365"/>
                    </a:cubicBezTo>
                    <a:cubicBezTo>
                      <a:pt x="65292" y="241541"/>
                      <a:pt x="55347" y="213169"/>
                      <a:pt x="48957" y="204648"/>
                    </a:cubicBezTo>
                    <a:cubicBezTo>
                      <a:pt x="41878" y="195216"/>
                      <a:pt x="32911" y="182003"/>
                      <a:pt x="30081" y="175867"/>
                    </a:cubicBezTo>
                    <a:close/>
                    <a:moveTo>
                      <a:pt x="66485" y="216164"/>
                    </a:moveTo>
                    <a:cubicBezTo>
                      <a:pt x="65458" y="212391"/>
                      <a:pt x="57683" y="196362"/>
                      <a:pt x="52542" y="185754"/>
                    </a:cubicBezTo>
                    <a:cubicBezTo>
                      <a:pt x="50515" y="181577"/>
                      <a:pt x="48916" y="178276"/>
                      <a:pt x="48515" y="177339"/>
                    </a:cubicBezTo>
                    <a:cubicBezTo>
                      <a:pt x="48005" y="176162"/>
                      <a:pt x="46149" y="172281"/>
                      <a:pt x="43794" y="167362"/>
                    </a:cubicBezTo>
                    <a:cubicBezTo>
                      <a:pt x="39463" y="158323"/>
                      <a:pt x="33537" y="145942"/>
                      <a:pt x="32011" y="141990"/>
                    </a:cubicBezTo>
                    <a:cubicBezTo>
                      <a:pt x="30962" y="139258"/>
                      <a:pt x="28835" y="135011"/>
                      <a:pt x="26580" y="130517"/>
                    </a:cubicBezTo>
                    <a:cubicBezTo>
                      <a:pt x="23775" y="124923"/>
                      <a:pt x="20599" y="118584"/>
                      <a:pt x="19293" y="114670"/>
                    </a:cubicBezTo>
                    <a:cubicBezTo>
                      <a:pt x="18643" y="112705"/>
                      <a:pt x="17588" y="109797"/>
                      <a:pt x="16399" y="106509"/>
                    </a:cubicBezTo>
                    <a:cubicBezTo>
                      <a:pt x="15261" y="103371"/>
                      <a:pt x="13971" y="99804"/>
                      <a:pt x="12784" y="96375"/>
                    </a:cubicBezTo>
                    <a:cubicBezTo>
                      <a:pt x="12518" y="97757"/>
                      <a:pt x="12255" y="99137"/>
                      <a:pt x="11984" y="100514"/>
                    </a:cubicBezTo>
                    <a:cubicBezTo>
                      <a:pt x="12794" y="102793"/>
                      <a:pt x="13621" y="105078"/>
                      <a:pt x="14404" y="107233"/>
                    </a:cubicBezTo>
                    <a:cubicBezTo>
                      <a:pt x="15586" y="110499"/>
                      <a:pt x="16632" y="113388"/>
                      <a:pt x="17285" y="115337"/>
                    </a:cubicBezTo>
                    <a:cubicBezTo>
                      <a:pt x="18634" y="119394"/>
                      <a:pt x="21710" y="125530"/>
                      <a:pt x="24683" y="131463"/>
                    </a:cubicBezTo>
                    <a:cubicBezTo>
                      <a:pt x="26916" y="135914"/>
                      <a:pt x="29025" y="140115"/>
                      <a:pt x="30035" y="142749"/>
                    </a:cubicBezTo>
                    <a:cubicBezTo>
                      <a:pt x="31586" y="146779"/>
                      <a:pt x="37537" y="159204"/>
                      <a:pt x="41881" y="168275"/>
                    </a:cubicBezTo>
                    <a:cubicBezTo>
                      <a:pt x="44225" y="173173"/>
                      <a:pt x="46079" y="177038"/>
                      <a:pt x="46566" y="178171"/>
                    </a:cubicBezTo>
                    <a:cubicBezTo>
                      <a:pt x="46989" y="179154"/>
                      <a:pt x="48520" y="182312"/>
                      <a:pt x="50637" y="186678"/>
                    </a:cubicBezTo>
                    <a:cubicBezTo>
                      <a:pt x="55436" y="196577"/>
                      <a:pt x="63466" y="213139"/>
                      <a:pt x="64447" y="216720"/>
                    </a:cubicBezTo>
                    <a:cubicBezTo>
                      <a:pt x="65425" y="220330"/>
                      <a:pt x="71512" y="243427"/>
                      <a:pt x="75075" y="256933"/>
                    </a:cubicBezTo>
                    <a:cubicBezTo>
                      <a:pt x="75514" y="256586"/>
                      <a:pt x="75918" y="256258"/>
                      <a:pt x="76392" y="255892"/>
                    </a:cubicBezTo>
                    <a:cubicBezTo>
                      <a:pt x="76577" y="255751"/>
                      <a:pt x="76720" y="255654"/>
                      <a:pt x="76897" y="255518"/>
                    </a:cubicBezTo>
                    <a:cubicBezTo>
                      <a:pt x="73309" y="241915"/>
                      <a:pt x="67450" y="219704"/>
                      <a:pt x="66485" y="216164"/>
                    </a:cubicBezTo>
                    <a:close/>
                    <a:moveTo>
                      <a:pt x="58864" y="207946"/>
                    </a:moveTo>
                    <a:cubicBezTo>
                      <a:pt x="57420" y="205054"/>
                      <a:pt x="54344" y="200561"/>
                      <a:pt x="51095" y="195807"/>
                    </a:cubicBezTo>
                    <a:cubicBezTo>
                      <a:pt x="46967" y="189771"/>
                      <a:pt x="42287" y="182935"/>
                      <a:pt x="40989" y="179287"/>
                    </a:cubicBezTo>
                    <a:cubicBezTo>
                      <a:pt x="38707" y="172904"/>
                      <a:pt x="30577" y="152726"/>
                      <a:pt x="23347" y="144050"/>
                    </a:cubicBezTo>
                    <a:cubicBezTo>
                      <a:pt x="19260" y="139144"/>
                      <a:pt x="13312" y="125476"/>
                      <a:pt x="9131" y="115117"/>
                    </a:cubicBezTo>
                    <a:cubicBezTo>
                      <a:pt x="8881" y="116424"/>
                      <a:pt x="8648" y="117727"/>
                      <a:pt x="8421" y="119023"/>
                    </a:cubicBezTo>
                    <a:cubicBezTo>
                      <a:pt x="12523" y="128975"/>
                      <a:pt x="17832" y="140749"/>
                      <a:pt x="21716" y="145408"/>
                    </a:cubicBezTo>
                    <a:cubicBezTo>
                      <a:pt x="28751" y="153845"/>
                      <a:pt x="36743" y="173704"/>
                      <a:pt x="38986" y="180000"/>
                    </a:cubicBezTo>
                    <a:cubicBezTo>
                      <a:pt x="40385" y="183903"/>
                      <a:pt x="44935" y="190562"/>
                      <a:pt x="49339" y="197002"/>
                    </a:cubicBezTo>
                    <a:cubicBezTo>
                      <a:pt x="52547" y="201696"/>
                      <a:pt x="55580" y="206130"/>
                      <a:pt x="56965" y="208898"/>
                    </a:cubicBezTo>
                    <a:cubicBezTo>
                      <a:pt x="60352" y="215679"/>
                      <a:pt x="64252" y="233169"/>
                      <a:pt x="65366" y="238367"/>
                    </a:cubicBezTo>
                    <a:cubicBezTo>
                      <a:pt x="66282" y="242633"/>
                      <a:pt x="69092" y="253136"/>
                      <a:pt x="71019" y="260229"/>
                    </a:cubicBezTo>
                    <a:cubicBezTo>
                      <a:pt x="71585" y="259752"/>
                      <a:pt x="72189" y="259256"/>
                      <a:pt x="72813" y="258741"/>
                    </a:cubicBezTo>
                    <a:cubicBezTo>
                      <a:pt x="70902" y="251694"/>
                      <a:pt x="68292" y="241902"/>
                      <a:pt x="67441" y="237920"/>
                    </a:cubicBezTo>
                    <a:cubicBezTo>
                      <a:pt x="66317" y="232662"/>
                      <a:pt x="62368" y="214955"/>
                      <a:pt x="58864" y="207946"/>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 name="Free-form: Shape 1615">
                <a:extLst>
                  <a:ext uri="{FF2B5EF4-FFF2-40B4-BE49-F238E27FC236}">
                    <a16:creationId xmlns:a16="http://schemas.microsoft.com/office/drawing/2014/main" id="{9B8F9D8B-7740-7667-D53A-19336983F227}"/>
                  </a:ext>
                </a:extLst>
              </p:cNvPr>
              <p:cNvSpPr/>
              <p:nvPr/>
            </p:nvSpPr>
            <p:spPr>
              <a:xfrm>
                <a:off x="5744653" y="2596926"/>
                <a:ext cx="19532" cy="22746"/>
              </a:xfrm>
              <a:custGeom>
                <a:avLst/>
                <a:gdLst>
                  <a:gd name="connsiteX0" fmla="*/ 16933 w 19532"/>
                  <a:gd name="connsiteY0" fmla="*/ 680 h 22746"/>
                  <a:gd name="connsiteX1" fmla="*/ 5776 w 19532"/>
                  <a:gd name="connsiteY1" fmla="*/ 8080 h 22746"/>
                  <a:gd name="connsiteX2" fmla="*/ 23 w 19532"/>
                  <a:gd name="connsiteY2" fmla="*/ 17691 h 22746"/>
                  <a:gd name="connsiteX3" fmla="*/ 7348 w 19532"/>
                  <a:gd name="connsiteY3" fmla="*/ 21415 h 22746"/>
                  <a:gd name="connsiteX4" fmla="*/ 16933 w 19532"/>
                  <a:gd name="connsiteY4" fmla="*/ 9722 h 22746"/>
                  <a:gd name="connsiteX5" fmla="*/ 16933 w 19532"/>
                  <a:gd name="connsiteY5" fmla="*/ 680 h 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32" h="22746">
                    <a:moveTo>
                      <a:pt x="16933" y="680"/>
                    </a:moveTo>
                    <a:cubicBezTo>
                      <a:pt x="14456" y="2179"/>
                      <a:pt x="7348" y="5277"/>
                      <a:pt x="5776" y="8080"/>
                    </a:cubicBezTo>
                    <a:cubicBezTo>
                      <a:pt x="4204" y="10885"/>
                      <a:pt x="-238" y="14286"/>
                      <a:pt x="23" y="17691"/>
                    </a:cubicBezTo>
                    <a:cubicBezTo>
                      <a:pt x="283" y="21095"/>
                      <a:pt x="3426" y="24615"/>
                      <a:pt x="7348" y="21415"/>
                    </a:cubicBezTo>
                    <a:cubicBezTo>
                      <a:pt x="11274" y="18214"/>
                      <a:pt x="15795" y="14316"/>
                      <a:pt x="16933" y="9722"/>
                    </a:cubicBezTo>
                    <a:cubicBezTo>
                      <a:pt x="18077" y="5131"/>
                      <a:pt x="22188" y="-2501"/>
                      <a:pt x="16933" y="680"/>
                    </a:cubicBezTo>
                    <a:close/>
                  </a:path>
                </a:pathLst>
              </a:custGeom>
              <a:solidFill>
                <a:srgbClr val="FFEEBC"/>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 name="Free-form: Shape 1616">
                <a:extLst>
                  <a:ext uri="{FF2B5EF4-FFF2-40B4-BE49-F238E27FC236}">
                    <a16:creationId xmlns:a16="http://schemas.microsoft.com/office/drawing/2014/main" id="{E018EC4C-A0AB-46D8-FDF4-CCC7CAA42D2B}"/>
                  </a:ext>
                </a:extLst>
              </p:cNvPr>
              <p:cNvSpPr/>
              <p:nvPr/>
            </p:nvSpPr>
            <p:spPr>
              <a:xfrm>
                <a:off x="5071320" y="2049465"/>
                <a:ext cx="630479" cy="777432"/>
              </a:xfrm>
              <a:custGeom>
                <a:avLst/>
                <a:gdLst>
                  <a:gd name="connsiteX0" fmla="*/ 629537 w 630479"/>
                  <a:gd name="connsiteY0" fmla="*/ 331815 h 777432"/>
                  <a:gd name="connsiteX1" fmla="*/ 618214 w 630479"/>
                  <a:gd name="connsiteY1" fmla="*/ 235568 h 777432"/>
                  <a:gd name="connsiteX2" fmla="*/ 588012 w 630479"/>
                  <a:gd name="connsiteY2" fmla="*/ 136488 h 777432"/>
                  <a:gd name="connsiteX3" fmla="*/ 585356 w 630479"/>
                  <a:gd name="connsiteY3" fmla="*/ 131168 h 777432"/>
                  <a:gd name="connsiteX4" fmla="*/ 513487 w 630479"/>
                  <a:gd name="connsiteY4" fmla="*/ 55330 h 777432"/>
                  <a:gd name="connsiteX5" fmla="*/ 460642 w 630479"/>
                  <a:gd name="connsiteY5" fmla="*/ 5308 h 777432"/>
                  <a:gd name="connsiteX6" fmla="*/ 425596 w 630479"/>
                  <a:gd name="connsiteY6" fmla="*/ 2817 h 777432"/>
                  <a:gd name="connsiteX7" fmla="*/ 425569 w 630479"/>
                  <a:gd name="connsiteY7" fmla="*/ 2817 h 777432"/>
                  <a:gd name="connsiteX8" fmla="*/ 380453 w 630479"/>
                  <a:gd name="connsiteY8" fmla="*/ 608 h 777432"/>
                  <a:gd name="connsiteX9" fmla="*/ 239862 w 630479"/>
                  <a:gd name="connsiteY9" fmla="*/ 11932 h 777432"/>
                  <a:gd name="connsiteX10" fmla="*/ 51187 w 630479"/>
                  <a:gd name="connsiteY10" fmla="*/ 126100 h 777432"/>
                  <a:gd name="connsiteX11" fmla="*/ 239 w 630479"/>
                  <a:gd name="connsiteY11" fmla="*/ 360124 h 777432"/>
                  <a:gd name="connsiteX12" fmla="*/ 67211 w 630479"/>
                  <a:gd name="connsiteY12" fmla="*/ 606407 h 777432"/>
                  <a:gd name="connsiteX13" fmla="*/ 132308 w 630479"/>
                  <a:gd name="connsiteY13" fmla="*/ 725302 h 777432"/>
                  <a:gd name="connsiteX14" fmla="*/ 201201 w 630479"/>
                  <a:gd name="connsiteY14" fmla="*/ 777192 h 777432"/>
                  <a:gd name="connsiteX15" fmla="*/ 232932 w 630479"/>
                  <a:gd name="connsiteY15" fmla="*/ 770540 h 777432"/>
                  <a:gd name="connsiteX16" fmla="*/ 234006 w 630479"/>
                  <a:gd name="connsiteY16" fmla="*/ 769776 h 777432"/>
                  <a:gd name="connsiteX17" fmla="*/ 245528 w 630479"/>
                  <a:gd name="connsiteY17" fmla="*/ 745117 h 777432"/>
                  <a:gd name="connsiteX18" fmla="*/ 274794 w 630479"/>
                  <a:gd name="connsiteY18" fmla="*/ 657365 h 777432"/>
                  <a:gd name="connsiteX19" fmla="*/ 320080 w 630479"/>
                  <a:gd name="connsiteY19" fmla="*/ 598848 h 777432"/>
                  <a:gd name="connsiteX20" fmla="*/ 392711 w 630479"/>
                  <a:gd name="connsiteY20" fmla="*/ 546959 h 777432"/>
                  <a:gd name="connsiteX21" fmla="*/ 435087 w 630479"/>
                  <a:gd name="connsiteY21" fmla="*/ 519243 h 777432"/>
                  <a:gd name="connsiteX22" fmla="*/ 481422 w 630479"/>
                  <a:gd name="connsiteY22" fmla="*/ 512987 h 777432"/>
                  <a:gd name="connsiteX23" fmla="*/ 523056 w 630479"/>
                  <a:gd name="connsiteY23" fmla="*/ 514231 h 777432"/>
                  <a:gd name="connsiteX24" fmla="*/ 523199 w 630479"/>
                  <a:gd name="connsiteY24" fmla="*/ 514231 h 777432"/>
                  <a:gd name="connsiteX25" fmla="*/ 583318 w 630479"/>
                  <a:gd name="connsiteY25" fmla="*/ 507323 h 777432"/>
                  <a:gd name="connsiteX26" fmla="*/ 589887 w 630479"/>
                  <a:gd name="connsiteY26" fmla="*/ 502086 h 777432"/>
                  <a:gd name="connsiteX27" fmla="*/ 589887 w 630479"/>
                  <a:gd name="connsiteY27" fmla="*/ 502059 h 777432"/>
                  <a:gd name="connsiteX28" fmla="*/ 601038 w 630479"/>
                  <a:gd name="connsiteY28" fmla="*/ 486345 h 777432"/>
                  <a:gd name="connsiteX29" fmla="*/ 619152 w 630479"/>
                  <a:gd name="connsiteY29" fmla="*/ 425227 h 777432"/>
                  <a:gd name="connsiteX30" fmla="*/ 629537 w 630479"/>
                  <a:gd name="connsiteY30" fmla="*/ 331815 h 777432"/>
                  <a:gd name="connsiteX31" fmla="*/ 601532 w 630479"/>
                  <a:gd name="connsiteY31" fmla="*/ 434659 h 777432"/>
                  <a:gd name="connsiteX32" fmla="*/ 472750 w 630479"/>
                  <a:gd name="connsiteY32" fmla="*/ 460136 h 777432"/>
                  <a:gd name="connsiteX33" fmla="*/ 390662 w 630479"/>
                  <a:gd name="connsiteY33" fmla="*/ 468627 h 777432"/>
                  <a:gd name="connsiteX34" fmla="*/ 317075 w 630479"/>
                  <a:gd name="connsiteY34" fmla="*/ 512505 h 777432"/>
                  <a:gd name="connsiteX35" fmla="*/ 263292 w 630479"/>
                  <a:gd name="connsiteY35" fmla="*/ 587522 h 777432"/>
                  <a:gd name="connsiteX36" fmla="*/ 209515 w 630479"/>
                  <a:gd name="connsiteY36" fmla="*/ 627155 h 777432"/>
                  <a:gd name="connsiteX37" fmla="*/ 232157 w 630479"/>
                  <a:gd name="connsiteY37" fmla="*/ 705004 h 777432"/>
                  <a:gd name="connsiteX38" fmla="*/ 206683 w 630479"/>
                  <a:gd name="connsiteY38" fmla="*/ 763035 h 777432"/>
                  <a:gd name="connsiteX39" fmla="*/ 144411 w 630479"/>
                  <a:gd name="connsiteY39" fmla="*/ 688016 h 777432"/>
                  <a:gd name="connsiteX40" fmla="*/ 175548 w 630479"/>
                  <a:gd name="connsiteY40" fmla="*/ 632817 h 777432"/>
                  <a:gd name="connsiteX41" fmla="*/ 110446 w 630479"/>
                  <a:gd name="connsiteY41" fmla="*/ 597431 h 777432"/>
                  <a:gd name="connsiteX42" fmla="*/ 41098 w 630479"/>
                  <a:gd name="connsiteY42" fmla="*/ 444567 h 777432"/>
                  <a:gd name="connsiteX43" fmla="*/ 48173 w 630479"/>
                  <a:gd name="connsiteY43" fmla="*/ 243577 h 777432"/>
                  <a:gd name="connsiteX44" fmla="*/ 162809 w 630479"/>
                  <a:gd name="connsiteY44" fmla="*/ 60989 h 777432"/>
                  <a:gd name="connsiteX45" fmla="*/ 281688 w 630479"/>
                  <a:gd name="connsiteY45" fmla="*/ 24188 h 777432"/>
                  <a:gd name="connsiteX46" fmla="*/ 481238 w 630479"/>
                  <a:gd name="connsiteY46" fmla="*/ 41174 h 777432"/>
                  <a:gd name="connsiteX47" fmla="*/ 554830 w 630479"/>
                  <a:gd name="connsiteY47" fmla="*/ 107699 h 777432"/>
                  <a:gd name="connsiteX48" fmla="*/ 601529 w 630479"/>
                  <a:gd name="connsiteY48" fmla="*/ 277548 h 777432"/>
                  <a:gd name="connsiteX49" fmla="*/ 601532 w 630479"/>
                  <a:gd name="connsiteY49" fmla="*/ 434659 h 7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30479" h="777432">
                    <a:moveTo>
                      <a:pt x="629537" y="331815"/>
                    </a:moveTo>
                    <a:cubicBezTo>
                      <a:pt x="624810" y="301611"/>
                      <a:pt x="620109" y="253486"/>
                      <a:pt x="618214" y="235568"/>
                    </a:cubicBezTo>
                    <a:cubicBezTo>
                      <a:pt x="616320" y="217620"/>
                      <a:pt x="610656" y="184613"/>
                      <a:pt x="588012" y="136488"/>
                    </a:cubicBezTo>
                    <a:cubicBezTo>
                      <a:pt x="587163" y="134648"/>
                      <a:pt x="586255" y="132894"/>
                      <a:pt x="585356" y="131168"/>
                    </a:cubicBezTo>
                    <a:cubicBezTo>
                      <a:pt x="562394" y="87347"/>
                      <a:pt x="525292" y="74381"/>
                      <a:pt x="513487" y="55330"/>
                    </a:cubicBezTo>
                    <a:cubicBezTo>
                      <a:pt x="501230" y="35512"/>
                      <a:pt x="471027" y="12867"/>
                      <a:pt x="460642" y="5308"/>
                    </a:cubicBezTo>
                    <a:cubicBezTo>
                      <a:pt x="460642" y="5308"/>
                      <a:pt x="445214" y="4064"/>
                      <a:pt x="425596" y="2817"/>
                    </a:cubicBezTo>
                    <a:lnTo>
                      <a:pt x="425569" y="2817"/>
                    </a:lnTo>
                    <a:cubicBezTo>
                      <a:pt x="411280" y="1912"/>
                      <a:pt x="394776" y="1006"/>
                      <a:pt x="380453" y="608"/>
                    </a:cubicBezTo>
                    <a:cubicBezTo>
                      <a:pt x="346489" y="-354"/>
                      <a:pt x="297433" y="-2222"/>
                      <a:pt x="239862" y="11932"/>
                    </a:cubicBezTo>
                    <a:cubicBezTo>
                      <a:pt x="182326" y="26085"/>
                      <a:pt x="89853" y="45901"/>
                      <a:pt x="51187" y="126100"/>
                    </a:cubicBezTo>
                    <a:cubicBezTo>
                      <a:pt x="12496" y="206296"/>
                      <a:pt x="-1658" y="293119"/>
                      <a:pt x="239" y="360124"/>
                    </a:cubicBezTo>
                    <a:cubicBezTo>
                      <a:pt x="2106" y="427099"/>
                      <a:pt x="48358" y="559218"/>
                      <a:pt x="67211" y="606407"/>
                    </a:cubicBezTo>
                    <a:cubicBezTo>
                      <a:pt x="86092" y="653567"/>
                      <a:pt x="112498" y="698863"/>
                      <a:pt x="132308" y="725302"/>
                    </a:cubicBezTo>
                    <a:cubicBezTo>
                      <a:pt x="152126" y="751712"/>
                      <a:pt x="173830" y="780021"/>
                      <a:pt x="201201" y="777192"/>
                    </a:cubicBezTo>
                    <a:cubicBezTo>
                      <a:pt x="215835" y="775666"/>
                      <a:pt x="225886" y="775237"/>
                      <a:pt x="232932" y="770540"/>
                    </a:cubicBezTo>
                    <a:cubicBezTo>
                      <a:pt x="233298" y="770286"/>
                      <a:pt x="233672" y="770031"/>
                      <a:pt x="234006" y="769776"/>
                    </a:cubicBezTo>
                    <a:cubicBezTo>
                      <a:pt x="239499" y="765532"/>
                      <a:pt x="243062" y="758314"/>
                      <a:pt x="245528" y="745117"/>
                    </a:cubicBezTo>
                    <a:cubicBezTo>
                      <a:pt x="251187" y="714913"/>
                      <a:pt x="255919" y="680012"/>
                      <a:pt x="274794" y="657365"/>
                    </a:cubicBezTo>
                    <a:cubicBezTo>
                      <a:pt x="293647" y="634717"/>
                      <a:pt x="292709" y="616766"/>
                      <a:pt x="320080" y="598848"/>
                    </a:cubicBezTo>
                    <a:cubicBezTo>
                      <a:pt x="347424" y="580930"/>
                      <a:pt x="370066" y="568642"/>
                      <a:pt x="392711" y="546959"/>
                    </a:cubicBezTo>
                    <a:cubicBezTo>
                      <a:pt x="405561" y="534616"/>
                      <a:pt x="418412" y="525048"/>
                      <a:pt x="435087" y="519243"/>
                    </a:cubicBezTo>
                    <a:cubicBezTo>
                      <a:pt x="447770" y="514798"/>
                      <a:pt x="462653" y="512565"/>
                      <a:pt x="481422" y="512987"/>
                    </a:cubicBezTo>
                    <a:cubicBezTo>
                      <a:pt x="495856" y="513296"/>
                      <a:pt x="509950" y="513922"/>
                      <a:pt x="523056" y="514231"/>
                    </a:cubicBezTo>
                    <a:cubicBezTo>
                      <a:pt x="523088" y="514231"/>
                      <a:pt x="523140" y="514231"/>
                      <a:pt x="523199" y="514231"/>
                    </a:cubicBezTo>
                    <a:cubicBezTo>
                      <a:pt x="549383" y="514855"/>
                      <a:pt x="571375" y="514231"/>
                      <a:pt x="583318" y="507323"/>
                    </a:cubicBezTo>
                    <a:cubicBezTo>
                      <a:pt x="585556" y="506052"/>
                      <a:pt x="587738" y="504268"/>
                      <a:pt x="589887" y="502086"/>
                    </a:cubicBezTo>
                    <a:lnTo>
                      <a:pt x="589887" y="502059"/>
                    </a:lnTo>
                    <a:cubicBezTo>
                      <a:pt x="593819" y="498040"/>
                      <a:pt x="597616" y="492630"/>
                      <a:pt x="601038" y="486345"/>
                    </a:cubicBezTo>
                    <a:cubicBezTo>
                      <a:pt x="610805" y="468625"/>
                      <a:pt x="617938" y="444166"/>
                      <a:pt x="619152" y="425227"/>
                    </a:cubicBezTo>
                    <a:cubicBezTo>
                      <a:pt x="621049" y="395963"/>
                      <a:pt x="634266" y="361992"/>
                      <a:pt x="629537" y="331815"/>
                    </a:cubicBezTo>
                    <a:close/>
                    <a:moveTo>
                      <a:pt x="601532" y="434659"/>
                    </a:moveTo>
                    <a:cubicBezTo>
                      <a:pt x="581719" y="481366"/>
                      <a:pt x="505294" y="462965"/>
                      <a:pt x="472750" y="460136"/>
                    </a:cubicBezTo>
                    <a:cubicBezTo>
                      <a:pt x="440198" y="457303"/>
                      <a:pt x="410477" y="451641"/>
                      <a:pt x="390662" y="468627"/>
                    </a:cubicBezTo>
                    <a:cubicBezTo>
                      <a:pt x="370849" y="485616"/>
                      <a:pt x="336885" y="504016"/>
                      <a:pt x="317075" y="512505"/>
                    </a:cubicBezTo>
                    <a:cubicBezTo>
                      <a:pt x="297257" y="520996"/>
                      <a:pt x="281691" y="562042"/>
                      <a:pt x="263292" y="587522"/>
                    </a:cubicBezTo>
                    <a:cubicBezTo>
                      <a:pt x="244894" y="613002"/>
                      <a:pt x="220838" y="587522"/>
                      <a:pt x="209515" y="627155"/>
                    </a:cubicBezTo>
                    <a:cubicBezTo>
                      <a:pt x="198193" y="666786"/>
                      <a:pt x="243480" y="683771"/>
                      <a:pt x="232157" y="705004"/>
                    </a:cubicBezTo>
                    <a:cubicBezTo>
                      <a:pt x="220835" y="726234"/>
                      <a:pt x="234989" y="761621"/>
                      <a:pt x="206683" y="763035"/>
                    </a:cubicBezTo>
                    <a:cubicBezTo>
                      <a:pt x="178378" y="764450"/>
                      <a:pt x="148657" y="717740"/>
                      <a:pt x="144411" y="688016"/>
                    </a:cubicBezTo>
                    <a:cubicBezTo>
                      <a:pt x="140164" y="658292"/>
                      <a:pt x="175548" y="648385"/>
                      <a:pt x="175548" y="632817"/>
                    </a:cubicBezTo>
                    <a:cubicBezTo>
                      <a:pt x="175548" y="617246"/>
                      <a:pt x="135920" y="610169"/>
                      <a:pt x="110446" y="597431"/>
                    </a:cubicBezTo>
                    <a:cubicBezTo>
                      <a:pt x="84972" y="584692"/>
                      <a:pt x="58084" y="487028"/>
                      <a:pt x="41098" y="444567"/>
                    </a:cubicBezTo>
                    <a:cubicBezTo>
                      <a:pt x="24117" y="402102"/>
                      <a:pt x="34022" y="366718"/>
                      <a:pt x="48173" y="243577"/>
                    </a:cubicBezTo>
                    <a:cubicBezTo>
                      <a:pt x="62328" y="120435"/>
                      <a:pt x="128844" y="73728"/>
                      <a:pt x="162809" y="60989"/>
                    </a:cubicBezTo>
                    <a:cubicBezTo>
                      <a:pt x="196773" y="48250"/>
                      <a:pt x="241114" y="33587"/>
                      <a:pt x="281688" y="24188"/>
                    </a:cubicBezTo>
                    <a:cubicBezTo>
                      <a:pt x="416133" y="-6951"/>
                      <a:pt x="467084" y="15697"/>
                      <a:pt x="481238" y="41174"/>
                    </a:cubicBezTo>
                    <a:cubicBezTo>
                      <a:pt x="495392" y="66651"/>
                      <a:pt x="518034" y="56745"/>
                      <a:pt x="554830" y="107699"/>
                    </a:cubicBezTo>
                    <a:cubicBezTo>
                      <a:pt x="591627" y="158654"/>
                      <a:pt x="601529" y="229426"/>
                      <a:pt x="601529" y="277548"/>
                    </a:cubicBezTo>
                    <a:cubicBezTo>
                      <a:pt x="601529" y="325670"/>
                      <a:pt x="621350" y="387951"/>
                      <a:pt x="601532" y="434659"/>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 name="Free-form: Shape 1617">
                <a:extLst>
                  <a:ext uri="{FF2B5EF4-FFF2-40B4-BE49-F238E27FC236}">
                    <a16:creationId xmlns:a16="http://schemas.microsoft.com/office/drawing/2014/main" id="{D0FC5EF4-D119-E47F-4353-4A92386F45E9}"/>
                  </a:ext>
                </a:extLst>
              </p:cNvPr>
              <p:cNvSpPr/>
              <p:nvPr/>
            </p:nvSpPr>
            <p:spPr>
              <a:xfrm>
                <a:off x="5573802" y="2551599"/>
                <a:ext cx="106884" cy="36592"/>
              </a:xfrm>
              <a:custGeom>
                <a:avLst/>
                <a:gdLst>
                  <a:gd name="connsiteX0" fmla="*/ 104145 w 106884"/>
                  <a:gd name="connsiteY0" fmla="*/ 8229 h 36592"/>
                  <a:gd name="connsiteX1" fmla="*/ 87362 w 106884"/>
                  <a:gd name="connsiteY1" fmla="*/ -67 h 36592"/>
                  <a:gd name="connsiteX2" fmla="*/ 80793 w 106884"/>
                  <a:gd name="connsiteY2" fmla="*/ 5169 h 36592"/>
                  <a:gd name="connsiteX3" fmla="*/ 20675 w 106884"/>
                  <a:gd name="connsiteY3" fmla="*/ 12078 h 36592"/>
                  <a:gd name="connsiteX4" fmla="*/ 20531 w 106884"/>
                  <a:gd name="connsiteY4" fmla="*/ 12078 h 36592"/>
                  <a:gd name="connsiteX5" fmla="*/ 33 w 106884"/>
                  <a:gd name="connsiteY5" fmla="*/ 36525 h 36592"/>
                  <a:gd name="connsiteX6" fmla="*/ 55138 w 106884"/>
                  <a:gd name="connsiteY6" fmla="*/ 28755 h 36592"/>
                  <a:gd name="connsiteX7" fmla="*/ 93484 w 106884"/>
                  <a:gd name="connsiteY7" fmla="*/ 17897 h 36592"/>
                  <a:gd name="connsiteX8" fmla="*/ 106917 w 106884"/>
                  <a:gd name="connsiteY8" fmla="*/ 12081 h 36592"/>
                  <a:gd name="connsiteX9" fmla="*/ 104145 w 106884"/>
                  <a:gd name="connsiteY9" fmla="*/ 8229 h 3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884" h="36592">
                    <a:moveTo>
                      <a:pt x="104145" y="8229"/>
                    </a:moveTo>
                    <a:cubicBezTo>
                      <a:pt x="104145" y="8229"/>
                      <a:pt x="91124" y="7123"/>
                      <a:pt x="87362" y="-67"/>
                    </a:cubicBezTo>
                    <a:cubicBezTo>
                      <a:pt x="85213" y="2115"/>
                      <a:pt x="83032" y="3898"/>
                      <a:pt x="80793" y="5169"/>
                    </a:cubicBezTo>
                    <a:cubicBezTo>
                      <a:pt x="68853" y="12078"/>
                      <a:pt x="46861" y="12701"/>
                      <a:pt x="20675" y="12078"/>
                    </a:cubicBezTo>
                    <a:cubicBezTo>
                      <a:pt x="20618" y="12078"/>
                      <a:pt x="20564" y="12078"/>
                      <a:pt x="20531" y="12078"/>
                    </a:cubicBezTo>
                    <a:cubicBezTo>
                      <a:pt x="12352" y="12105"/>
                      <a:pt x="6019" y="26277"/>
                      <a:pt x="33" y="36525"/>
                    </a:cubicBezTo>
                    <a:cubicBezTo>
                      <a:pt x="23111" y="35043"/>
                      <a:pt x="45954" y="33346"/>
                      <a:pt x="55138" y="28755"/>
                    </a:cubicBezTo>
                    <a:cubicBezTo>
                      <a:pt x="69127" y="21762"/>
                      <a:pt x="79273" y="9988"/>
                      <a:pt x="93484" y="17897"/>
                    </a:cubicBezTo>
                    <a:cubicBezTo>
                      <a:pt x="98248" y="15425"/>
                      <a:pt x="102725" y="13363"/>
                      <a:pt x="106917" y="12081"/>
                    </a:cubicBezTo>
                    <a:cubicBezTo>
                      <a:pt x="105901" y="10861"/>
                      <a:pt x="104966" y="9587"/>
                      <a:pt x="104145" y="8229"/>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 name="Free-form: Shape 1618">
                <a:extLst>
                  <a:ext uri="{FF2B5EF4-FFF2-40B4-BE49-F238E27FC236}">
                    <a16:creationId xmlns:a16="http://schemas.microsoft.com/office/drawing/2014/main" id="{1E57F3A7-D2B4-2A88-85C2-5EF82F9B55FF}"/>
                  </a:ext>
                </a:extLst>
              </p:cNvPr>
              <p:cNvSpPr/>
              <p:nvPr/>
            </p:nvSpPr>
            <p:spPr>
              <a:xfrm>
                <a:off x="5305253" y="2568756"/>
                <a:ext cx="201078" cy="250530"/>
              </a:xfrm>
              <a:custGeom>
                <a:avLst/>
                <a:gdLst>
                  <a:gd name="connsiteX0" fmla="*/ 86144 w 201078"/>
                  <a:gd name="connsiteY0" fmla="*/ 79515 h 250530"/>
                  <a:gd name="connsiteX1" fmla="*/ 40858 w 201078"/>
                  <a:gd name="connsiteY1" fmla="*/ 138031 h 250530"/>
                  <a:gd name="connsiteX2" fmla="*/ 11592 w 201078"/>
                  <a:gd name="connsiteY2" fmla="*/ 225784 h 250530"/>
                  <a:gd name="connsiteX3" fmla="*/ 69 w 201078"/>
                  <a:gd name="connsiteY3" fmla="*/ 250443 h 250530"/>
                  <a:gd name="connsiteX4" fmla="*/ 5750 w 201078"/>
                  <a:gd name="connsiteY4" fmla="*/ 245981 h 250530"/>
                  <a:gd name="connsiteX5" fmla="*/ 36432 w 201078"/>
                  <a:gd name="connsiteY5" fmla="*/ 180012 h 250530"/>
                  <a:gd name="connsiteX6" fmla="*/ 88795 w 201078"/>
                  <a:gd name="connsiteY6" fmla="*/ 104995 h 250530"/>
                  <a:gd name="connsiteX7" fmla="*/ 153897 w 201078"/>
                  <a:gd name="connsiteY7" fmla="*/ 68194 h 250530"/>
                  <a:gd name="connsiteX8" fmla="*/ 195357 w 201078"/>
                  <a:gd name="connsiteY8" fmla="*/ 33854 h 250530"/>
                  <a:gd name="connsiteX9" fmla="*/ 192996 w 201078"/>
                  <a:gd name="connsiteY9" fmla="*/ 29978 h 250530"/>
                  <a:gd name="connsiteX10" fmla="*/ 201148 w 201078"/>
                  <a:gd name="connsiteY10" fmla="*/ -88 h 250530"/>
                  <a:gd name="connsiteX11" fmla="*/ 158772 w 201078"/>
                  <a:gd name="connsiteY11" fmla="*/ 27628 h 250530"/>
                  <a:gd name="connsiteX12" fmla="*/ 86144 w 201078"/>
                  <a:gd name="connsiteY12" fmla="*/ 79515 h 25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078" h="250530">
                    <a:moveTo>
                      <a:pt x="86144" y="79515"/>
                    </a:moveTo>
                    <a:cubicBezTo>
                      <a:pt x="58773" y="97433"/>
                      <a:pt x="59711" y="115381"/>
                      <a:pt x="40858" y="138031"/>
                    </a:cubicBezTo>
                    <a:cubicBezTo>
                      <a:pt x="21982" y="160676"/>
                      <a:pt x="17251" y="195580"/>
                      <a:pt x="11592" y="225784"/>
                    </a:cubicBezTo>
                    <a:cubicBezTo>
                      <a:pt x="9126" y="238978"/>
                      <a:pt x="5563" y="246196"/>
                      <a:pt x="69" y="250443"/>
                    </a:cubicBezTo>
                    <a:cubicBezTo>
                      <a:pt x="2013" y="249044"/>
                      <a:pt x="3896" y="247543"/>
                      <a:pt x="5750" y="245981"/>
                    </a:cubicBezTo>
                    <a:cubicBezTo>
                      <a:pt x="18123" y="222990"/>
                      <a:pt x="32034" y="195423"/>
                      <a:pt x="36432" y="180012"/>
                    </a:cubicBezTo>
                    <a:cubicBezTo>
                      <a:pt x="44923" y="150287"/>
                      <a:pt x="66153" y="114907"/>
                      <a:pt x="88795" y="104995"/>
                    </a:cubicBezTo>
                    <a:cubicBezTo>
                      <a:pt x="111437" y="95089"/>
                      <a:pt x="139745" y="80932"/>
                      <a:pt x="153897" y="68194"/>
                    </a:cubicBezTo>
                    <a:cubicBezTo>
                      <a:pt x="163815" y="59263"/>
                      <a:pt x="178614" y="44088"/>
                      <a:pt x="195357" y="33854"/>
                    </a:cubicBezTo>
                    <a:cubicBezTo>
                      <a:pt x="194500" y="32594"/>
                      <a:pt x="193701" y="31303"/>
                      <a:pt x="192996" y="29978"/>
                    </a:cubicBezTo>
                    <a:cubicBezTo>
                      <a:pt x="186622" y="17947"/>
                      <a:pt x="192742" y="3281"/>
                      <a:pt x="201148" y="-88"/>
                    </a:cubicBezTo>
                    <a:cubicBezTo>
                      <a:pt x="184476" y="5718"/>
                      <a:pt x="171623" y="15285"/>
                      <a:pt x="158772" y="27628"/>
                    </a:cubicBezTo>
                    <a:cubicBezTo>
                      <a:pt x="136130" y="49308"/>
                      <a:pt x="113488" y="61594"/>
                      <a:pt x="86144" y="79515"/>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31" name="Graphic 11">
                <a:extLst>
                  <a:ext uri="{FF2B5EF4-FFF2-40B4-BE49-F238E27FC236}">
                    <a16:creationId xmlns:a16="http://schemas.microsoft.com/office/drawing/2014/main" id="{A22591BD-14D3-A024-2640-1639A36B94E4}"/>
                  </a:ext>
                </a:extLst>
              </p:cNvPr>
              <p:cNvGrpSpPr/>
              <p:nvPr/>
            </p:nvGrpSpPr>
            <p:grpSpPr>
              <a:xfrm>
                <a:off x="5495540" y="2562447"/>
                <a:ext cx="98760" cy="55969"/>
                <a:chOff x="5495540" y="2562447"/>
                <a:chExt cx="98760" cy="55969"/>
              </a:xfrm>
            </p:grpSpPr>
            <p:sp>
              <p:nvSpPr>
                <p:cNvPr id="48" name="Free-form: Shape 1636">
                  <a:extLst>
                    <a:ext uri="{FF2B5EF4-FFF2-40B4-BE49-F238E27FC236}">
                      <a16:creationId xmlns:a16="http://schemas.microsoft.com/office/drawing/2014/main" id="{E66CCC21-88A1-3B33-9658-3A915DB548CB}"/>
                    </a:ext>
                  </a:extLst>
                </p:cNvPr>
                <p:cNvSpPr/>
                <p:nvPr/>
              </p:nvSpPr>
              <p:spPr>
                <a:xfrm>
                  <a:off x="5495540" y="2562447"/>
                  <a:ext cx="98760" cy="55969"/>
                </a:xfrm>
                <a:custGeom>
                  <a:avLst/>
                  <a:gdLst>
                    <a:gd name="connsiteX0" fmla="*/ 98807 w 98760"/>
                    <a:gd name="connsiteY0" fmla="*/ 1227 h 55969"/>
                    <a:gd name="connsiteX1" fmla="*/ 74861 w 98760"/>
                    <a:gd name="connsiteY1" fmla="*/ 31065 h 55969"/>
                    <a:gd name="connsiteX2" fmla="*/ 38775 w 98760"/>
                    <a:gd name="connsiteY2" fmla="*/ 55409 h 55969"/>
                    <a:gd name="connsiteX3" fmla="*/ 13640 w 98760"/>
                    <a:gd name="connsiteY3" fmla="*/ 49295 h 55969"/>
                    <a:gd name="connsiteX4" fmla="*/ 13613 w 98760"/>
                    <a:gd name="connsiteY4" fmla="*/ 49295 h 55969"/>
                    <a:gd name="connsiteX5" fmla="*/ 2689 w 98760"/>
                    <a:gd name="connsiteY5" fmla="*/ 36301 h 55969"/>
                    <a:gd name="connsiteX6" fmla="*/ 10840 w 98760"/>
                    <a:gd name="connsiteY6" fmla="*/ 6236 h 55969"/>
                    <a:gd name="connsiteX7" fmla="*/ 57176 w 98760"/>
                    <a:gd name="connsiteY7" fmla="*/ -20 h 55969"/>
                    <a:gd name="connsiteX8" fmla="*/ 98807 w 98760"/>
                    <a:gd name="connsiteY8" fmla="*/ 1227 h 5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760" h="55969">
                      <a:moveTo>
                        <a:pt x="98807" y="1227"/>
                      </a:moveTo>
                      <a:cubicBezTo>
                        <a:pt x="89045" y="1257"/>
                        <a:pt x="81912" y="21468"/>
                        <a:pt x="74861" y="31065"/>
                      </a:cubicBezTo>
                      <a:cubicBezTo>
                        <a:pt x="67785" y="40689"/>
                        <a:pt x="55753" y="52580"/>
                        <a:pt x="38775" y="55409"/>
                      </a:cubicBezTo>
                      <a:cubicBezTo>
                        <a:pt x="28780" y="57079"/>
                        <a:pt x="20260" y="54336"/>
                        <a:pt x="13640" y="49295"/>
                      </a:cubicBezTo>
                      <a:cubicBezTo>
                        <a:pt x="13640" y="49295"/>
                        <a:pt x="13613" y="49325"/>
                        <a:pt x="13613" y="49295"/>
                      </a:cubicBezTo>
                      <a:cubicBezTo>
                        <a:pt x="8997" y="45812"/>
                        <a:pt x="5317" y="41226"/>
                        <a:pt x="2689" y="36301"/>
                      </a:cubicBezTo>
                      <a:cubicBezTo>
                        <a:pt x="-3685" y="24270"/>
                        <a:pt x="2434" y="9605"/>
                        <a:pt x="10840" y="6236"/>
                      </a:cubicBezTo>
                      <a:cubicBezTo>
                        <a:pt x="23523" y="1791"/>
                        <a:pt x="38406" y="-443"/>
                        <a:pt x="57176" y="-20"/>
                      </a:cubicBezTo>
                      <a:cubicBezTo>
                        <a:pt x="71606" y="292"/>
                        <a:pt x="85701" y="918"/>
                        <a:pt x="98807" y="1227"/>
                      </a:cubicBezTo>
                      <a:close/>
                    </a:path>
                  </a:pathLst>
                </a:custGeom>
                <a:solidFill>
                  <a:srgbClr val="78957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 name="Free-form: Shape 1637">
                  <a:extLst>
                    <a:ext uri="{FF2B5EF4-FFF2-40B4-BE49-F238E27FC236}">
                      <a16:creationId xmlns:a16="http://schemas.microsoft.com/office/drawing/2014/main" id="{FFE04066-4D0C-1FBC-FA78-8BCD32239F5E}"/>
                    </a:ext>
                  </a:extLst>
                </p:cNvPr>
                <p:cNvSpPr/>
                <p:nvPr/>
              </p:nvSpPr>
              <p:spPr>
                <a:xfrm>
                  <a:off x="5509624" y="2569184"/>
                  <a:ext cx="67158" cy="39376"/>
                </a:xfrm>
                <a:custGeom>
                  <a:avLst/>
                  <a:gdLst>
                    <a:gd name="connsiteX0" fmla="*/ 67205 w 67158"/>
                    <a:gd name="connsiteY0" fmla="*/ -70 h 39376"/>
                    <a:gd name="connsiteX1" fmla="*/ 11380 w 67158"/>
                    <a:gd name="connsiteY1" fmla="*/ 4166 h 39376"/>
                    <a:gd name="connsiteX2" fmla="*/ 2610 w 67158"/>
                    <a:gd name="connsiteY2" fmla="*/ 27556 h 39376"/>
                    <a:gd name="connsiteX3" fmla="*/ 50786 w 67158"/>
                    <a:gd name="connsiteY3" fmla="*/ 30741 h 39376"/>
                    <a:gd name="connsiteX4" fmla="*/ 67205 w 67158"/>
                    <a:gd name="connsiteY4" fmla="*/ -70 h 39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58" h="39376">
                      <a:moveTo>
                        <a:pt x="67205" y="-70"/>
                      </a:moveTo>
                      <a:cubicBezTo>
                        <a:pt x="60008" y="604"/>
                        <a:pt x="22539" y="-856"/>
                        <a:pt x="11380" y="4166"/>
                      </a:cubicBezTo>
                      <a:cubicBezTo>
                        <a:pt x="6377" y="6421"/>
                        <a:pt x="-5035" y="12487"/>
                        <a:pt x="2610" y="27556"/>
                      </a:cubicBezTo>
                      <a:cubicBezTo>
                        <a:pt x="10258" y="42626"/>
                        <a:pt x="37518" y="42661"/>
                        <a:pt x="50786" y="30741"/>
                      </a:cubicBezTo>
                      <a:cubicBezTo>
                        <a:pt x="64054" y="18821"/>
                        <a:pt x="67205" y="-70"/>
                        <a:pt x="67205" y="-70"/>
                      </a:cubicBezTo>
                      <a:close/>
                    </a:path>
                  </a:pathLst>
                </a:custGeom>
                <a:solidFill>
                  <a:srgbClr val="89AA8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0" name="Free-form: Shape 1638">
                  <a:extLst>
                    <a:ext uri="{FF2B5EF4-FFF2-40B4-BE49-F238E27FC236}">
                      <a16:creationId xmlns:a16="http://schemas.microsoft.com/office/drawing/2014/main" id="{9AEF9633-058D-C967-E732-9689048538BE}"/>
                    </a:ext>
                  </a:extLst>
                </p:cNvPr>
                <p:cNvSpPr/>
                <p:nvPr/>
              </p:nvSpPr>
              <p:spPr>
                <a:xfrm>
                  <a:off x="5552832" y="2576793"/>
                  <a:ext cx="17539" cy="14111"/>
                </a:xfrm>
                <a:custGeom>
                  <a:avLst/>
                  <a:gdLst>
                    <a:gd name="connsiteX0" fmla="*/ 44 w 17539"/>
                    <a:gd name="connsiteY0" fmla="*/ 7293 h 14111"/>
                    <a:gd name="connsiteX1" fmla="*/ 7130 w 17539"/>
                    <a:gd name="connsiteY1" fmla="*/ 14042 h 14111"/>
                    <a:gd name="connsiteX2" fmla="*/ 17583 w 17539"/>
                    <a:gd name="connsiteY2" fmla="*/ 2122 h 14111"/>
                    <a:gd name="connsiteX3" fmla="*/ 7130 w 17539"/>
                    <a:gd name="connsiteY3" fmla="*/ 550 h 14111"/>
                    <a:gd name="connsiteX4" fmla="*/ 44 w 17539"/>
                    <a:gd name="connsiteY4" fmla="*/ 729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9" h="14111">
                      <a:moveTo>
                        <a:pt x="44" y="7293"/>
                      </a:moveTo>
                      <a:cubicBezTo>
                        <a:pt x="44" y="11020"/>
                        <a:pt x="3214" y="14042"/>
                        <a:pt x="7130" y="14042"/>
                      </a:cubicBezTo>
                      <a:cubicBezTo>
                        <a:pt x="11041" y="14042"/>
                        <a:pt x="17583" y="5849"/>
                        <a:pt x="17583" y="2122"/>
                      </a:cubicBezTo>
                      <a:cubicBezTo>
                        <a:pt x="17583" y="-1605"/>
                        <a:pt x="11041" y="550"/>
                        <a:pt x="7130" y="550"/>
                      </a:cubicBezTo>
                      <a:cubicBezTo>
                        <a:pt x="3214" y="550"/>
                        <a:pt x="44" y="3567"/>
                        <a:pt x="44" y="7293"/>
                      </a:cubicBezTo>
                      <a:close/>
                    </a:path>
                  </a:pathLst>
                </a:custGeom>
                <a:solidFill>
                  <a:srgbClr val="94B58A"/>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32" name="Free-form: Shape 1620">
                <a:extLst>
                  <a:ext uri="{FF2B5EF4-FFF2-40B4-BE49-F238E27FC236}">
                    <a16:creationId xmlns:a16="http://schemas.microsoft.com/office/drawing/2014/main" id="{546DBF15-E781-3756-2069-9471DE50C264}"/>
                  </a:ext>
                </a:extLst>
              </p:cNvPr>
              <p:cNvSpPr/>
              <p:nvPr/>
            </p:nvSpPr>
            <p:spPr>
              <a:xfrm>
                <a:off x="5688947" y="2088654"/>
                <a:ext cx="601868" cy="502440"/>
              </a:xfrm>
              <a:custGeom>
                <a:avLst/>
                <a:gdLst>
                  <a:gd name="connsiteX0" fmla="*/ 557154 w 601868"/>
                  <a:gd name="connsiteY0" fmla="*/ 9758 h 502440"/>
                  <a:gd name="connsiteX1" fmla="*/ 407850 w 601868"/>
                  <a:gd name="connsiteY1" fmla="*/ 472 h 502440"/>
                  <a:gd name="connsiteX2" fmla="*/ 284017 w 601868"/>
                  <a:gd name="connsiteY2" fmla="*/ 7833 h 502440"/>
                  <a:gd name="connsiteX3" fmla="*/ 206888 w 601868"/>
                  <a:gd name="connsiteY3" fmla="*/ 8373 h 502440"/>
                  <a:gd name="connsiteX4" fmla="*/ 160891 w 601868"/>
                  <a:gd name="connsiteY4" fmla="*/ 8373 h 502440"/>
                  <a:gd name="connsiteX5" fmla="*/ 108529 w 601868"/>
                  <a:gd name="connsiteY5" fmla="*/ 16864 h 502440"/>
                  <a:gd name="connsiteX6" fmla="*/ 50503 w 601868"/>
                  <a:gd name="connsiteY6" fmla="*/ 35265 h 502440"/>
                  <a:gd name="connsiteX7" fmla="*/ 4506 w 601868"/>
                  <a:gd name="connsiteY7" fmla="*/ 104620 h 502440"/>
                  <a:gd name="connsiteX8" fmla="*/ 8750 w 601868"/>
                  <a:gd name="connsiteY8" fmla="*/ 156281 h 502440"/>
                  <a:gd name="connsiteX9" fmla="*/ 22904 w 601868"/>
                  <a:gd name="connsiteY9" fmla="*/ 251116 h 502440"/>
                  <a:gd name="connsiteX10" fmla="*/ 23926 w 601868"/>
                  <a:gd name="connsiteY10" fmla="*/ 260827 h 502440"/>
                  <a:gd name="connsiteX11" fmla="*/ 47671 w 601868"/>
                  <a:gd name="connsiteY11" fmla="*/ 317642 h 502440"/>
                  <a:gd name="connsiteX12" fmla="*/ 66069 w 601868"/>
                  <a:gd name="connsiteY12" fmla="*/ 399735 h 502440"/>
                  <a:gd name="connsiteX13" fmla="*/ 74565 w 601868"/>
                  <a:gd name="connsiteY13" fmla="*/ 461306 h 502440"/>
                  <a:gd name="connsiteX14" fmla="*/ 88375 w 601868"/>
                  <a:gd name="connsiteY14" fmla="*/ 495985 h 502440"/>
                  <a:gd name="connsiteX15" fmla="*/ 88264 w 601868"/>
                  <a:gd name="connsiteY15" fmla="*/ 502381 h 502440"/>
                  <a:gd name="connsiteX16" fmla="*/ 88375 w 601868"/>
                  <a:gd name="connsiteY16" fmla="*/ 502411 h 502440"/>
                  <a:gd name="connsiteX17" fmla="*/ 211839 w 601868"/>
                  <a:gd name="connsiteY17" fmla="*/ 475064 h 502440"/>
                  <a:gd name="connsiteX18" fmla="*/ 317274 w 601868"/>
                  <a:gd name="connsiteY18" fmla="*/ 406107 h 502440"/>
                  <a:gd name="connsiteX19" fmla="*/ 373178 w 601868"/>
                  <a:gd name="connsiteY19" fmla="*/ 354443 h 502440"/>
                  <a:gd name="connsiteX20" fmla="*/ 406433 w 601868"/>
                  <a:gd name="connsiteY20" fmla="*/ 303488 h 502440"/>
                  <a:gd name="connsiteX21" fmla="*/ 450305 w 601868"/>
                  <a:gd name="connsiteY21" fmla="*/ 246872 h 502440"/>
                  <a:gd name="connsiteX22" fmla="*/ 500545 w 601868"/>
                  <a:gd name="connsiteY22" fmla="*/ 159824 h 502440"/>
                  <a:gd name="connsiteX23" fmla="*/ 572726 w 601868"/>
                  <a:gd name="connsiteY23" fmla="*/ 82685 h 502440"/>
                  <a:gd name="connsiteX24" fmla="*/ 601736 w 601868"/>
                  <a:gd name="connsiteY24" fmla="*/ 37390 h 502440"/>
                  <a:gd name="connsiteX25" fmla="*/ 557154 w 601868"/>
                  <a:gd name="connsiteY25" fmla="*/ 9758 h 502440"/>
                  <a:gd name="connsiteX26" fmla="*/ 554146 w 601868"/>
                  <a:gd name="connsiteY26" fmla="*/ 81265 h 502440"/>
                  <a:gd name="connsiteX27" fmla="*/ 466399 w 601868"/>
                  <a:gd name="connsiteY27" fmla="*/ 190250 h 502440"/>
                  <a:gd name="connsiteX28" fmla="*/ 382902 w 601868"/>
                  <a:gd name="connsiteY28" fmla="*/ 294991 h 502440"/>
                  <a:gd name="connsiteX29" fmla="*/ 272513 w 601868"/>
                  <a:gd name="connsiteY29" fmla="*/ 398318 h 502440"/>
                  <a:gd name="connsiteX30" fmla="*/ 147970 w 601868"/>
                  <a:gd name="connsiteY30" fmla="*/ 459178 h 502440"/>
                  <a:gd name="connsiteX31" fmla="*/ 77209 w 601868"/>
                  <a:gd name="connsiteY31" fmla="*/ 375670 h 502440"/>
                  <a:gd name="connsiteX32" fmla="*/ 38999 w 601868"/>
                  <a:gd name="connsiteY32" fmla="*/ 269511 h 502440"/>
                  <a:gd name="connsiteX33" fmla="*/ 26264 w 601868"/>
                  <a:gd name="connsiteY33" fmla="*/ 143540 h 502440"/>
                  <a:gd name="connsiteX34" fmla="*/ 77209 w 601868"/>
                  <a:gd name="connsiteY34" fmla="*/ 60029 h 502440"/>
                  <a:gd name="connsiteX35" fmla="*/ 193262 w 601868"/>
                  <a:gd name="connsiteY35" fmla="*/ 23228 h 502440"/>
                  <a:gd name="connsiteX36" fmla="*/ 415449 w 601868"/>
                  <a:gd name="connsiteY36" fmla="*/ 11904 h 502440"/>
                  <a:gd name="connsiteX37" fmla="*/ 571124 w 601868"/>
                  <a:gd name="connsiteY37" fmla="*/ 21813 h 502440"/>
                  <a:gd name="connsiteX38" fmla="*/ 554146 w 601868"/>
                  <a:gd name="connsiteY38" fmla="*/ 81265 h 50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1868" h="502440">
                    <a:moveTo>
                      <a:pt x="557154" y="9758"/>
                    </a:moveTo>
                    <a:cubicBezTo>
                      <a:pt x="523900" y="2681"/>
                      <a:pt x="438985" y="-1536"/>
                      <a:pt x="407850" y="472"/>
                    </a:cubicBezTo>
                    <a:cubicBezTo>
                      <a:pt x="376712" y="2510"/>
                      <a:pt x="311613" y="5540"/>
                      <a:pt x="284017" y="7833"/>
                    </a:cubicBezTo>
                    <a:cubicBezTo>
                      <a:pt x="256418" y="10096"/>
                      <a:pt x="224576" y="10495"/>
                      <a:pt x="206888" y="8373"/>
                    </a:cubicBezTo>
                    <a:cubicBezTo>
                      <a:pt x="189194" y="6248"/>
                      <a:pt x="170796" y="11202"/>
                      <a:pt x="160891" y="8373"/>
                    </a:cubicBezTo>
                    <a:cubicBezTo>
                      <a:pt x="140371" y="2001"/>
                      <a:pt x="126217" y="13327"/>
                      <a:pt x="108529" y="16864"/>
                    </a:cubicBezTo>
                    <a:cubicBezTo>
                      <a:pt x="90835" y="20404"/>
                      <a:pt x="71733" y="23236"/>
                      <a:pt x="50503" y="35265"/>
                    </a:cubicBezTo>
                    <a:cubicBezTo>
                      <a:pt x="29272" y="47296"/>
                      <a:pt x="10170" y="84804"/>
                      <a:pt x="4506" y="104620"/>
                    </a:cubicBezTo>
                    <a:cubicBezTo>
                      <a:pt x="-1153" y="124435"/>
                      <a:pt x="-3274" y="129389"/>
                      <a:pt x="8750" y="156281"/>
                    </a:cubicBezTo>
                    <a:cubicBezTo>
                      <a:pt x="20779" y="183176"/>
                      <a:pt x="20779" y="219267"/>
                      <a:pt x="22904" y="251116"/>
                    </a:cubicBezTo>
                    <a:cubicBezTo>
                      <a:pt x="23132" y="254599"/>
                      <a:pt x="23470" y="257824"/>
                      <a:pt x="23926" y="260827"/>
                    </a:cubicBezTo>
                    <a:cubicBezTo>
                      <a:pt x="27487" y="285567"/>
                      <a:pt x="37598" y="296834"/>
                      <a:pt x="47671" y="317642"/>
                    </a:cubicBezTo>
                    <a:cubicBezTo>
                      <a:pt x="58993" y="340997"/>
                      <a:pt x="66069" y="374258"/>
                      <a:pt x="66069" y="399735"/>
                    </a:cubicBezTo>
                    <a:cubicBezTo>
                      <a:pt x="66069" y="425212"/>
                      <a:pt x="75976" y="442198"/>
                      <a:pt x="74565" y="461306"/>
                    </a:cubicBezTo>
                    <a:cubicBezTo>
                      <a:pt x="73147" y="480417"/>
                      <a:pt x="88009" y="488201"/>
                      <a:pt x="88375" y="495985"/>
                    </a:cubicBezTo>
                    <a:cubicBezTo>
                      <a:pt x="88486" y="498305"/>
                      <a:pt x="88486" y="500373"/>
                      <a:pt x="88264" y="502381"/>
                    </a:cubicBezTo>
                    <a:lnTo>
                      <a:pt x="88375" y="502411"/>
                    </a:lnTo>
                    <a:cubicBezTo>
                      <a:pt x="116342" y="499609"/>
                      <a:pt x="182829" y="481829"/>
                      <a:pt x="211839" y="475064"/>
                    </a:cubicBezTo>
                    <a:cubicBezTo>
                      <a:pt x="240855" y="468299"/>
                      <a:pt x="303128" y="417428"/>
                      <a:pt x="317274" y="406107"/>
                    </a:cubicBezTo>
                    <a:cubicBezTo>
                      <a:pt x="331428" y="394781"/>
                      <a:pt x="357612" y="365766"/>
                      <a:pt x="373178" y="354443"/>
                    </a:cubicBezTo>
                    <a:cubicBezTo>
                      <a:pt x="388745" y="343119"/>
                      <a:pt x="402189" y="315519"/>
                      <a:pt x="406433" y="303488"/>
                    </a:cubicBezTo>
                    <a:cubicBezTo>
                      <a:pt x="410676" y="291457"/>
                      <a:pt x="435449" y="266687"/>
                      <a:pt x="450305" y="246872"/>
                    </a:cubicBezTo>
                    <a:cubicBezTo>
                      <a:pt x="465166" y="227057"/>
                      <a:pt x="486391" y="188841"/>
                      <a:pt x="500545" y="159824"/>
                    </a:cubicBezTo>
                    <a:cubicBezTo>
                      <a:pt x="514699" y="130807"/>
                      <a:pt x="555740" y="94009"/>
                      <a:pt x="572726" y="82685"/>
                    </a:cubicBezTo>
                    <a:cubicBezTo>
                      <a:pt x="589707" y="71361"/>
                      <a:pt x="600324" y="57208"/>
                      <a:pt x="601736" y="37390"/>
                    </a:cubicBezTo>
                    <a:cubicBezTo>
                      <a:pt x="603148" y="17569"/>
                      <a:pt x="590414" y="16861"/>
                      <a:pt x="557154" y="9758"/>
                    </a:cubicBezTo>
                    <a:close/>
                    <a:moveTo>
                      <a:pt x="554146" y="81265"/>
                    </a:moveTo>
                    <a:cubicBezTo>
                      <a:pt x="521594" y="101080"/>
                      <a:pt x="489044" y="136466"/>
                      <a:pt x="466399" y="190250"/>
                    </a:cubicBezTo>
                    <a:cubicBezTo>
                      <a:pt x="443755" y="244034"/>
                      <a:pt x="401303" y="263852"/>
                      <a:pt x="382902" y="294991"/>
                    </a:cubicBezTo>
                    <a:cubicBezTo>
                      <a:pt x="364501" y="326130"/>
                      <a:pt x="316385" y="350193"/>
                      <a:pt x="272513" y="398318"/>
                    </a:cubicBezTo>
                    <a:cubicBezTo>
                      <a:pt x="228641" y="446443"/>
                      <a:pt x="197506" y="454934"/>
                      <a:pt x="147970" y="459178"/>
                    </a:cubicBezTo>
                    <a:cubicBezTo>
                      <a:pt x="98440" y="463423"/>
                      <a:pt x="80041" y="408224"/>
                      <a:pt x="77209" y="375670"/>
                    </a:cubicBezTo>
                    <a:cubicBezTo>
                      <a:pt x="74383" y="343113"/>
                      <a:pt x="60229" y="293574"/>
                      <a:pt x="38999" y="269511"/>
                    </a:cubicBezTo>
                    <a:cubicBezTo>
                      <a:pt x="17769" y="245449"/>
                      <a:pt x="27676" y="184588"/>
                      <a:pt x="26264" y="143540"/>
                    </a:cubicBezTo>
                    <a:cubicBezTo>
                      <a:pt x="24847" y="102492"/>
                      <a:pt x="61866" y="71656"/>
                      <a:pt x="77209" y="60029"/>
                    </a:cubicBezTo>
                    <a:cubicBezTo>
                      <a:pt x="123913" y="24643"/>
                      <a:pt x="150802" y="18981"/>
                      <a:pt x="193262" y="23228"/>
                    </a:cubicBezTo>
                    <a:cubicBezTo>
                      <a:pt x="235717" y="27472"/>
                      <a:pt x="374409" y="14734"/>
                      <a:pt x="415449" y="11904"/>
                    </a:cubicBezTo>
                    <a:cubicBezTo>
                      <a:pt x="456489" y="9075"/>
                      <a:pt x="524426" y="11904"/>
                      <a:pt x="571124" y="21813"/>
                    </a:cubicBezTo>
                    <a:cubicBezTo>
                      <a:pt x="617831" y="31725"/>
                      <a:pt x="586693" y="61447"/>
                      <a:pt x="554146" y="81265"/>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 name="Free-form: Shape 1621">
                <a:extLst>
                  <a:ext uri="{FF2B5EF4-FFF2-40B4-BE49-F238E27FC236}">
                    <a16:creationId xmlns:a16="http://schemas.microsoft.com/office/drawing/2014/main" id="{8C825969-BB2F-0BEB-37A8-B603A7468003}"/>
                  </a:ext>
                </a:extLst>
              </p:cNvPr>
              <p:cNvSpPr/>
              <p:nvPr/>
            </p:nvSpPr>
            <p:spPr>
              <a:xfrm>
                <a:off x="5551905" y="2056799"/>
                <a:ext cx="250917" cy="154221"/>
              </a:xfrm>
              <a:custGeom>
                <a:avLst/>
                <a:gdLst>
                  <a:gd name="connsiteX0" fmla="*/ 209190 w 250917"/>
                  <a:gd name="connsiteY0" fmla="*/ 26813 h 154221"/>
                  <a:gd name="connsiteX1" fmla="*/ 159998 w 250917"/>
                  <a:gd name="connsiteY1" fmla="*/ 26813 h 154221"/>
                  <a:gd name="connsiteX2" fmla="*/ 114711 w 250917"/>
                  <a:gd name="connsiteY2" fmla="*/ 19736 h 154221"/>
                  <a:gd name="connsiteX3" fmla="*/ 54563 w 250917"/>
                  <a:gd name="connsiteY3" fmla="*/ 10537 h 154221"/>
                  <a:gd name="connsiteX4" fmla="*/ 24 w 250917"/>
                  <a:gd name="connsiteY4" fmla="*/ 5 h 154221"/>
                  <a:gd name="connsiteX5" fmla="*/ 2201 w 250917"/>
                  <a:gd name="connsiteY5" fmla="*/ 2751 h 154221"/>
                  <a:gd name="connsiteX6" fmla="*/ 40411 w 250917"/>
                  <a:gd name="connsiteY6" fmla="*/ 45525 h 154221"/>
                  <a:gd name="connsiteX7" fmla="*/ 90652 w 250917"/>
                  <a:gd name="connsiteY7" fmla="*/ 88384 h 154221"/>
                  <a:gd name="connsiteX8" fmla="*/ 108912 w 250917"/>
                  <a:gd name="connsiteY8" fmla="*/ 121645 h 154221"/>
                  <a:gd name="connsiteX9" fmla="*/ 125922 w 250917"/>
                  <a:gd name="connsiteY9" fmla="*/ 154226 h 154221"/>
                  <a:gd name="connsiteX10" fmla="*/ 158586 w 250917"/>
                  <a:gd name="connsiteY10" fmla="*/ 82012 h 154221"/>
                  <a:gd name="connsiteX11" fmla="*/ 217317 w 250917"/>
                  <a:gd name="connsiteY11" fmla="*/ 45523 h 154221"/>
                  <a:gd name="connsiteX12" fmla="*/ 250942 w 250917"/>
                  <a:gd name="connsiteY12" fmla="*/ 36974 h 154221"/>
                  <a:gd name="connsiteX13" fmla="*/ 209190 w 250917"/>
                  <a:gd name="connsiteY13" fmla="*/ 26813 h 154221"/>
                  <a:gd name="connsiteX14" fmla="*/ 173263 w 250917"/>
                  <a:gd name="connsiteY14" fmla="*/ 57952 h 154221"/>
                  <a:gd name="connsiteX15" fmla="*/ 126565 w 250917"/>
                  <a:gd name="connsiteY15" fmla="*/ 79182 h 154221"/>
                  <a:gd name="connsiteX16" fmla="*/ 82693 w 250917"/>
                  <a:gd name="connsiteY16" fmla="*/ 59367 h 154221"/>
                  <a:gd name="connsiteX17" fmla="*/ 38821 w 250917"/>
                  <a:gd name="connsiteY17" fmla="*/ 22566 h 154221"/>
                  <a:gd name="connsiteX18" fmla="*/ 72785 w 250917"/>
                  <a:gd name="connsiteY18" fmla="*/ 21151 h 154221"/>
                  <a:gd name="connsiteX19" fmla="*/ 153456 w 250917"/>
                  <a:gd name="connsiteY19" fmla="*/ 32475 h 154221"/>
                  <a:gd name="connsiteX20" fmla="*/ 204406 w 250917"/>
                  <a:gd name="connsiteY20" fmla="*/ 36722 h 154221"/>
                  <a:gd name="connsiteX21" fmla="*/ 173263 w 250917"/>
                  <a:gd name="connsiteY21" fmla="*/ 57952 h 1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0917" h="154221">
                    <a:moveTo>
                      <a:pt x="209190" y="26813"/>
                    </a:moveTo>
                    <a:cubicBezTo>
                      <a:pt x="191163" y="24691"/>
                      <a:pt x="169196" y="32475"/>
                      <a:pt x="159998" y="26813"/>
                    </a:cubicBezTo>
                    <a:cubicBezTo>
                      <a:pt x="150800" y="21151"/>
                      <a:pt x="128865" y="19736"/>
                      <a:pt x="114711" y="19736"/>
                    </a:cubicBezTo>
                    <a:cubicBezTo>
                      <a:pt x="100557" y="19736"/>
                      <a:pt x="71546" y="19029"/>
                      <a:pt x="54563" y="10537"/>
                    </a:cubicBezTo>
                    <a:cubicBezTo>
                      <a:pt x="37582" y="2043"/>
                      <a:pt x="13553" y="4165"/>
                      <a:pt x="24" y="5"/>
                    </a:cubicBezTo>
                    <a:cubicBezTo>
                      <a:pt x="873" y="910"/>
                      <a:pt x="1607" y="1816"/>
                      <a:pt x="2201" y="2751"/>
                    </a:cubicBezTo>
                    <a:cubicBezTo>
                      <a:pt x="9276" y="14074"/>
                      <a:pt x="30506" y="28228"/>
                      <a:pt x="40411" y="45525"/>
                    </a:cubicBezTo>
                    <a:cubicBezTo>
                      <a:pt x="50319" y="62823"/>
                      <a:pt x="80040" y="68569"/>
                      <a:pt x="90652" y="88384"/>
                    </a:cubicBezTo>
                    <a:cubicBezTo>
                      <a:pt x="94988" y="96423"/>
                      <a:pt x="101725" y="108454"/>
                      <a:pt x="108912" y="121645"/>
                    </a:cubicBezTo>
                    <a:cubicBezTo>
                      <a:pt x="114654" y="132235"/>
                      <a:pt x="120684" y="143583"/>
                      <a:pt x="125922" y="154226"/>
                    </a:cubicBezTo>
                    <a:cubicBezTo>
                      <a:pt x="130792" y="122466"/>
                      <a:pt x="143020" y="100412"/>
                      <a:pt x="158586" y="82012"/>
                    </a:cubicBezTo>
                    <a:cubicBezTo>
                      <a:pt x="169938" y="68593"/>
                      <a:pt x="189011" y="51580"/>
                      <a:pt x="217317" y="45523"/>
                    </a:cubicBezTo>
                    <a:cubicBezTo>
                      <a:pt x="239257" y="40826"/>
                      <a:pt x="240357" y="39834"/>
                      <a:pt x="250942" y="36974"/>
                    </a:cubicBezTo>
                    <a:cubicBezTo>
                      <a:pt x="231580" y="33012"/>
                      <a:pt x="227225" y="28935"/>
                      <a:pt x="209190" y="26813"/>
                    </a:cubicBezTo>
                    <a:close/>
                    <a:moveTo>
                      <a:pt x="173263" y="57952"/>
                    </a:moveTo>
                    <a:cubicBezTo>
                      <a:pt x="154865" y="65029"/>
                      <a:pt x="140716" y="72108"/>
                      <a:pt x="126565" y="79182"/>
                    </a:cubicBezTo>
                    <a:cubicBezTo>
                      <a:pt x="112410" y="86259"/>
                      <a:pt x="98259" y="65029"/>
                      <a:pt x="82693" y="59367"/>
                    </a:cubicBezTo>
                    <a:cubicBezTo>
                      <a:pt x="67127" y="53705"/>
                      <a:pt x="40233" y="32475"/>
                      <a:pt x="38821" y="22566"/>
                    </a:cubicBezTo>
                    <a:cubicBezTo>
                      <a:pt x="37409" y="12660"/>
                      <a:pt x="56964" y="14822"/>
                      <a:pt x="72785" y="21151"/>
                    </a:cubicBezTo>
                    <a:cubicBezTo>
                      <a:pt x="94015" y="29643"/>
                      <a:pt x="140719" y="26813"/>
                      <a:pt x="153456" y="32475"/>
                    </a:cubicBezTo>
                    <a:cubicBezTo>
                      <a:pt x="166193" y="38137"/>
                      <a:pt x="178930" y="33890"/>
                      <a:pt x="204406" y="36722"/>
                    </a:cubicBezTo>
                    <a:cubicBezTo>
                      <a:pt x="229875" y="39552"/>
                      <a:pt x="191661" y="50875"/>
                      <a:pt x="173263" y="57952"/>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 name="Free-form: Shape 1622">
                <a:extLst>
                  <a:ext uri="{FF2B5EF4-FFF2-40B4-BE49-F238E27FC236}">
                    <a16:creationId xmlns:a16="http://schemas.microsoft.com/office/drawing/2014/main" id="{F9706115-3A2E-79EA-BDA3-2D6565EA770D}"/>
                  </a:ext>
                </a:extLst>
              </p:cNvPr>
              <p:cNvSpPr/>
              <p:nvPr/>
            </p:nvSpPr>
            <p:spPr>
              <a:xfrm>
                <a:off x="5755080" y="2114196"/>
                <a:ext cx="516116" cy="89962"/>
              </a:xfrm>
              <a:custGeom>
                <a:avLst/>
                <a:gdLst>
                  <a:gd name="connsiteX0" fmla="*/ 3997 w 516116"/>
                  <a:gd name="connsiteY0" fmla="*/ 71321 h 89962"/>
                  <a:gd name="connsiteX1" fmla="*/ 120050 w 516116"/>
                  <a:gd name="connsiteY1" fmla="*/ 10458 h 89962"/>
                  <a:gd name="connsiteX2" fmla="*/ 299782 w 516116"/>
                  <a:gd name="connsiteY2" fmla="*/ 4796 h 89962"/>
                  <a:gd name="connsiteX3" fmla="*/ 504990 w 516116"/>
                  <a:gd name="connsiteY3" fmla="*/ 6211 h 89962"/>
                  <a:gd name="connsiteX4" fmla="*/ 486592 w 516116"/>
                  <a:gd name="connsiteY4" fmla="*/ 47259 h 89962"/>
                  <a:gd name="connsiteX5" fmla="*/ 445549 w 516116"/>
                  <a:gd name="connsiteY5" fmla="*/ 69904 h 89962"/>
                  <a:gd name="connsiteX6" fmla="*/ 397431 w 516116"/>
                  <a:gd name="connsiteY6" fmla="*/ 67074 h 89962"/>
                  <a:gd name="connsiteX7" fmla="*/ 342236 w 516116"/>
                  <a:gd name="connsiteY7" fmla="*/ 21782 h 89962"/>
                  <a:gd name="connsiteX8" fmla="*/ 255909 w 516116"/>
                  <a:gd name="connsiteY8" fmla="*/ 37352 h 89962"/>
                  <a:gd name="connsiteX9" fmla="*/ 175244 w 516116"/>
                  <a:gd name="connsiteY9" fmla="*/ 20367 h 89962"/>
                  <a:gd name="connsiteX10" fmla="*/ 84665 w 516116"/>
                  <a:gd name="connsiteY10" fmla="*/ 75568 h 89962"/>
                  <a:gd name="connsiteX11" fmla="*/ 3997 w 516116"/>
                  <a:gd name="connsiteY11" fmla="*/ 71321 h 8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116" h="89962">
                    <a:moveTo>
                      <a:pt x="3997" y="71321"/>
                    </a:moveTo>
                    <a:cubicBezTo>
                      <a:pt x="15048" y="52173"/>
                      <a:pt x="59191" y="14705"/>
                      <a:pt x="120050" y="10458"/>
                    </a:cubicBezTo>
                    <a:cubicBezTo>
                      <a:pt x="180902" y="6211"/>
                      <a:pt x="236097" y="7628"/>
                      <a:pt x="299782" y="4796"/>
                    </a:cubicBezTo>
                    <a:cubicBezTo>
                      <a:pt x="363466" y="1964"/>
                      <a:pt x="478102" y="-5113"/>
                      <a:pt x="504990" y="6211"/>
                    </a:cubicBezTo>
                    <a:cubicBezTo>
                      <a:pt x="531879" y="17534"/>
                      <a:pt x="503578" y="35935"/>
                      <a:pt x="486592" y="47259"/>
                    </a:cubicBezTo>
                    <a:cubicBezTo>
                      <a:pt x="469611" y="58583"/>
                      <a:pt x="454045" y="57168"/>
                      <a:pt x="445549" y="69904"/>
                    </a:cubicBezTo>
                    <a:cubicBezTo>
                      <a:pt x="437059" y="82642"/>
                      <a:pt x="408753" y="86889"/>
                      <a:pt x="397431" y="67074"/>
                    </a:cubicBezTo>
                    <a:cubicBezTo>
                      <a:pt x="386108" y="47259"/>
                      <a:pt x="362052" y="21782"/>
                      <a:pt x="342236" y="21782"/>
                    </a:cubicBezTo>
                    <a:cubicBezTo>
                      <a:pt x="322424" y="21782"/>
                      <a:pt x="278551" y="50091"/>
                      <a:pt x="255909" y="37352"/>
                    </a:cubicBezTo>
                    <a:cubicBezTo>
                      <a:pt x="233267" y="24614"/>
                      <a:pt x="210623" y="20367"/>
                      <a:pt x="175244" y="20367"/>
                    </a:cubicBezTo>
                    <a:cubicBezTo>
                      <a:pt x="139860" y="20367"/>
                      <a:pt x="118629" y="71321"/>
                      <a:pt x="84665" y="75568"/>
                    </a:cubicBezTo>
                    <a:cubicBezTo>
                      <a:pt x="50701" y="79815"/>
                      <a:pt x="-17228" y="108122"/>
                      <a:pt x="3997" y="71321"/>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 name="Free-form: Shape 1623">
                <a:extLst>
                  <a:ext uri="{FF2B5EF4-FFF2-40B4-BE49-F238E27FC236}">
                    <a16:creationId xmlns:a16="http://schemas.microsoft.com/office/drawing/2014/main" id="{95908E6E-09E7-C017-BF68-B48608392467}"/>
                  </a:ext>
                </a:extLst>
              </p:cNvPr>
              <p:cNvSpPr/>
              <p:nvPr/>
            </p:nvSpPr>
            <p:spPr>
              <a:xfrm>
                <a:off x="5132034" y="2098209"/>
                <a:ext cx="234827" cy="220751"/>
              </a:xfrm>
              <a:custGeom>
                <a:avLst/>
                <a:gdLst>
                  <a:gd name="connsiteX0" fmla="*/ 130426 w 234827"/>
                  <a:gd name="connsiteY0" fmla="*/ 8035 h 220751"/>
                  <a:gd name="connsiteX1" fmla="*/ 232322 w 234827"/>
                  <a:gd name="connsiteY1" fmla="*/ 9450 h 220751"/>
                  <a:gd name="connsiteX2" fmla="*/ 181371 w 234827"/>
                  <a:gd name="connsiteY2" fmla="*/ 47666 h 220751"/>
                  <a:gd name="connsiteX3" fmla="*/ 82308 w 234827"/>
                  <a:gd name="connsiteY3" fmla="*/ 85882 h 220751"/>
                  <a:gd name="connsiteX4" fmla="*/ 27113 w 234827"/>
                  <a:gd name="connsiteY4" fmla="*/ 217515 h 220751"/>
                  <a:gd name="connsiteX5" fmla="*/ 3051 w 234827"/>
                  <a:gd name="connsiteY5" fmla="*/ 143913 h 220751"/>
                  <a:gd name="connsiteX6" fmla="*/ 130426 w 234827"/>
                  <a:gd name="connsiteY6" fmla="*/ 8035 h 22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827" h="220751">
                    <a:moveTo>
                      <a:pt x="130426" y="8035"/>
                    </a:moveTo>
                    <a:cubicBezTo>
                      <a:pt x="163900" y="-1093"/>
                      <a:pt x="219585" y="-4703"/>
                      <a:pt x="232322" y="9450"/>
                    </a:cubicBezTo>
                    <a:cubicBezTo>
                      <a:pt x="245062" y="23603"/>
                      <a:pt x="208265" y="47666"/>
                      <a:pt x="181371" y="47666"/>
                    </a:cubicBezTo>
                    <a:cubicBezTo>
                      <a:pt x="154483" y="47666"/>
                      <a:pt x="96462" y="63237"/>
                      <a:pt x="82308" y="85882"/>
                    </a:cubicBezTo>
                    <a:cubicBezTo>
                      <a:pt x="68153" y="108529"/>
                      <a:pt x="38436" y="200529"/>
                      <a:pt x="27113" y="217515"/>
                    </a:cubicBezTo>
                    <a:cubicBezTo>
                      <a:pt x="15791" y="234501"/>
                      <a:pt x="-8271" y="180714"/>
                      <a:pt x="3051" y="143913"/>
                    </a:cubicBezTo>
                    <a:cubicBezTo>
                      <a:pt x="14374" y="107117"/>
                      <a:pt x="37021" y="33515"/>
                      <a:pt x="130426" y="8035"/>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 name="Free-form: Shape 1624">
                <a:extLst>
                  <a:ext uri="{FF2B5EF4-FFF2-40B4-BE49-F238E27FC236}">
                    <a16:creationId xmlns:a16="http://schemas.microsoft.com/office/drawing/2014/main" id="{CF1BC8B4-6872-4843-D997-2F94BA73E979}"/>
                  </a:ext>
                </a:extLst>
              </p:cNvPr>
              <p:cNvSpPr/>
              <p:nvPr/>
            </p:nvSpPr>
            <p:spPr>
              <a:xfrm>
                <a:off x="5228554" y="2717423"/>
                <a:ext cx="37163" cy="73722"/>
              </a:xfrm>
              <a:custGeom>
                <a:avLst/>
                <a:gdLst>
                  <a:gd name="connsiteX0" fmla="*/ 7018 w 37163"/>
                  <a:gd name="connsiteY0" fmla="*/ 1607 h 73722"/>
                  <a:gd name="connsiteX1" fmla="*/ 5601 w 37163"/>
                  <a:gd name="connsiteY1" fmla="*/ 56808 h 73722"/>
                  <a:gd name="connsiteX2" fmla="*/ 35321 w 37163"/>
                  <a:gd name="connsiteY2" fmla="*/ 63885 h 73722"/>
                  <a:gd name="connsiteX3" fmla="*/ 7018 w 37163"/>
                  <a:gd name="connsiteY3" fmla="*/ 1607 h 73722"/>
                </a:gdLst>
                <a:ahLst/>
                <a:cxnLst>
                  <a:cxn ang="0">
                    <a:pos x="connsiteX0" y="connsiteY0"/>
                  </a:cxn>
                  <a:cxn ang="0">
                    <a:pos x="connsiteX1" y="connsiteY1"/>
                  </a:cxn>
                  <a:cxn ang="0">
                    <a:pos x="connsiteX2" y="connsiteY2"/>
                  </a:cxn>
                  <a:cxn ang="0">
                    <a:pos x="connsiteX3" y="connsiteY3"/>
                  </a:cxn>
                </a:cxnLst>
                <a:rect l="l" t="t" r="r" b="b"/>
                <a:pathLst>
                  <a:path w="37163" h="73722">
                    <a:moveTo>
                      <a:pt x="7018" y="1607"/>
                    </a:moveTo>
                    <a:cubicBezTo>
                      <a:pt x="-884" y="-9880"/>
                      <a:pt x="-2890" y="39825"/>
                      <a:pt x="5601" y="56808"/>
                    </a:cubicBezTo>
                    <a:cubicBezTo>
                      <a:pt x="14091" y="73797"/>
                      <a:pt x="26831" y="80871"/>
                      <a:pt x="35321" y="63885"/>
                    </a:cubicBezTo>
                    <a:cubicBezTo>
                      <a:pt x="43812" y="46899"/>
                      <a:pt x="22584" y="24252"/>
                      <a:pt x="7018" y="1607"/>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37" name="Graphic 11">
                <a:extLst>
                  <a:ext uri="{FF2B5EF4-FFF2-40B4-BE49-F238E27FC236}">
                    <a16:creationId xmlns:a16="http://schemas.microsoft.com/office/drawing/2014/main" id="{CEF21972-8408-A38A-04F5-65D1565D205F}"/>
                  </a:ext>
                </a:extLst>
              </p:cNvPr>
              <p:cNvGrpSpPr/>
              <p:nvPr/>
            </p:nvGrpSpPr>
            <p:grpSpPr>
              <a:xfrm>
                <a:off x="5071324" y="2045929"/>
                <a:ext cx="1219492" cy="780966"/>
                <a:chOff x="5071324" y="2045929"/>
                <a:chExt cx="1219492" cy="780966"/>
              </a:xfrm>
              <a:noFill/>
            </p:grpSpPr>
            <p:sp>
              <p:nvSpPr>
                <p:cNvPr id="38" name="Free-form: Shape 1626">
                  <a:extLst>
                    <a:ext uri="{FF2B5EF4-FFF2-40B4-BE49-F238E27FC236}">
                      <a16:creationId xmlns:a16="http://schemas.microsoft.com/office/drawing/2014/main" id="{0E526829-66FB-1E01-EDCE-278297995B8E}"/>
                    </a:ext>
                  </a:extLst>
                </p:cNvPr>
                <p:cNvSpPr/>
                <p:nvPr/>
              </p:nvSpPr>
              <p:spPr>
                <a:xfrm>
                  <a:off x="5071324" y="2049463"/>
                  <a:ext cx="630484" cy="777432"/>
                </a:xfrm>
                <a:custGeom>
                  <a:avLst/>
                  <a:gdLst>
                    <a:gd name="connsiteX0" fmla="*/ 460662 w 630484"/>
                    <a:gd name="connsiteY0" fmla="*/ 5317 h 777432"/>
                    <a:gd name="connsiteX1" fmla="*/ 380463 w 630484"/>
                    <a:gd name="connsiteY1" fmla="*/ 601 h 777432"/>
                    <a:gd name="connsiteX2" fmla="*/ 239882 w 630484"/>
                    <a:gd name="connsiteY2" fmla="*/ 11925 h 777432"/>
                    <a:gd name="connsiteX3" fmla="*/ 51183 w 630484"/>
                    <a:gd name="connsiteY3" fmla="*/ 126101 h 777432"/>
                    <a:gd name="connsiteX4" fmla="*/ 238 w 630484"/>
                    <a:gd name="connsiteY4" fmla="*/ 360117 h 777432"/>
                    <a:gd name="connsiteX5" fmla="*/ 67221 w 630484"/>
                    <a:gd name="connsiteY5" fmla="*/ 606401 h 777432"/>
                    <a:gd name="connsiteX6" fmla="*/ 132323 w 630484"/>
                    <a:gd name="connsiteY6" fmla="*/ 725295 h 777432"/>
                    <a:gd name="connsiteX7" fmla="*/ 201200 w 630484"/>
                    <a:gd name="connsiteY7" fmla="*/ 777190 h 777432"/>
                    <a:gd name="connsiteX8" fmla="*/ 245538 w 630484"/>
                    <a:gd name="connsiteY8" fmla="*/ 745111 h 777432"/>
                    <a:gd name="connsiteX9" fmla="*/ 274792 w 630484"/>
                    <a:gd name="connsiteY9" fmla="*/ 657353 h 777432"/>
                    <a:gd name="connsiteX10" fmla="*/ 320079 w 630484"/>
                    <a:gd name="connsiteY10" fmla="*/ 598847 h 777432"/>
                    <a:gd name="connsiteX11" fmla="*/ 392726 w 630484"/>
                    <a:gd name="connsiteY11" fmla="*/ 546952 h 777432"/>
                    <a:gd name="connsiteX12" fmla="*/ 481415 w 630484"/>
                    <a:gd name="connsiteY12" fmla="*/ 512981 h 777432"/>
                    <a:gd name="connsiteX13" fmla="*/ 583317 w 630484"/>
                    <a:gd name="connsiteY13" fmla="*/ 507322 h 777432"/>
                    <a:gd name="connsiteX14" fmla="*/ 619167 w 630484"/>
                    <a:gd name="connsiteY14" fmla="*/ 425225 h 777432"/>
                    <a:gd name="connsiteX15" fmla="*/ 629546 w 630484"/>
                    <a:gd name="connsiteY15" fmla="*/ 331808 h 777432"/>
                    <a:gd name="connsiteX16" fmla="*/ 618224 w 630484"/>
                    <a:gd name="connsiteY16" fmla="*/ 235558 h 777432"/>
                    <a:gd name="connsiteX17" fmla="*/ 588032 w 630484"/>
                    <a:gd name="connsiteY17" fmla="*/ 136479 h 777432"/>
                    <a:gd name="connsiteX18" fmla="*/ 513496 w 630484"/>
                    <a:gd name="connsiteY18" fmla="*/ 55329 h 777432"/>
                    <a:gd name="connsiteX19" fmla="*/ 460662 w 630484"/>
                    <a:gd name="connsiteY19" fmla="*/ 5317 h 7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0484" h="777432">
                      <a:moveTo>
                        <a:pt x="460662" y="5317"/>
                      </a:moveTo>
                      <a:cubicBezTo>
                        <a:pt x="460662" y="5317"/>
                        <a:pt x="414427" y="1545"/>
                        <a:pt x="380463" y="601"/>
                      </a:cubicBezTo>
                      <a:cubicBezTo>
                        <a:pt x="346499" y="-345"/>
                        <a:pt x="297437" y="-2231"/>
                        <a:pt x="239882" y="11925"/>
                      </a:cubicBezTo>
                      <a:cubicBezTo>
                        <a:pt x="182333" y="26079"/>
                        <a:pt x="89871" y="45894"/>
                        <a:pt x="51183" y="126101"/>
                      </a:cubicBezTo>
                      <a:cubicBezTo>
                        <a:pt x="12503" y="206308"/>
                        <a:pt x="-1651" y="293120"/>
                        <a:pt x="238" y="360117"/>
                      </a:cubicBezTo>
                      <a:cubicBezTo>
                        <a:pt x="2121" y="427114"/>
                        <a:pt x="48351" y="559222"/>
                        <a:pt x="67221" y="606401"/>
                      </a:cubicBezTo>
                      <a:cubicBezTo>
                        <a:pt x="86096" y="653580"/>
                        <a:pt x="112513" y="698875"/>
                        <a:pt x="132323" y="725295"/>
                      </a:cubicBezTo>
                      <a:cubicBezTo>
                        <a:pt x="152135" y="751713"/>
                        <a:pt x="173840" y="780023"/>
                        <a:pt x="201200" y="777190"/>
                      </a:cubicBezTo>
                      <a:cubicBezTo>
                        <a:pt x="228560" y="774361"/>
                        <a:pt x="239879" y="775307"/>
                        <a:pt x="245538" y="745111"/>
                      </a:cubicBezTo>
                      <a:cubicBezTo>
                        <a:pt x="251202" y="714912"/>
                        <a:pt x="255923" y="680000"/>
                        <a:pt x="274792" y="657353"/>
                      </a:cubicBezTo>
                      <a:cubicBezTo>
                        <a:pt x="293657" y="634708"/>
                        <a:pt x="292719" y="616776"/>
                        <a:pt x="320079" y="598847"/>
                      </a:cubicBezTo>
                      <a:cubicBezTo>
                        <a:pt x="347439" y="580921"/>
                        <a:pt x="370081" y="568654"/>
                        <a:pt x="392726" y="546952"/>
                      </a:cubicBezTo>
                      <a:cubicBezTo>
                        <a:pt x="415370" y="525250"/>
                        <a:pt x="438018" y="512038"/>
                        <a:pt x="481415" y="512981"/>
                      </a:cubicBezTo>
                      <a:cubicBezTo>
                        <a:pt x="524819" y="513927"/>
                        <a:pt x="565387" y="517702"/>
                        <a:pt x="583317" y="507322"/>
                      </a:cubicBezTo>
                      <a:cubicBezTo>
                        <a:pt x="601238" y="496941"/>
                        <a:pt x="617275" y="454478"/>
                        <a:pt x="619167" y="425225"/>
                      </a:cubicBezTo>
                      <a:cubicBezTo>
                        <a:pt x="621056" y="395975"/>
                        <a:pt x="634262" y="362004"/>
                        <a:pt x="629546" y="331808"/>
                      </a:cubicBezTo>
                      <a:cubicBezTo>
                        <a:pt x="624831" y="301612"/>
                        <a:pt x="620115" y="253490"/>
                        <a:pt x="618224" y="235558"/>
                      </a:cubicBezTo>
                      <a:cubicBezTo>
                        <a:pt x="616335" y="217629"/>
                        <a:pt x="610677" y="184604"/>
                        <a:pt x="588032" y="136479"/>
                      </a:cubicBezTo>
                      <a:cubicBezTo>
                        <a:pt x="565387" y="88354"/>
                        <a:pt x="525759" y="75144"/>
                        <a:pt x="513496" y="55329"/>
                      </a:cubicBezTo>
                      <a:cubicBezTo>
                        <a:pt x="501234" y="35513"/>
                        <a:pt x="471042" y="12866"/>
                        <a:pt x="460662" y="5317"/>
                      </a:cubicBezTo>
                      <a:close/>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 name="Free-form: Shape 1627">
                  <a:extLst>
                    <a:ext uri="{FF2B5EF4-FFF2-40B4-BE49-F238E27FC236}">
                      <a16:creationId xmlns:a16="http://schemas.microsoft.com/office/drawing/2014/main" id="{D9EAD1AB-365C-7812-FCFE-959F51BEE127}"/>
                    </a:ext>
                  </a:extLst>
                </p:cNvPr>
                <p:cNvSpPr/>
                <p:nvPr/>
              </p:nvSpPr>
              <p:spPr>
                <a:xfrm>
                  <a:off x="5304174" y="2611828"/>
                  <a:ext cx="204956" cy="208222"/>
                </a:xfrm>
                <a:custGeom>
                  <a:avLst/>
                  <a:gdLst>
                    <a:gd name="connsiteX0" fmla="*/ 69 w 204956"/>
                    <a:gd name="connsiteY0" fmla="*/ 208131 h 208222"/>
                    <a:gd name="connsiteX1" fmla="*/ 46890 w 204956"/>
                    <a:gd name="connsiteY1" fmla="*/ 144009 h 208222"/>
                    <a:gd name="connsiteX2" fmla="*/ 95008 w 204956"/>
                    <a:gd name="connsiteY2" fmla="*/ 78902 h 208222"/>
                    <a:gd name="connsiteX3" fmla="*/ 155157 w 204956"/>
                    <a:gd name="connsiteY3" fmla="*/ 39981 h 208222"/>
                    <a:gd name="connsiteX4" fmla="*/ 205026 w 204956"/>
                    <a:gd name="connsiteY4" fmla="*/ -91 h 20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956" h="208222">
                      <a:moveTo>
                        <a:pt x="69" y="208131"/>
                      </a:moveTo>
                      <a:cubicBezTo>
                        <a:pt x="20001" y="194256"/>
                        <a:pt x="34860" y="171609"/>
                        <a:pt x="46890" y="144009"/>
                      </a:cubicBezTo>
                      <a:cubicBezTo>
                        <a:pt x="58919" y="116410"/>
                        <a:pt x="76610" y="94472"/>
                        <a:pt x="95008" y="78902"/>
                      </a:cubicBezTo>
                      <a:cubicBezTo>
                        <a:pt x="113407" y="63333"/>
                        <a:pt x="142417" y="57671"/>
                        <a:pt x="155157" y="39981"/>
                      </a:cubicBezTo>
                      <a:cubicBezTo>
                        <a:pt x="167891" y="22288"/>
                        <a:pt x="186961" y="6541"/>
                        <a:pt x="205026" y="-91"/>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 name="Free-form: Shape 1628">
                  <a:extLst>
                    <a:ext uri="{FF2B5EF4-FFF2-40B4-BE49-F238E27FC236}">
                      <a16:creationId xmlns:a16="http://schemas.microsoft.com/office/drawing/2014/main" id="{3C00BFE0-F9E8-89A5-FDDE-7C0DD187F5AB}"/>
                    </a:ext>
                  </a:extLst>
                </p:cNvPr>
                <p:cNvSpPr/>
                <p:nvPr/>
              </p:nvSpPr>
              <p:spPr>
                <a:xfrm>
                  <a:off x="5495544" y="2563746"/>
                  <a:ext cx="98899" cy="54667"/>
                </a:xfrm>
                <a:custGeom>
                  <a:avLst/>
                  <a:gdLst>
                    <a:gd name="connsiteX0" fmla="*/ 10831 w 98899"/>
                    <a:gd name="connsiteY0" fmla="*/ 4939 h 54667"/>
                    <a:gd name="connsiteX1" fmla="*/ 2685 w 98899"/>
                    <a:gd name="connsiteY1" fmla="*/ 35002 h 54667"/>
                    <a:gd name="connsiteX2" fmla="*/ 38771 w 98899"/>
                    <a:gd name="connsiteY2" fmla="*/ 54110 h 54667"/>
                    <a:gd name="connsiteX3" fmla="*/ 74857 w 98899"/>
                    <a:gd name="connsiteY3" fmla="*/ 29768 h 54667"/>
                    <a:gd name="connsiteX4" fmla="*/ 98946 w 98899"/>
                    <a:gd name="connsiteY4" fmla="*/ -70 h 5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99" h="54667">
                      <a:moveTo>
                        <a:pt x="10831" y="4939"/>
                      </a:moveTo>
                      <a:cubicBezTo>
                        <a:pt x="2446" y="8313"/>
                        <a:pt x="-3687" y="22968"/>
                        <a:pt x="2685" y="35002"/>
                      </a:cubicBezTo>
                      <a:cubicBezTo>
                        <a:pt x="9053" y="47031"/>
                        <a:pt x="21787" y="56940"/>
                        <a:pt x="38771" y="54110"/>
                      </a:cubicBezTo>
                      <a:cubicBezTo>
                        <a:pt x="55752" y="51280"/>
                        <a:pt x="67781" y="39396"/>
                        <a:pt x="74857" y="29768"/>
                      </a:cubicBezTo>
                      <a:cubicBezTo>
                        <a:pt x="81933" y="20141"/>
                        <a:pt x="89090" y="-235"/>
                        <a:pt x="98946" y="-70"/>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 name="Free-form: Shape 1629">
                  <a:extLst>
                    <a:ext uri="{FF2B5EF4-FFF2-40B4-BE49-F238E27FC236}">
                      <a16:creationId xmlns:a16="http://schemas.microsoft.com/office/drawing/2014/main" id="{88DEC784-C33F-A978-9F76-1E4BEEA84B7E}"/>
                    </a:ext>
                  </a:extLst>
                </p:cNvPr>
                <p:cNvSpPr/>
                <p:nvPr/>
              </p:nvSpPr>
              <p:spPr>
                <a:xfrm>
                  <a:off x="5570355" y="2563744"/>
                  <a:ext cx="110337" cy="30492"/>
                </a:xfrm>
                <a:custGeom>
                  <a:avLst/>
                  <a:gdLst>
                    <a:gd name="connsiteX0" fmla="*/ 33 w 110337"/>
                    <a:gd name="connsiteY0" fmla="*/ 29772 h 30492"/>
                    <a:gd name="connsiteX1" fmla="*/ 53810 w 110337"/>
                    <a:gd name="connsiteY1" fmla="*/ 27268 h 30492"/>
                    <a:gd name="connsiteX2" fmla="*/ 110370 w 110337"/>
                    <a:gd name="connsiteY2" fmla="*/ -69 h 30492"/>
                  </a:gdLst>
                  <a:ahLst/>
                  <a:cxnLst>
                    <a:cxn ang="0">
                      <a:pos x="connsiteX0" y="connsiteY0"/>
                    </a:cxn>
                    <a:cxn ang="0">
                      <a:pos x="connsiteX1" y="connsiteY1"/>
                    </a:cxn>
                    <a:cxn ang="0">
                      <a:pos x="connsiteX2" y="connsiteY2"/>
                    </a:cxn>
                  </a:cxnLst>
                  <a:rect l="l" t="t" r="r" b="b"/>
                  <a:pathLst>
                    <a:path w="110337" h="30492">
                      <a:moveTo>
                        <a:pt x="33" y="29772"/>
                      </a:moveTo>
                      <a:cubicBezTo>
                        <a:pt x="12767" y="29347"/>
                        <a:pt x="38862" y="32735"/>
                        <a:pt x="53810" y="27268"/>
                      </a:cubicBezTo>
                      <a:cubicBezTo>
                        <a:pt x="77162" y="18730"/>
                        <a:pt x="95460" y="4490"/>
                        <a:pt x="110370" y="-69"/>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 name="Free-form: Shape 1630">
                  <a:extLst>
                    <a:ext uri="{FF2B5EF4-FFF2-40B4-BE49-F238E27FC236}">
                      <a16:creationId xmlns:a16="http://schemas.microsoft.com/office/drawing/2014/main" id="{B10F2961-6DB4-CF94-C0EC-8AD81F746281}"/>
                    </a:ext>
                  </a:extLst>
                </p:cNvPr>
                <p:cNvSpPr/>
                <p:nvPr/>
              </p:nvSpPr>
              <p:spPr>
                <a:xfrm>
                  <a:off x="5672289" y="2089173"/>
                  <a:ext cx="177574" cy="537603"/>
                </a:xfrm>
                <a:custGeom>
                  <a:avLst/>
                  <a:gdLst>
                    <a:gd name="connsiteX0" fmla="*/ 11 w 177574"/>
                    <a:gd name="connsiteY0" fmla="*/ 446647 h 537603"/>
                    <a:gd name="connsiteX1" fmla="*/ 24745 w 177574"/>
                    <a:gd name="connsiteY1" fmla="*/ 446647 h 537603"/>
                    <a:gd name="connsiteX2" fmla="*/ 48091 w 177574"/>
                    <a:gd name="connsiteY2" fmla="*/ 469276 h 537603"/>
                    <a:gd name="connsiteX3" fmla="*/ 62953 w 177574"/>
                    <a:gd name="connsiteY3" fmla="*/ 505131 h 537603"/>
                    <a:gd name="connsiteX4" fmla="*/ 74275 w 177574"/>
                    <a:gd name="connsiteY4" fmla="*/ 537219 h 537603"/>
                    <a:gd name="connsiteX5" fmla="*/ 96917 w 177574"/>
                    <a:gd name="connsiteY5" fmla="*/ 516696 h 537603"/>
                    <a:gd name="connsiteX6" fmla="*/ 105074 w 177574"/>
                    <a:gd name="connsiteY6" fmla="*/ 495463 h 537603"/>
                    <a:gd name="connsiteX7" fmla="*/ 91259 w 177574"/>
                    <a:gd name="connsiteY7" fmla="*/ 460784 h 537603"/>
                    <a:gd name="connsiteX8" fmla="*/ 82763 w 177574"/>
                    <a:gd name="connsiteY8" fmla="*/ 399214 h 537603"/>
                    <a:gd name="connsiteX9" fmla="*/ 64365 w 177574"/>
                    <a:gd name="connsiteY9" fmla="*/ 317120 h 537603"/>
                    <a:gd name="connsiteX10" fmla="*/ 39598 w 177574"/>
                    <a:gd name="connsiteY10" fmla="*/ 250597 h 537603"/>
                    <a:gd name="connsiteX11" fmla="*/ 25444 w 177574"/>
                    <a:gd name="connsiteY11" fmla="*/ 155762 h 537603"/>
                    <a:gd name="connsiteX12" fmla="*/ 21200 w 177574"/>
                    <a:gd name="connsiteY12" fmla="*/ 104101 h 537603"/>
                    <a:gd name="connsiteX13" fmla="*/ 67197 w 177574"/>
                    <a:gd name="connsiteY13" fmla="*/ 34746 h 537603"/>
                    <a:gd name="connsiteX14" fmla="*/ 125223 w 177574"/>
                    <a:gd name="connsiteY14" fmla="*/ 16345 h 537603"/>
                    <a:gd name="connsiteX15" fmla="*/ 177585 w 177574"/>
                    <a:gd name="connsiteY15" fmla="*/ 7854 h 537603"/>
                    <a:gd name="connsiteX16" fmla="*/ 142911 w 177574"/>
                    <a:gd name="connsiteY16" fmla="*/ 1482 h 537603"/>
                    <a:gd name="connsiteX17" fmla="*/ 96914 w 177574"/>
                    <a:gd name="connsiteY17" fmla="*/ 13112 h 537603"/>
                    <a:gd name="connsiteX18" fmla="*/ 38183 w 177574"/>
                    <a:gd name="connsiteY18" fmla="*/ 49606 h 537603"/>
                    <a:gd name="connsiteX19" fmla="*/ 5536 w 177574"/>
                    <a:gd name="connsiteY19" fmla="*/ 121851 h 5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7574" h="537603">
                      <a:moveTo>
                        <a:pt x="11" y="446647"/>
                      </a:moveTo>
                      <a:cubicBezTo>
                        <a:pt x="11" y="446647"/>
                        <a:pt x="16249" y="441712"/>
                        <a:pt x="24745" y="446647"/>
                      </a:cubicBezTo>
                      <a:cubicBezTo>
                        <a:pt x="33235" y="451580"/>
                        <a:pt x="38189" y="460782"/>
                        <a:pt x="48091" y="469276"/>
                      </a:cubicBezTo>
                      <a:cubicBezTo>
                        <a:pt x="57999" y="477770"/>
                        <a:pt x="58709" y="491444"/>
                        <a:pt x="62953" y="505131"/>
                      </a:cubicBezTo>
                      <a:cubicBezTo>
                        <a:pt x="67197" y="518818"/>
                        <a:pt x="64365" y="534386"/>
                        <a:pt x="74275" y="537219"/>
                      </a:cubicBezTo>
                      <a:cubicBezTo>
                        <a:pt x="84183" y="540048"/>
                        <a:pt x="89131" y="525188"/>
                        <a:pt x="96917" y="516696"/>
                      </a:cubicBezTo>
                      <a:cubicBezTo>
                        <a:pt x="104703" y="508202"/>
                        <a:pt x="105448" y="503250"/>
                        <a:pt x="105074" y="495463"/>
                      </a:cubicBezTo>
                      <a:cubicBezTo>
                        <a:pt x="104703" y="487679"/>
                        <a:pt x="89841" y="479895"/>
                        <a:pt x="91259" y="460784"/>
                      </a:cubicBezTo>
                      <a:cubicBezTo>
                        <a:pt x="92671" y="441676"/>
                        <a:pt x="82763" y="424693"/>
                        <a:pt x="82763" y="399214"/>
                      </a:cubicBezTo>
                      <a:cubicBezTo>
                        <a:pt x="82763" y="373734"/>
                        <a:pt x="75687" y="340475"/>
                        <a:pt x="64365" y="317120"/>
                      </a:cubicBezTo>
                      <a:cubicBezTo>
                        <a:pt x="53042" y="293765"/>
                        <a:pt x="41723" y="282444"/>
                        <a:pt x="39598" y="250597"/>
                      </a:cubicBezTo>
                      <a:cubicBezTo>
                        <a:pt x="37476" y="218751"/>
                        <a:pt x="37476" y="182657"/>
                        <a:pt x="25444" y="155762"/>
                      </a:cubicBezTo>
                      <a:cubicBezTo>
                        <a:pt x="13417" y="128870"/>
                        <a:pt x="15542" y="123916"/>
                        <a:pt x="21200" y="104101"/>
                      </a:cubicBezTo>
                      <a:cubicBezTo>
                        <a:pt x="26864" y="84285"/>
                        <a:pt x="45967" y="46777"/>
                        <a:pt x="67197" y="34746"/>
                      </a:cubicBezTo>
                      <a:cubicBezTo>
                        <a:pt x="88427" y="22717"/>
                        <a:pt x="107529" y="19885"/>
                        <a:pt x="125223" y="16345"/>
                      </a:cubicBezTo>
                      <a:cubicBezTo>
                        <a:pt x="142911" y="12808"/>
                        <a:pt x="157065" y="1484"/>
                        <a:pt x="177585" y="7854"/>
                      </a:cubicBezTo>
                      <a:cubicBezTo>
                        <a:pt x="177585" y="7854"/>
                        <a:pt x="166968" y="-4178"/>
                        <a:pt x="142911" y="1482"/>
                      </a:cubicBezTo>
                      <a:cubicBezTo>
                        <a:pt x="118854" y="7144"/>
                        <a:pt x="125223" y="7049"/>
                        <a:pt x="96914" y="13112"/>
                      </a:cubicBezTo>
                      <a:cubicBezTo>
                        <a:pt x="68606" y="19175"/>
                        <a:pt x="49538" y="36188"/>
                        <a:pt x="38183" y="49606"/>
                      </a:cubicBezTo>
                      <a:cubicBezTo>
                        <a:pt x="22617" y="68007"/>
                        <a:pt x="10395" y="90064"/>
                        <a:pt x="5536" y="121851"/>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 name="Free-form: Shape 1631">
                  <a:extLst>
                    <a:ext uri="{FF2B5EF4-FFF2-40B4-BE49-F238E27FC236}">
                      <a16:creationId xmlns:a16="http://schemas.microsoft.com/office/drawing/2014/main" id="{F6644193-38F2-41F3-ED83-BD8AF83C0FDD}"/>
                    </a:ext>
                  </a:extLst>
                </p:cNvPr>
                <p:cNvSpPr/>
                <p:nvPr/>
              </p:nvSpPr>
              <p:spPr>
                <a:xfrm>
                  <a:off x="5739276" y="2586660"/>
                  <a:ext cx="30291" cy="34562"/>
                </a:xfrm>
                <a:custGeom>
                  <a:avLst/>
                  <a:gdLst>
                    <a:gd name="connsiteX0" fmla="*/ 1462 w 30291"/>
                    <a:gd name="connsiteY0" fmla="*/ 34489 h 34562"/>
                    <a:gd name="connsiteX1" fmla="*/ 5167 w 30291"/>
                    <a:gd name="connsiteY1" fmla="*/ 17040 h 34562"/>
                    <a:gd name="connsiteX2" fmla="*/ 21814 w 30291"/>
                    <a:gd name="connsiteY2" fmla="*/ 4345 h 34562"/>
                    <a:gd name="connsiteX3" fmla="*/ 29224 w 30291"/>
                    <a:gd name="connsiteY3" fmla="*/ 5971 h 34562"/>
                    <a:gd name="connsiteX4" fmla="*/ 26947 w 30291"/>
                    <a:gd name="connsiteY4" fmla="*/ 22870 h 3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4562">
                      <a:moveTo>
                        <a:pt x="1462" y="34489"/>
                      </a:moveTo>
                      <a:cubicBezTo>
                        <a:pt x="-670" y="26635"/>
                        <a:pt x="-1199" y="20577"/>
                        <a:pt x="5167" y="17040"/>
                      </a:cubicBezTo>
                      <a:cubicBezTo>
                        <a:pt x="11535" y="13498"/>
                        <a:pt x="14397" y="10053"/>
                        <a:pt x="21814" y="4345"/>
                      </a:cubicBezTo>
                      <a:cubicBezTo>
                        <a:pt x="29224" y="-1360"/>
                        <a:pt x="32055" y="-2263"/>
                        <a:pt x="29224" y="5971"/>
                      </a:cubicBezTo>
                      <a:cubicBezTo>
                        <a:pt x="27679" y="10470"/>
                        <a:pt x="28107" y="17013"/>
                        <a:pt x="26947" y="22870"/>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 name="Free-form: Shape 1632">
                  <a:extLst>
                    <a:ext uri="{FF2B5EF4-FFF2-40B4-BE49-F238E27FC236}">
                      <a16:creationId xmlns:a16="http://schemas.microsoft.com/office/drawing/2014/main" id="{BB08185F-B5BF-482F-890E-E15D21F15F1A}"/>
                    </a:ext>
                  </a:extLst>
                </p:cNvPr>
                <p:cNvSpPr/>
                <p:nvPr/>
              </p:nvSpPr>
              <p:spPr>
                <a:xfrm>
                  <a:off x="5496822" y="2045929"/>
                  <a:ext cx="272746" cy="569276"/>
                </a:xfrm>
                <a:custGeom>
                  <a:avLst/>
                  <a:gdLst>
                    <a:gd name="connsiteX0" fmla="*/ 32 w 272746"/>
                    <a:gd name="connsiteY0" fmla="*/ 6359 h 569276"/>
                    <a:gd name="connsiteX1" fmla="*/ 57291 w 272746"/>
                    <a:gd name="connsiteY1" fmla="*/ 13588 h 569276"/>
                    <a:gd name="connsiteX2" fmla="*/ 95502 w 272746"/>
                    <a:gd name="connsiteY2" fmla="*/ 56357 h 569276"/>
                    <a:gd name="connsiteX3" fmla="*/ 145743 w 272746"/>
                    <a:gd name="connsiteY3" fmla="*/ 99221 h 569276"/>
                    <a:gd name="connsiteX4" fmla="*/ 191739 w 272746"/>
                    <a:gd name="connsiteY4" fmla="*/ 189102 h 569276"/>
                    <a:gd name="connsiteX5" fmla="*/ 211557 w 272746"/>
                    <a:gd name="connsiteY5" fmla="*/ 297380 h 569276"/>
                    <a:gd name="connsiteX6" fmla="*/ 231370 w 272746"/>
                    <a:gd name="connsiteY6" fmla="*/ 362488 h 569276"/>
                    <a:gd name="connsiteX7" fmla="*/ 249058 w 272746"/>
                    <a:gd name="connsiteY7" fmla="*/ 428306 h 569276"/>
                    <a:gd name="connsiteX8" fmla="*/ 261088 w 272746"/>
                    <a:gd name="connsiteY8" fmla="*/ 498371 h 569276"/>
                    <a:gd name="connsiteX9" fmla="*/ 272779 w 272746"/>
                    <a:gd name="connsiteY9" fmla="*/ 540703 h 569276"/>
                    <a:gd name="connsiteX10" fmla="*/ 270080 w 272746"/>
                    <a:gd name="connsiteY10" fmla="*/ 545135 h 569276"/>
                    <a:gd name="connsiteX11" fmla="*/ 264288 w 272746"/>
                    <a:gd name="connsiteY11" fmla="*/ 552016 h 569276"/>
                    <a:gd name="connsiteX12" fmla="*/ 253199 w 272746"/>
                    <a:gd name="connsiteY12" fmla="*/ 564947 h 569276"/>
                    <a:gd name="connsiteX13" fmla="*/ 254381 w 272746"/>
                    <a:gd name="connsiteY13" fmla="*/ 568872 h 569276"/>
                    <a:gd name="connsiteX14" fmla="*/ 264288 w 272746"/>
                    <a:gd name="connsiteY14" fmla="*/ 559123 h 569276"/>
                    <a:gd name="connsiteX15" fmla="*/ 264288 w 272746"/>
                    <a:gd name="connsiteY15" fmla="*/ 552014 h 56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746" h="569276">
                      <a:moveTo>
                        <a:pt x="32" y="6359"/>
                      </a:moveTo>
                      <a:cubicBezTo>
                        <a:pt x="21316" y="-6531"/>
                        <a:pt x="50215" y="2264"/>
                        <a:pt x="57291" y="13588"/>
                      </a:cubicBezTo>
                      <a:cubicBezTo>
                        <a:pt x="64367" y="24912"/>
                        <a:pt x="85597" y="39065"/>
                        <a:pt x="95502" y="56357"/>
                      </a:cubicBezTo>
                      <a:cubicBezTo>
                        <a:pt x="105410" y="73646"/>
                        <a:pt x="135130" y="79406"/>
                        <a:pt x="145743" y="99221"/>
                      </a:cubicBezTo>
                      <a:cubicBezTo>
                        <a:pt x="156360" y="119037"/>
                        <a:pt x="181834" y="162914"/>
                        <a:pt x="191739" y="189102"/>
                      </a:cubicBezTo>
                      <a:cubicBezTo>
                        <a:pt x="201647" y="215286"/>
                        <a:pt x="205893" y="247133"/>
                        <a:pt x="211557" y="297380"/>
                      </a:cubicBezTo>
                      <a:cubicBezTo>
                        <a:pt x="217216" y="347627"/>
                        <a:pt x="229950" y="341778"/>
                        <a:pt x="231370" y="362488"/>
                      </a:cubicBezTo>
                      <a:cubicBezTo>
                        <a:pt x="232787" y="383203"/>
                        <a:pt x="252616" y="397584"/>
                        <a:pt x="249058" y="428306"/>
                      </a:cubicBezTo>
                      <a:cubicBezTo>
                        <a:pt x="245505" y="459025"/>
                        <a:pt x="258259" y="484922"/>
                        <a:pt x="261088" y="498371"/>
                      </a:cubicBezTo>
                      <a:cubicBezTo>
                        <a:pt x="263920" y="511817"/>
                        <a:pt x="270288" y="535876"/>
                        <a:pt x="272779" y="540703"/>
                      </a:cubicBezTo>
                      <a:cubicBezTo>
                        <a:pt x="272779" y="540703"/>
                        <a:pt x="272435" y="542397"/>
                        <a:pt x="270080" y="545135"/>
                      </a:cubicBezTo>
                      <a:cubicBezTo>
                        <a:pt x="267725" y="547872"/>
                        <a:pt x="268221" y="549921"/>
                        <a:pt x="264288" y="552016"/>
                      </a:cubicBezTo>
                      <a:cubicBezTo>
                        <a:pt x="260351" y="554111"/>
                        <a:pt x="253982" y="563180"/>
                        <a:pt x="253199" y="564947"/>
                      </a:cubicBezTo>
                      <a:cubicBezTo>
                        <a:pt x="252416" y="566712"/>
                        <a:pt x="251627" y="570441"/>
                        <a:pt x="254381" y="568872"/>
                      </a:cubicBezTo>
                      <a:cubicBezTo>
                        <a:pt x="257129" y="567303"/>
                        <a:pt x="263405" y="562923"/>
                        <a:pt x="264288" y="559123"/>
                      </a:cubicBezTo>
                      <a:cubicBezTo>
                        <a:pt x="265172" y="555328"/>
                        <a:pt x="264288" y="552014"/>
                        <a:pt x="264288" y="552014"/>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 name="Free-form: Shape 1633">
                  <a:extLst>
                    <a:ext uri="{FF2B5EF4-FFF2-40B4-BE49-F238E27FC236}">
                      <a16:creationId xmlns:a16="http://schemas.microsoft.com/office/drawing/2014/main" id="{1893A16A-BDFB-B059-9878-A7A63B2636EC}"/>
                    </a:ext>
                  </a:extLst>
                </p:cNvPr>
                <p:cNvSpPr/>
                <p:nvPr/>
              </p:nvSpPr>
              <p:spPr>
                <a:xfrm>
                  <a:off x="5551873" y="2056794"/>
                  <a:ext cx="250974" cy="36971"/>
                </a:xfrm>
                <a:custGeom>
                  <a:avLst/>
                  <a:gdLst>
                    <a:gd name="connsiteX0" fmla="*/ 24 w 250974"/>
                    <a:gd name="connsiteY0" fmla="*/ 15 h 36971"/>
                    <a:gd name="connsiteX1" fmla="*/ 54596 w 250974"/>
                    <a:gd name="connsiteY1" fmla="*/ 10553 h 36971"/>
                    <a:gd name="connsiteX2" fmla="*/ 114744 w 250974"/>
                    <a:gd name="connsiteY2" fmla="*/ 19751 h 36971"/>
                    <a:gd name="connsiteX3" fmla="*/ 160030 w 250974"/>
                    <a:gd name="connsiteY3" fmla="*/ 26828 h 36971"/>
                    <a:gd name="connsiteX4" fmla="*/ 209228 w 250974"/>
                    <a:gd name="connsiteY4" fmla="*/ 26828 h 36971"/>
                    <a:gd name="connsiteX5" fmla="*/ 250999 w 250974"/>
                    <a:gd name="connsiteY5" fmla="*/ 36987 h 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74" h="36971">
                      <a:moveTo>
                        <a:pt x="24" y="15"/>
                      </a:moveTo>
                      <a:cubicBezTo>
                        <a:pt x="13553" y="4181"/>
                        <a:pt x="37615" y="2058"/>
                        <a:pt x="54596" y="10553"/>
                      </a:cubicBezTo>
                      <a:cubicBezTo>
                        <a:pt x="71582" y="19044"/>
                        <a:pt x="100592" y="19751"/>
                        <a:pt x="114744" y="19751"/>
                      </a:cubicBezTo>
                      <a:cubicBezTo>
                        <a:pt x="128895" y="19751"/>
                        <a:pt x="150830" y="21166"/>
                        <a:pt x="160030" y="26828"/>
                      </a:cubicBezTo>
                      <a:cubicBezTo>
                        <a:pt x="169231" y="32490"/>
                        <a:pt x="191201" y="24706"/>
                        <a:pt x="209228" y="26828"/>
                      </a:cubicBezTo>
                      <a:cubicBezTo>
                        <a:pt x="227254" y="28950"/>
                        <a:pt x="231634" y="33038"/>
                        <a:pt x="250999" y="36987"/>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 name="Free-form: Shape 1634">
                  <a:extLst>
                    <a:ext uri="{FF2B5EF4-FFF2-40B4-BE49-F238E27FC236}">
                      <a16:creationId xmlns:a16="http://schemas.microsoft.com/office/drawing/2014/main" id="{0CA51B6A-8215-3A5A-3E76-98B4973B444D}"/>
                    </a:ext>
                  </a:extLst>
                </p:cNvPr>
                <p:cNvSpPr/>
                <p:nvPr/>
              </p:nvSpPr>
              <p:spPr>
                <a:xfrm>
                  <a:off x="5777355" y="2088658"/>
                  <a:ext cx="513461" cy="502417"/>
                </a:xfrm>
                <a:custGeom>
                  <a:avLst/>
                  <a:gdLst>
                    <a:gd name="connsiteX0" fmla="*/ 72476 w 513461"/>
                    <a:gd name="connsiteY0" fmla="*/ 8366 h 502417"/>
                    <a:gd name="connsiteX1" fmla="*/ 118473 w 513461"/>
                    <a:gd name="connsiteY1" fmla="*/ 8366 h 502417"/>
                    <a:gd name="connsiteX2" fmla="*/ 195602 w 513461"/>
                    <a:gd name="connsiteY2" fmla="*/ 7819 h 502417"/>
                    <a:gd name="connsiteX3" fmla="*/ 319435 w 513461"/>
                    <a:gd name="connsiteY3" fmla="*/ 479 h 502417"/>
                    <a:gd name="connsiteX4" fmla="*/ 468739 w 513461"/>
                    <a:gd name="connsiteY4" fmla="*/ 9762 h 502417"/>
                    <a:gd name="connsiteX5" fmla="*/ 513321 w 513461"/>
                    <a:gd name="connsiteY5" fmla="*/ 37378 h 502417"/>
                    <a:gd name="connsiteX6" fmla="*/ 484311 w 513461"/>
                    <a:gd name="connsiteY6" fmla="*/ 82673 h 502417"/>
                    <a:gd name="connsiteX7" fmla="*/ 412130 w 513461"/>
                    <a:gd name="connsiteY7" fmla="*/ 159812 h 502417"/>
                    <a:gd name="connsiteX8" fmla="*/ 361890 w 513461"/>
                    <a:gd name="connsiteY8" fmla="*/ 246860 h 502417"/>
                    <a:gd name="connsiteX9" fmla="*/ 318018 w 513461"/>
                    <a:gd name="connsiteY9" fmla="*/ 303476 h 502417"/>
                    <a:gd name="connsiteX10" fmla="*/ 284764 w 513461"/>
                    <a:gd name="connsiteY10" fmla="*/ 354431 h 502417"/>
                    <a:gd name="connsiteX11" fmla="*/ 228859 w 513461"/>
                    <a:gd name="connsiteY11" fmla="*/ 406095 h 502417"/>
                    <a:gd name="connsiteX12" fmla="*/ 123424 w 513461"/>
                    <a:gd name="connsiteY12" fmla="*/ 475052 h 502417"/>
                    <a:gd name="connsiteX13" fmla="*/ -35 w 513461"/>
                    <a:gd name="connsiteY13" fmla="*/ 502388 h 50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461" h="502417">
                      <a:moveTo>
                        <a:pt x="72476" y="8366"/>
                      </a:moveTo>
                      <a:cubicBezTo>
                        <a:pt x="82379" y="11196"/>
                        <a:pt x="100777" y="6241"/>
                        <a:pt x="118473" y="8366"/>
                      </a:cubicBezTo>
                      <a:cubicBezTo>
                        <a:pt x="136161" y="10488"/>
                        <a:pt x="168004" y="10103"/>
                        <a:pt x="195602" y="7819"/>
                      </a:cubicBezTo>
                      <a:cubicBezTo>
                        <a:pt x="223201" y="5534"/>
                        <a:pt x="288297" y="2504"/>
                        <a:pt x="319435" y="479"/>
                      </a:cubicBezTo>
                      <a:cubicBezTo>
                        <a:pt x="350568" y="-1546"/>
                        <a:pt x="435482" y="2669"/>
                        <a:pt x="468739" y="9762"/>
                      </a:cubicBezTo>
                      <a:cubicBezTo>
                        <a:pt x="501999" y="16855"/>
                        <a:pt x="514736" y="17562"/>
                        <a:pt x="513321" y="37378"/>
                      </a:cubicBezTo>
                      <a:cubicBezTo>
                        <a:pt x="511910" y="57196"/>
                        <a:pt x="501292" y="71349"/>
                        <a:pt x="484311" y="82673"/>
                      </a:cubicBezTo>
                      <a:cubicBezTo>
                        <a:pt x="467325" y="93997"/>
                        <a:pt x="426285" y="130795"/>
                        <a:pt x="412130" y="159812"/>
                      </a:cubicBezTo>
                      <a:cubicBezTo>
                        <a:pt x="397976" y="188829"/>
                        <a:pt x="376751" y="227045"/>
                        <a:pt x="361890" y="246860"/>
                      </a:cubicBezTo>
                      <a:cubicBezTo>
                        <a:pt x="347034" y="266678"/>
                        <a:pt x="322262" y="291445"/>
                        <a:pt x="318018" y="303476"/>
                      </a:cubicBezTo>
                      <a:cubicBezTo>
                        <a:pt x="313774" y="315508"/>
                        <a:pt x="300330" y="343110"/>
                        <a:pt x="284764" y="354431"/>
                      </a:cubicBezTo>
                      <a:cubicBezTo>
                        <a:pt x="269197" y="365752"/>
                        <a:pt x="243013" y="394769"/>
                        <a:pt x="228859" y="406095"/>
                      </a:cubicBezTo>
                      <a:cubicBezTo>
                        <a:pt x="214710" y="417419"/>
                        <a:pt x="152440" y="468287"/>
                        <a:pt x="123424" y="475052"/>
                      </a:cubicBezTo>
                      <a:cubicBezTo>
                        <a:pt x="94414" y="481817"/>
                        <a:pt x="27941" y="499605"/>
                        <a:pt x="-35" y="502388"/>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 name="Free-form: Shape 1635">
                  <a:extLst>
                    <a:ext uri="{FF2B5EF4-FFF2-40B4-BE49-F238E27FC236}">
                      <a16:creationId xmlns:a16="http://schemas.microsoft.com/office/drawing/2014/main" id="{A7274E3F-EE1E-DC0F-5DBF-063E42F64A5F}"/>
                    </a:ext>
                  </a:extLst>
                </p:cNvPr>
                <p:cNvSpPr/>
                <p:nvPr/>
              </p:nvSpPr>
              <p:spPr>
                <a:xfrm>
                  <a:off x="5661132" y="2551564"/>
                  <a:ext cx="71999" cy="35096"/>
                </a:xfrm>
                <a:custGeom>
                  <a:avLst/>
                  <a:gdLst>
                    <a:gd name="connsiteX0" fmla="*/ 72020 w 71999"/>
                    <a:gd name="connsiteY0" fmla="*/ 35029 h 35096"/>
                    <a:gd name="connsiteX1" fmla="*/ 16804 w 71999"/>
                    <a:gd name="connsiteY1" fmla="*/ 8265 h 35096"/>
                    <a:gd name="connsiteX2" fmla="*/ 21 w 71999"/>
                    <a:gd name="connsiteY2" fmla="*/ -67 h 35096"/>
                  </a:gdLst>
                  <a:ahLst/>
                  <a:cxnLst>
                    <a:cxn ang="0">
                      <a:pos x="connsiteX0" y="connsiteY0"/>
                    </a:cxn>
                    <a:cxn ang="0">
                      <a:pos x="connsiteX1" y="connsiteY1"/>
                    </a:cxn>
                    <a:cxn ang="0">
                      <a:pos x="connsiteX2" y="connsiteY2"/>
                    </a:cxn>
                  </a:cxnLst>
                  <a:rect l="l" t="t" r="r" b="b"/>
                  <a:pathLst>
                    <a:path w="71999" h="35096">
                      <a:moveTo>
                        <a:pt x="72020" y="35029"/>
                      </a:moveTo>
                      <a:cubicBezTo>
                        <a:pt x="72020" y="35029"/>
                        <a:pt x="30248" y="30202"/>
                        <a:pt x="16804" y="8265"/>
                      </a:cubicBezTo>
                      <a:cubicBezTo>
                        <a:pt x="16804" y="8265"/>
                        <a:pt x="3758" y="7172"/>
                        <a:pt x="21" y="-67"/>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11" name="Graphic 11">
              <a:extLst>
                <a:ext uri="{FF2B5EF4-FFF2-40B4-BE49-F238E27FC236}">
                  <a16:creationId xmlns:a16="http://schemas.microsoft.com/office/drawing/2014/main" id="{2072811C-DF49-B743-5E2B-70D948A463A5}"/>
                </a:ext>
              </a:extLst>
            </p:cNvPr>
            <p:cNvGrpSpPr/>
            <p:nvPr/>
          </p:nvGrpSpPr>
          <p:grpSpPr>
            <a:xfrm>
              <a:off x="5285477" y="2092101"/>
              <a:ext cx="988778" cy="380274"/>
              <a:chOff x="5285477" y="2092101"/>
              <a:chExt cx="988778" cy="380274"/>
            </a:xfrm>
            <a:solidFill>
              <a:srgbClr val="FFFFFF"/>
            </a:solidFill>
          </p:grpSpPr>
          <p:sp>
            <p:nvSpPr>
              <p:cNvPr id="12" name="Free-form: Shape 1600">
                <a:extLst>
                  <a:ext uri="{FF2B5EF4-FFF2-40B4-BE49-F238E27FC236}">
                    <a16:creationId xmlns:a16="http://schemas.microsoft.com/office/drawing/2014/main" id="{48AC431B-C5D6-7896-0D8E-8D2BFC315BEC}"/>
                  </a:ext>
                </a:extLst>
              </p:cNvPr>
              <p:cNvSpPr/>
              <p:nvPr/>
            </p:nvSpPr>
            <p:spPr>
              <a:xfrm>
                <a:off x="6083668" y="2117164"/>
                <a:ext cx="190587" cy="20229"/>
              </a:xfrm>
              <a:custGeom>
                <a:avLst/>
                <a:gdLst>
                  <a:gd name="connsiteX0" fmla="*/ 186283 w 190587"/>
                  <a:gd name="connsiteY0" fmla="*/ 20236 h 20229"/>
                  <a:gd name="connsiteX1" fmla="*/ 182307 w 190587"/>
                  <a:gd name="connsiteY1" fmla="*/ 17479 h 20229"/>
                  <a:gd name="connsiteX2" fmla="*/ 128140 w 190587"/>
                  <a:gd name="connsiteY2" fmla="*/ 8980 h 20229"/>
                  <a:gd name="connsiteX3" fmla="*/ 103146 w 190587"/>
                  <a:gd name="connsiteY3" fmla="*/ 8912 h 20229"/>
                  <a:gd name="connsiteX4" fmla="*/ 20507 w 190587"/>
                  <a:gd name="connsiteY4" fmla="*/ 8779 h 20229"/>
                  <a:gd name="connsiteX5" fmla="*/ 4191 w 190587"/>
                  <a:gd name="connsiteY5" fmla="*/ 8912 h 20229"/>
                  <a:gd name="connsiteX6" fmla="*/ -59 w 190587"/>
                  <a:gd name="connsiteY6" fmla="*/ 4668 h 20229"/>
                  <a:gd name="connsiteX7" fmla="*/ 4191 w 190587"/>
                  <a:gd name="connsiteY7" fmla="*/ 423 h 20229"/>
                  <a:gd name="connsiteX8" fmla="*/ 20418 w 190587"/>
                  <a:gd name="connsiteY8" fmla="*/ 290 h 20229"/>
                  <a:gd name="connsiteX9" fmla="*/ 103363 w 190587"/>
                  <a:gd name="connsiteY9" fmla="*/ 423 h 20229"/>
                  <a:gd name="connsiteX10" fmla="*/ 128064 w 190587"/>
                  <a:gd name="connsiteY10" fmla="*/ 491 h 20229"/>
                  <a:gd name="connsiteX11" fmla="*/ 190256 w 190587"/>
                  <a:gd name="connsiteY11" fmla="*/ 14498 h 20229"/>
                  <a:gd name="connsiteX12" fmla="*/ 187768 w 190587"/>
                  <a:gd name="connsiteY12" fmla="*/ 19965 h 20229"/>
                  <a:gd name="connsiteX13" fmla="*/ 186283 w 190587"/>
                  <a:gd name="connsiteY13" fmla="*/ 20236 h 2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87" h="20229">
                    <a:moveTo>
                      <a:pt x="186283" y="20236"/>
                    </a:moveTo>
                    <a:cubicBezTo>
                      <a:pt x="184562" y="20236"/>
                      <a:pt x="182950" y="19184"/>
                      <a:pt x="182307" y="17479"/>
                    </a:cubicBezTo>
                    <a:cubicBezTo>
                      <a:pt x="178952" y="8543"/>
                      <a:pt x="151964" y="8782"/>
                      <a:pt x="128140" y="8980"/>
                    </a:cubicBezTo>
                    <a:cubicBezTo>
                      <a:pt x="119937" y="9050"/>
                      <a:pt x="111457" y="9126"/>
                      <a:pt x="103146" y="8912"/>
                    </a:cubicBezTo>
                    <a:cubicBezTo>
                      <a:pt x="75629" y="8207"/>
                      <a:pt x="41122" y="8565"/>
                      <a:pt x="20507" y="8779"/>
                    </a:cubicBezTo>
                    <a:cubicBezTo>
                      <a:pt x="13410" y="8852"/>
                      <a:pt x="7735" y="8912"/>
                      <a:pt x="4191" y="8912"/>
                    </a:cubicBezTo>
                    <a:cubicBezTo>
                      <a:pt x="1846" y="8912"/>
                      <a:pt x="-59" y="7012"/>
                      <a:pt x="-59" y="4668"/>
                    </a:cubicBezTo>
                    <a:cubicBezTo>
                      <a:pt x="-59" y="2323"/>
                      <a:pt x="1846" y="423"/>
                      <a:pt x="4191" y="423"/>
                    </a:cubicBezTo>
                    <a:cubicBezTo>
                      <a:pt x="7716" y="423"/>
                      <a:pt x="13364" y="364"/>
                      <a:pt x="20418" y="290"/>
                    </a:cubicBezTo>
                    <a:cubicBezTo>
                      <a:pt x="41087" y="76"/>
                      <a:pt x="75691" y="-284"/>
                      <a:pt x="103363" y="423"/>
                    </a:cubicBezTo>
                    <a:cubicBezTo>
                      <a:pt x="111525" y="632"/>
                      <a:pt x="119934" y="559"/>
                      <a:pt x="128064" y="491"/>
                    </a:cubicBezTo>
                    <a:cubicBezTo>
                      <a:pt x="158514" y="223"/>
                      <a:pt x="184819" y="0"/>
                      <a:pt x="190256" y="14498"/>
                    </a:cubicBezTo>
                    <a:cubicBezTo>
                      <a:pt x="191082" y="16696"/>
                      <a:pt x="189971" y="19143"/>
                      <a:pt x="187768" y="19965"/>
                    </a:cubicBezTo>
                    <a:cubicBezTo>
                      <a:pt x="187283" y="20149"/>
                      <a:pt x="186776" y="20236"/>
                      <a:pt x="186283" y="20236"/>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 name="Free-form: Shape 1601">
                <a:extLst>
                  <a:ext uri="{FF2B5EF4-FFF2-40B4-BE49-F238E27FC236}">
                    <a16:creationId xmlns:a16="http://schemas.microsoft.com/office/drawing/2014/main" id="{EDEB849B-1564-F77F-C03C-62F3708407AB}"/>
                  </a:ext>
                </a:extLst>
              </p:cNvPr>
              <p:cNvSpPr/>
              <p:nvPr/>
            </p:nvSpPr>
            <p:spPr>
              <a:xfrm>
                <a:off x="5285477" y="2097119"/>
                <a:ext cx="58495" cy="11024"/>
              </a:xfrm>
              <a:custGeom>
                <a:avLst/>
                <a:gdLst>
                  <a:gd name="connsiteX0" fmla="*/ 54340 w 58495"/>
                  <a:gd name="connsiteY0" fmla="*/ 11035 h 11024"/>
                  <a:gd name="connsiteX1" fmla="*/ 53380 w 58495"/>
                  <a:gd name="connsiteY1" fmla="*/ 10924 h 11024"/>
                  <a:gd name="connsiteX2" fmla="*/ 5251 w 58495"/>
                  <a:gd name="connsiteY2" fmla="*/ 10932 h 11024"/>
                  <a:gd name="connsiteX3" fmla="*/ 186 w 58495"/>
                  <a:gd name="connsiteY3" fmla="*/ 7706 h 11024"/>
                  <a:gd name="connsiteX4" fmla="*/ 3408 w 58495"/>
                  <a:gd name="connsiteY4" fmla="*/ 2641 h 11024"/>
                  <a:gd name="connsiteX5" fmla="*/ 55291 w 58495"/>
                  <a:gd name="connsiteY5" fmla="*/ 2649 h 11024"/>
                  <a:gd name="connsiteX6" fmla="*/ 58472 w 58495"/>
                  <a:gd name="connsiteY6" fmla="*/ 7739 h 11024"/>
                  <a:gd name="connsiteX7" fmla="*/ 54340 w 58495"/>
                  <a:gd name="connsiteY7" fmla="*/ 11035 h 1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95" h="11024">
                    <a:moveTo>
                      <a:pt x="54340" y="11035"/>
                    </a:moveTo>
                    <a:cubicBezTo>
                      <a:pt x="54023" y="11035"/>
                      <a:pt x="53705" y="10999"/>
                      <a:pt x="53380" y="10924"/>
                    </a:cubicBezTo>
                    <a:cubicBezTo>
                      <a:pt x="30061" y="5538"/>
                      <a:pt x="5495" y="10878"/>
                      <a:pt x="5251" y="10932"/>
                    </a:cubicBezTo>
                    <a:cubicBezTo>
                      <a:pt x="2942" y="11441"/>
                      <a:pt x="693" y="9994"/>
                      <a:pt x="186" y="7706"/>
                    </a:cubicBezTo>
                    <a:cubicBezTo>
                      <a:pt x="-321" y="5419"/>
                      <a:pt x="1124" y="3150"/>
                      <a:pt x="3408" y="2641"/>
                    </a:cubicBezTo>
                    <a:cubicBezTo>
                      <a:pt x="4487" y="2402"/>
                      <a:pt x="30107" y="-3162"/>
                      <a:pt x="55291" y="2649"/>
                    </a:cubicBezTo>
                    <a:cubicBezTo>
                      <a:pt x="57573" y="3175"/>
                      <a:pt x="58995" y="5457"/>
                      <a:pt x="58472" y="7739"/>
                    </a:cubicBezTo>
                    <a:cubicBezTo>
                      <a:pt x="58022" y="9704"/>
                      <a:pt x="56272" y="11035"/>
                      <a:pt x="54340" y="11035"/>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 name="Free-form: Shape 1602">
                <a:extLst>
                  <a:ext uri="{FF2B5EF4-FFF2-40B4-BE49-F238E27FC236}">
                    <a16:creationId xmlns:a16="http://schemas.microsoft.com/office/drawing/2014/main" id="{BEDDF8A8-8186-9D17-6367-80770EC29CD2}"/>
                  </a:ext>
                </a:extLst>
              </p:cNvPr>
              <p:cNvSpPr/>
              <p:nvPr/>
            </p:nvSpPr>
            <p:spPr>
              <a:xfrm>
                <a:off x="5714768" y="2092101"/>
                <a:ext cx="20758" cy="9434"/>
              </a:xfrm>
              <a:custGeom>
                <a:avLst/>
                <a:gdLst>
                  <a:gd name="connsiteX0" fmla="*/ 16531 w 20758"/>
                  <a:gd name="connsiteY0" fmla="*/ 9446 h 9434"/>
                  <a:gd name="connsiteX1" fmla="*/ 16203 w 20758"/>
                  <a:gd name="connsiteY1" fmla="*/ 9435 h 9434"/>
                  <a:gd name="connsiteX2" fmla="*/ 3935 w 20758"/>
                  <a:gd name="connsiteY2" fmla="*/ 8492 h 9434"/>
                  <a:gd name="connsiteX3" fmla="*/ 30 w 20758"/>
                  <a:gd name="connsiteY3" fmla="*/ 3930 h 9434"/>
                  <a:gd name="connsiteX4" fmla="*/ 4588 w 20758"/>
                  <a:gd name="connsiteY4" fmla="*/ 25 h 9434"/>
                  <a:gd name="connsiteX5" fmla="*/ 16857 w 20758"/>
                  <a:gd name="connsiteY5" fmla="*/ 968 h 9434"/>
                  <a:gd name="connsiteX6" fmla="*/ 20762 w 20758"/>
                  <a:gd name="connsiteY6" fmla="*/ 5527 h 9434"/>
                  <a:gd name="connsiteX7" fmla="*/ 16531 w 20758"/>
                  <a:gd name="connsiteY7" fmla="*/ 9446 h 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58" h="9434">
                    <a:moveTo>
                      <a:pt x="16531" y="9446"/>
                    </a:moveTo>
                    <a:cubicBezTo>
                      <a:pt x="16426" y="9446"/>
                      <a:pt x="16315" y="9443"/>
                      <a:pt x="16203" y="9435"/>
                    </a:cubicBezTo>
                    <a:lnTo>
                      <a:pt x="3935" y="8492"/>
                    </a:lnTo>
                    <a:cubicBezTo>
                      <a:pt x="1597" y="8313"/>
                      <a:pt x="-157" y="6270"/>
                      <a:pt x="30" y="3930"/>
                    </a:cubicBezTo>
                    <a:cubicBezTo>
                      <a:pt x="209" y="1591"/>
                      <a:pt x="2263" y="-162"/>
                      <a:pt x="4588" y="25"/>
                    </a:cubicBezTo>
                    <a:lnTo>
                      <a:pt x="16857" y="968"/>
                    </a:lnTo>
                    <a:cubicBezTo>
                      <a:pt x="19195" y="1147"/>
                      <a:pt x="20943" y="3188"/>
                      <a:pt x="20762" y="5527"/>
                    </a:cubicBezTo>
                    <a:cubicBezTo>
                      <a:pt x="20585" y="7752"/>
                      <a:pt x="18729" y="9446"/>
                      <a:pt x="16531" y="9446"/>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 name="Free-form: Shape 1603">
                <a:extLst>
                  <a:ext uri="{FF2B5EF4-FFF2-40B4-BE49-F238E27FC236}">
                    <a16:creationId xmlns:a16="http://schemas.microsoft.com/office/drawing/2014/main" id="{060DB324-D2CF-9E77-B5AD-80D94851A669}"/>
                  </a:ext>
                </a:extLst>
              </p:cNvPr>
              <p:cNvSpPr/>
              <p:nvPr/>
            </p:nvSpPr>
            <p:spPr>
              <a:xfrm>
                <a:off x="5814774" y="2140221"/>
                <a:ext cx="31135" cy="15101"/>
              </a:xfrm>
              <a:custGeom>
                <a:avLst/>
                <a:gdLst>
                  <a:gd name="connsiteX0" fmla="*/ 4243 w 31135"/>
                  <a:gd name="connsiteY0" fmla="*/ 15104 h 15101"/>
                  <a:gd name="connsiteX1" fmla="*/ 168 w 31135"/>
                  <a:gd name="connsiteY1" fmla="*/ 12044 h 15101"/>
                  <a:gd name="connsiteX2" fmla="*/ 3056 w 31135"/>
                  <a:gd name="connsiteY2" fmla="*/ 6780 h 15101"/>
                  <a:gd name="connsiteX3" fmla="*/ 25704 w 31135"/>
                  <a:gd name="connsiteY3" fmla="*/ 173 h 15101"/>
                  <a:gd name="connsiteX4" fmla="*/ 30964 w 31135"/>
                  <a:gd name="connsiteY4" fmla="*/ 3059 h 15101"/>
                  <a:gd name="connsiteX5" fmla="*/ 28075 w 31135"/>
                  <a:gd name="connsiteY5" fmla="*/ 8323 h 15101"/>
                  <a:gd name="connsiteX6" fmla="*/ 5433 w 31135"/>
                  <a:gd name="connsiteY6" fmla="*/ 14930 h 15101"/>
                  <a:gd name="connsiteX7" fmla="*/ 4243 w 31135"/>
                  <a:gd name="connsiteY7" fmla="*/ 15104 h 1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35" h="15101">
                    <a:moveTo>
                      <a:pt x="4243" y="15104"/>
                    </a:moveTo>
                    <a:cubicBezTo>
                      <a:pt x="2406" y="15104"/>
                      <a:pt x="712" y="13901"/>
                      <a:pt x="168" y="12044"/>
                    </a:cubicBezTo>
                    <a:cubicBezTo>
                      <a:pt x="-483" y="9792"/>
                      <a:pt x="807" y="7436"/>
                      <a:pt x="3056" y="6780"/>
                    </a:cubicBezTo>
                    <a:lnTo>
                      <a:pt x="25704" y="173"/>
                    </a:lnTo>
                    <a:cubicBezTo>
                      <a:pt x="27931" y="-481"/>
                      <a:pt x="30308" y="807"/>
                      <a:pt x="30964" y="3059"/>
                    </a:cubicBezTo>
                    <a:cubicBezTo>
                      <a:pt x="31620" y="5311"/>
                      <a:pt x="30324" y="7667"/>
                      <a:pt x="28075" y="8323"/>
                    </a:cubicBezTo>
                    <a:lnTo>
                      <a:pt x="5433" y="14930"/>
                    </a:lnTo>
                    <a:cubicBezTo>
                      <a:pt x="5043" y="15050"/>
                      <a:pt x="4642" y="15104"/>
                      <a:pt x="4243" y="15104"/>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 name="Free-form: Shape 1604">
                <a:extLst>
                  <a:ext uri="{FF2B5EF4-FFF2-40B4-BE49-F238E27FC236}">
                    <a16:creationId xmlns:a16="http://schemas.microsoft.com/office/drawing/2014/main" id="{81934DC2-E6BB-8BD7-A3A4-3124AE24EEBA}"/>
                  </a:ext>
                </a:extLst>
              </p:cNvPr>
              <p:cNvSpPr/>
              <p:nvPr/>
            </p:nvSpPr>
            <p:spPr>
              <a:xfrm>
                <a:off x="5732722" y="2443150"/>
                <a:ext cx="10534" cy="29225"/>
              </a:xfrm>
              <a:custGeom>
                <a:avLst/>
                <a:gdLst>
                  <a:gd name="connsiteX0" fmla="*/ 6116 w 10534"/>
                  <a:gd name="connsiteY0" fmla="*/ 29177 h 29225"/>
                  <a:gd name="connsiteX1" fmla="*/ 5851 w 10534"/>
                  <a:gd name="connsiteY1" fmla="*/ 29169 h 29225"/>
                  <a:gd name="connsiteX2" fmla="*/ 1875 w 10534"/>
                  <a:gd name="connsiteY2" fmla="*/ 24667 h 29225"/>
                  <a:gd name="connsiteX3" fmla="*/ 393 w 10534"/>
                  <a:gd name="connsiteY3" fmla="*/ 5990 h 29225"/>
                  <a:gd name="connsiteX4" fmla="*/ 2425 w 10534"/>
                  <a:gd name="connsiteY4" fmla="*/ 374 h 29225"/>
                  <a:gd name="connsiteX5" fmla="*/ 8024 w 10534"/>
                  <a:gd name="connsiteY5" fmla="*/ 2272 h 29225"/>
                  <a:gd name="connsiteX6" fmla="*/ 10347 w 10534"/>
                  <a:gd name="connsiteY6" fmla="*/ 25196 h 29225"/>
                  <a:gd name="connsiteX7" fmla="*/ 6116 w 10534"/>
                  <a:gd name="connsiteY7" fmla="*/ 29177 h 2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34" h="29225">
                    <a:moveTo>
                      <a:pt x="6116" y="29177"/>
                    </a:moveTo>
                    <a:cubicBezTo>
                      <a:pt x="6032" y="29177"/>
                      <a:pt x="5943" y="29174"/>
                      <a:pt x="5851" y="29169"/>
                    </a:cubicBezTo>
                    <a:cubicBezTo>
                      <a:pt x="3512" y="29023"/>
                      <a:pt x="1732" y="27006"/>
                      <a:pt x="1875" y="24667"/>
                    </a:cubicBezTo>
                    <a:cubicBezTo>
                      <a:pt x="2713" y="11305"/>
                      <a:pt x="415" y="6044"/>
                      <a:pt x="393" y="5990"/>
                    </a:cubicBezTo>
                    <a:cubicBezTo>
                      <a:pt x="-556" y="3884"/>
                      <a:pt x="336" y="1364"/>
                      <a:pt x="2425" y="374"/>
                    </a:cubicBezTo>
                    <a:cubicBezTo>
                      <a:pt x="4515" y="-626"/>
                      <a:pt x="6994" y="204"/>
                      <a:pt x="8024" y="2272"/>
                    </a:cubicBezTo>
                    <a:cubicBezTo>
                      <a:pt x="8368" y="2957"/>
                      <a:pt x="11339" y="9411"/>
                      <a:pt x="10347" y="25196"/>
                    </a:cubicBezTo>
                    <a:cubicBezTo>
                      <a:pt x="10214" y="27445"/>
                      <a:pt x="8347" y="29177"/>
                      <a:pt x="6116" y="29177"/>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51" name="Graphic 172">
            <a:extLst>
              <a:ext uri="{FF2B5EF4-FFF2-40B4-BE49-F238E27FC236}">
                <a16:creationId xmlns:a16="http://schemas.microsoft.com/office/drawing/2014/main" id="{321143E6-1DC7-DD3A-6954-24993EAB55A1}"/>
              </a:ext>
            </a:extLst>
          </p:cNvPr>
          <p:cNvGrpSpPr/>
          <p:nvPr/>
        </p:nvGrpSpPr>
        <p:grpSpPr>
          <a:xfrm>
            <a:off x="3651783" y="1735522"/>
            <a:ext cx="479894" cy="650010"/>
            <a:chOff x="4996125" y="4785462"/>
            <a:chExt cx="640378" cy="954122"/>
          </a:xfrm>
          <a:effectLst>
            <a:outerShdw blurRad="50800" dist="38100" dir="5400000" algn="t" rotWithShape="0">
              <a:prstClr val="black">
                <a:alpha val="40000"/>
              </a:prstClr>
            </a:outerShdw>
          </a:effectLst>
        </p:grpSpPr>
        <p:grpSp>
          <p:nvGrpSpPr>
            <p:cNvPr id="52" name="Graphic 172">
              <a:extLst>
                <a:ext uri="{FF2B5EF4-FFF2-40B4-BE49-F238E27FC236}">
                  <a16:creationId xmlns:a16="http://schemas.microsoft.com/office/drawing/2014/main" id="{5DA12BFC-404A-86C7-D5E9-8549B2BCF99A}"/>
                </a:ext>
              </a:extLst>
            </p:cNvPr>
            <p:cNvGrpSpPr/>
            <p:nvPr/>
          </p:nvGrpSpPr>
          <p:grpSpPr>
            <a:xfrm>
              <a:off x="4996125" y="4931415"/>
              <a:ext cx="640378" cy="808169"/>
              <a:chOff x="4996125" y="4931415"/>
              <a:chExt cx="640378" cy="808169"/>
            </a:xfrm>
          </p:grpSpPr>
          <p:grpSp>
            <p:nvGrpSpPr>
              <p:cNvPr id="219" name="Graphic 172">
                <a:extLst>
                  <a:ext uri="{FF2B5EF4-FFF2-40B4-BE49-F238E27FC236}">
                    <a16:creationId xmlns:a16="http://schemas.microsoft.com/office/drawing/2014/main" id="{9CC6312B-8881-F321-155C-E6FCC08A4301}"/>
                  </a:ext>
                </a:extLst>
              </p:cNvPr>
              <p:cNvGrpSpPr/>
              <p:nvPr/>
            </p:nvGrpSpPr>
            <p:grpSpPr>
              <a:xfrm>
                <a:off x="4996125" y="4931415"/>
                <a:ext cx="640358" cy="808155"/>
                <a:chOff x="4996125" y="4931415"/>
                <a:chExt cx="640358" cy="808155"/>
              </a:xfrm>
            </p:grpSpPr>
            <p:sp>
              <p:nvSpPr>
                <p:cNvPr id="466" name="Free-form: Shape 2054">
                  <a:extLst>
                    <a:ext uri="{FF2B5EF4-FFF2-40B4-BE49-F238E27FC236}">
                      <a16:creationId xmlns:a16="http://schemas.microsoft.com/office/drawing/2014/main" id="{42E0D905-CA3B-9553-056E-E063F80A8909}"/>
                    </a:ext>
                  </a:extLst>
                </p:cNvPr>
                <p:cNvSpPr/>
                <p:nvPr/>
              </p:nvSpPr>
              <p:spPr>
                <a:xfrm>
                  <a:off x="5067682" y="4931415"/>
                  <a:ext cx="532425" cy="185683"/>
                </a:xfrm>
                <a:custGeom>
                  <a:avLst/>
                  <a:gdLst>
                    <a:gd name="connsiteX0" fmla="*/ 292377 w 532425"/>
                    <a:gd name="connsiteY0" fmla="*/ 179352 h 185683"/>
                    <a:gd name="connsiteX1" fmla="*/ 217334 w 532425"/>
                    <a:gd name="connsiteY1" fmla="*/ 176597 h 185683"/>
                    <a:gd name="connsiteX2" fmla="*/ 158905 w 532425"/>
                    <a:gd name="connsiteY2" fmla="*/ 168039 h 185683"/>
                    <a:gd name="connsiteX3" fmla="*/ 154817 w 532425"/>
                    <a:gd name="connsiteY3" fmla="*/ 168199 h 185683"/>
                    <a:gd name="connsiteX4" fmla="*/ 106601 w 532425"/>
                    <a:gd name="connsiteY4" fmla="*/ 138652 h 185683"/>
                    <a:gd name="connsiteX5" fmla="*/ 68005 w 532425"/>
                    <a:gd name="connsiteY5" fmla="*/ 109759 h 185683"/>
                    <a:gd name="connsiteX6" fmla="*/ 55021 w 532425"/>
                    <a:gd name="connsiteY6" fmla="*/ 88971 h 185683"/>
                    <a:gd name="connsiteX7" fmla="*/ 35538 w 532425"/>
                    <a:gd name="connsiteY7" fmla="*/ 66761 h 185683"/>
                    <a:gd name="connsiteX8" fmla="*/ 35538 w 532425"/>
                    <a:gd name="connsiteY8" fmla="*/ 48697 h 185683"/>
                    <a:gd name="connsiteX9" fmla="*/ 18585 w 532425"/>
                    <a:gd name="connsiteY9" fmla="*/ 39305 h 185683"/>
                    <a:gd name="connsiteX10" fmla="*/ 3261 w 532425"/>
                    <a:gd name="connsiteY10" fmla="*/ 20999 h 185683"/>
                    <a:gd name="connsiteX11" fmla="*/ 3251 w 532425"/>
                    <a:gd name="connsiteY11" fmla="*/ 21020 h 185683"/>
                    <a:gd name="connsiteX12" fmla="*/ 187 w 532425"/>
                    <a:gd name="connsiteY12" fmla="*/ 17642 h 185683"/>
                    <a:gd name="connsiteX13" fmla="*/ 57181 w 532425"/>
                    <a:gd name="connsiteY13" fmla="*/ 46535 h 185683"/>
                    <a:gd name="connsiteX14" fmla="*/ 91447 w 532425"/>
                    <a:gd name="connsiteY14" fmla="*/ 86993 h 185683"/>
                    <a:gd name="connsiteX15" fmla="*/ 132933 w 532425"/>
                    <a:gd name="connsiteY15" fmla="*/ 116973 h 185683"/>
                    <a:gd name="connsiteX16" fmla="*/ 175493 w 532425"/>
                    <a:gd name="connsiteY16" fmla="*/ 132874 h 185683"/>
                    <a:gd name="connsiteX17" fmla="*/ 228523 w 532425"/>
                    <a:gd name="connsiteY17" fmla="*/ 141170 h 185683"/>
                    <a:gd name="connsiteX18" fmla="*/ 279013 w 532425"/>
                    <a:gd name="connsiteY18" fmla="*/ 142982 h 185683"/>
                    <a:gd name="connsiteX19" fmla="*/ 323023 w 532425"/>
                    <a:gd name="connsiteY19" fmla="*/ 132874 h 185683"/>
                    <a:gd name="connsiteX20" fmla="*/ 367764 w 532425"/>
                    <a:gd name="connsiteY20" fmla="*/ 115165 h 185683"/>
                    <a:gd name="connsiteX21" fmla="*/ 407800 w 532425"/>
                    <a:gd name="connsiteY21" fmla="*/ 89146 h 185683"/>
                    <a:gd name="connsiteX22" fmla="*/ 426563 w 532425"/>
                    <a:gd name="connsiteY22" fmla="*/ 72178 h 185683"/>
                    <a:gd name="connsiteX23" fmla="*/ 448195 w 532425"/>
                    <a:gd name="connsiteY23" fmla="*/ 54841 h 185683"/>
                    <a:gd name="connsiteX24" fmla="*/ 474517 w 532425"/>
                    <a:gd name="connsiteY24" fmla="*/ 20525 h 185683"/>
                    <a:gd name="connsiteX25" fmla="*/ 505549 w 532425"/>
                    <a:gd name="connsiteY25" fmla="*/ 654 h 185683"/>
                    <a:gd name="connsiteX26" fmla="*/ 532612 w 532425"/>
                    <a:gd name="connsiteY26" fmla="*/ 12935 h 185683"/>
                    <a:gd name="connsiteX27" fmla="*/ 487521 w 532425"/>
                    <a:gd name="connsiteY27" fmla="*/ 60628 h 185683"/>
                    <a:gd name="connsiteX28" fmla="*/ 464423 w 532425"/>
                    <a:gd name="connsiteY28" fmla="*/ 87349 h 185683"/>
                    <a:gd name="connsiteX29" fmla="*/ 443141 w 532425"/>
                    <a:gd name="connsiteY29" fmla="*/ 109759 h 185683"/>
                    <a:gd name="connsiteX30" fmla="*/ 398410 w 532425"/>
                    <a:gd name="connsiteY30" fmla="*/ 147323 h 185683"/>
                    <a:gd name="connsiteX31" fmla="*/ 339431 w 532425"/>
                    <a:gd name="connsiteY31" fmla="*/ 167184 h 185683"/>
                    <a:gd name="connsiteX32" fmla="*/ 292377 w 532425"/>
                    <a:gd name="connsiteY32" fmla="*/ 179352 h 18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2425" h="185683">
                      <a:moveTo>
                        <a:pt x="292377" y="179352"/>
                      </a:moveTo>
                      <a:cubicBezTo>
                        <a:pt x="248731" y="195125"/>
                        <a:pt x="217334" y="176597"/>
                        <a:pt x="217334" y="176597"/>
                      </a:cubicBezTo>
                      <a:cubicBezTo>
                        <a:pt x="195331" y="190707"/>
                        <a:pt x="158905" y="168039"/>
                        <a:pt x="158905" y="168039"/>
                      </a:cubicBezTo>
                      <a:cubicBezTo>
                        <a:pt x="157517" y="168147"/>
                        <a:pt x="156165" y="168199"/>
                        <a:pt x="154817" y="168199"/>
                      </a:cubicBezTo>
                      <a:cubicBezTo>
                        <a:pt x="122572" y="168199"/>
                        <a:pt x="106601" y="138652"/>
                        <a:pt x="106601" y="138652"/>
                      </a:cubicBezTo>
                      <a:cubicBezTo>
                        <a:pt x="93247" y="142987"/>
                        <a:pt x="75214" y="119141"/>
                        <a:pt x="68005" y="109759"/>
                      </a:cubicBezTo>
                      <a:cubicBezTo>
                        <a:pt x="60785" y="100366"/>
                        <a:pt x="62955" y="91705"/>
                        <a:pt x="55021" y="88971"/>
                      </a:cubicBezTo>
                      <a:cubicBezTo>
                        <a:pt x="47087" y="86257"/>
                        <a:pt x="42747" y="79418"/>
                        <a:pt x="35538" y="66761"/>
                      </a:cubicBezTo>
                      <a:cubicBezTo>
                        <a:pt x="28324" y="54120"/>
                        <a:pt x="35538" y="48697"/>
                        <a:pt x="35538" y="48697"/>
                      </a:cubicBezTo>
                      <a:cubicBezTo>
                        <a:pt x="28740" y="51030"/>
                        <a:pt x="22554" y="46905"/>
                        <a:pt x="18585" y="39305"/>
                      </a:cubicBezTo>
                      <a:cubicBezTo>
                        <a:pt x="14620" y="31730"/>
                        <a:pt x="3755" y="21756"/>
                        <a:pt x="3261" y="20999"/>
                      </a:cubicBezTo>
                      <a:lnTo>
                        <a:pt x="3251" y="21020"/>
                      </a:lnTo>
                      <a:cubicBezTo>
                        <a:pt x="2351" y="19722"/>
                        <a:pt x="1333" y="18584"/>
                        <a:pt x="187" y="17642"/>
                      </a:cubicBezTo>
                      <a:cubicBezTo>
                        <a:pt x="36623" y="-793"/>
                        <a:pt x="57181" y="46535"/>
                        <a:pt x="57181" y="46535"/>
                      </a:cubicBezTo>
                      <a:cubicBezTo>
                        <a:pt x="70889" y="44372"/>
                        <a:pt x="91447" y="86993"/>
                        <a:pt x="91447" y="86993"/>
                      </a:cubicBezTo>
                      <a:cubicBezTo>
                        <a:pt x="115250" y="93862"/>
                        <a:pt x="132933" y="116973"/>
                        <a:pt x="132933" y="116973"/>
                      </a:cubicBezTo>
                      <a:cubicBezTo>
                        <a:pt x="148076" y="116612"/>
                        <a:pt x="175493" y="132874"/>
                        <a:pt x="175493" y="132874"/>
                      </a:cubicBezTo>
                      <a:cubicBezTo>
                        <a:pt x="209405" y="125279"/>
                        <a:pt x="228523" y="141170"/>
                        <a:pt x="228523" y="141170"/>
                      </a:cubicBezTo>
                      <a:cubicBezTo>
                        <a:pt x="248726" y="127812"/>
                        <a:pt x="279013" y="142982"/>
                        <a:pt x="279013" y="142982"/>
                      </a:cubicBezTo>
                      <a:cubicBezTo>
                        <a:pt x="297046" y="128178"/>
                        <a:pt x="323023" y="132874"/>
                        <a:pt x="323023" y="132874"/>
                      </a:cubicBezTo>
                      <a:cubicBezTo>
                        <a:pt x="338187" y="111200"/>
                        <a:pt x="367764" y="115165"/>
                        <a:pt x="367764" y="115165"/>
                      </a:cubicBezTo>
                      <a:cubicBezTo>
                        <a:pt x="382197" y="93862"/>
                        <a:pt x="407800" y="89146"/>
                        <a:pt x="407800" y="89146"/>
                      </a:cubicBezTo>
                      <a:cubicBezTo>
                        <a:pt x="411039" y="79037"/>
                        <a:pt x="426563" y="72178"/>
                        <a:pt x="426563" y="72178"/>
                      </a:cubicBezTo>
                      <a:cubicBezTo>
                        <a:pt x="432327" y="59537"/>
                        <a:pt x="448195" y="54841"/>
                        <a:pt x="448195" y="54841"/>
                      </a:cubicBezTo>
                      <a:cubicBezTo>
                        <a:pt x="455065" y="25221"/>
                        <a:pt x="474517" y="20525"/>
                        <a:pt x="474517" y="20525"/>
                      </a:cubicBezTo>
                      <a:cubicBezTo>
                        <a:pt x="474517" y="20525"/>
                        <a:pt x="484277" y="4634"/>
                        <a:pt x="505549" y="654"/>
                      </a:cubicBezTo>
                      <a:cubicBezTo>
                        <a:pt x="526832" y="-3316"/>
                        <a:pt x="532612" y="12935"/>
                        <a:pt x="532612" y="12935"/>
                      </a:cubicBezTo>
                      <a:cubicBezTo>
                        <a:pt x="509524" y="11143"/>
                        <a:pt x="490756" y="46911"/>
                        <a:pt x="487521" y="60628"/>
                      </a:cubicBezTo>
                      <a:cubicBezTo>
                        <a:pt x="484277" y="74346"/>
                        <a:pt x="469483" y="73620"/>
                        <a:pt x="464423" y="87349"/>
                      </a:cubicBezTo>
                      <a:cubicBezTo>
                        <a:pt x="459374" y="101087"/>
                        <a:pt x="443141" y="109759"/>
                        <a:pt x="443141" y="109759"/>
                      </a:cubicBezTo>
                      <a:cubicBezTo>
                        <a:pt x="430517" y="144424"/>
                        <a:pt x="398410" y="147323"/>
                        <a:pt x="398410" y="147323"/>
                      </a:cubicBezTo>
                      <a:cubicBezTo>
                        <a:pt x="368844" y="176216"/>
                        <a:pt x="339431" y="167184"/>
                        <a:pt x="339431" y="167184"/>
                      </a:cubicBezTo>
                      <a:cubicBezTo>
                        <a:pt x="316169" y="185979"/>
                        <a:pt x="292377" y="179352"/>
                        <a:pt x="292377" y="179352"/>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7" name="Free-form: Shape 2055">
                  <a:extLst>
                    <a:ext uri="{FF2B5EF4-FFF2-40B4-BE49-F238E27FC236}">
                      <a16:creationId xmlns:a16="http://schemas.microsoft.com/office/drawing/2014/main" id="{41743CFD-493E-9104-1549-797C812A6D77}"/>
                    </a:ext>
                  </a:extLst>
                </p:cNvPr>
                <p:cNvSpPr/>
                <p:nvPr/>
              </p:nvSpPr>
              <p:spPr>
                <a:xfrm>
                  <a:off x="5070746" y="4944256"/>
                  <a:ext cx="537839" cy="184344"/>
                </a:xfrm>
                <a:custGeom>
                  <a:avLst/>
                  <a:gdLst>
                    <a:gd name="connsiteX0" fmla="*/ 103535 w 537839"/>
                    <a:gd name="connsiteY0" fmla="*/ 125809 h 184344"/>
                    <a:gd name="connsiteX1" fmla="*/ 151752 w 537839"/>
                    <a:gd name="connsiteY1" fmla="*/ 155356 h 184344"/>
                    <a:gd name="connsiteX2" fmla="*/ 155840 w 537839"/>
                    <a:gd name="connsiteY2" fmla="*/ 155197 h 184344"/>
                    <a:gd name="connsiteX3" fmla="*/ 214269 w 537839"/>
                    <a:gd name="connsiteY3" fmla="*/ 163755 h 184344"/>
                    <a:gd name="connsiteX4" fmla="*/ 289311 w 537839"/>
                    <a:gd name="connsiteY4" fmla="*/ 166510 h 184344"/>
                    <a:gd name="connsiteX5" fmla="*/ 336376 w 537839"/>
                    <a:gd name="connsiteY5" fmla="*/ 154342 h 184344"/>
                    <a:gd name="connsiteX6" fmla="*/ 395355 w 537839"/>
                    <a:gd name="connsiteY6" fmla="*/ 134481 h 184344"/>
                    <a:gd name="connsiteX7" fmla="*/ 440086 w 537839"/>
                    <a:gd name="connsiteY7" fmla="*/ 96916 h 184344"/>
                    <a:gd name="connsiteX8" fmla="*/ 461369 w 537839"/>
                    <a:gd name="connsiteY8" fmla="*/ 74506 h 184344"/>
                    <a:gd name="connsiteX9" fmla="*/ 484467 w 537839"/>
                    <a:gd name="connsiteY9" fmla="*/ 47786 h 184344"/>
                    <a:gd name="connsiteX10" fmla="*/ 529557 w 537839"/>
                    <a:gd name="connsiteY10" fmla="*/ 93 h 184344"/>
                    <a:gd name="connsiteX11" fmla="*/ 534241 w 537839"/>
                    <a:gd name="connsiteY11" fmla="*/ 3342 h 184344"/>
                    <a:gd name="connsiteX12" fmla="*/ 538026 w 537839"/>
                    <a:gd name="connsiteY12" fmla="*/ 3471 h 184344"/>
                    <a:gd name="connsiteX13" fmla="*/ 512537 w 537839"/>
                    <a:gd name="connsiteY13" fmla="*/ 32086 h 184344"/>
                    <a:gd name="connsiteX14" fmla="*/ 496941 w 537839"/>
                    <a:gd name="connsiteY14" fmla="*/ 66602 h 184344"/>
                    <a:gd name="connsiteX15" fmla="*/ 451126 w 537839"/>
                    <a:gd name="connsiteY15" fmla="*/ 119584 h 184344"/>
                    <a:gd name="connsiteX16" fmla="*/ 428470 w 537839"/>
                    <a:gd name="connsiteY16" fmla="*/ 129028 h 184344"/>
                    <a:gd name="connsiteX17" fmla="*/ 393998 w 537839"/>
                    <a:gd name="connsiteY17" fmla="*/ 159563 h 184344"/>
                    <a:gd name="connsiteX18" fmla="*/ 372263 w 537839"/>
                    <a:gd name="connsiteY18" fmla="*/ 163755 h 184344"/>
                    <a:gd name="connsiteX19" fmla="*/ 335893 w 537839"/>
                    <a:gd name="connsiteY19" fmla="*/ 174939 h 184344"/>
                    <a:gd name="connsiteX20" fmla="*/ 317958 w 537839"/>
                    <a:gd name="connsiteY20" fmla="*/ 174939 h 184344"/>
                    <a:gd name="connsiteX21" fmla="*/ 281110 w 537839"/>
                    <a:gd name="connsiteY21" fmla="*/ 181536 h 184344"/>
                    <a:gd name="connsiteX22" fmla="*/ 251353 w 537839"/>
                    <a:gd name="connsiteY22" fmla="*/ 181072 h 184344"/>
                    <a:gd name="connsiteX23" fmla="*/ 204612 w 537839"/>
                    <a:gd name="connsiteY23" fmla="*/ 184373 h 184344"/>
                    <a:gd name="connsiteX24" fmla="*/ 149346 w 537839"/>
                    <a:gd name="connsiteY24" fmla="*/ 174939 h 184344"/>
                    <a:gd name="connsiteX25" fmla="*/ 118663 w 537839"/>
                    <a:gd name="connsiteY25" fmla="*/ 152442 h 184344"/>
                    <a:gd name="connsiteX26" fmla="*/ 83240 w 537839"/>
                    <a:gd name="connsiteY26" fmla="*/ 141659 h 184344"/>
                    <a:gd name="connsiteX27" fmla="*/ 69542 w 537839"/>
                    <a:gd name="connsiteY27" fmla="*/ 119481 h 184344"/>
                    <a:gd name="connsiteX28" fmla="*/ 37522 w 537839"/>
                    <a:gd name="connsiteY28" fmla="*/ 96880 h 184344"/>
                    <a:gd name="connsiteX29" fmla="*/ 7817 w 537839"/>
                    <a:gd name="connsiteY29" fmla="*/ 46766 h 184344"/>
                    <a:gd name="connsiteX30" fmla="*/ 186 w 537839"/>
                    <a:gd name="connsiteY30" fmla="*/ 8177 h 184344"/>
                    <a:gd name="connsiteX31" fmla="*/ 196 w 537839"/>
                    <a:gd name="connsiteY31" fmla="*/ 8156 h 184344"/>
                    <a:gd name="connsiteX32" fmla="*/ 15520 w 537839"/>
                    <a:gd name="connsiteY32" fmla="*/ 26462 h 184344"/>
                    <a:gd name="connsiteX33" fmla="*/ 32473 w 537839"/>
                    <a:gd name="connsiteY33" fmla="*/ 35855 h 184344"/>
                    <a:gd name="connsiteX34" fmla="*/ 32473 w 537839"/>
                    <a:gd name="connsiteY34" fmla="*/ 53919 h 184344"/>
                    <a:gd name="connsiteX35" fmla="*/ 51956 w 537839"/>
                    <a:gd name="connsiteY35" fmla="*/ 76128 h 184344"/>
                    <a:gd name="connsiteX36" fmla="*/ 64939 w 537839"/>
                    <a:gd name="connsiteY36" fmla="*/ 96916 h 184344"/>
                    <a:gd name="connsiteX37" fmla="*/ 103535 w 537839"/>
                    <a:gd name="connsiteY37" fmla="*/ 125809 h 18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7839" h="184344">
                      <a:moveTo>
                        <a:pt x="103535" y="125809"/>
                      </a:moveTo>
                      <a:cubicBezTo>
                        <a:pt x="103535" y="125809"/>
                        <a:pt x="119501" y="155356"/>
                        <a:pt x="151752" y="155356"/>
                      </a:cubicBezTo>
                      <a:cubicBezTo>
                        <a:pt x="153099" y="155356"/>
                        <a:pt x="154452" y="155305"/>
                        <a:pt x="155840" y="155197"/>
                      </a:cubicBezTo>
                      <a:cubicBezTo>
                        <a:pt x="155840" y="155197"/>
                        <a:pt x="192266" y="177864"/>
                        <a:pt x="214269" y="163755"/>
                      </a:cubicBezTo>
                      <a:cubicBezTo>
                        <a:pt x="214269" y="163755"/>
                        <a:pt x="245661" y="182282"/>
                        <a:pt x="289311" y="166510"/>
                      </a:cubicBezTo>
                      <a:cubicBezTo>
                        <a:pt x="289311" y="166510"/>
                        <a:pt x="313104" y="173137"/>
                        <a:pt x="336376" y="154342"/>
                      </a:cubicBezTo>
                      <a:cubicBezTo>
                        <a:pt x="336376" y="154342"/>
                        <a:pt x="365789" y="163374"/>
                        <a:pt x="395355" y="134481"/>
                      </a:cubicBezTo>
                      <a:cubicBezTo>
                        <a:pt x="395355" y="134481"/>
                        <a:pt x="427462" y="131582"/>
                        <a:pt x="440086" y="96916"/>
                      </a:cubicBezTo>
                      <a:cubicBezTo>
                        <a:pt x="440086" y="96916"/>
                        <a:pt x="456314" y="88245"/>
                        <a:pt x="461369" y="74506"/>
                      </a:cubicBezTo>
                      <a:cubicBezTo>
                        <a:pt x="466428" y="60778"/>
                        <a:pt x="481222" y="61504"/>
                        <a:pt x="484467" y="47786"/>
                      </a:cubicBezTo>
                      <a:cubicBezTo>
                        <a:pt x="487701" y="34068"/>
                        <a:pt x="506464" y="-1694"/>
                        <a:pt x="529557" y="93"/>
                      </a:cubicBezTo>
                      <a:lnTo>
                        <a:pt x="534241" y="3342"/>
                      </a:lnTo>
                      <a:cubicBezTo>
                        <a:pt x="535496" y="3290"/>
                        <a:pt x="536761" y="3321"/>
                        <a:pt x="538026" y="3471"/>
                      </a:cubicBezTo>
                      <a:cubicBezTo>
                        <a:pt x="520080" y="5139"/>
                        <a:pt x="513483" y="20268"/>
                        <a:pt x="512537" y="32086"/>
                      </a:cubicBezTo>
                      <a:cubicBezTo>
                        <a:pt x="512537" y="32086"/>
                        <a:pt x="495064" y="34923"/>
                        <a:pt x="496941" y="66602"/>
                      </a:cubicBezTo>
                      <a:cubicBezTo>
                        <a:pt x="496941" y="66602"/>
                        <a:pt x="469071" y="60469"/>
                        <a:pt x="451126" y="119584"/>
                      </a:cubicBezTo>
                      <a:cubicBezTo>
                        <a:pt x="451126" y="119584"/>
                        <a:pt x="438857" y="117189"/>
                        <a:pt x="428470" y="129028"/>
                      </a:cubicBezTo>
                      <a:cubicBezTo>
                        <a:pt x="418083" y="140866"/>
                        <a:pt x="393998" y="159563"/>
                        <a:pt x="393998" y="159563"/>
                      </a:cubicBezTo>
                      <a:cubicBezTo>
                        <a:pt x="393998" y="159563"/>
                        <a:pt x="381719" y="157328"/>
                        <a:pt x="372263" y="163755"/>
                      </a:cubicBezTo>
                      <a:cubicBezTo>
                        <a:pt x="362827" y="170181"/>
                        <a:pt x="335893" y="174939"/>
                        <a:pt x="335893" y="174939"/>
                      </a:cubicBezTo>
                      <a:cubicBezTo>
                        <a:pt x="335893" y="174939"/>
                        <a:pt x="327887" y="171170"/>
                        <a:pt x="317958" y="174939"/>
                      </a:cubicBezTo>
                      <a:cubicBezTo>
                        <a:pt x="308034" y="178698"/>
                        <a:pt x="287738" y="176335"/>
                        <a:pt x="281110" y="181536"/>
                      </a:cubicBezTo>
                      <a:cubicBezTo>
                        <a:pt x="281110" y="181536"/>
                        <a:pt x="267422" y="177313"/>
                        <a:pt x="251353" y="181072"/>
                      </a:cubicBezTo>
                      <a:cubicBezTo>
                        <a:pt x="235305" y="184852"/>
                        <a:pt x="213117" y="173477"/>
                        <a:pt x="204612" y="184373"/>
                      </a:cubicBezTo>
                      <a:cubicBezTo>
                        <a:pt x="204612" y="184373"/>
                        <a:pt x="178640" y="162195"/>
                        <a:pt x="149346" y="174939"/>
                      </a:cubicBezTo>
                      <a:cubicBezTo>
                        <a:pt x="149346" y="174939"/>
                        <a:pt x="136609" y="154532"/>
                        <a:pt x="118663" y="152442"/>
                      </a:cubicBezTo>
                      <a:cubicBezTo>
                        <a:pt x="100707" y="150330"/>
                        <a:pt x="87950" y="139609"/>
                        <a:pt x="83240" y="141659"/>
                      </a:cubicBezTo>
                      <a:cubicBezTo>
                        <a:pt x="83240" y="141659"/>
                        <a:pt x="81831" y="131690"/>
                        <a:pt x="69542" y="119481"/>
                      </a:cubicBezTo>
                      <a:cubicBezTo>
                        <a:pt x="57247" y="107292"/>
                        <a:pt x="49426" y="96880"/>
                        <a:pt x="37522" y="96880"/>
                      </a:cubicBezTo>
                      <a:cubicBezTo>
                        <a:pt x="37522" y="96880"/>
                        <a:pt x="40551" y="64254"/>
                        <a:pt x="7817" y="46766"/>
                      </a:cubicBezTo>
                      <a:cubicBezTo>
                        <a:pt x="7817" y="46766"/>
                        <a:pt x="8989" y="20587"/>
                        <a:pt x="186" y="8177"/>
                      </a:cubicBezTo>
                      <a:lnTo>
                        <a:pt x="196" y="8156"/>
                      </a:lnTo>
                      <a:cubicBezTo>
                        <a:pt x="695" y="8908"/>
                        <a:pt x="11555" y="18888"/>
                        <a:pt x="15520" y="26462"/>
                      </a:cubicBezTo>
                      <a:cubicBezTo>
                        <a:pt x="19484" y="34068"/>
                        <a:pt x="25675" y="38188"/>
                        <a:pt x="32473" y="35855"/>
                      </a:cubicBezTo>
                      <a:cubicBezTo>
                        <a:pt x="32473" y="35855"/>
                        <a:pt x="25259" y="41277"/>
                        <a:pt x="32473" y="53919"/>
                      </a:cubicBezTo>
                      <a:cubicBezTo>
                        <a:pt x="39682" y="66571"/>
                        <a:pt x="44022" y="73409"/>
                        <a:pt x="51956" y="76128"/>
                      </a:cubicBezTo>
                      <a:cubicBezTo>
                        <a:pt x="59890" y="78862"/>
                        <a:pt x="57720" y="87524"/>
                        <a:pt x="64939" y="96916"/>
                      </a:cubicBezTo>
                      <a:cubicBezTo>
                        <a:pt x="72149" y="106298"/>
                        <a:pt x="90182" y="130140"/>
                        <a:pt x="103535" y="125809"/>
                      </a:cubicBezTo>
                      <a:close/>
                    </a:path>
                  </a:pathLst>
                </a:custGeom>
                <a:solidFill>
                  <a:srgbClr val="F8B4AA"/>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8" name="Free-form: Shape 2056">
                  <a:extLst>
                    <a:ext uri="{FF2B5EF4-FFF2-40B4-BE49-F238E27FC236}">
                      <a16:creationId xmlns:a16="http://schemas.microsoft.com/office/drawing/2014/main" id="{19A6F88A-6DA0-9207-E833-A8B63C54E6BF}"/>
                    </a:ext>
                  </a:extLst>
                </p:cNvPr>
                <p:cNvSpPr/>
                <p:nvPr/>
              </p:nvSpPr>
              <p:spPr>
                <a:xfrm>
                  <a:off x="5278350" y="5692090"/>
                  <a:ext cx="49414" cy="47480"/>
                </a:xfrm>
                <a:custGeom>
                  <a:avLst/>
                  <a:gdLst>
                    <a:gd name="connsiteX0" fmla="*/ 49604 w 49414"/>
                    <a:gd name="connsiteY0" fmla="*/ 4664 h 47480"/>
                    <a:gd name="connsiteX1" fmla="*/ 48884 w 49414"/>
                    <a:gd name="connsiteY1" fmla="*/ 37542 h 47480"/>
                    <a:gd name="connsiteX2" fmla="*/ 189 w 49414"/>
                    <a:gd name="connsiteY2" fmla="*/ 35380 h 47480"/>
                    <a:gd name="connsiteX3" fmla="*/ 189 w 49414"/>
                    <a:gd name="connsiteY3" fmla="*/ -33 h 47480"/>
                    <a:gd name="connsiteX4" fmla="*/ 49604 w 49414"/>
                    <a:gd name="connsiteY4" fmla="*/ 4664 h 47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4" h="47480">
                      <a:moveTo>
                        <a:pt x="49604" y="4664"/>
                      </a:moveTo>
                      <a:cubicBezTo>
                        <a:pt x="47799" y="11904"/>
                        <a:pt x="48884" y="37542"/>
                        <a:pt x="48884" y="37542"/>
                      </a:cubicBezTo>
                      <a:cubicBezTo>
                        <a:pt x="21822" y="61029"/>
                        <a:pt x="189" y="35380"/>
                        <a:pt x="189" y="35380"/>
                      </a:cubicBezTo>
                      <a:lnTo>
                        <a:pt x="189" y="-33"/>
                      </a:lnTo>
                      <a:cubicBezTo>
                        <a:pt x="9193" y="8999"/>
                        <a:pt x="36991" y="20931"/>
                        <a:pt x="49604" y="4664"/>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9" name="Free-form: Shape 2057">
                  <a:extLst>
                    <a:ext uri="{FF2B5EF4-FFF2-40B4-BE49-F238E27FC236}">
                      <a16:creationId xmlns:a16="http://schemas.microsoft.com/office/drawing/2014/main" id="{88A713F9-4864-ECD9-CDE6-8694A72B8EFD}"/>
                    </a:ext>
                  </a:extLst>
                </p:cNvPr>
                <p:cNvSpPr/>
                <p:nvPr/>
              </p:nvSpPr>
              <p:spPr>
                <a:xfrm>
                  <a:off x="5013406" y="4944447"/>
                  <a:ext cx="623077" cy="231993"/>
                </a:xfrm>
                <a:custGeom>
                  <a:avLst/>
                  <a:gdLst>
                    <a:gd name="connsiteX0" fmla="*/ 203803 w 623077"/>
                    <a:gd name="connsiteY0" fmla="*/ 213397 h 231993"/>
                    <a:gd name="connsiteX1" fmla="*/ 135625 w 623077"/>
                    <a:gd name="connsiteY1" fmla="*/ 185951 h 231993"/>
                    <a:gd name="connsiteX2" fmla="*/ 117946 w 623077"/>
                    <a:gd name="connsiteY2" fmla="*/ 180884 h 231993"/>
                    <a:gd name="connsiteX3" fmla="*/ 75797 w 623077"/>
                    <a:gd name="connsiteY3" fmla="*/ 141471 h 231993"/>
                    <a:gd name="connsiteX4" fmla="*/ 70444 w 623077"/>
                    <a:gd name="connsiteY4" fmla="*/ 138170 h 231993"/>
                    <a:gd name="connsiteX5" fmla="*/ 70444 w 623077"/>
                    <a:gd name="connsiteY5" fmla="*/ 138170 h 231993"/>
                    <a:gd name="connsiteX6" fmla="*/ 34851 w 623077"/>
                    <a:gd name="connsiteY6" fmla="*/ 90214 h 231993"/>
                    <a:gd name="connsiteX7" fmla="*/ 1788 w 623077"/>
                    <a:gd name="connsiteY7" fmla="*/ 57706 h 231993"/>
                    <a:gd name="connsiteX8" fmla="*/ 16572 w 623077"/>
                    <a:gd name="connsiteY8" fmla="*/ 6043 h 231993"/>
                    <a:gd name="connsiteX9" fmla="*/ 54453 w 623077"/>
                    <a:gd name="connsiteY9" fmla="*/ 4606 h 231993"/>
                    <a:gd name="connsiteX10" fmla="*/ 57517 w 623077"/>
                    <a:gd name="connsiteY10" fmla="*/ 7984 h 231993"/>
                    <a:gd name="connsiteX11" fmla="*/ 65148 w 623077"/>
                    <a:gd name="connsiteY11" fmla="*/ 46573 h 231993"/>
                    <a:gd name="connsiteX12" fmla="*/ 94854 w 623077"/>
                    <a:gd name="connsiteY12" fmla="*/ 96687 h 231993"/>
                    <a:gd name="connsiteX13" fmla="*/ 126873 w 623077"/>
                    <a:gd name="connsiteY13" fmla="*/ 119287 h 231993"/>
                    <a:gd name="connsiteX14" fmla="*/ 140571 w 623077"/>
                    <a:gd name="connsiteY14" fmla="*/ 141466 h 231993"/>
                    <a:gd name="connsiteX15" fmla="*/ 175995 w 623077"/>
                    <a:gd name="connsiteY15" fmla="*/ 152249 h 231993"/>
                    <a:gd name="connsiteX16" fmla="*/ 206677 w 623077"/>
                    <a:gd name="connsiteY16" fmla="*/ 174746 h 231993"/>
                    <a:gd name="connsiteX17" fmla="*/ 261944 w 623077"/>
                    <a:gd name="connsiteY17" fmla="*/ 184180 h 231993"/>
                    <a:gd name="connsiteX18" fmla="*/ 308685 w 623077"/>
                    <a:gd name="connsiteY18" fmla="*/ 180879 h 231993"/>
                    <a:gd name="connsiteX19" fmla="*/ 338441 w 623077"/>
                    <a:gd name="connsiteY19" fmla="*/ 181342 h 231993"/>
                    <a:gd name="connsiteX20" fmla="*/ 375289 w 623077"/>
                    <a:gd name="connsiteY20" fmla="*/ 174746 h 231993"/>
                    <a:gd name="connsiteX21" fmla="*/ 393224 w 623077"/>
                    <a:gd name="connsiteY21" fmla="*/ 174746 h 231993"/>
                    <a:gd name="connsiteX22" fmla="*/ 429594 w 623077"/>
                    <a:gd name="connsiteY22" fmla="*/ 163562 h 231993"/>
                    <a:gd name="connsiteX23" fmla="*/ 451329 w 623077"/>
                    <a:gd name="connsiteY23" fmla="*/ 159370 h 231993"/>
                    <a:gd name="connsiteX24" fmla="*/ 485801 w 623077"/>
                    <a:gd name="connsiteY24" fmla="*/ 128834 h 231993"/>
                    <a:gd name="connsiteX25" fmla="*/ 508457 w 623077"/>
                    <a:gd name="connsiteY25" fmla="*/ 119390 h 231993"/>
                    <a:gd name="connsiteX26" fmla="*/ 554272 w 623077"/>
                    <a:gd name="connsiteY26" fmla="*/ 66409 h 231993"/>
                    <a:gd name="connsiteX27" fmla="*/ 569868 w 623077"/>
                    <a:gd name="connsiteY27" fmla="*/ 31892 h 231993"/>
                    <a:gd name="connsiteX28" fmla="*/ 595357 w 623077"/>
                    <a:gd name="connsiteY28" fmla="*/ 3277 h 231993"/>
                    <a:gd name="connsiteX29" fmla="*/ 595367 w 623077"/>
                    <a:gd name="connsiteY29" fmla="*/ 3277 h 231993"/>
                    <a:gd name="connsiteX30" fmla="*/ 622954 w 623077"/>
                    <a:gd name="connsiteY30" fmla="*/ 37835 h 231993"/>
                    <a:gd name="connsiteX31" fmla="*/ 611776 w 623077"/>
                    <a:gd name="connsiteY31" fmla="*/ 81908 h 231993"/>
                    <a:gd name="connsiteX32" fmla="*/ 589891 w 623077"/>
                    <a:gd name="connsiteY32" fmla="*/ 102835 h 231993"/>
                    <a:gd name="connsiteX33" fmla="*/ 558499 w 623077"/>
                    <a:gd name="connsiteY33" fmla="*/ 128834 h 231993"/>
                    <a:gd name="connsiteX34" fmla="*/ 558479 w 623077"/>
                    <a:gd name="connsiteY34" fmla="*/ 128834 h 231993"/>
                    <a:gd name="connsiteX35" fmla="*/ 553445 w 623077"/>
                    <a:gd name="connsiteY35" fmla="*/ 137928 h 231993"/>
                    <a:gd name="connsiteX36" fmla="*/ 553136 w 623077"/>
                    <a:gd name="connsiteY36" fmla="*/ 138381 h 231993"/>
                    <a:gd name="connsiteX37" fmla="*/ 536826 w 623077"/>
                    <a:gd name="connsiteY37" fmla="*/ 155009 h 231993"/>
                    <a:gd name="connsiteX38" fmla="*/ 513316 w 623077"/>
                    <a:gd name="connsiteY38" fmla="*/ 163495 h 231993"/>
                    <a:gd name="connsiteX39" fmla="*/ 505362 w 623077"/>
                    <a:gd name="connsiteY39" fmla="*/ 174751 h 231993"/>
                    <a:gd name="connsiteX40" fmla="*/ 505341 w 623077"/>
                    <a:gd name="connsiteY40" fmla="*/ 174762 h 231993"/>
                    <a:gd name="connsiteX41" fmla="*/ 452687 w 623077"/>
                    <a:gd name="connsiteY41" fmla="*/ 198958 h 231993"/>
                    <a:gd name="connsiteX42" fmla="*/ 385959 w 623077"/>
                    <a:gd name="connsiteY42" fmla="*/ 219906 h 231993"/>
                    <a:gd name="connsiteX43" fmla="*/ 331849 w 623077"/>
                    <a:gd name="connsiteY43" fmla="*/ 226049 h 231993"/>
                    <a:gd name="connsiteX44" fmla="*/ 273045 w 623077"/>
                    <a:gd name="connsiteY44" fmla="*/ 226765 h 231993"/>
                    <a:gd name="connsiteX45" fmla="*/ 203803 w 623077"/>
                    <a:gd name="connsiteY45" fmla="*/ 213397 h 23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23077" h="231993">
                      <a:moveTo>
                        <a:pt x="203803" y="213397"/>
                      </a:moveTo>
                      <a:cubicBezTo>
                        <a:pt x="159787" y="208341"/>
                        <a:pt x="135625" y="185951"/>
                        <a:pt x="135625" y="185951"/>
                      </a:cubicBezTo>
                      <a:cubicBezTo>
                        <a:pt x="125521" y="184504"/>
                        <a:pt x="117946" y="180884"/>
                        <a:pt x="117946" y="180884"/>
                      </a:cubicBezTo>
                      <a:cubicBezTo>
                        <a:pt x="101718" y="173551"/>
                        <a:pt x="87398" y="160436"/>
                        <a:pt x="75797" y="141471"/>
                      </a:cubicBezTo>
                      <a:cubicBezTo>
                        <a:pt x="75797" y="141471"/>
                        <a:pt x="73705" y="140395"/>
                        <a:pt x="70444" y="138170"/>
                      </a:cubicBezTo>
                      <a:lnTo>
                        <a:pt x="70444" y="138170"/>
                      </a:lnTo>
                      <a:cubicBezTo>
                        <a:pt x="60983" y="131795"/>
                        <a:pt x="41659" y="116012"/>
                        <a:pt x="34851" y="90214"/>
                      </a:cubicBezTo>
                      <a:cubicBezTo>
                        <a:pt x="34851" y="90214"/>
                        <a:pt x="11049" y="85878"/>
                        <a:pt x="1788" y="57706"/>
                      </a:cubicBezTo>
                      <a:cubicBezTo>
                        <a:pt x="-2552" y="32423"/>
                        <a:pt x="1788" y="18695"/>
                        <a:pt x="16572" y="6043"/>
                      </a:cubicBezTo>
                      <a:cubicBezTo>
                        <a:pt x="31365" y="-6599"/>
                        <a:pt x="54453" y="4606"/>
                        <a:pt x="54453" y="4606"/>
                      </a:cubicBezTo>
                      <a:cubicBezTo>
                        <a:pt x="55599" y="5553"/>
                        <a:pt x="56618" y="6686"/>
                        <a:pt x="57517" y="7984"/>
                      </a:cubicBezTo>
                      <a:cubicBezTo>
                        <a:pt x="66321" y="20394"/>
                        <a:pt x="65148" y="46573"/>
                        <a:pt x="65148" y="46573"/>
                      </a:cubicBezTo>
                      <a:cubicBezTo>
                        <a:pt x="97882" y="64061"/>
                        <a:pt x="94854" y="96687"/>
                        <a:pt x="94854" y="96687"/>
                      </a:cubicBezTo>
                      <a:cubicBezTo>
                        <a:pt x="106752" y="96687"/>
                        <a:pt x="114578" y="107094"/>
                        <a:pt x="126873" y="119287"/>
                      </a:cubicBezTo>
                      <a:cubicBezTo>
                        <a:pt x="139162" y="131497"/>
                        <a:pt x="140571" y="141466"/>
                        <a:pt x="140571" y="141466"/>
                      </a:cubicBezTo>
                      <a:cubicBezTo>
                        <a:pt x="145281" y="139416"/>
                        <a:pt x="158034" y="150137"/>
                        <a:pt x="175995" y="152249"/>
                      </a:cubicBezTo>
                      <a:cubicBezTo>
                        <a:pt x="193940" y="154339"/>
                        <a:pt x="206677" y="174746"/>
                        <a:pt x="206677" y="174746"/>
                      </a:cubicBezTo>
                      <a:cubicBezTo>
                        <a:pt x="235971" y="162001"/>
                        <a:pt x="261944" y="184180"/>
                        <a:pt x="261944" y="184180"/>
                      </a:cubicBezTo>
                      <a:cubicBezTo>
                        <a:pt x="270448" y="173289"/>
                        <a:pt x="292636" y="184664"/>
                        <a:pt x="308685" y="180879"/>
                      </a:cubicBezTo>
                      <a:cubicBezTo>
                        <a:pt x="324753" y="177120"/>
                        <a:pt x="338441" y="181342"/>
                        <a:pt x="338441" y="181342"/>
                      </a:cubicBezTo>
                      <a:cubicBezTo>
                        <a:pt x="345069" y="176142"/>
                        <a:pt x="365365" y="178505"/>
                        <a:pt x="375289" y="174746"/>
                      </a:cubicBezTo>
                      <a:cubicBezTo>
                        <a:pt x="385223" y="170977"/>
                        <a:pt x="393224" y="174746"/>
                        <a:pt x="393224" y="174746"/>
                      </a:cubicBezTo>
                      <a:cubicBezTo>
                        <a:pt x="393224" y="174746"/>
                        <a:pt x="420158" y="169988"/>
                        <a:pt x="429594" y="163562"/>
                      </a:cubicBezTo>
                      <a:cubicBezTo>
                        <a:pt x="439050" y="157135"/>
                        <a:pt x="451329" y="159370"/>
                        <a:pt x="451329" y="159370"/>
                      </a:cubicBezTo>
                      <a:cubicBezTo>
                        <a:pt x="451329" y="159370"/>
                        <a:pt x="475420" y="140673"/>
                        <a:pt x="485801" y="128834"/>
                      </a:cubicBezTo>
                      <a:cubicBezTo>
                        <a:pt x="496193" y="116996"/>
                        <a:pt x="508457" y="119390"/>
                        <a:pt x="508457" y="119390"/>
                      </a:cubicBezTo>
                      <a:cubicBezTo>
                        <a:pt x="526403" y="60276"/>
                        <a:pt x="554272" y="66409"/>
                        <a:pt x="554272" y="66409"/>
                      </a:cubicBezTo>
                      <a:cubicBezTo>
                        <a:pt x="552396" y="34730"/>
                        <a:pt x="569868" y="31892"/>
                        <a:pt x="569868" y="31892"/>
                      </a:cubicBezTo>
                      <a:cubicBezTo>
                        <a:pt x="570814" y="20075"/>
                        <a:pt x="577412" y="4951"/>
                        <a:pt x="595357" y="3277"/>
                      </a:cubicBezTo>
                      <a:lnTo>
                        <a:pt x="595367" y="3277"/>
                      </a:lnTo>
                      <a:cubicBezTo>
                        <a:pt x="608192" y="4657"/>
                        <a:pt x="620666" y="16455"/>
                        <a:pt x="622954" y="37835"/>
                      </a:cubicBezTo>
                      <a:cubicBezTo>
                        <a:pt x="625479" y="61311"/>
                        <a:pt x="611776" y="81908"/>
                        <a:pt x="611776" y="81908"/>
                      </a:cubicBezTo>
                      <a:cubicBezTo>
                        <a:pt x="604916" y="95987"/>
                        <a:pt x="589984" y="102598"/>
                        <a:pt x="589891" y="102835"/>
                      </a:cubicBezTo>
                      <a:cubicBezTo>
                        <a:pt x="579756" y="125374"/>
                        <a:pt x="559183" y="128721"/>
                        <a:pt x="558499" y="128834"/>
                      </a:cubicBezTo>
                      <a:lnTo>
                        <a:pt x="558479" y="128834"/>
                      </a:lnTo>
                      <a:cubicBezTo>
                        <a:pt x="556946" y="132161"/>
                        <a:pt x="555229" y="135189"/>
                        <a:pt x="553445" y="137928"/>
                      </a:cubicBezTo>
                      <a:cubicBezTo>
                        <a:pt x="553445" y="137928"/>
                        <a:pt x="553331" y="138088"/>
                        <a:pt x="553136" y="138381"/>
                      </a:cubicBezTo>
                      <a:cubicBezTo>
                        <a:pt x="548133" y="145874"/>
                        <a:pt x="542374" y="151214"/>
                        <a:pt x="536826" y="155009"/>
                      </a:cubicBezTo>
                      <a:cubicBezTo>
                        <a:pt x="525477" y="162743"/>
                        <a:pt x="514951" y="163917"/>
                        <a:pt x="513316" y="163495"/>
                      </a:cubicBezTo>
                      <a:cubicBezTo>
                        <a:pt x="511517" y="167177"/>
                        <a:pt x="508976" y="170163"/>
                        <a:pt x="505362" y="174751"/>
                      </a:cubicBezTo>
                      <a:lnTo>
                        <a:pt x="505341" y="174762"/>
                      </a:lnTo>
                      <a:cubicBezTo>
                        <a:pt x="486943" y="191389"/>
                        <a:pt x="452687" y="198958"/>
                        <a:pt x="452687" y="198958"/>
                      </a:cubicBezTo>
                      <a:cubicBezTo>
                        <a:pt x="431404" y="224602"/>
                        <a:pt x="385959" y="219906"/>
                        <a:pt x="385959" y="219906"/>
                      </a:cubicBezTo>
                      <a:cubicBezTo>
                        <a:pt x="357827" y="234360"/>
                        <a:pt x="331849" y="226049"/>
                        <a:pt x="331849" y="226049"/>
                      </a:cubicBezTo>
                      <a:cubicBezTo>
                        <a:pt x="295053" y="239051"/>
                        <a:pt x="273045" y="226765"/>
                        <a:pt x="273045" y="226765"/>
                      </a:cubicBezTo>
                      <a:cubicBezTo>
                        <a:pt x="214976" y="233629"/>
                        <a:pt x="203803" y="213397"/>
                        <a:pt x="203803" y="213397"/>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0" name="Free-form: Shape 2058">
                  <a:extLst>
                    <a:ext uri="{FF2B5EF4-FFF2-40B4-BE49-F238E27FC236}">
                      <a16:creationId xmlns:a16="http://schemas.microsoft.com/office/drawing/2014/main" id="{97753B1D-A2BD-9567-5215-A3EA5C49F5BE}"/>
                    </a:ext>
                  </a:extLst>
                </p:cNvPr>
                <p:cNvSpPr/>
                <p:nvPr/>
              </p:nvSpPr>
              <p:spPr>
                <a:xfrm>
                  <a:off x="5249251" y="5026329"/>
                  <a:ext cx="376353" cy="678516"/>
                </a:xfrm>
                <a:custGeom>
                  <a:avLst/>
                  <a:gdLst>
                    <a:gd name="connsiteX0" fmla="*/ 114768 w 376353"/>
                    <a:gd name="connsiteY0" fmla="*/ 572572 h 678516"/>
                    <a:gd name="connsiteX1" fmla="*/ 78687 w 376353"/>
                    <a:gd name="connsiteY1" fmla="*/ 670461 h 678516"/>
                    <a:gd name="connsiteX2" fmla="*/ 29277 w 376353"/>
                    <a:gd name="connsiteY2" fmla="*/ 665765 h 678516"/>
                    <a:gd name="connsiteX3" fmla="*/ 415 w 376353"/>
                    <a:gd name="connsiteY3" fmla="*/ 572572 h 678516"/>
                    <a:gd name="connsiteX4" fmla="*/ 27472 w 376353"/>
                    <a:gd name="connsiteY4" fmla="*/ 474662 h 678516"/>
                    <a:gd name="connsiteX5" fmla="*/ 78342 w 376353"/>
                    <a:gd name="connsiteY5" fmla="*/ 450475 h 678516"/>
                    <a:gd name="connsiteX6" fmla="*/ 90786 w 376353"/>
                    <a:gd name="connsiteY6" fmla="*/ 457164 h 678516"/>
                    <a:gd name="connsiteX7" fmla="*/ 90801 w 376353"/>
                    <a:gd name="connsiteY7" fmla="*/ 457164 h 678516"/>
                    <a:gd name="connsiteX8" fmla="*/ 105744 w 376353"/>
                    <a:gd name="connsiteY8" fmla="*/ 487690 h 678516"/>
                    <a:gd name="connsiteX9" fmla="*/ 124775 w 376353"/>
                    <a:gd name="connsiteY9" fmla="*/ 496552 h 678516"/>
                    <a:gd name="connsiteX10" fmla="*/ 138565 w 376353"/>
                    <a:gd name="connsiteY10" fmla="*/ 516094 h 678516"/>
                    <a:gd name="connsiteX11" fmla="*/ 180771 w 376353"/>
                    <a:gd name="connsiteY11" fmla="*/ 533555 h 678516"/>
                    <a:gd name="connsiteX12" fmla="*/ 202429 w 376353"/>
                    <a:gd name="connsiteY12" fmla="*/ 529945 h 678516"/>
                    <a:gd name="connsiteX13" fmla="*/ 242470 w 376353"/>
                    <a:gd name="connsiteY13" fmla="*/ 519827 h 678516"/>
                    <a:gd name="connsiteX14" fmla="*/ 290430 w 376353"/>
                    <a:gd name="connsiteY14" fmla="*/ 471068 h 678516"/>
                    <a:gd name="connsiteX15" fmla="*/ 316407 w 376353"/>
                    <a:gd name="connsiteY15" fmla="*/ 417962 h 678516"/>
                    <a:gd name="connsiteX16" fmla="*/ 323622 w 376353"/>
                    <a:gd name="connsiteY16" fmla="*/ 379301 h 678516"/>
                    <a:gd name="connsiteX17" fmla="*/ 320732 w 376353"/>
                    <a:gd name="connsiteY17" fmla="*/ 346072 h 678516"/>
                    <a:gd name="connsiteX18" fmla="*/ 317595 w 376353"/>
                    <a:gd name="connsiteY18" fmla="*/ 318255 h 678516"/>
                    <a:gd name="connsiteX19" fmla="*/ 317595 w 376353"/>
                    <a:gd name="connsiteY19" fmla="*/ 284666 h 678516"/>
                    <a:gd name="connsiteX20" fmla="*/ 312438 w 376353"/>
                    <a:gd name="connsiteY20" fmla="*/ 255762 h 678516"/>
                    <a:gd name="connsiteX21" fmla="*/ 312798 w 376353"/>
                    <a:gd name="connsiteY21" fmla="*/ 203744 h 678516"/>
                    <a:gd name="connsiteX22" fmla="*/ 307743 w 376353"/>
                    <a:gd name="connsiteY22" fmla="*/ 147018 h 678516"/>
                    <a:gd name="connsiteX23" fmla="*/ 310993 w 376353"/>
                    <a:gd name="connsiteY23" fmla="*/ 81657 h 678516"/>
                    <a:gd name="connsiteX24" fmla="*/ 317292 w 376353"/>
                    <a:gd name="connsiteY24" fmla="*/ 56472 h 678516"/>
                    <a:gd name="connsiteX25" fmla="*/ 317600 w 376353"/>
                    <a:gd name="connsiteY25" fmla="*/ 56019 h 678516"/>
                    <a:gd name="connsiteX26" fmla="*/ 322634 w 376353"/>
                    <a:gd name="connsiteY26" fmla="*/ 46925 h 678516"/>
                    <a:gd name="connsiteX27" fmla="*/ 322655 w 376353"/>
                    <a:gd name="connsiteY27" fmla="*/ 46925 h 678516"/>
                    <a:gd name="connsiteX28" fmla="*/ 354047 w 376353"/>
                    <a:gd name="connsiteY28" fmla="*/ 20926 h 678516"/>
                    <a:gd name="connsiteX29" fmla="*/ 375931 w 376353"/>
                    <a:gd name="connsiteY29" fmla="*/ -1 h 678516"/>
                    <a:gd name="connsiteX30" fmla="*/ 364742 w 376353"/>
                    <a:gd name="connsiteY30" fmla="*/ 53825 h 678516"/>
                    <a:gd name="connsiteX31" fmla="*/ 362228 w 376353"/>
                    <a:gd name="connsiteY31" fmla="*/ 94659 h 678516"/>
                    <a:gd name="connsiteX32" fmla="*/ 352479 w 376353"/>
                    <a:gd name="connsiteY32" fmla="*/ 130041 h 678516"/>
                    <a:gd name="connsiteX33" fmla="*/ 357158 w 376353"/>
                    <a:gd name="connsiteY33" fmla="*/ 156411 h 678516"/>
                    <a:gd name="connsiteX34" fmla="*/ 354273 w 376353"/>
                    <a:gd name="connsiteY34" fmla="*/ 184593 h 678516"/>
                    <a:gd name="connsiteX35" fmla="*/ 362223 w 376353"/>
                    <a:gd name="connsiteY35" fmla="*/ 210602 h 678516"/>
                    <a:gd name="connsiteX36" fmla="*/ 359693 w 376353"/>
                    <a:gd name="connsiteY36" fmla="*/ 244578 h 678516"/>
                    <a:gd name="connsiteX37" fmla="*/ 364377 w 376353"/>
                    <a:gd name="connsiteY37" fmla="*/ 304542 h 678516"/>
                    <a:gd name="connsiteX38" fmla="*/ 373042 w 376353"/>
                    <a:gd name="connsiteY38" fmla="*/ 372452 h 678516"/>
                    <a:gd name="connsiteX39" fmla="*/ 352479 w 376353"/>
                    <a:gd name="connsiteY39" fmla="*/ 448313 h 678516"/>
                    <a:gd name="connsiteX40" fmla="*/ 316042 w 376353"/>
                    <a:gd name="connsiteY40" fmla="*/ 511521 h 678516"/>
                    <a:gd name="connsiteX41" fmla="*/ 248224 w 376353"/>
                    <a:gd name="connsiteY41" fmla="*/ 572932 h 678516"/>
                    <a:gd name="connsiteX42" fmla="*/ 177172 w 376353"/>
                    <a:gd name="connsiteY42" fmla="*/ 588473 h 678516"/>
                    <a:gd name="connsiteX43" fmla="*/ 114768 w 376353"/>
                    <a:gd name="connsiteY43" fmla="*/ 572572 h 67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6353" h="678516">
                      <a:moveTo>
                        <a:pt x="114768" y="572572"/>
                      </a:moveTo>
                      <a:cubicBezTo>
                        <a:pt x="112233" y="631450"/>
                        <a:pt x="80486" y="663237"/>
                        <a:pt x="78687" y="670461"/>
                      </a:cubicBezTo>
                      <a:cubicBezTo>
                        <a:pt x="66073" y="686723"/>
                        <a:pt x="38281" y="674797"/>
                        <a:pt x="29277" y="665765"/>
                      </a:cubicBezTo>
                      <a:cubicBezTo>
                        <a:pt x="22418" y="654931"/>
                        <a:pt x="2574" y="617371"/>
                        <a:pt x="415" y="572572"/>
                      </a:cubicBezTo>
                      <a:cubicBezTo>
                        <a:pt x="-1755" y="527788"/>
                        <a:pt x="11234" y="499956"/>
                        <a:pt x="27472" y="474662"/>
                      </a:cubicBezTo>
                      <a:cubicBezTo>
                        <a:pt x="43700" y="449378"/>
                        <a:pt x="78342" y="450475"/>
                        <a:pt x="78342" y="450475"/>
                      </a:cubicBezTo>
                      <a:cubicBezTo>
                        <a:pt x="83165" y="450918"/>
                        <a:pt x="87305" y="453513"/>
                        <a:pt x="90786" y="457164"/>
                      </a:cubicBezTo>
                      <a:lnTo>
                        <a:pt x="90801" y="457164"/>
                      </a:lnTo>
                      <a:cubicBezTo>
                        <a:pt x="101106" y="467906"/>
                        <a:pt x="105744" y="487690"/>
                        <a:pt x="105744" y="487690"/>
                      </a:cubicBezTo>
                      <a:cubicBezTo>
                        <a:pt x="113879" y="489621"/>
                        <a:pt x="120090" y="492901"/>
                        <a:pt x="124775" y="496552"/>
                      </a:cubicBezTo>
                      <a:cubicBezTo>
                        <a:pt x="135897" y="505259"/>
                        <a:pt x="138565" y="516094"/>
                        <a:pt x="138565" y="516094"/>
                      </a:cubicBezTo>
                      <a:cubicBezTo>
                        <a:pt x="156953" y="517422"/>
                        <a:pt x="176447" y="529580"/>
                        <a:pt x="180771" y="533555"/>
                      </a:cubicBezTo>
                      <a:cubicBezTo>
                        <a:pt x="185111" y="537525"/>
                        <a:pt x="188710" y="534281"/>
                        <a:pt x="202429" y="529945"/>
                      </a:cubicBezTo>
                      <a:cubicBezTo>
                        <a:pt x="216128" y="525610"/>
                        <a:pt x="242470" y="519827"/>
                        <a:pt x="242470" y="519827"/>
                      </a:cubicBezTo>
                      <a:cubicBezTo>
                        <a:pt x="257254" y="481892"/>
                        <a:pt x="290430" y="471068"/>
                        <a:pt x="290430" y="471068"/>
                      </a:cubicBezTo>
                      <a:cubicBezTo>
                        <a:pt x="299459" y="431330"/>
                        <a:pt x="316407" y="417962"/>
                        <a:pt x="316407" y="417962"/>
                      </a:cubicBezTo>
                      <a:cubicBezTo>
                        <a:pt x="312803" y="385083"/>
                        <a:pt x="323622" y="379301"/>
                        <a:pt x="323622" y="379301"/>
                      </a:cubicBezTo>
                      <a:cubicBezTo>
                        <a:pt x="318207" y="370995"/>
                        <a:pt x="323976" y="357988"/>
                        <a:pt x="320732" y="346072"/>
                      </a:cubicBezTo>
                      <a:cubicBezTo>
                        <a:pt x="317477" y="334156"/>
                        <a:pt x="320732" y="323301"/>
                        <a:pt x="317595" y="318255"/>
                      </a:cubicBezTo>
                      <a:cubicBezTo>
                        <a:pt x="314443" y="313198"/>
                        <a:pt x="321457" y="293693"/>
                        <a:pt x="317595" y="284666"/>
                      </a:cubicBezTo>
                      <a:cubicBezTo>
                        <a:pt x="313723" y="275623"/>
                        <a:pt x="312438" y="255762"/>
                        <a:pt x="312438" y="255762"/>
                      </a:cubicBezTo>
                      <a:cubicBezTo>
                        <a:pt x="305594" y="232642"/>
                        <a:pt x="312798" y="203744"/>
                        <a:pt x="312798" y="203744"/>
                      </a:cubicBezTo>
                      <a:cubicBezTo>
                        <a:pt x="298364" y="175201"/>
                        <a:pt x="307743" y="147018"/>
                        <a:pt x="307743" y="147018"/>
                      </a:cubicBezTo>
                      <a:cubicBezTo>
                        <a:pt x="298369" y="114505"/>
                        <a:pt x="310993" y="81657"/>
                        <a:pt x="310993" y="81657"/>
                      </a:cubicBezTo>
                      <a:cubicBezTo>
                        <a:pt x="310350" y="68645"/>
                        <a:pt x="315960" y="58665"/>
                        <a:pt x="317292" y="56472"/>
                      </a:cubicBezTo>
                      <a:cubicBezTo>
                        <a:pt x="317482" y="56178"/>
                        <a:pt x="317600" y="56019"/>
                        <a:pt x="317600" y="56019"/>
                      </a:cubicBezTo>
                      <a:cubicBezTo>
                        <a:pt x="319390" y="53284"/>
                        <a:pt x="321107" y="50256"/>
                        <a:pt x="322634" y="46925"/>
                      </a:cubicBezTo>
                      <a:lnTo>
                        <a:pt x="322655" y="46925"/>
                      </a:lnTo>
                      <a:cubicBezTo>
                        <a:pt x="323344" y="46817"/>
                        <a:pt x="343917" y="43464"/>
                        <a:pt x="354047" y="20926"/>
                      </a:cubicBezTo>
                      <a:cubicBezTo>
                        <a:pt x="354139" y="20684"/>
                        <a:pt x="369072" y="14077"/>
                        <a:pt x="375931" y="-1"/>
                      </a:cubicBezTo>
                      <a:cubicBezTo>
                        <a:pt x="379176" y="21672"/>
                        <a:pt x="368352" y="48392"/>
                        <a:pt x="364742" y="53825"/>
                      </a:cubicBezTo>
                      <a:cubicBezTo>
                        <a:pt x="361138" y="59237"/>
                        <a:pt x="362228" y="73686"/>
                        <a:pt x="362228" y="94659"/>
                      </a:cubicBezTo>
                      <a:cubicBezTo>
                        <a:pt x="362228" y="115586"/>
                        <a:pt x="352479" y="130041"/>
                        <a:pt x="352479" y="130041"/>
                      </a:cubicBezTo>
                      <a:cubicBezTo>
                        <a:pt x="352479" y="130041"/>
                        <a:pt x="354278" y="143408"/>
                        <a:pt x="357158" y="156411"/>
                      </a:cubicBezTo>
                      <a:cubicBezTo>
                        <a:pt x="360053" y="169413"/>
                        <a:pt x="354273" y="184593"/>
                        <a:pt x="354273" y="184593"/>
                      </a:cubicBezTo>
                      <a:cubicBezTo>
                        <a:pt x="354273" y="184593"/>
                        <a:pt x="358963" y="195798"/>
                        <a:pt x="362223" y="210602"/>
                      </a:cubicBezTo>
                      <a:cubicBezTo>
                        <a:pt x="365462" y="225417"/>
                        <a:pt x="359693" y="244578"/>
                        <a:pt x="359693" y="244578"/>
                      </a:cubicBezTo>
                      <a:cubicBezTo>
                        <a:pt x="372322" y="278873"/>
                        <a:pt x="364377" y="304542"/>
                        <a:pt x="364377" y="304542"/>
                      </a:cubicBezTo>
                      <a:cubicBezTo>
                        <a:pt x="382415" y="334888"/>
                        <a:pt x="373042" y="372452"/>
                        <a:pt x="373042" y="372452"/>
                      </a:cubicBezTo>
                      <a:cubicBezTo>
                        <a:pt x="378811" y="418333"/>
                        <a:pt x="352479" y="448313"/>
                        <a:pt x="352479" y="448313"/>
                      </a:cubicBezTo>
                      <a:cubicBezTo>
                        <a:pt x="345629" y="502129"/>
                        <a:pt x="316042" y="511521"/>
                        <a:pt x="316042" y="511521"/>
                      </a:cubicBezTo>
                      <a:cubicBezTo>
                        <a:pt x="292595" y="571846"/>
                        <a:pt x="248224" y="572932"/>
                        <a:pt x="248224" y="572932"/>
                      </a:cubicBezTo>
                      <a:cubicBezTo>
                        <a:pt x="215048" y="601475"/>
                        <a:pt x="177172" y="588473"/>
                        <a:pt x="177172" y="588473"/>
                      </a:cubicBezTo>
                      <a:cubicBezTo>
                        <a:pt x="134236" y="594245"/>
                        <a:pt x="114768" y="572572"/>
                        <a:pt x="114768" y="572572"/>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1" name="Free-form: Shape 2059">
                  <a:extLst>
                    <a:ext uri="{FF2B5EF4-FFF2-40B4-BE49-F238E27FC236}">
                      <a16:creationId xmlns:a16="http://schemas.microsoft.com/office/drawing/2014/main" id="{76009836-09BD-87EA-6E1B-AFC94582E572}"/>
                    </a:ext>
                  </a:extLst>
                </p:cNvPr>
                <p:cNvSpPr/>
                <p:nvPr/>
              </p:nvSpPr>
              <p:spPr>
                <a:xfrm>
                  <a:off x="5339869" y="5082802"/>
                  <a:ext cx="232825" cy="478889"/>
                </a:xfrm>
                <a:custGeom>
                  <a:avLst/>
                  <a:gdLst>
                    <a:gd name="connsiteX0" fmla="*/ 233001 w 232825"/>
                    <a:gd name="connsiteY0" fmla="*/ 322832 h 478889"/>
                    <a:gd name="connsiteX1" fmla="*/ 230111 w 232825"/>
                    <a:gd name="connsiteY1" fmla="*/ 289603 h 478889"/>
                    <a:gd name="connsiteX2" fmla="*/ 226975 w 232825"/>
                    <a:gd name="connsiteY2" fmla="*/ 261786 h 478889"/>
                    <a:gd name="connsiteX3" fmla="*/ 226975 w 232825"/>
                    <a:gd name="connsiteY3" fmla="*/ 228197 h 478889"/>
                    <a:gd name="connsiteX4" fmla="*/ 221817 w 232825"/>
                    <a:gd name="connsiteY4" fmla="*/ 199293 h 478889"/>
                    <a:gd name="connsiteX5" fmla="*/ 222177 w 232825"/>
                    <a:gd name="connsiteY5" fmla="*/ 147274 h 478889"/>
                    <a:gd name="connsiteX6" fmla="*/ 217123 w 232825"/>
                    <a:gd name="connsiteY6" fmla="*/ 90549 h 478889"/>
                    <a:gd name="connsiteX7" fmla="*/ 220372 w 232825"/>
                    <a:gd name="connsiteY7" fmla="*/ 25188 h 478889"/>
                    <a:gd name="connsiteX8" fmla="*/ 226671 w 232825"/>
                    <a:gd name="connsiteY8" fmla="*/ 2 h 478889"/>
                    <a:gd name="connsiteX9" fmla="*/ 210361 w 232825"/>
                    <a:gd name="connsiteY9" fmla="*/ 16630 h 478889"/>
                    <a:gd name="connsiteX10" fmla="*/ 203059 w 232825"/>
                    <a:gd name="connsiteY10" fmla="*/ 50595 h 478889"/>
                    <a:gd name="connsiteX11" fmla="*/ 202324 w 232825"/>
                    <a:gd name="connsiteY11" fmla="*/ 96337 h 478889"/>
                    <a:gd name="connsiteX12" fmla="*/ 207384 w 232825"/>
                    <a:gd name="connsiteY12" fmla="*/ 149813 h 478889"/>
                    <a:gd name="connsiteX13" fmla="*/ 205949 w 232825"/>
                    <a:gd name="connsiteY13" fmla="*/ 203268 h 478889"/>
                    <a:gd name="connsiteX14" fmla="*/ 211358 w 232825"/>
                    <a:gd name="connsiteY14" fmla="*/ 259618 h 478889"/>
                    <a:gd name="connsiteX15" fmla="*/ 214973 w 232825"/>
                    <a:gd name="connsiteY15" fmla="*/ 313805 h 478889"/>
                    <a:gd name="connsiteX16" fmla="*/ 213158 w 232825"/>
                    <a:gd name="connsiteY16" fmla="*/ 327003 h 478889"/>
                    <a:gd name="connsiteX17" fmla="*/ 200894 w 232825"/>
                    <a:gd name="connsiteY17" fmla="*/ 368357 h 478889"/>
                    <a:gd name="connsiteX18" fmla="*/ 175637 w 232825"/>
                    <a:gd name="connsiteY18" fmla="*/ 405932 h 478889"/>
                    <a:gd name="connsiteX19" fmla="*/ 144260 w 232825"/>
                    <a:gd name="connsiteY19" fmla="*/ 442420 h 478889"/>
                    <a:gd name="connsiteX20" fmla="*/ 78247 w 232825"/>
                    <a:gd name="connsiteY20" fmla="*/ 457225 h 478889"/>
                    <a:gd name="connsiteX21" fmla="*/ 51909 w 232825"/>
                    <a:gd name="connsiteY21" fmla="*/ 443126 h 478889"/>
                    <a:gd name="connsiteX22" fmla="*/ 37753 w 232825"/>
                    <a:gd name="connsiteY22" fmla="*/ 437858 h 478889"/>
                    <a:gd name="connsiteX23" fmla="*/ 24143 w 232825"/>
                    <a:gd name="connsiteY23" fmla="*/ 422189 h 478889"/>
                    <a:gd name="connsiteX24" fmla="*/ 176 w 232825"/>
                    <a:gd name="connsiteY24" fmla="*/ 400705 h 478889"/>
                    <a:gd name="connsiteX25" fmla="*/ 15118 w 232825"/>
                    <a:gd name="connsiteY25" fmla="*/ 431231 h 478889"/>
                    <a:gd name="connsiteX26" fmla="*/ 34149 w 232825"/>
                    <a:gd name="connsiteY26" fmla="*/ 440093 h 478889"/>
                    <a:gd name="connsiteX27" fmla="*/ 47940 w 232825"/>
                    <a:gd name="connsiteY27" fmla="*/ 459635 h 478889"/>
                    <a:gd name="connsiteX28" fmla="*/ 90146 w 232825"/>
                    <a:gd name="connsiteY28" fmla="*/ 477096 h 478889"/>
                    <a:gd name="connsiteX29" fmla="*/ 111804 w 232825"/>
                    <a:gd name="connsiteY29" fmla="*/ 473487 h 478889"/>
                    <a:gd name="connsiteX30" fmla="*/ 151845 w 232825"/>
                    <a:gd name="connsiteY30" fmla="*/ 463368 h 478889"/>
                    <a:gd name="connsiteX31" fmla="*/ 199804 w 232825"/>
                    <a:gd name="connsiteY31" fmla="*/ 414609 h 478889"/>
                    <a:gd name="connsiteX32" fmla="*/ 225782 w 232825"/>
                    <a:gd name="connsiteY32" fmla="*/ 361503 h 478889"/>
                    <a:gd name="connsiteX33" fmla="*/ 233001 w 232825"/>
                    <a:gd name="connsiteY33" fmla="*/ 322832 h 47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2825" h="478889">
                      <a:moveTo>
                        <a:pt x="233001" y="322832"/>
                      </a:moveTo>
                      <a:cubicBezTo>
                        <a:pt x="227587" y="314526"/>
                        <a:pt x="233356" y="301518"/>
                        <a:pt x="230111" y="289603"/>
                      </a:cubicBezTo>
                      <a:cubicBezTo>
                        <a:pt x="226856" y="277687"/>
                        <a:pt x="230111" y="266832"/>
                        <a:pt x="226975" y="261786"/>
                      </a:cubicBezTo>
                      <a:cubicBezTo>
                        <a:pt x="223823" y="256729"/>
                        <a:pt x="230836" y="237223"/>
                        <a:pt x="226975" y="228197"/>
                      </a:cubicBezTo>
                      <a:cubicBezTo>
                        <a:pt x="223103" y="219154"/>
                        <a:pt x="221817" y="199293"/>
                        <a:pt x="221817" y="199293"/>
                      </a:cubicBezTo>
                      <a:cubicBezTo>
                        <a:pt x="214973" y="176173"/>
                        <a:pt x="222177" y="147274"/>
                        <a:pt x="222177" y="147274"/>
                      </a:cubicBezTo>
                      <a:cubicBezTo>
                        <a:pt x="207744" y="118731"/>
                        <a:pt x="217123" y="90549"/>
                        <a:pt x="217123" y="90549"/>
                      </a:cubicBezTo>
                      <a:cubicBezTo>
                        <a:pt x="207749" y="58036"/>
                        <a:pt x="220372" y="25188"/>
                        <a:pt x="220372" y="25188"/>
                      </a:cubicBezTo>
                      <a:cubicBezTo>
                        <a:pt x="219730" y="12176"/>
                        <a:pt x="225339" y="2196"/>
                        <a:pt x="226671" y="2"/>
                      </a:cubicBezTo>
                      <a:cubicBezTo>
                        <a:pt x="221668" y="7495"/>
                        <a:pt x="215909" y="12835"/>
                        <a:pt x="210361" y="16630"/>
                      </a:cubicBezTo>
                      <a:cubicBezTo>
                        <a:pt x="210361" y="16630"/>
                        <a:pt x="206314" y="32752"/>
                        <a:pt x="203059" y="50595"/>
                      </a:cubicBezTo>
                      <a:cubicBezTo>
                        <a:pt x="199809" y="68417"/>
                        <a:pt x="202324" y="96337"/>
                        <a:pt x="202324" y="96337"/>
                      </a:cubicBezTo>
                      <a:cubicBezTo>
                        <a:pt x="212438" y="123433"/>
                        <a:pt x="207384" y="149813"/>
                        <a:pt x="207384" y="149813"/>
                      </a:cubicBezTo>
                      <a:cubicBezTo>
                        <a:pt x="217493" y="180519"/>
                        <a:pt x="205949" y="203268"/>
                        <a:pt x="205949" y="203268"/>
                      </a:cubicBezTo>
                      <a:cubicBezTo>
                        <a:pt x="227946" y="234335"/>
                        <a:pt x="211358" y="259618"/>
                        <a:pt x="211358" y="259618"/>
                      </a:cubicBezTo>
                      <a:cubicBezTo>
                        <a:pt x="233001" y="292131"/>
                        <a:pt x="214973" y="313805"/>
                        <a:pt x="214973" y="313805"/>
                      </a:cubicBezTo>
                      <a:cubicBezTo>
                        <a:pt x="220372" y="323923"/>
                        <a:pt x="213158" y="327003"/>
                        <a:pt x="213158" y="327003"/>
                      </a:cubicBezTo>
                      <a:cubicBezTo>
                        <a:pt x="217123" y="354279"/>
                        <a:pt x="200894" y="368357"/>
                        <a:pt x="200894" y="368357"/>
                      </a:cubicBezTo>
                      <a:cubicBezTo>
                        <a:pt x="198735" y="394717"/>
                        <a:pt x="175637" y="405932"/>
                        <a:pt x="175637" y="405932"/>
                      </a:cubicBezTo>
                      <a:cubicBezTo>
                        <a:pt x="177807" y="430139"/>
                        <a:pt x="144260" y="442420"/>
                        <a:pt x="144260" y="442420"/>
                      </a:cubicBezTo>
                      <a:cubicBezTo>
                        <a:pt x="125862" y="477086"/>
                        <a:pt x="93390" y="459037"/>
                        <a:pt x="78247" y="457225"/>
                      </a:cubicBezTo>
                      <a:cubicBezTo>
                        <a:pt x="63104" y="455423"/>
                        <a:pt x="62728" y="444583"/>
                        <a:pt x="51909" y="443126"/>
                      </a:cubicBezTo>
                      <a:cubicBezTo>
                        <a:pt x="47174" y="442492"/>
                        <a:pt x="42232" y="440690"/>
                        <a:pt x="37753" y="437858"/>
                      </a:cubicBezTo>
                      <a:cubicBezTo>
                        <a:pt x="31994" y="434228"/>
                        <a:pt x="26981" y="428898"/>
                        <a:pt x="24143" y="422189"/>
                      </a:cubicBezTo>
                      <a:cubicBezTo>
                        <a:pt x="19175" y="410474"/>
                        <a:pt x="777" y="401019"/>
                        <a:pt x="176" y="400705"/>
                      </a:cubicBezTo>
                      <a:cubicBezTo>
                        <a:pt x="10480" y="411447"/>
                        <a:pt x="15118" y="431231"/>
                        <a:pt x="15118" y="431231"/>
                      </a:cubicBezTo>
                      <a:cubicBezTo>
                        <a:pt x="23253" y="433162"/>
                        <a:pt x="29465" y="436442"/>
                        <a:pt x="34149" y="440093"/>
                      </a:cubicBezTo>
                      <a:cubicBezTo>
                        <a:pt x="45271" y="448800"/>
                        <a:pt x="47940" y="459635"/>
                        <a:pt x="47940" y="459635"/>
                      </a:cubicBezTo>
                      <a:cubicBezTo>
                        <a:pt x="66328" y="460963"/>
                        <a:pt x="85821" y="473121"/>
                        <a:pt x="90146" y="477096"/>
                      </a:cubicBezTo>
                      <a:cubicBezTo>
                        <a:pt x="94485" y="481066"/>
                        <a:pt x="98085" y="477822"/>
                        <a:pt x="111804" y="473487"/>
                      </a:cubicBezTo>
                      <a:cubicBezTo>
                        <a:pt x="125502" y="469151"/>
                        <a:pt x="151845" y="463368"/>
                        <a:pt x="151845" y="463368"/>
                      </a:cubicBezTo>
                      <a:cubicBezTo>
                        <a:pt x="166628" y="425433"/>
                        <a:pt x="199804" y="414609"/>
                        <a:pt x="199804" y="414609"/>
                      </a:cubicBezTo>
                      <a:cubicBezTo>
                        <a:pt x="208834" y="374871"/>
                        <a:pt x="225782" y="361503"/>
                        <a:pt x="225782" y="361503"/>
                      </a:cubicBezTo>
                      <a:cubicBezTo>
                        <a:pt x="222182" y="328614"/>
                        <a:pt x="233001" y="322832"/>
                        <a:pt x="233001" y="322832"/>
                      </a:cubicBezTo>
                      <a:close/>
                    </a:path>
                  </a:pathLst>
                </a:custGeom>
                <a:solidFill>
                  <a:srgbClr val="F8B4AA"/>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2" name="Free-form: Shape 2060">
                  <a:extLst>
                    <a:ext uri="{FF2B5EF4-FFF2-40B4-BE49-F238E27FC236}">
                      <a16:creationId xmlns:a16="http://schemas.microsoft.com/office/drawing/2014/main" id="{92F638CF-1598-0DEB-0E30-6F63F8723F88}"/>
                    </a:ext>
                  </a:extLst>
                </p:cNvPr>
                <p:cNvSpPr/>
                <p:nvPr/>
              </p:nvSpPr>
              <p:spPr>
                <a:xfrm>
                  <a:off x="5327405" y="5099414"/>
                  <a:ext cx="234301" cy="446898"/>
                </a:xfrm>
                <a:custGeom>
                  <a:avLst/>
                  <a:gdLst>
                    <a:gd name="connsiteX0" fmla="*/ 129318 w 234301"/>
                    <a:gd name="connsiteY0" fmla="*/ 403028 h 446898"/>
                    <a:gd name="connsiteX1" fmla="*/ 157821 w 234301"/>
                    <a:gd name="connsiteY1" fmla="*/ 379552 h 446898"/>
                    <a:gd name="connsiteX2" fmla="*/ 179813 w 234301"/>
                    <a:gd name="connsiteY2" fmla="*/ 334031 h 446898"/>
                    <a:gd name="connsiteX3" fmla="*/ 188107 w 234301"/>
                    <a:gd name="connsiteY3" fmla="*/ 288871 h 446898"/>
                    <a:gd name="connsiteX4" fmla="*/ 197486 w 234301"/>
                    <a:gd name="connsiteY4" fmla="*/ 242635 h 446898"/>
                    <a:gd name="connsiteX5" fmla="*/ 192802 w 234301"/>
                    <a:gd name="connsiteY5" fmla="*/ 184102 h 446898"/>
                    <a:gd name="connsiteX6" fmla="*/ 187757 w 234301"/>
                    <a:gd name="connsiteY6" fmla="*/ 131373 h 446898"/>
                    <a:gd name="connsiteX7" fmla="*/ 189917 w 234301"/>
                    <a:gd name="connsiteY7" fmla="*/ 84776 h 446898"/>
                    <a:gd name="connsiteX8" fmla="*/ 191341 w 234301"/>
                    <a:gd name="connsiteY8" fmla="*/ 19755 h 446898"/>
                    <a:gd name="connsiteX9" fmla="*/ 191362 w 234301"/>
                    <a:gd name="connsiteY9" fmla="*/ 19745 h 446898"/>
                    <a:gd name="connsiteX10" fmla="*/ 199317 w 234301"/>
                    <a:gd name="connsiteY10" fmla="*/ 8489 h 446898"/>
                    <a:gd name="connsiteX11" fmla="*/ 222826 w 234301"/>
                    <a:gd name="connsiteY11" fmla="*/ 2 h 446898"/>
                    <a:gd name="connsiteX12" fmla="*/ 215524 w 234301"/>
                    <a:gd name="connsiteY12" fmla="*/ 33968 h 446898"/>
                    <a:gd name="connsiteX13" fmla="*/ 214789 w 234301"/>
                    <a:gd name="connsiteY13" fmla="*/ 79709 h 446898"/>
                    <a:gd name="connsiteX14" fmla="*/ 219849 w 234301"/>
                    <a:gd name="connsiteY14" fmla="*/ 133186 h 446898"/>
                    <a:gd name="connsiteX15" fmla="*/ 218414 w 234301"/>
                    <a:gd name="connsiteY15" fmla="*/ 186641 h 446898"/>
                    <a:gd name="connsiteX16" fmla="*/ 223824 w 234301"/>
                    <a:gd name="connsiteY16" fmla="*/ 242991 h 446898"/>
                    <a:gd name="connsiteX17" fmla="*/ 227438 w 234301"/>
                    <a:gd name="connsiteY17" fmla="*/ 297177 h 446898"/>
                    <a:gd name="connsiteX18" fmla="*/ 225623 w 234301"/>
                    <a:gd name="connsiteY18" fmla="*/ 310375 h 446898"/>
                    <a:gd name="connsiteX19" fmla="*/ 213360 w 234301"/>
                    <a:gd name="connsiteY19" fmla="*/ 351730 h 446898"/>
                    <a:gd name="connsiteX20" fmla="*/ 188102 w 234301"/>
                    <a:gd name="connsiteY20" fmla="*/ 389305 h 446898"/>
                    <a:gd name="connsiteX21" fmla="*/ 156725 w 234301"/>
                    <a:gd name="connsiteY21" fmla="*/ 425793 h 446898"/>
                    <a:gd name="connsiteX22" fmla="*/ 90712 w 234301"/>
                    <a:gd name="connsiteY22" fmla="*/ 440597 h 446898"/>
                    <a:gd name="connsiteX23" fmla="*/ 64375 w 234301"/>
                    <a:gd name="connsiteY23" fmla="*/ 426499 h 446898"/>
                    <a:gd name="connsiteX24" fmla="*/ 50219 w 234301"/>
                    <a:gd name="connsiteY24" fmla="*/ 421231 h 446898"/>
                    <a:gd name="connsiteX25" fmla="*/ 36608 w 234301"/>
                    <a:gd name="connsiteY25" fmla="*/ 405561 h 446898"/>
                    <a:gd name="connsiteX26" fmla="*/ 12641 w 234301"/>
                    <a:gd name="connsiteY26" fmla="*/ 384078 h 446898"/>
                    <a:gd name="connsiteX27" fmla="*/ 12620 w 234301"/>
                    <a:gd name="connsiteY27" fmla="*/ 384078 h 446898"/>
                    <a:gd name="connsiteX28" fmla="*/ 177 w 234301"/>
                    <a:gd name="connsiteY28" fmla="*/ 377389 h 446898"/>
                    <a:gd name="connsiteX29" fmla="*/ 36963 w 234301"/>
                    <a:gd name="connsiteY29" fmla="*/ 366539 h 446898"/>
                    <a:gd name="connsiteX30" fmla="*/ 59690 w 234301"/>
                    <a:gd name="connsiteY30" fmla="*/ 389310 h 446898"/>
                    <a:gd name="connsiteX31" fmla="*/ 93957 w 234301"/>
                    <a:gd name="connsiteY31" fmla="*/ 409171 h 446898"/>
                    <a:gd name="connsiteX32" fmla="*/ 129318 w 234301"/>
                    <a:gd name="connsiteY32" fmla="*/ 403028 h 44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4301" h="446898">
                      <a:moveTo>
                        <a:pt x="129318" y="403028"/>
                      </a:moveTo>
                      <a:cubicBezTo>
                        <a:pt x="127508" y="395082"/>
                        <a:pt x="157821" y="379552"/>
                        <a:pt x="157821" y="379552"/>
                      </a:cubicBezTo>
                      <a:cubicBezTo>
                        <a:pt x="156365" y="347039"/>
                        <a:pt x="179813" y="334031"/>
                        <a:pt x="179813" y="334031"/>
                      </a:cubicBezTo>
                      <a:cubicBezTo>
                        <a:pt x="171519" y="308022"/>
                        <a:pt x="188107" y="288871"/>
                        <a:pt x="188107" y="288871"/>
                      </a:cubicBezTo>
                      <a:cubicBezTo>
                        <a:pt x="181618" y="257079"/>
                        <a:pt x="197486" y="242635"/>
                        <a:pt x="197486" y="242635"/>
                      </a:cubicBezTo>
                      <a:cubicBezTo>
                        <a:pt x="178738" y="213016"/>
                        <a:pt x="192802" y="184102"/>
                        <a:pt x="192802" y="184102"/>
                      </a:cubicBezTo>
                      <a:cubicBezTo>
                        <a:pt x="175854" y="157743"/>
                        <a:pt x="187757" y="131373"/>
                        <a:pt x="187757" y="131373"/>
                      </a:cubicBezTo>
                      <a:cubicBezTo>
                        <a:pt x="175124" y="105729"/>
                        <a:pt x="189917" y="84776"/>
                        <a:pt x="189917" y="84776"/>
                      </a:cubicBezTo>
                      <a:cubicBezTo>
                        <a:pt x="175283" y="62248"/>
                        <a:pt x="191012" y="20662"/>
                        <a:pt x="191341" y="19755"/>
                      </a:cubicBezTo>
                      <a:lnTo>
                        <a:pt x="191362" y="19745"/>
                      </a:lnTo>
                      <a:cubicBezTo>
                        <a:pt x="194977" y="15157"/>
                        <a:pt x="197517" y="12170"/>
                        <a:pt x="199317" y="8489"/>
                      </a:cubicBezTo>
                      <a:cubicBezTo>
                        <a:pt x="200952" y="8911"/>
                        <a:pt x="211478" y="7737"/>
                        <a:pt x="222826" y="2"/>
                      </a:cubicBezTo>
                      <a:cubicBezTo>
                        <a:pt x="222826" y="2"/>
                        <a:pt x="218779" y="16125"/>
                        <a:pt x="215524" y="33968"/>
                      </a:cubicBezTo>
                      <a:cubicBezTo>
                        <a:pt x="212275" y="51790"/>
                        <a:pt x="214789" y="79709"/>
                        <a:pt x="214789" y="79709"/>
                      </a:cubicBezTo>
                      <a:cubicBezTo>
                        <a:pt x="224903" y="106805"/>
                        <a:pt x="219849" y="133186"/>
                        <a:pt x="219849" y="133186"/>
                      </a:cubicBezTo>
                      <a:cubicBezTo>
                        <a:pt x="229958" y="163891"/>
                        <a:pt x="218414" y="186641"/>
                        <a:pt x="218414" y="186641"/>
                      </a:cubicBezTo>
                      <a:cubicBezTo>
                        <a:pt x="240412" y="217707"/>
                        <a:pt x="223824" y="242991"/>
                        <a:pt x="223824" y="242991"/>
                      </a:cubicBezTo>
                      <a:cubicBezTo>
                        <a:pt x="245466" y="275504"/>
                        <a:pt x="227438" y="297177"/>
                        <a:pt x="227438" y="297177"/>
                      </a:cubicBezTo>
                      <a:cubicBezTo>
                        <a:pt x="232838" y="307296"/>
                        <a:pt x="225623" y="310375"/>
                        <a:pt x="225623" y="310375"/>
                      </a:cubicBezTo>
                      <a:cubicBezTo>
                        <a:pt x="229588" y="337651"/>
                        <a:pt x="213360" y="351730"/>
                        <a:pt x="213360" y="351730"/>
                      </a:cubicBezTo>
                      <a:cubicBezTo>
                        <a:pt x="211200" y="378089"/>
                        <a:pt x="188102" y="389305"/>
                        <a:pt x="188102" y="389305"/>
                      </a:cubicBezTo>
                      <a:cubicBezTo>
                        <a:pt x="190272" y="413512"/>
                        <a:pt x="156725" y="425793"/>
                        <a:pt x="156725" y="425793"/>
                      </a:cubicBezTo>
                      <a:cubicBezTo>
                        <a:pt x="138327" y="460459"/>
                        <a:pt x="105855" y="442410"/>
                        <a:pt x="90712" y="440597"/>
                      </a:cubicBezTo>
                      <a:cubicBezTo>
                        <a:pt x="75569" y="438795"/>
                        <a:pt x="75194" y="427956"/>
                        <a:pt x="64375" y="426499"/>
                      </a:cubicBezTo>
                      <a:cubicBezTo>
                        <a:pt x="59639" y="425865"/>
                        <a:pt x="54697" y="424063"/>
                        <a:pt x="50219" y="421231"/>
                      </a:cubicBezTo>
                      <a:cubicBezTo>
                        <a:pt x="44460" y="417600"/>
                        <a:pt x="39446" y="412271"/>
                        <a:pt x="36608" y="405561"/>
                      </a:cubicBezTo>
                      <a:cubicBezTo>
                        <a:pt x="31641" y="393846"/>
                        <a:pt x="13243" y="384392"/>
                        <a:pt x="12641" y="384078"/>
                      </a:cubicBezTo>
                      <a:lnTo>
                        <a:pt x="12620" y="384078"/>
                      </a:lnTo>
                      <a:cubicBezTo>
                        <a:pt x="9139" y="380427"/>
                        <a:pt x="5000" y="377832"/>
                        <a:pt x="177" y="377389"/>
                      </a:cubicBezTo>
                      <a:cubicBezTo>
                        <a:pt x="177" y="377389"/>
                        <a:pt x="17120" y="366539"/>
                        <a:pt x="36963" y="366539"/>
                      </a:cubicBezTo>
                      <a:cubicBezTo>
                        <a:pt x="56795" y="366539"/>
                        <a:pt x="59690" y="389310"/>
                        <a:pt x="59690" y="389310"/>
                      </a:cubicBezTo>
                      <a:cubicBezTo>
                        <a:pt x="89267" y="390396"/>
                        <a:pt x="93957" y="409171"/>
                        <a:pt x="93957" y="409171"/>
                      </a:cubicBezTo>
                      <a:cubicBezTo>
                        <a:pt x="106956" y="401581"/>
                        <a:pt x="129318" y="403028"/>
                        <a:pt x="129318" y="403028"/>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3" name="Free-form: Shape 2061">
                  <a:extLst>
                    <a:ext uri="{FF2B5EF4-FFF2-40B4-BE49-F238E27FC236}">
                      <a16:creationId xmlns:a16="http://schemas.microsoft.com/office/drawing/2014/main" id="{6943E8B6-4C99-861D-8447-6D73C3C35925}"/>
                    </a:ext>
                  </a:extLst>
                </p:cNvPr>
                <p:cNvSpPr/>
                <p:nvPr/>
              </p:nvSpPr>
              <p:spPr>
                <a:xfrm>
                  <a:off x="5063325" y="5085882"/>
                  <a:ext cx="126327" cy="456541"/>
                </a:xfrm>
                <a:custGeom>
                  <a:avLst/>
                  <a:gdLst>
                    <a:gd name="connsiteX0" fmla="*/ 88598 w 126327"/>
                    <a:gd name="connsiteY0" fmla="*/ 348291 h 456541"/>
                    <a:gd name="connsiteX1" fmla="*/ 126479 w 126327"/>
                    <a:gd name="connsiteY1" fmla="*/ 421618 h 456541"/>
                    <a:gd name="connsiteX2" fmla="*/ 112169 w 126327"/>
                    <a:gd name="connsiteY2" fmla="*/ 454538 h 456541"/>
                    <a:gd name="connsiteX3" fmla="*/ 111989 w 126327"/>
                    <a:gd name="connsiteY3" fmla="*/ 454568 h 456541"/>
                    <a:gd name="connsiteX4" fmla="*/ 80185 w 126327"/>
                    <a:gd name="connsiteY4" fmla="*/ 451613 h 456541"/>
                    <a:gd name="connsiteX5" fmla="*/ 53730 w 126327"/>
                    <a:gd name="connsiteY5" fmla="*/ 422236 h 456541"/>
                    <a:gd name="connsiteX6" fmla="*/ 35465 w 126327"/>
                    <a:gd name="connsiteY6" fmla="*/ 379836 h 456541"/>
                    <a:gd name="connsiteX7" fmla="*/ 10444 w 126327"/>
                    <a:gd name="connsiteY7" fmla="*/ 339877 h 456541"/>
                    <a:gd name="connsiteX8" fmla="*/ 12367 w 126327"/>
                    <a:gd name="connsiteY8" fmla="*/ 309995 h 456541"/>
                    <a:gd name="connsiteX9" fmla="*/ 7549 w 126327"/>
                    <a:gd name="connsiteY9" fmla="*/ 248826 h 456541"/>
                    <a:gd name="connsiteX10" fmla="*/ 6588 w 126327"/>
                    <a:gd name="connsiteY10" fmla="*/ 188140 h 456541"/>
                    <a:gd name="connsiteX11" fmla="*/ 9483 w 126327"/>
                    <a:gd name="connsiteY11" fmla="*/ 136606 h 456541"/>
                    <a:gd name="connsiteX12" fmla="*/ 21973 w 126327"/>
                    <a:gd name="connsiteY12" fmla="*/ 91811 h 456541"/>
                    <a:gd name="connsiteX13" fmla="*/ 30642 w 126327"/>
                    <a:gd name="connsiteY13" fmla="*/ 59535 h 456541"/>
                    <a:gd name="connsiteX14" fmla="*/ 25891 w 126327"/>
                    <a:gd name="connsiteY14" fmla="*/ 3 h 456541"/>
                    <a:gd name="connsiteX15" fmla="*/ 68040 w 126327"/>
                    <a:gd name="connsiteY15" fmla="*/ 39416 h 456541"/>
                    <a:gd name="connsiteX16" fmla="*/ 63350 w 126327"/>
                    <a:gd name="connsiteY16" fmla="*/ 83500 h 456541"/>
                    <a:gd name="connsiteX17" fmla="*/ 49631 w 126327"/>
                    <a:gd name="connsiteY17" fmla="*/ 135153 h 456541"/>
                    <a:gd name="connsiteX18" fmla="*/ 44952 w 126327"/>
                    <a:gd name="connsiteY18" fmla="*/ 192955 h 456541"/>
                    <a:gd name="connsiteX19" fmla="*/ 54326 w 126327"/>
                    <a:gd name="connsiteY19" fmla="*/ 247858 h 456541"/>
                    <a:gd name="connsiteX20" fmla="*/ 62265 w 126327"/>
                    <a:gd name="connsiteY20" fmla="*/ 296262 h 456541"/>
                    <a:gd name="connsiteX21" fmla="*/ 88598 w 126327"/>
                    <a:gd name="connsiteY21" fmla="*/ 348291 h 45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6327" h="456541">
                      <a:moveTo>
                        <a:pt x="88598" y="348291"/>
                      </a:moveTo>
                      <a:cubicBezTo>
                        <a:pt x="120344" y="367076"/>
                        <a:pt x="125394" y="391278"/>
                        <a:pt x="126479" y="421618"/>
                      </a:cubicBezTo>
                      <a:cubicBezTo>
                        <a:pt x="127487" y="450058"/>
                        <a:pt x="113886" y="454131"/>
                        <a:pt x="112169" y="454538"/>
                      </a:cubicBezTo>
                      <a:cubicBezTo>
                        <a:pt x="112056" y="454548"/>
                        <a:pt x="111989" y="454568"/>
                        <a:pt x="111989" y="454568"/>
                      </a:cubicBezTo>
                      <a:cubicBezTo>
                        <a:pt x="102620" y="457303"/>
                        <a:pt x="90778" y="457936"/>
                        <a:pt x="80185" y="451613"/>
                      </a:cubicBezTo>
                      <a:cubicBezTo>
                        <a:pt x="72004" y="443909"/>
                        <a:pt x="59504" y="443909"/>
                        <a:pt x="53730" y="422236"/>
                      </a:cubicBezTo>
                      <a:cubicBezTo>
                        <a:pt x="47950" y="400552"/>
                        <a:pt x="41713" y="387055"/>
                        <a:pt x="35465" y="379836"/>
                      </a:cubicBezTo>
                      <a:cubicBezTo>
                        <a:pt x="29187" y="372606"/>
                        <a:pt x="12861" y="357688"/>
                        <a:pt x="10444" y="339877"/>
                      </a:cubicBezTo>
                      <a:cubicBezTo>
                        <a:pt x="8053" y="322044"/>
                        <a:pt x="12367" y="309995"/>
                        <a:pt x="12367" y="309995"/>
                      </a:cubicBezTo>
                      <a:cubicBezTo>
                        <a:pt x="12367" y="309995"/>
                        <a:pt x="-6401" y="287837"/>
                        <a:pt x="7549" y="248826"/>
                      </a:cubicBezTo>
                      <a:cubicBezTo>
                        <a:pt x="7549" y="248826"/>
                        <a:pt x="-8314" y="218491"/>
                        <a:pt x="6588" y="188140"/>
                      </a:cubicBezTo>
                      <a:cubicBezTo>
                        <a:pt x="6588" y="188140"/>
                        <a:pt x="-1588" y="163099"/>
                        <a:pt x="9483" y="136606"/>
                      </a:cubicBezTo>
                      <a:cubicBezTo>
                        <a:pt x="9483" y="136606"/>
                        <a:pt x="7071" y="109149"/>
                        <a:pt x="21973" y="91811"/>
                      </a:cubicBezTo>
                      <a:cubicBezTo>
                        <a:pt x="21973" y="91811"/>
                        <a:pt x="23896" y="71106"/>
                        <a:pt x="30642" y="59535"/>
                      </a:cubicBezTo>
                      <a:cubicBezTo>
                        <a:pt x="37373" y="47970"/>
                        <a:pt x="18671" y="26497"/>
                        <a:pt x="25891" y="3"/>
                      </a:cubicBezTo>
                      <a:cubicBezTo>
                        <a:pt x="37491" y="18973"/>
                        <a:pt x="51812" y="32084"/>
                        <a:pt x="68040" y="39416"/>
                      </a:cubicBezTo>
                      <a:cubicBezTo>
                        <a:pt x="73444" y="67609"/>
                        <a:pt x="63350" y="83500"/>
                        <a:pt x="63350" y="83500"/>
                      </a:cubicBezTo>
                      <a:cubicBezTo>
                        <a:pt x="68400" y="117805"/>
                        <a:pt x="49631" y="135153"/>
                        <a:pt x="49631" y="135153"/>
                      </a:cubicBezTo>
                      <a:cubicBezTo>
                        <a:pt x="56491" y="172358"/>
                        <a:pt x="44952" y="192955"/>
                        <a:pt x="44952" y="192955"/>
                      </a:cubicBezTo>
                      <a:cubicBezTo>
                        <a:pt x="58661" y="216791"/>
                        <a:pt x="54326" y="247858"/>
                        <a:pt x="54326" y="247858"/>
                      </a:cubicBezTo>
                      <a:cubicBezTo>
                        <a:pt x="65145" y="270268"/>
                        <a:pt x="62265" y="296262"/>
                        <a:pt x="62265" y="296262"/>
                      </a:cubicBezTo>
                      <a:cubicBezTo>
                        <a:pt x="86808" y="310345"/>
                        <a:pt x="88598" y="348291"/>
                        <a:pt x="88598" y="348291"/>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4" name="Free-form: Shape 2062">
                  <a:extLst>
                    <a:ext uri="{FF2B5EF4-FFF2-40B4-BE49-F238E27FC236}">
                      <a16:creationId xmlns:a16="http://schemas.microsoft.com/office/drawing/2014/main" id="{15B58952-2178-4869-DB9D-FCCB871140F4}"/>
                    </a:ext>
                  </a:extLst>
                </p:cNvPr>
                <p:cNvSpPr/>
                <p:nvPr/>
              </p:nvSpPr>
              <p:spPr>
                <a:xfrm>
                  <a:off x="5050487" y="5082586"/>
                  <a:ext cx="116862" cy="467492"/>
                </a:xfrm>
                <a:custGeom>
                  <a:avLst/>
                  <a:gdLst>
                    <a:gd name="connsiteX0" fmla="*/ 93030 w 116862"/>
                    <a:gd name="connsiteY0" fmla="*/ 454908 h 467492"/>
                    <a:gd name="connsiteX1" fmla="*/ 117069 w 116862"/>
                    <a:gd name="connsiteY1" fmla="*/ 465016 h 467492"/>
                    <a:gd name="connsiteX2" fmla="*/ 89102 w 116862"/>
                    <a:gd name="connsiteY2" fmla="*/ 465840 h 467492"/>
                    <a:gd name="connsiteX3" fmla="*/ 87765 w 116862"/>
                    <a:gd name="connsiteY3" fmla="*/ 465367 h 467492"/>
                    <a:gd name="connsiteX4" fmla="*/ 87755 w 116862"/>
                    <a:gd name="connsiteY4" fmla="*/ 465356 h 467492"/>
                    <a:gd name="connsiteX5" fmla="*/ 80052 w 116862"/>
                    <a:gd name="connsiteY5" fmla="*/ 460197 h 467492"/>
                    <a:gd name="connsiteX6" fmla="*/ 20903 w 116862"/>
                    <a:gd name="connsiteY6" fmla="*/ 393245 h 467492"/>
                    <a:gd name="connsiteX7" fmla="*/ 20399 w 116862"/>
                    <a:gd name="connsiteY7" fmla="*/ 375896 h 467492"/>
                    <a:gd name="connsiteX8" fmla="*/ 207 w 116862"/>
                    <a:gd name="connsiteY8" fmla="*/ 321498 h 467492"/>
                    <a:gd name="connsiteX9" fmla="*/ 207 w 116862"/>
                    <a:gd name="connsiteY9" fmla="*/ 250190 h 467492"/>
                    <a:gd name="connsiteX10" fmla="*/ 207 w 116862"/>
                    <a:gd name="connsiteY10" fmla="*/ 197219 h 467492"/>
                    <a:gd name="connsiteX11" fmla="*/ 10290 w 116862"/>
                    <a:gd name="connsiteY11" fmla="*/ 135565 h 467492"/>
                    <a:gd name="connsiteX12" fmla="*/ 19926 w 116862"/>
                    <a:gd name="connsiteY12" fmla="*/ 87882 h 467492"/>
                    <a:gd name="connsiteX13" fmla="*/ 26580 w 116862"/>
                    <a:gd name="connsiteY13" fmla="*/ 22089 h 467492"/>
                    <a:gd name="connsiteX14" fmla="*/ 33388 w 116862"/>
                    <a:gd name="connsiteY14" fmla="*/ 3 h 467492"/>
                    <a:gd name="connsiteX15" fmla="*/ 38741 w 116862"/>
                    <a:gd name="connsiteY15" fmla="*/ 3304 h 467492"/>
                    <a:gd name="connsiteX16" fmla="*/ 43492 w 116862"/>
                    <a:gd name="connsiteY16" fmla="*/ 62836 h 467492"/>
                    <a:gd name="connsiteX17" fmla="*/ 34823 w 116862"/>
                    <a:gd name="connsiteY17" fmla="*/ 95112 h 467492"/>
                    <a:gd name="connsiteX18" fmla="*/ 22333 w 116862"/>
                    <a:gd name="connsiteY18" fmla="*/ 139906 h 467492"/>
                    <a:gd name="connsiteX19" fmla="*/ 19438 w 116862"/>
                    <a:gd name="connsiteY19" fmla="*/ 191441 h 467492"/>
                    <a:gd name="connsiteX20" fmla="*/ 20399 w 116862"/>
                    <a:gd name="connsiteY20" fmla="*/ 252126 h 467492"/>
                    <a:gd name="connsiteX21" fmla="*/ 25217 w 116862"/>
                    <a:gd name="connsiteY21" fmla="*/ 313295 h 467492"/>
                    <a:gd name="connsiteX22" fmla="*/ 23294 w 116862"/>
                    <a:gd name="connsiteY22" fmla="*/ 343177 h 467492"/>
                    <a:gd name="connsiteX23" fmla="*/ 48315 w 116862"/>
                    <a:gd name="connsiteY23" fmla="*/ 383136 h 467492"/>
                    <a:gd name="connsiteX24" fmla="*/ 66580 w 116862"/>
                    <a:gd name="connsiteY24" fmla="*/ 425536 h 467492"/>
                    <a:gd name="connsiteX25" fmla="*/ 93030 w 116862"/>
                    <a:gd name="connsiteY25" fmla="*/ 454908 h 46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6862" h="467492">
                      <a:moveTo>
                        <a:pt x="93030" y="454908"/>
                      </a:moveTo>
                      <a:cubicBezTo>
                        <a:pt x="101206" y="462601"/>
                        <a:pt x="117069" y="465016"/>
                        <a:pt x="117069" y="465016"/>
                      </a:cubicBezTo>
                      <a:cubicBezTo>
                        <a:pt x="117069" y="465016"/>
                        <a:pt x="101520" y="469996"/>
                        <a:pt x="89102" y="465840"/>
                      </a:cubicBezTo>
                      <a:cubicBezTo>
                        <a:pt x="88732" y="465650"/>
                        <a:pt x="88289" y="465480"/>
                        <a:pt x="87765" y="465367"/>
                      </a:cubicBezTo>
                      <a:lnTo>
                        <a:pt x="87755" y="465356"/>
                      </a:lnTo>
                      <a:cubicBezTo>
                        <a:pt x="84885" y="464218"/>
                        <a:pt x="82248" y="462560"/>
                        <a:pt x="80052" y="460197"/>
                      </a:cubicBezTo>
                      <a:cubicBezTo>
                        <a:pt x="60800" y="439491"/>
                        <a:pt x="37240" y="393245"/>
                        <a:pt x="20903" y="393245"/>
                      </a:cubicBezTo>
                      <a:cubicBezTo>
                        <a:pt x="20903" y="393245"/>
                        <a:pt x="26179" y="391314"/>
                        <a:pt x="20399" y="375896"/>
                      </a:cubicBezTo>
                      <a:cubicBezTo>
                        <a:pt x="14635" y="360500"/>
                        <a:pt x="11267" y="324372"/>
                        <a:pt x="207" y="321498"/>
                      </a:cubicBezTo>
                      <a:cubicBezTo>
                        <a:pt x="207" y="321498"/>
                        <a:pt x="10768" y="282950"/>
                        <a:pt x="207" y="250190"/>
                      </a:cubicBezTo>
                      <a:cubicBezTo>
                        <a:pt x="5498" y="230931"/>
                        <a:pt x="207" y="197219"/>
                        <a:pt x="207" y="197219"/>
                      </a:cubicBezTo>
                      <a:cubicBezTo>
                        <a:pt x="17520" y="175535"/>
                        <a:pt x="10290" y="135565"/>
                        <a:pt x="10290" y="135565"/>
                      </a:cubicBezTo>
                      <a:cubicBezTo>
                        <a:pt x="22816" y="119190"/>
                        <a:pt x="19926" y="87882"/>
                        <a:pt x="19926" y="87882"/>
                      </a:cubicBezTo>
                      <a:cubicBezTo>
                        <a:pt x="37234" y="70544"/>
                        <a:pt x="26580" y="22089"/>
                        <a:pt x="26580" y="22089"/>
                      </a:cubicBezTo>
                      <a:cubicBezTo>
                        <a:pt x="30879" y="13108"/>
                        <a:pt x="33280" y="497"/>
                        <a:pt x="33388" y="3"/>
                      </a:cubicBezTo>
                      <a:cubicBezTo>
                        <a:pt x="36648" y="2228"/>
                        <a:pt x="38741" y="3304"/>
                        <a:pt x="38741" y="3304"/>
                      </a:cubicBezTo>
                      <a:cubicBezTo>
                        <a:pt x="31522" y="29797"/>
                        <a:pt x="50218" y="51265"/>
                        <a:pt x="43492" y="62836"/>
                      </a:cubicBezTo>
                      <a:cubicBezTo>
                        <a:pt x="36746" y="74401"/>
                        <a:pt x="34823" y="95112"/>
                        <a:pt x="34823" y="95112"/>
                      </a:cubicBezTo>
                      <a:cubicBezTo>
                        <a:pt x="19926" y="112450"/>
                        <a:pt x="22333" y="139906"/>
                        <a:pt x="22333" y="139906"/>
                      </a:cubicBezTo>
                      <a:cubicBezTo>
                        <a:pt x="11262" y="166400"/>
                        <a:pt x="19438" y="191441"/>
                        <a:pt x="19438" y="191441"/>
                      </a:cubicBezTo>
                      <a:cubicBezTo>
                        <a:pt x="4536" y="221796"/>
                        <a:pt x="20399" y="252126"/>
                        <a:pt x="20399" y="252126"/>
                      </a:cubicBezTo>
                      <a:cubicBezTo>
                        <a:pt x="6444" y="291138"/>
                        <a:pt x="25217" y="313295"/>
                        <a:pt x="25217" y="313295"/>
                      </a:cubicBezTo>
                      <a:cubicBezTo>
                        <a:pt x="25217" y="313295"/>
                        <a:pt x="20903" y="325345"/>
                        <a:pt x="23294" y="343177"/>
                      </a:cubicBezTo>
                      <a:cubicBezTo>
                        <a:pt x="25711" y="360989"/>
                        <a:pt x="42042" y="375901"/>
                        <a:pt x="48315" y="383136"/>
                      </a:cubicBezTo>
                      <a:cubicBezTo>
                        <a:pt x="54563" y="390356"/>
                        <a:pt x="60800" y="403852"/>
                        <a:pt x="66580" y="425536"/>
                      </a:cubicBezTo>
                      <a:cubicBezTo>
                        <a:pt x="72344" y="447205"/>
                        <a:pt x="84849" y="447205"/>
                        <a:pt x="93030" y="454908"/>
                      </a:cubicBezTo>
                      <a:close/>
                    </a:path>
                  </a:pathLst>
                </a:custGeom>
                <a:solidFill>
                  <a:srgbClr val="F8B4AA"/>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5" name="Free-form: Shape 2063">
                  <a:extLst>
                    <a:ext uri="{FF2B5EF4-FFF2-40B4-BE49-F238E27FC236}">
                      <a16:creationId xmlns:a16="http://schemas.microsoft.com/office/drawing/2014/main" id="{C2F21610-C6A3-D112-BF96-AF26654DF282}"/>
                    </a:ext>
                  </a:extLst>
                </p:cNvPr>
                <p:cNvSpPr/>
                <p:nvPr/>
              </p:nvSpPr>
              <p:spPr>
                <a:xfrm>
                  <a:off x="4996125" y="5002122"/>
                  <a:ext cx="245480" cy="605570"/>
                </a:xfrm>
                <a:custGeom>
                  <a:avLst/>
                  <a:gdLst>
                    <a:gd name="connsiteX0" fmla="*/ 235571 w 245480"/>
                    <a:gd name="connsiteY0" fmla="*/ 590446 h 605570"/>
                    <a:gd name="connsiteX1" fmla="*/ 212803 w 245480"/>
                    <a:gd name="connsiteY1" fmla="*/ 557860 h 605570"/>
                    <a:gd name="connsiteX2" fmla="*/ 179369 w 245480"/>
                    <a:gd name="connsiteY2" fmla="*/ 538298 h 605570"/>
                    <a:gd name="connsiteX3" fmla="*/ 179189 w 245480"/>
                    <a:gd name="connsiteY3" fmla="*/ 538329 h 605570"/>
                    <a:gd name="connsiteX4" fmla="*/ 147386 w 245480"/>
                    <a:gd name="connsiteY4" fmla="*/ 535373 h 605570"/>
                    <a:gd name="connsiteX5" fmla="*/ 171425 w 245480"/>
                    <a:gd name="connsiteY5" fmla="*/ 545481 h 605570"/>
                    <a:gd name="connsiteX6" fmla="*/ 143457 w 245480"/>
                    <a:gd name="connsiteY6" fmla="*/ 546305 h 605570"/>
                    <a:gd name="connsiteX7" fmla="*/ 142120 w 245480"/>
                    <a:gd name="connsiteY7" fmla="*/ 545831 h 605570"/>
                    <a:gd name="connsiteX8" fmla="*/ 142110 w 245480"/>
                    <a:gd name="connsiteY8" fmla="*/ 545821 h 605570"/>
                    <a:gd name="connsiteX9" fmla="*/ 134407 w 245480"/>
                    <a:gd name="connsiteY9" fmla="*/ 540662 h 605570"/>
                    <a:gd name="connsiteX10" fmla="*/ 75259 w 245480"/>
                    <a:gd name="connsiteY10" fmla="*/ 473710 h 605570"/>
                    <a:gd name="connsiteX11" fmla="*/ 74755 w 245480"/>
                    <a:gd name="connsiteY11" fmla="*/ 456361 h 605570"/>
                    <a:gd name="connsiteX12" fmla="*/ 54562 w 245480"/>
                    <a:gd name="connsiteY12" fmla="*/ 401963 h 605570"/>
                    <a:gd name="connsiteX13" fmla="*/ 54562 w 245480"/>
                    <a:gd name="connsiteY13" fmla="*/ 330655 h 605570"/>
                    <a:gd name="connsiteX14" fmla="*/ 54562 w 245480"/>
                    <a:gd name="connsiteY14" fmla="*/ 277683 h 605570"/>
                    <a:gd name="connsiteX15" fmla="*/ 64646 w 245480"/>
                    <a:gd name="connsiteY15" fmla="*/ 216030 h 605570"/>
                    <a:gd name="connsiteX16" fmla="*/ 74282 w 245480"/>
                    <a:gd name="connsiteY16" fmla="*/ 168347 h 605570"/>
                    <a:gd name="connsiteX17" fmla="*/ 80935 w 245480"/>
                    <a:gd name="connsiteY17" fmla="*/ 102554 h 605570"/>
                    <a:gd name="connsiteX18" fmla="*/ 87744 w 245480"/>
                    <a:gd name="connsiteY18" fmla="*/ 80468 h 605570"/>
                    <a:gd name="connsiteX19" fmla="*/ 87744 w 245480"/>
                    <a:gd name="connsiteY19" fmla="*/ 80468 h 605570"/>
                    <a:gd name="connsiteX20" fmla="*/ 52150 w 245480"/>
                    <a:gd name="connsiteY20" fmla="*/ 32512 h 605570"/>
                    <a:gd name="connsiteX21" fmla="*/ 19087 w 245480"/>
                    <a:gd name="connsiteY21" fmla="*/ 4 h 605570"/>
                    <a:gd name="connsiteX22" fmla="*/ 26656 w 245480"/>
                    <a:gd name="connsiteY22" fmla="*/ 49124 h 605570"/>
                    <a:gd name="connsiteX23" fmla="*/ 28106 w 245480"/>
                    <a:gd name="connsiteY23" fmla="*/ 98625 h 605570"/>
                    <a:gd name="connsiteX24" fmla="*/ 34966 w 245480"/>
                    <a:gd name="connsiteY24" fmla="*/ 152441 h 605570"/>
                    <a:gd name="connsiteX25" fmla="*/ 29191 w 245480"/>
                    <a:gd name="connsiteY25" fmla="*/ 169779 h 605570"/>
                    <a:gd name="connsiteX26" fmla="*/ 20167 w 245480"/>
                    <a:gd name="connsiteY26" fmla="*/ 224681 h 605570"/>
                    <a:gd name="connsiteX27" fmla="*/ 8993 w 245480"/>
                    <a:gd name="connsiteY27" fmla="*/ 290789 h 605570"/>
                    <a:gd name="connsiteX28" fmla="*/ 7538 w 245480"/>
                    <a:gd name="connsiteY28" fmla="*/ 345701 h 605570"/>
                    <a:gd name="connsiteX29" fmla="*/ 5872 w 245480"/>
                    <a:gd name="connsiteY29" fmla="*/ 365233 h 605570"/>
                    <a:gd name="connsiteX30" fmla="*/ 5862 w 245480"/>
                    <a:gd name="connsiteY30" fmla="*/ 365315 h 605570"/>
                    <a:gd name="connsiteX31" fmla="*/ 21612 w 245480"/>
                    <a:gd name="connsiteY31" fmla="*/ 423374 h 605570"/>
                    <a:gd name="connsiteX32" fmla="*/ 49029 w 245480"/>
                    <a:gd name="connsiteY32" fmla="*/ 497067 h 605570"/>
                    <a:gd name="connsiteX33" fmla="*/ 78606 w 245480"/>
                    <a:gd name="connsiteY33" fmla="*/ 552330 h 605570"/>
                    <a:gd name="connsiteX34" fmla="*/ 92932 w 245480"/>
                    <a:gd name="connsiteY34" fmla="*/ 560172 h 605570"/>
                    <a:gd name="connsiteX35" fmla="*/ 100866 w 245480"/>
                    <a:gd name="connsiteY35" fmla="*/ 563623 h 605570"/>
                    <a:gd name="connsiteX36" fmla="*/ 165630 w 245480"/>
                    <a:gd name="connsiteY36" fmla="*/ 558401 h 605570"/>
                    <a:gd name="connsiteX37" fmla="*/ 188399 w 245480"/>
                    <a:gd name="connsiteY37" fmla="*/ 559488 h 605570"/>
                    <a:gd name="connsiteX38" fmla="*/ 217142 w 245480"/>
                    <a:gd name="connsiteY38" fmla="*/ 595322 h 605570"/>
                    <a:gd name="connsiteX39" fmla="*/ 243156 w 245480"/>
                    <a:gd name="connsiteY39" fmla="*/ 603458 h 605570"/>
                    <a:gd name="connsiteX40" fmla="*/ 235571 w 245480"/>
                    <a:gd name="connsiteY40" fmla="*/ 590446 h 60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5480" h="605570">
                      <a:moveTo>
                        <a:pt x="235571" y="590446"/>
                      </a:moveTo>
                      <a:cubicBezTo>
                        <a:pt x="227452" y="585559"/>
                        <a:pt x="219312" y="570893"/>
                        <a:pt x="212803" y="557860"/>
                      </a:cubicBezTo>
                      <a:cubicBezTo>
                        <a:pt x="206324" y="544915"/>
                        <a:pt x="191263" y="535692"/>
                        <a:pt x="179369" y="538298"/>
                      </a:cubicBezTo>
                      <a:cubicBezTo>
                        <a:pt x="179256" y="538308"/>
                        <a:pt x="179189" y="538329"/>
                        <a:pt x="179189" y="538329"/>
                      </a:cubicBezTo>
                      <a:cubicBezTo>
                        <a:pt x="169820" y="541063"/>
                        <a:pt x="157978" y="541697"/>
                        <a:pt x="147386" y="535373"/>
                      </a:cubicBezTo>
                      <a:cubicBezTo>
                        <a:pt x="155562" y="543066"/>
                        <a:pt x="171425" y="545481"/>
                        <a:pt x="171425" y="545481"/>
                      </a:cubicBezTo>
                      <a:cubicBezTo>
                        <a:pt x="171425" y="545481"/>
                        <a:pt x="155875" y="550461"/>
                        <a:pt x="143457" y="546305"/>
                      </a:cubicBezTo>
                      <a:cubicBezTo>
                        <a:pt x="143015" y="546156"/>
                        <a:pt x="142563" y="545991"/>
                        <a:pt x="142120" y="545831"/>
                      </a:cubicBezTo>
                      <a:lnTo>
                        <a:pt x="142110" y="545821"/>
                      </a:lnTo>
                      <a:cubicBezTo>
                        <a:pt x="139241" y="544683"/>
                        <a:pt x="136603" y="543025"/>
                        <a:pt x="134407" y="540662"/>
                      </a:cubicBezTo>
                      <a:cubicBezTo>
                        <a:pt x="115156" y="519956"/>
                        <a:pt x="91595" y="473710"/>
                        <a:pt x="75259" y="473710"/>
                      </a:cubicBezTo>
                      <a:cubicBezTo>
                        <a:pt x="75259" y="473710"/>
                        <a:pt x="80534" y="471778"/>
                        <a:pt x="74755" y="456361"/>
                      </a:cubicBezTo>
                      <a:cubicBezTo>
                        <a:pt x="68991" y="440965"/>
                        <a:pt x="65623" y="404837"/>
                        <a:pt x="54562" y="401963"/>
                      </a:cubicBezTo>
                      <a:cubicBezTo>
                        <a:pt x="54562" y="401963"/>
                        <a:pt x="65124" y="363415"/>
                        <a:pt x="54562" y="330655"/>
                      </a:cubicBezTo>
                      <a:cubicBezTo>
                        <a:pt x="59853" y="311396"/>
                        <a:pt x="54562" y="277683"/>
                        <a:pt x="54562" y="277683"/>
                      </a:cubicBezTo>
                      <a:cubicBezTo>
                        <a:pt x="71875" y="256000"/>
                        <a:pt x="64646" y="216030"/>
                        <a:pt x="64646" y="216030"/>
                      </a:cubicBezTo>
                      <a:cubicBezTo>
                        <a:pt x="77172" y="199655"/>
                        <a:pt x="74282" y="168347"/>
                        <a:pt x="74282" y="168347"/>
                      </a:cubicBezTo>
                      <a:cubicBezTo>
                        <a:pt x="91590" y="151009"/>
                        <a:pt x="80935" y="102554"/>
                        <a:pt x="80935" y="102554"/>
                      </a:cubicBezTo>
                      <a:cubicBezTo>
                        <a:pt x="85234" y="93573"/>
                        <a:pt x="87636" y="80962"/>
                        <a:pt x="87744" y="80468"/>
                      </a:cubicBezTo>
                      <a:lnTo>
                        <a:pt x="87744" y="80468"/>
                      </a:lnTo>
                      <a:cubicBezTo>
                        <a:pt x="78282" y="74093"/>
                        <a:pt x="58958" y="58310"/>
                        <a:pt x="52150" y="32512"/>
                      </a:cubicBezTo>
                      <a:cubicBezTo>
                        <a:pt x="52150" y="32512"/>
                        <a:pt x="28348" y="28176"/>
                        <a:pt x="19087" y="4"/>
                      </a:cubicBezTo>
                      <a:cubicBezTo>
                        <a:pt x="19087" y="4"/>
                        <a:pt x="8634" y="28907"/>
                        <a:pt x="26656" y="49124"/>
                      </a:cubicBezTo>
                      <a:cubicBezTo>
                        <a:pt x="26656" y="49124"/>
                        <a:pt x="13668" y="71168"/>
                        <a:pt x="28106" y="98625"/>
                      </a:cubicBezTo>
                      <a:cubicBezTo>
                        <a:pt x="28106" y="98625"/>
                        <a:pt x="19437" y="127883"/>
                        <a:pt x="34966" y="152441"/>
                      </a:cubicBezTo>
                      <a:cubicBezTo>
                        <a:pt x="34966" y="152441"/>
                        <a:pt x="34966" y="161473"/>
                        <a:pt x="29191" y="169779"/>
                      </a:cubicBezTo>
                      <a:cubicBezTo>
                        <a:pt x="23417" y="178095"/>
                        <a:pt x="17653" y="194701"/>
                        <a:pt x="20167" y="224681"/>
                      </a:cubicBezTo>
                      <a:cubicBezTo>
                        <a:pt x="20167" y="224681"/>
                        <a:pt x="1054" y="233363"/>
                        <a:pt x="8993" y="290789"/>
                      </a:cubicBezTo>
                      <a:cubicBezTo>
                        <a:pt x="8993" y="290789"/>
                        <a:pt x="-9770" y="308863"/>
                        <a:pt x="7538" y="345701"/>
                      </a:cubicBezTo>
                      <a:cubicBezTo>
                        <a:pt x="7538" y="345701"/>
                        <a:pt x="6201" y="353879"/>
                        <a:pt x="5872" y="365233"/>
                      </a:cubicBezTo>
                      <a:cubicBezTo>
                        <a:pt x="5862" y="365274"/>
                        <a:pt x="5862" y="365315"/>
                        <a:pt x="5862" y="365315"/>
                      </a:cubicBezTo>
                      <a:cubicBezTo>
                        <a:pt x="5374" y="383318"/>
                        <a:pt x="7477" y="409224"/>
                        <a:pt x="21612" y="423374"/>
                      </a:cubicBezTo>
                      <a:cubicBezTo>
                        <a:pt x="21612" y="423374"/>
                        <a:pt x="14753" y="466722"/>
                        <a:pt x="49029" y="497067"/>
                      </a:cubicBezTo>
                      <a:cubicBezTo>
                        <a:pt x="49029" y="497067"/>
                        <a:pt x="52634" y="536439"/>
                        <a:pt x="78606" y="552330"/>
                      </a:cubicBezTo>
                      <a:cubicBezTo>
                        <a:pt x="83213" y="555157"/>
                        <a:pt x="88006" y="557809"/>
                        <a:pt x="92932" y="560172"/>
                      </a:cubicBezTo>
                      <a:cubicBezTo>
                        <a:pt x="95549" y="561398"/>
                        <a:pt x="98197" y="562577"/>
                        <a:pt x="100866" y="563623"/>
                      </a:cubicBezTo>
                      <a:cubicBezTo>
                        <a:pt x="121779" y="571872"/>
                        <a:pt x="144661" y="573638"/>
                        <a:pt x="165630" y="558401"/>
                      </a:cubicBezTo>
                      <a:cubicBezTo>
                        <a:pt x="174073" y="552268"/>
                        <a:pt x="179729" y="551341"/>
                        <a:pt x="188399" y="559488"/>
                      </a:cubicBezTo>
                      <a:cubicBezTo>
                        <a:pt x="197068" y="567644"/>
                        <a:pt x="209558" y="585003"/>
                        <a:pt x="217142" y="595322"/>
                      </a:cubicBezTo>
                      <a:cubicBezTo>
                        <a:pt x="224737" y="605631"/>
                        <a:pt x="237196" y="607804"/>
                        <a:pt x="243156" y="603458"/>
                      </a:cubicBezTo>
                      <a:cubicBezTo>
                        <a:pt x="249121" y="599138"/>
                        <a:pt x="243706" y="595332"/>
                        <a:pt x="235571" y="590446"/>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220" name="Free-form: Shape 1808">
                <a:extLst>
                  <a:ext uri="{FF2B5EF4-FFF2-40B4-BE49-F238E27FC236}">
                    <a16:creationId xmlns:a16="http://schemas.microsoft.com/office/drawing/2014/main" id="{1FA10A27-E853-A9A6-8B57-20B415F1A109}"/>
                  </a:ext>
                </a:extLst>
              </p:cNvPr>
              <p:cNvSpPr/>
              <p:nvPr/>
            </p:nvSpPr>
            <p:spPr>
              <a:xfrm>
                <a:off x="5050721" y="5484797"/>
                <a:ext cx="79683" cy="75735"/>
              </a:xfrm>
              <a:custGeom>
                <a:avLst/>
                <a:gdLst>
                  <a:gd name="connsiteX0" fmla="*/ 32512 w 79683"/>
                  <a:gd name="connsiteY0" fmla="*/ 4795 h 75735"/>
                  <a:gd name="connsiteX1" fmla="*/ 4715 w 79683"/>
                  <a:gd name="connsiteY1" fmla="*/ 8616 h 75735"/>
                  <a:gd name="connsiteX2" fmla="*/ 9656 w 79683"/>
                  <a:gd name="connsiteY2" fmla="*/ 45222 h 75735"/>
                  <a:gd name="connsiteX3" fmla="*/ 72888 w 79683"/>
                  <a:gd name="connsiteY3" fmla="*/ 74208 h 75735"/>
                  <a:gd name="connsiteX4" fmla="*/ 69072 w 79683"/>
                  <a:gd name="connsiteY4" fmla="*/ 55902 h 75735"/>
                  <a:gd name="connsiteX5" fmla="*/ 32512 w 79683"/>
                  <a:gd name="connsiteY5" fmla="*/ 4795 h 7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683" h="75735">
                    <a:moveTo>
                      <a:pt x="32512" y="4795"/>
                    </a:moveTo>
                    <a:cubicBezTo>
                      <a:pt x="25144" y="-164"/>
                      <a:pt x="12335" y="-4345"/>
                      <a:pt x="4715" y="8616"/>
                    </a:cubicBezTo>
                    <a:cubicBezTo>
                      <a:pt x="-2901" y="21582"/>
                      <a:pt x="-607" y="34162"/>
                      <a:pt x="9656" y="45222"/>
                    </a:cubicBezTo>
                    <a:cubicBezTo>
                      <a:pt x="19961" y="56283"/>
                      <a:pt x="58804" y="82226"/>
                      <a:pt x="72888" y="74208"/>
                    </a:cubicBezTo>
                    <a:cubicBezTo>
                      <a:pt x="86977" y="66201"/>
                      <a:pt x="76703" y="65820"/>
                      <a:pt x="69072" y="55902"/>
                    </a:cubicBezTo>
                    <a:cubicBezTo>
                      <a:pt x="61457" y="45979"/>
                      <a:pt x="51183" y="17395"/>
                      <a:pt x="32512" y="479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1" name="Free-form: Shape 1809">
                <a:extLst>
                  <a:ext uri="{FF2B5EF4-FFF2-40B4-BE49-F238E27FC236}">
                    <a16:creationId xmlns:a16="http://schemas.microsoft.com/office/drawing/2014/main" id="{86B9938E-45AC-7110-D0C6-30B00E9F5048}"/>
                  </a:ext>
                </a:extLst>
              </p:cNvPr>
              <p:cNvSpPr/>
              <p:nvPr/>
            </p:nvSpPr>
            <p:spPr>
              <a:xfrm>
                <a:off x="5109245" y="5443818"/>
                <a:ext cx="74767" cy="83440"/>
              </a:xfrm>
              <a:custGeom>
                <a:avLst/>
                <a:gdLst>
                  <a:gd name="connsiteX0" fmla="*/ 49006 w 74767"/>
                  <a:gd name="connsiteY0" fmla="*/ 2693 h 83440"/>
                  <a:gd name="connsiteX1" fmla="*/ 19686 w 74767"/>
                  <a:gd name="connsiteY1" fmla="*/ 6112 h 83440"/>
                  <a:gd name="connsiteX2" fmla="*/ 275 w 74767"/>
                  <a:gd name="connsiteY2" fmla="*/ 30139 h 83440"/>
                  <a:gd name="connsiteX3" fmla="*/ 41026 w 74767"/>
                  <a:gd name="connsiteY3" fmla="*/ 83162 h 83440"/>
                  <a:gd name="connsiteX4" fmla="*/ 74912 w 74767"/>
                  <a:gd name="connsiteY4" fmla="*/ 56854 h 83440"/>
                  <a:gd name="connsiteX5" fmla="*/ 49006 w 74767"/>
                  <a:gd name="connsiteY5" fmla="*/ 2693 h 8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767" h="83440">
                    <a:moveTo>
                      <a:pt x="49006" y="2693"/>
                    </a:moveTo>
                    <a:cubicBezTo>
                      <a:pt x="35688" y="-2266"/>
                      <a:pt x="27307" y="15"/>
                      <a:pt x="19686" y="6112"/>
                    </a:cubicBezTo>
                    <a:cubicBezTo>
                      <a:pt x="12081" y="12229"/>
                      <a:pt x="-877" y="20232"/>
                      <a:pt x="275" y="30139"/>
                    </a:cubicBezTo>
                    <a:cubicBezTo>
                      <a:pt x="1417" y="40057"/>
                      <a:pt x="21599" y="81633"/>
                      <a:pt x="41026" y="83162"/>
                    </a:cubicBezTo>
                    <a:cubicBezTo>
                      <a:pt x="60452" y="84691"/>
                      <a:pt x="76058" y="80103"/>
                      <a:pt x="74912" y="56854"/>
                    </a:cubicBezTo>
                    <a:cubicBezTo>
                      <a:pt x="73760" y="33579"/>
                      <a:pt x="71379" y="10999"/>
                      <a:pt x="49006" y="269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2" name="Free-form: Shape 1810">
                <a:extLst>
                  <a:ext uri="{FF2B5EF4-FFF2-40B4-BE49-F238E27FC236}">
                    <a16:creationId xmlns:a16="http://schemas.microsoft.com/office/drawing/2014/main" id="{622AB39F-42AB-34D1-0387-1EBF9A53D9EF}"/>
                  </a:ext>
                </a:extLst>
              </p:cNvPr>
              <p:cNvSpPr/>
              <p:nvPr/>
            </p:nvSpPr>
            <p:spPr>
              <a:xfrm>
                <a:off x="5078761" y="5389261"/>
                <a:ext cx="59209" cy="62673"/>
              </a:xfrm>
              <a:custGeom>
                <a:avLst/>
                <a:gdLst>
                  <a:gd name="connsiteX0" fmla="*/ 49788 w 59209"/>
                  <a:gd name="connsiteY0" fmla="*/ 12631 h 62673"/>
                  <a:gd name="connsiteX1" fmla="*/ 33030 w 59209"/>
                  <a:gd name="connsiteY1" fmla="*/ 51 h 62673"/>
                  <a:gd name="connsiteX2" fmla="*/ 281 w 59209"/>
                  <a:gd name="connsiteY2" fmla="*/ 21776 h 62673"/>
                  <a:gd name="connsiteX3" fmla="*/ 21610 w 59209"/>
                  <a:gd name="connsiteY3" fmla="*/ 62590 h 62673"/>
                  <a:gd name="connsiteX4" fmla="*/ 54740 w 59209"/>
                  <a:gd name="connsiteY4" fmla="*/ 40473 h 62673"/>
                  <a:gd name="connsiteX5" fmla="*/ 49788 w 59209"/>
                  <a:gd name="connsiteY5" fmla="*/ 12631 h 6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209" h="62673">
                    <a:moveTo>
                      <a:pt x="49788" y="12631"/>
                    </a:moveTo>
                    <a:cubicBezTo>
                      <a:pt x="45294" y="6616"/>
                      <a:pt x="38743" y="-727"/>
                      <a:pt x="33030" y="51"/>
                    </a:cubicBezTo>
                    <a:cubicBezTo>
                      <a:pt x="27323" y="813"/>
                      <a:pt x="1427" y="813"/>
                      <a:pt x="281" y="21776"/>
                    </a:cubicBezTo>
                    <a:cubicBezTo>
                      <a:pt x="-856" y="42744"/>
                      <a:pt x="11326" y="64119"/>
                      <a:pt x="21610" y="62590"/>
                    </a:cubicBezTo>
                    <a:cubicBezTo>
                      <a:pt x="31873" y="61071"/>
                      <a:pt x="46739" y="42744"/>
                      <a:pt x="54740" y="40473"/>
                    </a:cubicBezTo>
                    <a:cubicBezTo>
                      <a:pt x="62741" y="38177"/>
                      <a:pt x="60077" y="26359"/>
                      <a:pt x="49788" y="1263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3" name="Free-form: Shape 1811">
                <a:extLst>
                  <a:ext uri="{FF2B5EF4-FFF2-40B4-BE49-F238E27FC236}">
                    <a16:creationId xmlns:a16="http://schemas.microsoft.com/office/drawing/2014/main" id="{42AA6287-F85D-B1E2-821F-FD5109FC47AE}"/>
                  </a:ext>
                </a:extLst>
              </p:cNvPr>
              <p:cNvSpPr/>
              <p:nvPr/>
            </p:nvSpPr>
            <p:spPr>
              <a:xfrm>
                <a:off x="5025054" y="5411089"/>
                <a:ext cx="41859" cy="67280"/>
              </a:xfrm>
              <a:custGeom>
                <a:avLst/>
                <a:gdLst>
                  <a:gd name="connsiteX0" fmla="*/ 28093 w 41859"/>
                  <a:gd name="connsiteY0" fmla="*/ 1862 h 67280"/>
                  <a:gd name="connsiteX1" fmla="*/ 300 w 41859"/>
                  <a:gd name="connsiteY1" fmla="*/ 18638 h 67280"/>
                  <a:gd name="connsiteX2" fmla="*/ 22766 w 41859"/>
                  <a:gd name="connsiteY2" fmla="*/ 66692 h 67280"/>
                  <a:gd name="connsiteX3" fmla="*/ 41051 w 41859"/>
                  <a:gd name="connsiteY3" fmla="*/ 42284 h 67280"/>
                  <a:gd name="connsiteX4" fmla="*/ 28093 w 41859"/>
                  <a:gd name="connsiteY4" fmla="*/ 1862 h 67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59" h="67280">
                    <a:moveTo>
                      <a:pt x="28093" y="1862"/>
                    </a:moveTo>
                    <a:cubicBezTo>
                      <a:pt x="23404" y="-1769"/>
                      <a:pt x="1427" y="-1959"/>
                      <a:pt x="300" y="18638"/>
                    </a:cubicBezTo>
                    <a:cubicBezTo>
                      <a:pt x="-851" y="39236"/>
                      <a:pt x="9433" y="72032"/>
                      <a:pt x="22766" y="66692"/>
                    </a:cubicBezTo>
                    <a:cubicBezTo>
                      <a:pt x="36099" y="61363"/>
                      <a:pt x="45226" y="60585"/>
                      <a:pt x="41051" y="42284"/>
                    </a:cubicBezTo>
                    <a:cubicBezTo>
                      <a:pt x="36860" y="23978"/>
                      <a:pt x="38007" y="9488"/>
                      <a:pt x="28093" y="186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4" name="Free-form: Shape 1812">
                <a:extLst>
                  <a:ext uri="{FF2B5EF4-FFF2-40B4-BE49-F238E27FC236}">
                    <a16:creationId xmlns:a16="http://schemas.microsoft.com/office/drawing/2014/main" id="{D9395555-3E69-CDFD-80D3-F7C0BD86B45F}"/>
                  </a:ext>
                </a:extLst>
              </p:cNvPr>
              <p:cNvSpPr/>
              <p:nvPr/>
            </p:nvSpPr>
            <p:spPr>
              <a:xfrm>
                <a:off x="5071425" y="5334402"/>
                <a:ext cx="43246" cy="54623"/>
              </a:xfrm>
              <a:custGeom>
                <a:avLst/>
                <a:gdLst>
                  <a:gd name="connsiteX0" fmla="*/ 17130 w 43246"/>
                  <a:gd name="connsiteY0" fmla="*/ 1516 h 54623"/>
                  <a:gd name="connsiteX1" fmla="*/ 378 w 43246"/>
                  <a:gd name="connsiteY1" fmla="*/ 24014 h 54623"/>
                  <a:gd name="connsiteX2" fmla="*/ 9515 w 43246"/>
                  <a:gd name="connsiteY2" fmla="*/ 54519 h 54623"/>
                  <a:gd name="connsiteX3" fmla="*/ 42265 w 43246"/>
                  <a:gd name="connsiteY3" fmla="*/ 39272 h 54623"/>
                  <a:gd name="connsiteX4" fmla="*/ 17130 w 43246"/>
                  <a:gd name="connsiteY4" fmla="*/ 1516 h 5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46" h="54623">
                    <a:moveTo>
                      <a:pt x="17130" y="1516"/>
                    </a:moveTo>
                    <a:cubicBezTo>
                      <a:pt x="10533" y="3365"/>
                      <a:pt x="1149" y="7603"/>
                      <a:pt x="378" y="24014"/>
                    </a:cubicBezTo>
                    <a:cubicBezTo>
                      <a:pt x="-373" y="40410"/>
                      <a:pt x="1144" y="56048"/>
                      <a:pt x="9515" y="54519"/>
                    </a:cubicBezTo>
                    <a:cubicBezTo>
                      <a:pt x="17891" y="53010"/>
                      <a:pt x="41894" y="48422"/>
                      <a:pt x="42265" y="39272"/>
                    </a:cubicBezTo>
                    <a:cubicBezTo>
                      <a:pt x="42650" y="30111"/>
                      <a:pt x="51032" y="-8015"/>
                      <a:pt x="17130" y="151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5" name="Free-form: Shape 1813">
                <a:extLst>
                  <a:ext uri="{FF2B5EF4-FFF2-40B4-BE49-F238E27FC236}">
                    <a16:creationId xmlns:a16="http://schemas.microsoft.com/office/drawing/2014/main" id="{7E7F68E0-D6EF-1F96-B8B9-7BA3E07557CE}"/>
                  </a:ext>
                </a:extLst>
              </p:cNvPr>
              <p:cNvSpPr/>
              <p:nvPr/>
            </p:nvSpPr>
            <p:spPr>
              <a:xfrm>
                <a:off x="5011737" y="5339450"/>
                <a:ext cx="38556" cy="69712"/>
              </a:xfrm>
              <a:custGeom>
                <a:avLst/>
                <a:gdLst>
                  <a:gd name="connsiteX0" fmla="*/ 28469 w 38556"/>
                  <a:gd name="connsiteY0" fmla="*/ 272 h 69712"/>
                  <a:gd name="connsiteX1" fmla="*/ 671 w 38556"/>
                  <a:gd name="connsiteY1" fmla="*/ 17821 h 69712"/>
                  <a:gd name="connsiteX2" fmla="*/ 12472 w 38556"/>
                  <a:gd name="connsiteY2" fmla="*/ 69686 h 69712"/>
                  <a:gd name="connsiteX3" fmla="*/ 38742 w 38556"/>
                  <a:gd name="connsiteY3" fmla="*/ 49469 h 69712"/>
                  <a:gd name="connsiteX4" fmla="*/ 28469 w 38556"/>
                  <a:gd name="connsiteY4" fmla="*/ 272 h 6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56" h="69712">
                    <a:moveTo>
                      <a:pt x="28469" y="272"/>
                    </a:moveTo>
                    <a:cubicBezTo>
                      <a:pt x="17542" y="-1340"/>
                      <a:pt x="2188" y="4103"/>
                      <a:pt x="671" y="17821"/>
                    </a:cubicBezTo>
                    <a:cubicBezTo>
                      <a:pt x="-856" y="31549"/>
                      <a:pt x="1046" y="70834"/>
                      <a:pt x="12472" y="69686"/>
                    </a:cubicBezTo>
                    <a:cubicBezTo>
                      <a:pt x="23903" y="68537"/>
                      <a:pt x="39519" y="62446"/>
                      <a:pt x="38742" y="49469"/>
                    </a:cubicBezTo>
                    <a:cubicBezTo>
                      <a:pt x="37976" y="36508"/>
                      <a:pt x="41411" y="2183"/>
                      <a:pt x="28469" y="27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6" name="Free-form: Shape 1814">
                <a:extLst>
                  <a:ext uri="{FF2B5EF4-FFF2-40B4-BE49-F238E27FC236}">
                    <a16:creationId xmlns:a16="http://schemas.microsoft.com/office/drawing/2014/main" id="{4964F3AB-324B-0389-F932-3AC920AEE6FA}"/>
                  </a:ext>
                </a:extLst>
              </p:cNvPr>
              <p:cNvSpPr/>
              <p:nvPr/>
            </p:nvSpPr>
            <p:spPr>
              <a:xfrm>
                <a:off x="5007217" y="5282884"/>
                <a:ext cx="41493" cy="52273"/>
              </a:xfrm>
              <a:custGeom>
                <a:avLst/>
                <a:gdLst>
                  <a:gd name="connsiteX0" fmla="*/ 32598 w 41493"/>
                  <a:gd name="connsiteY0" fmla="*/ 26 h 52273"/>
                  <a:gd name="connsiteX1" fmla="*/ 2903 w 41493"/>
                  <a:gd name="connsiteY1" fmla="*/ 15664 h 52273"/>
                  <a:gd name="connsiteX2" fmla="*/ 10893 w 41493"/>
                  <a:gd name="connsiteY2" fmla="*/ 52261 h 52273"/>
                  <a:gd name="connsiteX3" fmla="*/ 40229 w 41493"/>
                  <a:gd name="connsiteY3" fmla="*/ 33203 h 52273"/>
                  <a:gd name="connsiteX4" fmla="*/ 32598 w 41493"/>
                  <a:gd name="connsiteY4" fmla="*/ 26 h 52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93" h="52273">
                    <a:moveTo>
                      <a:pt x="32598" y="26"/>
                    </a:moveTo>
                    <a:cubicBezTo>
                      <a:pt x="21933" y="597"/>
                      <a:pt x="7479" y="6123"/>
                      <a:pt x="2903" y="15664"/>
                    </a:cubicBezTo>
                    <a:cubicBezTo>
                      <a:pt x="-1664" y="25201"/>
                      <a:pt x="-1278" y="53039"/>
                      <a:pt x="10893" y="52261"/>
                    </a:cubicBezTo>
                    <a:cubicBezTo>
                      <a:pt x="23090" y="51499"/>
                      <a:pt x="40229" y="48069"/>
                      <a:pt x="40229" y="33203"/>
                    </a:cubicBezTo>
                    <a:cubicBezTo>
                      <a:pt x="40223" y="18321"/>
                      <a:pt x="46697" y="-736"/>
                      <a:pt x="32598" y="2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7" name="Free-form: Shape 1815">
                <a:extLst>
                  <a:ext uri="{FF2B5EF4-FFF2-40B4-BE49-F238E27FC236}">
                    <a16:creationId xmlns:a16="http://schemas.microsoft.com/office/drawing/2014/main" id="{D115CE9A-E1F9-15B1-01A8-DE9AA6C14E5D}"/>
                  </a:ext>
                </a:extLst>
              </p:cNvPr>
              <p:cNvSpPr/>
              <p:nvPr/>
            </p:nvSpPr>
            <p:spPr>
              <a:xfrm>
                <a:off x="5072723" y="5278035"/>
                <a:ext cx="35198" cy="48538"/>
              </a:xfrm>
              <a:custGeom>
                <a:avLst/>
                <a:gdLst>
                  <a:gd name="connsiteX0" fmla="*/ 12418 w 35198"/>
                  <a:gd name="connsiteY0" fmla="*/ 1431 h 48538"/>
                  <a:gd name="connsiteX1" fmla="*/ 227 w 35198"/>
                  <a:gd name="connsiteY1" fmla="*/ 24711 h 48538"/>
                  <a:gd name="connsiteX2" fmla="*/ 15457 w 35198"/>
                  <a:gd name="connsiteY2" fmla="*/ 48357 h 48538"/>
                  <a:gd name="connsiteX3" fmla="*/ 34873 w 35198"/>
                  <a:gd name="connsiteY3" fmla="*/ 39196 h 48538"/>
                  <a:gd name="connsiteX4" fmla="*/ 12418 w 35198"/>
                  <a:gd name="connsiteY4" fmla="*/ 1431 h 48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8" h="48538">
                    <a:moveTo>
                      <a:pt x="12418" y="1431"/>
                    </a:moveTo>
                    <a:cubicBezTo>
                      <a:pt x="5338" y="3604"/>
                      <a:pt x="-149" y="12121"/>
                      <a:pt x="227" y="24711"/>
                    </a:cubicBezTo>
                    <a:cubicBezTo>
                      <a:pt x="607" y="37291"/>
                      <a:pt x="5549" y="50257"/>
                      <a:pt x="15457" y="48357"/>
                    </a:cubicBezTo>
                    <a:cubicBezTo>
                      <a:pt x="25366" y="46457"/>
                      <a:pt x="35650" y="48728"/>
                      <a:pt x="34873" y="39196"/>
                    </a:cubicBezTo>
                    <a:cubicBezTo>
                      <a:pt x="34128" y="29659"/>
                      <a:pt x="42504" y="-7704"/>
                      <a:pt x="12418" y="143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8" name="Free-form: Shape 1816">
                <a:extLst>
                  <a:ext uri="{FF2B5EF4-FFF2-40B4-BE49-F238E27FC236}">
                    <a16:creationId xmlns:a16="http://schemas.microsoft.com/office/drawing/2014/main" id="{52A7FB4D-E32A-0067-8C74-85367EABB49B}"/>
                  </a:ext>
                </a:extLst>
              </p:cNvPr>
              <p:cNvSpPr/>
              <p:nvPr/>
            </p:nvSpPr>
            <p:spPr>
              <a:xfrm>
                <a:off x="5071855" y="5220513"/>
                <a:ext cx="35925" cy="45100"/>
              </a:xfrm>
              <a:custGeom>
                <a:avLst/>
                <a:gdLst>
                  <a:gd name="connsiteX0" fmla="*/ 25848 w 35925"/>
                  <a:gd name="connsiteY0" fmla="*/ 997 h 45100"/>
                  <a:gd name="connsiteX1" fmla="*/ 1475 w 35925"/>
                  <a:gd name="connsiteY1" fmla="*/ 10925 h 45100"/>
                  <a:gd name="connsiteX2" fmla="*/ 14037 w 35925"/>
                  <a:gd name="connsiteY2" fmla="*/ 44870 h 45100"/>
                  <a:gd name="connsiteX3" fmla="*/ 32708 w 35925"/>
                  <a:gd name="connsiteY3" fmla="*/ 37609 h 45100"/>
                  <a:gd name="connsiteX4" fmla="*/ 25848 w 35925"/>
                  <a:gd name="connsiteY4" fmla="*/ 997 h 45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25" h="45100">
                    <a:moveTo>
                      <a:pt x="25848" y="997"/>
                    </a:moveTo>
                    <a:cubicBezTo>
                      <a:pt x="16392" y="-332"/>
                      <a:pt x="5285" y="-2443"/>
                      <a:pt x="1475" y="10925"/>
                    </a:cubicBezTo>
                    <a:cubicBezTo>
                      <a:pt x="-2335" y="24262"/>
                      <a:pt x="2622" y="46389"/>
                      <a:pt x="14037" y="44870"/>
                    </a:cubicBezTo>
                    <a:cubicBezTo>
                      <a:pt x="25468" y="43330"/>
                      <a:pt x="30800" y="49437"/>
                      <a:pt x="32708" y="37609"/>
                    </a:cubicBezTo>
                    <a:cubicBezTo>
                      <a:pt x="34610" y="25786"/>
                      <a:pt x="42220" y="3278"/>
                      <a:pt x="25848" y="99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9" name="Free-form: Shape 1817">
                <a:extLst>
                  <a:ext uri="{FF2B5EF4-FFF2-40B4-BE49-F238E27FC236}">
                    <a16:creationId xmlns:a16="http://schemas.microsoft.com/office/drawing/2014/main" id="{C2C8E982-EB08-2929-8AC1-E2B928EC19B6}"/>
                  </a:ext>
                </a:extLst>
              </p:cNvPr>
              <p:cNvSpPr/>
              <p:nvPr/>
            </p:nvSpPr>
            <p:spPr>
              <a:xfrm>
                <a:off x="5012892" y="5220262"/>
                <a:ext cx="43741" cy="54320"/>
              </a:xfrm>
              <a:custGeom>
                <a:avLst/>
                <a:gdLst>
                  <a:gd name="connsiteX0" fmla="*/ 25405 w 43741"/>
                  <a:gd name="connsiteY0" fmla="*/ 1248 h 54320"/>
                  <a:gd name="connsiteX1" fmla="*/ 4842 w 43741"/>
                  <a:gd name="connsiteY1" fmla="*/ 19162 h 54320"/>
                  <a:gd name="connsiteX2" fmla="*/ 6735 w 43741"/>
                  <a:gd name="connsiteY2" fmla="*/ 54261 h 54320"/>
                  <a:gd name="connsiteX3" fmla="*/ 38733 w 43741"/>
                  <a:gd name="connsiteY3" fmla="*/ 42814 h 54320"/>
                  <a:gd name="connsiteX4" fmla="*/ 25405 w 43741"/>
                  <a:gd name="connsiteY4" fmla="*/ 1248 h 5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1" h="54320">
                    <a:moveTo>
                      <a:pt x="25405" y="1248"/>
                    </a:moveTo>
                    <a:cubicBezTo>
                      <a:pt x="18279" y="3529"/>
                      <a:pt x="9789" y="6958"/>
                      <a:pt x="4842" y="19162"/>
                    </a:cubicBezTo>
                    <a:cubicBezTo>
                      <a:pt x="-109" y="31382"/>
                      <a:pt x="-3159" y="55800"/>
                      <a:pt x="6735" y="54261"/>
                    </a:cubicBezTo>
                    <a:cubicBezTo>
                      <a:pt x="16659" y="52731"/>
                      <a:pt x="34548" y="52731"/>
                      <a:pt x="38733" y="42814"/>
                    </a:cubicBezTo>
                    <a:cubicBezTo>
                      <a:pt x="42919" y="32896"/>
                      <a:pt x="52817" y="-7532"/>
                      <a:pt x="25405" y="124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0" name="Free-form: Shape 1818">
                <a:extLst>
                  <a:ext uri="{FF2B5EF4-FFF2-40B4-BE49-F238E27FC236}">
                    <a16:creationId xmlns:a16="http://schemas.microsoft.com/office/drawing/2014/main" id="{CBF4E060-B260-7249-19EB-10157D8189A7}"/>
                  </a:ext>
                </a:extLst>
              </p:cNvPr>
              <p:cNvSpPr/>
              <p:nvPr/>
            </p:nvSpPr>
            <p:spPr>
              <a:xfrm>
                <a:off x="5018403" y="5172207"/>
                <a:ext cx="49311" cy="42031"/>
              </a:xfrm>
              <a:custGeom>
                <a:avLst/>
                <a:gdLst>
                  <a:gd name="connsiteX0" fmla="*/ 41979 w 49311"/>
                  <a:gd name="connsiteY0" fmla="*/ 115 h 42031"/>
                  <a:gd name="connsiteX1" fmla="*/ 16850 w 49311"/>
                  <a:gd name="connsiteY1" fmla="*/ 8493 h 42031"/>
                  <a:gd name="connsiteX2" fmla="*/ 2365 w 49311"/>
                  <a:gd name="connsiteY2" fmla="*/ 41671 h 42031"/>
                  <a:gd name="connsiteX3" fmla="*/ 39691 w 49311"/>
                  <a:gd name="connsiteY3" fmla="*/ 32901 h 42031"/>
                  <a:gd name="connsiteX4" fmla="*/ 41979 w 49311"/>
                  <a:gd name="connsiteY4" fmla="*/ 115 h 4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11" h="42031">
                    <a:moveTo>
                      <a:pt x="41979" y="115"/>
                    </a:moveTo>
                    <a:cubicBezTo>
                      <a:pt x="35161" y="919"/>
                      <a:pt x="22948" y="867"/>
                      <a:pt x="16850" y="8493"/>
                    </a:cubicBezTo>
                    <a:cubicBezTo>
                      <a:pt x="10741" y="16125"/>
                      <a:pt x="-5621" y="40527"/>
                      <a:pt x="2365" y="41671"/>
                    </a:cubicBezTo>
                    <a:cubicBezTo>
                      <a:pt x="10371" y="42829"/>
                      <a:pt x="35114" y="41671"/>
                      <a:pt x="39691" y="32901"/>
                    </a:cubicBezTo>
                    <a:cubicBezTo>
                      <a:pt x="44267" y="24142"/>
                      <a:pt x="57976" y="-1806"/>
                      <a:pt x="41979" y="11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1" name="Free-form: Shape 1819">
                <a:extLst>
                  <a:ext uri="{FF2B5EF4-FFF2-40B4-BE49-F238E27FC236}">
                    <a16:creationId xmlns:a16="http://schemas.microsoft.com/office/drawing/2014/main" id="{ECAA5715-69D8-5452-8778-562650C06CDE}"/>
                  </a:ext>
                </a:extLst>
              </p:cNvPr>
              <p:cNvSpPr/>
              <p:nvPr/>
            </p:nvSpPr>
            <p:spPr>
              <a:xfrm>
                <a:off x="5077393" y="5181932"/>
                <a:ext cx="44807" cy="31080"/>
              </a:xfrm>
              <a:custGeom>
                <a:avLst/>
                <a:gdLst>
                  <a:gd name="connsiteX0" fmla="*/ 38209 w 44807"/>
                  <a:gd name="connsiteY0" fmla="*/ 2198 h 31080"/>
                  <a:gd name="connsiteX1" fmla="*/ 12308 w 44807"/>
                  <a:gd name="connsiteY1" fmla="*/ 4489 h 31080"/>
                  <a:gd name="connsiteX2" fmla="*/ 5069 w 44807"/>
                  <a:gd name="connsiteY2" fmla="*/ 29665 h 31080"/>
                  <a:gd name="connsiteX3" fmla="*/ 36682 w 44807"/>
                  <a:gd name="connsiteY3" fmla="*/ 26987 h 31080"/>
                  <a:gd name="connsiteX4" fmla="*/ 38209 w 44807"/>
                  <a:gd name="connsiteY4" fmla="*/ 2198 h 31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07" h="31080">
                    <a:moveTo>
                      <a:pt x="38209" y="2198"/>
                    </a:moveTo>
                    <a:cubicBezTo>
                      <a:pt x="32074" y="2049"/>
                      <a:pt x="18787" y="-3899"/>
                      <a:pt x="12308" y="4489"/>
                    </a:cubicBezTo>
                    <a:cubicBezTo>
                      <a:pt x="5840" y="12888"/>
                      <a:pt x="-6727" y="29665"/>
                      <a:pt x="5069" y="29665"/>
                    </a:cubicBezTo>
                    <a:cubicBezTo>
                      <a:pt x="16880" y="29665"/>
                      <a:pt x="33247" y="34253"/>
                      <a:pt x="36682" y="26987"/>
                    </a:cubicBezTo>
                    <a:cubicBezTo>
                      <a:pt x="40111" y="19757"/>
                      <a:pt x="52673" y="2589"/>
                      <a:pt x="38209" y="219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2" name="Free-form: Shape 1820">
                <a:extLst>
                  <a:ext uri="{FF2B5EF4-FFF2-40B4-BE49-F238E27FC236}">
                    <a16:creationId xmlns:a16="http://schemas.microsoft.com/office/drawing/2014/main" id="{BA222E60-9513-FD3A-0C56-5110033EE028}"/>
                  </a:ext>
                </a:extLst>
              </p:cNvPr>
              <p:cNvSpPr/>
              <p:nvPr/>
            </p:nvSpPr>
            <p:spPr>
              <a:xfrm>
                <a:off x="5096351" y="5126833"/>
                <a:ext cx="31011" cy="46632"/>
              </a:xfrm>
              <a:custGeom>
                <a:avLst/>
                <a:gdLst>
                  <a:gd name="connsiteX0" fmla="*/ 30295 w 31011"/>
                  <a:gd name="connsiteY0" fmla="*/ 8491 h 46632"/>
                  <a:gd name="connsiteX1" fmla="*/ 10108 w 31011"/>
                  <a:gd name="connsiteY1" fmla="*/ 102 h 46632"/>
                  <a:gd name="connsiteX2" fmla="*/ 7830 w 31011"/>
                  <a:gd name="connsiteY2" fmla="*/ 9629 h 46632"/>
                  <a:gd name="connsiteX3" fmla="*/ 209 w 31011"/>
                  <a:gd name="connsiteY3" fmla="*/ 41673 h 46632"/>
                  <a:gd name="connsiteX4" fmla="*/ 30295 w 31011"/>
                  <a:gd name="connsiteY4" fmla="*/ 8491 h 46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11" h="46632">
                    <a:moveTo>
                      <a:pt x="30295" y="8491"/>
                    </a:moveTo>
                    <a:cubicBezTo>
                      <a:pt x="29251" y="2425"/>
                      <a:pt x="15440" y="869"/>
                      <a:pt x="10108" y="102"/>
                    </a:cubicBezTo>
                    <a:cubicBezTo>
                      <a:pt x="4775" y="-665"/>
                      <a:pt x="6683" y="3902"/>
                      <a:pt x="7830" y="9629"/>
                    </a:cubicBezTo>
                    <a:cubicBezTo>
                      <a:pt x="8966" y="15350"/>
                      <a:pt x="585" y="32136"/>
                      <a:pt x="209" y="41673"/>
                    </a:cubicBezTo>
                    <a:cubicBezTo>
                      <a:pt x="-171" y="51205"/>
                      <a:pt x="37530" y="50442"/>
                      <a:pt x="30295" y="849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3" name="Free-form: Shape 1821">
                <a:extLst>
                  <a:ext uri="{FF2B5EF4-FFF2-40B4-BE49-F238E27FC236}">
                    <a16:creationId xmlns:a16="http://schemas.microsoft.com/office/drawing/2014/main" id="{85FBC764-DCF5-2A4A-8E44-081C78C15652}"/>
                  </a:ext>
                </a:extLst>
              </p:cNvPr>
              <p:cNvSpPr/>
              <p:nvPr/>
            </p:nvSpPr>
            <p:spPr>
              <a:xfrm>
                <a:off x="5031157" y="5115616"/>
                <a:ext cx="43300" cy="44209"/>
              </a:xfrm>
              <a:custGeom>
                <a:avLst/>
                <a:gdLst>
                  <a:gd name="connsiteX0" fmla="*/ 34165 w 43300"/>
                  <a:gd name="connsiteY0" fmla="*/ 1789 h 44209"/>
                  <a:gd name="connsiteX1" fmla="*/ 10944 w 43300"/>
                  <a:gd name="connsiteY1" fmla="*/ 249 h 44209"/>
                  <a:gd name="connsiteX2" fmla="*/ 279 w 43300"/>
                  <a:gd name="connsiteY2" fmla="*/ 15898 h 44209"/>
                  <a:gd name="connsiteX3" fmla="*/ 16281 w 43300"/>
                  <a:gd name="connsiteY3" fmla="*/ 43354 h 44209"/>
                  <a:gd name="connsiteX4" fmla="*/ 40269 w 43300"/>
                  <a:gd name="connsiteY4" fmla="*/ 36485 h 44209"/>
                  <a:gd name="connsiteX5" fmla="*/ 34165 w 43300"/>
                  <a:gd name="connsiteY5" fmla="*/ 1789 h 4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00" h="44209">
                    <a:moveTo>
                      <a:pt x="34165" y="1789"/>
                    </a:moveTo>
                    <a:cubicBezTo>
                      <a:pt x="27727" y="4121"/>
                      <a:pt x="16667" y="1789"/>
                      <a:pt x="10944" y="249"/>
                    </a:cubicBezTo>
                    <a:cubicBezTo>
                      <a:pt x="5241" y="-1270"/>
                      <a:pt x="-477" y="4827"/>
                      <a:pt x="279" y="15898"/>
                    </a:cubicBezTo>
                    <a:cubicBezTo>
                      <a:pt x="1040" y="26948"/>
                      <a:pt x="4856" y="42592"/>
                      <a:pt x="16281" y="43354"/>
                    </a:cubicBezTo>
                    <a:cubicBezTo>
                      <a:pt x="27717" y="44106"/>
                      <a:pt x="38371" y="46784"/>
                      <a:pt x="40269" y="36485"/>
                    </a:cubicBezTo>
                    <a:cubicBezTo>
                      <a:pt x="42176" y="26186"/>
                      <a:pt x="49036" y="-3572"/>
                      <a:pt x="34165" y="1789"/>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4" name="Free-form: Shape 1822">
                <a:extLst>
                  <a:ext uri="{FF2B5EF4-FFF2-40B4-BE49-F238E27FC236}">
                    <a16:creationId xmlns:a16="http://schemas.microsoft.com/office/drawing/2014/main" id="{4546C2EA-2927-551C-5928-40C17A5F024F}"/>
                  </a:ext>
                </a:extLst>
              </p:cNvPr>
              <p:cNvSpPr/>
              <p:nvPr/>
            </p:nvSpPr>
            <p:spPr>
              <a:xfrm>
                <a:off x="5032085" y="5068124"/>
                <a:ext cx="39169" cy="42075"/>
              </a:xfrm>
              <a:custGeom>
                <a:avLst/>
                <a:gdLst>
                  <a:gd name="connsiteX0" fmla="*/ 36678 w 39169"/>
                  <a:gd name="connsiteY0" fmla="*/ 16097 h 42075"/>
                  <a:gd name="connsiteX1" fmla="*/ 19915 w 39169"/>
                  <a:gd name="connsiteY1" fmla="*/ 1998 h 42075"/>
                  <a:gd name="connsiteX2" fmla="*/ 3543 w 39169"/>
                  <a:gd name="connsiteY2" fmla="*/ 3899 h 42075"/>
                  <a:gd name="connsiteX3" fmla="*/ 2386 w 39169"/>
                  <a:gd name="connsiteY3" fmla="*/ 28307 h 42075"/>
                  <a:gd name="connsiteX4" fmla="*/ 23339 w 39169"/>
                  <a:gd name="connsiteY4" fmla="*/ 41654 h 42075"/>
                  <a:gd name="connsiteX5" fmla="*/ 36673 w 39169"/>
                  <a:gd name="connsiteY5" fmla="*/ 17616 h 4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69" h="42075">
                    <a:moveTo>
                      <a:pt x="36678" y="16097"/>
                    </a:moveTo>
                    <a:cubicBezTo>
                      <a:pt x="32873" y="11139"/>
                      <a:pt x="25257" y="2750"/>
                      <a:pt x="19915" y="1998"/>
                    </a:cubicBezTo>
                    <a:cubicBezTo>
                      <a:pt x="14583" y="1226"/>
                      <a:pt x="6196" y="-2971"/>
                      <a:pt x="3543" y="3899"/>
                    </a:cubicBezTo>
                    <a:cubicBezTo>
                      <a:pt x="869" y="10768"/>
                      <a:pt x="-1790" y="17246"/>
                      <a:pt x="2386" y="28307"/>
                    </a:cubicBezTo>
                    <a:cubicBezTo>
                      <a:pt x="6582" y="39357"/>
                      <a:pt x="14577" y="43564"/>
                      <a:pt x="23339" y="41654"/>
                    </a:cubicBezTo>
                    <a:cubicBezTo>
                      <a:pt x="32101" y="39743"/>
                      <a:pt x="45054" y="34033"/>
                      <a:pt x="36673" y="17616"/>
                    </a:cubicBezTo>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5" name="Free-form: Shape 1823">
                <a:extLst>
                  <a:ext uri="{FF2B5EF4-FFF2-40B4-BE49-F238E27FC236}">
                    <a16:creationId xmlns:a16="http://schemas.microsoft.com/office/drawing/2014/main" id="{E8CA941C-9E6D-DA98-81FE-37802C4E05A6}"/>
                  </a:ext>
                </a:extLst>
              </p:cNvPr>
              <p:cNvSpPr/>
              <p:nvPr/>
            </p:nvSpPr>
            <p:spPr>
              <a:xfrm>
                <a:off x="5026514" y="5029586"/>
                <a:ext cx="21358" cy="28587"/>
              </a:xfrm>
              <a:custGeom>
                <a:avLst/>
                <a:gdLst>
                  <a:gd name="connsiteX0" fmla="*/ 13692 w 21358"/>
                  <a:gd name="connsiteY0" fmla="*/ 8495 h 28587"/>
                  <a:gd name="connsiteX1" fmla="*/ 734 w 21358"/>
                  <a:gd name="connsiteY1" fmla="*/ 4293 h 28587"/>
                  <a:gd name="connsiteX2" fmla="*/ 13692 w 21358"/>
                  <a:gd name="connsiteY2" fmla="*/ 27939 h 28587"/>
                  <a:gd name="connsiteX3" fmla="*/ 13692 w 21358"/>
                  <a:gd name="connsiteY3" fmla="*/ 8495 h 28587"/>
                </a:gdLst>
                <a:ahLst/>
                <a:cxnLst>
                  <a:cxn ang="0">
                    <a:pos x="connsiteX0" y="connsiteY0"/>
                  </a:cxn>
                  <a:cxn ang="0">
                    <a:pos x="connsiteX1" y="connsiteY1"/>
                  </a:cxn>
                  <a:cxn ang="0">
                    <a:pos x="connsiteX2" y="connsiteY2"/>
                  </a:cxn>
                  <a:cxn ang="0">
                    <a:pos x="connsiteX3" y="connsiteY3"/>
                  </a:cxn>
                </a:cxnLst>
                <a:rect l="l" t="t" r="r" b="b"/>
                <a:pathLst>
                  <a:path w="21358" h="28587">
                    <a:moveTo>
                      <a:pt x="13692" y="8495"/>
                    </a:moveTo>
                    <a:cubicBezTo>
                      <a:pt x="8370" y="4273"/>
                      <a:pt x="2636" y="-5614"/>
                      <a:pt x="734" y="4293"/>
                    </a:cubicBezTo>
                    <a:cubicBezTo>
                      <a:pt x="-1159" y="14211"/>
                      <a:pt x="1875" y="23753"/>
                      <a:pt x="13692" y="27939"/>
                    </a:cubicBezTo>
                    <a:cubicBezTo>
                      <a:pt x="25492" y="32131"/>
                      <a:pt x="22819" y="15746"/>
                      <a:pt x="13692" y="849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6" name="Free-form: Shape 1824">
                <a:extLst>
                  <a:ext uri="{FF2B5EF4-FFF2-40B4-BE49-F238E27FC236}">
                    <a16:creationId xmlns:a16="http://schemas.microsoft.com/office/drawing/2014/main" id="{44A13819-537C-F80B-E608-52DCDEDAECAC}"/>
                  </a:ext>
                </a:extLst>
              </p:cNvPr>
              <p:cNvSpPr/>
              <p:nvPr/>
            </p:nvSpPr>
            <p:spPr>
              <a:xfrm>
                <a:off x="5016963" y="4948960"/>
                <a:ext cx="50730" cy="64765"/>
              </a:xfrm>
              <a:custGeom>
                <a:avLst/>
                <a:gdLst>
                  <a:gd name="connsiteX0" fmla="*/ 41887 w 50730"/>
                  <a:gd name="connsiteY0" fmla="*/ 41826 h 64765"/>
                  <a:gd name="connsiteX1" fmla="*/ 48360 w 50730"/>
                  <a:gd name="connsiteY1" fmla="*/ 9791 h 64765"/>
                  <a:gd name="connsiteX2" fmla="*/ 19436 w 50730"/>
                  <a:gd name="connsiteY2" fmla="*/ 1403 h 64765"/>
                  <a:gd name="connsiteX3" fmla="*/ 375 w 50730"/>
                  <a:gd name="connsiteY3" fmla="*/ 34967 h 64765"/>
                  <a:gd name="connsiteX4" fmla="*/ 23997 w 50730"/>
                  <a:gd name="connsiteY4" fmla="*/ 63180 h 64765"/>
                  <a:gd name="connsiteX5" fmla="*/ 41887 w 50730"/>
                  <a:gd name="connsiteY5" fmla="*/ 41826 h 6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30" h="64765">
                    <a:moveTo>
                      <a:pt x="41887" y="41826"/>
                    </a:moveTo>
                    <a:cubicBezTo>
                      <a:pt x="49553" y="38396"/>
                      <a:pt x="54094" y="17428"/>
                      <a:pt x="48360" y="9791"/>
                    </a:cubicBezTo>
                    <a:cubicBezTo>
                      <a:pt x="42668" y="2160"/>
                      <a:pt x="25139" y="-2407"/>
                      <a:pt x="19436" y="1403"/>
                    </a:cubicBezTo>
                    <a:cubicBezTo>
                      <a:pt x="13724" y="5214"/>
                      <a:pt x="-1522" y="13983"/>
                      <a:pt x="375" y="34967"/>
                    </a:cubicBezTo>
                    <a:cubicBezTo>
                      <a:pt x="2293" y="55945"/>
                      <a:pt x="17518" y="69663"/>
                      <a:pt x="23997" y="63180"/>
                    </a:cubicBezTo>
                    <a:cubicBezTo>
                      <a:pt x="30476" y="56702"/>
                      <a:pt x="30857" y="46795"/>
                      <a:pt x="41887" y="4182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7" name="Free-form: Shape 1825">
                <a:extLst>
                  <a:ext uri="{FF2B5EF4-FFF2-40B4-BE49-F238E27FC236}">
                    <a16:creationId xmlns:a16="http://schemas.microsoft.com/office/drawing/2014/main" id="{F90B468F-3C55-F74A-7A90-7362ED26A96C}"/>
                  </a:ext>
                </a:extLst>
              </p:cNvPr>
              <p:cNvSpPr/>
              <p:nvPr/>
            </p:nvSpPr>
            <p:spPr>
              <a:xfrm>
                <a:off x="5052833" y="5001072"/>
                <a:ext cx="51624" cy="60470"/>
              </a:xfrm>
              <a:custGeom>
                <a:avLst/>
                <a:gdLst>
                  <a:gd name="connsiteX0" fmla="*/ 35348 w 51624"/>
                  <a:gd name="connsiteY0" fmla="*/ 3437 h 60470"/>
                  <a:gd name="connsiteX1" fmla="*/ 3365 w 51624"/>
                  <a:gd name="connsiteY1" fmla="*/ 6877 h 60470"/>
                  <a:gd name="connsiteX2" fmla="*/ 12122 w 51624"/>
                  <a:gd name="connsiteY2" fmla="*/ 46924 h 60470"/>
                  <a:gd name="connsiteX3" fmla="*/ 35348 w 51624"/>
                  <a:gd name="connsiteY3" fmla="*/ 57222 h 60470"/>
                  <a:gd name="connsiteX4" fmla="*/ 51726 w 51624"/>
                  <a:gd name="connsiteY4" fmla="*/ 32804 h 60470"/>
                  <a:gd name="connsiteX5" fmla="*/ 35348 w 51624"/>
                  <a:gd name="connsiteY5" fmla="*/ 3437 h 6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24" h="60470">
                    <a:moveTo>
                      <a:pt x="35348" y="3437"/>
                    </a:moveTo>
                    <a:cubicBezTo>
                      <a:pt x="28191" y="59"/>
                      <a:pt x="9834" y="-3422"/>
                      <a:pt x="3365" y="6877"/>
                    </a:cubicBezTo>
                    <a:cubicBezTo>
                      <a:pt x="-3124" y="17186"/>
                      <a:pt x="686" y="34715"/>
                      <a:pt x="12122" y="46924"/>
                    </a:cubicBezTo>
                    <a:cubicBezTo>
                      <a:pt x="23542" y="59123"/>
                      <a:pt x="32299" y="64462"/>
                      <a:pt x="35348" y="57222"/>
                    </a:cubicBezTo>
                    <a:cubicBezTo>
                      <a:pt x="38398" y="49972"/>
                      <a:pt x="53237" y="43875"/>
                      <a:pt x="51726" y="32804"/>
                    </a:cubicBezTo>
                    <a:cubicBezTo>
                      <a:pt x="50204" y="21754"/>
                      <a:pt x="49062" y="9926"/>
                      <a:pt x="35348" y="343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8" name="Free-form: Shape 1826">
                <a:extLst>
                  <a:ext uri="{FF2B5EF4-FFF2-40B4-BE49-F238E27FC236}">
                    <a16:creationId xmlns:a16="http://schemas.microsoft.com/office/drawing/2014/main" id="{AD420058-A343-9D4A-FF6F-917C659E6A48}"/>
                  </a:ext>
                </a:extLst>
              </p:cNvPr>
              <p:cNvSpPr/>
              <p:nvPr/>
            </p:nvSpPr>
            <p:spPr>
              <a:xfrm>
                <a:off x="5094534" y="5051812"/>
                <a:ext cx="50952" cy="56529"/>
              </a:xfrm>
              <a:custGeom>
                <a:avLst/>
                <a:gdLst>
                  <a:gd name="connsiteX0" fmla="*/ 40868 w 50952"/>
                  <a:gd name="connsiteY0" fmla="*/ 14856 h 56529"/>
                  <a:gd name="connsiteX1" fmla="*/ 11173 w 50952"/>
                  <a:gd name="connsiteY1" fmla="*/ 757 h 56529"/>
                  <a:gd name="connsiteX2" fmla="*/ 869 w 50952"/>
                  <a:gd name="connsiteY2" fmla="*/ 22106 h 56529"/>
                  <a:gd name="connsiteX3" fmla="*/ 18783 w 50952"/>
                  <a:gd name="connsiteY3" fmla="*/ 49578 h 56529"/>
                  <a:gd name="connsiteX4" fmla="*/ 43923 w 50952"/>
                  <a:gd name="connsiteY4" fmla="*/ 51107 h 56529"/>
                  <a:gd name="connsiteX5" fmla="*/ 40868 w 50952"/>
                  <a:gd name="connsiteY5" fmla="*/ 14856 h 5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2" h="56529">
                    <a:moveTo>
                      <a:pt x="40868" y="14856"/>
                    </a:moveTo>
                    <a:cubicBezTo>
                      <a:pt x="31119" y="6658"/>
                      <a:pt x="18403" y="-2683"/>
                      <a:pt x="11173" y="757"/>
                    </a:cubicBezTo>
                    <a:cubicBezTo>
                      <a:pt x="3933" y="4176"/>
                      <a:pt x="-1790" y="13337"/>
                      <a:pt x="869" y="22106"/>
                    </a:cubicBezTo>
                    <a:cubicBezTo>
                      <a:pt x="3553" y="30891"/>
                      <a:pt x="8499" y="44228"/>
                      <a:pt x="18783" y="49578"/>
                    </a:cubicBezTo>
                    <a:cubicBezTo>
                      <a:pt x="29057" y="54907"/>
                      <a:pt x="40488" y="61396"/>
                      <a:pt x="43923" y="51107"/>
                    </a:cubicBezTo>
                    <a:cubicBezTo>
                      <a:pt x="47337" y="40798"/>
                      <a:pt x="59914" y="30881"/>
                      <a:pt x="40868" y="1485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9" name="Free-form: Shape 1827">
                <a:extLst>
                  <a:ext uri="{FF2B5EF4-FFF2-40B4-BE49-F238E27FC236}">
                    <a16:creationId xmlns:a16="http://schemas.microsoft.com/office/drawing/2014/main" id="{EF629CAC-BFB9-7E28-BEEA-907A072A649B}"/>
                  </a:ext>
                </a:extLst>
              </p:cNvPr>
              <p:cNvSpPr/>
              <p:nvPr/>
            </p:nvSpPr>
            <p:spPr>
              <a:xfrm>
                <a:off x="5149082" y="5093955"/>
                <a:ext cx="61574" cy="43645"/>
              </a:xfrm>
              <a:custGeom>
                <a:avLst/>
                <a:gdLst>
                  <a:gd name="connsiteX0" fmla="*/ 37344 w 61574"/>
                  <a:gd name="connsiteY0" fmla="*/ 7431 h 43645"/>
                  <a:gd name="connsiteX1" fmla="*/ 6873 w 61574"/>
                  <a:gd name="connsiteY1" fmla="*/ 1700 h 43645"/>
                  <a:gd name="connsiteX2" fmla="*/ 3818 w 61574"/>
                  <a:gd name="connsiteY2" fmla="*/ 28405 h 43645"/>
                  <a:gd name="connsiteX3" fmla="*/ 47633 w 61574"/>
                  <a:gd name="connsiteY3" fmla="*/ 43652 h 43645"/>
                  <a:gd name="connsiteX4" fmla="*/ 61717 w 61574"/>
                  <a:gd name="connsiteY4" fmla="*/ 26113 h 43645"/>
                  <a:gd name="connsiteX5" fmla="*/ 37344 w 61574"/>
                  <a:gd name="connsiteY5" fmla="*/ 7431 h 4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4" h="43645">
                    <a:moveTo>
                      <a:pt x="37344" y="7431"/>
                    </a:moveTo>
                    <a:cubicBezTo>
                      <a:pt x="30536" y="5238"/>
                      <a:pt x="12225" y="-3630"/>
                      <a:pt x="6873" y="1700"/>
                    </a:cubicBezTo>
                    <a:cubicBezTo>
                      <a:pt x="1540" y="7040"/>
                      <a:pt x="-3401" y="21535"/>
                      <a:pt x="3818" y="28405"/>
                    </a:cubicBezTo>
                    <a:cubicBezTo>
                      <a:pt x="11079" y="35284"/>
                      <a:pt x="39632" y="43281"/>
                      <a:pt x="47633" y="43652"/>
                    </a:cubicBezTo>
                    <a:cubicBezTo>
                      <a:pt x="55619" y="44053"/>
                      <a:pt x="62473" y="36036"/>
                      <a:pt x="61717" y="26113"/>
                    </a:cubicBezTo>
                    <a:cubicBezTo>
                      <a:pt x="60967" y="16201"/>
                      <a:pt x="56385" y="13523"/>
                      <a:pt x="37344" y="743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0" name="Free-form: Shape 1828">
                <a:extLst>
                  <a:ext uri="{FF2B5EF4-FFF2-40B4-BE49-F238E27FC236}">
                    <a16:creationId xmlns:a16="http://schemas.microsoft.com/office/drawing/2014/main" id="{E8333FDE-AEFF-91FB-D7AB-DB431DE86930}"/>
                  </a:ext>
                </a:extLst>
              </p:cNvPr>
              <p:cNvSpPr/>
              <p:nvPr/>
            </p:nvSpPr>
            <p:spPr>
              <a:xfrm>
                <a:off x="5217435" y="5119641"/>
                <a:ext cx="55465" cy="38079"/>
              </a:xfrm>
              <a:custGeom>
                <a:avLst/>
                <a:gdLst>
                  <a:gd name="connsiteX0" fmla="*/ 32983 w 55465"/>
                  <a:gd name="connsiteY0" fmla="*/ 801 h 38079"/>
                  <a:gd name="connsiteX1" fmla="*/ 4409 w 55465"/>
                  <a:gd name="connsiteY1" fmla="*/ 8433 h 38079"/>
                  <a:gd name="connsiteX2" fmla="*/ 7072 w 55465"/>
                  <a:gd name="connsiteY2" fmla="*/ 32841 h 38079"/>
                  <a:gd name="connsiteX3" fmla="*/ 48970 w 55465"/>
                  <a:gd name="connsiteY3" fmla="*/ 37799 h 38079"/>
                  <a:gd name="connsiteX4" fmla="*/ 32983 w 55465"/>
                  <a:gd name="connsiteY4" fmla="*/ 801 h 38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65" h="38079">
                    <a:moveTo>
                      <a:pt x="32983" y="801"/>
                    </a:moveTo>
                    <a:cubicBezTo>
                      <a:pt x="22077" y="-625"/>
                      <a:pt x="12029" y="-1099"/>
                      <a:pt x="4409" y="8433"/>
                    </a:cubicBezTo>
                    <a:cubicBezTo>
                      <a:pt x="-3201" y="17959"/>
                      <a:pt x="604" y="27511"/>
                      <a:pt x="7072" y="32841"/>
                    </a:cubicBezTo>
                    <a:cubicBezTo>
                      <a:pt x="13551" y="38181"/>
                      <a:pt x="42110" y="38562"/>
                      <a:pt x="48970" y="37799"/>
                    </a:cubicBezTo>
                    <a:cubicBezTo>
                      <a:pt x="55829" y="37037"/>
                      <a:pt x="64966" y="5003"/>
                      <a:pt x="32983" y="80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1" name="Free-form: Shape 1829">
                <a:extLst>
                  <a:ext uri="{FF2B5EF4-FFF2-40B4-BE49-F238E27FC236}">
                    <a16:creationId xmlns:a16="http://schemas.microsoft.com/office/drawing/2014/main" id="{A68A1CFA-A714-EE94-31CD-269FBAD8A06D}"/>
                  </a:ext>
                </a:extLst>
              </p:cNvPr>
              <p:cNvSpPr/>
              <p:nvPr/>
            </p:nvSpPr>
            <p:spPr>
              <a:xfrm>
                <a:off x="5282567" y="5128729"/>
                <a:ext cx="65843" cy="35032"/>
              </a:xfrm>
              <a:custGeom>
                <a:avLst/>
                <a:gdLst>
                  <a:gd name="connsiteX0" fmla="*/ 18489 w 65843"/>
                  <a:gd name="connsiteY0" fmla="*/ 503 h 35032"/>
                  <a:gd name="connsiteX1" fmla="*/ 199 w 65843"/>
                  <a:gd name="connsiteY1" fmla="*/ 15359 h 35032"/>
                  <a:gd name="connsiteX2" fmla="*/ 17342 w 65843"/>
                  <a:gd name="connsiteY2" fmla="*/ 33675 h 35032"/>
                  <a:gd name="connsiteX3" fmla="*/ 53537 w 65843"/>
                  <a:gd name="connsiteY3" fmla="*/ 30245 h 35032"/>
                  <a:gd name="connsiteX4" fmla="*/ 64572 w 65843"/>
                  <a:gd name="connsiteY4" fmla="*/ 6219 h 35032"/>
                  <a:gd name="connsiteX5" fmla="*/ 18489 w 65843"/>
                  <a:gd name="connsiteY5" fmla="*/ 503 h 3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843" h="35032">
                    <a:moveTo>
                      <a:pt x="18489" y="503"/>
                    </a:moveTo>
                    <a:cubicBezTo>
                      <a:pt x="9428" y="-1469"/>
                      <a:pt x="-172" y="2403"/>
                      <a:pt x="199" y="15359"/>
                    </a:cubicBezTo>
                    <a:cubicBezTo>
                      <a:pt x="579" y="28325"/>
                      <a:pt x="5541" y="31765"/>
                      <a:pt x="17342" y="33675"/>
                    </a:cubicBezTo>
                    <a:cubicBezTo>
                      <a:pt x="29148" y="35585"/>
                      <a:pt x="44764" y="36342"/>
                      <a:pt x="53537" y="30245"/>
                    </a:cubicBezTo>
                    <a:cubicBezTo>
                      <a:pt x="62278" y="24128"/>
                      <a:pt x="69148" y="14226"/>
                      <a:pt x="64572" y="6219"/>
                    </a:cubicBezTo>
                    <a:cubicBezTo>
                      <a:pt x="59995" y="-1789"/>
                      <a:pt x="36008" y="4303"/>
                      <a:pt x="18489" y="50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2" name="Free-form: Shape 1830">
                <a:extLst>
                  <a:ext uri="{FF2B5EF4-FFF2-40B4-BE49-F238E27FC236}">
                    <a16:creationId xmlns:a16="http://schemas.microsoft.com/office/drawing/2014/main" id="{725144B8-18DB-8869-CE6B-8FE709859FB5}"/>
                  </a:ext>
                </a:extLst>
              </p:cNvPr>
              <p:cNvSpPr/>
              <p:nvPr/>
            </p:nvSpPr>
            <p:spPr>
              <a:xfrm>
                <a:off x="5354427" y="5126699"/>
                <a:ext cx="46012" cy="36981"/>
              </a:xfrm>
              <a:custGeom>
                <a:avLst/>
                <a:gdLst>
                  <a:gd name="connsiteX0" fmla="*/ 31168 w 46012"/>
                  <a:gd name="connsiteY0" fmla="*/ 612 h 36981"/>
                  <a:gd name="connsiteX1" fmla="*/ 4902 w 46012"/>
                  <a:gd name="connsiteY1" fmla="*/ 9001 h 36981"/>
                  <a:gd name="connsiteX2" fmla="*/ 10605 w 46012"/>
                  <a:gd name="connsiteY2" fmla="*/ 36838 h 36981"/>
                  <a:gd name="connsiteX3" fmla="*/ 44126 w 46012"/>
                  <a:gd name="connsiteY3" fmla="*/ 16632 h 36981"/>
                  <a:gd name="connsiteX4" fmla="*/ 31168 w 46012"/>
                  <a:gd name="connsiteY4" fmla="*/ 612 h 36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12" h="36981">
                    <a:moveTo>
                      <a:pt x="31168" y="612"/>
                    </a:moveTo>
                    <a:cubicBezTo>
                      <a:pt x="25054" y="1637"/>
                      <a:pt x="9078" y="-2426"/>
                      <a:pt x="4902" y="9001"/>
                    </a:cubicBezTo>
                    <a:cubicBezTo>
                      <a:pt x="712" y="20458"/>
                      <a:pt x="-5392" y="35319"/>
                      <a:pt x="10605" y="36838"/>
                    </a:cubicBezTo>
                    <a:cubicBezTo>
                      <a:pt x="26597" y="38367"/>
                      <a:pt x="39930" y="28841"/>
                      <a:pt x="44126" y="16632"/>
                    </a:cubicBezTo>
                    <a:cubicBezTo>
                      <a:pt x="48301" y="4433"/>
                      <a:pt x="47175" y="-2055"/>
                      <a:pt x="31168" y="61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3" name="Free-form: Shape 1831">
                <a:extLst>
                  <a:ext uri="{FF2B5EF4-FFF2-40B4-BE49-F238E27FC236}">
                    <a16:creationId xmlns:a16="http://schemas.microsoft.com/office/drawing/2014/main" id="{A57F5BFB-4A84-A49E-EDF4-53A046A4CFC2}"/>
                  </a:ext>
                </a:extLst>
              </p:cNvPr>
              <p:cNvSpPr/>
              <p:nvPr/>
            </p:nvSpPr>
            <p:spPr>
              <a:xfrm>
                <a:off x="5411612" y="5111221"/>
                <a:ext cx="52252" cy="44561"/>
              </a:xfrm>
              <a:custGeom>
                <a:avLst/>
                <a:gdLst>
                  <a:gd name="connsiteX0" fmla="*/ 12826 w 52252"/>
                  <a:gd name="connsiteY0" fmla="*/ 11895 h 44561"/>
                  <a:gd name="connsiteX1" fmla="*/ 639 w 52252"/>
                  <a:gd name="connsiteY1" fmla="*/ 34011 h 44561"/>
                  <a:gd name="connsiteX2" fmla="*/ 20050 w 52252"/>
                  <a:gd name="connsiteY2" fmla="*/ 42410 h 44561"/>
                  <a:gd name="connsiteX3" fmla="*/ 52430 w 52252"/>
                  <a:gd name="connsiteY3" fmla="*/ 15716 h 44561"/>
                  <a:gd name="connsiteX4" fmla="*/ 38726 w 52252"/>
                  <a:gd name="connsiteY4" fmla="*/ 458 h 44561"/>
                  <a:gd name="connsiteX5" fmla="*/ 12826 w 52252"/>
                  <a:gd name="connsiteY5" fmla="*/ 11895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52" h="44561">
                    <a:moveTo>
                      <a:pt x="12826" y="11895"/>
                    </a:moveTo>
                    <a:cubicBezTo>
                      <a:pt x="6151" y="16473"/>
                      <a:pt x="3298" y="24475"/>
                      <a:pt x="639" y="34011"/>
                    </a:cubicBezTo>
                    <a:cubicBezTo>
                      <a:pt x="-2019" y="43548"/>
                      <a:pt x="7108" y="47359"/>
                      <a:pt x="20050" y="42410"/>
                    </a:cubicBezTo>
                    <a:cubicBezTo>
                      <a:pt x="33013" y="37451"/>
                      <a:pt x="52430" y="28672"/>
                      <a:pt x="52430" y="15716"/>
                    </a:cubicBezTo>
                    <a:cubicBezTo>
                      <a:pt x="52430" y="2739"/>
                      <a:pt x="50902" y="-1452"/>
                      <a:pt x="38726" y="458"/>
                    </a:cubicBezTo>
                    <a:cubicBezTo>
                      <a:pt x="26534" y="2363"/>
                      <a:pt x="20055" y="6936"/>
                      <a:pt x="12826" y="1189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4" name="Free-form: Shape 1832">
                <a:extLst>
                  <a:ext uri="{FF2B5EF4-FFF2-40B4-BE49-F238E27FC236}">
                    <a16:creationId xmlns:a16="http://schemas.microsoft.com/office/drawing/2014/main" id="{ACCE1536-1B9F-BDAE-A989-FB248B4544B4}"/>
                  </a:ext>
                </a:extLst>
              </p:cNvPr>
              <p:cNvSpPr/>
              <p:nvPr/>
            </p:nvSpPr>
            <p:spPr>
              <a:xfrm>
                <a:off x="5475985" y="5071994"/>
                <a:ext cx="49432" cy="54970"/>
              </a:xfrm>
              <a:custGeom>
                <a:avLst/>
                <a:gdLst>
                  <a:gd name="connsiteX0" fmla="*/ 13951 w 49432"/>
                  <a:gd name="connsiteY0" fmla="*/ 20228 h 54970"/>
                  <a:gd name="connsiteX1" fmla="*/ 243 w 49432"/>
                  <a:gd name="connsiteY1" fmla="*/ 43107 h 54970"/>
                  <a:gd name="connsiteX2" fmla="*/ 17761 w 49432"/>
                  <a:gd name="connsiteY2" fmla="*/ 52654 h 54970"/>
                  <a:gd name="connsiteX3" fmla="*/ 44418 w 49432"/>
                  <a:gd name="connsiteY3" fmla="*/ 22520 h 54970"/>
                  <a:gd name="connsiteX4" fmla="*/ 44418 w 49432"/>
                  <a:gd name="connsiteY4" fmla="*/ 22 h 54970"/>
                  <a:gd name="connsiteX5" fmla="*/ 13951 w 49432"/>
                  <a:gd name="connsiteY5" fmla="*/ 20228 h 5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432" h="54970">
                    <a:moveTo>
                      <a:pt x="13951" y="20228"/>
                    </a:moveTo>
                    <a:cubicBezTo>
                      <a:pt x="8177" y="28478"/>
                      <a:pt x="1004" y="33195"/>
                      <a:pt x="243" y="43107"/>
                    </a:cubicBezTo>
                    <a:cubicBezTo>
                      <a:pt x="-518" y="53020"/>
                      <a:pt x="4809" y="58365"/>
                      <a:pt x="17761" y="52654"/>
                    </a:cubicBezTo>
                    <a:cubicBezTo>
                      <a:pt x="30709" y="46943"/>
                      <a:pt x="42505" y="35486"/>
                      <a:pt x="44418" y="22520"/>
                    </a:cubicBezTo>
                    <a:cubicBezTo>
                      <a:pt x="46310" y="9544"/>
                      <a:pt x="55077" y="22"/>
                      <a:pt x="44418" y="22"/>
                    </a:cubicBezTo>
                    <a:cubicBezTo>
                      <a:pt x="33763" y="22"/>
                      <a:pt x="26523" y="2309"/>
                      <a:pt x="13951" y="2022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5" name="Free-form: Shape 1833">
                <a:extLst>
                  <a:ext uri="{FF2B5EF4-FFF2-40B4-BE49-F238E27FC236}">
                    <a16:creationId xmlns:a16="http://schemas.microsoft.com/office/drawing/2014/main" id="{24998126-0976-B544-F9A0-7DDDD4C0A902}"/>
                  </a:ext>
                </a:extLst>
              </p:cNvPr>
              <p:cNvSpPr/>
              <p:nvPr/>
            </p:nvSpPr>
            <p:spPr>
              <a:xfrm>
                <a:off x="5079815" y="4948720"/>
                <a:ext cx="37633" cy="26969"/>
              </a:xfrm>
              <a:custGeom>
                <a:avLst/>
                <a:gdLst>
                  <a:gd name="connsiteX0" fmla="*/ 32362 w 37633"/>
                  <a:gd name="connsiteY0" fmla="*/ 13848 h 26969"/>
                  <a:gd name="connsiteX1" fmla="*/ 12566 w 37633"/>
                  <a:gd name="connsiteY1" fmla="*/ 1268 h 26969"/>
                  <a:gd name="connsiteX2" fmla="*/ 1510 w 37633"/>
                  <a:gd name="connsiteY2" fmla="*/ 5460 h 26969"/>
                  <a:gd name="connsiteX3" fmla="*/ 22078 w 37633"/>
                  <a:gd name="connsiteY3" fmla="*/ 26820 h 26969"/>
                  <a:gd name="connsiteX4" fmla="*/ 32362 w 37633"/>
                  <a:gd name="connsiteY4" fmla="*/ 13848 h 26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33" h="26969">
                    <a:moveTo>
                      <a:pt x="32362" y="13848"/>
                    </a:moveTo>
                    <a:cubicBezTo>
                      <a:pt x="26861" y="7515"/>
                      <a:pt x="19790" y="2401"/>
                      <a:pt x="12566" y="1268"/>
                    </a:cubicBezTo>
                    <a:cubicBezTo>
                      <a:pt x="5326" y="120"/>
                      <a:pt x="-3066" y="-2161"/>
                      <a:pt x="1510" y="5460"/>
                    </a:cubicBezTo>
                    <a:cubicBezTo>
                      <a:pt x="6082" y="13081"/>
                      <a:pt x="10648" y="26438"/>
                      <a:pt x="22078" y="26820"/>
                    </a:cubicBezTo>
                    <a:cubicBezTo>
                      <a:pt x="33504" y="27190"/>
                      <a:pt x="44914" y="28339"/>
                      <a:pt x="32362" y="1384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6" name="Free-form: Shape 1834">
                <a:extLst>
                  <a:ext uri="{FF2B5EF4-FFF2-40B4-BE49-F238E27FC236}">
                    <a16:creationId xmlns:a16="http://schemas.microsoft.com/office/drawing/2014/main" id="{2682EF6F-ADD1-1F8F-7A02-5DA860D08CEF}"/>
                  </a:ext>
                </a:extLst>
              </p:cNvPr>
              <p:cNvSpPr/>
              <p:nvPr/>
            </p:nvSpPr>
            <p:spPr>
              <a:xfrm>
                <a:off x="5110488" y="4981960"/>
                <a:ext cx="39044" cy="32430"/>
              </a:xfrm>
              <a:custGeom>
                <a:avLst/>
                <a:gdLst>
                  <a:gd name="connsiteX0" fmla="*/ 29870 w 39044"/>
                  <a:gd name="connsiteY0" fmla="*/ 8824 h 32430"/>
                  <a:gd name="connsiteX1" fmla="*/ 9677 w 39044"/>
                  <a:gd name="connsiteY1" fmla="*/ 446 h 32430"/>
                  <a:gd name="connsiteX2" fmla="*/ 3198 w 39044"/>
                  <a:gd name="connsiteY2" fmla="*/ 22552 h 32430"/>
                  <a:gd name="connsiteX3" fmla="*/ 30621 w 39044"/>
                  <a:gd name="connsiteY3" fmla="*/ 32099 h 32430"/>
                  <a:gd name="connsiteX4" fmla="*/ 29870 w 39044"/>
                  <a:gd name="connsiteY4" fmla="*/ 8824 h 3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44" h="32430">
                    <a:moveTo>
                      <a:pt x="29870" y="8824"/>
                    </a:moveTo>
                    <a:cubicBezTo>
                      <a:pt x="23319" y="-1124"/>
                      <a:pt x="16917" y="-316"/>
                      <a:pt x="9677" y="446"/>
                    </a:cubicBezTo>
                    <a:cubicBezTo>
                      <a:pt x="2448" y="1198"/>
                      <a:pt x="-3661" y="13026"/>
                      <a:pt x="3198" y="22552"/>
                    </a:cubicBezTo>
                    <a:cubicBezTo>
                      <a:pt x="10058" y="32099"/>
                      <a:pt x="19961" y="33243"/>
                      <a:pt x="30621" y="32099"/>
                    </a:cubicBezTo>
                    <a:cubicBezTo>
                      <a:pt x="41296" y="30961"/>
                      <a:pt x="43193" y="29041"/>
                      <a:pt x="29870" y="8824"/>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7" name="Free-form: Shape 1835">
                <a:extLst>
                  <a:ext uri="{FF2B5EF4-FFF2-40B4-BE49-F238E27FC236}">
                    <a16:creationId xmlns:a16="http://schemas.microsoft.com/office/drawing/2014/main" id="{B3809927-E12C-3EB3-C4E1-35F8AC3B33B1}"/>
                  </a:ext>
                </a:extLst>
              </p:cNvPr>
              <p:cNvSpPr/>
              <p:nvPr/>
            </p:nvSpPr>
            <p:spPr>
              <a:xfrm>
                <a:off x="5143067" y="5021489"/>
                <a:ext cx="49917" cy="32371"/>
              </a:xfrm>
              <a:custGeom>
                <a:avLst/>
                <a:gdLst>
                  <a:gd name="connsiteX0" fmla="*/ 31179 w 49917"/>
                  <a:gd name="connsiteY0" fmla="*/ 7046 h 32371"/>
                  <a:gd name="connsiteX1" fmla="*/ 2234 w 49917"/>
                  <a:gd name="connsiteY1" fmla="*/ 568 h 32371"/>
                  <a:gd name="connsiteX2" fmla="*/ 14786 w 49917"/>
                  <a:gd name="connsiteY2" fmla="*/ 24214 h 32371"/>
                  <a:gd name="connsiteX3" fmla="*/ 45648 w 49917"/>
                  <a:gd name="connsiteY3" fmla="*/ 28802 h 32371"/>
                  <a:gd name="connsiteX4" fmla="*/ 31179 w 49917"/>
                  <a:gd name="connsiteY4" fmla="*/ 7046 h 32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17" h="32371">
                    <a:moveTo>
                      <a:pt x="31179" y="7046"/>
                    </a:moveTo>
                    <a:cubicBezTo>
                      <a:pt x="21748" y="620"/>
                      <a:pt x="8703" y="-961"/>
                      <a:pt x="2234" y="568"/>
                    </a:cubicBezTo>
                    <a:cubicBezTo>
                      <a:pt x="-4234" y="2098"/>
                      <a:pt x="6039" y="14667"/>
                      <a:pt x="14786" y="24214"/>
                    </a:cubicBezTo>
                    <a:cubicBezTo>
                      <a:pt x="23563" y="33751"/>
                      <a:pt x="36125" y="34503"/>
                      <a:pt x="45648" y="28802"/>
                    </a:cubicBezTo>
                    <a:cubicBezTo>
                      <a:pt x="55171" y="23071"/>
                      <a:pt x="49083" y="19255"/>
                      <a:pt x="31179" y="704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8" name="Free-form: Shape 1836">
                <a:extLst>
                  <a:ext uri="{FF2B5EF4-FFF2-40B4-BE49-F238E27FC236}">
                    <a16:creationId xmlns:a16="http://schemas.microsoft.com/office/drawing/2014/main" id="{E7E4DE05-882E-B833-EBDD-913526DA0037}"/>
                  </a:ext>
                </a:extLst>
              </p:cNvPr>
              <p:cNvSpPr/>
              <p:nvPr/>
            </p:nvSpPr>
            <p:spPr>
              <a:xfrm>
                <a:off x="5185932" y="5052016"/>
                <a:ext cx="48905" cy="25047"/>
              </a:xfrm>
              <a:custGeom>
                <a:avLst/>
                <a:gdLst>
                  <a:gd name="connsiteX0" fmla="*/ 28299 w 48905"/>
                  <a:gd name="connsiteY0" fmla="*/ 1322 h 25047"/>
                  <a:gd name="connsiteX1" fmla="*/ 2018 w 48905"/>
                  <a:gd name="connsiteY1" fmla="*/ 5508 h 25047"/>
                  <a:gd name="connsiteX2" fmla="*/ 16873 w 48905"/>
                  <a:gd name="connsiteY2" fmla="*/ 23057 h 25047"/>
                  <a:gd name="connsiteX3" fmla="*/ 39730 w 48905"/>
                  <a:gd name="connsiteY3" fmla="*/ 21909 h 25047"/>
                  <a:gd name="connsiteX4" fmla="*/ 28299 w 48905"/>
                  <a:gd name="connsiteY4" fmla="*/ 1322 h 25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05" h="25047">
                    <a:moveTo>
                      <a:pt x="28299" y="1322"/>
                    </a:moveTo>
                    <a:cubicBezTo>
                      <a:pt x="17933" y="-1866"/>
                      <a:pt x="8111" y="1322"/>
                      <a:pt x="2018" y="5508"/>
                    </a:cubicBezTo>
                    <a:cubicBezTo>
                      <a:pt x="-4075" y="9700"/>
                      <a:pt x="6209" y="20395"/>
                      <a:pt x="16873" y="23057"/>
                    </a:cubicBezTo>
                    <a:cubicBezTo>
                      <a:pt x="27538" y="25735"/>
                      <a:pt x="34387" y="26116"/>
                      <a:pt x="39730" y="21909"/>
                    </a:cubicBezTo>
                    <a:cubicBezTo>
                      <a:pt x="45052" y="17723"/>
                      <a:pt x="62961" y="11991"/>
                      <a:pt x="28299" y="132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9" name="Free-form: Shape 1837">
                <a:extLst>
                  <a:ext uri="{FF2B5EF4-FFF2-40B4-BE49-F238E27FC236}">
                    <a16:creationId xmlns:a16="http://schemas.microsoft.com/office/drawing/2014/main" id="{DA363BA7-E140-EA7F-9712-A3A62D518C6C}"/>
                  </a:ext>
                </a:extLst>
              </p:cNvPr>
              <p:cNvSpPr/>
              <p:nvPr/>
            </p:nvSpPr>
            <p:spPr>
              <a:xfrm>
                <a:off x="5235334" y="5065487"/>
                <a:ext cx="51645" cy="25024"/>
              </a:xfrm>
              <a:custGeom>
                <a:avLst/>
                <a:gdLst>
                  <a:gd name="connsiteX0" fmla="*/ 37928 w 51645"/>
                  <a:gd name="connsiteY0" fmla="*/ 419 h 25024"/>
                  <a:gd name="connsiteX1" fmla="*/ 5934 w 51645"/>
                  <a:gd name="connsiteY1" fmla="*/ 4250 h 25024"/>
                  <a:gd name="connsiteX2" fmla="*/ 6315 w 51645"/>
                  <a:gd name="connsiteY2" fmla="*/ 21408 h 25024"/>
                  <a:gd name="connsiteX3" fmla="*/ 46685 w 51645"/>
                  <a:gd name="connsiteY3" fmla="*/ 19497 h 25024"/>
                  <a:gd name="connsiteX4" fmla="*/ 37928 w 51645"/>
                  <a:gd name="connsiteY4" fmla="*/ 419 h 25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25024">
                    <a:moveTo>
                      <a:pt x="37928" y="419"/>
                    </a:moveTo>
                    <a:cubicBezTo>
                      <a:pt x="29552" y="-776"/>
                      <a:pt x="8978" y="810"/>
                      <a:pt x="5934" y="4250"/>
                    </a:cubicBezTo>
                    <a:cubicBezTo>
                      <a:pt x="2885" y="7669"/>
                      <a:pt x="-5502" y="17978"/>
                      <a:pt x="6315" y="21408"/>
                    </a:cubicBezTo>
                    <a:cubicBezTo>
                      <a:pt x="18111" y="24837"/>
                      <a:pt x="40216" y="28277"/>
                      <a:pt x="46685" y="19497"/>
                    </a:cubicBezTo>
                    <a:cubicBezTo>
                      <a:pt x="53154" y="10718"/>
                      <a:pt x="56588" y="3097"/>
                      <a:pt x="37928" y="419"/>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0" name="Free-form: Shape 1838">
                <a:extLst>
                  <a:ext uri="{FF2B5EF4-FFF2-40B4-BE49-F238E27FC236}">
                    <a16:creationId xmlns:a16="http://schemas.microsoft.com/office/drawing/2014/main" id="{19E1878E-785B-7050-EA3B-DF9F76D22C92}"/>
                  </a:ext>
                </a:extLst>
              </p:cNvPr>
              <p:cNvSpPr/>
              <p:nvPr/>
            </p:nvSpPr>
            <p:spPr>
              <a:xfrm>
                <a:off x="5289271" y="5070393"/>
                <a:ext cx="51437" cy="32034"/>
              </a:xfrm>
              <a:custGeom>
                <a:avLst/>
                <a:gdLst>
                  <a:gd name="connsiteX0" fmla="*/ 31971 w 51437"/>
                  <a:gd name="connsiteY0" fmla="*/ 100 h 32034"/>
                  <a:gd name="connsiteX1" fmla="*/ 6832 w 51437"/>
                  <a:gd name="connsiteY1" fmla="*/ 5811 h 32034"/>
                  <a:gd name="connsiteX2" fmla="*/ 5675 w 51437"/>
                  <a:gd name="connsiteY2" fmla="*/ 25260 h 32034"/>
                  <a:gd name="connsiteX3" fmla="*/ 46055 w 51437"/>
                  <a:gd name="connsiteY3" fmla="*/ 28329 h 32034"/>
                  <a:gd name="connsiteX4" fmla="*/ 31971 w 51437"/>
                  <a:gd name="connsiteY4" fmla="*/ 100 h 32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7" h="32034">
                    <a:moveTo>
                      <a:pt x="31971" y="100"/>
                    </a:moveTo>
                    <a:cubicBezTo>
                      <a:pt x="22443" y="-312"/>
                      <a:pt x="10642" y="852"/>
                      <a:pt x="6832" y="5811"/>
                    </a:cubicBezTo>
                    <a:cubicBezTo>
                      <a:pt x="3032" y="10769"/>
                      <a:pt x="-5360" y="23370"/>
                      <a:pt x="5675" y="25260"/>
                    </a:cubicBezTo>
                    <a:cubicBezTo>
                      <a:pt x="16731" y="27170"/>
                      <a:pt x="39582" y="37469"/>
                      <a:pt x="46055" y="28329"/>
                    </a:cubicBezTo>
                    <a:cubicBezTo>
                      <a:pt x="52529" y="19178"/>
                      <a:pt x="58628" y="1243"/>
                      <a:pt x="31971" y="10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1" name="Free-form: Shape 1839">
                <a:extLst>
                  <a:ext uri="{FF2B5EF4-FFF2-40B4-BE49-F238E27FC236}">
                    <a16:creationId xmlns:a16="http://schemas.microsoft.com/office/drawing/2014/main" id="{851ADCF6-45A0-87AF-A83C-1F7DEE988FEA}"/>
                  </a:ext>
                </a:extLst>
              </p:cNvPr>
              <p:cNvSpPr/>
              <p:nvPr/>
            </p:nvSpPr>
            <p:spPr>
              <a:xfrm>
                <a:off x="5346020" y="5068413"/>
                <a:ext cx="51415" cy="35129"/>
              </a:xfrm>
              <a:custGeom>
                <a:avLst/>
                <a:gdLst>
                  <a:gd name="connsiteX0" fmla="*/ 27785 w 51415"/>
                  <a:gd name="connsiteY0" fmla="*/ 170 h 35129"/>
                  <a:gd name="connsiteX1" fmla="*/ 4538 w 51415"/>
                  <a:gd name="connsiteY1" fmla="*/ 10479 h 35129"/>
                  <a:gd name="connsiteX2" fmla="*/ 6451 w 51415"/>
                  <a:gd name="connsiteY2" fmla="*/ 30314 h 35129"/>
                  <a:gd name="connsiteX3" fmla="*/ 38825 w 51415"/>
                  <a:gd name="connsiteY3" fmla="*/ 31076 h 35129"/>
                  <a:gd name="connsiteX4" fmla="*/ 27785 w 51415"/>
                  <a:gd name="connsiteY4" fmla="*/ 170 h 35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5" h="35129">
                    <a:moveTo>
                      <a:pt x="27785" y="170"/>
                    </a:moveTo>
                    <a:cubicBezTo>
                      <a:pt x="20833" y="613"/>
                      <a:pt x="5695" y="5510"/>
                      <a:pt x="4538" y="10479"/>
                    </a:cubicBezTo>
                    <a:cubicBezTo>
                      <a:pt x="3402" y="15417"/>
                      <a:pt x="-5736" y="27245"/>
                      <a:pt x="6451" y="30314"/>
                    </a:cubicBezTo>
                    <a:cubicBezTo>
                      <a:pt x="18638" y="33363"/>
                      <a:pt x="27405" y="39073"/>
                      <a:pt x="38825" y="31076"/>
                    </a:cubicBezTo>
                    <a:cubicBezTo>
                      <a:pt x="50230" y="23059"/>
                      <a:pt x="65090" y="-2117"/>
                      <a:pt x="27785" y="17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2" name="Free-form: Shape 1840">
                <a:extLst>
                  <a:ext uri="{FF2B5EF4-FFF2-40B4-BE49-F238E27FC236}">
                    <a16:creationId xmlns:a16="http://schemas.microsoft.com/office/drawing/2014/main" id="{95641986-D5F2-ED5D-D261-AE2AC8599D24}"/>
                  </a:ext>
                </a:extLst>
              </p:cNvPr>
              <p:cNvSpPr/>
              <p:nvPr/>
            </p:nvSpPr>
            <p:spPr>
              <a:xfrm>
                <a:off x="5401789" y="5051294"/>
                <a:ext cx="54968" cy="27865"/>
              </a:xfrm>
              <a:custGeom>
                <a:avLst/>
                <a:gdLst>
                  <a:gd name="connsiteX0" fmla="*/ 22263 w 54968"/>
                  <a:gd name="connsiteY0" fmla="*/ 1657 h 27865"/>
                  <a:gd name="connsiteX1" fmla="*/ 178 w 54968"/>
                  <a:gd name="connsiteY1" fmla="*/ 13094 h 27865"/>
                  <a:gd name="connsiteX2" fmla="*/ 15794 w 54968"/>
                  <a:gd name="connsiteY2" fmla="*/ 27595 h 27865"/>
                  <a:gd name="connsiteX3" fmla="*/ 53115 w 54968"/>
                  <a:gd name="connsiteY3" fmla="*/ 13485 h 27865"/>
                  <a:gd name="connsiteX4" fmla="*/ 22263 w 54968"/>
                  <a:gd name="connsiteY4" fmla="*/ 1657 h 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68" h="27865">
                    <a:moveTo>
                      <a:pt x="22263" y="1657"/>
                    </a:moveTo>
                    <a:cubicBezTo>
                      <a:pt x="12519" y="4010"/>
                      <a:pt x="178" y="7368"/>
                      <a:pt x="178" y="13094"/>
                    </a:cubicBezTo>
                    <a:cubicBezTo>
                      <a:pt x="178" y="18825"/>
                      <a:pt x="5510" y="25684"/>
                      <a:pt x="15794" y="27595"/>
                    </a:cubicBezTo>
                    <a:cubicBezTo>
                      <a:pt x="26078" y="29505"/>
                      <a:pt x="45119" y="21863"/>
                      <a:pt x="53115" y="13485"/>
                    </a:cubicBezTo>
                    <a:cubicBezTo>
                      <a:pt x="61121" y="5087"/>
                      <a:pt x="44358" y="-3683"/>
                      <a:pt x="22263" y="165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3" name="Free-form: Shape 1841">
                <a:extLst>
                  <a:ext uri="{FF2B5EF4-FFF2-40B4-BE49-F238E27FC236}">
                    <a16:creationId xmlns:a16="http://schemas.microsoft.com/office/drawing/2014/main" id="{72D464C6-7B1D-C6F5-B20C-E08D13F36BE1}"/>
                  </a:ext>
                </a:extLst>
              </p:cNvPr>
              <p:cNvSpPr/>
              <p:nvPr/>
            </p:nvSpPr>
            <p:spPr>
              <a:xfrm>
                <a:off x="5449294" y="5025444"/>
                <a:ext cx="53864" cy="33165"/>
              </a:xfrm>
              <a:custGeom>
                <a:avLst/>
                <a:gdLst>
                  <a:gd name="connsiteX0" fmla="*/ 32263 w 53864"/>
                  <a:gd name="connsiteY0" fmla="*/ 43 h 33165"/>
                  <a:gd name="connsiteX1" fmla="*/ 1421 w 53864"/>
                  <a:gd name="connsiteY1" fmla="*/ 14533 h 33165"/>
                  <a:gd name="connsiteX2" fmla="*/ 18184 w 53864"/>
                  <a:gd name="connsiteY2" fmla="*/ 31691 h 33165"/>
                  <a:gd name="connsiteX3" fmla="*/ 51314 w 53864"/>
                  <a:gd name="connsiteY3" fmla="*/ 19883 h 33165"/>
                  <a:gd name="connsiteX4" fmla="*/ 32263 w 53864"/>
                  <a:gd name="connsiteY4" fmla="*/ 43 h 33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4" h="33165">
                    <a:moveTo>
                      <a:pt x="32263" y="43"/>
                    </a:moveTo>
                    <a:cubicBezTo>
                      <a:pt x="23383" y="212"/>
                      <a:pt x="6373" y="6912"/>
                      <a:pt x="1421" y="14533"/>
                    </a:cubicBezTo>
                    <a:cubicBezTo>
                      <a:pt x="-3531" y="22164"/>
                      <a:pt x="7124" y="28261"/>
                      <a:pt x="18184" y="31691"/>
                    </a:cubicBezTo>
                    <a:cubicBezTo>
                      <a:pt x="29229" y="35141"/>
                      <a:pt x="44830" y="33220"/>
                      <a:pt x="51314" y="19883"/>
                    </a:cubicBezTo>
                    <a:cubicBezTo>
                      <a:pt x="57788" y="6520"/>
                      <a:pt x="53217" y="-339"/>
                      <a:pt x="32263" y="4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4" name="Free-form: Shape 1842">
                <a:extLst>
                  <a:ext uri="{FF2B5EF4-FFF2-40B4-BE49-F238E27FC236}">
                    <a16:creationId xmlns:a16="http://schemas.microsoft.com/office/drawing/2014/main" id="{9BE3CDA5-FA11-A34D-9B51-092F37E4A0D3}"/>
                  </a:ext>
                </a:extLst>
              </p:cNvPr>
              <p:cNvSpPr/>
              <p:nvPr/>
            </p:nvSpPr>
            <p:spPr>
              <a:xfrm>
                <a:off x="5488161" y="5004034"/>
                <a:ext cx="42751" cy="27596"/>
              </a:xfrm>
              <a:custGeom>
                <a:avLst/>
                <a:gdLst>
                  <a:gd name="connsiteX0" fmla="*/ 25771 w 42751"/>
                  <a:gd name="connsiteY0" fmla="*/ 476 h 27596"/>
                  <a:gd name="connsiteX1" fmla="*/ 1398 w 42751"/>
                  <a:gd name="connsiteY1" fmla="*/ 10023 h 27596"/>
                  <a:gd name="connsiteX2" fmla="*/ 19678 w 42751"/>
                  <a:gd name="connsiteY2" fmla="*/ 27191 h 27596"/>
                  <a:gd name="connsiteX3" fmla="*/ 42910 w 42751"/>
                  <a:gd name="connsiteY3" fmla="*/ 5445 h 27596"/>
                  <a:gd name="connsiteX4" fmla="*/ 25771 w 42751"/>
                  <a:gd name="connsiteY4" fmla="*/ 476 h 27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1" h="27596">
                    <a:moveTo>
                      <a:pt x="25771" y="476"/>
                    </a:moveTo>
                    <a:cubicBezTo>
                      <a:pt x="16562" y="476"/>
                      <a:pt x="7492" y="3916"/>
                      <a:pt x="1398" y="10023"/>
                    </a:cubicBezTo>
                    <a:cubicBezTo>
                      <a:pt x="-4700" y="16110"/>
                      <a:pt x="13595" y="23762"/>
                      <a:pt x="19678" y="27191"/>
                    </a:cubicBezTo>
                    <a:cubicBezTo>
                      <a:pt x="25777" y="30600"/>
                      <a:pt x="42524" y="13072"/>
                      <a:pt x="42910" y="5445"/>
                    </a:cubicBezTo>
                    <a:cubicBezTo>
                      <a:pt x="43301" y="-2176"/>
                      <a:pt x="34528" y="476"/>
                      <a:pt x="25771" y="47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5" name="Free-form: Shape 1843">
                <a:extLst>
                  <a:ext uri="{FF2B5EF4-FFF2-40B4-BE49-F238E27FC236}">
                    <a16:creationId xmlns:a16="http://schemas.microsoft.com/office/drawing/2014/main" id="{BA3439F7-B95C-C9CC-2723-54AC8D4B9795}"/>
                  </a:ext>
                </a:extLst>
              </p:cNvPr>
              <p:cNvSpPr/>
              <p:nvPr/>
            </p:nvSpPr>
            <p:spPr>
              <a:xfrm>
                <a:off x="5508723" y="4988427"/>
                <a:ext cx="39918" cy="14397"/>
              </a:xfrm>
              <a:custGeom>
                <a:avLst/>
                <a:gdLst>
                  <a:gd name="connsiteX0" fmla="*/ 26913 w 39918"/>
                  <a:gd name="connsiteY0" fmla="*/ 457 h 14397"/>
                  <a:gd name="connsiteX1" fmla="*/ 1023 w 39918"/>
                  <a:gd name="connsiteY1" fmla="*/ 8088 h 14397"/>
                  <a:gd name="connsiteX2" fmla="*/ 21205 w 39918"/>
                  <a:gd name="connsiteY2" fmla="*/ 14185 h 14397"/>
                  <a:gd name="connsiteX3" fmla="*/ 39485 w 39918"/>
                  <a:gd name="connsiteY3" fmla="*/ 4267 h 14397"/>
                  <a:gd name="connsiteX4" fmla="*/ 26913 w 39918"/>
                  <a:gd name="connsiteY4" fmla="*/ 457 h 1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18" h="14397">
                    <a:moveTo>
                      <a:pt x="26913" y="457"/>
                    </a:moveTo>
                    <a:cubicBezTo>
                      <a:pt x="20743" y="1121"/>
                      <a:pt x="5589" y="1986"/>
                      <a:pt x="1023" y="8088"/>
                    </a:cubicBezTo>
                    <a:cubicBezTo>
                      <a:pt x="-3553" y="14185"/>
                      <a:pt x="11292" y="14947"/>
                      <a:pt x="21205" y="14185"/>
                    </a:cubicBezTo>
                    <a:cubicBezTo>
                      <a:pt x="31104" y="13433"/>
                      <a:pt x="37197" y="8088"/>
                      <a:pt x="39485" y="4267"/>
                    </a:cubicBezTo>
                    <a:cubicBezTo>
                      <a:pt x="41763" y="457"/>
                      <a:pt x="37583" y="-692"/>
                      <a:pt x="26913" y="45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6" name="Free-form: Shape 1844">
                <a:extLst>
                  <a:ext uri="{FF2B5EF4-FFF2-40B4-BE49-F238E27FC236}">
                    <a16:creationId xmlns:a16="http://schemas.microsoft.com/office/drawing/2014/main" id="{D0D7B8AE-BB2A-189F-435B-12990F2F0B1C}"/>
                  </a:ext>
                </a:extLst>
              </p:cNvPr>
              <p:cNvSpPr/>
              <p:nvPr/>
            </p:nvSpPr>
            <p:spPr>
              <a:xfrm>
                <a:off x="5526785" y="4954095"/>
                <a:ext cx="41240" cy="30611"/>
              </a:xfrm>
              <a:custGeom>
                <a:avLst/>
                <a:gdLst>
                  <a:gd name="connsiteX0" fmla="*/ 33603 w 41240"/>
                  <a:gd name="connsiteY0" fmla="*/ 837 h 30611"/>
                  <a:gd name="connsiteX1" fmla="*/ 9229 w 41240"/>
                  <a:gd name="connsiteY1" fmla="*/ 6959 h 30611"/>
                  <a:gd name="connsiteX2" fmla="*/ 5430 w 41240"/>
                  <a:gd name="connsiteY2" fmla="*/ 30584 h 30611"/>
                  <a:gd name="connsiteX3" fmla="*/ 30944 w 41240"/>
                  <a:gd name="connsiteY3" fmla="*/ 19905 h 30611"/>
                  <a:gd name="connsiteX4" fmla="*/ 33603 w 41240"/>
                  <a:gd name="connsiteY4" fmla="*/ 837 h 30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0" h="30611">
                    <a:moveTo>
                      <a:pt x="33603" y="837"/>
                    </a:moveTo>
                    <a:cubicBezTo>
                      <a:pt x="23329" y="353"/>
                      <a:pt x="17230" y="-2583"/>
                      <a:pt x="9229" y="6959"/>
                    </a:cubicBezTo>
                    <a:cubicBezTo>
                      <a:pt x="1228" y="16486"/>
                      <a:pt x="-4479" y="31733"/>
                      <a:pt x="5430" y="30584"/>
                    </a:cubicBezTo>
                    <a:cubicBezTo>
                      <a:pt x="15333" y="29447"/>
                      <a:pt x="24846" y="29833"/>
                      <a:pt x="30944" y="19905"/>
                    </a:cubicBezTo>
                    <a:cubicBezTo>
                      <a:pt x="37038" y="9992"/>
                      <a:pt x="49594" y="1614"/>
                      <a:pt x="33603" y="83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7" name="Free-form: Shape 1845">
                <a:extLst>
                  <a:ext uri="{FF2B5EF4-FFF2-40B4-BE49-F238E27FC236}">
                    <a16:creationId xmlns:a16="http://schemas.microsoft.com/office/drawing/2014/main" id="{6FB14F4E-E560-FF58-19C0-EDBCAA422477}"/>
                  </a:ext>
                </a:extLst>
              </p:cNvPr>
              <p:cNvSpPr/>
              <p:nvPr/>
            </p:nvSpPr>
            <p:spPr>
              <a:xfrm>
                <a:off x="5557550" y="4936200"/>
                <a:ext cx="34054" cy="16417"/>
              </a:xfrm>
              <a:custGeom>
                <a:avLst/>
                <a:gdLst>
                  <a:gd name="connsiteX0" fmla="*/ 24920 w 34054"/>
                  <a:gd name="connsiteY0" fmla="*/ 36 h 16417"/>
                  <a:gd name="connsiteX1" fmla="*/ 171 w 34054"/>
                  <a:gd name="connsiteY1" fmla="*/ 9207 h 16417"/>
                  <a:gd name="connsiteX2" fmla="*/ 17695 w 34054"/>
                  <a:gd name="connsiteY2" fmla="*/ 14918 h 16417"/>
                  <a:gd name="connsiteX3" fmla="*/ 24920 w 34054"/>
                  <a:gd name="connsiteY3" fmla="*/ 36 h 16417"/>
                </a:gdLst>
                <a:ahLst/>
                <a:cxnLst>
                  <a:cxn ang="0">
                    <a:pos x="connsiteX0" y="connsiteY0"/>
                  </a:cxn>
                  <a:cxn ang="0">
                    <a:pos x="connsiteX1" y="connsiteY1"/>
                  </a:cxn>
                  <a:cxn ang="0">
                    <a:pos x="connsiteX2" y="connsiteY2"/>
                  </a:cxn>
                  <a:cxn ang="0">
                    <a:pos x="connsiteX3" y="connsiteY3"/>
                  </a:cxn>
                </a:cxnLst>
                <a:rect l="l" t="t" r="r" b="b"/>
                <a:pathLst>
                  <a:path w="34054" h="16417">
                    <a:moveTo>
                      <a:pt x="24920" y="36"/>
                    </a:moveTo>
                    <a:cubicBezTo>
                      <a:pt x="16173" y="36"/>
                      <a:pt x="-199" y="3476"/>
                      <a:pt x="171" y="9207"/>
                    </a:cubicBezTo>
                    <a:cubicBezTo>
                      <a:pt x="557" y="14918"/>
                      <a:pt x="7781" y="18734"/>
                      <a:pt x="17695" y="14918"/>
                    </a:cubicBezTo>
                    <a:cubicBezTo>
                      <a:pt x="27588" y="11102"/>
                      <a:pt x="45112" y="36"/>
                      <a:pt x="24920" y="3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8" name="Free-form: Shape 1846">
                <a:extLst>
                  <a:ext uri="{FF2B5EF4-FFF2-40B4-BE49-F238E27FC236}">
                    <a16:creationId xmlns:a16="http://schemas.microsoft.com/office/drawing/2014/main" id="{E84DDAD3-4670-E968-4238-7039BDC6814F}"/>
                  </a:ext>
                </a:extLst>
              </p:cNvPr>
              <p:cNvSpPr/>
              <p:nvPr/>
            </p:nvSpPr>
            <p:spPr>
              <a:xfrm>
                <a:off x="5592508" y="4954054"/>
                <a:ext cx="39068" cy="68744"/>
              </a:xfrm>
              <a:custGeom>
                <a:avLst/>
                <a:gdLst>
                  <a:gd name="connsiteX0" fmla="*/ 22719 w 39068"/>
                  <a:gd name="connsiteY0" fmla="*/ 875 h 68744"/>
                  <a:gd name="connsiteX1" fmla="*/ 1400 w 39068"/>
                  <a:gd name="connsiteY1" fmla="*/ 16895 h 68744"/>
                  <a:gd name="connsiteX2" fmla="*/ 17387 w 39068"/>
                  <a:gd name="connsiteY2" fmla="*/ 53141 h 68744"/>
                  <a:gd name="connsiteX3" fmla="*/ 25768 w 39068"/>
                  <a:gd name="connsiteY3" fmla="*/ 64202 h 68744"/>
                  <a:gd name="connsiteX4" fmla="*/ 22719 w 39068"/>
                  <a:gd name="connsiteY4" fmla="*/ 875 h 68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68" h="68744">
                    <a:moveTo>
                      <a:pt x="22719" y="875"/>
                    </a:moveTo>
                    <a:cubicBezTo>
                      <a:pt x="16111" y="-2894"/>
                      <a:pt x="7863" y="6606"/>
                      <a:pt x="1400" y="16895"/>
                    </a:cubicBezTo>
                    <a:cubicBezTo>
                      <a:pt x="-5074" y="27194"/>
                      <a:pt x="15870" y="42070"/>
                      <a:pt x="17387" y="53141"/>
                    </a:cubicBezTo>
                    <a:cubicBezTo>
                      <a:pt x="18914" y="64202"/>
                      <a:pt x="16250" y="75247"/>
                      <a:pt x="25768" y="64202"/>
                    </a:cubicBezTo>
                    <a:cubicBezTo>
                      <a:pt x="35281" y="53146"/>
                      <a:pt x="52044" y="17672"/>
                      <a:pt x="22719" y="87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9" name="Free-form: Shape 1847">
                <a:extLst>
                  <a:ext uri="{FF2B5EF4-FFF2-40B4-BE49-F238E27FC236}">
                    <a16:creationId xmlns:a16="http://schemas.microsoft.com/office/drawing/2014/main" id="{285194D4-DAA0-2653-5D18-5B8AB21133AE}"/>
                  </a:ext>
                </a:extLst>
              </p:cNvPr>
              <p:cNvSpPr/>
              <p:nvPr/>
            </p:nvSpPr>
            <p:spPr>
              <a:xfrm>
                <a:off x="5577476" y="4984395"/>
                <a:ext cx="25343" cy="69103"/>
              </a:xfrm>
              <a:custGeom>
                <a:avLst/>
                <a:gdLst>
                  <a:gd name="connsiteX0" fmla="*/ 11467 w 25343"/>
                  <a:gd name="connsiteY0" fmla="*/ 676 h 69103"/>
                  <a:gd name="connsiteX1" fmla="*/ 4618 w 25343"/>
                  <a:gd name="connsiteY1" fmla="*/ 20512 h 69103"/>
                  <a:gd name="connsiteX2" fmla="*/ 3857 w 25343"/>
                  <a:gd name="connsiteY2" fmla="*/ 68936 h 69103"/>
                  <a:gd name="connsiteX3" fmla="*/ 24795 w 25343"/>
                  <a:gd name="connsiteY3" fmla="*/ 48720 h 69103"/>
                  <a:gd name="connsiteX4" fmla="*/ 11467 w 25343"/>
                  <a:gd name="connsiteY4" fmla="*/ 676 h 6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43" h="69103">
                    <a:moveTo>
                      <a:pt x="11467" y="676"/>
                    </a:moveTo>
                    <a:cubicBezTo>
                      <a:pt x="5646" y="-3217"/>
                      <a:pt x="5379" y="11356"/>
                      <a:pt x="4618" y="20512"/>
                    </a:cubicBezTo>
                    <a:cubicBezTo>
                      <a:pt x="3857" y="29667"/>
                      <a:pt x="-4515" y="72376"/>
                      <a:pt x="3857" y="68936"/>
                    </a:cubicBezTo>
                    <a:cubicBezTo>
                      <a:pt x="12243" y="65517"/>
                      <a:pt x="21761" y="69317"/>
                      <a:pt x="24795" y="48720"/>
                    </a:cubicBezTo>
                    <a:cubicBezTo>
                      <a:pt x="27854" y="28122"/>
                      <a:pt x="20620" y="6778"/>
                      <a:pt x="11467" y="67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0" name="Free-form: Shape 1848">
                <a:extLst>
                  <a:ext uri="{FF2B5EF4-FFF2-40B4-BE49-F238E27FC236}">
                    <a16:creationId xmlns:a16="http://schemas.microsoft.com/office/drawing/2014/main" id="{89E77C9D-32C6-ADC5-F49F-A673735AFC40}"/>
                  </a:ext>
                </a:extLst>
              </p:cNvPr>
              <p:cNvSpPr/>
              <p:nvPr/>
            </p:nvSpPr>
            <p:spPr>
              <a:xfrm>
                <a:off x="5533152" y="5016074"/>
                <a:ext cx="39505" cy="81114"/>
              </a:xfrm>
              <a:custGeom>
                <a:avLst/>
                <a:gdLst>
                  <a:gd name="connsiteX0" fmla="*/ 31431 w 39505"/>
                  <a:gd name="connsiteY0" fmla="*/ 271 h 81114"/>
                  <a:gd name="connsiteX1" fmla="*/ 10102 w 39505"/>
                  <a:gd name="connsiteY1" fmla="*/ 25425 h 81114"/>
                  <a:gd name="connsiteX2" fmla="*/ 2096 w 39505"/>
                  <a:gd name="connsiteY2" fmla="*/ 68150 h 81114"/>
                  <a:gd name="connsiteX3" fmla="*/ 12380 w 39505"/>
                  <a:gd name="connsiteY3" fmla="*/ 77290 h 81114"/>
                  <a:gd name="connsiteX4" fmla="*/ 36753 w 39505"/>
                  <a:gd name="connsiteY4" fmla="*/ 34576 h 81114"/>
                  <a:gd name="connsiteX5" fmla="*/ 31431 w 39505"/>
                  <a:gd name="connsiteY5" fmla="*/ 271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05" h="81114">
                    <a:moveTo>
                      <a:pt x="31431" y="271"/>
                    </a:moveTo>
                    <a:cubicBezTo>
                      <a:pt x="26258" y="1388"/>
                      <a:pt x="12765" y="15147"/>
                      <a:pt x="10102" y="25425"/>
                    </a:cubicBezTo>
                    <a:cubicBezTo>
                      <a:pt x="7428" y="35724"/>
                      <a:pt x="6302" y="57851"/>
                      <a:pt x="2096" y="68150"/>
                    </a:cubicBezTo>
                    <a:cubicBezTo>
                      <a:pt x="-2090" y="78448"/>
                      <a:pt x="188" y="86080"/>
                      <a:pt x="12380" y="77290"/>
                    </a:cubicBezTo>
                    <a:cubicBezTo>
                      <a:pt x="24571" y="68531"/>
                      <a:pt x="34094" y="51744"/>
                      <a:pt x="36753" y="34576"/>
                    </a:cubicBezTo>
                    <a:cubicBezTo>
                      <a:pt x="39432" y="17418"/>
                      <a:pt x="43612" y="-2407"/>
                      <a:pt x="31431" y="27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1" name="Free-form: Shape 1849">
                <a:extLst>
                  <a:ext uri="{FF2B5EF4-FFF2-40B4-BE49-F238E27FC236}">
                    <a16:creationId xmlns:a16="http://schemas.microsoft.com/office/drawing/2014/main" id="{CAD96030-7418-A1F6-FF07-FC622ED7472C}"/>
                  </a:ext>
                </a:extLst>
              </p:cNvPr>
              <p:cNvSpPr/>
              <p:nvPr/>
            </p:nvSpPr>
            <p:spPr>
              <a:xfrm>
                <a:off x="5513864" y="5122519"/>
                <a:ext cx="26565" cy="62262"/>
              </a:xfrm>
              <a:custGeom>
                <a:avLst/>
                <a:gdLst>
                  <a:gd name="connsiteX0" fmla="*/ 17108 w 26565"/>
                  <a:gd name="connsiteY0" fmla="*/ 2268 h 62262"/>
                  <a:gd name="connsiteX1" fmla="*/ 639 w 26565"/>
                  <a:gd name="connsiteY1" fmla="*/ 43746 h 62262"/>
                  <a:gd name="connsiteX2" fmla="*/ 17643 w 26565"/>
                  <a:gd name="connsiteY2" fmla="*/ 61285 h 62262"/>
                  <a:gd name="connsiteX3" fmla="*/ 24534 w 26565"/>
                  <a:gd name="connsiteY3" fmla="*/ 20872 h 62262"/>
                  <a:gd name="connsiteX4" fmla="*/ 17108 w 26565"/>
                  <a:gd name="connsiteY4" fmla="*/ 2268 h 62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 h="62262">
                    <a:moveTo>
                      <a:pt x="17108" y="2268"/>
                    </a:moveTo>
                    <a:cubicBezTo>
                      <a:pt x="6927" y="8220"/>
                      <a:pt x="-2004" y="29395"/>
                      <a:pt x="639" y="43746"/>
                    </a:cubicBezTo>
                    <a:cubicBezTo>
                      <a:pt x="3312" y="58097"/>
                      <a:pt x="11797" y="65008"/>
                      <a:pt x="17643" y="61285"/>
                    </a:cubicBezTo>
                    <a:cubicBezTo>
                      <a:pt x="23469" y="57572"/>
                      <a:pt x="21880" y="34704"/>
                      <a:pt x="24534" y="20872"/>
                    </a:cubicBezTo>
                    <a:cubicBezTo>
                      <a:pt x="27182" y="7062"/>
                      <a:pt x="29840" y="-5168"/>
                      <a:pt x="17108" y="226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2" name="Free-form: Shape 1850">
                <a:extLst>
                  <a:ext uri="{FF2B5EF4-FFF2-40B4-BE49-F238E27FC236}">
                    <a16:creationId xmlns:a16="http://schemas.microsoft.com/office/drawing/2014/main" id="{C29D22D4-ECD2-7A71-D236-689F44480B89}"/>
                  </a:ext>
                </a:extLst>
              </p:cNvPr>
              <p:cNvSpPr/>
              <p:nvPr/>
            </p:nvSpPr>
            <p:spPr>
              <a:xfrm>
                <a:off x="5560082" y="5100203"/>
                <a:ext cx="47845" cy="61838"/>
              </a:xfrm>
              <a:custGeom>
                <a:avLst/>
                <a:gdLst>
                  <a:gd name="connsiteX0" fmla="*/ 47331 w 47845"/>
                  <a:gd name="connsiteY0" fmla="*/ 1723 h 61838"/>
                  <a:gd name="connsiteX1" fmla="*/ 10694 w 47845"/>
                  <a:gd name="connsiteY1" fmla="*/ 21404 h 61838"/>
                  <a:gd name="connsiteX2" fmla="*/ 2205 w 47845"/>
                  <a:gd name="connsiteY2" fmla="*/ 58082 h 61838"/>
                  <a:gd name="connsiteX3" fmla="*/ 34589 w 47845"/>
                  <a:gd name="connsiteY3" fmla="*/ 46393 h 61838"/>
                  <a:gd name="connsiteX4" fmla="*/ 47331 w 47845"/>
                  <a:gd name="connsiteY4" fmla="*/ 1723 h 61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5" h="61838">
                    <a:moveTo>
                      <a:pt x="47331" y="1723"/>
                    </a:moveTo>
                    <a:cubicBezTo>
                      <a:pt x="44549" y="-6063"/>
                      <a:pt x="18659" y="15008"/>
                      <a:pt x="10694" y="21404"/>
                    </a:cubicBezTo>
                    <a:cubicBezTo>
                      <a:pt x="2740" y="27778"/>
                      <a:pt x="-3107" y="52228"/>
                      <a:pt x="2205" y="58082"/>
                    </a:cubicBezTo>
                    <a:cubicBezTo>
                      <a:pt x="7516" y="63927"/>
                      <a:pt x="24506" y="64993"/>
                      <a:pt x="34589" y="46393"/>
                    </a:cubicBezTo>
                    <a:cubicBezTo>
                      <a:pt x="44673" y="27784"/>
                      <a:pt x="49984" y="9153"/>
                      <a:pt x="47331" y="172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3" name="Free-form: Shape 1851">
                <a:extLst>
                  <a:ext uri="{FF2B5EF4-FFF2-40B4-BE49-F238E27FC236}">
                    <a16:creationId xmlns:a16="http://schemas.microsoft.com/office/drawing/2014/main" id="{A0AAC205-E8FE-9CAC-975C-F55AA7CD40EF}"/>
                  </a:ext>
                </a:extLst>
              </p:cNvPr>
              <p:cNvSpPr/>
              <p:nvPr/>
            </p:nvSpPr>
            <p:spPr>
              <a:xfrm>
                <a:off x="5573661" y="5049144"/>
                <a:ext cx="45331" cy="47617"/>
              </a:xfrm>
              <a:custGeom>
                <a:avLst/>
                <a:gdLst>
                  <a:gd name="connsiteX0" fmla="*/ 45424 w 45331"/>
                  <a:gd name="connsiteY0" fmla="*/ 5490 h 47617"/>
                  <a:gd name="connsiteX1" fmla="*/ 26311 w 45331"/>
                  <a:gd name="connsiteY1" fmla="*/ 42149 h 47617"/>
                  <a:gd name="connsiteX2" fmla="*/ 1351 w 45331"/>
                  <a:gd name="connsiteY2" fmla="*/ 43750 h 47617"/>
                  <a:gd name="connsiteX3" fmla="*/ 30568 w 45331"/>
                  <a:gd name="connsiteY3" fmla="*/ 18765 h 47617"/>
                  <a:gd name="connsiteX4" fmla="*/ 45424 w 45331"/>
                  <a:gd name="connsiteY4" fmla="*/ 5490 h 47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31" h="47617">
                    <a:moveTo>
                      <a:pt x="45424" y="5490"/>
                    </a:moveTo>
                    <a:cubicBezTo>
                      <a:pt x="44380" y="19100"/>
                      <a:pt x="36939" y="37906"/>
                      <a:pt x="26311" y="42149"/>
                    </a:cubicBezTo>
                    <a:cubicBezTo>
                      <a:pt x="15703" y="46412"/>
                      <a:pt x="-5004" y="51201"/>
                      <a:pt x="1351" y="43750"/>
                    </a:cubicBezTo>
                    <a:cubicBezTo>
                      <a:pt x="7728" y="36320"/>
                      <a:pt x="25786" y="30465"/>
                      <a:pt x="30568" y="18765"/>
                    </a:cubicBezTo>
                    <a:cubicBezTo>
                      <a:pt x="35340" y="7087"/>
                      <a:pt x="46488" y="-8351"/>
                      <a:pt x="45424" y="549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4" name="Free-form: Shape 1852">
                <a:extLst>
                  <a:ext uri="{FF2B5EF4-FFF2-40B4-BE49-F238E27FC236}">
                    <a16:creationId xmlns:a16="http://schemas.microsoft.com/office/drawing/2014/main" id="{857E149E-465F-3E03-56AC-E27976A8F1A1}"/>
                  </a:ext>
                </a:extLst>
              </p:cNvPr>
              <p:cNvSpPr/>
              <p:nvPr/>
            </p:nvSpPr>
            <p:spPr>
              <a:xfrm>
                <a:off x="5566330" y="5171116"/>
                <a:ext cx="37446" cy="52018"/>
              </a:xfrm>
              <a:custGeom>
                <a:avLst/>
                <a:gdLst>
                  <a:gd name="connsiteX0" fmla="*/ 34707 w 37446"/>
                  <a:gd name="connsiteY0" fmla="*/ 7896 h 52018"/>
                  <a:gd name="connsiteX1" fmla="*/ 32043 w 37446"/>
                  <a:gd name="connsiteY1" fmla="*/ 41928 h 52018"/>
                  <a:gd name="connsiteX2" fmla="*/ 199 w 37446"/>
                  <a:gd name="connsiteY2" fmla="*/ 48838 h 52018"/>
                  <a:gd name="connsiteX3" fmla="*/ 21970 w 37446"/>
                  <a:gd name="connsiteY3" fmla="*/ 21181 h 52018"/>
                  <a:gd name="connsiteX4" fmla="*/ 34707 w 37446"/>
                  <a:gd name="connsiteY4" fmla="*/ 7896 h 52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46" h="52018">
                    <a:moveTo>
                      <a:pt x="34707" y="7896"/>
                    </a:moveTo>
                    <a:cubicBezTo>
                      <a:pt x="36913" y="21171"/>
                      <a:pt x="41083" y="34487"/>
                      <a:pt x="32043" y="41928"/>
                    </a:cubicBezTo>
                    <a:cubicBezTo>
                      <a:pt x="23024" y="49358"/>
                      <a:pt x="1258" y="56279"/>
                      <a:pt x="199" y="48838"/>
                    </a:cubicBezTo>
                    <a:cubicBezTo>
                      <a:pt x="-855" y="41387"/>
                      <a:pt x="22495" y="33421"/>
                      <a:pt x="21970" y="21181"/>
                    </a:cubicBezTo>
                    <a:cubicBezTo>
                      <a:pt x="21440" y="8962"/>
                      <a:pt x="31524" y="-11245"/>
                      <a:pt x="34707" y="789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5" name="Free-form: Shape 1853">
                <a:extLst>
                  <a:ext uri="{FF2B5EF4-FFF2-40B4-BE49-F238E27FC236}">
                    <a16:creationId xmlns:a16="http://schemas.microsoft.com/office/drawing/2014/main" id="{723FAF58-1B0C-12FD-5613-EDEAE81AE7D2}"/>
                  </a:ext>
                </a:extLst>
              </p:cNvPr>
              <p:cNvSpPr/>
              <p:nvPr/>
            </p:nvSpPr>
            <p:spPr>
              <a:xfrm>
                <a:off x="5517134" y="5196819"/>
                <a:ext cx="25857" cy="41748"/>
              </a:xfrm>
              <a:custGeom>
                <a:avLst/>
                <a:gdLst>
                  <a:gd name="connsiteX0" fmla="*/ 17021 w 25857"/>
                  <a:gd name="connsiteY0" fmla="*/ 3993 h 41748"/>
                  <a:gd name="connsiteX1" fmla="*/ 11174 w 25857"/>
                  <a:gd name="connsiteY1" fmla="*/ 25245 h 41748"/>
                  <a:gd name="connsiteX2" fmla="*/ 4274 w 25857"/>
                  <a:gd name="connsiteY2" fmla="*/ 39627 h 41748"/>
                  <a:gd name="connsiteX3" fmla="*/ 25515 w 25857"/>
                  <a:gd name="connsiteY3" fmla="*/ 24719 h 41748"/>
                  <a:gd name="connsiteX4" fmla="*/ 17021 w 25857"/>
                  <a:gd name="connsiteY4" fmla="*/ 3993 h 41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7" h="41748">
                    <a:moveTo>
                      <a:pt x="17021" y="3993"/>
                    </a:moveTo>
                    <a:cubicBezTo>
                      <a:pt x="12218" y="9704"/>
                      <a:pt x="20738" y="23133"/>
                      <a:pt x="11174" y="25245"/>
                    </a:cubicBezTo>
                    <a:cubicBezTo>
                      <a:pt x="1626" y="27377"/>
                      <a:pt x="-4211" y="32706"/>
                      <a:pt x="4274" y="39627"/>
                    </a:cubicBezTo>
                    <a:cubicBezTo>
                      <a:pt x="12768" y="46537"/>
                      <a:pt x="24981" y="35353"/>
                      <a:pt x="25515" y="24719"/>
                    </a:cubicBezTo>
                    <a:cubicBezTo>
                      <a:pt x="26040" y="14081"/>
                      <a:pt x="28179" y="-9302"/>
                      <a:pt x="17021" y="399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6" name="Free-form: Shape 1854">
                <a:extLst>
                  <a:ext uri="{FF2B5EF4-FFF2-40B4-BE49-F238E27FC236}">
                    <a16:creationId xmlns:a16="http://schemas.microsoft.com/office/drawing/2014/main" id="{22E66DF9-E60D-5365-E07A-3EA7B4DD71DD}"/>
                  </a:ext>
                </a:extLst>
              </p:cNvPr>
              <p:cNvSpPr/>
              <p:nvPr/>
            </p:nvSpPr>
            <p:spPr>
              <a:xfrm>
                <a:off x="5521559" y="5245369"/>
                <a:ext cx="23179" cy="42753"/>
              </a:xfrm>
              <a:custGeom>
                <a:avLst/>
                <a:gdLst>
                  <a:gd name="connsiteX0" fmla="*/ 12595 w 23179"/>
                  <a:gd name="connsiteY0" fmla="*/ 8080 h 42753"/>
                  <a:gd name="connsiteX1" fmla="*/ 10477 w 23179"/>
                  <a:gd name="connsiteY1" fmla="*/ 26144 h 42753"/>
                  <a:gd name="connsiteX2" fmla="*/ 1987 w 23179"/>
                  <a:gd name="connsiteY2" fmla="*/ 40506 h 42753"/>
                  <a:gd name="connsiteX3" fmla="*/ 22679 w 23179"/>
                  <a:gd name="connsiteY3" fmla="*/ 27210 h 42753"/>
                  <a:gd name="connsiteX4" fmla="*/ 12595 w 23179"/>
                  <a:gd name="connsiteY4" fmla="*/ 8080 h 42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9" h="42753">
                    <a:moveTo>
                      <a:pt x="12595" y="8080"/>
                    </a:moveTo>
                    <a:cubicBezTo>
                      <a:pt x="11299" y="14399"/>
                      <a:pt x="16832" y="21366"/>
                      <a:pt x="10477" y="26144"/>
                    </a:cubicBezTo>
                    <a:cubicBezTo>
                      <a:pt x="4100" y="30933"/>
                      <a:pt x="-3335" y="35727"/>
                      <a:pt x="1987" y="40506"/>
                    </a:cubicBezTo>
                    <a:cubicBezTo>
                      <a:pt x="7283" y="45295"/>
                      <a:pt x="19485" y="43163"/>
                      <a:pt x="22679" y="27210"/>
                    </a:cubicBezTo>
                    <a:cubicBezTo>
                      <a:pt x="25872" y="11268"/>
                      <a:pt x="16832" y="-12661"/>
                      <a:pt x="12595" y="808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7" name="Free-form: Shape 1855">
                <a:extLst>
                  <a:ext uri="{FF2B5EF4-FFF2-40B4-BE49-F238E27FC236}">
                    <a16:creationId xmlns:a16="http://schemas.microsoft.com/office/drawing/2014/main" id="{00F977FB-92B8-1428-5C29-6710242A1979}"/>
                  </a:ext>
                </a:extLst>
              </p:cNvPr>
              <p:cNvSpPr/>
              <p:nvPr/>
            </p:nvSpPr>
            <p:spPr>
              <a:xfrm>
                <a:off x="5578461" y="5225986"/>
                <a:ext cx="30237" cy="54061"/>
              </a:xfrm>
              <a:custGeom>
                <a:avLst/>
                <a:gdLst>
                  <a:gd name="connsiteX0" fmla="*/ 14081 w 30237"/>
                  <a:gd name="connsiteY0" fmla="*/ 6183 h 54061"/>
                  <a:gd name="connsiteX1" fmla="*/ 11433 w 30237"/>
                  <a:gd name="connsiteY1" fmla="*/ 28520 h 54061"/>
                  <a:gd name="connsiteX2" fmla="*/ 815 w 30237"/>
                  <a:gd name="connsiteY2" fmla="*/ 47125 h 54061"/>
                  <a:gd name="connsiteX3" fmla="*/ 23640 w 30237"/>
                  <a:gd name="connsiteY3" fmla="*/ 48737 h 54061"/>
                  <a:gd name="connsiteX4" fmla="*/ 28422 w 30237"/>
                  <a:gd name="connsiteY4" fmla="*/ 10456 h 54061"/>
                  <a:gd name="connsiteX5" fmla="*/ 14081 w 30237"/>
                  <a:gd name="connsiteY5" fmla="*/ 6183 h 5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37" h="54061">
                    <a:moveTo>
                      <a:pt x="14081" y="6183"/>
                    </a:moveTo>
                    <a:cubicBezTo>
                      <a:pt x="12225" y="11342"/>
                      <a:pt x="10374" y="18953"/>
                      <a:pt x="11433" y="28520"/>
                    </a:cubicBezTo>
                    <a:cubicBezTo>
                      <a:pt x="12492" y="38088"/>
                      <a:pt x="5581" y="40215"/>
                      <a:pt x="815" y="47125"/>
                    </a:cubicBezTo>
                    <a:cubicBezTo>
                      <a:pt x="-3952" y="54036"/>
                      <a:pt x="18853" y="57764"/>
                      <a:pt x="23640" y="48737"/>
                    </a:cubicBezTo>
                    <a:cubicBezTo>
                      <a:pt x="28422" y="39695"/>
                      <a:pt x="33199" y="19478"/>
                      <a:pt x="28422" y="10456"/>
                    </a:cubicBezTo>
                    <a:cubicBezTo>
                      <a:pt x="23640" y="1404"/>
                      <a:pt x="18339" y="-5512"/>
                      <a:pt x="14081" y="618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8" name="Free-form: Shape 1856">
                <a:extLst>
                  <a:ext uri="{FF2B5EF4-FFF2-40B4-BE49-F238E27FC236}">
                    <a16:creationId xmlns:a16="http://schemas.microsoft.com/office/drawing/2014/main" id="{30F94130-F1CB-5779-D695-6B223B8094FA}"/>
                  </a:ext>
                </a:extLst>
              </p:cNvPr>
              <p:cNvSpPr/>
              <p:nvPr/>
            </p:nvSpPr>
            <p:spPr>
              <a:xfrm>
                <a:off x="5579072" y="5284650"/>
                <a:ext cx="28940" cy="55245"/>
              </a:xfrm>
              <a:custGeom>
                <a:avLst/>
                <a:gdLst>
                  <a:gd name="connsiteX0" fmla="*/ 13999 w 28940"/>
                  <a:gd name="connsiteY0" fmla="*/ 6005 h 55245"/>
                  <a:gd name="connsiteX1" fmla="*/ 2321 w 28940"/>
                  <a:gd name="connsiteY1" fmla="*/ 24599 h 55245"/>
                  <a:gd name="connsiteX2" fmla="*/ 203 w 28940"/>
                  <a:gd name="connsiteY2" fmla="*/ 49069 h 55245"/>
                  <a:gd name="connsiteX3" fmla="*/ 25682 w 28940"/>
                  <a:gd name="connsiteY3" fmla="*/ 50670 h 55245"/>
                  <a:gd name="connsiteX4" fmla="*/ 27270 w 28940"/>
                  <a:gd name="connsiteY4" fmla="*/ 17169 h 55245"/>
                  <a:gd name="connsiteX5" fmla="*/ 13999 w 28940"/>
                  <a:gd name="connsiteY5" fmla="*/ 6005 h 5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40" h="55245">
                    <a:moveTo>
                      <a:pt x="13999" y="6005"/>
                    </a:moveTo>
                    <a:cubicBezTo>
                      <a:pt x="9027" y="10804"/>
                      <a:pt x="1272" y="12905"/>
                      <a:pt x="2321" y="24599"/>
                    </a:cubicBezTo>
                    <a:cubicBezTo>
                      <a:pt x="3386" y="36293"/>
                      <a:pt x="1278" y="40037"/>
                      <a:pt x="203" y="49069"/>
                    </a:cubicBezTo>
                    <a:cubicBezTo>
                      <a:pt x="-862" y="58101"/>
                      <a:pt x="19856" y="55979"/>
                      <a:pt x="25682" y="50670"/>
                    </a:cubicBezTo>
                    <a:cubicBezTo>
                      <a:pt x="31528" y="45341"/>
                      <a:pt x="28345" y="29388"/>
                      <a:pt x="27270" y="17169"/>
                    </a:cubicBezTo>
                    <a:cubicBezTo>
                      <a:pt x="26211" y="4939"/>
                      <a:pt x="28340" y="-7821"/>
                      <a:pt x="13999" y="600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9" name="Free-form: Shape 1857">
                <a:extLst>
                  <a:ext uri="{FF2B5EF4-FFF2-40B4-BE49-F238E27FC236}">
                    <a16:creationId xmlns:a16="http://schemas.microsoft.com/office/drawing/2014/main" id="{859D43A3-2F0E-0A67-D02C-3EED493EE660}"/>
                  </a:ext>
                </a:extLst>
              </p:cNvPr>
              <p:cNvSpPr/>
              <p:nvPr/>
            </p:nvSpPr>
            <p:spPr>
              <a:xfrm>
                <a:off x="5527818" y="5294715"/>
                <a:ext cx="22671" cy="45846"/>
              </a:xfrm>
              <a:custGeom>
                <a:avLst/>
                <a:gdLst>
                  <a:gd name="connsiteX0" fmla="*/ 11118 w 22671"/>
                  <a:gd name="connsiteY0" fmla="*/ 718 h 45846"/>
                  <a:gd name="connsiteX1" fmla="*/ 6336 w 22671"/>
                  <a:gd name="connsiteY1" fmla="*/ 15069 h 45846"/>
                  <a:gd name="connsiteX2" fmla="*/ 1564 w 22671"/>
                  <a:gd name="connsiteY2" fmla="*/ 37927 h 45846"/>
                  <a:gd name="connsiteX3" fmla="*/ 21196 w 22671"/>
                  <a:gd name="connsiteY3" fmla="*/ 35805 h 45846"/>
                  <a:gd name="connsiteX4" fmla="*/ 11118 w 22671"/>
                  <a:gd name="connsiteY4" fmla="*/ 718 h 45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1" h="45846">
                    <a:moveTo>
                      <a:pt x="11118" y="718"/>
                    </a:moveTo>
                    <a:cubicBezTo>
                      <a:pt x="6295" y="2741"/>
                      <a:pt x="4742" y="4451"/>
                      <a:pt x="6336" y="15069"/>
                    </a:cubicBezTo>
                    <a:cubicBezTo>
                      <a:pt x="7925" y="25707"/>
                      <a:pt x="-3748" y="28900"/>
                      <a:pt x="1564" y="37927"/>
                    </a:cubicBezTo>
                    <a:cubicBezTo>
                      <a:pt x="6860" y="46969"/>
                      <a:pt x="18013" y="50692"/>
                      <a:pt x="21196" y="35805"/>
                    </a:cubicBezTo>
                    <a:cubicBezTo>
                      <a:pt x="24390" y="20934"/>
                      <a:pt x="23855" y="-4591"/>
                      <a:pt x="11118" y="71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0" name="Free-form: Shape 1858">
                <a:extLst>
                  <a:ext uri="{FF2B5EF4-FFF2-40B4-BE49-F238E27FC236}">
                    <a16:creationId xmlns:a16="http://schemas.microsoft.com/office/drawing/2014/main" id="{7AC7A59F-C8BB-B883-D839-248B931A0010}"/>
                  </a:ext>
                </a:extLst>
              </p:cNvPr>
              <p:cNvSpPr/>
              <p:nvPr/>
            </p:nvSpPr>
            <p:spPr>
              <a:xfrm>
                <a:off x="5523821" y="5352903"/>
                <a:ext cx="33084" cy="47216"/>
              </a:xfrm>
              <a:custGeom>
                <a:avLst/>
                <a:gdLst>
                  <a:gd name="connsiteX0" fmla="*/ 21470 w 33084"/>
                  <a:gd name="connsiteY0" fmla="*/ 486 h 47216"/>
                  <a:gd name="connsiteX1" fmla="*/ 5021 w 33084"/>
                  <a:gd name="connsiteY1" fmla="*/ 12180 h 47216"/>
                  <a:gd name="connsiteX2" fmla="*/ 7684 w 33084"/>
                  <a:gd name="connsiteY2" fmla="*/ 40342 h 47216"/>
                  <a:gd name="connsiteX3" fmla="*/ 27857 w 33084"/>
                  <a:gd name="connsiteY3" fmla="*/ 38751 h 47216"/>
                  <a:gd name="connsiteX4" fmla="*/ 21470 w 33084"/>
                  <a:gd name="connsiteY4" fmla="*/ 486 h 47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84" h="47216">
                    <a:moveTo>
                      <a:pt x="21470" y="486"/>
                    </a:moveTo>
                    <a:cubicBezTo>
                      <a:pt x="13125" y="2335"/>
                      <a:pt x="9798" y="-6424"/>
                      <a:pt x="5021" y="12180"/>
                    </a:cubicBezTo>
                    <a:cubicBezTo>
                      <a:pt x="249" y="30764"/>
                      <a:pt x="-3998" y="37685"/>
                      <a:pt x="7684" y="40342"/>
                    </a:cubicBezTo>
                    <a:cubicBezTo>
                      <a:pt x="19357" y="43010"/>
                      <a:pt x="24134" y="55250"/>
                      <a:pt x="27857" y="38751"/>
                    </a:cubicBezTo>
                    <a:cubicBezTo>
                      <a:pt x="31564" y="22268"/>
                      <a:pt x="40593" y="-3778"/>
                      <a:pt x="21470" y="48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1" name="Free-form: Shape 1859">
                <a:extLst>
                  <a:ext uri="{FF2B5EF4-FFF2-40B4-BE49-F238E27FC236}">
                    <a16:creationId xmlns:a16="http://schemas.microsoft.com/office/drawing/2014/main" id="{979547D2-25BF-5FFC-2063-4DFFD50A632C}"/>
                  </a:ext>
                </a:extLst>
              </p:cNvPr>
              <p:cNvSpPr/>
              <p:nvPr/>
            </p:nvSpPr>
            <p:spPr>
              <a:xfrm>
                <a:off x="5575269" y="5345479"/>
                <a:ext cx="40703" cy="62899"/>
              </a:xfrm>
              <a:custGeom>
                <a:avLst/>
                <a:gdLst>
                  <a:gd name="connsiteX0" fmla="*/ 28426 w 40703"/>
                  <a:gd name="connsiteY0" fmla="*/ 1525 h 62899"/>
                  <a:gd name="connsiteX1" fmla="*/ 13030 w 40703"/>
                  <a:gd name="connsiteY1" fmla="*/ 18533 h 62899"/>
                  <a:gd name="connsiteX2" fmla="*/ 2937 w 40703"/>
                  <a:gd name="connsiteY2" fmla="*/ 58420 h 62899"/>
                  <a:gd name="connsiteX3" fmla="*/ 36920 w 40703"/>
                  <a:gd name="connsiteY3" fmla="*/ 49378 h 62899"/>
                  <a:gd name="connsiteX4" fmla="*/ 28426 w 40703"/>
                  <a:gd name="connsiteY4" fmla="*/ 1525 h 6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03" h="62899">
                    <a:moveTo>
                      <a:pt x="28426" y="1525"/>
                    </a:moveTo>
                    <a:cubicBezTo>
                      <a:pt x="20671" y="5619"/>
                      <a:pt x="14619" y="8966"/>
                      <a:pt x="13030" y="18533"/>
                    </a:cubicBezTo>
                    <a:cubicBezTo>
                      <a:pt x="11431" y="28106"/>
                      <a:pt x="-6612" y="54146"/>
                      <a:pt x="2937" y="58420"/>
                    </a:cubicBezTo>
                    <a:cubicBezTo>
                      <a:pt x="12496" y="62674"/>
                      <a:pt x="33203" y="69043"/>
                      <a:pt x="36920" y="49378"/>
                    </a:cubicBezTo>
                    <a:cubicBezTo>
                      <a:pt x="40638" y="29692"/>
                      <a:pt x="46474" y="-8043"/>
                      <a:pt x="28426" y="152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2" name="Free-form: Shape 1860">
                <a:extLst>
                  <a:ext uri="{FF2B5EF4-FFF2-40B4-BE49-F238E27FC236}">
                    <a16:creationId xmlns:a16="http://schemas.microsoft.com/office/drawing/2014/main" id="{C63651FE-444F-18BE-B67A-944614C4610C}"/>
                  </a:ext>
                </a:extLst>
              </p:cNvPr>
              <p:cNvSpPr/>
              <p:nvPr/>
            </p:nvSpPr>
            <p:spPr>
              <a:xfrm>
                <a:off x="5569934" y="5415162"/>
                <a:ext cx="43546" cy="35512"/>
              </a:xfrm>
              <a:custGeom>
                <a:avLst/>
                <a:gdLst>
                  <a:gd name="connsiteX0" fmla="*/ 20484 w 43546"/>
                  <a:gd name="connsiteY0" fmla="*/ 5724 h 35512"/>
                  <a:gd name="connsiteX1" fmla="*/ 842 w 43546"/>
                  <a:gd name="connsiteY1" fmla="*/ 17964 h 35512"/>
                  <a:gd name="connsiteX2" fmla="*/ 26331 w 43546"/>
                  <a:gd name="connsiteY2" fmla="*/ 35493 h 35512"/>
                  <a:gd name="connsiteX3" fmla="*/ 42780 w 43546"/>
                  <a:gd name="connsiteY3" fmla="*/ 7856 h 35512"/>
                  <a:gd name="connsiteX4" fmla="*/ 20484 w 43546"/>
                  <a:gd name="connsiteY4" fmla="*/ 5724 h 35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46" h="35512">
                    <a:moveTo>
                      <a:pt x="20484" y="5724"/>
                    </a:moveTo>
                    <a:cubicBezTo>
                      <a:pt x="11697" y="9504"/>
                      <a:pt x="5619" y="8392"/>
                      <a:pt x="842" y="17964"/>
                    </a:cubicBezTo>
                    <a:cubicBezTo>
                      <a:pt x="-3940" y="27516"/>
                      <a:pt x="17836" y="34983"/>
                      <a:pt x="26331" y="35493"/>
                    </a:cubicBezTo>
                    <a:cubicBezTo>
                      <a:pt x="34815" y="36033"/>
                      <a:pt x="39068" y="17964"/>
                      <a:pt x="42780" y="7856"/>
                    </a:cubicBezTo>
                    <a:cubicBezTo>
                      <a:pt x="46498" y="-2242"/>
                      <a:pt x="39068" y="-2242"/>
                      <a:pt x="20484" y="5724"/>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3" name="Free-form: Shape 1861">
                <a:extLst>
                  <a:ext uri="{FF2B5EF4-FFF2-40B4-BE49-F238E27FC236}">
                    <a16:creationId xmlns:a16="http://schemas.microsoft.com/office/drawing/2014/main" id="{CCE154F3-B50E-B88C-5D33-1433A986BD21}"/>
                  </a:ext>
                </a:extLst>
              </p:cNvPr>
              <p:cNvSpPr/>
              <p:nvPr/>
            </p:nvSpPr>
            <p:spPr>
              <a:xfrm>
                <a:off x="5554615" y="5457019"/>
                <a:ext cx="39398" cy="61334"/>
              </a:xfrm>
              <a:custGeom>
                <a:avLst/>
                <a:gdLst>
                  <a:gd name="connsiteX0" fmla="*/ 24657 w 39398"/>
                  <a:gd name="connsiteY0" fmla="*/ 553 h 61334"/>
                  <a:gd name="connsiteX1" fmla="*/ 4469 w 39398"/>
                  <a:gd name="connsiteY1" fmla="*/ 14373 h 61334"/>
                  <a:gd name="connsiteX2" fmla="*/ 2890 w 39398"/>
                  <a:gd name="connsiteY2" fmla="*/ 42020 h 61334"/>
                  <a:gd name="connsiteX3" fmla="*/ 18296 w 39398"/>
                  <a:gd name="connsiteY3" fmla="*/ 57973 h 61334"/>
                  <a:gd name="connsiteX4" fmla="*/ 38982 w 39398"/>
                  <a:gd name="connsiteY4" fmla="*/ 16505 h 61334"/>
                  <a:gd name="connsiteX5" fmla="*/ 24657 w 39398"/>
                  <a:gd name="connsiteY5" fmla="*/ 553 h 6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98" h="61334">
                    <a:moveTo>
                      <a:pt x="24657" y="553"/>
                    </a:moveTo>
                    <a:cubicBezTo>
                      <a:pt x="17062" y="2020"/>
                      <a:pt x="8727" y="5862"/>
                      <a:pt x="4469" y="14373"/>
                    </a:cubicBezTo>
                    <a:cubicBezTo>
                      <a:pt x="242" y="22880"/>
                      <a:pt x="-1887" y="34569"/>
                      <a:pt x="2890" y="42020"/>
                    </a:cubicBezTo>
                    <a:cubicBezTo>
                      <a:pt x="7667" y="49471"/>
                      <a:pt x="8727" y="69127"/>
                      <a:pt x="18296" y="57973"/>
                    </a:cubicBezTo>
                    <a:cubicBezTo>
                      <a:pt x="27834" y="46809"/>
                      <a:pt x="42690" y="28205"/>
                      <a:pt x="38982" y="16505"/>
                    </a:cubicBezTo>
                    <a:cubicBezTo>
                      <a:pt x="35280" y="4816"/>
                      <a:pt x="38458" y="-2099"/>
                      <a:pt x="24657" y="55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4" name="Free-form: Shape 1862">
                <a:extLst>
                  <a:ext uri="{FF2B5EF4-FFF2-40B4-BE49-F238E27FC236}">
                    <a16:creationId xmlns:a16="http://schemas.microsoft.com/office/drawing/2014/main" id="{A12C2CB5-F0F0-914F-FA8C-7097F14D1943}"/>
                  </a:ext>
                </a:extLst>
              </p:cNvPr>
              <p:cNvSpPr/>
              <p:nvPr/>
            </p:nvSpPr>
            <p:spPr>
              <a:xfrm>
                <a:off x="5496763" y="5440934"/>
                <a:ext cx="39816" cy="34350"/>
              </a:xfrm>
              <a:custGeom>
                <a:avLst/>
                <a:gdLst>
                  <a:gd name="connsiteX0" fmla="*/ 21463 w 39816"/>
                  <a:gd name="connsiteY0" fmla="*/ 156 h 34350"/>
                  <a:gd name="connsiteX1" fmla="*/ 7132 w 39816"/>
                  <a:gd name="connsiteY1" fmla="*/ 12386 h 34350"/>
                  <a:gd name="connsiteX2" fmla="*/ 8196 w 39816"/>
                  <a:gd name="connsiteY2" fmla="*/ 34188 h 34350"/>
                  <a:gd name="connsiteX3" fmla="*/ 21463 w 39816"/>
                  <a:gd name="connsiteY3" fmla="*/ 156 h 34350"/>
                </a:gdLst>
                <a:ahLst/>
                <a:cxnLst>
                  <a:cxn ang="0">
                    <a:pos x="connsiteX0" y="connsiteY0"/>
                  </a:cxn>
                  <a:cxn ang="0">
                    <a:pos x="connsiteX1" y="connsiteY1"/>
                  </a:cxn>
                  <a:cxn ang="0">
                    <a:pos x="connsiteX2" y="connsiteY2"/>
                  </a:cxn>
                  <a:cxn ang="0">
                    <a:pos x="connsiteX3" y="connsiteY3"/>
                  </a:cxn>
                </a:cxnLst>
                <a:rect l="l" t="t" r="r" b="b"/>
                <a:pathLst>
                  <a:path w="39816" h="34350">
                    <a:moveTo>
                      <a:pt x="21463" y="156"/>
                    </a:moveTo>
                    <a:cubicBezTo>
                      <a:pt x="15431" y="-379"/>
                      <a:pt x="11379" y="-369"/>
                      <a:pt x="7132" y="12386"/>
                    </a:cubicBezTo>
                    <a:cubicBezTo>
                      <a:pt x="2880" y="25151"/>
                      <a:pt x="-6679" y="31526"/>
                      <a:pt x="8196" y="34188"/>
                    </a:cubicBezTo>
                    <a:cubicBezTo>
                      <a:pt x="23062" y="36845"/>
                      <a:pt x="63417" y="3879"/>
                      <a:pt x="21463" y="15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5" name="Free-form: Shape 1863">
                <a:extLst>
                  <a:ext uri="{FF2B5EF4-FFF2-40B4-BE49-F238E27FC236}">
                    <a16:creationId xmlns:a16="http://schemas.microsoft.com/office/drawing/2014/main" id="{A91C8E01-7DBD-E74C-F4F8-6E012DFCCDE0}"/>
                  </a:ext>
                </a:extLst>
              </p:cNvPr>
              <p:cNvSpPr/>
              <p:nvPr/>
            </p:nvSpPr>
            <p:spPr>
              <a:xfrm>
                <a:off x="5516334" y="5400863"/>
                <a:ext cx="32783" cy="32578"/>
              </a:xfrm>
              <a:custGeom>
                <a:avLst/>
                <a:gdLst>
                  <a:gd name="connsiteX0" fmla="*/ 9326 w 32783"/>
                  <a:gd name="connsiteY0" fmla="*/ 5674 h 32578"/>
                  <a:gd name="connsiteX1" fmla="*/ 297 w 32783"/>
                  <a:gd name="connsiteY1" fmla="*/ 22703 h 32578"/>
                  <a:gd name="connsiteX2" fmla="*/ 20474 w 32783"/>
                  <a:gd name="connsiteY2" fmla="*/ 32265 h 32578"/>
                  <a:gd name="connsiteX3" fmla="*/ 32157 w 32783"/>
                  <a:gd name="connsiteY3" fmla="*/ 10463 h 32578"/>
                  <a:gd name="connsiteX4" fmla="*/ 9326 w 32783"/>
                  <a:gd name="connsiteY4" fmla="*/ 5674 h 32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83" h="32578">
                    <a:moveTo>
                      <a:pt x="9326" y="5674"/>
                    </a:moveTo>
                    <a:cubicBezTo>
                      <a:pt x="4966" y="11920"/>
                      <a:pt x="-762" y="16302"/>
                      <a:pt x="297" y="22703"/>
                    </a:cubicBezTo>
                    <a:cubicBezTo>
                      <a:pt x="1361" y="29067"/>
                      <a:pt x="12509" y="33856"/>
                      <a:pt x="20474" y="32265"/>
                    </a:cubicBezTo>
                    <a:cubicBezTo>
                      <a:pt x="28439" y="30653"/>
                      <a:pt x="35345" y="20025"/>
                      <a:pt x="32157" y="10463"/>
                    </a:cubicBezTo>
                    <a:cubicBezTo>
                      <a:pt x="28959" y="890"/>
                      <a:pt x="16751" y="-4955"/>
                      <a:pt x="9326" y="5674"/>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6" name="Free-form: Shape 1864">
                <a:extLst>
                  <a:ext uri="{FF2B5EF4-FFF2-40B4-BE49-F238E27FC236}">
                    <a16:creationId xmlns:a16="http://schemas.microsoft.com/office/drawing/2014/main" id="{37414099-4073-20A7-5A42-31FC1EA8FE6E}"/>
                  </a:ext>
                </a:extLst>
              </p:cNvPr>
              <p:cNvSpPr/>
              <p:nvPr/>
            </p:nvSpPr>
            <p:spPr>
              <a:xfrm>
                <a:off x="5465180" y="5486298"/>
                <a:ext cx="46596" cy="30203"/>
              </a:xfrm>
              <a:custGeom>
                <a:avLst/>
                <a:gdLst>
                  <a:gd name="connsiteX0" fmla="*/ 30218 w 46596"/>
                  <a:gd name="connsiteY0" fmla="*/ -10 h 30203"/>
                  <a:gd name="connsiteX1" fmla="*/ 1026 w 46596"/>
                  <a:gd name="connsiteY1" fmla="*/ 14867 h 30203"/>
                  <a:gd name="connsiteX2" fmla="*/ 24376 w 46596"/>
                  <a:gd name="connsiteY2" fmla="*/ 28698 h 30203"/>
                  <a:gd name="connsiteX3" fmla="*/ 30218 w 46596"/>
                  <a:gd name="connsiteY3" fmla="*/ -10 h 30203"/>
                </a:gdLst>
                <a:ahLst/>
                <a:cxnLst>
                  <a:cxn ang="0">
                    <a:pos x="connsiteX0" y="connsiteY0"/>
                  </a:cxn>
                  <a:cxn ang="0">
                    <a:pos x="connsiteX1" y="connsiteY1"/>
                  </a:cxn>
                  <a:cxn ang="0">
                    <a:pos x="connsiteX2" y="connsiteY2"/>
                  </a:cxn>
                  <a:cxn ang="0">
                    <a:pos x="connsiteX3" y="connsiteY3"/>
                  </a:cxn>
                </a:cxnLst>
                <a:rect l="l" t="t" r="r" b="b"/>
                <a:pathLst>
                  <a:path w="46596" h="30203">
                    <a:moveTo>
                      <a:pt x="30218" y="-10"/>
                    </a:moveTo>
                    <a:cubicBezTo>
                      <a:pt x="16375" y="-211"/>
                      <a:pt x="-4285" y="7966"/>
                      <a:pt x="1026" y="14867"/>
                    </a:cubicBezTo>
                    <a:cubicBezTo>
                      <a:pt x="6328" y="21777"/>
                      <a:pt x="14293" y="34548"/>
                      <a:pt x="24376" y="28698"/>
                    </a:cubicBezTo>
                    <a:cubicBezTo>
                      <a:pt x="34465" y="22848"/>
                      <a:pt x="65795" y="510"/>
                      <a:pt x="30218" y="-1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7" name="Free-form: Shape 1865">
                <a:extLst>
                  <a:ext uri="{FF2B5EF4-FFF2-40B4-BE49-F238E27FC236}">
                    <a16:creationId xmlns:a16="http://schemas.microsoft.com/office/drawing/2014/main" id="{3659B2D4-D654-E595-F241-199E37CF4D84}"/>
                  </a:ext>
                </a:extLst>
              </p:cNvPr>
              <p:cNvSpPr/>
              <p:nvPr/>
            </p:nvSpPr>
            <p:spPr>
              <a:xfrm>
                <a:off x="5499423" y="5508308"/>
                <a:ext cx="59530" cy="78031"/>
              </a:xfrm>
              <a:custGeom>
                <a:avLst/>
                <a:gdLst>
                  <a:gd name="connsiteX0" fmla="*/ 50117 w 59530"/>
                  <a:gd name="connsiteY0" fmla="*/ 2425 h 78031"/>
                  <a:gd name="connsiteX1" fmla="*/ 22509 w 59530"/>
                  <a:gd name="connsiteY1" fmla="*/ 11468 h 78031"/>
                  <a:gd name="connsiteX2" fmla="*/ 219 w 59530"/>
                  <a:gd name="connsiteY2" fmla="*/ 44959 h 78031"/>
                  <a:gd name="connsiteX3" fmla="*/ 10307 w 59530"/>
                  <a:gd name="connsiteY3" fmla="*/ 76870 h 78031"/>
                  <a:gd name="connsiteX4" fmla="*/ 46949 w 59530"/>
                  <a:gd name="connsiteY4" fmla="*/ 37513 h 78031"/>
                  <a:gd name="connsiteX5" fmla="*/ 50117 w 59530"/>
                  <a:gd name="connsiteY5" fmla="*/ 2425 h 7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530" h="78031">
                    <a:moveTo>
                      <a:pt x="50117" y="2425"/>
                    </a:moveTo>
                    <a:cubicBezTo>
                      <a:pt x="42707" y="-3641"/>
                      <a:pt x="29420" y="2425"/>
                      <a:pt x="22509" y="11468"/>
                    </a:cubicBezTo>
                    <a:cubicBezTo>
                      <a:pt x="15619" y="20510"/>
                      <a:pt x="-851" y="32194"/>
                      <a:pt x="219" y="44959"/>
                    </a:cubicBezTo>
                    <a:cubicBezTo>
                      <a:pt x="1288" y="57724"/>
                      <a:pt x="1813" y="83770"/>
                      <a:pt x="10307" y="76870"/>
                    </a:cubicBezTo>
                    <a:cubicBezTo>
                      <a:pt x="18802" y="69949"/>
                      <a:pt x="40578" y="56113"/>
                      <a:pt x="46949" y="37513"/>
                    </a:cubicBezTo>
                    <a:cubicBezTo>
                      <a:pt x="53310" y="18908"/>
                      <a:pt x="70304" y="18908"/>
                      <a:pt x="50117" y="242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8" name="Free-form: Shape 1866">
                <a:extLst>
                  <a:ext uri="{FF2B5EF4-FFF2-40B4-BE49-F238E27FC236}">
                    <a16:creationId xmlns:a16="http://schemas.microsoft.com/office/drawing/2014/main" id="{74A5C7DF-10EE-4407-112F-68C6EC681695}"/>
                  </a:ext>
                </a:extLst>
              </p:cNvPr>
              <p:cNvSpPr/>
              <p:nvPr/>
            </p:nvSpPr>
            <p:spPr>
              <a:xfrm>
                <a:off x="5436812" y="5557495"/>
                <a:ext cx="57802" cy="47524"/>
              </a:xfrm>
              <a:custGeom>
                <a:avLst/>
                <a:gdLst>
                  <a:gd name="connsiteX0" fmla="*/ 44262 w 57802"/>
                  <a:gd name="connsiteY0" fmla="*/ 22 h 47524"/>
                  <a:gd name="connsiteX1" fmla="*/ 7636 w 57802"/>
                  <a:gd name="connsiteY1" fmla="*/ 19162 h 47524"/>
                  <a:gd name="connsiteX2" fmla="*/ 8160 w 57802"/>
                  <a:gd name="connsiteY2" fmla="*/ 47345 h 47524"/>
                  <a:gd name="connsiteX3" fmla="*/ 49569 w 57802"/>
                  <a:gd name="connsiteY3" fmla="*/ 29806 h 47524"/>
                  <a:gd name="connsiteX4" fmla="*/ 44262 w 57802"/>
                  <a:gd name="connsiteY4" fmla="*/ 22 h 47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02" h="47524">
                    <a:moveTo>
                      <a:pt x="44262" y="22"/>
                    </a:moveTo>
                    <a:cubicBezTo>
                      <a:pt x="25679" y="-730"/>
                      <a:pt x="12407" y="8519"/>
                      <a:pt x="7636" y="19162"/>
                    </a:cubicBezTo>
                    <a:cubicBezTo>
                      <a:pt x="2848" y="29801"/>
                      <a:pt x="-6706" y="49466"/>
                      <a:pt x="8160" y="47345"/>
                    </a:cubicBezTo>
                    <a:cubicBezTo>
                      <a:pt x="23015" y="45213"/>
                      <a:pt x="47450" y="45754"/>
                      <a:pt x="49569" y="29806"/>
                    </a:cubicBezTo>
                    <a:cubicBezTo>
                      <a:pt x="51692" y="13848"/>
                      <a:pt x="70270" y="1088"/>
                      <a:pt x="44262" y="2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9" name="Free-form: Shape 1867">
                <a:extLst>
                  <a:ext uri="{FF2B5EF4-FFF2-40B4-BE49-F238E27FC236}">
                    <a16:creationId xmlns:a16="http://schemas.microsoft.com/office/drawing/2014/main" id="{9B4CC7D8-E202-9843-DE96-7544BA4F6E78}"/>
                  </a:ext>
                </a:extLst>
              </p:cNvPr>
              <p:cNvSpPr/>
              <p:nvPr/>
            </p:nvSpPr>
            <p:spPr>
              <a:xfrm>
                <a:off x="5426071" y="5506472"/>
                <a:ext cx="48235" cy="30624"/>
              </a:xfrm>
              <a:custGeom>
                <a:avLst/>
                <a:gdLst>
                  <a:gd name="connsiteX0" fmla="*/ 28981 w 48235"/>
                  <a:gd name="connsiteY0" fmla="*/ 15 h 30624"/>
                  <a:gd name="connsiteX1" fmla="*/ 5631 w 48235"/>
                  <a:gd name="connsiteY1" fmla="*/ 9578 h 30624"/>
                  <a:gd name="connsiteX2" fmla="*/ 8289 w 48235"/>
                  <a:gd name="connsiteY2" fmla="*/ 29248 h 30624"/>
                  <a:gd name="connsiteX3" fmla="*/ 45970 w 48235"/>
                  <a:gd name="connsiteY3" fmla="*/ 21261 h 30624"/>
                  <a:gd name="connsiteX4" fmla="*/ 28981 w 48235"/>
                  <a:gd name="connsiteY4" fmla="*/ 15 h 30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5" h="30624">
                    <a:moveTo>
                      <a:pt x="28981" y="15"/>
                    </a:moveTo>
                    <a:cubicBezTo>
                      <a:pt x="18352" y="-289"/>
                      <a:pt x="12531" y="1596"/>
                      <a:pt x="5631" y="9578"/>
                    </a:cubicBezTo>
                    <a:cubicBezTo>
                      <a:pt x="-1280" y="17554"/>
                      <a:pt x="-2874" y="26586"/>
                      <a:pt x="8289" y="29248"/>
                    </a:cubicBezTo>
                    <a:cubicBezTo>
                      <a:pt x="19422" y="31905"/>
                      <a:pt x="40139" y="31370"/>
                      <a:pt x="45970" y="21261"/>
                    </a:cubicBezTo>
                    <a:cubicBezTo>
                      <a:pt x="51811" y="11189"/>
                      <a:pt x="47564" y="540"/>
                      <a:pt x="28981" y="1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0" name="Free-form: Shape 1868">
                <a:extLst>
                  <a:ext uri="{FF2B5EF4-FFF2-40B4-BE49-F238E27FC236}">
                    <a16:creationId xmlns:a16="http://schemas.microsoft.com/office/drawing/2014/main" id="{BE79850E-016C-B1C6-B74E-FB7F2446FB69}"/>
                  </a:ext>
                </a:extLst>
              </p:cNvPr>
              <p:cNvSpPr/>
              <p:nvPr/>
            </p:nvSpPr>
            <p:spPr>
              <a:xfrm>
                <a:off x="5378910" y="5500201"/>
                <a:ext cx="38616" cy="29184"/>
              </a:xfrm>
              <a:custGeom>
                <a:avLst/>
                <a:gdLst>
                  <a:gd name="connsiteX0" fmla="*/ 27843 w 38616"/>
                  <a:gd name="connsiteY0" fmla="*/ 426 h 29184"/>
                  <a:gd name="connsiteX1" fmla="*/ 2359 w 38616"/>
                  <a:gd name="connsiteY1" fmla="*/ 12131 h 29184"/>
                  <a:gd name="connsiteX2" fmla="*/ 31020 w 38616"/>
                  <a:gd name="connsiteY2" fmla="*/ 25941 h 29184"/>
                  <a:gd name="connsiteX3" fmla="*/ 27843 w 38616"/>
                  <a:gd name="connsiteY3" fmla="*/ 426 h 29184"/>
                </a:gdLst>
                <a:ahLst/>
                <a:cxnLst>
                  <a:cxn ang="0">
                    <a:pos x="connsiteX0" y="connsiteY0"/>
                  </a:cxn>
                  <a:cxn ang="0">
                    <a:pos x="connsiteX1" y="connsiteY1"/>
                  </a:cxn>
                  <a:cxn ang="0">
                    <a:pos x="connsiteX2" y="connsiteY2"/>
                  </a:cxn>
                  <a:cxn ang="0">
                    <a:pos x="connsiteX3" y="connsiteY3"/>
                  </a:cxn>
                </a:cxnLst>
                <a:rect l="l" t="t" r="r" b="b"/>
                <a:pathLst>
                  <a:path w="38616" h="29184">
                    <a:moveTo>
                      <a:pt x="27843" y="426"/>
                    </a:moveTo>
                    <a:cubicBezTo>
                      <a:pt x="20011" y="-1093"/>
                      <a:pt x="-7720" y="962"/>
                      <a:pt x="2359" y="12131"/>
                    </a:cubicBezTo>
                    <a:cubicBezTo>
                      <a:pt x="12447" y="23305"/>
                      <a:pt x="22531" y="34984"/>
                      <a:pt x="31020" y="25941"/>
                    </a:cubicBezTo>
                    <a:cubicBezTo>
                      <a:pt x="39520" y="16909"/>
                      <a:pt x="44292" y="3624"/>
                      <a:pt x="27843" y="42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1" name="Free-form: Shape 1869">
                <a:extLst>
                  <a:ext uri="{FF2B5EF4-FFF2-40B4-BE49-F238E27FC236}">
                    <a16:creationId xmlns:a16="http://schemas.microsoft.com/office/drawing/2014/main" id="{E007D1E3-50C1-3169-9ED1-BC57132084AB}"/>
                  </a:ext>
                </a:extLst>
              </p:cNvPr>
              <p:cNvSpPr/>
              <p:nvPr/>
            </p:nvSpPr>
            <p:spPr>
              <a:xfrm>
                <a:off x="5358773" y="5556158"/>
                <a:ext cx="72752" cy="54541"/>
              </a:xfrm>
              <a:custGeom>
                <a:avLst/>
                <a:gdLst>
                  <a:gd name="connsiteX0" fmla="*/ 51697 w 72752"/>
                  <a:gd name="connsiteY0" fmla="*/ 2945 h 54541"/>
                  <a:gd name="connsiteX1" fmla="*/ 72934 w 72752"/>
                  <a:gd name="connsiteY1" fmla="*/ 27394 h 54541"/>
                  <a:gd name="connsiteX2" fmla="*/ 54885 w 72752"/>
                  <a:gd name="connsiteY2" fmla="*/ 54521 h 54541"/>
                  <a:gd name="connsiteX3" fmla="*/ 1254 w 72752"/>
                  <a:gd name="connsiteY3" fmla="*/ 28460 h 54541"/>
                  <a:gd name="connsiteX4" fmla="*/ 9749 w 72752"/>
                  <a:gd name="connsiteY4" fmla="*/ 5607 h 54541"/>
                  <a:gd name="connsiteX5" fmla="*/ 51697 w 72752"/>
                  <a:gd name="connsiteY5" fmla="*/ 2945 h 5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52" h="54541">
                    <a:moveTo>
                      <a:pt x="51697" y="2945"/>
                    </a:moveTo>
                    <a:cubicBezTo>
                      <a:pt x="62501" y="8748"/>
                      <a:pt x="72934" y="16241"/>
                      <a:pt x="72934" y="27394"/>
                    </a:cubicBezTo>
                    <a:cubicBezTo>
                      <a:pt x="72934" y="38568"/>
                      <a:pt x="70265" y="54521"/>
                      <a:pt x="54885" y="54521"/>
                    </a:cubicBezTo>
                    <a:cubicBezTo>
                      <a:pt x="39480" y="54521"/>
                      <a:pt x="4437" y="43882"/>
                      <a:pt x="1254" y="28460"/>
                    </a:cubicBezTo>
                    <a:cubicBezTo>
                      <a:pt x="-1939" y="13053"/>
                      <a:pt x="2318" y="5607"/>
                      <a:pt x="9749" y="5607"/>
                    </a:cubicBezTo>
                    <a:cubicBezTo>
                      <a:pt x="17179" y="5607"/>
                      <a:pt x="36821" y="-5031"/>
                      <a:pt x="51697" y="294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2" name="Free-form: Shape 1870">
                <a:extLst>
                  <a:ext uri="{FF2B5EF4-FFF2-40B4-BE49-F238E27FC236}">
                    <a16:creationId xmlns:a16="http://schemas.microsoft.com/office/drawing/2014/main" id="{7E0E1FDE-B746-329B-8CE0-AEAE692288CB}"/>
                  </a:ext>
                </a:extLst>
              </p:cNvPr>
              <p:cNvSpPr/>
              <p:nvPr/>
            </p:nvSpPr>
            <p:spPr>
              <a:xfrm>
                <a:off x="5342503" y="5470466"/>
                <a:ext cx="36897" cy="28095"/>
              </a:xfrm>
              <a:custGeom>
                <a:avLst/>
                <a:gdLst>
                  <a:gd name="connsiteX0" fmla="*/ 23358 w 36897"/>
                  <a:gd name="connsiteY0" fmla="*/ 535 h 28095"/>
                  <a:gd name="connsiteX1" fmla="*/ 1705 w 36897"/>
                  <a:gd name="connsiteY1" fmla="*/ 9927 h 28095"/>
                  <a:gd name="connsiteX2" fmla="*/ 25513 w 36897"/>
                  <a:gd name="connsiteY2" fmla="*/ 26555 h 28095"/>
                  <a:gd name="connsiteX3" fmla="*/ 23358 w 36897"/>
                  <a:gd name="connsiteY3" fmla="*/ 535 h 28095"/>
                </a:gdLst>
                <a:ahLst/>
                <a:cxnLst>
                  <a:cxn ang="0">
                    <a:pos x="connsiteX0" y="connsiteY0"/>
                  </a:cxn>
                  <a:cxn ang="0">
                    <a:pos x="connsiteX1" y="connsiteY1"/>
                  </a:cxn>
                  <a:cxn ang="0">
                    <a:pos x="connsiteX2" y="connsiteY2"/>
                  </a:cxn>
                  <a:cxn ang="0">
                    <a:pos x="connsiteX3" y="connsiteY3"/>
                  </a:cxn>
                </a:cxnLst>
                <a:rect l="l" t="t" r="r" b="b"/>
                <a:pathLst>
                  <a:path w="36897" h="28095">
                    <a:moveTo>
                      <a:pt x="23358" y="535"/>
                    </a:moveTo>
                    <a:cubicBezTo>
                      <a:pt x="14843" y="-1597"/>
                      <a:pt x="-5514" y="2708"/>
                      <a:pt x="1705" y="9927"/>
                    </a:cubicBezTo>
                    <a:cubicBezTo>
                      <a:pt x="8925" y="17157"/>
                      <a:pt x="15419" y="33058"/>
                      <a:pt x="25513" y="26555"/>
                    </a:cubicBezTo>
                    <a:cubicBezTo>
                      <a:pt x="35617" y="20046"/>
                      <a:pt x="46436" y="6328"/>
                      <a:pt x="23358" y="53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3" name="Free-form: Shape 1871">
                <a:extLst>
                  <a:ext uri="{FF2B5EF4-FFF2-40B4-BE49-F238E27FC236}">
                    <a16:creationId xmlns:a16="http://schemas.microsoft.com/office/drawing/2014/main" id="{7C6F6A92-FC9F-A705-62DE-B299F1BE9EFB}"/>
                  </a:ext>
                </a:extLst>
              </p:cNvPr>
              <p:cNvSpPr/>
              <p:nvPr/>
            </p:nvSpPr>
            <p:spPr>
              <a:xfrm>
                <a:off x="5257671" y="5485173"/>
                <a:ext cx="90698" cy="212700"/>
              </a:xfrm>
              <a:custGeom>
                <a:avLst/>
                <a:gdLst>
                  <a:gd name="connsiteX0" fmla="*/ 52641 w 90698"/>
                  <a:gd name="connsiteY0" fmla="*/ 24830 h 212700"/>
                  <a:gd name="connsiteX1" fmla="*/ 77174 w 90698"/>
                  <a:gd name="connsiteY1" fmla="*/ 65299 h 212700"/>
                  <a:gd name="connsiteX2" fmla="*/ 83663 w 90698"/>
                  <a:gd name="connsiteY2" fmla="*/ 44352 h 212700"/>
                  <a:gd name="connsiteX3" fmla="*/ 83663 w 90698"/>
                  <a:gd name="connsiteY3" fmla="*/ 11112 h 212700"/>
                  <a:gd name="connsiteX4" fmla="*/ 37493 w 90698"/>
                  <a:gd name="connsiteY4" fmla="*/ 5330 h 212700"/>
                  <a:gd name="connsiteX5" fmla="*/ 3576 w 90698"/>
                  <a:gd name="connsiteY5" fmla="*/ 66741 h 212700"/>
                  <a:gd name="connsiteX6" fmla="*/ 7906 w 90698"/>
                  <a:gd name="connsiteY6" fmla="*/ 167164 h 212700"/>
                  <a:gd name="connsiteX7" fmla="*/ 24504 w 90698"/>
                  <a:gd name="connsiteY7" fmla="*/ 204739 h 212700"/>
                  <a:gd name="connsiteX8" fmla="*/ 18735 w 90698"/>
                  <a:gd name="connsiteY8" fmla="*/ 66741 h 212700"/>
                  <a:gd name="connsiteX9" fmla="*/ 30284 w 90698"/>
                  <a:gd name="connsiteY9" fmla="*/ 207622 h 212700"/>
                  <a:gd name="connsiteX10" fmla="*/ 29554 w 90698"/>
                  <a:gd name="connsiteY10" fmla="*/ 65299 h 212700"/>
                  <a:gd name="connsiteX11" fmla="*/ 38218 w 90698"/>
                  <a:gd name="connsiteY11" fmla="*/ 212679 h 212700"/>
                  <a:gd name="connsiteX12" fmla="*/ 42547 w 90698"/>
                  <a:gd name="connsiteY12" fmla="*/ 64563 h 212700"/>
                  <a:gd name="connsiteX13" fmla="*/ 43982 w 90698"/>
                  <a:gd name="connsiteY13" fmla="*/ 212679 h 212700"/>
                  <a:gd name="connsiteX14" fmla="*/ 56971 w 90698"/>
                  <a:gd name="connsiteY14" fmla="*/ 86962 h 212700"/>
                  <a:gd name="connsiteX15" fmla="*/ 55531 w 90698"/>
                  <a:gd name="connsiteY15" fmla="*/ 209801 h 212700"/>
                  <a:gd name="connsiteX16" fmla="*/ 67800 w 90698"/>
                  <a:gd name="connsiteY16" fmla="*/ 87683 h 212700"/>
                  <a:gd name="connsiteX17" fmla="*/ 62756 w 90698"/>
                  <a:gd name="connsiteY17" fmla="*/ 212674 h 212700"/>
                  <a:gd name="connsiteX18" fmla="*/ 90888 w 90698"/>
                  <a:gd name="connsiteY18" fmla="*/ 149816 h 212700"/>
                  <a:gd name="connsiteX19" fmla="*/ 90163 w 90698"/>
                  <a:gd name="connsiteY19" fmla="*/ 146206 h 212700"/>
                  <a:gd name="connsiteX20" fmla="*/ 75729 w 90698"/>
                  <a:gd name="connsiteY20" fmla="*/ 100696 h 212700"/>
                  <a:gd name="connsiteX21" fmla="*/ 46877 w 90698"/>
                  <a:gd name="connsiteY21" fmla="*/ 47230 h 212700"/>
                  <a:gd name="connsiteX22" fmla="*/ 52641 w 90698"/>
                  <a:gd name="connsiteY22" fmla="*/ 24830 h 2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698" h="212700">
                    <a:moveTo>
                      <a:pt x="52641" y="24830"/>
                    </a:moveTo>
                    <a:cubicBezTo>
                      <a:pt x="65419" y="20577"/>
                      <a:pt x="69960" y="55896"/>
                      <a:pt x="77174" y="65299"/>
                    </a:cubicBezTo>
                    <a:cubicBezTo>
                      <a:pt x="84383" y="74681"/>
                      <a:pt x="81390" y="54218"/>
                      <a:pt x="83663" y="44352"/>
                    </a:cubicBezTo>
                    <a:cubicBezTo>
                      <a:pt x="85843" y="34959"/>
                      <a:pt x="92322" y="22668"/>
                      <a:pt x="83663" y="11112"/>
                    </a:cubicBezTo>
                    <a:cubicBezTo>
                      <a:pt x="75004" y="-453"/>
                      <a:pt x="48317" y="-4052"/>
                      <a:pt x="37493" y="5330"/>
                    </a:cubicBezTo>
                    <a:cubicBezTo>
                      <a:pt x="26669" y="14712"/>
                      <a:pt x="10076" y="38558"/>
                      <a:pt x="3576" y="66741"/>
                    </a:cubicBezTo>
                    <a:cubicBezTo>
                      <a:pt x="-2913" y="94913"/>
                      <a:pt x="691" y="144764"/>
                      <a:pt x="7906" y="167164"/>
                    </a:cubicBezTo>
                    <a:cubicBezTo>
                      <a:pt x="15115" y="189574"/>
                      <a:pt x="18730" y="201840"/>
                      <a:pt x="24504" y="204739"/>
                    </a:cubicBezTo>
                    <a:cubicBezTo>
                      <a:pt x="30284" y="207628"/>
                      <a:pt x="-5073" y="113708"/>
                      <a:pt x="18735" y="66741"/>
                    </a:cubicBezTo>
                    <a:cubicBezTo>
                      <a:pt x="18735" y="66741"/>
                      <a:pt x="10076" y="159218"/>
                      <a:pt x="30284" y="207622"/>
                    </a:cubicBezTo>
                    <a:cubicBezTo>
                      <a:pt x="30284" y="207622"/>
                      <a:pt x="19460" y="96360"/>
                      <a:pt x="29554" y="65299"/>
                    </a:cubicBezTo>
                    <a:cubicBezTo>
                      <a:pt x="29554" y="65299"/>
                      <a:pt x="27389" y="189569"/>
                      <a:pt x="38218" y="212679"/>
                    </a:cubicBezTo>
                    <a:cubicBezTo>
                      <a:pt x="38218" y="212679"/>
                      <a:pt x="33174" y="81906"/>
                      <a:pt x="42547" y="64563"/>
                    </a:cubicBezTo>
                    <a:cubicBezTo>
                      <a:pt x="42547" y="64563"/>
                      <a:pt x="51207" y="173668"/>
                      <a:pt x="43982" y="212679"/>
                    </a:cubicBezTo>
                    <a:cubicBezTo>
                      <a:pt x="43982" y="212679"/>
                      <a:pt x="59136" y="180887"/>
                      <a:pt x="56971" y="86962"/>
                    </a:cubicBezTo>
                    <a:cubicBezTo>
                      <a:pt x="56971" y="86962"/>
                      <a:pt x="67795" y="151984"/>
                      <a:pt x="55531" y="209801"/>
                    </a:cubicBezTo>
                    <a:cubicBezTo>
                      <a:pt x="55531" y="209801"/>
                      <a:pt x="76454" y="151978"/>
                      <a:pt x="67800" y="87683"/>
                    </a:cubicBezTo>
                    <a:cubicBezTo>
                      <a:pt x="67800" y="87683"/>
                      <a:pt x="83663" y="156324"/>
                      <a:pt x="62756" y="212674"/>
                    </a:cubicBezTo>
                    <a:cubicBezTo>
                      <a:pt x="62756" y="212674"/>
                      <a:pt x="86548" y="180166"/>
                      <a:pt x="90888" y="149816"/>
                    </a:cubicBezTo>
                    <a:lnTo>
                      <a:pt x="90163" y="146206"/>
                    </a:lnTo>
                    <a:cubicBezTo>
                      <a:pt x="90163" y="146206"/>
                      <a:pt x="80053" y="118750"/>
                      <a:pt x="75729" y="100696"/>
                    </a:cubicBezTo>
                    <a:cubicBezTo>
                      <a:pt x="71399" y="82632"/>
                      <a:pt x="51202" y="64558"/>
                      <a:pt x="46877" y="47230"/>
                    </a:cubicBezTo>
                    <a:cubicBezTo>
                      <a:pt x="42542" y="29887"/>
                      <a:pt x="46157" y="27003"/>
                      <a:pt x="52641" y="2483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284" name="Graphic 172">
                <a:extLst>
                  <a:ext uri="{FF2B5EF4-FFF2-40B4-BE49-F238E27FC236}">
                    <a16:creationId xmlns:a16="http://schemas.microsoft.com/office/drawing/2014/main" id="{D89A465D-A9CA-59BB-1D77-F38E455A20BE}"/>
                  </a:ext>
                </a:extLst>
              </p:cNvPr>
              <p:cNvGrpSpPr/>
              <p:nvPr/>
            </p:nvGrpSpPr>
            <p:grpSpPr>
              <a:xfrm>
                <a:off x="5280973" y="5700371"/>
                <a:ext cx="43516" cy="36710"/>
                <a:chOff x="5280973" y="5700371"/>
                <a:chExt cx="43516" cy="36710"/>
              </a:xfrm>
              <a:solidFill>
                <a:srgbClr val="E98E80"/>
              </a:solidFill>
            </p:grpSpPr>
            <p:sp>
              <p:nvSpPr>
                <p:cNvPr id="461" name="Free-form: Shape 2049">
                  <a:extLst>
                    <a:ext uri="{FF2B5EF4-FFF2-40B4-BE49-F238E27FC236}">
                      <a16:creationId xmlns:a16="http://schemas.microsoft.com/office/drawing/2014/main" id="{10639B7F-FA98-3A42-1E43-73F825F8FE63}"/>
                    </a:ext>
                  </a:extLst>
                </p:cNvPr>
                <p:cNvSpPr/>
                <p:nvPr/>
              </p:nvSpPr>
              <p:spPr>
                <a:xfrm>
                  <a:off x="5280973" y="5700371"/>
                  <a:ext cx="43516" cy="12021"/>
                </a:xfrm>
                <a:custGeom>
                  <a:avLst/>
                  <a:gdLst>
                    <a:gd name="connsiteX0" fmla="*/ 189 w 43516"/>
                    <a:gd name="connsiteY0" fmla="*/ -32 h 12021"/>
                    <a:gd name="connsiteX1" fmla="*/ 43706 w 43516"/>
                    <a:gd name="connsiteY1" fmla="*/ 4211 h 12021"/>
                    <a:gd name="connsiteX2" fmla="*/ 189 w 43516"/>
                    <a:gd name="connsiteY2" fmla="*/ -32 h 12021"/>
                  </a:gdLst>
                  <a:ahLst/>
                  <a:cxnLst>
                    <a:cxn ang="0">
                      <a:pos x="connsiteX0" y="connsiteY0"/>
                    </a:cxn>
                    <a:cxn ang="0">
                      <a:pos x="connsiteX1" y="connsiteY1"/>
                    </a:cxn>
                    <a:cxn ang="0">
                      <a:pos x="connsiteX2" y="connsiteY2"/>
                    </a:cxn>
                  </a:cxnLst>
                  <a:rect l="l" t="t" r="r" b="b"/>
                  <a:pathLst>
                    <a:path w="43516" h="12021">
                      <a:moveTo>
                        <a:pt x="189" y="-32"/>
                      </a:moveTo>
                      <a:cubicBezTo>
                        <a:pt x="189" y="-32"/>
                        <a:pt x="19061" y="16554"/>
                        <a:pt x="43706" y="4211"/>
                      </a:cubicBezTo>
                      <a:cubicBezTo>
                        <a:pt x="43706" y="4211"/>
                        <a:pt x="20223" y="24268"/>
                        <a:pt x="189" y="-3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2" name="Free-form: Shape 2050">
                  <a:extLst>
                    <a:ext uri="{FF2B5EF4-FFF2-40B4-BE49-F238E27FC236}">
                      <a16:creationId xmlns:a16="http://schemas.microsoft.com/office/drawing/2014/main" id="{BAF0202C-4350-2F58-54DD-635F42524851}"/>
                    </a:ext>
                  </a:extLst>
                </p:cNvPr>
                <p:cNvSpPr/>
                <p:nvPr/>
              </p:nvSpPr>
              <p:spPr>
                <a:xfrm>
                  <a:off x="5280973" y="5706545"/>
                  <a:ext cx="43516" cy="12018"/>
                </a:xfrm>
                <a:custGeom>
                  <a:avLst/>
                  <a:gdLst>
                    <a:gd name="connsiteX0" fmla="*/ 189 w 43516"/>
                    <a:gd name="connsiteY0" fmla="*/ -32 h 12018"/>
                    <a:gd name="connsiteX1" fmla="*/ 43706 w 43516"/>
                    <a:gd name="connsiteY1" fmla="*/ 4200 h 12018"/>
                    <a:gd name="connsiteX2" fmla="*/ 189 w 43516"/>
                    <a:gd name="connsiteY2" fmla="*/ -32 h 12018"/>
                  </a:gdLst>
                  <a:ahLst/>
                  <a:cxnLst>
                    <a:cxn ang="0">
                      <a:pos x="connsiteX0" y="connsiteY0"/>
                    </a:cxn>
                    <a:cxn ang="0">
                      <a:pos x="connsiteX1" y="connsiteY1"/>
                    </a:cxn>
                    <a:cxn ang="0">
                      <a:pos x="connsiteX2" y="connsiteY2"/>
                    </a:cxn>
                  </a:cxnLst>
                  <a:rect l="l" t="t" r="r" b="b"/>
                  <a:pathLst>
                    <a:path w="43516" h="12018">
                      <a:moveTo>
                        <a:pt x="189" y="-32"/>
                      </a:moveTo>
                      <a:cubicBezTo>
                        <a:pt x="189" y="-32"/>
                        <a:pt x="19061" y="16554"/>
                        <a:pt x="43706" y="4200"/>
                      </a:cubicBezTo>
                      <a:cubicBezTo>
                        <a:pt x="43706" y="4200"/>
                        <a:pt x="20223" y="24267"/>
                        <a:pt x="189" y="-3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3" name="Free-form: Shape 2051">
                  <a:extLst>
                    <a:ext uri="{FF2B5EF4-FFF2-40B4-BE49-F238E27FC236}">
                      <a16:creationId xmlns:a16="http://schemas.microsoft.com/office/drawing/2014/main" id="{00AEC575-D691-3B9E-BF88-678F01459A45}"/>
                    </a:ext>
                  </a:extLst>
                </p:cNvPr>
                <p:cNvSpPr/>
                <p:nvPr/>
              </p:nvSpPr>
              <p:spPr>
                <a:xfrm>
                  <a:off x="5280973" y="5712709"/>
                  <a:ext cx="43516" cy="12021"/>
                </a:xfrm>
                <a:custGeom>
                  <a:avLst/>
                  <a:gdLst>
                    <a:gd name="connsiteX0" fmla="*/ 189 w 43516"/>
                    <a:gd name="connsiteY0" fmla="*/ -33 h 12021"/>
                    <a:gd name="connsiteX1" fmla="*/ 43706 w 43516"/>
                    <a:gd name="connsiteY1" fmla="*/ 4210 h 12021"/>
                    <a:gd name="connsiteX2" fmla="*/ 189 w 43516"/>
                    <a:gd name="connsiteY2" fmla="*/ -33 h 12021"/>
                  </a:gdLst>
                  <a:ahLst/>
                  <a:cxnLst>
                    <a:cxn ang="0">
                      <a:pos x="connsiteX0" y="connsiteY0"/>
                    </a:cxn>
                    <a:cxn ang="0">
                      <a:pos x="connsiteX1" y="connsiteY1"/>
                    </a:cxn>
                    <a:cxn ang="0">
                      <a:pos x="connsiteX2" y="connsiteY2"/>
                    </a:cxn>
                  </a:cxnLst>
                  <a:rect l="l" t="t" r="r" b="b"/>
                  <a:pathLst>
                    <a:path w="43516" h="12021">
                      <a:moveTo>
                        <a:pt x="189" y="-33"/>
                      </a:moveTo>
                      <a:cubicBezTo>
                        <a:pt x="189" y="-33"/>
                        <a:pt x="19061" y="16563"/>
                        <a:pt x="43706" y="4210"/>
                      </a:cubicBezTo>
                      <a:cubicBezTo>
                        <a:pt x="43706" y="4210"/>
                        <a:pt x="20223" y="24267"/>
                        <a:pt x="189" y="-3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4" name="Free-form: Shape 2052">
                  <a:extLst>
                    <a:ext uri="{FF2B5EF4-FFF2-40B4-BE49-F238E27FC236}">
                      <a16:creationId xmlns:a16="http://schemas.microsoft.com/office/drawing/2014/main" id="{7443C59C-1DAC-BFF5-2926-A0D0A398CBAF}"/>
                    </a:ext>
                  </a:extLst>
                </p:cNvPr>
                <p:cNvSpPr/>
                <p:nvPr/>
              </p:nvSpPr>
              <p:spPr>
                <a:xfrm>
                  <a:off x="5280973" y="5718878"/>
                  <a:ext cx="43516" cy="12027"/>
                </a:xfrm>
                <a:custGeom>
                  <a:avLst/>
                  <a:gdLst>
                    <a:gd name="connsiteX0" fmla="*/ 189 w 43516"/>
                    <a:gd name="connsiteY0" fmla="*/ -33 h 12027"/>
                    <a:gd name="connsiteX1" fmla="*/ 43706 w 43516"/>
                    <a:gd name="connsiteY1" fmla="*/ 4220 h 12027"/>
                    <a:gd name="connsiteX2" fmla="*/ 189 w 43516"/>
                    <a:gd name="connsiteY2" fmla="*/ -33 h 12027"/>
                  </a:gdLst>
                  <a:ahLst/>
                  <a:cxnLst>
                    <a:cxn ang="0">
                      <a:pos x="connsiteX0" y="connsiteY0"/>
                    </a:cxn>
                    <a:cxn ang="0">
                      <a:pos x="connsiteX1" y="connsiteY1"/>
                    </a:cxn>
                    <a:cxn ang="0">
                      <a:pos x="connsiteX2" y="connsiteY2"/>
                    </a:cxn>
                  </a:cxnLst>
                  <a:rect l="l" t="t" r="r" b="b"/>
                  <a:pathLst>
                    <a:path w="43516" h="12027">
                      <a:moveTo>
                        <a:pt x="189" y="-33"/>
                      </a:moveTo>
                      <a:cubicBezTo>
                        <a:pt x="189" y="-33"/>
                        <a:pt x="19061" y="16573"/>
                        <a:pt x="43706" y="4220"/>
                      </a:cubicBezTo>
                      <a:cubicBezTo>
                        <a:pt x="43706" y="4220"/>
                        <a:pt x="20223" y="24272"/>
                        <a:pt x="189" y="-3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5" name="Free-form: Shape 2053">
                  <a:extLst>
                    <a:ext uri="{FF2B5EF4-FFF2-40B4-BE49-F238E27FC236}">
                      <a16:creationId xmlns:a16="http://schemas.microsoft.com/office/drawing/2014/main" id="{823BA03B-96A4-714F-499E-7C0B4ABBCF07}"/>
                    </a:ext>
                  </a:extLst>
                </p:cNvPr>
                <p:cNvSpPr/>
                <p:nvPr/>
              </p:nvSpPr>
              <p:spPr>
                <a:xfrm>
                  <a:off x="5280973" y="5725062"/>
                  <a:ext cx="43516" cy="12019"/>
                </a:xfrm>
                <a:custGeom>
                  <a:avLst/>
                  <a:gdLst>
                    <a:gd name="connsiteX0" fmla="*/ 189 w 43516"/>
                    <a:gd name="connsiteY0" fmla="*/ -34 h 12019"/>
                    <a:gd name="connsiteX1" fmla="*/ 43706 w 43516"/>
                    <a:gd name="connsiteY1" fmla="*/ 4209 h 12019"/>
                    <a:gd name="connsiteX2" fmla="*/ 189 w 43516"/>
                    <a:gd name="connsiteY2" fmla="*/ -34 h 12019"/>
                  </a:gdLst>
                  <a:ahLst/>
                  <a:cxnLst>
                    <a:cxn ang="0">
                      <a:pos x="connsiteX0" y="connsiteY0"/>
                    </a:cxn>
                    <a:cxn ang="0">
                      <a:pos x="connsiteX1" y="connsiteY1"/>
                    </a:cxn>
                    <a:cxn ang="0">
                      <a:pos x="connsiteX2" y="connsiteY2"/>
                    </a:cxn>
                  </a:cxnLst>
                  <a:rect l="l" t="t" r="r" b="b"/>
                  <a:pathLst>
                    <a:path w="43516" h="12019">
                      <a:moveTo>
                        <a:pt x="189" y="-34"/>
                      </a:moveTo>
                      <a:cubicBezTo>
                        <a:pt x="189" y="-34"/>
                        <a:pt x="19061" y="16552"/>
                        <a:pt x="43706" y="4209"/>
                      </a:cubicBezTo>
                      <a:cubicBezTo>
                        <a:pt x="43706" y="4209"/>
                        <a:pt x="20223" y="24261"/>
                        <a:pt x="189" y="-34"/>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nvGrpSpPr>
              <p:cNvPr id="285" name="Graphic 172">
                <a:extLst>
                  <a:ext uri="{FF2B5EF4-FFF2-40B4-BE49-F238E27FC236}">
                    <a16:creationId xmlns:a16="http://schemas.microsoft.com/office/drawing/2014/main" id="{6D78CCE1-53FB-50F0-B926-720747BC4C38}"/>
                  </a:ext>
                </a:extLst>
              </p:cNvPr>
              <p:cNvGrpSpPr/>
              <p:nvPr/>
            </p:nvGrpSpPr>
            <p:grpSpPr>
              <a:xfrm>
                <a:off x="5055965" y="4948965"/>
                <a:ext cx="541298" cy="610483"/>
                <a:chOff x="5055965" y="4948965"/>
                <a:chExt cx="541298" cy="610483"/>
              </a:xfrm>
              <a:solidFill>
                <a:srgbClr val="FAC8C3"/>
              </a:solidFill>
            </p:grpSpPr>
            <p:sp>
              <p:nvSpPr>
                <p:cNvPr id="411" name="Free-form: Shape 1999">
                  <a:extLst>
                    <a:ext uri="{FF2B5EF4-FFF2-40B4-BE49-F238E27FC236}">
                      <a16:creationId xmlns:a16="http://schemas.microsoft.com/office/drawing/2014/main" id="{83BDEAC1-8B37-D8FE-3FFE-77F8C0E0D59C}"/>
                    </a:ext>
                  </a:extLst>
                </p:cNvPr>
                <p:cNvSpPr/>
                <p:nvPr/>
              </p:nvSpPr>
              <p:spPr>
                <a:xfrm>
                  <a:off x="5080321" y="5447892"/>
                  <a:ext cx="73536" cy="98521"/>
                </a:xfrm>
                <a:custGeom>
                  <a:avLst/>
                  <a:gdLst>
                    <a:gd name="connsiteX0" fmla="*/ 73742 w 73536"/>
                    <a:gd name="connsiteY0" fmla="*/ 98468 h 98521"/>
                    <a:gd name="connsiteX1" fmla="*/ 43713 w 73536"/>
                    <a:gd name="connsiteY1" fmla="*/ 80605 h 98521"/>
                    <a:gd name="connsiteX2" fmla="*/ 206 w 73536"/>
                    <a:gd name="connsiteY2" fmla="*/ -13 h 98521"/>
                    <a:gd name="connsiteX3" fmla="*/ 21103 w 73536"/>
                    <a:gd name="connsiteY3" fmla="*/ 29184 h 98521"/>
                    <a:gd name="connsiteX4" fmla="*/ 44160 w 73536"/>
                    <a:gd name="connsiteY4" fmla="*/ 76254 h 98521"/>
                    <a:gd name="connsiteX5" fmla="*/ 73742 w 73536"/>
                    <a:gd name="connsiteY5" fmla="*/ 98468 h 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36" h="98521">
                      <a:moveTo>
                        <a:pt x="73742" y="98468"/>
                      </a:moveTo>
                      <a:cubicBezTo>
                        <a:pt x="73742" y="98468"/>
                        <a:pt x="56768" y="100209"/>
                        <a:pt x="43713" y="80605"/>
                      </a:cubicBezTo>
                      <a:cubicBezTo>
                        <a:pt x="30657" y="60991"/>
                        <a:pt x="8911" y="11321"/>
                        <a:pt x="206" y="-13"/>
                      </a:cubicBezTo>
                      <a:cubicBezTo>
                        <a:pt x="206" y="-13"/>
                        <a:pt x="17612" y="17417"/>
                        <a:pt x="21103" y="29184"/>
                      </a:cubicBezTo>
                      <a:cubicBezTo>
                        <a:pt x="24579" y="40950"/>
                        <a:pt x="38067" y="69272"/>
                        <a:pt x="44160" y="76254"/>
                      </a:cubicBezTo>
                      <a:cubicBezTo>
                        <a:pt x="50253" y="83221"/>
                        <a:pt x="60244" y="97238"/>
                        <a:pt x="73742" y="98468"/>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2" name="Free-form: Shape 2000">
                  <a:extLst>
                    <a:ext uri="{FF2B5EF4-FFF2-40B4-BE49-F238E27FC236}">
                      <a16:creationId xmlns:a16="http://schemas.microsoft.com/office/drawing/2014/main" id="{B71E21A3-CE26-F8F9-EC7C-757017638CCC}"/>
                    </a:ext>
                  </a:extLst>
                </p:cNvPr>
                <p:cNvSpPr/>
                <p:nvPr/>
              </p:nvSpPr>
              <p:spPr>
                <a:xfrm>
                  <a:off x="5082501" y="5460966"/>
                  <a:ext cx="36544" cy="64047"/>
                </a:xfrm>
                <a:custGeom>
                  <a:avLst/>
                  <a:gdLst>
                    <a:gd name="connsiteX0" fmla="*/ 207 w 36544"/>
                    <a:gd name="connsiteY0" fmla="*/ -13 h 64047"/>
                    <a:gd name="connsiteX1" fmla="*/ 36752 w 36544"/>
                    <a:gd name="connsiteY1" fmla="*/ 64035 h 64047"/>
                    <a:gd name="connsiteX2" fmla="*/ 207 w 36544"/>
                    <a:gd name="connsiteY2" fmla="*/ -13 h 64047"/>
                  </a:gdLst>
                  <a:ahLst/>
                  <a:cxnLst>
                    <a:cxn ang="0">
                      <a:pos x="connsiteX0" y="connsiteY0"/>
                    </a:cxn>
                    <a:cxn ang="0">
                      <a:pos x="connsiteX1" y="connsiteY1"/>
                    </a:cxn>
                    <a:cxn ang="0">
                      <a:pos x="connsiteX2" y="connsiteY2"/>
                    </a:cxn>
                  </a:cxnLst>
                  <a:rect l="l" t="t" r="r" b="b"/>
                  <a:pathLst>
                    <a:path w="36544" h="64047">
                      <a:moveTo>
                        <a:pt x="207" y="-13"/>
                      </a:moveTo>
                      <a:lnTo>
                        <a:pt x="36752" y="64035"/>
                      </a:lnTo>
                      <a:cubicBezTo>
                        <a:pt x="36757" y="64030"/>
                        <a:pt x="7170" y="26568"/>
                        <a:pt x="207" y="-13"/>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3" name="Free-form: Shape 2001">
                  <a:extLst>
                    <a:ext uri="{FF2B5EF4-FFF2-40B4-BE49-F238E27FC236}">
                      <a16:creationId xmlns:a16="http://schemas.microsoft.com/office/drawing/2014/main" id="{F41DED97-211C-88A5-A6D9-4DEE1834FD03}"/>
                    </a:ext>
                  </a:extLst>
                </p:cNvPr>
                <p:cNvSpPr/>
                <p:nvPr/>
              </p:nvSpPr>
              <p:spPr>
                <a:xfrm>
                  <a:off x="5063370" y="5390817"/>
                  <a:ext cx="15218" cy="68409"/>
                </a:xfrm>
                <a:custGeom>
                  <a:avLst/>
                  <a:gdLst>
                    <a:gd name="connsiteX0" fmla="*/ 635 w 15218"/>
                    <a:gd name="connsiteY0" fmla="*/ -7 h 68409"/>
                    <a:gd name="connsiteX1" fmla="*/ 15428 w 15218"/>
                    <a:gd name="connsiteY1" fmla="*/ 68403 h 68409"/>
                    <a:gd name="connsiteX2" fmla="*/ 635 w 15218"/>
                    <a:gd name="connsiteY2" fmla="*/ -7 h 68409"/>
                  </a:gdLst>
                  <a:ahLst/>
                  <a:cxnLst>
                    <a:cxn ang="0">
                      <a:pos x="connsiteX0" y="connsiteY0"/>
                    </a:cxn>
                    <a:cxn ang="0">
                      <a:pos x="connsiteX1" y="connsiteY1"/>
                    </a:cxn>
                    <a:cxn ang="0">
                      <a:pos x="connsiteX2" y="connsiteY2"/>
                    </a:cxn>
                  </a:cxnLst>
                  <a:rect l="l" t="t" r="r" b="b"/>
                  <a:pathLst>
                    <a:path w="15218" h="68409">
                      <a:moveTo>
                        <a:pt x="635" y="-7"/>
                      </a:moveTo>
                      <a:cubicBezTo>
                        <a:pt x="635" y="-7"/>
                        <a:pt x="-3715" y="41822"/>
                        <a:pt x="15428" y="68403"/>
                      </a:cubicBezTo>
                      <a:cubicBezTo>
                        <a:pt x="15428" y="68403"/>
                        <a:pt x="2815" y="37465"/>
                        <a:pt x="635" y="-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4" name="Free-form: Shape 2002">
                  <a:extLst>
                    <a:ext uri="{FF2B5EF4-FFF2-40B4-BE49-F238E27FC236}">
                      <a16:creationId xmlns:a16="http://schemas.microsoft.com/office/drawing/2014/main" id="{E9AB0A1B-0AF5-4F7E-C2E0-7FFB9FDABAB9}"/>
                    </a:ext>
                  </a:extLst>
                </p:cNvPr>
                <p:cNvSpPr/>
                <p:nvPr/>
              </p:nvSpPr>
              <p:spPr>
                <a:xfrm>
                  <a:off x="5061002" y="5337639"/>
                  <a:ext cx="7584" cy="68862"/>
                </a:xfrm>
                <a:custGeom>
                  <a:avLst/>
                  <a:gdLst>
                    <a:gd name="connsiteX0" fmla="*/ 7796 w 7584"/>
                    <a:gd name="connsiteY0" fmla="*/ 68861 h 68862"/>
                    <a:gd name="connsiteX1" fmla="*/ 2134 w 7584"/>
                    <a:gd name="connsiteY1" fmla="*/ -2 h 68862"/>
                    <a:gd name="connsiteX2" fmla="*/ 7796 w 7584"/>
                    <a:gd name="connsiteY2" fmla="*/ 68861 h 68862"/>
                  </a:gdLst>
                  <a:ahLst/>
                  <a:cxnLst>
                    <a:cxn ang="0">
                      <a:pos x="connsiteX0" y="connsiteY0"/>
                    </a:cxn>
                    <a:cxn ang="0">
                      <a:pos x="connsiteX1" y="connsiteY1"/>
                    </a:cxn>
                    <a:cxn ang="0">
                      <a:pos x="connsiteX2" y="connsiteY2"/>
                    </a:cxn>
                  </a:cxnLst>
                  <a:rect l="l" t="t" r="r" b="b"/>
                  <a:pathLst>
                    <a:path w="7584" h="68862">
                      <a:moveTo>
                        <a:pt x="7796" y="68861"/>
                      </a:moveTo>
                      <a:cubicBezTo>
                        <a:pt x="7796" y="68861"/>
                        <a:pt x="-4396" y="30503"/>
                        <a:pt x="2134" y="-2"/>
                      </a:cubicBezTo>
                      <a:cubicBezTo>
                        <a:pt x="2139" y="-2"/>
                        <a:pt x="3003" y="51857"/>
                        <a:pt x="7796" y="6886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5" name="Free-form: Shape 2003">
                  <a:extLst>
                    <a:ext uri="{FF2B5EF4-FFF2-40B4-BE49-F238E27FC236}">
                      <a16:creationId xmlns:a16="http://schemas.microsoft.com/office/drawing/2014/main" id="{832ECF7F-90AA-EFFC-29DE-A1EBD677D6BA}"/>
                    </a:ext>
                  </a:extLst>
                </p:cNvPr>
                <p:cNvSpPr/>
                <p:nvPr/>
              </p:nvSpPr>
              <p:spPr>
                <a:xfrm>
                  <a:off x="5055965" y="5276212"/>
                  <a:ext cx="3921" cy="65793"/>
                </a:xfrm>
                <a:custGeom>
                  <a:avLst/>
                  <a:gdLst>
                    <a:gd name="connsiteX0" fmla="*/ 3248 w 3921"/>
                    <a:gd name="connsiteY0" fmla="*/ 65797 h 65793"/>
                    <a:gd name="connsiteX1" fmla="*/ 4133 w 3921"/>
                    <a:gd name="connsiteY1" fmla="*/ 4 h 65793"/>
                    <a:gd name="connsiteX2" fmla="*/ 3248 w 3921"/>
                    <a:gd name="connsiteY2" fmla="*/ 65797 h 65793"/>
                  </a:gdLst>
                  <a:ahLst/>
                  <a:cxnLst>
                    <a:cxn ang="0">
                      <a:pos x="connsiteX0" y="connsiteY0"/>
                    </a:cxn>
                    <a:cxn ang="0">
                      <a:pos x="connsiteX1" y="connsiteY1"/>
                    </a:cxn>
                    <a:cxn ang="0">
                      <a:pos x="connsiteX2" y="connsiteY2"/>
                    </a:cxn>
                  </a:cxnLst>
                  <a:rect l="l" t="t" r="r" b="b"/>
                  <a:pathLst>
                    <a:path w="3921" h="65793">
                      <a:moveTo>
                        <a:pt x="3248" y="65797"/>
                      </a:moveTo>
                      <a:cubicBezTo>
                        <a:pt x="3248" y="65797"/>
                        <a:pt x="-4141" y="30503"/>
                        <a:pt x="4133" y="4"/>
                      </a:cubicBezTo>
                      <a:cubicBezTo>
                        <a:pt x="4133" y="4"/>
                        <a:pt x="1952" y="41832"/>
                        <a:pt x="3248" y="6579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6" name="Free-form: Shape 2004">
                  <a:extLst>
                    <a:ext uri="{FF2B5EF4-FFF2-40B4-BE49-F238E27FC236}">
                      <a16:creationId xmlns:a16="http://schemas.microsoft.com/office/drawing/2014/main" id="{697F5CB1-ECB5-3109-680E-F3EF4056AC7C}"/>
                    </a:ext>
                  </a:extLst>
                </p:cNvPr>
                <p:cNvSpPr/>
                <p:nvPr/>
              </p:nvSpPr>
              <p:spPr>
                <a:xfrm>
                  <a:off x="5059575" y="5267500"/>
                  <a:ext cx="5968" cy="43125"/>
                </a:xfrm>
                <a:custGeom>
                  <a:avLst/>
                  <a:gdLst>
                    <a:gd name="connsiteX0" fmla="*/ 1386 w 5968"/>
                    <a:gd name="connsiteY0" fmla="*/ 43131 h 43125"/>
                    <a:gd name="connsiteX1" fmla="*/ 6179 w 5968"/>
                    <a:gd name="connsiteY1" fmla="*/ 5 h 43125"/>
                    <a:gd name="connsiteX2" fmla="*/ 1386 w 5968"/>
                    <a:gd name="connsiteY2" fmla="*/ 43131 h 43125"/>
                  </a:gdLst>
                  <a:ahLst/>
                  <a:cxnLst>
                    <a:cxn ang="0">
                      <a:pos x="connsiteX0" y="connsiteY0"/>
                    </a:cxn>
                    <a:cxn ang="0">
                      <a:pos x="connsiteX1" y="connsiteY1"/>
                    </a:cxn>
                    <a:cxn ang="0">
                      <a:pos x="connsiteX2" y="connsiteY2"/>
                    </a:cxn>
                  </a:cxnLst>
                  <a:rect l="l" t="t" r="r" b="b"/>
                  <a:pathLst>
                    <a:path w="5968" h="43125">
                      <a:moveTo>
                        <a:pt x="1386" y="43131"/>
                      </a:moveTo>
                      <a:cubicBezTo>
                        <a:pt x="1386" y="43131"/>
                        <a:pt x="3567" y="15253"/>
                        <a:pt x="6179" y="5"/>
                      </a:cubicBezTo>
                      <a:cubicBezTo>
                        <a:pt x="6179" y="5"/>
                        <a:pt x="-2969" y="15685"/>
                        <a:pt x="1386" y="4313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7" name="Free-form: Shape 2005">
                  <a:extLst>
                    <a:ext uri="{FF2B5EF4-FFF2-40B4-BE49-F238E27FC236}">
                      <a16:creationId xmlns:a16="http://schemas.microsoft.com/office/drawing/2014/main" id="{9C47DCED-DDF8-8D78-CEEC-2676B06E961E}"/>
                    </a:ext>
                  </a:extLst>
                </p:cNvPr>
                <p:cNvSpPr/>
                <p:nvPr/>
              </p:nvSpPr>
              <p:spPr>
                <a:xfrm>
                  <a:off x="5060318" y="5219554"/>
                  <a:ext cx="8690" cy="47060"/>
                </a:xfrm>
                <a:custGeom>
                  <a:avLst/>
                  <a:gdLst>
                    <a:gd name="connsiteX0" fmla="*/ 211 w 8690"/>
                    <a:gd name="connsiteY0" fmla="*/ 47070 h 47060"/>
                    <a:gd name="connsiteX1" fmla="*/ 8901 w 8690"/>
                    <a:gd name="connsiteY1" fmla="*/ 10 h 47060"/>
                    <a:gd name="connsiteX2" fmla="*/ 211 w 8690"/>
                    <a:gd name="connsiteY2" fmla="*/ 47070 h 47060"/>
                  </a:gdLst>
                  <a:ahLst/>
                  <a:cxnLst>
                    <a:cxn ang="0">
                      <a:pos x="connsiteX0" y="connsiteY0"/>
                    </a:cxn>
                    <a:cxn ang="0">
                      <a:pos x="connsiteX1" y="connsiteY1"/>
                    </a:cxn>
                    <a:cxn ang="0">
                      <a:pos x="connsiteX2" y="connsiteY2"/>
                    </a:cxn>
                  </a:cxnLst>
                  <a:rect l="l" t="t" r="r" b="b"/>
                  <a:pathLst>
                    <a:path w="8690" h="47060">
                      <a:moveTo>
                        <a:pt x="211" y="47070"/>
                      </a:moveTo>
                      <a:cubicBezTo>
                        <a:pt x="211" y="47070"/>
                        <a:pt x="643" y="14835"/>
                        <a:pt x="8901" y="10"/>
                      </a:cubicBezTo>
                      <a:lnTo>
                        <a:pt x="211" y="47070"/>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8" name="Free-form: Shape 2006">
                  <a:extLst>
                    <a:ext uri="{FF2B5EF4-FFF2-40B4-BE49-F238E27FC236}">
                      <a16:creationId xmlns:a16="http://schemas.microsoft.com/office/drawing/2014/main" id="{1168534A-F45D-E64D-243E-A03A41E172E3}"/>
                    </a:ext>
                  </a:extLst>
                </p:cNvPr>
                <p:cNvSpPr/>
                <p:nvPr/>
              </p:nvSpPr>
              <p:spPr>
                <a:xfrm>
                  <a:off x="5066406" y="5172942"/>
                  <a:ext cx="14351" cy="44876"/>
                </a:xfrm>
                <a:custGeom>
                  <a:avLst/>
                  <a:gdLst>
                    <a:gd name="connsiteX0" fmla="*/ 210 w 14351"/>
                    <a:gd name="connsiteY0" fmla="*/ 44891 h 44876"/>
                    <a:gd name="connsiteX1" fmla="*/ 14561 w 14351"/>
                    <a:gd name="connsiteY1" fmla="*/ 14 h 44876"/>
                    <a:gd name="connsiteX2" fmla="*/ 210 w 14351"/>
                    <a:gd name="connsiteY2" fmla="*/ 44891 h 44876"/>
                  </a:gdLst>
                  <a:ahLst/>
                  <a:cxnLst>
                    <a:cxn ang="0">
                      <a:pos x="connsiteX0" y="connsiteY0"/>
                    </a:cxn>
                    <a:cxn ang="0">
                      <a:pos x="connsiteX1" y="connsiteY1"/>
                    </a:cxn>
                    <a:cxn ang="0">
                      <a:pos x="connsiteX2" y="connsiteY2"/>
                    </a:cxn>
                  </a:cxnLst>
                  <a:rect l="l" t="t" r="r" b="b"/>
                  <a:pathLst>
                    <a:path w="14351" h="44876">
                      <a:moveTo>
                        <a:pt x="210" y="44891"/>
                      </a:moveTo>
                      <a:cubicBezTo>
                        <a:pt x="210" y="44891"/>
                        <a:pt x="2817" y="10915"/>
                        <a:pt x="14561" y="14"/>
                      </a:cubicBezTo>
                      <a:lnTo>
                        <a:pt x="210" y="44891"/>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9" name="Free-form: Shape 2007">
                  <a:extLst>
                    <a:ext uri="{FF2B5EF4-FFF2-40B4-BE49-F238E27FC236}">
                      <a16:creationId xmlns:a16="http://schemas.microsoft.com/office/drawing/2014/main" id="{C7063EC8-A0C4-7B13-2260-B93F9AFE9935}"/>
                    </a:ext>
                  </a:extLst>
                </p:cNvPr>
                <p:cNvSpPr/>
                <p:nvPr/>
              </p:nvSpPr>
              <p:spPr>
                <a:xfrm>
                  <a:off x="5079899" y="5134595"/>
                  <a:ext cx="4360" cy="30947"/>
                </a:xfrm>
                <a:custGeom>
                  <a:avLst/>
                  <a:gdLst>
                    <a:gd name="connsiteX0" fmla="*/ 209 w 4360"/>
                    <a:gd name="connsiteY0" fmla="*/ 30966 h 30947"/>
                    <a:gd name="connsiteX1" fmla="*/ 4570 w 4360"/>
                    <a:gd name="connsiteY1" fmla="*/ 18 h 30947"/>
                    <a:gd name="connsiteX2" fmla="*/ 209 w 4360"/>
                    <a:gd name="connsiteY2" fmla="*/ 30966 h 30947"/>
                  </a:gdLst>
                  <a:ahLst/>
                  <a:cxnLst>
                    <a:cxn ang="0">
                      <a:pos x="connsiteX0" y="connsiteY0"/>
                    </a:cxn>
                    <a:cxn ang="0">
                      <a:pos x="connsiteX1" y="connsiteY1"/>
                    </a:cxn>
                    <a:cxn ang="0">
                      <a:pos x="connsiteX2" y="connsiteY2"/>
                    </a:cxn>
                  </a:cxnLst>
                  <a:rect l="l" t="t" r="r" b="b"/>
                  <a:pathLst>
                    <a:path w="4360" h="30947">
                      <a:moveTo>
                        <a:pt x="209" y="30966"/>
                      </a:moveTo>
                      <a:cubicBezTo>
                        <a:pt x="209" y="30966"/>
                        <a:pt x="1520" y="10929"/>
                        <a:pt x="4570" y="18"/>
                      </a:cubicBezTo>
                      <a:cubicBezTo>
                        <a:pt x="4564" y="18"/>
                        <a:pt x="4127" y="25734"/>
                        <a:pt x="209" y="30966"/>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0" name="Free-form: Shape 2008">
                  <a:extLst>
                    <a:ext uri="{FF2B5EF4-FFF2-40B4-BE49-F238E27FC236}">
                      <a16:creationId xmlns:a16="http://schemas.microsoft.com/office/drawing/2014/main" id="{7A5450D2-F16E-DF55-E880-937281310203}"/>
                    </a:ext>
                  </a:extLst>
                </p:cNvPr>
                <p:cNvSpPr/>
                <p:nvPr/>
              </p:nvSpPr>
              <p:spPr>
                <a:xfrm>
                  <a:off x="5082576" y="5137211"/>
                  <a:ext cx="9062" cy="37461"/>
                </a:xfrm>
                <a:custGeom>
                  <a:avLst/>
                  <a:gdLst>
                    <a:gd name="connsiteX0" fmla="*/ 566 w 9062"/>
                    <a:gd name="connsiteY0" fmla="*/ 37479 h 37461"/>
                    <a:gd name="connsiteX1" fmla="*/ 9271 w 9062"/>
                    <a:gd name="connsiteY1" fmla="*/ 17 h 37461"/>
                    <a:gd name="connsiteX2" fmla="*/ 566 w 9062"/>
                    <a:gd name="connsiteY2" fmla="*/ 37479 h 37461"/>
                  </a:gdLst>
                  <a:ahLst/>
                  <a:cxnLst>
                    <a:cxn ang="0">
                      <a:pos x="connsiteX0" y="connsiteY0"/>
                    </a:cxn>
                    <a:cxn ang="0">
                      <a:pos x="connsiteX1" y="connsiteY1"/>
                    </a:cxn>
                    <a:cxn ang="0">
                      <a:pos x="connsiteX2" y="connsiteY2"/>
                    </a:cxn>
                  </a:cxnLst>
                  <a:rect l="l" t="t" r="r" b="b"/>
                  <a:pathLst>
                    <a:path w="9062" h="37461">
                      <a:moveTo>
                        <a:pt x="566" y="37479"/>
                      </a:moveTo>
                      <a:cubicBezTo>
                        <a:pt x="566" y="37479"/>
                        <a:pt x="-2489" y="17443"/>
                        <a:pt x="9271" y="17"/>
                      </a:cubicBezTo>
                      <a:cubicBezTo>
                        <a:pt x="9276" y="17"/>
                        <a:pt x="1008" y="23982"/>
                        <a:pt x="566" y="37479"/>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1" name="Free-form: Shape 2009">
                  <a:extLst>
                    <a:ext uri="{FF2B5EF4-FFF2-40B4-BE49-F238E27FC236}">
                      <a16:creationId xmlns:a16="http://schemas.microsoft.com/office/drawing/2014/main" id="{C6070221-CACE-8E2F-318E-1A301465EECA}"/>
                    </a:ext>
                  </a:extLst>
                </p:cNvPr>
                <p:cNvSpPr/>
                <p:nvPr/>
              </p:nvSpPr>
              <p:spPr>
                <a:xfrm>
                  <a:off x="5081774" y="5097993"/>
                  <a:ext cx="5082" cy="32245"/>
                </a:xfrm>
                <a:custGeom>
                  <a:avLst/>
                  <a:gdLst>
                    <a:gd name="connsiteX0" fmla="*/ 5291 w 5082"/>
                    <a:gd name="connsiteY0" fmla="*/ 32266 h 32245"/>
                    <a:gd name="connsiteX1" fmla="*/ 946 w 5082"/>
                    <a:gd name="connsiteY1" fmla="*/ 21 h 32245"/>
                    <a:gd name="connsiteX2" fmla="*/ 5291 w 5082"/>
                    <a:gd name="connsiteY2" fmla="*/ 32266 h 32245"/>
                  </a:gdLst>
                  <a:ahLst/>
                  <a:cxnLst>
                    <a:cxn ang="0">
                      <a:pos x="connsiteX0" y="connsiteY0"/>
                    </a:cxn>
                    <a:cxn ang="0">
                      <a:pos x="connsiteX1" y="connsiteY1"/>
                    </a:cxn>
                    <a:cxn ang="0">
                      <a:pos x="connsiteX2" y="connsiteY2"/>
                    </a:cxn>
                  </a:cxnLst>
                  <a:rect l="l" t="t" r="r" b="b"/>
                  <a:pathLst>
                    <a:path w="5082" h="32245">
                      <a:moveTo>
                        <a:pt x="5291" y="32266"/>
                      </a:moveTo>
                      <a:cubicBezTo>
                        <a:pt x="5291" y="32266"/>
                        <a:pt x="-2103" y="16133"/>
                        <a:pt x="946" y="21"/>
                      </a:cubicBezTo>
                      <a:lnTo>
                        <a:pt x="5291" y="32266"/>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2" name="Free-form: Shape 2010">
                  <a:extLst>
                    <a:ext uri="{FF2B5EF4-FFF2-40B4-BE49-F238E27FC236}">
                      <a16:creationId xmlns:a16="http://schemas.microsoft.com/office/drawing/2014/main" id="{584B8040-4B95-8ECB-D4E5-3EE07A773947}"/>
                    </a:ext>
                  </a:extLst>
                </p:cNvPr>
                <p:cNvSpPr/>
                <p:nvPr/>
              </p:nvSpPr>
              <p:spPr>
                <a:xfrm>
                  <a:off x="5080331" y="4970315"/>
                  <a:ext cx="27412" cy="44876"/>
                </a:xfrm>
                <a:custGeom>
                  <a:avLst/>
                  <a:gdLst>
                    <a:gd name="connsiteX0" fmla="*/ 2388 w 27412"/>
                    <a:gd name="connsiteY0" fmla="*/ 20943 h 44876"/>
                    <a:gd name="connsiteX1" fmla="*/ 27620 w 27412"/>
                    <a:gd name="connsiteY1" fmla="*/ 44909 h 44876"/>
                    <a:gd name="connsiteX2" fmla="*/ 208 w 27412"/>
                    <a:gd name="connsiteY2" fmla="*/ 32 h 44876"/>
                    <a:gd name="connsiteX3" fmla="*/ 2388 w 27412"/>
                    <a:gd name="connsiteY3" fmla="*/ 20943 h 44876"/>
                  </a:gdLst>
                  <a:ahLst/>
                  <a:cxnLst>
                    <a:cxn ang="0">
                      <a:pos x="connsiteX0" y="connsiteY0"/>
                    </a:cxn>
                    <a:cxn ang="0">
                      <a:pos x="connsiteX1" y="connsiteY1"/>
                    </a:cxn>
                    <a:cxn ang="0">
                      <a:pos x="connsiteX2" y="connsiteY2"/>
                    </a:cxn>
                    <a:cxn ang="0">
                      <a:pos x="connsiteX3" y="connsiteY3"/>
                    </a:cxn>
                  </a:cxnLst>
                  <a:rect l="l" t="t" r="r" b="b"/>
                  <a:pathLst>
                    <a:path w="27412" h="44876">
                      <a:moveTo>
                        <a:pt x="2388" y="20943"/>
                      </a:moveTo>
                      <a:cubicBezTo>
                        <a:pt x="2388" y="20943"/>
                        <a:pt x="15434" y="28796"/>
                        <a:pt x="27620" y="44909"/>
                      </a:cubicBezTo>
                      <a:lnTo>
                        <a:pt x="208" y="32"/>
                      </a:lnTo>
                      <a:cubicBezTo>
                        <a:pt x="208" y="32"/>
                        <a:pt x="7170" y="14404"/>
                        <a:pt x="2388" y="20943"/>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3" name="Free-form: Shape 2011">
                  <a:extLst>
                    <a:ext uri="{FF2B5EF4-FFF2-40B4-BE49-F238E27FC236}">
                      <a16:creationId xmlns:a16="http://schemas.microsoft.com/office/drawing/2014/main" id="{2BAD5A54-705D-A28E-46EA-393123C4C231}"/>
                    </a:ext>
                  </a:extLst>
                </p:cNvPr>
                <p:cNvSpPr/>
                <p:nvPr/>
              </p:nvSpPr>
              <p:spPr>
                <a:xfrm>
                  <a:off x="5115148" y="5036978"/>
                  <a:ext cx="36981" cy="35298"/>
                </a:xfrm>
                <a:custGeom>
                  <a:avLst/>
                  <a:gdLst>
                    <a:gd name="connsiteX0" fmla="*/ 204 w 36981"/>
                    <a:gd name="connsiteY0" fmla="*/ 26 h 35298"/>
                    <a:gd name="connsiteX1" fmla="*/ 37186 w 36981"/>
                    <a:gd name="connsiteY1" fmla="*/ 35325 h 35298"/>
                    <a:gd name="connsiteX2" fmla="*/ 204 w 36981"/>
                    <a:gd name="connsiteY2" fmla="*/ 26 h 35298"/>
                  </a:gdLst>
                  <a:ahLst/>
                  <a:cxnLst>
                    <a:cxn ang="0">
                      <a:pos x="connsiteX0" y="connsiteY0"/>
                    </a:cxn>
                    <a:cxn ang="0">
                      <a:pos x="connsiteX1" y="connsiteY1"/>
                    </a:cxn>
                    <a:cxn ang="0">
                      <a:pos x="connsiteX2" y="connsiteY2"/>
                    </a:cxn>
                  </a:cxnLst>
                  <a:rect l="l" t="t" r="r" b="b"/>
                  <a:pathLst>
                    <a:path w="36981" h="35298">
                      <a:moveTo>
                        <a:pt x="204" y="26"/>
                      </a:moveTo>
                      <a:cubicBezTo>
                        <a:pt x="204" y="26"/>
                        <a:pt x="23698" y="13976"/>
                        <a:pt x="37186" y="35325"/>
                      </a:cubicBezTo>
                      <a:cubicBezTo>
                        <a:pt x="37186" y="35325"/>
                        <a:pt x="24130" y="2215"/>
                        <a:pt x="204" y="26"/>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4" name="Free-form: Shape 2012">
                  <a:extLst>
                    <a:ext uri="{FF2B5EF4-FFF2-40B4-BE49-F238E27FC236}">
                      <a16:creationId xmlns:a16="http://schemas.microsoft.com/office/drawing/2014/main" id="{43D8DE2B-6B27-AAD2-2DCC-31B5D8AC335B}"/>
                    </a:ext>
                  </a:extLst>
                </p:cNvPr>
                <p:cNvSpPr/>
                <p:nvPr/>
              </p:nvSpPr>
              <p:spPr>
                <a:xfrm>
                  <a:off x="5158654" y="5080557"/>
                  <a:ext cx="33952" cy="12198"/>
                </a:xfrm>
                <a:custGeom>
                  <a:avLst/>
                  <a:gdLst>
                    <a:gd name="connsiteX0" fmla="*/ 201 w 33952"/>
                    <a:gd name="connsiteY0" fmla="*/ 24 h 12198"/>
                    <a:gd name="connsiteX1" fmla="*/ 34153 w 33952"/>
                    <a:gd name="connsiteY1" fmla="*/ 12222 h 12198"/>
                    <a:gd name="connsiteX2" fmla="*/ 201 w 33952"/>
                    <a:gd name="connsiteY2" fmla="*/ 24 h 12198"/>
                  </a:gdLst>
                  <a:ahLst/>
                  <a:cxnLst>
                    <a:cxn ang="0">
                      <a:pos x="connsiteX0" y="connsiteY0"/>
                    </a:cxn>
                    <a:cxn ang="0">
                      <a:pos x="connsiteX1" y="connsiteY1"/>
                    </a:cxn>
                    <a:cxn ang="0">
                      <a:pos x="connsiteX2" y="connsiteY2"/>
                    </a:cxn>
                  </a:cxnLst>
                  <a:rect l="l" t="t" r="r" b="b"/>
                  <a:pathLst>
                    <a:path w="33952" h="12198">
                      <a:moveTo>
                        <a:pt x="201" y="24"/>
                      </a:moveTo>
                      <a:lnTo>
                        <a:pt x="34153" y="12222"/>
                      </a:lnTo>
                      <a:cubicBezTo>
                        <a:pt x="34148" y="12222"/>
                        <a:pt x="11950" y="12222"/>
                        <a:pt x="201" y="2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5" name="Free-form: Shape 2013">
                  <a:extLst>
                    <a:ext uri="{FF2B5EF4-FFF2-40B4-BE49-F238E27FC236}">
                      <a16:creationId xmlns:a16="http://schemas.microsoft.com/office/drawing/2014/main" id="{D76676FE-D387-A26D-FB1B-B54A57CD4FFF}"/>
                    </a:ext>
                  </a:extLst>
                </p:cNvPr>
                <p:cNvSpPr/>
                <p:nvPr/>
              </p:nvSpPr>
              <p:spPr>
                <a:xfrm>
                  <a:off x="5156037" y="5074471"/>
                  <a:ext cx="25684" cy="12178"/>
                </a:xfrm>
                <a:custGeom>
                  <a:avLst/>
                  <a:gdLst>
                    <a:gd name="connsiteX0" fmla="*/ 201 w 25684"/>
                    <a:gd name="connsiteY0" fmla="*/ 24 h 12178"/>
                    <a:gd name="connsiteX1" fmla="*/ 25886 w 25684"/>
                    <a:gd name="connsiteY1" fmla="*/ 12202 h 12178"/>
                    <a:gd name="connsiteX2" fmla="*/ 201 w 25684"/>
                    <a:gd name="connsiteY2" fmla="*/ 24 h 12178"/>
                  </a:gdLst>
                  <a:ahLst/>
                  <a:cxnLst>
                    <a:cxn ang="0">
                      <a:pos x="connsiteX0" y="connsiteY0"/>
                    </a:cxn>
                    <a:cxn ang="0">
                      <a:pos x="connsiteX1" y="connsiteY1"/>
                    </a:cxn>
                    <a:cxn ang="0">
                      <a:pos x="connsiteX2" y="connsiteY2"/>
                    </a:cxn>
                  </a:cxnLst>
                  <a:rect l="l" t="t" r="r" b="b"/>
                  <a:pathLst>
                    <a:path w="25684" h="12178">
                      <a:moveTo>
                        <a:pt x="201" y="24"/>
                      </a:moveTo>
                      <a:lnTo>
                        <a:pt x="25886" y="12202"/>
                      </a:lnTo>
                      <a:cubicBezTo>
                        <a:pt x="25886" y="12202"/>
                        <a:pt x="11087" y="457"/>
                        <a:pt x="201" y="2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6" name="Free-form: Shape 2014">
                  <a:extLst>
                    <a:ext uri="{FF2B5EF4-FFF2-40B4-BE49-F238E27FC236}">
                      <a16:creationId xmlns:a16="http://schemas.microsoft.com/office/drawing/2014/main" id="{631E689B-3380-E0D0-08C9-79A14461C4E2}"/>
                    </a:ext>
                  </a:extLst>
                </p:cNvPr>
                <p:cNvSpPr/>
                <p:nvPr/>
              </p:nvSpPr>
              <p:spPr>
                <a:xfrm>
                  <a:off x="5209118" y="5101906"/>
                  <a:ext cx="55703" cy="13084"/>
                </a:xfrm>
                <a:custGeom>
                  <a:avLst/>
                  <a:gdLst>
                    <a:gd name="connsiteX0" fmla="*/ 195 w 55703"/>
                    <a:gd name="connsiteY0" fmla="*/ 22 h 13084"/>
                    <a:gd name="connsiteX1" fmla="*/ 55899 w 55703"/>
                    <a:gd name="connsiteY1" fmla="*/ 13106 h 13084"/>
                    <a:gd name="connsiteX2" fmla="*/ 195 w 55703"/>
                    <a:gd name="connsiteY2" fmla="*/ 22 h 13084"/>
                  </a:gdLst>
                  <a:ahLst/>
                  <a:cxnLst>
                    <a:cxn ang="0">
                      <a:pos x="connsiteX0" y="connsiteY0"/>
                    </a:cxn>
                    <a:cxn ang="0">
                      <a:pos x="connsiteX1" y="connsiteY1"/>
                    </a:cxn>
                    <a:cxn ang="0">
                      <a:pos x="connsiteX2" y="connsiteY2"/>
                    </a:cxn>
                  </a:cxnLst>
                  <a:rect l="l" t="t" r="r" b="b"/>
                  <a:pathLst>
                    <a:path w="55703" h="13084">
                      <a:moveTo>
                        <a:pt x="195" y="22"/>
                      </a:moveTo>
                      <a:cubicBezTo>
                        <a:pt x="1949" y="897"/>
                        <a:pt x="42843" y="6118"/>
                        <a:pt x="55899" y="13106"/>
                      </a:cubicBezTo>
                      <a:lnTo>
                        <a:pt x="195" y="22"/>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7" name="Free-form: Shape 2015">
                  <a:extLst>
                    <a:ext uri="{FF2B5EF4-FFF2-40B4-BE49-F238E27FC236}">
                      <a16:creationId xmlns:a16="http://schemas.microsoft.com/office/drawing/2014/main" id="{E4397401-B4CA-AF81-D477-6912A3CB45FE}"/>
                    </a:ext>
                  </a:extLst>
                </p:cNvPr>
                <p:cNvSpPr/>
                <p:nvPr/>
              </p:nvSpPr>
              <p:spPr>
                <a:xfrm>
                  <a:off x="5217392" y="5108453"/>
                  <a:ext cx="46560" cy="9143"/>
                </a:xfrm>
                <a:custGeom>
                  <a:avLst/>
                  <a:gdLst>
                    <a:gd name="connsiteX0" fmla="*/ 195 w 46560"/>
                    <a:gd name="connsiteY0" fmla="*/ 25 h 9143"/>
                    <a:gd name="connsiteX1" fmla="*/ 46756 w 46560"/>
                    <a:gd name="connsiteY1" fmla="*/ 9165 h 9143"/>
                    <a:gd name="connsiteX2" fmla="*/ 195 w 46560"/>
                    <a:gd name="connsiteY2" fmla="*/ 25 h 9143"/>
                  </a:gdLst>
                  <a:ahLst/>
                  <a:cxnLst>
                    <a:cxn ang="0">
                      <a:pos x="connsiteX0" y="connsiteY0"/>
                    </a:cxn>
                    <a:cxn ang="0">
                      <a:pos x="connsiteX1" y="connsiteY1"/>
                    </a:cxn>
                    <a:cxn ang="0">
                      <a:pos x="connsiteX2" y="connsiteY2"/>
                    </a:cxn>
                  </a:cxnLst>
                  <a:rect l="l" t="t" r="r" b="b"/>
                  <a:pathLst>
                    <a:path w="46560" h="9143">
                      <a:moveTo>
                        <a:pt x="195" y="25"/>
                      </a:moveTo>
                      <a:cubicBezTo>
                        <a:pt x="195" y="25"/>
                        <a:pt x="29350" y="-429"/>
                        <a:pt x="46756" y="9165"/>
                      </a:cubicBezTo>
                      <a:cubicBezTo>
                        <a:pt x="46751" y="9165"/>
                        <a:pt x="20208" y="1338"/>
                        <a:pt x="195" y="25"/>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8" name="Free-form: Shape 2016">
                  <a:extLst>
                    <a:ext uri="{FF2B5EF4-FFF2-40B4-BE49-F238E27FC236}">
                      <a16:creationId xmlns:a16="http://schemas.microsoft.com/office/drawing/2014/main" id="{592AE04B-8C72-F880-7477-2623031C6E88}"/>
                    </a:ext>
                  </a:extLst>
                </p:cNvPr>
                <p:cNvSpPr/>
                <p:nvPr/>
              </p:nvSpPr>
              <p:spPr>
                <a:xfrm>
                  <a:off x="5272226" y="5116742"/>
                  <a:ext cx="64393" cy="3662"/>
                </a:xfrm>
                <a:custGeom>
                  <a:avLst/>
                  <a:gdLst>
                    <a:gd name="connsiteX0" fmla="*/ 189 w 64393"/>
                    <a:gd name="connsiteY0" fmla="*/ 21 h 3662"/>
                    <a:gd name="connsiteX1" fmla="*/ 64583 w 64393"/>
                    <a:gd name="connsiteY1" fmla="*/ 1318 h 3662"/>
                    <a:gd name="connsiteX2" fmla="*/ 189 w 64393"/>
                    <a:gd name="connsiteY2" fmla="*/ 21 h 3662"/>
                  </a:gdLst>
                  <a:ahLst/>
                  <a:cxnLst>
                    <a:cxn ang="0">
                      <a:pos x="connsiteX0" y="connsiteY0"/>
                    </a:cxn>
                    <a:cxn ang="0">
                      <a:pos x="connsiteX1" y="connsiteY1"/>
                    </a:cxn>
                    <a:cxn ang="0">
                      <a:pos x="connsiteX2" y="connsiteY2"/>
                    </a:cxn>
                  </a:cxnLst>
                  <a:rect l="l" t="t" r="r" b="b"/>
                  <a:pathLst>
                    <a:path w="64393" h="3662">
                      <a:moveTo>
                        <a:pt x="189" y="21"/>
                      </a:moveTo>
                      <a:cubicBezTo>
                        <a:pt x="189" y="21"/>
                        <a:pt x="48056" y="4810"/>
                        <a:pt x="64583" y="1318"/>
                      </a:cubicBezTo>
                      <a:cubicBezTo>
                        <a:pt x="64583" y="1318"/>
                        <a:pt x="24984" y="7420"/>
                        <a:pt x="189" y="2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9" name="Free-form: Shape 2017">
                  <a:extLst>
                    <a:ext uri="{FF2B5EF4-FFF2-40B4-BE49-F238E27FC236}">
                      <a16:creationId xmlns:a16="http://schemas.microsoft.com/office/drawing/2014/main" id="{9DBB9377-2AA6-7EDD-3E12-C0E9FFAB1E4E}"/>
                    </a:ext>
                  </a:extLst>
                </p:cNvPr>
                <p:cNvSpPr/>
                <p:nvPr/>
              </p:nvSpPr>
              <p:spPr>
                <a:xfrm>
                  <a:off x="5272658" y="5121283"/>
                  <a:ext cx="52654" cy="2365"/>
                </a:xfrm>
                <a:custGeom>
                  <a:avLst/>
                  <a:gdLst>
                    <a:gd name="connsiteX0" fmla="*/ 190 w 52654"/>
                    <a:gd name="connsiteY0" fmla="*/ 1133 h 2365"/>
                    <a:gd name="connsiteX1" fmla="*/ 52844 w 52654"/>
                    <a:gd name="connsiteY1" fmla="*/ 700 h 2365"/>
                    <a:gd name="connsiteX2" fmla="*/ 190 w 52654"/>
                    <a:gd name="connsiteY2" fmla="*/ 1133 h 2365"/>
                  </a:gdLst>
                  <a:ahLst/>
                  <a:cxnLst>
                    <a:cxn ang="0">
                      <a:pos x="connsiteX0" y="connsiteY0"/>
                    </a:cxn>
                    <a:cxn ang="0">
                      <a:pos x="connsiteX1" y="connsiteY1"/>
                    </a:cxn>
                    <a:cxn ang="0">
                      <a:pos x="connsiteX2" y="connsiteY2"/>
                    </a:cxn>
                  </a:cxnLst>
                  <a:rect l="l" t="t" r="r" b="b"/>
                  <a:pathLst>
                    <a:path w="52654" h="2365">
                      <a:moveTo>
                        <a:pt x="190" y="1133"/>
                      </a:moveTo>
                      <a:cubicBezTo>
                        <a:pt x="190" y="1133"/>
                        <a:pt x="34569" y="-1051"/>
                        <a:pt x="52844" y="700"/>
                      </a:cubicBezTo>
                      <a:cubicBezTo>
                        <a:pt x="52844" y="700"/>
                        <a:pt x="19328" y="4186"/>
                        <a:pt x="190" y="1133"/>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0" name="Free-form: Shape 2018">
                  <a:extLst>
                    <a:ext uri="{FF2B5EF4-FFF2-40B4-BE49-F238E27FC236}">
                      <a16:creationId xmlns:a16="http://schemas.microsoft.com/office/drawing/2014/main" id="{7DE38D5F-E9A6-0084-7605-25E11CE32AC2}"/>
                    </a:ext>
                  </a:extLst>
                </p:cNvPr>
                <p:cNvSpPr/>
                <p:nvPr/>
              </p:nvSpPr>
              <p:spPr>
                <a:xfrm>
                  <a:off x="5335313" y="5110197"/>
                  <a:ext cx="58742" cy="8510"/>
                </a:xfrm>
                <a:custGeom>
                  <a:avLst/>
                  <a:gdLst>
                    <a:gd name="connsiteX0" fmla="*/ 184 w 58742"/>
                    <a:gd name="connsiteY0" fmla="*/ 7864 h 8510"/>
                    <a:gd name="connsiteX1" fmla="*/ 58926 w 58742"/>
                    <a:gd name="connsiteY1" fmla="*/ 21 h 8510"/>
                    <a:gd name="connsiteX2" fmla="*/ 184 w 58742"/>
                    <a:gd name="connsiteY2" fmla="*/ 7864 h 8510"/>
                  </a:gdLst>
                  <a:ahLst/>
                  <a:cxnLst>
                    <a:cxn ang="0">
                      <a:pos x="connsiteX0" y="connsiteY0"/>
                    </a:cxn>
                    <a:cxn ang="0">
                      <a:pos x="connsiteX1" y="connsiteY1"/>
                    </a:cxn>
                    <a:cxn ang="0">
                      <a:pos x="connsiteX2" y="connsiteY2"/>
                    </a:cxn>
                  </a:cxnLst>
                  <a:rect l="l" t="t" r="r" b="b"/>
                  <a:pathLst>
                    <a:path w="58742" h="8510">
                      <a:moveTo>
                        <a:pt x="184" y="7864"/>
                      </a:moveTo>
                      <a:cubicBezTo>
                        <a:pt x="184" y="7864"/>
                        <a:pt x="48046" y="5248"/>
                        <a:pt x="58926" y="21"/>
                      </a:cubicBezTo>
                      <a:cubicBezTo>
                        <a:pt x="58926" y="16"/>
                        <a:pt x="29771" y="11355"/>
                        <a:pt x="184" y="786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1" name="Free-form: Shape 2019">
                  <a:extLst>
                    <a:ext uri="{FF2B5EF4-FFF2-40B4-BE49-F238E27FC236}">
                      <a16:creationId xmlns:a16="http://schemas.microsoft.com/office/drawing/2014/main" id="{91BA3250-B9B4-8BBC-BEC5-5AB2861DD0B2}"/>
                    </a:ext>
                  </a:extLst>
                </p:cNvPr>
                <p:cNvSpPr/>
                <p:nvPr/>
              </p:nvSpPr>
              <p:spPr>
                <a:xfrm>
                  <a:off x="5343582" y="5111948"/>
                  <a:ext cx="50042" cy="10296"/>
                </a:xfrm>
                <a:custGeom>
                  <a:avLst/>
                  <a:gdLst>
                    <a:gd name="connsiteX0" fmla="*/ 183 w 50042"/>
                    <a:gd name="connsiteY0" fmla="*/ 9604 h 10296"/>
                    <a:gd name="connsiteX1" fmla="*/ 50226 w 50042"/>
                    <a:gd name="connsiteY1" fmla="*/ 21 h 10296"/>
                    <a:gd name="connsiteX2" fmla="*/ 183 w 50042"/>
                    <a:gd name="connsiteY2" fmla="*/ 9604 h 10296"/>
                  </a:gdLst>
                  <a:ahLst/>
                  <a:cxnLst>
                    <a:cxn ang="0">
                      <a:pos x="connsiteX0" y="connsiteY0"/>
                    </a:cxn>
                    <a:cxn ang="0">
                      <a:pos x="connsiteX1" y="connsiteY1"/>
                    </a:cxn>
                    <a:cxn ang="0">
                      <a:pos x="connsiteX2" y="connsiteY2"/>
                    </a:cxn>
                  </a:cxnLst>
                  <a:rect l="l" t="t" r="r" b="b"/>
                  <a:pathLst>
                    <a:path w="50042" h="10296">
                      <a:moveTo>
                        <a:pt x="183" y="9604"/>
                      </a:moveTo>
                      <a:cubicBezTo>
                        <a:pt x="183" y="9604"/>
                        <a:pt x="39777" y="6988"/>
                        <a:pt x="50226" y="21"/>
                      </a:cubicBezTo>
                      <a:cubicBezTo>
                        <a:pt x="50226" y="16"/>
                        <a:pt x="34553" y="13522"/>
                        <a:pt x="183" y="960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2" name="Free-form: Shape 2020">
                  <a:extLst>
                    <a:ext uri="{FF2B5EF4-FFF2-40B4-BE49-F238E27FC236}">
                      <a16:creationId xmlns:a16="http://schemas.microsoft.com/office/drawing/2014/main" id="{75ABE7FD-957E-D542-E258-4955DF0EF8F5}"/>
                    </a:ext>
                  </a:extLst>
                </p:cNvPr>
                <p:cNvSpPr/>
                <p:nvPr/>
              </p:nvSpPr>
              <p:spPr>
                <a:xfrm>
                  <a:off x="5405795" y="5100489"/>
                  <a:ext cx="49610" cy="16675"/>
                </a:xfrm>
                <a:custGeom>
                  <a:avLst/>
                  <a:gdLst>
                    <a:gd name="connsiteX0" fmla="*/ 178 w 49610"/>
                    <a:gd name="connsiteY0" fmla="*/ 16697 h 16675"/>
                    <a:gd name="connsiteX1" fmla="*/ 49788 w 49610"/>
                    <a:gd name="connsiteY1" fmla="*/ 142 h 16675"/>
                    <a:gd name="connsiteX2" fmla="*/ 178 w 49610"/>
                    <a:gd name="connsiteY2" fmla="*/ 16697 h 16675"/>
                  </a:gdLst>
                  <a:ahLst/>
                  <a:cxnLst>
                    <a:cxn ang="0">
                      <a:pos x="connsiteX0" y="connsiteY0"/>
                    </a:cxn>
                    <a:cxn ang="0">
                      <a:pos x="connsiteX1" y="connsiteY1"/>
                    </a:cxn>
                    <a:cxn ang="0">
                      <a:pos x="connsiteX2" y="connsiteY2"/>
                    </a:cxn>
                  </a:cxnLst>
                  <a:rect l="l" t="t" r="r" b="b"/>
                  <a:pathLst>
                    <a:path w="49610" h="16675">
                      <a:moveTo>
                        <a:pt x="178" y="16697"/>
                      </a:moveTo>
                      <a:cubicBezTo>
                        <a:pt x="178" y="16697"/>
                        <a:pt x="33262" y="1439"/>
                        <a:pt x="49788" y="142"/>
                      </a:cubicBezTo>
                      <a:cubicBezTo>
                        <a:pt x="49793" y="142"/>
                        <a:pt x="23245" y="-2474"/>
                        <a:pt x="178" y="1669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3" name="Free-form: Shape 2021">
                  <a:extLst>
                    <a:ext uri="{FF2B5EF4-FFF2-40B4-BE49-F238E27FC236}">
                      <a16:creationId xmlns:a16="http://schemas.microsoft.com/office/drawing/2014/main" id="{4549A8D9-2735-90B1-52E3-BAC40C0BA3F6}"/>
                    </a:ext>
                  </a:extLst>
                </p:cNvPr>
                <p:cNvSpPr/>
                <p:nvPr/>
              </p:nvSpPr>
              <p:spPr>
                <a:xfrm>
                  <a:off x="5406680" y="5093631"/>
                  <a:ext cx="47424" cy="11389"/>
                </a:xfrm>
                <a:custGeom>
                  <a:avLst/>
                  <a:gdLst>
                    <a:gd name="connsiteX0" fmla="*/ 178 w 47424"/>
                    <a:gd name="connsiteY0" fmla="*/ 10481 h 11389"/>
                    <a:gd name="connsiteX1" fmla="*/ 47603 w 47424"/>
                    <a:gd name="connsiteY1" fmla="*/ 22 h 11389"/>
                    <a:gd name="connsiteX2" fmla="*/ 178 w 47424"/>
                    <a:gd name="connsiteY2" fmla="*/ 10481 h 11389"/>
                  </a:gdLst>
                  <a:ahLst/>
                  <a:cxnLst>
                    <a:cxn ang="0">
                      <a:pos x="connsiteX0" y="connsiteY0"/>
                    </a:cxn>
                    <a:cxn ang="0">
                      <a:pos x="connsiteX1" y="connsiteY1"/>
                    </a:cxn>
                    <a:cxn ang="0">
                      <a:pos x="connsiteX2" y="connsiteY2"/>
                    </a:cxn>
                  </a:cxnLst>
                  <a:rect l="l" t="t" r="r" b="b"/>
                  <a:pathLst>
                    <a:path w="47424" h="11389">
                      <a:moveTo>
                        <a:pt x="178" y="10481"/>
                      </a:moveTo>
                      <a:cubicBezTo>
                        <a:pt x="178" y="10481"/>
                        <a:pt x="36722" y="5692"/>
                        <a:pt x="47603" y="22"/>
                      </a:cubicBezTo>
                      <a:cubicBezTo>
                        <a:pt x="47603" y="22"/>
                        <a:pt x="17147" y="15270"/>
                        <a:pt x="178" y="1048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4" name="Free-form: Shape 2022">
                  <a:extLst>
                    <a:ext uri="{FF2B5EF4-FFF2-40B4-BE49-F238E27FC236}">
                      <a16:creationId xmlns:a16="http://schemas.microsoft.com/office/drawing/2014/main" id="{0AAFE984-4AFE-4501-AC4F-D6FF1B2E61AE}"/>
                    </a:ext>
                  </a:extLst>
                </p:cNvPr>
                <p:cNvSpPr/>
                <p:nvPr/>
              </p:nvSpPr>
              <p:spPr>
                <a:xfrm>
                  <a:off x="5460630" y="5060954"/>
                  <a:ext cx="41336" cy="32677"/>
                </a:xfrm>
                <a:custGeom>
                  <a:avLst/>
                  <a:gdLst>
                    <a:gd name="connsiteX0" fmla="*/ 173 w 41336"/>
                    <a:gd name="connsiteY0" fmla="*/ 32702 h 32677"/>
                    <a:gd name="connsiteX1" fmla="*/ 41510 w 41336"/>
                    <a:gd name="connsiteY1" fmla="*/ 24 h 32677"/>
                    <a:gd name="connsiteX2" fmla="*/ 173 w 41336"/>
                    <a:gd name="connsiteY2" fmla="*/ 32702 h 32677"/>
                  </a:gdLst>
                  <a:ahLst/>
                  <a:cxnLst>
                    <a:cxn ang="0">
                      <a:pos x="connsiteX0" y="connsiteY0"/>
                    </a:cxn>
                    <a:cxn ang="0">
                      <a:pos x="connsiteX1" y="connsiteY1"/>
                    </a:cxn>
                    <a:cxn ang="0">
                      <a:pos x="connsiteX2" y="connsiteY2"/>
                    </a:cxn>
                  </a:cxnLst>
                  <a:rect l="l" t="t" r="r" b="b"/>
                  <a:pathLst>
                    <a:path w="41336" h="32677">
                      <a:moveTo>
                        <a:pt x="173" y="32702"/>
                      </a:moveTo>
                      <a:cubicBezTo>
                        <a:pt x="173" y="32702"/>
                        <a:pt x="32805" y="14839"/>
                        <a:pt x="41510" y="24"/>
                      </a:cubicBezTo>
                      <a:cubicBezTo>
                        <a:pt x="41515" y="24"/>
                        <a:pt x="24552" y="27913"/>
                        <a:pt x="173" y="32702"/>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5" name="Free-form: Shape 2023">
                  <a:extLst>
                    <a:ext uri="{FF2B5EF4-FFF2-40B4-BE49-F238E27FC236}">
                      <a16:creationId xmlns:a16="http://schemas.microsoft.com/office/drawing/2014/main" id="{D395FD67-E976-6122-82D9-D7B612E5334E}"/>
                    </a:ext>
                  </a:extLst>
                </p:cNvPr>
                <p:cNvSpPr/>
                <p:nvPr/>
              </p:nvSpPr>
              <p:spPr>
                <a:xfrm>
                  <a:off x="5453230" y="5084908"/>
                  <a:ext cx="28291" cy="13979"/>
                </a:xfrm>
                <a:custGeom>
                  <a:avLst/>
                  <a:gdLst>
                    <a:gd name="connsiteX0" fmla="*/ 175 w 28291"/>
                    <a:gd name="connsiteY0" fmla="*/ 13530 h 13979"/>
                    <a:gd name="connsiteX1" fmla="*/ 28466 w 28291"/>
                    <a:gd name="connsiteY1" fmla="*/ 23 h 13979"/>
                    <a:gd name="connsiteX2" fmla="*/ 175 w 28291"/>
                    <a:gd name="connsiteY2" fmla="*/ 13530 h 13979"/>
                  </a:gdLst>
                  <a:ahLst/>
                  <a:cxnLst>
                    <a:cxn ang="0">
                      <a:pos x="connsiteX0" y="connsiteY0"/>
                    </a:cxn>
                    <a:cxn ang="0">
                      <a:pos x="connsiteX1" y="connsiteY1"/>
                    </a:cxn>
                    <a:cxn ang="0">
                      <a:pos x="connsiteX2" y="connsiteY2"/>
                    </a:cxn>
                  </a:cxnLst>
                  <a:rect l="l" t="t" r="r" b="b"/>
                  <a:pathLst>
                    <a:path w="28291" h="13979">
                      <a:moveTo>
                        <a:pt x="175" y="13530"/>
                      </a:moveTo>
                      <a:cubicBezTo>
                        <a:pt x="175" y="13530"/>
                        <a:pt x="18454" y="10049"/>
                        <a:pt x="28466" y="23"/>
                      </a:cubicBezTo>
                      <a:cubicBezTo>
                        <a:pt x="28466" y="23"/>
                        <a:pt x="18886" y="17021"/>
                        <a:pt x="175" y="1353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6" name="Free-form: Shape 2024">
                  <a:extLst>
                    <a:ext uri="{FF2B5EF4-FFF2-40B4-BE49-F238E27FC236}">
                      <a16:creationId xmlns:a16="http://schemas.microsoft.com/office/drawing/2014/main" id="{3103ED72-C927-59E1-2D01-3A137835A98E}"/>
                    </a:ext>
                  </a:extLst>
                </p:cNvPr>
                <p:cNvSpPr/>
                <p:nvPr/>
              </p:nvSpPr>
              <p:spPr>
                <a:xfrm>
                  <a:off x="5500233" y="5038739"/>
                  <a:ext cx="20449" cy="28743"/>
                </a:xfrm>
                <a:custGeom>
                  <a:avLst/>
                  <a:gdLst>
                    <a:gd name="connsiteX0" fmla="*/ 171 w 20449"/>
                    <a:gd name="connsiteY0" fmla="*/ 28770 h 28743"/>
                    <a:gd name="connsiteX1" fmla="*/ 20621 w 20449"/>
                    <a:gd name="connsiteY1" fmla="*/ 27 h 28743"/>
                    <a:gd name="connsiteX2" fmla="*/ 171 w 20449"/>
                    <a:gd name="connsiteY2" fmla="*/ 28770 h 28743"/>
                  </a:gdLst>
                  <a:ahLst/>
                  <a:cxnLst>
                    <a:cxn ang="0">
                      <a:pos x="connsiteX0" y="connsiteY0"/>
                    </a:cxn>
                    <a:cxn ang="0">
                      <a:pos x="connsiteX1" y="connsiteY1"/>
                    </a:cxn>
                    <a:cxn ang="0">
                      <a:pos x="connsiteX2" y="connsiteY2"/>
                    </a:cxn>
                  </a:cxnLst>
                  <a:rect l="l" t="t" r="r" b="b"/>
                  <a:pathLst>
                    <a:path w="20449" h="28743">
                      <a:moveTo>
                        <a:pt x="171" y="28770"/>
                      </a:moveTo>
                      <a:cubicBezTo>
                        <a:pt x="171" y="28770"/>
                        <a:pt x="14949" y="16582"/>
                        <a:pt x="20621" y="27"/>
                      </a:cubicBezTo>
                      <a:cubicBezTo>
                        <a:pt x="20615" y="27"/>
                        <a:pt x="16692" y="23549"/>
                        <a:pt x="171" y="2877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7" name="Free-form: Shape 2025">
                  <a:extLst>
                    <a:ext uri="{FF2B5EF4-FFF2-40B4-BE49-F238E27FC236}">
                      <a16:creationId xmlns:a16="http://schemas.microsoft.com/office/drawing/2014/main" id="{7C223E5B-F8D5-60F7-8C08-7BFF6D39046E}"/>
                    </a:ext>
                  </a:extLst>
                </p:cNvPr>
                <p:cNvSpPr/>
                <p:nvPr/>
              </p:nvSpPr>
              <p:spPr>
                <a:xfrm>
                  <a:off x="5515012" y="5016067"/>
                  <a:ext cx="23504" cy="42260"/>
                </a:xfrm>
                <a:custGeom>
                  <a:avLst/>
                  <a:gdLst>
                    <a:gd name="connsiteX0" fmla="*/ 169 w 23504"/>
                    <a:gd name="connsiteY0" fmla="*/ 42289 h 42260"/>
                    <a:gd name="connsiteX1" fmla="*/ 23673 w 23504"/>
                    <a:gd name="connsiteY1" fmla="*/ 28 h 42260"/>
                    <a:gd name="connsiteX2" fmla="*/ 169 w 23504"/>
                    <a:gd name="connsiteY2" fmla="*/ 42289 h 42260"/>
                  </a:gdLst>
                  <a:ahLst/>
                  <a:cxnLst>
                    <a:cxn ang="0">
                      <a:pos x="connsiteX0" y="connsiteY0"/>
                    </a:cxn>
                    <a:cxn ang="0">
                      <a:pos x="connsiteX1" y="connsiteY1"/>
                    </a:cxn>
                    <a:cxn ang="0">
                      <a:pos x="connsiteX2" y="connsiteY2"/>
                    </a:cxn>
                  </a:cxnLst>
                  <a:rect l="l" t="t" r="r" b="b"/>
                  <a:pathLst>
                    <a:path w="23504" h="42260">
                      <a:moveTo>
                        <a:pt x="169" y="42289"/>
                      </a:moveTo>
                      <a:cubicBezTo>
                        <a:pt x="169" y="42289"/>
                        <a:pt x="18886" y="17026"/>
                        <a:pt x="23673" y="28"/>
                      </a:cubicBezTo>
                      <a:cubicBezTo>
                        <a:pt x="23673" y="28"/>
                        <a:pt x="21493" y="25734"/>
                        <a:pt x="169" y="42289"/>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8" name="Free-form: Shape 2026">
                  <a:extLst>
                    <a:ext uri="{FF2B5EF4-FFF2-40B4-BE49-F238E27FC236}">
                      <a16:creationId xmlns:a16="http://schemas.microsoft.com/office/drawing/2014/main" id="{9169E18D-99F3-8405-90FC-325D8647FCEB}"/>
                    </a:ext>
                  </a:extLst>
                </p:cNvPr>
                <p:cNvSpPr/>
                <p:nvPr/>
              </p:nvSpPr>
              <p:spPr>
                <a:xfrm>
                  <a:off x="5541570" y="4979027"/>
                  <a:ext cx="24357" cy="37039"/>
                </a:xfrm>
                <a:custGeom>
                  <a:avLst/>
                  <a:gdLst>
                    <a:gd name="connsiteX0" fmla="*/ 167 w 24357"/>
                    <a:gd name="connsiteY0" fmla="*/ 37071 h 37039"/>
                    <a:gd name="connsiteX1" fmla="*/ 24525 w 24357"/>
                    <a:gd name="connsiteY1" fmla="*/ 31 h 37039"/>
                    <a:gd name="connsiteX2" fmla="*/ 167 w 24357"/>
                    <a:gd name="connsiteY2" fmla="*/ 37071 h 37039"/>
                  </a:gdLst>
                  <a:ahLst/>
                  <a:cxnLst>
                    <a:cxn ang="0">
                      <a:pos x="connsiteX0" y="connsiteY0"/>
                    </a:cxn>
                    <a:cxn ang="0">
                      <a:pos x="connsiteX1" y="connsiteY1"/>
                    </a:cxn>
                    <a:cxn ang="0">
                      <a:pos x="connsiteX2" y="connsiteY2"/>
                    </a:cxn>
                  </a:cxnLst>
                  <a:rect l="l" t="t" r="r" b="b"/>
                  <a:pathLst>
                    <a:path w="24357" h="37039">
                      <a:moveTo>
                        <a:pt x="167" y="37071"/>
                      </a:moveTo>
                      <a:cubicBezTo>
                        <a:pt x="167" y="37071"/>
                        <a:pt x="19316" y="20948"/>
                        <a:pt x="24525" y="31"/>
                      </a:cubicBezTo>
                      <a:cubicBezTo>
                        <a:pt x="24525" y="31"/>
                        <a:pt x="24088" y="24439"/>
                        <a:pt x="167" y="3707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9" name="Free-form: Shape 2027">
                  <a:extLst>
                    <a:ext uri="{FF2B5EF4-FFF2-40B4-BE49-F238E27FC236}">
                      <a16:creationId xmlns:a16="http://schemas.microsoft.com/office/drawing/2014/main" id="{282CB692-36E1-F75C-2FF4-E0F82CF0A9B2}"/>
                    </a:ext>
                  </a:extLst>
                </p:cNvPr>
                <p:cNvSpPr/>
                <p:nvPr/>
              </p:nvSpPr>
              <p:spPr>
                <a:xfrm>
                  <a:off x="5562438" y="4973806"/>
                  <a:ext cx="16107" cy="32245"/>
                </a:xfrm>
                <a:custGeom>
                  <a:avLst/>
                  <a:gdLst>
                    <a:gd name="connsiteX0" fmla="*/ 174 w 16107"/>
                    <a:gd name="connsiteY0" fmla="*/ 32277 h 32245"/>
                    <a:gd name="connsiteX1" fmla="*/ 16273 w 16107"/>
                    <a:gd name="connsiteY1" fmla="*/ 32 h 32245"/>
                    <a:gd name="connsiteX2" fmla="*/ 174 w 16107"/>
                    <a:gd name="connsiteY2" fmla="*/ 32277 h 32245"/>
                  </a:gdLst>
                  <a:ahLst/>
                  <a:cxnLst>
                    <a:cxn ang="0">
                      <a:pos x="connsiteX0" y="connsiteY0"/>
                    </a:cxn>
                    <a:cxn ang="0">
                      <a:pos x="connsiteX1" y="connsiteY1"/>
                    </a:cxn>
                    <a:cxn ang="0">
                      <a:pos x="connsiteX2" y="connsiteY2"/>
                    </a:cxn>
                  </a:cxnLst>
                  <a:rect l="l" t="t" r="r" b="b"/>
                  <a:pathLst>
                    <a:path w="16107" h="32245">
                      <a:moveTo>
                        <a:pt x="174" y="32277"/>
                      </a:moveTo>
                      <a:cubicBezTo>
                        <a:pt x="174" y="32277"/>
                        <a:pt x="5398" y="11350"/>
                        <a:pt x="16273" y="32"/>
                      </a:cubicBezTo>
                      <a:cubicBezTo>
                        <a:pt x="16273" y="32"/>
                        <a:pt x="-258" y="9615"/>
                        <a:pt x="174" y="3227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0" name="Free-form: Shape 2028">
                  <a:extLst>
                    <a:ext uri="{FF2B5EF4-FFF2-40B4-BE49-F238E27FC236}">
                      <a16:creationId xmlns:a16="http://schemas.microsoft.com/office/drawing/2014/main" id="{DB82B6A6-AD1F-A698-5D09-5134802482B6}"/>
                    </a:ext>
                  </a:extLst>
                </p:cNvPr>
                <p:cNvSpPr/>
                <p:nvPr/>
              </p:nvSpPr>
              <p:spPr>
                <a:xfrm>
                  <a:off x="5569862" y="4948965"/>
                  <a:ext cx="27401" cy="23965"/>
                </a:xfrm>
                <a:custGeom>
                  <a:avLst/>
                  <a:gdLst>
                    <a:gd name="connsiteX0" fmla="*/ 164 w 27401"/>
                    <a:gd name="connsiteY0" fmla="*/ 24000 h 23965"/>
                    <a:gd name="connsiteX1" fmla="*/ 27566 w 27401"/>
                    <a:gd name="connsiteY1" fmla="*/ 35 h 23965"/>
                    <a:gd name="connsiteX2" fmla="*/ 164 w 27401"/>
                    <a:gd name="connsiteY2" fmla="*/ 24000 h 23965"/>
                  </a:gdLst>
                  <a:ahLst/>
                  <a:cxnLst>
                    <a:cxn ang="0">
                      <a:pos x="connsiteX0" y="connsiteY0"/>
                    </a:cxn>
                    <a:cxn ang="0">
                      <a:pos x="connsiteX1" y="connsiteY1"/>
                    </a:cxn>
                    <a:cxn ang="0">
                      <a:pos x="connsiteX2" y="connsiteY2"/>
                    </a:cxn>
                  </a:cxnLst>
                  <a:rect l="l" t="t" r="r" b="b"/>
                  <a:pathLst>
                    <a:path w="27401" h="23965">
                      <a:moveTo>
                        <a:pt x="164" y="24000"/>
                      </a:moveTo>
                      <a:cubicBezTo>
                        <a:pt x="164" y="24000"/>
                        <a:pt x="8849" y="1775"/>
                        <a:pt x="27566" y="35"/>
                      </a:cubicBezTo>
                      <a:cubicBezTo>
                        <a:pt x="27566" y="35"/>
                        <a:pt x="7111" y="7877"/>
                        <a:pt x="164" y="2400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1" name="Free-form: Shape 2029">
                  <a:extLst>
                    <a:ext uri="{FF2B5EF4-FFF2-40B4-BE49-F238E27FC236}">
                      <a16:creationId xmlns:a16="http://schemas.microsoft.com/office/drawing/2014/main" id="{19B99B53-BE94-A8E5-3D7F-B1EF6CF78DBC}"/>
                    </a:ext>
                  </a:extLst>
                </p:cNvPr>
                <p:cNvSpPr/>
                <p:nvPr/>
              </p:nvSpPr>
              <p:spPr>
                <a:xfrm>
                  <a:off x="5543252" y="5112365"/>
                  <a:ext cx="9625" cy="54912"/>
                </a:xfrm>
                <a:custGeom>
                  <a:avLst/>
                  <a:gdLst>
                    <a:gd name="connsiteX0" fmla="*/ 9793 w 9625"/>
                    <a:gd name="connsiteY0" fmla="*/ 19 h 54912"/>
                    <a:gd name="connsiteX1" fmla="*/ 656 w 9625"/>
                    <a:gd name="connsiteY1" fmla="*/ 54932 h 54912"/>
                    <a:gd name="connsiteX2" fmla="*/ 9793 w 9625"/>
                    <a:gd name="connsiteY2" fmla="*/ 19 h 54912"/>
                  </a:gdLst>
                  <a:ahLst/>
                  <a:cxnLst>
                    <a:cxn ang="0">
                      <a:pos x="connsiteX0" y="connsiteY0"/>
                    </a:cxn>
                    <a:cxn ang="0">
                      <a:pos x="connsiteX1" y="connsiteY1"/>
                    </a:cxn>
                    <a:cxn ang="0">
                      <a:pos x="connsiteX2" y="connsiteY2"/>
                    </a:cxn>
                  </a:cxnLst>
                  <a:rect l="l" t="t" r="r" b="b"/>
                  <a:pathLst>
                    <a:path w="9625" h="54912">
                      <a:moveTo>
                        <a:pt x="9793" y="19"/>
                      </a:moveTo>
                      <a:cubicBezTo>
                        <a:pt x="9793" y="19"/>
                        <a:pt x="-2388" y="13526"/>
                        <a:pt x="656" y="54932"/>
                      </a:cubicBezTo>
                      <a:cubicBezTo>
                        <a:pt x="656" y="54932"/>
                        <a:pt x="656" y="21806"/>
                        <a:pt x="9793" y="19"/>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2" name="Free-form: Shape 2030">
                  <a:extLst>
                    <a:ext uri="{FF2B5EF4-FFF2-40B4-BE49-F238E27FC236}">
                      <a16:creationId xmlns:a16="http://schemas.microsoft.com/office/drawing/2014/main" id="{8CDAECEC-F1AC-5D0D-0BB5-F010D06D9A74}"/>
                    </a:ext>
                  </a:extLst>
                </p:cNvPr>
                <p:cNvSpPr/>
                <p:nvPr/>
              </p:nvSpPr>
              <p:spPr>
                <a:xfrm>
                  <a:off x="5547559" y="5120212"/>
                  <a:ext cx="7045" cy="57518"/>
                </a:xfrm>
                <a:custGeom>
                  <a:avLst/>
                  <a:gdLst>
                    <a:gd name="connsiteX0" fmla="*/ 7213 w 7045"/>
                    <a:gd name="connsiteY0" fmla="*/ 18 h 57518"/>
                    <a:gd name="connsiteX1" fmla="*/ 5485 w 7045"/>
                    <a:gd name="connsiteY1" fmla="*/ 57536 h 57518"/>
                    <a:gd name="connsiteX2" fmla="*/ 7213 w 7045"/>
                    <a:gd name="connsiteY2" fmla="*/ 18 h 57518"/>
                  </a:gdLst>
                  <a:ahLst/>
                  <a:cxnLst>
                    <a:cxn ang="0">
                      <a:pos x="connsiteX0" y="connsiteY0"/>
                    </a:cxn>
                    <a:cxn ang="0">
                      <a:pos x="connsiteX1" y="connsiteY1"/>
                    </a:cxn>
                    <a:cxn ang="0">
                      <a:pos x="connsiteX2" y="connsiteY2"/>
                    </a:cxn>
                  </a:cxnLst>
                  <a:rect l="l" t="t" r="r" b="b"/>
                  <a:pathLst>
                    <a:path w="7045" h="57518">
                      <a:moveTo>
                        <a:pt x="7213" y="18"/>
                      </a:moveTo>
                      <a:cubicBezTo>
                        <a:pt x="7213" y="18"/>
                        <a:pt x="-1035" y="27917"/>
                        <a:pt x="5485" y="57536"/>
                      </a:cubicBezTo>
                      <a:cubicBezTo>
                        <a:pt x="5485" y="57536"/>
                        <a:pt x="-7560" y="27917"/>
                        <a:pt x="7213" y="18"/>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3" name="Free-form: Shape 2031">
                  <a:extLst>
                    <a:ext uri="{FF2B5EF4-FFF2-40B4-BE49-F238E27FC236}">
                      <a16:creationId xmlns:a16="http://schemas.microsoft.com/office/drawing/2014/main" id="{B4AB3482-10B9-1FC8-BB28-097F0FB68291}"/>
                    </a:ext>
                  </a:extLst>
                </p:cNvPr>
                <p:cNvSpPr/>
                <p:nvPr/>
              </p:nvSpPr>
              <p:spPr>
                <a:xfrm>
                  <a:off x="5547312" y="5176433"/>
                  <a:ext cx="4701" cy="55335"/>
                </a:xfrm>
                <a:custGeom>
                  <a:avLst/>
                  <a:gdLst>
                    <a:gd name="connsiteX0" fmla="*/ 518 w 4701"/>
                    <a:gd name="connsiteY0" fmla="*/ 13 h 55335"/>
                    <a:gd name="connsiteX1" fmla="*/ 4868 w 4701"/>
                    <a:gd name="connsiteY1" fmla="*/ 55348 h 55335"/>
                    <a:gd name="connsiteX2" fmla="*/ 518 w 4701"/>
                    <a:gd name="connsiteY2" fmla="*/ 13 h 55335"/>
                  </a:gdLst>
                  <a:ahLst/>
                  <a:cxnLst>
                    <a:cxn ang="0">
                      <a:pos x="connsiteX0" y="connsiteY0"/>
                    </a:cxn>
                    <a:cxn ang="0">
                      <a:pos x="connsiteX1" y="connsiteY1"/>
                    </a:cxn>
                    <a:cxn ang="0">
                      <a:pos x="connsiteX2" y="connsiteY2"/>
                    </a:cxn>
                  </a:cxnLst>
                  <a:rect l="l" t="t" r="r" b="b"/>
                  <a:pathLst>
                    <a:path w="4701" h="55335">
                      <a:moveTo>
                        <a:pt x="518" y="13"/>
                      </a:moveTo>
                      <a:cubicBezTo>
                        <a:pt x="518" y="13"/>
                        <a:pt x="-1667" y="33566"/>
                        <a:pt x="4868" y="55348"/>
                      </a:cubicBezTo>
                      <a:lnTo>
                        <a:pt x="518" y="13"/>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4" name="Free-form: Shape 2032">
                  <a:extLst>
                    <a:ext uri="{FF2B5EF4-FFF2-40B4-BE49-F238E27FC236}">
                      <a16:creationId xmlns:a16="http://schemas.microsoft.com/office/drawing/2014/main" id="{1E77135C-59BA-44C9-FC29-8F20262F49B3}"/>
                    </a:ext>
                  </a:extLst>
                </p:cNvPr>
                <p:cNvSpPr/>
                <p:nvPr/>
              </p:nvSpPr>
              <p:spPr>
                <a:xfrm>
                  <a:off x="5550265" y="5186449"/>
                  <a:ext cx="6530" cy="46184"/>
                </a:xfrm>
                <a:custGeom>
                  <a:avLst/>
                  <a:gdLst>
                    <a:gd name="connsiteX0" fmla="*/ 167 w 6530"/>
                    <a:gd name="connsiteY0" fmla="*/ 13 h 46184"/>
                    <a:gd name="connsiteX1" fmla="*/ 6697 w 6530"/>
                    <a:gd name="connsiteY1" fmla="*/ 46197 h 46184"/>
                    <a:gd name="connsiteX2" fmla="*/ 167 w 6530"/>
                    <a:gd name="connsiteY2" fmla="*/ 13 h 46184"/>
                  </a:gdLst>
                  <a:ahLst/>
                  <a:cxnLst>
                    <a:cxn ang="0">
                      <a:pos x="connsiteX0" y="connsiteY0"/>
                    </a:cxn>
                    <a:cxn ang="0">
                      <a:pos x="connsiteX1" y="connsiteY1"/>
                    </a:cxn>
                    <a:cxn ang="0">
                      <a:pos x="connsiteX2" y="connsiteY2"/>
                    </a:cxn>
                  </a:cxnLst>
                  <a:rect l="l" t="t" r="r" b="b"/>
                  <a:pathLst>
                    <a:path w="6530" h="46184">
                      <a:moveTo>
                        <a:pt x="167" y="13"/>
                      </a:moveTo>
                      <a:cubicBezTo>
                        <a:pt x="599" y="1320"/>
                        <a:pt x="-1566" y="25286"/>
                        <a:pt x="6697" y="46197"/>
                      </a:cubicBezTo>
                      <a:lnTo>
                        <a:pt x="167" y="13"/>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5" name="Free-form: Shape 2033">
                  <a:extLst>
                    <a:ext uri="{FF2B5EF4-FFF2-40B4-BE49-F238E27FC236}">
                      <a16:creationId xmlns:a16="http://schemas.microsoft.com/office/drawing/2014/main" id="{AE401870-3168-249B-1EB7-EE3DFCEE243A}"/>
                    </a:ext>
                  </a:extLst>
                </p:cNvPr>
                <p:cNvSpPr/>
                <p:nvPr/>
              </p:nvSpPr>
              <p:spPr>
                <a:xfrm>
                  <a:off x="5552447" y="5240837"/>
                  <a:ext cx="6097" cy="56724"/>
                </a:xfrm>
                <a:custGeom>
                  <a:avLst/>
                  <a:gdLst>
                    <a:gd name="connsiteX0" fmla="*/ 2346 w 6097"/>
                    <a:gd name="connsiteY0" fmla="*/ 78 h 56724"/>
                    <a:gd name="connsiteX1" fmla="*/ 6264 w 6097"/>
                    <a:gd name="connsiteY1" fmla="*/ 56732 h 56724"/>
                    <a:gd name="connsiteX2" fmla="*/ 2346 w 6097"/>
                    <a:gd name="connsiteY2" fmla="*/ 78 h 56724"/>
                  </a:gdLst>
                  <a:ahLst/>
                  <a:cxnLst>
                    <a:cxn ang="0">
                      <a:pos x="connsiteX0" y="connsiteY0"/>
                    </a:cxn>
                    <a:cxn ang="0">
                      <a:pos x="connsiteX1" y="connsiteY1"/>
                    </a:cxn>
                    <a:cxn ang="0">
                      <a:pos x="connsiteX2" y="connsiteY2"/>
                    </a:cxn>
                  </a:cxnLst>
                  <a:rect l="l" t="t" r="r" b="b"/>
                  <a:pathLst>
                    <a:path w="6097" h="56724">
                      <a:moveTo>
                        <a:pt x="2346" y="78"/>
                      </a:moveTo>
                      <a:cubicBezTo>
                        <a:pt x="2392" y="-1662"/>
                        <a:pt x="-4617" y="28843"/>
                        <a:pt x="6264" y="56732"/>
                      </a:cubicBezTo>
                      <a:cubicBezTo>
                        <a:pt x="6259" y="56732"/>
                        <a:pt x="1904" y="17076"/>
                        <a:pt x="2346" y="78"/>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6" name="Free-form: Shape 2034">
                  <a:extLst>
                    <a:ext uri="{FF2B5EF4-FFF2-40B4-BE49-F238E27FC236}">
                      <a16:creationId xmlns:a16="http://schemas.microsoft.com/office/drawing/2014/main" id="{911F37B9-4693-16E8-B902-A80759AE59C7}"/>
                    </a:ext>
                  </a:extLst>
                </p:cNvPr>
                <p:cNvSpPr/>
                <p:nvPr/>
              </p:nvSpPr>
              <p:spPr>
                <a:xfrm>
                  <a:off x="5558052" y="5305842"/>
                  <a:ext cx="2661" cy="40510"/>
                </a:xfrm>
                <a:custGeom>
                  <a:avLst/>
                  <a:gdLst>
                    <a:gd name="connsiteX0" fmla="*/ 1939 w 2661"/>
                    <a:gd name="connsiteY0" fmla="*/ 2 h 40510"/>
                    <a:gd name="connsiteX1" fmla="*/ 2828 w 2661"/>
                    <a:gd name="connsiteY1" fmla="*/ 40512 h 40510"/>
                    <a:gd name="connsiteX2" fmla="*/ 1939 w 2661"/>
                    <a:gd name="connsiteY2" fmla="*/ 2 h 40510"/>
                  </a:gdLst>
                  <a:ahLst/>
                  <a:cxnLst>
                    <a:cxn ang="0">
                      <a:pos x="connsiteX0" y="connsiteY0"/>
                    </a:cxn>
                    <a:cxn ang="0">
                      <a:pos x="connsiteX1" y="connsiteY1"/>
                    </a:cxn>
                    <a:cxn ang="0">
                      <a:pos x="connsiteX2" y="connsiteY2"/>
                    </a:cxn>
                  </a:cxnLst>
                  <a:rect l="l" t="t" r="r" b="b"/>
                  <a:pathLst>
                    <a:path w="2661" h="40510">
                      <a:moveTo>
                        <a:pt x="1939" y="2"/>
                      </a:moveTo>
                      <a:cubicBezTo>
                        <a:pt x="2381" y="1320"/>
                        <a:pt x="-2843" y="24410"/>
                        <a:pt x="2828" y="40512"/>
                      </a:cubicBezTo>
                      <a:lnTo>
                        <a:pt x="1939" y="2"/>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7" name="Free-form: Shape 2035">
                  <a:extLst>
                    <a:ext uri="{FF2B5EF4-FFF2-40B4-BE49-F238E27FC236}">
                      <a16:creationId xmlns:a16="http://schemas.microsoft.com/office/drawing/2014/main" id="{E68BD81E-9F92-9D70-8882-64A2C51D7A6E}"/>
                    </a:ext>
                  </a:extLst>
                </p:cNvPr>
                <p:cNvSpPr/>
                <p:nvPr/>
              </p:nvSpPr>
              <p:spPr>
                <a:xfrm>
                  <a:off x="5561783" y="5314992"/>
                  <a:ext cx="2844" cy="50103"/>
                </a:xfrm>
                <a:custGeom>
                  <a:avLst/>
                  <a:gdLst>
                    <a:gd name="connsiteX0" fmla="*/ 3010 w 2844"/>
                    <a:gd name="connsiteY0" fmla="*/ 1 h 50103"/>
                    <a:gd name="connsiteX1" fmla="*/ 2568 w 2844"/>
                    <a:gd name="connsiteY1" fmla="*/ 50104 h 50103"/>
                    <a:gd name="connsiteX2" fmla="*/ 3010 w 2844"/>
                    <a:gd name="connsiteY2" fmla="*/ 1 h 50103"/>
                  </a:gdLst>
                  <a:ahLst/>
                  <a:cxnLst>
                    <a:cxn ang="0">
                      <a:pos x="connsiteX0" y="connsiteY0"/>
                    </a:cxn>
                    <a:cxn ang="0">
                      <a:pos x="connsiteX1" y="connsiteY1"/>
                    </a:cxn>
                    <a:cxn ang="0">
                      <a:pos x="connsiteX2" y="connsiteY2"/>
                    </a:cxn>
                  </a:cxnLst>
                  <a:rect l="l" t="t" r="r" b="b"/>
                  <a:pathLst>
                    <a:path w="2844" h="50103">
                      <a:moveTo>
                        <a:pt x="3010" y="1"/>
                      </a:moveTo>
                      <a:cubicBezTo>
                        <a:pt x="3010" y="1"/>
                        <a:pt x="-3083" y="33544"/>
                        <a:pt x="2568" y="50104"/>
                      </a:cubicBezTo>
                      <a:lnTo>
                        <a:pt x="3010" y="1"/>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8" name="Free-form: Shape 2036">
                  <a:extLst>
                    <a:ext uri="{FF2B5EF4-FFF2-40B4-BE49-F238E27FC236}">
                      <a16:creationId xmlns:a16="http://schemas.microsoft.com/office/drawing/2014/main" id="{D7750B2A-4F53-A20B-194E-CB6C4EB74296}"/>
                    </a:ext>
                  </a:extLst>
                </p:cNvPr>
                <p:cNvSpPr/>
                <p:nvPr/>
              </p:nvSpPr>
              <p:spPr>
                <a:xfrm>
                  <a:off x="5557670" y="5369462"/>
                  <a:ext cx="9467" cy="41838"/>
                </a:xfrm>
                <a:custGeom>
                  <a:avLst/>
                  <a:gdLst>
                    <a:gd name="connsiteX0" fmla="*/ 8429 w 9467"/>
                    <a:gd name="connsiteY0" fmla="*/ -4 h 41838"/>
                    <a:gd name="connsiteX1" fmla="*/ 166 w 9467"/>
                    <a:gd name="connsiteY1" fmla="*/ 41835 h 41838"/>
                    <a:gd name="connsiteX2" fmla="*/ 8429 w 9467"/>
                    <a:gd name="connsiteY2" fmla="*/ -4 h 41838"/>
                  </a:gdLst>
                  <a:ahLst/>
                  <a:cxnLst>
                    <a:cxn ang="0">
                      <a:pos x="connsiteX0" y="connsiteY0"/>
                    </a:cxn>
                    <a:cxn ang="0">
                      <a:pos x="connsiteX1" y="connsiteY1"/>
                    </a:cxn>
                    <a:cxn ang="0">
                      <a:pos x="connsiteX2" y="connsiteY2"/>
                    </a:cxn>
                  </a:cxnLst>
                  <a:rect l="l" t="t" r="r" b="b"/>
                  <a:pathLst>
                    <a:path w="9467" h="41838">
                      <a:moveTo>
                        <a:pt x="8429" y="-4"/>
                      </a:moveTo>
                      <a:cubicBezTo>
                        <a:pt x="8429" y="-4"/>
                        <a:pt x="6681" y="30944"/>
                        <a:pt x="166" y="41835"/>
                      </a:cubicBezTo>
                      <a:cubicBezTo>
                        <a:pt x="166" y="41835"/>
                        <a:pt x="13659" y="32242"/>
                        <a:pt x="8429" y="-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9" name="Free-form: Shape 2037">
                  <a:extLst>
                    <a:ext uri="{FF2B5EF4-FFF2-40B4-BE49-F238E27FC236}">
                      <a16:creationId xmlns:a16="http://schemas.microsoft.com/office/drawing/2014/main" id="{114FB00F-1EC9-88A3-A721-45C8CEA6E0F6}"/>
                    </a:ext>
                  </a:extLst>
                </p:cNvPr>
                <p:cNvSpPr/>
                <p:nvPr/>
              </p:nvSpPr>
              <p:spPr>
                <a:xfrm>
                  <a:off x="5557228" y="5394282"/>
                  <a:ext cx="10892" cy="27899"/>
                </a:xfrm>
                <a:custGeom>
                  <a:avLst/>
                  <a:gdLst>
                    <a:gd name="connsiteX0" fmla="*/ 10610 w 10892"/>
                    <a:gd name="connsiteY0" fmla="*/ -5 h 27899"/>
                    <a:gd name="connsiteX1" fmla="*/ 166 w 10892"/>
                    <a:gd name="connsiteY1" fmla="*/ 27894 h 27899"/>
                    <a:gd name="connsiteX2" fmla="*/ 10610 w 10892"/>
                    <a:gd name="connsiteY2" fmla="*/ -5 h 27899"/>
                  </a:gdLst>
                  <a:ahLst/>
                  <a:cxnLst>
                    <a:cxn ang="0">
                      <a:pos x="connsiteX0" y="connsiteY0"/>
                    </a:cxn>
                    <a:cxn ang="0">
                      <a:pos x="connsiteX1" y="connsiteY1"/>
                    </a:cxn>
                    <a:cxn ang="0">
                      <a:pos x="connsiteX2" y="connsiteY2"/>
                    </a:cxn>
                  </a:cxnLst>
                  <a:rect l="l" t="t" r="r" b="b"/>
                  <a:pathLst>
                    <a:path w="10892" h="27899">
                      <a:moveTo>
                        <a:pt x="10610" y="-5"/>
                      </a:moveTo>
                      <a:cubicBezTo>
                        <a:pt x="10610" y="-5"/>
                        <a:pt x="7123" y="17013"/>
                        <a:pt x="166" y="27894"/>
                      </a:cubicBezTo>
                      <a:cubicBezTo>
                        <a:pt x="166" y="27894"/>
                        <a:pt x="13659" y="20917"/>
                        <a:pt x="10610" y="-5"/>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0" name="Free-form: Shape 2038">
                  <a:extLst>
                    <a:ext uri="{FF2B5EF4-FFF2-40B4-BE49-F238E27FC236}">
                      <a16:creationId xmlns:a16="http://schemas.microsoft.com/office/drawing/2014/main" id="{547A6CCE-BA86-6305-3ADC-7C2E8E5AA83C}"/>
                    </a:ext>
                  </a:extLst>
                </p:cNvPr>
                <p:cNvSpPr/>
                <p:nvPr/>
              </p:nvSpPr>
              <p:spPr>
                <a:xfrm>
                  <a:off x="5543740" y="5427413"/>
                  <a:ext cx="14361" cy="24397"/>
                </a:xfrm>
                <a:custGeom>
                  <a:avLst/>
                  <a:gdLst>
                    <a:gd name="connsiteX0" fmla="*/ 14529 w 14361"/>
                    <a:gd name="connsiteY0" fmla="*/ 1732 h 24397"/>
                    <a:gd name="connsiteX1" fmla="*/ 167 w 14361"/>
                    <a:gd name="connsiteY1" fmla="*/ 24390 h 24397"/>
                    <a:gd name="connsiteX2" fmla="*/ 14097 w 14361"/>
                    <a:gd name="connsiteY2" fmla="*/ -8 h 24397"/>
                    <a:gd name="connsiteX3" fmla="*/ 14529 w 14361"/>
                    <a:gd name="connsiteY3" fmla="*/ 1732 h 24397"/>
                  </a:gdLst>
                  <a:ahLst/>
                  <a:cxnLst>
                    <a:cxn ang="0">
                      <a:pos x="connsiteX0" y="connsiteY0"/>
                    </a:cxn>
                    <a:cxn ang="0">
                      <a:pos x="connsiteX1" y="connsiteY1"/>
                    </a:cxn>
                    <a:cxn ang="0">
                      <a:pos x="connsiteX2" y="connsiteY2"/>
                    </a:cxn>
                    <a:cxn ang="0">
                      <a:pos x="connsiteX3" y="connsiteY3"/>
                    </a:cxn>
                  </a:cxnLst>
                  <a:rect l="l" t="t" r="r" b="b"/>
                  <a:pathLst>
                    <a:path w="14361" h="24397">
                      <a:moveTo>
                        <a:pt x="14529" y="1732"/>
                      </a:moveTo>
                      <a:cubicBezTo>
                        <a:pt x="14097" y="3916"/>
                        <a:pt x="7998" y="20471"/>
                        <a:pt x="167" y="24390"/>
                      </a:cubicBezTo>
                      <a:lnTo>
                        <a:pt x="14097" y="-8"/>
                      </a:lnTo>
                      <a:lnTo>
                        <a:pt x="14529" y="1732"/>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1" name="Free-form: Shape 2039">
                  <a:extLst>
                    <a:ext uri="{FF2B5EF4-FFF2-40B4-BE49-F238E27FC236}">
                      <a16:creationId xmlns:a16="http://schemas.microsoft.com/office/drawing/2014/main" id="{E3C0BDAE-10FC-B49D-80DD-126EDA2918D9}"/>
                    </a:ext>
                  </a:extLst>
                </p:cNvPr>
                <p:cNvSpPr/>
                <p:nvPr/>
              </p:nvSpPr>
              <p:spPr>
                <a:xfrm>
                  <a:off x="5544609" y="5425220"/>
                  <a:ext cx="16973" cy="35298"/>
                </a:xfrm>
                <a:custGeom>
                  <a:avLst/>
                  <a:gdLst>
                    <a:gd name="connsiteX0" fmla="*/ 17141 w 16973"/>
                    <a:gd name="connsiteY0" fmla="*/ -8 h 35298"/>
                    <a:gd name="connsiteX1" fmla="*/ 167 w 16973"/>
                    <a:gd name="connsiteY1" fmla="*/ 35291 h 35298"/>
                    <a:gd name="connsiteX2" fmla="*/ 17141 w 16973"/>
                    <a:gd name="connsiteY2" fmla="*/ -8 h 35298"/>
                  </a:gdLst>
                  <a:ahLst/>
                  <a:cxnLst>
                    <a:cxn ang="0">
                      <a:pos x="connsiteX0" y="connsiteY0"/>
                    </a:cxn>
                    <a:cxn ang="0">
                      <a:pos x="connsiteX1" y="connsiteY1"/>
                    </a:cxn>
                    <a:cxn ang="0">
                      <a:pos x="connsiteX2" y="connsiteY2"/>
                    </a:cxn>
                  </a:cxnLst>
                  <a:rect l="l" t="t" r="r" b="b"/>
                  <a:pathLst>
                    <a:path w="16973" h="35298">
                      <a:moveTo>
                        <a:pt x="17141" y="-8"/>
                      </a:moveTo>
                      <a:cubicBezTo>
                        <a:pt x="16699" y="1753"/>
                        <a:pt x="16272" y="23977"/>
                        <a:pt x="167" y="35291"/>
                      </a:cubicBezTo>
                      <a:lnTo>
                        <a:pt x="17141" y="-8"/>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2" name="Free-form: Shape 2040">
                  <a:extLst>
                    <a:ext uri="{FF2B5EF4-FFF2-40B4-BE49-F238E27FC236}">
                      <a16:creationId xmlns:a16="http://schemas.microsoft.com/office/drawing/2014/main" id="{53EAB49E-BF8F-0573-13E8-5C951DBF9425}"/>
                    </a:ext>
                  </a:extLst>
                </p:cNvPr>
                <p:cNvSpPr/>
                <p:nvPr/>
              </p:nvSpPr>
              <p:spPr>
                <a:xfrm>
                  <a:off x="5534078" y="5467501"/>
                  <a:ext cx="11400" cy="26591"/>
                </a:xfrm>
                <a:custGeom>
                  <a:avLst/>
                  <a:gdLst>
                    <a:gd name="connsiteX0" fmla="*/ 11569 w 11400"/>
                    <a:gd name="connsiteY0" fmla="*/ -12 h 26591"/>
                    <a:gd name="connsiteX1" fmla="*/ 1130 w 11400"/>
                    <a:gd name="connsiteY1" fmla="*/ 26580 h 26591"/>
                    <a:gd name="connsiteX2" fmla="*/ 11569 w 11400"/>
                    <a:gd name="connsiteY2" fmla="*/ -12 h 26591"/>
                  </a:gdLst>
                  <a:ahLst/>
                  <a:cxnLst>
                    <a:cxn ang="0">
                      <a:pos x="connsiteX0" y="connsiteY0"/>
                    </a:cxn>
                    <a:cxn ang="0">
                      <a:pos x="connsiteX1" y="connsiteY1"/>
                    </a:cxn>
                    <a:cxn ang="0">
                      <a:pos x="connsiteX2" y="connsiteY2"/>
                    </a:cxn>
                  </a:cxnLst>
                  <a:rect l="l" t="t" r="r" b="b"/>
                  <a:pathLst>
                    <a:path w="11400" h="26591">
                      <a:moveTo>
                        <a:pt x="11569" y="-12"/>
                      </a:moveTo>
                      <a:cubicBezTo>
                        <a:pt x="11569" y="-12"/>
                        <a:pt x="4606" y="11322"/>
                        <a:pt x="1130" y="26580"/>
                      </a:cubicBezTo>
                      <a:cubicBezTo>
                        <a:pt x="1130" y="26580"/>
                        <a:pt x="-4521" y="8716"/>
                        <a:pt x="11569" y="-12"/>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3" name="Free-form: Shape 2041">
                  <a:extLst>
                    <a:ext uri="{FF2B5EF4-FFF2-40B4-BE49-F238E27FC236}">
                      <a16:creationId xmlns:a16="http://schemas.microsoft.com/office/drawing/2014/main" id="{1F323679-5C0F-D9C0-5B28-4074078DCAD3}"/>
                    </a:ext>
                  </a:extLst>
                </p:cNvPr>
                <p:cNvSpPr/>
                <p:nvPr/>
              </p:nvSpPr>
              <p:spPr>
                <a:xfrm>
                  <a:off x="5519372" y="5474473"/>
                  <a:ext cx="15235" cy="16998"/>
                </a:xfrm>
                <a:custGeom>
                  <a:avLst/>
                  <a:gdLst>
                    <a:gd name="connsiteX0" fmla="*/ 15405 w 15235"/>
                    <a:gd name="connsiteY0" fmla="*/ -12 h 16998"/>
                    <a:gd name="connsiteX1" fmla="*/ 169 w 15235"/>
                    <a:gd name="connsiteY1" fmla="*/ 16986 h 16998"/>
                    <a:gd name="connsiteX2" fmla="*/ 15405 w 15235"/>
                    <a:gd name="connsiteY2" fmla="*/ -12 h 16998"/>
                  </a:gdLst>
                  <a:ahLst/>
                  <a:cxnLst>
                    <a:cxn ang="0">
                      <a:pos x="connsiteX0" y="connsiteY0"/>
                    </a:cxn>
                    <a:cxn ang="0">
                      <a:pos x="connsiteX1" y="connsiteY1"/>
                    </a:cxn>
                    <a:cxn ang="0">
                      <a:pos x="connsiteX2" y="connsiteY2"/>
                    </a:cxn>
                  </a:cxnLst>
                  <a:rect l="l" t="t" r="r" b="b"/>
                  <a:pathLst>
                    <a:path w="15235" h="16998">
                      <a:moveTo>
                        <a:pt x="15405" y="-12"/>
                      </a:moveTo>
                      <a:cubicBezTo>
                        <a:pt x="15405" y="-12"/>
                        <a:pt x="6263" y="13495"/>
                        <a:pt x="169" y="16986"/>
                      </a:cubicBezTo>
                      <a:cubicBezTo>
                        <a:pt x="169" y="16981"/>
                        <a:pt x="12351" y="14803"/>
                        <a:pt x="15405" y="-12"/>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4" name="Free-form: Shape 2042">
                  <a:extLst>
                    <a:ext uri="{FF2B5EF4-FFF2-40B4-BE49-F238E27FC236}">
                      <a16:creationId xmlns:a16="http://schemas.microsoft.com/office/drawing/2014/main" id="{D926E15E-DC7D-17DE-53E4-14AD9EDBDF4C}"/>
                    </a:ext>
                  </a:extLst>
                </p:cNvPr>
                <p:cNvSpPr/>
                <p:nvPr/>
              </p:nvSpPr>
              <p:spPr>
                <a:xfrm>
                  <a:off x="5491543" y="5501487"/>
                  <a:ext cx="36096" cy="38779"/>
                </a:xfrm>
                <a:custGeom>
                  <a:avLst/>
                  <a:gdLst>
                    <a:gd name="connsiteX0" fmla="*/ 36268 w 36096"/>
                    <a:gd name="connsiteY0" fmla="*/ -15 h 38779"/>
                    <a:gd name="connsiteX1" fmla="*/ 171 w 36096"/>
                    <a:gd name="connsiteY1" fmla="*/ 38765 h 38779"/>
                    <a:gd name="connsiteX2" fmla="*/ 36268 w 36096"/>
                    <a:gd name="connsiteY2" fmla="*/ -15 h 38779"/>
                  </a:gdLst>
                  <a:ahLst/>
                  <a:cxnLst>
                    <a:cxn ang="0">
                      <a:pos x="connsiteX0" y="connsiteY0"/>
                    </a:cxn>
                    <a:cxn ang="0">
                      <a:pos x="connsiteX1" y="connsiteY1"/>
                    </a:cxn>
                    <a:cxn ang="0">
                      <a:pos x="connsiteX2" y="connsiteY2"/>
                    </a:cxn>
                  </a:cxnLst>
                  <a:rect l="l" t="t" r="r" b="b"/>
                  <a:pathLst>
                    <a:path w="36096" h="38779">
                      <a:moveTo>
                        <a:pt x="36268" y="-15"/>
                      </a:moveTo>
                      <a:cubicBezTo>
                        <a:pt x="36268" y="-15"/>
                        <a:pt x="10157" y="11761"/>
                        <a:pt x="171" y="38765"/>
                      </a:cubicBezTo>
                      <a:cubicBezTo>
                        <a:pt x="171" y="38765"/>
                        <a:pt x="1888" y="10886"/>
                        <a:pt x="36268" y="-15"/>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5" name="Free-form: Shape 2043">
                  <a:extLst>
                    <a:ext uri="{FF2B5EF4-FFF2-40B4-BE49-F238E27FC236}">
                      <a16:creationId xmlns:a16="http://schemas.microsoft.com/office/drawing/2014/main" id="{B4A4667D-D255-5621-EC48-D80BF0AB0C05}"/>
                    </a:ext>
                  </a:extLst>
                </p:cNvPr>
                <p:cNvSpPr/>
                <p:nvPr/>
              </p:nvSpPr>
              <p:spPr>
                <a:xfrm>
                  <a:off x="5434961" y="5546720"/>
                  <a:ext cx="45254" cy="12728"/>
                </a:xfrm>
                <a:custGeom>
                  <a:avLst/>
                  <a:gdLst>
                    <a:gd name="connsiteX0" fmla="*/ 45430 w 45254"/>
                    <a:gd name="connsiteY0" fmla="*/ 68 h 12728"/>
                    <a:gd name="connsiteX1" fmla="*/ 175 w 45254"/>
                    <a:gd name="connsiteY1" fmla="*/ 12710 h 12728"/>
                    <a:gd name="connsiteX2" fmla="*/ 45430 w 45254"/>
                    <a:gd name="connsiteY2" fmla="*/ 68 h 12728"/>
                  </a:gdLst>
                  <a:ahLst/>
                  <a:cxnLst>
                    <a:cxn ang="0">
                      <a:pos x="connsiteX0" y="connsiteY0"/>
                    </a:cxn>
                    <a:cxn ang="0">
                      <a:pos x="connsiteX1" y="connsiteY1"/>
                    </a:cxn>
                    <a:cxn ang="0">
                      <a:pos x="connsiteX2" y="connsiteY2"/>
                    </a:cxn>
                  </a:cxnLst>
                  <a:rect l="l" t="t" r="r" b="b"/>
                  <a:pathLst>
                    <a:path w="45254" h="12728">
                      <a:moveTo>
                        <a:pt x="45430" y="68"/>
                      </a:moveTo>
                      <a:lnTo>
                        <a:pt x="175" y="12710"/>
                      </a:lnTo>
                      <a:cubicBezTo>
                        <a:pt x="175" y="12710"/>
                        <a:pt x="26276" y="-1239"/>
                        <a:pt x="45430" y="68"/>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6" name="Free-form: Shape 2044">
                  <a:extLst>
                    <a:ext uri="{FF2B5EF4-FFF2-40B4-BE49-F238E27FC236}">
                      <a16:creationId xmlns:a16="http://schemas.microsoft.com/office/drawing/2014/main" id="{DB60A7AD-F797-E729-84C1-A34413F99A12}"/>
                    </a:ext>
                  </a:extLst>
                </p:cNvPr>
                <p:cNvSpPr/>
                <p:nvPr/>
              </p:nvSpPr>
              <p:spPr>
                <a:xfrm>
                  <a:off x="5455842" y="5531049"/>
                  <a:ext cx="31779" cy="16199"/>
                </a:xfrm>
                <a:custGeom>
                  <a:avLst/>
                  <a:gdLst>
                    <a:gd name="connsiteX0" fmla="*/ 31942 w 31779"/>
                    <a:gd name="connsiteY0" fmla="*/ 60 h 16199"/>
                    <a:gd name="connsiteX1" fmla="*/ 174 w 31779"/>
                    <a:gd name="connsiteY1" fmla="*/ 16183 h 16199"/>
                    <a:gd name="connsiteX2" fmla="*/ 31942 w 31779"/>
                    <a:gd name="connsiteY2" fmla="*/ 60 h 16199"/>
                  </a:gdLst>
                  <a:ahLst/>
                  <a:cxnLst>
                    <a:cxn ang="0">
                      <a:pos x="connsiteX0" y="connsiteY0"/>
                    </a:cxn>
                    <a:cxn ang="0">
                      <a:pos x="connsiteX1" y="connsiteY1"/>
                    </a:cxn>
                    <a:cxn ang="0">
                      <a:pos x="connsiteX2" y="connsiteY2"/>
                    </a:cxn>
                  </a:cxnLst>
                  <a:rect l="l" t="t" r="r" b="b"/>
                  <a:pathLst>
                    <a:path w="31779" h="16199">
                      <a:moveTo>
                        <a:pt x="31942" y="60"/>
                      </a:moveTo>
                      <a:cubicBezTo>
                        <a:pt x="32446" y="-1227"/>
                        <a:pt x="16716" y="14000"/>
                        <a:pt x="174" y="16183"/>
                      </a:cubicBezTo>
                      <a:cubicBezTo>
                        <a:pt x="174" y="16178"/>
                        <a:pt x="25848" y="15740"/>
                        <a:pt x="31942" y="6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7" name="Free-form: Shape 2045">
                  <a:extLst>
                    <a:ext uri="{FF2B5EF4-FFF2-40B4-BE49-F238E27FC236}">
                      <a16:creationId xmlns:a16="http://schemas.microsoft.com/office/drawing/2014/main" id="{BEFD112D-F884-F04E-7976-4E7A4811D873}"/>
                    </a:ext>
                  </a:extLst>
                </p:cNvPr>
                <p:cNvSpPr/>
                <p:nvPr/>
              </p:nvSpPr>
              <p:spPr>
                <a:xfrm>
                  <a:off x="5394498" y="5539218"/>
                  <a:ext cx="38282" cy="15873"/>
                </a:xfrm>
                <a:custGeom>
                  <a:avLst/>
                  <a:gdLst>
                    <a:gd name="connsiteX0" fmla="*/ 38462 w 38282"/>
                    <a:gd name="connsiteY0" fmla="*/ 15856 h 15873"/>
                    <a:gd name="connsiteX1" fmla="*/ 179 w 38282"/>
                    <a:gd name="connsiteY1" fmla="*/ 166 h 15873"/>
                    <a:gd name="connsiteX2" fmla="*/ 38462 w 38282"/>
                    <a:gd name="connsiteY2" fmla="*/ 15856 h 15873"/>
                  </a:gdLst>
                  <a:ahLst/>
                  <a:cxnLst>
                    <a:cxn ang="0">
                      <a:pos x="connsiteX0" y="connsiteY0"/>
                    </a:cxn>
                    <a:cxn ang="0">
                      <a:pos x="connsiteX1" y="connsiteY1"/>
                    </a:cxn>
                    <a:cxn ang="0">
                      <a:pos x="connsiteX2" y="connsiteY2"/>
                    </a:cxn>
                  </a:cxnLst>
                  <a:rect l="l" t="t" r="r" b="b"/>
                  <a:pathLst>
                    <a:path w="38282" h="15873">
                      <a:moveTo>
                        <a:pt x="38462" y="15856"/>
                      </a:moveTo>
                      <a:cubicBezTo>
                        <a:pt x="38462" y="15856"/>
                        <a:pt x="24974" y="4965"/>
                        <a:pt x="179" y="166"/>
                      </a:cubicBezTo>
                      <a:cubicBezTo>
                        <a:pt x="179" y="166"/>
                        <a:pt x="23673" y="-2882"/>
                        <a:pt x="38462" y="15856"/>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8" name="Free-form: Shape 2046">
                  <a:extLst>
                    <a:ext uri="{FF2B5EF4-FFF2-40B4-BE49-F238E27FC236}">
                      <a16:creationId xmlns:a16="http://schemas.microsoft.com/office/drawing/2014/main" id="{E8F5863E-1847-61B5-250B-2E77E2368084}"/>
                    </a:ext>
                  </a:extLst>
                </p:cNvPr>
                <p:cNvSpPr/>
                <p:nvPr/>
              </p:nvSpPr>
              <p:spPr>
                <a:xfrm>
                  <a:off x="5381000" y="5525895"/>
                  <a:ext cx="14798" cy="9583"/>
                </a:xfrm>
                <a:custGeom>
                  <a:avLst/>
                  <a:gdLst>
                    <a:gd name="connsiteX0" fmla="*/ 182 w 14798"/>
                    <a:gd name="connsiteY0" fmla="*/ -16 h 9583"/>
                    <a:gd name="connsiteX1" fmla="*/ 14980 w 14798"/>
                    <a:gd name="connsiteY1" fmla="*/ 9567 h 9583"/>
                    <a:gd name="connsiteX2" fmla="*/ 182 w 14798"/>
                    <a:gd name="connsiteY2" fmla="*/ -16 h 9583"/>
                  </a:gdLst>
                  <a:ahLst/>
                  <a:cxnLst>
                    <a:cxn ang="0">
                      <a:pos x="connsiteX0" y="connsiteY0"/>
                    </a:cxn>
                    <a:cxn ang="0">
                      <a:pos x="connsiteX1" y="connsiteY1"/>
                    </a:cxn>
                    <a:cxn ang="0">
                      <a:pos x="connsiteX2" y="connsiteY2"/>
                    </a:cxn>
                  </a:cxnLst>
                  <a:rect l="l" t="t" r="r" b="b"/>
                  <a:pathLst>
                    <a:path w="14798" h="9583">
                      <a:moveTo>
                        <a:pt x="182" y="-16"/>
                      </a:moveTo>
                      <a:cubicBezTo>
                        <a:pt x="182" y="-16"/>
                        <a:pt x="7144" y="2167"/>
                        <a:pt x="14980" y="9567"/>
                      </a:cubicBezTo>
                      <a:cubicBezTo>
                        <a:pt x="14980" y="9567"/>
                        <a:pt x="13237" y="427"/>
                        <a:pt x="182" y="-16"/>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9" name="Free-form: Shape 2047">
                  <a:extLst>
                    <a:ext uri="{FF2B5EF4-FFF2-40B4-BE49-F238E27FC236}">
                      <a16:creationId xmlns:a16="http://schemas.microsoft.com/office/drawing/2014/main" id="{71EC9ACA-36D1-50BE-F78F-03F72321E48B}"/>
                    </a:ext>
                  </a:extLst>
                </p:cNvPr>
                <p:cNvSpPr/>
                <p:nvPr/>
              </p:nvSpPr>
              <p:spPr>
                <a:xfrm>
                  <a:off x="5385782" y="5530251"/>
                  <a:ext cx="6777" cy="10468"/>
                </a:xfrm>
                <a:custGeom>
                  <a:avLst/>
                  <a:gdLst>
                    <a:gd name="connsiteX0" fmla="*/ 182 w 6777"/>
                    <a:gd name="connsiteY0" fmla="*/ -17 h 10468"/>
                    <a:gd name="connsiteX1" fmla="*/ 6717 w 6777"/>
                    <a:gd name="connsiteY1" fmla="*/ 10452 h 10468"/>
                    <a:gd name="connsiteX2" fmla="*/ 182 w 6777"/>
                    <a:gd name="connsiteY2" fmla="*/ -17 h 10468"/>
                  </a:gdLst>
                  <a:ahLst/>
                  <a:cxnLst>
                    <a:cxn ang="0">
                      <a:pos x="connsiteX0" y="connsiteY0"/>
                    </a:cxn>
                    <a:cxn ang="0">
                      <a:pos x="connsiteX1" y="connsiteY1"/>
                    </a:cxn>
                    <a:cxn ang="0">
                      <a:pos x="connsiteX2" y="connsiteY2"/>
                    </a:cxn>
                  </a:cxnLst>
                  <a:rect l="l" t="t" r="r" b="b"/>
                  <a:pathLst>
                    <a:path w="6777" h="10468">
                      <a:moveTo>
                        <a:pt x="182" y="-17"/>
                      </a:moveTo>
                      <a:lnTo>
                        <a:pt x="6717" y="10452"/>
                      </a:lnTo>
                      <a:cubicBezTo>
                        <a:pt x="6717" y="10452"/>
                        <a:pt x="8897" y="4788"/>
                        <a:pt x="182" y="-1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0" name="Free-form: Shape 2048">
                  <a:extLst>
                    <a:ext uri="{FF2B5EF4-FFF2-40B4-BE49-F238E27FC236}">
                      <a16:creationId xmlns:a16="http://schemas.microsoft.com/office/drawing/2014/main" id="{C8444D90-7018-90B2-2D83-562BB76F34D7}"/>
                    </a:ext>
                  </a:extLst>
                </p:cNvPr>
                <p:cNvSpPr/>
                <p:nvPr/>
              </p:nvSpPr>
              <p:spPr>
                <a:xfrm>
                  <a:off x="5351413" y="5494525"/>
                  <a:ext cx="9577" cy="16555"/>
                </a:xfrm>
                <a:custGeom>
                  <a:avLst/>
                  <a:gdLst>
                    <a:gd name="connsiteX0" fmla="*/ 185 w 9577"/>
                    <a:gd name="connsiteY0" fmla="*/ -14 h 16555"/>
                    <a:gd name="connsiteX1" fmla="*/ 7579 w 9577"/>
                    <a:gd name="connsiteY1" fmla="*/ 16542 h 16555"/>
                    <a:gd name="connsiteX2" fmla="*/ 185 w 9577"/>
                    <a:gd name="connsiteY2" fmla="*/ -14 h 16555"/>
                  </a:gdLst>
                  <a:ahLst/>
                  <a:cxnLst>
                    <a:cxn ang="0">
                      <a:pos x="connsiteX0" y="connsiteY0"/>
                    </a:cxn>
                    <a:cxn ang="0">
                      <a:pos x="connsiteX1" y="connsiteY1"/>
                    </a:cxn>
                    <a:cxn ang="0">
                      <a:pos x="connsiteX2" y="connsiteY2"/>
                    </a:cxn>
                  </a:cxnLst>
                  <a:rect l="l" t="t" r="r" b="b"/>
                  <a:pathLst>
                    <a:path w="9577" h="16555">
                      <a:moveTo>
                        <a:pt x="185" y="-14"/>
                      </a:moveTo>
                      <a:cubicBezTo>
                        <a:pt x="185" y="-14"/>
                        <a:pt x="4524" y="7391"/>
                        <a:pt x="7579" y="16542"/>
                      </a:cubicBezTo>
                      <a:cubicBezTo>
                        <a:pt x="7579" y="16542"/>
                        <a:pt x="15852" y="14801"/>
                        <a:pt x="185" y="-1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286" name="Free-form: Shape 1874">
                <a:extLst>
                  <a:ext uri="{FF2B5EF4-FFF2-40B4-BE49-F238E27FC236}">
                    <a16:creationId xmlns:a16="http://schemas.microsoft.com/office/drawing/2014/main" id="{CEFCC79F-0525-64ED-DD54-D8E50F451DC9}"/>
                  </a:ext>
                </a:extLst>
              </p:cNvPr>
              <p:cNvSpPr/>
              <p:nvPr/>
            </p:nvSpPr>
            <p:spPr>
              <a:xfrm>
                <a:off x="5273444" y="5497437"/>
                <a:ext cx="45556" cy="162804"/>
              </a:xfrm>
              <a:custGeom>
                <a:avLst/>
                <a:gdLst>
                  <a:gd name="connsiteX0" fmla="*/ 31099 w 45556"/>
                  <a:gd name="connsiteY0" fmla="*/ 2660 h 162804"/>
                  <a:gd name="connsiteX1" fmla="*/ 8403 w 45556"/>
                  <a:gd name="connsiteY1" fmla="*/ 30950 h 162804"/>
                  <a:gd name="connsiteX2" fmla="*/ 828 w 45556"/>
                  <a:gd name="connsiteY2" fmla="*/ 126425 h 162804"/>
                  <a:gd name="connsiteX3" fmla="*/ 7894 w 45556"/>
                  <a:gd name="connsiteY3" fmla="*/ 162784 h 162804"/>
                  <a:gd name="connsiteX4" fmla="*/ 10922 w 45556"/>
                  <a:gd name="connsiteY4" fmla="*/ 41059 h 162804"/>
                  <a:gd name="connsiteX5" fmla="*/ 11431 w 45556"/>
                  <a:gd name="connsiteY5" fmla="*/ 138546 h 162804"/>
                  <a:gd name="connsiteX6" fmla="*/ 17982 w 45556"/>
                  <a:gd name="connsiteY6" fmla="*/ 44591 h 162804"/>
                  <a:gd name="connsiteX7" fmla="*/ 28570 w 45556"/>
                  <a:gd name="connsiteY7" fmla="*/ 129957 h 162804"/>
                  <a:gd name="connsiteX8" fmla="*/ 32616 w 45556"/>
                  <a:gd name="connsiteY8" fmla="*/ 57222 h 162804"/>
                  <a:gd name="connsiteX9" fmla="*/ 45734 w 45556"/>
                  <a:gd name="connsiteY9" fmla="*/ 135014 h 162804"/>
                  <a:gd name="connsiteX10" fmla="*/ 31099 w 45556"/>
                  <a:gd name="connsiteY10" fmla="*/ 45091 h 162804"/>
                  <a:gd name="connsiteX11" fmla="*/ 24029 w 45556"/>
                  <a:gd name="connsiteY11" fmla="*/ 17814 h 162804"/>
                  <a:gd name="connsiteX12" fmla="*/ 43209 w 45556"/>
                  <a:gd name="connsiteY12" fmla="*/ 7716 h 162804"/>
                  <a:gd name="connsiteX13" fmla="*/ 31099 w 45556"/>
                  <a:gd name="connsiteY13" fmla="*/ 2660 h 16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556" h="162804">
                    <a:moveTo>
                      <a:pt x="31099" y="2660"/>
                    </a:moveTo>
                    <a:cubicBezTo>
                      <a:pt x="25052" y="6851"/>
                      <a:pt x="10423" y="23365"/>
                      <a:pt x="8403" y="30950"/>
                    </a:cubicBezTo>
                    <a:cubicBezTo>
                      <a:pt x="6392" y="38535"/>
                      <a:pt x="-2195" y="94591"/>
                      <a:pt x="828" y="126425"/>
                    </a:cubicBezTo>
                    <a:cubicBezTo>
                      <a:pt x="3862" y="158248"/>
                      <a:pt x="7894" y="162784"/>
                      <a:pt x="7894" y="162784"/>
                    </a:cubicBezTo>
                    <a:cubicBezTo>
                      <a:pt x="7894" y="162784"/>
                      <a:pt x="-3198" y="91569"/>
                      <a:pt x="10922" y="41059"/>
                    </a:cubicBezTo>
                    <a:lnTo>
                      <a:pt x="11431" y="138546"/>
                    </a:lnTo>
                    <a:lnTo>
                      <a:pt x="17982" y="44591"/>
                    </a:lnTo>
                    <a:cubicBezTo>
                      <a:pt x="17982" y="44591"/>
                      <a:pt x="28570" y="106713"/>
                      <a:pt x="28570" y="129957"/>
                    </a:cubicBezTo>
                    <a:cubicBezTo>
                      <a:pt x="28570" y="129957"/>
                      <a:pt x="32616" y="55703"/>
                      <a:pt x="32616" y="57222"/>
                    </a:cubicBezTo>
                    <a:cubicBezTo>
                      <a:pt x="32616" y="58731"/>
                      <a:pt x="46222" y="120364"/>
                      <a:pt x="45734" y="135014"/>
                    </a:cubicBezTo>
                    <a:cubicBezTo>
                      <a:pt x="45225" y="149659"/>
                      <a:pt x="43214" y="57222"/>
                      <a:pt x="31099" y="45091"/>
                    </a:cubicBezTo>
                    <a:cubicBezTo>
                      <a:pt x="18995" y="32969"/>
                      <a:pt x="17483" y="28417"/>
                      <a:pt x="24029" y="17814"/>
                    </a:cubicBezTo>
                    <a:cubicBezTo>
                      <a:pt x="30585" y="7202"/>
                      <a:pt x="38663" y="4678"/>
                      <a:pt x="43209" y="7716"/>
                    </a:cubicBezTo>
                    <a:cubicBezTo>
                      <a:pt x="47749" y="10744"/>
                      <a:pt x="44217" y="-6424"/>
                      <a:pt x="31099" y="266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7" name="Free-form: Shape 1875">
                <a:extLst>
                  <a:ext uri="{FF2B5EF4-FFF2-40B4-BE49-F238E27FC236}">
                    <a16:creationId xmlns:a16="http://schemas.microsoft.com/office/drawing/2014/main" id="{9B192C6C-693F-53AA-809A-0CE80847D448}"/>
                  </a:ext>
                </a:extLst>
              </p:cNvPr>
              <p:cNvSpPr/>
              <p:nvPr/>
            </p:nvSpPr>
            <p:spPr>
              <a:xfrm>
                <a:off x="5398679" y="5578899"/>
                <a:ext cx="25730" cy="17206"/>
              </a:xfrm>
              <a:custGeom>
                <a:avLst/>
                <a:gdLst>
                  <a:gd name="connsiteX0" fmla="*/ 25910 w 25730"/>
                  <a:gd name="connsiteY0" fmla="*/ 6825 h 17206"/>
                  <a:gd name="connsiteX1" fmla="*/ 15565 w 25730"/>
                  <a:gd name="connsiteY1" fmla="*/ 17186 h 17206"/>
                  <a:gd name="connsiteX2" fmla="*/ 180 w 25730"/>
                  <a:gd name="connsiteY2" fmla="*/ 5059 h 17206"/>
                  <a:gd name="connsiteX3" fmla="*/ 15297 w 25730"/>
                  <a:gd name="connsiteY3" fmla="*/ 2 h 17206"/>
                  <a:gd name="connsiteX4" fmla="*/ 25910 w 25730"/>
                  <a:gd name="connsiteY4" fmla="*/ 6825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 h="17206">
                    <a:moveTo>
                      <a:pt x="25910" y="6825"/>
                    </a:moveTo>
                    <a:cubicBezTo>
                      <a:pt x="25910" y="12536"/>
                      <a:pt x="21293" y="17186"/>
                      <a:pt x="15565" y="17186"/>
                    </a:cubicBezTo>
                    <a:cubicBezTo>
                      <a:pt x="9862" y="17186"/>
                      <a:pt x="180" y="10770"/>
                      <a:pt x="180" y="5059"/>
                    </a:cubicBezTo>
                    <a:cubicBezTo>
                      <a:pt x="180" y="-662"/>
                      <a:pt x="9600" y="2"/>
                      <a:pt x="15297" y="2"/>
                    </a:cubicBezTo>
                    <a:cubicBezTo>
                      <a:pt x="21025" y="-3"/>
                      <a:pt x="25910" y="1104"/>
                      <a:pt x="25910" y="682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8" name="Free-form: Shape 1876">
                <a:extLst>
                  <a:ext uri="{FF2B5EF4-FFF2-40B4-BE49-F238E27FC236}">
                    <a16:creationId xmlns:a16="http://schemas.microsoft.com/office/drawing/2014/main" id="{D3FBFF9F-430A-DDEB-492D-B85A82EC81C7}"/>
                  </a:ext>
                </a:extLst>
              </p:cNvPr>
              <p:cNvSpPr/>
              <p:nvPr/>
            </p:nvSpPr>
            <p:spPr>
              <a:xfrm>
                <a:off x="5455827" y="5565856"/>
                <a:ext cx="25730" cy="17196"/>
              </a:xfrm>
              <a:custGeom>
                <a:avLst/>
                <a:gdLst>
                  <a:gd name="connsiteX0" fmla="*/ 25905 w 25730"/>
                  <a:gd name="connsiteY0" fmla="*/ 6816 h 17196"/>
                  <a:gd name="connsiteX1" fmla="*/ 15554 w 25730"/>
                  <a:gd name="connsiteY1" fmla="*/ 17177 h 17196"/>
                  <a:gd name="connsiteX2" fmla="*/ 174 w 25730"/>
                  <a:gd name="connsiteY2" fmla="*/ 5050 h 17196"/>
                  <a:gd name="connsiteX3" fmla="*/ 15307 w 25730"/>
                  <a:gd name="connsiteY3" fmla="*/ 4 h 17196"/>
                  <a:gd name="connsiteX4" fmla="*/ 25905 w 25730"/>
                  <a:gd name="connsiteY4" fmla="*/ 6816 h 1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 h="17196">
                    <a:moveTo>
                      <a:pt x="25905" y="6816"/>
                    </a:moveTo>
                    <a:cubicBezTo>
                      <a:pt x="25905" y="12527"/>
                      <a:pt x="21282" y="17177"/>
                      <a:pt x="15554" y="17177"/>
                    </a:cubicBezTo>
                    <a:cubicBezTo>
                      <a:pt x="9852" y="17177"/>
                      <a:pt x="174" y="10761"/>
                      <a:pt x="174" y="5050"/>
                    </a:cubicBezTo>
                    <a:cubicBezTo>
                      <a:pt x="174" y="-661"/>
                      <a:pt x="9600" y="4"/>
                      <a:pt x="15307" y="4"/>
                    </a:cubicBezTo>
                    <a:cubicBezTo>
                      <a:pt x="21031" y="-1"/>
                      <a:pt x="25905" y="1085"/>
                      <a:pt x="25905" y="681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9" name="Free-form: Shape 1877">
                <a:extLst>
                  <a:ext uri="{FF2B5EF4-FFF2-40B4-BE49-F238E27FC236}">
                    <a16:creationId xmlns:a16="http://schemas.microsoft.com/office/drawing/2014/main" id="{D1687B1D-2901-113F-8D5B-6EB437B9FDD7}"/>
                  </a:ext>
                </a:extLst>
              </p:cNvPr>
              <p:cNvSpPr/>
              <p:nvPr/>
            </p:nvSpPr>
            <p:spPr>
              <a:xfrm>
                <a:off x="5523880" y="5517128"/>
                <a:ext cx="24065" cy="20575"/>
              </a:xfrm>
              <a:custGeom>
                <a:avLst/>
                <a:gdLst>
                  <a:gd name="connsiteX0" fmla="*/ 21633 w 24065"/>
                  <a:gd name="connsiteY0" fmla="*/ 2262 h 20575"/>
                  <a:gd name="connsiteX1" fmla="*/ 20738 w 24065"/>
                  <a:gd name="connsiteY1" fmla="*/ 16866 h 20575"/>
                  <a:gd name="connsiteX2" fmla="*/ 1204 w 24065"/>
                  <a:gd name="connsiteY2" fmla="*/ 18014 h 20575"/>
                  <a:gd name="connsiteX3" fmla="*/ 9189 w 24065"/>
                  <a:gd name="connsiteY3" fmla="*/ 4194 h 20575"/>
                  <a:gd name="connsiteX4" fmla="*/ 21633 w 24065"/>
                  <a:gd name="connsiteY4" fmla="*/ 2262 h 20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65" h="20575">
                    <a:moveTo>
                      <a:pt x="21633" y="2262"/>
                    </a:moveTo>
                    <a:cubicBezTo>
                      <a:pt x="25423" y="6526"/>
                      <a:pt x="25027" y="13086"/>
                      <a:pt x="20738" y="16866"/>
                    </a:cubicBezTo>
                    <a:cubicBezTo>
                      <a:pt x="16481" y="20666"/>
                      <a:pt x="4988" y="22299"/>
                      <a:pt x="1204" y="18014"/>
                    </a:cubicBezTo>
                    <a:cubicBezTo>
                      <a:pt x="-2581" y="13751"/>
                      <a:pt x="4911" y="7978"/>
                      <a:pt x="9189" y="4194"/>
                    </a:cubicBezTo>
                    <a:cubicBezTo>
                      <a:pt x="13462" y="393"/>
                      <a:pt x="17838" y="-2032"/>
                      <a:pt x="21633" y="226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0" name="Free-form: Shape 1878">
                <a:extLst>
                  <a:ext uri="{FF2B5EF4-FFF2-40B4-BE49-F238E27FC236}">
                    <a16:creationId xmlns:a16="http://schemas.microsoft.com/office/drawing/2014/main" id="{1BDA594F-772E-8BA1-5A9C-345C2DAB414E}"/>
                  </a:ext>
                </a:extLst>
              </p:cNvPr>
              <p:cNvSpPr/>
              <p:nvPr/>
            </p:nvSpPr>
            <p:spPr>
              <a:xfrm>
                <a:off x="5564907" y="5466562"/>
                <a:ext cx="24061" cy="20577"/>
              </a:xfrm>
              <a:custGeom>
                <a:avLst/>
                <a:gdLst>
                  <a:gd name="connsiteX0" fmla="*/ 21625 w 24061"/>
                  <a:gd name="connsiteY0" fmla="*/ 2267 h 20577"/>
                  <a:gd name="connsiteX1" fmla="*/ 20751 w 24061"/>
                  <a:gd name="connsiteY1" fmla="*/ 16881 h 20577"/>
                  <a:gd name="connsiteX2" fmla="*/ 1201 w 24061"/>
                  <a:gd name="connsiteY2" fmla="*/ 18029 h 20577"/>
                  <a:gd name="connsiteX3" fmla="*/ 9187 w 24061"/>
                  <a:gd name="connsiteY3" fmla="*/ 4198 h 20577"/>
                  <a:gd name="connsiteX4" fmla="*/ 21625 w 24061"/>
                  <a:gd name="connsiteY4" fmla="*/ 2267 h 20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61" h="20577">
                    <a:moveTo>
                      <a:pt x="21625" y="2267"/>
                    </a:moveTo>
                    <a:cubicBezTo>
                      <a:pt x="25405" y="6551"/>
                      <a:pt x="25024" y="13091"/>
                      <a:pt x="20751" y="16881"/>
                    </a:cubicBezTo>
                    <a:cubicBezTo>
                      <a:pt x="16468" y="20671"/>
                      <a:pt x="5001" y="22303"/>
                      <a:pt x="1201" y="18029"/>
                    </a:cubicBezTo>
                    <a:cubicBezTo>
                      <a:pt x="-2583" y="13745"/>
                      <a:pt x="4898" y="7993"/>
                      <a:pt x="9187" y="4198"/>
                    </a:cubicBezTo>
                    <a:cubicBezTo>
                      <a:pt x="13455" y="398"/>
                      <a:pt x="17851" y="-2028"/>
                      <a:pt x="21625" y="2267"/>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1" name="Free-form: Shape 1879">
                <a:extLst>
                  <a:ext uri="{FF2B5EF4-FFF2-40B4-BE49-F238E27FC236}">
                    <a16:creationId xmlns:a16="http://schemas.microsoft.com/office/drawing/2014/main" id="{F92819BC-597C-D567-FBD4-1496AE92FC34}"/>
                  </a:ext>
                </a:extLst>
              </p:cNvPr>
              <p:cNvSpPr/>
              <p:nvPr/>
            </p:nvSpPr>
            <p:spPr>
              <a:xfrm>
                <a:off x="5584956" y="5424161"/>
                <a:ext cx="20788" cy="17774"/>
              </a:xfrm>
              <a:custGeom>
                <a:avLst/>
                <a:gdLst>
                  <a:gd name="connsiteX0" fmla="*/ 18703 w 20788"/>
                  <a:gd name="connsiteY0" fmla="*/ 1957 h 17774"/>
                  <a:gd name="connsiteX1" fmla="*/ 17947 w 20788"/>
                  <a:gd name="connsiteY1" fmla="*/ 14578 h 17774"/>
                  <a:gd name="connsiteX2" fmla="*/ 1060 w 20788"/>
                  <a:gd name="connsiteY2" fmla="*/ 15562 h 17774"/>
                  <a:gd name="connsiteX3" fmla="*/ 7951 w 20788"/>
                  <a:gd name="connsiteY3" fmla="*/ 3615 h 17774"/>
                  <a:gd name="connsiteX4" fmla="*/ 18703 w 20788"/>
                  <a:gd name="connsiteY4" fmla="*/ 1957 h 17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8" h="17774">
                    <a:moveTo>
                      <a:pt x="18703" y="1957"/>
                    </a:moveTo>
                    <a:cubicBezTo>
                      <a:pt x="21978" y="5649"/>
                      <a:pt x="21634" y="11308"/>
                      <a:pt x="17947" y="14578"/>
                    </a:cubicBezTo>
                    <a:cubicBezTo>
                      <a:pt x="14260" y="17858"/>
                      <a:pt x="4326" y="19275"/>
                      <a:pt x="1060" y="15562"/>
                    </a:cubicBezTo>
                    <a:cubicBezTo>
                      <a:pt x="-2215" y="11870"/>
                      <a:pt x="4259" y="6890"/>
                      <a:pt x="7951" y="3615"/>
                    </a:cubicBezTo>
                    <a:cubicBezTo>
                      <a:pt x="11653" y="345"/>
                      <a:pt x="15437" y="-1745"/>
                      <a:pt x="18703" y="1957"/>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2" name="Free-form: Shape 1880">
                <a:extLst>
                  <a:ext uri="{FF2B5EF4-FFF2-40B4-BE49-F238E27FC236}">
                    <a16:creationId xmlns:a16="http://schemas.microsoft.com/office/drawing/2014/main" id="{37762606-9098-8B5F-CF62-9FE39BE7CC63}"/>
                  </a:ext>
                </a:extLst>
              </p:cNvPr>
              <p:cNvSpPr/>
              <p:nvPr/>
            </p:nvSpPr>
            <p:spPr>
              <a:xfrm>
                <a:off x="5595625" y="5355501"/>
                <a:ext cx="20786" cy="17774"/>
              </a:xfrm>
              <a:custGeom>
                <a:avLst/>
                <a:gdLst>
                  <a:gd name="connsiteX0" fmla="*/ 18692 w 20786"/>
                  <a:gd name="connsiteY0" fmla="*/ 1962 h 17774"/>
                  <a:gd name="connsiteX1" fmla="*/ 17951 w 20786"/>
                  <a:gd name="connsiteY1" fmla="*/ 14573 h 17774"/>
                  <a:gd name="connsiteX2" fmla="*/ 1060 w 20786"/>
                  <a:gd name="connsiteY2" fmla="*/ 15587 h 17774"/>
                  <a:gd name="connsiteX3" fmla="*/ 7950 w 20786"/>
                  <a:gd name="connsiteY3" fmla="*/ 3641 h 17774"/>
                  <a:gd name="connsiteX4" fmla="*/ 18692 w 20786"/>
                  <a:gd name="connsiteY4" fmla="*/ 1962 h 17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6" h="17774">
                    <a:moveTo>
                      <a:pt x="18692" y="1962"/>
                    </a:moveTo>
                    <a:cubicBezTo>
                      <a:pt x="21978" y="5654"/>
                      <a:pt x="21628" y="11303"/>
                      <a:pt x="17951" y="14573"/>
                    </a:cubicBezTo>
                    <a:cubicBezTo>
                      <a:pt x="14244" y="17853"/>
                      <a:pt x="4325" y="19280"/>
                      <a:pt x="1060" y="15587"/>
                    </a:cubicBezTo>
                    <a:cubicBezTo>
                      <a:pt x="-2216" y="11885"/>
                      <a:pt x="4253" y="6916"/>
                      <a:pt x="7950" y="3641"/>
                    </a:cubicBezTo>
                    <a:cubicBezTo>
                      <a:pt x="11637" y="350"/>
                      <a:pt x="15432" y="-1740"/>
                      <a:pt x="18692" y="196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3" name="Free-form: Shape 1881">
                <a:extLst>
                  <a:ext uri="{FF2B5EF4-FFF2-40B4-BE49-F238E27FC236}">
                    <a16:creationId xmlns:a16="http://schemas.microsoft.com/office/drawing/2014/main" id="{0D5F7DDA-5304-57DE-7EAC-7630B85A5DB7}"/>
                  </a:ext>
                </a:extLst>
              </p:cNvPr>
              <p:cNvSpPr/>
              <p:nvPr/>
            </p:nvSpPr>
            <p:spPr>
              <a:xfrm>
                <a:off x="5594716" y="5294488"/>
                <a:ext cx="12637" cy="17939"/>
              </a:xfrm>
              <a:custGeom>
                <a:avLst/>
                <a:gdLst>
                  <a:gd name="connsiteX0" fmla="*/ 6371 w 12637"/>
                  <a:gd name="connsiteY0" fmla="*/ 50 h 17939"/>
                  <a:gd name="connsiteX1" fmla="*/ 12747 w 12637"/>
                  <a:gd name="connsiteY1" fmla="*/ 8145 h 17939"/>
                  <a:gd name="connsiteX2" fmla="*/ 2988 w 12637"/>
                  <a:gd name="connsiteY2" fmla="*/ 17918 h 17939"/>
                  <a:gd name="connsiteX3" fmla="*/ 730 w 12637"/>
                  <a:gd name="connsiteY3" fmla="*/ 6894 h 17939"/>
                  <a:gd name="connsiteX4" fmla="*/ 6371 w 12637"/>
                  <a:gd name="connsiteY4" fmla="*/ 50 h 17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7" h="17939">
                    <a:moveTo>
                      <a:pt x="6371" y="50"/>
                    </a:moveTo>
                    <a:cubicBezTo>
                      <a:pt x="10366" y="534"/>
                      <a:pt x="13231" y="4154"/>
                      <a:pt x="12747" y="8145"/>
                    </a:cubicBezTo>
                    <a:cubicBezTo>
                      <a:pt x="12264" y="12156"/>
                      <a:pt x="6988" y="18392"/>
                      <a:pt x="2988" y="17918"/>
                    </a:cubicBezTo>
                    <a:cubicBezTo>
                      <a:pt x="-997" y="17434"/>
                      <a:pt x="252" y="10910"/>
                      <a:pt x="730" y="6894"/>
                    </a:cubicBezTo>
                    <a:cubicBezTo>
                      <a:pt x="1208" y="2908"/>
                      <a:pt x="2381" y="-429"/>
                      <a:pt x="6371" y="5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4" name="Free-form: Shape 1882">
                <a:extLst>
                  <a:ext uri="{FF2B5EF4-FFF2-40B4-BE49-F238E27FC236}">
                    <a16:creationId xmlns:a16="http://schemas.microsoft.com/office/drawing/2014/main" id="{C5EB7A04-0E0D-5C2F-52D7-AFCC0B5179FD}"/>
                  </a:ext>
                </a:extLst>
              </p:cNvPr>
              <p:cNvSpPr/>
              <p:nvPr/>
            </p:nvSpPr>
            <p:spPr>
              <a:xfrm>
                <a:off x="5594686" y="5235906"/>
                <a:ext cx="12635" cy="17959"/>
              </a:xfrm>
              <a:custGeom>
                <a:avLst/>
                <a:gdLst>
                  <a:gd name="connsiteX0" fmla="*/ 6381 w 12635"/>
                  <a:gd name="connsiteY0" fmla="*/ 53 h 17959"/>
                  <a:gd name="connsiteX1" fmla="*/ 12746 w 12635"/>
                  <a:gd name="connsiteY1" fmla="*/ 8178 h 17959"/>
                  <a:gd name="connsiteX2" fmla="*/ 2992 w 12635"/>
                  <a:gd name="connsiteY2" fmla="*/ 17941 h 17959"/>
                  <a:gd name="connsiteX3" fmla="*/ 719 w 12635"/>
                  <a:gd name="connsiteY3" fmla="*/ 6906 h 17959"/>
                  <a:gd name="connsiteX4" fmla="*/ 6381 w 12635"/>
                  <a:gd name="connsiteY4" fmla="*/ 53 h 17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5" h="17959">
                    <a:moveTo>
                      <a:pt x="6381" y="53"/>
                    </a:moveTo>
                    <a:cubicBezTo>
                      <a:pt x="10376" y="547"/>
                      <a:pt x="13220" y="4177"/>
                      <a:pt x="12746" y="8178"/>
                    </a:cubicBezTo>
                    <a:cubicBezTo>
                      <a:pt x="12263" y="12179"/>
                      <a:pt x="6982" y="18436"/>
                      <a:pt x="2992" y="17941"/>
                    </a:cubicBezTo>
                    <a:cubicBezTo>
                      <a:pt x="-998" y="17457"/>
                      <a:pt x="256" y="10913"/>
                      <a:pt x="719" y="6906"/>
                    </a:cubicBezTo>
                    <a:cubicBezTo>
                      <a:pt x="1208" y="2921"/>
                      <a:pt x="2390" y="-411"/>
                      <a:pt x="6381" y="53"/>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5" name="Free-form: Shape 1883">
                <a:extLst>
                  <a:ext uri="{FF2B5EF4-FFF2-40B4-BE49-F238E27FC236}">
                    <a16:creationId xmlns:a16="http://schemas.microsoft.com/office/drawing/2014/main" id="{BE1E566F-1961-B0F4-5A76-450FB9435130}"/>
                  </a:ext>
                </a:extLst>
              </p:cNvPr>
              <p:cNvSpPr/>
              <p:nvPr/>
            </p:nvSpPr>
            <p:spPr>
              <a:xfrm>
                <a:off x="5590670" y="5182694"/>
                <a:ext cx="12640" cy="17961"/>
              </a:xfrm>
              <a:custGeom>
                <a:avLst/>
                <a:gdLst>
                  <a:gd name="connsiteX0" fmla="*/ 6386 w 12640"/>
                  <a:gd name="connsiteY0" fmla="*/ 57 h 17961"/>
                  <a:gd name="connsiteX1" fmla="*/ 12752 w 12640"/>
                  <a:gd name="connsiteY1" fmla="*/ 8193 h 17961"/>
                  <a:gd name="connsiteX2" fmla="*/ 3003 w 12640"/>
                  <a:gd name="connsiteY2" fmla="*/ 17951 h 17961"/>
                  <a:gd name="connsiteX3" fmla="*/ 725 w 12640"/>
                  <a:gd name="connsiteY3" fmla="*/ 6926 h 17961"/>
                  <a:gd name="connsiteX4" fmla="*/ 6386 w 12640"/>
                  <a:gd name="connsiteY4" fmla="*/ 57 h 17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0" h="17961">
                    <a:moveTo>
                      <a:pt x="6386" y="57"/>
                    </a:moveTo>
                    <a:cubicBezTo>
                      <a:pt x="10371" y="561"/>
                      <a:pt x="13225" y="4181"/>
                      <a:pt x="12752" y="8193"/>
                    </a:cubicBezTo>
                    <a:cubicBezTo>
                      <a:pt x="12268" y="12163"/>
                      <a:pt x="6988" y="18419"/>
                      <a:pt x="3003" y="17951"/>
                    </a:cubicBezTo>
                    <a:cubicBezTo>
                      <a:pt x="-1003" y="17467"/>
                      <a:pt x="257" y="10922"/>
                      <a:pt x="725" y="6926"/>
                    </a:cubicBezTo>
                    <a:cubicBezTo>
                      <a:pt x="1218" y="2914"/>
                      <a:pt x="2391" y="-402"/>
                      <a:pt x="6386" y="57"/>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6" name="Free-form: Shape 1884">
                <a:extLst>
                  <a:ext uri="{FF2B5EF4-FFF2-40B4-BE49-F238E27FC236}">
                    <a16:creationId xmlns:a16="http://schemas.microsoft.com/office/drawing/2014/main" id="{1B41A3D0-B545-D0D9-4693-B72DB502F80B}"/>
                  </a:ext>
                </a:extLst>
              </p:cNvPr>
              <p:cNvSpPr/>
              <p:nvPr/>
            </p:nvSpPr>
            <p:spPr>
              <a:xfrm>
                <a:off x="5592684" y="5108391"/>
                <a:ext cx="12636" cy="17954"/>
              </a:xfrm>
              <a:custGeom>
                <a:avLst/>
                <a:gdLst>
                  <a:gd name="connsiteX0" fmla="*/ 6383 w 12636"/>
                  <a:gd name="connsiteY0" fmla="*/ 66 h 17954"/>
                  <a:gd name="connsiteX1" fmla="*/ 12749 w 12636"/>
                  <a:gd name="connsiteY1" fmla="*/ 8192 h 17954"/>
                  <a:gd name="connsiteX2" fmla="*/ 2989 w 12636"/>
                  <a:gd name="connsiteY2" fmla="*/ 17950 h 17954"/>
                  <a:gd name="connsiteX3" fmla="*/ 732 w 12636"/>
                  <a:gd name="connsiteY3" fmla="*/ 6925 h 17954"/>
                  <a:gd name="connsiteX4" fmla="*/ 6383 w 12636"/>
                  <a:gd name="connsiteY4" fmla="*/ 66 h 1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54">
                    <a:moveTo>
                      <a:pt x="6383" y="66"/>
                    </a:moveTo>
                    <a:cubicBezTo>
                      <a:pt x="10368" y="550"/>
                      <a:pt x="13222" y="4191"/>
                      <a:pt x="12749" y="8192"/>
                    </a:cubicBezTo>
                    <a:cubicBezTo>
                      <a:pt x="12270" y="12172"/>
                      <a:pt x="6990" y="18429"/>
                      <a:pt x="2989" y="17950"/>
                    </a:cubicBezTo>
                    <a:cubicBezTo>
                      <a:pt x="-1006" y="17476"/>
                      <a:pt x="259" y="10931"/>
                      <a:pt x="732" y="6925"/>
                    </a:cubicBezTo>
                    <a:cubicBezTo>
                      <a:pt x="1210" y="2908"/>
                      <a:pt x="2377" y="-408"/>
                      <a:pt x="6383" y="6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7" name="Free-form: Shape 1885">
                <a:extLst>
                  <a:ext uri="{FF2B5EF4-FFF2-40B4-BE49-F238E27FC236}">
                    <a16:creationId xmlns:a16="http://schemas.microsoft.com/office/drawing/2014/main" id="{AA747035-EF28-D0E9-0CB9-66484350D73F}"/>
                  </a:ext>
                </a:extLst>
              </p:cNvPr>
              <p:cNvSpPr/>
              <p:nvPr/>
            </p:nvSpPr>
            <p:spPr>
              <a:xfrm>
                <a:off x="5612736" y="4963805"/>
                <a:ext cx="12635" cy="17936"/>
              </a:xfrm>
              <a:custGeom>
                <a:avLst/>
                <a:gdLst>
                  <a:gd name="connsiteX0" fmla="*/ 6378 w 12635"/>
                  <a:gd name="connsiteY0" fmla="*/ 81 h 17936"/>
                  <a:gd name="connsiteX1" fmla="*/ 12743 w 12635"/>
                  <a:gd name="connsiteY1" fmla="*/ 8186 h 17936"/>
                  <a:gd name="connsiteX2" fmla="*/ 2984 w 12635"/>
                  <a:gd name="connsiteY2" fmla="*/ 17944 h 17936"/>
                  <a:gd name="connsiteX3" fmla="*/ 727 w 12635"/>
                  <a:gd name="connsiteY3" fmla="*/ 6919 h 17936"/>
                  <a:gd name="connsiteX4" fmla="*/ 6378 w 12635"/>
                  <a:gd name="connsiteY4" fmla="*/ 81 h 1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5" h="17936">
                    <a:moveTo>
                      <a:pt x="6378" y="81"/>
                    </a:moveTo>
                    <a:cubicBezTo>
                      <a:pt x="10368" y="544"/>
                      <a:pt x="13227" y="4174"/>
                      <a:pt x="12743" y="8186"/>
                    </a:cubicBezTo>
                    <a:cubicBezTo>
                      <a:pt x="12260" y="12187"/>
                      <a:pt x="6979" y="18423"/>
                      <a:pt x="2984" y="17944"/>
                    </a:cubicBezTo>
                    <a:cubicBezTo>
                      <a:pt x="-1001" y="17460"/>
                      <a:pt x="253" y="10935"/>
                      <a:pt x="727" y="6919"/>
                    </a:cubicBezTo>
                    <a:cubicBezTo>
                      <a:pt x="1205" y="2923"/>
                      <a:pt x="2377" y="-403"/>
                      <a:pt x="6378" y="8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8" name="Free-form: Shape 1886">
                <a:extLst>
                  <a:ext uri="{FF2B5EF4-FFF2-40B4-BE49-F238E27FC236}">
                    <a16:creationId xmlns:a16="http://schemas.microsoft.com/office/drawing/2014/main" id="{3EEF989A-A02B-EBE2-73E9-3B16361E522F}"/>
                  </a:ext>
                </a:extLst>
              </p:cNvPr>
              <p:cNvSpPr/>
              <p:nvPr/>
            </p:nvSpPr>
            <p:spPr>
              <a:xfrm>
                <a:off x="5587663" y="4998946"/>
                <a:ext cx="12631" cy="17938"/>
              </a:xfrm>
              <a:custGeom>
                <a:avLst/>
                <a:gdLst>
                  <a:gd name="connsiteX0" fmla="*/ 6390 w 12631"/>
                  <a:gd name="connsiteY0" fmla="*/ 76 h 17938"/>
                  <a:gd name="connsiteX1" fmla="*/ 12740 w 12631"/>
                  <a:gd name="connsiteY1" fmla="*/ 8181 h 17938"/>
                  <a:gd name="connsiteX2" fmla="*/ 2991 w 12631"/>
                  <a:gd name="connsiteY2" fmla="*/ 17944 h 17938"/>
                  <a:gd name="connsiteX3" fmla="*/ 734 w 12631"/>
                  <a:gd name="connsiteY3" fmla="*/ 6919 h 17938"/>
                  <a:gd name="connsiteX4" fmla="*/ 6390 w 12631"/>
                  <a:gd name="connsiteY4" fmla="*/ 76 h 1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1" h="17938">
                    <a:moveTo>
                      <a:pt x="6390" y="76"/>
                    </a:moveTo>
                    <a:cubicBezTo>
                      <a:pt x="10370" y="549"/>
                      <a:pt x="13229" y="4190"/>
                      <a:pt x="12740" y="8181"/>
                    </a:cubicBezTo>
                    <a:cubicBezTo>
                      <a:pt x="12262" y="12182"/>
                      <a:pt x="6992" y="18418"/>
                      <a:pt x="2991" y="17944"/>
                    </a:cubicBezTo>
                    <a:cubicBezTo>
                      <a:pt x="-1009" y="17470"/>
                      <a:pt x="261" y="10936"/>
                      <a:pt x="734" y="6919"/>
                    </a:cubicBezTo>
                    <a:cubicBezTo>
                      <a:pt x="1222" y="2928"/>
                      <a:pt x="2390" y="-398"/>
                      <a:pt x="6390" y="7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9" name="Free-form: Shape 1887">
                <a:extLst>
                  <a:ext uri="{FF2B5EF4-FFF2-40B4-BE49-F238E27FC236}">
                    <a16:creationId xmlns:a16="http://schemas.microsoft.com/office/drawing/2014/main" id="{B72BF6AE-4E3A-18C0-FAB5-6A2F6F7469CA}"/>
                  </a:ext>
                </a:extLst>
              </p:cNvPr>
              <p:cNvSpPr/>
              <p:nvPr/>
            </p:nvSpPr>
            <p:spPr>
              <a:xfrm>
                <a:off x="5553570" y="5037093"/>
                <a:ext cx="12637" cy="17958"/>
              </a:xfrm>
              <a:custGeom>
                <a:avLst/>
                <a:gdLst>
                  <a:gd name="connsiteX0" fmla="*/ 6384 w 12637"/>
                  <a:gd name="connsiteY0" fmla="*/ 72 h 17958"/>
                  <a:gd name="connsiteX1" fmla="*/ 12750 w 12637"/>
                  <a:gd name="connsiteY1" fmla="*/ 8198 h 17958"/>
                  <a:gd name="connsiteX2" fmla="*/ 3006 w 12637"/>
                  <a:gd name="connsiteY2" fmla="*/ 17961 h 17958"/>
                  <a:gd name="connsiteX3" fmla="*/ 739 w 12637"/>
                  <a:gd name="connsiteY3" fmla="*/ 6926 h 17958"/>
                  <a:gd name="connsiteX4" fmla="*/ 6384 w 12637"/>
                  <a:gd name="connsiteY4" fmla="*/ 72 h 1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7" h="17958">
                    <a:moveTo>
                      <a:pt x="6384" y="72"/>
                    </a:moveTo>
                    <a:cubicBezTo>
                      <a:pt x="10380" y="567"/>
                      <a:pt x="13234" y="4187"/>
                      <a:pt x="12750" y="8198"/>
                    </a:cubicBezTo>
                    <a:cubicBezTo>
                      <a:pt x="12277" y="12199"/>
                      <a:pt x="7007" y="18425"/>
                      <a:pt x="3006" y="17961"/>
                    </a:cubicBezTo>
                    <a:cubicBezTo>
                      <a:pt x="-999" y="17477"/>
                      <a:pt x="255" y="10932"/>
                      <a:pt x="739" y="6926"/>
                    </a:cubicBezTo>
                    <a:cubicBezTo>
                      <a:pt x="1222" y="2920"/>
                      <a:pt x="2384" y="-401"/>
                      <a:pt x="6384" y="7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0" name="Free-form: Shape 1888">
                <a:extLst>
                  <a:ext uri="{FF2B5EF4-FFF2-40B4-BE49-F238E27FC236}">
                    <a16:creationId xmlns:a16="http://schemas.microsoft.com/office/drawing/2014/main" id="{58B10173-CCAB-70C1-F255-9DA99DC9E3A0}"/>
                  </a:ext>
                </a:extLst>
              </p:cNvPr>
              <p:cNvSpPr/>
              <p:nvPr/>
            </p:nvSpPr>
            <p:spPr>
              <a:xfrm>
                <a:off x="5500429" y="5085296"/>
                <a:ext cx="12641" cy="17949"/>
              </a:xfrm>
              <a:custGeom>
                <a:avLst/>
                <a:gdLst>
                  <a:gd name="connsiteX0" fmla="*/ 6393 w 12641"/>
                  <a:gd name="connsiteY0" fmla="*/ 68 h 17949"/>
                  <a:gd name="connsiteX1" fmla="*/ 12759 w 12641"/>
                  <a:gd name="connsiteY1" fmla="*/ 8173 h 17949"/>
                  <a:gd name="connsiteX2" fmla="*/ 2989 w 12641"/>
                  <a:gd name="connsiteY2" fmla="*/ 17946 h 17949"/>
                  <a:gd name="connsiteX3" fmla="*/ 737 w 12641"/>
                  <a:gd name="connsiteY3" fmla="*/ 6911 h 17949"/>
                  <a:gd name="connsiteX4" fmla="*/ 6393 w 12641"/>
                  <a:gd name="connsiteY4" fmla="*/ 68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 h="17949">
                    <a:moveTo>
                      <a:pt x="6393" y="68"/>
                    </a:moveTo>
                    <a:cubicBezTo>
                      <a:pt x="10389" y="552"/>
                      <a:pt x="13242" y="4172"/>
                      <a:pt x="12759" y="8173"/>
                    </a:cubicBezTo>
                    <a:cubicBezTo>
                      <a:pt x="12276" y="12174"/>
                      <a:pt x="6995" y="18420"/>
                      <a:pt x="2989" y="17946"/>
                    </a:cubicBezTo>
                    <a:cubicBezTo>
                      <a:pt x="-991" y="17462"/>
                      <a:pt x="264" y="10918"/>
                      <a:pt x="737" y="6911"/>
                    </a:cubicBezTo>
                    <a:cubicBezTo>
                      <a:pt x="1220" y="2926"/>
                      <a:pt x="2382" y="-406"/>
                      <a:pt x="6393" y="68"/>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1" name="Free-form: Shape 1889">
                <a:extLst>
                  <a:ext uri="{FF2B5EF4-FFF2-40B4-BE49-F238E27FC236}">
                    <a16:creationId xmlns:a16="http://schemas.microsoft.com/office/drawing/2014/main" id="{6DD50484-354F-3E63-0392-DF59D237EEFC}"/>
                  </a:ext>
                </a:extLst>
              </p:cNvPr>
              <p:cNvSpPr/>
              <p:nvPr/>
            </p:nvSpPr>
            <p:spPr>
              <a:xfrm>
                <a:off x="5444275" y="5118437"/>
                <a:ext cx="12636" cy="17949"/>
              </a:xfrm>
              <a:custGeom>
                <a:avLst/>
                <a:gdLst>
                  <a:gd name="connsiteX0" fmla="*/ 6391 w 12636"/>
                  <a:gd name="connsiteY0" fmla="*/ 65 h 17949"/>
                  <a:gd name="connsiteX1" fmla="*/ 12757 w 12636"/>
                  <a:gd name="connsiteY1" fmla="*/ 8170 h 17949"/>
                  <a:gd name="connsiteX2" fmla="*/ 3013 w 12636"/>
                  <a:gd name="connsiteY2" fmla="*/ 17944 h 17949"/>
                  <a:gd name="connsiteX3" fmla="*/ 740 w 12636"/>
                  <a:gd name="connsiteY3" fmla="*/ 6898 h 17949"/>
                  <a:gd name="connsiteX4" fmla="*/ 6391 w 12636"/>
                  <a:gd name="connsiteY4" fmla="*/ 65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49">
                    <a:moveTo>
                      <a:pt x="6391" y="65"/>
                    </a:moveTo>
                    <a:cubicBezTo>
                      <a:pt x="10397" y="539"/>
                      <a:pt x="13250" y="4179"/>
                      <a:pt x="12757" y="8170"/>
                    </a:cubicBezTo>
                    <a:cubicBezTo>
                      <a:pt x="12284" y="12171"/>
                      <a:pt x="7003" y="18417"/>
                      <a:pt x="3013" y="17944"/>
                    </a:cubicBezTo>
                    <a:cubicBezTo>
                      <a:pt x="-993" y="17460"/>
                      <a:pt x="272" y="10915"/>
                      <a:pt x="740" y="6898"/>
                    </a:cubicBezTo>
                    <a:cubicBezTo>
                      <a:pt x="1218" y="2913"/>
                      <a:pt x="2396" y="-409"/>
                      <a:pt x="6391" y="6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2" name="Free-form: Shape 1890">
                <a:extLst>
                  <a:ext uri="{FF2B5EF4-FFF2-40B4-BE49-F238E27FC236}">
                    <a16:creationId xmlns:a16="http://schemas.microsoft.com/office/drawing/2014/main" id="{966D760D-8A52-1980-E400-A5CD9DB33D0D}"/>
                  </a:ext>
                </a:extLst>
              </p:cNvPr>
              <p:cNvSpPr/>
              <p:nvPr/>
            </p:nvSpPr>
            <p:spPr>
              <a:xfrm>
                <a:off x="5379106" y="5132484"/>
                <a:ext cx="12628" cy="17949"/>
              </a:xfrm>
              <a:custGeom>
                <a:avLst/>
                <a:gdLst>
                  <a:gd name="connsiteX0" fmla="*/ 6406 w 12628"/>
                  <a:gd name="connsiteY0" fmla="*/ 64 h 17949"/>
                  <a:gd name="connsiteX1" fmla="*/ 12762 w 12628"/>
                  <a:gd name="connsiteY1" fmla="*/ 8180 h 17949"/>
                  <a:gd name="connsiteX2" fmla="*/ 3012 w 12628"/>
                  <a:gd name="connsiteY2" fmla="*/ 17943 h 17949"/>
                  <a:gd name="connsiteX3" fmla="*/ 755 w 12628"/>
                  <a:gd name="connsiteY3" fmla="*/ 6908 h 17949"/>
                  <a:gd name="connsiteX4" fmla="*/ 6406 w 12628"/>
                  <a:gd name="connsiteY4" fmla="*/ 64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8" h="17949">
                    <a:moveTo>
                      <a:pt x="6406" y="64"/>
                    </a:moveTo>
                    <a:cubicBezTo>
                      <a:pt x="10376" y="559"/>
                      <a:pt x="13224" y="4179"/>
                      <a:pt x="12762" y="8180"/>
                    </a:cubicBezTo>
                    <a:cubicBezTo>
                      <a:pt x="12278" y="12181"/>
                      <a:pt x="6997" y="18417"/>
                      <a:pt x="3012" y="17943"/>
                    </a:cubicBezTo>
                    <a:cubicBezTo>
                      <a:pt x="-983" y="17459"/>
                      <a:pt x="272" y="10914"/>
                      <a:pt x="755" y="6908"/>
                    </a:cubicBezTo>
                    <a:cubicBezTo>
                      <a:pt x="1233" y="2933"/>
                      <a:pt x="2395" y="-415"/>
                      <a:pt x="6406"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3" name="Free-form: Shape 1891">
                <a:extLst>
                  <a:ext uri="{FF2B5EF4-FFF2-40B4-BE49-F238E27FC236}">
                    <a16:creationId xmlns:a16="http://schemas.microsoft.com/office/drawing/2014/main" id="{62D8BFC9-426C-CB7C-E1EB-C8723007C944}"/>
                  </a:ext>
                </a:extLst>
              </p:cNvPr>
              <p:cNvSpPr/>
              <p:nvPr/>
            </p:nvSpPr>
            <p:spPr>
              <a:xfrm>
                <a:off x="5327701" y="5134570"/>
                <a:ext cx="12644" cy="17940"/>
              </a:xfrm>
              <a:custGeom>
                <a:avLst/>
                <a:gdLst>
                  <a:gd name="connsiteX0" fmla="*/ 6400 w 12644"/>
                  <a:gd name="connsiteY0" fmla="*/ 64 h 17940"/>
                  <a:gd name="connsiteX1" fmla="*/ 12782 w 12644"/>
                  <a:gd name="connsiteY1" fmla="*/ 8169 h 17940"/>
                  <a:gd name="connsiteX2" fmla="*/ 3022 w 12644"/>
                  <a:gd name="connsiteY2" fmla="*/ 17932 h 17940"/>
                  <a:gd name="connsiteX3" fmla="*/ 755 w 12644"/>
                  <a:gd name="connsiteY3" fmla="*/ 6917 h 17940"/>
                  <a:gd name="connsiteX4" fmla="*/ 6400 w 12644"/>
                  <a:gd name="connsiteY4" fmla="*/ 64 h 17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4" h="17940">
                    <a:moveTo>
                      <a:pt x="6400" y="64"/>
                    </a:moveTo>
                    <a:cubicBezTo>
                      <a:pt x="10391" y="548"/>
                      <a:pt x="13244" y="4168"/>
                      <a:pt x="12782" y="8169"/>
                    </a:cubicBezTo>
                    <a:cubicBezTo>
                      <a:pt x="12288" y="12170"/>
                      <a:pt x="7017" y="18416"/>
                      <a:pt x="3022" y="17932"/>
                    </a:cubicBezTo>
                    <a:cubicBezTo>
                      <a:pt x="-984" y="17458"/>
                      <a:pt x="281" y="10913"/>
                      <a:pt x="755" y="6917"/>
                    </a:cubicBezTo>
                    <a:cubicBezTo>
                      <a:pt x="1233" y="2906"/>
                      <a:pt x="2410" y="-410"/>
                      <a:pt x="6400"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4" name="Free-form: Shape 1892">
                <a:extLst>
                  <a:ext uri="{FF2B5EF4-FFF2-40B4-BE49-F238E27FC236}">
                    <a16:creationId xmlns:a16="http://schemas.microsoft.com/office/drawing/2014/main" id="{B4768346-06E6-D311-B168-80A54AF891F6}"/>
                  </a:ext>
                </a:extLst>
              </p:cNvPr>
              <p:cNvSpPr/>
              <p:nvPr/>
            </p:nvSpPr>
            <p:spPr>
              <a:xfrm>
                <a:off x="5247738" y="5128473"/>
                <a:ext cx="12639" cy="17954"/>
              </a:xfrm>
              <a:custGeom>
                <a:avLst/>
                <a:gdLst>
                  <a:gd name="connsiteX0" fmla="*/ 6422 w 12639"/>
                  <a:gd name="connsiteY0" fmla="*/ 64 h 17954"/>
                  <a:gd name="connsiteX1" fmla="*/ 12778 w 12639"/>
                  <a:gd name="connsiteY1" fmla="*/ 8190 h 17954"/>
                  <a:gd name="connsiteX2" fmla="*/ 3034 w 12639"/>
                  <a:gd name="connsiteY2" fmla="*/ 17948 h 17954"/>
                  <a:gd name="connsiteX3" fmla="*/ 756 w 12639"/>
                  <a:gd name="connsiteY3" fmla="*/ 6933 h 17954"/>
                  <a:gd name="connsiteX4" fmla="*/ 6422 w 12639"/>
                  <a:gd name="connsiteY4" fmla="*/ 64 h 1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9" h="17954">
                    <a:moveTo>
                      <a:pt x="6422" y="64"/>
                    </a:moveTo>
                    <a:cubicBezTo>
                      <a:pt x="10407" y="548"/>
                      <a:pt x="13271" y="4189"/>
                      <a:pt x="12778" y="8190"/>
                    </a:cubicBezTo>
                    <a:cubicBezTo>
                      <a:pt x="12305" y="12180"/>
                      <a:pt x="7024" y="18427"/>
                      <a:pt x="3034" y="17948"/>
                    </a:cubicBezTo>
                    <a:cubicBezTo>
                      <a:pt x="-967" y="17474"/>
                      <a:pt x="283" y="10929"/>
                      <a:pt x="756" y="6933"/>
                    </a:cubicBezTo>
                    <a:cubicBezTo>
                      <a:pt x="1239" y="2922"/>
                      <a:pt x="2417" y="-410"/>
                      <a:pt x="6422"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5" name="Free-form: Shape 1893">
                <a:extLst>
                  <a:ext uri="{FF2B5EF4-FFF2-40B4-BE49-F238E27FC236}">
                    <a16:creationId xmlns:a16="http://schemas.microsoft.com/office/drawing/2014/main" id="{E632F874-6A08-B0A7-309B-530A529142B5}"/>
                  </a:ext>
                </a:extLst>
              </p:cNvPr>
              <p:cNvSpPr/>
              <p:nvPr/>
            </p:nvSpPr>
            <p:spPr>
              <a:xfrm>
                <a:off x="5183577" y="5109405"/>
                <a:ext cx="12636" cy="17933"/>
              </a:xfrm>
              <a:custGeom>
                <a:avLst/>
                <a:gdLst>
                  <a:gd name="connsiteX0" fmla="*/ 6417 w 12636"/>
                  <a:gd name="connsiteY0" fmla="*/ 66 h 17933"/>
                  <a:gd name="connsiteX1" fmla="*/ 12783 w 12636"/>
                  <a:gd name="connsiteY1" fmla="*/ 8171 h 17933"/>
                  <a:gd name="connsiteX2" fmla="*/ 3033 w 12636"/>
                  <a:gd name="connsiteY2" fmla="*/ 17929 h 17933"/>
                  <a:gd name="connsiteX3" fmla="*/ 766 w 12636"/>
                  <a:gd name="connsiteY3" fmla="*/ 6915 h 17933"/>
                  <a:gd name="connsiteX4" fmla="*/ 6417 w 12636"/>
                  <a:gd name="connsiteY4" fmla="*/ 66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33">
                    <a:moveTo>
                      <a:pt x="6417" y="66"/>
                    </a:moveTo>
                    <a:cubicBezTo>
                      <a:pt x="10412" y="540"/>
                      <a:pt x="13266" y="4170"/>
                      <a:pt x="12783" y="8171"/>
                    </a:cubicBezTo>
                    <a:cubicBezTo>
                      <a:pt x="12310" y="12172"/>
                      <a:pt x="7024" y="18398"/>
                      <a:pt x="3033" y="17929"/>
                    </a:cubicBezTo>
                    <a:cubicBezTo>
                      <a:pt x="-967" y="17455"/>
                      <a:pt x="293" y="10931"/>
                      <a:pt x="766" y="6915"/>
                    </a:cubicBezTo>
                    <a:cubicBezTo>
                      <a:pt x="1244" y="2903"/>
                      <a:pt x="2416" y="-408"/>
                      <a:pt x="6417" y="6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6" name="Free-form: Shape 1894">
                <a:extLst>
                  <a:ext uri="{FF2B5EF4-FFF2-40B4-BE49-F238E27FC236}">
                    <a16:creationId xmlns:a16="http://schemas.microsoft.com/office/drawing/2014/main" id="{95B07C97-96FC-10A7-427E-814C66276AC8}"/>
                  </a:ext>
                </a:extLst>
              </p:cNvPr>
              <p:cNvSpPr/>
              <p:nvPr/>
            </p:nvSpPr>
            <p:spPr>
              <a:xfrm>
                <a:off x="5124407" y="5072240"/>
                <a:ext cx="12647" cy="17960"/>
              </a:xfrm>
              <a:custGeom>
                <a:avLst/>
                <a:gdLst>
                  <a:gd name="connsiteX0" fmla="*/ 6428 w 12647"/>
                  <a:gd name="connsiteY0" fmla="*/ 71 h 17960"/>
                  <a:gd name="connsiteX1" fmla="*/ 12799 w 12647"/>
                  <a:gd name="connsiteY1" fmla="*/ 8186 h 17960"/>
                  <a:gd name="connsiteX2" fmla="*/ 3045 w 12647"/>
                  <a:gd name="connsiteY2" fmla="*/ 17960 h 17960"/>
                  <a:gd name="connsiteX3" fmla="*/ 777 w 12647"/>
                  <a:gd name="connsiteY3" fmla="*/ 6909 h 17960"/>
                  <a:gd name="connsiteX4" fmla="*/ 6428 w 12647"/>
                  <a:gd name="connsiteY4" fmla="*/ 71 h 17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7" h="17960">
                    <a:moveTo>
                      <a:pt x="6428" y="71"/>
                    </a:moveTo>
                    <a:cubicBezTo>
                      <a:pt x="10423" y="545"/>
                      <a:pt x="13282" y="4185"/>
                      <a:pt x="12799" y="8186"/>
                    </a:cubicBezTo>
                    <a:cubicBezTo>
                      <a:pt x="12311" y="12187"/>
                      <a:pt x="7040" y="18423"/>
                      <a:pt x="3045" y="17960"/>
                    </a:cubicBezTo>
                    <a:cubicBezTo>
                      <a:pt x="-961" y="17465"/>
                      <a:pt x="294" y="10921"/>
                      <a:pt x="777" y="6909"/>
                    </a:cubicBezTo>
                    <a:cubicBezTo>
                      <a:pt x="1245" y="2918"/>
                      <a:pt x="2428" y="-413"/>
                      <a:pt x="6428" y="7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7" name="Free-form: Shape 1895">
                <a:extLst>
                  <a:ext uri="{FF2B5EF4-FFF2-40B4-BE49-F238E27FC236}">
                    <a16:creationId xmlns:a16="http://schemas.microsoft.com/office/drawing/2014/main" id="{27191802-8064-FD97-4831-99AF5FC97E37}"/>
                  </a:ext>
                </a:extLst>
              </p:cNvPr>
              <p:cNvSpPr/>
              <p:nvPr/>
            </p:nvSpPr>
            <p:spPr>
              <a:xfrm>
                <a:off x="5085309" y="5021040"/>
                <a:ext cx="12638" cy="17936"/>
              </a:xfrm>
              <a:custGeom>
                <a:avLst/>
                <a:gdLst>
                  <a:gd name="connsiteX0" fmla="*/ 6419 w 12638"/>
                  <a:gd name="connsiteY0" fmla="*/ 75 h 17936"/>
                  <a:gd name="connsiteX1" fmla="*/ 12795 w 12638"/>
                  <a:gd name="connsiteY1" fmla="*/ 8181 h 17936"/>
                  <a:gd name="connsiteX2" fmla="*/ 3041 w 12638"/>
                  <a:gd name="connsiteY2" fmla="*/ 17939 h 17936"/>
                  <a:gd name="connsiteX3" fmla="*/ 768 w 12638"/>
                  <a:gd name="connsiteY3" fmla="*/ 6924 h 17936"/>
                  <a:gd name="connsiteX4" fmla="*/ 6419 w 12638"/>
                  <a:gd name="connsiteY4" fmla="*/ 75 h 1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8" h="17936">
                    <a:moveTo>
                      <a:pt x="6419" y="75"/>
                    </a:moveTo>
                    <a:cubicBezTo>
                      <a:pt x="10409" y="560"/>
                      <a:pt x="13268" y="4180"/>
                      <a:pt x="12795" y="8181"/>
                    </a:cubicBezTo>
                    <a:cubicBezTo>
                      <a:pt x="12302" y="12182"/>
                      <a:pt x="7021" y="18417"/>
                      <a:pt x="3041" y="17939"/>
                    </a:cubicBezTo>
                    <a:cubicBezTo>
                      <a:pt x="-960" y="17465"/>
                      <a:pt x="305" y="10920"/>
                      <a:pt x="768" y="6924"/>
                    </a:cubicBezTo>
                    <a:cubicBezTo>
                      <a:pt x="1246" y="2923"/>
                      <a:pt x="2429" y="-409"/>
                      <a:pt x="6419" y="7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8" name="Free-form: Shape 1896">
                <a:extLst>
                  <a:ext uri="{FF2B5EF4-FFF2-40B4-BE49-F238E27FC236}">
                    <a16:creationId xmlns:a16="http://schemas.microsoft.com/office/drawing/2014/main" id="{5ED51030-21D6-9FDD-D97E-6D694D539E34}"/>
                  </a:ext>
                </a:extLst>
              </p:cNvPr>
              <p:cNvSpPr/>
              <p:nvPr/>
            </p:nvSpPr>
            <p:spPr>
              <a:xfrm>
                <a:off x="5046943" y="4965614"/>
                <a:ext cx="12641" cy="17944"/>
              </a:xfrm>
              <a:custGeom>
                <a:avLst/>
                <a:gdLst>
                  <a:gd name="connsiteX0" fmla="*/ 6444 w 12641"/>
                  <a:gd name="connsiteY0" fmla="*/ 79 h 17944"/>
                  <a:gd name="connsiteX1" fmla="*/ 12800 w 12641"/>
                  <a:gd name="connsiteY1" fmla="*/ 8194 h 17944"/>
                  <a:gd name="connsiteX2" fmla="*/ 3051 w 12641"/>
                  <a:gd name="connsiteY2" fmla="*/ 17952 h 17944"/>
                  <a:gd name="connsiteX3" fmla="*/ 788 w 12641"/>
                  <a:gd name="connsiteY3" fmla="*/ 6937 h 17944"/>
                  <a:gd name="connsiteX4" fmla="*/ 6444 w 12641"/>
                  <a:gd name="connsiteY4" fmla="*/ 79 h 17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 h="17944">
                    <a:moveTo>
                      <a:pt x="6444" y="79"/>
                    </a:moveTo>
                    <a:cubicBezTo>
                      <a:pt x="10435" y="552"/>
                      <a:pt x="13283" y="4183"/>
                      <a:pt x="12800" y="8194"/>
                    </a:cubicBezTo>
                    <a:cubicBezTo>
                      <a:pt x="12327" y="12185"/>
                      <a:pt x="7036" y="18431"/>
                      <a:pt x="3051" y="17952"/>
                    </a:cubicBezTo>
                    <a:cubicBezTo>
                      <a:pt x="-955" y="17478"/>
                      <a:pt x="300" y="10933"/>
                      <a:pt x="788" y="6937"/>
                    </a:cubicBezTo>
                    <a:cubicBezTo>
                      <a:pt x="1271" y="2936"/>
                      <a:pt x="2439" y="-395"/>
                      <a:pt x="6444" y="7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9" name="Free-form: Shape 1897">
                <a:extLst>
                  <a:ext uri="{FF2B5EF4-FFF2-40B4-BE49-F238E27FC236}">
                    <a16:creationId xmlns:a16="http://schemas.microsoft.com/office/drawing/2014/main" id="{D299F5B3-891E-B180-855D-4D8F4AB8C716}"/>
                  </a:ext>
                </a:extLst>
              </p:cNvPr>
              <p:cNvSpPr/>
              <p:nvPr/>
            </p:nvSpPr>
            <p:spPr>
              <a:xfrm>
                <a:off x="5114124" y="5142601"/>
                <a:ext cx="12635" cy="17941"/>
              </a:xfrm>
              <a:custGeom>
                <a:avLst/>
                <a:gdLst>
                  <a:gd name="connsiteX0" fmla="*/ 6418 w 12635"/>
                  <a:gd name="connsiteY0" fmla="*/ 64 h 17941"/>
                  <a:gd name="connsiteX1" fmla="*/ 12789 w 12635"/>
                  <a:gd name="connsiteY1" fmla="*/ 8170 h 17941"/>
                  <a:gd name="connsiteX2" fmla="*/ 3035 w 12635"/>
                  <a:gd name="connsiteY2" fmla="*/ 17933 h 17941"/>
                  <a:gd name="connsiteX3" fmla="*/ 767 w 12635"/>
                  <a:gd name="connsiteY3" fmla="*/ 6918 h 17941"/>
                  <a:gd name="connsiteX4" fmla="*/ 6418 w 12635"/>
                  <a:gd name="connsiteY4" fmla="*/ 64 h 1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5" h="17941">
                    <a:moveTo>
                      <a:pt x="6418" y="64"/>
                    </a:moveTo>
                    <a:cubicBezTo>
                      <a:pt x="10413" y="549"/>
                      <a:pt x="13267" y="4179"/>
                      <a:pt x="12789" y="8170"/>
                    </a:cubicBezTo>
                    <a:cubicBezTo>
                      <a:pt x="12300" y="12171"/>
                      <a:pt x="7030" y="18417"/>
                      <a:pt x="3035" y="17933"/>
                    </a:cubicBezTo>
                    <a:cubicBezTo>
                      <a:pt x="-950" y="17459"/>
                      <a:pt x="294" y="10914"/>
                      <a:pt x="767" y="6918"/>
                    </a:cubicBezTo>
                    <a:cubicBezTo>
                      <a:pt x="1255" y="2922"/>
                      <a:pt x="2428" y="-420"/>
                      <a:pt x="6418"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0" name="Free-form: Shape 1898">
                <a:extLst>
                  <a:ext uri="{FF2B5EF4-FFF2-40B4-BE49-F238E27FC236}">
                    <a16:creationId xmlns:a16="http://schemas.microsoft.com/office/drawing/2014/main" id="{3C6F2ADE-4C60-C157-CF3A-E155A73AA9D8}"/>
                  </a:ext>
                </a:extLst>
              </p:cNvPr>
              <p:cNvSpPr/>
              <p:nvPr/>
            </p:nvSpPr>
            <p:spPr>
              <a:xfrm>
                <a:off x="5058974" y="5131561"/>
                <a:ext cx="12635" cy="17941"/>
              </a:xfrm>
              <a:custGeom>
                <a:avLst/>
                <a:gdLst>
                  <a:gd name="connsiteX0" fmla="*/ 6425 w 12635"/>
                  <a:gd name="connsiteY0" fmla="*/ 66 h 17941"/>
                  <a:gd name="connsiteX1" fmla="*/ 12796 w 12635"/>
                  <a:gd name="connsiteY1" fmla="*/ 8171 h 17941"/>
                  <a:gd name="connsiteX2" fmla="*/ 3041 w 12635"/>
                  <a:gd name="connsiteY2" fmla="*/ 17934 h 17941"/>
                  <a:gd name="connsiteX3" fmla="*/ 774 w 12635"/>
                  <a:gd name="connsiteY3" fmla="*/ 6919 h 17941"/>
                  <a:gd name="connsiteX4" fmla="*/ 6425 w 12635"/>
                  <a:gd name="connsiteY4" fmla="*/ 66 h 1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5" h="17941">
                    <a:moveTo>
                      <a:pt x="6425" y="66"/>
                    </a:moveTo>
                    <a:cubicBezTo>
                      <a:pt x="10415" y="539"/>
                      <a:pt x="13264" y="4170"/>
                      <a:pt x="12796" y="8171"/>
                    </a:cubicBezTo>
                    <a:cubicBezTo>
                      <a:pt x="12317" y="12172"/>
                      <a:pt x="7026" y="18418"/>
                      <a:pt x="3041" y="17934"/>
                    </a:cubicBezTo>
                    <a:cubicBezTo>
                      <a:pt x="-949" y="17450"/>
                      <a:pt x="300" y="10905"/>
                      <a:pt x="774" y="6919"/>
                    </a:cubicBezTo>
                    <a:cubicBezTo>
                      <a:pt x="1252" y="2908"/>
                      <a:pt x="2434" y="-418"/>
                      <a:pt x="6425" y="6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1" name="Free-form: Shape 1899">
                <a:extLst>
                  <a:ext uri="{FF2B5EF4-FFF2-40B4-BE49-F238E27FC236}">
                    <a16:creationId xmlns:a16="http://schemas.microsoft.com/office/drawing/2014/main" id="{227D9473-94A9-DD02-E864-B2E3440B0779}"/>
                  </a:ext>
                </a:extLst>
              </p:cNvPr>
              <p:cNvSpPr/>
              <p:nvPr/>
            </p:nvSpPr>
            <p:spPr>
              <a:xfrm>
                <a:off x="5044931" y="5081346"/>
                <a:ext cx="12646" cy="17950"/>
              </a:xfrm>
              <a:custGeom>
                <a:avLst/>
                <a:gdLst>
                  <a:gd name="connsiteX0" fmla="*/ 6441 w 12646"/>
                  <a:gd name="connsiteY0" fmla="*/ 68 h 17950"/>
                  <a:gd name="connsiteX1" fmla="*/ 12807 w 12646"/>
                  <a:gd name="connsiteY1" fmla="*/ 8184 h 17950"/>
                  <a:gd name="connsiteX2" fmla="*/ 3047 w 12646"/>
                  <a:gd name="connsiteY2" fmla="*/ 17947 h 17950"/>
                  <a:gd name="connsiteX3" fmla="*/ 774 w 12646"/>
                  <a:gd name="connsiteY3" fmla="*/ 6927 h 17950"/>
                  <a:gd name="connsiteX4" fmla="*/ 6441 w 12646"/>
                  <a:gd name="connsiteY4" fmla="*/ 68 h 17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7950">
                    <a:moveTo>
                      <a:pt x="6441" y="68"/>
                    </a:moveTo>
                    <a:cubicBezTo>
                      <a:pt x="10431" y="552"/>
                      <a:pt x="13280" y="4183"/>
                      <a:pt x="12807" y="8184"/>
                    </a:cubicBezTo>
                    <a:cubicBezTo>
                      <a:pt x="12313" y="12185"/>
                      <a:pt x="7042" y="18431"/>
                      <a:pt x="3047" y="17947"/>
                    </a:cubicBezTo>
                    <a:cubicBezTo>
                      <a:pt x="-948" y="17463"/>
                      <a:pt x="301" y="10928"/>
                      <a:pt x="774" y="6927"/>
                    </a:cubicBezTo>
                    <a:cubicBezTo>
                      <a:pt x="1268" y="2911"/>
                      <a:pt x="2440" y="-405"/>
                      <a:pt x="6441" y="68"/>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2" name="Free-form: Shape 1900">
                <a:extLst>
                  <a:ext uri="{FF2B5EF4-FFF2-40B4-BE49-F238E27FC236}">
                    <a16:creationId xmlns:a16="http://schemas.microsoft.com/office/drawing/2014/main" id="{D371533A-B3F3-1671-54CC-48BF545A7BCF}"/>
                  </a:ext>
                </a:extLst>
              </p:cNvPr>
              <p:cNvSpPr/>
              <p:nvPr/>
            </p:nvSpPr>
            <p:spPr>
              <a:xfrm>
                <a:off x="5050208" y="5186724"/>
                <a:ext cx="12633" cy="17942"/>
              </a:xfrm>
              <a:custGeom>
                <a:avLst/>
                <a:gdLst>
                  <a:gd name="connsiteX0" fmla="*/ 6434 w 12633"/>
                  <a:gd name="connsiteY0" fmla="*/ 63 h 17942"/>
                  <a:gd name="connsiteX1" fmla="*/ 12790 w 12633"/>
                  <a:gd name="connsiteY1" fmla="*/ 8168 h 17942"/>
                  <a:gd name="connsiteX2" fmla="*/ 3040 w 12633"/>
                  <a:gd name="connsiteY2" fmla="*/ 17931 h 17942"/>
                  <a:gd name="connsiteX3" fmla="*/ 773 w 12633"/>
                  <a:gd name="connsiteY3" fmla="*/ 6906 h 17942"/>
                  <a:gd name="connsiteX4" fmla="*/ 6434 w 12633"/>
                  <a:gd name="connsiteY4" fmla="*/ 63 h 17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3" h="17942">
                    <a:moveTo>
                      <a:pt x="6434" y="63"/>
                    </a:moveTo>
                    <a:cubicBezTo>
                      <a:pt x="10435" y="547"/>
                      <a:pt x="13283" y="4177"/>
                      <a:pt x="12790" y="8168"/>
                    </a:cubicBezTo>
                    <a:cubicBezTo>
                      <a:pt x="12317" y="12169"/>
                      <a:pt x="7036" y="18405"/>
                      <a:pt x="3040" y="17931"/>
                    </a:cubicBezTo>
                    <a:cubicBezTo>
                      <a:pt x="-945" y="17447"/>
                      <a:pt x="300" y="10902"/>
                      <a:pt x="773" y="6906"/>
                    </a:cubicBezTo>
                    <a:cubicBezTo>
                      <a:pt x="1256" y="2895"/>
                      <a:pt x="2439" y="-432"/>
                      <a:pt x="6434" y="63"/>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3" name="Free-form: Shape 1901">
                <a:extLst>
                  <a:ext uri="{FF2B5EF4-FFF2-40B4-BE49-F238E27FC236}">
                    <a16:creationId xmlns:a16="http://schemas.microsoft.com/office/drawing/2014/main" id="{20CF3627-FBB1-3000-82E0-3FCD7C3788D7}"/>
                  </a:ext>
                </a:extLst>
              </p:cNvPr>
              <p:cNvSpPr/>
              <p:nvPr/>
            </p:nvSpPr>
            <p:spPr>
              <a:xfrm>
                <a:off x="5038175" y="5234919"/>
                <a:ext cx="12640" cy="17950"/>
              </a:xfrm>
              <a:custGeom>
                <a:avLst/>
                <a:gdLst>
                  <a:gd name="connsiteX0" fmla="*/ 6425 w 12640"/>
                  <a:gd name="connsiteY0" fmla="*/ 56 h 17950"/>
                  <a:gd name="connsiteX1" fmla="*/ 12802 w 12640"/>
                  <a:gd name="connsiteY1" fmla="*/ 8172 h 17950"/>
                  <a:gd name="connsiteX2" fmla="*/ 3052 w 12640"/>
                  <a:gd name="connsiteY2" fmla="*/ 17935 h 17950"/>
                  <a:gd name="connsiteX3" fmla="*/ 785 w 12640"/>
                  <a:gd name="connsiteY3" fmla="*/ 6900 h 17950"/>
                  <a:gd name="connsiteX4" fmla="*/ 6425 w 12640"/>
                  <a:gd name="connsiteY4" fmla="*/ 56 h 17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0" h="17950">
                    <a:moveTo>
                      <a:pt x="6425" y="56"/>
                    </a:moveTo>
                    <a:cubicBezTo>
                      <a:pt x="10431" y="530"/>
                      <a:pt x="13275" y="4171"/>
                      <a:pt x="12802" y="8172"/>
                    </a:cubicBezTo>
                    <a:cubicBezTo>
                      <a:pt x="12308" y="12162"/>
                      <a:pt x="7027" y="18409"/>
                      <a:pt x="3052" y="17935"/>
                    </a:cubicBezTo>
                    <a:cubicBezTo>
                      <a:pt x="-953" y="17451"/>
                      <a:pt x="301" y="10906"/>
                      <a:pt x="785" y="6900"/>
                    </a:cubicBezTo>
                    <a:cubicBezTo>
                      <a:pt x="1253" y="2914"/>
                      <a:pt x="2430" y="-428"/>
                      <a:pt x="6425" y="5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4" name="Free-form: Shape 1902">
                <a:extLst>
                  <a:ext uri="{FF2B5EF4-FFF2-40B4-BE49-F238E27FC236}">
                    <a16:creationId xmlns:a16="http://schemas.microsoft.com/office/drawing/2014/main" id="{7F0F4778-75E6-B93F-5D40-5199235FF84E}"/>
                  </a:ext>
                </a:extLst>
              </p:cNvPr>
              <p:cNvSpPr/>
              <p:nvPr/>
            </p:nvSpPr>
            <p:spPr>
              <a:xfrm>
                <a:off x="5028153" y="5296177"/>
                <a:ext cx="12636" cy="17930"/>
              </a:xfrm>
              <a:custGeom>
                <a:avLst/>
                <a:gdLst>
                  <a:gd name="connsiteX0" fmla="*/ 6437 w 12636"/>
                  <a:gd name="connsiteY0" fmla="*/ 50 h 17930"/>
                  <a:gd name="connsiteX1" fmla="*/ 12798 w 12636"/>
                  <a:gd name="connsiteY1" fmla="*/ 8145 h 17930"/>
                  <a:gd name="connsiteX2" fmla="*/ 3043 w 12636"/>
                  <a:gd name="connsiteY2" fmla="*/ 17908 h 17930"/>
                  <a:gd name="connsiteX3" fmla="*/ 776 w 12636"/>
                  <a:gd name="connsiteY3" fmla="*/ 6894 h 17930"/>
                  <a:gd name="connsiteX4" fmla="*/ 6437 w 12636"/>
                  <a:gd name="connsiteY4" fmla="*/ 50 h 1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30">
                    <a:moveTo>
                      <a:pt x="6437" y="50"/>
                    </a:moveTo>
                    <a:cubicBezTo>
                      <a:pt x="10422" y="524"/>
                      <a:pt x="13276" y="4144"/>
                      <a:pt x="12798" y="8145"/>
                    </a:cubicBezTo>
                    <a:cubicBezTo>
                      <a:pt x="12320" y="12136"/>
                      <a:pt x="7034" y="18392"/>
                      <a:pt x="3043" y="17908"/>
                    </a:cubicBezTo>
                    <a:cubicBezTo>
                      <a:pt x="-952" y="17434"/>
                      <a:pt x="308" y="10890"/>
                      <a:pt x="776" y="6894"/>
                    </a:cubicBezTo>
                    <a:cubicBezTo>
                      <a:pt x="1254" y="2887"/>
                      <a:pt x="2432" y="-429"/>
                      <a:pt x="6437" y="5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5" name="Free-form: Shape 1903">
                <a:extLst>
                  <a:ext uri="{FF2B5EF4-FFF2-40B4-BE49-F238E27FC236}">
                    <a16:creationId xmlns:a16="http://schemas.microsoft.com/office/drawing/2014/main" id="{4DE0CCB2-1B8A-08BB-77FC-FE3217DCB6E9}"/>
                  </a:ext>
                </a:extLst>
              </p:cNvPr>
              <p:cNvSpPr/>
              <p:nvPr/>
            </p:nvSpPr>
            <p:spPr>
              <a:xfrm>
                <a:off x="5031164" y="5354412"/>
                <a:ext cx="12632" cy="17953"/>
              </a:xfrm>
              <a:custGeom>
                <a:avLst/>
                <a:gdLst>
                  <a:gd name="connsiteX0" fmla="*/ 6434 w 12632"/>
                  <a:gd name="connsiteY0" fmla="*/ 44 h 17953"/>
                  <a:gd name="connsiteX1" fmla="*/ 12795 w 12632"/>
                  <a:gd name="connsiteY1" fmla="*/ 8170 h 17953"/>
                  <a:gd name="connsiteX2" fmla="*/ 3045 w 12632"/>
                  <a:gd name="connsiteY2" fmla="*/ 17928 h 17953"/>
                  <a:gd name="connsiteX3" fmla="*/ 778 w 12632"/>
                  <a:gd name="connsiteY3" fmla="*/ 6893 h 17953"/>
                  <a:gd name="connsiteX4" fmla="*/ 6434 w 12632"/>
                  <a:gd name="connsiteY4" fmla="*/ 44 h 17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2" h="17953">
                    <a:moveTo>
                      <a:pt x="6434" y="44"/>
                    </a:moveTo>
                    <a:cubicBezTo>
                      <a:pt x="10414" y="518"/>
                      <a:pt x="13268" y="4148"/>
                      <a:pt x="12795" y="8170"/>
                    </a:cubicBezTo>
                    <a:cubicBezTo>
                      <a:pt x="12311" y="12150"/>
                      <a:pt x="7020" y="18396"/>
                      <a:pt x="3045" y="17928"/>
                    </a:cubicBezTo>
                    <a:cubicBezTo>
                      <a:pt x="-950" y="17433"/>
                      <a:pt x="305" y="10899"/>
                      <a:pt x="778" y="6893"/>
                    </a:cubicBezTo>
                    <a:cubicBezTo>
                      <a:pt x="1256" y="2892"/>
                      <a:pt x="2433" y="-430"/>
                      <a:pt x="6434" y="4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6" name="Free-form: Shape 1904">
                <a:extLst>
                  <a:ext uri="{FF2B5EF4-FFF2-40B4-BE49-F238E27FC236}">
                    <a16:creationId xmlns:a16="http://schemas.microsoft.com/office/drawing/2014/main" id="{C8D24503-113A-47B4-E3C4-B6CA78821066}"/>
                  </a:ext>
                </a:extLst>
              </p:cNvPr>
              <p:cNvSpPr/>
              <p:nvPr/>
            </p:nvSpPr>
            <p:spPr>
              <a:xfrm>
                <a:off x="5041181" y="5424700"/>
                <a:ext cx="12639" cy="17940"/>
              </a:xfrm>
              <a:custGeom>
                <a:avLst/>
                <a:gdLst>
                  <a:gd name="connsiteX0" fmla="*/ 6433 w 12639"/>
                  <a:gd name="connsiteY0" fmla="*/ 39 h 17940"/>
                  <a:gd name="connsiteX1" fmla="*/ 12798 w 12639"/>
                  <a:gd name="connsiteY1" fmla="*/ 8144 h 17940"/>
                  <a:gd name="connsiteX2" fmla="*/ 3044 w 12639"/>
                  <a:gd name="connsiteY2" fmla="*/ 17907 h 17940"/>
                  <a:gd name="connsiteX3" fmla="*/ 782 w 12639"/>
                  <a:gd name="connsiteY3" fmla="*/ 6882 h 17940"/>
                  <a:gd name="connsiteX4" fmla="*/ 6433 w 12639"/>
                  <a:gd name="connsiteY4" fmla="*/ 39 h 17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9" h="17940">
                    <a:moveTo>
                      <a:pt x="6433" y="39"/>
                    </a:moveTo>
                    <a:cubicBezTo>
                      <a:pt x="10428" y="512"/>
                      <a:pt x="13282" y="4143"/>
                      <a:pt x="12798" y="8144"/>
                    </a:cubicBezTo>
                    <a:cubicBezTo>
                      <a:pt x="12315" y="12145"/>
                      <a:pt x="7044" y="18391"/>
                      <a:pt x="3044" y="17907"/>
                    </a:cubicBezTo>
                    <a:cubicBezTo>
                      <a:pt x="-946" y="17423"/>
                      <a:pt x="298" y="10878"/>
                      <a:pt x="782" y="6882"/>
                    </a:cubicBezTo>
                    <a:cubicBezTo>
                      <a:pt x="1270" y="2886"/>
                      <a:pt x="2442" y="-440"/>
                      <a:pt x="6433" y="3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7" name="Free-form: Shape 1905">
                <a:extLst>
                  <a:ext uri="{FF2B5EF4-FFF2-40B4-BE49-F238E27FC236}">
                    <a16:creationId xmlns:a16="http://schemas.microsoft.com/office/drawing/2014/main" id="{1929AB4B-111A-DA1F-A20E-619C635234D3}"/>
                  </a:ext>
                </a:extLst>
              </p:cNvPr>
              <p:cNvSpPr/>
              <p:nvPr/>
            </p:nvSpPr>
            <p:spPr>
              <a:xfrm>
                <a:off x="5076272" y="5493986"/>
                <a:ext cx="12637" cy="17939"/>
              </a:xfrm>
              <a:custGeom>
                <a:avLst/>
                <a:gdLst>
                  <a:gd name="connsiteX0" fmla="*/ 6438 w 12637"/>
                  <a:gd name="connsiteY0" fmla="*/ 31 h 17939"/>
                  <a:gd name="connsiteX1" fmla="*/ 12793 w 12637"/>
                  <a:gd name="connsiteY1" fmla="*/ 8136 h 17939"/>
                  <a:gd name="connsiteX2" fmla="*/ 3044 w 12637"/>
                  <a:gd name="connsiteY2" fmla="*/ 17899 h 17939"/>
                  <a:gd name="connsiteX3" fmla="*/ 782 w 12637"/>
                  <a:gd name="connsiteY3" fmla="*/ 6864 h 17939"/>
                  <a:gd name="connsiteX4" fmla="*/ 6438 w 12637"/>
                  <a:gd name="connsiteY4" fmla="*/ 31 h 17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7" h="17939">
                    <a:moveTo>
                      <a:pt x="6438" y="31"/>
                    </a:moveTo>
                    <a:cubicBezTo>
                      <a:pt x="10428" y="504"/>
                      <a:pt x="13277" y="4145"/>
                      <a:pt x="12793" y="8136"/>
                    </a:cubicBezTo>
                    <a:cubicBezTo>
                      <a:pt x="12320" y="12137"/>
                      <a:pt x="7040" y="18383"/>
                      <a:pt x="3044" y="17899"/>
                    </a:cubicBezTo>
                    <a:cubicBezTo>
                      <a:pt x="-956" y="17425"/>
                      <a:pt x="298" y="10891"/>
                      <a:pt x="782" y="6864"/>
                    </a:cubicBezTo>
                    <a:cubicBezTo>
                      <a:pt x="1270" y="2878"/>
                      <a:pt x="2443" y="-438"/>
                      <a:pt x="6438" y="3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8" name="Free-form: Shape 1906">
                <a:extLst>
                  <a:ext uri="{FF2B5EF4-FFF2-40B4-BE49-F238E27FC236}">
                    <a16:creationId xmlns:a16="http://schemas.microsoft.com/office/drawing/2014/main" id="{F89BAD28-56F0-A306-E581-84492324D214}"/>
                  </a:ext>
                </a:extLst>
              </p:cNvPr>
              <p:cNvSpPr/>
              <p:nvPr/>
            </p:nvSpPr>
            <p:spPr>
              <a:xfrm>
                <a:off x="5149482" y="5451809"/>
                <a:ext cx="12632" cy="17948"/>
              </a:xfrm>
              <a:custGeom>
                <a:avLst/>
                <a:gdLst>
                  <a:gd name="connsiteX0" fmla="*/ 6428 w 12632"/>
                  <a:gd name="connsiteY0" fmla="*/ 34 h 17948"/>
                  <a:gd name="connsiteX1" fmla="*/ 12784 w 12632"/>
                  <a:gd name="connsiteY1" fmla="*/ 8149 h 17948"/>
                  <a:gd name="connsiteX2" fmla="*/ 3035 w 12632"/>
                  <a:gd name="connsiteY2" fmla="*/ 17912 h 17948"/>
                  <a:gd name="connsiteX3" fmla="*/ 767 w 12632"/>
                  <a:gd name="connsiteY3" fmla="*/ 6887 h 17948"/>
                  <a:gd name="connsiteX4" fmla="*/ 6428 w 12632"/>
                  <a:gd name="connsiteY4" fmla="*/ 34 h 1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2" h="17948">
                    <a:moveTo>
                      <a:pt x="6428" y="34"/>
                    </a:moveTo>
                    <a:cubicBezTo>
                      <a:pt x="10414" y="528"/>
                      <a:pt x="13257" y="4158"/>
                      <a:pt x="12784" y="8149"/>
                    </a:cubicBezTo>
                    <a:cubicBezTo>
                      <a:pt x="12301" y="12150"/>
                      <a:pt x="7030" y="18396"/>
                      <a:pt x="3035" y="17912"/>
                    </a:cubicBezTo>
                    <a:cubicBezTo>
                      <a:pt x="-961" y="17438"/>
                      <a:pt x="294" y="10894"/>
                      <a:pt x="767" y="6887"/>
                    </a:cubicBezTo>
                    <a:cubicBezTo>
                      <a:pt x="1235" y="2881"/>
                      <a:pt x="2418" y="-430"/>
                      <a:pt x="6428" y="3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9" name="Free-form: Shape 1907">
                <a:extLst>
                  <a:ext uri="{FF2B5EF4-FFF2-40B4-BE49-F238E27FC236}">
                    <a16:creationId xmlns:a16="http://schemas.microsoft.com/office/drawing/2014/main" id="{627FDEA2-6EAA-727E-0EA4-85442F8EB8C1}"/>
                  </a:ext>
                </a:extLst>
              </p:cNvPr>
              <p:cNvSpPr/>
              <p:nvPr/>
            </p:nvSpPr>
            <p:spPr>
              <a:xfrm>
                <a:off x="5105363" y="5399590"/>
                <a:ext cx="12633" cy="17938"/>
              </a:xfrm>
              <a:custGeom>
                <a:avLst/>
                <a:gdLst>
                  <a:gd name="connsiteX0" fmla="*/ 6413 w 12633"/>
                  <a:gd name="connsiteY0" fmla="*/ 37 h 17938"/>
                  <a:gd name="connsiteX1" fmla="*/ 12789 w 12633"/>
                  <a:gd name="connsiteY1" fmla="*/ 8142 h 17938"/>
                  <a:gd name="connsiteX2" fmla="*/ 3029 w 12633"/>
                  <a:gd name="connsiteY2" fmla="*/ 17906 h 17938"/>
                  <a:gd name="connsiteX3" fmla="*/ 772 w 12633"/>
                  <a:gd name="connsiteY3" fmla="*/ 6891 h 17938"/>
                  <a:gd name="connsiteX4" fmla="*/ 6413 w 12633"/>
                  <a:gd name="connsiteY4" fmla="*/ 37 h 1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3" h="17938">
                    <a:moveTo>
                      <a:pt x="6413" y="37"/>
                    </a:moveTo>
                    <a:cubicBezTo>
                      <a:pt x="10418" y="521"/>
                      <a:pt x="13262" y="4152"/>
                      <a:pt x="12789" y="8142"/>
                    </a:cubicBezTo>
                    <a:cubicBezTo>
                      <a:pt x="12311" y="12154"/>
                      <a:pt x="7025" y="18400"/>
                      <a:pt x="3029" y="17906"/>
                    </a:cubicBezTo>
                    <a:cubicBezTo>
                      <a:pt x="-956" y="17432"/>
                      <a:pt x="299" y="10897"/>
                      <a:pt x="772" y="6891"/>
                    </a:cubicBezTo>
                    <a:cubicBezTo>
                      <a:pt x="1250" y="2895"/>
                      <a:pt x="2423" y="-421"/>
                      <a:pt x="6413" y="37"/>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0" name="Free-form: Shape 1908">
                <a:extLst>
                  <a:ext uri="{FF2B5EF4-FFF2-40B4-BE49-F238E27FC236}">
                    <a16:creationId xmlns:a16="http://schemas.microsoft.com/office/drawing/2014/main" id="{AF2B7D2E-4875-D4A6-D280-727005CBC5D8}"/>
                  </a:ext>
                </a:extLst>
              </p:cNvPr>
              <p:cNvSpPr/>
              <p:nvPr/>
            </p:nvSpPr>
            <p:spPr>
              <a:xfrm>
                <a:off x="5093334" y="5337335"/>
                <a:ext cx="12630" cy="17955"/>
              </a:xfrm>
              <a:custGeom>
                <a:avLst/>
                <a:gdLst>
                  <a:gd name="connsiteX0" fmla="*/ 6416 w 12630"/>
                  <a:gd name="connsiteY0" fmla="*/ 47 h 17955"/>
                  <a:gd name="connsiteX1" fmla="*/ 12787 w 12630"/>
                  <a:gd name="connsiteY1" fmla="*/ 8173 h 17955"/>
                  <a:gd name="connsiteX2" fmla="*/ 3027 w 12630"/>
                  <a:gd name="connsiteY2" fmla="*/ 17931 h 17955"/>
                  <a:gd name="connsiteX3" fmla="*/ 770 w 12630"/>
                  <a:gd name="connsiteY3" fmla="*/ 6896 h 17955"/>
                  <a:gd name="connsiteX4" fmla="*/ 6416 w 12630"/>
                  <a:gd name="connsiteY4" fmla="*/ 47 h 17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 h="17955">
                    <a:moveTo>
                      <a:pt x="6416" y="47"/>
                    </a:moveTo>
                    <a:cubicBezTo>
                      <a:pt x="10406" y="531"/>
                      <a:pt x="13260" y="4172"/>
                      <a:pt x="12787" y="8173"/>
                    </a:cubicBezTo>
                    <a:cubicBezTo>
                      <a:pt x="12314" y="12164"/>
                      <a:pt x="7033" y="18400"/>
                      <a:pt x="3027" y="17931"/>
                    </a:cubicBezTo>
                    <a:cubicBezTo>
                      <a:pt x="-948" y="17457"/>
                      <a:pt x="297" y="10902"/>
                      <a:pt x="770" y="6896"/>
                    </a:cubicBezTo>
                    <a:cubicBezTo>
                      <a:pt x="1243" y="2890"/>
                      <a:pt x="2431" y="-437"/>
                      <a:pt x="6416" y="47"/>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1" name="Free-form: Shape 1909">
                <a:extLst>
                  <a:ext uri="{FF2B5EF4-FFF2-40B4-BE49-F238E27FC236}">
                    <a16:creationId xmlns:a16="http://schemas.microsoft.com/office/drawing/2014/main" id="{0E74C414-7BB2-F923-EAE6-CA7CD2DF27AB}"/>
                  </a:ext>
                </a:extLst>
              </p:cNvPr>
              <p:cNvSpPr/>
              <p:nvPr/>
            </p:nvSpPr>
            <p:spPr>
              <a:xfrm>
                <a:off x="5085309" y="5278090"/>
                <a:ext cx="12638" cy="17948"/>
              </a:xfrm>
              <a:custGeom>
                <a:avLst/>
                <a:gdLst>
                  <a:gd name="connsiteX0" fmla="*/ 6419 w 12638"/>
                  <a:gd name="connsiteY0" fmla="*/ 49 h 17948"/>
                  <a:gd name="connsiteX1" fmla="*/ 12795 w 12638"/>
                  <a:gd name="connsiteY1" fmla="*/ 8164 h 17948"/>
                  <a:gd name="connsiteX2" fmla="*/ 3041 w 12638"/>
                  <a:gd name="connsiteY2" fmla="*/ 17928 h 17948"/>
                  <a:gd name="connsiteX3" fmla="*/ 768 w 12638"/>
                  <a:gd name="connsiteY3" fmla="*/ 6903 h 17948"/>
                  <a:gd name="connsiteX4" fmla="*/ 6419 w 12638"/>
                  <a:gd name="connsiteY4" fmla="*/ 49 h 1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8" h="17948">
                    <a:moveTo>
                      <a:pt x="6419" y="49"/>
                    </a:moveTo>
                    <a:cubicBezTo>
                      <a:pt x="10409" y="533"/>
                      <a:pt x="13268" y="4163"/>
                      <a:pt x="12795" y="8164"/>
                    </a:cubicBezTo>
                    <a:cubicBezTo>
                      <a:pt x="12302" y="12155"/>
                      <a:pt x="7021" y="18412"/>
                      <a:pt x="3041" y="17928"/>
                    </a:cubicBezTo>
                    <a:cubicBezTo>
                      <a:pt x="-960" y="17454"/>
                      <a:pt x="305" y="10909"/>
                      <a:pt x="768" y="6903"/>
                    </a:cubicBezTo>
                    <a:cubicBezTo>
                      <a:pt x="1246" y="2902"/>
                      <a:pt x="2429" y="-414"/>
                      <a:pt x="6419" y="4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2" name="Free-form: Shape 1910">
                <a:extLst>
                  <a:ext uri="{FF2B5EF4-FFF2-40B4-BE49-F238E27FC236}">
                    <a16:creationId xmlns:a16="http://schemas.microsoft.com/office/drawing/2014/main" id="{92CF303C-DF5E-281C-8856-342A52BCD2B1}"/>
                  </a:ext>
                </a:extLst>
              </p:cNvPr>
              <p:cNvSpPr/>
              <p:nvPr/>
            </p:nvSpPr>
            <p:spPr>
              <a:xfrm>
                <a:off x="5093334" y="5220859"/>
                <a:ext cx="12630" cy="17947"/>
              </a:xfrm>
              <a:custGeom>
                <a:avLst/>
                <a:gdLst>
                  <a:gd name="connsiteX0" fmla="*/ 6416 w 12630"/>
                  <a:gd name="connsiteY0" fmla="*/ 55 h 17947"/>
                  <a:gd name="connsiteX1" fmla="*/ 12787 w 12630"/>
                  <a:gd name="connsiteY1" fmla="*/ 8160 h 17947"/>
                  <a:gd name="connsiteX2" fmla="*/ 3027 w 12630"/>
                  <a:gd name="connsiteY2" fmla="*/ 17934 h 17947"/>
                  <a:gd name="connsiteX3" fmla="*/ 770 w 12630"/>
                  <a:gd name="connsiteY3" fmla="*/ 6899 h 17947"/>
                  <a:gd name="connsiteX4" fmla="*/ 6416 w 12630"/>
                  <a:gd name="connsiteY4" fmla="*/ 55 h 17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 h="17947">
                    <a:moveTo>
                      <a:pt x="6416" y="55"/>
                    </a:moveTo>
                    <a:cubicBezTo>
                      <a:pt x="10406" y="539"/>
                      <a:pt x="13260" y="4169"/>
                      <a:pt x="12787" y="8160"/>
                    </a:cubicBezTo>
                    <a:cubicBezTo>
                      <a:pt x="12314" y="12171"/>
                      <a:pt x="7033" y="18397"/>
                      <a:pt x="3027" y="17934"/>
                    </a:cubicBezTo>
                    <a:cubicBezTo>
                      <a:pt x="-948" y="17450"/>
                      <a:pt x="297" y="10915"/>
                      <a:pt x="770" y="6899"/>
                    </a:cubicBezTo>
                    <a:cubicBezTo>
                      <a:pt x="1238" y="2903"/>
                      <a:pt x="2431" y="-414"/>
                      <a:pt x="6416" y="5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3" name="Free-form: Shape 1911">
                <a:extLst>
                  <a:ext uri="{FF2B5EF4-FFF2-40B4-BE49-F238E27FC236}">
                    <a16:creationId xmlns:a16="http://schemas.microsoft.com/office/drawing/2014/main" id="{65F1EC45-F029-1D6F-6DB8-C15B9E06DB53}"/>
                  </a:ext>
                </a:extLst>
              </p:cNvPr>
              <p:cNvSpPr/>
              <p:nvPr/>
            </p:nvSpPr>
            <p:spPr>
              <a:xfrm>
                <a:off x="5105363" y="5185727"/>
                <a:ext cx="12633" cy="17930"/>
              </a:xfrm>
              <a:custGeom>
                <a:avLst/>
                <a:gdLst>
                  <a:gd name="connsiteX0" fmla="*/ 6413 w 12633"/>
                  <a:gd name="connsiteY0" fmla="*/ 61 h 17930"/>
                  <a:gd name="connsiteX1" fmla="*/ 12789 w 12633"/>
                  <a:gd name="connsiteY1" fmla="*/ 8156 h 17930"/>
                  <a:gd name="connsiteX2" fmla="*/ 3029 w 12633"/>
                  <a:gd name="connsiteY2" fmla="*/ 17919 h 17930"/>
                  <a:gd name="connsiteX3" fmla="*/ 772 w 12633"/>
                  <a:gd name="connsiteY3" fmla="*/ 6894 h 17930"/>
                  <a:gd name="connsiteX4" fmla="*/ 6413 w 12633"/>
                  <a:gd name="connsiteY4" fmla="*/ 61 h 1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3" h="17930">
                    <a:moveTo>
                      <a:pt x="6413" y="61"/>
                    </a:moveTo>
                    <a:cubicBezTo>
                      <a:pt x="10418" y="524"/>
                      <a:pt x="13262" y="4155"/>
                      <a:pt x="12789" y="8156"/>
                    </a:cubicBezTo>
                    <a:cubicBezTo>
                      <a:pt x="12311" y="12157"/>
                      <a:pt x="7025" y="18393"/>
                      <a:pt x="3029" y="17919"/>
                    </a:cubicBezTo>
                    <a:cubicBezTo>
                      <a:pt x="-956" y="17435"/>
                      <a:pt x="299" y="10890"/>
                      <a:pt x="772" y="6894"/>
                    </a:cubicBezTo>
                    <a:cubicBezTo>
                      <a:pt x="1250" y="2888"/>
                      <a:pt x="2423" y="-423"/>
                      <a:pt x="6413" y="6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4" name="Free-form: Shape 1912">
                <a:extLst>
                  <a:ext uri="{FF2B5EF4-FFF2-40B4-BE49-F238E27FC236}">
                    <a16:creationId xmlns:a16="http://schemas.microsoft.com/office/drawing/2014/main" id="{400BE5D2-E21F-3AD4-B46B-C1510BBCB13C}"/>
                  </a:ext>
                </a:extLst>
              </p:cNvPr>
              <p:cNvSpPr/>
              <p:nvPr/>
            </p:nvSpPr>
            <p:spPr>
              <a:xfrm>
                <a:off x="5212340" y="5058224"/>
                <a:ext cx="12552" cy="10068"/>
              </a:xfrm>
              <a:custGeom>
                <a:avLst/>
                <a:gdLst>
                  <a:gd name="connsiteX0" fmla="*/ 400 w 12552"/>
                  <a:gd name="connsiteY0" fmla="*/ 3662 h 10068"/>
                  <a:gd name="connsiteX1" fmla="*/ 7064 w 12552"/>
                  <a:gd name="connsiteY1" fmla="*/ 284 h 10068"/>
                  <a:gd name="connsiteX2" fmla="*/ 12607 w 12552"/>
                  <a:gd name="connsiteY2" fmla="*/ 8621 h 10068"/>
                  <a:gd name="connsiteX3" fmla="*/ 4457 w 12552"/>
                  <a:gd name="connsiteY3" fmla="*/ 8662 h 10068"/>
                  <a:gd name="connsiteX4" fmla="*/ 400 w 12552"/>
                  <a:gd name="connsiteY4" fmla="*/ 3662 h 10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2" h="10068">
                    <a:moveTo>
                      <a:pt x="400" y="3662"/>
                    </a:moveTo>
                    <a:cubicBezTo>
                      <a:pt x="1305" y="897"/>
                      <a:pt x="4287" y="-612"/>
                      <a:pt x="7064" y="284"/>
                    </a:cubicBezTo>
                    <a:cubicBezTo>
                      <a:pt x="9830" y="1201"/>
                      <a:pt x="13522" y="5835"/>
                      <a:pt x="12607" y="8621"/>
                    </a:cubicBezTo>
                    <a:cubicBezTo>
                      <a:pt x="11692" y="11386"/>
                      <a:pt x="7234" y="9579"/>
                      <a:pt x="4457" y="8662"/>
                    </a:cubicBezTo>
                    <a:cubicBezTo>
                      <a:pt x="1696" y="7756"/>
                      <a:pt x="-495" y="6437"/>
                      <a:pt x="400" y="366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5" name="Free-form: Shape 1913">
                <a:extLst>
                  <a:ext uri="{FF2B5EF4-FFF2-40B4-BE49-F238E27FC236}">
                    <a16:creationId xmlns:a16="http://schemas.microsoft.com/office/drawing/2014/main" id="{857A8A78-4278-8CFB-5FC8-479F843E7770}"/>
                  </a:ext>
                </a:extLst>
              </p:cNvPr>
              <p:cNvSpPr/>
              <p:nvPr/>
            </p:nvSpPr>
            <p:spPr>
              <a:xfrm>
                <a:off x="5267847" y="5070161"/>
                <a:ext cx="12546" cy="10065"/>
              </a:xfrm>
              <a:custGeom>
                <a:avLst/>
                <a:gdLst>
                  <a:gd name="connsiteX0" fmla="*/ 401 w 12546"/>
                  <a:gd name="connsiteY0" fmla="*/ 3670 h 10065"/>
                  <a:gd name="connsiteX1" fmla="*/ 7060 w 12546"/>
                  <a:gd name="connsiteY1" fmla="*/ 292 h 10065"/>
                  <a:gd name="connsiteX2" fmla="*/ 12598 w 12546"/>
                  <a:gd name="connsiteY2" fmla="*/ 8608 h 10065"/>
                  <a:gd name="connsiteX3" fmla="*/ 4448 w 12546"/>
                  <a:gd name="connsiteY3" fmla="*/ 8670 h 10065"/>
                  <a:gd name="connsiteX4" fmla="*/ 401 w 12546"/>
                  <a:gd name="connsiteY4" fmla="*/ 3670 h 10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6" h="10065">
                    <a:moveTo>
                      <a:pt x="401" y="3670"/>
                    </a:moveTo>
                    <a:cubicBezTo>
                      <a:pt x="1306" y="894"/>
                      <a:pt x="4288" y="-625"/>
                      <a:pt x="7060" y="292"/>
                    </a:cubicBezTo>
                    <a:cubicBezTo>
                      <a:pt x="9821" y="1198"/>
                      <a:pt x="13508" y="5843"/>
                      <a:pt x="12598" y="8608"/>
                    </a:cubicBezTo>
                    <a:cubicBezTo>
                      <a:pt x="11677" y="11383"/>
                      <a:pt x="7224" y="9576"/>
                      <a:pt x="4448" y="8670"/>
                    </a:cubicBezTo>
                    <a:cubicBezTo>
                      <a:pt x="1686" y="7753"/>
                      <a:pt x="-509" y="6445"/>
                      <a:pt x="401" y="367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6" name="Free-form: Shape 1914">
                <a:extLst>
                  <a:ext uri="{FF2B5EF4-FFF2-40B4-BE49-F238E27FC236}">
                    <a16:creationId xmlns:a16="http://schemas.microsoft.com/office/drawing/2014/main" id="{FF326D0D-45BE-5AC5-0F60-F415376EA7DB}"/>
                  </a:ext>
                </a:extLst>
              </p:cNvPr>
              <p:cNvSpPr/>
              <p:nvPr/>
            </p:nvSpPr>
            <p:spPr>
              <a:xfrm>
                <a:off x="5538575" y="5366382"/>
                <a:ext cx="12553" cy="10072"/>
              </a:xfrm>
              <a:custGeom>
                <a:avLst/>
                <a:gdLst>
                  <a:gd name="connsiteX0" fmla="*/ 371 w 12553"/>
                  <a:gd name="connsiteY0" fmla="*/ 3639 h 10072"/>
                  <a:gd name="connsiteX1" fmla="*/ 7050 w 12553"/>
                  <a:gd name="connsiteY1" fmla="*/ 261 h 10072"/>
                  <a:gd name="connsiteX2" fmla="*/ 12583 w 12553"/>
                  <a:gd name="connsiteY2" fmla="*/ 8588 h 10072"/>
                  <a:gd name="connsiteX3" fmla="*/ 4428 w 12553"/>
                  <a:gd name="connsiteY3" fmla="*/ 8639 h 10072"/>
                  <a:gd name="connsiteX4" fmla="*/ 371 w 12553"/>
                  <a:gd name="connsiteY4" fmla="*/ 3639 h 10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3" h="10072">
                    <a:moveTo>
                      <a:pt x="371" y="3639"/>
                    </a:moveTo>
                    <a:cubicBezTo>
                      <a:pt x="1301" y="864"/>
                      <a:pt x="4268" y="-645"/>
                      <a:pt x="7050" y="261"/>
                    </a:cubicBezTo>
                    <a:cubicBezTo>
                      <a:pt x="9801" y="1168"/>
                      <a:pt x="13483" y="5823"/>
                      <a:pt x="12583" y="8588"/>
                    </a:cubicBezTo>
                    <a:cubicBezTo>
                      <a:pt x="11668" y="11374"/>
                      <a:pt x="7204" y="9546"/>
                      <a:pt x="4428" y="8639"/>
                    </a:cubicBezTo>
                    <a:cubicBezTo>
                      <a:pt x="1666" y="7723"/>
                      <a:pt x="-524" y="6425"/>
                      <a:pt x="371" y="363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7" name="Free-form: Shape 1915">
                <a:extLst>
                  <a:ext uri="{FF2B5EF4-FFF2-40B4-BE49-F238E27FC236}">
                    <a16:creationId xmlns:a16="http://schemas.microsoft.com/office/drawing/2014/main" id="{A2B21308-2B7E-29EB-A643-7296FB644B2D}"/>
                  </a:ext>
                </a:extLst>
              </p:cNvPr>
              <p:cNvSpPr/>
              <p:nvPr/>
            </p:nvSpPr>
            <p:spPr>
              <a:xfrm>
                <a:off x="5529552" y="5406955"/>
                <a:ext cx="12550" cy="10076"/>
              </a:xfrm>
              <a:custGeom>
                <a:avLst/>
                <a:gdLst>
                  <a:gd name="connsiteX0" fmla="*/ 376 w 12550"/>
                  <a:gd name="connsiteY0" fmla="*/ 3645 h 10076"/>
                  <a:gd name="connsiteX1" fmla="*/ 7045 w 12550"/>
                  <a:gd name="connsiteY1" fmla="*/ 257 h 10076"/>
                  <a:gd name="connsiteX2" fmla="*/ 12578 w 12550"/>
                  <a:gd name="connsiteY2" fmla="*/ 8593 h 10076"/>
                  <a:gd name="connsiteX3" fmla="*/ 4422 w 12550"/>
                  <a:gd name="connsiteY3" fmla="*/ 8635 h 10076"/>
                  <a:gd name="connsiteX4" fmla="*/ 376 w 12550"/>
                  <a:gd name="connsiteY4" fmla="*/ 3645 h 10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0" h="10076">
                    <a:moveTo>
                      <a:pt x="376" y="3645"/>
                    </a:moveTo>
                    <a:cubicBezTo>
                      <a:pt x="1291" y="869"/>
                      <a:pt x="4273" y="-650"/>
                      <a:pt x="7045" y="257"/>
                    </a:cubicBezTo>
                    <a:cubicBezTo>
                      <a:pt x="9811" y="1173"/>
                      <a:pt x="13488" y="5828"/>
                      <a:pt x="12578" y="8593"/>
                    </a:cubicBezTo>
                    <a:cubicBezTo>
                      <a:pt x="11678" y="11369"/>
                      <a:pt x="7204" y="9551"/>
                      <a:pt x="4422" y="8635"/>
                    </a:cubicBezTo>
                    <a:cubicBezTo>
                      <a:pt x="1661" y="7728"/>
                      <a:pt x="-529" y="6431"/>
                      <a:pt x="376" y="364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8" name="Free-form: Shape 1916">
                <a:extLst>
                  <a:ext uri="{FF2B5EF4-FFF2-40B4-BE49-F238E27FC236}">
                    <a16:creationId xmlns:a16="http://schemas.microsoft.com/office/drawing/2014/main" id="{7D4F5904-C6EF-0D8E-4200-F84349820D75}"/>
                  </a:ext>
                </a:extLst>
              </p:cNvPr>
              <p:cNvSpPr/>
              <p:nvPr/>
            </p:nvSpPr>
            <p:spPr>
              <a:xfrm>
                <a:off x="5512508" y="5448130"/>
                <a:ext cx="12554" cy="10066"/>
              </a:xfrm>
              <a:custGeom>
                <a:avLst/>
                <a:gdLst>
                  <a:gd name="connsiteX0" fmla="*/ 375 w 12554"/>
                  <a:gd name="connsiteY0" fmla="*/ 3641 h 10066"/>
                  <a:gd name="connsiteX1" fmla="*/ 7034 w 12554"/>
                  <a:gd name="connsiteY1" fmla="*/ 253 h 10066"/>
                  <a:gd name="connsiteX2" fmla="*/ 12587 w 12554"/>
                  <a:gd name="connsiteY2" fmla="*/ 8590 h 10066"/>
                  <a:gd name="connsiteX3" fmla="*/ 4442 w 12554"/>
                  <a:gd name="connsiteY3" fmla="*/ 8631 h 10066"/>
                  <a:gd name="connsiteX4" fmla="*/ 375 w 12554"/>
                  <a:gd name="connsiteY4" fmla="*/ 3641 h 10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4" h="10066">
                    <a:moveTo>
                      <a:pt x="375" y="3641"/>
                    </a:moveTo>
                    <a:cubicBezTo>
                      <a:pt x="1290" y="866"/>
                      <a:pt x="4262" y="-653"/>
                      <a:pt x="7034" y="253"/>
                    </a:cubicBezTo>
                    <a:cubicBezTo>
                      <a:pt x="9815" y="1159"/>
                      <a:pt x="13482" y="5814"/>
                      <a:pt x="12587" y="8590"/>
                    </a:cubicBezTo>
                    <a:cubicBezTo>
                      <a:pt x="11661" y="11355"/>
                      <a:pt x="7214" y="9527"/>
                      <a:pt x="4442" y="8631"/>
                    </a:cubicBezTo>
                    <a:cubicBezTo>
                      <a:pt x="1670" y="7725"/>
                      <a:pt x="-525" y="6417"/>
                      <a:pt x="375" y="364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9" name="Free-form: Shape 1917">
                <a:extLst>
                  <a:ext uri="{FF2B5EF4-FFF2-40B4-BE49-F238E27FC236}">
                    <a16:creationId xmlns:a16="http://schemas.microsoft.com/office/drawing/2014/main" id="{1517CF29-F35F-858B-3E29-F9491CE5AD71}"/>
                  </a:ext>
                </a:extLst>
              </p:cNvPr>
              <p:cNvSpPr/>
              <p:nvPr/>
            </p:nvSpPr>
            <p:spPr>
              <a:xfrm>
                <a:off x="5488440" y="5490894"/>
                <a:ext cx="12558" cy="10067"/>
              </a:xfrm>
              <a:custGeom>
                <a:avLst/>
                <a:gdLst>
                  <a:gd name="connsiteX0" fmla="*/ 376 w 12558"/>
                  <a:gd name="connsiteY0" fmla="*/ 3638 h 10067"/>
                  <a:gd name="connsiteX1" fmla="*/ 7045 w 12558"/>
                  <a:gd name="connsiteY1" fmla="*/ 250 h 10067"/>
                  <a:gd name="connsiteX2" fmla="*/ 12588 w 12558"/>
                  <a:gd name="connsiteY2" fmla="*/ 8577 h 10067"/>
                  <a:gd name="connsiteX3" fmla="*/ 4433 w 12558"/>
                  <a:gd name="connsiteY3" fmla="*/ 8618 h 10067"/>
                  <a:gd name="connsiteX4" fmla="*/ 376 w 12558"/>
                  <a:gd name="connsiteY4" fmla="*/ 3638 h 10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8" h="10067">
                    <a:moveTo>
                      <a:pt x="376" y="3638"/>
                    </a:moveTo>
                    <a:cubicBezTo>
                      <a:pt x="1291" y="853"/>
                      <a:pt x="4273" y="-656"/>
                      <a:pt x="7045" y="250"/>
                    </a:cubicBezTo>
                    <a:cubicBezTo>
                      <a:pt x="9816" y="1156"/>
                      <a:pt x="13503" y="5801"/>
                      <a:pt x="12588" y="8577"/>
                    </a:cubicBezTo>
                    <a:cubicBezTo>
                      <a:pt x="11673" y="11352"/>
                      <a:pt x="7214" y="9534"/>
                      <a:pt x="4433" y="8618"/>
                    </a:cubicBezTo>
                    <a:cubicBezTo>
                      <a:pt x="1666" y="7722"/>
                      <a:pt x="-519" y="6424"/>
                      <a:pt x="376" y="3638"/>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0" name="Free-form: Shape 1918">
                <a:extLst>
                  <a:ext uri="{FF2B5EF4-FFF2-40B4-BE49-F238E27FC236}">
                    <a16:creationId xmlns:a16="http://schemas.microsoft.com/office/drawing/2014/main" id="{7B7D85B0-2D63-6718-6CEE-82582C49E532}"/>
                  </a:ext>
                </a:extLst>
              </p:cNvPr>
              <p:cNvSpPr/>
              <p:nvPr/>
            </p:nvSpPr>
            <p:spPr>
              <a:xfrm>
                <a:off x="5448333" y="5514998"/>
                <a:ext cx="12547" cy="10069"/>
              </a:xfrm>
              <a:custGeom>
                <a:avLst/>
                <a:gdLst>
                  <a:gd name="connsiteX0" fmla="*/ 383 w 12547"/>
                  <a:gd name="connsiteY0" fmla="*/ 3631 h 10069"/>
                  <a:gd name="connsiteX1" fmla="*/ 7042 w 12547"/>
                  <a:gd name="connsiteY1" fmla="*/ 253 h 10069"/>
                  <a:gd name="connsiteX2" fmla="*/ 12585 w 12547"/>
                  <a:gd name="connsiteY2" fmla="*/ 8579 h 10069"/>
                  <a:gd name="connsiteX3" fmla="*/ 4446 w 12547"/>
                  <a:gd name="connsiteY3" fmla="*/ 8621 h 10069"/>
                  <a:gd name="connsiteX4" fmla="*/ 383 w 12547"/>
                  <a:gd name="connsiteY4" fmla="*/ 3631 h 10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7" h="10069">
                    <a:moveTo>
                      <a:pt x="383" y="3631"/>
                    </a:moveTo>
                    <a:cubicBezTo>
                      <a:pt x="1299" y="845"/>
                      <a:pt x="4271" y="-664"/>
                      <a:pt x="7042" y="253"/>
                    </a:cubicBezTo>
                    <a:cubicBezTo>
                      <a:pt x="9814" y="1149"/>
                      <a:pt x="13480" y="5814"/>
                      <a:pt x="12585" y="8579"/>
                    </a:cubicBezTo>
                    <a:cubicBezTo>
                      <a:pt x="11680" y="11355"/>
                      <a:pt x="7217" y="9527"/>
                      <a:pt x="4446" y="8621"/>
                    </a:cubicBezTo>
                    <a:cubicBezTo>
                      <a:pt x="1659" y="7714"/>
                      <a:pt x="-522" y="6406"/>
                      <a:pt x="383" y="363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1" name="Free-form: Shape 1919">
                <a:extLst>
                  <a:ext uri="{FF2B5EF4-FFF2-40B4-BE49-F238E27FC236}">
                    <a16:creationId xmlns:a16="http://schemas.microsoft.com/office/drawing/2014/main" id="{2BCA7AB8-E166-D760-29B7-219B2CA5CEB1}"/>
                  </a:ext>
                </a:extLst>
              </p:cNvPr>
              <p:cNvSpPr/>
              <p:nvPr/>
            </p:nvSpPr>
            <p:spPr>
              <a:xfrm>
                <a:off x="5397192" y="5506966"/>
                <a:ext cx="12551" cy="10068"/>
              </a:xfrm>
              <a:custGeom>
                <a:avLst/>
                <a:gdLst>
                  <a:gd name="connsiteX0" fmla="*/ 391 w 12551"/>
                  <a:gd name="connsiteY0" fmla="*/ 3615 h 10068"/>
                  <a:gd name="connsiteX1" fmla="*/ 7050 w 12551"/>
                  <a:gd name="connsiteY1" fmla="*/ 258 h 10068"/>
                  <a:gd name="connsiteX2" fmla="*/ 12594 w 12551"/>
                  <a:gd name="connsiteY2" fmla="*/ 8564 h 10068"/>
                  <a:gd name="connsiteX3" fmla="*/ 4449 w 12551"/>
                  <a:gd name="connsiteY3" fmla="*/ 8625 h 10068"/>
                  <a:gd name="connsiteX4" fmla="*/ 391 w 12551"/>
                  <a:gd name="connsiteY4" fmla="*/ 3615 h 10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1" h="10068">
                    <a:moveTo>
                      <a:pt x="391" y="3615"/>
                    </a:moveTo>
                    <a:cubicBezTo>
                      <a:pt x="1307" y="850"/>
                      <a:pt x="4279" y="-669"/>
                      <a:pt x="7050" y="258"/>
                    </a:cubicBezTo>
                    <a:cubicBezTo>
                      <a:pt x="9812" y="1164"/>
                      <a:pt x="13493" y="5799"/>
                      <a:pt x="12594" y="8564"/>
                    </a:cubicBezTo>
                    <a:cubicBezTo>
                      <a:pt x="11678" y="11360"/>
                      <a:pt x="7210" y="9532"/>
                      <a:pt x="4449" y="8625"/>
                    </a:cubicBezTo>
                    <a:cubicBezTo>
                      <a:pt x="1667" y="7709"/>
                      <a:pt x="-524" y="6401"/>
                      <a:pt x="391" y="361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2" name="Free-form: Shape 1920">
                <a:extLst>
                  <a:ext uri="{FF2B5EF4-FFF2-40B4-BE49-F238E27FC236}">
                    <a16:creationId xmlns:a16="http://schemas.microsoft.com/office/drawing/2014/main" id="{7B1F4124-69C6-19C4-4437-B94B176B37E0}"/>
                  </a:ext>
                </a:extLst>
              </p:cNvPr>
              <p:cNvSpPr/>
              <p:nvPr/>
            </p:nvSpPr>
            <p:spPr>
              <a:xfrm>
                <a:off x="5322997" y="5078198"/>
                <a:ext cx="12540" cy="10066"/>
              </a:xfrm>
              <a:custGeom>
                <a:avLst/>
                <a:gdLst>
                  <a:gd name="connsiteX0" fmla="*/ 394 w 12540"/>
                  <a:gd name="connsiteY0" fmla="*/ 3670 h 10066"/>
                  <a:gd name="connsiteX1" fmla="*/ 7053 w 12540"/>
                  <a:gd name="connsiteY1" fmla="*/ 292 h 10066"/>
                  <a:gd name="connsiteX2" fmla="*/ 12586 w 12540"/>
                  <a:gd name="connsiteY2" fmla="*/ 8598 h 10066"/>
                  <a:gd name="connsiteX3" fmla="*/ 4451 w 12540"/>
                  <a:gd name="connsiteY3" fmla="*/ 8670 h 10066"/>
                  <a:gd name="connsiteX4" fmla="*/ 394 w 12540"/>
                  <a:gd name="connsiteY4" fmla="*/ 3670 h 10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0" h="10066">
                    <a:moveTo>
                      <a:pt x="394" y="3670"/>
                    </a:moveTo>
                    <a:cubicBezTo>
                      <a:pt x="1299" y="884"/>
                      <a:pt x="4271" y="-625"/>
                      <a:pt x="7053" y="292"/>
                    </a:cubicBezTo>
                    <a:cubicBezTo>
                      <a:pt x="9825" y="1198"/>
                      <a:pt x="13496" y="5843"/>
                      <a:pt x="12586" y="8598"/>
                    </a:cubicBezTo>
                    <a:cubicBezTo>
                      <a:pt x="11681" y="11394"/>
                      <a:pt x="7212" y="9571"/>
                      <a:pt x="4451" y="8670"/>
                    </a:cubicBezTo>
                    <a:cubicBezTo>
                      <a:pt x="1680" y="7743"/>
                      <a:pt x="-511" y="6435"/>
                      <a:pt x="394" y="367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3" name="Free-form: Shape 1921">
                <a:extLst>
                  <a:ext uri="{FF2B5EF4-FFF2-40B4-BE49-F238E27FC236}">
                    <a16:creationId xmlns:a16="http://schemas.microsoft.com/office/drawing/2014/main" id="{3AB31FBF-E1E5-87E9-3421-C16DFD77A733}"/>
                  </a:ext>
                </a:extLst>
              </p:cNvPr>
              <p:cNvSpPr/>
              <p:nvPr/>
            </p:nvSpPr>
            <p:spPr>
              <a:xfrm>
                <a:off x="5376132" y="5074178"/>
                <a:ext cx="12560" cy="10067"/>
              </a:xfrm>
              <a:custGeom>
                <a:avLst/>
                <a:gdLst>
                  <a:gd name="connsiteX0" fmla="*/ 387 w 12560"/>
                  <a:gd name="connsiteY0" fmla="*/ 3664 h 10067"/>
                  <a:gd name="connsiteX1" fmla="*/ 7061 w 12560"/>
                  <a:gd name="connsiteY1" fmla="*/ 286 h 10067"/>
                  <a:gd name="connsiteX2" fmla="*/ 12604 w 12560"/>
                  <a:gd name="connsiteY2" fmla="*/ 8613 h 10067"/>
                  <a:gd name="connsiteX3" fmla="*/ 4449 w 12560"/>
                  <a:gd name="connsiteY3" fmla="*/ 8664 h 10067"/>
                  <a:gd name="connsiteX4" fmla="*/ 387 w 12560"/>
                  <a:gd name="connsiteY4" fmla="*/ 3664 h 10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0" h="10067">
                    <a:moveTo>
                      <a:pt x="387" y="3664"/>
                    </a:moveTo>
                    <a:cubicBezTo>
                      <a:pt x="1307" y="899"/>
                      <a:pt x="4289" y="-620"/>
                      <a:pt x="7061" y="286"/>
                    </a:cubicBezTo>
                    <a:cubicBezTo>
                      <a:pt x="9822" y="1193"/>
                      <a:pt x="13504" y="5837"/>
                      <a:pt x="12604" y="8613"/>
                    </a:cubicBezTo>
                    <a:cubicBezTo>
                      <a:pt x="11679" y="11388"/>
                      <a:pt x="7220" y="9571"/>
                      <a:pt x="4449" y="8664"/>
                    </a:cubicBezTo>
                    <a:cubicBezTo>
                      <a:pt x="1688" y="7758"/>
                      <a:pt x="-513" y="6440"/>
                      <a:pt x="387" y="36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4" name="Free-form: Shape 1922">
                <a:extLst>
                  <a:ext uri="{FF2B5EF4-FFF2-40B4-BE49-F238E27FC236}">
                    <a16:creationId xmlns:a16="http://schemas.microsoft.com/office/drawing/2014/main" id="{7894A8D1-216C-AB7D-EAA1-479F944F9339}"/>
                  </a:ext>
                </a:extLst>
              </p:cNvPr>
              <p:cNvSpPr/>
              <p:nvPr/>
            </p:nvSpPr>
            <p:spPr>
              <a:xfrm>
                <a:off x="5432292" y="5056108"/>
                <a:ext cx="12544" cy="10066"/>
              </a:xfrm>
              <a:custGeom>
                <a:avLst/>
                <a:gdLst>
                  <a:gd name="connsiteX0" fmla="*/ 388 w 12544"/>
                  <a:gd name="connsiteY0" fmla="*/ 3656 h 10066"/>
                  <a:gd name="connsiteX1" fmla="*/ 7047 w 12544"/>
                  <a:gd name="connsiteY1" fmla="*/ 288 h 10066"/>
                  <a:gd name="connsiteX2" fmla="*/ 12580 w 12544"/>
                  <a:gd name="connsiteY2" fmla="*/ 8604 h 10066"/>
                  <a:gd name="connsiteX3" fmla="*/ 4445 w 12544"/>
                  <a:gd name="connsiteY3" fmla="*/ 8666 h 10066"/>
                  <a:gd name="connsiteX4" fmla="*/ 388 w 12544"/>
                  <a:gd name="connsiteY4" fmla="*/ 3656 h 10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4" h="10066">
                    <a:moveTo>
                      <a:pt x="388" y="3656"/>
                    </a:moveTo>
                    <a:cubicBezTo>
                      <a:pt x="1293" y="901"/>
                      <a:pt x="4276" y="-618"/>
                      <a:pt x="7047" y="288"/>
                    </a:cubicBezTo>
                    <a:cubicBezTo>
                      <a:pt x="9814" y="1194"/>
                      <a:pt x="13490" y="5839"/>
                      <a:pt x="12580" y="8604"/>
                    </a:cubicBezTo>
                    <a:cubicBezTo>
                      <a:pt x="11675" y="11390"/>
                      <a:pt x="7217" y="9578"/>
                      <a:pt x="4445" y="8666"/>
                    </a:cubicBezTo>
                    <a:cubicBezTo>
                      <a:pt x="1664" y="7760"/>
                      <a:pt x="-527" y="6431"/>
                      <a:pt x="388" y="365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5" name="Free-form: Shape 1923">
                <a:extLst>
                  <a:ext uri="{FF2B5EF4-FFF2-40B4-BE49-F238E27FC236}">
                    <a16:creationId xmlns:a16="http://schemas.microsoft.com/office/drawing/2014/main" id="{455D1C56-AB58-9703-6AC0-D5E5C0464AD0}"/>
                  </a:ext>
                </a:extLst>
              </p:cNvPr>
              <p:cNvSpPr/>
              <p:nvPr/>
            </p:nvSpPr>
            <p:spPr>
              <a:xfrm>
                <a:off x="5481424" y="5026983"/>
                <a:ext cx="12546" cy="10069"/>
              </a:xfrm>
              <a:custGeom>
                <a:avLst/>
                <a:gdLst>
                  <a:gd name="connsiteX0" fmla="*/ 378 w 12546"/>
                  <a:gd name="connsiteY0" fmla="*/ 3664 h 10069"/>
                  <a:gd name="connsiteX1" fmla="*/ 7032 w 12546"/>
                  <a:gd name="connsiteY1" fmla="*/ 297 h 10069"/>
                  <a:gd name="connsiteX2" fmla="*/ 12580 w 12546"/>
                  <a:gd name="connsiteY2" fmla="*/ 8623 h 10069"/>
                  <a:gd name="connsiteX3" fmla="*/ 4440 w 12546"/>
                  <a:gd name="connsiteY3" fmla="*/ 8664 h 10069"/>
                  <a:gd name="connsiteX4" fmla="*/ 378 w 12546"/>
                  <a:gd name="connsiteY4" fmla="*/ 3664 h 10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6" h="10069">
                    <a:moveTo>
                      <a:pt x="378" y="3664"/>
                    </a:moveTo>
                    <a:cubicBezTo>
                      <a:pt x="1283" y="889"/>
                      <a:pt x="4266" y="-620"/>
                      <a:pt x="7032" y="297"/>
                    </a:cubicBezTo>
                    <a:cubicBezTo>
                      <a:pt x="9798" y="1193"/>
                      <a:pt x="13485" y="5837"/>
                      <a:pt x="12580" y="8623"/>
                    </a:cubicBezTo>
                    <a:cubicBezTo>
                      <a:pt x="11665" y="11399"/>
                      <a:pt x="7207" y="9571"/>
                      <a:pt x="4440" y="8664"/>
                    </a:cubicBezTo>
                    <a:cubicBezTo>
                      <a:pt x="1664" y="7758"/>
                      <a:pt x="-522" y="6440"/>
                      <a:pt x="378" y="36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6" name="Free-form: Shape 1924">
                <a:extLst>
                  <a:ext uri="{FF2B5EF4-FFF2-40B4-BE49-F238E27FC236}">
                    <a16:creationId xmlns:a16="http://schemas.microsoft.com/office/drawing/2014/main" id="{9E3398AB-5DA4-B260-862F-3BB1D045563E}"/>
                  </a:ext>
                </a:extLst>
              </p:cNvPr>
              <p:cNvSpPr/>
              <p:nvPr/>
            </p:nvSpPr>
            <p:spPr>
              <a:xfrm>
                <a:off x="5507906" y="5010671"/>
                <a:ext cx="12547" cy="10061"/>
              </a:xfrm>
              <a:custGeom>
                <a:avLst/>
                <a:gdLst>
                  <a:gd name="connsiteX0" fmla="*/ 381 w 12547"/>
                  <a:gd name="connsiteY0" fmla="*/ 3665 h 10061"/>
                  <a:gd name="connsiteX1" fmla="*/ 7040 w 12547"/>
                  <a:gd name="connsiteY1" fmla="*/ 297 h 10061"/>
                  <a:gd name="connsiteX2" fmla="*/ 12578 w 12547"/>
                  <a:gd name="connsiteY2" fmla="*/ 8613 h 10061"/>
                  <a:gd name="connsiteX3" fmla="*/ 4428 w 12547"/>
                  <a:gd name="connsiteY3" fmla="*/ 8665 h 10061"/>
                  <a:gd name="connsiteX4" fmla="*/ 381 w 12547"/>
                  <a:gd name="connsiteY4" fmla="*/ 3665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7" h="10061">
                    <a:moveTo>
                      <a:pt x="381" y="3665"/>
                    </a:moveTo>
                    <a:cubicBezTo>
                      <a:pt x="1296" y="900"/>
                      <a:pt x="4258" y="-620"/>
                      <a:pt x="7040" y="297"/>
                    </a:cubicBezTo>
                    <a:cubicBezTo>
                      <a:pt x="9801" y="1203"/>
                      <a:pt x="13483" y="5838"/>
                      <a:pt x="12578" y="8613"/>
                    </a:cubicBezTo>
                    <a:cubicBezTo>
                      <a:pt x="11668" y="11389"/>
                      <a:pt x="7210" y="9571"/>
                      <a:pt x="4428" y="8665"/>
                    </a:cubicBezTo>
                    <a:cubicBezTo>
                      <a:pt x="1666" y="7748"/>
                      <a:pt x="-534" y="6440"/>
                      <a:pt x="381" y="366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7" name="Free-form: Shape 1925">
                <a:extLst>
                  <a:ext uri="{FF2B5EF4-FFF2-40B4-BE49-F238E27FC236}">
                    <a16:creationId xmlns:a16="http://schemas.microsoft.com/office/drawing/2014/main" id="{8E35686A-1971-4393-561A-34BBBEC9920A}"/>
                  </a:ext>
                </a:extLst>
              </p:cNvPr>
              <p:cNvSpPr/>
              <p:nvPr/>
            </p:nvSpPr>
            <p:spPr>
              <a:xfrm>
                <a:off x="5548008" y="4958456"/>
                <a:ext cx="12549" cy="10061"/>
              </a:xfrm>
              <a:custGeom>
                <a:avLst/>
                <a:gdLst>
                  <a:gd name="connsiteX0" fmla="*/ 377 w 12549"/>
                  <a:gd name="connsiteY0" fmla="*/ 3659 h 10061"/>
                  <a:gd name="connsiteX1" fmla="*/ 7036 w 12549"/>
                  <a:gd name="connsiteY1" fmla="*/ 302 h 10061"/>
                  <a:gd name="connsiteX2" fmla="*/ 12579 w 12549"/>
                  <a:gd name="connsiteY2" fmla="*/ 8618 h 10061"/>
                  <a:gd name="connsiteX3" fmla="*/ 4445 w 12549"/>
                  <a:gd name="connsiteY3" fmla="*/ 8670 h 10061"/>
                  <a:gd name="connsiteX4" fmla="*/ 377 w 12549"/>
                  <a:gd name="connsiteY4" fmla="*/ 3659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9" h="10061">
                    <a:moveTo>
                      <a:pt x="377" y="3659"/>
                    </a:moveTo>
                    <a:cubicBezTo>
                      <a:pt x="1298" y="904"/>
                      <a:pt x="4265" y="-615"/>
                      <a:pt x="7036" y="302"/>
                    </a:cubicBezTo>
                    <a:cubicBezTo>
                      <a:pt x="9808" y="1208"/>
                      <a:pt x="13474" y="5843"/>
                      <a:pt x="12579" y="8618"/>
                    </a:cubicBezTo>
                    <a:cubicBezTo>
                      <a:pt x="11669" y="11394"/>
                      <a:pt x="7206" y="9576"/>
                      <a:pt x="4445" y="8670"/>
                    </a:cubicBezTo>
                    <a:cubicBezTo>
                      <a:pt x="1663" y="7763"/>
                      <a:pt x="-538" y="6445"/>
                      <a:pt x="377" y="365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8" name="Free-form: Shape 1926">
                <a:extLst>
                  <a:ext uri="{FF2B5EF4-FFF2-40B4-BE49-F238E27FC236}">
                    <a16:creationId xmlns:a16="http://schemas.microsoft.com/office/drawing/2014/main" id="{8DE3708D-DA84-62F0-0219-C870EC58B455}"/>
                  </a:ext>
                </a:extLst>
              </p:cNvPr>
              <p:cNvSpPr/>
              <p:nvPr/>
            </p:nvSpPr>
            <p:spPr>
              <a:xfrm>
                <a:off x="5129881" y="4994600"/>
                <a:ext cx="12543" cy="10061"/>
              </a:xfrm>
              <a:custGeom>
                <a:avLst/>
                <a:gdLst>
                  <a:gd name="connsiteX0" fmla="*/ 413 w 12543"/>
                  <a:gd name="connsiteY0" fmla="*/ 3675 h 10061"/>
                  <a:gd name="connsiteX1" fmla="*/ 7077 w 12543"/>
                  <a:gd name="connsiteY1" fmla="*/ 297 h 10061"/>
                  <a:gd name="connsiteX2" fmla="*/ 12610 w 12543"/>
                  <a:gd name="connsiteY2" fmla="*/ 8614 h 10061"/>
                  <a:gd name="connsiteX3" fmla="*/ 4476 w 12543"/>
                  <a:gd name="connsiteY3" fmla="*/ 8675 h 10061"/>
                  <a:gd name="connsiteX4" fmla="*/ 413 w 12543"/>
                  <a:gd name="connsiteY4" fmla="*/ 3675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3" h="10061">
                    <a:moveTo>
                      <a:pt x="413" y="3675"/>
                    </a:moveTo>
                    <a:cubicBezTo>
                      <a:pt x="1323" y="910"/>
                      <a:pt x="4296" y="-619"/>
                      <a:pt x="7077" y="297"/>
                    </a:cubicBezTo>
                    <a:cubicBezTo>
                      <a:pt x="9839" y="1204"/>
                      <a:pt x="13505" y="5848"/>
                      <a:pt x="12610" y="8614"/>
                    </a:cubicBezTo>
                    <a:cubicBezTo>
                      <a:pt x="11705" y="11389"/>
                      <a:pt x="7237" y="9571"/>
                      <a:pt x="4476" y="8675"/>
                    </a:cubicBezTo>
                    <a:cubicBezTo>
                      <a:pt x="1694" y="7759"/>
                      <a:pt x="-497" y="6451"/>
                      <a:pt x="413" y="367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339" name="Graphic 172">
                <a:extLst>
                  <a:ext uri="{FF2B5EF4-FFF2-40B4-BE49-F238E27FC236}">
                    <a16:creationId xmlns:a16="http://schemas.microsoft.com/office/drawing/2014/main" id="{B30D826D-62C6-74A4-E5A7-55ED2BCD309F}"/>
                  </a:ext>
                </a:extLst>
              </p:cNvPr>
              <p:cNvGrpSpPr/>
              <p:nvPr/>
            </p:nvGrpSpPr>
            <p:grpSpPr>
              <a:xfrm>
                <a:off x="4996151" y="4931415"/>
                <a:ext cx="640352" cy="808169"/>
                <a:chOff x="4996151" y="4931415"/>
                <a:chExt cx="640352" cy="808169"/>
              </a:xfrm>
              <a:noFill/>
            </p:grpSpPr>
            <p:sp>
              <p:nvSpPr>
                <p:cNvPr id="340" name="Free-form: Shape 1928">
                  <a:extLst>
                    <a:ext uri="{FF2B5EF4-FFF2-40B4-BE49-F238E27FC236}">
                      <a16:creationId xmlns:a16="http://schemas.microsoft.com/office/drawing/2014/main" id="{8683817F-4555-C3EF-59E5-943C405A770B}"/>
                    </a:ext>
                  </a:extLst>
                </p:cNvPr>
                <p:cNvSpPr/>
                <p:nvPr/>
              </p:nvSpPr>
              <p:spPr>
                <a:xfrm>
                  <a:off x="4996151" y="4931415"/>
                  <a:ext cx="640352" cy="808169"/>
                </a:xfrm>
                <a:custGeom>
                  <a:avLst/>
                  <a:gdLst>
                    <a:gd name="connsiteX0" fmla="*/ 165597 w 640352"/>
                    <a:gd name="connsiteY0" fmla="*/ 629121 h 808169"/>
                    <a:gd name="connsiteX1" fmla="*/ 188365 w 640352"/>
                    <a:gd name="connsiteY1" fmla="*/ 630208 h 808169"/>
                    <a:gd name="connsiteX2" fmla="*/ 217099 w 640352"/>
                    <a:gd name="connsiteY2" fmla="*/ 666042 h 808169"/>
                    <a:gd name="connsiteX3" fmla="*/ 243113 w 640352"/>
                    <a:gd name="connsiteY3" fmla="*/ 674178 h 808169"/>
                    <a:gd name="connsiteX4" fmla="*/ 235528 w 640352"/>
                    <a:gd name="connsiteY4" fmla="*/ 661145 h 808169"/>
                    <a:gd name="connsiteX5" fmla="*/ 212759 w 640352"/>
                    <a:gd name="connsiteY5" fmla="*/ 628570 h 808169"/>
                    <a:gd name="connsiteX6" fmla="*/ 179146 w 640352"/>
                    <a:gd name="connsiteY6" fmla="*/ 609039 h 808169"/>
                    <a:gd name="connsiteX7" fmla="*/ 193636 w 640352"/>
                    <a:gd name="connsiteY7" fmla="*/ 576093 h 808169"/>
                    <a:gd name="connsiteX8" fmla="*/ 155755 w 640352"/>
                    <a:gd name="connsiteY8" fmla="*/ 502766 h 808169"/>
                    <a:gd name="connsiteX9" fmla="*/ 129433 w 640352"/>
                    <a:gd name="connsiteY9" fmla="*/ 450737 h 808169"/>
                    <a:gd name="connsiteX10" fmla="*/ 121493 w 640352"/>
                    <a:gd name="connsiteY10" fmla="*/ 402333 h 808169"/>
                    <a:gd name="connsiteX11" fmla="*/ 112120 w 640352"/>
                    <a:gd name="connsiteY11" fmla="*/ 347431 h 808169"/>
                    <a:gd name="connsiteX12" fmla="*/ 116799 w 640352"/>
                    <a:gd name="connsiteY12" fmla="*/ 289629 h 808169"/>
                    <a:gd name="connsiteX13" fmla="*/ 130518 w 640352"/>
                    <a:gd name="connsiteY13" fmla="*/ 237976 h 808169"/>
                    <a:gd name="connsiteX14" fmla="*/ 135207 w 640352"/>
                    <a:gd name="connsiteY14" fmla="*/ 193892 h 808169"/>
                    <a:gd name="connsiteX15" fmla="*/ 152886 w 640352"/>
                    <a:gd name="connsiteY15" fmla="*/ 198959 h 808169"/>
                    <a:gd name="connsiteX16" fmla="*/ 221064 w 640352"/>
                    <a:gd name="connsiteY16" fmla="*/ 226405 h 808169"/>
                    <a:gd name="connsiteX17" fmla="*/ 290316 w 640352"/>
                    <a:gd name="connsiteY17" fmla="*/ 239773 h 808169"/>
                    <a:gd name="connsiteX18" fmla="*/ 349120 w 640352"/>
                    <a:gd name="connsiteY18" fmla="*/ 239057 h 808169"/>
                    <a:gd name="connsiteX19" fmla="*/ 403230 w 640352"/>
                    <a:gd name="connsiteY19" fmla="*/ 232914 h 808169"/>
                    <a:gd name="connsiteX20" fmla="*/ 469958 w 640352"/>
                    <a:gd name="connsiteY20" fmla="*/ 211966 h 808169"/>
                    <a:gd name="connsiteX21" fmla="*/ 522633 w 640352"/>
                    <a:gd name="connsiteY21" fmla="*/ 187759 h 808169"/>
                    <a:gd name="connsiteX22" fmla="*/ 521188 w 640352"/>
                    <a:gd name="connsiteY22" fmla="*/ 252790 h 808169"/>
                    <a:gd name="connsiteX23" fmla="*/ 519028 w 640352"/>
                    <a:gd name="connsiteY23" fmla="*/ 299387 h 808169"/>
                    <a:gd name="connsiteX24" fmla="*/ 524072 w 640352"/>
                    <a:gd name="connsiteY24" fmla="*/ 352116 h 808169"/>
                    <a:gd name="connsiteX25" fmla="*/ 528757 w 640352"/>
                    <a:gd name="connsiteY25" fmla="*/ 410649 h 808169"/>
                    <a:gd name="connsiteX26" fmla="*/ 519378 w 640352"/>
                    <a:gd name="connsiteY26" fmla="*/ 456885 h 808169"/>
                    <a:gd name="connsiteX27" fmla="*/ 511084 w 640352"/>
                    <a:gd name="connsiteY27" fmla="*/ 502045 h 808169"/>
                    <a:gd name="connsiteX28" fmla="*/ 489091 w 640352"/>
                    <a:gd name="connsiteY28" fmla="*/ 547566 h 808169"/>
                    <a:gd name="connsiteX29" fmla="*/ 460589 w 640352"/>
                    <a:gd name="connsiteY29" fmla="*/ 571042 h 808169"/>
                    <a:gd name="connsiteX30" fmla="*/ 425238 w 640352"/>
                    <a:gd name="connsiteY30" fmla="*/ 577185 h 808169"/>
                    <a:gd name="connsiteX31" fmla="*/ 390971 w 640352"/>
                    <a:gd name="connsiteY31" fmla="*/ 557324 h 808169"/>
                    <a:gd name="connsiteX32" fmla="*/ 368244 w 640352"/>
                    <a:gd name="connsiteY32" fmla="*/ 534553 h 808169"/>
                    <a:gd name="connsiteX33" fmla="*/ 331458 w 640352"/>
                    <a:gd name="connsiteY33" fmla="*/ 545403 h 808169"/>
                    <a:gd name="connsiteX34" fmla="*/ 280588 w 640352"/>
                    <a:gd name="connsiteY34" fmla="*/ 569590 h 808169"/>
                    <a:gd name="connsiteX35" fmla="*/ 253530 w 640352"/>
                    <a:gd name="connsiteY35" fmla="*/ 667500 h 808169"/>
                    <a:gd name="connsiteX36" fmla="*/ 282392 w 640352"/>
                    <a:gd name="connsiteY36" fmla="*/ 760693 h 808169"/>
                    <a:gd name="connsiteX37" fmla="*/ 282392 w 640352"/>
                    <a:gd name="connsiteY37" fmla="*/ 796105 h 808169"/>
                    <a:gd name="connsiteX38" fmla="*/ 331087 w 640352"/>
                    <a:gd name="connsiteY38" fmla="*/ 798268 h 808169"/>
                    <a:gd name="connsiteX39" fmla="*/ 331807 w 640352"/>
                    <a:gd name="connsiteY39" fmla="*/ 765389 h 808169"/>
                    <a:gd name="connsiteX40" fmla="*/ 367889 w 640352"/>
                    <a:gd name="connsiteY40" fmla="*/ 667500 h 808169"/>
                    <a:gd name="connsiteX41" fmla="*/ 430292 w 640352"/>
                    <a:gd name="connsiteY41" fmla="*/ 683391 h 808169"/>
                    <a:gd name="connsiteX42" fmla="*/ 501345 w 640352"/>
                    <a:gd name="connsiteY42" fmla="*/ 667850 h 808169"/>
                    <a:gd name="connsiteX43" fmla="*/ 569163 w 640352"/>
                    <a:gd name="connsiteY43" fmla="*/ 606438 h 808169"/>
                    <a:gd name="connsiteX44" fmla="*/ 605599 w 640352"/>
                    <a:gd name="connsiteY44" fmla="*/ 543230 h 808169"/>
                    <a:gd name="connsiteX45" fmla="*/ 626162 w 640352"/>
                    <a:gd name="connsiteY45" fmla="*/ 467370 h 808169"/>
                    <a:gd name="connsiteX46" fmla="*/ 617498 w 640352"/>
                    <a:gd name="connsiteY46" fmla="*/ 399460 h 808169"/>
                    <a:gd name="connsiteX47" fmla="*/ 612813 w 640352"/>
                    <a:gd name="connsiteY47" fmla="*/ 339495 h 808169"/>
                    <a:gd name="connsiteX48" fmla="*/ 615343 w 640352"/>
                    <a:gd name="connsiteY48" fmla="*/ 305520 h 808169"/>
                    <a:gd name="connsiteX49" fmla="*/ 607394 w 640352"/>
                    <a:gd name="connsiteY49" fmla="*/ 279510 h 808169"/>
                    <a:gd name="connsiteX50" fmla="*/ 610278 w 640352"/>
                    <a:gd name="connsiteY50" fmla="*/ 251328 h 808169"/>
                    <a:gd name="connsiteX51" fmla="*/ 605599 w 640352"/>
                    <a:gd name="connsiteY51" fmla="*/ 224958 h 808169"/>
                    <a:gd name="connsiteX52" fmla="*/ 615348 w 640352"/>
                    <a:gd name="connsiteY52" fmla="*/ 189577 h 808169"/>
                    <a:gd name="connsiteX53" fmla="*/ 617863 w 640352"/>
                    <a:gd name="connsiteY53" fmla="*/ 148742 h 808169"/>
                    <a:gd name="connsiteX54" fmla="*/ 629052 w 640352"/>
                    <a:gd name="connsiteY54" fmla="*/ 94916 h 808169"/>
                    <a:gd name="connsiteX55" fmla="*/ 640231 w 640352"/>
                    <a:gd name="connsiteY55" fmla="*/ 50843 h 808169"/>
                    <a:gd name="connsiteX56" fmla="*/ 608844 w 640352"/>
                    <a:gd name="connsiteY56" fmla="*/ 16157 h 808169"/>
                    <a:gd name="connsiteX57" fmla="*/ 604159 w 640352"/>
                    <a:gd name="connsiteY57" fmla="*/ 12907 h 808169"/>
                    <a:gd name="connsiteX58" fmla="*/ 577097 w 640352"/>
                    <a:gd name="connsiteY58" fmla="*/ 626 h 808169"/>
                    <a:gd name="connsiteX59" fmla="*/ 546065 w 640352"/>
                    <a:gd name="connsiteY59" fmla="*/ 20497 h 808169"/>
                    <a:gd name="connsiteX60" fmla="*/ 519743 w 640352"/>
                    <a:gd name="connsiteY60" fmla="*/ 54813 h 808169"/>
                    <a:gd name="connsiteX61" fmla="*/ 498110 w 640352"/>
                    <a:gd name="connsiteY61" fmla="*/ 72151 h 808169"/>
                    <a:gd name="connsiteX62" fmla="*/ 479347 w 640352"/>
                    <a:gd name="connsiteY62" fmla="*/ 89118 h 808169"/>
                    <a:gd name="connsiteX63" fmla="*/ 439311 w 640352"/>
                    <a:gd name="connsiteY63" fmla="*/ 115138 h 808169"/>
                    <a:gd name="connsiteX64" fmla="*/ 394571 w 640352"/>
                    <a:gd name="connsiteY64" fmla="*/ 132846 h 808169"/>
                    <a:gd name="connsiteX65" fmla="*/ 350560 w 640352"/>
                    <a:gd name="connsiteY65" fmla="*/ 142954 h 808169"/>
                    <a:gd name="connsiteX66" fmla="*/ 300071 w 640352"/>
                    <a:gd name="connsiteY66" fmla="*/ 141142 h 808169"/>
                    <a:gd name="connsiteX67" fmla="*/ 247041 w 640352"/>
                    <a:gd name="connsiteY67" fmla="*/ 132846 h 808169"/>
                    <a:gd name="connsiteX68" fmla="*/ 204481 w 640352"/>
                    <a:gd name="connsiteY68" fmla="*/ 116945 h 808169"/>
                    <a:gd name="connsiteX69" fmla="*/ 162995 w 640352"/>
                    <a:gd name="connsiteY69" fmla="*/ 86965 h 808169"/>
                    <a:gd name="connsiteX70" fmla="*/ 128728 w 640352"/>
                    <a:gd name="connsiteY70" fmla="*/ 46507 h 808169"/>
                    <a:gd name="connsiteX71" fmla="*/ 71734 w 640352"/>
                    <a:gd name="connsiteY71" fmla="*/ 17614 h 808169"/>
                    <a:gd name="connsiteX72" fmla="*/ 33853 w 640352"/>
                    <a:gd name="connsiteY72" fmla="*/ 19050 h 808169"/>
                    <a:gd name="connsiteX73" fmla="*/ 19070 w 640352"/>
                    <a:gd name="connsiteY73" fmla="*/ 70714 h 808169"/>
                    <a:gd name="connsiteX74" fmla="*/ 26639 w 640352"/>
                    <a:gd name="connsiteY74" fmla="*/ 119834 h 808169"/>
                    <a:gd name="connsiteX75" fmla="*/ 28089 w 640352"/>
                    <a:gd name="connsiteY75" fmla="*/ 169335 h 808169"/>
                    <a:gd name="connsiteX76" fmla="*/ 34948 w 640352"/>
                    <a:gd name="connsiteY76" fmla="*/ 223151 h 808169"/>
                    <a:gd name="connsiteX77" fmla="*/ 29174 w 640352"/>
                    <a:gd name="connsiteY77" fmla="*/ 240489 h 808169"/>
                    <a:gd name="connsiteX78" fmla="*/ 20149 w 640352"/>
                    <a:gd name="connsiteY78" fmla="*/ 295391 h 808169"/>
                    <a:gd name="connsiteX79" fmla="*/ 8976 w 640352"/>
                    <a:gd name="connsiteY79" fmla="*/ 361499 h 808169"/>
                    <a:gd name="connsiteX80" fmla="*/ 7521 w 640352"/>
                    <a:gd name="connsiteY80" fmla="*/ 416411 h 808169"/>
                    <a:gd name="connsiteX81" fmla="*/ 21589 w 640352"/>
                    <a:gd name="connsiteY81" fmla="*/ 494084 h 808169"/>
                    <a:gd name="connsiteX82" fmla="*/ 49006 w 640352"/>
                    <a:gd name="connsiteY82" fmla="*/ 567777 h 808169"/>
                    <a:gd name="connsiteX83" fmla="*/ 78583 w 640352"/>
                    <a:gd name="connsiteY83" fmla="*/ 623040 h 808169"/>
                    <a:gd name="connsiteX84" fmla="*/ 165597 w 640352"/>
                    <a:gd name="connsiteY84" fmla="*/ 629121 h 80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640352" h="808169">
                      <a:moveTo>
                        <a:pt x="165597" y="629121"/>
                      </a:moveTo>
                      <a:cubicBezTo>
                        <a:pt x="174035" y="622988"/>
                        <a:pt x="179686" y="622051"/>
                        <a:pt x="188365" y="630208"/>
                      </a:cubicBezTo>
                      <a:cubicBezTo>
                        <a:pt x="197040" y="638354"/>
                        <a:pt x="209515" y="655723"/>
                        <a:pt x="217099" y="666042"/>
                      </a:cubicBezTo>
                      <a:cubicBezTo>
                        <a:pt x="224684" y="676351"/>
                        <a:pt x="237153" y="678524"/>
                        <a:pt x="243113" y="674178"/>
                      </a:cubicBezTo>
                      <a:cubicBezTo>
                        <a:pt x="249077" y="669832"/>
                        <a:pt x="243663" y="666042"/>
                        <a:pt x="235528" y="661145"/>
                      </a:cubicBezTo>
                      <a:cubicBezTo>
                        <a:pt x="227393" y="656269"/>
                        <a:pt x="219269" y="641603"/>
                        <a:pt x="212759" y="628570"/>
                      </a:cubicBezTo>
                      <a:cubicBezTo>
                        <a:pt x="206260" y="615558"/>
                        <a:pt x="191070" y="606325"/>
                        <a:pt x="179146" y="609039"/>
                      </a:cubicBezTo>
                      <a:cubicBezTo>
                        <a:pt x="179146" y="609039"/>
                        <a:pt x="194711" y="606433"/>
                        <a:pt x="193636" y="576093"/>
                      </a:cubicBezTo>
                      <a:cubicBezTo>
                        <a:pt x="192551" y="545748"/>
                        <a:pt x="187502" y="521551"/>
                        <a:pt x="155755" y="502766"/>
                      </a:cubicBezTo>
                      <a:cubicBezTo>
                        <a:pt x="155755" y="502766"/>
                        <a:pt x="153960" y="464821"/>
                        <a:pt x="129433" y="450737"/>
                      </a:cubicBezTo>
                      <a:cubicBezTo>
                        <a:pt x="129433" y="450737"/>
                        <a:pt x="132317" y="424738"/>
                        <a:pt x="121493" y="402333"/>
                      </a:cubicBezTo>
                      <a:cubicBezTo>
                        <a:pt x="121493" y="402333"/>
                        <a:pt x="125828" y="371267"/>
                        <a:pt x="112120" y="347431"/>
                      </a:cubicBezTo>
                      <a:cubicBezTo>
                        <a:pt x="112120" y="347431"/>
                        <a:pt x="123658" y="326833"/>
                        <a:pt x="116799" y="289629"/>
                      </a:cubicBezTo>
                      <a:cubicBezTo>
                        <a:pt x="116799" y="289629"/>
                        <a:pt x="135567" y="272281"/>
                        <a:pt x="130518" y="237976"/>
                      </a:cubicBezTo>
                      <a:cubicBezTo>
                        <a:pt x="130518" y="237976"/>
                        <a:pt x="140612" y="222085"/>
                        <a:pt x="135207" y="193892"/>
                      </a:cubicBezTo>
                      <a:cubicBezTo>
                        <a:pt x="135207" y="193892"/>
                        <a:pt x="142781" y="197512"/>
                        <a:pt x="152886" y="198959"/>
                      </a:cubicBezTo>
                      <a:cubicBezTo>
                        <a:pt x="152886" y="198959"/>
                        <a:pt x="177048" y="221348"/>
                        <a:pt x="221064" y="226405"/>
                      </a:cubicBezTo>
                      <a:cubicBezTo>
                        <a:pt x="221064" y="226405"/>
                        <a:pt x="232237" y="246642"/>
                        <a:pt x="290316" y="239773"/>
                      </a:cubicBezTo>
                      <a:cubicBezTo>
                        <a:pt x="290316" y="239773"/>
                        <a:pt x="312319" y="252064"/>
                        <a:pt x="349120" y="239057"/>
                      </a:cubicBezTo>
                      <a:cubicBezTo>
                        <a:pt x="349120" y="239057"/>
                        <a:pt x="375103" y="247363"/>
                        <a:pt x="403230" y="232914"/>
                      </a:cubicBezTo>
                      <a:cubicBezTo>
                        <a:pt x="403230" y="232914"/>
                        <a:pt x="448675" y="237610"/>
                        <a:pt x="469958" y="211966"/>
                      </a:cubicBezTo>
                      <a:cubicBezTo>
                        <a:pt x="469958" y="211966"/>
                        <a:pt x="504235" y="204392"/>
                        <a:pt x="522633" y="187759"/>
                      </a:cubicBezTo>
                      <a:cubicBezTo>
                        <a:pt x="522633" y="187759"/>
                        <a:pt x="506394" y="230030"/>
                        <a:pt x="521188" y="252790"/>
                      </a:cubicBezTo>
                      <a:cubicBezTo>
                        <a:pt x="521188" y="252790"/>
                        <a:pt x="506394" y="273738"/>
                        <a:pt x="519028" y="299387"/>
                      </a:cubicBezTo>
                      <a:cubicBezTo>
                        <a:pt x="519028" y="299387"/>
                        <a:pt x="507129" y="325757"/>
                        <a:pt x="524072" y="352116"/>
                      </a:cubicBezTo>
                      <a:cubicBezTo>
                        <a:pt x="524072" y="352116"/>
                        <a:pt x="510009" y="381030"/>
                        <a:pt x="528757" y="410649"/>
                      </a:cubicBezTo>
                      <a:cubicBezTo>
                        <a:pt x="528757" y="410649"/>
                        <a:pt x="512889" y="425093"/>
                        <a:pt x="519378" y="456885"/>
                      </a:cubicBezTo>
                      <a:cubicBezTo>
                        <a:pt x="519378" y="456885"/>
                        <a:pt x="502784" y="476036"/>
                        <a:pt x="511084" y="502045"/>
                      </a:cubicBezTo>
                      <a:cubicBezTo>
                        <a:pt x="511084" y="502045"/>
                        <a:pt x="487631" y="515047"/>
                        <a:pt x="489091" y="547566"/>
                      </a:cubicBezTo>
                      <a:cubicBezTo>
                        <a:pt x="489091" y="547566"/>
                        <a:pt x="458779" y="563096"/>
                        <a:pt x="460589" y="571042"/>
                      </a:cubicBezTo>
                      <a:cubicBezTo>
                        <a:pt x="460589" y="571042"/>
                        <a:pt x="438226" y="569595"/>
                        <a:pt x="425238" y="577185"/>
                      </a:cubicBezTo>
                      <a:cubicBezTo>
                        <a:pt x="425238" y="577185"/>
                        <a:pt x="420548" y="558410"/>
                        <a:pt x="390971" y="557324"/>
                      </a:cubicBezTo>
                      <a:cubicBezTo>
                        <a:pt x="390971" y="557324"/>
                        <a:pt x="388076" y="534553"/>
                        <a:pt x="368244" y="534553"/>
                      </a:cubicBezTo>
                      <a:cubicBezTo>
                        <a:pt x="348400" y="534553"/>
                        <a:pt x="331458" y="545403"/>
                        <a:pt x="331458" y="545403"/>
                      </a:cubicBezTo>
                      <a:cubicBezTo>
                        <a:pt x="331458" y="545403"/>
                        <a:pt x="296821" y="544306"/>
                        <a:pt x="280588" y="569590"/>
                      </a:cubicBezTo>
                      <a:cubicBezTo>
                        <a:pt x="264349" y="594883"/>
                        <a:pt x="251360" y="622710"/>
                        <a:pt x="253530" y="667500"/>
                      </a:cubicBezTo>
                      <a:cubicBezTo>
                        <a:pt x="255690" y="712294"/>
                        <a:pt x="275533" y="749858"/>
                        <a:pt x="282392" y="760693"/>
                      </a:cubicBezTo>
                      <a:lnTo>
                        <a:pt x="282392" y="796105"/>
                      </a:lnTo>
                      <a:cubicBezTo>
                        <a:pt x="282392" y="796105"/>
                        <a:pt x="304025" y="821749"/>
                        <a:pt x="331087" y="798268"/>
                      </a:cubicBezTo>
                      <a:cubicBezTo>
                        <a:pt x="331087" y="798268"/>
                        <a:pt x="330002" y="772629"/>
                        <a:pt x="331807" y="765389"/>
                      </a:cubicBezTo>
                      <a:cubicBezTo>
                        <a:pt x="333607" y="758170"/>
                        <a:pt x="365349" y="726377"/>
                        <a:pt x="367889" y="667500"/>
                      </a:cubicBezTo>
                      <a:cubicBezTo>
                        <a:pt x="367889" y="667500"/>
                        <a:pt x="387356" y="689173"/>
                        <a:pt x="430292" y="683391"/>
                      </a:cubicBezTo>
                      <a:cubicBezTo>
                        <a:pt x="430292" y="683391"/>
                        <a:pt x="468168" y="696393"/>
                        <a:pt x="501345" y="667850"/>
                      </a:cubicBezTo>
                      <a:cubicBezTo>
                        <a:pt x="501345" y="667850"/>
                        <a:pt x="545720" y="666763"/>
                        <a:pt x="569163" y="606438"/>
                      </a:cubicBezTo>
                      <a:cubicBezTo>
                        <a:pt x="569163" y="606438"/>
                        <a:pt x="598750" y="597046"/>
                        <a:pt x="605599" y="543230"/>
                      </a:cubicBezTo>
                      <a:cubicBezTo>
                        <a:pt x="605599" y="543230"/>
                        <a:pt x="631931" y="513250"/>
                        <a:pt x="626162" y="467370"/>
                      </a:cubicBezTo>
                      <a:cubicBezTo>
                        <a:pt x="626162" y="467370"/>
                        <a:pt x="635536" y="429805"/>
                        <a:pt x="617498" y="399460"/>
                      </a:cubicBezTo>
                      <a:cubicBezTo>
                        <a:pt x="617498" y="399460"/>
                        <a:pt x="625442" y="373795"/>
                        <a:pt x="612813" y="339495"/>
                      </a:cubicBezTo>
                      <a:cubicBezTo>
                        <a:pt x="612813" y="339495"/>
                        <a:pt x="618583" y="320335"/>
                        <a:pt x="615343" y="305520"/>
                      </a:cubicBezTo>
                      <a:cubicBezTo>
                        <a:pt x="612083" y="290715"/>
                        <a:pt x="607394" y="279510"/>
                        <a:pt x="607394" y="279510"/>
                      </a:cubicBezTo>
                      <a:cubicBezTo>
                        <a:pt x="607394" y="279510"/>
                        <a:pt x="613168" y="264335"/>
                        <a:pt x="610278" y="251328"/>
                      </a:cubicBezTo>
                      <a:cubicBezTo>
                        <a:pt x="607394" y="238326"/>
                        <a:pt x="605599" y="224958"/>
                        <a:pt x="605599" y="224958"/>
                      </a:cubicBezTo>
                      <a:cubicBezTo>
                        <a:pt x="605599" y="224958"/>
                        <a:pt x="615348" y="210504"/>
                        <a:pt x="615348" y="189577"/>
                      </a:cubicBezTo>
                      <a:cubicBezTo>
                        <a:pt x="615348" y="168609"/>
                        <a:pt x="614258" y="154154"/>
                        <a:pt x="617863" y="148742"/>
                      </a:cubicBezTo>
                      <a:cubicBezTo>
                        <a:pt x="621473" y="143310"/>
                        <a:pt x="632296" y="116590"/>
                        <a:pt x="629052" y="94916"/>
                      </a:cubicBezTo>
                      <a:cubicBezTo>
                        <a:pt x="629052" y="94916"/>
                        <a:pt x="642755" y="74319"/>
                        <a:pt x="640231" y="50843"/>
                      </a:cubicBezTo>
                      <a:cubicBezTo>
                        <a:pt x="637711" y="27367"/>
                        <a:pt x="622917" y="15441"/>
                        <a:pt x="608844" y="16157"/>
                      </a:cubicBezTo>
                      <a:lnTo>
                        <a:pt x="604159" y="12907"/>
                      </a:lnTo>
                      <a:cubicBezTo>
                        <a:pt x="604159" y="12907"/>
                        <a:pt x="598380" y="-3344"/>
                        <a:pt x="577097" y="626"/>
                      </a:cubicBezTo>
                      <a:cubicBezTo>
                        <a:pt x="555824" y="4606"/>
                        <a:pt x="546065" y="20497"/>
                        <a:pt x="546065" y="20497"/>
                      </a:cubicBezTo>
                      <a:cubicBezTo>
                        <a:pt x="546065" y="20497"/>
                        <a:pt x="526613" y="25194"/>
                        <a:pt x="519743" y="54813"/>
                      </a:cubicBezTo>
                      <a:cubicBezTo>
                        <a:pt x="519743" y="54813"/>
                        <a:pt x="503875" y="59509"/>
                        <a:pt x="498110" y="72151"/>
                      </a:cubicBezTo>
                      <a:cubicBezTo>
                        <a:pt x="498110" y="72151"/>
                        <a:pt x="482581" y="79010"/>
                        <a:pt x="479347" y="89118"/>
                      </a:cubicBezTo>
                      <a:cubicBezTo>
                        <a:pt x="479347" y="89118"/>
                        <a:pt x="453745" y="93835"/>
                        <a:pt x="439311" y="115138"/>
                      </a:cubicBezTo>
                      <a:cubicBezTo>
                        <a:pt x="439311" y="115138"/>
                        <a:pt x="409734" y="111173"/>
                        <a:pt x="394571" y="132846"/>
                      </a:cubicBezTo>
                      <a:cubicBezTo>
                        <a:pt x="394571" y="132846"/>
                        <a:pt x="368593" y="128150"/>
                        <a:pt x="350560" y="142954"/>
                      </a:cubicBezTo>
                      <a:cubicBezTo>
                        <a:pt x="350560" y="142954"/>
                        <a:pt x="320269" y="127790"/>
                        <a:pt x="300071" y="141142"/>
                      </a:cubicBezTo>
                      <a:cubicBezTo>
                        <a:pt x="300071" y="141142"/>
                        <a:pt x="280947" y="125251"/>
                        <a:pt x="247041" y="132846"/>
                      </a:cubicBezTo>
                      <a:cubicBezTo>
                        <a:pt x="247041" y="132846"/>
                        <a:pt x="219624" y="116585"/>
                        <a:pt x="204481" y="116945"/>
                      </a:cubicBezTo>
                      <a:cubicBezTo>
                        <a:pt x="204481" y="116945"/>
                        <a:pt x="186797" y="93835"/>
                        <a:pt x="162995" y="86965"/>
                      </a:cubicBezTo>
                      <a:cubicBezTo>
                        <a:pt x="162995" y="86965"/>
                        <a:pt x="142437" y="44344"/>
                        <a:pt x="128728" y="46507"/>
                      </a:cubicBezTo>
                      <a:cubicBezTo>
                        <a:pt x="128728" y="46507"/>
                        <a:pt x="108171" y="-821"/>
                        <a:pt x="71734" y="17614"/>
                      </a:cubicBezTo>
                      <a:cubicBezTo>
                        <a:pt x="71734" y="17614"/>
                        <a:pt x="48647" y="6409"/>
                        <a:pt x="33853" y="19050"/>
                      </a:cubicBezTo>
                      <a:cubicBezTo>
                        <a:pt x="19070" y="31702"/>
                        <a:pt x="14730" y="45431"/>
                        <a:pt x="19070" y="70714"/>
                      </a:cubicBezTo>
                      <a:cubicBezTo>
                        <a:pt x="19070" y="70714"/>
                        <a:pt x="8616" y="99617"/>
                        <a:pt x="26639" y="119834"/>
                      </a:cubicBezTo>
                      <a:cubicBezTo>
                        <a:pt x="26639" y="119834"/>
                        <a:pt x="13650" y="141878"/>
                        <a:pt x="28089" y="169335"/>
                      </a:cubicBezTo>
                      <a:cubicBezTo>
                        <a:pt x="28089" y="169335"/>
                        <a:pt x="19419" y="198593"/>
                        <a:pt x="34948" y="223151"/>
                      </a:cubicBezTo>
                      <a:cubicBezTo>
                        <a:pt x="34948" y="223151"/>
                        <a:pt x="34948" y="232183"/>
                        <a:pt x="29174" y="240489"/>
                      </a:cubicBezTo>
                      <a:cubicBezTo>
                        <a:pt x="23399" y="248805"/>
                        <a:pt x="17635" y="265411"/>
                        <a:pt x="20149" y="295391"/>
                      </a:cubicBezTo>
                      <a:cubicBezTo>
                        <a:pt x="20149" y="295391"/>
                        <a:pt x="1037" y="304073"/>
                        <a:pt x="8976" y="361499"/>
                      </a:cubicBezTo>
                      <a:cubicBezTo>
                        <a:pt x="8976" y="361499"/>
                        <a:pt x="-9787" y="379573"/>
                        <a:pt x="7521" y="416411"/>
                      </a:cubicBezTo>
                      <a:cubicBezTo>
                        <a:pt x="7521" y="416411"/>
                        <a:pt x="-1493" y="470964"/>
                        <a:pt x="21589" y="494084"/>
                      </a:cubicBezTo>
                      <a:cubicBezTo>
                        <a:pt x="21589" y="494084"/>
                        <a:pt x="14730" y="537432"/>
                        <a:pt x="49006" y="567777"/>
                      </a:cubicBezTo>
                      <a:cubicBezTo>
                        <a:pt x="49006" y="567777"/>
                        <a:pt x="52611" y="607149"/>
                        <a:pt x="78583" y="623040"/>
                      </a:cubicBezTo>
                      <a:cubicBezTo>
                        <a:pt x="104535" y="638946"/>
                        <a:pt x="136827" y="650007"/>
                        <a:pt x="165597" y="629121"/>
                      </a:cubicBezTo>
                      <a:close/>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1" name="Free-form: Shape 1929">
                  <a:extLst>
                    <a:ext uri="{FF2B5EF4-FFF2-40B4-BE49-F238E27FC236}">
                      <a16:creationId xmlns:a16="http://schemas.microsoft.com/office/drawing/2014/main" id="{CC692218-7B1C-7D55-53CE-9B96BC0ABCAB}"/>
                    </a:ext>
                  </a:extLst>
                </p:cNvPr>
                <p:cNvSpPr/>
                <p:nvPr/>
              </p:nvSpPr>
              <p:spPr>
                <a:xfrm>
                  <a:off x="5015012" y="5002127"/>
                  <a:ext cx="116158" cy="123172"/>
                </a:xfrm>
                <a:custGeom>
                  <a:avLst/>
                  <a:gdLst>
                    <a:gd name="connsiteX0" fmla="*/ 116368 w 116158"/>
                    <a:gd name="connsiteY0" fmla="*/ 123198 h 123172"/>
                    <a:gd name="connsiteX1" fmla="*/ 74219 w 116158"/>
                    <a:gd name="connsiteY1" fmla="*/ 83775 h 123172"/>
                    <a:gd name="connsiteX2" fmla="*/ 33273 w 116158"/>
                    <a:gd name="connsiteY2" fmla="*/ 32533 h 123172"/>
                    <a:gd name="connsiteX3" fmla="*/ 210 w 116158"/>
                    <a:gd name="connsiteY3" fmla="*/ 26 h 123172"/>
                  </a:gdLst>
                  <a:ahLst/>
                  <a:cxnLst>
                    <a:cxn ang="0">
                      <a:pos x="connsiteX0" y="connsiteY0"/>
                    </a:cxn>
                    <a:cxn ang="0">
                      <a:pos x="connsiteX1" y="connsiteY1"/>
                    </a:cxn>
                    <a:cxn ang="0">
                      <a:pos x="connsiteX2" y="connsiteY2"/>
                    </a:cxn>
                    <a:cxn ang="0">
                      <a:pos x="connsiteX3" y="connsiteY3"/>
                    </a:cxn>
                  </a:cxnLst>
                  <a:rect l="l" t="t" r="r" b="b"/>
                  <a:pathLst>
                    <a:path w="116158" h="123172">
                      <a:moveTo>
                        <a:pt x="116368" y="123198"/>
                      </a:moveTo>
                      <a:cubicBezTo>
                        <a:pt x="100140" y="115855"/>
                        <a:pt x="85830" y="102750"/>
                        <a:pt x="74219" y="83775"/>
                      </a:cubicBezTo>
                      <a:cubicBezTo>
                        <a:pt x="74219" y="83775"/>
                        <a:pt x="42431" y="67209"/>
                        <a:pt x="33273" y="32533"/>
                      </a:cubicBezTo>
                      <a:cubicBezTo>
                        <a:pt x="33273" y="32533"/>
                        <a:pt x="9471" y="28198"/>
                        <a:pt x="210" y="2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2" name="Free-form: Shape 1930">
                  <a:extLst>
                    <a:ext uri="{FF2B5EF4-FFF2-40B4-BE49-F238E27FC236}">
                      <a16:creationId xmlns:a16="http://schemas.microsoft.com/office/drawing/2014/main" id="{C8D839A2-ECEC-6827-D63C-7A42020A300A}"/>
                    </a:ext>
                  </a:extLst>
                </p:cNvPr>
                <p:cNvSpPr/>
                <p:nvPr/>
              </p:nvSpPr>
              <p:spPr>
                <a:xfrm>
                  <a:off x="5022581" y="5051247"/>
                  <a:ext cx="32235" cy="12746"/>
                </a:xfrm>
                <a:custGeom>
                  <a:avLst/>
                  <a:gdLst>
                    <a:gd name="connsiteX0" fmla="*/ 213 w 32235"/>
                    <a:gd name="connsiteY0" fmla="*/ 26 h 12746"/>
                    <a:gd name="connsiteX1" fmla="*/ 32448 w 32235"/>
                    <a:gd name="connsiteY1" fmla="*/ 12508 h 12746"/>
                  </a:gdLst>
                  <a:ahLst/>
                  <a:cxnLst>
                    <a:cxn ang="0">
                      <a:pos x="connsiteX0" y="connsiteY0"/>
                    </a:cxn>
                    <a:cxn ang="0">
                      <a:pos x="connsiteX1" y="connsiteY1"/>
                    </a:cxn>
                  </a:cxnLst>
                  <a:rect l="l" t="t" r="r" b="b"/>
                  <a:pathLst>
                    <a:path w="32235" h="12746">
                      <a:moveTo>
                        <a:pt x="213" y="26"/>
                      </a:moveTo>
                      <a:cubicBezTo>
                        <a:pt x="14174" y="15685"/>
                        <a:pt x="32448" y="12508"/>
                        <a:pt x="32448" y="1250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3" name="Free-form: Shape 1931">
                  <a:extLst>
                    <a:ext uri="{FF2B5EF4-FFF2-40B4-BE49-F238E27FC236}">
                      <a16:creationId xmlns:a16="http://schemas.microsoft.com/office/drawing/2014/main" id="{F9B6075B-4A5B-F643-FD13-B99965644190}"/>
                    </a:ext>
                  </a:extLst>
                </p:cNvPr>
                <p:cNvSpPr/>
                <p:nvPr/>
              </p:nvSpPr>
              <p:spPr>
                <a:xfrm>
                  <a:off x="5024031" y="5100748"/>
                  <a:ext cx="36544" cy="13445"/>
                </a:xfrm>
                <a:custGeom>
                  <a:avLst/>
                  <a:gdLst>
                    <a:gd name="connsiteX0" fmla="*/ 213 w 36544"/>
                    <a:gd name="connsiteY0" fmla="*/ 22 h 13445"/>
                    <a:gd name="connsiteX1" fmla="*/ 36757 w 36544"/>
                    <a:gd name="connsiteY1" fmla="*/ 10985 h 13445"/>
                  </a:gdLst>
                  <a:ahLst/>
                  <a:cxnLst>
                    <a:cxn ang="0">
                      <a:pos x="connsiteX0" y="connsiteY0"/>
                    </a:cxn>
                    <a:cxn ang="0">
                      <a:pos x="connsiteX1" y="connsiteY1"/>
                    </a:cxn>
                  </a:cxnLst>
                  <a:rect l="l" t="t" r="r" b="b"/>
                  <a:pathLst>
                    <a:path w="36544" h="13445">
                      <a:moveTo>
                        <a:pt x="213" y="22"/>
                      </a:moveTo>
                      <a:cubicBezTo>
                        <a:pt x="15598" y="15310"/>
                        <a:pt x="26668" y="15310"/>
                        <a:pt x="36757" y="1098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4" name="Free-form: Shape 1932">
                  <a:extLst>
                    <a:ext uri="{FF2B5EF4-FFF2-40B4-BE49-F238E27FC236}">
                      <a16:creationId xmlns:a16="http://schemas.microsoft.com/office/drawing/2014/main" id="{1916873B-6AC2-2F2A-5EBA-6ACC0EF28977}"/>
                    </a:ext>
                  </a:extLst>
                </p:cNvPr>
                <p:cNvSpPr/>
                <p:nvPr/>
              </p:nvSpPr>
              <p:spPr>
                <a:xfrm>
                  <a:off x="5030891" y="5154569"/>
                  <a:ext cx="29684" cy="10375"/>
                </a:xfrm>
                <a:custGeom>
                  <a:avLst/>
                  <a:gdLst>
                    <a:gd name="connsiteX0" fmla="*/ 212 w 29684"/>
                    <a:gd name="connsiteY0" fmla="*/ 17 h 10375"/>
                    <a:gd name="connsiteX1" fmla="*/ 29897 w 29684"/>
                    <a:gd name="connsiteY1" fmla="*/ 9651 h 10375"/>
                  </a:gdLst>
                  <a:ahLst/>
                  <a:cxnLst>
                    <a:cxn ang="0">
                      <a:pos x="connsiteX0" y="connsiteY0"/>
                    </a:cxn>
                    <a:cxn ang="0">
                      <a:pos x="connsiteX1" y="connsiteY1"/>
                    </a:cxn>
                  </a:cxnLst>
                  <a:rect l="l" t="t" r="r" b="b"/>
                  <a:pathLst>
                    <a:path w="29684" h="10375">
                      <a:moveTo>
                        <a:pt x="212" y="17"/>
                      </a:moveTo>
                      <a:cubicBezTo>
                        <a:pt x="14517" y="11582"/>
                        <a:pt x="19325" y="11088"/>
                        <a:pt x="29897" y="965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5" name="Free-form: Shape 1933">
                  <a:extLst>
                    <a:ext uri="{FF2B5EF4-FFF2-40B4-BE49-F238E27FC236}">
                      <a16:creationId xmlns:a16="http://schemas.microsoft.com/office/drawing/2014/main" id="{5421FC23-2914-3109-DF52-C0C6B5B87D6F}"/>
                    </a:ext>
                  </a:extLst>
                </p:cNvPr>
                <p:cNvSpPr/>
                <p:nvPr/>
              </p:nvSpPr>
              <p:spPr>
                <a:xfrm>
                  <a:off x="5114114" y="5432732"/>
                  <a:ext cx="37603" cy="18898"/>
                </a:xfrm>
                <a:custGeom>
                  <a:avLst/>
                  <a:gdLst>
                    <a:gd name="connsiteX0" fmla="*/ 37808 w 37603"/>
                    <a:gd name="connsiteY0" fmla="*/ 1429 h 18898"/>
                    <a:gd name="connsiteX1" fmla="*/ 205 w 37603"/>
                    <a:gd name="connsiteY1" fmla="*/ 18890 h 18898"/>
                  </a:gdLst>
                  <a:ahLst/>
                  <a:cxnLst>
                    <a:cxn ang="0">
                      <a:pos x="connsiteX0" y="connsiteY0"/>
                    </a:cxn>
                    <a:cxn ang="0">
                      <a:pos x="connsiteX1" y="connsiteY1"/>
                    </a:cxn>
                  </a:cxnLst>
                  <a:rect l="l" t="t" r="r" b="b"/>
                  <a:pathLst>
                    <a:path w="37603" h="18898">
                      <a:moveTo>
                        <a:pt x="37808" y="1429"/>
                      </a:moveTo>
                      <a:cubicBezTo>
                        <a:pt x="20063" y="-6177"/>
                        <a:pt x="205" y="18890"/>
                        <a:pt x="205" y="1889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6" name="Free-form: Shape 1934">
                  <a:extLst>
                    <a:ext uri="{FF2B5EF4-FFF2-40B4-BE49-F238E27FC236}">
                      <a16:creationId xmlns:a16="http://schemas.microsoft.com/office/drawing/2014/main" id="{6363DF82-2183-6DF9-1616-7D61D434BC67}"/>
                    </a:ext>
                  </a:extLst>
                </p:cNvPr>
                <p:cNvSpPr/>
                <p:nvPr/>
              </p:nvSpPr>
              <p:spPr>
                <a:xfrm>
                  <a:off x="5161318" y="5540447"/>
                  <a:ext cx="13790" cy="1976"/>
                </a:xfrm>
                <a:custGeom>
                  <a:avLst/>
                  <a:gdLst>
                    <a:gd name="connsiteX0" fmla="*/ 201 w 13790"/>
                    <a:gd name="connsiteY0" fmla="*/ 1955 h 1976"/>
                    <a:gd name="connsiteX1" fmla="*/ 13992 w 13790"/>
                    <a:gd name="connsiteY1" fmla="*/ -17 h 1976"/>
                  </a:gdLst>
                  <a:ahLst/>
                  <a:cxnLst>
                    <a:cxn ang="0">
                      <a:pos x="connsiteX0" y="connsiteY0"/>
                    </a:cxn>
                    <a:cxn ang="0">
                      <a:pos x="connsiteX1" y="connsiteY1"/>
                    </a:cxn>
                  </a:cxnLst>
                  <a:rect l="l" t="t" r="r" b="b"/>
                  <a:pathLst>
                    <a:path w="13790" h="1976">
                      <a:moveTo>
                        <a:pt x="201" y="1955"/>
                      </a:moveTo>
                      <a:cubicBezTo>
                        <a:pt x="5071" y="2027"/>
                        <a:pt x="9776" y="1203"/>
                        <a:pt x="13992"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7" name="Free-form: Shape 1935">
                  <a:extLst>
                    <a:ext uri="{FF2B5EF4-FFF2-40B4-BE49-F238E27FC236}">
                      <a16:creationId xmlns:a16="http://schemas.microsoft.com/office/drawing/2014/main" id="{376AC7F4-9B75-3086-0813-796F3276753F}"/>
                    </a:ext>
                  </a:extLst>
                </p:cNvPr>
                <p:cNvSpPr/>
                <p:nvPr/>
              </p:nvSpPr>
              <p:spPr>
                <a:xfrm>
                  <a:off x="5088862" y="5561590"/>
                  <a:ext cx="46710" cy="6182"/>
                </a:xfrm>
                <a:custGeom>
                  <a:avLst/>
                  <a:gdLst>
                    <a:gd name="connsiteX0" fmla="*/ 46916 w 46710"/>
                    <a:gd name="connsiteY0" fmla="*/ -19 h 6182"/>
                    <a:gd name="connsiteX1" fmla="*/ 44273 w 46710"/>
                    <a:gd name="connsiteY1" fmla="*/ 1639 h 6182"/>
                    <a:gd name="connsiteX2" fmla="*/ 206 w 46710"/>
                    <a:gd name="connsiteY2" fmla="*/ 691 h 6182"/>
                  </a:gdLst>
                  <a:ahLst/>
                  <a:cxnLst>
                    <a:cxn ang="0">
                      <a:pos x="connsiteX0" y="connsiteY0"/>
                    </a:cxn>
                    <a:cxn ang="0">
                      <a:pos x="connsiteX1" y="connsiteY1"/>
                    </a:cxn>
                    <a:cxn ang="0">
                      <a:pos x="connsiteX2" y="connsiteY2"/>
                    </a:cxn>
                  </a:cxnLst>
                  <a:rect l="l" t="t" r="r" b="b"/>
                  <a:pathLst>
                    <a:path w="46710" h="6182">
                      <a:moveTo>
                        <a:pt x="46916" y="-19"/>
                      </a:moveTo>
                      <a:cubicBezTo>
                        <a:pt x="46032" y="707"/>
                        <a:pt x="45127" y="1279"/>
                        <a:pt x="44273" y="1639"/>
                      </a:cubicBezTo>
                      <a:cubicBezTo>
                        <a:pt x="38679" y="4002"/>
                        <a:pt x="18198" y="11011"/>
                        <a:pt x="206" y="69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8" name="Free-form: Shape 1936">
                  <a:extLst>
                    <a:ext uri="{FF2B5EF4-FFF2-40B4-BE49-F238E27FC236}">
                      <a16:creationId xmlns:a16="http://schemas.microsoft.com/office/drawing/2014/main" id="{9D3CE41E-F269-DCA7-100B-BF9FE3A05CD7}"/>
                    </a:ext>
                  </a:extLst>
                </p:cNvPr>
                <p:cNvSpPr/>
                <p:nvPr/>
              </p:nvSpPr>
              <p:spPr>
                <a:xfrm>
                  <a:off x="5044954" y="5475838"/>
                  <a:ext cx="26229" cy="23352"/>
                </a:xfrm>
                <a:custGeom>
                  <a:avLst/>
                  <a:gdLst>
                    <a:gd name="connsiteX0" fmla="*/ 211 w 26229"/>
                    <a:gd name="connsiteY0" fmla="*/ 23340 h 23352"/>
                    <a:gd name="connsiteX1" fmla="*/ 26441 w 26229"/>
                    <a:gd name="connsiteY1" fmla="*/ -12 h 23352"/>
                  </a:gdLst>
                  <a:ahLst/>
                  <a:cxnLst>
                    <a:cxn ang="0">
                      <a:pos x="connsiteX0" y="connsiteY0"/>
                    </a:cxn>
                    <a:cxn ang="0">
                      <a:pos x="connsiteX1" y="connsiteY1"/>
                    </a:cxn>
                  </a:cxnLst>
                  <a:rect l="l" t="t" r="r" b="b"/>
                  <a:pathLst>
                    <a:path w="26229" h="23352">
                      <a:moveTo>
                        <a:pt x="211" y="23340"/>
                      </a:moveTo>
                      <a:cubicBezTo>
                        <a:pt x="900" y="10786"/>
                        <a:pt x="13699" y="60"/>
                        <a:pt x="26441" y="-1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9" name="Free-form: Shape 1937">
                  <a:extLst>
                    <a:ext uri="{FF2B5EF4-FFF2-40B4-BE49-F238E27FC236}">
                      <a16:creationId xmlns:a16="http://schemas.microsoft.com/office/drawing/2014/main" id="{15A8C20E-0DBF-B76D-CFCA-38FE9CC7A481}"/>
                    </a:ext>
                  </a:extLst>
                </p:cNvPr>
                <p:cNvSpPr/>
                <p:nvPr/>
              </p:nvSpPr>
              <p:spPr>
                <a:xfrm>
                  <a:off x="5017537" y="5403519"/>
                  <a:ext cx="32950" cy="21984"/>
                </a:xfrm>
                <a:custGeom>
                  <a:avLst/>
                  <a:gdLst>
                    <a:gd name="connsiteX0" fmla="*/ 213 w 32950"/>
                    <a:gd name="connsiteY0" fmla="*/ 21978 h 21984"/>
                    <a:gd name="connsiteX1" fmla="*/ 33163 w 32950"/>
                    <a:gd name="connsiteY1" fmla="*/ 547 h 21984"/>
                  </a:gdLst>
                  <a:ahLst/>
                  <a:cxnLst>
                    <a:cxn ang="0">
                      <a:pos x="connsiteX0" y="connsiteY0"/>
                    </a:cxn>
                    <a:cxn ang="0">
                      <a:pos x="connsiteX1" y="connsiteY1"/>
                    </a:cxn>
                  </a:cxnLst>
                  <a:rect l="l" t="t" r="r" b="b"/>
                  <a:pathLst>
                    <a:path w="32950" h="21984">
                      <a:moveTo>
                        <a:pt x="213" y="21978"/>
                      </a:moveTo>
                      <a:cubicBezTo>
                        <a:pt x="4713" y="7921"/>
                        <a:pt x="21003" y="-2574"/>
                        <a:pt x="33163" y="54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0" name="Free-form: Shape 1938">
                  <a:extLst>
                    <a:ext uri="{FF2B5EF4-FFF2-40B4-BE49-F238E27FC236}">
                      <a16:creationId xmlns:a16="http://schemas.microsoft.com/office/drawing/2014/main" id="{13DAA53D-F60A-25BB-98DD-F551FE3B43CA}"/>
                    </a:ext>
                  </a:extLst>
                </p:cNvPr>
                <p:cNvSpPr/>
                <p:nvPr/>
              </p:nvSpPr>
              <p:spPr>
                <a:xfrm>
                  <a:off x="5001797" y="5335497"/>
                  <a:ext cx="29206" cy="31972"/>
                </a:xfrm>
                <a:custGeom>
                  <a:avLst/>
                  <a:gdLst>
                    <a:gd name="connsiteX0" fmla="*/ 215 w 29206"/>
                    <a:gd name="connsiteY0" fmla="*/ 31972 h 31972"/>
                    <a:gd name="connsiteX1" fmla="*/ 29422 w 29206"/>
                    <a:gd name="connsiteY1" fmla="*/ 0 h 31972"/>
                  </a:gdLst>
                  <a:ahLst/>
                  <a:cxnLst>
                    <a:cxn ang="0">
                      <a:pos x="connsiteX0" y="connsiteY0"/>
                    </a:cxn>
                    <a:cxn ang="0">
                      <a:pos x="connsiteX1" y="connsiteY1"/>
                    </a:cxn>
                  </a:cxnLst>
                  <a:rect l="l" t="t" r="r" b="b"/>
                  <a:pathLst>
                    <a:path w="29206" h="31972">
                      <a:moveTo>
                        <a:pt x="215" y="31972"/>
                      </a:moveTo>
                      <a:cubicBezTo>
                        <a:pt x="817" y="21442"/>
                        <a:pt x="5799" y="3028"/>
                        <a:pt x="29422" y="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1" name="Free-form: Shape 1939">
                  <a:extLst>
                    <a:ext uri="{FF2B5EF4-FFF2-40B4-BE49-F238E27FC236}">
                      <a16:creationId xmlns:a16="http://schemas.microsoft.com/office/drawing/2014/main" id="{E19B9464-3D61-FAB9-A161-893E432E1732}"/>
                    </a:ext>
                  </a:extLst>
                </p:cNvPr>
                <p:cNvSpPr/>
                <p:nvPr/>
              </p:nvSpPr>
              <p:spPr>
                <a:xfrm>
                  <a:off x="5004918" y="5274697"/>
                  <a:ext cx="37881" cy="18219"/>
                </a:xfrm>
                <a:custGeom>
                  <a:avLst/>
                  <a:gdLst>
                    <a:gd name="connsiteX0" fmla="*/ 214 w 37881"/>
                    <a:gd name="connsiteY0" fmla="*/ 18226 h 18219"/>
                    <a:gd name="connsiteX1" fmla="*/ 38096 w 37881"/>
                    <a:gd name="connsiteY1" fmla="*/ 1480 h 18219"/>
                  </a:gdLst>
                  <a:ahLst/>
                  <a:cxnLst>
                    <a:cxn ang="0">
                      <a:pos x="connsiteX0" y="connsiteY0"/>
                    </a:cxn>
                    <a:cxn ang="0">
                      <a:pos x="connsiteX1" y="connsiteY1"/>
                    </a:cxn>
                  </a:cxnLst>
                  <a:rect l="l" t="t" r="r" b="b"/>
                  <a:pathLst>
                    <a:path w="37881" h="18219">
                      <a:moveTo>
                        <a:pt x="214" y="18226"/>
                      </a:moveTo>
                      <a:cubicBezTo>
                        <a:pt x="11182" y="7613"/>
                        <a:pt x="22515" y="-4195"/>
                        <a:pt x="38096" y="148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2" name="Free-form: Shape 1940">
                  <a:extLst>
                    <a:ext uri="{FF2B5EF4-FFF2-40B4-BE49-F238E27FC236}">
                      <a16:creationId xmlns:a16="http://schemas.microsoft.com/office/drawing/2014/main" id="{3844C145-5137-D788-EDAB-6E4E3F13512E}"/>
                    </a:ext>
                  </a:extLst>
                </p:cNvPr>
                <p:cNvSpPr/>
                <p:nvPr/>
              </p:nvSpPr>
              <p:spPr>
                <a:xfrm>
                  <a:off x="5016092" y="5213173"/>
                  <a:ext cx="34389" cy="13636"/>
                </a:xfrm>
                <a:custGeom>
                  <a:avLst/>
                  <a:gdLst>
                    <a:gd name="connsiteX0" fmla="*/ 213 w 34389"/>
                    <a:gd name="connsiteY0" fmla="*/ 13648 h 13636"/>
                    <a:gd name="connsiteX1" fmla="*/ 34603 w 34389"/>
                    <a:gd name="connsiteY1" fmla="*/ 90 h 13636"/>
                  </a:gdLst>
                  <a:ahLst/>
                  <a:cxnLst>
                    <a:cxn ang="0">
                      <a:pos x="connsiteX0" y="connsiteY0"/>
                    </a:cxn>
                    <a:cxn ang="0">
                      <a:pos x="connsiteX1" y="connsiteY1"/>
                    </a:cxn>
                  </a:cxnLst>
                  <a:rect l="l" t="t" r="r" b="b"/>
                  <a:pathLst>
                    <a:path w="34389" h="13636">
                      <a:moveTo>
                        <a:pt x="213" y="13648"/>
                      </a:moveTo>
                      <a:cubicBezTo>
                        <a:pt x="9449" y="6717"/>
                        <a:pt x="18668" y="-842"/>
                        <a:pt x="34603" y="9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3" name="Free-form: Shape 1941">
                  <a:extLst>
                    <a:ext uri="{FF2B5EF4-FFF2-40B4-BE49-F238E27FC236}">
                      <a16:creationId xmlns:a16="http://schemas.microsoft.com/office/drawing/2014/main" id="{2092EAAB-B6F4-98DF-7B08-3E586E17F508}"/>
                    </a:ext>
                  </a:extLst>
                </p:cNvPr>
                <p:cNvSpPr/>
                <p:nvPr/>
              </p:nvSpPr>
              <p:spPr>
                <a:xfrm>
                  <a:off x="5086728" y="5382145"/>
                  <a:ext cx="38667" cy="9897"/>
                </a:xfrm>
                <a:custGeom>
                  <a:avLst/>
                  <a:gdLst>
                    <a:gd name="connsiteX0" fmla="*/ 38875 w 38667"/>
                    <a:gd name="connsiteY0" fmla="*/ -3 h 9897"/>
                    <a:gd name="connsiteX1" fmla="*/ 207 w 38667"/>
                    <a:gd name="connsiteY1" fmla="*/ 9894 h 9897"/>
                  </a:gdLst>
                  <a:ahLst/>
                  <a:cxnLst>
                    <a:cxn ang="0">
                      <a:pos x="connsiteX0" y="connsiteY0"/>
                    </a:cxn>
                    <a:cxn ang="0">
                      <a:pos x="connsiteX1" y="connsiteY1"/>
                    </a:cxn>
                  </a:cxnLst>
                  <a:rect l="l" t="t" r="r" b="b"/>
                  <a:pathLst>
                    <a:path w="38667" h="9897">
                      <a:moveTo>
                        <a:pt x="38875" y="-3"/>
                      </a:moveTo>
                      <a:cubicBezTo>
                        <a:pt x="23341" y="429"/>
                        <a:pt x="12820" y="692"/>
                        <a:pt x="207" y="989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4" name="Free-form: Shape 1942">
                  <a:extLst>
                    <a:ext uri="{FF2B5EF4-FFF2-40B4-BE49-F238E27FC236}">
                      <a16:creationId xmlns:a16="http://schemas.microsoft.com/office/drawing/2014/main" id="{79B09F1B-8599-BEB3-7C1D-A2F22AEB2B04}"/>
                    </a:ext>
                  </a:extLst>
                </p:cNvPr>
                <p:cNvSpPr/>
                <p:nvPr/>
              </p:nvSpPr>
              <p:spPr>
                <a:xfrm>
                  <a:off x="5081997" y="5330797"/>
                  <a:ext cx="35459" cy="2943"/>
                </a:xfrm>
                <a:custGeom>
                  <a:avLst/>
                  <a:gdLst>
                    <a:gd name="connsiteX0" fmla="*/ 35667 w 35459"/>
                    <a:gd name="connsiteY0" fmla="*/ 2946 h 2943"/>
                    <a:gd name="connsiteX1" fmla="*/ 208 w 35459"/>
                    <a:gd name="connsiteY1" fmla="*/ 2946 h 2943"/>
                  </a:gdLst>
                  <a:ahLst/>
                  <a:cxnLst>
                    <a:cxn ang="0">
                      <a:pos x="connsiteX0" y="connsiteY0"/>
                    </a:cxn>
                    <a:cxn ang="0">
                      <a:pos x="connsiteX1" y="connsiteY1"/>
                    </a:cxn>
                  </a:cxnLst>
                  <a:rect l="l" t="t" r="r" b="b"/>
                  <a:pathLst>
                    <a:path w="35459" h="2943">
                      <a:moveTo>
                        <a:pt x="35667" y="2946"/>
                      </a:moveTo>
                      <a:cubicBezTo>
                        <a:pt x="25717" y="-1663"/>
                        <a:pt x="12307" y="-232"/>
                        <a:pt x="208" y="294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5" name="Free-form: Shape 1943">
                  <a:extLst>
                    <a:ext uri="{FF2B5EF4-FFF2-40B4-BE49-F238E27FC236}">
                      <a16:creationId xmlns:a16="http://schemas.microsoft.com/office/drawing/2014/main" id="{31D580FA-592E-B954-02F8-1A42478E3543}"/>
                    </a:ext>
                  </a:extLst>
                </p:cNvPr>
                <p:cNvSpPr/>
                <p:nvPr/>
              </p:nvSpPr>
              <p:spPr>
                <a:xfrm>
                  <a:off x="5078706" y="5271920"/>
                  <a:ext cx="29376" cy="6913"/>
                </a:xfrm>
                <a:custGeom>
                  <a:avLst/>
                  <a:gdLst>
                    <a:gd name="connsiteX0" fmla="*/ 29584 w 29376"/>
                    <a:gd name="connsiteY0" fmla="*/ 6920 h 6913"/>
                    <a:gd name="connsiteX1" fmla="*/ 208 w 29376"/>
                    <a:gd name="connsiteY1" fmla="*/ 2785 h 6913"/>
                  </a:gdLst>
                  <a:ahLst/>
                  <a:cxnLst>
                    <a:cxn ang="0">
                      <a:pos x="connsiteX0" y="connsiteY0"/>
                    </a:cxn>
                    <a:cxn ang="0">
                      <a:pos x="connsiteX1" y="connsiteY1"/>
                    </a:cxn>
                  </a:cxnLst>
                  <a:rect l="l" t="t" r="r" b="b"/>
                  <a:pathLst>
                    <a:path w="29376" h="6913">
                      <a:moveTo>
                        <a:pt x="29584" y="6920"/>
                      </a:moveTo>
                      <a:cubicBezTo>
                        <a:pt x="18627" y="-5670"/>
                        <a:pt x="208" y="2785"/>
                        <a:pt x="208" y="278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6" name="Free-form: Shape 1944">
                  <a:extLst>
                    <a:ext uri="{FF2B5EF4-FFF2-40B4-BE49-F238E27FC236}">
                      <a16:creationId xmlns:a16="http://schemas.microsoft.com/office/drawing/2014/main" id="{C8E12E5B-444F-46F4-171D-4092FE461D3B}"/>
                    </a:ext>
                  </a:extLst>
                </p:cNvPr>
                <p:cNvSpPr/>
                <p:nvPr/>
              </p:nvSpPr>
              <p:spPr>
                <a:xfrm>
                  <a:off x="5083668" y="5215184"/>
                  <a:ext cx="29093" cy="5853"/>
                </a:xfrm>
                <a:custGeom>
                  <a:avLst/>
                  <a:gdLst>
                    <a:gd name="connsiteX0" fmla="*/ 29301 w 29093"/>
                    <a:gd name="connsiteY0" fmla="*/ 5865 h 5853"/>
                    <a:gd name="connsiteX1" fmla="*/ 208 w 29093"/>
                    <a:gd name="connsiteY1" fmla="*/ 1411 h 5853"/>
                  </a:gdLst>
                  <a:ahLst/>
                  <a:cxnLst>
                    <a:cxn ang="0">
                      <a:pos x="connsiteX0" y="connsiteY0"/>
                    </a:cxn>
                    <a:cxn ang="0">
                      <a:pos x="connsiteX1" y="connsiteY1"/>
                    </a:cxn>
                  </a:cxnLst>
                  <a:rect l="l" t="t" r="r" b="b"/>
                  <a:pathLst>
                    <a:path w="29093" h="5853">
                      <a:moveTo>
                        <a:pt x="29301" y="5865"/>
                      </a:moveTo>
                      <a:cubicBezTo>
                        <a:pt x="23105" y="-3790"/>
                        <a:pt x="208" y="1411"/>
                        <a:pt x="208" y="141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7" name="Free-form: Shape 1945">
                  <a:extLst>
                    <a:ext uri="{FF2B5EF4-FFF2-40B4-BE49-F238E27FC236}">
                      <a16:creationId xmlns:a16="http://schemas.microsoft.com/office/drawing/2014/main" id="{2B203A18-8057-6E34-CC19-199E991B45CE}"/>
                    </a:ext>
                  </a:extLst>
                </p:cNvPr>
                <p:cNvSpPr/>
                <p:nvPr/>
              </p:nvSpPr>
              <p:spPr>
                <a:xfrm>
                  <a:off x="5098210" y="5169384"/>
                  <a:ext cx="28270" cy="9480"/>
                </a:xfrm>
                <a:custGeom>
                  <a:avLst/>
                  <a:gdLst>
                    <a:gd name="connsiteX0" fmla="*/ 28477 w 28270"/>
                    <a:gd name="connsiteY0" fmla="*/ 16 h 9480"/>
                    <a:gd name="connsiteX1" fmla="*/ 206 w 28270"/>
                    <a:gd name="connsiteY1" fmla="*/ 9377 h 9480"/>
                  </a:gdLst>
                  <a:ahLst/>
                  <a:cxnLst>
                    <a:cxn ang="0">
                      <a:pos x="connsiteX0" y="connsiteY0"/>
                    </a:cxn>
                    <a:cxn ang="0">
                      <a:pos x="connsiteX1" y="connsiteY1"/>
                    </a:cxn>
                  </a:cxnLst>
                  <a:rect l="l" t="t" r="r" b="b"/>
                  <a:pathLst>
                    <a:path w="28270" h="9480">
                      <a:moveTo>
                        <a:pt x="28477" y="16"/>
                      </a:moveTo>
                      <a:cubicBezTo>
                        <a:pt x="20846" y="11262"/>
                        <a:pt x="206" y="9377"/>
                        <a:pt x="206" y="937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8" name="Free-form: Shape 1946">
                  <a:extLst>
                    <a:ext uri="{FF2B5EF4-FFF2-40B4-BE49-F238E27FC236}">
                      <a16:creationId xmlns:a16="http://schemas.microsoft.com/office/drawing/2014/main" id="{6CD5AC82-E0A7-528B-99BD-CF88475510B7}"/>
                    </a:ext>
                  </a:extLst>
                </p:cNvPr>
                <p:cNvSpPr/>
                <p:nvPr/>
              </p:nvSpPr>
              <p:spPr>
                <a:xfrm>
                  <a:off x="5518590" y="5088400"/>
                  <a:ext cx="11620" cy="30767"/>
                </a:xfrm>
                <a:custGeom>
                  <a:avLst/>
                  <a:gdLst>
                    <a:gd name="connsiteX0" fmla="*/ 170 w 11620"/>
                    <a:gd name="connsiteY0" fmla="*/ 30789 h 30767"/>
                    <a:gd name="connsiteX1" fmla="*/ 11790 w 11620"/>
                    <a:gd name="connsiteY1" fmla="*/ 22 h 30767"/>
                  </a:gdLst>
                  <a:ahLst/>
                  <a:cxnLst>
                    <a:cxn ang="0">
                      <a:pos x="connsiteX0" y="connsiteY0"/>
                    </a:cxn>
                    <a:cxn ang="0">
                      <a:pos x="connsiteX1" y="connsiteY1"/>
                    </a:cxn>
                  </a:cxnLst>
                  <a:rect l="l" t="t" r="r" b="b"/>
                  <a:pathLst>
                    <a:path w="11620" h="30767">
                      <a:moveTo>
                        <a:pt x="170" y="30789"/>
                      </a:moveTo>
                      <a:cubicBezTo>
                        <a:pt x="7991" y="20831"/>
                        <a:pt x="10834" y="18477"/>
                        <a:pt x="11790" y="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9" name="Free-form: Shape 1947">
                  <a:extLst>
                    <a:ext uri="{FF2B5EF4-FFF2-40B4-BE49-F238E27FC236}">
                      <a16:creationId xmlns:a16="http://schemas.microsoft.com/office/drawing/2014/main" id="{CDE5A0ED-4842-ECA7-5753-5B0A60D3F9EE}"/>
                    </a:ext>
                  </a:extLst>
                </p:cNvPr>
                <p:cNvSpPr/>
                <p:nvPr/>
              </p:nvSpPr>
              <p:spPr>
                <a:xfrm>
                  <a:off x="5526545" y="5056721"/>
                  <a:ext cx="50885" cy="51265"/>
                </a:xfrm>
                <a:custGeom>
                  <a:avLst/>
                  <a:gdLst>
                    <a:gd name="connsiteX0" fmla="*/ 167 w 50885"/>
                    <a:gd name="connsiteY0" fmla="*/ 51214 h 51265"/>
                    <a:gd name="connsiteX1" fmla="*/ 51052 w 50885"/>
                    <a:gd name="connsiteY1" fmla="*/ 24 h 51265"/>
                  </a:gdLst>
                  <a:ahLst/>
                  <a:cxnLst>
                    <a:cxn ang="0">
                      <a:pos x="connsiteX0" y="connsiteY0"/>
                    </a:cxn>
                    <a:cxn ang="0">
                      <a:pos x="connsiteX1" y="connsiteY1"/>
                    </a:cxn>
                  </a:cxnLst>
                  <a:rect l="l" t="t" r="r" b="b"/>
                  <a:pathLst>
                    <a:path w="50885" h="51265">
                      <a:moveTo>
                        <a:pt x="167" y="51214"/>
                      </a:moveTo>
                      <a:cubicBezTo>
                        <a:pt x="3350" y="52038"/>
                        <a:pt x="39714" y="46837"/>
                        <a:pt x="51052" y="2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0" name="Free-form: Shape 1948">
                  <a:extLst>
                    <a:ext uri="{FF2B5EF4-FFF2-40B4-BE49-F238E27FC236}">
                      <a16:creationId xmlns:a16="http://schemas.microsoft.com/office/drawing/2014/main" id="{B8F4CA6B-96A2-9198-FFE1-E15D34008B79}"/>
                    </a:ext>
                  </a:extLst>
                </p:cNvPr>
                <p:cNvSpPr/>
                <p:nvPr/>
              </p:nvSpPr>
              <p:spPr>
                <a:xfrm>
                  <a:off x="5571718" y="5021247"/>
                  <a:ext cx="36878" cy="52008"/>
                </a:xfrm>
                <a:custGeom>
                  <a:avLst/>
                  <a:gdLst>
                    <a:gd name="connsiteX0" fmla="*/ 164 w 36878"/>
                    <a:gd name="connsiteY0" fmla="*/ 52036 h 52008"/>
                    <a:gd name="connsiteX1" fmla="*/ 37042 w 36878"/>
                    <a:gd name="connsiteY1" fmla="*/ 27 h 52008"/>
                  </a:gdLst>
                  <a:ahLst/>
                  <a:cxnLst>
                    <a:cxn ang="0">
                      <a:pos x="connsiteX0" y="connsiteY0"/>
                    </a:cxn>
                    <a:cxn ang="0">
                      <a:pos x="connsiteX1" y="connsiteY1"/>
                    </a:cxn>
                  </a:cxnLst>
                  <a:rect l="l" t="t" r="r" b="b"/>
                  <a:pathLst>
                    <a:path w="36878" h="52008">
                      <a:moveTo>
                        <a:pt x="164" y="52036"/>
                      </a:moveTo>
                      <a:cubicBezTo>
                        <a:pt x="164" y="52036"/>
                        <a:pt x="35623" y="46845"/>
                        <a:pt x="37042" y="2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1" name="Free-form: Shape 1949">
                  <a:extLst>
                    <a:ext uri="{FF2B5EF4-FFF2-40B4-BE49-F238E27FC236}">
                      <a16:creationId xmlns:a16="http://schemas.microsoft.com/office/drawing/2014/main" id="{B4CCC40F-DB01-B97C-350B-F8763C7C1DCA}"/>
                    </a:ext>
                  </a:extLst>
                </p:cNvPr>
                <p:cNvSpPr/>
                <p:nvPr/>
              </p:nvSpPr>
              <p:spPr>
                <a:xfrm>
                  <a:off x="5603130" y="5026324"/>
                  <a:ext cx="21874" cy="20911"/>
                </a:xfrm>
                <a:custGeom>
                  <a:avLst/>
                  <a:gdLst>
                    <a:gd name="connsiteX0" fmla="*/ 161 w 21874"/>
                    <a:gd name="connsiteY0" fmla="*/ 20940 h 20911"/>
                    <a:gd name="connsiteX1" fmla="*/ 22036 w 21874"/>
                    <a:gd name="connsiteY1" fmla="*/ 28 h 20911"/>
                  </a:gdLst>
                  <a:ahLst/>
                  <a:cxnLst>
                    <a:cxn ang="0">
                      <a:pos x="connsiteX0" y="connsiteY0"/>
                    </a:cxn>
                    <a:cxn ang="0">
                      <a:pos x="connsiteX1" y="connsiteY1"/>
                    </a:cxn>
                  </a:cxnLst>
                  <a:rect l="l" t="t" r="r" b="b"/>
                  <a:pathLst>
                    <a:path w="21874" h="20911">
                      <a:moveTo>
                        <a:pt x="161" y="20940"/>
                      </a:moveTo>
                      <a:cubicBezTo>
                        <a:pt x="254" y="20718"/>
                        <a:pt x="15166" y="14111"/>
                        <a:pt x="22036" y="2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2" name="Free-form: Shape 1950">
                  <a:extLst>
                    <a:ext uri="{FF2B5EF4-FFF2-40B4-BE49-F238E27FC236}">
                      <a16:creationId xmlns:a16="http://schemas.microsoft.com/office/drawing/2014/main" id="{1DE179A7-CAFD-4F39-97E7-0E655350B85C}"/>
                    </a:ext>
                  </a:extLst>
                </p:cNvPr>
                <p:cNvSpPr/>
                <p:nvPr/>
              </p:nvSpPr>
              <p:spPr>
                <a:xfrm>
                  <a:off x="5067682" y="4949027"/>
                  <a:ext cx="10746" cy="41957"/>
                </a:xfrm>
                <a:custGeom>
                  <a:avLst/>
                  <a:gdLst>
                    <a:gd name="connsiteX0" fmla="*/ 10905 w 10746"/>
                    <a:gd name="connsiteY0" fmla="*/ 41991 h 41957"/>
                    <a:gd name="connsiteX1" fmla="*/ 210 w 10746"/>
                    <a:gd name="connsiteY1" fmla="*/ 34 h 41957"/>
                  </a:gdLst>
                  <a:ahLst/>
                  <a:cxnLst>
                    <a:cxn ang="0">
                      <a:pos x="connsiteX0" y="connsiteY0"/>
                    </a:cxn>
                    <a:cxn ang="0">
                      <a:pos x="connsiteX1" y="connsiteY1"/>
                    </a:cxn>
                  </a:cxnLst>
                  <a:rect l="l" t="t" r="r" b="b"/>
                  <a:pathLst>
                    <a:path w="10746" h="41957">
                      <a:moveTo>
                        <a:pt x="10905" y="41991"/>
                      </a:moveTo>
                      <a:cubicBezTo>
                        <a:pt x="10905" y="41991"/>
                        <a:pt x="12319" y="10091"/>
                        <a:pt x="210" y="3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3" name="Free-form: Shape 1951">
                  <a:extLst>
                    <a:ext uri="{FF2B5EF4-FFF2-40B4-BE49-F238E27FC236}">
                      <a16:creationId xmlns:a16="http://schemas.microsoft.com/office/drawing/2014/main" id="{FA33082F-3F7B-6A65-CB0F-7853C53C1133}"/>
                    </a:ext>
                  </a:extLst>
                </p:cNvPr>
                <p:cNvSpPr/>
                <p:nvPr/>
              </p:nvSpPr>
              <p:spPr>
                <a:xfrm>
                  <a:off x="5583087" y="4947688"/>
                  <a:ext cx="25509" cy="28625"/>
                </a:xfrm>
                <a:custGeom>
                  <a:avLst/>
                  <a:gdLst>
                    <a:gd name="connsiteX0" fmla="*/ 25673 w 25509"/>
                    <a:gd name="connsiteY0" fmla="*/ 35 h 28625"/>
                    <a:gd name="connsiteX1" fmla="*/ 163 w 25509"/>
                    <a:gd name="connsiteY1" fmla="*/ 28660 h 28625"/>
                  </a:gdLst>
                  <a:ahLst/>
                  <a:cxnLst>
                    <a:cxn ang="0">
                      <a:pos x="connsiteX0" y="connsiteY0"/>
                    </a:cxn>
                    <a:cxn ang="0">
                      <a:pos x="connsiteX1" y="connsiteY1"/>
                    </a:cxn>
                  </a:cxnLst>
                  <a:rect l="l" t="t" r="r" b="b"/>
                  <a:pathLst>
                    <a:path w="25509" h="28625">
                      <a:moveTo>
                        <a:pt x="25673" y="35"/>
                      </a:moveTo>
                      <a:cubicBezTo>
                        <a:pt x="7737" y="1703"/>
                        <a:pt x="1120" y="16822"/>
                        <a:pt x="163" y="2866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4" name="Free-form: Shape 1952">
                  <a:extLst>
                    <a:ext uri="{FF2B5EF4-FFF2-40B4-BE49-F238E27FC236}">
                      <a16:creationId xmlns:a16="http://schemas.microsoft.com/office/drawing/2014/main" id="{95BDF21E-E03A-D86A-249F-5AF885E4F701}"/>
                    </a:ext>
                  </a:extLst>
                </p:cNvPr>
                <p:cNvSpPr/>
                <p:nvPr/>
              </p:nvSpPr>
              <p:spPr>
                <a:xfrm>
                  <a:off x="5142786" y="5096654"/>
                  <a:ext cx="6062" cy="33712"/>
                </a:xfrm>
                <a:custGeom>
                  <a:avLst/>
                  <a:gdLst>
                    <a:gd name="connsiteX0" fmla="*/ 6266 w 6062"/>
                    <a:gd name="connsiteY0" fmla="*/ 33734 h 33712"/>
                    <a:gd name="connsiteX1" fmla="*/ 810 w 6062"/>
                    <a:gd name="connsiteY1" fmla="*/ 21 h 33712"/>
                  </a:gdLst>
                  <a:ahLst/>
                  <a:cxnLst>
                    <a:cxn ang="0">
                      <a:pos x="connsiteX0" y="connsiteY0"/>
                    </a:cxn>
                    <a:cxn ang="0">
                      <a:pos x="connsiteX1" y="connsiteY1"/>
                    </a:cxn>
                  </a:cxnLst>
                  <a:rect l="l" t="t" r="r" b="b"/>
                  <a:pathLst>
                    <a:path w="6062" h="33712">
                      <a:moveTo>
                        <a:pt x="6266" y="33734"/>
                      </a:moveTo>
                      <a:cubicBezTo>
                        <a:pt x="-2481" y="20619"/>
                        <a:pt x="810" y="21"/>
                        <a:pt x="810" y="2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5" name="Free-form: Shape 1953">
                  <a:extLst>
                    <a:ext uri="{FF2B5EF4-FFF2-40B4-BE49-F238E27FC236}">
                      <a16:creationId xmlns:a16="http://schemas.microsoft.com/office/drawing/2014/main" id="{268C76EF-BDB2-5011-5097-C2CA7D7F13F5}"/>
                    </a:ext>
                  </a:extLst>
                </p:cNvPr>
                <p:cNvSpPr/>
                <p:nvPr/>
              </p:nvSpPr>
              <p:spPr>
                <a:xfrm>
                  <a:off x="5211390" y="5130372"/>
                  <a:ext cx="5630" cy="27446"/>
                </a:xfrm>
                <a:custGeom>
                  <a:avLst/>
                  <a:gdLst>
                    <a:gd name="connsiteX0" fmla="*/ 5828 w 5630"/>
                    <a:gd name="connsiteY0" fmla="*/ 27465 h 27446"/>
                    <a:gd name="connsiteX1" fmla="*/ 686 w 5630"/>
                    <a:gd name="connsiteY1" fmla="*/ 18 h 27446"/>
                  </a:gdLst>
                  <a:ahLst/>
                  <a:cxnLst>
                    <a:cxn ang="0">
                      <a:pos x="connsiteX0" y="connsiteY0"/>
                    </a:cxn>
                    <a:cxn ang="0">
                      <a:pos x="connsiteX1" y="connsiteY1"/>
                    </a:cxn>
                  </a:cxnLst>
                  <a:rect l="l" t="t" r="r" b="b"/>
                  <a:pathLst>
                    <a:path w="5630" h="27446">
                      <a:moveTo>
                        <a:pt x="5828" y="27465"/>
                      </a:moveTo>
                      <a:cubicBezTo>
                        <a:pt x="-2147" y="13865"/>
                        <a:pt x="686" y="18"/>
                        <a:pt x="686" y="1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6" name="Free-form: Shape 1954">
                  <a:extLst>
                    <a:ext uri="{FF2B5EF4-FFF2-40B4-BE49-F238E27FC236}">
                      <a16:creationId xmlns:a16="http://schemas.microsoft.com/office/drawing/2014/main" id="{3D194063-0B39-97BA-B6F0-73C6C2BD0C3B}"/>
                    </a:ext>
                  </a:extLst>
                </p:cNvPr>
                <p:cNvSpPr/>
                <p:nvPr/>
              </p:nvSpPr>
              <p:spPr>
                <a:xfrm>
                  <a:off x="5276108" y="5147051"/>
                  <a:ext cx="10165" cy="24129"/>
                </a:xfrm>
                <a:custGeom>
                  <a:avLst/>
                  <a:gdLst>
                    <a:gd name="connsiteX0" fmla="*/ 10357 w 10165"/>
                    <a:gd name="connsiteY0" fmla="*/ 24147 h 24129"/>
                    <a:gd name="connsiteX1" fmla="*/ 191 w 10165"/>
                    <a:gd name="connsiteY1" fmla="*/ 17 h 24129"/>
                  </a:gdLst>
                  <a:ahLst/>
                  <a:cxnLst>
                    <a:cxn ang="0">
                      <a:pos x="connsiteX0" y="connsiteY0"/>
                    </a:cxn>
                    <a:cxn ang="0">
                      <a:pos x="connsiteX1" y="connsiteY1"/>
                    </a:cxn>
                  </a:cxnLst>
                  <a:rect l="l" t="t" r="r" b="b"/>
                  <a:pathLst>
                    <a:path w="10165" h="24129">
                      <a:moveTo>
                        <a:pt x="10357" y="24147"/>
                      </a:moveTo>
                      <a:cubicBezTo>
                        <a:pt x="675" y="15146"/>
                        <a:pt x="191" y="17"/>
                        <a:pt x="191"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7" name="Free-form: Shape 1955">
                  <a:extLst>
                    <a:ext uri="{FF2B5EF4-FFF2-40B4-BE49-F238E27FC236}">
                      <a16:creationId xmlns:a16="http://schemas.microsoft.com/office/drawing/2014/main" id="{84629EE9-2535-EBDB-4C35-2A26154C49F0}"/>
                    </a:ext>
                  </a:extLst>
                </p:cNvPr>
                <p:cNvSpPr/>
                <p:nvPr/>
              </p:nvSpPr>
              <p:spPr>
                <a:xfrm>
                  <a:off x="5345078" y="5149409"/>
                  <a:ext cx="7086" cy="21060"/>
                </a:xfrm>
                <a:custGeom>
                  <a:avLst/>
                  <a:gdLst>
                    <a:gd name="connsiteX0" fmla="*/ 185 w 7086"/>
                    <a:gd name="connsiteY0" fmla="*/ 21078 h 21060"/>
                    <a:gd name="connsiteX1" fmla="*/ 7266 w 7086"/>
                    <a:gd name="connsiteY1" fmla="*/ 17 h 21060"/>
                  </a:gdLst>
                  <a:ahLst/>
                  <a:cxnLst>
                    <a:cxn ang="0">
                      <a:pos x="connsiteX0" y="connsiteY0"/>
                    </a:cxn>
                    <a:cxn ang="0">
                      <a:pos x="connsiteX1" y="connsiteY1"/>
                    </a:cxn>
                  </a:cxnLst>
                  <a:rect l="l" t="t" r="r" b="b"/>
                  <a:pathLst>
                    <a:path w="7086" h="21060">
                      <a:moveTo>
                        <a:pt x="185" y="21078"/>
                      </a:moveTo>
                      <a:cubicBezTo>
                        <a:pt x="7729" y="15635"/>
                        <a:pt x="7266" y="17"/>
                        <a:pt x="7266"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8" name="Free-form: Shape 1956">
                  <a:extLst>
                    <a:ext uri="{FF2B5EF4-FFF2-40B4-BE49-F238E27FC236}">
                      <a16:creationId xmlns:a16="http://schemas.microsoft.com/office/drawing/2014/main" id="{79A85507-F868-ECD9-6A73-423960723009}"/>
                    </a:ext>
                  </a:extLst>
                </p:cNvPr>
                <p:cNvSpPr/>
                <p:nvPr/>
              </p:nvSpPr>
              <p:spPr>
                <a:xfrm>
                  <a:off x="5399188" y="5144095"/>
                  <a:ext cx="7749" cy="20226"/>
                </a:xfrm>
                <a:custGeom>
                  <a:avLst/>
                  <a:gdLst>
                    <a:gd name="connsiteX0" fmla="*/ 180 w 7749"/>
                    <a:gd name="connsiteY0" fmla="*/ 20244 h 20226"/>
                    <a:gd name="connsiteX1" fmla="*/ 7929 w 7749"/>
                    <a:gd name="connsiteY1" fmla="*/ 17 h 20226"/>
                  </a:gdLst>
                  <a:ahLst/>
                  <a:cxnLst>
                    <a:cxn ang="0">
                      <a:pos x="connsiteX0" y="connsiteY0"/>
                    </a:cxn>
                    <a:cxn ang="0">
                      <a:pos x="connsiteX1" y="connsiteY1"/>
                    </a:cxn>
                  </a:cxnLst>
                  <a:rect l="l" t="t" r="r" b="b"/>
                  <a:pathLst>
                    <a:path w="7749" h="20226">
                      <a:moveTo>
                        <a:pt x="180" y="20244"/>
                      </a:moveTo>
                      <a:cubicBezTo>
                        <a:pt x="7451" y="10064"/>
                        <a:pt x="7929" y="17"/>
                        <a:pt x="7929"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9" name="Free-form: Shape 1957">
                  <a:extLst>
                    <a:ext uri="{FF2B5EF4-FFF2-40B4-BE49-F238E27FC236}">
                      <a16:creationId xmlns:a16="http://schemas.microsoft.com/office/drawing/2014/main" id="{7BC74530-7FB5-C651-035B-4EBC43AF0709}"/>
                    </a:ext>
                  </a:extLst>
                </p:cNvPr>
                <p:cNvSpPr/>
                <p:nvPr/>
              </p:nvSpPr>
              <p:spPr>
                <a:xfrm>
                  <a:off x="5465916" y="5123400"/>
                  <a:ext cx="6705" cy="19974"/>
                </a:xfrm>
                <a:custGeom>
                  <a:avLst/>
                  <a:gdLst>
                    <a:gd name="connsiteX0" fmla="*/ 174 w 6705"/>
                    <a:gd name="connsiteY0" fmla="*/ 19994 h 19974"/>
                    <a:gd name="connsiteX1" fmla="*/ 6844 w 6705"/>
                    <a:gd name="connsiteY1" fmla="*/ 19 h 19974"/>
                  </a:gdLst>
                  <a:ahLst/>
                  <a:cxnLst>
                    <a:cxn ang="0">
                      <a:pos x="connsiteX0" y="connsiteY0"/>
                    </a:cxn>
                    <a:cxn ang="0">
                      <a:pos x="connsiteX1" y="connsiteY1"/>
                    </a:cxn>
                  </a:cxnLst>
                  <a:rect l="l" t="t" r="r" b="b"/>
                  <a:pathLst>
                    <a:path w="6705" h="19974">
                      <a:moveTo>
                        <a:pt x="174" y="19994"/>
                      </a:moveTo>
                      <a:cubicBezTo>
                        <a:pt x="7780" y="8068"/>
                        <a:pt x="6844" y="19"/>
                        <a:pt x="6844" y="1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0" name="Free-form: Shape 1958">
                  <a:extLst>
                    <a:ext uri="{FF2B5EF4-FFF2-40B4-BE49-F238E27FC236}">
                      <a16:creationId xmlns:a16="http://schemas.microsoft.com/office/drawing/2014/main" id="{236D39BB-7277-A25C-0BA1-2667C9017AB3}"/>
                    </a:ext>
                  </a:extLst>
                </p:cNvPr>
                <p:cNvSpPr/>
                <p:nvPr/>
              </p:nvSpPr>
              <p:spPr>
                <a:xfrm>
                  <a:off x="5088330" y="5055202"/>
                  <a:ext cx="4840" cy="30674"/>
                </a:xfrm>
                <a:custGeom>
                  <a:avLst/>
                  <a:gdLst>
                    <a:gd name="connsiteX0" fmla="*/ 899 w 4840"/>
                    <a:gd name="connsiteY0" fmla="*/ 30700 h 30674"/>
                    <a:gd name="connsiteX1" fmla="*/ 5049 w 4840"/>
                    <a:gd name="connsiteY1" fmla="*/ 25 h 30674"/>
                  </a:gdLst>
                  <a:ahLst/>
                  <a:cxnLst>
                    <a:cxn ang="0">
                      <a:pos x="connsiteX0" y="connsiteY0"/>
                    </a:cxn>
                    <a:cxn ang="0">
                      <a:pos x="connsiteX1" y="connsiteY1"/>
                    </a:cxn>
                  </a:cxnLst>
                  <a:rect l="l" t="t" r="r" b="b"/>
                  <a:pathLst>
                    <a:path w="4840" h="30674">
                      <a:moveTo>
                        <a:pt x="899" y="30700"/>
                      </a:moveTo>
                      <a:cubicBezTo>
                        <a:pt x="899" y="30700"/>
                        <a:pt x="-2294" y="16508"/>
                        <a:pt x="5049" y="2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1" name="Free-form: Shape 1959">
                  <a:extLst>
                    <a:ext uri="{FF2B5EF4-FFF2-40B4-BE49-F238E27FC236}">
                      <a16:creationId xmlns:a16="http://schemas.microsoft.com/office/drawing/2014/main" id="{DE851CA6-2960-8B30-DBCE-DF4216BBA964}"/>
                    </a:ext>
                  </a:extLst>
                </p:cNvPr>
                <p:cNvSpPr/>
                <p:nvPr/>
              </p:nvSpPr>
              <p:spPr>
                <a:xfrm>
                  <a:off x="5046855" y="5002127"/>
                  <a:ext cx="7395" cy="32507"/>
                </a:xfrm>
                <a:custGeom>
                  <a:avLst/>
                  <a:gdLst>
                    <a:gd name="connsiteX0" fmla="*/ 1432 w 7395"/>
                    <a:gd name="connsiteY0" fmla="*/ 32538 h 32507"/>
                    <a:gd name="connsiteX1" fmla="*/ 7607 w 7395"/>
                    <a:gd name="connsiteY1" fmla="*/ 30 h 32507"/>
                  </a:gdLst>
                  <a:ahLst/>
                  <a:cxnLst>
                    <a:cxn ang="0">
                      <a:pos x="connsiteX0" y="connsiteY0"/>
                    </a:cxn>
                    <a:cxn ang="0">
                      <a:pos x="connsiteX1" y="connsiteY1"/>
                    </a:cxn>
                  </a:cxnLst>
                  <a:rect l="l" t="t" r="r" b="b"/>
                  <a:pathLst>
                    <a:path w="7395" h="32507">
                      <a:moveTo>
                        <a:pt x="1432" y="32538"/>
                      </a:moveTo>
                      <a:cubicBezTo>
                        <a:pt x="-697" y="24886"/>
                        <a:pt x="-826" y="7331"/>
                        <a:pt x="7607" y="3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2" name="Free-form: Shape 1960">
                  <a:extLst>
                    <a:ext uri="{FF2B5EF4-FFF2-40B4-BE49-F238E27FC236}">
                      <a16:creationId xmlns:a16="http://schemas.microsoft.com/office/drawing/2014/main" id="{8AD13567-9DE4-0553-5FE9-E3E6018D8593}"/>
                    </a:ext>
                  </a:extLst>
                </p:cNvPr>
                <p:cNvSpPr/>
                <p:nvPr/>
              </p:nvSpPr>
              <p:spPr>
                <a:xfrm>
                  <a:off x="5587843" y="5080150"/>
                  <a:ext cx="25972" cy="18414"/>
                </a:xfrm>
                <a:custGeom>
                  <a:avLst/>
                  <a:gdLst>
                    <a:gd name="connsiteX0" fmla="*/ 26135 w 25972"/>
                    <a:gd name="connsiteY0" fmla="*/ 23 h 18414"/>
                    <a:gd name="connsiteX1" fmla="*/ 163 w 25972"/>
                    <a:gd name="connsiteY1" fmla="*/ 18437 h 18414"/>
                  </a:gdLst>
                  <a:ahLst/>
                  <a:cxnLst>
                    <a:cxn ang="0">
                      <a:pos x="connsiteX0" y="connsiteY0"/>
                    </a:cxn>
                    <a:cxn ang="0">
                      <a:pos x="connsiteX1" y="connsiteY1"/>
                    </a:cxn>
                  </a:cxnLst>
                  <a:rect l="l" t="t" r="r" b="b"/>
                  <a:pathLst>
                    <a:path w="25972" h="18414">
                      <a:moveTo>
                        <a:pt x="26135" y="23"/>
                      </a:moveTo>
                      <a:cubicBezTo>
                        <a:pt x="19636" y="7969"/>
                        <a:pt x="15311" y="16640"/>
                        <a:pt x="163" y="1843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3" name="Free-form: Shape 1961">
                  <a:extLst>
                    <a:ext uri="{FF2B5EF4-FFF2-40B4-BE49-F238E27FC236}">
                      <a16:creationId xmlns:a16="http://schemas.microsoft.com/office/drawing/2014/main" id="{CABC3DFE-4E44-C829-7C5D-BFCB00044A25}"/>
                    </a:ext>
                  </a:extLst>
                </p:cNvPr>
                <p:cNvSpPr/>
                <p:nvPr/>
              </p:nvSpPr>
              <p:spPr>
                <a:xfrm>
                  <a:off x="5327410" y="5476801"/>
                  <a:ext cx="27406" cy="37214"/>
                </a:xfrm>
                <a:custGeom>
                  <a:avLst/>
                  <a:gdLst>
                    <a:gd name="connsiteX0" fmla="*/ 27593 w 27406"/>
                    <a:gd name="connsiteY0" fmla="*/ 37201 h 37214"/>
                    <a:gd name="connsiteX1" fmla="*/ 186 w 27406"/>
                    <a:gd name="connsiteY1" fmla="*/ -13 h 37214"/>
                  </a:gdLst>
                  <a:ahLst/>
                  <a:cxnLst>
                    <a:cxn ang="0">
                      <a:pos x="connsiteX0" y="connsiteY0"/>
                    </a:cxn>
                    <a:cxn ang="0">
                      <a:pos x="connsiteX1" y="connsiteY1"/>
                    </a:cxn>
                  </a:cxnLst>
                  <a:rect l="l" t="t" r="r" b="b"/>
                  <a:pathLst>
                    <a:path w="27406" h="37214">
                      <a:moveTo>
                        <a:pt x="27593" y="37201"/>
                      </a:moveTo>
                      <a:cubicBezTo>
                        <a:pt x="27593" y="37201"/>
                        <a:pt x="19288" y="1779"/>
                        <a:pt x="186" y="-1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4" name="Free-form: Shape 1962">
                  <a:extLst>
                    <a:ext uri="{FF2B5EF4-FFF2-40B4-BE49-F238E27FC236}">
                      <a16:creationId xmlns:a16="http://schemas.microsoft.com/office/drawing/2014/main" id="{580F0B93-E1C7-A391-0246-4D6EE871FC81}"/>
                    </a:ext>
                  </a:extLst>
                </p:cNvPr>
                <p:cNvSpPr/>
                <p:nvPr/>
              </p:nvSpPr>
              <p:spPr>
                <a:xfrm>
                  <a:off x="5347940" y="5547599"/>
                  <a:ext cx="15901" cy="51303"/>
                </a:xfrm>
                <a:custGeom>
                  <a:avLst/>
                  <a:gdLst>
                    <a:gd name="connsiteX0" fmla="*/ 16086 w 15901"/>
                    <a:gd name="connsiteY0" fmla="*/ 51283 h 51303"/>
                    <a:gd name="connsiteX1" fmla="*/ 208 w 15901"/>
                    <a:gd name="connsiteY1" fmla="*/ -20 h 51303"/>
                  </a:gdLst>
                  <a:ahLst/>
                  <a:cxnLst>
                    <a:cxn ang="0">
                      <a:pos x="connsiteX0" y="connsiteY0"/>
                    </a:cxn>
                    <a:cxn ang="0">
                      <a:pos x="connsiteX1" y="connsiteY1"/>
                    </a:cxn>
                  </a:cxnLst>
                  <a:rect l="l" t="t" r="r" b="b"/>
                  <a:pathLst>
                    <a:path w="15901" h="51303">
                      <a:moveTo>
                        <a:pt x="16086" y="51283"/>
                      </a:moveTo>
                      <a:cubicBezTo>
                        <a:pt x="16086" y="51283"/>
                        <a:pt x="-517" y="39718"/>
                        <a:pt x="208" y="-2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5" name="Free-form: Shape 1963">
                  <a:extLst>
                    <a:ext uri="{FF2B5EF4-FFF2-40B4-BE49-F238E27FC236}">
                      <a16:creationId xmlns:a16="http://schemas.microsoft.com/office/drawing/2014/main" id="{DBA7B602-6EB8-2177-894A-65A0EDD346FF}"/>
                    </a:ext>
                  </a:extLst>
                </p:cNvPr>
                <p:cNvSpPr/>
                <p:nvPr/>
              </p:nvSpPr>
              <p:spPr>
                <a:xfrm>
                  <a:off x="5305402" y="5514355"/>
                  <a:ext cx="49527" cy="72384"/>
                </a:xfrm>
                <a:custGeom>
                  <a:avLst/>
                  <a:gdLst>
                    <a:gd name="connsiteX0" fmla="*/ 49715 w 49527"/>
                    <a:gd name="connsiteY0" fmla="*/ 72367 h 72384"/>
                    <a:gd name="connsiteX1" fmla="*/ 27959 w 49527"/>
                    <a:gd name="connsiteY1" fmla="*/ 44416 h 72384"/>
                    <a:gd name="connsiteX2" fmla="*/ 187 w 49527"/>
                    <a:gd name="connsiteY2" fmla="*/ -18 h 72384"/>
                  </a:gdLst>
                  <a:ahLst/>
                  <a:cxnLst>
                    <a:cxn ang="0">
                      <a:pos x="connsiteX0" y="connsiteY0"/>
                    </a:cxn>
                    <a:cxn ang="0">
                      <a:pos x="connsiteX1" y="connsiteY1"/>
                    </a:cxn>
                    <a:cxn ang="0">
                      <a:pos x="connsiteX2" y="connsiteY2"/>
                    </a:cxn>
                  </a:cxnLst>
                  <a:rect l="l" t="t" r="r" b="b"/>
                  <a:pathLst>
                    <a:path w="49527" h="72384">
                      <a:moveTo>
                        <a:pt x="49715" y="72367"/>
                      </a:moveTo>
                      <a:cubicBezTo>
                        <a:pt x="49715" y="72367"/>
                        <a:pt x="36978" y="65003"/>
                        <a:pt x="27959" y="44416"/>
                      </a:cubicBezTo>
                      <a:cubicBezTo>
                        <a:pt x="18945" y="23839"/>
                        <a:pt x="12811" y="5775"/>
                        <a:pt x="187" y="-1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6" name="Free-form: Shape 1964">
                  <a:extLst>
                    <a:ext uri="{FF2B5EF4-FFF2-40B4-BE49-F238E27FC236}">
                      <a16:creationId xmlns:a16="http://schemas.microsoft.com/office/drawing/2014/main" id="{86953930-93D8-9F80-DF2B-5B65E2514A99}"/>
                    </a:ext>
                  </a:extLst>
                </p:cNvPr>
                <p:cNvSpPr/>
                <p:nvPr/>
              </p:nvSpPr>
              <p:spPr>
                <a:xfrm>
                  <a:off x="5426245" y="5582641"/>
                  <a:ext cx="11178" cy="32152"/>
                </a:xfrm>
                <a:custGeom>
                  <a:avLst/>
                  <a:gdLst>
                    <a:gd name="connsiteX0" fmla="*/ 178 w 11178"/>
                    <a:gd name="connsiteY0" fmla="*/ 32130 h 32152"/>
                    <a:gd name="connsiteX1" fmla="*/ 11357 w 11178"/>
                    <a:gd name="connsiteY1" fmla="*/ -22 h 32152"/>
                  </a:gdLst>
                  <a:ahLst/>
                  <a:cxnLst>
                    <a:cxn ang="0">
                      <a:pos x="connsiteX0" y="connsiteY0"/>
                    </a:cxn>
                    <a:cxn ang="0">
                      <a:pos x="connsiteX1" y="connsiteY1"/>
                    </a:cxn>
                  </a:cxnLst>
                  <a:rect l="l" t="t" r="r" b="b"/>
                  <a:pathLst>
                    <a:path w="11178" h="32152">
                      <a:moveTo>
                        <a:pt x="178" y="32130"/>
                      </a:moveTo>
                      <a:cubicBezTo>
                        <a:pt x="10282" y="29597"/>
                        <a:pt x="11357" y="-22"/>
                        <a:pt x="11357" y="-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7" name="Free-form: Shape 1965">
                  <a:extLst>
                    <a:ext uri="{FF2B5EF4-FFF2-40B4-BE49-F238E27FC236}">
                      <a16:creationId xmlns:a16="http://schemas.microsoft.com/office/drawing/2014/main" id="{87CFC677-5748-5B7D-FBF0-D808A338F122}"/>
                    </a:ext>
                  </a:extLst>
                </p:cNvPr>
                <p:cNvSpPr/>
                <p:nvPr/>
              </p:nvSpPr>
              <p:spPr>
                <a:xfrm>
                  <a:off x="5495498" y="5568918"/>
                  <a:ext cx="4126" cy="30334"/>
                </a:xfrm>
                <a:custGeom>
                  <a:avLst/>
                  <a:gdLst>
                    <a:gd name="connsiteX0" fmla="*/ 1972 w 4126"/>
                    <a:gd name="connsiteY0" fmla="*/ 30314 h 30334"/>
                    <a:gd name="connsiteX1" fmla="*/ 172 w 4126"/>
                    <a:gd name="connsiteY1" fmla="*/ -21 h 30334"/>
                  </a:gdLst>
                  <a:ahLst/>
                  <a:cxnLst>
                    <a:cxn ang="0">
                      <a:pos x="connsiteX0" y="connsiteY0"/>
                    </a:cxn>
                    <a:cxn ang="0">
                      <a:pos x="connsiteX1" y="connsiteY1"/>
                    </a:cxn>
                  </a:cxnLst>
                  <a:rect l="l" t="t" r="r" b="b"/>
                  <a:pathLst>
                    <a:path w="4126" h="30334">
                      <a:moveTo>
                        <a:pt x="1972" y="30314"/>
                      </a:moveTo>
                      <a:cubicBezTo>
                        <a:pt x="8106" y="23105"/>
                        <a:pt x="172" y="-21"/>
                        <a:pt x="172" y="-2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8" name="Free-form: Shape 1966">
                  <a:extLst>
                    <a:ext uri="{FF2B5EF4-FFF2-40B4-BE49-F238E27FC236}">
                      <a16:creationId xmlns:a16="http://schemas.microsoft.com/office/drawing/2014/main" id="{385ABDE5-BF01-79C0-8905-FCFF05A5C606}"/>
                    </a:ext>
                  </a:extLst>
                </p:cNvPr>
                <p:cNvSpPr/>
                <p:nvPr/>
              </p:nvSpPr>
              <p:spPr>
                <a:xfrm>
                  <a:off x="5554672" y="5506420"/>
                  <a:ext cx="11042" cy="31421"/>
                </a:xfrm>
                <a:custGeom>
                  <a:avLst/>
                  <a:gdLst>
                    <a:gd name="connsiteX0" fmla="*/ 10615 w 11042"/>
                    <a:gd name="connsiteY0" fmla="*/ 31406 h 31421"/>
                    <a:gd name="connsiteX1" fmla="*/ 166 w 11042"/>
                    <a:gd name="connsiteY1" fmla="*/ -15 h 31421"/>
                  </a:gdLst>
                  <a:ahLst/>
                  <a:cxnLst>
                    <a:cxn ang="0">
                      <a:pos x="connsiteX0" y="connsiteY0"/>
                    </a:cxn>
                    <a:cxn ang="0">
                      <a:pos x="connsiteX1" y="connsiteY1"/>
                    </a:cxn>
                  </a:cxnLst>
                  <a:rect l="l" t="t" r="r" b="b"/>
                  <a:pathLst>
                    <a:path w="11042" h="31421">
                      <a:moveTo>
                        <a:pt x="10615" y="31406"/>
                      </a:moveTo>
                      <a:cubicBezTo>
                        <a:pt x="14230" y="18049"/>
                        <a:pt x="166" y="-15"/>
                        <a:pt x="166" y="-1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9" name="Free-form: Shape 1967">
                  <a:extLst>
                    <a:ext uri="{FF2B5EF4-FFF2-40B4-BE49-F238E27FC236}">
                      <a16:creationId xmlns:a16="http://schemas.microsoft.com/office/drawing/2014/main" id="{4EC829CB-CC24-0F7F-F3D0-89245F73A830}"/>
                    </a:ext>
                  </a:extLst>
                </p:cNvPr>
                <p:cNvSpPr/>
                <p:nvPr/>
              </p:nvSpPr>
              <p:spPr>
                <a:xfrm>
                  <a:off x="5587493" y="5455482"/>
                  <a:ext cx="14063" cy="19150"/>
                </a:xfrm>
                <a:custGeom>
                  <a:avLst/>
                  <a:gdLst>
                    <a:gd name="connsiteX0" fmla="*/ 14227 w 14063"/>
                    <a:gd name="connsiteY0" fmla="*/ 19140 h 19150"/>
                    <a:gd name="connsiteX1" fmla="*/ 163 w 14063"/>
                    <a:gd name="connsiteY1" fmla="*/ -10 h 19150"/>
                  </a:gdLst>
                  <a:ahLst/>
                  <a:cxnLst>
                    <a:cxn ang="0">
                      <a:pos x="connsiteX0" y="connsiteY0"/>
                    </a:cxn>
                    <a:cxn ang="0">
                      <a:pos x="connsiteX1" y="connsiteY1"/>
                    </a:cxn>
                  </a:cxnLst>
                  <a:rect l="l" t="t" r="r" b="b"/>
                  <a:pathLst>
                    <a:path w="14063" h="19150">
                      <a:moveTo>
                        <a:pt x="14227" y="19140"/>
                      </a:moveTo>
                      <a:cubicBezTo>
                        <a:pt x="13867" y="9032"/>
                        <a:pt x="163" y="-10"/>
                        <a:pt x="163" y="-1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0" name="Free-form: Shape 1968">
                  <a:extLst>
                    <a:ext uri="{FF2B5EF4-FFF2-40B4-BE49-F238E27FC236}">
                      <a16:creationId xmlns:a16="http://schemas.microsoft.com/office/drawing/2014/main" id="{BB9E6E2C-65BF-9FF3-67DC-675CB8CD1CE4}"/>
                    </a:ext>
                  </a:extLst>
                </p:cNvPr>
                <p:cNvSpPr/>
                <p:nvPr/>
              </p:nvSpPr>
              <p:spPr>
                <a:xfrm>
                  <a:off x="5597227" y="5398767"/>
                  <a:ext cx="24892" cy="11023"/>
                </a:xfrm>
                <a:custGeom>
                  <a:avLst/>
                  <a:gdLst>
                    <a:gd name="connsiteX0" fmla="*/ 25054 w 24892"/>
                    <a:gd name="connsiteY0" fmla="*/ -5 h 11023"/>
                    <a:gd name="connsiteX1" fmla="*/ 162 w 24892"/>
                    <a:gd name="connsiteY1" fmla="*/ 10829 h 11023"/>
                  </a:gdLst>
                  <a:ahLst/>
                  <a:cxnLst>
                    <a:cxn ang="0">
                      <a:pos x="connsiteX0" y="connsiteY0"/>
                    </a:cxn>
                    <a:cxn ang="0">
                      <a:pos x="connsiteX1" y="connsiteY1"/>
                    </a:cxn>
                  </a:cxnLst>
                  <a:rect l="l" t="t" r="r" b="b"/>
                  <a:pathLst>
                    <a:path w="24892" h="11023">
                      <a:moveTo>
                        <a:pt x="25054" y="-5"/>
                      </a:moveTo>
                      <a:cubicBezTo>
                        <a:pt x="19635" y="13353"/>
                        <a:pt x="162" y="10829"/>
                        <a:pt x="162" y="1082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1" name="Free-form: Shape 1969">
                  <a:extLst>
                    <a:ext uri="{FF2B5EF4-FFF2-40B4-BE49-F238E27FC236}">
                      <a16:creationId xmlns:a16="http://schemas.microsoft.com/office/drawing/2014/main" id="{A787AFA1-B4C3-0742-A528-359ACF54EBB4}"/>
                    </a:ext>
                  </a:extLst>
                </p:cNvPr>
                <p:cNvSpPr/>
                <p:nvPr/>
              </p:nvSpPr>
              <p:spPr>
                <a:xfrm>
                  <a:off x="5572695" y="5405631"/>
                  <a:ext cx="7944" cy="1560"/>
                </a:xfrm>
                <a:custGeom>
                  <a:avLst/>
                  <a:gdLst>
                    <a:gd name="connsiteX0" fmla="*/ 8109 w 7944"/>
                    <a:gd name="connsiteY0" fmla="*/ 1442 h 1560"/>
                    <a:gd name="connsiteX1" fmla="*/ 165 w 7944"/>
                    <a:gd name="connsiteY1" fmla="*/ -5 h 1560"/>
                  </a:gdLst>
                  <a:ahLst/>
                  <a:cxnLst>
                    <a:cxn ang="0">
                      <a:pos x="connsiteX0" y="connsiteY0"/>
                    </a:cxn>
                    <a:cxn ang="0">
                      <a:pos x="connsiteX1" y="connsiteY1"/>
                    </a:cxn>
                  </a:cxnLst>
                  <a:rect l="l" t="t" r="r" b="b"/>
                  <a:pathLst>
                    <a:path w="7944" h="1560">
                      <a:moveTo>
                        <a:pt x="8109" y="1442"/>
                      </a:moveTo>
                      <a:cubicBezTo>
                        <a:pt x="8109" y="1442"/>
                        <a:pt x="4494" y="2158"/>
                        <a:pt x="165" y="-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2" name="Free-form: Shape 1970">
                  <a:extLst>
                    <a:ext uri="{FF2B5EF4-FFF2-40B4-BE49-F238E27FC236}">
                      <a16:creationId xmlns:a16="http://schemas.microsoft.com/office/drawing/2014/main" id="{35F38D47-14D2-C9AE-EB55-2744D4775B43}"/>
                    </a:ext>
                  </a:extLst>
                </p:cNvPr>
                <p:cNvSpPr/>
                <p:nvPr/>
              </p:nvSpPr>
              <p:spPr>
                <a:xfrm>
                  <a:off x="5594523" y="5330863"/>
                  <a:ext cx="18932" cy="11544"/>
                </a:xfrm>
                <a:custGeom>
                  <a:avLst/>
                  <a:gdLst>
                    <a:gd name="connsiteX0" fmla="*/ 19095 w 18932"/>
                    <a:gd name="connsiteY0" fmla="*/ 1 h 11544"/>
                    <a:gd name="connsiteX1" fmla="*/ 162 w 18932"/>
                    <a:gd name="connsiteY1" fmla="*/ 11546 h 11544"/>
                  </a:gdLst>
                  <a:ahLst/>
                  <a:cxnLst>
                    <a:cxn ang="0">
                      <a:pos x="connsiteX0" y="connsiteY0"/>
                    </a:cxn>
                    <a:cxn ang="0">
                      <a:pos x="connsiteX1" y="connsiteY1"/>
                    </a:cxn>
                  </a:cxnLst>
                  <a:rect l="l" t="t" r="r" b="b"/>
                  <a:pathLst>
                    <a:path w="18932" h="11544">
                      <a:moveTo>
                        <a:pt x="19095" y="1"/>
                      </a:moveTo>
                      <a:cubicBezTo>
                        <a:pt x="14766" y="7936"/>
                        <a:pt x="9351" y="10825"/>
                        <a:pt x="162" y="1154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3" name="Free-form: Shape 1971">
                  <a:extLst>
                    <a:ext uri="{FF2B5EF4-FFF2-40B4-BE49-F238E27FC236}">
                      <a16:creationId xmlns:a16="http://schemas.microsoft.com/office/drawing/2014/main" id="{516680D0-FA81-37F6-05A3-15BD56B42040}"/>
                    </a:ext>
                  </a:extLst>
                </p:cNvPr>
                <p:cNvSpPr/>
                <p:nvPr/>
              </p:nvSpPr>
              <p:spPr>
                <a:xfrm>
                  <a:off x="5587488" y="5270898"/>
                  <a:ext cx="21282" cy="12270"/>
                </a:xfrm>
                <a:custGeom>
                  <a:avLst/>
                  <a:gdLst>
                    <a:gd name="connsiteX0" fmla="*/ 21446 w 21282"/>
                    <a:gd name="connsiteY0" fmla="*/ 7 h 12270"/>
                    <a:gd name="connsiteX1" fmla="*/ 163 w 21282"/>
                    <a:gd name="connsiteY1" fmla="*/ 12277 h 12270"/>
                  </a:gdLst>
                  <a:ahLst/>
                  <a:cxnLst>
                    <a:cxn ang="0">
                      <a:pos x="connsiteX0" y="connsiteY0"/>
                    </a:cxn>
                    <a:cxn ang="0">
                      <a:pos x="connsiteX1" y="connsiteY1"/>
                    </a:cxn>
                  </a:cxnLst>
                  <a:rect l="l" t="t" r="r" b="b"/>
                  <a:pathLst>
                    <a:path w="21282" h="12270">
                      <a:moveTo>
                        <a:pt x="21446" y="7"/>
                      </a:moveTo>
                      <a:cubicBezTo>
                        <a:pt x="16026" y="9018"/>
                        <a:pt x="163" y="12277"/>
                        <a:pt x="163" y="1227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4" name="Free-form: Shape 1972">
                  <a:extLst>
                    <a:ext uri="{FF2B5EF4-FFF2-40B4-BE49-F238E27FC236}">
                      <a16:creationId xmlns:a16="http://schemas.microsoft.com/office/drawing/2014/main" id="{99D067DC-451C-A402-61B0-4E0D42839F07}"/>
                    </a:ext>
                  </a:extLst>
                </p:cNvPr>
                <p:cNvSpPr/>
                <p:nvPr/>
              </p:nvSpPr>
              <p:spPr>
                <a:xfrm>
                  <a:off x="5576664" y="5210919"/>
                  <a:ext cx="26687" cy="13738"/>
                </a:xfrm>
                <a:custGeom>
                  <a:avLst/>
                  <a:gdLst>
                    <a:gd name="connsiteX0" fmla="*/ 26851 w 26687"/>
                    <a:gd name="connsiteY0" fmla="*/ 12 h 13738"/>
                    <a:gd name="connsiteX1" fmla="*/ 164 w 26687"/>
                    <a:gd name="connsiteY1" fmla="*/ 13750 h 13738"/>
                  </a:gdLst>
                  <a:ahLst/>
                  <a:cxnLst>
                    <a:cxn ang="0">
                      <a:pos x="connsiteX0" y="connsiteY0"/>
                    </a:cxn>
                    <a:cxn ang="0">
                      <a:pos x="connsiteX1" y="connsiteY1"/>
                    </a:cxn>
                  </a:cxnLst>
                  <a:rect l="l" t="t" r="r" b="b"/>
                  <a:pathLst>
                    <a:path w="26687" h="13738">
                      <a:moveTo>
                        <a:pt x="26851" y="12"/>
                      </a:moveTo>
                      <a:cubicBezTo>
                        <a:pt x="21812" y="10130"/>
                        <a:pt x="7378" y="13390"/>
                        <a:pt x="164" y="1375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5" name="Free-form: Shape 1973">
                  <a:extLst>
                    <a:ext uri="{FF2B5EF4-FFF2-40B4-BE49-F238E27FC236}">
                      <a16:creationId xmlns:a16="http://schemas.microsoft.com/office/drawing/2014/main" id="{18669ED8-92A0-8F5A-9E69-5DDA7388ACF5}"/>
                    </a:ext>
                  </a:extLst>
                </p:cNvPr>
                <p:cNvSpPr/>
                <p:nvPr/>
              </p:nvSpPr>
              <p:spPr>
                <a:xfrm>
                  <a:off x="5577436" y="5156366"/>
                  <a:ext cx="24121" cy="10118"/>
                </a:xfrm>
                <a:custGeom>
                  <a:avLst/>
                  <a:gdLst>
                    <a:gd name="connsiteX0" fmla="*/ 24285 w 24121"/>
                    <a:gd name="connsiteY0" fmla="*/ 17 h 10118"/>
                    <a:gd name="connsiteX1" fmla="*/ 164 w 24121"/>
                    <a:gd name="connsiteY1" fmla="*/ 10135 h 10118"/>
                  </a:gdLst>
                  <a:ahLst/>
                  <a:cxnLst>
                    <a:cxn ang="0">
                      <a:pos x="connsiteX0" y="connsiteY0"/>
                    </a:cxn>
                    <a:cxn ang="0">
                      <a:pos x="connsiteX1" y="connsiteY1"/>
                    </a:cxn>
                  </a:cxnLst>
                  <a:rect l="l" t="t" r="r" b="b"/>
                  <a:pathLst>
                    <a:path w="24121" h="10118">
                      <a:moveTo>
                        <a:pt x="24285" y="17"/>
                      </a:moveTo>
                      <a:cubicBezTo>
                        <a:pt x="15626" y="9409"/>
                        <a:pt x="4894" y="9780"/>
                        <a:pt x="164" y="1013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6" name="Free-form: Shape 1974">
                  <a:extLst>
                    <a:ext uri="{FF2B5EF4-FFF2-40B4-BE49-F238E27FC236}">
                      <a16:creationId xmlns:a16="http://schemas.microsoft.com/office/drawing/2014/main" id="{5602C362-1E8D-D74C-139A-717A668B350D}"/>
                    </a:ext>
                  </a:extLst>
                </p:cNvPr>
                <p:cNvSpPr/>
                <p:nvPr/>
              </p:nvSpPr>
              <p:spPr>
                <a:xfrm>
                  <a:off x="5417591" y="5508588"/>
                  <a:ext cx="4085" cy="19500"/>
                </a:xfrm>
                <a:custGeom>
                  <a:avLst/>
                  <a:gdLst>
                    <a:gd name="connsiteX0" fmla="*/ 3783 w 4085"/>
                    <a:gd name="connsiteY0" fmla="*/ -15 h 19500"/>
                    <a:gd name="connsiteX1" fmla="*/ 179 w 4085"/>
                    <a:gd name="connsiteY1" fmla="*/ 19486 h 19500"/>
                  </a:gdLst>
                  <a:ahLst/>
                  <a:cxnLst>
                    <a:cxn ang="0">
                      <a:pos x="connsiteX0" y="connsiteY0"/>
                    </a:cxn>
                    <a:cxn ang="0">
                      <a:pos x="connsiteX1" y="connsiteY1"/>
                    </a:cxn>
                  </a:cxnLst>
                  <a:rect l="l" t="t" r="r" b="b"/>
                  <a:pathLst>
                    <a:path w="4085" h="19500">
                      <a:moveTo>
                        <a:pt x="3783" y="-15"/>
                      </a:moveTo>
                      <a:cubicBezTo>
                        <a:pt x="5933" y="10093"/>
                        <a:pt x="179" y="19486"/>
                        <a:pt x="179" y="1948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7" name="Free-form: Shape 1975">
                  <a:extLst>
                    <a:ext uri="{FF2B5EF4-FFF2-40B4-BE49-F238E27FC236}">
                      <a16:creationId xmlns:a16="http://schemas.microsoft.com/office/drawing/2014/main" id="{5FD69423-3221-D424-3C6E-97CF394AF5E9}"/>
                    </a:ext>
                  </a:extLst>
                </p:cNvPr>
                <p:cNvSpPr/>
                <p:nvPr/>
              </p:nvSpPr>
              <p:spPr>
                <a:xfrm>
                  <a:off x="5374650" y="5488722"/>
                  <a:ext cx="12274" cy="9382"/>
                </a:xfrm>
                <a:custGeom>
                  <a:avLst/>
                  <a:gdLst>
                    <a:gd name="connsiteX0" fmla="*/ 12456 w 12274"/>
                    <a:gd name="connsiteY0" fmla="*/ -13 h 9382"/>
                    <a:gd name="connsiteX1" fmla="*/ 182 w 12274"/>
                    <a:gd name="connsiteY1" fmla="*/ 9369 h 9382"/>
                  </a:gdLst>
                  <a:ahLst/>
                  <a:cxnLst>
                    <a:cxn ang="0">
                      <a:pos x="connsiteX0" y="connsiteY0"/>
                    </a:cxn>
                    <a:cxn ang="0">
                      <a:pos x="connsiteX1" y="connsiteY1"/>
                    </a:cxn>
                  </a:cxnLst>
                  <a:rect l="l" t="t" r="r" b="b"/>
                  <a:pathLst>
                    <a:path w="12274" h="9382">
                      <a:moveTo>
                        <a:pt x="12456" y="-13"/>
                      </a:moveTo>
                      <a:cubicBezTo>
                        <a:pt x="4152" y="1424"/>
                        <a:pt x="182" y="9369"/>
                        <a:pt x="182" y="936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8" name="Free-form: Shape 1976">
                  <a:extLst>
                    <a:ext uri="{FF2B5EF4-FFF2-40B4-BE49-F238E27FC236}">
                      <a16:creationId xmlns:a16="http://schemas.microsoft.com/office/drawing/2014/main" id="{01656AE1-2C8F-EBE9-D3D1-33D581ED3029}"/>
                    </a:ext>
                  </a:extLst>
                </p:cNvPr>
                <p:cNvSpPr/>
                <p:nvPr/>
              </p:nvSpPr>
              <p:spPr>
                <a:xfrm>
                  <a:off x="5456547" y="5502439"/>
                  <a:ext cx="20562" cy="11915"/>
                </a:xfrm>
                <a:custGeom>
                  <a:avLst/>
                  <a:gdLst>
                    <a:gd name="connsiteX0" fmla="*/ 175 w 20562"/>
                    <a:gd name="connsiteY0" fmla="*/ -14 h 11915"/>
                    <a:gd name="connsiteX1" fmla="*/ 20738 w 20562"/>
                    <a:gd name="connsiteY1" fmla="*/ 11901 h 11915"/>
                  </a:gdLst>
                  <a:ahLst/>
                  <a:cxnLst>
                    <a:cxn ang="0">
                      <a:pos x="connsiteX0" y="connsiteY0"/>
                    </a:cxn>
                    <a:cxn ang="0">
                      <a:pos x="connsiteX1" y="connsiteY1"/>
                    </a:cxn>
                  </a:cxnLst>
                  <a:rect l="l" t="t" r="r" b="b"/>
                  <a:pathLst>
                    <a:path w="20562" h="11915">
                      <a:moveTo>
                        <a:pt x="175" y="-14"/>
                      </a:moveTo>
                      <a:cubicBezTo>
                        <a:pt x="10999" y="2159"/>
                        <a:pt x="19658" y="10825"/>
                        <a:pt x="20738" y="1190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9" name="Free-form: Shape 1977">
                  <a:extLst>
                    <a:ext uri="{FF2B5EF4-FFF2-40B4-BE49-F238E27FC236}">
                      <a16:creationId xmlns:a16="http://schemas.microsoft.com/office/drawing/2014/main" id="{5C74A9B1-9737-C34B-F4AF-A7D72BD6D488}"/>
                    </a:ext>
                  </a:extLst>
                </p:cNvPr>
                <p:cNvSpPr/>
                <p:nvPr/>
              </p:nvSpPr>
              <p:spPr>
                <a:xfrm>
                  <a:off x="5485049" y="5478538"/>
                  <a:ext cx="22717" cy="4956"/>
                </a:xfrm>
                <a:custGeom>
                  <a:avLst/>
                  <a:gdLst>
                    <a:gd name="connsiteX0" fmla="*/ 172 w 22717"/>
                    <a:gd name="connsiteY0" fmla="*/ 419 h 4956"/>
                    <a:gd name="connsiteX1" fmla="*/ 22889 w 22717"/>
                    <a:gd name="connsiteY1" fmla="*/ 4945 h 4956"/>
                  </a:gdLst>
                  <a:ahLst/>
                  <a:cxnLst>
                    <a:cxn ang="0">
                      <a:pos x="connsiteX0" y="connsiteY0"/>
                    </a:cxn>
                    <a:cxn ang="0">
                      <a:pos x="connsiteX1" y="connsiteY1"/>
                    </a:cxn>
                  </a:cxnLst>
                  <a:rect l="l" t="t" r="r" b="b"/>
                  <a:pathLst>
                    <a:path w="22717" h="4956">
                      <a:moveTo>
                        <a:pt x="172" y="419"/>
                      </a:moveTo>
                      <a:cubicBezTo>
                        <a:pt x="10266" y="-1744"/>
                        <a:pt x="22889" y="4945"/>
                        <a:pt x="22889" y="494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0" name="Free-form: Shape 1978">
                  <a:extLst>
                    <a:ext uri="{FF2B5EF4-FFF2-40B4-BE49-F238E27FC236}">
                      <a16:creationId xmlns:a16="http://schemas.microsoft.com/office/drawing/2014/main" id="{9389BE5B-89C0-1344-50DD-7F255D53112C}"/>
                    </a:ext>
                  </a:extLst>
                </p:cNvPr>
                <p:cNvSpPr/>
                <p:nvPr/>
              </p:nvSpPr>
              <p:spPr>
                <a:xfrm>
                  <a:off x="5507041" y="5432533"/>
                  <a:ext cx="20568" cy="4153"/>
                </a:xfrm>
                <a:custGeom>
                  <a:avLst/>
                  <a:gdLst>
                    <a:gd name="connsiteX0" fmla="*/ 170 w 20568"/>
                    <a:gd name="connsiteY0" fmla="*/ 907 h 4153"/>
                    <a:gd name="connsiteX1" fmla="*/ 20738 w 20568"/>
                    <a:gd name="connsiteY1" fmla="*/ 4146 h 4153"/>
                  </a:gdLst>
                  <a:ahLst/>
                  <a:cxnLst>
                    <a:cxn ang="0">
                      <a:pos x="connsiteX0" y="connsiteY0"/>
                    </a:cxn>
                    <a:cxn ang="0">
                      <a:pos x="connsiteX1" y="connsiteY1"/>
                    </a:cxn>
                  </a:cxnLst>
                  <a:rect l="l" t="t" r="r" b="b"/>
                  <a:pathLst>
                    <a:path w="20568" h="4153">
                      <a:moveTo>
                        <a:pt x="170" y="907"/>
                      </a:moveTo>
                      <a:cubicBezTo>
                        <a:pt x="10274" y="-2352"/>
                        <a:pt x="20738" y="4146"/>
                        <a:pt x="20738" y="414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1" name="Free-form: Shape 1979">
                  <a:extLst>
                    <a:ext uri="{FF2B5EF4-FFF2-40B4-BE49-F238E27FC236}">
                      <a16:creationId xmlns:a16="http://schemas.microsoft.com/office/drawing/2014/main" id="{DC12648E-C746-3349-76AA-BB57E3E3CEBA}"/>
                    </a:ext>
                  </a:extLst>
                </p:cNvPr>
                <p:cNvSpPr/>
                <p:nvPr/>
              </p:nvSpPr>
              <p:spPr>
                <a:xfrm>
                  <a:off x="5514986" y="5230790"/>
                  <a:ext cx="12623" cy="17703"/>
                </a:xfrm>
                <a:custGeom>
                  <a:avLst/>
                  <a:gdLst>
                    <a:gd name="connsiteX0" fmla="*/ 170 w 12623"/>
                    <a:gd name="connsiteY0" fmla="*/ 10 h 17703"/>
                    <a:gd name="connsiteX1" fmla="*/ 12793 w 12623"/>
                    <a:gd name="connsiteY1" fmla="*/ 17713 h 17703"/>
                  </a:gdLst>
                  <a:ahLst/>
                  <a:cxnLst>
                    <a:cxn ang="0">
                      <a:pos x="connsiteX0" y="connsiteY0"/>
                    </a:cxn>
                    <a:cxn ang="0">
                      <a:pos x="connsiteX1" y="connsiteY1"/>
                    </a:cxn>
                  </a:cxnLst>
                  <a:rect l="l" t="t" r="r" b="b"/>
                  <a:pathLst>
                    <a:path w="12623" h="17703">
                      <a:moveTo>
                        <a:pt x="170" y="10"/>
                      </a:moveTo>
                      <a:cubicBezTo>
                        <a:pt x="6294" y="12291"/>
                        <a:pt x="12793" y="17713"/>
                        <a:pt x="12793" y="1771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2" name="Free-form: Shape 1980">
                  <a:extLst>
                    <a:ext uri="{FF2B5EF4-FFF2-40B4-BE49-F238E27FC236}">
                      <a16:creationId xmlns:a16="http://schemas.microsoft.com/office/drawing/2014/main" id="{939E96F2-10FE-B8B7-B8C1-8FE92448B1B0}"/>
                    </a:ext>
                  </a:extLst>
                </p:cNvPr>
                <p:cNvSpPr/>
                <p:nvPr/>
              </p:nvSpPr>
              <p:spPr>
                <a:xfrm>
                  <a:off x="5520030" y="5283525"/>
                  <a:ext cx="11178" cy="8927"/>
                </a:xfrm>
                <a:custGeom>
                  <a:avLst/>
                  <a:gdLst>
                    <a:gd name="connsiteX0" fmla="*/ 169 w 11178"/>
                    <a:gd name="connsiteY0" fmla="*/ 6 h 8927"/>
                    <a:gd name="connsiteX1" fmla="*/ 11348 w 11178"/>
                    <a:gd name="connsiteY1" fmla="*/ 8687 h 8927"/>
                  </a:gdLst>
                  <a:ahLst/>
                  <a:cxnLst>
                    <a:cxn ang="0">
                      <a:pos x="connsiteX0" y="connsiteY0"/>
                    </a:cxn>
                    <a:cxn ang="0">
                      <a:pos x="connsiteX1" y="connsiteY1"/>
                    </a:cxn>
                  </a:cxnLst>
                  <a:rect l="l" t="t" r="r" b="b"/>
                  <a:pathLst>
                    <a:path w="11178" h="8927">
                      <a:moveTo>
                        <a:pt x="169" y="6"/>
                      </a:moveTo>
                      <a:cubicBezTo>
                        <a:pt x="6299" y="11221"/>
                        <a:pt x="11348" y="8687"/>
                        <a:pt x="11348" y="868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3" name="Free-form: Shape 1981">
                  <a:extLst>
                    <a:ext uri="{FF2B5EF4-FFF2-40B4-BE49-F238E27FC236}">
                      <a16:creationId xmlns:a16="http://schemas.microsoft.com/office/drawing/2014/main" id="{0DB41E85-BF51-1030-4C4B-FEE672CF1A18}"/>
                    </a:ext>
                  </a:extLst>
                </p:cNvPr>
                <p:cNvSpPr/>
                <p:nvPr/>
              </p:nvSpPr>
              <p:spPr>
                <a:xfrm>
                  <a:off x="5524715" y="5342057"/>
                  <a:ext cx="9389" cy="6191"/>
                </a:xfrm>
                <a:custGeom>
                  <a:avLst/>
                  <a:gdLst>
                    <a:gd name="connsiteX0" fmla="*/ 169 w 9389"/>
                    <a:gd name="connsiteY0" fmla="*/ 0 h 6191"/>
                    <a:gd name="connsiteX1" fmla="*/ 9558 w 9389"/>
                    <a:gd name="connsiteY1" fmla="*/ 6133 h 6191"/>
                  </a:gdLst>
                  <a:ahLst/>
                  <a:cxnLst>
                    <a:cxn ang="0">
                      <a:pos x="connsiteX0" y="connsiteY0"/>
                    </a:cxn>
                    <a:cxn ang="0">
                      <a:pos x="connsiteX1" y="connsiteY1"/>
                    </a:cxn>
                  </a:cxnLst>
                  <a:rect l="l" t="t" r="r" b="b"/>
                  <a:pathLst>
                    <a:path w="9389" h="6191">
                      <a:moveTo>
                        <a:pt x="169" y="0"/>
                      </a:moveTo>
                      <a:cubicBezTo>
                        <a:pt x="5219" y="7220"/>
                        <a:pt x="9558" y="6133"/>
                        <a:pt x="9558" y="613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4" name="Free-form: Shape 1982">
                  <a:extLst>
                    <a:ext uri="{FF2B5EF4-FFF2-40B4-BE49-F238E27FC236}">
                      <a16:creationId xmlns:a16="http://schemas.microsoft.com/office/drawing/2014/main" id="{EFFC50D5-A6C4-2CD9-F89C-4BE9C4DB923E}"/>
                    </a:ext>
                  </a:extLst>
                </p:cNvPr>
                <p:cNvSpPr/>
                <p:nvPr/>
              </p:nvSpPr>
              <p:spPr>
                <a:xfrm>
                  <a:off x="5515336" y="5388288"/>
                  <a:ext cx="15873" cy="10478"/>
                </a:xfrm>
                <a:custGeom>
                  <a:avLst/>
                  <a:gdLst>
                    <a:gd name="connsiteX0" fmla="*/ 170 w 15873"/>
                    <a:gd name="connsiteY0" fmla="*/ -4 h 10478"/>
                    <a:gd name="connsiteX1" fmla="*/ 16043 w 15873"/>
                    <a:gd name="connsiteY1" fmla="*/ 10475 h 10478"/>
                  </a:gdLst>
                  <a:ahLst/>
                  <a:cxnLst>
                    <a:cxn ang="0">
                      <a:pos x="connsiteX0" y="connsiteY0"/>
                    </a:cxn>
                    <a:cxn ang="0">
                      <a:pos x="connsiteX1" y="connsiteY1"/>
                    </a:cxn>
                  </a:cxnLst>
                  <a:rect l="l" t="t" r="r" b="b"/>
                  <a:pathLst>
                    <a:path w="15873" h="10478">
                      <a:moveTo>
                        <a:pt x="170" y="-4"/>
                      </a:moveTo>
                      <a:cubicBezTo>
                        <a:pt x="2699" y="7931"/>
                        <a:pt x="16043" y="10475"/>
                        <a:pt x="16043" y="1047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5" name="Free-form: Shape 1983">
                  <a:extLst>
                    <a:ext uri="{FF2B5EF4-FFF2-40B4-BE49-F238E27FC236}">
                      <a16:creationId xmlns:a16="http://schemas.microsoft.com/office/drawing/2014/main" id="{D37A361E-3F1D-09E7-9918-CE68C5E40338}"/>
                    </a:ext>
                  </a:extLst>
                </p:cNvPr>
                <p:cNvSpPr/>
                <p:nvPr/>
              </p:nvSpPr>
              <p:spPr>
                <a:xfrm>
                  <a:off x="5517146" y="5184198"/>
                  <a:ext cx="13065" cy="7016"/>
                </a:xfrm>
                <a:custGeom>
                  <a:avLst/>
                  <a:gdLst>
                    <a:gd name="connsiteX0" fmla="*/ 170 w 13065"/>
                    <a:gd name="connsiteY0" fmla="*/ 14 h 7016"/>
                    <a:gd name="connsiteX1" fmla="*/ 13235 w 13065"/>
                    <a:gd name="connsiteY1" fmla="*/ 6873 h 7016"/>
                  </a:gdLst>
                  <a:ahLst/>
                  <a:cxnLst>
                    <a:cxn ang="0">
                      <a:pos x="connsiteX0" y="connsiteY0"/>
                    </a:cxn>
                    <a:cxn ang="0">
                      <a:pos x="connsiteX1" y="connsiteY1"/>
                    </a:cxn>
                  </a:cxnLst>
                  <a:rect l="l" t="t" r="r" b="b"/>
                  <a:pathLst>
                    <a:path w="13065" h="7016">
                      <a:moveTo>
                        <a:pt x="170" y="14"/>
                      </a:moveTo>
                      <a:cubicBezTo>
                        <a:pt x="6304" y="8686"/>
                        <a:pt x="13235" y="6873"/>
                        <a:pt x="13235" y="687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6" name="Free-form: Shape 1984">
                  <a:extLst>
                    <a:ext uri="{FF2B5EF4-FFF2-40B4-BE49-F238E27FC236}">
                      <a16:creationId xmlns:a16="http://schemas.microsoft.com/office/drawing/2014/main" id="{F355B3EA-D453-8283-9AE1-C2C53D38CDEC}"/>
                    </a:ext>
                  </a:extLst>
                </p:cNvPr>
                <p:cNvSpPr/>
                <p:nvPr/>
              </p:nvSpPr>
              <p:spPr>
                <a:xfrm>
                  <a:off x="5278350" y="5692090"/>
                  <a:ext cx="49409" cy="12749"/>
                </a:xfrm>
                <a:custGeom>
                  <a:avLst/>
                  <a:gdLst>
                    <a:gd name="connsiteX0" fmla="*/ 189 w 49409"/>
                    <a:gd name="connsiteY0" fmla="*/ -31 h 12749"/>
                    <a:gd name="connsiteX1" fmla="*/ 49599 w 49409"/>
                    <a:gd name="connsiteY1" fmla="*/ 4665 h 12749"/>
                  </a:gdLst>
                  <a:ahLst/>
                  <a:cxnLst>
                    <a:cxn ang="0">
                      <a:pos x="connsiteX0" y="connsiteY0"/>
                    </a:cxn>
                    <a:cxn ang="0">
                      <a:pos x="connsiteX1" y="connsiteY1"/>
                    </a:cxn>
                  </a:cxnLst>
                  <a:rect l="l" t="t" r="r" b="b"/>
                  <a:pathLst>
                    <a:path w="49409" h="12749">
                      <a:moveTo>
                        <a:pt x="189" y="-31"/>
                      </a:moveTo>
                      <a:cubicBezTo>
                        <a:pt x="9193" y="9001"/>
                        <a:pt x="36986" y="20927"/>
                        <a:pt x="49599" y="466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7" name="Free-form: Shape 1985">
                  <a:extLst>
                    <a:ext uri="{FF2B5EF4-FFF2-40B4-BE49-F238E27FC236}">
                      <a16:creationId xmlns:a16="http://schemas.microsoft.com/office/drawing/2014/main" id="{4EBCE6B7-D415-EA88-C240-0BE26B514CE4}"/>
                    </a:ext>
                  </a:extLst>
                </p:cNvPr>
                <p:cNvSpPr/>
                <p:nvPr/>
              </p:nvSpPr>
              <p:spPr>
                <a:xfrm>
                  <a:off x="5542023" y="4950780"/>
                  <a:ext cx="15878" cy="1130"/>
                </a:xfrm>
                <a:custGeom>
                  <a:avLst/>
                  <a:gdLst>
                    <a:gd name="connsiteX0" fmla="*/ 167 w 15878"/>
                    <a:gd name="connsiteY0" fmla="*/ 1166 h 1130"/>
                    <a:gd name="connsiteX1" fmla="*/ 16046 w 15878"/>
                    <a:gd name="connsiteY1" fmla="*/ 1166 h 1130"/>
                  </a:gdLst>
                  <a:ahLst/>
                  <a:cxnLst>
                    <a:cxn ang="0">
                      <a:pos x="connsiteX0" y="connsiteY0"/>
                    </a:cxn>
                    <a:cxn ang="0">
                      <a:pos x="connsiteX1" y="connsiteY1"/>
                    </a:cxn>
                  </a:cxnLst>
                  <a:rect l="l" t="t" r="r" b="b"/>
                  <a:pathLst>
                    <a:path w="15878" h="1130">
                      <a:moveTo>
                        <a:pt x="167" y="1166"/>
                      </a:moveTo>
                      <a:cubicBezTo>
                        <a:pt x="11367" y="-1378"/>
                        <a:pt x="16046" y="1166"/>
                        <a:pt x="16046" y="116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8" name="Free-form: Shape 1986">
                  <a:extLst>
                    <a:ext uri="{FF2B5EF4-FFF2-40B4-BE49-F238E27FC236}">
                      <a16:creationId xmlns:a16="http://schemas.microsoft.com/office/drawing/2014/main" id="{5CC6F95E-C01E-DD7F-786C-B67D037D58AC}"/>
                    </a:ext>
                  </a:extLst>
                </p:cNvPr>
                <p:cNvSpPr/>
                <p:nvPr/>
              </p:nvSpPr>
              <p:spPr>
                <a:xfrm>
                  <a:off x="5515695" y="4985105"/>
                  <a:ext cx="14510" cy="1121"/>
                </a:xfrm>
                <a:custGeom>
                  <a:avLst/>
                  <a:gdLst>
                    <a:gd name="connsiteX0" fmla="*/ 170 w 14510"/>
                    <a:gd name="connsiteY0" fmla="*/ 1154 h 1121"/>
                    <a:gd name="connsiteX1" fmla="*/ 14680 w 14510"/>
                    <a:gd name="connsiteY1" fmla="*/ 1154 h 1121"/>
                  </a:gdLst>
                  <a:ahLst/>
                  <a:cxnLst>
                    <a:cxn ang="0">
                      <a:pos x="connsiteX0" y="connsiteY0"/>
                    </a:cxn>
                    <a:cxn ang="0">
                      <a:pos x="connsiteX1" y="connsiteY1"/>
                    </a:cxn>
                  </a:cxnLst>
                  <a:rect l="l" t="t" r="r" b="b"/>
                  <a:pathLst>
                    <a:path w="14510" h="1121">
                      <a:moveTo>
                        <a:pt x="170" y="1154"/>
                      </a:moveTo>
                      <a:cubicBezTo>
                        <a:pt x="10634" y="-1369"/>
                        <a:pt x="14680" y="1154"/>
                        <a:pt x="14680" y="115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9" name="Free-form: Shape 1987">
                  <a:extLst>
                    <a:ext uri="{FF2B5EF4-FFF2-40B4-BE49-F238E27FC236}">
                      <a16:creationId xmlns:a16="http://schemas.microsoft.com/office/drawing/2014/main" id="{85BBE2E0-C0DF-B736-99CD-EA6E104262E4}"/>
                    </a:ext>
                  </a:extLst>
                </p:cNvPr>
                <p:cNvSpPr/>
                <p:nvPr/>
              </p:nvSpPr>
              <p:spPr>
                <a:xfrm>
                  <a:off x="5494063" y="5002925"/>
                  <a:ext cx="11898" cy="638"/>
                </a:xfrm>
                <a:custGeom>
                  <a:avLst/>
                  <a:gdLst>
                    <a:gd name="connsiteX0" fmla="*/ 172 w 11898"/>
                    <a:gd name="connsiteY0" fmla="*/ 669 h 638"/>
                    <a:gd name="connsiteX1" fmla="*/ 12070 w 11898"/>
                    <a:gd name="connsiteY1" fmla="*/ 669 h 638"/>
                  </a:gdLst>
                  <a:ahLst/>
                  <a:cxnLst>
                    <a:cxn ang="0">
                      <a:pos x="connsiteX0" y="connsiteY0"/>
                    </a:cxn>
                    <a:cxn ang="0">
                      <a:pos x="connsiteX1" y="connsiteY1"/>
                    </a:cxn>
                  </a:cxnLst>
                  <a:rect l="l" t="t" r="r" b="b"/>
                  <a:pathLst>
                    <a:path w="11898" h="638">
                      <a:moveTo>
                        <a:pt x="172" y="669"/>
                      </a:moveTo>
                      <a:cubicBezTo>
                        <a:pt x="172" y="669"/>
                        <a:pt x="6296" y="-767"/>
                        <a:pt x="12070" y="66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0" name="Free-form: Shape 1988">
                  <a:extLst>
                    <a:ext uri="{FF2B5EF4-FFF2-40B4-BE49-F238E27FC236}">
                      <a16:creationId xmlns:a16="http://schemas.microsoft.com/office/drawing/2014/main" id="{9D3ADC2C-9456-0506-78EE-6A943473FC1E}"/>
                    </a:ext>
                  </a:extLst>
                </p:cNvPr>
                <p:cNvSpPr/>
                <p:nvPr/>
              </p:nvSpPr>
              <p:spPr>
                <a:xfrm>
                  <a:off x="5475300" y="5020344"/>
                  <a:ext cx="20922" cy="5979"/>
                </a:xfrm>
                <a:custGeom>
                  <a:avLst/>
                  <a:gdLst>
                    <a:gd name="connsiteX0" fmla="*/ 173 w 20922"/>
                    <a:gd name="connsiteY0" fmla="*/ 216 h 5979"/>
                    <a:gd name="connsiteX1" fmla="*/ 21096 w 20922"/>
                    <a:gd name="connsiteY1" fmla="*/ 6009 h 5979"/>
                  </a:gdLst>
                  <a:ahLst/>
                  <a:cxnLst>
                    <a:cxn ang="0">
                      <a:pos x="connsiteX0" y="connsiteY0"/>
                    </a:cxn>
                    <a:cxn ang="0">
                      <a:pos x="connsiteX1" y="connsiteY1"/>
                    </a:cxn>
                  </a:cxnLst>
                  <a:rect l="l" t="t" r="r" b="b"/>
                  <a:pathLst>
                    <a:path w="20922" h="5979">
                      <a:moveTo>
                        <a:pt x="173" y="216"/>
                      </a:moveTo>
                      <a:cubicBezTo>
                        <a:pt x="10642" y="-1211"/>
                        <a:pt x="21096" y="6009"/>
                        <a:pt x="21096" y="600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1" name="Free-form: Shape 1989">
                  <a:extLst>
                    <a:ext uri="{FF2B5EF4-FFF2-40B4-BE49-F238E27FC236}">
                      <a16:creationId xmlns:a16="http://schemas.microsoft.com/office/drawing/2014/main" id="{51C2951A-13EA-740E-9858-BFF129F18907}"/>
                    </a:ext>
                  </a:extLst>
                </p:cNvPr>
                <p:cNvSpPr/>
                <p:nvPr/>
              </p:nvSpPr>
              <p:spPr>
                <a:xfrm>
                  <a:off x="5435264" y="5046551"/>
                  <a:ext cx="23442" cy="10169"/>
                </a:xfrm>
                <a:custGeom>
                  <a:avLst/>
                  <a:gdLst>
                    <a:gd name="connsiteX0" fmla="*/ 176 w 23442"/>
                    <a:gd name="connsiteY0" fmla="*/ 27 h 10169"/>
                    <a:gd name="connsiteX1" fmla="*/ 23619 w 23442"/>
                    <a:gd name="connsiteY1" fmla="*/ 10197 h 10169"/>
                  </a:gdLst>
                  <a:ahLst/>
                  <a:cxnLst>
                    <a:cxn ang="0">
                      <a:pos x="connsiteX0" y="connsiteY0"/>
                    </a:cxn>
                    <a:cxn ang="0">
                      <a:pos x="connsiteX1" y="connsiteY1"/>
                    </a:cxn>
                  </a:cxnLst>
                  <a:rect l="l" t="t" r="r" b="b"/>
                  <a:pathLst>
                    <a:path w="23442" h="10169">
                      <a:moveTo>
                        <a:pt x="176" y="27"/>
                      </a:moveTo>
                      <a:cubicBezTo>
                        <a:pt x="12070" y="27"/>
                        <a:pt x="23619" y="10197"/>
                        <a:pt x="23619" y="1019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2" name="Free-form: Shape 1990">
                  <a:extLst>
                    <a:ext uri="{FF2B5EF4-FFF2-40B4-BE49-F238E27FC236}">
                      <a16:creationId xmlns:a16="http://schemas.microsoft.com/office/drawing/2014/main" id="{E7BB9307-D38B-838D-B43F-93AE76F5521F}"/>
                    </a:ext>
                  </a:extLst>
                </p:cNvPr>
                <p:cNvSpPr/>
                <p:nvPr/>
              </p:nvSpPr>
              <p:spPr>
                <a:xfrm>
                  <a:off x="5390523" y="5064265"/>
                  <a:ext cx="12541" cy="11544"/>
                </a:xfrm>
                <a:custGeom>
                  <a:avLst/>
                  <a:gdLst>
                    <a:gd name="connsiteX0" fmla="*/ 181 w 12541"/>
                    <a:gd name="connsiteY0" fmla="*/ 25 h 11544"/>
                    <a:gd name="connsiteX1" fmla="*/ 12722 w 12541"/>
                    <a:gd name="connsiteY1" fmla="*/ 11570 h 11544"/>
                  </a:gdLst>
                  <a:ahLst/>
                  <a:cxnLst>
                    <a:cxn ang="0">
                      <a:pos x="connsiteX0" y="connsiteY0"/>
                    </a:cxn>
                    <a:cxn ang="0">
                      <a:pos x="connsiteX1" y="connsiteY1"/>
                    </a:cxn>
                  </a:cxnLst>
                  <a:rect l="l" t="t" r="r" b="b"/>
                  <a:pathLst>
                    <a:path w="12541" h="11544">
                      <a:moveTo>
                        <a:pt x="181" y="25"/>
                      </a:moveTo>
                      <a:cubicBezTo>
                        <a:pt x="11015" y="730"/>
                        <a:pt x="12722" y="11570"/>
                        <a:pt x="12722" y="1157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3" name="Free-form: Shape 1991">
                  <a:extLst>
                    <a:ext uri="{FF2B5EF4-FFF2-40B4-BE49-F238E27FC236}">
                      <a16:creationId xmlns:a16="http://schemas.microsoft.com/office/drawing/2014/main" id="{397C9FF3-FD97-3EB8-61BD-EF507F7E47A7}"/>
                    </a:ext>
                  </a:extLst>
                </p:cNvPr>
                <p:cNvSpPr/>
                <p:nvPr/>
              </p:nvSpPr>
              <p:spPr>
                <a:xfrm>
                  <a:off x="5342958" y="5074368"/>
                  <a:ext cx="3555" cy="15005"/>
                </a:xfrm>
                <a:custGeom>
                  <a:avLst/>
                  <a:gdLst>
                    <a:gd name="connsiteX0" fmla="*/ 3741 w 3555"/>
                    <a:gd name="connsiteY0" fmla="*/ 24 h 15005"/>
                    <a:gd name="connsiteX1" fmla="*/ 501 w 3555"/>
                    <a:gd name="connsiteY1" fmla="*/ 15029 h 15005"/>
                  </a:gdLst>
                  <a:ahLst/>
                  <a:cxnLst>
                    <a:cxn ang="0">
                      <a:pos x="connsiteX0" y="connsiteY0"/>
                    </a:cxn>
                    <a:cxn ang="0">
                      <a:pos x="connsiteX1" y="connsiteY1"/>
                    </a:cxn>
                  </a:cxnLst>
                  <a:rect l="l" t="t" r="r" b="b"/>
                  <a:pathLst>
                    <a:path w="3555" h="15005">
                      <a:moveTo>
                        <a:pt x="3741" y="24"/>
                      </a:moveTo>
                      <a:cubicBezTo>
                        <a:pt x="-1309" y="5091"/>
                        <a:pt x="501" y="15029"/>
                        <a:pt x="501" y="1502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4" name="Free-form: Shape 1992">
                  <a:extLst>
                    <a:ext uri="{FF2B5EF4-FFF2-40B4-BE49-F238E27FC236}">
                      <a16:creationId xmlns:a16="http://schemas.microsoft.com/office/drawing/2014/main" id="{0B5E02AB-93E8-A7B8-8E28-A4B0BBAA0719}"/>
                    </a:ext>
                  </a:extLst>
                </p:cNvPr>
                <p:cNvSpPr/>
                <p:nvPr/>
              </p:nvSpPr>
              <p:spPr>
                <a:xfrm>
                  <a:off x="5286274" y="5072560"/>
                  <a:ext cx="9749" cy="16817"/>
                </a:xfrm>
                <a:custGeom>
                  <a:avLst/>
                  <a:gdLst>
                    <a:gd name="connsiteX0" fmla="*/ 9940 w 9749"/>
                    <a:gd name="connsiteY0" fmla="*/ 24 h 16817"/>
                    <a:gd name="connsiteX1" fmla="*/ 190 w 9749"/>
                    <a:gd name="connsiteY1" fmla="*/ 16842 h 16817"/>
                  </a:gdLst>
                  <a:ahLst/>
                  <a:cxnLst>
                    <a:cxn ang="0">
                      <a:pos x="connsiteX0" y="connsiteY0"/>
                    </a:cxn>
                    <a:cxn ang="0">
                      <a:pos x="connsiteX1" y="connsiteY1"/>
                    </a:cxn>
                  </a:cxnLst>
                  <a:rect l="l" t="t" r="r" b="b"/>
                  <a:pathLst>
                    <a:path w="9749" h="16817">
                      <a:moveTo>
                        <a:pt x="9940" y="24"/>
                      </a:moveTo>
                      <a:cubicBezTo>
                        <a:pt x="2725" y="4720"/>
                        <a:pt x="190" y="16842"/>
                        <a:pt x="190" y="1684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5" name="Free-form: Shape 1993">
                  <a:extLst>
                    <a:ext uri="{FF2B5EF4-FFF2-40B4-BE49-F238E27FC236}">
                      <a16:creationId xmlns:a16="http://schemas.microsoft.com/office/drawing/2014/main" id="{EAE7439F-15DD-02EE-6A76-99222AC9E745}"/>
                    </a:ext>
                  </a:extLst>
                </p:cNvPr>
                <p:cNvSpPr/>
                <p:nvPr/>
              </p:nvSpPr>
              <p:spPr>
                <a:xfrm>
                  <a:off x="5228920" y="5064265"/>
                  <a:ext cx="14068" cy="15890"/>
                </a:xfrm>
                <a:custGeom>
                  <a:avLst/>
                  <a:gdLst>
                    <a:gd name="connsiteX0" fmla="*/ 14264 w 14068"/>
                    <a:gd name="connsiteY0" fmla="*/ 25 h 15890"/>
                    <a:gd name="connsiteX1" fmla="*/ 195 w 14068"/>
                    <a:gd name="connsiteY1" fmla="*/ 15916 h 15890"/>
                  </a:gdLst>
                  <a:ahLst/>
                  <a:cxnLst>
                    <a:cxn ang="0">
                      <a:pos x="connsiteX0" y="connsiteY0"/>
                    </a:cxn>
                    <a:cxn ang="0">
                      <a:pos x="connsiteX1" y="connsiteY1"/>
                    </a:cxn>
                  </a:cxnLst>
                  <a:rect l="l" t="t" r="r" b="b"/>
                  <a:pathLst>
                    <a:path w="14068" h="15890">
                      <a:moveTo>
                        <a:pt x="14264" y="25"/>
                      </a:moveTo>
                      <a:cubicBezTo>
                        <a:pt x="915" y="6523"/>
                        <a:pt x="195" y="15916"/>
                        <a:pt x="195" y="1591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6" name="Free-form: Shape 1994">
                  <a:extLst>
                    <a:ext uri="{FF2B5EF4-FFF2-40B4-BE49-F238E27FC236}">
                      <a16:creationId xmlns:a16="http://schemas.microsoft.com/office/drawing/2014/main" id="{BFD4FA3F-7FA7-CDF5-D813-7383932D2035}"/>
                    </a:ext>
                  </a:extLst>
                </p:cNvPr>
                <p:cNvSpPr/>
                <p:nvPr/>
              </p:nvSpPr>
              <p:spPr>
                <a:xfrm>
                  <a:off x="5182020" y="5048363"/>
                  <a:ext cx="18408" cy="9263"/>
                </a:xfrm>
                <a:custGeom>
                  <a:avLst/>
                  <a:gdLst>
                    <a:gd name="connsiteX0" fmla="*/ 18608 w 18408"/>
                    <a:gd name="connsiteY0" fmla="*/ 27 h 9263"/>
                    <a:gd name="connsiteX1" fmla="*/ 199 w 18408"/>
                    <a:gd name="connsiteY1" fmla="*/ 9290 h 9263"/>
                  </a:gdLst>
                  <a:ahLst/>
                  <a:cxnLst>
                    <a:cxn ang="0">
                      <a:pos x="connsiteX0" y="connsiteY0"/>
                    </a:cxn>
                    <a:cxn ang="0">
                      <a:pos x="connsiteX1" y="connsiteY1"/>
                    </a:cxn>
                  </a:cxnLst>
                  <a:rect l="l" t="t" r="r" b="b"/>
                  <a:pathLst>
                    <a:path w="18408" h="9263">
                      <a:moveTo>
                        <a:pt x="18608" y="27"/>
                      </a:moveTo>
                      <a:cubicBezTo>
                        <a:pt x="8858" y="1113"/>
                        <a:pt x="199" y="9290"/>
                        <a:pt x="199" y="929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7" name="Free-form: Shape 1995">
                  <a:extLst>
                    <a:ext uri="{FF2B5EF4-FFF2-40B4-BE49-F238E27FC236}">
                      <a16:creationId xmlns:a16="http://schemas.microsoft.com/office/drawing/2014/main" id="{394ACB02-DDB5-6915-EF67-02CFF65DDCF9}"/>
                    </a:ext>
                  </a:extLst>
                </p:cNvPr>
                <p:cNvSpPr/>
                <p:nvPr/>
              </p:nvSpPr>
              <p:spPr>
                <a:xfrm>
                  <a:off x="5135500" y="5017257"/>
                  <a:ext cx="23442" cy="1121"/>
                </a:xfrm>
                <a:custGeom>
                  <a:avLst/>
                  <a:gdLst>
                    <a:gd name="connsiteX0" fmla="*/ 23646 w 23442"/>
                    <a:gd name="connsiteY0" fmla="*/ 1151 h 1121"/>
                    <a:gd name="connsiteX1" fmla="*/ 203 w 23442"/>
                    <a:gd name="connsiteY1" fmla="*/ 1151 h 1121"/>
                  </a:gdLst>
                  <a:ahLst/>
                  <a:cxnLst>
                    <a:cxn ang="0">
                      <a:pos x="connsiteX0" y="connsiteY0"/>
                    </a:cxn>
                    <a:cxn ang="0">
                      <a:pos x="connsiteX1" y="connsiteY1"/>
                    </a:cxn>
                  </a:cxnLst>
                  <a:rect l="l" t="t" r="r" b="b"/>
                  <a:pathLst>
                    <a:path w="23442" h="1121">
                      <a:moveTo>
                        <a:pt x="23646" y="1151"/>
                      </a:moveTo>
                      <a:cubicBezTo>
                        <a:pt x="11747" y="-1372"/>
                        <a:pt x="203" y="1151"/>
                        <a:pt x="203" y="115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8" name="Free-form: Shape 1996">
                  <a:extLst>
                    <a:ext uri="{FF2B5EF4-FFF2-40B4-BE49-F238E27FC236}">
                      <a16:creationId xmlns:a16="http://schemas.microsoft.com/office/drawing/2014/main" id="{BDC9A292-DC6B-CF5A-CD96-C4E4401A0EE5}"/>
                    </a:ext>
                  </a:extLst>
                </p:cNvPr>
                <p:cNvSpPr/>
                <p:nvPr/>
              </p:nvSpPr>
              <p:spPr>
                <a:xfrm>
                  <a:off x="5106998" y="4977602"/>
                  <a:ext cx="17678" cy="318"/>
                </a:xfrm>
                <a:custGeom>
                  <a:avLst/>
                  <a:gdLst>
                    <a:gd name="connsiteX0" fmla="*/ 17884 w 17678"/>
                    <a:gd name="connsiteY0" fmla="*/ 351 h 318"/>
                    <a:gd name="connsiteX1" fmla="*/ 206 w 17678"/>
                    <a:gd name="connsiteY1" fmla="*/ 351 h 318"/>
                  </a:gdLst>
                  <a:ahLst/>
                  <a:cxnLst>
                    <a:cxn ang="0">
                      <a:pos x="connsiteX0" y="connsiteY0"/>
                    </a:cxn>
                    <a:cxn ang="0">
                      <a:pos x="connsiteX1" y="connsiteY1"/>
                    </a:cxn>
                  </a:cxnLst>
                  <a:rect l="l" t="t" r="r" b="b"/>
                  <a:pathLst>
                    <a:path w="17678" h="318">
                      <a:moveTo>
                        <a:pt x="17884" y="351"/>
                      </a:moveTo>
                      <a:cubicBezTo>
                        <a:pt x="9590" y="-364"/>
                        <a:pt x="206" y="351"/>
                        <a:pt x="206" y="35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9" name="Free-form: Shape 1997">
                  <a:extLst>
                    <a:ext uri="{FF2B5EF4-FFF2-40B4-BE49-F238E27FC236}">
                      <a16:creationId xmlns:a16="http://schemas.microsoft.com/office/drawing/2014/main" id="{6FA9795A-600E-7036-EAA6-DF6E21CEC531}"/>
                    </a:ext>
                  </a:extLst>
                </p:cNvPr>
                <p:cNvSpPr/>
                <p:nvPr/>
              </p:nvSpPr>
              <p:spPr>
                <a:xfrm>
                  <a:off x="5555027" y="4944251"/>
                  <a:ext cx="45090" cy="47757"/>
                </a:xfrm>
                <a:custGeom>
                  <a:avLst/>
                  <a:gdLst>
                    <a:gd name="connsiteX0" fmla="*/ 165 w 45090"/>
                    <a:gd name="connsiteY0" fmla="*/ 47792 h 47757"/>
                    <a:gd name="connsiteX1" fmla="*/ 45255 w 45090"/>
                    <a:gd name="connsiteY1" fmla="*/ 99 h 47757"/>
                  </a:gdLst>
                  <a:ahLst/>
                  <a:cxnLst>
                    <a:cxn ang="0">
                      <a:pos x="connsiteX0" y="connsiteY0"/>
                    </a:cxn>
                    <a:cxn ang="0">
                      <a:pos x="connsiteX1" y="connsiteY1"/>
                    </a:cxn>
                  </a:cxnLst>
                  <a:rect l="l" t="t" r="r" b="b"/>
                  <a:pathLst>
                    <a:path w="45090" h="47757">
                      <a:moveTo>
                        <a:pt x="165" y="47792"/>
                      </a:moveTo>
                      <a:cubicBezTo>
                        <a:pt x="3399" y="34074"/>
                        <a:pt x="22162" y="-1688"/>
                        <a:pt x="45255" y="9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0" name="Free-form: Shape 1998">
                  <a:extLst>
                    <a:ext uri="{FF2B5EF4-FFF2-40B4-BE49-F238E27FC236}">
                      <a16:creationId xmlns:a16="http://schemas.microsoft.com/office/drawing/2014/main" id="{B7B2386A-8877-B137-55BF-9B4AEE4CAAFD}"/>
                    </a:ext>
                  </a:extLst>
                </p:cNvPr>
                <p:cNvSpPr/>
                <p:nvPr/>
              </p:nvSpPr>
              <p:spPr>
                <a:xfrm>
                  <a:off x="5070751" y="4952395"/>
                  <a:ext cx="32276" cy="28339"/>
                </a:xfrm>
                <a:custGeom>
                  <a:avLst/>
                  <a:gdLst>
                    <a:gd name="connsiteX0" fmla="*/ 209 w 32276"/>
                    <a:gd name="connsiteY0" fmla="*/ 34 h 28339"/>
                    <a:gd name="connsiteX1" fmla="*/ 15532 w 32276"/>
                    <a:gd name="connsiteY1" fmla="*/ 18330 h 28339"/>
                    <a:gd name="connsiteX2" fmla="*/ 32485 w 32276"/>
                    <a:gd name="connsiteY2" fmla="*/ 27722 h 28339"/>
                  </a:gdLst>
                  <a:ahLst/>
                  <a:cxnLst>
                    <a:cxn ang="0">
                      <a:pos x="connsiteX0" y="connsiteY0"/>
                    </a:cxn>
                    <a:cxn ang="0">
                      <a:pos x="connsiteX1" y="connsiteY1"/>
                    </a:cxn>
                    <a:cxn ang="0">
                      <a:pos x="connsiteX2" y="connsiteY2"/>
                    </a:cxn>
                  </a:cxnLst>
                  <a:rect l="l" t="t" r="r" b="b"/>
                  <a:pathLst>
                    <a:path w="32276" h="28339">
                      <a:moveTo>
                        <a:pt x="209" y="34"/>
                      </a:moveTo>
                      <a:cubicBezTo>
                        <a:pt x="707" y="781"/>
                        <a:pt x="11567" y="10755"/>
                        <a:pt x="15532" y="18330"/>
                      </a:cubicBezTo>
                      <a:cubicBezTo>
                        <a:pt x="19496" y="25936"/>
                        <a:pt x="25698" y="30055"/>
                        <a:pt x="32485" y="277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53" name="Graphic 172">
              <a:extLst>
                <a:ext uri="{FF2B5EF4-FFF2-40B4-BE49-F238E27FC236}">
                  <a16:creationId xmlns:a16="http://schemas.microsoft.com/office/drawing/2014/main" id="{DEE86D06-7096-DF33-6B5F-F3D699B81269}"/>
                </a:ext>
              </a:extLst>
            </p:cNvPr>
            <p:cNvGrpSpPr/>
            <p:nvPr/>
          </p:nvGrpSpPr>
          <p:grpSpPr>
            <a:xfrm>
              <a:off x="5076970" y="4785462"/>
              <a:ext cx="478360" cy="762029"/>
              <a:chOff x="5076970" y="4785462"/>
              <a:chExt cx="478360" cy="762029"/>
            </a:xfrm>
          </p:grpSpPr>
          <p:grpSp>
            <p:nvGrpSpPr>
              <p:cNvPr id="157" name="Graphic 172">
                <a:extLst>
                  <a:ext uri="{FF2B5EF4-FFF2-40B4-BE49-F238E27FC236}">
                    <a16:creationId xmlns:a16="http://schemas.microsoft.com/office/drawing/2014/main" id="{D874A434-F2C1-40A1-40FC-06FB96830796}"/>
                  </a:ext>
                </a:extLst>
              </p:cNvPr>
              <p:cNvGrpSpPr/>
              <p:nvPr/>
            </p:nvGrpSpPr>
            <p:grpSpPr>
              <a:xfrm>
                <a:off x="5076970" y="4785462"/>
                <a:ext cx="478360" cy="762029"/>
                <a:chOff x="5076970" y="4785462"/>
                <a:chExt cx="478360" cy="762029"/>
              </a:xfrm>
            </p:grpSpPr>
            <p:grpSp>
              <p:nvGrpSpPr>
                <p:cNvPr id="169" name="Graphic 172">
                  <a:extLst>
                    <a:ext uri="{FF2B5EF4-FFF2-40B4-BE49-F238E27FC236}">
                      <a16:creationId xmlns:a16="http://schemas.microsoft.com/office/drawing/2014/main" id="{13A2FC2D-B061-3223-23B3-82F747838B6C}"/>
                    </a:ext>
                  </a:extLst>
                </p:cNvPr>
                <p:cNvGrpSpPr/>
                <p:nvPr/>
              </p:nvGrpSpPr>
              <p:grpSpPr>
                <a:xfrm>
                  <a:off x="5076976" y="4785907"/>
                  <a:ext cx="478352" cy="761564"/>
                  <a:chOff x="5076976" y="4785907"/>
                  <a:chExt cx="478352" cy="761564"/>
                </a:xfrm>
              </p:grpSpPr>
              <p:sp>
                <p:nvSpPr>
                  <p:cNvPr id="215" name="Free-form: Shape 1803">
                    <a:extLst>
                      <a:ext uri="{FF2B5EF4-FFF2-40B4-BE49-F238E27FC236}">
                        <a16:creationId xmlns:a16="http://schemas.microsoft.com/office/drawing/2014/main" id="{EB57655D-A916-2710-DAA0-21D0B22A9D8D}"/>
                      </a:ext>
                    </a:extLst>
                  </p:cNvPr>
                  <p:cNvSpPr/>
                  <p:nvPr/>
                </p:nvSpPr>
                <p:spPr>
                  <a:xfrm>
                    <a:off x="5214274" y="4785947"/>
                    <a:ext cx="31393" cy="68239"/>
                  </a:xfrm>
                  <a:custGeom>
                    <a:avLst/>
                    <a:gdLst>
                      <a:gd name="connsiteX0" fmla="*/ 15886 w 31393"/>
                      <a:gd name="connsiteY0" fmla="*/ 47 h 68239"/>
                      <a:gd name="connsiteX1" fmla="*/ 31559 w 31393"/>
                      <a:gd name="connsiteY1" fmla="*/ 31798 h 68239"/>
                      <a:gd name="connsiteX2" fmla="*/ 15639 w 31393"/>
                      <a:gd name="connsiteY2" fmla="*/ 68287 h 68239"/>
                      <a:gd name="connsiteX3" fmla="*/ 434 w 31393"/>
                      <a:gd name="connsiteY3" fmla="*/ 32138 h 68239"/>
                      <a:gd name="connsiteX4" fmla="*/ 15886 w 31393"/>
                      <a:gd name="connsiteY4" fmla="*/ 47 h 68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93" h="68239">
                        <a:moveTo>
                          <a:pt x="15886" y="47"/>
                        </a:moveTo>
                        <a:cubicBezTo>
                          <a:pt x="29440" y="258"/>
                          <a:pt x="31908" y="14069"/>
                          <a:pt x="31559" y="31798"/>
                        </a:cubicBezTo>
                        <a:cubicBezTo>
                          <a:pt x="31214" y="49502"/>
                          <a:pt x="29908" y="68287"/>
                          <a:pt x="15639" y="68287"/>
                        </a:cubicBezTo>
                        <a:cubicBezTo>
                          <a:pt x="15639" y="68287"/>
                          <a:pt x="-2044" y="68287"/>
                          <a:pt x="434" y="32138"/>
                        </a:cubicBezTo>
                        <a:cubicBezTo>
                          <a:pt x="1545" y="15825"/>
                          <a:pt x="6244" y="4100"/>
                          <a:pt x="15886" y="47"/>
                        </a:cubicBezTo>
                        <a:close/>
                      </a:path>
                    </a:pathLst>
                  </a:custGeom>
                  <a:solidFill>
                    <a:srgbClr val="F7B5B9"/>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6" name="Free-form: Shape 1804">
                    <a:extLst>
                      <a:ext uri="{FF2B5EF4-FFF2-40B4-BE49-F238E27FC236}">
                        <a16:creationId xmlns:a16="http://schemas.microsoft.com/office/drawing/2014/main" id="{DE4B22F7-518B-4413-9F55-330B02CC558B}"/>
                      </a:ext>
                    </a:extLst>
                  </p:cNvPr>
                  <p:cNvSpPr/>
                  <p:nvPr/>
                </p:nvSpPr>
                <p:spPr>
                  <a:xfrm>
                    <a:off x="5218088" y="4794263"/>
                    <a:ext cx="23745" cy="51591"/>
                  </a:xfrm>
                  <a:custGeom>
                    <a:avLst/>
                    <a:gdLst>
                      <a:gd name="connsiteX0" fmla="*/ 12072 w 23745"/>
                      <a:gd name="connsiteY0" fmla="*/ 47 h 51591"/>
                      <a:gd name="connsiteX1" fmla="*/ 23919 w 23745"/>
                      <a:gd name="connsiteY1" fmla="*/ 24054 h 51591"/>
                      <a:gd name="connsiteX2" fmla="*/ 11892 w 23745"/>
                      <a:gd name="connsiteY2" fmla="*/ 51639 h 51591"/>
                      <a:gd name="connsiteX3" fmla="*/ 374 w 23745"/>
                      <a:gd name="connsiteY3" fmla="*/ 24311 h 51591"/>
                      <a:gd name="connsiteX4" fmla="*/ 12072 w 23745"/>
                      <a:gd name="connsiteY4" fmla="*/ 47 h 51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5" h="51591">
                        <a:moveTo>
                          <a:pt x="12072" y="47"/>
                        </a:moveTo>
                        <a:cubicBezTo>
                          <a:pt x="22325" y="217"/>
                          <a:pt x="24181" y="10660"/>
                          <a:pt x="23919" y="24054"/>
                        </a:cubicBezTo>
                        <a:cubicBezTo>
                          <a:pt x="23662" y="37442"/>
                          <a:pt x="22669" y="51639"/>
                          <a:pt x="11892" y="51639"/>
                        </a:cubicBezTo>
                        <a:cubicBezTo>
                          <a:pt x="11892" y="51639"/>
                          <a:pt x="-1488" y="51639"/>
                          <a:pt x="374" y="24311"/>
                        </a:cubicBezTo>
                        <a:cubicBezTo>
                          <a:pt x="1222" y="11984"/>
                          <a:pt x="4780" y="3116"/>
                          <a:pt x="12072" y="47"/>
                        </a:cubicBezTo>
                        <a:close/>
                      </a:path>
                    </a:pathLst>
                  </a:custGeom>
                  <a:solidFill>
                    <a:srgbClr val="C33B3B"/>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7" name="Free-form: Shape 1805">
                    <a:extLst>
                      <a:ext uri="{FF2B5EF4-FFF2-40B4-BE49-F238E27FC236}">
                        <a16:creationId xmlns:a16="http://schemas.microsoft.com/office/drawing/2014/main" id="{07C15A1A-8B72-82CE-0666-E19474ABB0C1}"/>
                      </a:ext>
                    </a:extLst>
                  </p:cNvPr>
                  <p:cNvSpPr/>
                  <p:nvPr/>
                </p:nvSpPr>
                <p:spPr>
                  <a:xfrm>
                    <a:off x="5076976" y="4785907"/>
                    <a:ext cx="478352" cy="761564"/>
                  </a:xfrm>
                  <a:custGeom>
                    <a:avLst/>
                    <a:gdLst>
                      <a:gd name="connsiteX0" fmla="*/ 74231 w 478352"/>
                      <a:gd name="connsiteY0" fmla="*/ 441583 h 761564"/>
                      <a:gd name="connsiteX1" fmla="*/ 74277 w 478352"/>
                      <a:gd name="connsiteY1" fmla="*/ 397896 h 761564"/>
                      <a:gd name="connsiteX2" fmla="*/ 87636 w 478352"/>
                      <a:gd name="connsiteY2" fmla="*/ 383112 h 761564"/>
                      <a:gd name="connsiteX3" fmla="*/ 54732 w 478352"/>
                      <a:gd name="connsiteY3" fmla="*/ 421583 h 761564"/>
                      <a:gd name="connsiteX4" fmla="*/ 55283 w 478352"/>
                      <a:gd name="connsiteY4" fmla="*/ 433684 h 761564"/>
                      <a:gd name="connsiteX5" fmla="*/ 74231 w 478352"/>
                      <a:gd name="connsiteY5" fmla="*/ 441583 h 761564"/>
                      <a:gd name="connsiteX6" fmla="*/ 113567 w 478352"/>
                      <a:gd name="connsiteY6" fmla="*/ 570590 h 761564"/>
                      <a:gd name="connsiteX7" fmla="*/ 114370 w 478352"/>
                      <a:gd name="connsiteY7" fmla="*/ 569375 h 761564"/>
                      <a:gd name="connsiteX8" fmla="*/ 128721 w 478352"/>
                      <a:gd name="connsiteY8" fmla="*/ 560889 h 761564"/>
                      <a:gd name="connsiteX9" fmla="*/ 103947 w 478352"/>
                      <a:gd name="connsiteY9" fmla="*/ 508422 h 761564"/>
                      <a:gd name="connsiteX10" fmla="*/ 113547 w 478352"/>
                      <a:gd name="connsiteY10" fmla="*/ 477968 h 761564"/>
                      <a:gd name="connsiteX11" fmla="*/ 130186 w 478352"/>
                      <a:gd name="connsiteY11" fmla="*/ 465718 h 761564"/>
                      <a:gd name="connsiteX12" fmla="*/ 91225 w 478352"/>
                      <a:gd name="connsiteY12" fmla="*/ 458354 h 761564"/>
                      <a:gd name="connsiteX13" fmla="*/ 96244 w 478352"/>
                      <a:gd name="connsiteY13" fmla="*/ 466279 h 761564"/>
                      <a:gd name="connsiteX14" fmla="*/ 101689 w 478352"/>
                      <a:gd name="connsiteY14" fmla="*/ 508257 h 761564"/>
                      <a:gd name="connsiteX15" fmla="*/ 96326 w 478352"/>
                      <a:gd name="connsiteY15" fmla="*/ 545652 h 761564"/>
                      <a:gd name="connsiteX16" fmla="*/ 100815 w 478352"/>
                      <a:gd name="connsiteY16" fmla="*/ 560868 h 761564"/>
                      <a:gd name="connsiteX17" fmla="*/ 100923 w 478352"/>
                      <a:gd name="connsiteY17" fmla="*/ 560889 h 761564"/>
                      <a:gd name="connsiteX18" fmla="*/ 113547 w 478352"/>
                      <a:gd name="connsiteY18" fmla="*/ 570585 h 761564"/>
                      <a:gd name="connsiteX19" fmla="*/ 113567 w 478352"/>
                      <a:gd name="connsiteY19" fmla="*/ 570590 h 761564"/>
                      <a:gd name="connsiteX20" fmla="*/ 192405 w 478352"/>
                      <a:gd name="connsiteY20" fmla="*/ 621898 h 761564"/>
                      <a:gd name="connsiteX21" fmla="*/ 144019 w 478352"/>
                      <a:gd name="connsiteY21" fmla="*/ 629792 h 761564"/>
                      <a:gd name="connsiteX22" fmla="*/ 157182 w 478352"/>
                      <a:gd name="connsiteY22" fmla="*/ 650148 h 761564"/>
                      <a:gd name="connsiteX23" fmla="*/ 159023 w 478352"/>
                      <a:gd name="connsiteY23" fmla="*/ 650982 h 761564"/>
                      <a:gd name="connsiteX24" fmla="*/ 192405 w 478352"/>
                      <a:gd name="connsiteY24" fmla="*/ 621898 h 761564"/>
                      <a:gd name="connsiteX25" fmla="*/ 216377 w 478352"/>
                      <a:gd name="connsiteY25" fmla="*/ 414204 h 761564"/>
                      <a:gd name="connsiteX26" fmla="*/ 205810 w 478352"/>
                      <a:gd name="connsiteY26" fmla="*/ 414204 h 761564"/>
                      <a:gd name="connsiteX27" fmla="*/ 212346 w 478352"/>
                      <a:gd name="connsiteY27" fmla="*/ 423910 h 761564"/>
                      <a:gd name="connsiteX28" fmla="*/ 212366 w 478352"/>
                      <a:gd name="connsiteY28" fmla="*/ 423910 h 761564"/>
                      <a:gd name="connsiteX29" fmla="*/ 214834 w 478352"/>
                      <a:gd name="connsiteY29" fmla="*/ 417623 h 761564"/>
                      <a:gd name="connsiteX30" fmla="*/ 216377 w 478352"/>
                      <a:gd name="connsiteY30" fmla="*/ 414204 h 761564"/>
                      <a:gd name="connsiteX31" fmla="*/ 237027 w 478352"/>
                      <a:gd name="connsiteY31" fmla="*/ 525337 h 761564"/>
                      <a:gd name="connsiteX32" fmla="*/ 218624 w 478352"/>
                      <a:gd name="connsiteY32" fmla="*/ 504529 h 761564"/>
                      <a:gd name="connsiteX33" fmla="*/ 215595 w 478352"/>
                      <a:gd name="connsiteY33" fmla="*/ 500574 h 761564"/>
                      <a:gd name="connsiteX34" fmla="*/ 174269 w 478352"/>
                      <a:gd name="connsiteY34" fmla="*/ 516336 h 761564"/>
                      <a:gd name="connsiteX35" fmla="*/ 237027 w 478352"/>
                      <a:gd name="connsiteY35" fmla="*/ 525337 h 761564"/>
                      <a:gd name="connsiteX36" fmla="*/ 380659 w 478352"/>
                      <a:gd name="connsiteY36" fmla="*/ 444729 h 761564"/>
                      <a:gd name="connsiteX37" fmla="*/ 337960 w 478352"/>
                      <a:gd name="connsiteY37" fmla="*/ 375918 h 761564"/>
                      <a:gd name="connsiteX38" fmla="*/ 306460 w 478352"/>
                      <a:gd name="connsiteY38" fmla="*/ 302622 h 761564"/>
                      <a:gd name="connsiteX39" fmla="*/ 123929 w 478352"/>
                      <a:gd name="connsiteY39" fmla="*/ 253271 h 761564"/>
                      <a:gd name="connsiteX40" fmla="*/ 39435 w 478352"/>
                      <a:gd name="connsiteY40" fmla="*/ 126349 h 761564"/>
                      <a:gd name="connsiteX41" fmla="*/ 86017 w 478352"/>
                      <a:gd name="connsiteY41" fmla="*/ 20035 h 761564"/>
                      <a:gd name="connsiteX42" fmla="*/ 153176 w 478352"/>
                      <a:gd name="connsiteY42" fmla="*/ 514 h 761564"/>
                      <a:gd name="connsiteX43" fmla="*/ 137725 w 478352"/>
                      <a:gd name="connsiteY43" fmla="*/ 32610 h 761564"/>
                      <a:gd name="connsiteX44" fmla="*/ 152930 w 478352"/>
                      <a:gd name="connsiteY44" fmla="*/ 68748 h 761564"/>
                      <a:gd name="connsiteX45" fmla="*/ 120376 w 478352"/>
                      <a:gd name="connsiteY45" fmla="*/ 170788 h 761564"/>
                      <a:gd name="connsiteX46" fmla="*/ 284180 w 478352"/>
                      <a:gd name="connsiteY46" fmla="*/ 222514 h 761564"/>
                      <a:gd name="connsiteX47" fmla="*/ 374402 w 478352"/>
                      <a:gd name="connsiteY47" fmla="*/ 294090 h 761564"/>
                      <a:gd name="connsiteX48" fmla="*/ 408359 w 478352"/>
                      <a:gd name="connsiteY48" fmla="*/ 375918 h 761564"/>
                      <a:gd name="connsiteX49" fmla="*/ 455779 w 478352"/>
                      <a:gd name="connsiteY49" fmla="*/ 365295 h 761564"/>
                      <a:gd name="connsiteX50" fmla="*/ 464629 w 478352"/>
                      <a:gd name="connsiteY50" fmla="*/ 453164 h 761564"/>
                      <a:gd name="connsiteX51" fmla="*/ 391386 w 478352"/>
                      <a:gd name="connsiteY51" fmla="*/ 513396 h 761564"/>
                      <a:gd name="connsiteX52" fmla="*/ 447999 w 478352"/>
                      <a:gd name="connsiteY52" fmla="*/ 613304 h 761564"/>
                      <a:gd name="connsiteX53" fmla="*/ 367331 w 478352"/>
                      <a:gd name="connsiteY53" fmla="*/ 693732 h 761564"/>
                      <a:gd name="connsiteX54" fmla="*/ 262326 w 478352"/>
                      <a:gd name="connsiteY54" fmla="*/ 675184 h 761564"/>
                      <a:gd name="connsiteX55" fmla="*/ 217848 w 478352"/>
                      <a:gd name="connsiteY55" fmla="*/ 703377 h 761564"/>
                      <a:gd name="connsiteX56" fmla="*/ 187016 w 478352"/>
                      <a:gd name="connsiteY56" fmla="*/ 760349 h 761564"/>
                      <a:gd name="connsiteX57" fmla="*/ 133647 w 478352"/>
                      <a:gd name="connsiteY57" fmla="*/ 729273 h 761564"/>
                      <a:gd name="connsiteX58" fmla="*/ 115851 w 478352"/>
                      <a:gd name="connsiteY58" fmla="*/ 684324 h 761564"/>
                      <a:gd name="connsiteX59" fmla="*/ 72406 w 478352"/>
                      <a:gd name="connsiteY59" fmla="*/ 659653 h 761564"/>
                      <a:gd name="connsiteX60" fmla="*/ 77573 w 478352"/>
                      <a:gd name="connsiteY60" fmla="*/ 620709 h 761564"/>
                      <a:gd name="connsiteX61" fmla="*/ 37435 w 478352"/>
                      <a:gd name="connsiteY61" fmla="*/ 540734 h 761564"/>
                      <a:gd name="connsiteX62" fmla="*/ 40026 w 478352"/>
                      <a:gd name="connsiteY62" fmla="*/ 512984 h 761564"/>
                      <a:gd name="connsiteX63" fmla="*/ 37435 w 478352"/>
                      <a:gd name="connsiteY63" fmla="*/ 499797 h 761564"/>
                      <a:gd name="connsiteX64" fmla="*/ 207 w 478352"/>
                      <a:gd name="connsiteY64" fmla="*/ 420445 h 761564"/>
                      <a:gd name="connsiteX65" fmla="*/ 62944 w 478352"/>
                      <a:gd name="connsiteY65" fmla="*/ 337751 h 761564"/>
                      <a:gd name="connsiteX66" fmla="*/ 216732 w 478352"/>
                      <a:gd name="connsiteY66" fmla="*/ 320753 h 761564"/>
                      <a:gd name="connsiteX67" fmla="*/ 249384 w 478352"/>
                      <a:gd name="connsiteY67" fmla="*/ 382396 h 761564"/>
                      <a:gd name="connsiteX68" fmla="*/ 249384 w 478352"/>
                      <a:gd name="connsiteY68" fmla="*/ 382407 h 761564"/>
                      <a:gd name="connsiteX69" fmla="*/ 291271 w 478352"/>
                      <a:gd name="connsiteY69" fmla="*/ 374142 h 761564"/>
                      <a:gd name="connsiteX70" fmla="*/ 335605 w 478352"/>
                      <a:gd name="connsiteY70" fmla="*/ 408153 h 761564"/>
                      <a:gd name="connsiteX71" fmla="*/ 338922 w 478352"/>
                      <a:gd name="connsiteY71" fmla="*/ 444528 h 761564"/>
                      <a:gd name="connsiteX72" fmla="*/ 380659 w 478352"/>
                      <a:gd name="connsiteY72" fmla="*/ 444729 h 761564"/>
                      <a:gd name="connsiteX73" fmla="*/ 358142 w 478352"/>
                      <a:gd name="connsiteY73" fmla="*/ 517176 h 761564"/>
                      <a:gd name="connsiteX74" fmla="*/ 358142 w 478352"/>
                      <a:gd name="connsiteY74" fmla="*/ 517134 h 761564"/>
                      <a:gd name="connsiteX75" fmla="*/ 299230 w 478352"/>
                      <a:gd name="connsiteY75" fmla="*/ 501372 h 761564"/>
                      <a:gd name="connsiteX76" fmla="*/ 295153 w 478352"/>
                      <a:gd name="connsiteY76" fmla="*/ 497448 h 761564"/>
                      <a:gd name="connsiteX77" fmla="*/ 270445 w 478352"/>
                      <a:gd name="connsiteY77" fmla="*/ 449281 h 761564"/>
                      <a:gd name="connsiteX78" fmla="*/ 270363 w 478352"/>
                      <a:gd name="connsiteY78" fmla="*/ 449281 h 761564"/>
                      <a:gd name="connsiteX79" fmla="*/ 267689 w 478352"/>
                      <a:gd name="connsiteY79" fmla="*/ 436315 h 761564"/>
                      <a:gd name="connsiteX80" fmla="*/ 267509 w 478352"/>
                      <a:gd name="connsiteY80" fmla="*/ 436346 h 761564"/>
                      <a:gd name="connsiteX81" fmla="*/ 268923 w 478352"/>
                      <a:gd name="connsiteY81" fmla="*/ 476897 h 761564"/>
                      <a:gd name="connsiteX82" fmla="*/ 296140 w 478352"/>
                      <a:gd name="connsiteY82" fmla="*/ 503226 h 761564"/>
                      <a:gd name="connsiteX83" fmla="*/ 308594 w 478352"/>
                      <a:gd name="connsiteY83" fmla="*/ 514019 h 761564"/>
                      <a:gd name="connsiteX84" fmla="*/ 312060 w 478352"/>
                      <a:gd name="connsiteY84" fmla="*/ 546465 h 761564"/>
                      <a:gd name="connsiteX85" fmla="*/ 358142 w 478352"/>
                      <a:gd name="connsiteY85" fmla="*/ 517176 h 761564"/>
                      <a:gd name="connsiteX86" fmla="*/ 386012 w 478352"/>
                      <a:gd name="connsiteY86" fmla="*/ 591347 h 761564"/>
                      <a:gd name="connsiteX87" fmla="*/ 377605 w 478352"/>
                      <a:gd name="connsiteY87" fmla="*/ 584107 h 761564"/>
                      <a:gd name="connsiteX88" fmla="*/ 374761 w 478352"/>
                      <a:gd name="connsiteY88" fmla="*/ 585333 h 761564"/>
                      <a:gd name="connsiteX89" fmla="*/ 323691 w 478352"/>
                      <a:gd name="connsiteY89" fmla="*/ 624205 h 761564"/>
                      <a:gd name="connsiteX90" fmla="*/ 330869 w 478352"/>
                      <a:gd name="connsiteY90" fmla="*/ 627836 h 761564"/>
                      <a:gd name="connsiteX91" fmla="*/ 376530 w 478352"/>
                      <a:gd name="connsiteY91" fmla="*/ 627836 h 761564"/>
                      <a:gd name="connsiteX92" fmla="*/ 386012 w 478352"/>
                      <a:gd name="connsiteY92" fmla="*/ 591347 h 76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78352" h="761564">
                        <a:moveTo>
                          <a:pt x="74231" y="441583"/>
                        </a:moveTo>
                        <a:cubicBezTo>
                          <a:pt x="73388" y="440579"/>
                          <a:pt x="62039" y="422180"/>
                          <a:pt x="74277" y="397896"/>
                        </a:cubicBezTo>
                        <a:cubicBezTo>
                          <a:pt x="76715" y="393040"/>
                          <a:pt x="81378" y="387958"/>
                          <a:pt x="87636" y="383112"/>
                        </a:cubicBezTo>
                        <a:cubicBezTo>
                          <a:pt x="58059" y="399322"/>
                          <a:pt x="54732" y="421583"/>
                          <a:pt x="54732" y="421583"/>
                        </a:cubicBezTo>
                        <a:cubicBezTo>
                          <a:pt x="57273" y="427273"/>
                          <a:pt x="55283" y="433684"/>
                          <a:pt x="55283" y="433684"/>
                        </a:cubicBezTo>
                        <a:cubicBezTo>
                          <a:pt x="59268" y="434049"/>
                          <a:pt x="66415" y="436274"/>
                          <a:pt x="74231" y="441583"/>
                        </a:cubicBezTo>
                        <a:close/>
                        <a:moveTo>
                          <a:pt x="113567" y="570590"/>
                        </a:moveTo>
                        <a:cubicBezTo>
                          <a:pt x="113789" y="570168"/>
                          <a:pt x="114061" y="569766"/>
                          <a:pt x="114370" y="569375"/>
                        </a:cubicBezTo>
                        <a:cubicBezTo>
                          <a:pt x="116190" y="567119"/>
                          <a:pt x="121029" y="563932"/>
                          <a:pt x="128721" y="560889"/>
                        </a:cubicBezTo>
                        <a:cubicBezTo>
                          <a:pt x="107402" y="552099"/>
                          <a:pt x="102229" y="528633"/>
                          <a:pt x="103947" y="508422"/>
                        </a:cubicBezTo>
                        <a:cubicBezTo>
                          <a:pt x="105042" y="495234"/>
                          <a:pt x="109114" y="483427"/>
                          <a:pt x="113547" y="477968"/>
                        </a:cubicBezTo>
                        <a:cubicBezTo>
                          <a:pt x="117712" y="472829"/>
                          <a:pt x="123558" y="468808"/>
                          <a:pt x="130186" y="465718"/>
                        </a:cubicBezTo>
                        <a:cubicBezTo>
                          <a:pt x="108904" y="467587"/>
                          <a:pt x="91884" y="458710"/>
                          <a:pt x="91225" y="458354"/>
                        </a:cubicBezTo>
                        <a:cubicBezTo>
                          <a:pt x="92948" y="460770"/>
                          <a:pt x="94650" y="463421"/>
                          <a:pt x="96244" y="466279"/>
                        </a:cubicBezTo>
                        <a:cubicBezTo>
                          <a:pt x="102774" y="478004"/>
                          <a:pt x="103124" y="493617"/>
                          <a:pt x="101689" y="508257"/>
                        </a:cubicBezTo>
                        <a:cubicBezTo>
                          <a:pt x="100193" y="523654"/>
                          <a:pt x="96686" y="538005"/>
                          <a:pt x="96326" y="545652"/>
                        </a:cubicBezTo>
                        <a:cubicBezTo>
                          <a:pt x="95684" y="559210"/>
                          <a:pt x="100044" y="560719"/>
                          <a:pt x="100815" y="560868"/>
                        </a:cubicBezTo>
                        <a:cubicBezTo>
                          <a:pt x="100887" y="560889"/>
                          <a:pt x="100923" y="560889"/>
                          <a:pt x="100923" y="560889"/>
                        </a:cubicBezTo>
                        <a:cubicBezTo>
                          <a:pt x="110122" y="562294"/>
                          <a:pt x="113547" y="570585"/>
                          <a:pt x="113547" y="570585"/>
                        </a:cubicBezTo>
                        <a:lnTo>
                          <a:pt x="113567" y="570590"/>
                        </a:lnTo>
                        <a:close/>
                        <a:moveTo>
                          <a:pt x="192405" y="621898"/>
                        </a:moveTo>
                        <a:cubicBezTo>
                          <a:pt x="160802" y="609097"/>
                          <a:pt x="144019" y="629792"/>
                          <a:pt x="144019" y="629792"/>
                        </a:cubicBezTo>
                        <a:cubicBezTo>
                          <a:pt x="149140" y="634983"/>
                          <a:pt x="153660" y="641651"/>
                          <a:pt x="157182" y="650148"/>
                        </a:cubicBezTo>
                        <a:lnTo>
                          <a:pt x="159023" y="650982"/>
                        </a:lnTo>
                        <a:cubicBezTo>
                          <a:pt x="166798" y="638423"/>
                          <a:pt x="178434" y="628417"/>
                          <a:pt x="192405" y="621898"/>
                        </a:cubicBezTo>
                        <a:close/>
                        <a:moveTo>
                          <a:pt x="216377" y="414204"/>
                        </a:moveTo>
                        <a:cubicBezTo>
                          <a:pt x="212952" y="412422"/>
                          <a:pt x="205810" y="414204"/>
                          <a:pt x="205810" y="414204"/>
                        </a:cubicBezTo>
                        <a:cubicBezTo>
                          <a:pt x="208772" y="416650"/>
                          <a:pt x="211055" y="419848"/>
                          <a:pt x="212346" y="423910"/>
                        </a:cubicBezTo>
                        <a:lnTo>
                          <a:pt x="212366" y="423910"/>
                        </a:lnTo>
                        <a:cubicBezTo>
                          <a:pt x="213117" y="421851"/>
                          <a:pt x="213955" y="419719"/>
                          <a:pt x="214834" y="417623"/>
                        </a:cubicBezTo>
                        <a:cubicBezTo>
                          <a:pt x="215343" y="416449"/>
                          <a:pt x="215847" y="415290"/>
                          <a:pt x="216377" y="414204"/>
                        </a:cubicBezTo>
                        <a:close/>
                        <a:moveTo>
                          <a:pt x="237027" y="525337"/>
                        </a:moveTo>
                        <a:cubicBezTo>
                          <a:pt x="237027" y="525337"/>
                          <a:pt x="233253" y="521537"/>
                          <a:pt x="218624" y="504529"/>
                        </a:cubicBezTo>
                        <a:cubicBezTo>
                          <a:pt x="217565" y="503303"/>
                          <a:pt x="216552" y="501975"/>
                          <a:pt x="215595" y="500574"/>
                        </a:cubicBezTo>
                        <a:cubicBezTo>
                          <a:pt x="192662" y="516826"/>
                          <a:pt x="174269" y="516336"/>
                          <a:pt x="174269" y="516336"/>
                        </a:cubicBezTo>
                        <a:cubicBezTo>
                          <a:pt x="193608" y="547063"/>
                          <a:pt x="237027" y="525337"/>
                          <a:pt x="237027" y="525337"/>
                        </a:cubicBezTo>
                        <a:close/>
                        <a:moveTo>
                          <a:pt x="380659" y="444729"/>
                        </a:moveTo>
                        <a:cubicBezTo>
                          <a:pt x="355757" y="434420"/>
                          <a:pt x="341755" y="398164"/>
                          <a:pt x="337960" y="375918"/>
                        </a:cubicBezTo>
                        <a:cubicBezTo>
                          <a:pt x="334176" y="353683"/>
                          <a:pt x="325403" y="331366"/>
                          <a:pt x="306460" y="302622"/>
                        </a:cubicBezTo>
                        <a:cubicBezTo>
                          <a:pt x="287496" y="273879"/>
                          <a:pt x="191094" y="275495"/>
                          <a:pt x="123929" y="253271"/>
                        </a:cubicBezTo>
                        <a:cubicBezTo>
                          <a:pt x="56758" y="231036"/>
                          <a:pt x="42680" y="164305"/>
                          <a:pt x="39435" y="126349"/>
                        </a:cubicBezTo>
                        <a:cubicBezTo>
                          <a:pt x="36175" y="88383"/>
                          <a:pt x="61643" y="44994"/>
                          <a:pt x="86017" y="20035"/>
                        </a:cubicBezTo>
                        <a:cubicBezTo>
                          <a:pt x="110390" y="-4908"/>
                          <a:pt x="153176" y="514"/>
                          <a:pt x="153176" y="514"/>
                        </a:cubicBezTo>
                        <a:cubicBezTo>
                          <a:pt x="143535" y="4551"/>
                          <a:pt x="138835" y="16297"/>
                          <a:pt x="137725" y="32610"/>
                        </a:cubicBezTo>
                        <a:cubicBezTo>
                          <a:pt x="135246" y="68748"/>
                          <a:pt x="152930" y="68748"/>
                          <a:pt x="152930" y="68748"/>
                        </a:cubicBezTo>
                        <a:cubicBezTo>
                          <a:pt x="104811" y="71586"/>
                          <a:pt x="97730" y="130742"/>
                          <a:pt x="120376" y="170788"/>
                        </a:cubicBezTo>
                        <a:cubicBezTo>
                          <a:pt x="143011" y="210814"/>
                          <a:pt x="234657" y="216149"/>
                          <a:pt x="284180" y="222514"/>
                        </a:cubicBezTo>
                        <a:cubicBezTo>
                          <a:pt x="333713" y="228889"/>
                          <a:pt x="358142" y="260794"/>
                          <a:pt x="374402" y="294090"/>
                        </a:cubicBezTo>
                        <a:cubicBezTo>
                          <a:pt x="390671" y="327391"/>
                          <a:pt x="408359" y="375918"/>
                          <a:pt x="408359" y="375918"/>
                        </a:cubicBezTo>
                        <a:cubicBezTo>
                          <a:pt x="414751" y="377334"/>
                          <a:pt x="431725" y="356083"/>
                          <a:pt x="455779" y="365295"/>
                        </a:cubicBezTo>
                        <a:cubicBezTo>
                          <a:pt x="479833" y="374507"/>
                          <a:pt x="487978" y="410996"/>
                          <a:pt x="464629" y="453164"/>
                        </a:cubicBezTo>
                        <a:cubicBezTo>
                          <a:pt x="441268" y="495327"/>
                          <a:pt x="391386" y="513396"/>
                          <a:pt x="391386" y="513396"/>
                        </a:cubicBezTo>
                        <a:cubicBezTo>
                          <a:pt x="433134" y="531820"/>
                          <a:pt x="451182" y="551301"/>
                          <a:pt x="447999" y="613304"/>
                        </a:cubicBezTo>
                        <a:cubicBezTo>
                          <a:pt x="444811" y="675308"/>
                          <a:pt x="402708" y="687007"/>
                          <a:pt x="367331" y="693732"/>
                        </a:cubicBezTo>
                        <a:cubicBezTo>
                          <a:pt x="331954" y="700472"/>
                          <a:pt x="293770" y="686178"/>
                          <a:pt x="262326" y="675184"/>
                        </a:cubicBezTo>
                        <a:cubicBezTo>
                          <a:pt x="230883" y="664221"/>
                          <a:pt x="214130" y="683268"/>
                          <a:pt x="217848" y="703377"/>
                        </a:cubicBezTo>
                        <a:cubicBezTo>
                          <a:pt x="221565" y="723485"/>
                          <a:pt x="214948" y="752878"/>
                          <a:pt x="187016" y="760349"/>
                        </a:cubicBezTo>
                        <a:cubicBezTo>
                          <a:pt x="159085" y="767800"/>
                          <a:pt x="139020" y="739422"/>
                          <a:pt x="133647" y="729273"/>
                        </a:cubicBezTo>
                        <a:cubicBezTo>
                          <a:pt x="128263" y="719123"/>
                          <a:pt x="130752" y="697975"/>
                          <a:pt x="115851" y="684324"/>
                        </a:cubicBezTo>
                        <a:cubicBezTo>
                          <a:pt x="100959" y="670637"/>
                          <a:pt x="80869" y="681003"/>
                          <a:pt x="72406" y="659653"/>
                        </a:cubicBezTo>
                        <a:cubicBezTo>
                          <a:pt x="63932" y="638309"/>
                          <a:pt x="77573" y="620709"/>
                          <a:pt x="77573" y="620709"/>
                        </a:cubicBezTo>
                        <a:cubicBezTo>
                          <a:pt x="46341" y="606821"/>
                          <a:pt x="41584" y="577192"/>
                          <a:pt x="37435" y="540734"/>
                        </a:cubicBezTo>
                        <a:cubicBezTo>
                          <a:pt x="36211" y="529884"/>
                          <a:pt x="37527" y="520641"/>
                          <a:pt x="40026" y="512984"/>
                        </a:cubicBezTo>
                        <a:cubicBezTo>
                          <a:pt x="38129" y="509153"/>
                          <a:pt x="37435" y="504513"/>
                          <a:pt x="37435" y="499797"/>
                        </a:cubicBezTo>
                        <a:cubicBezTo>
                          <a:pt x="9133" y="483272"/>
                          <a:pt x="1148" y="462000"/>
                          <a:pt x="207" y="420445"/>
                        </a:cubicBezTo>
                        <a:cubicBezTo>
                          <a:pt x="-734" y="378859"/>
                          <a:pt x="34653" y="358550"/>
                          <a:pt x="62944" y="337751"/>
                        </a:cubicBezTo>
                        <a:cubicBezTo>
                          <a:pt x="91267" y="316984"/>
                          <a:pt x="178059" y="306108"/>
                          <a:pt x="216732" y="320753"/>
                        </a:cubicBezTo>
                        <a:cubicBezTo>
                          <a:pt x="255420" y="335408"/>
                          <a:pt x="253518" y="371763"/>
                          <a:pt x="249384" y="382396"/>
                        </a:cubicBezTo>
                        <a:lnTo>
                          <a:pt x="249384" y="382407"/>
                        </a:lnTo>
                        <a:cubicBezTo>
                          <a:pt x="262619" y="376876"/>
                          <a:pt x="277336" y="375285"/>
                          <a:pt x="291271" y="374142"/>
                        </a:cubicBezTo>
                        <a:cubicBezTo>
                          <a:pt x="320040" y="371768"/>
                          <a:pt x="337014" y="396351"/>
                          <a:pt x="335605" y="408153"/>
                        </a:cubicBezTo>
                        <a:cubicBezTo>
                          <a:pt x="334201" y="419951"/>
                          <a:pt x="329013" y="429405"/>
                          <a:pt x="338922" y="444528"/>
                        </a:cubicBezTo>
                        <a:cubicBezTo>
                          <a:pt x="348820" y="459647"/>
                          <a:pt x="380659" y="444729"/>
                          <a:pt x="380659" y="444729"/>
                        </a:cubicBezTo>
                        <a:close/>
                        <a:moveTo>
                          <a:pt x="358142" y="517176"/>
                        </a:moveTo>
                        <a:lnTo>
                          <a:pt x="358142" y="517134"/>
                        </a:lnTo>
                        <a:cubicBezTo>
                          <a:pt x="337436" y="516810"/>
                          <a:pt x="313032" y="512691"/>
                          <a:pt x="299230" y="501372"/>
                        </a:cubicBezTo>
                        <a:cubicBezTo>
                          <a:pt x="297739" y="500157"/>
                          <a:pt x="296387" y="498828"/>
                          <a:pt x="295153" y="497448"/>
                        </a:cubicBezTo>
                        <a:cubicBezTo>
                          <a:pt x="282817" y="483391"/>
                          <a:pt x="271489" y="465739"/>
                          <a:pt x="270445" y="449281"/>
                        </a:cubicBezTo>
                        <a:lnTo>
                          <a:pt x="270363" y="449281"/>
                        </a:lnTo>
                        <a:cubicBezTo>
                          <a:pt x="270363" y="449281"/>
                          <a:pt x="268317" y="444183"/>
                          <a:pt x="267689" y="436315"/>
                        </a:cubicBezTo>
                        <a:lnTo>
                          <a:pt x="267509" y="436346"/>
                        </a:lnTo>
                        <a:cubicBezTo>
                          <a:pt x="267509" y="436346"/>
                          <a:pt x="258984" y="459889"/>
                          <a:pt x="268923" y="476897"/>
                        </a:cubicBezTo>
                        <a:cubicBezTo>
                          <a:pt x="275443" y="488061"/>
                          <a:pt x="286684" y="496089"/>
                          <a:pt x="296140" y="503226"/>
                        </a:cubicBezTo>
                        <a:cubicBezTo>
                          <a:pt x="301087" y="506970"/>
                          <a:pt x="305565" y="510456"/>
                          <a:pt x="308594" y="514019"/>
                        </a:cubicBezTo>
                        <a:cubicBezTo>
                          <a:pt x="314852" y="521362"/>
                          <a:pt x="317402" y="533782"/>
                          <a:pt x="312060" y="546465"/>
                        </a:cubicBezTo>
                        <a:cubicBezTo>
                          <a:pt x="313093" y="545302"/>
                          <a:pt x="336464" y="518360"/>
                          <a:pt x="358142" y="517176"/>
                        </a:cubicBezTo>
                        <a:close/>
                        <a:moveTo>
                          <a:pt x="386012" y="591347"/>
                        </a:moveTo>
                        <a:cubicBezTo>
                          <a:pt x="382485" y="590420"/>
                          <a:pt x="379384" y="588257"/>
                          <a:pt x="377605" y="584107"/>
                        </a:cubicBezTo>
                        <a:cubicBezTo>
                          <a:pt x="376715" y="584550"/>
                          <a:pt x="375769" y="584952"/>
                          <a:pt x="374761" y="585333"/>
                        </a:cubicBezTo>
                        <a:cubicBezTo>
                          <a:pt x="355299" y="592413"/>
                          <a:pt x="337806" y="629040"/>
                          <a:pt x="323691" y="624205"/>
                        </a:cubicBezTo>
                        <a:cubicBezTo>
                          <a:pt x="326221" y="625302"/>
                          <a:pt x="328622" y="626507"/>
                          <a:pt x="330869" y="627836"/>
                        </a:cubicBezTo>
                        <a:cubicBezTo>
                          <a:pt x="354949" y="642017"/>
                          <a:pt x="367326" y="635632"/>
                          <a:pt x="376530" y="627836"/>
                        </a:cubicBezTo>
                        <a:cubicBezTo>
                          <a:pt x="385735" y="620039"/>
                          <a:pt x="390964" y="604463"/>
                          <a:pt x="386012" y="591347"/>
                        </a:cubicBezTo>
                        <a:close/>
                      </a:path>
                    </a:pathLst>
                  </a:custGeom>
                  <a:solidFill>
                    <a:srgbClr val="F6A0A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8" name="Free-form: Shape 1806">
                    <a:extLst>
                      <a:ext uri="{FF2B5EF4-FFF2-40B4-BE49-F238E27FC236}">
                        <a16:creationId xmlns:a16="http://schemas.microsoft.com/office/drawing/2014/main" id="{EB0BD3A6-5964-8397-A1A6-959A676E75CF}"/>
                      </a:ext>
                    </a:extLst>
                  </p:cNvPr>
                  <p:cNvSpPr/>
                  <p:nvPr/>
                </p:nvSpPr>
                <p:spPr>
                  <a:xfrm>
                    <a:off x="5218088" y="4794263"/>
                    <a:ext cx="23745" cy="51591"/>
                  </a:xfrm>
                  <a:custGeom>
                    <a:avLst/>
                    <a:gdLst>
                      <a:gd name="connsiteX0" fmla="*/ 12072 w 23745"/>
                      <a:gd name="connsiteY0" fmla="*/ 47 h 51591"/>
                      <a:gd name="connsiteX1" fmla="*/ 23919 w 23745"/>
                      <a:gd name="connsiteY1" fmla="*/ 24054 h 51591"/>
                      <a:gd name="connsiteX2" fmla="*/ 11892 w 23745"/>
                      <a:gd name="connsiteY2" fmla="*/ 51639 h 51591"/>
                      <a:gd name="connsiteX3" fmla="*/ 374 w 23745"/>
                      <a:gd name="connsiteY3" fmla="*/ 24311 h 51591"/>
                      <a:gd name="connsiteX4" fmla="*/ 12072 w 23745"/>
                      <a:gd name="connsiteY4" fmla="*/ 47 h 51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5" h="51591">
                        <a:moveTo>
                          <a:pt x="12072" y="47"/>
                        </a:moveTo>
                        <a:cubicBezTo>
                          <a:pt x="22325" y="217"/>
                          <a:pt x="24181" y="10660"/>
                          <a:pt x="23919" y="24054"/>
                        </a:cubicBezTo>
                        <a:cubicBezTo>
                          <a:pt x="23662" y="37442"/>
                          <a:pt x="22669" y="51639"/>
                          <a:pt x="11892" y="51639"/>
                        </a:cubicBezTo>
                        <a:cubicBezTo>
                          <a:pt x="11892" y="51639"/>
                          <a:pt x="-1488" y="51639"/>
                          <a:pt x="374" y="24311"/>
                        </a:cubicBezTo>
                        <a:cubicBezTo>
                          <a:pt x="1222" y="11984"/>
                          <a:pt x="4780" y="3116"/>
                          <a:pt x="12072" y="47"/>
                        </a:cubicBezTo>
                        <a:close/>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170" name="Free-form: Shape 1758">
                  <a:extLst>
                    <a:ext uri="{FF2B5EF4-FFF2-40B4-BE49-F238E27FC236}">
                      <a16:creationId xmlns:a16="http://schemas.microsoft.com/office/drawing/2014/main" id="{2E2FD667-3E76-493D-A374-623B1EFE8ADB}"/>
                    </a:ext>
                  </a:extLst>
                </p:cNvPr>
                <p:cNvSpPr/>
                <p:nvPr/>
              </p:nvSpPr>
              <p:spPr>
                <a:xfrm>
                  <a:off x="5163237" y="4842842"/>
                  <a:ext cx="43783" cy="81494"/>
                </a:xfrm>
                <a:custGeom>
                  <a:avLst/>
                  <a:gdLst>
                    <a:gd name="connsiteX0" fmla="*/ 7172 w 43783"/>
                    <a:gd name="connsiteY0" fmla="*/ 81536 h 81494"/>
                    <a:gd name="connsiteX1" fmla="*/ 857 w 43783"/>
                    <a:gd name="connsiteY1" fmla="*/ 75882 h 81494"/>
                    <a:gd name="connsiteX2" fmla="*/ 34625 w 43783"/>
                    <a:gd name="connsiteY2" fmla="*/ 773 h 81494"/>
                    <a:gd name="connsiteX3" fmla="*/ 43253 w 43783"/>
                    <a:gd name="connsiteY3" fmla="*/ 3440 h 81494"/>
                    <a:gd name="connsiteX4" fmla="*/ 40600 w 43783"/>
                    <a:gd name="connsiteY4" fmla="*/ 12050 h 81494"/>
                    <a:gd name="connsiteX5" fmla="*/ 13501 w 43783"/>
                    <a:gd name="connsiteY5" fmla="*/ 74424 h 81494"/>
                    <a:gd name="connsiteX6" fmla="*/ 7886 w 43783"/>
                    <a:gd name="connsiteY6" fmla="*/ 81484 h 81494"/>
                    <a:gd name="connsiteX7" fmla="*/ 7172 w 43783"/>
                    <a:gd name="connsiteY7" fmla="*/ 81536 h 8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83" h="81494">
                      <a:moveTo>
                        <a:pt x="7172" y="81536"/>
                      </a:moveTo>
                      <a:cubicBezTo>
                        <a:pt x="3978" y="81536"/>
                        <a:pt x="1227" y="79131"/>
                        <a:pt x="857" y="75882"/>
                      </a:cubicBezTo>
                      <a:cubicBezTo>
                        <a:pt x="-5236" y="22565"/>
                        <a:pt x="33000" y="1638"/>
                        <a:pt x="34625" y="773"/>
                      </a:cubicBezTo>
                      <a:cubicBezTo>
                        <a:pt x="37736" y="-854"/>
                        <a:pt x="41587" y="320"/>
                        <a:pt x="43253" y="3440"/>
                      </a:cubicBezTo>
                      <a:cubicBezTo>
                        <a:pt x="44878" y="6551"/>
                        <a:pt x="43706" y="10402"/>
                        <a:pt x="40600" y="12050"/>
                      </a:cubicBezTo>
                      <a:cubicBezTo>
                        <a:pt x="39232" y="12797"/>
                        <a:pt x="8442" y="30052"/>
                        <a:pt x="13501" y="74424"/>
                      </a:cubicBezTo>
                      <a:cubicBezTo>
                        <a:pt x="13902" y="77926"/>
                        <a:pt x="11393" y="81093"/>
                        <a:pt x="7886" y="81484"/>
                      </a:cubicBezTo>
                      <a:cubicBezTo>
                        <a:pt x="7660" y="81525"/>
                        <a:pt x="7413" y="81536"/>
                        <a:pt x="7172" y="81536"/>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1" name="Free-form: Shape 1759">
                  <a:extLst>
                    <a:ext uri="{FF2B5EF4-FFF2-40B4-BE49-F238E27FC236}">
                      <a16:creationId xmlns:a16="http://schemas.microsoft.com/office/drawing/2014/main" id="{8CF704B8-99E2-64D7-06A4-CDC8681A28D6}"/>
                    </a:ext>
                  </a:extLst>
                </p:cNvPr>
                <p:cNvSpPr/>
                <p:nvPr/>
              </p:nvSpPr>
              <p:spPr>
                <a:xfrm>
                  <a:off x="5386746" y="5034163"/>
                  <a:ext cx="78544" cy="110550"/>
                </a:xfrm>
                <a:custGeom>
                  <a:avLst/>
                  <a:gdLst>
                    <a:gd name="connsiteX0" fmla="*/ 72355 w 78544"/>
                    <a:gd name="connsiteY0" fmla="*/ 110574 h 110550"/>
                    <a:gd name="connsiteX1" fmla="*/ 66539 w 78544"/>
                    <a:gd name="connsiteY1" fmla="*/ 106815 h 110550"/>
                    <a:gd name="connsiteX2" fmla="*/ 39646 w 78544"/>
                    <a:gd name="connsiteY2" fmla="*/ 46551 h 110550"/>
                    <a:gd name="connsiteX3" fmla="*/ 5128 w 78544"/>
                    <a:gd name="connsiteY3" fmla="*/ 12638 h 110550"/>
                    <a:gd name="connsiteX4" fmla="*/ 341 w 78544"/>
                    <a:gd name="connsiteY4" fmla="*/ 4996 h 110550"/>
                    <a:gd name="connsiteX5" fmla="*/ 7966 w 78544"/>
                    <a:gd name="connsiteY5" fmla="*/ 187 h 110550"/>
                    <a:gd name="connsiteX6" fmla="*/ 51283 w 78544"/>
                    <a:gd name="connsiteY6" fmla="*/ 41371 h 110550"/>
                    <a:gd name="connsiteX7" fmla="*/ 78155 w 78544"/>
                    <a:gd name="connsiteY7" fmla="*/ 101572 h 110550"/>
                    <a:gd name="connsiteX8" fmla="*/ 74977 w 78544"/>
                    <a:gd name="connsiteY8" fmla="*/ 110012 h 110550"/>
                    <a:gd name="connsiteX9" fmla="*/ 72355 w 78544"/>
                    <a:gd name="connsiteY9" fmla="*/ 110574 h 11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544" h="110550">
                      <a:moveTo>
                        <a:pt x="72355" y="110574"/>
                      </a:moveTo>
                      <a:cubicBezTo>
                        <a:pt x="69922" y="110574"/>
                        <a:pt x="67614" y="109178"/>
                        <a:pt x="66539" y="106815"/>
                      </a:cubicBezTo>
                      <a:cubicBezTo>
                        <a:pt x="66431" y="106531"/>
                        <a:pt x="53633" y="78091"/>
                        <a:pt x="39646" y="46551"/>
                      </a:cubicBezTo>
                      <a:cubicBezTo>
                        <a:pt x="26940" y="17916"/>
                        <a:pt x="5344" y="12679"/>
                        <a:pt x="5128" y="12638"/>
                      </a:cubicBezTo>
                      <a:cubicBezTo>
                        <a:pt x="1703" y="11834"/>
                        <a:pt x="-446" y="8415"/>
                        <a:pt x="341" y="4996"/>
                      </a:cubicBezTo>
                      <a:cubicBezTo>
                        <a:pt x="1127" y="1567"/>
                        <a:pt x="4521" y="-606"/>
                        <a:pt x="7966" y="187"/>
                      </a:cubicBezTo>
                      <a:cubicBezTo>
                        <a:pt x="9092" y="449"/>
                        <a:pt x="36006" y="6973"/>
                        <a:pt x="51283" y="41371"/>
                      </a:cubicBezTo>
                      <a:cubicBezTo>
                        <a:pt x="65264" y="72890"/>
                        <a:pt x="78026" y="101294"/>
                        <a:pt x="78155" y="101572"/>
                      </a:cubicBezTo>
                      <a:cubicBezTo>
                        <a:pt x="79605" y="104801"/>
                        <a:pt x="78181" y="108560"/>
                        <a:pt x="74977" y="110012"/>
                      </a:cubicBezTo>
                      <a:cubicBezTo>
                        <a:pt x="74118" y="110388"/>
                        <a:pt x="73229" y="110574"/>
                        <a:pt x="72355" y="110574"/>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2" name="Free-form: Shape 1760">
                  <a:extLst>
                    <a:ext uri="{FF2B5EF4-FFF2-40B4-BE49-F238E27FC236}">
                      <a16:creationId xmlns:a16="http://schemas.microsoft.com/office/drawing/2014/main" id="{54881D1F-D6C1-5A78-16C2-620206D21260}"/>
                    </a:ext>
                  </a:extLst>
                </p:cNvPr>
                <p:cNvSpPr/>
                <p:nvPr/>
              </p:nvSpPr>
              <p:spPr>
                <a:xfrm>
                  <a:off x="5467410" y="5182265"/>
                  <a:ext cx="32548" cy="19410"/>
                </a:xfrm>
                <a:custGeom>
                  <a:avLst/>
                  <a:gdLst>
                    <a:gd name="connsiteX0" fmla="*/ 12690 w 32548"/>
                    <a:gd name="connsiteY0" fmla="*/ 19425 h 19410"/>
                    <a:gd name="connsiteX1" fmla="*/ 4530 w 32548"/>
                    <a:gd name="connsiteY1" fmla="*/ 18117 h 19410"/>
                    <a:gd name="connsiteX2" fmla="*/ 504 w 32548"/>
                    <a:gd name="connsiteY2" fmla="*/ 10043 h 19410"/>
                    <a:gd name="connsiteX3" fmla="*/ 8546 w 32548"/>
                    <a:gd name="connsiteY3" fmla="*/ 6011 h 19410"/>
                    <a:gd name="connsiteX4" fmla="*/ 21298 w 32548"/>
                    <a:gd name="connsiteY4" fmla="*/ 2499 h 19410"/>
                    <a:gd name="connsiteX5" fmla="*/ 30235 w 32548"/>
                    <a:gd name="connsiteY5" fmla="*/ 1340 h 19410"/>
                    <a:gd name="connsiteX6" fmla="*/ 31402 w 32548"/>
                    <a:gd name="connsiteY6" fmla="*/ 10290 h 19410"/>
                    <a:gd name="connsiteX7" fmla="*/ 12690 w 32548"/>
                    <a:gd name="connsiteY7" fmla="*/ 19425 h 19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48" h="19410">
                      <a:moveTo>
                        <a:pt x="12690" y="19425"/>
                      </a:moveTo>
                      <a:cubicBezTo>
                        <a:pt x="9744" y="19425"/>
                        <a:pt x="6931" y="18910"/>
                        <a:pt x="4530" y="18117"/>
                      </a:cubicBezTo>
                      <a:cubicBezTo>
                        <a:pt x="1188" y="16999"/>
                        <a:pt x="-612" y="13390"/>
                        <a:pt x="504" y="10043"/>
                      </a:cubicBezTo>
                      <a:cubicBezTo>
                        <a:pt x="1620" y="6706"/>
                        <a:pt x="5214" y="4904"/>
                        <a:pt x="8546" y="6011"/>
                      </a:cubicBezTo>
                      <a:cubicBezTo>
                        <a:pt x="9893" y="6464"/>
                        <a:pt x="16783" y="8385"/>
                        <a:pt x="21298" y="2499"/>
                      </a:cubicBezTo>
                      <a:cubicBezTo>
                        <a:pt x="23442" y="-287"/>
                        <a:pt x="27443" y="-812"/>
                        <a:pt x="30235" y="1340"/>
                      </a:cubicBezTo>
                      <a:cubicBezTo>
                        <a:pt x="33027" y="3472"/>
                        <a:pt x="33541" y="7494"/>
                        <a:pt x="31402" y="10290"/>
                      </a:cubicBezTo>
                      <a:cubicBezTo>
                        <a:pt x="26204" y="17041"/>
                        <a:pt x="19113" y="19425"/>
                        <a:pt x="12690" y="19425"/>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3" name="Free-form: Shape 1761">
                  <a:extLst>
                    <a:ext uri="{FF2B5EF4-FFF2-40B4-BE49-F238E27FC236}">
                      <a16:creationId xmlns:a16="http://schemas.microsoft.com/office/drawing/2014/main" id="{F2BBA320-A5C5-13B3-F4BE-DD26C74EDF0C}"/>
                    </a:ext>
                  </a:extLst>
                </p:cNvPr>
                <p:cNvSpPr/>
                <p:nvPr/>
              </p:nvSpPr>
              <p:spPr>
                <a:xfrm>
                  <a:off x="5536983" y="5174265"/>
                  <a:ext cx="15190" cy="36349"/>
                </a:xfrm>
                <a:custGeom>
                  <a:avLst/>
                  <a:gdLst>
                    <a:gd name="connsiteX0" fmla="*/ 7737 w 15190"/>
                    <a:gd name="connsiteY0" fmla="*/ 36363 h 36349"/>
                    <a:gd name="connsiteX1" fmla="*/ 6343 w 15190"/>
                    <a:gd name="connsiteY1" fmla="*/ 36204 h 36349"/>
                    <a:gd name="connsiteX2" fmla="*/ 1510 w 15190"/>
                    <a:gd name="connsiteY2" fmla="*/ 28598 h 36349"/>
                    <a:gd name="connsiteX3" fmla="*/ 168 w 15190"/>
                    <a:gd name="connsiteY3" fmla="*/ 10112 h 36349"/>
                    <a:gd name="connsiteX4" fmla="*/ 451 w 15190"/>
                    <a:gd name="connsiteY4" fmla="*/ 10333 h 36349"/>
                    <a:gd name="connsiteX5" fmla="*/ 7932 w 15190"/>
                    <a:gd name="connsiteY5" fmla="*/ 14 h 36349"/>
                    <a:gd name="connsiteX6" fmla="*/ 13943 w 15190"/>
                    <a:gd name="connsiteY6" fmla="*/ 31353 h 36349"/>
                    <a:gd name="connsiteX7" fmla="*/ 7737 w 15190"/>
                    <a:gd name="connsiteY7" fmla="*/ 36363 h 3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90" h="36349">
                      <a:moveTo>
                        <a:pt x="7737" y="36363"/>
                      </a:moveTo>
                      <a:cubicBezTo>
                        <a:pt x="7274" y="36363"/>
                        <a:pt x="6811" y="36302"/>
                        <a:pt x="6343" y="36204"/>
                      </a:cubicBezTo>
                      <a:cubicBezTo>
                        <a:pt x="2908" y="35452"/>
                        <a:pt x="749" y="32028"/>
                        <a:pt x="1510" y="28598"/>
                      </a:cubicBezTo>
                      <a:cubicBezTo>
                        <a:pt x="4626" y="14540"/>
                        <a:pt x="209" y="10153"/>
                        <a:pt x="168" y="10112"/>
                      </a:cubicBezTo>
                      <a:cubicBezTo>
                        <a:pt x="327" y="10272"/>
                        <a:pt x="451" y="10333"/>
                        <a:pt x="451" y="10333"/>
                      </a:cubicBezTo>
                      <a:lnTo>
                        <a:pt x="7932" y="14"/>
                      </a:lnTo>
                      <a:cubicBezTo>
                        <a:pt x="9089" y="848"/>
                        <a:pt x="18967" y="8794"/>
                        <a:pt x="13943" y="31353"/>
                      </a:cubicBezTo>
                      <a:cubicBezTo>
                        <a:pt x="13280" y="34345"/>
                        <a:pt x="10647" y="36363"/>
                        <a:pt x="7737" y="36363"/>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4" name="Free-form: Shape 1762">
                  <a:extLst>
                    <a:ext uri="{FF2B5EF4-FFF2-40B4-BE49-F238E27FC236}">
                      <a16:creationId xmlns:a16="http://schemas.microsoft.com/office/drawing/2014/main" id="{1869D592-5E27-F8C7-9A46-0020A123DA5C}"/>
                    </a:ext>
                  </a:extLst>
                </p:cNvPr>
                <p:cNvSpPr/>
                <p:nvPr/>
              </p:nvSpPr>
              <p:spPr>
                <a:xfrm>
                  <a:off x="5403020" y="5267238"/>
                  <a:ext cx="94119" cy="27800"/>
                </a:xfrm>
                <a:custGeom>
                  <a:avLst/>
                  <a:gdLst>
                    <a:gd name="connsiteX0" fmla="*/ 35392 w 94119"/>
                    <a:gd name="connsiteY0" fmla="*/ 27806 h 27800"/>
                    <a:gd name="connsiteX1" fmla="*/ 5641 w 94119"/>
                    <a:gd name="connsiteY1" fmla="*/ 25515 h 27800"/>
                    <a:gd name="connsiteX2" fmla="*/ 241 w 94119"/>
                    <a:gd name="connsiteY2" fmla="*/ 18285 h 27800"/>
                    <a:gd name="connsiteX3" fmla="*/ 7450 w 94119"/>
                    <a:gd name="connsiteY3" fmla="*/ 12883 h 27800"/>
                    <a:gd name="connsiteX4" fmla="*/ 83043 w 94119"/>
                    <a:gd name="connsiteY4" fmla="*/ 2353 h 27800"/>
                    <a:gd name="connsiteX5" fmla="*/ 91954 w 94119"/>
                    <a:gd name="connsiteY5" fmla="*/ 1436 h 27800"/>
                    <a:gd name="connsiteX6" fmla="*/ 92875 w 94119"/>
                    <a:gd name="connsiteY6" fmla="*/ 10448 h 27800"/>
                    <a:gd name="connsiteX7" fmla="*/ 35392 w 94119"/>
                    <a:gd name="connsiteY7" fmla="*/ 27806 h 2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119" h="27800">
                      <a:moveTo>
                        <a:pt x="35392" y="27806"/>
                      </a:moveTo>
                      <a:cubicBezTo>
                        <a:pt x="26687" y="27806"/>
                        <a:pt x="16835" y="27132"/>
                        <a:pt x="5641" y="25515"/>
                      </a:cubicBezTo>
                      <a:cubicBezTo>
                        <a:pt x="2159" y="25010"/>
                        <a:pt x="-257" y="21771"/>
                        <a:pt x="241" y="18285"/>
                      </a:cubicBezTo>
                      <a:cubicBezTo>
                        <a:pt x="756" y="14804"/>
                        <a:pt x="3969" y="12384"/>
                        <a:pt x="7450" y="12883"/>
                      </a:cubicBezTo>
                      <a:cubicBezTo>
                        <a:pt x="65751" y="21333"/>
                        <a:pt x="82874" y="2533"/>
                        <a:pt x="83043" y="2353"/>
                      </a:cubicBezTo>
                      <a:cubicBezTo>
                        <a:pt x="85254" y="-402"/>
                        <a:pt x="89209" y="-762"/>
                        <a:pt x="91954" y="1436"/>
                      </a:cubicBezTo>
                      <a:cubicBezTo>
                        <a:pt x="94690" y="3651"/>
                        <a:pt x="95070" y="7713"/>
                        <a:pt x="92875" y="10448"/>
                      </a:cubicBezTo>
                      <a:cubicBezTo>
                        <a:pt x="92206" y="11292"/>
                        <a:pt x="78307" y="27806"/>
                        <a:pt x="35392" y="27806"/>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5" name="Free-form: Shape 1763">
                  <a:extLst>
                    <a:ext uri="{FF2B5EF4-FFF2-40B4-BE49-F238E27FC236}">
                      <a16:creationId xmlns:a16="http://schemas.microsoft.com/office/drawing/2014/main" id="{B576F6D9-3A37-A28D-B29E-C498315C5D7C}"/>
                    </a:ext>
                  </a:extLst>
                </p:cNvPr>
                <p:cNvSpPr/>
                <p:nvPr/>
              </p:nvSpPr>
              <p:spPr>
                <a:xfrm>
                  <a:off x="5320588" y="5213443"/>
                  <a:ext cx="21581" cy="65199"/>
                </a:xfrm>
                <a:custGeom>
                  <a:avLst/>
                  <a:gdLst>
                    <a:gd name="connsiteX0" fmla="*/ 15406 w 21581"/>
                    <a:gd name="connsiteY0" fmla="*/ 65209 h 65199"/>
                    <a:gd name="connsiteX1" fmla="*/ 10043 w 21581"/>
                    <a:gd name="connsiteY1" fmla="*/ 62253 h 65199"/>
                    <a:gd name="connsiteX2" fmla="*/ 8053 w 21581"/>
                    <a:gd name="connsiteY2" fmla="*/ 2742 h 65199"/>
                    <a:gd name="connsiteX3" fmla="*/ 16913 w 21581"/>
                    <a:gd name="connsiteY3" fmla="*/ 1161 h 65199"/>
                    <a:gd name="connsiteX4" fmla="*/ 18522 w 21581"/>
                    <a:gd name="connsiteY4" fmla="*/ 10013 h 65199"/>
                    <a:gd name="connsiteX5" fmla="*/ 20764 w 21581"/>
                    <a:gd name="connsiteY5" fmla="*/ 55395 h 65199"/>
                    <a:gd name="connsiteX6" fmla="*/ 18836 w 21581"/>
                    <a:gd name="connsiteY6" fmla="*/ 64205 h 65199"/>
                    <a:gd name="connsiteX7" fmla="*/ 15406 w 21581"/>
                    <a:gd name="connsiteY7" fmla="*/ 65209 h 65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81" h="65199">
                      <a:moveTo>
                        <a:pt x="15406" y="65209"/>
                      </a:moveTo>
                      <a:cubicBezTo>
                        <a:pt x="13298" y="65209"/>
                        <a:pt x="11236" y="64164"/>
                        <a:pt x="10043" y="62253"/>
                      </a:cubicBezTo>
                      <a:cubicBezTo>
                        <a:pt x="-10473" y="30080"/>
                        <a:pt x="7282" y="3829"/>
                        <a:pt x="8053" y="2742"/>
                      </a:cubicBezTo>
                      <a:cubicBezTo>
                        <a:pt x="10064" y="-157"/>
                        <a:pt x="14018" y="-857"/>
                        <a:pt x="16913" y="1161"/>
                      </a:cubicBezTo>
                      <a:cubicBezTo>
                        <a:pt x="19798" y="3175"/>
                        <a:pt x="20507" y="7114"/>
                        <a:pt x="18522" y="10013"/>
                      </a:cubicBezTo>
                      <a:cubicBezTo>
                        <a:pt x="17921" y="10899"/>
                        <a:pt x="4983" y="30600"/>
                        <a:pt x="20764" y="55395"/>
                      </a:cubicBezTo>
                      <a:cubicBezTo>
                        <a:pt x="22662" y="58371"/>
                        <a:pt x="21788" y="62305"/>
                        <a:pt x="18836" y="64205"/>
                      </a:cubicBezTo>
                      <a:cubicBezTo>
                        <a:pt x="17767" y="64890"/>
                        <a:pt x="16563" y="65209"/>
                        <a:pt x="15406" y="65209"/>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6" name="Free-form: Shape 1764">
                  <a:extLst>
                    <a:ext uri="{FF2B5EF4-FFF2-40B4-BE49-F238E27FC236}">
                      <a16:creationId xmlns:a16="http://schemas.microsoft.com/office/drawing/2014/main" id="{4EE73310-9ED3-0C9D-AAB4-77F0A05E4D8D}"/>
                    </a:ext>
                  </a:extLst>
                </p:cNvPr>
                <p:cNvSpPr/>
                <p:nvPr/>
              </p:nvSpPr>
              <p:spPr>
                <a:xfrm>
                  <a:off x="5301120" y="5135465"/>
                  <a:ext cx="20694" cy="41138"/>
                </a:xfrm>
                <a:custGeom>
                  <a:avLst/>
                  <a:gdLst>
                    <a:gd name="connsiteX0" fmla="*/ 6559 w 20694"/>
                    <a:gd name="connsiteY0" fmla="*/ 41156 h 41138"/>
                    <a:gd name="connsiteX1" fmla="*/ 2415 w 20694"/>
                    <a:gd name="connsiteY1" fmla="*/ 39616 h 41138"/>
                    <a:gd name="connsiteX2" fmla="*/ 1725 w 20694"/>
                    <a:gd name="connsiteY2" fmla="*/ 30615 h 41138"/>
                    <a:gd name="connsiteX3" fmla="*/ 7145 w 20694"/>
                    <a:gd name="connsiteY3" fmla="*/ 9080 h 41138"/>
                    <a:gd name="connsiteX4" fmla="*/ 10189 w 20694"/>
                    <a:gd name="connsiteY4" fmla="*/ 620 h 41138"/>
                    <a:gd name="connsiteX5" fmla="*/ 18679 w 20694"/>
                    <a:gd name="connsiteY5" fmla="*/ 3699 h 41138"/>
                    <a:gd name="connsiteX6" fmla="*/ 11392 w 20694"/>
                    <a:gd name="connsiteY6" fmla="*/ 38921 h 41138"/>
                    <a:gd name="connsiteX7" fmla="*/ 6559 w 20694"/>
                    <a:gd name="connsiteY7" fmla="*/ 41156 h 41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94" h="41138">
                      <a:moveTo>
                        <a:pt x="6559" y="41156"/>
                      </a:moveTo>
                      <a:cubicBezTo>
                        <a:pt x="5099" y="41156"/>
                        <a:pt x="3623" y="40651"/>
                        <a:pt x="2415" y="39616"/>
                      </a:cubicBezTo>
                      <a:cubicBezTo>
                        <a:pt x="-259" y="37335"/>
                        <a:pt x="-568" y="33298"/>
                        <a:pt x="1725" y="30615"/>
                      </a:cubicBezTo>
                      <a:cubicBezTo>
                        <a:pt x="11434" y="19281"/>
                        <a:pt x="7315" y="9482"/>
                        <a:pt x="7145" y="9080"/>
                      </a:cubicBezTo>
                      <a:cubicBezTo>
                        <a:pt x="5639" y="5903"/>
                        <a:pt x="7017" y="2129"/>
                        <a:pt x="10189" y="620"/>
                      </a:cubicBezTo>
                      <a:cubicBezTo>
                        <a:pt x="13367" y="-878"/>
                        <a:pt x="17177" y="517"/>
                        <a:pt x="18679" y="3699"/>
                      </a:cubicBezTo>
                      <a:cubicBezTo>
                        <a:pt x="19013" y="4395"/>
                        <a:pt x="26649" y="21109"/>
                        <a:pt x="11392" y="38921"/>
                      </a:cubicBezTo>
                      <a:cubicBezTo>
                        <a:pt x="10143" y="40394"/>
                        <a:pt x="8354" y="41156"/>
                        <a:pt x="6559" y="41156"/>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7" name="Free-form: Shape 1765">
                  <a:extLst>
                    <a:ext uri="{FF2B5EF4-FFF2-40B4-BE49-F238E27FC236}">
                      <a16:creationId xmlns:a16="http://schemas.microsoft.com/office/drawing/2014/main" id="{BF6E7228-5D1E-7596-8AED-5E0A4DEC79D2}"/>
                    </a:ext>
                  </a:extLst>
                </p:cNvPr>
                <p:cNvSpPr/>
                <p:nvPr/>
              </p:nvSpPr>
              <p:spPr>
                <a:xfrm>
                  <a:off x="5183662" y="5223366"/>
                  <a:ext cx="69357" cy="23268"/>
                </a:xfrm>
                <a:custGeom>
                  <a:avLst/>
                  <a:gdLst>
                    <a:gd name="connsiteX0" fmla="*/ 24125 w 69357"/>
                    <a:gd name="connsiteY0" fmla="*/ 23279 h 23268"/>
                    <a:gd name="connsiteX1" fmla="*/ 5506 w 69357"/>
                    <a:gd name="connsiteY1" fmla="*/ 21883 h 23268"/>
                    <a:gd name="connsiteX2" fmla="*/ 287 w 69357"/>
                    <a:gd name="connsiteY2" fmla="*/ 14540 h 23268"/>
                    <a:gd name="connsiteX3" fmla="*/ 7635 w 69357"/>
                    <a:gd name="connsiteY3" fmla="*/ 9308 h 23268"/>
                    <a:gd name="connsiteX4" fmla="*/ 7635 w 69357"/>
                    <a:gd name="connsiteY4" fmla="*/ 9308 h 23268"/>
                    <a:gd name="connsiteX5" fmla="*/ 59163 w 69357"/>
                    <a:gd name="connsiteY5" fmla="*/ 1445 h 23268"/>
                    <a:gd name="connsiteX6" fmla="*/ 68120 w 69357"/>
                    <a:gd name="connsiteY6" fmla="*/ 2372 h 23268"/>
                    <a:gd name="connsiteX7" fmla="*/ 67200 w 69357"/>
                    <a:gd name="connsiteY7" fmla="*/ 11332 h 23268"/>
                    <a:gd name="connsiteX8" fmla="*/ 24125 w 69357"/>
                    <a:gd name="connsiteY8" fmla="*/ 23279 h 23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57" h="23268">
                      <a:moveTo>
                        <a:pt x="24125" y="23279"/>
                      </a:moveTo>
                      <a:cubicBezTo>
                        <a:pt x="13924" y="23279"/>
                        <a:pt x="6210" y="22012"/>
                        <a:pt x="5506" y="21883"/>
                      </a:cubicBezTo>
                      <a:cubicBezTo>
                        <a:pt x="2040" y="21301"/>
                        <a:pt x="-299" y="18001"/>
                        <a:pt x="287" y="14540"/>
                      </a:cubicBezTo>
                      <a:cubicBezTo>
                        <a:pt x="878" y="11070"/>
                        <a:pt x="4179" y="8716"/>
                        <a:pt x="7635" y="9308"/>
                      </a:cubicBezTo>
                      <a:lnTo>
                        <a:pt x="7635" y="9308"/>
                      </a:lnTo>
                      <a:cubicBezTo>
                        <a:pt x="7974" y="9381"/>
                        <a:pt x="42544" y="14999"/>
                        <a:pt x="59163" y="1445"/>
                      </a:cubicBezTo>
                      <a:cubicBezTo>
                        <a:pt x="61878" y="-779"/>
                        <a:pt x="65889" y="-377"/>
                        <a:pt x="68120" y="2372"/>
                      </a:cubicBezTo>
                      <a:cubicBezTo>
                        <a:pt x="70347" y="5096"/>
                        <a:pt x="69936" y="9113"/>
                        <a:pt x="67200" y="11332"/>
                      </a:cubicBezTo>
                      <a:cubicBezTo>
                        <a:pt x="55234" y="21106"/>
                        <a:pt x="37515" y="23279"/>
                        <a:pt x="24125" y="23279"/>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8" name="Free-form: Shape 1766">
                  <a:extLst>
                    <a:ext uri="{FF2B5EF4-FFF2-40B4-BE49-F238E27FC236}">
                      <a16:creationId xmlns:a16="http://schemas.microsoft.com/office/drawing/2014/main" id="{5AB45819-3A07-A861-CE36-8F1B242672E2}"/>
                    </a:ext>
                  </a:extLst>
                </p:cNvPr>
                <p:cNvSpPr/>
                <p:nvPr/>
              </p:nvSpPr>
              <p:spPr>
                <a:xfrm>
                  <a:off x="5252302" y="5274390"/>
                  <a:ext cx="29719" cy="22672"/>
                </a:xfrm>
                <a:custGeom>
                  <a:avLst/>
                  <a:gdLst>
                    <a:gd name="connsiteX0" fmla="*/ 6547 w 29719"/>
                    <a:gd name="connsiteY0" fmla="*/ 22678 h 22672"/>
                    <a:gd name="connsiteX1" fmla="*/ 278 w 29719"/>
                    <a:gd name="connsiteY1" fmla="*/ 17349 h 22672"/>
                    <a:gd name="connsiteX2" fmla="*/ 5503 w 29719"/>
                    <a:gd name="connsiteY2" fmla="*/ 10016 h 22672"/>
                    <a:gd name="connsiteX3" fmla="*/ 17957 w 29719"/>
                    <a:gd name="connsiteY3" fmla="*/ 3317 h 22672"/>
                    <a:gd name="connsiteX4" fmla="*/ 26590 w 29719"/>
                    <a:gd name="connsiteY4" fmla="*/ 773 h 22672"/>
                    <a:gd name="connsiteX5" fmla="*/ 29125 w 29719"/>
                    <a:gd name="connsiteY5" fmla="*/ 9434 h 22672"/>
                    <a:gd name="connsiteX6" fmla="*/ 7606 w 29719"/>
                    <a:gd name="connsiteY6" fmla="*/ 22591 h 22672"/>
                    <a:gd name="connsiteX7" fmla="*/ 6547 w 29719"/>
                    <a:gd name="connsiteY7" fmla="*/ 22678 h 2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9" h="22672">
                      <a:moveTo>
                        <a:pt x="6547" y="22678"/>
                      </a:moveTo>
                      <a:cubicBezTo>
                        <a:pt x="3497" y="22678"/>
                        <a:pt x="793" y="20464"/>
                        <a:pt x="278" y="17349"/>
                      </a:cubicBezTo>
                      <a:cubicBezTo>
                        <a:pt x="-292" y="13888"/>
                        <a:pt x="2042" y="10608"/>
                        <a:pt x="5503" y="10016"/>
                      </a:cubicBezTo>
                      <a:cubicBezTo>
                        <a:pt x="8680" y="9465"/>
                        <a:pt x="15905" y="7101"/>
                        <a:pt x="17957" y="3317"/>
                      </a:cubicBezTo>
                      <a:cubicBezTo>
                        <a:pt x="19633" y="227"/>
                        <a:pt x="23510" y="-885"/>
                        <a:pt x="26590" y="773"/>
                      </a:cubicBezTo>
                      <a:cubicBezTo>
                        <a:pt x="29680" y="2472"/>
                        <a:pt x="30822" y="6344"/>
                        <a:pt x="29125" y="9434"/>
                      </a:cubicBezTo>
                      <a:cubicBezTo>
                        <a:pt x="23561" y="19661"/>
                        <a:pt x="9231" y="22328"/>
                        <a:pt x="7606" y="22591"/>
                      </a:cubicBezTo>
                      <a:cubicBezTo>
                        <a:pt x="7256" y="22658"/>
                        <a:pt x="6906" y="22678"/>
                        <a:pt x="6547" y="22678"/>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9" name="Free-form: Shape 1767">
                  <a:extLst>
                    <a:ext uri="{FF2B5EF4-FFF2-40B4-BE49-F238E27FC236}">
                      <a16:creationId xmlns:a16="http://schemas.microsoft.com/office/drawing/2014/main" id="{32F9D81C-BBBB-F481-E52D-E21B29750722}"/>
                    </a:ext>
                  </a:extLst>
                </p:cNvPr>
                <p:cNvSpPr/>
                <p:nvPr/>
              </p:nvSpPr>
              <p:spPr>
                <a:xfrm>
                  <a:off x="5123523" y="5144001"/>
                  <a:ext cx="62270" cy="48179"/>
                </a:xfrm>
                <a:custGeom>
                  <a:avLst/>
                  <a:gdLst>
                    <a:gd name="connsiteX0" fmla="*/ 6554 w 62270"/>
                    <a:gd name="connsiteY0" fmla="*/ 48195 h 48179"/>
                    <a:gd name="connsiteX1" fmla="*/ 2826 w 62270"/>
                    <a:gd name="connsiteY1" fmla="*/ 46980 h 48179"/>
                    <a:gd name="connsiteX2" fmla="*/ 1412 w 62270"/>
                    <a:gd name="connsiteY2" fmla="*/ 38097 h 48179"/>
                    <a:gd name="connsiteX3" fmla="*/ 54164 w 62270"/>
                    <a:gd name="connsiteY3" fmla="*/ 322 h 48179"/>
                    <a:gd name="connsiteX4" fmla="*/ 62176 w 62270"/>
                    <a:gd name="connsiteY4" fmla="*/ 4457 h 48179"/>
                    <a:gd name="connsiteX5" fmla="*/ 58031 w 62270"/>
                    <a:gd name="connsiteY5" fmla="*/ 12464 h 48179"/>
                    <a:gd name="connsiteX6" fmla="*/ 11727 w 62270"/>
                    <a:gd name="connsiteY6" fmla="*/ 45574 h 48179"/>
                    <a:gd name="connsiteX7" fmla="*/ 6554 w 62270"/>
                    <a:gd name="connsiteY7" fmla="*/ 48195 h 4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270" h="48179">
                      <a:moveTo>
                        <a:pt x="6554" y="48195"/>
                      </a:moveTo>
                      <a:cubicBezTo>
                        <a:pt x="5269" y="48195"/>
                        <a:pt x="3963" y="47804"/>
                        <a:pt x="2826" y="46980"/>
                      </a:cubicBezTo>
                      <a:cubicBezTo>
                        <a:pt x="-17" y="44910"/>
                        <a:pt x="-644" y="40945"/>
                        <a:pt x="1412" y="38097"/>
                      </a:cubicBezTo>
                      <a:cubicBezTo>
                        <a:pt x="2209" y="36970"/>
                        <a:pt x="21410" y="10749"/>
                        <a:pt x="54164" y="322"/>
                      </a:cubicBezTo>
                      <a:cubicBezTo>
                        <a:pt x="57507" y="-754"/>
                        <a:pt x="61101" y="1104"/>
                        <a:pt x="62176" y="4457"/>
                      </a:cubicBezTo>
                      <a:cubicBezTo>
                        <a:pt x="63230" y="7814"/>
                        <a:pt x="61394" y="11398"/>
                        <a:pt x="58031" y="12464"/>
                      </a:cubicBezTo>
                      <a:cubicBezTo>
                        <a:pt x="29385" y="21594"/>
                        <a:pt x="11887" y="45322"/>
                        <a:pt x="11727" y="45574"/>
                      </a:cubicBezTo>
                      <a:cubicBezTo>
                        <a:pt x="10478" y="47294"/>
                        <a:pt x="8534" y="48195"/>
                        <a:pt x="6554" y="48195"/>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0" name="Free-form: Shape 1768">
                  <a:extLst>
                    <a:ext uri="{FF2B5EF4-FFF2-40B4-BE49-F238E27FC236}">
                      <a16:creationId xmlns:a16="http://schemas.microsoft.com/office/drawing/2014/main" id="{560379F4-9EEE-798E-C8AD-137812A39B88}"/>
                    </a:ext>
                  </a:extLst>
                </p:cNvPr>
                <p:cNvSpPr/>
                <p:nvPr/>
              </p:nvSpPr>
              <p:spPr>
                <a:xfrm>
                  <a:off x="5159580" y="5265708"/>
                  <a:ext cx="14791" cy="51890"/>
                </a:xfrm>
                <a:custGeom>
                  <a:avLst/>
                  <a:gdLst>
                    <a:gd name="connsiteX0" fmla="*/ 6603 w 14791"/>
                    <a:gd name="connsiteY0" fmla="*/ 51895 h 51890"/>
                    <a:gd name="connsiteX1" fmla="*/ 5611 w 14791"/>
                    <a:gd name="connsiteY1" fmla="*/ 51834 h 51890"/>
                    <a:gd name="connsiteX2" fmla="*/ 309 w 14791"/>
                    <a:gd name="connsiteY2" fmla="*/ 44552 h 51890"/>
                    <a:gd name="connsiteX3" fmla="*/ 201 w 14791"/>
                    <a:gd name="connsiteY3" fmla="*/ 5850 h 51890"/>
                    <a:gd name="connsiteX4" fmla="*/ 273 w 14791"/>
                    <a:gd name="connsiteY4" fmla="*/ 6020 h 51890"/>
                    <a:gd name="connsiteX5" fmla="*/ 11524 w 14791"/>
                    <a:gd name="connsiteY5" fmla="*/ 5 h 51890"/>
                    <a:gd name="connsiteX6" fmla="*/ 12897 w 14791"/>
                    <a:gd name="connsiteY6" fmla="*/ 46499 h 51890"/>
                    <a:gd name="connsiteX7" fmla="*/ 6603 w 14791"/>
                    <a:gd name="connsiteY7" fmla="*/ 51895 h 5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91" h="51890">
                      <a:moveTo>
                        <a:pt x="6603" y="51895"/>
                      </a:moveTo>
                      <a:cubicBezTo>
                        <a:pt x="6279" y="51895"/>
                        <a:pt x="5950" y="51885"/>
                        <a:pt x="5611" y="51834"/>
                      </a:cubicBezTo>
                      <a:cubicBezTo>
                        <a:pt x="2155" y="51293"/>
                        <a:pt x="-236" y="48023"/>
                        <a:pt x="309" y="44552"/>
                      </a:cubicBezTo>
                      <a:cubicBezTo>
                        <a:pt x="4726" y="16092"/>
                        <a:pt x="237" y="5953"/>
                        <a:pt x="201" y="5850"/>
                      </a:cubicBezTo>
                      <a:lnTo>
                        <a:pt x="273" y="6020"/>
                      </a:lnTo>
                      <a:lnTo>
                        <a:pt x="11524" y="5"/>
                      </a:lnTo>
                      <a:cubicBezTo>
                        <a:pt x="12198" y="1293"/>
                        <a:pt x="18034" y="13471"/>
                        <a:pt x="12897" y="46499"/>
                      </a:cubicBezTo>
                      <a:cubicBezTo>
                        <a:pt x="12398" y="49661"/>
                        <a:pt x="9683" y="51895"/>
                        <a:pt x="6603" y="51895"/>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1" name="Free-form: Shape 1769">
                  <a:extLst>
                    <a:ext uri="{FF2B5EF4-FFF2-40B4-BE49-F238E27FC236}">
                      <a16:creationId xmlns:a16="http://schemas.microsoft.com/office/drawing/2014/main" id="{68D17428-2C5D-27C1-FB2E-7B88701836A2}"/>
                    </a:ext>
                  </a:extLst>
                </p:cNvPr>
                <p:cNvSpPr/>
                <p:nvPr/>
              </p:nvSpPr>
              <p:spPr>
                <a:xfrm>
                  <a:off x="5357733" y="5313369"/>
                  <a:ext cx="28461" cy="44630"/>
                </a:xfrm>
                <a:custGeom>
                  <a:avLst/>
                  <a:gdLst>
                    <a:gd name="connsiteX0" fmla="*/ 6554 w 28461"/>
                    <a:gd name="connsiteY0" fmla="*/ 44632 h 44630"/>
                    <a:gd name="connsiteX1" fmla="*/ 949 w 28461"/>
                    <a:gd name="connsiteY1" fmla="*/ 41295 h 44630"/>
                    <a:gd name="connsiteX2" fmla="*/ 3536 w 28461"/>
                    <a:gd name="connsiteY2" fmla="*/ 32644 h 44630"/>
                    <a:gd name="connsiteX3" fmla="*/ 15794 w 28461"/>
                    <a:gd name="connsiteY3" fmla="*/ 7160 h 44630"/>
                    <a:gd name="connsiteX4" fmla="*/ 21343 w 28461"/>
                    <a:gd name="connsiteY4" fmla="*/ 49 h 44630"/>
                    <a:gd name="connsiteX5" fmla="*/ 28433 w 28461"/>
                    <a:gd name="connsiteY5" fmla="*/ 5548 h 44630"/>
                    <a:gd name="connsiteX6" fmla="*/ 9562 w 28461"/>
                    <a:gd name="connsiteY6" fmla="*/ 43885 h 44630"/>
                    <a:gd name="connsiteX7" fmla="*/ 6554 w 28461"/>
                    <a:gd name="connsiteY7" fmla="*/ 44632 h 44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61" h="44630">
                      <a:moveTo>
                        <a:pt x="6554" y="44632"/>
                      </a:moveTo>
                      <a:cubicBezTo>
                        <a:pt x="4302" y="44632"/>
                        <a:pt x="2101" y="43427"/>
                        <a:pt x="949" y="41295"/>
                      </a:cubicBezTo>
                      <a:cubicBezTo>
                        <a:pt x="-722" y="38180"/>
                        <a:pt x="430" y="34323"/>
                        <a:pt x="3536" y="32644"/>
                      </a:cubicBezTo>
                      <a:cubicBezTo>
                        <a:pt x="17743" y="24992"/>
                        <a:pt x="15887" y="7881"/>
                        <a:pt x="15794" y="7160"/>
                      </a:cubicBezTo>
                      <a:cubicBezTo>
                        <a:pt x="15388" y="3669"/>
                        <a:pt x="17872" y="491"/>
                        <a:pt x="21343" y="49"/>
                      </a:cubicBezTo>
                      <a:cubicBezTo>
                        <a:pt x="24819" y="-374"/>
                        <a:pt x="27991" y="2083"/>
                        <a:pt x="28433" y="5548"/>
                      </a:cubicBezTo>
                      <a:cubicBezTo>
                        <a:pt x="28572" y="6624"/>
                        <a:pt x="31575" y="32021"/>
                        <a:pt x="9562" y="43885"/>
                      </a:cubicBezTo>
                      <a:cubicBezTo>
                        <a:pt x="8606" y="44400"/>
                        <a:pt x="7577" y="44632"/>
                        <a:pt x="6554" y="44632"/>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2" name="Free-form: Shape 1770">
                  <a:extLst>
                    <a:ext uri="{FF2B5EF4-FFF2-40B4-BE49-F238E27FC236}">
                      <a16:creationId xmlns:a16="http://schemas.microsoft.com/office/drawing/2014/main" id="{F396587D-FEED-7F62-4B51-9F4BDCE66795}"/>
                    </a:ext>
                  </a:extLst>
                </p:cNvPr>
                <p:cNvSpPr/>
                <p:nvPr/>
              </p:nvSpPr>
              <p:spPr>
                <a:xfrm>
                  <a:off x="5461747" y="5397679"/>
                  <a:ext cx="57328" cy="72288"/>
                </a:xfrm>
                <a:custGeom>
                  <a:avLst/>
                  <a:gdLst>
                    <a:gd name="connsiteX0" fmla="*/ 6542 w 57328"/>
                    <a:gd name="connsiteY0" fmla="*/ 72281 h 72288"/>
                    <a:gd name="connsiteX1" fmla="*/ 315 w 57328"/>
                    <a:gd name="connsiteY1" fmla="*/ 67240 h 72288"/>
                    <a:gd name="connsiteX2" fmla="*/ 5205 w 57328"/>
                    <a:gd name="connsiteY2" fmla="*/ 59665 h 72288"/>
                    <a:gd name="connsiteX3" fmla="*/ 44840 w 57328"/>
                    <a:gd name="connsiteY3" fmla="*/ 5334 h 72288"/>
                    <a:gd name="connsiteX4" fmla="*/ 52157 w 57328"/>
                    <a:gd name="connsiteY4" fmla="*/ 77 h 72288"/>
                    <a:gd name="connsiteX5" fmla="*/ 57417 w 57328"/>
                    <a:gd name="connsiteY5" fmla="*/ 7399 h 72288"/>
                    <a:gd name="connsiteX6" fmla="*/ 48105 w 57328"/>
                    <a:gd name="connsiteY6" fmla="*/ 35973 h 72288"/>
                    <a:gd name="connsiteX7" fmla="*/ 7884 w 57328"/>
                    <a:gd name="connsiteY7" fmla="*/ 72127 h 72288"/>
                    <a:gd name="connsiteX8" fmla="*/ 6542 w 57328"/>
                    <a:gd name="connsiteY8" fmla="*/ 72281 h 7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28" h="72288">
                      <a:moveTo>
                        <a:pt x="6542" y="72281"/>
                      </a:moveTo>
                      <a:cubicBezTo>
                        <a:pt x="3621" y="72281"/>
                        <a:pt x="968" y="70232"/>
                        <a:pt x="315" y="67240"/>
                      </a:cubicBezTo>
                      <a:cubicBezTo>
                        <a:pt x="-420" y="63800"/>
                        <a:pt x="1760" y="60412"/>
                        <a:pt x="5205" y="59665"/>
                      </a:cubicBezTo>
                      <a:cubicBezTo>
                        <a:pt x="36690" y="52868"/>
                        <a:pt x="44773" y="5808"/>
                        <a:pt x="44840" y="5334"/>
                      </a:cubicBezTo>
                      <a:cubicBezTo>
                        <a:pt x="45416" y="1864"/>
                        <a:pt x="48702" y="-490"/>
                        <a:pt x="52157" y="77"/>
                      </a:cubicBezTo>
                      <a:cubicBezTo>
                        <a:pt x="55633" y="659"/>
                        <a:pt x="57983" y="3928"/>
                        <a:pt x="57417" y="7399"/>
                      </a:cubicBezTo>
                      <a:cubicBezTo>
                        <a:pt x="57314" y="7981"/>
                        <a:pt x="55067" y="21410"/>
                        <a:pt x="48105" y="35973"/>
                      </a:cubicBezTo>
                      <a:cubicBezTo>
                        <a:pt x="38556" y="56019"/>
                        <a:pt x="24642" y="68507"/>
                        <a:pt x="7884" y="72127"/>
                      </a:cubicBezTo>
                      <a:cubicBezTo>
                        <a:pt x="7432" y="72240"/>
                        <a:pt x="6989" y="72281"/>
                        <a:pt x="6542" y="72281"/>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3" name="Free-form: Shape 1771">
                  <a:extLst>
                    <a:ext uri="{FF2B5EF4-FFF2-40B4-BE49-F238E27FC236}">
                      <a16:creationId xmlns:a16="http://schemas.microsoft.com/office/drawing/2014/main" id="{E0430B2F-D25A-C62B-61A0-6BEBCD51013E}"/>
                    </a:ext>
                  </a:extLst>
                </p:cNvPr>
                <p:cNvSpPr/>
                <p:nvPr/>
              </p:nvSpPr>
              <p:spPr>
                <a:xfrm>
                  <a:off x="5277772" y="5439478"/>
                  <a:ext cx="41747" cy="43239"/>
                </a:xfrm>
                <a:custGeom>
                  <a:avLst/>
                  <a:gdLst>
                    <a:gd name="connsiteX0" fmla="*/ 6568 w 41747"/>
                    <a:gd name="connsiteY0" fmla="*/ 43229 h 43239"/>
                    <a:gd name="connsiteX1" fmla="*/ 6259 w 41747"/>
                    <a:gd name="connsiteY1" fmla="*/ 43219 h 43239"/>
                    <a:gd name="connsiteX2" fmla="*/ 197 w 41747"/>
                    <a:gd name="connsiteY2" fmla="*/ 36561 h 43239"/>
                    <a:gd name="connsiteX3" fmla="*/ 35404 w 41747"/>
                    <a:gd name="connsiteY3" fmla="*/ -10 h 43239"/>
                    <a:gd name="connsiteX4" fmla="*/ 35574 w 41747"/>
                    <a:gd name="connsiteY4" fmla="*/ -10 h 43239"/>
                    <a:gd name="connsiteX5" fmla="*/ 41935 w 41747"/>
                    <a:gd name="connsiteY5" fmla="*/ 6216 h 43239"/>
                    <a:gd name="connsiteX6" fmla="*/ 35759 w 41747"/>
                    <a:gd name="connsiteY6" fmla="*/ 12755 h 43239"/>
                    <a:gd name="connsiteX7" fmla="*/ 12918 w 41747"/>
                    <a:gd name="connsiteY7" fmla="*/ 37163 h 43239"/>
                    <a:gd name="connsiteX8" fmla="*/ 6568 w 41747"/>
                    <a:gd name="connsiteY8" fmla="*/ 43229 h 4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747" h="43239">
                      <a:moveTo>
                        <a:pt x="6568" y="43229"/>
                      </a:moveTo>
                      <a:cubicBezTo>
                        <a:pt x="6465" y="43229"/>
                        <a:pt x="6362" y="43229"/>
                        <a:pt x="6259" y="43219"/>
                      </a:cubicBezTo>
                      <a:cubicBezTo>
                        <a:pt x="2742" y="43049"/>
                        <a:pt x="32" y="40073"/>
                        <a:pt x="197" y="36561"/>
                      </a:cubicBezTo>
                      <a:cubicBezTo>
                        <a:pt x="1878" y="1277"/>
                        <a:pt x="35070" y="11"/>
                        <a:pt x="35404" y="-10"/>
                      </a:cubicBezTo>
                      <a:cubicBezTo>
                        <a:pt x="35466" y="-10"/>
                        <a:pt x="35512" y="-10"/>
                        <a:pt x="35574" y="-10"/>
                      </a:cubicBezTo>
                      <a:cubicBezTo>
                        <a:pt x="39014" y="-10"/>
                        <a:pt x="41852" y="2755"/>
                        <a:pt x="41935" y="6216"/>
                      </a:cubicBezTo>
                      <a:cubicBezTo>
                        <a:pt x="42027" y="9728"/>
                        <a:pt x="39266" y="12663"/>
                        <a:pt x="35759" y="12755"/>
                      </a:cubicBezTo>
                      <a:cubicBezTo>
                        <a:pt x="33507" y="12858"/>
                        <a:pt x="14003" y="14264"/>
                        <a:pt x="12918" y="37163"/>
                      </a:cubicBezTo>
                      <a:cubicBezTo>
                        <a:pt x="12759" y="40577"/>
                        <a:pt x="9946" y="43229"/>
                        <a:pt x="6568" y="43229"/>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4" name="Free-form: Shape 1772">
                  <a:extLst>
                    <a:ext uri="{FF2B5EF4-FFF2-40B4-BE49-F238E27FC236}">
                      <a16:creationId xmlns:a16="http://schemas.microsoft.com/office/drawing/2014/main" id="{6668A44B-289E-9E01-4166-A4F8E8F530AB}"/>
                    </a:ext>
                  </a:extLst>
                </p:cNvPr>
                <p:cNvSpPr/>
                <p:nvPr/>
              </p:nvSpPr>
              <p:spPr>
                <a:xfrm>
                  <a:off x="5241694" y="5385355"/>
                  <a:ext cx="36785" cy="18000"/>
                </a:xfrm>
                <a:custGeom>
                  <a:avLst/>
                  <a:gdLst>
                    <a:gd name="connsiteX0" fmla="*/ 30601 w 36785"/>
                    <a:gd name="connsiteY0" fmla="*/ 17997 h 18000"/>
                    <a:gd name="connsiteX1" fmla="*/ 27074 w 36785"/>
                    <a:gd name="connsiteY1" fmla="*/ 16931 h 18000"/>
                    <a:gd name="connsiteX2" fmla="*/ 7519 w 36785"/>
                    <a:gd name="connsiteY2" fmla="*/ 12950 h 18000"/>
                    <a:gd name="connsiteX3" fmla="*/ 269 w 36785"/>
                    <a:gd name="connsiteY3" fmla="*/ 7631 h 18000"/>
                    <a:gd name="connsiteX4" fmla="*/ 5550 w 36785"/>
                    <a:gd name="connsiteY4" fmla="*/ 370 h 18000"/>
                    <a:gd name="connsiteX5" fmla="*/ 34144 w 36785"/>
                    <a:gd name="connsiteY5" fmla="*/ 6313 h 18000"/>
                    <a:gd name="connsiteX6" fmla="*/ 35908 w 36785"/>
                    <a:gd name="connsiteY6" fmla="*/ 15165 h 18000"/>
                    <a:gd name="connsiteX7" fmla="*/ 30601 w 36785"/>
                    <a:gd name="connsiteY7" fmla="*/ 17997 h 1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85" h="18000">
                      <a:moveTo>
                        <a:pt x="30601" y="17997"/>
                      </a:moveTo>
                      <a:cubicBezTo>
                        <a:pt x="29398" y="17997"/>
                        <a:pt x="28169" y="17657"/>
                        <a:pt x="27074" y="16931"/>
                      </a:cubicBezTo>
                      <a:cubicBezTo>
                        <a:pt x="18744" y="11359"/>
                        <a:pt x="7632" y="12950"/>
                        <a:pt x="7519" y="12950"/>
                      </a:cubicBezTo>
                      <a:cubicBezTo>
                        <a:pt x="4053" y="13476"/>
                        <a:pt x="798" y="11091"/>
                        <a:pt x="269" y="7631"/>
                      </a:cubicBezTo>
                      <a:cubicBezTo>
                        <a:pt x="-266" y="4150"/>
                        <a:pt x="2094" y="921"/>
                        <a:pt x="5550" y="370"/>
                      </a:cubicBezTo>
                      <a:cubicBezTo>
                        <a:pt x="6218" y="262"/>
                        <a:pt x="21603" y="-2055"/>
                        <a:pt x="34144" y="6313"/>
                      </a:cubicBezTo>
                      <a:cubicBezTo>
                        <a:pt x="37065" y="8264"/>
                        <a:pt x="37862" y="12214"/>
                        <a:pt x="35908" y="15165"/>
                      </a:cubicBezTo>
                      <a:cubicBezTo>
                        <a:pt x="34689" y="17003"/>
                        <a:pt x="32663" y="17997"/>
                        <a:pt x="30601" y="17997"/>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5" name="Free-form: Shape 1773">
                  <a:extLst>
                    <a:ext uri="{FF2B5EF4-FFF2-40B4-BE49-F238E27FC236}">
                      <a16:creationId xmlns:a16="http://schemas.microsoft.com/office/drawing/2014/main" id="{AEB0310C-42FA-902F-FA64-20797B89A80C}"/>
                    </a:ext>
                  </a:extLst>
                </p:cNvPr>
                <p:cNvSpPr/>
                <p:nvPr/>
              </p:nvSpPr>
              <p:spPr>
                <a:xfrm>
                  <a:off x="5076986" y="4785886"/>
                  <a:ext cx="478344" cy="761605"/>
                </a:xfrm>
                <a:custGeom>
                  <a:avLst/>
                  <a:gdLst>
                    <a:gd name="connsiteX0" fmla="*/ 455774 w 478344"/>
                    <a:gd name="connsiteY0" fmla="*/ 365316 h 761605"/>
                    <a:gd name="connsiteX1" fmla="*/ 408354 w 478344"/>
                    <a:gd name="connsiteY1" fmla="*/ 375939 h 761605"/>
                    <a:gd name="connsiteX2" fmla="*/ 374396 w 478344"/>
                    <a:gd name="connsiteY2" fmla="*/ 294110 h 761605"/>
                    <a:gd name="connsiteX3" fmla="*/ 284175 w 478344"/>
                    <a:gd name="connsiteY3" fmla="*/ 222534 h 761605"/>
                    <a:gd name="connsiteX4" fmla="*/ 120370 w 478344"/>
                    <a:gd name="connsiteY4" fmla="*/ 170809 h 761605"/>
                    <a:gd name="connsiteX5" fmla="*/ 152924 w 478344"/>
                    <a:gd name="connsiteY5" fmla="*/ 68769 h 761605"/>
                    <a:gd name="connsiteX6" fmla="*/ 138738 w 478344"/>
                    <a:gd name="connsiteY6" fmla="*/ 52255 h 761605"/>
                    <a:gd name="connsiteX7" fmla="*/ 143576 w 478344"/>
                    <a:gd name="connsiteY7" fmla="*/ 67724 h 761605"/>
                    <a:gd name="connsiteX8" fmla="*/ 112632 w 478344"/>
                    <a:gd name="connsiteY8" fmla="*/ 92678 h 761605"/>
                    <a:gd name="connsiteX9" fmla="*/ 117655 w 478344"/>
                    <a:gd name="connsiteY9" fmla="*/ 177750 h 761605"/>
                    <a:gd name="connsiteX10" fmla="*/ 266620 w 478344"/>
                    <a:gd name="connsiteY10" fmla="*/ 230330 h 761605"/>
                    <a:gd name="connsiteX11" fmla="*/ 286190 w 478344"/>
                    <a:gd name="connsiteY11" fmla="*/ 232663 h 761605"/>
                    <a:gd name="connsiteX12" fmla="*/ 371496 w 478344"/>
                    <a:gd name="connsiteY12" fmla="*/ 300712 h 761605"/>
                    <a:gd name="connsiteX13" fmla="*/ 405212 w 478344"/>
                    <a:gd name="connsiteY13" fmla="*/ 381922 h 761605"/>
                    <a:gd name="connsiteX14" fmla="*/ 405562 w 478344"/>
                    <a:gd name="connsiteY14" fmla="*/ 382715 h 761605"/>
                    <a:gd name="connsiteX15" fmla="*/ 405562 w 478344"/>
                    <a:gd name="connsiteY15" fmla="*/ 382726 h 761605"/>
                    <a:gd name="connsiteX16" fmla="*/ 403032 w 478344"/>
                    <a:gd name="connsiteY16" fmla="*/ 393848 h 761605"/>
                    <a:gd name="connsiteX17" fmla="*/ 401927 w 478344"/>
                    <a:gd name="connsiteY17" fmla="*/ 402788 h 761605"/>
                    <a:gd name="connsiteX18" fmla="*/ 406951 w 478344"/>
                    <a:gd name="connsiteY18" fmla="*/ 405254 h 761605"/>
                    <a:gd name="connsiteX19" fmla="*/ 410858 w 478344"/>
                    <a:gd name="connsiteY19" fmla="*/ 403905 h 761605"/>
                    <a:gd name="connsiteX20" fmla="*/ 418258 w 478344"/>
                    <a:gd name="connsiteY20" fmla="*/ 393344 h 761605"/>
                    <a:gd name="connsiteX21" fmla="*/ 421112 w 478344"/>
                    <a:gd name="connsiteY21" fmla="*/ 402093 h 761605"/>
                    <a:gd name="connsiteX22" fmla="*/ 427467 w 478344"/>
                    <a:gd name="connsiteY22" fmla="*/ 408086 h 761605"/>
                    <a:gd name="connsiteX23" fmla="*/ 427853 w 478344"/>
                    <a:gd name="connsiteY23" fmla="*/ 408066 h 761605"/>
                    <a:gd name="connsiteX24" fmla="*/ 433833 w 478344"/>
                    <a:gd name="connsiteY24" fmla="*/ 401315 h 761605"/>
                    <a:gd name="connsiteX25" fmla="*/ 423950 w 478344"/>
                    <a:gd name="connsiteY25" fmla="*/ 381212 h 761605"/>
                    <a:gd name="connsiteX26" fmla="*/ 456319 w 478344"/>
                    <a:gd name="connsiteY26" fmla="*/ 375069 h 761605"/>
                    <a:gd name="connsiteX27" fmla="*/ 472275 w 478344"/>
                    <a:gd name="connsiteY27" fmla="*/ 392365 h 761605"/>
                    <a:gd name="connsiteX28" fmla="*/ 461883 w 478344"/>
                    <a:gd name="connsiteY28" fmla="*/ 453885 h 761605"/>
                    <a:gd name="connsiteX29" fmla="*/ 392049 w 478344"/>
                    <a:gd name="connsiteY29" fmla="*/ 511223 h 761605"/>
                    <a:gd name="connsiteX30" fmla="*/ 391941 w 478344"/>
                    <a:gd name="connsiteY30" fmla="*/ 511254 h 761605"/>
                    <a:gd name="connsiteX31" fmla="*/ 391874 w 478344"/>
                    <a:gd name="connsiteY31" fmla="*/ 511275 h 761605"/>
                    <a:gd name="connsiteX32" fmla="*/ 348671 w 478344"/>
                    <a:gd name="connsiteY32" fmla="*/ 513921 h 761605"/>
                    <a:gd name="connsiteX33" fmla="*/ 302763 w 478344"/>
                    <a:gd name="connsiteY33" fmla="*/ 497057 h 761605"/>
                    <a:gd name="connsiteX34" fmla="*/ 279680 w 478344"/>
                    <a:gd name="connsiteY34" fmla="*/ 447788 h 761605"/>
                    <a:gd name="connsiteX35" fmla="*/ 291250 w 478344"/>
                    <a:gd name="connsiteY35" fmla="*/ 428385 h 761605"/>
                    <a:gd name="connsiteX36" fmla="*/ 292412 w 478344"/>
                    <a:gd name="connsiteY36" fmla="*/ 419436 h 761605"/>
                    <a:gd name="connsiteX37" fmla="*/ 283485 w 478344"/>
                    <a:gd name="connsiteY37" fmla="*/ 418277 h 761605"/>
                    <a:gd name="connsiteX38" fmla="*/ 278415 w 478344"/>
                    <a:gd name="connsiteY38" fmla="*/ 422721 h 761605"/>
                    <a:gd name="connsiteX39" fmla="*/ 279228 w 478344"/>
                    <a:gd name="connsiteY39" fmla="*/ 420038 h 761605"/>
                    <a:gd name="connsiteX40" fmla="*/ 275207 w 478344"/>
                    <a:gd name="connsiteY40" fmla="*/ 411964 h 761605"/>
                    <a:gd name="connsiteX41" fmla="*/ 267160 w 478344"/>
                    <a:gd name="connsiteY41" fmla="*/ 415986 h 761605"/>
                    <a:gd name="connsiteX42" fmla="*/ 264054 w 478344"/>
                    <a:gd name="connsiteY42" fmla="*/ 438854 h 761605"/>
                    <a:gd name="connsiteX43" fmla="*/ 266275 w 478344"/>
                    <a:gd name="connsiteY43" fmla="*/ 483942 h 761605"/>
                    <a:gd name="connsiteX44" fmla="*/ 293379 w 478344"/>
                    <a:gd name="connsiteY44" fmla="*/ 510806 h 761605"/>
                    <a:gd name="connsiteX45" fmla="*/ 306583 w 478344"/>
                    <a:gd name="connsiteY45" fmla="*/ 521980 h 761605"/>
                    <a:gd name="connsiteX46" fmla="*/ 309273 w 478344"/>
                    <a:gd name="connsiteY46" fmla="*/ 547263 h 761605"/>
                    <a:gd name="connsiteX47" fmla="*/ 308784 w 478344"/>
                    <a:gd name="connsiteY47" fmla="*/ 548448 h 761605"/>
                    <a:gd name="connsiteX48" fmla="*/ 299580 w 478344"/>
                    <a:gd name="connsiteY48" fmla="*/ 561151 h 761605"/>
                    <a:gd name="connsiteX49" fmla="*/ 296906 w 478344"/>
                    <a:gd name="connsiteY49" fmla="*/ 563716 h 761605"/>
                    <a:gd name="connsiteX50" fmla="*/ 260542 w 478344"/>
                    <a:gd name="connsiteY50" fmla="*/ 579267 h 761605"/>
                    <a:gd name="connsiteX51" fmla="*/ 251816 w 478344"/>
                    <a:gd name="connsiteY51" fmla="*/ 572737 h 761605"/>
                    <a:gd name="connsiteX52" fmla="*/ 187026 w 478344"/>
                    <a:gd name="connsiteY52" fmla="*/ 549081 h 761605"/>
                    <a:gd name="connsiteX53" fmla="*/ 185761 w 478344"/>
                    <a:gd name="connsiteY53" fmla="*/ 549091 h 761605"/>
                    <a:gd name="connsiteX54" fmla="*/ 131739 w 478344"/>
                    <a:gd name="connsiteY54" fmla="*/ 557763 h 761605"/>
                    <a:gd name="connsiteX55" fmla="*/ 114627 w 478344"/>
                    <a:gd name="connsiteY55" fmla="*/ 534750 h 761605"/>
                    <a:gd name="connsiteX56" fmla="*/ 121316 w 478344"/>
                    <a:gd name="connsiteY56" fmla="*/ 485811 h 761605"/>
                    <a:gd name="connsiteX57" fmla="*/ 170248 w 478344"/>
                    <a:gd name="connsiteY57" fmla="*/ 466640 h 761605"/>
                    <a:gd name="connsiteX58" fmla="*/ 196884 w 478344"/>
                    <a:gd name="connsiteY58" fmla="*/ 446557 h 761605"/>
                    <a:gd name="connsiteX59" fmla="*/ 192405 w 478344"/>
                    <a:gd name="connsiteY59" fmla="*/ 438705 h 761605"/>
                    <a:gd name="connsiteX60" fmla="*/ 184620 w 478344"/>
                    <a:gd name="connsiteY60" fmla="*/ 443159 h 761605"/>
                    <a:gd name="connsiteX61" fmla="*/ 168849 w 478344"/>
                    <a:gd name="connsiteY61" fmla="*/ 453983 h 761605"/>
                    <a:gd name="connsiteX62" fmla="*/ 131626 w 478344"/>
                    <a:gd name="connsiteY62" fmla="*/ 463236 h 761605"/>
                    <a:gd name="connsiteX63" fmla="*/ 98255 w 478344"/>
                    <a:gd name="connsiteY63" fmla="*/ 457113 h 761605"/>
                    <a:gd name="connsiteX64" fmla="*/ 81754 w 478344"/>
                    <a:gd name="connsiteY64" fmla="*/ 440893 h 761605"/>
                    <a:gd name="connsiteX65" fmla="*/ 82798 w 478344"/>
                    <a:gd name="connsiteY65" fmla="*/ 404585 h 761605"/>
                    <a:gd name="connsiteX66" fmla="*/ 94110 w 478344"/>
                    <a:gd name="connsiteY66" fmla="*/ 392144 h 761605"/>
                    <a:gd name="connsiteX67" fmla="*/ 94737 w 478344"/>
                    <a:gd name="connsiteY67" fmla="*/ 391639 h 761605"/>
                    <a:gd name="connsiteX68" fmla="*/ 130814 w 478344"/>
                    <a:gd name="connsiteY68" fmla="*/ 373689 h 761605"/>
                    <a:gd name="connsiteX69" fmla="*/ 203568 w 478344"/>
                    <a:gd name="connsiteY69" fmla="*/ 374868 h 761605"/>
                    <a:gd name="connsiteX70" fmla="*/ 212078 w 478344"/>
                    <a:gd name="connsiteY70" fmla="*/ 371902 h 761605"/>
                    <a:gd name="connsiteX71" fmla="*/ 212700 w 478344"/>
                    <a:gd name="connsiteY71" fmla="*/ 369358 h 761605"/>
                    <a:gd name="connsiteX72" fmla="*/ 220012 w 478344"/>
                    <a:gd name="connsiteY72" fmla="*/ 364389 h 761605"/>
                    <a:gd name="connsiteX73" fmla="*/ 215061 w 478344"/>
                    <a:gd name="connsiteY73" fmla="*/ 356845 h 761605"/>
                    <a:gd name="connsiteX74" fmla="*/ 194703 w 478344"/>
                    <a:gd name="connsiteY74" fmla="*/ 358050 h 761605"/>
                    <a:gd name="connsiteX75" fmla="*/ 126983 w 478344"/>
                    <a:gd name="connsiteY75" fmla="*/ 361531 h 761605"/>
                    <a:gd name="connsiteX76" fmla="*/ 86762 w 478344"/>
                    <a:gd name="connsiteY76" fmla="*/ 381717 h 761605"/>
                    <a:gd name="connsiteX77" fmla="*/ 54887 w 478344"/>
                    <a:gd name="connsiteY77" fmla="*/ 413740 h 761605"/>
                    <a:gd name="connsiteX78" fmla="*/ 50927 w 478344"/>
                    <a:gd name="connsiteY78" fmla="*/ 411969 h 761605"/>
                    <a:gd name="connsiteX79" fmla="*/ 42854 w 478344"/>
                    <a:gd name="connsiteY79" fmla="*/ 416001 h 761605"/>
                    <a:gd name="connsiteX80" fmla="*/ 46891 w 478344"/>
                    <a:gd name="connsiteY80" fmla="*/ 424065 h 761605"/>
                    <a:gd name="connsiteX81" fmla="*/ 52552 w 478344"/>
                    <a:gd name="connsiteY81" fmla="*/ 431949 h 761605"/>
                    <a:gd name="connsiteX82" fmla="*/ 38468 w 478344"/>
                    <a:gd name="connsiteY82" fmla="*/ 439966 h 761605"/>
                    <a:gd name="connsiteX83" fmla="*/ 38273 w 478344"/>
                    <a:gd name="connsiteY83" fmla="*/ 448988 h 761605"/>
                    <a:gd name="connsiteX84" fmla="*/ 47277 w 478344"/>
                    <a:gd name="connsiteY84" fmla="*/ 449199 h 761605"/>
                    <a:gd name="connsiteX85" fmla="*/ 57900 w 478344"/>
                    <a:gd name="connsiteY85" fmla="*/ 443890 h 761605"/>
                    <a:gd name="connsiteX86" fmla="*/ 93508 w 478344"/>
                    <a:gd name="connsiteY86" fmla="*/ 473195 h 761605"/>
                    <a:gd name="connsiteX87" fmla="*/ 94979 w 478344"/>
                    <a:gd name="connsiteY87" fmla="*/ 533468 h 761605"/>
                    <a:gd name="connsiteX88" fmla="*/ 92778 w 478344"/>
                    <a:gd name="connsiteY88" fmla="*/ 549148 h 761605"/>
                    <a:gd name="connsiteX89" fmla="*/ 93539 w 478344"/>
                    <a:gd name="connsiteY89" fmla="*/ 560302 h 761605"/>
                    <a:gd name="connsiteX90" fmla="*/ 82098 w 478344"/>
                    <a:gd name="connsiteY90" fmla="*/ 570981 h 761605"/>
                    <a:gd name="connsiteX91" fmla="*/ 84037 w 478344"/>
                    <a:gd name="connsiteY91" fmla="*/ 579761 h 761605"/>
                    <a:gd name="connsiteX92" fmla="*/ 92825 w 478344"/>
                    <a:gd name="connsiteY92" fmla="*/ 577861 h 761605"/>
                    <a:gd name="connsiteX93" fmla="*/ 102718 w 478344"/>
                    <a:gd name="connsiteY93" fmla="*/ 570981 h 761605"/>
                    <a:gd name="connsiteX94" fmla="*/ 102821 w 478344"/>
                    <a:gd name="connsiteY94" fmla="*/ 571002 h 761605"/>
                    <a:gd name="connsiteX95" fmla="*/ 109289 w 478344"/>
                    <a:gd name="connsiteY95" fmla="*/ 574967 h 761605"/>
                    <a:gd name="connsiteX96" fmla="*/ 108045 w 478344"/>
                    <a:gd name="connsiteY96" fmla="*/ 580992 h 761605"/>
                    <a:gd name="connsiteX97" fmla="*/ 102070 w 478344"/>
                    <a:gd name="connsiteY97" fmla="*/ 594236 h 761605"/>
                    <a:gd name="connsiteX98" fmla="*/ 101407 w 478344"/>
                    <a:gd name="connsiteY98" fmla="*/ 603227 h 761605"/>
                    <a:gd name="connsiteX99" fmla="*/ 106230 w 478344"/>
                    <a:gd name="connsiteY99" fmla="*/ 605441 h 761605"/>
                    <a:gd name="connsiteX100" fmla="*/ 110379 w 478344"/>
                    <a:gd name="connsiteY100" fmla="*/ 603891 h 761605"/>
                    <a:gd name="connsiteX101" fmla="*/ 120622 w 478344"/>
                    <a:gd name="connsiteY101" fmla="*/ 583010 h 761605"/>
                    <a:gd name="connsiteX102" fmla="*/ 122139 w 478344"/>
                    <a:gd name="connsiteY102" fmla="*/ 577228 h 761605"/>
                    <a:gd name="connsiteX103" fmla="*/ 133287 w 478344"/>
                    <a:gd name="connsiteY103" fmla="*/ 570822 h 761605"/>
                    <a:gd name="connsiteX104" fmla="*/ 134393 w 478344"/>
                    <a:gd name="connsiteY104" fmla="*/ 570389 h 761605"/>
                    <a:gd name="connsiteX105" fmla="*/ 185885 w 478344"/>
                    <a:gd name="connsiteY105" fmla="*/ 561862 h 761605"/>
                    <a:gd name="connsiteX106" fmla="*/ 244000 w 478344"/>
                    <a:gd name="connsiteY106" fmla="*/ 582809 h 761605"/>
                    <a:gd name="connsiteX107" fmla="*/ 253338 w 478344"/>
                    <a:gd name="connsiteY107" fmla="*/ 589787 h 761605"/>
                    <a:gd name="connsiteX108" fmla="*/ 305766 w 478344"/>
                    <a:gd name="connsiteY108" fmla="*/ 572902 h 761605"/>
                    <a:gd name="connsiteX109" fmla="*/ 308409 w 478344"/>
                    <a:gd name="connsiteY109" fmla="*/ 570369 h 761605"/>
                    <a:gd name="connsiteX110" fmla="*/ 320338 w 478344"/>
                    <a:gd name="connsiteY110" fmla="*/ 553752 h 761605"/>
                    <a:gd name="connsiteX111" fmla="*/ 360662 w 478344"/>
                    <a:gd name="connsiteY111" fmla="*/ 527433 h 761605"/>
                    <a:gd name="connsiteX112" fmla="*/ 363207 w 478344"/>
                    <a:gd name="connsiteY112" fmla="*/ 527444 h 761605"/>
                    <a:gd name="connsiteX113" fmla="*/ 393874 w 478344"/>
                    <a:gd name="connsiteY113" fmla="*/ 524055 h 761605"/>
                    <a:gd name="connsiteX114" fmla="*/ 444472 w 478344"/>
                    <a:gd name="connsiteY114" fmla="*/ 616795 h 761605"/>
                    <a:gd name="connsiteX115" fmla="*/ 368982 w 478344"/>
                    <a:gd name="connsiteY115" fmla="*/ 691291 h 761605"/>
                    <a:gd name="connsiteX116" fmla="*/ 271520 w 478344"/>
                    <a:gd name="connsiteY116" fmla="*/ 674494 h 761605"/>
                    <a:gd name="connsiteX117" fmla="*/ 267242 w 478344"/>
                    <a:gd name="connsiteY117" fmla="*/ 673006 h 761605"/>
                    <a:gd name="connsiteX118" fmla="*/ 224579 w 478344"/>
                    <a:gd name="connsiteY118" fmla="*/ 677439 h 761605"/>
                    <a:gd name="connsiteX119" fmla="*/ 214413 w 478344"/>
                    <a:gd name="connsiteY119" fmla="*/ 708366 h 761605"/>
                    <a:gd name="connsiteX120" fmla="*/ 188209 w 478344"/>
                    <a:gd name="connsiteY120" fmla="*/ 758011 h 761605"/>
                    <a:gd name="connsiteX121" fmla="*/ 158714 w 478344"/>
                    <a:gd name="connsiteY121" fmla="*/ 750287 h 761605"/>
                    <a:gd name="connsiteX122" fmla="*/ 142111 w 478344"/>
                    <a:gd name="connsiteY122" fmla="*/ 730112 h 761605"/>
                    <a:gd name="connsiteX123" fmla="*/ 138923 w 478344"/>
                    <a:gd name="connsiteY123" fmla="*/ 718176 h 761605"/>
                    <a:gd name="connsiteX124" fmla="*/ 122983 w 478344"/>
                    <a:gd name="connsiteY124" fmla="*/ 683449 h 761605"/>
                    <a:gd name="connsiteX125" fmla="*/ 99483 w 478344"/>
                    <a:gd name="connsiteY125" fmla="*/ 673212 h 761605"/>
                    <a:gd name="connsiteX126" fmla="*/ 81152 w 478344"/>
                    <a:gd name="connsiteY126" fmla="*/ 661131 h 761605"/>
                    <a:gd name="connsiteX127" fmla="*/ 85214 w 478344"/>
                    <a:gd name="connsiteY127" fmla="*/ 628757 h 761605"/>
                    <a:gd name="connsiteX128" fmla="*/ 116257 w 478344"/>
                    <a:gd name="connsiteY128" fmla="*/ 624555 h 761605"/>
                    <a:gd name="connsiteX129" fmla="*/ 153886 w 478344"/>
                    <a:gd name="connsiteY129" fmla="*/ 655853 h 761605"/>
                    <a:gd name="connsiteX130" fmla="*/ 147099 w 478344"/>
                    <a:gd name="connsiteY130" fmla="*/ 673747 h 761605"/>
                    <a:gd name="connsiteX131" fmla="*/ 162849 w 478344"/>
                    <a:gd name="connsiteY131" fmla="*/ 730622 h 761605"/>
                    <a:gd name="connsiteX132" fmla="*/ 166705 w 478344"/>
                    <a:gd name="connsiteY132" fmla="*/ 731930 h 761605"/>
                    <a:gd name="connsiteX133" fmla="*/ 171739 w 478344"/>
                    <a:gd name="connsiteY133" fmla="*/ 729463 h 761605"/>
                    <a:gd name="connsiteX134" fmla="*/ 170664 w 478344"/>
                    <a:gd name="connsiteY134" fmla="*/ 720534 h 761605"/>
                    <a:gd name="connsiteX135" fmla="*/ 159486 w 478344"/>
                    <a:gd name="connsiteY135" fmla="*/ 676744 h 761605"/>
                    <a:gd name="connsiteX136" fmla="*/ 197408 w 478344"/>
                    <a:gd name="connsiteY136" fmla="*/ 631708 h 761605"/>
                    <a:gd name="connsiteX137" fmla="*/ 198293 w 478344"/>
                    <a:gd name="connsiteY137" fmla="*/ 631306 h 761605"/>
                    <a:gd name="connsiteX138" fmla="*/ 231335 w 478344"/>
                    <a:gd name="connsiteY138" fmla="*/ 623701 h 761605"/>
                    <a:gd name="connsiteX139" fmla="*/ 330489 w 478344"/>
                    <a:gd name="connsiteY139" fmla="*/ 637156 h 761605"/>
                    <a:gd name="connsiteX140" fmla="*/ 383487 w 478344"/>
                    <a:gd name="connsiteY140" fmla="*/ 636533 h 761605"/>
                    <a:gd name="connsiteX141" fmla="*/ 396893 w 478344"/>
                    <a:gd name="connsiteY141" fmla="*/ 602006 h 761605"/>
                    <a:gd name="connsiteX142" fmla="*/ 412504 w 478344"/>
                    <a:gd name="connsiteY142" fmla="*/ 597753 h 761605"/>
                    <a:gd name="connsiteX143" fmla="*/ 415563 w 478344"/>
                    <a:gd name="connsiteY143" fmla="*/ 589293 h 761605"/>
                    <a:gd name="connsiteX144" fmla="*/ 407100 w 478344"/>
                    <a:gd name="connsiteY144" fmla="*/ 586203 h 761605"/>
                    <a:gd name="connsiteX145" fmla="*/ 390182 w 478344"/>
                    <a:gd name="connsiteY145" fmla="*/ 588917 h 761605"/>
                    <a:gd name="connsiteX146" fmla="*/ 399772 w 478344"/>
                    <a:gd name="connsiteY146" fmla="*/ 573015 h 761605"/>
                    <a:gd name="connsiteX147" fmla="*/ 401459 w 478344"/>
                    <a:gd name="connsiteY147" fmla="*/ 558139 h 761605"/>
                    <a:gd name="connsiteX148" fmla="*/ 394584 w 478344"/>
                    <a:gd name="connsiteY148" fmla="*/ 552325 h 761605"/>
                    <a:gd name="connsiteX149" fmla="*/ 388763 w 478344"/>
                    <a:gd name="connsiteY149" fmla="*/ 559205 h 761605"/>
                    <a:gd name="connsiteX150" fmla="*/ 375414 w 478344"/>
                    <a:gd name="connsiteY150" fmla="*/ 583139 h 761605"/>
                    <a:gd name="connsiteX151" fmla="*/ 347565 w 478344"/>
                    <a:gd name="connsiteY151" fmla="*/ 606301 h 761605"/>
                    <a:gd name="connsiteX152" fmla="*/ 328643 w 478344"/>
                    <a:gd name="connsiteY152" fmla="*/ 621991 h 761605"/>
                    <a:gd name="connsiteX153" fmla="*/ 230903 w 478344"/>
                    <a:gd name="connsiteY153" fmla="*/ 610946 h 761605"/>
                    <a:gd name="connsiteX154" fmla="*/ 194960 w 478344"/>
                    <a:gd name="connsiteY154" fmla="*/ 618778 h 761605"/>
                    <a:gd name="connsiteX155" fmla="*/ 146764 w 478344"/>
                    <a:gd name="connsiteY155" fmla="*/ 624962 h 761605"/>
                    <a:gd name="connsiteX156" fmla="*/ 118494 w 478344"/>
                    <a:gd name="connsiteY156" fmla="*/ 611986 h 761605"/>
                    <a:gd name="connsiteX157" fmla="*/ 79707 w 478344"/>
                    <a:gd name="connsiteY157" fmla="*/ 617104 h 761605"/>
                    <a:gd name="connsiteX158" fmla="*/ 46598 w 478344"/>
                    <a:gd name="connsiteY158" fmla="*/ 543834 h 761605"/>
                    <a:gd name="connsiteX159" fmla="*/ 47955 w 478344"/>
                    <a:gd name="connsiteY159" fmla="*/ 522232 h 761605"/>
                    <a:gd name="connsiteX160" fmla="*/ 49642 w 478344"/>
                    <a:gd name="connsiteY160" fmla="*/ 516789 h 761605"/>
                    <a:gd name="connsiteX161" fmla="*/ 65078 w 478344"/>
                    <a:gd name="connsiteY161" fmla="*/ 494282 h 761605"/>
                    <a:gd name="connsiteX162" fmla="*/ 66677 w 478344"/>
                    <a:gd name="connsiteY162" fmla="*/ 492551 h 761605"/>
                    <a:gd name="connsiteX163" fmla="*/ 64898 w 478344"/>
                    <a:gd name="connsiteY163" fmla="*/ 483720 h 761605"/>
                    <a:gd name="connsiteX164" fmla="*/ 56866 w 478344"/>
                    <a:gd name="connsiteY164" fmla="*/ 484534 h 761605"/>
                    <a:gd name="connsiteX165" fmla="*/ 56712 w 478344"/>
                    <a:gd name="connsiteY165" fmla="*/ 484652 h 761605"/>
                    <a:gd name="connsiteX166" fmla="*/ 47390 w 478344"/>
                    <a:gd name="connsiteY166" fmla="*/ 494699 h 761605"/>
                    <a:gd name="connsiteX167" fmla="*/ 51442 w 478344"/>
                    <a:gd name="connsiteY167" fmla="*/ 478926 h 761605"/>
                    <a:gd name="connsiteX168" fmla="*/ 47739 w 478344"/>
                    <a:gd name="connsiteY168" fmla="*/ 470728 h 761605"/>
                    <a:gd name="connsiteX169" fmla="*/ 39533 w 478344"/>
                    <a:gd name="connsiteY169" fmla="*/ 474431 h 761605"/>
                    <a:gd name="connsiteX170" fmla="*/ 34833 w 478344"/>
                    <a:gd name="connsiteY170" fmla="*/ 492392 h 761605"/>
                    <a:gd name="connsiteX171" fmla="*/ 9395 w 478344"/>
                    <a:gd name="connsiteY171" fmla="*/ 424101 h 761605"/>
                    <a:gd name="connsiteX172" fmla="*/ 60389 w 478344"/>
                    <a:gd name="connsiteY172" fmla="*/ 353318 h 761605"/>
                    <a:gd name="connsiteX173" fmla="*/ 69531 w 478344"/>
                    <a:gd name="connsiteY173" fmla="*/ 346732 h 761605"/>
                    <a:gd name="connsiteX174" fmla="*/ 139504 w 478344"/>
                    <a:gd name="connsiteY174" fmla="*/ 326124 h 761605"/>
                    <a:gd name="connsiteX175" fmla="*/ 217303 w 478344"/>
                    <a:gd name="connsiteY175" fmla="*/ 330537 h 761605"/>
                    <a:gd name="connsiteX176" fmla="*/ 244170 w 478344"/>
                    <a:gd name="connsiteY176" fmla="*/ 354291 h 761605"/>
                    <a:gd name="connsiteX177" fmla="*/ 247008 w 478344"/>
                    <a:gd name="connsiteY177" fmla="*/ 381505 h 761605"/>
                    <a:gd name="connsiteX178" fmla="*/ 215739 w 478344"/>
                    <a:gd name="connsiteY178" fmla="*/ 410841 h 761605"/>
                    <a:gd name="connsiteX179" fmla="*/ 210145 w 478344"/>
                    <a:gd name="connsiteY179" fmla="*/ 411202 h 761605"/>
                    <a:gd name="connsiteX180" fmla="*/ 154220 w 478344"/>
                    <a:gd name="connsiteY180" fmla="*/ 409060 h 761605"/>
                    <a:gd name="connsiteX181" fmla="*/ 130701 w 478344"/>
                    <a:gd name="connsiteY181" fmla="*/ 408457 h 761605"/>
                    <a:gd name="connsiteX182" fmla="*/ 121939 w 478344"/>
                    <a:gd name="connsiteY182" fmla="*/ 410270 h 761605"/>
                    <a:gd name="connsiteX183" fmla="*/ 123708 w 478344"/>
                    <a:gd name="connsiteY183" fmla="*/ 419111 h 761605"/>
                    <a:gd name="connsiteX184" fmla="*/ 158005 w 478344"/>
                    <a:gd name="connsiteY184" fmla="*/ 421233 h 761605"/>
                    <a:gd name="connsiteX185" fmla="*/ 208422 w 478344"/>
                    <a:gd name="connsiteY185" fmla="*/ 427901 h 761605"/>
                    <a:gd name="connsiteX186" fmla="*/ 209811 w 478344"/>
                    <a:gd name="connsiteY186" fmla="*/ 502448 h 761605"/>
                    <a:gd name="connsiteX187" fmla="*/ 180085 w 478344"/>
                    <a:gd name="connsiteY187" fmla="*/ 513581 h 761605"/>
                    <a:gd name="connsiteX188" fmla="*/ 134501 w 478344"/>
                    <a:gd name="connsiteY188" fmla="*/ 494956 h 761605"/>
                    <a:gd name="connsiteX189" fmla="*/ 130202 w 478344"/>
                    <a:gd name="connsiteY189" fmla="*/ 502891 h 761605"/>
                    <a:gd name="connsiteX190" fmla="*/ 138115 w 478344"/>
                    <a:gd name="connsiteY190" fmla="*/ 507186 h 761605"/>
                    <a:gd name="connsiteX191" fmla="*/ 171991 w 478344"/>
                    <a:gd name="connsiteY191" fmla="*/ 523952 h 761605"/>
                    <a:gd name="connsiteX192" fmla="*/ 242704 w 478344"/>
                    <a:gd name="connsiteY192" fmla="*/ 534823 h 761605"/>
                    <a:gd name="connsiteX193" fmla="*/ 242910 w 478344"/>
                    <a:gd name="connsiteY193" fmla="*/ 534704 h 761605"/>
                    <a:gd name="connsiteX194" fmla="*/ 243064 w 478344"/>
                    <a:gd name="connsiteY194" fmla="*/ 534622 h 761605"/>
                    <a:gd name="connsiteX195" fmla="*/ 277685 w 478344"/>
                    <a:gd name="connsiteY195" fmla="*/ 525399 h 761605"/>
                    <a:gd name="connsiteX196" fmla="*/ 286108 w 478344"/>
                    <a:gd name="connsiteY196" fmla="*/ 522232 h 761605"/>
                    <a:gd name="connsiteX197" fmla="*/ 282935 w 478344"/>
                    <a:gd name="connsiteY197" fmla="*/ 513782 h 761605"/>
                    <a:gd name="connsiteX198" fmla="*/ 241074 w 478344"/>
                    <a:gd name="connsiteY198" fmla="*/ 521074 h 761605"/>
                    <a:gd name="connsiteX199" fmla="*/ 226281 w 478344"/>
                    <a:gd name="connsiteY199" fmla="*/ 504168 h 761605"/>
                    <a:gd name="connsiteX200" fmla="*/ 223992 w 478344"/>
                    <a:gd name="connsiteY200" fmla="*/ 501254 h 761605"/>
                    <a:gd name="connsiteX201" fmla="*/ 223638 w 478344"/>
                    <a:gd name="connsiteY201" fmla="*/ 500693 h 761605"/>
                    <a:gd name="connsiteX202" fmla="*/ 223303 w 478344"/>
                    <a:gd name="connsiteY202" fmla="*/ 500260 h 761605"/>
                    <a:gd name="connsiteX203" fmla="*/ 223555 w 478344"/>
                    <a:gd name="connsiteY203" fmla="*/ 423905 h 761605"/>
                    <a:gd name="connsiteX204" fmla="*/ 254325 w 478344"/>
                    <a:gd name="connsiteY204" fmla="*/ 392206 h 761605"/>
                    <a:gd name="connsiteX205" fmla="*/ 255086 w 478344"/>
                    <a:gd name="connsiteY205" fmla="*/ 391892 h 761605"/>
                    <a:gd name="connsiteX206" fmla="*/ 294618 w 478344"/>
                    <a:gd name="connsiteY206" fmla="*/ 384296 h 761605"/>
                    <a:gd name="connsiteX207" fmla="*/ 324308 w 478344"/>
                    <a:gd name="connsiteY207" fmla="*/ 395357 h 761605"/>
                    <a:gd name="connsiteX208" fmla="*/ 332114 w 478344"/>
                    <a:gd name="connsiteY208" fmla="*/ 411207 h 761605"/>
                    <a:gd name="connsiteX209" fmla="*/ 330993 w 478344"/>
                    <a:gd name="connsiteY209" fmla="*/ 417855 h 761605"/>
                    <a:gd name="connsiteX210" fmla="*/ 336417 w 478344"/>
                    <a:gd name="connsiteY210" fmla="*/ 451841 h 761605"/>
                    <a:gd name="connsiteX211" fmla="*/ 383997 w 478344"/>
                    <a:gd name="connsiteY211" fmla="*/ 455280 h 761605"/>
                    <a:gd name="connsiteX212" fmla="*/ 385040 w 478344"/>
                    <a:gd name="connsiteY212" fmla="*/ 455584 h 761605"/>
                    <a:gd name="connsiteX213" fmla="*/ 407830 w 478344"/>
                    <a:gd name="connsiteY213" fmla="*/ 459426 h 761605"/>
                    <a:gd name="connsiteX214" fmla="*/ 460618 w 478344"/>
                    <a:gd name="connsiteY214" fmla="*/ 431377 h 761605"/>
                    <a:gd name="connsiteX215" fmla="*/ 459954 w 478344"/>
                    <a:gd name="connsiteY215" fmla="*/ 422376 h 761605"/>
                    <a:gd name="connsiteX216" fmla="*/ 450966 w 478344"/>
                    <a:gd name="connsiteY216" fmla="*/ 423030 h 761605"/>
                    <a:gd name="connsiteX217" fmla="*/ 388537 w 478344"/>
                    <a:gd name="connsiteY217" fmla="*/ 443324 h 761605"/>
                    <a:gd name="connsiteX218" fmla="*/ 385642 w 478344"/>
                    <a:gd name="connsiteY218" fmla="*/ 442510 h 761605"/>
                    <a:gd name="connsiteX219" fmla="*/ 347087 w 478344"/>
                    <a:gd name="connsiteY219" fmla="*/ 378658 h 761605"/>
                    <a:gd name="connsiteX220" fmla="*/ 314610 w 478344"/>
                    <a:gd name="connsiteY220" fmla="*/ 302905 h 761605"/>
                    <a:gd name="connsiteX221" fmla="*/ 215606 w 478344"/>
                    <a:gd name="connsiteY221" fmla="*/ 269476 h 761605"/>
                    <a:gd name="connsiteX222" fmla="*/ 128778 w 478344"/>
                    <a:gd name="connsiteY222" fmla="*/ 251010 h 761605"/>
                    <a:gd name="connsiteX223" fmla="*/ 48619 w 478344"/>
                    <a:gd name="connsiteY223" fmla="*/ 129609 h 761605"/>
                    <a:gd name="connsiteX224" fmla="*/ 93411 w 478344"/>
                    <a:gd name="connsiteY224" fmla="*/ 28290 h 761605"/>
                    <a:gd name="connsiteX225" fmla="*/ 143664 w 478344"/>
                    <a:gd name="connsiteY225" fmla="*/ 9294 h 761605"/>
                    <a:gd name="connsiteX226" fmla="*/ 153187 w 478344"/>
                    <a:gd name="connsiteY226" fmla="*/ 514 h 761605"/>
                    <a:gd name="connsiteX227" fmla="*/ 86027 w 478344"/>
                    <a:gd name="connsiteY227" fmla="*/ 20035 h 761605"/>
                    <a:gd name="connsiteX228" fmla="*/ 39445 w 478344"/>
                    <a:gd name="connsiteY228" fmla="*/ 126349 h 761605"/>
                    <a:gd name="connsiteX229" fmla="*/ 123939 w 478344"/>
                    <a:gd name="connsiteY229" fmla="*/ 253271 h 761605"/>
                    <a:gd name="connsiteX230" fmla="*/ 306470 w 478344"/>
                    <a:gd name="connsiteY230" fmla="*/ 302622 h 761605"/>
                    <a:gd name="connsiteX231" fmla="*/ 337970 w 478344"/>
                    <a:gd name="connsiteY231" fmla="*/ 375918 h 761605"/>
                    <a:gd name="connsiteX232" fmla="*/ 380670 w 478344"/>
                    <a:gd name="connsiteY232" fmla="*/ 444729 h 761605"/>
                    <a:gd name="connsiteX233" fmla="*/ 338922 w 478344"/>
                    <a:gd name="connsiteY233" fmla="*/ 444549 h 761605"/>
                    <a:gd name="connsiteX234" fmla="*/ 335605 w 478344"/>
                    <a:gd name="connsiteY234" fmla="*/ 408174 h 761605"/>
                    <a:gd name="connsiteX235" fmla="*/ 291271 w 478344"/>
                    <a:gd name="connsiteY235" fmla="*/ 374162 h 761605"/>
                    <a:gd name="connsiteX236" fmla="*/ 249384 w 478344"/>
                    <a:gd name="connsiteY236" fmla="*/ 382427 h 761605"/>
                    <a:gd name="connsiteX237" fmla="*/ 249384 w 478344"/>
                    <a:gd name="connsiteY237" fmla="*/ 382437 h 761605"/>
                    <a:gd name="connsiteX238" fmla="*/ 216732 w 478344"/>
                    <a:gd name="connsiteY238" fmla="*/ 320794 h 761605"/>
                    <a:gd name="connsiteX239" fmla="*/ 62944 w 478344"/>
                    <a:gd name="connsiteY239" fmla="*/ 337792 h 761605"/>
                    <a:gd name="connsiteX240" fmla="*/ 207 w 478344"/>
                    <a:gd name="connsiteY240" fmla="*/ 420486 h 761605"/>
                    <a:gd name="connsiteX241" fmla="*/ 37435 w 478344"/>
                    <a:gd name="connsiteY241" fmla="*/ 499838 h 761605"/>
                    <a:gd name="connsiteX242" fmla="*/ 40026 w 478344"/>
                    <a:gd name="connsiteY242" fmla="*/ 513025 h 761605"/>
                    <a:gd name="connsiteX243" fmla="*/ 37435 w 478344"/>
                    <a:gd name="connsiteY243" fmla="*/ 540775 h 761605"/>
                    <a:gd name="connsiteX244" fmla="*/ 77573 w 478344"/>
                    <a:gd name="connsiteY244" fmla="*/ 620750 h 761605"/>
                    <a:gd name="connsiteX245" fmla="*/ 72406 w 478344"/>
                    <a:gd name="connsiteY245" fmla="*/ 659695 h 761605"/>
                    <a:gd name="connsiteX246" fmla="*/ 115851 w 478344"/>
                    <a:gd name="connsiteY246" fmla="*/ 684365 h 761605"/>
                    <a:gd name="connsiteX247" fmla="*/ 133647 w 478344"/>
                    <a:gd name="connsiteY247" fmla="*/ 729314 h 761605"/>
                    <a:gd name="connsiteX248" fmla="*/ 187016 w 478344"/>
                    <a:gd name="connsiteY248" fmla="*/ 760390 h 761605"/>
                    <a:gd name="connsiteX249" fmla="*/ 217848 w 478344"/>
                    <a:gd name="connsiteY249" fmla="*/ 703418 h 761605"/>
                    <a:gd name="connsiteX250" fmla="*/ 262326 w 478344"/>
                    <a:gd name="connsiteY250" fmla="*/ 675225 h 761605"/>
                    <a:gd name="connsiteX251" fmla="*/ 367331 w 478344"/>
                    <a:gd name="connsiteY251" fmla="*/ 693773 h 761605"/>
                    <a:gd name="connsiteX252" fmla="*/ 447999 w 478344"/>
                    <a:gd name="connsiteY252" fmla="*/ 613345 h 761605"/>
                    <a:gd name="connsiteX253" fmla="*/ 391386 w 478344"/>
                    <a:gd name="connsiteY253" fmla="*/ 513437 h 761605"/>
                    <a:gd name="connsiteX254" fmla="*/ 464629 w 478344"/>
                    <a:gd name="connsiteY254" fmla="*/ 453205 h 761605"/>
                    <a:gd name="connsiteX255" fmla="*/ 455774 w 478344"/>
                    <a:gd name="connsiteY255" fmla="*/ 365316 h 761605"/>
                    <a:gd name="connsiteX256" fmla="*/ 74221 w 478344"/>
                    <a:gd name="connsiteY256" fmla="*/ 441604 h 761605"/>
                    <a:gd name="connsiteX257" fmla="*/ 55267 w 478344"/>
                    <a:gd name="connsiteY257" fmla="*/ 433699 h 761605"/>
                    <a:gd name="connsiteX258" fmla="*/ 54717 w 478344"/>
                    <a:gd name="connsiteY258" fmla="*/ 421598 h 761605"/>
                    <a:gd name="connsiteX259" fmla="*/ 87621 w 478344"/>
                    <a:gd name="connsiteY259" fmla="*/ 383127 h 761605"/>
                    <a:gd name="connsiteX260" fmla="*/ 74262 w 478344"/>
                    <a:gd name="connsiteY260" fmla="*/ 397911 h 761605"/>
                    <a:gd name="connsiteX261" fmla="*/ 74221 w 478344"/>
                    <a:gd name="connsiteY261" fmla="*/ 441604 h 761605"/>
                    <a:gd name="connsiteX262" fmla="*/ 114359 w 478344"/>
                    <a:gd name="connsiteY262" fmla="*/ 569390 h 761605"/>
                    <a:gd name="connsiteX263" fmla="*/ 113557 w 478344"/>
                    <a:gd name="connsiteY263" fmla="*/ 570605 h 761605"/>
                    <a:gd name="connsiteX264" fmla="*/ 113537 w 478344"/>
                    <a:gd name="connsiteY264" fmla="*/ 570595 h 761605"/>
                    <a:gd name="connsiteX265" fmla="*/ 100913 w 478344"/>
                    <a:gd name="connsiteY265" fmla="*/ 560899 h 761605"/>
                    <a:gd name="connsiteX266" fmla="*/ 100805 w 478344"/>
                    <a:gd name="connsiteY266" fmla="*/ 560878 h 761605"/>
                    <a:gd name="connsiteX267" fmla="*/ 96316 w 478344"/>
                    <a:gd name="connsiteY267" fmla="*/ 545662 h 761605"/>
                    <a:gd name="connsiteX268" fmla="*/ 101679 w 478344"/>
                    <a:gd name="connsiteY268" fmla="*/ 508267 h 761605"/>
                    <a:gd name="connsiteX269" fmla="*/ 96234 w 478344"/>
                    <a:gd name="connsiteY269" fmla="*/ 466290 h 761605"/>
                    <a:gd name="connsiteX270" fmla="*/ 91215 w 478344"/>
                    <a:gd name="connsiteY270" fmla="*/ 458365 h 761605"/>
                    <a:gd name="connsiteX271" fmla="*/ 130176 w 478344"/>
                    <a:gd name="connsiteY271" fmla="*/ 465728 h 761605"/>
                    <a:gd name="connsiteX272" fmla="*/ 113537 w 478344"/>
                    <a:gd name="connsiteY272" fmla="*/ 477979 h 761605"/>
                    <a:gd name="connsiteX273" fmla="*/ 103936 w 478344"/>
                    <a:gd name="connsiteY273" fmla="*/ 508432 h 761605"/>
                    <a:gd name="connsiteX274" fmla="*/ 128711 w 478344"/>
                    <a:gd name="connsiteY274" fmla="*/ 560899 h 761605"/>
                    <a:gd name="connsiteX275" fmla="*/ 114359 w 478344"/>
                    <a:gd name="connsiteY275" fmla="*/ 569390 h 761605"/>
                    <a:gd name="connsiteX276" fmla="*/ 358132 w 478344"/>
                    <a:gd name="connsiteY276" fmla="*/ 517196 h 761605"/>
                    <a:gd name="connsiteX277" fmla="*/ 312055 w 478344"/>
                    <a:gd name="connsiteY277" fmla="*/ 546491 h 761605"/>
                    <a:gd name="connsiteX278" fmla="*/ 308589 w 478344"/>
                    <a:gd name="connsiteY278" fmla="*/ 514045 h 761605"/>
                    <a:gd name="connsiteX279" fmla="*/ 296135 w 478344"/>
                    <a:gd name="connsiteY279" fmla="*/ 503252 h 761605"/>
                    <a:gd name="connsiteX280" fmla="*/ 268918 w 478344"/>
                    <a:gd name="connsiteY280" fmla="*/ 476923 h 761605"/>
                    <a:gd name="connsiteX281" fmla="*/ 267504 w 478344"/>
                    <a:gd name="connsiteY281" fmla="*/ 436372 h 761605"/>
                    <a:gd name="connsiteX282" fmla="*/ 267684 w 478344"/>
                    <a:gd name="connsiteY282" fmla="*/ 436341 h 761605"/>
                    <a:gd name="connsiteX283" fmla="*/ 270358 w 478344"/>
                    <a:gd name="connsiteY283" fmla="*/ 449307 h 761605"/>
                    <a:gd name="connsiteX284" fmla="*/ 270440 w 478344"/>
                    <a:gd name="connsiteY284" fmla="*/ 449307 h 761605"/>
                    <a:gd name="connsiteX285" fmla="*/ 295148 w 478344"/>
                    <a:gd name="connsiteY285" fmla="*/ 497474 h 761605"/>
                    <a:gd name="connsiteX286" fmla="*/ 299225 w 478344"/>
                    <a:gd name="connsiteY286" fmla="*/ 501398 h 761605"/>
                    <a:gd name="connsiteX287" fmla="*/ 358137 w 478344"/>
                    <a:gd name="connsiteY287" fmla="*/ 517160 h 761605"/>
                    <a:gd name="connsiteX288" fmla="*/ 358137 w 478344"/>
                    <a:gd name="connsiteY288" fmla="*/ 517196 h 761605"/>
                    <a:gd name="connsiteX289" fmla="*/ 374756 w 478344"/>
                    <a:gd name="connsiteY289" fmla="*/ 585353 h 761605"/>
                    <a:gd name="connsiteX290" fmla="*/ 377600 w 478344"/>
                    <a:gd name="connsiteY290" fmla="*/ 584128 h 761605"/>
                    <a:gd name="connsiteX291" fmla="*/ 386007 w 478344"/>
                    <a:gd name="connsiteY291" fmla="*/ 591368 h 761605"/>
                    <a:gd name="connsiteX292" fmla="*/ 376525 w 478344"/>
                    <a:gd name="connsiteY292" fmla="*/ 627856 h 761605"/>
                    <a:gd name="connsiteX293" fmla="*/ 330864 w 478344"/>
                    <a:gd name="connsiteY293" fmla="*/ 627856 h 761605"/>
                    <a:gd name="connsiteX294" fmla="*/ 323686 w 478344"/>
                    <a:gd name="connsiteY294" fmla="*/ 624226 h 761605"/>
                    <a:gd name="connsiteX295" fmla="*/ 374756 w 478344"/>
                    <a:gd name="connsiteY295" fmla="*/ 585353 h 761605"/>
                    <a:gd name="connsiteX296" fmla="*/ 192395 w 478344"/>
                    <a:gd name="connsiteY296" fmla="*/ 621919 h 761605"/>
                    <a:gd name="connsiteX297" fmla="*/ 159013 w 478344"/>
                    <a:gd name="connsiteY297" fmla="*/ 651002 h 761605"/>
                    <a:gd name="connsiteX298" fmla="*/ 157172 w 478344"/>
                    <a:gd name="connsiteY298" fmla="*/ 650168 h 761605"/>
                    <a:gd name="connsiteX299" fmla="*/ 144008 w 478344"/>
                    <a:gd name="connsiteY299" fmla="*/ 629813 h 761605"/>
                    <a:gd name="connsiteX300" fmla="*/ 192395 w 478344"/>
                    <a:gd name="connsiteY300" fmla="*/ 621919 h 761605"/>
                    <a:gd name="connsiteX301" fmla="*/ 215585 w 478344"/>
                    <a:gd name="connsiteY301" fmla="*/ 500600 h 761605"/>
                    <a:gd name="connsiteX302" fmla="*/ 218614 w 478344"/>
                    <a:gd name="connsiteY302" fmla="*/ 504555 h 761605"/>
                    <a:gd name="connsiteX303" fmla="*/ 237017 w 478344"/>
                    <a:gd name="connsiteY303" fmla="*/ 525363 h 761605"/>
                    <a:gd name="connsiteX304" fmla="*/ 174259 w 478344"/>
                    <a:gd name="connsiteY304" fmla="*/ 516362 h 761605"/>
                    <a:gd name="connsiteX305" fmla="*/ 215585 w 478344"/>
                    <a:gd name="connsiteY305" fmla="*/ 500600 h 761605"/>
                    <a:gd name="connsiteX306" fmla="*/ 214829 w 478344"/>
                    <a:gd name="connsiteY306" fmla="*/ 417649 h 761605"/>
                    <a:gd name="connsiteX307" fmla="*/ 212361 w 478344"/>
                    <a:gd name="connsiteY307" fmla="*/ 423936 h 761605"/>
                    <a:gd name="connsiteX308" fmla="*/ 212341 w 478344"/>
                    <a:gd name="connsiteY308" fmla="*/ 423936 h 761605"/>
                    <a:gd name="connsiteX309" fmla="*/ 205805 w 478344"/>
                    <a:gd name="connsiteY309" fmla="*/ 414230 h 761605"/>
                    <a:gd name="connsiteX310" fmla="*/ 216372 w 478344"/>
                    <a:gd name="connsiteY310" fmla="*/ 414230 h 761605"/>
                    <a:gd name="connsiteX311" fmla="*/ 214829 w 478344"/>
                    <a:gd name="connsiteY311" fmla="*/ 417649 h 76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478344" h="761605">
                      <a:moveTo>
                        <a:pt x="455774" y="365316"/>
                      </a:moveTo>
                      <a:cubicBezTo>
                        <a:pt x="431720" y="356104"/>
                        <a:pt x="414746" y="377355"/>
                        <a:pt x="408354" y="375939"/>
                      </a:cubicBezTo>
                      <a:cubicBezTo>
                        <a:pt x="408354" y="375939"/>
                        <a:pt x="390666" y="327411"/>
                        <a:pt x="374396" y="294110"/>
                      </a:cubicBezTo>
                      <a:cubicBezTo>
                        <a:pt x="358137" y="260809"/>
                        <a:pt x="333708" y="228909"/>
                        <a:pt x="284175" y="222534"/>
                      </a:cubicBezTo>
                      <a:cubicBezTo>
                        <a:pt x="234647" y="216170"/>
                        <a:pt x="143006" y="210840"/>
                        <a:pt x="120370" y="170809"/>
                      </a:cubicBezTo>
                      <a:cubicBezTo>
                        <a:pt x="97725" y="130762"/>
                        <a:pt x="104805" y="71601"/>
                        <a:pt x="152924" y="68769"/>
                      </a:cubicBezTo>
                      <a:cubicBezTo>
                        <a:pt x="152924" y="68769"/>
                        <a:pt x="142445" y="68748"/>
                        <a:pt x="138738" y="52255"/>
                      </a:cubicBezTo>
                      <a:cubicBezTo>
                        <a:pt x="139355" y="58450"/>
                        <a:pt x="140856" y="63548"/>
                        <a:pt x="143576" y="67724"/>
                      </a:cubicBezTo>
                      <a:cubicBezTo>
                        <a:pt x="131786" y="71745"/>
                        <a:pt x="118910" y="81122"/>
                        <a:pt x="112632" y="92678"/>
                      </a:cubicBezTo>
                      <a:cubicBezTo>
                        <a:pt x="99998" y="115932"/>
                        <a:pt x="102024" y="150103"/>
                        <a:pt x="117655" y="177750"/>
                      </a:cubicBezTo>
                      <a:cubicBezTo>
                        <a:pt x="139149" y="215768"/>
                        <a:pt x="212814" y="224187"/>
                        <a:pt x="266620" y="230330"/>
                      </a:cubicBezTo>
                      <a:cubicBezTo>
                        <a:pt x="273613" y="231134"/>
                        <a:pt x="280231" y="231891"/>
                        <a:pt x="286190" y="232663"/>
                      </a:cubicBezTo>
                      <a:cubicBezTo>
                        <a:pt x="335435" y="238992"/>
                        <a:pt x="357654" y="272349"/>
                        <a:pt x="371496" y="300712"/>
                      </a:cubicBezTo>
                      <a:cubicBezTo>
                        <a:pt x="387452" y="333318"/>
                        <a:pt x="405027" y="381464"/>
                        <a:pt x="405212" y="381922"/>
                      </a:cubicBezTo>
                      <a:cubicBezTo>
                        <a:pt x="405315" y="382206"/>
                        <a:pt x="405434" y="382463"/>
                        <a:pt x="405562" y="382715"/>
                      </a:cubicBezTo>
                      <a:lnTo>
                        <a:pt x="405562" y="382726"/>
                      </a:lnTo>
                      <a:cubicBezTo>
                        <a:pt x="407218" y="385841"/>
                        <a:pt x="407130" y="390651"/>
                        <a:pt x="403032" y="393848"/>
                      </a:cubicBezTo>
                      <a:cubicBezTo>
                        <a:pt x="400261" y="396001"/>
                        <a:pt x="399757" y="400002"/>
                        <a:pt x="401927" y="402788"/>
                      </a:cubicBezTo>
                      <a:cubicBezTo>
                        <a:pt x="403171" y="404405"/>
                        <a:pt x="405058" y="405254"/>
                        <a:pt x="406951" y="405254"/>
                      </a:cubicBezTo>
                      <a:cubicBezTo>
                        <a:pt x="408318" y="405254"/>
                        <a:pt x="409701" y="404811"/>
                        <a:pt x="410858" y="403905"/>
                      </a:cubicBezTo>
                      <a:cubicBezTo>
                        <a:pt x="414463" y="401119"/>
                        <a:pt x="416957" y="397396"/>
                        <a:pt x="418258" y="393344"/>
                      </a:cubicBezTo>
                      <a:cubicBezTo>
                        <a:pt x="419682" y="395192"/>
                        <a:pt x="420860" y="397968"/>
                        <a:pt x="421112" y="402093"/>
                      </a:cubicBezTo>
                      <a:cubicBezTo>
                        <a:pt x="421312" y="405481"/>
                        <a:pt x="424125" y="408086"/>
                        <a:pt x="427467" y="408086"/>
                      </a:cubicBezTo>
                      <a:cubicBezTo>
                        <a:pt x="427585" y="408086"/>
                        <a:pt x="427729" y="408076"/>
                        <a:pt x="427853" y="408066"/>
                      </a:cubicBezTo>
                      <a:cubicBezTo>
                        <a:pt x="431370" y="407855"/>
                        <a:pt x="434039" y="404817"/>
                        <a:pt x="433833" y="401315"/>
                      </a:cubicBezTo>
                      <a:cubicBezTo>
                        <a:pt x="433200" y="391166"/>
                        <a:pt x="428830" y="384873"/>
                        <a:pt x="423950" y="381212"/>
                      </a:cubicBezTo>
                      <a:cubicBezTo>
                        <a:pt x="432002" y="376402"/>
                        <a:pt x="442981" y="369945"/>
                        <a:pt x="456319" y="375069"/>
                      </a:cubicBezTo>
                      <a:cubicBezTo>
                        <a:pt x="463667" y="377875"/>
                        <a:pt x="469174" y="383848"/>
                        <a:pt x="472275" y="392365"/>
                      </a:cubicBezTo>
                      <a:cubicBezTo>
                        <a:pt x="475098" y="400120"/>
                        <a:pt x="479741" y="421645"/>
                        <a:pt x="461883" y="453885"/>
                      </a:cubicBezTo>
                      <a:cubicBezTo>
                        <a:pt x="440014" y="493391"/>
                        <a:pt x="392522" y="511043"/>
                        <a:pt x="392049" y="511223"/>
                      </a:cubicBezTo>
                      <a:cubicBezTo>
                        <a:pt x="392049" y="511223"/>
                        <a:pt x="391977" y="511233"/>
                        <a:pt x="391941" y="511254"/>
                      </a:cubicBezTo>
                      <a:lnTo>
                        <a:pt x="391874" y="511275"/>
                      </a:lnTo>
                      <a:cubicBezTo>
                        <a:pt x="386228" y="513520"/>
                        <a:pt x="369090" y="515811"/>
                        <a:pt x="348671" y="513921"/>
                      </a:cubicBezTo>
                      <a:cubicBezTo>
                        <a:pt x="326838" y="511887"/>
                        <a:pt x="310522" y="505893"/>
                        <a:pt x="302763" y="497057"/>
                      </a:cubicBezTo>
                      <a:cubicBezTo>
                        <a:pt x="293394" y="486377"/>
                        <a:pt x="277937" y="465780"/>
                        <a:pt x="279680" y="447788"/>
                      </a:cubicBezTo>
                      <a:cubicBezTo>
                        <a:pt x="280426" y="440146"/>
                        <a:pt x="284216" y="433797"/>
                        <a:pt x="291250" y="428385"/>
                      </a:cubicBezTo>
                      <a:cubicBezTo>
                        <a:pt x="294027" y="426243"/>
                        <a:pt x="294561" y="422232"/>
                        <a:pt x="292412" y="419436"/>
                      </a:cubicBezTo>
                      <a:cubicBezTo>
                        <a:pt x="290273" y="416639"/>
                        <a:pt x="286278" y="416114"/>
                        <a:pt x="283485" y="418277"/>
                      </a:cubicBezTo>
                      <a:cubicBezTo>
                        <a:pt x="281650" y="419683"/>
                        <a:pt x="279958" y="421176"/>
                        <a:pt x="278415" y="422721"/>
                      </a:cubicBezTo>
                      <a:cubicBezTo>
                        <a:pt x="278662" y="421825"/>
                        <a:pt x="278919" y="420929"/>
                        <a:pt x="279228" y="420038"/>
                      </a:cubicBezTo>
                      <a:cubicBezTo>
                        <a:pt x="280344" y="416701"/>
                        <a:pt x="278544" y="413076"/>
                        <a:pt x="275207" y="411964"/>
                      </a:cubicBezTo>
                      <a:cubicBezTo>
                        <a:pt x="271880" y="410846"/>
                        <a:pt x="268265" y="412638"/>
                        <a:pt x="267160" y="415986"/>
                      </a:cubicBezTo>
                      <a:cubicBezTo>
                        <a:pt x="264311" y="424456"/>
                        <a:pt x="263735" y="432360"/>
                        <a:pt x="264054" y="438854"/>
                      </a:cubicBezTo>
                      <a:cubicBezTo>
                        <a:pt x="262511" y="443581"/>
                        <a:pt x="255950" y="466300"/>
                        <a:pt x="266275" y="483942"/>
                      </a:cubicBezTo>
                      <a:cubicBezTo>
                        <a:pt x="273047" y="495517"/>
                        <a:pt x="283851" y="503643"/>
                        <a:pt x="293379" y="510806"/>
                      </a:cubicBezTo>
                      <a:cubicBezTo>
                        <a:pt x="298649" y="514797"/>
                        <a:pt x="303642" y="518530"/>
                        <a:pt x="306583" y="521980"/>
                      </a:cubicBezTo>
                      <a:cubicBezTo>
                        <a:pt x="310733" y="526826"/>
                        <a:pt x="313561" y="536522"/>
                        <a:pt x="309273" y="547263"/>
                      </a:cubicBezTo>
                      <a:cubicBezTo>
                        <a:pt x="309072" y="547644"/>
                        <a:pt x="308913" y="548036"/>
                        <a:pt x="308784" y="548448"/>
                      </a:cubicBezTo>
                      <a:cubicBezTo>
                        <a:pt x="306923" y="552614"/>
                        <a:pt x="303976" y="556924"/>
                        <a:pt x="299580" y="561151"/>
                      </a:cubicBezTo>
                      <a:lnTo>
                        <a:pt x="296906" y="563716"/>
                      </a:lnTo>
                      <a:cubicBezTo>
                        <a:pt x="278739" y="581285"/>
                        <a:pt x="271417" y="586759"/>
                        <a:pt x="260542" y="579267"/>
                      </a:cubicBezTo>
                      <a:cubicBezTo>
                        <a:pt x="257631" y="577284"/>
                        <a:pt x="254808" y="575075"/>
                        <a:pt x="251816" y="572737"/>
                      </a:cubicBezTo>
                      <a:cubicBezTo>
                        <a:pt x="237567" y="561646"/>
                        <a:pt x="221457" y="549081"/>
                        <a:pt x="187026" y="549081"/>
                      </a:cubicBezTo>
                      <a:cubicBezTo>
                        <a:pt x="186605" y="549081"/>
                        <a:pt x="186193" y="549091"/>
                        <a:pt x="185761" y="549091"/>
                      </a:cubicBezTo>
                      <a:cubicBezTo>
                        <a:pt x="162514" y="549303"/>
                        <a:pt x="144353" y="553113"/>
                        <a:pt x="131739" y="557763"/>
                      </a:cubicBezTo>
                      <a:cubicBezTo>
                        <a:pt x="123162" y="553448"/>
                        <a:pt x="117419" y="545724"/>
                        <a:pt x="114627" y="534750"/>
                      </a:cubicBezTo>
                      <a:cubicBezTo>
                        <a:pt x="109834" y="515811"/>
                        <a:pt x="115377" y="493102"/>
                        <a:pt x="121316" y="485811"/>
                      </a:cubicBezTo>
                      <a:cubicBezTo>
                        <a:pt x="129215" y="476084"/>
                        <a:pt x="146584" y="469287"/>
                        <a:pt x="170248" y="466640"/>
                      </a:cubicBezTo>
                      <a:cubicBezTo>
                        <a:pt x="191880" y="464235"/>
                        <a:pt x="196699" y="447278"/>
                        <a:pt x="196884" y="446557"/>
                      </a:cubicBezTo>
                      <a:cubicBezTo>
                        <a:pt x="197799" y="443169"/>
                        <a:pt x="195793" y="439616"/>
                        <a:pt x="192405" y="438705"/>
                      </a:cubicBezTo>
                      <a:cubicBezTo>
                        <a:pt x="189006" y="437798"/>
                        <a:pt x="185535" y="439760"/>
                        <a:pt x="184620" y="443159"/>
                      </a:cubicBezTo>
                      <a:cubicBezTo>
                        <a:pt x="184491" y="443529"/>
                        <a:pt x="181627" y="452551"/>
                        <a:pt x="168849" y="453983"/>
                      </a:cubicBezTo>
                      <a:cubicBezTo>
                        <a:pt x="157357" y="455260"/>
                        <a:pt x="143566" y="457906"/>
                        <a:pt x="131626" y="463236"/>
                      </a:cubicBezTo>
                      <a:cubicBezTo>
                        <a:pt x="115650" y="464415"/>
                        <a:pt x="102229" y="458942"/>
                        <a:pt x="98255" y="457113"/>
                      </a:cubicBezTo>
                      <a:cubicBezTo>
                        <a:pt x="93005" y="450115"/>
                        <a:pt x="87287" y="444812"/>
                        <a:pt x="81754" y="440893"/>
                      </a:cubicBezTo>
                      <a:cubicBezTo>
                        <a:pt x="79995" y="437675"/>
                        <a:pt x="73362" y="423323"/>
                        <a:pt x="82798" y="404585"/>
                      </a:cubicBezTo>
                      <a:cubicBezTo>
                        <a:pt x="84844" y="400543"/>
                        <a:pt x="88793" y="396269"/>
                        <a:pt x="94110" y="392144"/>
                      </a:cubicBezTo>
                      <a:cubicBezTo>
                        <a:pt x="94326" y="391974"/>
                        <a:pt x="94537" y="391820"/>
                        <a:pt x="94737" y="391639"/>
                      </a:cubicBezTo>
                      <a:cubicBezTo>
                        <a:pt x="103844" y="384688"/>
                        <a:pt x="116771" y="378143"/>
                        <a:pt x="130814" y="373689"/>
                      </a:cubicBezTo>
                      <a:cubicBezTo>
                        <a:pt x="157892" y="365130"/>
                        <a:pt x="184414" y="365553"/>
                        <a:pt x="203568" y="374868"/>
                      </a:cubicBezTo>
                      <a:cubicBezTo>
                        <a:pt x="206725" y="376397"/>
                        <a:pt x="210541" y="375069"/>
                        <a:pt x="212078" y="371902"/>
                      </a:cubicBezTo>
                      <a:cubicBezTo>
                        <a:pt x="212479" y="371088"/>
                        <a:pt x="212670" y="370223"/>
                        <a:pt x="212700" y="369358"/>
                      </a:cubicBezTo>
                      <a:cubicBezTo>
                        <a:pt x="216063" y="369950"/>
                        <a:pt x="219318" y="367767"/>
                        <a:pt x="220012" y="364389"/>
                      </a:cubicBezTo>
                      <a:cubicBezTo>
                        <a:pt x="220727" y="360939"/>
                        <a:pt x="218516" y="357571"/>
                        <a:pt x="215061" y="356845"/>
                      </a:cubicBezTo>
                      <a:cubicBezTo>
                        <a:pt x="206191" y="355017"/>
                        <a:pt x="198406" y="356855"/>
                        <a:pt x="194703" y="358050"/>
                      </a:cubicBezTo>
                      <a:cubicBezTo>
                        <a:pt x="179426" y="353956"/>
                        <a:pt x="156652" y="352139"/>
                        <a:pt x="126983" y="361531"/>
                      </a:cubicBezTo>
                      <a:cubicBezTo>
                        <a:pt x="111218" y="366521"/>
                        <a:pt x="97108" y="373699"/>
                        <a:pt x="86762" y="381717"/>
                      </a:cubicBezTo>
                      <a:cubicBezTo>
                        <a:pt x="68122" y="392098"/>
                        <a:pt x="59144" y="404868"/>
                        <a:pt x="54887" y="413740"/>
                      </a:cubicBezTo>
                      <a:cubicBezTo>
                        <a:pt x="53684" y="413066"/>
                        <a:pt x="52398" y="412453"/>
                        <a:pt x="50927" y="411969"/>
                      </a:cubicBezTo>
                      <a:cubicBezTo>
                        <a:pt x="47585" y="410841"/>
                        <a:pt x="43975" y="412654"/>
                        <a:pt x="42854" y="416001"/>
                      </a:cubicBezTo>
                      <a:cubicBezTo>
                        <a:pt x="41759" y="419327"/>
                        <a:pt x="43559" y="422953"/>
                        <a:pt x="46891" y="424065"/>
                      </a:cubicBezTo>
                      <a:cubicBezTo>
                        <a:pt x="51519" y="425605"/>
                        <a:pt x="52557" y="429096"/>
                        <a:pt x="52552" y="431949"/>
                      </a:cubicBezTo>
                      <a:cubicBezTo>
                        <a:pt x="48747" y="432953"/>
                        <a:pt x="43518" y="435157"/>
                        <a:pt x="38468" y="439966"/>
                      </a:cubicBezTo>
                      <a:cubicBezTo>
                        <a:pt x="35928" y="442412"/>
                        <a:pt x="35841" y="446444"/>
                        <a:pt x="38273" y="448988"/>
                      </a:cubicBezTo>
                      <a:cubicBezTo>
                        <a:pt x="40710" y="451542"/>
                        <a:pt x="44736" y="451635"/>
                        <a:pt x="47277" y="449199"/>
                      </a:cubicBezTo>
                      <a:cubicBezTo>
                        <a:pt x="52048" y="444642"/>
                        <a:pt x="56846" y="443977"/>
                        <a:pt x="57900" y="443890"/>
                      </a:cubicBezTo>
                      <a:cubicBezTo>
                        <a:pt x="63705" y="444626"/>
                        <a:pt x="81342" y="451274"/>
                        <a:pt x="93508" y="473195"/>
                      </a:cubicBezTo>
                      <a:cubicBezTo>
                        <a:pt x="102533" y="489415"/>
                        <a:pt x="97982" y="515930"/>
                        <a:pt x="94979" y="533468"/>
                      </a:cubicBezTo>
                      <a:cubicBezTo>
                        <a:pt x="93910" y="539725"/>
                        <a:pt x="92979" y="545126"/>
                        <a:pt x="92778" y="549148"/>
                      </a:cubicBezTo>
                      <a:cubicBezTo>
                        <a:pt x="92567" y="553783"/>
                        <a:pt x="92886" y="557423"/>
                        <a:pt x="93539" y="560302"/>
                      </a:cubicBezTo>
                      <a:cubicBezTo>
                        <a:pt x="86911" y="563690"/>
                        <a:pt x="82741" y="569977"/>
                        <a:pt x="82098" y="570981"/>
                      </a:cubicBezTo>
                      <a:cubicBezTo>
                        <a:pt x="80211" y="573947"/>
                        <a:pt x="81085" y="577861"/>
                        <a:pt x="84037" y="579761"/>
                      </a:cubicBezTo>
                      <a:cubicBezTo>
                        <a:pt x="86978" y="581651"/>
                        <a:pt x="90917" y="580806"/>
                        <a:pt x="92825" y="577861"/>
                      </a:cubicBezTo>
                      <a:cubicBezTo>
                        <a:pt x="94434" y="575379"/>
                        <a:pt x="98949" y="570441"/>
                        <a:pt x="102718" y="570981"/>
                      </a:cubicBezTo>
                      <a:lnTo>
                        <a:pt x="102821" y="571002"/>
                      </a:lnTo>
                      <a:cubicBezTo>
                        <a:pt x="106024" y="571507"/>
                        <a:pt x="108101" y="573438"/>
                        <a:pt x="109289" y="574967"/>
                      </a:cubicBezTo>
                      <a:cubicBezTo>
                        <a:pt x="108688" y="576939"/>
                        <a:pt x="108359" y="578978"/>
                        <a:pt x="108045" y="580992"/>
                      </a:cubicBezTo>
                      <a:cubicBezTo>
                        <a:pt x="107233" y="586023"/>
                        <a:pt x="106549" y="590364"/>
                        <a:pt x="102070" y="594236"/>
                      </a:cubicBezTo>
                      <a:cubicBezTo>
                        <a:pt x="99406" y="596527"/>
                        <a:pt x="99108" y="600564"/>
                        <a:pt x="101407" y="603227"/>
                      </a:cubicBezTo>
                      <a:cubicBezTo>
                        <a:pt x="102651" y="604694"/>
                        <a:pt x="104440" y="605441"/>
                        <a:pt x="106230" y="605441"/>
                      </a:cubicBezTo>
                      <a:cubicBezTo>
                        <a:pt x="107706" y="605441"/>
                        <a:pt x="109181" y="604926"/>
                        <a:pt x="110379" y="603891"/>
                      </a:cubicBezTo>
                      <a:cubicBezTo>
                        <a:pt x="118391" y="596991"/>
                        <a:pt x="119671" y="588917"/>
                        <a:pt x="120622" y="583010"/>
                      </a:cubicBezTo>
                      <a:cubicBezTo>
                        <a:pt x="121013" y="580595"/>
                        <a:pt x="121404" y="578124"/>
                        <a:pt x="122139" y="577228"/>
                      </a:cubicBezTo>
                      <a:cubicBezTo>
                        <a:pt x="123296" y="575801"/>
                        <a:pt x="127029" y="573355"/>
                        <a:pt x="133287" y="570822"/>
                      </a:cubicBezTo>
                      <a:cubicBezTo>
                        <a:pt x="133668" y="570719"/>
                        <a:pt x="134033" y="570559"/>
                        <a:pt x="134393" y="570389"/>
                      </a:cubicBezTo>
                      <a:cubicBezTo>
                        <a:pt x="145021" y="566254"/>
                        <a:pt x="162293" y="562063"/>
                        <a:pt x="185885" y="561862"/>
                      </a:cubicBezTo>
                      <a:cubicBezTo>
                        <a:pt x="216737" y="561579"/>
                        <a:pt x="230605" y="572382"/>
                        <a:pt x="244000" y="582809"/>
                      </a:cubicBezTo>
                      <a:cubicBezTo>
                        <a:pt x="247018" y="585142"/>
                        <a:pt x="250134" y="587588"/>
                        <a:pt x="253338" y="589787"/>
                      </a:cubicBezTo>
                      <a:cubicBezTo>
                        <a:pt x="273741" y="603829"/>
                        <a:pt x="289296" y="588819"/>
                        <a:pt x="305766" y="572902"/>
                      </a:cubicBezTo>
                      <a:lnTo>
                        <a:pt x="308409" y="570369"/>
                      </a:lnTo>
                      <a:cubicBezTo>
                        <a:pt x="313901" y="565091"/>
                        <a:pt x="317798" y="559437"/>
                        <a:pt x="320338" y="553752"/>
                      </a:cubicBezTo>
                      <a:cubicBezTo>
                        <a:pt x="327028" y="546146"/>
                        <a:pt x="345354" y="528721"/>
                        <a:pt x="360662" y="527433"/>
                      </a:cubicBezTo>
                      <a:cubicBezTo>
                        <a:pt x="361510" y="527433"/>
                        <a:pt x="362369" y="527444"/>
                        <a:pt x="363207" y="527444"/>
                      </a:cubicBezTo>
                      <a:cubicBezTo>
                        <a:pt x="375913" y="527444"/>
                        <a:pt x="387102" y="526038"/>
                        <a:pt x="393874" y="524055"/>
                      </a:cubicBezTo>
                      <a:cubicBezTo>
                        <a:pt x="431982" y="541254"/>
                        <a:pt x="447464" y="558623"/>
                        <a:pt x="444472" y="616795"/>
                      </a:cubicBezTo>
                      <a:cubicBezTo>
                        <a:pt x="441592" y="672846"/>
                        <a:pt x="405593" y="684329"/>
                        <a:pt x="368982" y="691291"/>
                      </a:cubicBezTo>
                      <a:cubicBezTo>
                        <a:pt x="336865" y="697409"/>
                        <a:pt x="302151" y="685235"/>
                        <a:pt x="271520" y="674494"/>
                      </a:cubicBezTo>
                      <a:lnTo>
                        <a:pt x="267242" y="673006"/>
                      </a:lnTo>
                      <a:cubicBezTo>
                        <a:pt x="244026" y="664901"/>
                        <a:pt x="230543" y="672290"/>
                        <a:pt x="224579" y="677439"/>
                      </a:cubicBezTo>
                      <a:cubicBezTo>
                        <a:pt x="215991" y="684813"/>
                        <a:pt x="212186" y="696389"/>
                        <a:pt x="214413" y="708366"/>
                      </a:cubicBezTo>
                      <a:cubicBezTo>
                        <a:pt x="217436" y="724710"/>
                        <a:pt x="212958" y="751400"/>
                        <a:pt x="188209" y="758011"/>
                      </a:cubicBezTo>
                      <a:cubicBezTo>
                        <a:pt x="178244" y="760679"/>
                        <a:pt x="168320" y="758063"/>
                        <a:pt x="158714" y="750287"/>
                      </a:cubicBezTo>
                      <a:cubicBezTo>
                        <a:pt x="148842" y="742290"/>
                        <a:pt x="143139" y="732074"/>
                        <a:pt x="142111" y="730112"/>
                      </a:cubicBezTo>
                      <a:cubicBezTo>
                        <a:pt x="140692" y="727445"/>
                        <a:pt x="139823" y="722939"/>
                        <a:pt x="138923" y="718176"/>
                      </a:cubicBezTo>
                      <a:cubicBezTo>
                        <a:pt x="136856" y="707326"/>
                        <a:pt x="134280" y="693825"/>
                        <a:pt x="122983" y="683449"/>
                      </a:cubicBezTo>
                      <a:cubicBezTo>
                        <a:pt x="115362" y="676440"/>
                        <a:pt x="106934" y="674731"/>
                        <a:pt x="99483" y="673212"/>
                      </a:cubicBezTo>
                      <a:cubicBezTo>
                        <a:pt x="90614" y="671409"/>
                        <a:pt x="84772" y="670225"/>
                        <a:pt x="81152" y="661131"/>
                      </a:cubicBezTo>
                      <a:cubicBezTo>
                        <a:pt x="74637" y="644736"/>
                        <a:pt x="83646" y="630982"/>
                        <a:pt x="85214" y="628757"/>
                      </a:cubicBezTo>
                      <a:cubicBezTo>
                        <a:pt x="87847" y="626203"/>
                        <a:pt x="101072" y="621847"/>
                        <a:pt x="116257" y="624555"/>
                      </a:cubicBezTo>
                      <a:cubicBezTo>
                        <a:pt x="128304" y="626698"/>
                        <a:pt x="144558" y="633891"/>
                        <a:pt x="153886" y="655853"/>
                      </a:cubicBezTo>
                      <a:cubicBezTo>
                        <a:pt x="150924" y="661445"/>
                        <a:pt x="148626" y="667429"/>
                        <a:pt x="147099" y="673747"/>
                      </a:cubicBezTo>
                      <a:cubicBezTo>
                        <a:pt x="138090" y="710998"/>
                        <a:pt x="161820" y="729819"/>
                        <a:pt x="162849" y="730622"/>
                      </a:cubicBezTo>
                      <a:cubicBezTo>
                        <a:pt x="164006" y="731508"/>
                        <a:pt x="165358" y="731930"/>
                        <a:pt x="166705" y="731930"/>
                      </a:cubicBezTo>
                      <a:cubicBezTo>
                        <a:pt x="168603" y="731930"/>
                        <a:pt x="170474" y="731085"/>
                        <a:pt x="171739" y="729463"/>
                      </a:cubicBezTo>
                      <a:cubicBezTo>
                        <a:pt x="173889" y="726708"/>
                        <a:pt x="173395" y="722702"/>
                        <a:pt x="170664" y="720534"/>
                      </a:cubicBezTo>
                      <a:cubicBezTo>
                        <a:pt x="169914" y="719942"/>
                        <a:pt x="152493" y="705689"/>
                        <a:pt x="159486" y="676744"/>
                      </a:cubicBezTo>
                      <a:cubicBezTo>
                        <a:pt x="164304" y="656770"/>
                        <a:pt x="178336" y="640730"/>
                        <a:pt x="197408" y="631708"/>
                      </a:cubicBezTo>
                      <a:cubicBezTo>
                        <a:pt x="197722" y="631589"/>
                        <a:pt x="198010" y="631456"/>
                        <a:pt x="198293" y="631306"/>
                      </a:cubicBezTo>
                      <a:cubicBezTo>
                        <a:pt x="208165" y="626770"/>
                        <a:pt x="219375" y="624087"/>
                        <a:pt x="231335" y="623701"/>
                      </a:cubicBezTo>
                      <a:cubicBezTo>
                        <a:pt x="262347" y="622676"/>
                        <a:pt x="306357" y="622964"/>
                        <a:pt x="330489" y="637156"/>
                      </a:cubicBezTo>
                      <a:cubicBezTo>
                        <a:pt x="357813" y="653248"/>
                        <a:pt x="373167" y="645282"/>
                        <a:pt x="383487" y="636533"/>
                      </a:cubicBezTo>
                      <a:cubicBezTo>
                        <a:pt x="393118" y="628366"/>
                        <a:pt x="398142" y="614679"/>
                        <a:pt x="396893" y="602006"/>
                      </a:cubicBezTo>
                      <a:cubicBezTo>
                        <a:pt x="404652" y="601311"/>
                        <a:pt x="411424" y="598252"/>
                        <a:pt x="412504" y="597753"/>
                      </a:cubicBezTo>
                      <a:cubicBezTo>
                        <a:pt x="415687" y="596265"/>
                        <a:pt x="417044" y="592475"/>
                        <a:pt x="415563" y="589293"/>
                      </a:cubicBezTo>
                      <a:cubicBezTo>
                        <a:pt x="414077" y="586095"/>
                        <a:pt x="410293" y="584715"/>
                        <a:pt x="407100" y="586203"/>
                      </a:cubicBezTo>
                      <a:cubicBezTo>
                        <a:pt x="404374" y="587480"/>
                        <a:pt x="395607" y="590580"/>
                        <a:pt x="390182" y="588917"/>
                      </a:cubicBezTo>
                      <a:cubicBezTo>
                        <a:pt x="394630" y="584885"/>
                        <a:pt x="397885" y="579545"/>
                        <a:pt x="399772" y="573015"/>
                      </a:cubicBezTo>
                      <a:cubicBezTo>
                        <a:pt x="401978" y="565374"/>
                        <a:pt x="401515" y="558865"/>
                        <a:pt x="401459" y="558139"/>
                      </a:cubicBezTo>
                      <a:cubicBezTo>
                        <a:pt x="401155" y="554617"/>
                        <a:pt x="398091" y="552021"/>
                        <a:pt x="394584" y="552325"/>
                      </a:cubicBezTo>
                      <a:cubicBezTo>
                        <a:pt x="391077" y="552608"/>
                        <a:pt x="388475" y="555703"/>
                        <a:pt x="388763" y="559205"/>
                      </a:cubicBezTo>
                      <a:cubicBezTo>
                        <a:pt x="388784" y="559395"/>
                        <a:pt x="390141" y="577768"/>
                        <a:pt x="375414" y="583139"/>
                      </a:cubicBezTo>
                      <a:cubicBezTo>
                        <a:pt x="365038" y="586939"/>
                        <a:pt x="356163" y="596785"/>
                        <a:pt x="347565" y="606301"/>
                      </a:cubicBezTo>
                      <a:cubicBezTo>
                        <a:pt x="341508" y="613021"/>
                        <a:pt x="332340" y="623155"/>
                        <a:pt x="328643" y="621991"/>
                      </a:cubicBezTo>
                      <a:cubicBezTo>
                        <a:pt x="301750" y="610343"/>
                        <a:pt x="262809" y="609890"/>
                        <a:pt x="230903" y="610946"/>
                      </a:cubicBezTo>
                      <a:cubicBezTo>
                        <a:pt x="217986" y="611358"/>
                        <a:pt x="205836" y="614102"/>
                        <a:pt x="194960" y="618778"/>
                      </a:cubicBezTo>
                      <a:cubicBezTo>
                        <a:pt x="170664" y="610039"/>
                        <a:pt x="154339" y="618896"/>
                        <a:pt x="146764" y="624962"/>
                      </a:cubicBezTo>
                      <a:cubicBezTo>
                        <a:pt x="138769" y="618325"/>
                        <a:pt x="129225" y="613891"/>
                        <a:pt x="118494" y="611986"/>
                      </a:cubicBezTo>
                      <a:cubicBezTo>
                        <a:pt x="102929" y="609200"/>
                        <a:pt x="87801" y="612228"/>
                        <a:pt x="79707" y="617104"/>
                      </a:cubicBezTo>
                      <a:cubicBezTo>
                        <a:pt x="55272" y="604421"/>
                        <a:pt x="50665" y="579622"/>
                        <a:pt x="46598" y="543834"/>
                      </a:cubicBezTo>
                      <a:cubicBezTo>
                        <a:pt x="45672" y="535646"/>
                        <a:pt x="46356" y="528437"/>
                        <a:pt x="47955" y="522232"/>
                      </a:cubicBezTo>
                      <a:cubicBezTo>
                        <a:pt x="49344" y="520785"/>
                        <a:pt x="49966" y="518762"/>
                        <a:pt x="49642" y="516789"/>
                      </a:cubicBezTo>
                      <a:cubicBezTo>
                        <a:pt x="53899" y="505265"/>
                        <a:pt x="61057" y="497793"/>
                        <a:pt x="65078" y="494282"/>
                      </a:cubicBezTo>
                      <a:cubicBezTo>
                        <a:pt x="65659" y="493756"/>
                        <a:pt x="66173" y="493314"/>
                        <a:pt x="66677" y="492551"/>
                      </a:cubicBezTo>
                      <a:cubicBezTo>
                        <a:pt x="68626" y="489616"/>
                        <a:pt x="67834" y="485662"/>
                        <a:pt x="64898" y="483720"/>
                      </a:cubicBezTo>
                      <a:cubicBezTo>
                        <a:pt x="62327" y="482011"/>
                        <a:pt x="58964" y="482402"/>
                        <a:pt x="56866" y="484534"/>
                      </a:cubicBezTo>
                      <a:lnTo>
                        <a:pt x="56712" y="484652"/>
                      </a:lnTo>
                      <a:cubicBezTo>
                        <a:pt x="54249" y="486805"/>
                        <a:pt x="50840" y="490162"/>
                        <a:pt x="47390" y="494699"/>
                      </a:cubicBezTo>
                      <a:cubicBezTo>
                        <a:pt x="48423" y="488190"/>
                        <a:pt x="50254" y="482129"/>
                        <a:pt x="51442" y="478926"/>
                      </a:cubicBezTo>
                      <a:cubicBezTo>
                        <a:pt x="52691" y="475636"/>
                        <a:pt x="51025" y="471964"/>
                        <a:pt x="47739" y="470728"/>
                      </a:cubicBezTo>
                      <a:cubicBezTo>
                        <a:pt x="44454" y="469472"/>
                        <a:pt x="40777" y="471140"/>
                        <a:pt x="39533" y="474431"/>
                      </a:cubicBezTo>
                      <a:cubicBezTo>
                        <a:pt x="38962" y="475929"/>
                        <a:pt x="36283" y="483324"/>
                        <a:pt x="34833" y="492392"/>
                      </a:cubicBezTo>
                      <a:cubicBezTo>
                        <a:pt x="16656" y="478664"/>
                        <a:pt x="10223" y="460368"/>
                        <a:pt x="9395" y="424101"/>
                      </a:cubicBezTo>
                      <a:cubicBezTo>
                        <a:pt x="8639" y="390259"/>
                        <a:pt x="34946" y="371469"/>
                        <a:pt x="60389" y="353318"/>
                      </a:cubicBezTo>
                      <a:cubicBezTo>
                        <a:pt x="63479" y="351114"/>
                        <a:pt x="66549" y="348915"/>
                        <a:pt x="69531" y="346732"/>
                      </a:cubicBezTo>
                      <a:cubicBezTo>
                        <a:pt x="82006" y="337581"/>
                        <a:pt x="108801" y="329672"/>
                        <a:pt x="139504" y="326124"/>
                      </a:cubicBezTo>
                      <a:cubicBezTo>
                        <a:pt x="171215" y="322442"/>
                        <a:pt x="200308" y="324100"/>
                        <a:pt x="217303" y="330537"/>
                      </a:cubicBezTo>
                      <a:cubicBezTo>
                        <a:pt x="230307" y="335465"/>
                        <a:pt x="239357" y="343452"/>
                        <a:pt x="244170" y="354291"/>
                      </a:cubicBezTo>
                      <a:cubicBezTo>
                        <a:pt x="248772" y="364652"/>
                        <a:pt x="248473" y="375481"/>
                        <a:pt x="247008" y="381505"/>
                      </a:cubicBezTo>
                      <a:cubicBezTo>
                        <a:pt x="235073" y="387077"/>
                        <a:pt x="223941" y="396047"/>
                        <a:pt x="215739" y="410841"/>
                      </a:cubicBezTo>
                      <a:cubicBezTo>
                        <a:pt x="213719" y="410759"/>
                        <a:pt x="211765" y="410944"/>
                        <a:pt x="210145" y="411202"/>
                      </a:cubicBezTo>
                      <a:cubicBezTo>
                        <a:pt x="196426" y="402118"/>
                        <a:pt x="173878" y="402916"/>
                        <a:pt x="154220" y="409060"/>
                      </a:cubicBezTo>
                      <a:cubicBezTo>
                        <a:pt x="139514" y="413648"/>
                        <a:pt x="131194" y="408746"/>
                        <a:pt x="130701" y="408457"/>
                      </a:cubicBezTo>
                      <a:cubicBezTo>
                        <a:pt x="127785" y="406557"/>
                        <a:pt x="123877" y="407350"/>
                        <a:pt x="121939" y="410270"/>
                      </a:cubicBezTo>
                      <a:cubicBezTo>
                        <a:pt x="120000" y="413195"/>
                        <a:pt x="120782" y="417160"/>
                        <a:pt x="123708" y="419111"/>
                      </a:cubicBezTo>
                      <a:cubicBezTo>
                        <a:pt x="124247" y="419472"/>
                        <a:pt x="137067" y="427783"/>
                        <a:pt x="158005" y="421233"/>
                      </a:cubicBezTo>
                      <a:cubicBezTo>
                        <a:pt x="174387" y="416125"/>
                        <a:pt x="201743" y="413709"/>
                        <a:pt x="208422" y="427901"/>
                      </a:cubicBezTo>
                      <a:cubicBezTo>
                        <a:pt x="198910" y="455589"/>
                        <a:pt x="199496" y="482984"/>
                        <a:pt x="209811" y="502448"/>
                      </a:cubicBezTo>
                      <a:cubicBezTo>
                        <a:pt x="196282" y="510837"/>
                        <a:pt x="185062" y="513020"/>
                        <a:pt x="180085" y="513581"/>
                      </a:cubicBezTo>
                      <a:cubicBezTo>
                        <a:pt x="170844" y="501825"/>
                        <a:pt x="158061" y="487953"/>
                        <a:pt x="134501" y="494956"/>
                      </a:cubicBezTo>
                      <a:cubicBezTo>
                        <a:pt x="131127" y="495960"/>
                        <a:pt x="129199" y="499524"/>
                        <a:pt x="130202" y="502891"/>
                      </a:cubicBezTo>
                      <a:cubicBezTo>
                        <a:pt x="131205" y="506269"/>
                        <a:pt x="134742" y="508180"/>
                        <a:pt x="138115" y="507186"/>
                      </a:cubicBezTo>
                      <a:cubicBezTo>
                        <a:pt x="153963" y="502479"/>
                        <a:pt x="161507" y="510363"/>
                        <a:pt x="171991" y="523952"/>
                      </a:cubicBezTo>
                      <a:cubicBezTo>
                        <a:pt x="189844" y="551599"/>
                        <a:pt x="225982" y="543201"/>
                        <a:pt x="242704" y="534823"/>
                      </a:cubicBezTo>
                      <a:cubicBezTo>
                        <a:pt x="242771" y="534792"/>
                        <a:pt x="242828" y="534740"/>
                        <a:pt x="242910" y="534704"/>
                      </a:cubicBezTo>
                      <a:cubicBezTo>
                        <a:pt x="242966" y="534684"/>
                        <a:pt x="243023" y="534663"/>
                        <a:pt x="243064" y="534622"/>
                      </a:cubicBezTo>
                      <a:cubicBezTo>
                        <a:pt x="249620" y="530780"/>
                        <a:pt x="267036" y="520569"/>
                        <a:pt x="277685" y="525399"/>
                      </a:cubicBezTo>
                      <a:cubicBezTo>
                        <a:pt x="280873" y="526846"/>
                        <a:pt x="284648" y="525430"/>
                        <a:pt x="286108" y="522232"/>
                      </a:cubicBezTo>
                      <a:cubicBezTo>
                        <a:pt x="287553" y="519024"/>
                        <a:pt x="286139" y="515245"/>
                        <a:pt x="282935" y="513782"/>
                      </a:cubicBezTo>
                      <a:cubicBezTo>
                        <a:pt x="268651" y="507294"/>
                        <a:pt x="251312" y="515353"/>
                        <a:pt x="241074" y="521074"/>
                      </a:cubicBezTo>
                      <a:cubicBezTo>
                        <a:pt x="238385" y="518087"/>
                        <a:pt x="233772" y="512897"/>
                        <a:pt x="226281" y="504168"/>
                      </a:cubicBezTo>
                      <a:cubicBezTo>
                        <a:pt x="225468" y="503231"/>
                        <a:pt x="224702" y="502248"/>
                        <a:pt x="223992" y="501254"/>
                      </a:cubicBezTo>
                      <a:cubicBezTo>
                        <a:pt x="223884" y="501053"/>
                        <a:pt x="223771" y="500873"/>
                        <a:pt x="223638" y="500693"/>
                      </a:cubicBezTo>
                      <a:cubicBezTo>
                        <a:pt x="223524" y="500533"/>
                        <a:pt x="223411" y="500399"/>
                        <a:pt x="223303" y="500260"/>
                      </a:cubicBezTo>
                      <a:cubicBezTo>
                        <a:pt x="209764" y="480085"/>
                        <a:pt x="213369" y="448015"/>
                        <a:pt x="223555" y="423905"/>
                      </a:cubicBezTo>
                      <a:cubicBezTo>
                        <a:pt x="230698" y="407000"/>
                        <a:pt x="241372" y="397644"/>
                        <a:pt x="254325" y="392206"/>
                      </a:cubicBezTo>
                      <a:cubicBezTo>
                        <a:pt x="254598" y="392123"/>
                        <a:pt x="254839" y="392015"/>
                        <a:pt x="255086" y="391892"/>
                      </a:cubicBezTo>
                      <a:cubicBezTo>
                        <a:pt x="266759" y="387144"/>
                        <a:pt x="280236" y="385496"/>
                        <a:pt x="294618" y="384296"/>
                      </a:cubicBezTo>
                      <a:cubicBezTo>
                        <a:pt x="310003" y="383050"/>
                        <a:pt x="319809" y="390702"/>
                        <a:pt x="324308" y="395357"/>
                      </a:cubicBezTo>
                      <a:cubicBezTo>
                        <a:pt x="329913" y="401191"/>
                        <a:pt x="332525" y="407880"/>
                        <a:pt x="332114" y="411207"/>
                      </a:cubicBezTo>
                      <a:cubicBezTo>
                        <a:pt x="331851" y="413421"/>
                        <a:pt x="331440" y="415574"/>
                        <a:pt x="330993" y="417855"/>
                      </a:cubicBezTo>
                      <a:cubicBezTo>
                        <a:pt x="329188" y="427160"/>
                        <a:pt x="327151" y="437680"/>
                        <a:pt x="336417" y="451841"/>
                      </a:cubicBezTo>
                      <a:cubicBezTo>
                        <a:pt x="347637" y="468957"/>
                        <a:pt x="375451" y="458900"/>
                        <a:pt x="383997" y="455280"/>
                      </a:cubicBezTo>
                      <a:cubicBezTo>
                        <a:pt x="384331" y="455383"/>
                        <a:pt x="384670" y="455471"/>
                        <a:pt x="385040" y="455584"/>
                      </a:cubicBezTo>
                      <a:cubicBezTo>
                        <a:pt x="390563" y="457165"/>
                        <a:pt x="398430" y="459426"/>
                        <a:pt x="407830" y="459426"/>
                      </a:cubicBezTo>
                      <a:cubicBezTo>
                        <a:pt x="422613" y="459426"/>
                        <a:pt x="441212" y="453854"/>
                        <a:pt x="460618" y="431377"/>
                      </a:cubicBezTo>
                      <a:cubicBezTo>
                        <a:pt x="462906" y="428710"/>
                        <a:pt x="462628" y="424667"/>
                        <a:pt x="459954" y="422376"/>
                      </a:cubicBezTo>
                      <a:cubicBezTo>
                        <a:pt x="457301" y="420074"/>
                        <a:pt x="453275" y="420373"/>
                        <a:pt x="450966" y="423030"/>
                      </a:cubicBezTo>
                      <a:cubicBezTo>
                        <a:pt x="424552" y="453643"/>
                        <a:pt x="402014" y="447186"/>
                        <a:pt x="388537" y="443324"/>
                      </a:cubicBezTo>
                      <a:cubicBezTo>
                        <a:pt x="387514" y="443020"/>
                        <a:pt x="386557" y="442752"/>
                        <a:pt x="385642" y="442510"/>
                      </a:cubicBezTo>
                      <a:cubicBezTo>
                        <a:pt x="363758" y="433195"/>
                        <a:pt x="350594" y="399291"/>
                        <a:pt x="347087" y="378658"/>
                      </a:cubicBezTo>
                      <a:cubicBezTo>
                        <a:pt x="342871" y="353925"/>
                        <a:pt x="332854" y="330563"/>
                        <a:pt x="314610" y="302905"/>
                      </a:cubicBezTo>
                      <a:cubicBezTo>
                        <a:pt x="301693" y="283333"/>
                        <a:pt x="261802" y="276906"/>
                        <a:pt x="215606" y="269476"/>
                      </a:cubicBezTo>
                      <a:cubicBezTo>
                        <a:pt x="185890" y="264687"/>
                        <a:pt x="155156" y="259749"/>
                        <a:pt x="128778" y="251010"/>
                      </a:cubicBezTo>
                      <a:cubicBezTo>
                        <a:pt x="69428" y="231360"/>
                        <a:pt x="52424" y="174140"/>
                        <a:pt x="48619" y="129609"/>
                      </a:cubicBezTo>
                      <a:cubicBezTo>
                        <a:pt x="46531" y="105057"/>
                        <a:pt x="59638" y="62858"/>
                        <a:pt x="93411" y="28290"/>
                      </a:cubicBezTo>
                      <a:cubicBezTo>
                        <a:pt x="106286" y="15123"/>
                        <a:pt x="129729" y="10267"/>
                        <a:pt x="143664" y="9294"/>
                      </a:cubicBezTo>
                      <a:cubicBezTo>
                        <a:pt x="146065" y="5200"/>
                        <a:pt x="149197" y="2183"/>
                        <a:pt x="153187" y="514"/>
                      </a:cubicBezTo>
                      <a:cubicBezTo>
                        <a:pt x="153187" y="514"/>
                        <a:pt x="110405" y="-4908"/>
                        <a:pt x="86027" y="20035"/>
                      </a:cubicBezTo>
                      <a:cubicBezTo>
                        <a:pt x="61659" y="45000"/>
                        <a:pt x="36190" y="88383"/>
                        <a:pt x="39445" y="126349"/>
                      </a:cubicBezTo>
                      <a:cubicBezTo>
                        <a:pt x="42690" y="164305"/>
                        <a:pt x="56769" y="231036"/>
                        <a:pt x="123939" y="253271"/>
                      </a:cubicBezTo>
                      <a:cubicBezTo>
                        <a:pt x="191109" y="275495"/>
                        <a:pt x="287512" y="273879"/>
                        <a:pt x="306470" y="302622"/>
                      </a:cubicBezTo>
                      <a:cubicBezTo>
                        <a:pt x="325414" y="331366"/>
                        <a:pt x="334186" y="353683"/>
                        <a:pt x="337970" y="375918"/>
                      </a:cubicBezTo>
                      <a:cubicBezTo>
                        <a:pt x="341760" y="398164"/>
                        <a:pt x="355767" y="434420"/>
                        <a:pt x="380670" y="444729"/>
                      </a:cubicBezTo>
                      <a:cubicBezTo>
                        <a:pt x="380670" y="444729"/>
                        <a:pt x="348830" y="459642"/>
                        <a:pt x="338922" y="444549"/>
                      </a:cubicBezTo>
                      <a:cubicBezTo>
                        <a:pt x="329013" y="429420"/>
                        <a:pt x="334201" y="419971"/>
                        <a:pt x="335605" y="408174"/>
                      </a:cubicBezTo>
                      <a:cubicBezTo>
                        <a:pt x="337014" y="396366"/>
                        <a:pt x="320040" y="371789"/>
                        <a:pt x="291271" y="374162"/>
                      </a:cubicBezTo>
                      <a:cubicBezTo>
                        <a:pt x="277336" y="375311"/>
                        <a:pt x="262624" y="376897"/>
                        <a:pt x="249384" y="382427"/>
                      </a:cubicBezTo>
                      <a:lnTo>
                        <a:pt x="249384" y="382437"/>
                      </a:lnTo>
                      <a:cubicBezTo>
                        <a:pt x="253523" y="371809"/>
                        <a:pt x="255425" y="335449"/>
                        <a:pt x="216732" y="320794"/>
                      </a:cubicBezTo>
                      <a:cubicBezTo>
                        <a:pt x="178059" y="306150"/>
                        <a:pt x="91267" y="317025"/>
                        <a:pt x="62944" y="337792"/>
                      </a:cubicBezTo>
                      <a:cubicBezTo>
                        <a:pt x="34653" y="358591"/>
                        <a:pt x="-734" y="378895"/>
                        <a:pt x="207" y="420486"/>
                      </a:cubicBezTo>
                      <a:cubicBezTo>
                        <a:pt x="1153" y="462041"/>
                        <a:pt x="9133" y="483313"/>
                        <a:pt x="37435" y="499838"/>
                      </a:cubicBezTo>
                      <a:cubicBezTo>
                        <a:pt x="37435" y="504555"/>
                        <a:pt x="38129" y="509189"/>
                        <a:pt x="40026" y="513025"/>
                      </a:cubicBezTo>
                      <a:cubicBezTo>
                        <a:pt x="37527" y="520677"/>
                        <a:pt x="36211" y="529920"/>
                        <a:pt x="37435" y="540775"/>
                      </a:cubicBezTo>
                      <a:cubicBezTo>
                        <a:pt x="41584" y="577233"/>
                        <a:pt x="46336" y="606862"/>
                        <a:pt x="77573" y="620750"/>
                      </a:cubicBezTo>
                      <a:cubicBezTo>
                        <a:pt x="77573" y="620750"/>
                        <a:pt x="63932" y="638350"/>
                        <a:pt x="72406" y="659695"/>
                      </a:cubicBezTo>
                      <a:cubicBezTo>
                        <a:pt x="80869" y="681044"/>
                        <a:pt x="100959" y="670678"/>
                        <a:pt x="115851" y="684365"/>
                      </a:cubicBezTo>
                      <a:cubicBezTo>
                        <a:pt x="130752" y="698011"/>
                        <a:pt x="128263" y="719165"/>
                        <a:pt x="133647" y="729314"/>
                      </a:cubicBezTo>
                      <a:cubicBezTo>
                        <a:pt x="139020" y="739463"/>
                        <a:pt x="159085" y="767842"/>
                        <a:pt x="187016" y="760390"/>
                      </a:cubicBezTo>
                      <a:cubicBezTo>
                        <a:pt x="214948" y="752919"/>
                        <a:pt x="221565" y="723521"/>
                        <a:pt x="217848" y="703418"/>
                      </a:cubicBezTo>
                      <a:cubicBezTo>
                        <a:pt x="214130" y="683315"/>
                        <a:pt x="230883" y="664262"/>
                        <a:pt x="262326" y="675225"/>
                      </a:cubicBezTo>
                      <a:cubicBezTo>
                        <a:pt x="293770" y="686219"/>
                        <a:pt x="331954" y="700508"/>
                        <a:pt x="367331" y="693773"/>
                      </a:cubicBezTo>
                      <a:cubicBezTo>
                        <a:pt x="402713" y="687043"/>
                        <a:pt x="444811" y="675349"/>
                        <a:pt x="447999" y="613345"/>
                      </a:cubicBezTo>
                      <a:cubicBezTo>
                        <a:pt x="451182" y="551342"/>
                        <a:pt x="433134" y="531862"/>
                        <a:pt x="391386" y="513437"/>
                      </a:cubicBezTo>
                      <a:cubicBezTo>
                        <a:pt x="391386" y="513437"/>
                        <a:pt x="441268" y="495363"/>
                        <a:pt x="464629" y="453205"/>
                      </a:cubicBezTo>
                      <a:cubicBezTo>
                        <a:pt x="487968" y="411016"/>
                        <a:pt x="479823" y="374528"/>
                        <a:pt x="455774" y="365316"/>
                      </a:cubicBezTo>
                      <a:close/>
                      <a:moveTo>
                        <a:pt x="74221" y="441604"/>
                      </a:moveTo>
                      <a:cubicBezTo>
                        <a:pt x="66405" y="436295"/>
                        <a:pt x="59263" y="434070"/>
                        <a:pt x="55267" y="433699"/>
                      </a:cubicBezTo>
                      <a:cubicBezTo>
                        <a:pt x="55267" y="433699"/>
                        <a:pt x="57257" y="427294"/>
                        <a:pt x="54717" y="421598"/>
                      </a:cubicBezTo>
                      <a:cubicBezTo>
                        <a:pt x="54717" y="421598"/>
                        <a:pt x="58044" y="399343"/>
                        <a:pt x="87621" y="383127"/>
                      </a:cubicBezTo>
                      <a:cubicBezTo>
                        <a:pt x="81363" y="387973"/>
                        <a:pt x="76699" y="393055"/>
                        <a:pt x="74262" y="397911"/>
                      </a:cubicBezTo>
                      <a:cubicBezTo>
                        <a:pt x="62024" y="422201"/>
                        <a:pt x="73377" y="440599"/>
                        <a:pt x="74221" y="441604"/>
                      </a:cubicBezTo>
                      <a:close/>
                      <a:moveTo>
                        <a:pt x="114359" y="569390"/>
                      </a:moveTo>
                      <a:cubicBezTo>
                        <a:pt x="114046" y="569782"/>
                        <a:pt x="113778" y="570183"/>
                        <a:pt x="113557" y="570605"/>
                      </a:cubicBezTo>
                      <a:lnTo>
                        <a:pt x="113537" y="570595"/>
                      </a:lnTo>
                      <a:cubicBezTo>
                        <a:pt x="113537" y="570595"/>
                        <a:pt x="110112" y="562310"/>
                        <a:pt x="100913" y="560899"/>
                      </a:cubicBezTo>
                      <a:cubicBezTo>
                        <a:pt x="100913" y="560899"/>
                        <a:pt x="100872" y="560899"/>
                        <a:pt x="100805" y="560878"/>
                      </a:cubicBezTo>
                      <a:cubicBezTo>
                        <a:pt x="100034" y="560729"/>
                        <a:pt x="95673" y="559220"/>
                        <a:pt x="96316" y="545662"/>
                      </a:cubicBezTo>
                      <a:cubicBezTo>
                        <a:pt x="96676" y="538020"/>
                        <a:pt x="100183" y="523669"/>
                        <a:pt x="101679" y="508267"/>
                      </a:cubicBezTo>
                      <a:cubicBezTo>
                        <a:pt x="103114" y="493622"/>
                        <a:pt x="102764" y="478015"/>
                        <a:pt x="96234" y="466290"/>
                      </a:cubicBezTo>
                      <a:cubicBezTo>
                        <a:pt x="94640" y="463432"/>
                        <a:pt x="92938" y="460780"/>
                        <a:pt x="91215" y="458365"/>
                      </a:cubicBezTo>
                      <a:cubicBezTo>
                        <a:pt x="91873" y="458715"/>
                        <a:pt x="108893" y="467598"/>
                        <a:pt x="130176" y="465728"/>
                      </a:cubicBezTo>
                      <a:cubicBezTo>
                        <a:pt x="123548" y="468818"/>
                        <a:pt x="117697" y="472840"/>
                        <a:pt x="113537" y="477979"/>
                      </a:cubicBezTo>
                      <a:cubicBezTo>
                        <a:pt x="109104" y="483442"/>
                        <a:pt x="105032" y="495250"/>
                        <a:pt x="103936" y="508432"/>
                      </a:cubicBezTo>
                      <a:cubicBezTo>
                        <a:pt x="102219" y="528648"/>
                        <a:pt x="107397" y="552109"/>
                        <a:pt x="128711" y="560899"/>
                      </a:cubicBezTo>
                      <a:cubicBezTo>
                        <a:pt x="121018" y="563952"/>
                        <a:pt x="116180" y="567140"/>
                        <a:pt x="114359" y="569390"/>
                      </a:cubicBezTo>
                      <a:close/>
                      <a:moveTo>
                        <a:pt x="358132" y="517196"/>
                      </a:moveTo>
                      <a:cubicBezTo>
                        <a:pt x="336448" y="518381"/>
                        <a:pt x="313078" y="545327"/>
                        <a:pt x="312055" y="546491"/>
                      </a:cubicBezTo>
                      <a:cubicBezTo>
                        <a:pt x="317397" y="533808"/>
                        <a:pt x="314847" y="521388"/>
                        <a:pt x="308589" y="514045"/>
                      </a:cubicBezTo>
                      <a:cubicBezTo>
                        <a:pt x="305560" y="510487"/>
                        <a:pt x="301081" y="506995"/>
                        <a:pt x="296135" y="503252"/>
                      </a:cubicBezTo>
                      <a:cubicBezTo>
                        <a:pt x="286679" y="496110"/>
                        <a:pt x="275438" y="488087"/>
                        <a:pt x="268918" y="476923"/>
                      </a:cubicBezTo>
                      <a:cubicBezTo>
                        <a:pt x="258973" y="459915"/>
                        <a:pt x="267504" y="436372"/>
                        <a:pt x="267504" y="436372"/>
                      </a:cubicBezTo>
                      <a:lnTo>
                        <a:pt x="267684" y="436341"/>
                      </a:lnTo>
                      <a:cubicBezTo>
                        <a:pt x="268306" y="444204"/>
                        <a:pt x="270358" y="449307"/>
                        <a:pt x="270358" y="449307"/>
                      </a:cubicBezTo>
                      <a:lnTo>
                        <a:pt x="270440" y="449307"/>
                      </a:lnTo>
                      <a:cubicBezTo>
                        <a:pt x="271484" y="465759"/>
                        <a:pt x="282807" y="483411"/>
                        <a:pt x="295148" y="497474"/>
                      </a:cubicBezTo>
                      <a:cubicBezTo>
                        <a:pt x="296382" y="498854"/>
                        <a:pt x="297734" y="500178"/>
                        <a:pt x="299225" y="501398"/>
                      </a:cubicBezTo>
                      <a:cubicBezTo>
                        <a:pt x="313026" y="512711"/>
                        <a:pt x="337430" y="516836"/>
                        <a:pt x="358137" y="517160"/>
                      </a:cubicBezTo>
                      <a:lnTo>
                        <a:pt x="358137" y="517196"/>
                      </a:lnTo>
                      <a:close/>
                      <a:moveTo>
                        <a:pt x="374756" y="585353"/>
                      </a:moveTo>
                      <a:cubicBezTo>
                        <a:pt x="375759" y="584972"/>
                        <a:pt x="376710" y="584571"/>
                        <a:pt x="377600" y="584128"/>
                      </a:cubicBezTo>
                      <a:cubicBezTo>
                        <a:pt x="379379" y="588283"/>
                        <a:pt x="382480" y="590446"/>
                        <a:pt x="386007" y="591368"/>
                      </a:cubicBezTo>
                      <a:cubicBezTo>
                        <a:pt x="390959" y="604483"/>
                        <a:pt x="385724" y="620060"/>
                        <a:pt x="376525" y="627856"/>
                      </a:cubicBezTo>
                      <a:cubicBezTo>
                        <a:pt x="367321" y="635652"/>
                        <a:pt x="354944" y="642037"/>
                        <a:pt x="330864" y="627856"/>
                      </a:cubicBezTo>
                      <a:cubicBezTo>
                        <a:pt x="328617" y="626528"/>
                        <a:pt x="326221" y="625323"/>
                        <a:pt x="323686" y="624226"/>
                      </a:cubicBezTo>
                      <a:cubicBezTo>
                        <a:pt x="337801" y="629061"/>
                        <a:pt x="355294" y="592434"/>
                        <a:pt x="374756" y="585353"/>
                      </a:cubicBezTo>
                      <a:close/>
                      <a:moveTo>
                        <a:pt x="192395" y="621919"/>
                      </a:moveTo>
                      <a:cubicBezTo>
                        <a:pt x="178424" y="628438"/>
                        <a:pt x="166787" y="638443"/>
                        <a:pt x="159013" y="651002"/>
                      </a:cubicBezTo>
                      <a:lnTo>
                        <a:pt x="157172" y="650168"/>
                      </a:lnTo>
                      <a:cubicBezTo>
                        <a:pt x="153650" y="641672"/>
                        <a:pt x="149135" y="635003"/>
                        <a:pt x="144008" y="629813"/>
                      </a:cubicBezTo>
                      <a:cubicBezTo>
                        <a:pt x="144008" y="629818"/>
                        <a:pt x="160792" y="609118"/>
                        <a:pt x="192395" y="621919"/>
                      </a:cubicBezTo>
                      <a:close/>
                      <a:moveTo>
                        <a:pt x="215585" y="500600"/>
                      </a:moveTo>
                      <a:cubicBezTo>
                        <a:pt x="216542" y="501995"/>
                        <a:pt x="217555" y="503324"/>
                        <a:pt x="218614" y="504555"/>
                      </a:cubicBezTo>
                      <a:cubicBezTo>
                        <a:pt x="233243" y="521563"/>
                        <a:pt x="237017" y="525363"/>
                        <a:pt x="237017" y="525363"/>
                      </a:cubicBezTo>
                      <a:cubicBezTo>
                        <a:pt x="237017" y="525363"/>
                        <a:pt x="193603" y="547088"/>
                        <a:pt x="174259" y="516362"/>
                      </a:cubicBezTo>
                      <a:cubicBezTo>
                        <a:pt x="174259" y="516357"/>
                        <a:pt x="192652" y="516851"/>
                        <a:pt x="215585" y="500600"/>
                      </a:cubicBezTo>
                      <a:close/>
                      <a:moveTo>
                        <a:pt x="214829" y="417649"/>
                      </a:moveTo>
                      <a:cubicBezTo>
                        <a:pt x="213945" y="419739"/>
                        <a:pt x="213112" y="421871"/>
                        <a:pt x="212361" y="423936"/>
                      </a:cubicBezTo>
                      <a:lnTo>
                        <a:pt x="212341" y="423936"/>
                      </a:lnTo>
                      <a:cubicBezTo>
                        <a:pt x="211045" y="419873"/>
                        <a:pt x="208767" y="416676"/>
                        <a:pt x="205805" y="414230"/>
                      </a:cubicBezTo>
                      <a:cubicBezTo>
                        <a:pt x="205805" y="414230"/>
                        <a:pt x="212947" y="412448"/>
                        <a:pt x="216372" y="414230"/>
                      </a:cubicBezTo>
                      <a:cubicBezTo>
                        <a:pt x="215837" y="415311"/>
                        <a:pt x="215333" y="416470"/>
                        <a:pt x="214829" y="417649"/>
                      </a:cubicBezTo>
                      <a:close/>
                    </a:path>
                  </a:pathLst>
                </a:custGeom>
                <a:solidFill>
                  <a:srgbClr val="DE8988"/>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186" name="Graphic 172">
                  <a:extLst>
                    <a:ext uri="{FF2B5EF4-FFF2-40B4-BE49-F238E27FC236}">
                      <a16:creationId xmlns:a16="http://schemas.microsoft.com/office/drawing/2014/main" id="{94780613-FB8F-AA26-3C0B-EBC9A1DC975A}"/>
                    </a:ext>
                  </a:extLst>
                </p:cNvPr>
                <p:cNvGrpSpPr/>
                <p:nvPr/>
              </p:nvGrpSpPr>
              <p:grpSpPr>
                <a:xfrm>
                  <a:off x="5076970" y="4785462"/>
                  <a:ext cx="478350" cy="761561"/>
                  <a:chOff x="5076970" y="4785462"/>
                  <a:chExt cx="478350" cy="761561"/>
                </a:xfrm>
                <a:noFill/>
              </p:grpSpPr>
              <p:sp>
                <p:nvSpPr>
                  <p:cNvPr id="187" name="Free-form: Shape 1775">
                    <a:extLst>
                      <a:ext uri="{FF2B5EF4-FFF2-40B4-BE49-F238E27FC236}">
                        <a16:creationId xmlns:a16="http://schemas.microsoft.com/office/drawing/2014/main" id="{9AC04924-CBDA-F3DA-E61F-45249B09393D}"/>
                      </a:ext>
                    </a:extLst>
                  </p:cNvPr>
                  <p:cNvSpPr/>
                  <p:nvPr/>
                </p:nvSpPr>
                <p:spPr>
                  <a:xfrm>
                    <a:off x="5076970" y="5099477"/>
                    <a:ext cx="251303" cy="185777"/>
                  </a:xfrm>
                  <a:custGeom>
                    <a:avLst/>
                    <a:gdLst>
                      <a:gd name="connsiteX0" fmla="*/ 249394 w 251303"/>
                      <a:gd name="connsiteY0" fmla="*/ 68392 h 185777"/>
                      <a:gd name="connsiteX1" fmla="*/ 216742 w 251303"/>
                      <a:gd name="connsiteY1" fmla="*/ 6738 h 185777"/>
                      <a:gd name="connsiteX2" fmla="*/ 62955 w 251303"/>
                      <a:gd name="connsiteY2" fmla="*/ 23757 h 185777"/>
                      <a:gd name="connsiteX3" fmla="*/ 217 w 251303"/>
                      <a:gd name="connsiteY3" fmla="*/ 106430 h 185777"/>
                      <a:gd name="connsiteX4" fmla="*/ 37445 w 251303"/>
                      <a:gd name="connsiteY4" fmla="*/ 185792 h 185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303" h="185777">
                        <a:moveTo>
                          <a:pt x="249394" y="68392"/>
                        </a:moveTo>
                        <a:cubicBezTo>
                          <a:pt x="253533" y="57768"/>
                          <a:pt x="255426" y="21393"/>
                          <a:pt x="216742" y="6738"/>
                        </a:cubicBezTo>
                        <a:cubicBezTo>
                          <a:pt x="178059" y="-7896"/>
                          <a:pt x="91257" y="2979"/>
                          <a:pt x="62955" y="23757"/>
                        </a:cubicBezTo>
                        <a:cubicBezTo>
                          <a:pt x="34663" y="44545"/>
                          <a:pt x="-734" y="64849"/>
                          <a:pt x="217" y="106430"/>
                        </a:cubicBezTo>
                        <a:cubicBezTo>
                          <a:pt x="1163" y="148006"/>
                          <a:pt x="9144" y="169257"/>
                          <a:pt x="37445" y="18579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8" name="Free-form: Shape 1776">
                    <a:extLst>
                      <a:ext uri="{FF2B5EF4-FFF2-40B4-BE49-F238E27FC236}">
                        <a16:creationId xmlns:a16="http://schemas.microsoft.com/office/drawing/2014/main" id="{8984C03B-B033-2DD0-5C6B-E631BD240997}"/>
                      </a:ext>
                    </a:extLst>
                  </p:cNvPr>
                  <p:cNvSpPr/>
                  <p:nvPr/>
                </p:nvSpPr>
                <p:spPr>
                  <a:xfrm>
                    <a:off x="5114219" y="5258329"/>
                    <a:ext cx="5232" cy="41133"/>
                  </a:xfrm>
                  <a:custGeom>
                    <a:avLst/>
                    <a:gdLst>
                      <a:gd name="connsiteX0" fmla="*/ 5439 w 5232"/>
                      <a:gd name="connsiteY0" fmla="*/ 6 h 41133"/>
                      <a:gd name="connsiteX1" fmla="*/ 3310 w 5232"/>
                      <a:gd name="connsiteY1" fmla="*/ 41139 h 41133"/>
                    </a:gdLst>
                    <a:ahLst/>
                    <a:cxnLst>
                      <a:cxn ang="0">
                        <a:pos x="connsiteX0" y="connsiteY0"/>
                      </a:cxn>
                      <a:cxn ang="0">
                        <a:pos x="connsiteX1" y="connsiteY1"/>
                      </a:cxn>
                    </a:cxnLst>
                    <a:rect l="l" t="t" r="r" b="b"/>
                    <a:pathLst>
                      <a:path w="5232" h="41133">
                        <a:moveTo>
                          <a:pt x="5439" y="6"/>
                        </a:moveTo>
                        <a:cubicBezTo>
                          <a:pt x="5439" y="6"/>
                          <a:pt x="-4753" y="26932"/>
                          <a:pt x="3310" y="4113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9" name="Free-form: Shape 1777">
                    <a:extLst>
                      <a:ext uri="{FF2B5EF4-FFF2-40B4-BE49-F238E27FC236}">
                        <a16:creationId xmlns:a16="http://schemas.microsoft.com/office/drawing/2014/main" id="{142775FF-6B6D-8307-A0CA-6ACADFDDFE72}"/>
                      </a:ext>
                    </a:extLst>
                  </p:cNvPr>
                  <p:cNvSpPr/>
                  <p:nvPr/>
                </p:nvSpPr>
                <p:spPr>
                  <a:xfrm>
                    <a:off x="5113751" y="4785462"/>
                    <a:ext cx="441569" cy="761561"/>
                  </a:xfrm>
                  <a:custGeom>
                    <a:avLst/>
                    <a:gdLst>
                      <a:gd name="connsiteX0" fmla="*/ 21756 w 441569"/>
                      <a:gd name="connsiteY0" fmla="*/ 485205 h 761561"/>
                      <a:gd name="connsiteX1" fmla="*/ 653 w 441569"/>
                      <a:gd name="connsiteY1" fmla="*/ 540731 h 761561"/>
                      <a:gd name="connsiteX2" fmla="*/ 40807 w 441569"/>
                      <a:gd name="connsiteY2" fmla="*/ 620706 h 761561"/>
                      <a:gd name="connsiteX3" fmla="*/ 35624 w 441569"/>
                      <a:gd name="connsiteY3" fmla="*/ 659666 h 761561"/>
                      <a:gd name="connsiteX4" fmla="*/ 79058 w 441569"/>
                      <a:gd name="connsiteY4" fmla="*/ 684305 h 761561"/>
                      <a:gd name="connsiteX5" fmla="*/ 96855 w 441569"/>
                      <a:gd name="connsiteY5" fmla="*/ 729259 h 761561"/>
                      <a:gd name="connsiteX6" fmla="*/ 150234 w 441569"/>
                      <a:gd name="connsiteY6" fmla="*/ 760346 h 761561"/>
                      <a:gd name="connsiteX7" fmla="*/ 181055 w 441569"/>
                      <a:gd name="connsiteY7" fmla="*/ 703363 h 761561"/>
                      <a:gd name="connsiteX8" fmla="*/ 225534 w 441569"/>
                      <a:gd name="connsiteY8" fmla="*/ 675201 h 761561"/>
                      <a:gd name="connsiteX9" fmla="*/ 330549 w 441569"/>
                      <a:gd name="connsiteY9" fmla="*/ 693729 h 761561"/>
                      <a:gd name="connsiteX10" fmla="*/ 411217 w 441569"/>
                      <a:gd name="connsiteY10" fmla="*/ 613301 h 761561"/>
                      <a:gd name="connsiteX11" fmla="*/ 354604 w 441569"/>
                      <a:gd name="connsiteY11" fmla="*/ 513383 h 761561"/>
                      <a:gd name="connsiteX12" fmla="*/ 427836 w 441569"/>
                      <a:gd name="connsiteY12" fmla="*/ 453161 h 761561"/>
                      <a:gd name="connsiteX13" fmla="*/ 418987 w 441569"/>
                      <a:gd name="connsiteY13" fmla="*/ 365292 h 761561"/>
                      <a:gd name="connsiteX14" fmla="*/ 371577 w 441569"/>
                      <a:gd name="connsiteY14" fmla="*/ 375915 h 761561"/>
                      <a:gd name="connsiteX15" fmla="*/ 337619 w 441569"/>
                      <a:gd name="connsiteY15" fmla="*/ 294076 h 761561"/>
                      <a:gd name="connsiteX16" fmla="*/ 247398 w 441569"/>
                      <a:gd name="connsiteY16" fmla="*/ 222510 h 761561"/>
                      <a:gd name="connsiteX17" fmla="*/ 83593 w 441569"/>
                      <a:gd name="connsiteY17" fmla="*/ 170785 h 761561"/>
                      <a:gd name="connsiteX18" fmla="*/ 116137 w 441569"/>
                      <a:gd name="connsiteY18" fmla="*/ 68745 h 761561"/>
                      <a:gd name="connsiteX19" fmla="*/ 100927 w 441569"/>
                      <a:gd name="connsiteY19" fmla="*/ 32597 h 761561"/>
                      <a:gd name="connsiteX20" fmla="*/ 116394 w 441569"/>
                      <a:gd name="connsiteY20" fmla="*/ 516 h 761561"/>
                      <a:gd name="connsiteX21" fmla="*/ 49234 w 441569"/>
                      <a:gd name="connsiteY21" fmla="*/ 20038 h 761561"/>
                      <a:gd name="connsiteX22" fmla="*/ 2653 w 441569"/>
                      <a:gd name="connsiteY22" fmla="*/ 126346 h 761561"/>
                      <a:gd name="connsiteX23" fmla="*/ 87147 w 441569"/>
                      <a:gd name="connsiteY23" fmla="*/ 253257 h 761561"/>
                      <a:gd name="connsiteX24" fmla="*/ 269678 w 441569"/>
                      <a:gd name="connsiteY24" fmla="*/ 302619 h 761561"/>
                      <a:gd name="connsiteX25" fmla="*/ 301173 w 441569"/>
                      <a:gd name="connsiteY25" fmla="*/ 375915 h 761561"/>
                      <a:gd name="connsiteX26" fmla="*/ 343877 w 441569"/>
                      <a:gd name="connsiteY26" fmla="*/ 444726 h 761561"/>
                      <a:gd name="connsiteX27" fmla="*/ 302119 w 441569"/>
                      <a:gd name="connsiteY27" fmla="*/ 444536 h 761561"/>
                      <a:gd name="connsiteX28" fmla="*/ 298813 w 441569"/>
                      <a:gd name="connsiteY28" fmla="*/ 408166 h 761561"/>
                      <a:gd name="connsiteX29" fmla="*/ 254478 w 441569"/>
                      <a:gd name="connsiteY29" fmla="*/ 374144 h 761561"/>
                      <a:gd name="connsiteX30" fmla="*/ 178047 w 441569"/>
                      <a:gd name="connsiteY30" fmla="*/ 417610 h 761561"/>
                      <a:gd name="connsiteX31" fmla="*/ 181832 w 441569"/>
                      <a:gd name="connsiteY31" fmla="*/ 504546 h 761561"/>
                      <a:gd name="connsiteX32" fmla="*/ 200220 w 441569"/>
                      <a:gd name="connsiteY32" fmla="*/ 525314 h 761561"/>
                      <a:gd name="connsiteX33" fmla="*/ 137482 w 441569"/>
                      <a:gd name="connsiteY33" fmla="*/ 516344 h 761561"/>
                      <a:gd name="connsiteX34" fmla="*/ 178808 w 441569"/>
                      <a:gd name="connsiteY34" fmla="*/ 500566 h 76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41569" h="761561">
                        <a:moveTo>
                          <a:pt x="21756" y="485205"/>
                        </a:moveTo>
                        <a:cubicBezTo>
                          <a:pt x="21349" y="485828"/>
                          <a:pt x="-3492" y="504273"/>
                          <a:pt x="653" y="540731"/>
                        </a:cubicBezTo>
                        <a:cubicBezTo>
                          <a:pt x="4802" y="577199"/>
                          <a:pt x="9554" y="606828"/>
                          <a:pt x="40807" y="620706"/>
                        </a:cubicBezTo>
                        <a:cubicBezTo>
                          <a:pt x="40807" y="620706"/>
                          <a:pt x="27139" y="638316"/>
                          <a:pt x="35624" y="659666"/>
                        </a:cubicBezTo>
                        <a:cubicBezTo>
                          <a:pt x="44087" y="681000"/>
                          <a:pt x="64177" y="670639"/>
                          <a:pt x="79058" y="684305"/>
                        </a:cubicBezTo>
                        <a:cubicBezTo>
                          <a:pt x="93970" y="697992"/>
                          <a:pt x="91481" y="719115"/>
                          <a:pt x="96855" y="729259"/>
                        </a:cubicBezTo>
                        <a:cubicBezTo>
                          <a:pt x="102238" y="739419"/>
                          <a:pt x="122303" y="767797"/>
                          <a:pt x="150234" y="760346"/>
                        </a:cubicBezTo>
                        <a:cubicBezTo>
                          <a:pt x="178165" y="752885"/>
                          <a:pt x="184783" y="723466"/>
                          <a:pt x="181055" y="703363"/>
                        </a:cubicBezTo>
                        <a:cubicBezTo>
                          <a:pt x="177348" y="683270"/>
                          <a:pt x="194095" y="664207"/>
                          <a:pt x="225534" y="675201"/>
                        </a:cubicBezTo>
                        <a:cubicBezTo>
                          <a:pt x="256987" y="686175"/>
                          <a:pt x="295172" y="700454"/>
                          <a:pt x="330549" y="693729"/>
                        </a:cubicBezTo>
                        <a:cubicBezTo>
                          <a:pt x="365931" y="686999"/>
                          <a:pt x="408029" y="675304"/>
                          <a:pt x="411217" y="613301"/>
                        </a:cubicBezTo>
                        <a:cubicBezTo>
                          <a:pt x="414400" y="551297"/>
                          <a:pt x="396352" y="531807"/>
                          <a:pt x="354604" y="513383"/>
                        </a:cubicBezTo>
                        <a:cubicBezTo>
                          <a:pt x="354604" y="513383"/>
                          <a:pt x="404486" y="495319"/>
                          <a:pt x="427836" y="453161"/>
                        </a:cubicBezTo>
                        <a:cubicBezTo>
                          <a:pt x="451196" y="410998"/>
                          <a:pt x="443051" y="374494"/>
                          <a:pt x="418987" y="365292"/>
                        </a:cubicBezTo>
                        <a:cubicBezTo>
                          <a:pt x="394943" y="356080"/>
                          <a:pt x="377969" y="377342"/>
                          <a:pt x="371577" y="375915"/>
                        </a:cubicBezTo>
                        <a:cubicBezTo>
                          <a:pt x="371577" y="375915"/>
                          <a:pt x="353879" y="327377"/>
                          <a:pt x="337619" y="294076"/>
                        </a:cubicBezTo>
                        <a:cubicBezTo>
                          <a:pt x="321345" y="260775"/>
                          <a:pt x="296931" y="228885"/>
                          <a:pt x="247398" y="222510"/>
                        </a:cubicBezTo>
                        <a:cubicBezTo>
                          <a:pt x="197870" y="216125"/>
                          <a:pt x="106229" y="210821"/>
                          <a:pt x="83593" y="170785"/>
                        </a:cubicBezTo>
                        <a:cubicBezTo>
                          <a:pt x="60948" y="130759"/>
                          <a:pt x="68018" y="71578"/>
                          <a:pt x="116137" y="68745"/>
                        </a:cubicBezTo>
                        <a:cubicBezTo>
                          <a:pt x="116137" y="68745"/>
                          <a:pt x="98449" y="68745"/>
                          <a:pt x="100927" y="32597"/>
                        </a:cubicBezTo>
                        <a:cubicBezTo>
                          <a:pt x="102053" y="16284"/>
                          <a:pt x="106738" y="4548"/>
                          <a:pt x="116394" y="516"/>
                        </a:cubicBezTo>
                        <a:cubicBezTo>
                          <a:pt x="116394" y="516"/>
                          <a:pt x="73613" y="-4916"/>
                          <a:pt x="49234" y="20038"/>
                        </a:cubicBezTo>
                        <a:cubicBezTo>
                          <a:pt x="24866" y="44991"/>
                          <a:pt x="-602" y="88385"/>
                          <a:pt x="2653" y="126346"/>
                        </a:cubicBezTo>
                        <a:cubicBezTo>
                          <a:pt x="5898" y="164312"/>
                          <a:pt x="19976" y="231033"/>
                          <a:pt x="87147" y="253257"/>
                        </a:cubicBezTo>
                        <a:cubicBezTo>
                          <a:pt x="154317" y="275503"/>
                          <a:pt x="250719" y="273865"/>
                          <a:pt x="269678" y="302619"/>
                        </a:cubicBezTo>
                        <a:cubicBezTo>
                          <a:pt x="288631" y="331363"/>
                          <a:pt x="297383" y="353680"/>
                          <a:pt x="301173" y="375915"/>
                        </a:cubicBezTo>
                        <a:cubicBezTo>
                          <a:pt x="304957" y="398160"/>
                          <a:pt x="318959" y="434427"/>
                          <a:pt x="343877" y="444726"/>
                        </a:cubicBezTo>
                        <a:cubicBezTo>
                          <a:pt x="343877" y="444726"/>
                          <a:pt x="312038" y="459639"/>
                          <a:pt x="302119" y="444536"/>
                        </a:cubicBezTo>
                        <a:cubicBezTo>
                          <a:pt x="292205" y="429417"/>
                          <a:pt x="297409" y="419983"/>
                          <a:pt x="298813" y="408166"/>
                        </a:cubicBezTo>
                        <a:cubicBezTo>
                          <a:pt x="300222" y="396348"/>
                          <a:pt x="283248" y="371791"/>
                          <a:pt x="254478" y="374144"/>
                        </a:cubicBezTo>
                        <a:cubicBezTo>
                          <a:pt x="225698" y="376507"/>
                          <a:pt x="193622" y="380761"/>
                          <a:pt x="178047" y="417610"/>
                        </a:cubicBezTo>
                        <a:cubicBezTo>
                          <a:pt x="162482" y="454448"/>
                          <a:pt x="167198" y="487517"/>
                          <a:pt x="181832" y="504546"/>
                        </a:cubicBezTo>
                        <a:cubicBezTo>
                          <a:pt x="196456" y="521534"/>
                          <a:pt x="200220" y="525314"/>
                          <a:pt x="200220" y="525314"/>
                        </a:cubicBezTo>
                        <a:cubicBezTo>
                          <a:pt x="200220" y="525314"/>
                          <a:pt x="156826" y="547059"/>
                          <a:pt x="137482" y="516344"/>
                        </a:cubicBezTo>
                        <a:cubicBezTo>
                          <a:pt x="137482" y="516344"/>
                          <a:pt x="155890" y="516817"/>
                          <a:pt x="178808" y="50056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0" name="Free-form: Shape 1778">
                    <a:extLst>
                      <a:ext uri="{FF2B5EF4-FFF2-40B4-BE49-F238E27FC236}">
                        <a16:creationId xmlns:a16="http://schemas.microsoft.com/office/drawing/2014/main" id="{774F940C-02DE-15D5-BEBF-0835BB9B5E7B}"/>
                      </a:ext>
                    </a:extLst>
                  </p:cNvPr>
                  <p:cNvSpPr/>
                  <p:nvPr/>
                </p:nvSpPr>
                <p:spPr>
                  <a:xfrm>
                    <a:off x="5229707" y="4785957"/>
                    <a:ext cx="15947" cy="68229"/>
                  </a:xfrm>
                  <a:custGeom>
                    <a:avLst/>
                    <a:gdLst>
                      <a:gd name="connsiteX0" fmla="*/ 452 w 15947"/>
                      <a:gd name="connsiteY0" fmla="*/ 47 h 68229"/>
                      <a:gd name="connsiteX1" fmla="*/ 16110 w 15947"/>
                      <a:gd name="connsiteY1" fmla="*/ 31788 h 68229"/>
                      <a:gd name="connsiteX2" fmla="*/ 195 w 15947"/>
                      <a:gd name="connsiteY2" fmla="*/ 68276 h 68229"/>
                    </a:gdLst>
                    <a:ahLst/>
                    <a:cxnLst>
                      <a:cxn ang="0">
                        <a:pos x="connsiteX0" y="connsiteY0"/>
                      </a:cxn>
                      <a:cxn ang="0">
                        <a:pos x="connsiteX1" y="connsiteY1"/>
                      </a:cxn>
                      <a:cxn ang="0">
                        <a:pos x="connsiteX2" y="connsiteY2"/>
                      </a:cxn>
                    </a:cxnLst>
                    <a:rect l="l" t="t" r="r" b="b"/>
                    <a:pathLst>
                      <a:path w="15947" h="68229">
                        <a:moveTo>
                          <a:pt x="452" y="47"/>
                        </a:moveTo>
                        <a:cubicBezTo>
                          <a:pt x="14001" y="248"/>
                          <a:pt x="16470" y="14059"/>
                          <a:pt x="16110" y="31788"/>
                        </a:cubicBezTo>
                        <a:cubicBezTo>
                          <a:pt x="15770" y="49491"/>
                          <a:pt x="14464" y="68276"/>
                          <a:pt x="195" y="6827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1" name="Free-form: Shape 1779">
                    <a:extLst>
                      <a:ext uri="{FF2B5EF4-FFF2-40B4-BE49-F238E27FC236}">
                        <a16:creationId xmlns:a16="http://schemas.microsoft.com/office/drawing/2014/main" id="{7734C5EA-813F-3858-A248-4FAFDD80784E}"/>
                      </a:ext>
                    </a:extLst>
                  </p:cNvPr>
                  <p:cNvSpPr/>
                  <p:nvPr/>
                </p:nvSpPr>
                <p:spPr>
                  <a:xfrm>
                    <a:off x="5457447" y="5208843"/>
                    <a:ext cx="72286" cy="25878"/>
                  </a:xfrm>
                  <a:custGeom>
                    <a:avLst/>
                    <a:gdLst>
                      <a:gd name="connsiteX0" fmla="*/ 172 w 72286"/>
                      <a:gd name="connsiteY0" fmla="*/ 21335 h 25878"/>
                      <a:gd name="connsiteX1" fmla="*/ 72459 w 72286"/>
                      <a:gd name="connsiteY1" fmla="*/ 11 h 25878"/>
                    </a:gdLst>
                    <a:ahLst/>
                    <a:cxnLst>
                      <a:cxn ang="0">
                        <a:pos x="connsiteX0" y="connsiteY0"/>
                      </a:cxn>
                      <a:cxn ang="0">
                        <a:pos x="connsiteX1" y="connsiteY1"/>
                      </a:cxn>
                    </a:cxnLst>
                    <a:rect l="l" t="t" r="r" b="b"/>
                    <a:pathLst>
                      <a:path w="72286" h="25878">
                        <a:moveTo>
                          <a:pt x="172" y="21335"/>
                        </a:moveTo>
                        <a:cubicBezTo>
                          <a:pt x="13377" y="24806"/>
                          <a:pt x="40979" y="36500"/>
                          <a:pt x="72459" y="1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2" name="Free-form: Shape 1780">
                    <a:extLst>
                      <a:ext uri="{FF2B5EF4-FFF2-40B4-BE49-F238E27FC236}">
                        <a16:creationId xmlns:a16="http://schemas.microsoft.com/office/drawing/2014/main" id="{B27641A8-020D-C7FB-9812-578B716EA17B}"/>
                      </a:ext>
                    </a:extLst>
                  </p:cNvPr>
                  <p:cNvSpPr/>
                  <p:nvPr/>
                </p:nvSpPr>
                <p:spPr>
                  <a:xfrm>
                    <a:off x="5480915" y="5161356"/>
                    <a:ext cx="5978" cy="19140"/>
                  </a:xfrm>
                  <a:custGeom>
                    <a:avLst/>
                    <a:gdLst>
                      <a:gd name="connsiteX0" fmla="*/ 4410 w 5978"/>
                      <a:gd name="connsiteY0" fmla="*/ 16 h 19140"/>
                      <a:gd name="connsiteX1" fmla="*/ 173 w 5978"/>
                      <a:gd name="connsiteY1" fmla="*/ 19156 h 19140"/>
                    </a:gdLst>
                    <a:ahLst/>
                    <a:cxnLst>
                      <a:cxn ang="0">
                        <a:pos x="connsiteX0" y="connsiteY0"/>
                      </a:cxn>
                      <a:cxn ang="0">
                        <a:pos x="connsiteX1" y="connsiteY1"/>
                      </a:cxn>
                    </a:cxnLst>
                    <a:rect l="l" t="t" r="r" b="b"/>
                    <a:pathLst>
                      <a:path w="5978" h="19140">
                        <a:moveTo>
                          <a:pt x="4410" y="16"/>
                        </a:moveTo>
                        <a:cubicBezTo>
                          <a:pt x="7598" y="6041"/>
                          <a:pt x="6534" y="14187"/>
                          <a:pt x="173" y="1915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3" name="Free-form: Shape 1781">
                    <a:extLst>
                      <a:ext uri="{FF2B5EF4-FFF2-40B4-BE49-F238E27FC236}">
                        <a16:creationId xmlns:a16="http://schemas.microsoft.com/office/drawing/2014/main" id="{C92B41B5-E9D4-6623-C416-D6D94D6161EA}"/>
                      </a:ext>
                    </a:extLst>
                  </p:cNvPr>
                  <p:cNvSpPr/>
                  <p:nvPr/>
                </p:nvSpPr>
                <p:spPr>
                  <a:xfrm>
                    <a:off x="5486463" y="5164837"/>
                    <a:ext cx="14968" cy="18496"/>
                  </a:xfrm>
                  <a:custGeom>
                    <a:avLst/>
                    <a:gdLst>
                      <a:gd name="connsiteX0" fmla="*/ 172 w 14968"/>
                      <a:gd name="connsiteY0" fmla="*/ 16 h 18496"/>
                      <a:gd name="connsiteX1" fmla="*/ 15141 w 14968"/>
                      <a:gd name="connsiteY1" fmla="*/ 18512 h 18496"/>
                    </a:gdLst>
                    <a:ahLst/>
                    <a:cxnLst>
                      <a:cxn ang="0">
                        <a:pos x="connsiteX0" y="connsiteY0"/>
                      </a:cxn>
                      <a:cxn ang="0">
                        <a:pos x="connsiteX1" y="connsiteY1"/>
                      </a:cxn>
                    </a:cxnLst>
                    <a:rect l="l" t="t" r="r" b="b"/>
                    <a:pathLst>
                      <a:path w="14968" h="18496">
                        <a:moveTo>
                          <a:pt x="172" y="16"/>
                        </a:moveTo>
                        <a:cubicBezTo>
                          <a:pt x="172" y="16"/>
                          <a:pt x="14087" y="1154"/>
                          <a:pt x="15141" y="1851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4" name="Free-form: Shape 1782">
                    <a:extLst>
                      <a:ext uri="{FF2B5EF4-FFF2-40B4-BE49-F238E27FC236}">
                        <a16:creationId xmlns:a16="http://schemas.microsoft.com/office/drawing/2014/main" id="{5E32C120-EC95-29C4-9355-65A6A96D6CF7}"/>
                      </a:ext>
                    </a:extLst>
                  </p:cNvPr>
                  <p:cNvSpPr/>
                  <p:nvPr/>
                </p:nvSpPr>
                <p:spPr>
                  <a:xfrm>
                    <a:off x="5347137" y="5204940"/>
                    <a:ext cx="121036" cy="97666"/>
                  </a:xfrm>
                  <a:custGeom>
                    <a:avLst/>
                    <a:gdLst>
                      <a:gd name="connsiteX0" fmla="*/ 121216 w 121036"/>
                      <a:gd name="connsiteY0" fmla="*/ 93897 h 97666"/>
                      <a:gd name="connsiteX1" fmla="*/ 24973 w 121036"/>
                      <a:gd name="connsiteY1" fmla="*/ 77965 h 97666"/>
                      <a:gd name="connsiteX2" fmla="*/ 14365 w 121036"/>
                      <a:gd name="connsiteY2" fmla="*/ 9 h 97666"/>
                    </a:gdLst>
                    <a:ahLst/>
                    <a:cxnLst>
                      <a:cxn ang="0">
                        <a:pos x="connsiteX0" y="connsiteY0"/>
                      </a:cxn>
                      <a:cxn ang="0">
                        <a:pos x="connsiteX1" y="connsiteY1"/>
                      </a:cxn>
                      <a:cxn ang="0">
                        <a:pos x="connsiteX2" y="connsiteY2"/>
                      </a:cxn>
                    </a:cxnLst>
                    <a:rect l="l" t="t" r="r" b="b"/>
                    <a:pathLst>
                      <a:path w="121036" h="97666">
                        <a:moveTo>
                          <a:pt x="121216" y="93897"/>
                        </a:moveTo>
                        <a:cubicBezTo>
                          <a:pt x="105990" y="99932"/>
                          <a:pt x="45495" y="101338"/>
                          <a:pt x="24973" y="77965"/>
                        </a:cubicBezTo>
                        <a:cubicBezTo>
                          <a:pt x="4456" y="54571"/>
                          <a:pt x="-13232" y="21260"/>
                          <a:pt x="14365" y="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5" name="Free-form: Shape 1783">
                    <a:extLst>
                      <a:ext uri="{FF2B5EF4-FFF2-40B4-BE49-F238E27FC236}">
                        <a16:creationId xmlns:a16="http://schemas.microsoft.com/office/drawing/2014/main" id="{90FFA121-E2CF-2C4F-4232-F0E0B6A225AF}"/>
                      </a:ext>
                    </a:extLst>
                  </p:cNvPr>
                  <p:cNvSpPr/>
                  <p:nvPr/>
                </p:nvSpPr>
                <p:spPr>
                  <a:xfrm>
                    <a:off x="5344295" y="5199626"/>
                    <a:ext cx="2845" cy="35108"/>
                  </a:xfrm>
                  <a:custGeom>
                    <a:avLst/>
                    <a:gdLst>
                      <a:gd name="connsiteX0" fmla="*/ 3031 w 2845"/>
                      <a:gd name="connsiteY0" fmla="*/ 35120 h 35108"/>
                      <a:gd name="connsiteX1" fmla="*/ 3031 w 2845"/>
                      <a:gd name="connsiteY1" fmla="*/ 12 h 35108"/>
                    </a:gdLst>
                    <a:ahLst/>
                    <a:cxnLst>
                      <a:cxn ang="0">
                        <a:pos x="connsiteX0" y="connsiteY0"/>
                      </a:cxn>
                      <a:cxn ang="0">
                        <a:pos x="connsiteX1" y="connsiteY1"/>
                      </a:cxn>
                    </a:cxnLst>
                    <a:rect l="l" t="t" r="r" b="b"/>
                    <a:pathLst>
                      <a:path w="2845" h="35108">
                        <a:moveTo>
                          <a:pt x="3031" y="35120"/>
                        </a:moveTo>
                        <a:cubicBezTo>
                          <a:pt x="3031" y="35120"/>
                          <a:pt x="-3371" y="19147"/>
                          <a:pt x="3031" y="1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6" name="Free-form: Shape 1784">
                    <a:extLst>
                      <a:ext uri="{FF2B5EF4-FFF2-40B4-BE49-F238E27FC236}">
                        <a16:creationId xmlns:a16="http://schemas.microsoft.com/office/drawing/2014/main" id="{CD8CEACD-1B3A-C850-266F-F84C1CA06A15}"/>
                      </a:ext>
                    </a:extLst>
                  </p:cNvPr>
                  <p:cNvSpPr/>
                  <p:nvPr/>
                </p:nvSpPr>
                <p:spPr>
                  <a:xfrm>
                    <a:off x="5180179" y="5221779"/>
                    <a:ext cx="211567" cy="158888"/>
                  </a:xfrm>
                  <a:custGeom>
                    <a:avLst/>
                    <a:gdLst>
                      <a:gd name="connsiteX0" fmla="*/ 164314 w 211567"/>
                      <a:gd name="connsiteY0" fmla="*/ 4 h 158888"/>
                      <a:gd name="connsiteX1" fmla="*/ 165728 w 211567"/>
                      <a:gd name="connsiteY1" fmla="*/ 40556 h 158888"/>
                      <a:gd name="connsiteX2" fmla="*/ 205388 w 211567"/>
                      <a:gd name="connsiteY2" fmla="*/ 77688 h 158888"/>
                      <a:gd name="connsiteX3" fmla="*/ 197958 w 211567"/>
                      <a:gd name="connsiteY3" fmla="*/ 125602 h 158888"/>
                      <a:gd name="connsiteX4" fmla="*/ 150909 w 211567"/>
                      <a:gd name="connsiteY4" fmla="*/ 144377 h 158888"/>
                      <a:gd name="connsiteX5" fmla="*/ 79805 w 211567"/>
                      <a:gd name="connsiteY5" fmla="*/ 115319 h 158888"/>
                      <a:gd name="connsiteX6" fmla="*/ 11164 w 211567"/>
                      <a:gd name="connsiteY6" fmla="*/ 133028 h 158888"/>
                      <a:gd name="connsiteX7" fmla="*/ 191 w 211567"/>
                      <a:gd name="connsiteY7" fmla="*/ 158893 h 15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567" h="158888">
                        <a:moveTo>
                          <a:pt x="164314" y="4"/>
                        </a:moveTo>
                        <a:cubicBezTo>
                          <a:pt x="164314" y="4"/>
                          <a:pt x="155788" y="23558"/>
                          <a:pt x="165728" y="40556"/>
                        </a:cubicBezTo>
                        <a:cubicBezTo>
                          <a:pt x="175673" y="57564"/>
                          <a:pt x="196549" y="67317"/>
                          <a:pt x="205388" y="77688"/>
                        </a:cubicBezTo>
                        <a:cubicBezTo>
                          <a:pt x="214238" y="88048"/>
                          <a:pt x="215657" y="108594"/>
                          <a:pt x="197958" y="125602"/>
                        </a:cubicBezTo>
                        <a:cubicBezTo>
                          <a:pt x="180275" y="142601"/>
                          <a:pt x="167888" y="156066"/>
                          <a:pt x="150909" y="144377"/>
                        </a:cubicBezTo>
                        <a:cubicBezTo>
                          <a:pt x="133930" y="132688"/>
                          <a:pt x="120144" y="114969"/>
                          <a:pt x="79805" y="115319"/>
                        </a:cubicBezTo>
                        <a:cubicBezTo>
                          <a:pt x="39460" y="115680"/>
                          <a:pt x="15771" y="127358"/>
                          <a:pt x="11164" y="133028"/>
                        </a:cubicBezTo>
                        <a:cubicBezTo>
                          <a:pt x="6557" y="138713"/>
                          <a:pt x="10454" y="150057"/>
                          <a:pt x="191" y="15889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7" name="Free-form: Shape 1785">
                    <a:extLst>
                      <a:ext uri="{FF2B5EF4-FFF2-40B4-BE49-F238E27FC236}">
                        <a16:creationId xmlns:a16="http://schemas.microsoft.com/office/drawing/2014/main" id="{A8C1C504-56D6-2897-DCA8-CF566003785C}"/>
                      </a:ext>
                    </a:extLst>
                  </p:cNvPr>
                  <p:cNvSpPr/>
                  <p:nvPr/>
                </p:nvSpPr>
                <p:spPr>
                  <a:xfrm>
                    <a:off x="5161426" y="5346179"/>
                    <a:ext cx="28908" cy="9838"/>
                  </a:xfrm>
                  <a:custGeom>
                    <a:avLst/>
                    <a:gdLst>
                      <a:gd name="connsiteX0" fmla="*/ 29109 w 28908"/>
                      <a:gd name="connsiteY0" fmla="*/ 9838 h 9838"/>
                      <a:gd name="connsiteX1" fmla="*/ 16480 w 28908"/>
                      <a:gd name="connsiteY1" fmla="*/ 121 h 9838"/>
                      <a:gd name="connsiteX2" fmla="*/ 201 w 28908"/>
                      <a:gd name="connsiteY2" fmla="*/ 9838 h 9838"/>
                    </a:gdLst>
                    <a:ahLst/>
                    <a:cxnLst>
                      <a:cxn ang="0">
                        <a:pos x="connsiteX0" y="connsiteY0"/>
                      </a:cxn>
                      <a:cxn ang="0">
                        <a:pos x="connsiteX1" y="connsiteY1"/>
                      </a:cxn>
                      <a:cxn ang="0">
                        <a:pos x="connsiteX2" y="connsiteY2"/>
                      </a:cxn>
                    </a:cxnLst>
                    <a:rect l="l" t="t" r="r" b="b"/>
                    <a:pathLst>
                      <a:path w="28908" h="9838">
                        <a:moveTo>
                          <a:pt x="29109" y="9838"/>
                        </a:moveTo>
                        <a:cubicBezTo>
                          <a:pt x="29109" y="9838"/>
                          <a:pt x="25685" y="1553"/>
                          <a:pt x="16480" y="121"/>
                        </a:cubicBezTo>
                        <a:cubicBezTo>
                          <a:pt x="7281" y="-1274"/>
                          <a:pt x="201" y="9838"/>
                          <a:pt x="201" y="983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8" name="Free-form: Shape 1786">
                    <a:extLst>
                      <a:ext uri="{FF2B5EF4-FFF2-40B4-BE49-F238E27FC236}">
                        <a16:creationId xmlns:a16="http://schemas.microsoft.com/office/drawing/2014/main" id="{53E12F53-E176-6BE9-E3A6-89B3CF5E57F3}"/>
                      </a:ext>
                    </a:extLst>
                  </p:cNvPr>
                  <p:cNvSpPr/>
                  <p:nvPr/>
                </p:nvSpPr>
                <p:spPr>
                  <a:xfrm>
                    <a:off x="5116834" y="5219116"/>
                    <a:ext cx="62326" cy="127184"/>
                  </a:xfrm>
                  <a:custGeom>
                    <a:avLst/>
                    <a:gdLst>
                      <a:gd name="connsiteX0" fmla="*/ 61074 w 62326"/>
                      <a:gd name="connsiteY0" fmla="*/ 127190 h 127184"/>
                      <a:gd name="connsiteX1" fmla="*/ 56477 w 62326"/>
                      <a:gd name="connsiteY1" fmla="*/ 111963 h 127184"/>
                      <a:gd name="connsiteX2" fmla="*/ 56395 w 62326"/>
                      <a:gd name="connsiteY2" fmla="*/ 32591 h 127184"/>
                      <a:gd name="connsiteX3" fmla="*/ 15429 w 62326"/>
                      <a:gd name="connsiteY3" fmla="*/ 6 h 127184"/>
                      <a:gd name="connsiteX4" fmla="*/ 203 w 62326"/>
                      <a:gd name="connsiteY4" fmla="*/ 7086 h 127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26" h="127184">
                        <a:moveTo>
                          <a:pt x="61074" y="127190"/>
                        </a:moveTo>
                        <a:cubicBezTo>
                          <a:pt x="61074" y="127190"/>
                          <a:pt x="55768" y="126850"/>
                          <a:pt x="56477" y="111963"/>
                        </a:cubicBezTo>
                        <a:cubicBezTo>
                          <a:pt x="57177" y="97077"/>
                          <a:pt x="69790" y="56700"/>
                          <a:pt x="56395" y="32591"/>
                        </a:cubicBezTo>
                        <a:cubicBezTo>
                          <a:pt x="43026" y="8502"/>
                          <a:pt x="23214" y="711"/>
                          <a:pt x="15429" y="6"/>
                        </a:cubicBezTo>
                        <a:cubicBezTo>
                          <a:pt x="15429" y="6"/>
                          <a:pt x="7608" y="6"/>
                          <a:pt x="203" y="708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9" name="Free-form: Shape 1787">
                    <a:extLst>
                      <a:ext uri="{FF2B5EF4-FFF2-40B4-BE49-F238E27FC236}">
                        <a16:creationId xmlns:a16="http://schemas.microsoft.com/office/drawing/2014/main" id="{6BBBFB07-28D1-914E-300B-0DF84158D405}"/>
                      </a:ext>
                    </a:extLst>
                  </p:cNvPr>
                  <p:cNvSpPr/>
                  <p:nvPr/>
                </p:nvSpPr>
                <p:spPr>
                  <a:xfrm>
                    <a:off x="5122866" y="5199626"/>
                    <a:ext cx="9931" cy="19490"/>
                  </a:xfrm>
                  <a:custGeom>
                    <a:avLst/>
                    <a:gdLst>
                      <a:gd name="connsiteX0" fmla="*/ 9404 w 9931"/>
                      <a:gd name="connsiteY0" fmla="*/ 19503 h 19490"/>
                      <a:gd name="connsiteX1" fmla="*/ 205 w 9931"/>
                      <a:gd name="connsiteY1" fmla="*/ 13 h 19490"/>
                    </a:gdLst>
                    <a:ahLst/>
                    <a:cxnLst>
                      <a:cxn ang="0">
                        <a:pos x="connsiteX0" y="connsiteY0"/>
                      </a:cxn>
                      <a:cxn ang="0">
                        <a:pos x="connsiteX1" y="connsiteY1"/>
                      </a:cxn>
                    </a:cxnLst>
                    <a:rect l="l" t="t" r="r" b="b"/>
                    <a:pathLst>
                      <a:path w="9931" h="19490">
                        <a:moveTo>
                          <a:pt x="9404" y="19503"/>
                        </a:moveTo>
                        <a:cubicBezTo>
                          <a:pt x="9404" y="19503"/>
                          <a:pt x="13991" y="4626"/>
                          <a:pt x="205" y="1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0" name="Free-form: Shape 1788">
                    <a:extLst>
                      <a:ext uri="{FF2B5EF4-FFF2-40B4-BE49-F238E27FC236}">
                        <a16:creationId xmlns:a16="http://schemas.microsoft.com/office/drawing/2014/main" id="{52FE1A34-63B7-4359-836E-DF3709CE7CD9}"/>
                      </a:ext>
                    </a:extLst>
                  </p:cNvPr>
                  <p:cNvSpPr/>
                  <p:nvPr/>
                </p:nvSpPr>
                <p:spPr>
                  <a:xfrm>
                    <a:off x="5145420" y="5142774"/>
                    <a:ext cx="134879" cy="84287"/>
                  </a:xfrm>
                  <a:custGeom>
                    <a:avLst/>
                    <a:gdLst>
                      <a:gd name="connsiteX0" fmla="*/ 5842 w 134879"/>
                      <a:gd name="connsiteY0" fmla="*/ 84303 h 84287"/>
                      <a:gd name="connsiteX1" fmla="*/ 5842 w 134879"/>
                      <a:gd name="connsiteY1" fmla="*/ 40574 h 84287"/>
                      <a:gd name="connsiteX2" fmla="*/ 135077 w 134879"/>
                      <a:gd name="connsiteY2" fmla="*/ 7979 h 84287"/>
                    </a:gdLst>
                    <a:ahLst/>
                    <a:cxnLst>
                      <a:cxn ang="0">
                        <a:pos x="connsiteX0" y="connsiteY0"/>
                      </a:cxn>
                      <a:cxn ang="0">
                        <a:pos x="connsiteX1" y="connsiteY1"/>
                      </a:cxn>
                      <a:cxn ang="0">
                        <a:pos x="connsiteX2" y="connsiteY2"/>
                      </a:cxn>
                    </a:cxnLst>
                    <a:rect l="l" t="t" r="r" b="b"/>
                    <a:pathLst>
                      <a:path w="134879" h="84287">
                        <a:moveTo>
                          <a:pt x="5842" y="84303"/>
                        </a:moveTo>
                        <a:cubicBezTo>
                          <a:pt x="5436" y="84019"/>
                          <a:pt x="-6653" y="65373"/>
                          <a:pt x="5842" y="40574"/>
                        </a:cubicBezTo>
                        <a:cubicBezTo>
                          <a:pt x="18327" y="15765"/>
                          <a:pt x="88377" y="-14699"/>
                          <a:pt x="135077" y="797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1" name="Free-form: Shape 1789">
                    <a:extLst>
                      <a:ext uri="{FF2B5EF4-FFF2-40B4-BE49-F238E27FC236}">
                        <a16:creationId xmlns:a16="http://schemas.microsoft.com/office/drawing/2014/main" id="{A184FDEC-44B1-B734-1E1C-652B4C5166D9}"/>
                      </a:ext>
                    </a:extLst>
                  </p:cNvPr>
                  <p:cNvSpPr/>
                  <p:nvPr/>
                </p:nvSpPr>
                <p:spPr>
                  <a:xfrm>
                    <a:off x="5268925" y="5144060"/>
                    <a:ext cx="18809" cy="2290"/>
                  </a:xfrm>
                  <a:custGeom>
                    <a:avLst/>
                    <a:gdLst>
                      <a:gd name="connsiteX0" fmla="*/ 192 w 18809"/>
                      <a:gd name="connsiteY0" fmla="*/ 2309 h 2290"/>
                      <a:gd name="connsiteX1" fmla="*/ 19001 w 18809"/>
                      <a:gd name="connsiteY1" fmla="*/ 671 h 2290"/>
                    </a:gdLst>
                    <a:ahLst/>
                    <a:cxnLst>
                      <a:cxn ang="0">
                        <a:pos x="connsiteX0" y="connsiteY0"/>
                      </a:cxn>
                      <a:cxn ang="0">
                        <a:pos x="connsiteX1" y="connsiteY1"/>
                      </a:cxn>
                    </a:cxnLst>
                    <a:rect l="l" t="t" r="r" b="b"/>
                    <a:pathLst>
                      <a:path w="18809" h="2290">
                        <a:moveTo>
                          <a:pt x="192" y="2309"/>
                        </a:moveTo>
                        <a:cubicBezTo>
                          <a:pt x="192" y="2309"/>
                          <a:pt x="8743" y="-1460"/>
                          <a:pt x="19001" y="67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2" name="Free-form: Shape 1790">
                    <a:extLst>
                      <a:ext uri="{FF2B5EF4-FFF2-40B4-BE49-F238E27FC236}">
                        <a16:creationId xmlns:a16="http://schemas.microsoft.com/office/drawing/2014/main" id="{0142BA13-C689-4C42-7851-27BA6ABD5E8A}"/>
                      </a:ext>
                    </a:extLst>
                  </p:cNvPr>
                  <p:cNvSpPr/>
                  <p:nvPr/>
                </p:nvSpPr>
                <p:spPr>
                  <a:xfrm>
                    <a:off x="5202619" y="5192549"/>
                    <a:ext cx="86540" cy="16829"/>
                  </a:xfrm>
                  <a:custGeom>
                    <a:avLst/>
                    <a:gdLst>
                      <a:gd name="connsiteX0" fmla="*/ 194 w 86540"/>
                      <a:gd name="connsiteY0" fmla="*/ 1786 h 16829"/>
                      <a:gd name="connsiteX1" fmla="*/ 27643 w 86540"/>
                      <a:gd name="connsiteY1" fmla="*/ 4253 h 16829"/>
                      <a:gd name="connsiteX2" fmla="*/ 86735 w 86540"/>
                      <a:gd name="connsiteY2" fmla="*/ 16843 h 16829"/>
                    </a:gdLst>
                    <a:ahLst/>
                    <a:cxnLst>
                      <a:cxn ang="0">
                        <a:pos x="connsiteX0" y="connsiteY0"/>
                      </a:cxn>
                      <a:cxn ang="0">
                        <a:pos x="connsiteX1" y="connsiteY1"/>
                      </a:cxn>
                      <a:cxn ang="0">
                        <a:pos x="connsiteX2" y="connsiteY2"/>
                      </a:cxn>
                    </a:cxnLst>
                    <a:rect l="l" t="t" r="r" b="b"/>
                    <a:pathLst>
                      <a:path w="86540" h="16829">
                        <a:moveTo>
                          <a:pt x="194" y="1786"/>
                        </a:moveTo>
                        <a:cubicBezTo>
                          <a:pt x="194" y="1786"/>
                          <a:pt x="7825" y="10262"/>
                          <a:pt x="27643" y="4253"/>
                        </a:cubicBezTo>
                        <a:cubicBezTo>
                          <a:pt x="47455" y="-1762"/>
                          <a:pt x="79999" y="-4244"/>
                          <a:pt x="86735" y="1684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3" name="Free-form: Shape 1791">
                    <a:extLst>
                      <a:ext uri="{FF2B5EF4-FFF2-40B4-BE49-F238E27FC236}">
                        <a16:creationId xmlns:a16="http://schemas.microsoft.com/office/drawing/2014/main" id="{558BBE4B-C463-1757-6B7D-53F491565ED7}"/>
                      </a:ext>
                    </a:extLst>
                  </p:cNvPr>
                  <p:cNvSpPr/>
                  <p:nvPr/>
                </p:nvSpPr>
                <p:spPr>
                  <a:xfrm>
                    <a:off x="5180417" y="5227062"/>
                    <a:ext cx="80790" cy="119243"/>
                  </a:xfrm>
                  <a:custGeom>
                    <a:avLst/>
                    <a:gdLst>
                      <a:gd name="connsiteX0" fmla="*/ 80976 w 80790"/>
                      <a:gd name="connsiteY0" fmla="*/ 6 h 119243"/>
                      <a:gd name="connsiteX1" fmla="*/ 63292 w 80790"/>
                      <a:gd name="connsiteY1" fmla="*/ 14892 h 119243"/>
                      <a:gd name="connsiteX2" fmla="*/ 10114 w 80790"/>
                      <a:gd name="connsiteY2" fmla="*/ 36345 h 119243"/>
                      <a:gd name="connsiteX3" fmla="*/ 25267 w 80790"/>
                      <a:gd name="connsiteY3" fmla="*/ 119249 h 119243"/>
                    </a:gdLst>
                    <a:ahLst/>
                    <a:cxnLst>
                      <a:cxn ang="0">
                        <a:pos x="connsiteX0" y="connsiteY0"/>
                      </a:cxn>
                      <a:cxn ang="0">
                        <a:pos x="connsiteX1" y="connsiteY1"/>
                      </a:cxn>
                      <a:cxn ang="0">
                        <a:pos x="connsiteX2" y="connsiteY2"/>
                      </a:cxn>
                      <a:cxn ang="0">
                        <a:pos x="connsiteX3" y="connsiteY3"/>
                      </a:cxn>
                    </a:cxnLst>
                    <a:rect l="l" t="t" r="r" b="b"/>
                    <a:pathLst>
                      <a:path w="80790" h="119243">
                        <a:moveTo>
                          <a:pt x="80976" y="6"/>
                        </a:moveTo>
                        <a:cubicBezTo>
                          <a:pt x="80976" y="6"/>
                          <a:pt x="82040" y="12900"/>
                          <a:pt x="63292" y="14892"/>
                        </a:cubicBezTo>
                        <a:cubicBezTo>
                          <a:pt x="44545" y="16865"/>
                          <a:pt x="21354" y="22508"/>
                          <a:pt x="10114" y="36345"/>
                        </a:cubicBezTo>
                        <a:cubicBezTo>
                          <a:pt x="-1127" y="50191"/>
                          <a:pt x="-9920" y="104733"/>
                          <a:pt x="25267" y="11924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4" name="Free-form: Shape 1792">
                    <a:extLst>
                      <a:ext uri="{FF2B5EF4-FFF2-40B4-BE49-F238E27FC236}">
                        <a16:creationId xmlns:a16="http://schemas.microsoft.com/office/drawing/2014/main" id="{CEA4B42D-934E-CFFA-7D01-B2F23AB44616}"/>
                      </a:ext>
                    </a:extLst>
                  </p:cNvPr>
                  <p:cNvSpPr/>
                  <p:nvPr/>
                </p:nvSpPr>
                <p:spPr>
                  <a:xfrm>
                    <a:off x="5210249" y="5281100"/>
                    <a:ext cx="40807" cy="20684"/>
                  </a:xfrm>
                  <a:custGeom>
                    <a:avLst/>
                    <a:gdLst>
                      <a:gd name="connsiteX0" fmla="*/ 41003 w 40807"/>
                      <a:gd name="connsiteY0" fmla="*/ 20690 h 20684"/>
                      <a:gd name="connsiteX1" fmla="*/ 196 w 40807"/>
                      <a:gd name="connsiteY1" fmla="*/ 1622 h 20684"/>
                    </a:gdLst>
                    <a:ahLst/>
                    <a:cxnLst>
                      <a:cxn ang="0">
                        <a:pos x="connsiteX0" y="connsiteY0"/>
                      </a:cxn>
                      <a:cxn ang="0">
                        <a:pos x="connsiteX1" y="connsiteY1"/>
                      </a:cxn>
                    </a:cxnLst>
                    <a:rect l="l" t="t" r="r" b="b"/>
                    <a:pathLst>
                      <a:path w="40807" h="20684">
                        <a:moveTo>
                          <a:pt x="41003" y="20690"/>
                        </a:moveTo>
                        <a:cubicBezTo>
                          <a:pt x="31331" y="8166"/>
                          <a:pt x="21067" y="-4573"/>
                          <a:pt x="196" y="16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5" name="Free-form: Shape 1793">
                    <a:extLst>
                      <a:ext uri="{FF2B5EF4-FFF2-40B4-BE49-F238E27FC236}">
                        <a16:creationId xmlns:a16="http://schemas.microsoft.com/office/drawing/2014/main" id="{99446E51-CE86-E410-9577-C75849818832}"/>
                      </a:ext>
                    </a:extLst>
                  </p:cNvPr>
                  <p:cNvSpPr/>
                  <p:nvPr/>
                </p:nvSpPr>
                <p:spPr>
                  <a:xfrm>
                    <a:off x="5167997" y="5243766"/>
                    <a:ext cx="38976" cy="7635"/>
                  </a:xfrm>
                  <a:custGeom>
                    <a:avLst/>
                    <a:gdLst>
                      <a:gd name="connsiteX0" fmla="*/ 200 w 38976"/>
                      <a:gd name="connsiteY0" fmla="*/ 9 h 7635"/>
                      <a:gd name="connsiteX1" fmla="*/ 39176 w 38976"/>
                      <a:gd name="connsiteY1" fmla="*/ 7383 h 7635"/>
                    </a:gdLst>
                    <a:ahLst/>
                    <a:cxnLst>
                      <a:cxn ang="0">
                        <a:pos x="connsiteX0" y="connsiteY0"/>
                      </a:cxn>
                      <a:cxn ang="0">
                        <a:pos x="connsiteX1" y="connsiteY1"/>
                      </a:cxn>
                    </a:cxnLst>
                    <a:rect l="l" t="t" r="r" b="b"/>
                    <a:pathLst>
                      <a:path w="38976" h="7635">
                        <a:moveTo>
                          <a:pt x="200" y="9"/>
                        </a:moveTo>
                        <a:cubicBezTo>
                          <a:pt x="200" y="9"/>
                          <a:pt x="17482" y="9304"/>
                          <a:pt x="39176" y="738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6" name="Free-form: Shape 1794">
                    <a:extLst>
                      <a:ext uri="{FF2B5EF4-FFF2-40B4-BE49-F238E27FC236}">
                        <a16:creationId xmlns:a16="http://schemas.microsoft.com/office/drawing/2014/main" id="{C1ED22EA-ACBF-18F3-409C-CE8722E8EA91}"/>
                      </a:ext>
                    </a:extLst>
                  </p:cNvPr>
                  <p:cNvSpPr/>
                  <p:nvPr/>
                </p:nvSpPr>
                <p:spPr>
                  <a:xfrm>
                    <a:off x="5282597" y="5198834"/>
                    <a:ext cx="10566" cy="791"/>
                  </a:xfrm>
                  <a:custGeom>
                    <a:avLst/>
                    <a:gdLst>
                      <a:gd name="connsiteX0" fmla="*/ 191 w 10566"/>
                      <a:gd name="connsiteY0" fmla="*/ 805 h 791"/>
                      <a:gd name="connsiteX1" fmla="*/ 10758 w 10566"/>
                      <a:gd name="connsiteY1" fmla="*/ 805 h 791"/>
                    </a:gdLst>
                    <a:ahLst/>
                    <a:cxnLst>
                      <a:cxn ang="0">
                        <a:pos x="connsiteX0" y="connsiteY0"/>
                      </a:cxn>
                      <a:cxn ang="0">
                        <a:pos x="connsiteX1" y="connsiteY1"/>
                      </a:cxn>
                    </a:cxnLst>
                    <a:rect l="l" t="t" r="r" b="b"/>
                    <a:pathLst>
                      <a:path w="10566" h="791">
                        <a:moveTo>
                          <a:pt x="191" y="805"/>
                        </a:moveTo>
                        <a:cubicBezTo>
                          <a:pt x="191" y="805"/>
                          <a:pt x="7354" y="-976"/>
                          <a:pt x="10758" y="80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7" name="Free-form: Shape 1795">
                    <a:extLst>
                      <a:ext uri="{FF2B5EF4-FFF2-40B4-BE49-F238E27FC236}">
                        <a16:creationId xmlns:a16="http://schemas.microsoft.com/office/drawing/2014/main" id="{B88CA71D-F67A-6028-DE1A-0019A0CD1C60}"/>
                      </a:ext>
                    </a:extLst>
                  </p:cNvPr>
                  <p:cNvSpPr/>
                  <p:nvPr/>
                </p:nvSpPr>
                <p:spPr>
                  <a:xfrm>
                    <a:off x="5313794" y="5299407"/>
                    <a:ext cx="40452" cy="11352"/>
                  </a:xfrm>
                  <a:custGeom>
                    <a:avLst/>
                    <a:gdLst>
                      <a:gd name="connsiteX0" fmla="*/ 187 w 40452"/>
                      <a:gd name="connsiteY0" fmla="*/ 11356 h 11352"/>
                      <a:gd name="connsiteX1" fmla="*/ 40639 w 40452"/>
                      <a:gd name="connsiteY1" fmla="*/ 1820 h 11352"/>
                    </a:gdLst>
                    <a:ahLst/>
                    <a:cxnLst>
                      <a:cxn ang="0">
                        <a:pos x="connsiteX0" y="connsiteY0"/>
                      </a:cxn>
                      <a:cxn ang="0">
                        <a:pos x="connsiteX1" y="connsiteY1"/>
                      </a:cxn>
                    </a:cxnLst>
                    <a:rect l="l" t="t" r="r" b="b"/>
                    <a:pathLst>
                      <a:path w="40452" h="11352">
                        <a:moveTo>
                          <a:pt x="187" y="11356"/>
                        </a:moveTo>
                        <a:cubicBezTo>
                          <a:pt x="8439" y="6521"/>
                          <a:pt x="27192" y="-4272"/>
                          <a:pt x="40639" y="182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8" name="Free-form: Shape 1796">
                    <a:extLst>
                      <a:ext uri="{FF2B5EF4-FFF2-40B4-BE49-F238E27FC236}">
                        <a16:creationId xmlns:a16="http://schemas.microsoft.com/office/drawing/2014/main" id="{F3DDFED2-F07F-ADA7-5944-1FC35942C966}"/>
                      </a:ext>
                    </a:extLst>
                  </p:cNvPr>
                  <p:cNvSpPr/>
                  <p:nvPr/>
                </p:nvSpPr>
                <p:spPr>
                  <a:xfrm>
                    <a:off x="5388826" y="5302613"/>
                    <a:ext cx="46093" cy="29335"/>
                  </a:xfrm>
                  <a:custGeom>
                    <a:avLst/>
                    <a:gdLst>
                      <a:gd name="connsiteX0" fmla="*/ 180 w 46093"/>
                      <a:gd name="connsiteY0" fmla="*/ 29339 h 29335"/>
                      <a:gd name="connsiteX1" fmla="*/ 46273 w 46093"/>
                      <a:gd name="connsiteY1" fmla="*/ 3 h 29335"/>
                    </a:gdLst>
                    <a:ahLst/>
                    <a:cxnLst>
                      <a:cxn ang="0">
                        <a:pos x="connsiteX0" y="connsiteY0"/>
                      </a:cxn>
                      <a:cxn ang="0">
                        <a:pos x="connsiteX1" y="connsiteY1"/>
                      </a:cxn>
                    </a:cxnLst>
                    <a:rect l="l" t="t" r="r" b="b"/>
                    <a:pathLst>
                      <a:path w="46093" h="29335">
                        <a:moveTo>
                          <a:pt x="180" y="29339"/>
                        </a:moveTo>
                        <a:cubicBezTo>
                          <a:pt x="180" y="29339"/>
                          <a:pt x="24126" y="1218"/>
                          <a:pt x="46273" y="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9" name="Free-form: Shape 1797">
                    <a:extLst>
                      <a:ext uri="{FF2B5EF4-FFF2-40B4-BE49-F238E27FC236}">
                        <a16:creationId xmlns:a16="http://schemas.microsoft.com/office/drawing/2014/main" id="{C0BDA9DB-26D1-1981-C99E-B15D50DDEBB2}"/>
                      </a:ext>
                    </a:extLst>
                  </p:cNvPr>
                  <p:cNvSpPr/>
                  <p:nvPr/>
                </p:nvSpPr>
                <p:spPr>
                  <a:xfrm>
                    <a:off x="5131515" y="5168555"/>
                    <a:ext cx="32903" cy="38450"/>
                  </a:xfrm>
                  <a:custGeom>
                    <a:avLst/>
                    <a:gdLst>
                      <a:gd name="connsiteX0" fmla="*/ 203 w 32903"/>
                      <a:gd name="connsiteY0" fmla="*/ 38465 h 38450"/>
                      <a:gd name="connsiteX1" fmla="*/ 33107 w 32903"/>
                      <a:gd name="connsiteY1" fmla="*/ 14 h 38450"/>
                    </a:gdLst>
                    <a:ahLst/>
                    <a:cxnLst>
                      <a:cxn ang="0">
                        <a:pos x="connsiteX0" y="connsiteY0"/>
                      </a:cxn>
                      <a:cxn ang="0">
                        <a:pos x="connsiteX1" y="connsiteY1"/>
                      </a:cxn>
                    </a:cxnLst>
                    <a:rect l="l" t="t" r="r" b="b"/>
                    <a:pathLst>
                      <a:path w="32903" h="38450">
                        <a:moveTo>
                          <a:pt x="203" y="38465"/>
                        </a:moveTo>
                        <a:cubicBezTo>
                          <a:pt x="203" y="38465"/>
                          <a:pt x="3525" y="16209"/>
                          <a:pt x="33107" y="1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0" name="Free-form: Shape 1798">
                    <a:extLst>
                      <a:ext uri="{FF2B5EF4-FFF2-40B4-BE49-F238E27FC236}">
                        <a16:creationId xmlns:a16="http://schemas.microsoft.com/office/drawing/2014/main" id="{22C2C90F-FE81-489B-4B17-3EA6368199E8}"/>
                      </a:ext>
                    </a:extLst>
                  </p:cNvPr>
                  <p:cNvSpPr/>
                  <p:nvPr/>
                </p:nvSpPr>
                <p:spPr>
                  <a:xfrm>
                    <a:off x="5154371" y="5398935"/>
                    <a:ext cx="79593" cy="36655"/>
                  </a:xfrm>
                  <a:custGeom>
                    <a:avLst/>
                    <a:gdLst>
                      <a:gd name="connsiteX0" fmla="*/ 199 w 79593"/>
                      <a:gd name="connsiteY0" fmla="*/ 7211 h 36655"/>
                      <a:gd name="connsiteX1" fmla="*/ 79792 w 79593"/>
                      <a:gd name="connsiteY1" fmla="*/ 36650 h 36655"/>
                    </a:gdLst>
                    <a:ahLst/>
                    <a:cxnLst>
                      <a:cxn ang="0">
                        <a:pos x="connsiteX0" y="connsiteY0"/>
                      </a:cxn>
                      <a:cxn ang="0">
                        <a:pos x="connsiteX1" y="connsiteY1"/>
                      </a:cxn>
                    </a:cxnLst>
                    <a:rect l="l" t="t" r="r" b="b"/>
                    <a:pathLst>
                      <a:path w="79593" h="36655">
                        <a:moveTo>
                          <a:pt x="199" y="7211"/>
                        </a:moveTo>
                        <a:cubicBezTo>
                          <a:pt x="8323" y="-1600"/>
                          <a:pt x="59965" y="-11172"/>
                          <a:pt x="79792" y="3665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1" name="Free-form: Shape 1799">
                    <a:extLst>
                      <a:ext uri="{FF2B5EF4-FFF2-40B4-BE49-F238E27FC236}">
                        <a16:creationId xmlns:a16="http://schemas.microsoft.com/office/drawing/2014/main" id="{75AD62E5-000C-8656-DDC0-B19F37234F7E}"/>
                      </a:ext>
                    </a:extLst>
                  </p:cNvPr>
                  <p:cNvSpPr/>
                  <p:nvPr/>
                </p:nvSpPr>
                <p:spPr>
                  <a:xfrm>
                    <a:off x="5225400" y="5376795"/>
                    <a:ext cx="239310" cy="130371"/>
                  </a:xfrm>
                  <a:custGeom>
                    <a:avLst/>
                    <a:gdLst>
                      <a:gd name="connsiteX0" fmla="*/ 15455 w 239310"/>
                      <a:gd name="connsiteY0" fmla="*/ 130363 h 130371"/>
                      <a:gd name="connsiteX1" fmla="*/ 2019 w 239310"/>
                      <a:gd name="connsiteY1" fmla="*/ 80049 h 130371"/>
                      <a:gd name="connsiteX2" fmla="*/ 79854 w 239310"/>
                      <a:gd name="connsiteY2" fmla="*/ 22139 h 130371"/>
                      <a:gd name="connsiteX3" fmla="*/ 182442 w 239310"/>
                      <a:gd name="connsiteY3" fmla="*/ 36460 h 130371"/>
                      <a:gd name="connsiteX4" fmla="*/ 228098 w 239310"/>
                      <a:gd name="connsiteY4" fmla="*/ 36460 h 130371"/>
                      <a:gd name="connsiteX5" fmla="*/ 237590 w 239310"/>
                      <a:gd name="connsiteY5" fmla="*/ -8 h 13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310" h="130371">
                        <a:moveTo>
                          <a:pt x="15455" y="130363"/>
                        </a:moveTo>
                        <a:cubicBezTo>
                          <a:pt x="15455" y="130363"/>
                          <a:pt x="-6116" y="113710"/>
                          <a:pt x="2019" y="80049"/>
                        </a:cubicBezTo>
                        <a:cubicBezTo>
                          <a:pt x="10164" y="46398"/>
                          <a:pt x="41998" y="23365"/>
                          <a:pt x="79854" y="22139"/>
                        </a:cubicBezTo>
                        <a:cubicBezTo>
                          <a:pt x="117714" y="20872"/>
                          <a:pt x="158362" y="22299"/>
                          <a:pt x="182442" y="36460"/>
                        </a:cubicBezTo>
                        <a:cubicBezTo>
                          <a:pt x="206527" y="50641"/>
                          <a:pt x="218904" y="44266"/>
                          <a:pt x="228098" y="36460"/>
                        </a:cubicBezTo>
                        <a:cubicBezTo>
                          <a:pt x="237307" y="28674"/>
                          <a:pt x="242542" y="13107"/>
                          <a:pt x="237590" y="-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2" name="Free-form: Shape 1800">
                    <a:extLst>
                      <a:ext uri="{FF2B5EF4-FFF2-40B4-BE49-F238E27FC236}">
                        <a16:creationId xmlns:a16="http://schemas.microsoft.com/office/drawing/2014/main" id="{FA6A5BCE-0F60-F81C-9A4D-D9686C05703B}"/>
                      </a:ext>
                    </a:extLst>
                  </p:cNvPr>
                  <p:cNvSpPr/>
                  <p:nvPr/>
                </p:nvSpPr>
                <p:spPr>
                  <a:xfrm>
                    <a:off x="5454367" y="5369524"/>
                    <a:ext cx="29376" cy="7866"/>
                  </a:xfrm>
                  <a:custGeom>
                    <a:avLst/>
                    <a:gdLst>
                      <a:gd name="connsiteX0" fmla="*/ 29551 w 29376"/>
                      <a:gd name="connsiteY0" fmla="*/ 4071 h 7866"/>
                      <a:gd name="connsiteX1" fmla="*/ 174 w 29376"/>
                      <a:gd name="connsiteY1" fmla="*/ -2 h 7866"/>
                    </a:gdLst>
                    <a:ahLst/>
                    <a:cxnLst>
                      <a:cxn ang="0">
                        <a:pos x="connsiteX0" y="connsiteY0"/>
                      </a:cxn>
                      <a:cxn ang="0">
                        <a:pos x="connsiteX1" y="connsiteY1"/>
                      </a:cxn>
                    </a:cxnLst>
                    <a:rect l="l" t="t" r="r" b="b"/>
                    <a:pathLst>
                      <a:path w="29376" h="7866">
                        <a:moveTo>
                          <a:pt x="29551" y="4071"/>
                        </a:moveTo>
                        <a:cubicBezTo>
                          <a:pt x="29551" y="4071"/>
                          <a:pt x="6551" y="14885"/>
                          <a:pt x="174" y="-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3" name="Free-form: Shape 1801">
                    <a:extLst>
                      <a:ext uri="{FF2B5EF4-FFF2-40B4-BE49-F238E27FC236}">
                        <a16:creationId xmlns:a16="http://schemas.microsoft.com/office/drawing/2014/main" id="{EE053451-B6E1-3158-F8A3-8619CDF603CB}"/>
                      </a:ext>
                    </a:extLst>
                  </p:cNvPr>
                  <p:cNvSpPr/>
                  <p:nvPr/>
                </p:nvSpPr>
                <p:spPr>
                  <a:xfrm>
                    <a:off x="5400483" y="5340296"/>
                    <a:ext cx="68627" cy="69775"/>
                  </a:xfrm>
                  <a:custGeom>
                    <a:avLst/>
                    <a:gdLst>
                      <a:gd name="connsiteX0" fmla="*/ 68751 w 68627"/>
                      <a:gd name="connsiteY0" fmla="*/ -2 h 69775"/>
                      <a:gd name="connsiteX1" fmla="*/ 51238 w 68627"/>
                      <a:gd name="connsiteY1" fmla="*/ 30461 h 69775"/>
                      <a:gd name="connsiteX2" fmla="*/ 178 w 68627"/>
                      <a:gd name="connsiteY2" fmla="*/ 69334 h 69775"/>
                    </a:gdLst>
                    <a:ahLst/>
                    <a:cxnLst>
                      <a:cxn ang="0">
                        <a:pos x="connsiteX0" y="connsiteY0"/>
                      </a:cxn>
                      <a:cxn ang="0">
                        <a:pos x="connsiteX1" y="connsiteY1"/>
                      </a:cxn>
                      <a:cxn ang="0">
                        <a:pos x="connsiteX2" y="connsiteY2"/>
                      </a:cxn>
                    </a:cxnLst>
                    <a:rect l="l" t="t" r="r" b="b"/>
                    <a:pathLst>
                      <a:path w="68627" h="69775">
                        <a:moveTo>
                          <a:pt x="68751" y="-2"/>
                        </a:moveTo>
                        <a:cubicBezTo>
                          <a:pt x="68751" y="-2"/>
                          <a:pt x="70690" y="23371"/>
                          <a:pt x="51238" y="30461"/>
                        </a:cubicBezTo>
                        <a:cubicBezTo>
                          <a:pt x="31785" y="37542"/>
                          <a:pt x="14292" y="74180"/>
                          <a:pt x="178" y="6933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4" name="Free-form: Shape 1802">
                    <a:extLst>
                      <a:ext uri="{FF2B5EF4-FFF2-40B4-BE49-F238E27FC236}">
                        <a16:creationId xmlns:a16="http://schemas.microsoft.com/office/drawing/2014/main" id="{9B225951-D036-7C30-090C-64507C1DF88C}"/>
                      </a:ext>
                    </a:extLst>
                  </p:cNvPr>
                  <p:cNvSpPr/>
                  <p:nvPr/>
                </p:nvSpPr>
                <p:spPr>
                  <a:xfrm>
                    <a:off x="5220826" y="5403158"/>
                    <a:ext cx="48365" cy="12066"/>
                  </a:xfrm>
                  <a:custGeom>
                    <a:avLst/>
                    <a:gdLst>
                      <a:gd name="connsiteX0" fmla="*/ 195 w 48365"/>
                      <a:gd name="connsiteY0" fmla="*/ 12061 h 12066"/>
                      <a:gd name="connsiteX1" fmla="*/ 48560 w 48365"/>
                      <a:gd name="connsiteY1" fmla="*/ 4167 h 12066"/>
                    </a:gdLst>
                    <a:ahLst/>
                    <a:cxnLst>
                      <a:cxn ang="0">
                        <a:pos x="connsiteX0" y="connsiteY0"/>
                      </a:cxn>
                      <a:cxn ang="0">
                        <a:pos x="connsiteX1" y="connsiteY1"/>
                      </a:cxn>
                    </a:cxnLst>
                    <a:rect l="l" t="t" r="r" b="b"/>
                    <a:pathLst>
                      <a:path w="48365" h="12066">
                        <a:moveTo>
                          <a:pt x="195" y="12061"/>
                        </a:moveTo>
                        <a:cubicBezTo>
                          <a:pt x="195" y="12061"/>
                          <a:pt x="16947" y="-8619"/>
                          <a:pt x="48560" y="416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158" name="Graphic 172">
                <a:extLst>
                  <a:ext uri="{FF2B5EF4-FFF2-40B4-BE49-F238E27FC236}">
                    <a16:creationId xmlns:a16="http://schemas.microsoft.com/office/drawing/2014/main" id="{6A842B7F-45EA-902C-B4A6-6F7D445C4B33}"/>
                  </a:ext>
                </a:extLst>
              </p:cNvPr>
              <p:cNvGrpSpPr/>
              <p:nvPr/>
            </p:nvGrpSpPr>
            <p:grpSpPr>
              <a:xfrm>
                <a:off x="5142014" y="4865697"/>
                <a:ext cx="407811" cy="599208"/>
                <a:chOff x="5142014" y="4865697"/>
                <a:chExt cx="407811" cy="599208"/>
              </a:xfrm>
              <a:solidFill>
                <a:srgbClr val="FFFFFF"/>
              </a:solidFill>
            </p:grpSpPr>
            <p:sp>
              <p:nvSpPr>
                <p:cNvPr id="159" name="Free-form: Shape 1747">
                  <a:extLst>
                    <a:ext uri="{FF2B5EF4-FFF2-40B4-BE49-F238E27FC236}">
                      <a16:creationId xmlns:a16="http://schemas.microsoft.com/office/drawing/2014/main" id="{E3C60A9B-6F99-062E-4A30-893D2C2AFAA5}"/>
                    </a:ext>
                  </a:extLst>
                </p:cNvPr>
                <p:cNvSpPr/>
                <p:nvPr/>
              </p:nvSpPr>
              <p:spPr>
                <a:xfrm>
                  <a:off x="5172801" y="4865697"/>
                  <a:ext cx="12231" cy="31624"/>
                </a:xfrm>
                <a:custGeom>
                  <a:avLst/>
                  <a:gdLst>
                    <a:gd name="connsiteX0" fmla="*/ 2379 w 12231"/>
                    <a:gd name="connsiteY0" fmla="*/ 31667 h 31624"/>
                    <a:gd name="connsiteX1" fmla="*/ 266 w 12231"/>
                    <a:gd name="connsiteY1" fmla="*/ 29633 h 31624"/>
                    <a:gd name="connsiteX2" fmla="*/ 8807 w 12231"/>
                    <a:gd name="connsiteY2" fmla="*/ 667 h 31624"/>
                    <a:gd name="connsiteX3" fmla="*/ 11810 w 12231"/>
                    <a:gd name="connsiteY3" fmla="*/ 667 h 31624"/>
                    <a:gd name="connsiteX4" fmla="*/ 11820 w 12231"/>
                    <a:gd name="connsiteY4" fmla="*/ 3664 h 31624"/>
                    <a:gd name="connsiteX5" fmla="*/ 11820 w 12231"/>
                    <a:gd name="connsiteY5" fmla="*/ 3664 h 31624"/>
                    <a:gd name="connsiteX6" fmla="*/ 4503 w 12231"/>
                    <a:gd name="connsiteY6" fmla="*/ 29432 h 31624"/>
                    <a:gd name="connsiteX7" fmla="*/ 2467 w 12231"/>
                    <a:gd name="connsiteY7" fmla="*/ 31667 h 31624"/>
                    <a:gd name="connsiteX8" fmla="*/ 2379 w 12231"/>
                    <a:gd name="connsiteY8" fmla="*/ 31667 h 3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31" h="31624">
                      <a:moveTo>
                        <a:pt x="2379" y="31667"/>
                      </a:moveTo>
                      <a:cubicBezTo>
                        <a:pt x="1253" y="31667"/>
                        <a:pt x="322" y="30781"/>
                        <a:pt x="266" y="29633"/>
                      </a:cubicBezTo>
                      <a:cubicBezTo>
                        <a:pt x="-654" y="10374"/>
                        <a:pt x="8426" y="1049"/>
                        <a:pt x="8807" y="667"/>
                      </a:cubicBezTo>
                      <a:cubicBezTo>
                        <a:pt x="9640" y="-167"/>
                        <a:pt x="10992" y="-167"/>
                        <a:pt x="11810" y="667"/>
                      </a:cubicBezTo>
                      <a:cubicBezTo>
                        <a:pt x="12638" y="1491"/>
                        <a:pt x="12638" y="2830"/>
                        <a:pt x="11820" y="3664"/>
                      </a:cubicBezTo>
                      <a:lnTo>
                        <a:pt x="11820" y="3664"/>
                      </a:lnTo>
                      <a:cubicBezTo>
                        <a:pt x="11738" y="3747"/>
                        <a:pt x="3670" y="12171"/>
                        <a:pt x="4503" y="29432"/>
                      </a:cubicBezTo>
                      <a:cubicBezTo>
                        <a:pt x="4560" y="30611"/>
                        <a:pt x="3654" y="31605"/>
                        <a:pt x="2467" y="31667"/>
                      </a:cubicBezTo>
                      <a:cubicBezTo>
                        <a:pt x="2467" y="31667"/>
                        <a:pt x="2415" y="31667"/>
                        <a:pt x="2379" y="31667"/>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0" name="Free-form: Shape 1748">
                  <a:extLst>
                    <a:ext uri="{FF2B5EF4-FFF2-40B4-BE49-F238E27FC236}">
                      <a16:creationId xmlns:a16="http://schemas.microsoft.com/office/drawing/2014/main" id="{FC9D2B2D-D396-94E1-FEEB-E6DD0AE05B68}"/>
                    </a:ext>
                  </a:extLst>
                </p:cNvPr>
                <p:cNvSpPr/>
                <p:nvPr/>
              </p:nvSpPr>
              <p:spPr>
                <a:xfrm>
                  <a:off x="5432006" y="5073140"/>
                  <a:ext cx="14830" cy="28977"/>
                </a:xfrm>
                <a:custGeom>
                  <a:avLst/>
                  <a:gdLst>
                    <a:gd name="connsiteX0" fmla="*/ 12881 w 14830"/>
                    <a:gd name="connsiteY0" fmla="*/ 29001 h 28977"/>
                    <a:gd name="connsiteX1" fmla="*/ 10989 w 14830"/>
                    <a:gd name="connsiteY1" fmla="*/ 27822 h 28977"/>
                    <a:gd name="connsiteX2" fmla="*/ 324 w 14830"/>
                    <a:gd name="connsiteY2" fmla="*/ 2940 h 28977"/>
                    <a:gd name="connsiteX3" fmla="*/ 1512 w 14830"/>
                    <a:gd name="connsiteY3" fmla="*/ 175 h 28977"/>
                    <a:gd name="connsiteX4" fmla="*/ 4273 w 14830"/>
                    <a:gd name="connsiteY4" fmla="*/ 1359 h 28977"/>
                    <a:gd name="connsiteX5" fmla="*/ 14783 w 14830"/>
                    <a:gd name="connsiteY5" fmla="*/ 25922 h 28977"/>
                    <a:gd name="connsiteX6" fmla="*/ 13822 w 14830"/>
                    <a:gd name="connsiteY6" fmla="*/ 28759 h 28977"/>
                    <a:gd name="connsiteX7" fmla="*/ 12881 w 14830"/>
                    <a:gd name="connsiteY7" fmla="*/ 29001 h 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0" h="28977">
                      <a:moveTo>
                        <a:pt x="12881" y="29001"/>
                      </a:moveTo>
                      <a:cubicBezTo>
                        <a:pt x="12104" y="29001"/>
                        <a:pt x="11349" y="28568"/>
                        <a:pt x="10989" y="27822"/>
                      </a:cubicBezTo>
                      <a:cubicBezTo>
                        <a:pt x="7451" y="20752"/>
                        <a:pt x="622" y="3656"/>
                        <a:pt x="324" y="2940"/>
                      </a:cubicBezTo>
                      <a:cubicBezTo>
                        <a:pt x="-103" y="1843"/>
                        <a:pt x="432" y="618"/>
                        <a:pt x="1512" y="175"/>
                      </a:cubicBezTo>
                      <a:cubicBezTo>
                        <a:pt x="2602" y="-258"/>
                        <a:pt x="3836" y="267"/>
                        <a:pt x="4273" y="1359"/>
                      </a:cubicBezTo>
                      <a:cubicBezTo>
                        <a:pt x="4350" y="1519"/>
                        <a:pt x="11328" y="19011"/>
                        <a:pt x="14783" y="25922"/>
                      </a:cubicBezTo>
                      <a:cubicBezTo>
                        <a:pt x="15308" y="26967"/>
                        <a:pt x="14881" y="28244"/>
                        <a:pt x="13822" y="28759"/>
                      </a:cubicBezTo>
                      <a:cubicBezTo>
                        <a:pt x="13519" y="28929"/>
                        <a:pt x="13195" y="29001"/>
                        <a:pt x="12881" y="29001"/>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1" name="Free-form: Shape 1749">
                  <a:extLst>
                    <a:ext uri="{FF2B5EF4-FFF2-40B4-BE49-F238E27FC236}">
                      <a16:creationId xmlns:a16="http://schemas.microsoft.com/office/drawing/2014/main" id="{B487C0C1-847E-CC60-A205-5976F17F1574}"/>
                    </a:ext>
                  </a:extLst>
                </p:cNvPr>
                <p:cNvSpPr/>
                <p:nvPr/>
              </p:nvSpPr>
              <p:spPr>
                <a:xfrm>
                  <a:off x="5543083" y="5181725"/>
                  <a:ext cx="6742" cy="20130"/>
                </a:xfrm>
                <a:custGeom>
                  <a:avLst/>
                  <a:gdLst>
                    <a:gd name="connsiteX0" fmla="*/ 4049 w 6742"/>
                    <a:gd name="connsiteY0" fmla="*/ 20145 h 20130"/>
                    <a:gd name="connsiteX1" fmla="*/ 3586 w 6742"/>
                    <a:gd name="connsiteY1" fmla="*/ 20094 h 20130"/>
                    <a:gd name="connsiteX2" fmla="*/ 1977 w 6742"/>
                    <a:gd name="connsiteY2" fmla="*/ 17560 h 20130"/>
                    <a:gd name="connsiteX3" fmla="*/ 629 w 6742"/>
                    <a:gd name="connsiteY3" fmla="*/ 3471 h 20130"/>
                    <a:gd name="connsiteX4" fmla="*/ 953 w 6742"/>
                    <a:gd name="connsiteY4" fmla="*/ 495 h 20130"/>
                    <a:gd name="connsiteX5" fmla="*/ 3900 w 6742"/>
                    <a:gd name="connsiteY5" fmla="*/ 768 h 20130"/>
                    <a:gd name="connsiteX6" fmla="*/ 6116 w 6742"/>
                    <a:gd name="connsiteY6" fmla="*/ 18487 h 20130"/>
                    <a:gd name="connsiteX7" fmla="*/ 4049 w 6742"/>
                    <a:gd name="connsiteY7" fmla="*/ 20145 h 2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2" h="20130">
                      <a:moveTo>
                        <a:pt x="4049" y="20145"/>
                      </a:moveTo>
                      <a:cubicBezTo>
                        <a:pt x="3895" y="20145"/>
                        <a:pt x="3740" y="20145"/>
                        <a:pt x="3586" y="20094"/>
                      </a:cubicBezTo>
                      <a:cubicBezTo>
                        <a:pt x="2439" y="19841"/>
                        <a:pt x="1719" y="18703"/>
                        <a:pt x="1977" y="17560"/>
                      </a:cubicBezTo>
                      <a:cubicBezTo>
                        <a:pt x="4095" y="7998"/>
                        <a:pt x="778" y="3641"/>
                        <a:pt x="629" y="3471"/>
                      </a:cubicBezTo>
                      <a:cubicBezTo>
                        <a:pt x="-96" y="2555"/>
                        <a:pt x="48" y="1216"/>
                        <a:pt x="953" y="495"/>
                      </a:cubicBezTo>
                      <a:cubicBezTo>
                        <a:pt x="1858" y="-241"/>
                        <a:pt x="3175" y="-118"/>
                        <a:pt x="3900" y="768"/>
                      </a:cubicBezTo>
                      <a:cubicBezTo>
                        <a:pt x="4095" y="1020"/>
                        <a:pt x="8723" y="6721"/>
                        <a:pt x="6116" y="18487"/>
                      </a:cubicBezTo>
                      <a:cubicBezTo>
                        <a:pt x="5895" y="19470"/>
                        <a:pt x="5021" y="20145"/>
                        <a:pt x="4049" y="20145"/>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2" name="Free-form: Shape 1750">
                  <a:extLst>
                    <a:ext uri="{FF2B5EF4-FFF2-40B4-BE49-F238E27FC236}">
                      <a16:creationId xmlns:a16="http://schemas.microsoft.com/office/drawing/2014/main" id="{498E046F-7E94-6C4A-0B18-5CAFB93014FD}"/>
                    </a:ext>
                  </a:extLst>
                </p:cNvPr>
                <p:cNvSpPr/>
                <p:nvPr/>
              </p:nvSpPr>
              <p:spPr>
                <a:xfrm>
                  <a:off x="5329751" y="5229386"/>
                  <a:ext cx="7782" cy="26316"/>
                </a:xfrm>
                <a:custGeom>
                  <a:avLst/>
                  <a:gdLst>
                    <a:gd name="connsiteX0" fmla="*/ 5841 w 7782"/>
                    <a:gd name="connsiteY0" fmla="*/ 26326 h 26316"/>
                    <a:gd name="connsiteX1" fmla="*/ 3856 w 7782"/>
                    <a:gd name="connsiteY1" fmla="*/ 24956 h 26316"/>
                    <a:gd name="connsiteX2" fmla="*/ 190 w 7782"/>
                    <a:gd name="connsiteY2" fmla="*/ 2258 h 26316"/>
                    <a:gd name="connsiteX3" fmla="*/ 2195 w 7782"/>
                    <a:gd name="connsiteY3" fmla="*/ 13 h 26316"/>
                    <a:gd name="connsiteX4" fmla="*/ 4437 w 7782"/>
                    <a:gd name="connsiteY4" fmla="*/ 2005 h 26316"/>
                    <a:gd name="connsiteX5" fmla="*/ 7831 w 7782"/>
                    <a:gd name="connsiteY5" fmla="*/ 23458 h 26316"/>
                    <a:gd name="connsiteX6" fmla="*/ 6587 w 7782"/>
                    <a:gd name="connsiteY6" fmla="*/ 26182 h 26316"/>
                    <a:gd name="connsiteX7" fmla="*/ 5841 w 7782"/>
                    <a:gd name="connsiteY7" fmla="*/ 26326 h 2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2" h="26316">
                      <a:moveTo>
                        <a:pt x="5841" y="26326"/>
                      </a:moveTo>
                      <a:cubicBezTo>
                        <a:pt x="4988" y="26326"/>
                        <a:pt x="4175" y="25801"/>
                        <a:pt x="3856" y="24956"/>
                      </a:cubicBezTo>
                      <a:cubicBezTo>
                        <a:pt x="1121" y="17665"/>
                        <a:pt x="236" y="2881"/>
                        <a:pt x="190" y="2258"/>
                      </a:cubicBezTo>
                      <a:cubicBezTo>
                        <a:pt x="123" y="1099"/>
                        <a:pt x="1023" y="74"/>
                        <a:pt x="2195" y="13"/>
                      </a:cubicBezTo>
                      <a:cubicBezTo>
                        <a:pt x="3322" y="-49"/>
                        <a:pt x="4371" y="837"/>
                        <a:pt x="4437" y="2005"/>
                      </a:cubicBezTo>
                      <a:cubicBezTo>
                        <a:pt x="4453" y="2144"/>
                        <a:pt x="5332" y="16779"/>
                        <a:pt x="7831" y="23458"/>
                      </a:cubicBezTo>
                      <a:cubicBezTo>
                        <a:pt x="8248" y="24555"/>
                        <a:pt x="7692" y="25780"/>
                        <a:pt x="6587" y="26182"/>
                      </a:cubicBezTo>
                      <a:cubicBezTo>
                        <a:pt x="6355" y="26285"/>
                        <a:pt x="6093" y="26326"/>
                        <a:pt x="5841" y="26326"/>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3" name="Free-form: Shape 1751">
                  <a:extLst>
                    <a:ext uri="{FF2B5EF4-FFF2-40B4-BE49-F238E27FC236}">
                      <a16:creationId xmlns:a16="http://schemas.microsoft.com/office/drawing/2014/main" id="{1ADE2BBA-B5D3-70E6-7391-FA53F9821756}"/>
                    </a:ext>
                  </a:extLst>
                </p:cNvPr>
                <p:cNvSpPr/>
                <p:nvPr/>
              </p:nvSpPr>
              <p:spPr>
                <a:xfrm>
                  <a:off x="5142014" y="5157001"/>
                  <a:ext cx="21869" cy="21903"/>
                </a:xfrm>
                <a:custGeom>
                  <a:avLst/>
                  <a:gdLst>
                    <a:gd name="connsiteX0" fmla="*/ 2317 w 21869"/>
                    <a:gd name="connsiteY0" fmla="*/ 21920 h 21903"/>
                    <a:gd name="connsiteX1" fmla="*/ 1988 w 21869"/>
                    <a:gd name="connsiteY1" fmla="*/ 21889 h 21903"/>
                    <a:gd name="connsiteX2" fmla="*/ 229 w 21869"/>
                    <a:gd name="connsiteY2" fmla="*/ 19464 h 21903"/>
                    <a:gd name="connsiteX3" fmla="*/ 19173 w 21869"/>
                    <a:gd name="connsiteY3" fmla="*/ 164 h 21903"/>
                    <a:gd name="connsiteX4" fmla="*/ 21924 w 21869"/>
                    <a:gd name="connsiteY4" fmla="*/ 1369 h 21903"/>
                    <a:gd name="connsiteX5" fmla="*/ 20720 w 21869"/>
                    <a:gd name="connsiteY5" fmla="*/ 4114 h 21903"/>
                    <a:gd name="connsiteX6" fmla="*/ 4420 w 21869"/>
                    <a:gd name="connsiteY6" fmla="*/ 20113 h 21903"/>
                    <a:gd name="connsiteX7" fmla="*/ 2317 w 21869"/>
                    <a:gd name="connsiteY7" fmla="*/ 21920 h 2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69" h="21903">
                      <a:moveTo>
                        <a:pt x="2317" y="21920"/>
                      </a:moveTo>
                      <a:cubicBezTo>
                        <a:pt x="2209" y="21920"/>
                        <a:pt x="2096" y="21910"/>
                        <a:pt x="1988" y="21889"/>
                      </a:cubicBezTo>
                      <a:cubicBezTo>
                        <a:pt x="841" y="21709"/>
                        <a:pt x="44" y="20633"/>
                        <a:pt x="229" y="19464"/>
                      </a:cubicBezTo>
                      <a:cubicBezTo>
                        <a:pt x="2158" y="6920"/>
                        <a:pt x="18489" y="427"/>
                        <a:pt x="19173" y="164"/>
                      </a:cubicBezTo>
                      <a:cubicBezTo>
                        <a:pt x="20268" y="-268"/>
                        <a:pt x="21492" y="283"/>
                        <a:pt x="21924" y="1369"/>
                      </a:cubicBezTo>
                      <a:cubicBezTo>
                        <a:pt x="22356" y="2456"/>
                        <a:pt x="21816" y="3691"/>
                        <a:pt x="20720" y="4114"/>
                      </a:cubicBezTo>
                      <a:cubicBezTo>
                        <a:pt x="20571" y="4175"/>
                        <a:pt x="5978" y="10010"/>
                        <a:pt x="4420" y="20113"/>
                      </a:cubicBezTo>
                      <a:cubicBezTo>
                        <a:pt x="4261" y="21168"/>
                        <a:pt x="3361" y="21920"/>
                        <a:pt x="2317" y="21920"/>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4" name="Free-form: Shape 1752">
                  <a:extLst>
                    <a:ext uri="{FF2B5EF4-FFF2-40B4-BE49-F238E27FC236}">
                      <a16:creationId xmlns:a16="http://schemas.microsoft.com/office/drawing/2014/main" id="{90F8C68A-BDB8-B5A2-94EA-CC21B01CA7EF}"/>
                    </a:ext>
                  </a:extLst>
                </p:cNvPr>
                <p:cNvSpPr/>
                <p:nvPr/>
              </p:nvSpPr>
              <p:spPr>
                <a:xfrm>
                  <a:off x="5255710" y="5386503"/>
                  <a:ext cx="15711" cy="8675"/>
                </a:xfrm>
                <a:custGeom>
                  <a:avLst/>
                  <a:gdLst>
                    <a:gd name="connsiteX0" fmla="*/ 13789 w 15711"/>
                    <a:gd name="connsiteY0" fmla="*/ 8672 h 8675"/>
                    <a:gd name="connsiteX1" fmla="*/ 12446 w 15711"/>
                    <a:gd name="connsiteY1" fmla="*/ 8198 h 8675"/>
                    <a:gd name="connsiteX2" fmla="*/ 2060 w 15711"/>
                    <a:gd name="connsiteY2" fmla="*/ 4243 h 8675"/>
                    <a:gd name="connsiteX3" fmla="*/ 214 w 15711"/>
                    <a:gd name="connsiteY3" fmla="*/ 1870 h 8675"/>
                    <a:gd name="connsiteX4" fmla="*/ 2584 w 15711"/>
                    <a:gd name="connsiteY4" fmla="*/ 11 h 8675"/>
                    <a:gd name="connsiteX5" fmla="*/ 15105 w 15711"/>
                    <a:gd name="connsiteY5" fmla="*/ 4887 h 8675"/>
                    <a:gd name="connsiteX6" fmla="*/ 15439 w 15711"/>
                    <a:gd name="connsiteY6" fmla="*/ 7874 h 8675"/>
                    <a:gd name="connsiteX7" fmla="*/ 13789 w 15711"/>
                    <a:gd name="connsiteY7" fmla="*/ 8672 h 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11" h="8675">
                      <a:moveTo>
                        <a:pt x="13789" y="8672"/>
                      </a:moveTo>
                      <a:cubicBezTo>
                        <a:pt x="13305" y="8672"/>
                        <a:pt x="12837" y="8512"/>
                        <a:pt x="12446" y="8198"/>
                      </a:cubicBezTo>
                      <a:cubicBezTo>
                        <a:pt x="8559" y="5083"/>
                        <a:pt x="2121" y="4254"/>
                        <a:pt x="2060" y="4243"/>
                      </a:cubicBezTo>
                      <a:cubicBezTo>
                        <a:pt x="882" y="4094"/>
                        <a:pt x="49" y="3028"/>
                        <a:pt x="214" y="1870"/>
                      </a:cubicBezTo>
                      <a:cubicBezTo>
                        <a:pt x="352" y="701"/>
                        <a:pt x="1443" y="-123"/>
                        <a:pt x="2584" y="11"/>
                      </a:cubicBezTo>
                      <a:cubicBezTo>
                        <a:pt x="2898" y="62"/>
                        <a:pt x="10277" y="1015"/>
                        <a:pt x="15105" y="4887"/>
                      </a:cubicBezTo>
                      <a:cubicBezTo>
                        <a:pt x="16020" y="5613"/>
                        <a:pt x="16174" y="6947"/>
                        <a:pt x="15439" y="7874"/>
                      </a:cubicBezTo>
                      <a:cubicBezTo>
                        <a:pt x="15023" y="8399"/>
                        <a:pt x="14400" y="8672"/>
                        <a:pt x="13789" y="8672"/>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5" name="Free-form: Shape 1753">
                  <a:extLst>
                    <a:ext uri="{FF2B5EF4-FFF2-40B4-BE49-F238E27FC236}">
                      <a16:creationId xmlns:a16="http://schemas.microsoft.com/office/drawing/2014/main" id="{C0564D62-68EA-9F72-99C6-878564F8D72E}"/>
                    </a:ext>
                  </a:extLst>
                </p:cNvPr>
                <p:cNvSpPr/>
                <p:nvPr/>
              </p:nvSpPr>
              <p:spPr>
                <a:xfrm>
                  <a:off x="5285626" y="5449183"/>
                  <a:ext cx="13993" cy="15722"/>
                </a:xfrm>
                <a:custGeom>
                  <a:avLst/>
                  <a:gdLst>
                    <a:gd name="connsiteX0" fmla="*/ 2366 w 13993"/>
                    <a:gd name="connsiteY0" fmla="*/ 15713 h 15722"/>
                    <a:gd name="connsiteX1" fmla="*/ 257 w 13993"/>
                    <a:gd name="connsiteY1" fmla="*/ 13823 h 15722"/>
                    <a:gd name="connsiteX2" fmla="*/ 11395 w 13993"/>
                    <a:gd name="connsiteY2" fmla="*/ 95 h 15722"/>
                    <a:gd name="connsiteX3" fmla="*/ 14074 w 13993"/>
                    <a:gd name="connsiteY3" fmla="*/ 1444 h 15722"/>
                    <a:gd name="connsiteX4" fmla="*/ 12742 w 13993"/>
                    <a:gd name="connsiteY4" fmla="*/ 4137 h 15722"/>
                    <a:gd name="connsiteX5" fmla="*/ 12742 w 13993"/>
                    <a:gd name="connsiteY5" fmla="*/ 4137 h 15722"/>
                    <a:gd name="connsiteX6" fmla="*/ 4484 w 13993"/>
                    <a:gd name="connsiteY6" fmla="*/ 13360 h 15722"/>
                    <a:gd name="connsiteX7" fmla="*/ 2602 w 13993"/>
                    <a:gd name="connsiteY7" fmla="*/ 15703 h 15722"/>
                    <a:gd name="connsiteX8" fmla="*/ 2366 w 13993"/>
                    <a:gd name="connsiteY8" fmla="*/ 15713 h 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93" h="15722">
                      <a:moveTo>
                        <a:pt x="2366" y="15713"/>
                      </a:moveTo>
                      <a:cubicBezTo>
                        <a:pt x="1301" y="15713"/>
                        <a:pt x="386" y="14910"/>
                        <a:pt x="257" y="13823"/>
                      </a:cubicBezTo>
                      <a:cubicBezTo>
                        <a:pt x="-797" y="4297"/>
                        <a:pt x="10891" y="265"/>
                        <a:pt x="11395" y="95"/>
                      </a:cubicBezTo>
                      <a:cubicBezTo>
                        <a:pt x="12506" y="-266"/>
                        <a:pt x="13709" y="337"/>
                        <a:pt x="14074" y="1444"/>
                      </a:cubicBezTo>
                      <a:cubicBezTo>
                        <a:pt x="14444" y="2561"/>
                        <a:pt x="13848" y="3766"/>
                        <a:pt x="12742" y="4137"/>
                      </a:cubicBezTo>
                      <a:lnTo>
                        <a:pt x="12742" y="4137"/>
                      </a:lnTo>
                      <a:cubicBezTo>
                        <a:pt x="12639" y="4168"/>
                        <a:pt x="3800" y="7237"/>
                        <a:pt x="4484" y="13360"/>
                      </a:cubicBezTo>
                      <a:cubicBezTo>
                        <a:pt x="4602" y="14529"/>
                        <a:pt x="3764" y="15584"/>
                        <a:pt x="2602" y="15703"/>
                      </a:cubicBezTo>
                      <a:cubicBezTo>
                        <a:pt x="2520" y="15713"/>
                        <a:pt x="2458" y="15713"/>
                        <a:pt x="2366" y="15713"/>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6" name="Free-form: Shape 1754">
                  <a:extLst>
                    <a:ext uri="{FF2B5EF4-FFF2-40B4-BE49-F238E27FC236}">
                      <a16:creationId xmlns:a16="http://schemas.microsoft.com/office/drawing/2014/main" id="{D1559070-ABB7-DD35-37B2-D81E571EB5EB}"/>
                    </a:ext>
                  </a:extLst>
                </p:cNvPr>
                <p:cNvSpPr/>
                <p:nvPr/>
              </p:nvSpPr>
              <p:spPr>
                <a:xfrm>
                  <a:off x="5495474" y="5427122"/>
                  <a:ext cx="15709" cy="25435"/>
                </a:xfrm>
                <a:custGeom>
                  <a:avLst/>
                  <a:gdLst>
                    <a:gd name="connsiteX0" fmla="*/ 2288 w 15709"/>
                    <a:gd name="connsiteY0" fmla="*/ 25428 h 25435"/>
                    <a:gd name="connsiteX1" fmla="*/ 468 w 15709"/>
                    <a:gd name="connsiteY1" fmla="*/ 24403 h 25435"/>
                    <a:gd name="connsiteX2" fmla="*/ 1203 w 15709"/>
                    <a:gd name="connsiteY2" fmla="*/ 21489 h 25435"/>
                    <a:gd name="connsiteX3" fmla="*/ 11662 w 15709"/>
                    <a:gd name="connsiteY3" fmla="*/ 1767 h 25435"/>
                    <a:gd name="connsiteX4" fmla="*/ 14099 w 15709"/>
                    <a:gd name="connsiteY4" fmla="*/ 26 h 25435"/>
                    <a:gd name="connsiteX5" fmla="*/ 15853 w 15709"/>
                    <a:gd name="connsiteY5" fmla="*/ 2462 h 25435"/>
                    <a:gd name="connsiteX6" fmla="*/ 3383 w 15709"/>
                    <a:gd name="connsiteY6" fmla="*/ 25129 h 25435"/>
                    <a:gd name="connsiteX7" fmla="*/ 2288 w 15709"/>
                    <a:gd name="connsiteY7" fmla="*/ 25428 h 2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09" h="25435">
                      <a:moveTo>
                        <a:pt x="2288" y="25428"/>
                      </a:moveTo>
                      <a:cubicBezTo>
                        <a:pt x="1573" y="25428"/>
                        <a:pt x="874" y="25057"/>
                        <a:pt x="468" y="24403"/>
                      </a:cubicBezTo>
                      <a:cubicBezTo>
                        <a:pt x="-124" y="23389"/>
                        <a:pt x="195" y="22081"/>
                        <a:pt x="1203" y="21489"/>
                      </a:cubicBezTo>
                      <a:cubicBezTo>
                        <a:pt x="9065" y="16762"/>
                        <a:pt x="11631" y="1916"/>
                        <a:pt x="11662" y="1767"/>
                      </a:cubicBezTo>
                      <a:cubicBezTo>
                        <a:pt x="11837" y="608"/>
                        <a:pt x="12942" y="-185"/>
                        <a:pt x="14099" y="26"/>
                      </a:cubicBezTo>
                      <a:cubicBezTo>
                        <a:pt x="15256" y="206"/>
                        <a:pt x="16043" y="1303"/>
                        <a:pt x="15853" y="2462"/>
                      </a:cubicBezTo>
                      <a:cubicBezTo>
                        <a:pt x="15745" y="3167"/>
                        <a:pt x="12937" y="19398"/>
                        <a:pt x="3383" y="25129"/>
                      </a:cubicBezTo>
                      <a:cubicBezTo>
                        <a:pt x="3049" y="25315"/>
                        <a:pt x="2668" y="25428"/>
                        <a:pt x="2288" y="25428"/>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7" name="Free-form: Shape 1755">
                  <a:extLst>
                    <a:ext uri="{FF2B5EF4-FFF2-40B4-BE49-F238E27FC236}">
                      <a16:creationId xmlns:a16="http://schemas.microsoft.com/office/drawing/2014/main" id="{DF65EA74-0801-C5C3-C6A4-F4A4A75AF0CA}"/>
                    </a:ext>
                  </a:extLst>
                </p:cNvPr>
                <p:cNvSpPr/>
                <p:nvPr/>
              </p:nvSpPr>
              <p:spPr>
                <a:xfrm>
                  <a:off x="5166690" y="5273530"/>
                  <a:ext cx="5122" cy="25443"/>
                </a:xfrm>
                <a:custGeom>
                  <a:avLst/>
                  <a:gdLst>
                    <a:gd name="connsiteX0" fmla="*/ 2321 w 5122"/>
                    <a:gd name="connsiteY0" fmla="*/ 25449 h 25443"/>
                    <a:gd name="connsiteX1" fmla="*/ 2172 w 5122"/>
                    <a:gd name="connsiteY1" fmla="*/ 25449 h 25443"/>
                    <a:gd name="connsiteX2" fmla="*/ 207 w 5122"/>
                    <a:gd name="connsiteY2" fmla="*/ 23157 h 25443"/>
                    <a:gd name="connsiteX3" fmla="*/ 1081 w 5122"/>
                    <a:gd name="connsiteY3" fmla="*/ 2127 h 25443"/>
                    <a:gd name="connsiteX4" fmla="*/ 3200 w 5122"/>
                    <a:gd name="connsiteY4" fmla="*/ 6 h 25443"/>
                    <a:gd name="connsiteX5" fmla="*/ 5324 w 5122"/>
                    <a:gd name="connsiteY5" fmla="*/ 2127 h 25443"/>
                    <a:gd name="connsiteX6" fmla="*/ 4439 w 5122"/>
                    <a:gd name="connsiteY6" fmla="*/ 23461 h 25443"/>
                    <a:gd name="connsiteX7" fmla="*/ 2321 w 5122"/>
                    <a:gd name="connsiteY7" fmla="*/ 25449 h 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2" h="25443">
                      <a:moveTo>
                        <a:pt x="2321" y="25449"/>
                      </a:moveTo>
                      <a:cubicBezTo>
                        <a:pt x="2269" y="25449"/>
                        <a:pt x="2223" y="25449"/>
                        <a:pt x="2172" y="25449"/>
                      </a:cubicBezTo>
                      <a:cubicBezTo>
                        <a:pt x="994" y="25356"/>
                        <a:pt x="120" y="24321"/>
                        <a:pt x="207" y="23157"/>
                      </a:cubicBezTo>
                      <a:cubicBezTo>
                        <a:pt x="1076" y="11020"/>
                        <a:pt x="1081" y="2220"/>
                        <a:pt x="1081" y="2127"/>
                      </a:cubicBezTo>
                      <a:cubicBezTo>
                        <a:pt x="1081" y="948"/>
                        <a:pt x="2028" y="6"/>
                        <a:pt x="3200" y="6"/>
                      </a:cubicBezTo>
                      <a:cubicBezTo>
                        <a:pt x="4372" y="6"/>
                        <a:pt x="5324" y="953"/>
                        <a:pt x="5324" y="2127"/>
                      </a:cubicBezTo>
                      <a:cubicBezTo>
                        <a:pt x="5324" y="2220"/>
                        <a:pt x="5318" y="11170"/>
                        <a:pt x="4439" y="23461"/>
                      </a:cubicBezTo>
                      <a:cubicBezTo>
                        <a:pt x="4357" y="24594"/>
                        <a:pt x="3426" y="25449"/>
                        <a:pt x="2321" y="25449"/>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8" name="Free-form: Shape 1756">
                  <a:extLst>
                    <a:ext uri="{FF2B5EF4-FFF2-40B4-BE49-F238E27FC236}">
                      <a16:creationId xmlns:a16="http://schemas.microsoft.com/office/drawing/2014/main" id="{7DBA0481-1E86-E264-6182-6A438EFB3651}"/>
                    </a:ext>
                  </a:extLst>
                </p:cNvPr>
                <p:cNvSpPr/>
                <p:nvPr/>
              </p:nvSpPr>
              <p:spPr>
                <a:xfrm>
                  <a:off x="5467263" y="5277938"/>
                  <a:ext cx="18352" cy="14845"/>
                </a:xfrm>
                <a:custGeom>
                  <a:avLst/>
                  <a:gdLst>
                    <a:gd name="connsiteX0" fmla="*/ 2302 w 18352"/>
                    <a:gd name="connsiteY0" fmla="*/ 14851 h 14845"/>
                    <a:gd name="connsiteX1" fmla="*/ 482 w 18352"/>
                    <a:gd name="connsiteY1" fmla="*/ 13816 h 14845"/>
                    <a:gd name="connsiteX2" fmla="*/ 1202 w 18352"/>
                    <a:gd name="connsiteY2" fmla="*/ 10901 h 14845"/>
                    <a:gd name="connsiteX3" fmla="*/ 15055 w 18352"/>
                    <a:gd name="connsiteY3" fmla="*/ 484 h 14845"/>
                    <a:gd name="connsiteX4" fmla="*/ 18047 w 18352"/>
                    <a:gd name="connsiteY4" fmla="*/ 798 h 14845"/>
                    <a:gd name="connsiteX5" fmla="*/ 17744 w 18352"/>
                    <a:gd name="connsiteY5" fmla="*/ 3775 h 14845"/>
                    <a:gd name="connsiteX6" fmla="*/ 3393 w 18352"/>
                    <a:gd name="connsiteY6" fmla="*/ 14547 h 14845"/>
                    <a:gd name="connsiteX7" fmla="*/ 2302 w 18352"/>
                    <a:gd name="connsiteY7" fmla="*/ 14851 h 1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52" h="14845">
                      <a:moveTo>
                        <a:pt x="2302" y="14851"/>
                      </a:moveTo>
                      <a:cubicBezTo>
                        <a:pt x="1577" y="14851"/>
                        <a:pt x="888" y="14480"/>
                        <a:pt x="482" y="13816"/>
                      </a:cubicBezTo>
                      <a:cubicBezTo>
                        <a:pt x="-130" y="12812"/>
                        <a:pt x="199" y="11504"/>
                        <a:pt x="1202" y="10901"/>
                      </a:cubicBezTo>
                      <a:cubicBezTo>
                        <a:pt x="5434" y="8368"/>
                        <a:pt x="14967" y="562"/>
                        <a:pt x="15055" y="484"/>
                      </a:cubicBezTo>
                      <a:cubicBezTo>
                        <a:pt x="15965" y="-262"/>
                        <a:pt x="17307" y="-118"/>
                        <a:pt x="18047" y="798"/>
                      </a:cubicBezTo>
                      <a:cubicBezTo>
                        <a:pt x="18793" y="1694"/>
                        <a:pt x="18649" y="3033"/>
                        <a:pt x="17744" y="3775"/>
                      </a:cubicBezTo>
                      <a:cubicBezTo>
                        <a:pt x="17338" y="4104"/>
                        <a:pt x="7871" y="11859"/>
                        <a:pt x="3393" y="14547"/>
                      </a:cubicBezTo>
                      <a:cubicBezTo>
                        <a:pt x="3043" y="14753"/>
                        <a:pt x="2673" y="14851"/>
                        <a:pt x="2302" y="14851"/>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54" name="Graphic 172">
              <a:extLst>
                <a:ext uri="{FF2B5EF4-FFF2-40B4-BE49-F238E27FC236}">
                  <a16:creationId xmlns:a16="http://schemas.microsoft.com/office/drawing/2014/main" id="{32A9C83D-3024-0809-2165-D573239AD42A}"/>
                </a:ext>
              </a:extLst>
            </p:cNvPr>
            <p:cNvGrpSpPr/>
            <p:nvPr/>
          </p:nvGrpSpPr>
          <p:grpSpPr>
            <a:xfrm>
              <a:off x="5013406" y="4931409"/>
              <a:ext cx="623087" cy="245031"/>
              <a:chOff x="5013406" y="4931409"/>
              <a:chExt cx="623087" cy="245031"/>
            </a:xfrm>
          </p:grpSpPr>
          <p:grpSp>
            <p:nvGrpSpPr>
              <p:cNvPr id="55" name="Graphic 172">
                <a:extLst>
                  <a:ext uri="{FF2B5EF4-FFF2-40B4-BE49-F238E27FC236}">
                    <a16:creationId xmlns:a16="http://schemas.microsoft.com/office/drawing/2014/main" id="{01293EF5-4C7A-764E-8F60-89D1B49EF58E}"/>
                  </a:ext>
                </a:extLst>
              </p:cNvPr>
              <p:cNvGrpSpPr/>
              <p:nvPr/>
            </p:nvGrpSpPr>
            <p:grpSpPr>
              <a:xfrm>
                <a:off x="5013406" y="4931415"/>
                <a:ext cx="623077" cy="245025"/>
                <a:chOff x="5013406" y="4931415"/>
                <a:chExt cx="623077" cy="245025"/>
              </a:xfrm>
            </p:grpSpPr>
            <p:sp>
              <p:nvSpPr>
                <p:cNvPr id="154" name="Free-form: Shape 1742">
                  <a:extLst>
                    <a:ext uri="{FF2B5EF4-FFF2-40B4-BE49-F238E27FC236}">
                      <a16:creationId xmlns:a16="http://schemas.microsoft.com/office/drawing/2014/main" id="{B7AF0E90-6A71-07C0-AFEF-E945E0B3D820}"/>
                    </a:ext>
                  </a:extLst>
                </p:cNvPr>
                <p:cNvSpPr/>
                <p:nvPr/>
              </p:nvSpPr>
              <p:spPr>
                <a:xfrm>
                  <a:off x="5067682" y="4931415"/>
                  <a:ext cx="532425" cy="185683"/>
                </a:xfrm>
                <a:custGeom>
                  <a:avLst/>
                  <a:gdLst>
                    <a:gd name="connsiteX0" fmla="*/ 292377 w 532425"/>
                    <a:gd name="connsiteY0" fmla="*/ 179352 h 185683"/>
                    <a:gd name="connsiteX1" fmla="*/ 217334 w 532425"/>
                    <a:gd name="connsiteY1" fmla="*/ 176597 h 185683"/>
                    <a:gd name="connsiteX2" fmla="*/ 158905 w 532425"/>
                    <a:gd name="connsiteY2" fmla="*/ 168039 h 185683"/>
                    <a:gd name="connsiteX3" fmla="*/ 154817 w 532425"/>
                    <a:gd name="connsiteY3" fmla="*/ 168199 h 185683"/>
                    <a:gd name="connsiteX4" fmla="*/ 106601 w 532425"/>
                    <a:gd name="connsiteY4" fmla="*/ 138652 h 185683"/>
                    <a:gd name="connsiteX5" fmla="*/ 68005 w 532425"/>
                    <a:gd name="connsiteY5" fmla="*/ 109759 h 185683"/>
                    <a:gd name="connsiteX6" fmla="*/ 55021 w 532425"/>
                    <a:gd name="connsiteY6" fmla="*/ 88971 h 185683"/>
                    <a:gd name="connsiteX7" fmla="*/ 35538 w 532425"/>
                    <a:gd name="connsiteY7" fmla="*/ 66761 h 185683"/>
                    <a:gd name="connsiteX8" fmla="*/ 35538 w 532425"/>
                    <a:gd name="connsiteY8" fmla="*/ 48697 h 185683"/>
                    <a:gd name="connsiteX9" fmla="*/ 18585 w 532425"/>
                    <a:gd name="connsiteY9" fmla="*/ 39305 h 185683"/>
                    <a:gd name="connsiteX10" fmla="*/ 3261 w 532425"/>
                    <a:gd name="connsiteY10" fmla="*/ 20999 h 185683"/>
                    <a:gd name="connsiteX11" fmla="*/ 3251 w 532425"/>
                    <a:gd name="connsiteY11" fmla="*/ 21020 h 185683"/>
                    <a:gd name="connsiteX12" fmla="*/ 187 w 532425"/>
                    <a:gd name="connsiteY12" fmla="*/ 17642 h 185683"/>
                    <a:gd name="connsiteX13" fmla="*/ 57181 w 532425"/>
                    <a:gd name="connsiteY13" fmla="*/ 46535 h 185683"/>
                    <a:gd name="connsiteX14" fmla="*/ 91447 w 532425"/>
                    <a:gd name="connsiteY14" fmla="*/ 86993 h 185683"/>
                    <a:gd name="connsiteX15" fmla="*/ 132933 w 532425"/>
                    <a:gd name="connsiteY15" fmla="*/ 116973 h 185683"/>
                    <a:gd name="connsiteX16" fmla="*/ 175493 w 532425"/>
                    <a:gd name="connsiteY16" fmla="*/ 132874 h 185683"/>
                    <a:gd name="connsiteX17" fmla="*/ 228523 w 532425"/>
                    <a:gd name="connsiteY17" fmla="*/ 141170 h 185683"/>
                    <a:gd name="connsiteX18" fmla="*/ 279013 w 532425"/>
                    <a:gd name="connsiteY18" fmla="*/ 142982 h 185683"/>
                    <a:gd name="connsiteX19" fmla="*/ 323023 w 532425"/>
                    <a:gd name="connsiteY19" fmla="*/ 132874 h 185683"/>
                    <a:gd name="connsiteX20" fmla="*/ 367764 w 532425"/>
                    <a:gd name="connsiteY20" fmla="*/ 115165 h 185683"/>
                    <a:gd name="connsiteX21" fmla="*/ 407800 w 532425"/>
                    <a:gd name="connsiteY21" fmla="*/ 89146 h 185683"/>
                    <a:gd name="connsiteX22" fmla="*/ 426563 w 532425"/>
                    <a:gd name="connsiteY22" fmla="*/ 72178 h 185683"/>
                    <a:gd name="connsiteX23" fmla="*/ 448195 w 532425"/>
                    <a:gd name="connsiteY23" fmla="*/ 54841 h 185683"/>
                    <a:gd name="connsiteX24" fmla="*/ 474517 w 532425"/>
                    <a:gd name="connsiteY24" fmla="*/ 20525 h 185683"/>
                    <a:gd name="connsiteX25" fmla="*/ 505549 w 532425"/>
                    <a:gd name="connsiteY25" fmla="*/ 654 h 185683"/>
                    <a:gd name="connsiteX26" fmla="*/ 532612 w 532425"/>
                    <a:gd name="connsiteY26" fmla="*/ 12935 h 185683"/>
                    <a:gd name="connsiteX27" fmla="*/ 487521 w 532425"/>
                    <a:gd name="connsiteY27" fmla="*/ 60628 h 185683"/>
                    <a:gd name="connsiteX28" fmla="*/ 464423 w 532425"/>
                    <a:gd name="connsiteY28" fmla="*/ 87349 h 185683"/>
                    <a:gd name="connsiteX29" fmla="*/ 443141 w 532425"/>
                    <a:gd name="connsiteY29" fmla="*/ 109759 h 185683"/>
                    <a:gd name="connsiteX30" fmla="*/ 398410 w 532425"/>
                    <a:gd name="connsiteY30" fmla="*/ 147323 h 185683"/>
                    <a:gd name="connsiteX31" fmla="*/ 339431 w 532425"/>
                    <a:gd name="connsiteY31" fmla="*/ 167184 h 185683"/>
                    <a:gd name="connsiteX32" fmla="*/ 292377 w 532425"/>
                    <a:gd name="connsiteY32" fmla="*/ 179352 h 18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2425" h="185683">
                      <a:moveTo>
                        <a:pt x="292377" y="179352"/>
                      </a:moveTo>
                      <a:cubicBezTo>
                        <a:pt x="248731" y="195125"/>
                        <a:pt x="217334" y="176597"/>
                        <a:pt x="217334" y="176597"/>
                      </a:cubicBezTo>
                      <a:cubicBezTo>
                        <a:pt x="195331" y="190707"/>
                        <a:pt x="158905" y="168039"/>
                        <a:pt x="158905" y="168039"/>
                      </a:cubicBezTo>
                      <a:cubicBezTo>
                        <a:pt x="157517" y="168147"/>
                        <a:pt x="156165" y="168199"/>
                        <a:pt x="154817" y="168199"/>
                      </a:cubicBezTo>
                      <a:cubicBezTo>
                        <a:pt x="122572" y="168199"/>
                        <a:pt x="106601" y="138652"/>
                        <a:pt x="106601" y="138652"/>
                      </a:cubicBezTo>
                      <a:cubicBezTo>
                        <a:pt x="93247" y="142987"/>
                        <a:pt x="75214" y="119141"/>
                        <a:pt x="68005" y="109759"/>
                      </a:cubicBezTo>
                      <a:cubicBezTo>
                        <a:pt x="60785" y="100366"/>
                        <a:pt x="62955" y="91705"/>
                        <a:pt x="55021" y="88971"/>
                      </a:cubicBezTo>
                      <a:cubicBezTo>
                        <a:pt x="47087" y="86257"/>
                        <a:pt x="42747" y="79418"/>
                        <a:pt x="35538" y="66761"/>
                      </a:cubicBezTo>
                      <a:cubicBezTo>
                        <a:pt x="28324" y="54120"/>
                        <a:pt x="35538" y="48697"/>
                        <a:pt x="35538" y="48697"/>
                      </a:cubicBezTo>
                      <a:cubicBezTo>
                        <a:pt x="28740" y="51030"/>
                        <a:pt x="22554" y="46905"/>
                        <a:pt x="18585" y="39305"/>
                      </a:cubicBezTo>
                      <a:cubicBezTo>
                        <a:pt x="14620" y="31730"/>
                        <a:pt x="3755" y="21756"/>
                        <a:pt x="3261" y="20999"/>
                      </a:cubicBezTo>
                      <a:lnTo>
                        <a:pt x="3251" y="21020"/>
                      </a:lnTo>
                      <a:cubicBezTo>
                        <a:pt x="2351" y="19722"/>
                        <a:pt x="1333" y="18584"/>
                        <a:pt x="187" y="17642"/>
                      </a:cubicBezTo>
                      <a:cubicBezTo>
                        <a:pt x="36623" y="-793"/>
                        <a:pt x="57181" y="46535"/>
                        <a:pt x="57181" y="46535"/>
                      </a:cubicBezTo>
                      <a:cubicBezTo>
                        <a:pt x="70889" y="44372"/>
                        <a:pt x="91447" y="86993"/>
                        <a:pt x="91447" y="86993"/>
                      </a:cubicBezTo>
                      <a:cubicBezTo>
                        <a:pt x="115250" y="93862"/>
                        <a:pt x="132933" y="116973"/>
                        <a:pt x="132933" y="116973"/>
                      </a:cubicBezTo>
                      <a:cubicBezTo>
                        <a:pt x="148076" y="116612"/>
                        <a:pt x="175493" y="132874"/>
                        <a:pt x="175493" y="132874"/>
                      </a:cubicBezTo>
                      <a:cubicBezTo>
                        <a:pt x="209405" y="125279"/>
                        <a:pt x="228523" y="141170"/>
                        <a:pt x="228523" y="141170"/>
                      </a:cubicBezTo>
                      <a:cubicBezTo>
                        <a:pt x="248726" y="127812"/>
                        <a:pt x="279013" y="142982"/>
                        <a:pt x="279013" y="142982"/>
                      </a:cubicBezTo>
                      <a:cubicBezTo>
                        <a:pt x="297046" y="128178"/>
                        <a:pt x="323023" y="132874"/>
                        <a:pt x="323023" y="132874"/>
                      </a:cubicBezTo>
                      <a:cubicBezTo>
                        <a:pt x="338187" y="111200"/>
                        <a:pt x="367764" y="115165"/>
                        <a:pt x="367764" y="115165"/>
                      </a:cubicBezTo>
                      <a:cubicBezTo>
                        <a:pt x="382197" y="93862"/>
                        <a:pt x="407800" y="89146"/>
                        <a:pt x="407800" y="89146"/>
                      </a:cubicBezTo>
                      <a:cubicBezTo>
                        <a:pt x="411039" y="79037"/>
                        <a:pt x="426563" y="72178"/>
                        <a:pt x="426563" y="72178"/>
                      </a:cubicBezTo>
                      <a:cubicBezTo>
                        <a:pt x="432327" y="59537"/>
                        <a:pt x="448195" y="54841"/>
                        <a:pt x="448195" y="54841"/>
                      </a:cubicBezTo>
                      <a:cubicBezTo>
                        <a:pt x="455065" y="25221"/>
                        <a:pt x="474517" y="20525"/>
                        <a:pt x="474517" y="20525"/>
                      </a:cubicBezTo>
                      <a:cubicBezTo>
                        <a:pt x="474517" y="20525"/>
                        <a:pt x="484277" y="4634"/>
                        <a:pt x="505549" y="654"/>
                      </a:cubicBezTo>
                      <a:cubicBezTo>
                        <a:pt x="526832" y="-3316"/>
                        <a:pt x="532612" y="12935"/>
                        <a:pt x="532612" y="12935"/>
                      </a:cubicBezTo>
                      <a:cubicBezTo>
                        <a:pt x="509524" y="11143"/>
                        <a:pt x="490756" y="46911"/>
                        <a:pt x="487521" y="60628"/>
                      </a:cubicBezTo>
                      <a:cubicBezTo>
                        <a:pt x="484277" y="74346"/>
                        <a:pt x="469483" y="73620"/>
                        <a:pt x="464423" y="87349"/>
                      </a:cubicBezTo>
                      <a:cubicBezTo>
                        <a:pt x="459374" y="101087"/>
                        <a:pt x="443141" y="109759"/>
                        <a:pt x="443141" y="109759"/>
                      </a:cubicBezTo>
                      <a:cubicBezTo>
                        <a:pt x="430517" y="144424"/>
                        <a:pt x="398410" y="147323"/>
                        <a:pt x="398410" y="147323"/>
                      </a:cubicBezTo>
                      <a:cubicBezTo>
                        <a:pt x="368844" y="176216"/>
                        <a:pt x="339431" y="167184"/>
                        <a:pt x="339431" y="167184"/>
                      </a:cubicBezTo>
                      <a:cubicBezTo>
                        <a:pt x="316169" y="185979"/>
                        <a:pt x="292377" y="179352"/>
                        <a:pt x="292377" y="179352"/>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5" name="Free-form: Shape 1743">
                  <a:extLst>
                    <a:ext uri="{FF2B5EF4-FFF2-40B4-BE49-F238E27FC236}">
                      <a16:creationId xmlns:a16="http://schemas.microsoft.com/office/drawing/2014/main" id="{8E5D0DD6-C5FC-FEEA-A99F-01C3985AC3DE}"/>
                    </a:ext>
                  </a:extLst>
                </p:cNvPr>
                <p:cNvSpPr/>
                <p:nvPr/>
              </p:nvSpPr>
              <p:spPr>
                <a:xfrm>
                  <a:off x="5070746" y="4944256"/>
                  <a:ext cx="537839" cy="184344"/>
                </a:xfrm>
                <a:custGeom>
                  <a:avLst/>
                  <a:gdLst>
                    <a:gd name="connsiteX0" fmla="*/ 103535 w 537839"/>
                    <a:gd name="connsiteY0" fmla="*/ 125809 h 184344"/>
                    <a:gd name="connsiteX1" fmla="*/ 151752 w 537839"/>
                    <a:gd name="connsiteY1" fmla="*/ 155356 h 184344"/>
                    <a:gd name="connsiteX2" fmla="*/ 155840 w 537839"/>
                    <a:gd name="connsiteY2" fmla="*/ 155197 h 184344"/>
                    <a:gd name="connsiteX3" fmla="*/ 214269 w 537839"/>
                    <a:gd name="connsiteY3" fmla="*/ 163755 h 184344"/>
                    <a:gd name="connsiteX4" fmla="*/ 289311 w 537839"/>
                    <a:gd name="connsiteY4" fmla="*/ 166510 h 184344"/>
                    <a:gd name="connsiteX5" fmla="*/ 336376 w 537839"/>
                    <a:gd name="connsiteY5" fmla="*/ 154342 h 184344"/>
                    <a:gd name="connsiteX6" fmla="*/ 395355 w 537839"/>
                    <a:gd name="connsiteY6" fmla="*/ 134481 h 184344"/>
                    <a:gd name="connsiteX7" fmla="*/ 440086 w 537839"/>
                    <a:gd name="connsiteY7" fmla="*/ 96916 h 184344"/>
                    <a:gd name="connsiteX8" fmla="*/ 461369 w 537839"/>
                    <a:gd name="connsiteY8" fmla="*/ 74506 h 184344"/>
                    <a:gd name="connsiteX9" fmla="*/ 484467 w 537839"/>
                    <a:gd name="connsiteY9" fmla="*/ 47786 h 184344"/>
                    <a:gd name="connsiteX10" fmla="*/ 529557 w 537839"/>
                    <a:gd name="connsiteY10" fmla="*/ 93 h 184344"/>
                    <a:gd name="connsiteX11" fmla="*/ 534241 w 537839"/>
                    <a:gd name="connsiteY11" fmla="*/ 3342 h 184344"/>
                    <a:gd name="connsiteX12" fmla="*/ 538026 w 537839"/>
                    <a:gd name="connsiteY12" fmla="*/ 3471 h 184344"/>
                    <a:gd name="connsiteX13" fmla="*/ 512537 w 537839"/>
                    <a:gd name="connsiteY13" fmla="*/ 32086 h 184344"/>
                    <a:gd name="connsiteX14" fmla="*/ 496941 w 537839"/>
                    <a:gd name="connsiteY14" fmla="*/ 66602 h 184344"/>
                    <a:gd name="connsiteX15" fmla="*/ 451126 w 537839"/>
                    <a:gd name="connsiteY15" fmla="*/ 119584 h 184344"/>
                    <a:gd name="connsiteX16" fmla="*/ 428470 w 537839"/>
                    <a:gd name="connsiteY16" fmla="*/ 129028 h 184344"/>
                    <a:gd name="connsiteX17" fmla="*/ 393998 w 537839"/>
                    <a:gd name="connsiteY17" fmla="*/ 159563 h 184344"/>
                    <a:gd name="connsiteX18" fmla="*/ 372263 w 537839"/>
                    <a:gd name="connsiteY18" fmla="*/ 163755 h 184344"/>
                    <a:gd name="connsiteX19" fmla="*/ 335893 w 537839"/>
                    <a:gd name="connsiteY19" fmla="*/ 174939 h 184344"/>
                    <a:gd name="connsiteX20" fmla="*/ 317958 w 537839"/>
                    <a:gd name="connsiteY20" fmla="*/ 174939 h 184344"/>
                    <a:gd name="connsiteX21" fmla="*/ 281110 w 537839"/>
                    <a:gd name="connsiteY21" fmla="*/ 181536 h 184344"/>
                    <a:gd name="connsiteX22" fmla="*/ 251353 w 537839"/>
                    <a:gd name="connsiteY22" fmla="*/ 181072 h 184344"/>
                    <a:gd name="connsiteX23" fmla="*/ 204612 w 537839"/>
                    <a:gd name="connsiteY23" fmla="*/ 184373 h 184344"/>
                    <a:gd name="connsiteX24" fmla="*/ 149346 w 537839"/>
                    <a:gd name="connsiteY24" fmla="*/ 174939 h 184344"/>
                    <a:gd name="connsiteX25" fmla="*/ 118663 w 537839"/>
                    <a:gd name="connsiteY25" fmla="*/ 152442 h 184344"/>
                    <a:gd name="connsiteX26" fmla="*/ 83240 w 537839"/>
                    <a:gd name="connsiteY26" fmla="*/ 141659 h 184344"/>
                    <a:gd name="connsiteX27" fmla="*/ 69542 w 537839"/>
                    <a:gd name="connsiteY27" fmla="*/ 119481 h 184344"/>
                    <a:gd name="connsiteX28" fmla="*/ 37522 w 537839"/>
                    <a:gd name="connsiteY28" fmla="*/ 96880 h 184344"/>
                    <a:gd name="connsiteX29" fmla="*/ 7817 w 537839"/>
                    <a:gd name="connsiteY29" fmla="*/ 46766 h 184344"/>
                    <a:gd name="connsiteX30" fmla="*/ 186 w 537839"/>
                    <a:gd name="connsiteY30" fmla="*/ 8177 h 184344"/>
                    <a:gd name="connsiteX31" fmla="*/ 196 w 537839"/>
                    <a:gd name="connsiteY31" fmla="*/ 8156 h 184344"/>
                    <a:gd name="connsiteX32" fmla="*/ 15520 w 537839"/>
                    <a:gd name="connsiteY32" fmla="*/ 26462 h 184344"/>
                    <a:gd name="connsiteX33" fmla="*/ 32473 w 537839"/>
                    <a:gd name="connsiteY33" fmla="*/ 35855 h 184344"/>
                    <a:gd name="connsiteX34" fmla="*/ 32473 w 537839"/>
                    <a:gd name="connsiteY34" fmla="*/ 53919 h 184344"/>
                    <a:gd name="connsiteX35" fmla="*/ 51956 w 537839"/>
                    <a:gd name="connsiteY35" fmla="*/ 76128 h 184344"/>
                    <a:gd name="connsiteX36" fmla="*/ 64939 w 537839"/>
                    <a:gd name="connsiteY36" fmla="*/ 96916 h 184344"/>
                    <a:gd name="connsiteX37" fmla="*/ 103535 w 537839"/>
                    <a:gd name="connsiteY37" fmla="*/ 125809 h 18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7839" h="184344">
                      <a:moveTo>
                        <a:pt x="103535" y="125809"/>
                      </a:moveTo>
                      <a:cubicBezTo>
                        <a:pt x="103535" y="125809"/>
                        <a:pt x="119501" y="155356"/>
                        <a:pt x="151752" y="155356"/>
                      </a:cubicBezTo>
                      <a:cubicBezTo>
                        <a:pt x="153099" y="155356"/>
                        <a:pt x="154452" y="155305"/>
                        <a:pt x="155840" y="155197"/>
                      </a:cubicBezTo>
                      <a:cubicBezTo>
                        <a:pt x="155840" y="155197"/>
                        <a:pt x="192266" y="177864"/>
                        <a:pt x="214269" y="163755"/>
                      </a:cubicBezTo>
                      <a:cubicBezTo>
                        <a:pt x="214269" y="163755"/>
                        <a:pt x="245661" y="182282"/>
                        <a:pt x="289311" y="166510"/>
                      </a:cubicBezTo>
                      <a:cubicBezTo>
                        <a:pt x="289311" y="166510"/>
                        <a:pt x="313104" y="173137"/>
                        <a:pt x="336376" y="154342"/>
                      </a:cubicBezTo>
                      <a:cubicBezTo>
                        <a:pt x="336376" y="154342"/>
                        <a:pt x="365789" y="163374"/>
                        <a:pt x="395355" y="134481"/>
                      </a:cubicBezTo>
                      <a:cubicBezTo>
                        <a:pt x="395355" y="134481"/>
                        <a:pt x="427462" y="131582"/>
                        <a:pt x="440086" y="96916"/>
                      </a:cubicBezTo>
                      <a:cubicBezTo>
                        <a:pt x="440086" y="96916"/>
                        <a:pt x="456314" y="88245"/>
                        <a:pt x="461369" y="74506"/>
                      </a:cubicBezTo>
                      <a:cubicBezTo>
                        <a:pt x="466428" y="60778"/>
                        <a:pt x="481222" y="61504"/>
                        <a:pt x="484467" y="47786"/>
                      </a:cubicBezTo>
                      <a:cubicBezTo>
                        <a:pt x="487701" y="34068"/>
                        <a:pt x="506464" y="-1694"/>
                        <a:pt x="529557" y="93"/>
                      </a:cubicBezTo>
                      <a:lnTo>
                        <a:pt x="534241" y="3342"/>
                      </a:lnTo>
                      <a:cubicBezTo>
                        <a:pt x="535496" y="3290"/>
                        <a:pt x="536761" y="3321"/>
                        <a:pt x="538026" y="3471"/>
                      </a:cubicBezTo>
                      <a:cubicBezTo>
                        <a:pt x="520080" y="5139"/>
                        <a:pt x="513483" y="20268"/>
                        <a:pt x="512537" y="32086"/>
                      </a:cubicBezTo>
                      <a:cubicBezTo>
                        <a:pt x="512537" y="32086"/>
                        <a:pt x="495064" y="34923"/>
                        <a:pt x="496941" y="66602"/>
                      </a:cubicBezTo>
                      <a:cubicBezTo>
                        <a:pt x="496941" y="66602"/>
                        <a:pt x="469071" y="60469"/>
                        <a:pt x="451126" y="119584"/>
                      </a:cubicBezTo>
                      <a:cubicBezTo>
                        <a:pt x="451126" y="119584"/>
                        <a:pt x="438857" y="117189"/>
                        <a:pt x="428470" y="129028"/>
                      </a:cubicBezTo>
                      <a:cubicBezTo>
                        <a:pt x="418083" y="140866"/>
                        <a:pt x="393998" y="159563"/>
                        <a:pt x="393998" y="159563"/>
                      </a:cubicBezTo>
                      <a:cubicBezTo>
                        <a:pt x="393998" y="159563"/>
                        <a:pt x="381719" y="157328"/>
                        <a:pt x="372263" y="163755"/>
                      </a:cubicBezTo>
                      <a:cubicBezTo>
                        <a:pt x="362827" y="170181"/>
                        <a:pt x="335893" y="174939"/>
                        <a:pt x="335893" y="174939"/>
                      </a:cubicBezTo>
                      <a:cubicBezTo>
                        <a:pt x="335893" y="174939"/>
                        <a:pt x="327887" y="171170"/>
                        <a:pt x="317958" y="174939"/>
                      </a:cubicBezTo>
                      <a:cubicBezTo>
                        <a:pt x="308034" y="178698"/>
                        <a:pt x="287738" y="176335"/>
                        <a:pt x="281110" y="181536"/>
                      </a:cubicBezTo>
                      <a:cubicBezTo>
                        <a:pt x="281110" y="181536"/>
                        <a:pt x="267422" y="177313"/>
                        <a:pt x="251353" y="181072"/>
                      </a:cubicBezTo>
                      <a:cubicBezTo>
                        <a:pt x="235305" y="184852"/>
                        <a:pt x="213117" y="173477"/>
                        <a:pt x="204612" y="184373"/>
                      </a:cubicBezTo>
                      <a:cubicBezTo>
                        <a:pt x="204612" y="184373"/>
                        <a:pt x="178640" y="162195"/>
                        <a:pt x="149346" y="174939"/>
                      </a:cubicBezTo>
                      <a:cubicBezTo>
                        <a:pt x="149346" y="174939"/>
                        <a:pt x="136609" y="154532"/>
                        <a:pt x="118663" y="152442"/>
                      </a:cubicBezTo>
                      <a:cubicBezTo>
                        <a:pt x="100707" y="150330"/>
                        <a:pt x="87950" y="139609"/>
                        <a:pt x="83240" y="141659"/>
                      </a:cubicBezTo>
                      <a:cubicBezTo>
                        <a:pt x="83240" y="141659"/>
                        <a:pt x="81831" y="131690"/>
                        <a:pt x="69542" y="119481"/>
                      </a:cubicBezTo>
                      <a:cubicBezTo>
                        <a:pt x="57247" y="107292"/>
                        <a:pt x="49426" y="96880"/>
                        <a:pt x="37522" y="96880"/>
                      </a:cubicBezTo>
                      <a:cubicBezTo>
                        <a:pt x="37522" y="96880"/>
                        <a:pt x="40551" y="64254"/>
                        <a:pt x="7817" y="46766"/>
                      </a:cubicBezTo>
                      <a:cubicBezTo>
                        <a:pt x="7817" y="46766"/>
                        <a:pt x="8989" y="20587"/>
                        <a:pt x="186" y="8177"/>
                      </a:cubicBezTo>
                      <a:lnTo>
                        <a:pt x="196" y="8156"/>
                      </a:lnTo>
                      <a:cubicBezTo>
                        <a:pt x="695" y="8908"/>
                        <a:pt x="11555" y="18888"/>
                        <a:pt x="15520" y="26462"/>
                      </a:cubicBezTo>
                      <a:cubicBezTo>
                        <a:pt x="19484" y="34068"/>
                        <a:pt x="25675" y="38188"/>
                        <a:pt x="32473" y="35855"/>
                      </a:cubicBezTo>
                      <a:cubicBezTo>
                        <a:pt x="32473" y="35855"/>
                        <a:pt x="25259" y="41277"/>
                        <a:pt x="32473" y="53919"/>
                      </a:cubicBezTo>
                      <a:cubicBezTo>
                        <a:pt x="39682" y="66571"/>
                        <a:pt x="44022" y="73409"/>
                        <a:pt x="51956" y="76128"/>
                      </a:cubicBezTo>
                      <a:cubicBezTo>
                        <a:pt x="59890" y="78862"/>
                        <a:pt x="57720" y="87524"/>
                        <a:pt x="64939" y="96916"/>
                      </a:cubicBezTo>
                      <a:cubicBezTo>
                        <a:pt x="72149" y="106298"/>
                        <a:pt x="90182" y="130140"/>
                        <a:pt x="103535" y="125809"/>
                      </a:cubicBezTo>
                      <a:close/>
                    </a:path>
                  </a:pathLst>
                </a:custGeom>
                <a:solidFill>
                  <a:srgbClr val="F8B4AA"/>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6" name="Free-form: Shape 1744">
                  <a:extLst>
                    <a:ext uri="{FF2B5EF4-FFF2-40B4-BE49-F238E27FC236}">
                      <a16:creationId xmlns:a16="http://schemas.microsoft.com/office/drawing/2014/main" id="{116FBAE8-F173-48C9-5406-D08D4B5318B9}"/>
                    </a:ext>
                  </a:extLst>
                </p:cNvPr>
                <p:cNvSpPr/>
                <p:nvPr/>
              </p:nvSpPr>
              <p:spPr>
                <a:xfrm>
                  <a:off x="5013406" y="4944447"/>
                  <a:ext cx="623077" cy="231993"/>
                </a:xfrm>
                <a:custGeom>
                  <a:avLst/>
                  <a:gdLst>
                    <a:gd name="connsiteX0" fmla="*/ 203803 w 623077"/>
                    <a:gd name="connsiteY0" fmla="*/ 213397 h 231993"/>
                    <a:gd name="connsiteX1" fmla="*/ 135625 w 623077"/>
                    <a:gd name="connsiteY1" fmla="*/ 185951 h 231993"/>
                    <a:gd name="connsiteX2" fmla="*/ 117946 w 623077"/>
                    <a:gd name="connsiteY2" fmla="*/ 180884 h 231993"/>
                    <a:gd name="connsiteX3" fmla="*/ 75797 w 623077"/>
                    <a:gd name="connsiteY3" fmla="*/ 141471 h 231993"/>
                    <a:gd name="connsiteX4" fmla="*/ 70444 w 623077"/>
                    <a:gd name="connsiteY4" fmla="*/ 138170 h 231993"/>
                    <a:gd name="connsiteX5" fmla="*/ 70444 w 623077"/>
                    <a:gd name="connsiteY5" fmla="*/ 138170 h 231993"/>
                    <a:gd name="connsiteX6" fmla="*/ 34851 w 623077"/>
                    <a:gd name="connsiteY6" fmla="*/ 90214 h 231993"/>
                    <a:gd name="connsiteX7" fmla="*/ 1788 w 623077"/>
                    <a:gd name="connsiteY7" fmla="*/ 57706 h 231993"/>
                    <a:gd name="connsiteX8" fmla="*/ 16572 w 623077"/>
                    <a:gd name="connsiteY8" fmla="*/ 6043 h 231993"/>
                    <a:gd name="connsiteX9" fmla="*/ 54453 w 623077"/>
                    <a:gd name="connsiteY9" fmla="*/ 4606 h 231993"/>
                    <a:gd name="connsiteX10" fmla="*/ 57517 w 623077"/>
                    <a:gd name="connsiteY10" fmla="*/ 7984 h 231993"/>
                    <a:gd name="connsiteX11" fmla="*/ 65148 w 623077"/>
                    <a:gd name="connsiteY11" fmla="*/ 46573 h 231993"/>
                    <a:gd name="connsiteX12" fmla="*/ 94854 w 623077"/>
                    <a:gd name="connsiteY12" fmla="*/ 96687 h 231993"/>
                    <a:gd name="connsiteX13" fmla="*/ 126873 w 623077"/>
                    <a:gd name="connsiteY13" fmla="*/ 119287 h 231993"/>
                    <a:gd name="connsiteX14" fmla="*/ 140571 w 623077"/>
                    <a:gd name="connsiteY14" fmla="*/ 141466 h 231993"/>
                    <a:gd name="connsiteX15" fmla="*/ 175995 w 623077"/>
                    <a:gd name="connsiteY15" fmla="*/ 152249 h 231993"/>
                    <a:gd name="connsiteX16" fmla="*/ 206677 w 623077"/>
                    <a:gd name="connsiteY16" fmla="*/ 174746 h 231993"/>
                    <a:gd name="connsiteX17" fmla="*/ 261944 w 623077"/>
                    <a:gd name="connsiteY17" fmla="*/ 184180 h 231993"/>
                    <a:gd name="connsiteX18" fmla="*/ 308685 w 623077"/>
                    <a:gd name="connsiteY18" fmla="*/ 180879 h 231993"/>
                    <a:gd name="connsiteX19" fmla="*/ 338441 w 623077"/>
                    <a:gd name="connsiteY19" fmla="*/ 181342 h 231993"/>
                    <a:gd name="connsiteX20" fmla="*/ 375289 w 623077"/>
                    <a:gd name="connsiteY20" fmla="*/ 174746 h 231993"/>
                    <a:gd name="connsiteX21" fmla="*/ 393224 w 623077"/>
                    <a:gd name="connsiteY21" fmla="*/ 174746 h 231993"/>
                    <a:gd name="connsiteX22" fmla="*/ 429594 w 623077"/>
                    <a:gd name="connsiteY22" fmla="*/ 163562 h 231993"/>
                    <a:gd name="connsiteX23" fmla="*/ 451329 w 623077"/>
                    <a:gd name="connsiteY23" fmla="*/ 159370 h 231993"/>
                    <a:gd name="connsiteX24" fmla="*/ 485801 w 623077"/>
                    <a:gd name="connsiteY24" fmla="*/ 128834 h 231993"/>
                    <a:gd name="connsiteX25" fmla="*/ 508457 w 623077"/>
                    <a:gd name="connsiteY25" fmla="*/ 119390 h 231993"/>
                    <a:gd name="connsiteX26" fmla="*/ 554272 w 623077"/>
                    <a:gd name="connsiteY26" fmla="*/ 66409 h 231993"/>
                    <a:gd name="connsiteX27" fmla="*/ 569868 w 623077"/>
                    <a:gd name="connsiteY27" fmla="*/ 31892 h 231993"/>
                    <a:gd name="connsiteX28" fmla="*/ 595357 w 623077"/>
                    <a:gd name="connsiteY28" fmla="*/ 3277 h 231993"/>
                    <a:gd name="connsiteX29" fmla="*/ 595367 w 623077"/>
                    <a:gd name="connsiteY29" fmla="*/ 3277 h 231993"/>
                    <a:gd name="connsiteX30" fmla="*/ 622954 w 623077"/>
                    <a:gd name="connsiteY30" fmla="*/ 37835 h 231993"/>
                    <a:gd name="connsiteX31" fmla="*/ 611776 w 623077"/>
                    <a:gd name="connsiteY31" fmla="*/ 81908 h 231993"/>
                    <a:gd name="connsiteX32" fmla="*/ 589891 w 623077"/>
                    <a:gd name="connsiteY32" fmla="*/ 102835 h 231993"/>
                    <a:gd name="connsiteX33" fmla="*/ 558499 w 623077"/>
                    <a:gd name="connsiteY33" fmla="*/ 128834 h 231993"/>
                    <a:gd name="connsiteX34" fmla="*/ 558479 w 623077"/>
                    <a:gd name="connsiteY34" fmla="*/ 128834 h 231993"/>
                    <a:gd name="connsiteX35" fmla="*/ 553445 w 623077"/>
                    <a:gd name="connsiteY35" fmla="*/ 137928 h 231993"/>
                    <a:gd name="connsiteX36" fmla="*/ 553136 w 623077"/>
                    <a:gd name="connsiteY36" fmla="*/ 138381 h 231993"/>
                    <a:gd name="connsiteX37" fmla="*/ 536826 w 623077"/>
                    <a:gd name="connsiteY37" fmla="*/ 155009 h 231993"/>
                    <a:gd name="connsiteX38" fmla="*/ 513316 w 623077"/>
                    <a:gd name="connsiteY38" fmla="*/ 163495 h 231993"/>
                    <a:gd name="connsiteX39" fmla="*/ 505362 w 623077"/>
                    <a:gd name="connsiteY39" fmla="*/ 174751 h 231993"/>
                    <a:gd name="connsiteX40" fmla="*/ 505341 w 623077"/>
                    <a:gd name="connsiteY40" fmla="*/ 174762 h 231993"/>
                    <a:gd name="connsiteX41" fmla="*/ 452687 w 623077"/>
                    <a:gd name="connsiteY41" fmla="*/ 198958 h 231993"/>
                    <a:gd name="connsiteX42" fmla="*/ 385959 w 623077"/>
                    <a:gd name="connsiteY42" fmla="*/ 219906 h 231993"/>
                    <a:gd name="connsiteX43" fmla="*/ 331849 w 623077"/>
                    <a:gd name="connsiteY43" fmla="*/ 226049 h 231993"/>
                    <a:gd name="connsiteX44" fmla="*/ 273045 w 623077"/>
                    <a:gd name="connsiteY44" fmla="*/ 226765 h 231993"/>
                    <a:gd name="connsiteX45" fmla="*/ 203803 w 623077"/>
                    <a:gd name="connsiteY45" fmla="*/ 213397 h 23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23077" h="231993">
                      <a:moveTo>
                        <a:pt x="203803" y="213397"/>
                      </a:moveTo>
                      <a:cubicBezTo>
                        <a:pt x="159787" y="208341"/>
                        <a:pt x="135625" y="185951"/>
                        <a:pt x="135625" y="185951"/>
                      </a:cubicBezTo>
                      <a:cubicBezTo>
                        <a:pt x="125521" y="184504"/>
                        <a:pt x="117946" y="180884"/>
                        <a:pt x="117946" y="180884"/>
                      </a:cubicBezTo>
                      <a:cubicBezTo>
                        <a:pt x="101718" y="173551"/>
                        <a:pt x="87398" y="160436"/>
                        <a:pt x="75797" y="141471"/>
                      </a:cubicBezTo>
                      <a:cubicBezTo>
                        <a:pt x="75797" y="141471"/>
                        <a:pt x="73705" y="140395"/>
                        <a:pt x="70444" y="138170"/>
                      </a:cubicBezTo>
                      <a:lnTo>
                        <a:pt x="70444" y="138170"/>
                      </a:lnTo>
                      <a:cubicBezTo>
                        <a:pt x="60983" y="131795"/>
                        <a:pt x="41659" y="116012"/>
                        <a:pt x="34851" y="90214"/>
                      </a:cubicBezTo>
                      <a:cubicBezTo>
                        <a:pt x="34851" y="90214"/>
                        <a:pt x="11049" y="85878"/>
                        <a:pt x="1788" y="57706"/>
                      </a:cubicBezTo>
                      <a:cubicBezTo>
                        <a:pt x="-2552" y="32423"/>
                        <a:pt x="1788" y="18695"/>
                        <a:pt x="16572" y="6043"/>
                      </a:cubicBezTo>
                      <a:cubicBezTo>
                        <a:pt x="31365" y="-6599"/>
                        <a:pt x="54453" y="4606"/>
                        <a:pt x="54453" y="4606"/>
                      </a:cubicBezTo>
                      <a:cubicBezTo>
                        <a:pt x="55599" y="5553"/>
                        <a:pt x="56618" y="6686"/>
                        <a:pt x="57517" y="7984"/>
                      </a:cubicBezTo>
                      <a:cubicBezTo>
                        <a:pt x="66321" y="20394"/>
                        <a:pt x="65148" y="46573"/>
                        <a:pt x="65148" y="46573"/>
                      </a:cubicBezTo>
                      <a:cubicBezTo>
                        <a:pt x="97882" y="64061"/>
                        <a:pt x="94854" y="96687"/>
                        <a:pt x="94854" y="96687"/>
                      </a:cubicBezTo>
                      <a:cubicBezTo>
                        <a:pt x="106752" y="96687"/>
                        <a:pt x="114578" y="107094"/>
                        <a:pt x="126873" y="119287"/>
                      </a:cubicBezTo>
                      <a:cubicBezTo>
                        <a:pt x="139162" y="131497"/>
                        <a:pt x="140571" y="141466"/>
                        <a:pt x="140571" y="141466"/>
                      </a:cubicBezTo>
                      <a:cubicBezTo>
                        <a:pt x="145281" y="139416"/>
                        <a:pt x="158034" y="150137"/>
                        <a:pt x="175995" y="152249"/>
                      </a:cubicBezTo>
                      <a:cubicBezTo>
                        <a:pt x="193940" y="154339"/>
                        <a:pt x="206677" y="174746"/>
                        <a:pt x="206677" y="174746"/>
                      </a:cubicBezTo>
                      <a:cubicBezTo>
                        <a:pt x="235971" y="162001"/>
                        <a:pt x="261944" y="184180"/>
                        <a:pt x="261944" y="184180"/>
                      </a:cubicBezTo>
                      <a:cubicBezTo>
                        <a:pt x="270448" y="173289"/>
                        <a:pt x="292636" y="184664"/>
                        <a:pt x="308685" y="180879"/>
                      </a:cubicBezTo>
                      <a:cubicBezTo>
                        <a:pt x="324753" y="177120"/>
                        <a:pt x="338441" y="181342"/>
                        <a:pt x="338441" y="181342"/>
                      </a:cubicBezTo>
                      <a:cubicBezTo>
                        <a:pt x="345069" y="176142"/>
                        <a:pt x="365365" y="178505"/>
                        <a:pt x="375289" y="174746"/>
                      </a:cubicBezTo>
                      <a:cubicBezTo>
                        <a:pt x="385223" y="170977"/>
                        <a:pt x="393224" y="174746"/>
                        <a:pt x="393224" y="174746"/>
                      </a:cubicBezTo>
                      <a:cubicBezTo>
                        <a:pt x="393224" y="174746"/>
                        <a:pt x="420158" y="169988"/>
                        <a:pt x="429594" y="163562"/>
                      </a:cubicBezTo>
                      <a:cubicBezTo>
                        <a:pt x="439050" y="157135"/>
                        <a:pt x="451329" y="159370"/>
                        <a:pt x="451329" y="159370"/>
                      </a:cubicBezTo>
                      <a:cubicBezTo>
                        <a:pt x="451329" y="159370"/>
                        <a:pt x="475420" y="140673"/>
                        <a:pt x="485801" y="128834"/>
                      </a:cubicBezTo>
                      <a:cubicBezTo>
                        <a:pt x="496193" y="116996"/>
                        <a:pt x="508457" y="119390"/>
                        <a:pt x="508457" y="119390"/>
                      </a:cubicBezTo>
                      <a:cubicBezTo>
                        <a:pt x="526403" y="60276"/>
                        <a:pt x="554272" y="66409"/>
                        <a:pt x="554272" y="66409"/>
                      </a:cubicBezTo>
                      <a:cubicBezTo>
                        <a:pt x="552396" y="34730"/>
                        <a:pt x="569868" y="31892"/>
                        <a:pt x="569868" y="31892"/>
                      </a:cubicBezTo>
                      <a:cubicBezTo>
                        <a:pt x="570814" y="20075"/>
                        <a:pt x="577412" y="4951"/>
                        <a:pt x="595357" y="3277"/>
                      </a:cubicBezTo>
                      <a:lnTo>
                        <a:pt x="595367" y="3277"/>
                      </a:lnTo>
                      <a:cubicBezTo>
                        <a:pt x="608192" y="4657"/>
                        <a:pt x="620666" y="16455"/>
                        <a:pt x="622954" y="37835"/>
                      </a:cubicBezTo>
                      <a:cubicBezTo>
                        <a:pt x="625479" y="61311"/>
                        <a:pt x="611776" y="81908"/>
                        <a:pt x="611776" y="81908"/>
                      </a:cubicBezTo>
                      <a:cubicBezTo>
                        <a:pt x="604916" y="95987"/>
                        <a:pt x="589984" y="102598"/>
                        <a:pt x="589891" y="102835"/>
                      </a:cubicBezTo>
                      <a:cubicBezTo>
                        <a:pt x="579756" y="125374"/>
                        <a:pt x="559183" y="128721"/>
                        <a:pt x="558499" y="128834"/>
                      </a:cubicBezTo>
                      <a:lnTo>
                        <a:pt x="558479" y="128834"/>
                      </a:lnTo>
                      <a:cubicBezTo>
                        <a:pt x="556946" y="132161"/>
                        <a:pt x="555229" y="135189"/>
                        <a:pt x="553445" y="137928"/>
                      </a:cubicBezTo>
                      <a:cubicBezTo>
                        <a:pt x="553445" y="137928"/>
                        <a:pt x="553331" y="138088"/>
                        <a:pt x="553136" y="138381"/>
                      </a:cubicBezTo>
                      <a:cubicBezTo>
                        <a:pt x="548133" y="145874"/>
                        <a:pt x="542374" y="151214"/>
                        <a:pt x="536826" y="155009"/>
                      </a:cubicBezTo>
                      <a:cubicBezTo>
                        <a:pt x="525477" y="162743"/>
                        <a:pt x="514951" y="163917"/>
                        <a:pt x="513316" y="163495"/>
                      </a:cubicBezTo>
                      <a:cubicBezTo>
                        <a:pt x="511517" y="167177"/>
                        <a:pt x="508976" y="170163"/>
                        <a:pt x="505362" y="174751"/>
                      </a:cubicBezTo>
                      <a:lnTo>
                        <a:pt x="505341" y="174762"/>
                      </a:lnTo>
                      <a:cubicBezTo>
                        <a:pt x="486943" y="191389"/>
                        <a:pt x="452687" y="198958"/>
                        <a:pt x="452687" y="198958"/>
                      </a:cubicBezTo>
                      <a:cubicBezTo>
                        <a:pt x="431404" y="224602"/>
                        <a:pt x="385959" y="219906"/>
                        <a:pt x="385959" y="219906"/>
                      </a:cubicBezTo>
                      <a:cubicBezTo>
                        <a:pt x="357827" y="234360"/>
                        <a:pt x="331849" y="226049"/>
                        <a:pt x="331849" y="226049"/>
                      </a:cubicBezTo>
                      <a:cubicBezTo>
                        <a:pt x="295053" y="239051"/>
                        <a:pt x="273045" y="226765"/>
                        <a:pt x="273045" y="226765"/>
                      </a:cubicBezTo>
                      <a:cubicBezTo>
                        <a:pt x="214976" y="233629"/>
                        <a:pt x="203803" y="213397"/>
                        <a:pt x="203803" y="213397"/>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56" name="Free-form: Shape 1644">
                <a:extLst>
                  <a:ext uri="{FF2B5EF4-FFF2-40B4-BE49-F238E27FC236}">
                    <a16:creationId xmlns:a16="http://schemas.microsoft.com/office/drawing/2014/main" id="{56874EF2-39D0-097A-B7EE-CA26D5EA6E80}"/>
                  </a:ext>
                </a:extLst>
              </p:cNvPr>
              <p:cNvSpPr/>
              <p:nvPr/>
            </p:nvSpPr>
            <p:spPr>
              <a:xfrm>
                <a:off x="5016963" y="4948960"/>
                <a:ext cx="50730" cy="64765"/>
              </a:xfrm>
              <a:custGeom>
                <a:avLst/>
                <a:gdLst>
                  <a:gd name="connsiteX0" fmla="*/ 41887 w 50730"/>
                  <a:gd name="connsiteY0" fmla="*/ 41826 h 64765"/>
                  <a:gd name="connsiteX1" fmla="*/ 48360 w 50730"/>
                  <a:gd name="connsiteY1" fmla="*/ 9791 h 64765"/>
                  <a:gd name="connsiteX2" fmla="*/ 19436 w 50730"/>
                  <a:gd name="connsiteY2" fmla="*/ 1403 h 64765"/>
                  <a:gd name="connsiteX3" fmla="*/ 375 w 50730"/>
                  <a:gd name="connsiteY3" fmla="*/ 34967 h 64765"/>
                  <a:gd name="connsiteX4" fmla="*/ 23997 w 50730"/>
                  <a:gd name="connsiteY4" fmla="*/ 63180 h 64765"/>
                  <a:gd name="connsiteX5" fmla="*/ 41887 w 50730"/>
                  <a:gd name="connsiteY5" fmla="*/ 41826 h 6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30" h="64765">
                    <a:moveTo>
                      <a:pt x="41887" y="41826"/>
                    </a:moveTo>
                    <a:cubicBezTo>
                      <a:pt x="49553" y="38396"/>
                      <a:pt x="54094" y="17428"/>
                      <a:pt x="48360" y="9791"/>
                    </a:cubicBezTo>
                    <a:cubicBezTo>
                      <a:pt x="42668" y="2160"/>
                      <a:pt x="25139" y="-2407"/>
                      <a:pt x="19436" y="1403"/>
                    </a:cubicBezTo>
                    <a:cubicBezTo>
                      <a:pt x="13724" y="5214"/>
                      <a:pt x="-1522" y="13983"/>
                      <a:pt x="375" y="34967"/>
                    </a:cubicBezTo>
                    <a:cubicBezTo>
                      <a:pt x="2293" y="55945"/>
                      <a:pt x="17518" y="69663"/>
                      <a:pt x="23997" y="63180"/>
                    </a:cubicBezTo>
                    <a:cubicBezTo>
                      <a:pt x="30476" y="56702"/>
                      <a:pt x="30857" y="46795"/>
                      <a:pt x="41887" y="4182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 name="Free-form: Shape 1645">
                <a:extLst>
                  <a:ext uri="{FF2B5EF4-FFF2-40B4-BE49-F238E27FC236}">
                    <a16:creationId xmlns:a16="http://schemas.microsoft.com/office/drawing/2014/main" id="{FF9A38E2-FD45-1C27-670B-B4CB0D37C966}"/>
                  </a:ext>
                </a:extLst>
              </p:cNvPr>
              <p:cNvSpPr/>
              <p:nvPr/>
            </p:nvSpPr>
            <p:spPr>
              <a:xfrm>
                <a:off x="5052833" y="5001072"/>
                <a:ext cx="51624" cy="60470"/>
              </a:xfrm>
              <a:custGeom>
                <a:avLst/>
                <a:gdLst>
                  <a:gd name="connsiteX0" fmla="*/ 35348 w 51624"/>
                  <a:gd name="connsiteY0" fmla="*/ 3437 h 60470"/>
                  <a:gd name="connsiteX1" fmla="*/ 3365 w 51624"/>
                  <a:gd name="connsiteY1" fmla="*/ 6877 h 60470"/>
                  <a:gd name="connsiteX2" fmla="*/ 12122 w 51624"/>
                  <a:gd name="connsiteY2" fmla="*/ 46924 h 60470"/>
                  <a:gd name="connsiteX3" fmla="*/ 35348 w 51624"/>
                  <a:gd name="connsiteY3" fmla="*/ 57222 h 60470"/>
                  <a:gd name="connsiteX4" fmla="*/ 51726 w 51624"/>
                  <a:gd name="connsiteY4" fmla="*/ 32804 h 60470"/>
                  <a:gd name="connsiteX5" fmla="*/ 35348 w 51624"/>
                  <a:gd name="connsiteY5" fmla="*/ 3437 h 6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24" h="60470">
                    <a:moveTo>
                      <a:pt x="35348" y="3437"/>
                    </a:moveTo>
                    <a:cubicBezTo>
                      <a:pt x="28191" y="59"/>
                      <a:pt x="9834" y="-3422"/>
                      <a:pt x="3365" y="6877"/>
                    </a:cubicBezTo>
                    <a:cubicBezTo>
                      <a:pt x="-3124" y="17186"/>
                      <a:pt x="686" y="34715"/>
                      <a:pt x="12122" y="46924"/>
                    </a:cubicBezTo>
                    <a:cubicBezTo>
                      <a:pt x="23542" y="59123"/>
                      <a:pt x="32299" y="64462"/>
                      <a:pt x="35348" y="57222"/>
                    </a:cubicBezTo>
                    <a:cubicBezTo>
                      <a:pt x="38398" y="49972"/>
                      <a:pt x="53237" y="43875"/>
                      <a:pt x="51726" y="32804"/>
                    </a:cubicBezTo>
                    <a:cubicBezTo>
                      <a:pt x="50204" y="21754"/>
                      <a:pt x="49062" y="9926"/>
                      <a:pt x="35348" y="343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 name="Free-form: Shape 1646">
                <a:extLst>
                  <a:ext uri="{FF2B5EF4-FFF2-40B4-BE49-F238E27FC236}">
                    <a16:creationId xmlns:a16="http://schemas.microsoft.com/office/drawing/2014/main" id="{A0AEA1A7-C9C3-5339-C42A-99980C4D227E}"/>
                  </a:ext>
                </a:extLst>
              </p:cNvPr>
              <p:cNvSpPr/>
              <p:nvPr/>
            </p:nvSpPr>
            <p:spPr>
              <a:xfrm>
                <a:off x="5094534" y="5051812"/>
                <a:ext cx="50952" cy="56529"/>
              </a:xfrm>
              <a:custGeom>
                <a:avLst/>
                <a:gdLst>
                  <a:gd name="connsiteX0" fmla="*/ 40868 w 50952"/>
                  <a:gd name="connsiteY0" fmla="*/ 14856 h 56529"/>
                  <a:gd name="connsiteX1" fmla="*/ 11173 w 50952"/>
                  <a:gd name="connsiteY1" fmla="*/ 757 h 56529"/>
                  <a:gd name="connsiteX2" fmla="*/ 869 w 50952"/>
                  <a:gd name="connsiteY2" fmla="*/ 22106 h 56529"/>
                  <a:gd name="connsiteX3" fmla="*/ 18783 w 50952"/>
                  <a:gd name="connsiteY3" fmla="*/ 49578 h 56529"/>
                  <a:gd name="connsiteX4" fmla="*/ 43923 w 50952"/>
                  <a:gd name="connsiteY4" fmla="*/ 51107 h 56529"/>
                  <a:gd name="connsiteX5" fmla="*/ 40868 w 50952"/>
                  <a:gd name="connsiteY5" fmla="*/ 14856 h 5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2" h="56529">
                    <a:moveTo>
                      <a:pt x="40868" y="14856"/>
                    </a:moveTo>
                    <a:cubicBezTo>
                      <a:pt x="31119" y="6658"/>
                      <a:pt x="18403" y="-2683"/>
                      <a:pt x="11173" y="757"/>
                    </a:cubicBezTo>
                    <a:cubicBezTo>
                      <a:pt x="3933" y="4176"/>
                      <a:pt x="-1790" y="13337"/>
                      <a:pt x="869" y="22106"/>
                    </a:cubicBezTo>
                    <a:cubicBezTo>
                      <a:pt x="3553" y="30891"/>
                      <a:pt x="8499" y="44228"/>
                      <a:pt x="18783" y="49578"/>
                    </a:cubicBezTo>
                    <a:cubicBezTo>
                      <a:pt x="29057" y="54907"/>
                      <a:pt x="40488" y="61396"/>
                      <a:pt x="43923" y="51107"/>
                    </a:cubicBezTo>
                    <a:cubicBezTo>
                      <a:pt x="47337" y="40798"/>
                      <a:pt x="59914" y="30881"/>
                      <a:pt x="40868" y="1485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 name="Free-form: Shape 1647">
                <a:extLst>
                  <a:ext uri="{FF2B5EF4-FFF2-40B4-BE49-F238E27FC236}">
                    <a16:creationId xmlns:a16="http://schemas.microsoft.com/office/drawing/2014/main" id="{95222080-3C95-9DA9-14A5-4A3A905A2B5F}"/>
                  </a:ext>
                </a:extLst>
              </p:cNvPr>
              <p:cNvSpPr/>
              <p:nvPr/>
            </p:nvSpPr>
            <p:spPr>
              <a:xfrm>
                <a:off x="5149082" y="5093955"/>
                <a:ext cx="61574" cy="43645"/>
              </a:xfrm>
              <a:custGeom>
                <a:avLst/>
                <a:gdLst>
                  <a:gd name="connsiteX0" fmla="*/ 37344 w 61574"/>
                  <a:gd name="connsiteY0" fmla="*/ 7431 h 43645"/>
                  <a:gd name="connsiteX1" fmla="*/ 6873 w 61574"/>
                  <a:gd name="connsiteY1" fmla="*/ 1700 h 43645"/>
                  <a:gd name="connsiteX2" fmla="*/ 3818 w 61574"/>
                  <a:gd name="connsiteY2" fmla="*/ 28405 h 43645"/>
                  <a:gd name="connsiteX3" fmla="*/ 47633 w 61574"/>
                  <a:gd name="connsiteY3" fmla="*/ 43652 h 43645"/>
                  <a:gd name="connsiteX4" fmla="*/ 61717 w 61574"/>
                  <a:gd name="connsiteY4" fmla="*/ 26113 h 43645"/>
                  <a:gd name="connsiteX5" fmla="*/ 37344 w 61574"/>
                  <a:gd name="connsiteY5" fmla="*/ 7431 h 4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4" h="43645">
                    <a:moveTo>
                      <a:pt x="37344" y="7431"/>
                    </a:moveTo>
                    <a:cubicBezTo>
                      <a:pt x="30536" y="5238"/>
                      <a:pt x="12225" y="-3630"/>
                      <a:pt x="6873" y="1700"/>
                    </a:cubicBezTo>
                    <a:cubicBezTo>
                      <a:pt x="1540" y="7040"/>
                      <a:pt x="-3401" y="21535"/>
                      <a:pt x="3818" y="28405"/>
                    </a:cubicBezTo>
                    <a:cubicBezTo>
                      <a:pt x="11079" y="35284"/>
                      <a:pt x="39632" y="43281"/>
                      <a:pt x="47633" y="43652"/>
                    </a:cubicBezTo>
                    <a:cubicBezTo>
                      <a:pt x="55619" y="44053"/>
                      <a:pt x="62473" y="36036"/>
                      <a:pt x="61717" y="26113"/>
                    </a:cubicBezTo>
                    <a:cubicBezTo>
                      <a:pt x="60967" y="16201"/>
                      <a:pt x="56385" y="13523"/>
                      <a:pt x="37344" y="743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 name="Free-form: Shape 1648">
                <a:extLst>
                  <a:ext uri="{FF2B5EF4-FFF2-40B4-BE49-F238E27FC236}">
                    <a16:creationId xmlns:a16="http://schemas.microsoft.com/office/drawing/2014/main" id="{45974E96-2409-54FC-26BD-04DFAA6ED8E3}"/>
                  </a:ext>
                </a:extLst>
              </p:cNvPr>
              <p:cNvSpPr/>
              <p:nvPr/>
            </p:nvSpPr>
            <p:spPr>
              <a:xfrm>
                <a:off x="5217435" y="5119641"/>
                <a:ext cx="55465" cy="38079"/>
              </a:xfrm>
              <a:custGeom>
                <a:avLst/>
                <a:gdLst>
                  <a:gd name="connsiteX0" fmla="*/ 32983 w 55465"/>
                  <a:gd name="connsiteY0" fmla="*/ 801 h 38079"/>
                  <a:gd name="connsiteX1" fmla="*/ 4409 w 55465"/>
                  <a:gd name="connsiteY1" fmla="*/ 8433 h 38079"/>
                  <a:gd name="connsiteX2" fmla="*/ 7072 w 55465"/>
                  <a:gd name="connsiteY2" fmla="*/ 32841 h 38079"/>
                  <a:gd name="connsiteX3" fmla="*/ 48970 w 55465"/>
                  <a:gd name="connsiteY3" fmla="*/ 37799 h 38079"/>
                  <a:gd name="connsiteX4" fmla="*/ 32983 w 55465"/>
                  <a:gd name="connsiteY4" fmla="*/ 801 h 38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65" h="38079">
                    <a:moveTo>
                      <a:pt x="32983" y="801"/>
                    </a:moveTo>
                    <a:cubicBezTo>
                      <a:pt x="22077" y="-625"/>
                      <a:pt x="12029" y="-1099"/>
                      <a:pt x="4409" y="8433"/>
                    </a:cubicBezTo>
                    <a:cubicBezTo>
                      <a:pt x="-3201" y="17959"/>
                      <a:pt x="604" y="27511"/>
                      <a:pt x="7072" y="32841"/>
                    </a:cubicBezTo>
                    <a:cubicBezTo>
                      <a:pt x="13551" y="38181"/>
                      <a:pt x="42110" y="38562"/>
                      <a:pt x="48970" y="37799"/>
                    </a:cubicBezTo>
                    <a:cubicBezTo>
                      <a:pt x="55829" y="37037"/>
                      <a:pt x="64966" y="5003"/>
                      <a:pt x="32983" y="80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 name="Free-form: Shape 1649">
                <a:extLst>
                  <a:ext uri="{FF2B5EF4-FFF2-40B4-BE49-F238E27FC236}">
                    <a16:creationId xmlns:a16="http://schemas.microsoft.com/office/drawing/2014/main" id="{0B84EFC9-2537-A3FA-AB12-8C0036B3957A}"/>
                  </a:ext>
                </a:extLst>
              </p:cNvPr>
              <p:cNvSpPr/>
              <p:nvPr/>
            </p:nvSpPr>
            <p:spPr>
              <a:xfrm>
                <a:off x="5282567" y="5128729"/>
                <a:ext cx="65843" cy="35032"/>
              </a:xfrm>
              <a:custGeom>
                <a:avLst/>
                <a:gdLst>
                  <a:gd name="connsiteX0" fmla="*/ 18489 w 65843"/>
                  <a:gd name="connsiteY0" fmla="*/ 503 h 35032"/>
                  <a:gd name="connsiteX1" fmla="*/ 199 w 65843"/>
                  <a:gd name="connsiteY1" fmla="*/ 15359 h 35032"/>
                  <a:gd name="connsiteX2" fmla="*/ 17342 w 65843"/>
                  <a:gd name="connsiteY2" fmla="*/ 33675 h 35032"/>
                  <a:gd name="connsiteX3" fmla="*/ 53537 w 65843"/>
                  <a:gd name="connsiteY3" fmla="*/ 30245 h 35032"/>
                  <a:gd name="connsiteX4" fmla="*/ 64572 w 65843"/>
                  <a:gd name="connsiteY4" fmla="*/ 6219 h 35032"/>
                  <a:gd name="connsiteX5" fmla="*/ 18489 w 65843"/>
                  <a:gd name="connsiteY5" fmla="*/ 503 h 3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843" h="35032">
                    <a:moveTo>
                      <a:pt x="18489" y="503"/>
                    </a:moveTo>
                    <a:cubicBezTo>
                      <a:pt x="9428" y="-1469"/>
                      <a:pt x="-172" y="2403"/>
                      <a:pt x="199" y="15359"/>
                    </a:cubicBezTo>
                    <a:cubicBezTo>
                      <a:pt x="579" y="28325"/>
                      <a:pt x="5541" y="31765"/>
                      <a:pt x="17342" y="33675"/>
                    </a:cubicBezTo>
                    <a:cubicBezTo>
                      <a:pt x="29148" y="35585"/>
                      <a:pt x="44764" y="36342"/>
                      <a:pt x="53537" y="30245"/>
                    </a:cubicBezTo>
                    <a:cubicBezTo>
                      <a:pt x="62278" y="24128"/>
                      <a:pt x="69148" y="14226"/>
                      <a:pt x="64572" y="6219"/>
                    </a:cubicBezTo>
                    <a:cubicBezTo>
                      <a:pt x="59995" y="-1789"/>
                      <a:pt x="36008" y="4303"/>
                      <a:pt x="18489" y="50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 name="Free-form: Shape 1650">
                <a:extLst>
                  <a:ext uri="{FF2B5EF4-FFF2-40B4-BE49-F238E27FC236}">
                    <a16:creationId xmlns:a16="http://schemas.microsoft.com/office/drawing/2014/main" id="{B7EBB7DA-7548-1155-6A6C-DA38DC3E237F}"/>
                  </a:ext>
                </a:extLst>
              </p:cNvPr>
              <p:cNvSpPr/>
              <p:nvPr/>
            </p:nvSpPr>
            <p:spPr>
              <a:xfrm>
                <a:off x="5354427" y="5126699"/>
                <a:ext cx="46012" cy="36981"/>
              </a:xfrm>
              <a:custGeom>
                <a:avLst/>
                <a:gdLst>
                  <a:gd name="connsiteX0" fmla="*/ 31168 w 46012"/>
                  <a:gd name="connsiteY0" fmla="*/ 612 h 36981"/>
                  <a:gd name="connsiteX1" fmla="*/ 4902 w 46012"/>
                  <a:gd name="connsiteY1" fmla="*/ 9001 h 36981"/>
                  <a:gd name="connsiteX2" fmla="*/ 10605 w 46012"/>
                  <a:gd name="connsiteY2" fmla="*/ 36838 h 36981"/>
                  <a:gd name="connsiteX3" fmla="*/ 44126 w 46012"/>
                  <a:gd name="connsiteY3" fmla="*/ 16632 h 36981"/>
                  <a:gd name="connsiteX4" fmla="*/ 31168 w 46012"/>
                  <a:gd name="connsiteY4" fmla="*/ 612 h 36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12" h="36981">
                    <a:moveTo>
                      <a:pt x="31168" y="612"/>
                    </a:moveTo>
                    <a:cubicBezTo>
                      <a:pt x="25054" y="1637"/>
                      <a:pt x="9078" y="-2426"/>
                      <a:pt x="4902" y="9001"/>
                    </a:cubicBezTo>
                    <a:cubicBezTo>
                      <a:pt x="712" y="20458"/>
                      <a:pt x="-5392" y="35319"/>
                      <a:pt x="10605" y="36838"/>
                    </a:cubicBezTo>
                    <a:cubicBezTo>
                      <a:pt x="26597" y="38367"/>
                      <a:pt x="39930" y="28841"/>
                      <a:pt x="44126" y="16632"/>
                    </a:cubicBezTo>
                    <a:cubicBezTo>
                      <a:pt x="48301" y="4433"/>
                      <a:pt x="47175" y="-2055"/>
                      <a:pt x="31168" y="61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 name="Free-form: Shape 1651">
                <a:extLst>
                  <a:ext uri="{FF2B5EF4-FFF2-40B4-BE49-F238E27FC236}">
                    <a16:creationId xmlns:a16="http://schemas.microsoft.com/office/drawing/2014/main" id="{21748977-7DF3-BEF3-5A26-3E8ADCCDE39B}"/>
                  </a:ext>
                </a:extLst>
              </p:cNvPr>
              <p:cNvSpPr/>
              <p:nvPr/>
            </p:nvSpPr>
            <p:spPr>
              <a:xfrm>
                <a:off x="5411612" y="5111221"/>
                <a:ext cx="52252" cy="44561"/>
              </a:xfrm>
              <a:custGeom>
                <a:avLst/>
                <a:gdLst>
                  <a:gd name="connsiteX0" fmla="*/ 12826 w 52252"/>
                  <a:gd name="connsiteY0" fmla="*/ 11895 h 44561"/>
                  <a:gd name="connsiteX1" fmla="*/ 639 w 52252"/>
                  <a:gd name="connsiteY1" fmla="*/ 34011 h 44561"/>
                  <a:gd name="connsiteX2" fmla="*/ 20050 w 52252"/>
                  <a:gd name="connsiteY2" fmla="*/ 42410 h 44561"/>
                  <a:gd name="connsiteX3" fmla="*/ 52430 w 52252"/>
                  <a:gd name="connsiteY3" fmla="*/ 15716 h 44561"/>
                  <a:gd name="connsiteX4" fmla="*/ 38726 w 52252"/>
                  <a:gd name="connsiteY4" fmla="*/ 458 h 44561"/>
                  <a:gd name="connsiteX5" fmla="*/ 12826 w 52252"/>
                  <a:gd name="connsiteY5" fmla="*/ 11895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52" h="44561">
                    <a:moveTo>
                      <a:pt x="12826" y="11895"/>
                    </a:moveTo>
                    <a:cubicBezTo>
                      <a:pt x="6151" y="16473"/>
                      <a:pt x="3298" y="24475"/>
                      <a:pt x="639" y="34011"/>
                    </a:cubicBezTo>
                    <a:cubicBezTo>
                      <a:pt x="-2019" y="43548"/>
                      <a:pt x="7108" y="47359"/>
                      <a:pt x="20050" y="42410"/>
                    </a:cubicBezTo>
                    <a:cubicBezTo>
                      <a:pt x="33013" y="37451"/>
                      <a:pt x="52430" y="28672"/>
                      <a:pt x="52430" y="15716"/>
                    </a:cubicBezTo>
                    <a:cubicBezTo>
                      <a:pt x="52430" y="2739"/>
                      <a:pt x="50902" y="-1452"/>
                      <a:pt x="38726" y="458"/>
                    </a:cubicBezTo>
                    <a:cubicBezTo>
                      <a:pt x="26534" y="2363"/>
                      <a:pt x="20055" y="6936"/>
                      <a:pt x="12826" y="1189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 name="Free-form: Shape 1652">
                <a:extLst>
                  <a:ext uri="{FF2B5EF4-FFF2-40B4-BE49-F238E27FC236}">
                    <a16:creationId xmlns:a16="http://schemas.microsoft.com/office/drawing/2014/main" id="{4456CE39-AB33-F3F1-5960-3AC917894A9C}"/>
                  </a:ext>
                </a:extLst>
              </p:cNvPr>
              <p:cNvSpPr/>
              <p:nvPr/>
            </p:nvSpPr>
            <p:spPr>
              <a:xfrm>
                <a:off x="5475985" y="5071994"/>
                <a:ext cx="49432" cy="54970"/>
              </a:xfrm>
              <a:custGeom>
                <a:avLst/>
                <a:gdLst>
                  <a:gd name="connsiteX0" fmla="*/ 13951 w 49432"/>
                  <a:gd name="connsiteY0" fmla="*/ 20228 h 54970"/>
                  <a:gd name="connsiteX1" fmla="*/ 243 w 49432"/>
                  <a:gd name="connsiteY1" fmla="*/ 43107 h 54970"/>
                  <a:gd name="connsiteX2" fmla="*/ 17761 w 49432"/>
                  <a:gd name="connsiteY2" fmla="*/ 52654 h 54970"/>
                  <a:gd name="connsiteX3" fmla="*/ 44418 w 49432"/>
                  <a:gd name="connsiteY3" fmla="*/ 22520 h 54970"/>
                  <a:gd name="connsiteX4" fmla="*/ 44418 w 49432"/>
                  <a:gd name="connsiteY4" fmla="*/ 22 h 54970"/>
                  <a:gd name="connsiteX5" fmla="*/ 13951 w 49432"/>
                  <a:gd name="connsiteY5" fmla="*/ 20228 h 5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432" h="54970">
                    <a:moveTo>
                      <a:pt x="13951" y="20228"/>
                    </a:moveTo>
                    <a:cubicBezTo>
                      <a:pt x="8177" y="28478"/>
                      <a:pt x="1004" y="33195"/>
                      <a:pt x="243" y="43107"/>
                    </a:cubicBezTo>
                    <a:cubicBezTo>
                      <a:pt x="-518" y="53020"/>
                      <a:pt x="4809" y="58365"/>
                      <a:pt x="17761" y="52654"/>
                    </a:cubicBezTo>
                    <a:cubicBezTo>
                      <a:pt x="30709" y="46943"/>
                      <a:pt x="42505" y="35486"/>
                      <a:pt x="44418" y="22520"/>
                    </a:cubicBezTo>
                    <a:cubicBezTo>
                      <a:pt x="46310" y="9544"/>
                      <a:pt x="55077" y="22"/>
                      <a:pt x="44418" y="22"/>
                    </a:cubicBezTo>
                    <a:cubicBezTo>
                      <a:pt x="33763" y="22"/>
                      <a:pt x="26523" y="2309"/>
                      <a:pt x="13951" y="2022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 name="Free-form: Shape 1653">
                <a:extLst>
                  <a:ext uri="{FF2B5EF4-FFF2-40B4-BE49-F238E27FC236}">
                    <a16:creationId xmlns:a16="http://schemas.microsoft.com/office/drawing/2014/main" id="{8B6E7929-D936-DD53-93E6-960EE1CC99B5}"/>
                  </a:ext>
                </a:extLst>
              </p:cNvPr>
              <p:cNvSpPr/>
              <p:nvPr/>
            </p:nvSpPr>
            <p:spPr>
              <a:xfrm>
                <a:off x="5079815" y="4948720"/>
                <a:ext cx="37633" cy="26969"/>
              </a:xfrm>
              <a:custGeom>
                <a:avLst/>
                <a:gdLst>
                  <a:gd name="connsiteX0" fmla="*/ 32362 w 37633"/>
                  <a:gd name="connsiteY0" fmla="*/ 13848 h 26969"/>
                  <a:gd name="connsiteX1" fmla="*/ 12566 w 37633"/>
                  <a:gd name="connsiteY1" fmla="*/ 1268 h 26969"/>
                  <a:gd name="connsiteX2" fmla="*/ 1510 w 37633"/>
                  <a:gd name="connsiteY2" fmla="*/ 5460 h 26969"/>
                  <a:gd name="connsiteX3" fmla="*/ 22078 w 37633"/>
                  <a:gd name="connsiteY3" fmla="*/ 26820 h 26969"/>
                  <a:gd name="connsiteX4" fmla="*/ 32362 w 37633"/>
                  <a:gd name="connsiteY4" fmla="*/ 13848 h 26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33" h="26969">
                    <a:moveTo>
                      <a:pt x="32362" y="13848"/>
                    </a:moveTo>
                    <a:cubicBezTo>
                      <a:pt x="26861" y="7515"/>
                      <a:pt x="19790" y="2401"/>
                      <a:pt x="12566" y="1268"/>
                    </a:cubicBezTo>
                    <a:cubicBezTo>
                      <a:pt x="5326" y="120"/>
                      <a:pt x="-3066" y="-2161"/>
                      <a:pt x="1510" y="5460"/>
                    </a:cubicBezTo>
                    <a:cubicBezTo>
                      <a:pt x="6082" y="13081"/>
                      <a:pt x="10648" y="26438"/>
                      <a:pt x="22078" y="26820"/>
                    </a:cubicBezTo>
                    <a:cubicBezTo>
                      <a:pt x="33504" y="27190"/>
                      <a:pt x="44914" y="28339"/>
                      <a:pt x="32362" y="1384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 name="Free-form: Shape 1654">
                <a:extLst>
                  <a:ext uri="{FF2B5EF4-FFF2-40B4-BE49-F238E27FC236}">
                    <a16:creationId xmlns:a16="http://schemas.microsoft.com/office/drawing/2014/main" id="{248C4836-938D-D443-F2C4-178332910F48}"/>
                  </a:ext>
                </a:extLst>
              </p:cNvPr>
              <p:cNvSpPr/>
              <p:nvPr/>
            </p:nvSpPr>
            <p:spPr>
              <a:xfrm>
                <a:off x="5110488" y="4981960"/>
                <a:ext cx="39044" cy="32430"/>
              </a:xfrm>
              <a:custGeom>
                <a:avLst/>
                <a:gdLst>
                  <a:gd name="connsiteX0" fmla="*/ 29870 w 39044"/>
                  <a:gd name="connsiteY0" fmla="*/ 8824 h 32430"/>
                  <a:gd name="connsiteX1" fmla="*/ 9677 w 39044"/>
                  <a:gd name="connsiteY1" fmla="*/ 446 h 32430"/>
                  <a:gd name="connsiteX2" fmla="*/ 3198 w 39044"/>
                  <a:gd name="connsiteY2" fmla="*/ 22552 h 32430"/>
                  <a:gd name="connsiteX3" fmla="*/ 30621 w 39044"/>
                  <a:gd name="connsiteY3" fmla="*/ 32099 h 32430"/>
                  <a:gd name="connsiteX4" fmla="*/ 29870 w 39044"/>
                  <a:gd name="connsiteY4" fmla="*/ 8824 h 3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44" h="32430">
                    <a:moveTo>
                      <a:pt x="29870" y="8824"/>
                    </a:moveTo>
                    <a:cubicBezTo>
                      <a:pt x="23319" y="-1124"/>
                      <a:pt x="16917" y="-316"/>
                      <a:pt x="9677" y="446"/>
                    </a:cubicBezTo>
                    <a:cubicBezTo>
                      <a:pt x="2448" y="1198"/>
                      <a:pt x="-3661" y="13026"/>
                      <a:pt x="3198" y="22552"/>
                    </a:cubicBezTo>
                    <a:cubicBezTo>
                      <a:pt x="10058" y="32099"/>
                      <a:pt x="19961" y="33243"/>
                      <a:pt x="30621" y="32099"/>
                    </a:cubicBezTo>
                    <a:cubicBezTo>
                      <a:pt x="41296" y="30961"/>
                      <a:pt x="43193" y="29041"/>
                      <a:pt x="29870" y="8824"/>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 name="Free-form: Shape 1655">
                <a:extLst>
                  <a:ext uri="{FF2B5EF4-FFF2-40B4-BE49-F238E27FC236}">
                    <a16:creationId xmlns:a16="http://schemas.microsoft.com/office/drawing/2014/main" id="{2CE1D7B1-88ED-0F09-7483-53F11EDDFB72}"/>
                  </a:ext>
                </a:extLst>
              </p:cNvPr>
              <p:cNvSpPr/>
              <p:nvPr/>
            </p:nvSpPr>
            <p:spPr>
              <a:xfrm>
                <a:off x="5143067" y="5021489"/>
                <a:ext cx="49917" cy="32371"/>
              </a:xfrm>
              <a:custGeom>
                <a:avLst/>
                <a:gdLst>
                  <a:gd name="connsiteX0" fmla="*/ 31179 w 49917"/>
                  <a:gd name="connsiteY0" fmla="*/ 7046 h 32371"/>
                  <a:gd name="connsiteX1" fmla="*/ 2234 w 49917"/>
                  <a:gd name="connsiteY1" fmla="*/ 568 h 32371"/>
                  <a:gd name="connsiteX2" fmla="*/ 14786 w 49917"/>
                  <a:gd name="connsiteY2" fmla="*/ 24214 h 32371"/>
                  <a:gd name="connsiteX3" fmla="*/ 45648 w 49917"/>
                  <a:gd name="connsiteY3" fmla="*/ 28802 h 32371"/>
                  <a:gd name="connsiteX4" fmla="*/ 31179 w 49917"/>
                  <a:gd name="connsiteY4" fmla="*/ 7046 h 32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17" h="32371">
                    <a:moveTo>
                      <a:pt x="31179" y="7046"/>
                    </a:moveTo>
                    <a:cubicBezTo>
                      <a:pt x="21748" y="620"/>
                      <a:pt x="8703" y="-961"/>
                      <a:pt x="2234" y="568"/>
                    </a:cubicBezTo>
                    <a:cubicBezTo>
                      <a:pt x="-4234" y="2098"/>
                      <a:pt x="6039" y="14667"/>
                      <a:pt x="14786" y="24214"/>
                    </a:cubicBezTo>
                    <a:cubicBezTo>
                      <a:pt x="23563" y="33751"/>
                      <a:pt x="36125" y="34503"/>
                      <a:pt x="45648" y="28802"/>
                    </a:cubicBezTo>
                    <a:cubicBezTo>
                      <a:pt x="55171" y="23071"/>
                      <a:pt x="49083" y="19255"/>
                      <a:pt x="31179" y="704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 name="Free-form: Shape 1656">
                <a:extLst>
                  <a:ext uri="{FF2B5EF4-FFF2-40B4-BE49-F238E27FC236}">
                    <a16:creationId xmlns:a16="http://schemas.microsoft.com/office/drawing/2014/main" id="{FF602356-826A-9674-5FCE-235C39056241}"/>
                  </a:ext>
                </a:extLst>
              </p:cNvPr>
              <p:cNvSpPr/>
              <p:nvPr/>
            </p:nvSpPr>
            <p:spPr>
              <a:xfrm>
                <a:off x="5185932" y="5052016"/>
                <a:ext cx="48905" cy="25047"/>
              </a:xfrm>
              <a:custGeom>
                <a:avLst/>
                <a:gdLst>
                  <a:gd name="connsiteX0" fmla="*/ 28299 w 48905"/>
                  <a:gd name="connsiteY0" fmla="*/ 1322 h 25047"/>
                  <a:gd name="connsiteX1" fmla="*/ 2018 w 48905"/>
                  <a:gd name="connsiteY1" fmla="*/ 5508 h 25047"/>
                  <a:gd name="connsiteX2" fmla="*/ 16873 w 48905"/>
                  <a:gd name="connsiteY2" fmla="*/ 23057 h 25047"/>
                  <a:gd name="connsiteX3" fmla="*/ 39730 w 48905"/>
                  <a:gd name="connsiteY3" fmla="*/ 21909 h 25047"/>
                  <a:gd name="connsiteX4" fmla="*/ 28299 w 48905"/>
                  <a:gd name="connsiteY4" fmla="*/ 1322 h 25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05" h="25047">
                    <a:moveTo>
                      <a:pt x="28299" y="1322"/>
                    </a:moveTo>
                    <a:cubicBezTo>
                      <a:pt x="17933" y="-1866"/>
                      <a:pt x="8111" y="1322"/>
                      <a:pt x="2018" y="5508"/>
                    </a:cubicBezTo>
                    <a:cubicBezTo>
                      <a:pt x="-4075" y="9700"/>
                      <a:pt x="6209" y="20395"/>
                      <a:pt x="16873" y="23057"/>
                    </a:cubicBezTo>
                    <a:cubicBezTo>
                      <a:pt x="27538" y="25735"/>
                      <a:pt x="34387" y="26116"/>
                      <a:pt x="39730" y="21909"/>
                    </a:cubicBezTo>
                    <a:cubicBezTo>
                      <a:pt x="45052" y="17723"/>
                      <a:pt x="62961" y="11991"/>
                      <a:pt x="28299" y="132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 name="Free-form: Shape 1657">
                <a:extLst>
                  <a:ext uri="{FF2B5EF4-FFF2-40B4-BE49-F238E27FC236}">
                    <a16:creationId xmlns:a16="http://schemas.microsoft.com/office/drawing/2014/main" id="{3FE3ED33-9880-D0F8-ECF8-88FBC1243CE2}"/>
                  </a:ext>
                </a:extLst>
              </p:cNvPr>
              <p:cNvSpPr/>
              <p:nvPr/>
            </p:nvSpPr>
            <p:spPr>
              <a:xfrm>
                <a:off x="5235334" y="5065487"/>
                <a:ext cx="51645" cy="25024"/>
              </a:xfrm>
              <a:custGeom>
                <a:avLst/>
                <a:gdLst>
                  <a:gd name="connsiteX0" fmla="*/ 37928 w 51645"/>
                  <a:gd name="connsiteY0" fmla="*/ 419 h 25024"/>
                  <a:gd name="connsiteX1" fmla="*/ 5934 w 51645"/>
                  <a:gd name="connsiteY1" fmla="*/ 4250 h 25024"/>
                  <a:gd name="connsiteX2" fmla="*/ 6315 w 51645"/>
                  <a:gd name="connsiteY2" fmla="*/ 21408 h 25024"/>
                  <a:gd name="connsiteX3" fmla="*/ 46685 w 51645"/>
                  <a:gd name="connsiteY3" fmla="*/ 19497 h 25024"/>
                  <a:gd name="connsiteX4" fmla="*/ 37928 w 51645"/>
                  <a:gd name="connsiteY4" fmla="*/ 419 h 25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25024">
                    <a:moveTo>
                      <a:pt x="37928" y="419"/>
                    </a:moveTo>
                    <a:cubicBezTo>
                      <a:pt x="29552" y="-776"/>
                      <a:pt x="8978" y="810"/>
                      <a:pt x="5934" y="4250"/>
                    </a:cubicBezTo>
                    <a:cubicBezTo>
                      <a:pt x="2885" y="7669"/>
                      <a:pt x="-5502" y="17978"/>
                      <a:pt x="6315" y="21408"/>
                    </a:cubicBezTo>
                    <a:cubicBezTo>
                      <a:pt x="18111" y="24837"/>
                      <a:pt x="40216" y="28277"/>
                      <a:pt x="46685" y="19497"/>
                    </a:cubicBezTo>
                    <a:cubicBezTo>
                      <a:pt x="53154" y="10718"/>
                      <a:pt x="56588" y="3097"/>
                      <a:pt x="37928" y="419"/>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 name="Free-form: Shape 1658">
                <a:extLst>
                  <a:ext uri="{FF2B5EF4-FFF2-40B4-BE49-F238E27FC236}">
                    <a16:creationId xmlns:a16="http://schemas.microsoft.com/office/drawing/2014/main" id="{B5EA86C9-877E-A264-F0B2-276F18341C6A}"/>
                  </a:ext>
                </a:extLst>
              </p:cNvPr>
              <p:cNvSpPr/>
              <p:nvPr/>
            </p:nvSpPr>
            <p:spPr>
              <a:xfrm>
                <a:off x="5289271" y="5070393"/>
                <a:ext cx="51437" cy="32034"/>
              </a:xfrm>
              <a:custGeom>
                <a:avLst/>
                <a:gdLst>
                  <a:gd name="connsiteX0" fmla="*/ 31971 w 51437"/>
                  <a:gd name="connsiteY0" fmla="*/ 100 h 32034"/>
                  <a:gd name="connsiteX1" fmla="*/ 6832 w 51437"/>
                  <a:gd name="connsiteY1" fmla="*/ 5811 h 32034"/>
                  <a:gd name="connsiteX2" fmla="*/ 5675 w 51437"/>
                  <a:gd name="connsiteY2" fmla="*/ 25260 h 32034"/>
                  <a:gd name="connsiteX3" fmla="*/ 46055 w 51437"/>
                  <a:gd name="connsiteY3" fmla="*/ 28329 h 32034"/>
                  <a:gd name="connsiteX4" fmla="*/ 31971 w 51437"/>
                  <a:gd name="connsiteY4" fmla="*/ 100 h 32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7" h="32034">
                    <a:moveTo>
                      <a:pt x="31971" y="100"/>
                    </a:moveTo>
                    <a:cubicBezTo>
                      <a:pt x="22443" y="-312"/>
                      <a:pt x="10642" y="852"/>
                      <a:pt x="6832" y="5811"/>
                    </a:cubicBezTo>
                    <a:cubicBezTo>
                      <a:pt x="3032" y="10769"/>
                      <a:pt x="-5360" y="23370"/>
                      <a:pt x="5675" y="25260"/>
                    </a:cubicBezTo>
                    <a:cubicBezTo>
                      <a:pt x="16731" y="27170"/>
                      <a:pt x="39582" y="37469"/>
                      <a:pt x="46055" y="28329"/>
                    </a:cubicBezTo>
                    <a:cubicBezTo>
                      <a:pt x="52529" y="19178"/>
                      <a:pt x="58628" y="1243"/>
                      <a:pt x="31971" y="10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 name="Free-form: Shape 1659">
                <a:extLst>
                  <a:ext uri="{FF2B5EF4-FFF2-40B4-BE49-F238E27FC236}">
                    <a16:creationId xmlns:a16="http://schemas.microsoft.com/office/drawing/2014/main" id="{8A2CCF00-D02B-72FB-3A80-CE1454DA49C2}"/>
                  </a:ext>
                </a:extLst>
              </p:cNvPr>
              <p:cNvSpPr/>
              <p:nvPr/>
            </p:nvSpPr>
            <p:spPr>
              <a:xfrm>
                <a:off x="5346020" y="5068413"/>
                <a:ext cx="51415" cy="35129"/>
              </a:xfrm>
              <a:custGeom>
                <a:avLst/>
                <a:gdLst>
                  <a:gd name="connsiteX0" fmla="*/ 27785 w 51415"/>
                  <a:gd name="connsiteY0" fmla="*/ 170 h 35129"/>
                  <a:gd name="connsiteX1" fmla="*/ 4538 w 51415"/>
                  <a:gd name="connsiteY1" fmla="*/ 10479 h 35129"/>
                  <a:gd name="connsiteX2" fmla="*/ 6451 w 51415"/>
                  <a:gd name="connsiteY2" fmla="*/ 30314 h 35129"/>
                  <a:gd name="connsiteX3" fmla="*/ 38825 w 51415"/>
                  <a:gd name="connsiteY3" fmla="*/ 31076 h 35129"/>
                  <a:gd name="connsiteX4" fmla="*/ 27785 w 51415"/>
                  <a:gd name="connsiteY4" fmla="*/ 170 h 35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5" h="35129">
                    <a:moveTo>
                      <a:pt x="27785" y="170"/>
                    </a:moveTo>
                    <a:cubicBezTo>
                      <a:pt x="20833" y="613"/>
                      <a:pt x="5695" y="5510"/>
                      <a:pt x="4538" y="10479"/>
                    </a:cubicBezTo>
                    <a:cubicBezTo>
                      <a:pt x="3402" y="15417"/>
                      <a:pt x="-5736" y="27245"/>
                      <a:pt x="6451" y="30314"/>
                    </a:cubicBezTo>
                    <a:cubicBezTo>
                      <a:pt x="18638" y="33363"/>
                      <a:pt x="27405" y="39073"/>
                      <a:pt x="38825" y="31076"/>
                    </a:cubicBezTo>
                    <a:cubicBezTo>
                      <a:pt x="50230" y="23059"/>
                      <a:pt x="65090" y="-2117"/>
                      <a:pt x="27785" y="17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 name="Free-form: Shape 1660">
                <a:extLst>
                  <a:ext uri="{FF2B5EF4-FFF2-40B4-BE49-F238E27FC236}">
                    <a16:creationId xmlns:a16="http://schemas.microsoft.com/office/drawing/2014/main" id="{F390D7C8-6E7B-A1B4-DB1D-88B3B0A93DAF}"/>
                  </a:ext>
                </a:extLst>
              </p:cNvPr>
              <p:cNvSpPr/>
              <p:nvPr/>
            </p:nvSpPr>
            <p:spPr>
              <a:xfrm>
                <a:off x="5401789" y="5051294"/>
                <a:ext cx="54968" cy="27865"/>
              </a:xfrm>
              <a:custGeom>
                <a:avLst/>
                <a:gdLst>
                  <a:gd name="connsiteX0" fmla="*/ 22263 w 54968"/>
                  <a:gd name="connsiteY0" fmla="*/ 1657 h 27865"/>
                  <a:gd name="connsiteX1" fmla="*/ 178 w 54968"/>
                  <a:gd name="connsiteY1" fmla="*/ 13094 h 27865"/>
                  <a:gd name="connsiteX2" fmla="*/ 15794 w 54968"/>
                  <a:gd name="connsiteY2" fmla="*/ 27595 h 27865"/>
                  <a:gd name="connsiteX3" fmla="*/ 53115 w 54968"/>
                  <a:gd name="connsiteY3" fmla="*/ 13485 h 27865"/>
                  <a:gd name="connsiteX4" fmla="*/ 22263 w 54968"/>
                  <a:gd name="connsiteY4" fmla="*/ 1657 h 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68" h="27865">
                    <a:moveTo>
                      <a:pt x="22263" y="1657"/>
                    </a:moveTo>
                    <a:cubicBezTo>
                      <a:pt x="12519" y="4010"/>
                      <a:pt x="178" y="7368"/>
                      <a:pt x="178" y="13094"/>
                    </a:cubicBezTo>
                    <a:cubicBezTo>
                      <a:pt x="178" y="18825"/>
                      <a:pt x="5510" y="25684"/>
                      <a:pt x="15794" y="27595"/>
                    </a:cubicBezTo>
                    <a:cubicBezTo>
                      <a:pt x="26078" y="29505"/>
                      <a:pt x="45119" y="21863"/>
                      <a:pt x="53115" y="13485"/>
                    </a:cubicBezTo>
                    <a:cubicBezTo>
                      <a:pt x="61121" y="5087"/>
                      <a:pt x="44358" y="-3683"/>
                      <a:pt x="22263" y="165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 name="Free-form: Shape 1661">
                <a:extLst>
                  <a:ext uri="{FF2B5EF4-FFF2-40B4-BE49-F238E27FC236}">
                    <a16:creationId xmlns:a16="http://schemas.microsoft.com/office/drawing/2014/main" id="{0540E544-A7A8-7E28-81FB-A42097D08CD5}"/>
                  </a:ext>
                </a:extLst>
              </p:cNvPr>
              <p:cNvSpPr/>
              <p:nvPr/>
            </p:nvSpPr>
            <p:spPr>
              <a:xfrm>
                <a:off x="5449294" y="5025444"/>
                <a:ext cx="53864" cy="33165"/>
              </a:xfrm>
              <a:custGeom>
                <a:avLst/>
                <a:gdLst>
                  <a:gd name="connsiteX0" fmla="*/ 32263 w 53864"/>
                  <a:gd name="connsiteY0" fmla="*/ 43 h 33165"/>
                  <a:gd name="connsiteX1" fmla="*/ 1421 w 53864"/>
                  <a:gd name="connsiteY1" fmla="*/ 14533 h 33165"/>
                  <a:gd name="connsiteX2" fmla="*/ 18184 w 53864"/>
                  <a:gd name="connsiteY2" fmla="*/ 31691 h 33165"/>
                  <a:gd name="connsiteX3" fmla="*/ 51314 w 53864"/>
                  <a:gd name="connsiteY3" fmla="*/ 19883 h 33165"/>
                  <a:gd name="connsiteX4" fmla="*/ 32263 w 53864"/>
                  <a:gd name="connsiteY4" fmla="*/ 43 h 33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4" h="33165">
                    <a:moveTo>
                      <a:pt x="32263" y="43"/>
                    </a:moveTo>
                    <a:cubicBezTo>
                      <a:pt x="23383" y="212"/>
                      <a:pt x="6373" y="6912"/>
                      <a:pt x="1421" y="14533"/>
                    </a:cubicBezTo>
                    <a:cubicBezTo>
                      <a:pt x="-3531" y="22164"/>
                      <a:pt x="7124" y="28261"/>
                      <a:pt x="18184" y="31691"/>
                    </a:cubicBezTo>
                    <a:cubicBezTo>
                      <a:pt x="29229" y="35141"/>
                      <a:pt x="44830" y="33220"/>
                      <a:pt x="51314" y="19883"/>
                    </a:cubicBezTo>
                    <a:cubicBezTo>
                      <a:pt x="57788" y="6520"/>
                      <a:pt x="53217" y="-339"/>
                      <a:pt x="32263" y="4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 name="Free-form: Shape 1662">
                <a:extLst>
                  <a:ext uri="{FF2B5EF4-FFF2-40B4-BE49-F238E27FC236}">
                    <a16:creationId xmlns:a16="http://schemas.microsoft.com/office/drawing/2014/main" id="{C05C637D-514D-A33F-1A07-232EB3369654}"/>
                  </a:ext>
                </a:extLst>
              </p:cNvPr>
              <p:cNvSpPr/>
              <p:nvPr/>
            </p:nvSpPr>
            <p:spPr>
              <a:xfrm>
                <a:off x="5488161" y="5004034"/>
                <a:ext cx="42751" cy="27596"/>
              </a:xfrm>
              <a:custGeom>
                <a:avLst/>
                <a:gdLst>
                  <a:gd name="connsiteX0" fmla="*/ 25771 w 42751"/>
                  <a:gd name="connsiteY0" fmla="*/ 476 h 27596"/>
                  <a:gd name="connsiteX1" fmla="*/ 1398 w 42751"/>
                  <a:gd name="connsiteY1" fmla="*/ 10023 h 27596"/>
                  <a:gd name="connsiteX2" fmla="*/ 19678 w 42751"/>
                  <a:gd name="connsiteY2" fmla="*/ 27191 h 27596"/>
                  <a:gd name="connsiteX3" fmla="*/ 42910 w 42751"/>
                  <a:gd name="connsiteY3" fmla="*/ 5445 h 27596"/>
                  <a:gd name="connsiteX4" fmla="*/ 25771 w 42751"/>
                  <a:gd name="connsiteY4" fmla="*/ 476 h 27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1" h="27596">
                    <a:moveTo>
                      <a:pt x="25771" y="476"/>
                    </a:moveTo>
                    <a:cubicBezTo>
                      <a:pt x="16562" y="476"/>
                      <a:pt x="7492" y="3916"/>
                      <a:pt x="1398" y="10023"/>
                    </a:cubicBezTo>
                    <a:cubicBezTo>
                      <a:pt x="-4700" y="16110"/>
                      <a:pt x="13595" y="23762"/>
                      <a:pt x="19678" y="27191"/>
                    </a:cubicBezTo>
                    <a:cubicBezTo>
                      <a:pt x="25777" y="30600"/>
                      <a:pt x="42524" y="13072"/>
                      <a:pt x="42910" y="5445"/>
                    </a:cubicBezTo>
                    <a:cubicBezTo>
                      <a:pt x="43301" y="-2176"/>
                      <a:pt x="34528" y="476"/>
                      <a:pt x="25771" y="47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 name="Free-form: Shape 1663">
                <a:extLst>
                  <a:ext uri="{FF2B5EF4-FFF2-40B4-BE49-F238E27FC236}">
                    <a16:creationId xmlns:a16="http://schemas.microsoft.com/office/drawing/2014/main" id="{6276BFDB-D6BA-329E-160B-418327FC133E}"/>
                  </a:ext>
                </a:extLst>
              </p:cNvPr>
              <p:cNvSpPr/>
              <p:nvPr/>
            </p:nvSpPr>
            <p:spPr>
              <a:xfrm>
                <a:off x="5508723" y="4988427"/>
                <a:ext cx="39918" cy="14397"/>
              </a:xfrm>
              <a:custGeom>
                <a:avLst/>
                <a:gdLst>
                  <a:gd name="connsiteX0" fmla="*/ 26913 w 39918"/>
                  <a:gd name="connsiteY0" fmla="*/ 457 h 14397"/>
                  <a:gd name="connsiteX1" fmla="*/ 1023 w 39918"/>
                  <a:gd name="connsiteY1" fmla="*/ 8088 h 14397"/>
                  <a:gd name="connsiteX2" fmla="*/ 21205 w 39918"/>
                  <a:gd name="connsiteY2" fmla="*/ 14185 h 14397"/>
                  <a:gd name="connsiteX3" fmla="*/ 39485 w 39918"/>
                  <a:gd name="connsiteY3" fmla="*/ 4267 h 14397"/>
                  <a:gd name="connsiteX4" fmla="*/ 26913 w 39918"/>
                  <a:gd name="connsiteY4" fmla="*/ 457 h 1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18" h="14397">
                    <a:moveTo>
                      <a:pt x="26913" y="457"/>
                    </a:moveTo>
                    <a:cubicBezTo>
                      <a:pt x="20743" y="1121"/>
                      <a:pt x="5589" y="1986"/>
                      <a:pt x="1023" y="8088"/>
                    </a:cubicBezTo>
                    <a:cubicBezTo>
                      <a:pt x="-3553" y="14185"/>
                      <a:pt x="11292" y="14947"/>
                      <a:pt x="21205" y="14185"/>
                    </a:cubicBezTo>
                    <a:cubicBezTo>
                      <a:pt x="31104" y="13433"/>
                      <a:pt x="37197" y="8088"/>
                      <a:pt x="39485" y="4267"/>
                    </a:cubicBezTo>
                    <a:cubicBezTo>
                      <a:pt x="41763" y="457"/>
                      <a:pt x="37583" y="-692"/>
                      <a:pt x="26913" y="45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 name="Free-form: Shape 1664">
                <a:extLst>
                  <a:ext uri="{FF2B5EF4-FFF2-40B4-BE49-F238E27FC236}">
                    <a16:creationId xmlns:a16="http://schemas.microsoft.com/office/drawing/2014/main" id="{599281FB-2976-7C8A-9A6C-8D00084DDD0F}"/>
                  </a:ext>
                </a:extLst>
              </p:cNvPr>
              <p:cNvSpPr/>
              <p:nvPr/>
            </p:nvSpPr>
            <p:spPr>
              <a:xfrm>
                <a:off x="5526785" y="4954095"/>
                <a:ext cx="41240" cy="30611"/>
              </a:xfrm>
              <a:custGeom>
                <a:avLst/>
                <a:gdLst>
                  <a:gd name="connsiteX0" fmla="*/ 33603 w 41240"/>
                  <a:gd name="connsiteY0" fmla="*/ 837 h 30611"/>
                  <a:gd name="connsiteX1" fmla="*/ 9229 w 41240"/>
                  <a:gd name="connsiteY1" fmla="*/ 6959 h 30611"/>
                  <a:gd name="connsiteX2" fmla="*/ 5430 w 41240"/>
                  <a:gd name="connsiteY2" fmla="*/ 30584 h 30611"/>
                  <a:gd name="connsiteX3" fmla="*/ 30944 w 41240"/>
                  <a:gd name="connsiteY3" fmla="*/ 19905 h 30611"/>
                  <a:gd name="connsiteX4" fmla="*/ 33603 w 41240"/>
                  <a:gd name="connsiteY4" fmla="*/ 837 h 30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0" h="30611">
                    <a:moveTo>
                      <a:pt x="33603" y="837"/>
                    </a:moveTo>
                    <a:cubicBezTo>
                      <a:pt x="23329" y="353"/>
                      <a:pt x="17230" y="-2583"/>
                      <a:pt x="9229" y="6959"/>
                    </a:cubicBezTo>
                    <a:cubicBezTo>
                      <a:pt x="1228" y="16486"/>
                      <a:pt x="-4479" y="31733"/>
                      <a:pt x="5430" y="30584"/>
                    </a:cubicBezTo>
                    <a:cubicBezTo>
                      <a:pt x="15333" y="29447"/>
                      <a:pt x="24846" y="29833"/>
                      <a:pt x="30944" y="19905"/>
                    </a:cubicBezTo>
                    <a:cubicBezTo>
                      <a:pt x="37038" y="9992"/>
                      <a:pt x="49594" y="1614"/>
                      <a:pt x="33603" y="83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 name="Free-form: Shape 1665">
                <a:extLst>
                  <a:ext uri="{FF2B5EF4-FFF2-40B4-BE49-F238E27FC236}">
                    <a16:creationId xmlns:a16="http://schemas.microsoft.com/office/drawing/2014/main" id="{98379E4D-EB0B-7673-82BD-B38D7CF7F491}"/>
                  </a:ext>
                </a:extLst>
              </p:cNvPr>
              <p:cNvSpPr/>
              <p:nvPr/>
            </p:nvSpPr>
            <p:spPr>
              <a:xfrm>
                <a:off x="5557550" y="4936200"/>
                <a:ext cx="34054" cy="16417"/>
              </a:xfrm>
              <a:custGeom>
                <a:avLst/>
                <a:gdLst>
                  <a:gd name="connsiteX0" fmla="*/ 24920 w 34054"/>
                  <a:gd name="connsiteY0" fmla="*/ 36 h 16417"/>
                  <a:gd name="connsiteX1" fmla="*/ 171 w 34054"/>
                  <a:gd name="connsiteY1" fmla="*/ 9207 h 16417"/>
                  <a:gd name="connsiteX2" fmla="*/ 17695 w 34054"/>
                  <a:gd name="connsiteY2" fmla="*/ 14918 h 16417"/>
                  <a:gd name="connsiteX3" fmla="*/ 24920 w 34054"/>
                  <a:gd name="connsiteY3" fmla="*/ 36 h 16417"/>
                </a:gdLst>
                <a:ahLst/>
                <a:cxnLst>
                  <a:cxn ang="0">
                    <a:pos x="connsiteX0" y="connsiteY0"/>
                  </a:cxn>
                  <a:cxn ang="0">
                    <a:pos x="connsiteX1" y="connsiteY1"/>
                  </a:cxn>
                  <a:cxn ang="0">
                    <a:pos x="connsiteX2" y="connsiteY2"/>
                  </a:cxn>
                  <a:cxn ang="0">
                    <a:pos x="connsiteX3" y="connsiteY3"/>
                  </a:cxn>
                </a:cxnLst>
                <a:rect l="l" t="t" r="r" b="b"/>
                <a:pathLst>
                  <a:path w="34054" h="16417">
                    <a:moveTo>
                      <a:pt x="24920" y="36"/>
                    </a:moveTo>
                    <a:cubicBezTo>
                      <a:pt x="16173" y="36"/>
                      <a:pt x="-199" y="3476"/>
                      <a:pt x="171" y="9207"/>
                    </a:cubicBezTo>
                    <a:cubicBezTo>
                      <a:pt x="557" y="14918"/>
                      <a:pt x="7781" y="18734"/>
                      <a:pt x="17695" y="14918"/>
                    </a:cubicBezTo>
                    <a:cubicBezTo>
                      <a:pt x="27588" y="11102"/>
                      <a:pt x="45112" y="36"/>
                      <a:pt x="24920" y="3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 name="Free-form: Shape 1666">
                <a:extLst>
                  <a:ext uri="{FF2B5EF4-FFF2-40B4-BE49-F238E27FC236}">
                    <a16:creationId xmlns:a16="http://schemas.microsoft.com/office/drawing/2014/main" id="{5868CCA9-6236-2405-AE8B-FE231C0804D7}"/>
                  </a:ext>
                </a:extLst>
              </p:cNvPr>
              <p:cNvSpPr/>
              <p:nvPr/>
            </p:nvSpPr>
            <p:spPr>
              <a:xfrm>
                <a:off x="5592508" y="4954054"/>
                <a:ext cx="39068" cy="68744"/>
              </a:xfrm>
              <a:custGeom>
                <a:avLst/>
                <a:gdLst>
                  <a:gd name="connsiteX0" fmla="*/ 22719 w 39068"/>
                  <a:gd name="connsiteY0" fmla="*/ 875 h 68744"/>
                  <a:gd name="connsiteX1" fmla="*/ 1400 w 39068"/>
                  <a:gd name="connsiteY1" fmla="*/ 16895 h 68744"/>
                  <a:gd name="connsiteX2" fmla="*/ 17387 w 39068"/>
                  <a:gd name="connsiteY2" fmla="*/ 53141 h 68744"/>
                  <a:gd name="connsiteX3" fmla="*/ 25768 w 39068"/>
                  <a:gd name="connsiteY3" fmla="*/ 64202 h 68744"/>
                  <a:gd name="connsiteX4" fmla="*/ 22719 w 39068"/>
                  <a:gd name="connsiteY4" fmla="*/ 875 h 68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68" h="68744">
                    <a:moveTo>
                      <a:pt x="22719" y="875"/>
                    </a:moveTo>
                    <a:cubicBezTo>
                      <a:pt x="16111" y="-2894"/>
                      <a:pt x="7863" y="6606"/>
                      <a:pt x="1400" y="16895"/>
                    </a:cubicBezTo>
                    <a:cubicBezTo>
                      <a:pt x="-5074" y="27194"/>
                      <a:pt x="15870" y="42070"/>
                      <a:pt x="17387" y="53141"/>
                    </a:cubicBezTo>
                    <a:cubicBezTo>
                      <a:pt x="18914" y="64202"/>
                      <a:pt x="16250" y="75247"/>
                      <a:pt x="25768" y="64202"/>
                    </a:cubicBezTo>
                    <a:cubicBezTo>
                      <a:pt x="35281" y="53146"/>
                      <a:pt x="52044" y="17672"/>
                      <a:pt x="22719" y="87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9" name="Free-form: Shape 1667">
                <a:extLst>
                  <a:ext uri="{FF2B5EF4-FFF2-40B4-BE49-F238E27FC236}">
                    <a16:creationId xmlns:a16="http://schemas.microsoft.com/office/drawing/2014/main" id="{45D1D8A0-8D53-B9CB-55B7-319A31BEC8AA}"/>
                  </a:ext>
                </a:extLst>
              </p:cNvPr>
              <p:cNvSpPr/>
              <p:nvPr/>
            </p:nvSpPr>
            <p:spPr>
              <a:xfrm>
                <a:off x="5577476" y="4984395"/>
                <a:ext cx="25343" cy="69103"/>
              </a:xfrm>
              <a:custGeom>
                <a:avLst/>
                <a:gdLst>
                  <a:gd name="connsiteX0" fmla="*/ 11467 w 25343"/>
                  <a:gd name="connsiteY0" fmla="*/ 676 h 69103"/>
                  <a:gd name="connsiteX1" fmla="*/ 4618 w 25343"/>
                  <a:gd name="connsiteY1" fmla="*/ 20512 h 69103"/>
                  <a:gd name="connsiteX2" fmla="*/ 3857 w 25343"/>
                  <a:gd name="connsiteY2" fmla="*/ 68936 h 69103"/>
                  <a:gd name="connsiteX3" fmla="*/ 24795 w 25343"/>
                  <a:gd name="connsiteY3" fmla="*/ 48720 h 69103"/>
                  <a:gd name="connsiteX4" fmla="*/ 11467 w 25343"/>
                  <a:gd name="connsiteY4" fmla="*/ 676 h 6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43" h="69103">
                    <a:moveTo>
                      <a:pt x="11467" y="676"/>
                    </a:moveTo>
                    <a:cubicBezTo>
                      <a:pt x="5646" y="-3217"/>
                      <a:pt x="5379" y="11356"/>
                      <a:pt x="4618" y="20512"/>
                    </a:cubicBezTo>
                    <a:cubicBezTo>
                      <a:pt x="3857" y="29667"/>
                      <a:pt x="-4515" y="72376"/>
                      <a:pt x="3857" y="68936"/>
                    </a:cubicBezTo>
                    <a:cubicBezTo>
                      <a:pt x="12243" y="65517"/>
                      <a:pt x="21761" y="69317"/>
                      <a:pt x="24795" y="48720"/>
                    </a:cubicBezTo>
                    <a:cubicBezTo>
                      <a:pt x="27854" y="28122"/>
                      <a:pt x="20620" y="6778"/>
                      <a:pt x="11467" y="67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0" name="Free-form: Shape 1668">
                <a:extLst>
                  <a:ext uri="{FF2B5EF4-FFF2-40B4-BE49-F238E27FC236}">
                    <a16:creationId xmlns:a16="http://schemas.microsoft.com/office/drawing/2014/main" id="{97B158ED-989F-80B5-B101-75B081C6344C}"/>
                  </a:ext>
                </a:extLst>
              </p:cNvPr>
              <p:cNvSpPr/>
              <p:nvPr/>
            </p:nvSpPr>
            <p:spPr>
              <a:xfrm>
                <a:off x="5533152" y="5016074"/>
                <a:ext cx="39505" cy="81114"/>
              </a:xfrm>
              <a:custGeom>
                <a:avLst/>
                <a:gdLst>
                  <a:gd name="connsiteX0" fmla="*/ 31431 w 39505"/>
                  <a:gd name="connsiteY0" fmla="*/ 271 h 81114"/>
                  <a:gd name="connsiteX1" fmla="*/ 10102 w 39505"/>
                  <a:gd name="connsiteY1" fmla="*/ 25425 h 81114"/>
                  <a:gd name="connsiteX2" fmla="*/ 2096 w 39505"/>
                  <a:gd name="connsiteY2" fmla="*/ 68150 h 81114"/>
                  <a:gd name="connsiteX3" fmla="*/ 12380 w 39505"/>
                  <a:gd name="connsiteY3" fmla="*/ 77290 h 81114"/>
                  <a:gd name="connsiteX4" fmla="*/ 36753 w 39505"/>
                  <a:gd name="connsiteY4" fmla="*/ 34576 h 81114"/>
                  <a:gd name="connsiteX5" fmla="*/ 31431 w 39505"/>
                  <a:gd name="connsiteY5" fmla="*/ 271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05" h="81114">
                    <a:moveTo>
                      <a:pt x="31431" y="271"/>
                    </a:moveTo>
                    <a:cubicBezTo>
                      <a:pt x="26258" y="1388"/>
                      <a:pt x="12765" y="15147"/>
                      <a:pt x="10102" y="25425"/>
                    </a:cubicBezTo>
                    <a:cubicBezTo>
                      <a:pt x="7428" y="35724"/>
                      <a:pt x="6302" y="57851"/>
                      <a:pt x="2096" y="68150"/>
                    </a:cubicBezTo>
                    <a:cubicBezTo>
                      <a:pt x="-2090" y="78448"/>
                      <a:pt x="188" y="86080"/>
                      <a:pt x="12380" y="77290"/>
                    </a:cubicBezTo>
                    <a:cubicBezTo>
                      <a:pt x="24571" y="68531"/>
                      <a:pt x="34094" y="51744"/>
                      <a:pt x="36753" y="34576"/>
                    </a:cubicBezTo>
                    <a:cubicBezTo>
                      <a:pt x="39432" y="17418"/>
                      <a:pt x="43612" y="-2407"/>
                      <a:pt x="31431" y="27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81" name="Graphic 172">
                <a:extLst>
                  <a:ext uri="{FF2B5EF4-FFF2-40B4-BE49-F238E27FC236}">
                    <a16:creationId xmlns:a16="http://schemas.microsoft.com/office/drawing/2014/main" id="{66C1212D-34D7-382B-91D6-4CF320D05908}"/>
                  </a:ext>
                </a:extLst>
              </p:cNvPr>
              <p:cNvGrpSpPr/>
              <p:nvPr/>
            </p:nvGrpSpPr>
            <p:grpSpPr>
              <a:xfrm>
                <a:off x="5080331" y="4948965"/>
                <a:ext cx="516932" cy="174683"/>
                <a:chOff x="5080331" y="4948965"/>
                <a:chExt cx="516932" cy="174683"/>
              </a:xfrm>
              <a:solidFill>
                <a:srgbClr val="FAC8C3"/>
              </a:solidFill>
            </p:grpSpPr>
            <p:sp>
              <p:nvSpPr>
                <p:cNvPr id="135" name="Free-form: Shape 1723">
                  <a:extLst>
                    <a:ext uri="{FF2B5EF4-FFF2-40B4-BE49-F238E27FC236}">
                      <a16:creationId xmlns:a16="http://schemas.microsoft.com/office/drawing/2014/main" id="{5223C66F-AA3B-FDF3-CA3C-647091B8A89C}"/>
                    </a:ext>
                  </a:extLst>
                </p:cNvPr>
                <p:cNvSpPr/>
                <p:nvPr/>
              </p:nvSpPr>
              <p:spPr>
                <a:xfrm>
                  <a:off x="5080331" y="4970315"/>
                  <a:ext cx="27412" cy="44876"/>
                </a:xfrm>
                <a:custGeom>
                  <a:avLst/>
                  <a:gdLst>
                    <a:gd name="connsiteX0" fmla="*/ 2388 w 27412"/>
                    <a:gd name="connsiteY0" fmla="*/ 20943 h 44876"/>
                    <a:gd name="connsiteX1" fmla="*/ 27620 w 27412"/>
                    <a:gd name="connsiteY1" fmla="*/ 44909 h 44876"/>
                    <a:gd name="connsiteX2" fmla="*/ 208 w 27412"/>
                    <a:gd name="connsiteY2" fmla="*/ 32 h 44876"/>
                    <a:gd name="connsiteX3" fmla="*/ 2388 w 27412"/>
                    <a:gd name="connsiteY3" fmla="*/ 20943 h 44876"/>
                  </a:gdLst>
                  <a:ahLst/>
                  <a:cxnLst>
                    <a:cxn ang="0">
                      <a:pos x="connsiteX0" y="connsiteY0"/>
                    </a:cxn>
                    <a:cxn ang="0">
                      <a:pos x="connsiteX1" y="connsiteY1"/>
                    </a:cxn>
                    <a:cxn ang="0">
                      <a:pos x="connsiteX2" y="connsiteY2"/>
                    </a:cxn>
                    <a:cxn ang="0">
                      <a:pos x="connsiteX3" y="connsiteY3"/>
                    </a:cxn>
                  </a:cxnLst>
                  <a:rect l="l" t="t" r="r" b="b"/>
                  <a:pathLst>
                    <a:path w="27412" h="44876">
                      <a:moveTo>
                        <a:pt x="2388" y="20943"/>
                      </a:moveTo>
                      <a:cubicBezTo>
                        <a:pt x="2388" y="20943"/>
                        <a:pt x="15434" y="28796"/>
                        <a:pt x="27620" y="44909"/>
                      </a:cubicBezTo>
                      <a:lnTo>
                        <a:pt x="208" y="32"/>
                      </a:lnTo>
                      <a:cubicBezTo>
                        <a:pt x="208" y="32"/>
                        <a:pt x="7170" y="14404"/>
                        <a:pt x="2388" y="20943"/>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6" name="Free-form: Shape 1724">
                  <a:extLst>
                    <a:ext uri="{FF2B5EF4-FFF2-40B4-BE49-F238E27FC236}">
                      <a16:creationId xmlns:a16="http://schemas.microsoft.com/office/drawing/2014/main" id="{AEA67FBE-1575-9F9F-4592-EFCFE2881B87}"/>
                    </a:ext>
                  </a:extLst>
                </p:cNvPr>
                <p:cNvSpPr/>
                <p:nvPr/>
              </p:nvSpPr>
              <p:spPr>
                <a:xfrm>
                  <a:off x="5115148" y="5036978"/>
                  <a:ext cx="36981" cy="35298"/>
                </a:xfrm>
                <a:custGeom>
                  <a:avLst/>
                  <a:gdLst>
                    <a:gd name="connsiteX0" fmla="*/ 204 w 36981"/>
                    <a:gd name="connsiteY0" fmla="*/ 26 h 35298"/>
                    <a:gd name="connsiteX1" fmla="*/ 37186 w 36981"/>
                    <a:gd name="connsiteY1" fmla="*/ 35325 h 35298"/>
                    <a:gd name="connsiteX2" fmla="*/ 204 w 36981"/>
                    <a:gd name="connsiteY2" fmla="*/ 26 h 35298"/>
                  </a:gdLst>
                  <a:ahLst/>
                  <a:cxnLst>
                    <a:cxn ang="0">
                      <a:pos x="connsiteX0" y="connsiteY0"/>
                    </a:cxn>
                    <a:cxn ang="0">
                      <a:pos x="connsiteX1" y="connsiteY1"/>
                    </a:cxn>
                    <a:cxn ang="0">
                      <a:pos x="connsiteX2" y="connsiteY2"/>
                    </a:cxn>
                  </a:cxnLst>
                  <a:rect l="l" t="t" r="r" b="b"/>
                  <a:pathLst>
                    <a:path w="36981" h="35298">
                      <a:moveTo>
                        <a:pt x="204" y="26"/>
                      </a:moveTo>
                      <a:cubicBezTo>
                        <a:pt x="204" y="26"/>
                        <a:pt x="23698" y="13976"/>
                        <a:pt x="37186" y="35325"/>
                      </a:cubicBezTo>
                      <a:cubicBezTo>
                        <a:pt x="37186" y="35325"/>
                        <a:pt x="24130" y="2215"/>
                        <a:pt x="204" y="26"/>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7" name="Free-form: Shape 1725">
                  <a:extLst>
                    <a:ext uri="{FF2B5EF4-FFF2-40B4-BE49-F238E27FC236}">
                      <a16:creationId xmlns:a16="http://schemas.microsoft.com/office/drawing/2014/main" id="{CC74A59A-C6B4-62FE-5031-6366C65186B4}"/>
                    </a:ext>
                  </a:extLst>
                </p:cNvPr>
                <p:cNvSpPr/>
                <p:nvPr/>
              </p:nvSpPr>
              <p:spPr>
                <a:xfrm>
                  <a:off x="5158654" y="5080557"/>
                  <a:ext cx="33952" cy="12198"/>
                </a:xfrm>
                <a:custGeom>
                  <a:avLst/>
                  <a:gdLst>
                    <a:gd name="connsiteX0" fmla="*/ 201 w 33952"/>
                    <a:gd name="connsiteY0" fmla="*/ 24 h 12198"/>
                    <a:gd name="connsiteX1" fmla="*/ 34153 w 33952"/>
                    <a:gd name="connsiteY1" fmla="*/ 12222 h 12198"/>
                    <a:gd name="connsiteX2" fmla="*/ 201 w 33952"/>
                    <a:gd name="connsiteY2" fmla="*/ 24 h 12198"/>
                  </a:gdLst>
                  <a:ahLst/>
                  <a:cxnLst>
                    <a:cxn ang="0">
                      <a:pos x="connsiteX0" y="connsiteY0"/>
                    </a:cxn>
                    <a:cxn ang="0">
                      <a:pos x="connsiteX1" y="connsiteY1"/>
                    </a:cxn>
                    <a:cxn ang="0">
                      <a:pos x="connsiteX2" y="connsiteY2"/>
                    </a:cxn>
                  </a:cxnLst>
                  <a:rect l="l" t="t" r="r" b="b"/>
                  <a:pathLst>
                    <a:path w="33952" h="12198">
                      <a:moveTo>
                        <a:pt x="201" y="24"/>
                      </a:moveTo>
                      <a:lnTo>
                        <a:pt x="34153" y="12222"/>
                      </a:lnTo>
                      <a:cubicBezTo>
                        <a:pt x="34148" y="12222"/>
                        <a:pt x="11950" y="12222"/>
                        <a:pt x="201" y="2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8" name="Free-form: Shape 1726">
                  <a:extLst>
                    <a:ext uri="{FF2B5EF4-FFF2-40B4-BE49-F238E27FC236}">
                      <a16:creationId xmlns:a16="http://schemas.microsoft.com/office/drawing/2014/main" id="{9166DD33-0905-B08D-2748-A73DBD15D354}"/>
                    </a:ext>
                  </a:extLst>
                </p:cNvPr>
                <p:cNvSpPr/>
                <p:nvPr/>
              </p:nvSpPr>
              <p:spPr>
                <a:xfrm>
                  <a:off x="5156037" y="5074471"/>
                  <a:ext cx="25684" cy="12178"/>
                </a:xfrm>
                <a:custGeom>
                  <a:avLst/>
                  <a:gdLst>
                    <a:gd name="connsiteX0" fmla="*/ 201 w 25684"/>
                    <a:gd name="connsiteY0" fmla="*/ 24 h 12178"/>
                    <a:gd name="connsiteX1" fmla="*/ 25886 w 25684"/>
                    <a:gd name="connsiteY1" fmla="*/ 12202 h 12178"/>
                    <a:gd name="connsiteX2" fmla="*/ 201 w 25684"/>
                    <a:gd name="connsiteY2" fmla="*/ 24 h 12178"/>
                  </a:gdLst>
                  <a:ahLst/>
                  <a:cxnLst>
                    <a:cxn ang="0">
                      <a:pos x="connsiteX0" y="connsiteY0"/>
                    </a:cxn>
                    <a:cxn ang="0">
                      <a:pos x="connsiteX1" y="connsiteY1"/>
                    </a:cxn>
                    <a:cxn ang="0">
                      <a:pos x="connsiteX2" y="connsiteY2"/>
                    </a:cxn>
                  </a:cxnLst>
                  <a:rect l="l" t="t" r="r" b="b"/>
                  <a:pathLst>
                    <a:path w="25684" h="12178">
                      <a:moveTo>
                        <a:pt x="201" y="24"/>
                      </a:moveTo>
                      <a:lnTo>
                        <a:pt x="25886" y="12202"/>
                      </a:lnTo>
                      <a:cubicBezTo>
                        <a:pt x="25886" y="12202"/>
                        <a:pt x="11087" y="457"/>
                        <a:pt x="201" y="2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9" name="Free-form: Shape 1727">
                  <a:extLst>
                    <a:ext uri="{FF2B5EF4-FFF2-40B4-BE49-F238E27FC236}">
                      <a16:creationId xmlns:a16="http://schemas.microsoft.com/office/drawing/2014/main" id="{0A0478FD-691D-9084-BCD1-1BE9553090CC}"/>
                    </a:ext>
                  </a:extLst>
                </p:cNvPr>
                <p:cNvSpPr/>
                <p:nvPr/>
              </p:nvSpPr>
              <p:spPr>
                <a:xfrm>
                  <a:off x="5209118" y="5101906"/>
                  <a:ext cx="55703" cy="13084"/>
                </a:xfrm>
                <a:custGeom>
                  <a:avLst/>
                  <a:gdLst>
                    <a:gd name="connsiteX0" fmla="*/ 195 w 55703"/>
                    <a:gd name="connsiteY0" fmla="*/ 22 h 13084"/>
                    <a:gd name="connsiteX1" fmla="*/ 55899 w 55703"/>
                    <a:gd name="connsiteY1" fmla="*/ 13106 h 13084"/>
                    <a:gd name="connsiteX2" fmla="*/ 195 w 55703"/>
                    <a:gd name="connsiteY2" fmla="*/ 22 h 13084"/>
                  </a:gdLst>
                  <a:ahLst/>
                  <a:cxnLst>
                    <a:cxn ang="0">
                      <a:pos x="connsiteX0" y="connsiteY0"/>
                    </a:cxn>
                    <a:cxn ang="0">
                      <a:pos x="connsiteX1" y="connsiteY1"/>
                    </a:cxn>
                    <a:cxn ang="0">
                      <a:pos x="connsiteX2" y="connsiteY2"/>
                    </a:cxn>
                  </a:cxnLst>
                  <a:rect l="l" t="t" r="r" b="b"/>
                  <a:pathLst>
                    <a:path w="55703" h="13084">
                      <a:moveTo>
                        <a:pt x="195" y="22"/>
                      </a:moveTo>
                      <a:cubicBezTo>
                        <a:pt x="1949" y="897"/>
                        <a:pt x="42843" y="6118"/>
                        <a:pt x="55899" y="13106"/>
                      </a:cubicBezTo>
                      <a:lnTo>
                        <a:pt x="195" y="22"/>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0" name="Free-form: Shape 1728">
                  <a:extLst>
                    <a:ext uri="{FF2B5EF4-FFF2-40B4-BE49-F238E27FC236}">
                      <a16:creationId xmlns:a16="http://schemas.microsoft.com/office/drawing/2014/main" id="{327EFF56-7855-1CE7-E245-6425A3DB0C0A}"/>
                    </a:ext>
                  </a:extLst>
                </p:cNvPr>
                <p:cNvSpPr/>
                <p:nvPr/>
              </p:nvSpPr>
              <p:spPr>
                <a:xfrm>
                  <a:off x="5217392" y="5108453"/>
                  <a:ext cx="46560" cy="9143"/>
                </a:xfrm>
                <a:custGeom>
                  <a:avLst/>
                  <a:gdLst>
                    <a:gd name="connsiteX0" fmla="*/ 195 w 46560"/>
                    <a:gd name="connsiteY0" fmla="*/ 25 h 9143"/>
                    <a:gd name="connsiteX1" fmla="*/ 46756 w 46560"/>
                    <a:gd name="connsiteY1" fmla="*/ 9165 h 9143"/>
                    <a:gd name="connsiteX2" fmla="*/ 195 w 46560"/>
                    <a:gd name="connsiteY2" fmla="*/ 25 h 9143"/>
                  </a:gdLst>
                  <a:ahLst/>
                  <a:cxnLst>
                    <a:cxn ang="0">
                      <a:pos x="connsiteX0" y="connsiteY0"/>
                    </a:cxn>
                    <a:cxn ang="0">
                      <a:pos x="connsiteX1" y="connsiteY1"/>
                    </a:cxn>
                    <a:cxn ang="0">
                      <a:pos x="connsiteX2" y="connsiteY2"/>
                    </a:cxn>
                  </a:cxnLst>
                  <a:rect l="l" t="t" r="r" b="b"/>
                  <a:pathLst>
                    <a:path w="46560" h="9143">
                      <a:moveTo>
                        <a:pt x="195" y="25"/>
                      </a:moveTo>
                      <a:cubicBezTo>
                        <a:pt x="195" y="25"/>
                        <a:pt x="29350" y="-429"/>
                        <a:pt x="46756" y="9165"/>
                      </a:cubicBezTo>
                      <a:cubicBezTo>
                        <a:pt x="46751" y="9165"/>
                        <a:pt x="20208" y="1338"/>
                        <a:pt x="195" y="25"/>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1" name="Free-form: Shape 1729">
                  <a:extLst>
                    <a:ext uri="{FF2B5EF4-FFF2-40B4-BE49-F238E27FC236}">
                      <a16:creationId xmlns:a16="http://schemas.microsoft.com/office/drawing/2014/main" id="{92530123-ABF4-D939-E087-E4605BC7F732}"/>
                    </a:ext>
                  </a:extLst>
                </p:cNvPr>
                <p:cNvSpPr/>
                <p:nvPr/>
              </p:nvSpPr>
              <p:spPr>
                <a:xfrm>
                  <a:off x="5272226" y="5116742"/>
                  <a:ext cx="64393" cy="3662"/>
                </a:xfrm>
                <a:custGeom>
                  <a:avLst/>
                  <a:gdLst>
                    <a:gd name="connsiteX0" fmla="*/ 189 w 64393"/>
                    <a:gd name="connsiteY0" fmla="*/ 21 h 3662"/>
                    <a:gd name="connsiteX1" fmla="*/ 64583 w 64393"/>
                    <a:gd name="connsiteY1" fmla="*/ 1318 h 3662"/>
                    <a:gd name="connsiteX2" fmla="*/ 189 w 64393"/>
                    <a:gd name="connsiteY2" fmla="*/ 21 h 3662"/>
                  </a:gdLst>
                  <a:ahLst/>
                  <a:cxnLst>
                    <a:cxn ang="0">
                      <a:pos x="connsiteX0" y="connsiteY0"/>
                    </a:cxn>
                    <a:cxn ang="0">
                      <a:pos x="connsiteX1" y="connsiteY1"/>
                    </a:cxn>
                    <a:cxn ang="0">
                      <a:pos x="connsiteX2" y="connsiteY2"/>
                    </a:cxn>
                  </a:cxnLst>
                  <a:rect l="l" t="t" r="r" b="b"/>
                  <a:pathLst>
                    <a:path w="64393" h="3662">
                      <a:moveTo>
                        <a:pt x="189" y="21"/>
                      </a:moveTo>
                      <a:cubicBezTo>
                        <a:pt x="189" y="21"/>
                        <a:pt x="48056" y="4810"/>
                        <a:pt x="64583" y="1318"/>
                      </a:cubicBezTo>
                      <a:cubicBezTo>
                        <a:pt x="64583" y="1318"/>
                        <a:pt x="24984" y="7420"/>
                        <a:pt x="189" y="2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2" name="Free-form: Shape 1730">
                  <a:extLst>
                    <a:ext uri="{FF2B5EF4-FFF2-40B4-BE49-F238E27FC236}">
                      <a16:creationId xmlns:a16="http://schemas.microsoft.com/office/drawing/2014/main" id="{DC89134F-720E-FF61-2EE0-CEEE0D10A77E}"/>
                    </a:ext>
                  </a:extLst>
                </p:cNvPr>
                <p:cNvSpPr/>
                <p:nvPr/>
              </p:nvSpPr>
              <p:spPr>
                <a:xfrm>
                  <a:off x="5272658" y="5121283"/>
                  <a:ext cx="52654" cy="2365"/>
                </a:xfrm>
                <a:custGeom>
                  <a:avLst/>
                  <a:gdLst>
                    <a:gd name="connsiteX0" fmla="*/ 190 w 52654"/>
                    <a:gd name="connsiteY0" fmla="*/ 1133 h 2365"/>
                    <a:gd name="connsiteX1" fmla="*/ 52844 w 52654"/>
                    <a:gd name="connsiteY1" fmla="*/ 700 h 2365"/>
                    <a:gd name="connsiteX2" fmla="*/ 190 w 52654"/>
                    <a:gd name="connsiteY2" fmla="*/ 1133 h 2365"/>
                  </a:gdLst>
                  <a:ahLst/>
                  <a:cxnLst>
                    <a:cxn ang="0">
                      <a:pos x="connsiteX0" y="connsiteY0"/>
                    </a:cxn>
                    <a:cxn ang="0">
                      <a:pos x="connsiteX1" y="connsiteY1"/>
                    </a:cxn>
                    <a:cxn ang="0">
                      <a:pos x="connsiteX2" y="connsiteY2"/>
                    </a:cxn>
                  </a:cxnLst>
                  <a:rect l="l" t="t" r="r" b="b"/>
                  <a:pathLst>
                    <a:path w="52654" h="2365">
                      <a:moveTo>
                        <a:pt x="190" y="1133"/>
                      </a:moveTo>
                      <a:cubicBezTo>
                        <a:pt x="190" y="1133"/>
                        <a:pt x="34569" y="-1051"/>
                        <a:pt x="52844" y="700"/>
                      </a:cubicBezTo>
                      <a:cubicBezTo>
                        <a:pt x="52844" y="700"/>
                        <a:pt x="19328" y="4186"/>
                        <a:pt x="190" y="1133"/>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3" name="Free-form: Shape 1731">
                  <a:extLst>
                    <a:ext uri="{FF2B5EF4-FFF2-40B4-BE49-F238E27FC236}">
                      <a16:creationId xmlns:a16="http://schemas.microsoft.com/office/drawing/2014/main" id="{15BACE1D-DCEA-2469-8894-D87E130B3509}"/>
                    </a:ext>
                  </a:extLst>
                </p:cNvPr>
                <p:cNvSpPr/>
                <p:nvPr/>
              </p:nvSpPr>
              <p:spPr>
                <a:xfrm>
                  <a:off x="5335313" y="5110197"/>
                  <a:ext cx="58742" cy="8510"/>
                </a:xfrm>
                <a:custGeom>
                  <a:avLst/>
                  <a:gdLst>
                    <a:gd name="connsiteX0" fmla="*/ 184 w 58742"/>
                    <a:gd name="connsiteY0" fmla="*/ 7864 h 8510"/>
                    <a:gd name="connsiteX1" fmla="*/ 58926 w 58742"/>
                    <a:gd name="connsiteY1" fmla="*/ 21 h 8510"/>
                    <a:gd name="connsiteX2" fmla="*/ 184 w 58742"/>
                    <a:gd name="connsiteY2" fmla="*/ 7864 h 8510"/>
                  </a:gdLst>
                  <a:ahLst/>
                  <a:cxnLst>
                    <a:cxn ang="0">
                      <a:pos x="connsiteX0" y="connsiteY0"/>
                    </a:cxn>
                    <a:cxn ang="0">
                      <a:pos x="connsiteX1" y="connsiteY1"/>
                    </a:cxn>
                    <a:cxn ang="0">
                      <a:pos x="connsiteX2" y="connsiteY2"/>
                    </a:cxn>
                  </a:cxnLst>
                  <a:rect l="l" t="t" r="r" b="b"/>
                  <a:pathLst>
                    <a:path w="58742" h="8510">
                      <a:moveTo>
                        <a:pt x="184" y="7864"/>
                      </a:moveTo>
                      <a:cubicBezTo>
                        <a:pt x="184" y="7864"/>
                        <a:pt x="48046" y="5248"/>
                        <a:pt x="58926" y="21"/>
                      </a:cubicBezTo>
                      <a:cubicBezTo>
                        <a:pt x="58926" y="16"/>
                        <a:pt x="29771" y="11355"/>
                        <a:pt x="184" y="786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4" name="Free-form: Shape 1732">
                  <a:extLst>
                    <a:ext uri="{FF2B5EF4-FFF2-40B4-BE49-F238E27FC236}">
                      <a16:creationId xmlns:a16="http://schemas.microsoft.com/office/drawing/2014/main" id="{FDFBFE11-E649-45E7-737D-959366621F2C}"/>
                    </a:ext>
                  </a:extLst>
                </p:cNvPr>
                <p:cNvSpPr/>
                <p:nvPr/>
              </p:nvSpPr>
              <p:spPr>
                <a:xfrm>
                  <a:off x="5343582" y="5111948"/>
                  <a:ext cx="50042" cy="10296"/>
                </a:xfrm>
                <a:custGeom>
                  <a:avLst/>
                  <a:gdLst>
                    <a:gd name="connsiteX0" fmla="*/ 183 w 50042"/>
                    <a:gd name="connsiteY0" fmla="*/ 9604 h 10296"/>
                    <a:gd name="connsiteX1" fmla="*/ 50226 w 50042"/>
                    <a:gd name="connsiteY1" fmla="*/ 21 h 10296"/>
                    <a:gd name="connsiteX2" fmla="*/ 183 w 50042"/>
                    <a:gd name="connsiteY2" fmla="*/ 9604 h 10296"/>
                  </a:gdLst>
                  <a:ahLst/>
                  <a:cxnLst>
                    <a:cxn ang="0">
                      <a:pos x="connsiteX0" y="connsiteY0"/>
                    </a:cxn>
                    <a:cxn ang="0">
                      <a:pos x="connsiteX1" y="connsiteY1"/>
                    </a:cxn>
                    <a:cxn ang="0">
                      <a:pos x="connsiteX2" y="connsiteY2"/>
                    </a:cxn>
                  </a:cxnLst>
                  <a:rect l="l" t="t" r="r" b="b"/>
                  <a:pathLst>
                    <a:path w="50042" h="10296">
                      <a:moveTo>
                        <a:pt x="183" y="9604"/>
                      </a:moveTo>
                      <a:cubicBezTo>
                        <a:pt x="183" y="9604"/>
                        <a:pt x="39777" y="6988"/>
                        <a:pt x="50226" y="21"/>
                      </a:cubicBezTo>
                      <a:cubicBezTo>
                        <a:pt x="50226" y="16"/>
                        <a:pt x="34553" y="13522"/>
                        <a:pt x="183" y="960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5" name="Free-form: Shape 1733">
                  <a:extLst>
                    <a:ext uri="{FF2B5EF4-FFF2-40B4-BE49-F238E27FC236}">
                      <a16:creationId xmlns:a16="http://schemas.microsoft.com/office/drawing/2014/main" id="{4AC51076-A65E-53ED-48F4-71CC7366E27B}"/>
                    </a:ext>
                  </a:extLst>
                </p:cNvPr>
                <p:cNvSpPr/>
                <p:nvPr/>
              </p:nvSpPr>
              <p:spPr>
                <a:xfrm>
                  <a:off x="5405795" y="5100489"/>
                  <a:ext cx="49610" cy="16675"/>
                </a:xfrm>
                <a:custGeom>
                  <a:avLst/>
                  <a:gdLst>
                    <a:gd name="connsiteX0" fmla="*/ 178 w 49610"/>
                    <a:gd name="connsiteY0" fmla="*/ 16697 h 16675"/>
                    <a:gd name="connsiteX1" fmla="*/ 49788 w 49610"/>
                    <a:gd name="connsiteY1" fmla="*/ 142 h 16675"/>
                    <a:gd name="connsiteX2" fmla="*/ 178 w 49610"/>
                    <a:gd name="connsiteY2" fmla="*/ 16697 h 16675"/>
                  </a:gdLst>
                  <a:ahLst/>
                  <a:cxnLst>
                    <a:cxn ang="0">
                      <a:pos x="connsiteX0" y="connsiteY0"/>
                    </a:cxn>
                    <a:cxn ang="0">
                      <a:pos x="connsiteX1" y="connsiteY1"/>
                    </a:cxn>
                    <a:cxn ang="0">
                      <a:pos x="connsiteX2" y="connsiteY2"/>
                    </a:cxn>
                  </a:cxnLst>
                  <a:rect l="l" t="t" r="r" b="b"/>
                  <a:pathLst>
                    <a:path w="49610" h="16675">
                      <a:moveTo>
                        <a:pt x="178" y="16697"/>
                      </a:moveTo>
                      <a:cubicBezTo>
                        <a:pt x="178" y="16697"/>
                        <a:pt x="33262" y="1439"/>
                        <a:pt x="49788" y="142"/>
                      </a:cubicBezTo>
                      <a:cubicBezTo>
                        <a:pt x="49793" y="142"/>
                        <a:pt x="23245" y="-2474"/>
                        <a:pt x="178" y="1669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6" name="Free-form: Shape 1734">
                  <a:extLst>
                    <a:ext uri="{FF2B5EF4-FFF2-40B4-BE49-F238E27FC236}">
                      <a16:creationId xmlns:a16="http://schemas.microsoft.com/office/drawing/2014/main" id="{17AB25C7-6147-5386-CF68-6585CB9B78A2}"/>
                    </a:ext>
                  </a:extLst>
                </p:cNvPr>
                <p:cNvSpPr/>
                <p:nvPr/>
              </p:nvSpPr>
              <p:spPr>
                <a:xfrm>
                  <a:off x="5406680" y="5093631"/>
                  <a:ext cx="47424" cy="11389"/>
                </a:xfrm>
                <a:custGeom>
                  <a:avLst/>
                  <a:gdLst>
                    <a:gd name="connsiteX0" fmla="*/ 178 w 47424"/>
                    <a:gd name="connsiteY0" fmla="*/ 10481 h 11389"/>
                    <a:gd name="connsiteX1" fmla="*/ 47603 w 47424"/>
                    <a:gd name="connsiteY1" fmla="*/ 22 h 11389"/>
                    <a:gd name="connsiteX2" fmla="*/ 178 w 47424"/>
                    <a:gd name="connsiteY2" fmla="*/ 10481 h 11389"/>
                  </a:gdLst>
                  <a:ahLst/>
                  <a:cxnLst>
                    <a:cxn ang="0">
                      <a:pos x="connsiteX0" y="connsiteY0"/>
                    </a:cxn>
                    <a:cxn ang="0">
                      <a:pos x="connsiteX1" y="connsiteY1"/>
                    </a:cxn>
                    <a:cxn ang="0">
                      <a:pos x="connsiteX2" y="connsiteY2"/>
                    </a:cxn>
                  </a:cxnLst>
                  <a:rect l="l" t="t" r="r" b="b"/>
                  <a:pathLst>
                    <a:path w="47424" h="11389">
                      <a:moveTo>
                        <a:pt x="178" y="10481"/>
                      </a:moveTo>
                      <a:cubicBezTo>
                        <a:pt x="178" y="10481"/>
                        <a:pt x="36722" y="5692"/>
                        <a:pt x="47603" y="22"/>
                      </a:cubicBezTo>
                      <a:cubicBezTo>
                        <a:pt x="47603" y="22"/>
                        <a:pt x="17147" y="15270"/>
                        <a:pt x="178" y="1048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7" name="Free-form: Shape 1735">
                  <a:extLst>
                    <a:ext uri="{FF2B5EF4-FFF2-40B4-BE49-F238E27FC236}">
                      <a16:creationId xmlns:a16="http://schemas.microsoft.com/office/drawing/2014/main" id="{59DE9C42-FD41-1D0B-89A4-B8090C9EB035}"/>
                    </a:ext>
                  </a:extLst>
                </p:cNvPr>
                <p:cNvSpPr/>
                <p:nvPr/>
              </p:nvSpPr>
              <p:spPr>
                <a:xfrm>
                  <a:off x="5460630" y="5060954"/>
                  <a:ext cx="41336" cy="32677"/>
                </a:xfrm>
                <a:custGeom>
                  <a:avLst/>
                  <a:gdLst>
                    <a:gd name="connsiteX0" fmla="*/ 173 w 41336"/>
                    <a:gd name="connsiteY0" fmla="*/ 32702 h 32677"/>
                    <a:gd name="connsiteX1" fmla="*/ 41510 w 41336"/>
                    <a:gd name="connsiteY1" fmla="*/ 24 h 32677"/>
                    <a:gd name="connsiteX2" fmla="*/ 173 w 41336"/>
                    <a:gd name="connsiteY2" fmla="*/ 32702 h 32677"/>
                  </a:gdLst>
                  <a:ahLst/>
                  <a:cxnLst>
                    <a:cxn ang="0">
                      <a:pos x="connsiteX0" y="connsiteY0"/>
                    </a:cxn>
                    <a:cxn ang="0">
                      <a:pos x="connsiteX1" y="connsiteY1"/>
                    </a:cxn>
                    <a:cxn ang="0">
                      <a:pos x="connsiteX2" y="connsiteY2"/>
                    </a:cxn>
                  </a:cxnLst>
                  <a:rect l="l" t="t" r="r" b="b"/>
                  <a:pathLst>
                    <a:path w="41336" h="32677">
                      <a:moveTo>
                        <a:pt x="173" y="32702"/>
                      </a:moveTo>
                      <a:cubicBezTo>
                        <a:pt x="173" y="32702"/>
                        <a:pt x="32805" y="14839"/>
                        <a:pt x="41510" y="24"/>
                      </a:cubicBezTo>
                      <a:cubicBezTo>
                        <a:pt x="41515" y="24"/>
                        <a:pt x="24552" y="27913"/>
                        <a:pt x="173" y="32702"/>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8" name="Free-form: Shape 1736">
                  <a:extLst>
                    <a:ext uri="{FF2B5EF4-FFF2-40B4-BE49-F238E27FC236}">
                      <a16:creationId xmlns:a16="http://schemas.microsoft.com/office/drawing/2014/main" id="{F563F736-52D2-98C8-292C-7338AD133F9B}"/>
                    </a:ext>
                  </a:extLst>
                </p:cNvPr>
                <p:cNvSpPr/>
                <p:nvPr/>
              </p:nvSpPr>
              <p:spPr>
                <a:xfrm>
                  <a:off x="5453230" y="5084908"/>
                  <a:ext cx="28291" cy="13979"/>
                </a:xfrm>
                <a:custGeom>
                  <a:avLst/>
                  <a:gdLst>
                    <a:gd name="connsiteX0" fmla="*/ 175 w 28291"/>
                    <a:gd name="connsiteY0" fmla="*/ 13530 h 13979"/>
                    <a:gd name="connsiteX1" fmla="*/ 28466 w 28291"/>
                    <a:gd name="connsiteY1" fmla="*/ 23 h 13979"/>
                    <a:gd name="connsiteX2" fmla="*/ 175 w 28291"/>
                    <a:gd name="connsiteY2" fmla="*/ 13530 h 13979"/>
                  </a:gdLst>
                  <a:ahLst/>
                  <a:cxnLst>
                    <a:cxn ang="0">
                      <a:pos x="connsiteX0" y="connsiteY0"/>
                    </a:cxn>
                    <a:cxn ang="0">
                      <a:pos x="connsiteX1" y="connsiteY1"/>
                    </a:cxn>
                    <a:cxn ang="0">
                      <a:pos x="connsiteX2" y="connsiteY2"/>
                    </a:cxn>
                  </a:cxnLst>
                  <a:rect l="l" t="t" r="r" b="b"/>
                  <a:pathLst>
                    <a:path w="28291" h="13979">
                      <a:moveTo>
                        <a:pt x="175" y="13530"/>
                      </a:moveTo>
                      <a:cubicBezTo>
                        <a:pt x="175" y="13530"/>
                        <a:pt x="18454" y="10049"/>
                        <a:pt x="28466" y="23"/>
                      </a:cubicBezTo>
                      <a:cubicBezTo>
                        <a:pt x="28466" y="23"/>
                        <a:pt x="18886" y="17021"/>
                        <a:pt x="175" y="1353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9" name="Free-form: Shape 1737">
                  <a:extLst>
                    <a:ext uri="{FF2B5EF4-FFF2-40B4-BE49-F238E27FC236}">
                      <a16:creationId xmlns:a16="http://schemas.microsoft.com/office/drawing/2014/main" id="{91AA49AF-46B5-35B9-53F1-885CAE5586C0}"/>
                    </a:ext>
                  </a:extLst>
                </p:cNvPr>
                <p:cNvSpPr/>
                <p:nvPr/>
              </p:nvSpPr>
              <p:spPr>
                <a:xfrm>
                  <a:off x="5500233" y="5038739"/>
                  <a:ext cx="20449" cy="28743"/>
                </a:xfrm>
                <a:custGeom>
                  <a:avLst/>
                  <a:gdLst>
                    <a:gd name="connsiteX0" fmla="*/ 171 w 20449"/>
                    <a:gd name="connsiteY0" fmla="*/ 28770 h 28743"/>
                    <a:gd name="connsiteX1" fmla="*/ 20621 w 20449"/>
                    <a:gd name="connsiteY1" fmla="*/ 27 h 28743"/>
                    <a:gd name="connsiteX2" fmla="*/ 171 w 20449"/>
                    <a:gd name="connsiteY2" fmla="*/ 28770 h 28743"/>
                  </a:gdLst>
                  <a:ahLst/>
                  <a:cxnLst>
                    <a:cxn ang="0">
                      <a:pos x="connsiteX0" y="connsiteY0"/>
                    </a:cxn>
                    <a:cxn ang="0">
                      <a:pos x="connsiteX1" y="connsiteY1"/>
                    </a:cxn>
                    <a:cxn ang="0">
                      <a:pos x="connsiteX2" y="connsiteY2"/>
                    </a:cxn>
                  </a:cxnLst>
                  <a:rect l="l" t="t" r="r" b="b"/>
                  <a:pathLst>
                    <a:path w="20449" h="28743">
                      <a:moveTo>
                        <a:pt x="171" y="28770"/>
                      </a:moveTo>
                      <a:cubicBezTo>
                        <a:pt x="171" y="28770"/>
                        <a:pt x="14949" y="16582"/>
                        <a:pt x="20621" y="27"/>
                      </a:cubicBezTo>
                      <a:cubicBezTo>
                        <a:pt x="20615" y="27"/>
                        <a:pt x="16692" y="23549"/>
                        <a:pt x="171" y="2877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0" name="Free-form: Shape 1738">
                  <a:extLst>
                    <a:ext uri="{FF2B5EF4-FFF2-40B4-BE49-F238E27FC236}">
                      <a16:creationId xmlns:a16="http://schemas.microsoft.com/office/drawing/2014/main" id="{F18DA4CE-61F2-E7D0-C890-E2D702F4EE15}"/>
                    </a:ext>
                  </a:extLst>
                </p:cNvPr>
                <p:cNvSpPr/>
                <p:nvPr/>
              </p:nvSpPr>
              <p:spPr>
                <a:xfrm>
                  <a:off x="5515012" y="5016067"/>
                  <a:ext cx="23504" cy="42260"/>
                </a:xfrm>
                <a:custGeom>
                  <a:avLst/>
                  <a:gdLst>
                    <a:gd name="connsiteX0" fmla="*/ 169 w 23504"/>
                    <a:gd name="connsiteY0" fmla="*/ 42289 h 42260"/>
                    <a:gd name="connsiteX1" fmla="*/ 23673 w 23504"/>
                    <a:gd name="connsiteY1" fmla="*/ 28 h 42260"/>
                    <a:gd name="connsiteX2" fmla="*/ 169 w 23504"/>
                    <a:gd name="connsiteY2" fmla="*/ 42289 h 42260"/>
                  </a:gdLst>
                  <a:ahLst/>
                  <a:cxnLst>
                    <a:cxn ang="0">
                      <a:pos x="connsiteX0" y="connsiteY0"/>
                    </a:cxn>
                    <a:cxn ang="0">
                      <a:pos x="connsiteX1" y="connsiteY1"/>
                    </a:cxn>
                    <a:cxn ang="0">
                      <a:pos x="connsiteX2" y="connsiteY2"/>
                    </a:cxn>
                  </a:cxnLst>
                  <a:rect l="l" t="t" r="r" b="b"/>
                  <a:pathLst>
                    <a:path w="23504" h="42260">
                      <a:moveTo>
                        <a:pt x="169" y="42289"/>
                      </a:moveTo>
                      <a:cubicBezTo>
                        <a:pt x="169" y="42289"/>
                        <a:pt x="18886" y="17026"/>
                        <a:pt x="23673" y="28"/>
                      </a:cubicBezTo>
                      <a:cubicBezTo>
                        <a:pt x="23673" y="28"/>
                        <a:pt x="21493" y="25734"/>
                        <a:pt x="169" y="42289"/>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1" name="Free-form: Shape 1739">
                  <a:extLst>
                    <a:ext uri="{FF2B5EF4-FFF2-40B4-BE49-F238E27FC236}">
                      <a16:creationId xmlns:a16="http://schemas.microsoft.com/office/drawing/2014/main" id="{D92927EE-8703-116C-3232-8D229832F53A}"/>
                    </a:ext>
                  </a:extLst>
                </p:cNvPr>
                <p:cNvSpPr/>
                <p:nvPr/>
              </p:nvSpPr>
              <p:spPr>
                <a:xfrm>
                  <a:off x="5541570" y="4979027"/>
                  <a:ext cx="24357" cy="37039"/>
                </a:xfrm>
                <a:custGeom>
                  <a:avLst/>
                  <a:gdLst>
                    <a:gd name="connsiteX0" fmla="*/ 167 w 24357"/>
                    <a:gd name="connsiteY0" fmla="*/ 37071 h 37039"/>
                    <a:gd name="connsiteX1" fmla="*/ 24525 w 24357"/>
                    <a:gd name="connsiteY1" fmla="*/ 31 h 37039"/>
                    <a:gd name="connsiteX2" fmla="*/ 167 w 24357"/>
                    <a:gd name="connsiteY2" fmla="*/ 37071 h 37039"/>
                  </a:gdLst>
                  <a:ahLst/>
                  <a:cxnLst>
                    <a:cxn ang="0">
                      <a:pos x="connsiteX0" y="connsiteY0"/>
                    </a:cxn>
                    <a:cxn ang="0">
                      <a:pos x="connsiteX1" y="connsiteY1"/>
                    </a:cxn>
                    <a:cxn ang="0">
                      <a:pos x="connsiteX2" y="connsiteY2"/>
                    </a:cxn>
                  </a:cxnLst>
                  <a:rect l="l" t="t" r="r" b="b"/>
                  <a:pathLst>
                    <a:path w="24357" h="37039">
                      <a:moveTo>
                        <a:pt x="167" y="37071"/>
                      </a:moveTo>
                      <a:cubicBezTo>
                        <a:pt x="167" y="37071"/>
                        <a:pt x="19316" y="20948"/>
                        <a:pt x="24525" y="31"/>
                      </a:cubicBezTo>
                      <a:cubicBezTo>
                        <a:pt x="24525" y="31"/>
                        <a:pt x="24088" y="24439"/>
                        <a:pt x="167" y="3707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2" name="Free-form: Shape 1740">
                  <a:extLst>
                    <a:ext uri="{FF2B5EF4-FFF2-40B4-BE49-F238E27FC236}">
                      <a16:creationId xmlns:a16="http://schemas.microsoft.com/office/drawing/2014/main" id="{CED79DA3-50C3-52C4-D237-C0208EC6974E}"/>
                    </a:ext>
                  </a:extLst>
                </p:cNvPr>
                <p:cNvSpPr/>
                <p:nvPr/>
              </p:nvSpPr>
              <p:spPr>
                <a:xfrm>
                  <a:off x="5562438" y="4973806"/>
                  <a:ext cx="16107" cy="32245"/>
                </a:xfrm>
                <a:custGeom>
                  <a:avLst/>
                  <a:gdLst>
                    <a:gd name="connsiteX0" fmla="*/ 174 w 16107"/>
                    <a:gd name="connsiteY0" fmla="*/ 32277 h 32245"/>
                    <a:gd name="connsiteX1" fmla="*/ 16273 w 16107"/>
                    <a:gd name="connsiteY1" fmla="*/ 32 h 32245"/>
                    <a:gd name="connsiteX2" fmla="*/ 174 w 16107"/>
                    <a:gd name="connsiteY2" fmla="*/ 32277 h 32245"/>
                  </a:gdLst>
                  <a:ahLst/>
                  <a:cxnLst>
                    <a:cxn ang="0">
                      <a:pos x="connsiteX0" y="connsiteY0"/>
                    </a:cxn>
                    <a:cxn ang="0">
                      <a:pos x="connsiteX1" y="connsiteY1"/>
                    </a:cxn>
                    <a:cxn ang="0">
                      <a:pos x="connsiteX2" y="connsiteY2"/>
                    </a:cxn>
                  </a:cxnLst>
                  <a:rect l="l" t="t" r="r" b="b"/>
                  <a:pathLst>
                    <a:path w="16107" h="32245">
                      <a:moveTo>
                        <a:pt x="174" y="32277"/>
                      </a:moveTo>
                      <a:cubicBezTo>
                        <a:pt x="174" y="32277"/>
                        <a:pt x="5398" y="11350"/>
                        <a:pt x="16273" y="32"/>
                      </a:cubicBezTo>
                      <a:cubicBezTo>
                        <a:pt x="16273" y="32"/>
                        <a:pt x="-258" y="9615"/>
                        <a:pt x="174" y="3227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3" name="Free-form: Shape 1741">
                  <a:extLst>
                    <a:ext uri="{FF2B5EF4-FFF2-40B4-BE49-F238E27FC236}">
                      <a16:creationId xmlns:a16="http://schemas.microsoft.com/office/drawing/2014/main" id="{3DF0B848-A2F7-F1D8-3257-A3C88058A2DB}"/>
                    </a:ext>
                  </a:extLst>
                </p:cNvPr>
                <p:cNvSpPr/>
                <p:nvPr/>
              </p:nvSpPr>
              <p:spPr>
                <a:xfrm>
                  <a:off x="5569862" y="4948965"/>
                  <a:ext cx="27401" cy="23965"/>
                </a:xfrm>
                <a:custGeom>
                  <a:avLst/>
                  <a:gdLst>
                    <a:gd name="connsiteX0" fmla="*/ 164 w 27401"/>
                    <a:gd name="connsiteY0" fmla="*/ 24000 h 23965"/>
                    <a:gd name="connsiteX1" fmla="*/ 27566 w 27401"/>
                    <a:gd name="connsiteY1" fmla="*/ 35 h 23965"/>
                    <a:gd name="connsiteX2" fmla="*/ 164 w 27401"/>
                    <a:gd name="connsiteY2" fmla="*/ 24000 h 23965"/>
                  </a:gdLst>
                  <a:ahLst/>
                  <a:cxnLst>
                    <a:cxn ang="0">
                      <a:pos x="connsiteX0" y="connsiteY0"/>
                    </a:cxn>
                    <a:cxn ang="0">
                      <a:pos x="connsiteX1" y="connsiteY1"/>
                    </a:cxn>
                    <a:cxn ang="0">
                      <a:pos x="connsiteX2" y="connsiteY2"/>
                    </a:cxn>
                  </a:cxnLst>
                  <a:rect l="l" t="t" r="r" b="b"/>
                  <a:pathLst>
                    <a:path w="27401" h="23965">
                      <a:moveTo>
                        <a:pt x="164" y="24000"/>
                      </a:moveTo>
                      <a:cubicBezTo>
                        <a:pt x="164" y="24000"/>
                        <a:pt x="8849" y="1775"/>
                        <a:pt x="27566" y="35"/>
                      </a:cubicBezTo>
                      <a:cubicBezTo>
                        <a:pt x="27566" y="35"/>
                        <a:pt x="7111" y="7877"/>
                        <a:pt x="164" y="2400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82" name="Free-form: Shape 1670">
                <a:extLst>
                  <a:ext uri="{FF2B5EF4-FFF2-40B4-BE49-F238E27FC236}">
                    <a16:creationId xmlns:a16="http://schemas.microsoft.com/office/drawing/2014/main" id="{D156AA64-9615-7508-1CFE-B007E86DAF82}"/>
                  </a:ext>
                </a:extLst>
              </p:cNvPr>
              <p:cNvSpPr/>
              <p:nvPr/>
            </p:nvSpPr>
            <p:spPr>
              <a:xfrm>
                <a:off x="5612736" y="4963805"/>
                <a:ext cx="12635" cy="17936"/>
              </a:xfrm>
              <a:custGeom>
                <a:avLst/>
                <a:gdLst>
                  <a:gd name="connsiteX0" fmla="*/ 6378 w 12635"/>
                  <a:gd name="connsiteY0" fmla="*/ 81 h 17936"/>
                  <a:gd name="connsiteX1" fmla="*/ 12743 w 12635"/>
                  <a:gd name="connsiteY1" fmla="*/ 8186 h 17936"/>
                  <a:gd name="connsiteX2" fmla="*/ 2984 w 12635"/>
                  <a:gd name="connsiteY2" fmla="*/ 17944 h 17936"/>
                  <a:gd name="connsiteX3" fmla="*/ 727 w 12635"/>
                  <a:gd name="connsiteY3" fmla="*/ 6919 h 17936"/>
                  <a:gd name="connsiteX4" fmla="*/ 6378 w 12635"/>
                  <a:gd name="connsiteY4" fmla="*/ 81 h 1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5" h="17936">
                    <a:moveTo>
                      <a:pt x="6378" y="81"/>
                    </a:moveTo>
                    <a:cubicBezTo>
                      <a:pt x="10368" y="544"/>
                      <a:pt x="13227" y="4174"/>
                      <a:pt x="12743" y="8186"/>
                    </a:cubicBezTo>
                    <a:cubicBezTo>
                      <a:pt x="12260" y="12187"/>
                      <a:pt x="6979" y="18423"/>
                      <a:pt x="2984" y="17944"/>
                    </a:cubicBezTo>
                    <a:cubicBezTo>
                      <a:pt x="-1001" y="17460"/>
                      <a:pt x="253" y="10935"/>
                      <a:pt x="727" y="6919"/>
                    </a:cubicBezTo>
                    <a:cubicBezTo>
                      <a:pt x="1205" y="2923"/>
                      <a:pt x="2377" y="-403"/>
                      <a:pt x="6378" y="8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3" name="Free-form: Shape 1671">
                <a:extLst>
                  <a:ext uri="{FF2B5EF4-FFF2-40B4-BE49-F238E27FC236}">
                    <a16:creationId xmlns:a16="http://schemas.microsoft.com/office/drawing/2014/main" id="{1683B36F-BB44-0754-CF67-A00405F845BE}"/>
                  </a:ext>
                </a:extLst>
              </p:cNvPr>
              <p:cNvSpPr/>
              <p:nvPr/>
            </p:nvSpPr>
            <p:spPr>
              <a:xfrm>
                <a:off x="5587663" y="4998946"/>
                <a:ext cx="12631" cy="17938"/>
              </a:xfrm>
              <a:custGeom>
                <a:avLst/>
                <a:gdLst>
                  <a:gd name="connsiteX0" fmla="*/ 6390 w 12631"/>
                  <a:gd name="connsiteY0" fmla="*/ 76 h 17938"/>
                  <a:gd name="connsiteX1" fmla="*/ 12740 w 12631"/>
                  <a:gd name="connsiteY1" fmla="*/ 8181 h 17938"/>
                  <a:gd name="connsiteX2" fmla="*/ 2991 w 12631"/>
                  <a:gd name="connsiteY2" fmla="*/ 17944 h 17938"/>
                  <a:gd name="connsiteX3" fmla="*/ 734 w 12631"/>
                  <a:gd name="connsiteY3" fmla="*/ 6919 h 17938"/>
                  <a:gd name="connsiteX4" fmla="*/ 6390 w 12631"/>
                  <a:gd name="connsiteY4" fmla="*/ 76 h 1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1" h="17938">
                    <a:moveTo>
                      <a:pt x="6390" y="76"/>
                    </a:moveTo>
                    <a:cubicBezTo>
                      <a:pt x="10370" y="549"/>
                      <a:pt x="13229" y="4190"/>
                      <a:pt x="12740" y="8181"/>
                    </a:cubicBezTo>
                    <a:cubicBezTo>
                      <a:pt x="12262" y="12182"/>
                      <a:pt x="6992" y="18418"/>
                      <a:pt x="2991" y="17944"/>
                    </a:cubicBezTo>
                    <a:cubicBezTo>
                      <a:pt x="-1009" y="17470"/>
                      <a:pt x="261" y="10936"/>
                      <a:pt x="734" y="6919"/>
                    </a:cubicBezTo>
                    <a:cubicBezTo>
                      <a:pt x="1222" y="2928"/>
                      <a:pt x="2390" y="-398"/>
                      <a:pt x="6390" y="7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4" name="Free-form: Shape 1672">
                <a:extLst>
                  <a:ext uri="{FF2B5EF4-FFF2-40B4-BE49-F238E27FC236}">
                    <a16:creationId xmlns:a16="http://schemas.microsoft.com/office/drawing/2014/main" id="{0C6EA627-D8E0-0B48-5EDB-FEB219DF6017}"/>
                  </a:ext>
                </a:extLst>
              </p:cNvPr>
              <p:cNvSpPr/>
              <p:nvPr/>
            </p:nvSpPr>
            <p:spPr>
              <a:xfrm>
                <a:off x="5553570" y="5037093"/>
                <a:ext cx="12637" cy="17958"/>
              </a:xfrm>
              <a:custGeom>
                <a:avLst/>
                <a:gdLst>
                  <a:gd name="connsiteX0" fmla="*/ 6384 w 12637"/>
                  <a:gd name="connsiteY0" fmla="*/ 72 h 17958"/>
                  <a:gd name="connsiteX1" fmla="*/ 12750 w 12637"/>
                  <a:gd name="connsiteY1" fmla="*/ 8198 h 17958"/>
                  <a:gd name="connsiteX2" fmla="*/ 3006 w 12637"/>
                  <a:gd name="connsiteY2" fmla="*/ 17961 h 17958"/>
                  <a:gd name="connsiteX3" fmla="*/ 739 w 12637"/>
                  <a:gd name="connsiteY3" fmla="*/ 6926 h 17958"/>
                  <a:gd name="connsiteX4" fmla="*/ 6384 w 12637"/>
                  <a:gd name="connsiteY4" fmla="*/ 72 h 1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7" h="17958">
                    <a:moveTo>
                      <a:pt x="6384" y="72"/>
                    </a:moveTo>
                    <a:cubicBezTo>
                      <a:pt x="10380" y="567"/>
                      <a:pt x="13234" y="4187"/>
                      <a:pt x="12750" y="8198"/>
                    </a:cubicBezTo>
                    <a:cubicBezTo>
                      <a:pt x="12277" y="12199"/>
                      <a:pt x="7007" y="18425"/>
                      <a:pt x="3006" y="17961"/>
                    </a:cubicBezTo>
                    <a:cubicBezTo>
                      <a:pt x="-999" y="17477"/>
                      <a:pt x="255" y="10932"/>
                      <a:pt x="739" y="6926"/>
                    </a:cubicBezTo>
                    <a:cubicBezTo>
                      <a:pt x="1222" y="2920"/>
                      <a:pt x="2384" y="-401"/>
                      <a:pt x="6384" y="7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5" name="Free-form: Shape 1673">
                <a:extLst>
                  <a:ext uri="{FF2B5EF4-FFF2-40B4-BE49-F238E27FC236}">
                    <a16:creationId xmlns:a16="http://schemas.microsoft.com/office/drawing/2014/main" id="{BD2E69A8-063B-1C34-964A-C3D976E8C219}"/>
                  </a:ext>
                </a:extLst>
              </p:cNvPr>
              <p:cNvSpPr/>
              <p:nvPr/>
            </p:nvSpPr>
            <p:spPr>
              <a:xfrm>
                <a:off x="5500429" y="5085296"/>
                <a:ext cx="12641" cy="17949"/>
              </a:xfrm>
              <a:custGeom>
                <a:avLst/>
                <a:gdLst>
                  <a:gd name="connsiteX0" fmla="*/ 6393 w 12641"/>
                  <a:gd name="connsiteY0" fmla="*/ 68 h 17949"/>
                  <a:gd name="connsiteX1" fmla="*/ 12759 w 12641"/>
                  <a:gd name="connsiteY1" fmla="*/ 8173 h 17949"/>
                  <a:gd name="connsiteX2" fmla="*/ 2989 w 12641"/>
                  <a:gd name="connsiteY2" fmla="*/ 17946 h 17949"/>
                  <a:gd name="connsiteX3" fmla="*/ 737 w 12641"/>
                  <a:gd name="connsiteY3" fmla="*/ 6911 h 17949"/>
                  <a:gd name="connsiteX4" fmla="*/ 6393 w 12641"/>
                  <a:gd name="connsiteY4" fmla="*/ 68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 h="17949">
                    <a:moveTo>
                      <a:pt x="6393" y="68"/>
                    </a:moveTo>
                    <a:cubicBezTo>
                      <a:pt x="10389" y="552"/>
                      <a:pt x="13242" y="4172"/>
                      <a:pt x="12759" y="8173"/>
                    </a:cubicBezTo>
                    <a:cubicBezTo>
                      <a:pt x="12276" y="12174"/>
                      <a:pt x="6995" y="18420"/>
                      <a:pt x="2989" y="17946"/>
                    </a:cubicBezTo>
                    <a:cubicBezTo>
                      <a:pt x="-991" y="17462"/>
                      <a:pt x="264" y="10918"/>
                      <a:pt x="737" y="6911"/>
                    </a:cubicBezTo>
                    <a:cubicBezTo>
                      <a:pt x="1220" y="2926"/>
                      <a:pt x="2382" y="-406"/>
                      <a:pt x="6393" y="68"/>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6" name="Free-form: Shape 1674">
                <a:extLst>
                  <a:ext uri="{FF2B5EF4-FFF2-40B4-BE49-F238E27FC236}">
                    <a16:creationId xmlns:a16="http://schemas.microsoft.com/office/drawing/2014/main" id="{0971FC54-28FC-A460-7267-6AAF4AD016DF}"/>
                  </a:ext>
                </a:extLst>
              </p:cNvPr>
              <p:cNvSpPr/>
              <p:nvPr/>
            </p:nvSpPr>
            <p:spPr>
              <a:xfrm>
                <a:off x="5444275" y="5118437"/>
                <a:ext cx="12636" cy="17949"/>
              </a:xfrm>
              <a:custGeom>
                <a:avLst/>
                <a:gdLst>
                  <a:gd name="connsiteX0" fmla="*/ 6391 w 12636"/>
                  <a:gd name="connsiteY0" fmla="*/ 65 h 17949"/>
                  <a:gd name="connsiteX1" fmla="*/ 12757 w 12636"/>
                  <a:gd name="connsiteY1" fmla="*/ 8170 h 17949"/>
                  <a:gd name="connsiteX2" fmla="*/ 3013 w 12636"/>
                  <a:gd name="connsiteY2" fmla="*/ 17944 h 17949"/>
                  <a:gd name="connsiteX3" fmla="*/ 740 w 12636"/>
                  <a:gd name="connsiteY3" fmla="*/ 6898 h 17949"/>
                  <a:gd name="connsiteX4" fmla="*/ 6391 w 12636"/>
                  <a:gd name="connsiteY4" fmla="*/ 65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49">
                    <a:moveTo>
                      <a:pt x="6391" y="65"/>
                    </a:moveTo>
                    <a:cubicBezTo>
                      <a:pt x="10397" y="539"/>
                      <a:pt x="13250" y="4179"/>
                      <a:pt x="12757" y="8170"/>
                    </a:cubicBezTo>
                    <a:cubicBezTo>
                      <a:pt x="12284" y="12171"/>
                      <a:pt x="7003" y="18417"/>
                      <a:pt x="3013" y="17944"/>
                    </a:cubicBezTo>
                    <a:cubicBezTo>
                      <a:pt x="-993" y="17460"/>
                      <a:pt x="272" y="10915"/>
                      <a:pt x="740" y="6898"/>
                    </a:cubicBezTo>
                    <a:cubicBezTo>
                      <a:pt x="1218" y="2913"/>
                      <a:pt x="2396" y="-409"/>
                      <a:pt x="6391" y="6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7" name="Free-form: Shape 1675">
                <a:extLst>
                  <a:ext uri="{FF2B5EF4-FFF2-40B4-BE49-F238E27FC236}">
                    <a16:creationId xmlns:a16="http://schemas.microsoft.com/office/drawing/2014/main" id="{44A6FC65-1A6F-17F9-F783-6EABF6DD1C2C}"/>
                  </a:ext>
                </a:extLst>
              </p:cNvPr>
              <p:cNvSpPr/>
              <p:nvPr/>
            </p:nvSpPr>
            <p:spPr>
              <a:xfrm>
                <a:off x="5379106" y="5132484"/>
                <a:ext cx="12628" cy="17949"/>
              </a:xfrm>
              <a:custGeom>
                <a:avLst/>
                <a:gdLst>
                  <a:gd name="connsiteX0" fmla="*/ 6406 w 12628"/>
                  <a:gd name="connsiteY0" fmla="*/ 64 h 17949"/>
                  <a:gd name="connsiteX1" fmla="*/ 12762 w 12628"/>
                  <a:gd name="connsiteY1" fmla="*/ 8180 h 17949"/>
                  <a:gd name="connsiteX2" fmla="*/ 3012 w 12628"/>
                  <a:gd name="connsiteY2" fmla="*/ 17943 h 17949"/>
                  <a:gd name="connsiteX3" fmla="*/ 755 w 12628"/>
                  <a:gd name="connsiteY3" fmla="*/ 6908 h 17949"/>
                  <a:gd name="connsiteX4" fmla="*/ 6406 w 12628"/>
                  <a:gd name="connsiteY4" fmla="*/ 64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8" h="17949">
                    <a:moveTo>
                      <a:pt x="6406" y="64"/>
                    </a:moveTo>
                    <a:cubicBezTo>
                      <a:pt x="10376" y="559"/>
                      <a:pt x="13224" y="4179"/>
                      <a:pt x="12762" y="8180"/>
                    </a:cubicBezTo>
                    <a:cubicBezTo>
                      <a:pt x="12278" y="12181"/>
                      <a:pt x="6997" y="18417"/>
                      <a:pt x="3012" y="17943"/>
                    </a:cubicBezTo>
                    <a:cubicBezTo>
                      <a:pt x="-983" y="17459"/>
                      <a:pt x="272" y="10914"/>
                      <a:pt x="755" y="6908"/>
                    </a:cubicBezTo>
                    <a:cubicBezTo>
                      <a:pt x="1233" y="2933"/>
                      <a:pt x="2395" y="-415"/>
                      <a:pt x="6406"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8" name="Free-form: Shape 1676">
                <a:extLst>
                  <a:ext uri="{FF2B5EF4-FFF2-40B4-BE49-F238E27FC236}">
                    <a16:creationId xmlns:a16="http://schemas.microsoft.com/office/drawing/2014/main" id="{AECCCF1A-DF1E-06E2-2210-E20507E1D974}"/>
                  </a:ext>
                </a:extLst>
              </p:cNvPr>
              <p:cNvSpPr/>
              <p:nvPr/>
            </p:nvSpPr>
            <p:spPr>
              <a:xfrm>
                <a:off x="5327701" y="5134570"/>
                <a:ext cx="12644" cy="17940"/>
              </a:xfrm>
              <a:custGeom>
                <a:avLst/>
                <a:gdLst>
                  <a:gd name="connsiteX0" fmla="*/ 6400 w 12644"/>
                  <a:gd name="connsiteY0" fmla="*/ 64 h 17940"/>
                  <a:gd name="connsiteX1" fmla="*/ 12782 w 12644"/>
                  <a:gd name="connsiteY1" fmla="*/ 8169 h 17940"/>
                  <a:gd name="connsiteX2" fmla="*/ 3022 w 12644"/>
                  <a:gd name="connsiteY2" fmla="*/ 17932 h 17940"/>
                  <a:gd name="connsiteX3" fmla="*/ 755 w 12644"/>
                  <a:gd name="connsiteY3" fmla="*/ 6917 h 17940"/>
                  <a:gd name="connsiteX4" fmla="*/ 6400 w 12644"/>
                  <a:gd name="connsiteY4" fmla="*/ 64 h 17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4" h="17940">
                    <a:moveTo>
                      <a:pt x="6400" y="64"/>
                    </a:moveTo>
                    <a:cubicBezTo>
                      <a:pt x="10391" y="548"/>
                      <a:pt x="13244" y="4168"/>
                      <a:pt x="12782" y="8169"/>
                    </a:cubicBezTo>
                    <a:cubicBezTo>
                      <a:pt x="12288" y="12170"/>
                      <a:pt x="7017" y="18416"/>
                      <a:pt x="3022" y="17932"/>
                    </a:cubicBezTo>
                    <a:cubicBezTo>
                      <a:pt x="-984" y="17458"/>
                      <a:pt x="281" y="10913"/>
                      <a:pt x="755" y="6917"/>
                    </a:cubicBezTo>
                    <a:cubicBezTo>
                      <a:pt x="1233" y="2906"/>
                      <a:pt x="2410" y="-410"/>
                      <a:pt x="6400"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9" name="Free-form: Shape 1677">
                <a:extLst>
                  <a:ext uri="{FF2B5EF4-FFF2-40B4-BE49-F238E27FC236}">
                    <a16:creationId xmlns:a16="http://schemas.microsoft.com/office/drawing/2014/main" id="{806F2E12-AC79-F72E-4C2D-A84ECDB2E577}"/>
                  </a:ext>
                </a:extLst>
              </p:cNvPr>
              <p:cNvSpPr/>
              <p:nvPr/>
            </p:nvSpPr>
            <p:spPr>
              <a:xfrm>
                <a:off x="5247738" y="5128473"/>
                <a:ext cx="12639" cy="17954"/>
              </a:xfrm>
              <a:custGeom>
                <a:avLst/>
                <a:gdLst>
                  <a:gd name="connsiteX0" fmla="*/ 6422 w 12639"/>
                  <a:gd name="connsiteY0" fmla="*/ 64 h 17954"/>
                  <a:gd name="connsiteX1" fmla="*/ 12778 w 12639"/>
                  <a:gd name="connsiteY1" fmla="*/ 8190 h 17954"/>
                  <a:gd name="connsiteX2" fmla="*/ 3034 w 12639"/>
                  <a:gd name="connsiteY2" fmla="*/ 17948 h 17954"/>
                  <a:gd name="connsiteX3" fmla="*/ 756 w 12639"/>
                  <a:gd name="connsiteY3" fmla="*/ 6933 h 17954"/>
                  <a:gd name="connsiteX4" fmla="*/ 6422 w 12639"/>
                  <a:gd name="connsiteY4" fmla="*/ 64 h 1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9" h="17954">
                    <a:moveTo>
                      <a:pt x="6422" y="64"/>
                    </a:moveTo>
                    <a:cubicBezTo>
                      <a:pt x="10407" y="548"/>
                      <a:pt x="13271" y="4189"/>
                      <a:pt x="12778" y="8190"/>
                    </a:cubicBezTo>
                    <a:cubicBezTo>
                      <a:pt x="12305" y="12180"/>
                      <a:pt x="7024" y="18427"/>
                      <a:pt x="3034" y="17948"/>
                    </a:cubicBezTo>
                    <a:cubicBezTo>
                      <a:pt x="-967" y="17474"/>
                      <a:pt x="283" y="10929"/>
                      <a:pt x="756" y="6933"/>
                    </a:cubicBezTo>
                    <a:cubicBezTo>
                      <a:pt x="1239" y="2922"/>
                      <a:pt x="2417" y="-410"/>
                      <a:pt x="6422"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0" name="Free-form: Shape 1678">
                <a:extLst>
                  <a:ext uri="{FF2B5EF4-FFF2-40B4-BE49-F238E27FC236}">
                    <a16:creationId xmlns:a16="http://schemas.microsoft.com/office/drawing/2014/main" id="{BE777FA0-E598-3480-8EEE-9B0BE0F8E688}"/>
                  </a:ext>
                </a:extLst>
              </p:cNvPr>
              <p:cNvSpPr/>
              <p:nvPr/>
            </p:nvSpPr>
            <p:spPr>
              <a:xfrm>
                <a:off x="5183577" y="5109405"/>
                <a:ext cx="12636" cy="17933"/>
              </a:xfrm>
              <a:custGeom>
                <a:avLst/>
                <a:gdLst>
                  <a:gd name="connsiteX0" fmla="*/ 6417 w 12636"/>
                  <a:gd name="connsiteY0" fmla="*/ 66 h 17933"/>
                  <a:gd name="connsiteX1" fmla="*/ 12783 w 12636"/>
                  <a:gd name="connsiteY1" fmla="*/ 8171 h 17933"/>
                  <a:gd name="connsiteX2" fmla="*/ 3033 w 12636"/>
                  <a:gd name="connsiteY2" fmla="*/ 17929 h 17933"/>
                  <a:gd name="connsiteX3" fmla="*/ 766 w 12636"/>
                  <a:gd name="connsiteY3" fmla="*/ 6915 h 17933"/>
                  <a:gd name="connsiteX4" fmla="*/ 6417 w 12636"/>
                  <a:gd name="connsiteY4" fmla="*/ 66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33">
                    <a:moveTo>
                      <a:pt x="6417" y="66"/>
                    </a:moveTo>
                    <a:cubicBezTo>
                      <a:pt x="10412" y="540"/>
                      <a:pt x="13266" y="4170"/>
                      <a:pt x="12783" y="8171"/>
                    </a:cubicBezTo>
                    <a:cubicBezTo>
                      <a:pt x="12310" y="12172"/>
                      <a:pt x="7024" y="18398"/>
                      <a:pt x="3033" y="17929"/>
                    </a:cubicBezTo>
                    <a:cubicBezTo>
                      <a:pt x="-967" y="17455"/>
                      <a:pt x="293" y="10931"/>
                      <a:pt x="766" y="6915"/>
                    </a:cubicBezTo>
                    <a:cubicBezTo>
                      <a:pt x="1244" y="2903"/>
                      <a:pt x="2416" y="-408"/>
                      <a:pt x="6417" y="6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1" name="Free-form: Shape 1679">
                <a:extLst>
                  <a:ext uri="{FF2B5EF4-FFF2-40B4-BE49-F238E27FC236}">
                    <a16:creationId xmlns:a16="http://schemas.microsoft.com/office/drawing/2014/main" id="{DDB8185A-7E94-7E96-ABB7-8C10D20DC21D}"/>
                  </a:ext>
                </a:extLst>
              </p:cNvPr>
              <p:cNvSpPr/>
              <p:nvPr/>
            </p:nvSpPr>
            <p:spPr>
              <a:xfrm>
                <a:off x="5124407" y="5072240"/>
                <a:ext cx="12647" cy="17960"/>
              </a:xfrm>
              <a:custGeom>
                <a:avLst/>
                <a:gdLst>
                  <a:gd name="connsiteX0" fmla="*/ 6428 w 12647"/>
                  <a:gd name="connsiteY0" fmla="*/ 71 h 17960"/>
                  <a:gd name="connsiteX1" fmla="*/ 12799 w 12647"/>
                  <a:gd name="connsiteY1" fmla="*/ 8186 h 17960"/>
                  <a:gd name="connsiteX2" fmla="*/ 3045 w 12647"/>
                  <a:gd name="connsiteY2" fmla="*/ 17960 h 17960"/>
                  <a:gd name="connsiteX3" fmla="*/ 777 w 12647"/>
                  <a:gd name="connsiteY3" fmla="*/ 6909 h 17960"/>
                  <a:gd name="connsiteX4" fmla="*/ 6428 w 12647"/>
                  <a:gd name="connsiteY4" fmla="*/ 71 h 17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7" h="17960">
                    <a:moveTo>
                      <a:pt x="6428" y="71"/>
                    </a:moveTo>
                    <a:cubicBezTo>
                      <a:pt x="10423" y="545"/>
                      <a:pt x="13282" y="4185"/>
                      <a:pt x="12799" y="8186"/>
                    </a:cubicBezTo>
                    <a:cubicBezTo>
                      <a:pt x="12311" y="12187"/>
                      <a:pt x="7040" y="18423"/>
                      <a:pt x="3045" y="17960"/>
                    </a:cubicBezTo>
                    <a:cubicBezTo>
                      <a:pt x="-961" y="17465"/>
                      <a:pt x="294" y="10921"/>
                      <a:pt x="777" y="6909"/>
                    </a:cubicBezTo>
                    <a:cubicBezTo>
                      <a:pt x="1245" y="2918"/>
                      <a:pt x="2428" y="-413"/>
                      <a:pt x="6428" y="7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2" name="Free-form: Shape 1680">
                <a:extLst>
                  <a:ext uri="{FF2B5EF4-FFF2-40B4-BE49-F238E27FC236}">
                    <a16:creationId xmlns:a16="http://schemas.microsoft.com/office/drawing/2014/main" id="{CAAC5939-8347-098A-D897-6C8EAC12F429}"/>
                  </a:ext>
                </a:extLst>
              </p:cNvPr>
              <p:cNvSpPr/>
              <p:nvPr/>
            </p:nvSpPr>
            <p:spPr>
              <a:xfrm>
                <a:off x="5085309" y="5021040"/>
                <a:ext cx="12638" cy="17936"/>
              </a:xfrm>
              <a:custGeom>
                <a:avLst/>
                <a:gdLst>
                  <a:gd name="connsiteX0" fmla="*/ 6419 w 12638"/>
                  <a:gd name="connsiteY0" fmla="*/ 75 h 17936"/>
                  <a:gd name="connsiteX1" fmla="*/ 12795 w 12638"/>
                  <a:gd name="connsiteY1" fmla="*/ 8181 h 17936"/>
                  <a:gd name="connsiteX2" fmla="*/ 3041 w 12638"/>
                  <a:gd name="connsiteY2" fmla="*/ 17939 h 17936"/>
                  <a:gd name="connsiteX3" fmla="*/ 768 w 12638"/>
                  <a:gd name="connsiteY3" fmla="*/ 6924 h 17936"/>
                  <a:gd name="connsiteX4" fmla="*/ 6419 w 12638"/>
                  <a:gd name="connsiteY4" fmla="*/ 75 h 1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8" h="17936">
                    <a:moveTo>
                      <a:pt x="6419" y="75"/>
                    </a:moveTo>
                    <a:cubicBezTo>
                      <a:pt x="10409" y="560"/>
                      <a:pt x="13268" y="4180"/>
                      <a:pt x="12795" y="8181"/>
                    </a:cubicBezTo>
                    <a:cubicBezTo>
                      <a:pt x="12302" y="12182"/>
                      <a:pt x="7021" y="18417"/>
                      <a:pt x="3041" y="17939"/>
                    </a:cubicBezTo>
                    <a:cubicBezTo>
                      <a:pt x="-960" y="17465"/>
                      <a:pt x="305" y="10920"/>
                      <a:pt x="768" y="6924"/>
                    </a:cubicBezTo>
                    <a:cubicBezTo>
                      <a:pt x="1246" y="2923"/>
                      <a:pt x="2429" y="-409"/>
                      <a:pt x="6419" y="7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3" name="Free-form: Shape 1681">
                <a:extLst>
                  <a:ext uri="{FF2B5EF4-FFF2-40B4-BE49-F238E27FC236}">
                    <a16:creationId xmlns:a16="http://schemas.microsoft.com/office/drawing/2014/main" id="{FDB01FE3-CA09-72A6-CD7F-B63E63576C90}"/>
                  </a:ext>
                </a:extLst>
              </p:cNvPr>
              <p:cNvSpPr/>
              <p:nvPr/>
            </p:nvSpPr>
            <p:spPr>
              <a:xfrm>
                <a:off x="5046943" y="4965614"/>
                <a:ext cx="12641" cy="17944"/>
              </a:xfrm>
              <a:custGeom>
                <a:avLst/>
                <a:gdLst>
                  <a:gd name="connsiteX0" fmla="*/ 6444 w 12641"/>
                  <a:gd name="connsiteY0" fmla="*/ 79 h 17944"/>
                  <a:gd name="connsiteX1" fmla="*/ 12800 w 12641"/>
                  <a:gd name="connsiteY1" fmla="*/ 8194 h 17944"/>
                  <a:gd name="connsiteX2" fmla="*/ 3051 w 12641"/>
                  <a:gd name="connsiteY2" fmla="*/ 17952 h 17944"/>
                  <a:gd name="connsiteX3" fmla="*/ 788 w 12641"/>
                  <a:gd name="connsiteY3" fmla="*/ 6937 h 17944"/>
                  <a:gd name="connsiteX4" fmla="*/ 6444 w 12641"/>
                  <a:gd name="connsiteY4" fmla="*/ 79 h 17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 h="17944">
                    <a:moveTo>
                      <a:pt x="6444" y="79"/>
                    </a:moveTo>
                    <a:cubicBezTo>
                      <a:pt x="10435" y="552"/>
                      <a:pt x="13283" y="4183"/>
                      <a:pt x="12800" y="8194"/>
                    </a:cubicBezTo>
                    <a:cubicBezTo>
                      <a:pt x="12327" y="12185"/>
                      <a:pt x="7036" y="18431"/>
                      <a:pt x="3051" y="17952"/>
                    </a:cubicBezTo>
                    <a:cubicBezTo>
                      <a:pt x="-955" y="17478"/>
                      <a:pt x="300" y="10933"/>
                      <a:pt x="788" y="6937"/>
                    </a:cubicBezTo>
                    <a:cubicBezTo>
                      <a:pt x="1271" y="2936"/>
                      <a:pt x="2439" y="-395"/>
                      <a:pt x="6444" y="7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4" name="Free-form: Shape 1682">
                <a:extLst>
                  <a:ext uri="{FF2B5EF4-FFF2-40B4-BE49-F238E27FC236}">
                    <a16:creationId xmlns:a16="http://schemas.microsoft.com/office/drawing/2014/main" id="{6E1D7847-014B-29F5-DFB0-BD32A57AF418}"/>
                  </a:ext>
                </a:extLst>
              </p:cNvPr>
              <p:cNvSpPr/>
              <p:nvPr/>
            </p:nvSpPr>
            <p:spPr>
              <a:xfrm>
                <a:off x="5212340" y="5058224"/>
                <a:ext cx="12552" cy="10068"/>
              </a:xfrm>
              <a:custGeom>
                <a:avLst/>
                <a:gdLst>
                  <a:gd name="connsiteX0" fmla="*/ 400 w 12552"/>
                  <a:gd name="connsiteY0" fmla="*/ 3662 h 10068"/>
                  <a:gd name="connsiteX1" fmla="*/ 7064 w 12552"/>
                  <a:gd name="connsiteY1" fmla="*/ 284 h 10068"/>
                  <a:gd name="connsiteX2" fmla="*/ 12607 w 12552"/>
                  <a:gd name="connsiteY2" fmla="*/ 8621 h 10068"/>
                  <a:gd name="connsiteX3" fmla="*/ 4457 w 12552"/>
                  <a:gd name="connsiteY3" fmla="*/ 8662 h 10068"/>
                  <a:gd name="connsiteX4" fmla="*/ 400 w 12552"/>
                  <a:gd name="connsiteY4" fmla="*/ 3662 h 10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2" h="10068">
                    <a:moveTo>
                      <a:pt x="400" y="3662"/>
                    </a:moveTo>
                    <a:cubicBezTo>
                      <a:pt x="1305" y="897"/>
                      <a:pt x="4287" y="-612"/>
                      <a:pt x="7064" y="284"/>
                    </a:cubicBezTo>
                    <a:cubicBezTo>
                      <a:pt x="9830" y="1201"/>
                      <a:pt x="13522" y="5835"/>
                      <a:pt x="12607" y="8621"/>
                    </a:cubicBezTo>
                    <a:cubicBezTo>
                      <a:pt x="11692" y="11386"/>
                      <a:pt x="7234" y="9579"/>
                      <a:pt x="4457" y="8662"/>
                    </a:cubicBezTo>
                    <a:cubicBezTo>
                      <a:pt x="1696" y="7756"/>
                      <a:pt x="-495" y="6437"/>
                      <a:pt x="400" y="366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5" name="Free-form: Shape 1683">
                <a:extLst>
                  <a:ext uri="{FF2B5EF4-FFF2-40B4-BE49-F238E27FC236}">
                    <a16:creationId xmlns:a16="http://schemas.microsoft.com/office/drawing/2014/main" id="{F561E77D-B650-D163-3E1F-60D9FED5244A}"/>
                  </a:ext>
                </a:extLst>
              </p:cNvPr>
              <p:cNvSpPr/>
              <p:nvPr/>
            </p:nvSpPr>
            <p:spPr>
              <a:xfrm>
                <a:off x="5267847" y="5070161"/>
                <a:ext cx="12546" cy="10065"/>
              </a:xfrm>
              <a:custGeom>
                <a:avLst/>
                <a:gdLst>
                  <a:gd name="connsiteX0" fmla="*/ 401 w 12546"/>
                  <a:gd name="connsiteY0" fmla="*/ 3670 h 10065"/>
                  <a:gd name="connsiteX1" fmla="*/ 7060 w 12546"/>
                  <a:gd name="connsiteY1" fmla="*/ 292 h 10065"/>
                  <a:gd name="connsiteX2" fmla="*/ 12598 w 12546"/>
                  <a:gd name="connsiteY2" fmla="*/ 8608 h 10065"/>
                  <a:gd name="connsiteX3" fmla="*/ 4448 w 12546"/>
                  <a:gd name="connsiteY3" fmla="*/ 8670 h 10065"/>
                  <a:gd name="connsiteX4" fmla="*/ 401 w 12546"/>
                  <a:gd name="connsiteY4" fmla="*/ 3670 h 10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6" h="10065">
                    <a:moveTo>
                      <a:pt x="401" y="3670"/>
                    </a:moveTo>
                    <a:cubicBezTo>
                      <a:pt x="1306" y="894"/>
                      <a:pt x="4288" y="-625"/>
                      <a:pt x="7060" y="292"/>
                    </a:cubicBezTo>
                    <a:cubicBezTo>
                      <a:pt x="9821" y="1198"/>
                      <a:pt x="13508" y="5843"/>
                      <a:pt x="12598" y="8608"/>
                    </a:cubicBezTo>
                    <a:cubicBezTo>
                      <a:pt x="11677" y="11383"/>
                      <a:pt x="7224" y="9576"/>
                      <a:pt x="4448" y="8670"/>
                    </a:cubicBezTo>
                    <a:cubicBezTo>
                      <a:pt x="1686" y="7753"/>
                      <a:pt x="-509" y="6445"/>
                      <a:pt x="401" y="367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6" name="Free-form: Shape 1684">
                <a:extLst>
                  <a:ext uri="{FF2B5EF4-FFF2-40B4-BE49-F238E27FC236}">
                    <a16:creationId xmlns:a16="http://schemas.microsoft.com/office/drawing/2014/main" id="{5D1797BC-8FE1-79E8-FC75-EBCE66EBD2A5}"/>
                  </a:ext>
                </a:extLst>
              </p:cNvPr>
              <p:cNvSpPr/>
              <p:nvPr/>
            </p:nvSpPr>
            <p:spPr>
              <a:xfrm>
                <a:off x="5322997" y="5078198"/>
                <a:ext cx="12540" cy="10066"/>
              </a:xfrm>
              <a:custGeom>
                <a:avLst/>
                <a:gdLst>
                  <a:gd name="connsiteX0" fmla="*/ 394 w 12540"/>
                  <a:gd name="connsiteY0" fmla="*/ 3670 h 10066"/>
                  <a:gd name="connsiteX1" fmla="*/ 7053 w 12540"/>
                  <a:gd name="connsiteY1" fmla="*/ 292 h 10066"/>
                  <a:gd name="connsiteX2" fmla="*/ 12586 w 12540"/>
                  <a:gd name="connsiteY2" fmla="*/ 8598 h 10066"/>
                  <a:gd name="connsiteX3" fmla="*/ 4451 w 12540"/>
                  <a:gd name="connsiteY3" fmla="*/ 8670 h 10066"/>
                  <a:gd name="connsiteX4" fmla="*/ 394 w 12540"/>
                  <a:gd name="connsiteY4" fmla="*/ 3670 h 10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0" h="10066">
                    <a:moveTo>
                      <a:pt x="394" y="3670"/>
                    </a:moveTo>
                    <a:cubicBezTo>
                      <a:pt x="1299" y="884"/>
                      <a:pt x="4271" y="-625"/>
                      <a:pt x="7053" y="292"/>
                    </a:cubicBezTo>
                    <a:cubicBezTo>
                      <a:pt x="9825" y="1198"/>
                      <a:pt x="13496" y="5843"/>
                      <a:pt x="12586" y="8598"/>
                    </a:cubicBezTo>
                    <a:cubicBezTo>
                      <a:pt x="11681" y="11394"/>
                      <a:pt x="7212" y="9571"/>
                      <a:pt x="4451" y="8670"/>
                    </a:cubicBezTo>
                    <a:cubicBezTo>
                      <a:pt x="1680" y="7743"/>
                      <a:pt x="-511" y="6435"/>
                      <a:pt x="394" y="367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7" name="Free-form: Shape 1685">
                <a:extLst>
                  <a:ext uri="{FF2B5EF4-FFF2-40B4-BE49-F238E27FC236}">
                    <a16:creationId xmlns:a16="http://schemas.microsoft.com/office/drawing/2014/main" id="{D400E884-1871-C88C-4504-A8DE108F63DD}"/>
                  </a:ext>
                </a:extLst>
              </p:cNvPr>
              <p:cNvSpPr/>
              <p:nvPr/>
            </p:nvSpPr>
            <p:spPr>
              <a:xfrm>
                <a:off x="5376132" y="5074178"/>
                <a:ext cx="12560" cy="10067"/>
              </a:xfrm>
              <a:custGeom>
                <a:avLst/>
                <a:gdLst>
                  <a:gd name="connsiteX0" fmla="*/ 387 w 12560"/>
                  <a:gd name="connsiteY0" fmla="*/ 3664 h 10067"/>
                  <a:gd name="connsiteX1" fmla="*/ 7061 w 12560"/>
                  <a:gd name="connsiteY1" fmla="*/ 286 h 10067"/>
                  <a:gd name="connsiteX2" fmla="*/ 12604 w 12560"/>
                  <a:gd name="connsiteY2" fmla="*/ 8613 h 10067"/>
                  <a:gd name="connsiteX3" fmla="*/ 4449 w 12560"/>
                  <a:gd name="connsiteY3" fmla="*/ 8664 h 10067"/>
                  <a:gd name="connsiteX4" fmla="*/ 387 w 12560"/>
                  <a:gd name="connsiteY4" fmla="*/ 3664 h 10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0" h="10067">
                    <a:moveTo>
                      <a:pt x="387" y="3664"/>
                    </a:moveTo>
                    <a:cubicBezTo>
                      <a:pt x="1307" y="899"/>
                      <a:pt x="4289" y="-620"/>
                      <a:pt x="7061" y="286"/>
                    </a:cubicBezTo>
                    <a:cubicBezTo>
                      <a:pt x="9822" y="1193"/>
                      <a:pt x="13504" y="5837"/>
                      <a:pt x="12604" y="8613"/>
                    </a:cubicBezTo>
                    <a:cubicBezTo>
                      <a:pt x="11679" y="11388"/>
                      <a:pt x="7220" y="9571"/>
                      <a:pt x="4449" y="8664"/>
                    </a:cubicBezTo>
                    <a:cubicBezTo>
                      <a:pt x="1688" y="7758"/>
                      <a:pt x="-513" y="6440"/>
                      <a:pt x="387" y="36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8" name="Free-form: Shape 1686">
                <a:extLst>
                  <a:ext uri="{FF2B5EF4-FFF2-40B4-BE49-F238E27FC236}">
                    <a16:creationId xmlns:a16="http://schemas.microsoft.com/office/drawing/2014/main" id="{4476FADA-E28C-8734-29B6-31B7E0BA9565}"/>
                  </a:ext>
                </a:extLst>
              </p:cNvPr>
              <p:cNvSpPr/>
              <p:nvPr/>
            </p:nvSpPr>
            <p:spPr>
              <a:xfrm>
                <a:off x="5432292" y="5056108"/>
                <a:ext cx="12544" cy="10066"/>
              </a:xfrm>
              <a:custGeom>
                <a:avLst/>
                <a:gdLst>
                  <a:gd name="connsiteX0" fmla="*/ 388 w 12544"/>
                  <a:gd name="connsiteY0" fmla="*/ 3656 h 10066"/>
                  <a:gd name="connsiteX1" fmla="*/ 7047 w 12544"/>
                  <a:gd name="connsiteY1" fmla="*/ 288 h 10066"/>
                  <a:gd name="connsiteX2" fmla="*/ 12580 w 12544"/>
                  <a:gd name="connsiteY2" fmla="*/ 8604 h 10066"/>
                  <a:gd name="connsiteX3" fmla="*/ 4445 w 12544"/>
                  <a:gd name="connsiteY3" fmla="*/ 8666 h 10066"/>
                  <a:gd name="connsiteX4" fmla="*/ 388 w 12544"/>
                  <a:gd name="connsiteY4" fmla="*/ 3656 h 10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4" h="10066">
                    <a:moveTo>
                      <a:pt x="388" y="3656"/>
                    </a:moveTo>
                    <a:cubicBezTo>
                      <a:pt x="1293" y="901"/>
                      <a:pt x="4276" y="-618"/>
                      <a:pt x="7047" y="288"/>
                    </a:cubicBezTo>
                    <a:cubicBezTo>
                      <a:pt x="9814" y="1194"/>
                      <a:pt x="13490" y="5839"/>
                      <a:pt x="12580" y="8604"/>
                    </a:cubicBezTo>
                    <a:cubicBezTo>
                      <a:pt x="11675" y="11390"/>
                      <a:pt x="7217" y="9578"/>
                      <a:pt x="4445" y="8666"/>
                    </a:cubicBezTo>
                    <a:cubicBezTo>
                      <a:pt x="1664" y="7760"/>
                      <a:pt x="-527" y="6431"/>
                      <a:pt x="388" y="365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9" name="Free-form: Shape 1687">
                <a:extLst>
                  <a:ext uri="{FF2B5EF4-FFF2-40B4-BE49-F238E27FC236}">
                    <a16:creationId xmlns:a16="http://schemas.microsoft.com/office/drawing/2014/main" id="{88EC05DF-B09D-8A3A-0252-3CB5404C7BF7}"/>
                  </a:ext>
                </a:extLst>
              </p:cNvPr>
              <p:cNvSpPr/>
              <p:nvPr/>
            </p:nvSpPr>
            <p:spPr>
              <a:xfrm>
                <a:off x="5481424" y="5026983"/>
                <a:ext cx="12546" cy="10069"/>
              </a:xfrm>
              <a:custGeom>
                <a:avLst/>
                <a:gdLst>
                  <a:gd name="connsiteX0" fmla="*/ 378 w 12546"/>
                  <a:gd name="connsiteY0" fmla="*/ 3664 h 10069"/>
                  <a:gd name="connsiteX1" fmla="*/ 7032 w 12546"/>
                  <a:gd name="connsiteY1" fmla="*/ 297 h 10069"/>
                  <a:gd name="connsiteX2" fmla="*/ 12580 w 12546"/>
                  <a:gd name="connsiteY2" fmla="*/ 8623 h 10069"/>
                  <a:gd name="connsiteX3" fmla="*/ 4440 w 12546"/>
                  <a:gd name="connsiteY3" fmla="*/ 8664 h 10069"/>
                  <a:gd name="connsiteX4" fmla="*/ 378 w 12546"/>
                  <a:gd name="connsiteY4" fmla="*/ 3664 h 10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6" h="10069">
                    <a:moveTo>
                      <a:pt x="378" y="3664"/>
                    </a:moveTo>
                    <a:cubicBezTo>
                      <a:pt x="1283" y="889"/>
                      <a:pt x="4266" y="-620"/>
                      <a:pt x="7032" y="297"/>
                    </a:cubicBezTo>
                    <a:cubicBezTo>
                      <a:pt x="9798" y="1193"/>
                      <a:pt x="13485" y="5837"/>
                      <a:pt x="12580" y="8623"/>
                    </a:cubicBezTo>
                    <a:cubicBezTo>
                      <a:pt x="11665" y="11399"/>
                      <a:pt x="7207" y="9571"/>
                      <a:pt x="4440" y="8664"/>
                    </a:cubicBezTo>
                    <a:cubicBezTo>
                      <a:pt x="1664" y="7758"/>
                      <a:pt x="-522" y="6440"/>
                      <a:pt x="378" y="36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0" name="Free-form: Shape 1688">
                <a:extLst>
                  <a:ext uri="{FF2B5EF4-FFF2-40B4-BE49-F238E27FC236}">
                    <a16:creationId xmlns:a16="http://schemas.microsoft.com/office/drawing/2014/main" id="{FCF4DFD3-11C5-285B-241D-22ED921A169E}"/>
                  </a:ext>
                </a:extLst>
              </p:cNvPr>
              <p:cNvSpPr/>
              <p:nvPr/>
            </p:nvSpPr>
            <p:spPr>
              <a:xfrm>
                <a:off x="5507906" y="5010671"/>
                <a:ext cx="12547" cy="10061"/>
              </a:xfrm>
              <a:custGeom>
                <a:avLst/>
                <a:gdLst>
                  <a:gd name="connsiteX0" fmla="*/ 381 w 12547"/>
                  <a:gd name="connsiteY0" fmla="*/ 3665 h 10061"/>
                  <a:gd name="connsiteX1" fmla="*/ 7040 w 12547"/>
                  <a:gd name="connsiteY1" fmla="*/ 297 h 10061"/>
                  <a:gd name="connsiteX2" fmla="*/ 12578 w 12547"/>
                  <a:gd name="connsiteY2" fmla="*/ 8613 h 10061"/>
                  <a:gd name="connsiteX3" fmla="*/ 4428 w 12547"/>
                  <a:gd name="connsiteY3" fmla="*/ 8665 h 10061"/>
                  <a:gd name="connsiteX4" fmla="*/ 381 w 12547"/>
                  <a:gd name="connsiteY4" fmla="*/ 3665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7" h="10061">
                    <a:moveTo>
                      <a:pt x="381" y="3665"/>
                    </a:moveTo>
                    <a:cubicBezTo>
                      <a:pt x="1296" y="900"/>
                      <a:pt x="4258" y="-620"/>
                      <a:pt x="7040" y="297"/>
                    </a:cubicBezTo>
                    <a:cubicBezTo>
                      <a:pt x="9801" y="1203"/>
                      <a:pt x="13483" y="5838"/>
                      <a:pt x="12578" y="8613"/>
                    </a:cubicBezTo>
                    <a:cubicBezTo>
                      <a:pt x="11668" y="11389"/>
                      <a:pt x="7210" y="9571"/>
                      <a:pt x="4428" y="8665"/>
                    </a:cubicBezTo>
                    <a:cubicBezTo>
                      <a:pt x="1666" y="7748"/>
                      <a:pt x="-534" y="6440"/>
                      <a:pt x="381" y="366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1" name="Free-form: Shape 1689">
                <a:extLst>
                  <a:ext uri="{FF2B5EF4-FFF2-40B4-BE49-F238E27FC236}">
                    <a16:creationId xmlns:a16="http://schemas.microsoft.com/office/drawing/2014/main" id="{6456C106-8F81-3137-E939-B842C31CE61A}"/>
                  </a:ext>
                </a:extLst>
              </p:cNvPr>
              <p:cNvSpPr/>
              <p:nvPr/>
            </p:nvSpPr>
            <p:spPr>
              <a:xfrm>
                <a:off x="5548008" y="4958456"/>
                <a:ext cx="12549" cy="10061"/>
              </a:xfrm>
              <a:custGeom>
                <a:avLst/>
                <a:gdLst>
                  <a:gd name="connsiteX0" fmla="*/ 377 w 12549"/>
                  <a:gd name="connsiteY0" fmla="*/ 3659 h 10061"/>
                  <a:gd name="connsiteX1" fmla="*/ 7036 w 12549"/>
                  <a:gd name="connsiteY1" fmla="*/ 302 h 10061"/>
                  <a:gd name="connsiteX2" fmla="*/ 12579 w 12549"/>
                  <a:gd name="connsiteY2" fmla="*/ 8618 h 10061"/>
                  <a:gd name="connsiteX3" fmla="*/ 4445 w 12549"/>
                  <a:gd name="connsiteY3" fmla="*/ 8670 h 10061"/>
                  <a:gd name="connsiteX4" fmla="*/ 377 w 12549"/>
                  <a:gd name="connsiteY4" fmla="*/ 3659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9" h="10061">
                    <a:moveTo>
                      <a:pt x="377" y="3659"/>
                    </a:moveTo>
                    <a:cubicBezTo>
                      <a:pt x="1298" y="904"/>
                      <a:pt x="4265" y="-615"/>
                      <a:pt x="7036" y="302"/>
                    </a:cubicBezTo>
                    <a:cubicBezTo>
                      <a:pt x="9808" y="1208"/>
                      <a:pt x="13474" y="5843"/>
                      <a:pt x="12579" y="8618"/>
                    </a:cubicBezTo>
                    <a:cubicBezTo>
                      <a:pt x="11669" y="11394"/>
                      <a:pt x="7206" y="9576"/>
                      <a:pt x="4445" y="8670"/>
                    </a:cubicBezTo>
                    <a:cubicBezTo>
                      <a:pt x="1663" y="7763"/>
                      <a:pt x="-538" y="6445"/>
                      <a:pt x="377" y="365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2" name="Free-form: Shape 1690">
                <a:extLst>
                  <a:ext uri="{FF2B5EF4-FFF2-40B4-BE49-F238E27FC236}">
                    <a16:creationId xmlns:a16="http://schemas.microsoft.com/office/drawing/2014/main" id="{85D60DC4-9FF0-D8AD-255D-8179AE547885}"/>
                  </a:ext>
                </a:extLst>
              </p:cNvPr>
              <p:cNvSpPr/>
              <p:nvPr/>
            </p:nvSpPr>
            <p:spPr>
              <a:xfrm>
                <a:off x="5129881" y="4994600"/>
                <a:ext cx="12543" cy="10061"/>
              </a:xfrm>
              <a:custGeom>
                <a:avLst/>
                <a:gdLst>
                  <a:gd name="connsiteX0" fmla="*/ 413 w 12543"/>
                  <a:gd name="connsiteY0" fmla="*/ 3675 h 10061"/>
                  <a:gd name="connsiteX1" fmla="*/ 7077 w 12543"/>
                  <a:gd name="connsiteY1" fmla="*/ 297 h 10061"/>
                  <a:gd name="connsiteX2" fmla="*/ 12610 w 12543"/>
                  <a:gd name="connsiteY2" fmla="*/ 8614 h 10061"/>
                  <a:gd name="connsiteX3" fmla="*/ 4476 w 12543"/>
                  <a:gd name="connsiteY3" fmla="*/ 8675 h 10061"/>
                  <a:gd name="connsiteX4" fmla="*/ 413 w 12543"/>
                  <a:gd name="connsiteY4" fmla="*/ 3675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3" h="10061">
                    <a:moveTo>
                      <a:pt x="413" y="3675"/>
                    </a:moveTo>
                    <a:cubicBezTo>
                      <a:pt x="1323" y="910"/>
                      <a:pt x="4296" y="-619"/>
                      <a:pt x="7077" y="297"/>
                    </a:cubicBezTo>
                    <a:cubicBezTo>
                      <a:pt x="9839" y="1204"/>
                      <a:pt x="13505" y="5848"/>
                      <a:pt x="12610" y="8614"/>
                    </a:cubicBezTo>
                    <a:cubicBezTo>
                      <a:pt x="11705" y="11389"/>
                      <a:pt x="7237" y="9571"/>
                      <a:pt x="4476" y="8675"/>
                    </a:cubicBezTo>
                    <a:cubicBezTo>
                      <a:pt x="1694" y="7759"/>
                      <a:pt x="-497" y="6451"/>
                      <a:pt x="413" y="367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103" name="Graphic 172">
                <a:extLst>
                  <a:ext uri="{FF2B5EF4-FFF2-40B4-BE49-F238E27FC236}">
                    <a16:creationId xmlns:a16="http://schemas.microsoft.com/office/drawing/2014/main" id="{3F299D1B-DFB2-8C59-EBD6-5BBC2E281A28}"/>
                  </a:ext>
                </a:extLst>
              </p:cNvPr>
              <p:cNvGrpSpPr/>
              <p:nvPr/>
            </p:nvGrpSpPr>
            <p:grpSpPr>
              <a:xfrm>
                <a:off x="5013421" y="4931409"/>
                <a:ext cx="623072" cy="245028"/>
                <a:chOff x="5013421" y="4931409"/>
                <a:chExt cx="623072" cy="245028"/>
              </a:xfrm>
              <a:noFill/>
            </p:grpSpPr>
            <p:sp>
              <p:nvSpPr>
                <p:cNvPr id="104" name="Free-form: Shape 1692">
                  <a:extLst>
                    <a:ext uri="{FF2B5EF4-FFF2-40B4-BE49-F238E27FC236}">
                      <a16:creationId xmlns:a16="http://schemas.microsoft.com/office/drawing/2014/main" id="{D6617EFD-75A6-CF56-7164-071EE9012257}"/>
                    </a:ext>
                  </a:extLst>
                </p:cNvPr>
                <p:cNvSpPr/>
                <p:nvPr/>
              </p:nvSpPr>
              <p:spPr>
                <a:xfrm>
                  <a:off x="5013421" y="4931409"/>
                  <a:ext cx="623072" cy="142953"/>
                </a:xfrm>
                <a:custGeom>
                  <a:avLst/>
                  <a:gdLst>
                    <a:gd name="connsiteX0" fmla="*/ 611771 w 623072"/>
                    <a:gd name="connsiteY0" fmla="*/ 94946 h 142953"/>
                    <a:gd name="connsiteX1" fmla="*/ 622949 w 623072"/>
                    <a:gd name="connsiteY1" fmla="*/ 50872 h 142953"/>
                    <a:gd name="connsiteX2" fmla="*/ 591562 w 623072"/>
                    <a:gd name="connsiteY2" fmla="*/ 16186 h 142953"/>
                    <a:gd name="connsiteX3" fmla="*/ 586878 w 623072"/>
                    <a:gd name="connsiteY3" fmla="*/ 12937 h 142953"/>
                    <a:gd name="connsiteX4" fmla="*/ 559816 w 623072"/>
                    <a:gd name="connsiteY4" fmla="*/ 656 h 142953"/>
                    <a:gd name="connsiteX5" fmla="*/ 528784 w 623072"/>
                    <a:gd name="connsiteY5" fmla="*/ 20527 h 142953"/>
                    <a:gd name="connsiteX6" fmla="*/ 502461 w 623072"/>
                    <a:gd name="connsiteY6" fmla="*/ 54842 h 142953"/>
                    <a:gd name="connsiteX7" fmla="*/ 480829 w 623072"/>
                    <a:gd name="connsiteY7" fmla="*/ 72180 h 142953"/>
                    <a:gd name="connsiteX8" fmla="*/ 462066 w 623072"/>
                    <a:gd name="connsiteY8" fmla="*/ 89148 h 142953"/>
                    <a:gd name="connsiteX9" fmla="*/ 422030 w 623072"/>
                    <a:gd name="connsiteY9" fmla="*/ 115167 h 142953"/>
                    <a:gd name="connsiteX10" fmla="*/ 377289 w 623072"/>
                    <a:gd name="connsiteY10" fmla="*/ 132876 h 142953"/>
                    <a:gd name="connsiteX11" fmla="*/ 333279 w 623072"/>
                    <a:gd name="connsiteY11" fmla="*/ 142984 h 142953"/>
                    <a:gd name="connsiteX12" fmla="*/ 282789 w 623072"/>
                    <a:gd name="connsiteY12" fmla="*/ 141172 h 142953"/>
                    <a:gd name="connsiteX13" fmla="*/ 229760 w 623072"/>
                    <a:gd name="connsiteY13" fmla="*/ 132876 h 142953"/>
                    <a:gd name="connsiteX14" fmla="*/ 187199 w 623072"/>
                    <a:gd name="connsiteY14" fmla="*/ 116975 h 142953"/>
                    <a:gd name="connsiteX15" fmla="*/ 145713 w 623072"/>
                    <a:gd name="connsiteY15" fmla="*/ 86995 h 142953"/>
                    <a:gd name="connsiteX16" fmla="*/ 111447 w 623072"/>
                    <a:gd name="connsiteY16" fmla="*/ 46537 h 142953"/>
                    <a:gd name="connsiteX17" fmla="*/ 54453 w 623072"/>
                    <a:gd name="connsiteY17" fmla="*/ 17643 h 142953"/>
                    <a:gd name="connsiteX18" fmla="*/ 16572 w 623072"/>
                    <a:gd name="connsiteY18" fmla="*/ 19080 h 142953"/>
                    <a:gd name="connsiteX19" fmla="*/ 1788 w 623072"/>
                    <a:gd name="connsiteY19" fmla="*/ 70744 h 14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3072" h="142953">
                      <a:moveTo>
                        <a:pt x="611771" y="94946"/>
                      </a:moveTo>
                      <a:cubicBezTo>
                        <a:pt x="611771" y="94946"/>
                        <a:pt x="625474" y="74348"/>
                        <a:pt x="622949" y="50872"/>
                      </a:cubicBezTo>
                      <a:cubicBezTo>
                        <a:pt x="620430" y="27396"/>
                        <a:pt x="605636" y="15470"/>
                        <a:pt x="591562" y="16186"/>
                      </a:cubicBezTo>
                      <a:lnTo>
                        <a:pt x="586878" y="12937"/>
                      </a:lnTo>
                      <a:cubicBezTo>
                        <a:pt x="586878" y="12937"/>
                        <a:pt x="581098" y="-3314"/>
                        <a:pt x="559816" y="656"/>
                      </a:cubicBezTo>
                      <a:cubicBezTo>
                        <a:pt x="538543" y="4636"/>
                        <a:pt x="528784" y="20527"/>
                        <a:pt x="528784" y="20527"/>
                      </a:cubicBezTo>
                      <a:cubicBezTo>
                        <a:pt x="528784" y="20527"/>
                        <a:pt x="509331" y="25223"/>
                        <a:pt x="502461" y="54842"/>
                      </a:cubicBezTo>
                      <a:cubicBezTo>
                        <a:pt x="502461" y="54842"/>
                        <a:pt x="486593" y="59539"/>
                        <a:pt x="480829" y="72180"/>
                      </a:cubicBezTo>
                      <a:cubicBezTo>
                        <a:pt x="480829" y="72180"/>
                        <a:pt x="465300" y="79039"/>
                        <a:pt x="462066" y="89148"/>
                      </a:cubicBezTo>
                      <a:cubicBezTo>
                        <a:pt x="462066" y="89148"/>
                        <a:pt x="436464" y="93864"/>
                        <a:pt x="422030" y="115167"/>
                      </a:cubicBezTo>
                      <a:cubicBezTo>
                        <a:pt x="422030" y="115167"/>
                        <a:pt x="392453" y="111202"/>
                        <a:pt x="377289" y="132876"/>
                      </a:cubicBezTo>
                      <a:cubicBezTo>
                        <a:pt x="377289" y="132876"/>
                        <a:pt x="351312" y="128180"/>
                        <a:pt x="333279" y="142984"/>
                      </a:cubicBezTo>
                      <a:cubicBezTo>
                        <a:pt x="333279" y="142984"/>
                        <a:pt x="302987" y="127819"/>
                        <a:pt x="282789" y="141172"/>
                      </a:cubicBezTo>
                      <a:cubicBezTo>
                        <a:pt x="282789" y="141172"/>
                        <a:pt x="263666" y="125281"/>
                        <a:pt x="229760" y="132876"/>
                      </a:cubicBezTo>
                      <a:cubicBezTo>
                        <a:pt x="229760" y="132876"/>
                        <a:pt x="202342" y="116614"/>
                        <a:pt x="187199" y="116975"/>
                      </a:cubicBezTo>
                      <a:cubicBezTo>
                        <a:pt x="187199" y="116975"/>
                        <a:pt x="169516" y="93864"/>
                        <a:pt x="145713" y="86995"/>
                      </a:cubicBezTo>
                      <a:cubicBezTo>
                        <a:pt x="145713" y="86995"/>
                        <a:pt x="125156" y="44374"/>
                        <a:pt x="111447" y="46537"/>
                      </a:cubicBezTo>
                      <a:cubicBezTo>
                        <a:pt x="111447" y="46537"/>
                        <a:pt x="90889" y="-791"/>
                        <a:pt x="54453" y="17643"/>
                      </a:cubicBezTo>
                      <a:cubicBezTo>
                        <a:pt x="54453" y="17643"/>
                        <a:pt x="31365" y="6438"/>
                        <a:pt x="16572" y="19080"/>
                      </a:cubicBezTo>
                      <a:cubicBezTo>
                        <a:pt x="1788" y="31732"/>
                        <a:pt x="-2552" y="45460"/>
                        <a:pt x="1788" y="7074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5" name="Free-form: Shape 1693">
                  <a:extLst>
                    <a:ext uri="{FF2B5EF4-FFF2-40B4-BE49-F238E27FC236}">
                      <a16:creationId xmlns:a16="http://schemas.microsoft.com/office/drawing/2014/main" id="{38C6BAFA-E3A8-1672-2C35-27064935DE6C}"/>
                    </a:ext>
                  </a:extLst>
                </p:cNvPr>
                <p:cNvSpPr/>
                <p:nvPr/>
              </p:nvSpPr>
              <p:spPr>
                <a:xfrm>
                  <a:off x="5131170" y="5119167"/>
                  <a:ext cx="387425" cy="57270"/>
                </a:xfrm>
                <a:custGeom>
                  <a:avLst/>
                  <a:gdLst>
                    <a:gd name="connsiteX0" fmla="*/ 187 w 387425"/>
                    <a:gd name="connsiteY0" fmla="*/ 6151 h 57270"/>
                    <a:gd name="connsiteX1" fmla="*/ 17866 w 387425"/>
                    <a:gd name="connsiteY1" fmla="*/ 11218 h 57270"/>
                    <a:gd name="connsiteX2" fmla="*/ 86044 w 387425"/>
                    <a:gd name="connsiteY2" fmla="*/ 38664 h 57270"/>
                    <a:gd name="connsiteX3" fmla="*/ 155296 w 387425"/>
                    <a:gd name="connsiteY3" fmla="*/ 52032 h 57270"/>
                    <a:gd name="connsiteX4" fmla="*/ 214100 w 387425"/>
                    <a:gd name="connsiteY4" fmla="*/ 51316 h 57270"/>
                    <a:gd name="connsiteX5" fmla="*/ 268210 w 387425"/>
                    <a:gd name="connsiteY5" fmla="*/ 45173 h 57270"/>
                    <a:gd name="connsiteX6" fmla="*/ 334938 w 387425"/>
                    <a:gd name="connsiteY6" fmla="*/ 24225 h 57270"/>
                    <a:gd name="connsiteX7" fmla="*/ 387613 w 387425"/>
                    <a:gd name="connsiteY7" fmla="*/ 18 h 5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425" h="57270">
                      <a:moveTo>
                        <a:pt x="187" y="6151"/>
                      </a:moveTo>
                      <a:cubicBezTo>
                        <a:pt x="187" y="6151"/>
                        <a:pt x="7762" y="9771"/>
                        <a:pt x="17866" y="11218"/>
                      </a:cubicBezTo>
                      <a:cubicBezTo>
                        <a:pt x="17866" y="11218"/>
                        <a:pt x="42028" y="33607"/>
                        <a:pt x="86044" y="38664"/>
                      </a:cubicBezTo>
                      <a:cubicBezTo>
                        <a:pt x="86044" y="38664"/>
                        <a:pt x="97217" y="58901"/>
                        <a:pt x="155296" y="52032"/>
                      </a:cubicBezTo>
                      <a:cubicBezTo>
                        <a:pt x="155296" y="52032"/>
                        <a:pt x="177299" y="64323"/>
                        <a:pt x="214100" y="51316"/>
                      </a:cubicBezTo>
                      <a:cubicBezTo>
                        <a:pt x="214100" y="51316"/>
                        <a:pt x="240083" y="59622"/>
                        <a:pt x="268210" y="45173"/>
                      </a:cubicBezTo>
                      <a:cubicBezTo>
                        <a:pt x="268210" y="45173"/>
                        <a:pt x="313655" y="49869"/>
                        <a:pt x="334938" y="24225"/>
                      </a:cubicBezTo>
                      <a:cubicBezTo>
                        <a:pt x="334938" y="24225"/>
                        <a:pt x="369215" y="16651"/>
                        <a:pt x="387613" y="1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6" name="Free-form: Shape 1694">
                  <a:extLst>
                    <a:ext uri="{FF2B5EF4-FFF2-40B4-BE49-F238E27FC236}">
                      <a16:creationId xmlns:a16="http://schemas.microsoft.com/office/drawing/2014/main" id="{DFC0727C-D77C-0D30-CF4D-56B325E1656B}"/>
                    </a:ext>
                  </a:extLst>
                </p:cNvPr>
                <p:cNvSpPr/>
                <p:nvPr/>
              </p:nvSpPr>
              <p:spPr>
                <a:xfrm>
                  <a:off x="5015012" y="5002127"/>
                  <a:ext cx="116158" cy="123172"/>
                </a:xfrm>
                <a:custGeom>
                  <a:avLst/>
                  <a:gdLst>
                    <a:gd name="connsiteX0" fmla="*/ 116368 w 116158"/>
                    <a:gd name="connsiteY0" fmla="*/ 123198 h 123172"/>
                    <a:gd name="connsiteX1" fmla="*/ 74219 w 116158"/>
                    <a:gd name="connsiteY1" fmla="*/ 83775 h 123172"/>
                    <a:gd name="connsiteX2" fmla="*/ 33273 w 116158"/>
                    <a:gd name="connsiteY2" fmla="*/ 32533 h 123172"/>
                    <a:gd name="connsiteX3" fmla="*/ 210 w 116158"/>
                    <a:gd name="connsiteY3" fmla="*/ 26 h 123172"/>
                  </a:gdLst>
                  <a:ahLst/>
                  <a:cxnLst>
                    <a:cxn ang="0">
                      <a:pos x="connsiteX0" y="connsiteY0"/>
                    </a:cxn>
                    <a:cxn ang="0">
                      <a:pos x="connsiteX1" y="connsiteY1"/>
                    </a:cxn>
                    <a:cxn ang="0">
                      <a:pos x="connsiteX2" y="connsiteY2"/>
                    </a:cxn>
                    <a:cxn ang="0">
                      <a:pos x="connsiteX3" y="connsiteY3"/>
                    </a:cxn>
                  </a:cxnLst>
                  <a:rect l="l" t="t" r="r" b="b"/>
                  <a:pathLst>
                    <a:path w="116158" h="123172">
                      <a:moveTo>
                        <a:pt x="116368" y="123198"/>
                      </a:moveTo>
                      <a:cubicBezTo>
                        <a:pt x="100140" y="115855"/>
                        <a:pt x="85830" y="102750"/>
                        <a:pt x="74219" y="83775"/>
                      </a:cubicBezTo>
                      <a:cubicBezTo>
                        <a:pt x="74219" y="83775"/>
                        <a:pt x="42431" y="67209"/>
                        <a:pt x="33273" y="32533"/>
                      </a:cubicBezTo>
                      <a:cubicBezTo>
                        <a:pt x="33273" y="32533"/>
                        <a:pt x="9471" y="28198"/>
                        <a:pt x="210" y="2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7" name="Free-form: Shape 1695">
                  <a:extLst>
                    <a:ext uri="{FF2B5EF4-FFF2-40B4-BE49-F238E27FC236}">
                      <a16:creationId xmlns:a16="http://schemas.microsoft.com/office/drawing/2014/main" id="{D77DC8F5-5657-8D13-6025-572E3DAEBF2A}"/>
                    </a:ext>
                  </a:extLst>
                </p:cNvPr>
                <p:cNvSpPr/>
                <p:nvPr/>
              </p:nvSpPr>
              <p:spPr>
                <a:xfrm>
                  <a:off x="5518590" y="5088400"/>
                  <a:ext cx="11620" cy="30767"/>
                </a:xfrm>
                <a:custGeom>
                  <a:avLst/>
                  <a:gdLst>
                    <a:gd name="connsiteX0" fmla="*/ 170 w 11620"/>
                    <a:gd name="connsiteY0" fmla="*/ 30789 h 30767"/>
                    <a:gd name="connsiteX1" fmla="*/ 11790 w 11620"/>
                    <a:gd name="connsiteY1" fmla="*/ 22 h 30767"/>
                  </a:gdLst>
                  <a:ahLst/>
                  <a:cxnLst>
                    <a:cxn ang="0">
                      <a:pos x="connsiteX0" y="connsiteY0"/>
                    </a:cxn>
                    <a:cxn ang="0">
                      <a:pos x="connsiteX1" y="connsiteY1"/>
                    </a:cxn>
                  </a:cxnLst>
                  <a:rect l="l" t="t" r="r" b="b"/>
                  <a:pathLst>
                    <a:path w="11620" h="30767">
                      <a:moveTo>
                        <a:pt x="170" y="30789"/>
                      </a:moveTo>
                      <a:cubicBezTo>
                        <a:pt x="7991" y="20831"/>
                        <a:pt x="10834" y="18477"/>
                        <a:pt x="11790" y="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8" name="Free-form: Shape 1696">
                  <a:extLst>
                    <a:ext uri="{FF2B5EF4-FFF2-40B4-BE49-F238E27FC236}">
                      <a16:creationId xmlns:a16="http://schemas.microsoft.com/office/drawing/2014/main" id="{BA0AF4B0-CA06-3157-D80F-8BE452913C43}"/>
                    </a:ext>
                  </a:extLst>
                </p:cNvPr>
                <p:cNvSpPr/>
                <p:nvPr/>
              </p:nvSpPr>
              <p:spPr>
                <a:xfrm>
                  <a:off x="5526545" y="5056721"/>
                  <a:ext cx="50885" cy="51265"/>
                </a:xfrm>
                <a:custGeom>
                  <a:avLst/>
                  <a:gdLst>
                    <a:gd name="connsiteX0" fmla="*/ 167 w 50885"/>
                    <a:gd name="connsiteY0" fmla="*/ 51214 h 51265"/>
                    <a:gd name="connsiteX1" fmla="*/ 51052 w 50885"/>
                    <a:gd name="connsiteY1" fmla="*/ 24 h 51265"/>
                  </a:gdLst>
                  <a:ahLst/>
                  <a:cxnLst>
                    <a:cxn ang="0">
                      <a:pos x="connsiteX0" y="connsiteY0"/>
                    </a:cxn>
                    <a:cxn ang="0">
                      <a:pos x="connsiteX1" y="connsiteY1"/>
                    </a:cxn>
                  </a:cxnLst>
                  <a:rect l="l" t="t" r="r" b="b"/>
                  <a:pathLst>
                    <a:path w="50885" h="51265">
                      <a:moveTo>
                        <a:pt x="167" y="51214"/>
                      </a:moveTo>
                      <a:cubicBezTo>
                        <a:pt x="3350" y="52038"/>
                        <a:pt x="39714" y="46837"/>
                        <a:pt x="51052" y="2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9" name="Free-form: Shape 1697">
                  <a:extLst>
                    <a:ext uri="{FF2B5EF4-FFF2-40B4-BE49-F238E27FC236}">
                      <a16:creationId xmlns:a16="http://schemas.microsoft.com/office/drawing/2014/main" id="{DCCAED3E-F58A-D268-1B43-930CFE356E19}"/>
                    </a:ext>
                  </a:extLst>
                </p:cNvPr>
                <p:cNvSpPr/>
                <p:nvPr/>
              </p:nvSpPr>
              <p:spPr>
                <a:xfrm>
                  <a:off x="5571718" y="5021247"/>
                  <a:ext cx="36878" cy="52008"/>
                </a:xfrm>
                <a:custGeom>
                  <a:avLst/>
                  <a:gdLst>
                    <a:gd name="connsiteX0" fmla="*/ 164 w 36878"/>
                    <a:gd name="connsiteY0" fmla="*/ 52036 h 52008"/>
                    <a:gd name="connsiteX1" fmla="*/ 37042 w 36878"/>
                    <a:gd name="connsiteY1" fmla="*/ 27 h 52008"/>
                  </a:gdLst>
                  <a:ahLst/>
                  <a:cxnLst>
                    <a:cxn ang="0">
                      <a:pos x="connsiteX0" y="connsiteY0"/>
                    </a:cxn>
                    <a:cxn ang="0">
                      <a:pos x="connsiteX1" y="connsiteY1"/>
                    </a:cxn>
                  </a:cxnLst>
                  <a:rect l="l" t="t" r="r" b="b"/>
                  <a:pathLst>
                    <a:path w="36878" h="52008">
                      <a:moveTo>
                        <a:pt x="164" y="52036"/>
                      </a:moveTo>
                      <a:cubicBezTo>
                        <a:pt x="164" y="52036"/>
                        <a:pt x="35623" y="46845"/>
                        <a:pt x="37042" y="2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0" name="Free-form: Shape 1698">
                  <a:extLst>
                    <a:ext uri="{FF2B5EF4-FFF2-40B4-BE49-F238E27FC236}">
                      <a16:creationId xmlns:a16="http://schemas.microsoft.com/office/drawing/2014/main" id="{49730D86-1F2D-A323-1CA8-0E19FAEF93CF}"/>
                    </a:ext>
                  </a:extLst>
                </p:cNvPr>
                <p:cNvSpPr/>
                <p:nvPr/>
              </p:nvSpPr>
              <p:spPr>
                <a:xfrm>
                  <a:off x="5603130" y="5026324"/>
                  <a:ext cx="21874" cy="20911"/>
                </a:xfrm>
                <a:custGeom>
                  <a:avLst/>
                  <a:gdLst>
                    <a:gd name="connsiteX0" fmla="*/ 161 w 21874"/>
                    <a:gd name="connsiteY0" fmla="*/ 20940 h 20911"/>
                    <a:gd name="connsiteX1" fmla="*/ 22036 w 21874"/>
                    <a:gd name="connsiteY1" fmla="*/ 28 h 20911"/>
                  </a:gdLst>
                  <a:ahLst/>
                  <a:cxnLst>
                    <a:cxn ang="0">
                      <a:pos x="connsiteX0" y="connsiteY0"/>
                    </a:cxn>
                    <a:cxn ang="0">
                      <a:pos x="connsiteX1" y="connsiteY1"/>
                    </a:cxn>
                  </a:cxnLst>
                  <a:rect l="l" t="t" r="r" b="b"/>
                  <a:pathLst>
                    <a:path w="21874" h="20911">
                      <a:moveTo>
                        <a:pt x="161" y="20940"/>
                      </a:moveTo>
                      <a:cubicBezTo>
                        <a:pt x="254" y="20718"/>
                        <a:pt x="15166" y="14111"/>
                        <a:pt x="22036" y="2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1" name="Free-form: Shape 1699">
                  <a:extLst>
                    <a:ext uri="{FF2B5EF4-FFF2-40B4-BE49-F238E27FC236}">
                      <a16:creationId xmlns:a16="http://schemas.microsoft.com/office/drawing/2014/main" id="{11E84859-108F-6210-A2DB-B0AD8AAD2B21}"/>
                    </a:ext>
                  </a:extLst>
                </p:cNvPr>
                <p:cNvSpPr/>
                <p:nvPr/>
              </p:nvSpPr>
              <p:spPr>
                <a:xfrm>
                  <a:off x="5067682" y="4949027"/>
                  <a:ext cx="10746" cy="41957"/>
                </a:xfrm>
                <a:custGeom>
                  <a:avLst/>
                  <a:gdLst>
                    <a:gd name="connsiteX0" fmla="*/ 10905 w 10746"/>
                    <a:gd name="connsiteY0" fmla="*/ 41991 h 41957"/>
                    <a:gd name="connsiteX1" fmla="*/ 210 w 10746"/>
                    <a:gd name="connsiteY1" fmla="*/ 34 h 41957"/>
                  </a:gdLst>
                  <a:ahLst/>
                  <a:cxnLst>
                    <a:cxn ang="0">
                      <a:pos x="connsiteX0" y="connsiteY0"/>
                    </a:cxn>
                    <a:cxn ang="0">
                      <a:pos x="connsiteX1" y="connsiteY1"/>
                    </a:cxn>
                  </a:cxnLst>
                  <a:rect l="l" t="t" r="r" b="b"/>
                  <a:pathLst>
                    <a:path w="10746" h="41957">
                      <a:moveTo>
                        <a:pt x="10905" y="41991"/>
                      </a:moveTo>
                      <a:cubicBezTo>
                        <a:pt x="10905" y="41991"/>
                        <a:pt x="12319" y="10091"/>
                        <a:pt x="210" y="3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2" name="Free-form: Shape 1700">
                  <a:extLst>
                    <a:ext uri="{FF2B5EF4-FFF2-40B4-BE49-F238E27FC236}">
                      <a16:creationId xmlns:a16="http://schemas.microsoft.com/office/drawing/2014/main" id="{08FAAFF1-A702-4214-C193-8FEFE0F497B5}"/>
                    </a:ext>
                  </a:extLst>
                </p:cNvPr>
                <p:cNvSpPr/>
                <p:nvPr/>
              </p:nvSpPr>
              <p:spPr>
                <a:xfrm>
                  <a:off x="5583087" y="4947688"/>
                  <a:ext cx="25509" cy="28625"/>
                </a:xfrm>
                <a:custGeom>
                  <a:avLst/>
                  <a:gdLst>
                    <a:gd name="connsiteX0" fmla="*/ 25673 w 25509"/>
                    <a:gd name="connsiteY0" fmla="*/ 35 h 28625"/>
                    <a:gd name="connsiteX1" fmla="*/ 163 w 25509"/>
                    <a:gd name="connsiteY1" fmla="*/ 28660 h 28625"/>
                  </a:gdLst>
                  <a:ahLst/>
                  <a:cxnLst>
                    <a:cxn ang="0">
                      <a:pos x="connsiteX0" y="connsiteY0"/>
                    </a:cxn>
                    <a:cxn ang="0">
                      <a:pos x="connsiteX1" y="connsiteY1"/>
                    </a:cxn>
                  </a:cxnLst>
                  <a:rect l="l" t="t" r="r" b="b"/>
                  <a:pathLst>
                    <a:path w="25509" h="28625">
                      <a:moveTo>
                        <a:pt x="25673" y="35"/>
                      </a:moveTo>
                      <a:cubicBezTo>
                        <a:pt x="7737" y="1703"/>
                        <a:pt x="1120" y="16822"/>
                        <a:pt x="163" y="2866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3" name="Free-form: Shape 1701">
                  <a:extLst>
                    <a:ext uri="{FF2B5EF4-FFF2-40B4-BE49-F238E27FC236}">
                      <a16:creationId xmlns:a16="http://schemas.microsoft.com/office/drawing/2014/main" id="{C7BB51B1-CD90-6EC2-1B9D-45DD892B9E91}"/>
                    </a:ext>
                  </a:extLst>
                </p:cNvPr>
                <p:cNvSpPr/>
                <p:nvPr/>
              </p:nvSpPr>
              <p:spPr>
                <a:xfrm>
                  <a:off x="5142786" y="5096654"/>
                  <a:ext cx="6062" cy="33712"/>
                </a:xfrm>
                <a:custGeom>
                  <a:avLst/>
                  <a:gdLst>
                    <a:gd name="connsiteX0" fmla="*/ 6266 w 6062"/>
                    <a:gd name="connsiteY0" fmla="*/ 33734 h 33712"/>
                    <a:gd name="connsiteX1" fmla="*/ 810 w 6062"/>
                    <a:gd name="connsiteY1" fmla="*/ 21 h 33712"/>
                  </a:gdLst>
                  <a:ahLst/>
                  <a:cxnLst>
                    <a:cxn ang="0">
                      <a:pos x="connsiteX0" y="connsiteY0"/>
                    </a:cxn>
                    <a:cxn ang="0">
                      <a:pos x="connsiteX1" y="connsiteY1"/>
                    </a:cxn>
                  </a:cxnLst>
                  <a:rect l="l" t="t" r="r" b="b"/>
                  <a:pathLst>
                    <a:path w="6062" h="33712">
                      <a:moveTo>
                        <a:pt x="6266" y="33734"/>
                      </a:moveTo>
                      <a:cubicBezTo>
                        <a:pt x="-2481" y="20619"/>
                        <a:pt x="810" y="21"/>
                        <a:pt x="810" y="2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4" name="Free-form: Shape 1702">
                  <a:extLst>
                    <a:ext uri="{FF2B5EF4-FFF2-40B4-BE49-F238E27FC236}">
                      <a16:creationId xmlns:a16="http://schemas.microsoft.com/office/drawing/2014/main" id="{DE54079A-AA84-0F93-0D73-119204C712EE}"/>
                    </a:ext>
                  </a:extLst>
                </p:cNvPr>
                <p:cNvSpPr/>
                <p:nvPr/>
              </p:nvSpPr>
              <p:spPr>
                <a:xfrm>
                  <a:off x="5211390" y="5130372"/>
                  <a:ext cx="5630" cy="27446"/>
                </a:xfrm>
                <a:custGeom>
                  <a:avLst/>
                  <a:gdLst>
                    <a:gd name="connsiteX0" fmla="*/ 5828 w 5630"/>
                    <a:gd name="connsiteY0" fmla="*/ 27465 h 27446"/>
                    <a:gd name="connsiteX1" fmla="*/ 686 w 5630"/>
                    <a:gd name="connsiteY1" fmla="*/ 18 h 27446"/>
                  </a:gdLst>
                  <a:ahLst/>
                  <a:cxnLst>
                    <a:cxn ang="0">
                      <a:pos x="connsiteX0" y="connsiteY0"/>
                    </a:cxn>
                    <a:cxn ang="0">
                      <a:pos x="connsiteX1" y="connsiteY1"/>
                    </a:cxn>
                  </a:cxnLst>
                  <a:rect l="l" t="t" r="r" b="b"/>
                  <a:pathLst>
                    <a:path w="5630" h="27446">
                      <a:moveTo>
                        <a:pt x="5828" y="27465"/>
                      </a:moveTo>
                      <a:cubicBezTo>
                        <a:pt x="-2147" y="13865"/>
                        <a:pt x="686" y="18"/>
                        <a:pt x="686" y="1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5" name="Free-form: Shape 1703">
                  <a:extLst>
                    <a:ext uri="{FF2B5EF4-FFF2-40B4-BE49-F238E27FC236}">
                      <a16:creationId xmlns:a16="http://schemas.microsoft.com/office/drawing/2014/main" id="{D2A0B82F-16E2-6A8E-BFC5-ECA31BF5ADC3}"/>
                    </a:ext>
                  </a:extLst>
                </p:cNvPr>
                <p:cNvSpPr/>
                <p:nvPr/>
              </p:nvSpPr>
              <p:spPr>
                <a:xfrm>
                  <a:off x="5276108" y="5147051"/>
                  <a:ext cx="10165" cy="24129"/>
                </a:xfrm>
                <a:custGeom>
                  <a:avLst/>
                  <a:gdLst>
                    <a:gd name="connsiteX0" fmla="*/ 10357 w 10165"/>
                    <a:gd name="connsiteY0" fmla="*/ 24147 h 24129"/>
                    <a:gd name="connsiteX1" fmla="*/ 191 w 10165"/>
                    <a:gd name="connsiteY1" fmla="*/ 17 h 24129"/>
                  </a:gdLst>
                  <a:ahLst/>
                  <a:cxnLst>
                    <a:cxn ang="0">
                      <a:pos x="connsiteX0" y="connsiteY0"/>
                    </a:cxn>
                    <a:cxn ang="0">
                      <a:pos x="connsiteX1" y="connsiteY1"/>
                    </a:cxn>
                  </a:cxnLst>
                  <a:rect l="l" t="t" r="r" b="b"/>
                  <a:pathLst>
                    <a:path w="10165" h="24129">
                      <a:moveTo>
                        <a:pt x="10357" y="24147"/>
                      </a:moveTo>
                      <a:cubicBezTo>
                        <a:pt x="675" y="15146"/>
                        <a:pt x="191" y="17"/>
                        <a:pt x="191"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6" name="Free-form: Shape 1704">
                  <a:extLst>
                    <a:ext uri="{FF2B5EF4-FFF2-40B4-BE49-F238E27FC236}">
                      <a16:creationId xmlns:a16="http://schemas.microsoft.com/office/drawing/2014/main" id="{C2319E9F-B1CC-F5C4-21AE-EF2DF7DD597D}"/>
                    </a:ext>
                  </a:extLst>
                </p:cNvPr>
                <p:cNvSpPr/>
                <p:nvPr/>
              </p:nvSpPr>
              <p:spPr>
                <a:xfrm>
                  <a:off x="5345078" y="5149409"/>
                  <a:ext cx="7086" cy="21060"/>
                </a:xfrm>
                <a:custGeom>
                  <a:avLst/>
                  <a:gdLst>
                    <a:gd name="connsiteX0" fmla="*/ 185 w 7086"/>
                    <a:gd name="connsiteY0" fmla="*/ 21078 h 21060"/>
                    <a:gd name="connsiteX1" fmla="*/ 7266 w 7086"/>
                    <a:gd name="connsiteY1" fmla="*/ 17 h 21060"/>
                  </a:gdLst>
                  <a:ahLst/>
                  <a:cxnLst>
                    <a:cxn ang="0">
                      <a:pos x="connsiteX0" y="connsiteY0"/>
                    </a:cxn>
                    <a:cxn ang="0">
                      <a:pos x="connsiteX1" y="connsiteY1"/>
                    </a:cxn>
                  </a:cxnLst>
                  <a:rect l="l" t="t" r="r" b="b"/>
                  <a:pathLst>
                    <a:path w="7086" h="21060">
                      <a:moveTo>
                        <a:pt x="185" y="21078"/>
                      </a:moveTo>
                      <a:cubicBezTo>
                        <a:pt x="7729" y="15635"/>
                        <a:pt x="7266" y="17"/>
                        <a:pt x="7266"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7" name="Free-form: Shape 1705">
                  <a:extLst>
                    <a:ext uri="{FF2B5EF4-FFF2-40B4-BE49-F238E27FC236}">
                      <a16:creationId xmlns:a16="http://schemas.microsoft.com/office/drawing/2014/main" id="{524B7E28-F73D-4A89-E204-856509F92B9D}"/>
                    </a:ext>
                  </a:extLst>
                </p:cNvPr>
                <p:cNvSpPr/>
                <p:nvPr/>
              </p:nvSpPr>
              <p:spPr>
                <a:xfrm>
                  <a:off x="5399188" y="5144095"/>
                  <a:ext cx="7749" cy="20226"/>
                </a:xfrm>
                <a:custGeom>
                  <a:avLst/>
                  <a:gdLst>
                    <a:gd name="connsiteX0" fmla="*/ 180 w 7749"/>
                    <a:gd name="connsiteY0" fmla="*/ 20244 h 20226"/>
                    <a:gd name="connsiteX1" fmla="*/ 7929 w 7749"/>
                    <a:gd name="connsiteY1" fmla="*/ 17 h 20226"/>
                  </a:gdLst>
                  <a:ahLst/>
                  <a:cxnLst>
                    <a:cxn ang="0">
                      <a:pos x="connsiteX0" y="connsiteY0"/>
                    </a:cxn>
                    <a:cxn ang="0">
                      <a:pos x="connsiteX1" y="connsiteY1"/>
                    </a:cxn>
                  </a:cxnLst>
                  <a:rect l="l" t="t" r="r" b="b"/>
                  <a:pathLst>
                    <a:path w="7749" h="20226">
                      <a:moveTo>
                        <a:pt x="180" y="20244"/>
                      </a:moveTo>
                      <a:cubicBezTo>
                        <a:pt x="7451" y="10064"/>
                        <a:pt x="7929" y="17"/>
                        <a:pt x="7929"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8" name="Free-form: Shape 1706">
                  <a:extLst>
                    <a:ext uri="{FF2B5EF4-FFF2-40B4-BE49-F238E27FC236}">
                      <a16:creationId xmlns:a16="http://schemas.microsoft.com/office/drawing/2014/main" id="{EE092601-C61A-2338-DEAA-AC3C57D1722F}"/>
                    </a:ext>
                  </a:extLst>
                </p:cNvPr>
                <p:cNvSpPr/>
                <p:nvPr/>
              </p:nvSpPr>
              <p:spPr>
                <a:xfrm>
                  <a:off x="5465916" y="5123400"/>
                  <a:ext cx="6705" cy="19974"/>
                </a:xfrm>
                <a:custGeom>
                  <a:avLst/>
                  <a:gdLst>
                    <a:gd name="connsiteX0" fmla="*/ 174 w 6705"/>
                    <a:gd name="connsiteY0" fmla="*/ 19994 h 19974"/>
                    <a:gd name="connsiteX1" fmla="*/ 6844 w 6705"/>
                    <a:gd name="connsiteY1" fmla="*/ 19 h 19974"/>
                  </a:gdLst>
                  <a:ahLst/>
                  <a:cxnLst>
                    <a:cxn ang="0">
                      <a:pos x="connsiteX0" y="connsiteY0"/>
                    </a:cxn>
                    <a:cxn ang="0">
                      <a:pos x="connsiteX1" y="connsiteY1"/>
                    </a:cxn>
                  </a:cxnLst>
                  <a:rect l="l" t="t" r="r" b="b"/>
                  <a:pathLst>
                    <a:path w="6705" h="19974">
                      <a:moveTo>
                        <a:pt x="174" y="19994"/>
                      </a:moveTo>
                      <a:cubicBezTo>
                        <a:pt x="7780" y="8068"/>
                        <a:pt x="6844" y="19"/>
                        <a:pt x="6844" y="1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9" name="Free-form: Shape 1707">
                  <a:extLst>
                    <a:ext uri="{FF2B5EF4-FFF2-40B4-BE49-F238E27FC236}">
                      <a16:creationId xmlns:a16="http://schemas.microsoft.com/office/drawing/2014/main" id="{F8DDB8EC-85BD-C13F-27E0-498F58BEC939}"/>
                    </a:ext>
                  </a:extLst>
                </p:cNvPr>
                <p:cNvSpPr/>
                <p:nvPr/>
              </p:nvSpPr>
              <p:spPr>
                <a:xfrm>
                  <a:off x="5088330" y="5055202"/>
                  <a:ext cx="4840" cy="30674"/>
                </a:xfrm>
                <a:custGeom>
                  <a:avLst/>
                  <a:gdLst>
                    <a:gd name="connsiteX0" fmla="*/ 899 w 4840"/>
                    <a:gd name="connsiteY0" fmla="*/ 30700 h 30674"/>
                    <a:gd name="connsiteX1" fmla="*/ 5049 w 4840"/>
                    <a:gd name="connsiteY1" fmla="*/ 25 h 30674"/>
                  </a:gdLst>
                  <a:ahLst/>
                  <a:cxnLst>
                    <a:cxn ang="0">
                      <a:pos x="connsiteX0" y="connsiteY0"/>
                    </a:cxn>
                    <a:cxn ang="0">
                      <a:pos x="connsiteX1" y="connsiteY1"/>
                    </a:cxn>
                  </a:cxnLst>
                  <a:rect l="l" t="t" r="r" b="b"/>
                  <a:pathLst>
                    <a:path w="4840" h="30674">
                      <a:moveTo>
                        <a:pt x="899" y="30700"/>
                      </a:moveTo>
                      <a:cubicBezTo>
                        <a:pt x="899" y="30700"/>
                        <a:pt x="-2294" y="16508"/>
                        <a:pt x="5049" y="2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0" name="Free-form: Shape 1708">
                  <a:extLst>
                    <a:ext uri="{FF2B5EF4-FFF2-40B4-BE49-F238E27FC236}">
                      <a16:creationId xmlns:a16="http://schemas.microsoft.com/office/drawing/2014/main" id="{3BFE515F-21C1-DDAD-97FD-0A8981821C96}"/>
                    </a:ext>
                  </a:extLst>
                </p:cNvPr>
                <p:cNvSpPr/>
                <p:nvPr/>
              </p:nvSpPr>
              <p:spPr>
                <a:xfrm>
                  <a:off x="5046855" y="5002127"/>
                  <a:ext cx="7395" cy="32507"/>
                </a:xfrm>
                <a:custGeom>
                  <a:avLst/>
                  <a:gdLst>
                    <a:gd name="connsiteX0" fmla="*/ 1432 w 7395"/>
                    <a:gd name="connsiteY0" fmla="*/ 32538 h 32507"/>
                    <a:gd name="connsiteX1" fmla="*/ 7607 w 7395"/>
                    <a:gd name="connsiteY1" fmla="*/ 30 h 32507"/>
                  </a:gdLst>
                  <a:ahLst/>
                  <a:cxnLst>
                    <a:cxn ang="0">
                      <a:pos x="connsiteX0" y="connsiteY0"/>
                    </a:cxn>
                    <a:cxn ang="0">
                      <a:pos x="connsiteX1" y="connsiteY1"/>
                    </a:cxn>
                  </a:cxnLst>
                  <a:rect l="l" t="t" r="r" b="b"/>
                  <a:pathLst>
                    <a:path w="7395" h="32507">
                      <a:moveTo>
                        <a:pt x="1432" y="32538"/>
                      </a:moveTo>
                      <a:cubicBezTo>
                        <a:pt x="-697" y="24886"/>
                        <a:pt x="-826" y="7331"/>
                        <a:pt x="7607" y="3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1" name="Free-form: Shape 1709">
                  <a:extLst>
                    <a:ext uri="{FF2B5EF4-FFF2-40B4-BE49-F238E27FC236}">
                      <a16:creationId xmlns:a16="http://schemas.microsoft.com/office/drawing/2014/main" id="{D5F7D570-8A78-AA55-F0AC-021DDE7061AB}"/>
                    </a:ext>
                  </a:extLst>
                </p:cNvPr>
                <p:cNvSpPr/>
                <p:nvPr/>
              </p:nvSpPr>
              <p:spPr>
                <a:xfrm>
                  <a:off x="5542023" y="4950780"/>
                  <a:ext cx="15878" cy="1130"/>
                </a:xfrm>
                <a:custGeom>
                  <a:avLst/>
                  <a:gdLst>
                    <a:gd name="connsiteX0" fmla="*/ 167 w 15878"/>
                    <a:gd name="connsiteY0" fmla="*/ 1166 h 1130"/>
                    <a:gd name="connsiteX1" fmla="*/ 16046 w 15878"/>
                    <a:gd name="connsiteY1" fmla="*/ 1166 h 1130"/>
                  </a:gdLst>
                  <a:ahLst/>
                  <a:cxnLst>
                    <a:cxn ang="0">
                      <a:pos x="connsiteX0" y="connsiteY0"/>
                    </a:cxn>
                    <a:cxn ang="0">
                      <a:pos x="connsiteX1" y="connsiteY1"/>
                    </a:cxn>
                  </a:cxnLst>
                  <a:rect l="l" t="t" r="r" b="b"/>
                  <a:pathLst>
                    <a:path w="15878" h="1130">
                      <a:moveTo>
                        <a:pt x="167" y="1166"/>
                      </a:moveTo>
                      <a:cubicBezTo>
                        <a:pt x="11367" y="-1378"/>
                        <a:pt x="16046" y="1166"/>
                        <a:pt x="16046" y="116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2" name="Free-form: Shape 1710">
                  <a:extLst>
                    <a:ext uri="{FF2B5EF4-FFF2-40B4-BE49-F238E27FC236}">
                      <a16:creationId xmlns:a16="http://schemas.microsoft.com/office/drawing/2014/main" id="{39E01286-7EAC-F65A-33D7-8F9ACD6656CE}"/>
                    </a:ext>
                  </a:extLst>
                </p:cNvPr>
                <p:cNvSpPr/>
                <p:nvPr/>
              </p:nvSpPr>
              <p:spPr>
                <a:xfrm>
                  <a:off x="5515695" y="4985105"/>
                  <a:ext cx="14510" cy="1121"/>
                </a:xfrm>
                <a:custGeom>
                  <a:avLst/>
                  <a:gdLst>
                    <a:gd name="connsiteX0" fmla="*/ 170 w 14510"/>
                    <a:gd name="connsiteY0" fmla="*/ 1154 h 1121"/>
                    <a:gd name="connsiteX1" fmla="*/ 14680 w 14510"/>
                    <a:gd name="connsiteY1" fmla="*/ 1154 h 1121"/>
                  </a:gdLst>
                  <a:ahLst/>
                  <a:cxnLst>
                    <a:cxn ang="0">
                      <a:pos x="connsiteX0" y="connsiteY0"/>
                    </a:cxn>
                    <a:cxn ang="0">
                      <a:pos x="connsiteX1" y="connsiteY1"/>
                    </a:cxn>
                  </a:cxnLst>
                  <a:rect l="l" t="t" r="r" b="b"/>
                  <a:pathLst>
                    <a:path w="14510" h="1121">
                      <a:moveTo>
                        <a:pt x="170" y="1154"/>
                      </a:moveTo>
                      <a:cubicBezTo>
                        <a:pt x="10634" y="-1369"/>
                        <a:pt x="14680" y="1154"/>
                        <a:pt x="14680" y="115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3" name="Free-form: Shape 1711">
                  <a:extLst>
                    <a:ext uri="{FF2B5EF4-FFF2-40B4-BE49-F238E27FC236}">
                      <a16:creationId xmlns:a16="http://schemas.microsoft.com/office/drawing/2014/main" id="{F75D4226-9F95-D875-179A-7354BD71F4D1}"/>
                    </a:ext>
                  </a:extLst>
                </p:cNvPr>
                <p:cNvSpPr/>
                <p:nvPr/>
              </p:nvSpPr>
              <p:spPr>
                <a:xfrm>
                  <a:off x="5494063" y="5002925"/>
                  <a:ext cx="11898" cy="638"/>
                </a:xfrm>
                <a:custGeom>
                  <a:avLst/>
                  <a:gdLst>
                    <a:gd name="connsiteX0" fmla="*/ 172 w 11898"/>
                    <a:gd name="connsiteY0" fmla="*/ 669 h 638"/>
                    <a:gd name="connsiteX1" fmla="*/ 12070 w 11898"/>
                    <a:gd name="connsiteY1" fmla="*/ 669 h 638"/>
                  </a:gdLst>
                  <a:ahLst/>
                  <a:cxnLst>
                    <a:cxn ang="0">
                      <a:pos x="connsiteX0" y="connsiteY0"/>
                    </a:cxn>
                    <a:cxn ang="0">
                      <a:pos x="connsiteX1" y="connsiteY1"/>
                    </a:cxn>
                  </a:cxnLst>
                  <a:rect l="l" t="t" r="r" b="b"/>
                  <a:pathLst>
                    <a:path w="11898" h="638">
                      <a:moveTo>
                        <a:pt x="172" y="669"/>
                      </a:moveTo>
                      <a:cubicBezTo>
                        <a:pt x="172" y="669"/>
                        <a:pt x="6296" y="-767"/>
                        <a:pt x="12070" y="66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4" name="Free-form: Shape 1712">
                  <a:extLst>
                    <a:ext uri="{FF2B5EF4-FFF2-40B4-BE49-F238E27FC236}">
                      <a16:creationId xmlns:a16="http://schemas.microsoft.com/office/drawing/2014/main" id="{79D58DC7-510D-4F09-CF11-A8928CEC7869}"/>
                    </a:ext>
                  </a:extLst>
                </p:cNvPr>
                <p:cNvSpPr/>
                <p:nvPr/>
              </p:nvSpPr>
              <p:spPr>
                <a:xfrm>
                  <a:off x="5475300" y="5020344"/>
                  <a:ext cx="20922" cy="5979"/>
                </a:xfrm>
                <a:custGeom>
                  <a:avLst/>
                  <a:gdLst>
                    <a:gd name="connsiteX0" fmla="*/ 173 w 20922"/>
                    <a:gd name="connsiteY0" fmla="*/ 216 h 5979"/>
                    <a:gd name="connsiteX1" fmla="*/ 21096 w 20922"/>
                    <a:gd name="connsiteY1" fmla="*/ 6009 h 5979"/>
                  </a:gdLst>
                  <a:ahLst/>
                  <a:cxnLst>
                    <a:cxn ang="0">
                      <a:pos x="connsiteX0" y="connsiteY0"/>
                    </a:cxn>
                    <a:cxn ang="0">
                      <a:pos x="connsiteX1" y="connsiteY1"/>
                    </a:cxn>
                  </a:cxnLst>
                  <a:rect l="l" t="t" r="r" b="b"/>
                  <a:pathLst>
                    <a:path w="20922" h="5979">
                      <a:moveTo>
                        <a:pt x="173" y="216"/>
                      </a:moveTo>
                      <a:cubicBezTo>
                        <a:pt x="10642" y="-1211"/>
                        <a:pt x="21096" y="6009"/>
                        <a:pt x="21096" y="600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5" name="Free-form: Shape 1713">
                  <a:extLst>
                    <a:ext uri="{FF2B5EF4-FFF2-40B4-BE49-F238E27FC236}">
                      <a16:creationId xmlns:a16="http://schemas.microsoft.com/office/drawing/2014/main" id="{0647AC5D-5DDA-AF4C-8F46-0F67EEFD76A0}"/>
                    </a:ext>
                  </a:extLst>
                </p:cNvPr>
                <p:cNvSpPr/>
                <p:nvPr/>
              </p:nvSpPr>
              <p:spPr>
                <a:xfrm>
                  <a:off x="5435264" y="5046551"/>
                  <a:ext cx="23442" cy="10169"/>
                </a:xfrm>
                <a:custGeom>
                  <a:avLst/>
                  <a:gdLst>
                    <a:gd name="connsiteX0" fmla="*/ 176 w 23442"/>
                    <a:gd name="connsiteY0" fmla="*/ 27 h 10169"/>
                    <a:gd name="connsiteX1" fmla="*/ 23619 w 23442"/>
                    <a:gd name="connsiteY1" fmla="*/ 10197 h 10169"/>
                  </a:gdLst>
                  <a:ahLst/>
                  <a:cxnLst>
                    <a:cxn ang="0">
                      <a:pos x="connsiteX0" y="connsiteY0"/>
                    </a:cxn>
                    <a:cxn ang="0">
                      <a:pos x="connsiteX1" y="connsiteY1"/>
                    </a:cxn>
                  </a:cxnLst>
                  <a:rect l="l" t="t" r="r" b="b"/>
                  <a:pathLst>
                    <a:path w="23442" h="10169">
                      <a:moveTo>
                        <a:pt x="176" y="27"/>
                      </a:moveTo>
                      <a:cubicBezTo>
                        <a:pt x="12070" y="27"/>
                        <a:pt x="23619" y="10197"/>
                        <a:pt x="23619" y="1019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6" name="Free-form: Shape 1714">
                  <a:extLst>
                    <a:ext uri="{FF2B5EF4-FFF2-40B4-BE49-F238E27FC236}">
                      <a16:creationId xmlns:a16="http://schemas.microsoft.com/office/drawing/2014/main" id="{E618B980-F0FF-FA5D-8DA1-C797425E5F61}"/>
                    </a:ext>
                  </a:extLst>
                </p:cNvPr>
                <p:cNvSpPr/>
                <p:nvPr/>
              </p:nvSpPr>
              <p:spPr>
                <a:xfrm>
                  <a:off x="5390523" y="5064265"/>
                  <a:ext cx="12541" cy="11544"/>
                </a:xfrm>
                <a:custGeom>
                  <a:avLst/>
                  <a:gdLst>
                    <a:gd name="connsiteX0" fmla="*/ 181 w 12541"/>
                    <a:gd name="connsiteY0" fmla="*/ 25 h 11544"/>
                    <a:gd name="connsiteX1" fmla="*/ 12722 w 12541"/>
                    <a:gd name="connsiteY1" fmla="*/ 11570 h 11544"/>
                  </a:gdLst>
                  <a:ahLst/>
                  <a:cxnLst>
                    <a:cxn ang="0">
                      <a:pos x="connsiteX0" y="connsiteY0"/>
                    </a:cxn>
                    <a:cxn ang="0">
                      <a:pos x="connsiteX1" y="connsiteY1"/>
                    </a:cxn>
                  </a:cxnLst>
                  <a:rect l="l" t="t" r="r" b="b"/>
                  <a:pathLst>
                    <a:path w="12541" h="11544">
                      <a:moveTo>
                        <a:pt x="181" y="25"/>
                      </a:moveTo>
                      <a:cubicBezTo>
                        <a:pt x="11015" y="730"/>
                        <a:pt x="12722" y="11570"/>
                        <a:pt x="12722" y="1157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7" name="Free-form: Shape 1715">
                  <a:extLst>
                    <a:ext uri="{FF2B5EF4-FFF2-40B4-BE49-F238E27FC236}">
                      <a16:creationId xmlns:a16="http://schemas.microsoft.com/office/drawing/2014/main" id="{2EE29E62-387E-EFC6-1C51-A7D238B320A6}"/>
                    </a:ext>
                  </a:extLst>
                </p:cNvPr>
                <p:cNvSpPr/>
                <p:nvPr/>
              </p:nvSpPr>
              <p:spPr>
                <a:xfrm>
                  <a:off x="5342958" y="5074368"/>
                  <a:ext cx="3555" cy="15005"/>
                </a:xfrm>
                <a:custGeom>
                  <a:avLst/>
                  <a:gdLst>
                    <a:gd name="connsiteX0" fmla="*/ 3741 w 3555"/>
                    <a:gd name="connsiteY0" fmla="*/ 24 h 15005"/>
                    <a:gd name="connsiteX1" fmla="*/ 501 w 3555"/>
                    <a:gd name="connsiteY1" fmla="*/ 15029 h 15005"/>
                  </a:gdLst>
                  <a:ahLst/>
                  <a:cxnLst>
                    <a:cxn ang="0">
                      <a:pos x="connsiteX0" y="connsiteY0"/>
                    </a:cxn>
                    <a:cxn ang="0">
                      <a:pos x="connsiteX1" y="connsiteY1"/>
                    </a:cxn>
                  </a:cxnLst>
                  <a:rect l="l" t="t" r="r" b="b"/>
                  <a:pathLst>
                    <a:path w="3555" h="15005">
                      <a:moveTo>
                        <a:pt x="3741" y="24"/>
                      </a:moveTo>
                      <a:cubicBezTo>
                        <a:pt x="-1309" y="5091"/>
                        <a:pt x="501" y="15029"/>
                        <a:pt x="501" y="1502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8" name="Free-form: Shape 1716">
                  <a:extLst>
                    <a:ext uri="{FF2B5EF4-FFF2-40B4-BE49-F238E27FC236}">
                      <a16:creationId xmlns:a16="http://schemas.microsoft.com/office/drawing/2014/main" id="{205F732E-4A57-9B9A-0872-6D28C007800E}"/>
                    </a:ext>
                  </a:extLst>
                </p:cNvPr>
                <p:cNvSpPr/>
                <p:nvPr/>
              </p:nvSpPr>
              <p:spPr>
                <a:xfrm>
                  <a:off x="5286274" y="5072560"/>
                  <a:ext cx="9749" cy="16817"/>
                </a:xfrm>
                <a:custGeom>
                  <a:avLst/>
                  <a:gdLst>
                    <a:gd name="connsiteX0" fmla="*/ 9940 w 9749"/>
                    <a:gd name="connsiteY0" fmla="*/ 24 h 16817"/>
                    <a:gd name="connsiteX1" fmla="*/ 190 w 9749"/>
                    <a:gd name="connsiteY1" fmla="*/ 16842 h 16817"/>
                  </a:gdLst>
                  <a:ahLst/>
                  <a:cxnLst>
                    <a:cxn ang="0">
                      <a:pos x="connsiteX0" y="connsiteY0"/>
                    </a:cxn>
                    <a:cxn ang="0">
                      <a:pos x="connsiteX1" y="connsiteY1"/>
                    </a:cxn>
                  </a:cxnLst>
                  <a:rect l="l" t="t" r="r" b="b"/>
                  <a:pathLst>
                    <a:path w="9749" h="16817">
                      <a:moveTo>
                        <a:pt x="9940" y="24"/>
                      </a:moveTo>
                      <a:cubicBezTo>
                        <a:pt x="2725" y="4720"/>
                        <a:pt x="190" y="16842"/>
                        <a:pt x="190" y="1684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9" name="Free-form: Shape 1717">
                  <a:extLst>
                    <a:ext uri="{FF2B5EF4-FFF2-40B4-BE49-F238E27FC236}">
                      <a16:creationId xmlns:a16="http://schemas.microsoft.com/office/drawing/2014/main" id="{F48315C3-3332-42CE-0891-30FD24A8A478}"/>
                    </a:ext>
                  </a:extLst>
                </p:cNvPr>
                <p:cNvSpPr/>
                <p:nvPr/>
              </p:nvSpPr>
              <p:spPr>
                <a:xfrm>
                  <a:off x="5228920" y="5064265"/>
                  <a:ext cx="14068" cy="15890"/>
                </a:xfrm>
                <a:custGeom>
                  <a:avLst/>
                  <a:gdLst>
                    <a:gd name="connsiteX0" fmla="*/ 14264 w 14068"/>
                    <a:gd name="connsiteY0" fmla="*/ 25 h 15890"/>
                    <a:gd name="connsiteX1" fmla="*/ 195 w 14068"/>
                    <a:gd name="connsiteY1" fmla="*/ 15916 h 15890"/>
                  </a:gdLst>
                  <a:ahLst/>
                  <a:cxnLst>
                    <a:cxn ang="0">
                      <a:pos x="connsiteX0" y="connsiteY0"/>
                    </a:cxn>
                    <a:cxn ang="0">
                      <a:pos x="connsiteX1" y="connsiteY1"/>
                    </a:cxn>
                  </a:cxnLst>
                  <a:rect l="l" t="t" r="r" b="b"/>
                  <a:pathLst>
                    <a:path w="14068" h="15890">
                      <a:moveTo>
                        <a:pt x="14264" y="25"/>
                      </a:moveTo>
                      <a:cubicBezTo>
                        <a:pt x="915" y="6523"/>
                        <a:pt x="195" y="15916"/>
                        <a:pt x="195" y="1591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0" name="Free-form: Shape 1718">
                  <a:extLst>
                    <a:ext uri="{FF2B5EF4-FFF2-40B4-BE49-F238E27FC236}">
                      <a16:creationId xmlns:a16="http://schemas.microsoft.com/office/drawing/2014/main" id="{59394FFE-C434-A864-CF72-BAAF4CA5801C}"/>
                    </a:ext>
                  </a:extLst>
                </p:cNvPr>
                <p:cNvSpPr/>
                <p:nvPr/>
              </p:nvSpPr>
              <p:spPr>
                <a:xfrm>
                  <a:off x="5182020" y="5048363"/>
                  <a:ext cx="18408" cy="9263"/>
                </a:xfrm>
                <a:custGeom>
                  <a:avLst/>
                  <a:gdLst>
                    <a:gd name="connsiteX0" fmla="*/ 18608 w 18408"/>
                    <a:gd name="connsiteY0" fmla="*/ 27 h 9263"/>
                    <a:gd name="connsiteX1" fmla="*/ 199 w 18408"/>
                    <a:gd name="connsiteY1" fmla="*/ 9290 h 9263"/>
                  </a:gdLst>
                  <a:ahLst/>
                  <a:cxnLst>
                    <a:cxn ang="0">
                      <a:pos x="connsiteX0" y="connsiteY0"/>
                    </a:cxn>
                    <a:cxn ang="0">
                      <a:pos x="connsiteX1" y="connsiteY1"/>
                    </a:cxn>
                  </a:cxnLst>
                  <a:rect l="l" t="t" r="r" b="b"/>
                  <a:pathLst>
                    <a:path w="18408" h="9263">
                      <a:moveTo>
                        <a:pt x="18608" y="27"/>
                      </a:moveTo>
                      <a:cubicBezTo>
                        <a:pt x="8858" y="1113"/>
                        <a:pt x="199" y="9290"/>
                        <a:pt x="199" y="929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1" name="Free-form: Shape 1719">
                  <a:extLst>
                    <a:ext uri="{FF2B5EF4-FFF2-40B4-BE49-F238E27FC236}">
                      <a16:creationId xmlns:a16="http://schemas.microsoft.com/office/drawing/2014/main" id="{4E3DDB3D-73EE-9C0F-00F1-F30FEF726C30}"/>
                    </a:ext>
                  </a:extLst>
                </p:cNvPr>
                <p:cNvSpPr/>
                <p:nvPr/>
              </p:nvSpPr>
              <p:spPr>
                <a:xfrm>
                  <a:off x="5135500" y="5017257"/>
                  <a:ext cx="23442" cy="1121"/>
                </a:xfrm>
                <a:custGeom>
                  <a:avLst/>
                  <a:gdLst>
                    <a:gd name="connsiteX0" fmla="*/ 23646 w 23442"/>
                    <a:gd name="connsiteY0" fmla="*/ 1151 h 1121"/>
                    <a:gd name="connsiteX1" fmla="*/ 203 w 23442"/>
                    <a:gd name="connsiteY1" fmla="*/ 1151 h 1121"/>
                  </a:gdLst>
                  <a:ahLst/>
                  <a:cxnLst>
                    <a:cxn ang="0">
                      <a:pos x="connsiteX0" y="connsiteY0"/>
                    </a:cxn>
                    <a:cxn ang="0">
                      <a:pos x="connsiteX1" y="connsiteY1"/>
                    </a:cxn>
                  </a:cxnLst>
                  <a:rect l="l" t="t" r="r" b="b"/>
                  <a:pathLst>
                    <a:path w="23442" h="1121">
                      <a:moveTo>
                        <a:pt x="23646" y="1151"/>
                      </a:moveTo>
                      <a:cubicBezTo>
                        <a:pt x="11747" y="-1372"/>
                        <a:pt x="203" y="1151"/>
                        <a:pt x="203" y="115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2" name="Free-form: Shape 1720">
                  <a:extLst>
                    <a:ext uri="{FF2B5EF4-FFF2-40B4-BE49-F238E27FC236}">
                      <a16:creationId xmlns:a16="http://schemas.microsoft.com/office/drawing/2014/main" id="{DB6267D9-ED31-EC45-4240-20FA91A0AD0E}"/>
                    </a:ext>
                  </a:extLst>
                </p:cNvPr>
                <p:cNvSpPr/>
                <p:nvPr/>
              </p:nvSpPr>
              <p:spPr>
                <a:xfrm>
                  <a:off x="5106998" y="4977602"/>
                  <a:ext cx="17678" cy="318"/>
                </a:xfrm>
                <a:custGeom>
                  <a:avLst/>
                  <a:gdLst>
                    <a:gd name="connsiteX0" fmla="*/ 17884 w 17678"/>
                    <a:gd name="connsiteY0" fmla="*/ 351 h 318"/>
                    <a:gd name="connsiteX1" fmla="*/ 206 w 17678"/>
                    <a:gd name="connsiteY1" fmla="*/ 351 h 318"/>
                  </a:gdLst>
                  <a:ahLst/>
                  <a:cxnLst>
                    <a:cxn ang="0">
                      <a:pos x="connsiteX0" y="connsiteY0"/>
                    </a:cxn>
                    <a:cxn ang="0">
                      <a:pos x="connsiteX1" y="connsiteY1"/>
                    </a:cxn>
                  </a:cxnLst>
                  <a:rect l="l" t="t" r="r" b="b"/>
                  <a:pathLst>
                    <a:path w="17678" h="318">
                      <a:moveTo>
                        <a:pt x="17884" y="351"/>
                      </a:moveTo>
                      <a:cubicBezTo>
                        <a:pt x="9590" y="-364"/>
                        <a:pt x="206" y="351"/>
                        <a:pt x="206" y="35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3" name="Free-form: Shape 1721">
                  <a:extLst>
                    <a:ext uri="{FF2B5EF4-FFF2-40B4-BE49-F238E27FC236}">
                      <a16:creationId xmlns:a16="http://schemas.microsoft.com/office/drawing/2014/main" id="{4C7392A5-D785-4FD2-20D8-9E197510FA9E}"/>
                    </a:ext>
                  </a:extLst>
                </p:cNvPr>
                <p:cNvSpPr/>
                <p:nvPr/>
              </p:nvSpPr>
              <p:spPr>
                <a:xfrm>
                  <a:off x="5555027" y="4944251"/>
                  <a:ext cx="45090" cy="47757"/>
                </a:xfrm>
                <a:custGeom>
                  <a:avLst/>
                  <a:gdLst>
                    <a:gd name="connsiteX0" fmla="*/ 165 w 45090"/>
                    <a:gd name="connsiteY0" fmla="*/ 47792 h 47757"/>
                    <a:gd name="connsiteX1" fmla="*/ 45255 w 45090"/>
                    <a:gd name="connsiteY1" fmla="*/ 99 h 47757"/>
                  </a:gdLst>
                  <a:ahLst/>
                  <a:cxnLst>
                    <a:cxn ang="0">
                      <a:pos x="connsiteX0" y="connsiteY0"/>
                    </a:cxn>
                    <a:cxn ang="0">
                      <a:pos x="connsiteX1" y="connsiteY1"/>
                    </a:cxn>
                  </a:cxnLst>
                  <a:rect l="l" t="t" r="r" b="b"/>
                  <a:pathLst>
                    <a:path w="45090" h="47757">
                      <a:moveTo>
                        <a:pt x="165" y="47792"/>
                      </a:moveTo>
                      <a:cubicBezTo>
                        <a:pt x="3399" y="34074"/>
                        <a:pt x="22162" y="-1688"/>
                        <a:pt x="45255" y="9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4" name="Free-form: Shape 1722">
                  <a:extLst>
                    <a:ext uri="{FF2B5EF4-FFF2-40B4-BE49-F238E27FC236}">
                      <a16:creationId xmlns:a16="http://schemas.microsoft.com/office/drawing/2014/main" id="{76DE7300-049D-EEC5-3822-5FFE38E39E72}"/>
                    </a:ext>
                  </a:extLst>
                </p:cNvPr>
                <p:cNvSpPr/>
                <p:nvPr/>
              </p:nvSpPr>
              <p:spPr>
                <a:xfrm>
                  <a:off x="5070751" y="4952395"/>
                  <a:ext cx="32276" cy="28339"/>
                </a:xfrm>
                <a:custGeom>
                  <a:avLst/>
                  <a:gdLst>
                    <a:gd name="connsiteX0" fmla="*/ 209 w 32276"/>
                    <a:gd name="connsiteY0" fmla="*/ 34 h 28339"/>
                    <a:gd name="connsiteX1" fmla="*/ 15532 w 32276"/>
                    <a:gd name="connsiteY1" fmla="*/ 18330 h 28339"/>
                    <a:gd name="connsiteX2" fmla="*/ 32485 w 32276"/>
                    <a:gd name="connsiteY2" fmla="*/ 27722 h 28339"/>
                  </a:gdLst>
                  <a:ahLst/>
                  <a:cxnLst>
                    <a:cxn ang="0">
                      <a:pos x="connsiteX0" y="connsiteY0"/>
                    </a:cxn>
                    <a:cxn ang="0">
                      <a:pos x="connsiteX1" y="connsiteY1"/>
                    </a:cxn>
                    <a:cxn ang="0">
                      <a:pos x="connsiteX2" y="connsiteY2"/>
                    </a:cxn>
                  </a:cxnLst>
                  <a:rect l="l" t="t" r="r" b="b"/>
                  <a:pathLst>
                    <a:path w="32276" h="28339">
                      <a:moveTo>
                        <a:pt x="209" y="34"/>
                      </a:moveTo>
                      <a:cubicBezTo>
                        <a:pt x="707" y="781"/>
                        <a:pt x="11567" y="10755"/>
                        <a:pt x="15532" y="18330"/>
                      </a:cubicBezTo>
                      <a:cubicBezTo>
                        <a:pt x="19496" y="25936"/>
                        <a:pt x="25698" y="30055"/>
                        <a:pt x="32485" y="277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grpSp>
        <p:nvGrpSpPr>
          <p:cNvPr id="476" name="Graphic 172">
            <a:extLst>
              <a:ext uri="{FF2B5EF4-FFF2-40B4-BE49-F238E27FC236}">
                <a16:creationId xmlns:a16="http://schemas.microsoft.com/office/drawing/2014/main" id="{2EBFA3C5-7D97-9B42-C342-5EA3F7670509}"/>
              </a:ext>
            </a:extLst>
          </p:cNvPr>
          <p:cNvGrpSpPr/>
          <p:nvPr/>
        </p:nvGrpSpPr>
        <p:grpSpPr>
          <a:xfrm>
            <a:off x="2297322" y="1471769"/>
            <a:ext cx="544717" cy="345086"/>
            <a:chOff x="5390704" y="4411261"/>
            <a:chExt cx="660798" cy="418625"/>
          </a:xfrm>
          <a:effectLst>
            <a:outerShdw blurRad="50800" dist="38100" dir="5400000" algn="t" rotWithShape="0">
              <a:prstClr val="black">
                <a:alpha val="40000"/>
              </a:prstClr>
            </a:outerShdw>
          </a:effectLst>
        </p:grpSpPr>
        <p:sp>
          <p:nvSpPr>
            <p:cNvPr id="477" name="Free-form: Shape 2065">
              <a:extLst>
                <a:ext uri="{FF2B5EF4-FFF2-40B4-BE49-F238E27FC236}">
                  <a16:creationId xmlns:a16="http://schemas.microsoft.com/office/drawing/2014/main" id="{7013002A-B3D3-E9F8-4E05-26E3A7D235C0}"/>
                </a:ext>
              </a:extLst>
            </p:cNvPr>
            <p:cNvSpPr/>
            <p:nvPr/>
          </p:nvSpPr>
          <p:spPr>
            <a:xfrm>
              <a:off x="5391896" y="4474544"/>
              <a:ext cx="659606" cy="352141"/>
            </a:xfrm>
            <a:custGeom>
              <a:avLst/>
              <a:gdLst>
                <a:gd name="connsiteX0" fmla="*/ 154 w 659606"/>
                <a:gd name="connsiteY0" fmla="*/ 195000 h 352141"/>
                <a:gd name="connsiteX1" fmla="*/ 259375 w 659606"/>
                <a:gd name="connsiteY1" fmla="*/ 352094 h 352141"/>
                <a:gd name="connsiteX2" fmla="*/ 659760 w 659606"/>
                <a:gd name="connsiteY2" fmla="*/ 137589 h 352141"/>
                <a:gd name="connsiteX3" fmla="*/ 393035 w 659606"/>
                <a:gd name="connsiteY3" fmla="*/ -47 h 352141"/>
              </a:gdLst>
              <a:ahLst/>
              <a:cxnLst>
                <a:cxn ang="0">
                  <a:pos x="connsiteX0" y="connsiteY0"/>
                </a:cxn>
                <a:cxn ang="0">
                  <a:pos x="connsiteX1" y="connsiteY1"/>
                </a:cxn>
                <a:cxn ang="0">
                  <a:pos x="connsiteX2" y="connsiteY2"/>
                </a:cxn>
                <a:cxn ang="0">
                  <a:pos x="connsiteX3" y="connsiteY3"/>
                </a:cxn>
              </a:cxnLst>
              <a:rect l="l" t="t" r="r" b="b"/>
              <a:pathLst>
                <a:path w="659606" h="352141">
                  <a:moveTo>
                    <a:pt x="154" y="195000"/>
                  </a:moveTo>
                  <a:lnTo>
                    <a:pt x="259375" y="352094"/>
                  </a:lnTo>
                  <a:lnTo>
                    <a:pt x="659760" y="137589"/>
                  </a:lnTo>
                  <a:lnTo>
                    <a:pt x="393035" y="-47"/>
                  </a:lnTo>
                  <a:close/>
                </a:path>
              </a:pathLst>
            </a:custGeom>
            <a:solidFill>
              <a:srgbClr val="CCCCCC"/>
            </a:solid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8" name="Free-form: Shape 2066">
              <a:extLst>
                <a:ext uri="{FF2B5EF4-FFF2-40B4-BE49-F238E27FC236}">
                  <a16:creationId xmlns:a16="http://schemas.microsoft.com/office/drawing/2014/main" id="{41F640AF-5F42-B5CA-3338-DF84BA79F862}"/>
                </a:ext>
              </a:extLst>
            </p:cNvPr>
            <p:cNvSpPr/>
            <p:nvPr/>
          </p:nvSpPr>
          <p:spPr>
            <a:xfrm>
              <a:off x="5391896" y="4463895"/>
              <a:ext cx="659606" cy="352138"/>
            </a:xfrm>
            <a:custGeom>
              <a:avLst/>
              <a:gdLst>
                <a:gd name="connsiteX0" fmla="*/ 154 w 659606"/>
                <a:gd name="connsiteY0" fmla="*/ 194997 h 352138"/>
                <a:gd name="connsiteX1" fmla="*/ 259375 w 659606"/>
                <a:gd name="connsiteY1" fmla="*/ 352094 h 352138"/>
                <a:gd name="connsiteX2" fmla="*/ 659760 w 659606"/>
                <a:gd name="connsiteY2" fmla="*/ 137588 h 352138"/>
                <a:gd name="connsiteX3" fmla="*/ 393035 w 659606"/>
                <a:gd name="connsiteY3" fmla="*/ -45 h 352138"/>
              </a:gdLst>
              <a:ahLst/>
              <a:cxnLst>
                <a:cxn ang="0">
                  <a:pos x="connsiteX0" y="connsiteY0"/>
                </a:cxn>
                <a:cxn ang="0">
                  <a:pos x="connsiteX1" y="connsiteY1"/>
                </a:cxn>
                <a:cxn ang="0">
                  <a:pos x="connsiteX2" y="connsiteY2"/>
                </a:cxn>
                <a:cxn ang="0">
                  <a:pos x="connsiteX3" y="connsiteY3"/>
                </a:cxn>
              </a:cxnLst>
              <a:rect l="l" t="t" r="r" b="b"/>
              <a:pathLst>
                <a:path w="659606" h="352138">
                  <a:moveTo>
                    <a:pt x="154" y="194997"/>
                  </a:moveTo>
                  <a:lnTo>
                    <a:pt x="259375" y="352094"/>
                  </a:lnTo>
                  <a:lnTo>
                    <a:pt x="659760" y="137588"/>
                  </a:lnTo>
                  <a:lnTo>
                    <a:pt x="393035" y="-45"/>
                  </a:lnTo>
                  <a:close/>
                </a:path>
              </a:pathLst>
            </a:custGeom>
            <a:solidFill>
              <a:srgbClr val="FFFFFF"/>
            </a:solid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9" name="Free-form: Shape 2067">
              <a:extLst>
                <a:ext uri="{FF2B5EF4-FFF2-40B4-BE49-F238E27FC236}">
                  <a16:creationId xmlns:a16="http://schemas.microsoft.com/office/drawing/2014/main" id="{4719ACED-972D-20E8-6250-4F6082F14A3C}"/>
                </a:ext>
              </a:extLst>
            </p:cNvPr>
            <p:cNvSpPr/>
            <p:nvPr/>
          </p:nvSpPr>
          <p:spPr>
            <a:xfrm>
              <a:off x="5479725" y="4542527"/>
              <a:ext cx="494837" cy="235706"/>
            </a:xfrm>
            <a:custGeom>
              <a:avLst/>
              <a:gdLst>
                <a:gd name="connsiteX0" fmla="*/ 462084 w 494837"/>
                <a:gd name="connsiteY0" fmla="*/ 27914 h 235706"/>
                <a:gd name="connsiteX1" fmla="*/ 407095 w 494837"/>
                <a:gd name="connsiteY1" fmla="*/ 12802 h 235706"/>
                <a:gd name="connsiteX2" fmla="*/ 247502 w 494837"/>
                <a:gd name="connsiteY2" fmla="*/ 1566 h 235706"/>
                <a:gd name="connsiteX3" fmla="*/ 166400 w 494837"/>
                <a:gd name="connsiteY3" fmla="*/ 16124 h 235706"/>
                <a:gd name="connsiteX4" fmla="*/ 107815 w 494837"/>
                <a:gd name="connsiteY4" fmla="*/ 39893 h 235706"/>
                <a:gd name="connsiteX5" fmla="*/ 59837 w 494837"/>
                <a:gd name="connsiteY5" fmla="*/ 66927 h 235706"/>
                <a:gd name="connsiteX6" fmla="*/ 27944 w 494837"/>
                <a:gd name="connsiteY6" fmla="*/ 110712 h 235706"/>
                <a:gd name="connsiteX7" fmla="*/ 27171 w 494837"/>
                <a:gd name="connsiteY7" fmla="*/ 112251 h 235706"/>
                <a:gd name="connsiteX8" fmla="*/ 25724 w 494837"/>
                <a:gd name="connsiteY8" fmla="*/ 112736 h 235706"/>
                <a:gd name="connsiteX9" fmla="*/ 1903 w 494837"/>
                <a:gd name="connsiteY9" fmla="*/ 122728 h 235706"/>
                <a:gd name="connsiteX10" fmla="*/ 9012 w 494837"/>
                <a:gd name="connsiteY10" fmla="*/ 153505 h 235706"/>
                <a:gd name="connsiteX11" fmla="*/ 46546 w 494837"/>
                <a:gd name="connsiteY11" fmla="*/ 189991 h 235706"/>
                <a:gd name="connsiteX12" fmla="*/ 101493 w 494837"/>
                <a:gd name="connsiteY12" fmla="*/ 223961 h 235706"/>
                <a:gd name="connsiteX13" fmla="*/ 164986 w 494837"/>
                <a:gd name="connsiteY13" fmla="*/ 230278 h 235706"/>
                <a:gd name="connsiteX14" fmla="*/ 215677 w 494837"/>
                <a:gd name="connsiteY14" fmla="*/ 197618 h 235706"/>
                <a:gd name="connsiteX15" fmla="*/ 286378 w 494837"/>
                <a:gd name="connsiteY15" fmla="*/ 167406 h 235706"/>
                <a:gd name="connsiteX16" fmla="*/ 364380 w 494837"/>
                <a:gd name="connsiteY16" fmla="*/ 131532 h 235706"/>
                <a:gd name="connsiteX17" fmla="*/ 423737 w 494837"/>
                <a:gd name="connsiteY17" fmla="*/ 105837 h 235706"/>
                <a:gd name="connsiteX18" fmla="*/ 463465 w 494837"/>
                <a:gd name="connsiteY18" fmla="*/ 85960 h 235706"/>
                <a:gd name="connsiteX19" fmla="*/ 494667 w 494837"/>
                <a:gd name="connsiteY19" fmla="*/ 52515 h 235706"/>
                <a:gd name="connsiteX20" fmla="*/ 462084 w 494837"/>
                <a:gd name="connsiteY20" fmla="*/ 27914 h 23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837" h="235706">
                  <a:moveTo>
                    <a:pt x="462084" y="27914"/>
                  </a:moveTo>
                  <a:cubicBezTo>
                    <a:pt x="443394" y="24442"/>
                    <a:pt x="425661" y="17186"/>
                    <a:pt x="407095" y="12802"/>
                  </a:cubicBezTo>
                  <a:cubicBezTo>
                    <a:pt x="355390" y="601"/>
                    <a:pt x="300057" y="-2332"/>
                    <a:pt x="247502" y="1566"/>
                  </a:cubicBezTo>
                  <a:cubicBezTo>
                    <a:pt x="220195" y="3590"/>
                    <a:pt x="192910" y="7862"/>
                    <a:pt x="166400" y="16124"/>
                  </a:cubicBezTo>
                  <a:cubicBezTo>
                    <a:pt x="146389" y="22360"/>
                    <a:pt x="127073" y="30953"/>
                    <a:pt x="107815" y="39893"/>
                  </a:cubicBezTo>
                  <a:cubicBezTo>
                    <a:pt x="91375" y="47523"/>
                    <a:pt x="74882" y="55807"/>
                    <a:pt x="59837" y="66927"/>
                  </a:cubicBezTo>
                  <a:cubicBezTo>
                    <a:pt x="46527" y="76765"/>
                    <a:pt x="30054" y="90500"/>
                    <a:pt x="27944" y="110712"/>
                  </a:cubicBezTo>
                  <a:cubicBezTo>
                    <a:pt x="27870" y="111411"/>
                    <a:pt x="27567" y="111917"/>
                    <a:pt x="27171" y="112251"/>
                  </a:cubicBezTo>
                  <a:cubicBezTo>
                    <a:pt x="26799" y="112619"/>
                    <a:pt x="26311" y="112839"/>
                    <a:pt x="25724" y="112736"/>
                  </a:cubicBezTo>
                  <a:cubicBezTo>
                    <a:pt x="17793" y="111348"/>
                    <a:pt x="6142" y="113127"/>
                    <a:pt x="1903" y="122728"/>
                  </a:cubicBezTo>
                  <a:cubicBezTo>
                    <a:pt x="-2917" y="133642"/>
                    <a:pt x="3131" y="145073"/>
                    <a:pt x="9012" y="153505"/>
                  </a:cubicBezTo>
                  <a:cubicBezTo>
                    <a:pt x="19411" y="168420"/>
                    <a:pt x="32728" y="180008"/>
                    <a:pt x="46546" y="189991"/>
                  </a:cubicBezTo>
                  <a:cubicBezTo>
                    <a:pt x="64228" y="202775"/>
                    <a:pt x="82845" y="213392"/>
                    <a:pt x="101493" y="223961"/>
                  </a:cubicBezTo>
                  <a:cubicBezTo>
                    <a:pt x="121683" y="235400"/>
                    <a:pt x="143659" y="240204"/>
                    <a:pt x="164986" y="230278"/>
                  </a:cubicBezTo>
                  <a:cubicBezTo>
                    <a:pt x="182947" y="221919"/>
                    <a:pt x="198536" y="207950"/>
                    <a:pt x="215677" y="197618"/>
                  </a:cubicBezTo>
                  <a:cubicBezTo>
                    <a:pt x="238109" y="184106"/>
                    <a:pt x="262509" y="176353"/>
                    <a:pt x="286378" y="167406"/>
                  </a:cubicBezTo>
                  <a:cubicBezTo>
                    <a:pt x="313062" y="157406"/>
                    <a:pt x="338380" y="143731"/>
                    <a:pt x="364380" y="131532"/>
                  </a:cubicBezTo>
                  <a:cubicBezTo>
                    <a:pt x="383994" y="122328"/>
                    <a:pt x="403843" y="114101"/>
                    <a:pt x="423737" y="105837"/>
                  </a:cubicBezTo>
                  <a:cubicBezTo>
                    <a:pt x="437283" y="100209"/>
                    <a:pt x="450767" y="93981"/>
                    <a:pt x="463465" y="85960"/>
                  </a:cubicBezTo>
                  <a:cubicBezTo>
                    <a:pt x="474267" y="79140"/>
                    <a:pt x="491985" y="68552"/>
                    <a:pt x="494667" y="52515"/>
                  </a:cubicBezTo>
                  <a:cubicBezTo>
                    <a:pt x="498078" y="32143"/>
                    <a:pt x="473673" y="30070"/>
                    <a:pt x="462084" y="27914"/>
                  </a:cubicBezTo>
                  <a:close/>
                </a:path>
              </a:pathLst>
            </a:custGeom>
            <a:solidFill>
              <a:srgbClr val="E0E0E0"/>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480" name="Graphic 172">
              <a:extLst>
                <a:ext uri="{FF2B5EF4-FFF2-40B4-BE49-F238E27FC236}">
                  <a16:creationId xmlns:a16="http://schemas.microsoft.com/office/drawing/2014/main" id="{2676DC98-CABF-4A8F-F837-0173154EEE9B}"/>
                </a:ext>
              </a:extLst>
            </p:cNvPr>
            <p:cNvGrpSpPr/>
            <p:nvPr/>
          </p:nvGrpSpPr>
          <p:grpSpPr>
            <a:xfrm>
              <a:off x="5609291" y="4412690"/>
              <a:ext cx="356899" cy="284381"/>
              <a:chOff x="5609291" y="4412690"/>
              <a:chExt cx="356899" cy="284381"/>
            </a:xfrm>
          </p:grpSpPr>
          <p:sp>
            <p:nvSpPr>
              <p:cNvPr id="489" name="Free-form: Shape 2077">
                <a:extLst>
                  <a:ext uri="{FF2B5EF4-FFF2-40B4-BE49-F238E27FC236}">
                    <a16:creationId xmlns:a16="http://schemas.microsoft.com/office/drawing/2014/main" id="{7E168B95-9C24-A979-7064-C8AF0073D316}"/>
                  </a:ext>
                </a:extLst>
              </p:cNvPr>
              <p:cNvSpPr/>
              <p:nvPr/>
            </p:nvSpPr>
            <p:spPr>
              <a:xfrm>
                <a:off x="5609291" y="4413421"/>
                <a:ext cx="355447" cy="282509"/>
              </a:xfrm>
              <a:custGeom>
                <a:avLst/>
                <a:gdLst>
                  <a:gd name="connsiteX0" fmla="*/ 216922 w 355447"/>
                  <a:gd name="connsiteY0" fmla="*/ 724 h 282509"/>
                  <a:gd name="connsiteX1" fmla="*/ 203341 w 355447"/>
                  <a:gd name="connsiteY1" fmla="*/ 1503 h 282509"/>
                  <a:gd name="connsiteX2" fmla="*/ 6726 w 355447"/>
                  <a:gd name="connsiteY2" fmla="*/ 91154 h 282509"/>
                  <a:gd name="connsiteX3" fmla="*/ 135 w 355447"/>
                  <a:gd name="connsiteY3" fmla="*/ 102768 h 282509"/>
                  <a:gd name="connsiteX4" fmla="*/ 1286 w 355447"/>
                  <a:gd name="connsiteY4" fmla="*/ 210526 h 282509"/>
                  <a:gd name="connsiteX5" fmla="*/ 8126 w 355447"/>
                  <a:gd name="connsiteY5" fmla="*/ 221934 h 282509"/>
                  <a:gd name="connsiteX6" fmla="*/ 149731 w 355447"/>
                  <a:gd name="connsiteY6" fmla="*/ 281590 h 282509"/>
                  <a:gd name="connsiteX7" fmla="*/ 162789 w 355447"/>
                  <a:gd name="connsiteY7" fmla="*/ 280396 h 282509"/>
                  <a:gd name="connsiteX8" fmla="*/ 349273 w 355447"/>
                  <a:gd name="connsiteY8" fmla="*/ 161116 h 282509"/>
                  <a:gd name="connsiteX9" fmla="*/ 355581 w 355447"/>
                  <a:gd name="connsiteY9" fmla="*/ 148514 h 282509"/>
                  <a:gd name="connsiteX10" fmla="*/ 355581 w 355447"/>
                  <a:gd name="connsiteY10" fmla="*/ 54894 h 282509"/>
                  <a:gd name="connsiteX11" fmla="*/ 348682 w 355447"/>
                  <a:gd name="connsiteY11" fmla="*/ 44060 h 282509"/>
                  <a:gd name="connsiteX12" fmla="*/ 216922 w 355447"/>
                  <a:gd name="connsiteY12" fmla="*/ 724 h 28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447" h="282509">
                    <a:moveTo>
                      <a:pt x="216922" y="724"/>
                    </a:moveTo>
                    <a:cubicBezTo>
                      <a:pt x="213127" y="-524"/>
                      <a:pt x="207019" y="-173"/>
                      <a:pt x="203341" y="1503"/>
                    </a:cubicBezTo>
                    <a:lnTo>
                      <a:pt x="6726" y="91154"/>
                    </a:lnTo>
                    <a:cubicBezTo>
                      <a:pt x="3050" y="92830"/>
                      <a:pt x="82" y="98056"/>
                      <a:pt x="135" y="102768"/>
                    </a:cubicBezTo>
                    <a:lnTo>
                      <a:pt x="1286" y="210526"/>
                    </a:lnTo>
                    <a:cubicBezTo>
                      <a:pt x="1336" y="215237"/>
                      <a:pt x="4414" y="220372"/>
                      <a:pt x="8126" y="221934"/>
                    </a:cubicBezTo>
                    <a:lnTo>
                      <a:pt x="149731" y="281590"/>
                    </a:lnTo>
                    <a:cubicBezTo>
                      <a:pt x="153443" y="283155"/>
                      <a:pt x="159317" y="282615"/>
                      <a:pt x="162789" y="280396"/>
                    </a:cubicBezTo>
                    <a:lnTo>
                      <a:pt x="349273" y="161116"/>
                    </a:lnTo>
                    <a:cubicBezTo>
                      <a:pt x="352742" y="158897"/>
                      <a:pt x="355581" y="153226"/>
                      <a:pt x="355581" y="148514"/>
                    </a:cubicBezTo>
                    <a:lnTo>
                      <a:pt x="355581" y="54894"/>
                    </a:lnTo>
                    <a:cubicBezTo>
                      <a:pt x="355581" y="50182"/>
                      <a:pt x="352475" y="45308"/>
                      <a:pt x="348682" y="44060"/>
                    </a:cubicBezTo>
                    <a:lnTo>
                      <a:pt x="216922" y="724"/>
                    </a:lnTo>
                    <a:close/>
                  </a:path>
                </a:pathLst>
              </a:custGeom>
              <a:solidFill>
                <a:srgbClr val="F3D169"/>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0" name="Free-form: Shape 2078">
                <a:extLst>
                  <a:ext uri="{FF2B5EF4-FFF2-40B4-BE49-F238E27FC236}">
                    <a16:creationId xmlns:a16="http://schemas.microsoft.com/office/drawing/2014/main" id="{C124DE88-E9A0-FC1E-0AE8-A13D4678947E}"/>
                  </a:ext>
                </a:extLst>
              </p:cNvPr>
              <p:cNvSpPr/>
              <p:nvPr/>
            </p:nvSpPr>
            <p:spPr>
              <a:xfrm>
                <a:off x="5610083" y="4577841"/>
                <a:ext cx="135368" cy="111358"/>
              </a:xfrm>
              <a:custGeom>
                <a:avLst/>
                <a:gdLst>
                  <a:gd name="connsiteX0" fmla="*/ 135481 w 135368"/>
                  <a:gd name="connsiteY0" fmla="*/ 111177 h 111358"/>
                  <a:gd name="connsiteX1" fmla="*/ 106098 w 135368"/>
                  <a:gd name="connsiteY1" fmla="*/ 61912 h 111358"/>
                  <a:gd name="connsiteX2" fmla="*/ 77668 w 135368"/>
                  <a:gd name="connsiteY2" fmla="*/ 23673 h 111358"/>
                  <a:gd name="connsiteX3" fmla="*/ 33125 w 135368"/>
                  <a:gd name="connsiteY3" fmla="*/ 63 h 111358"/>
                  <a:gd name="connsiteX4" fmla="*/ 7187 w 135368"/>
                  <a:gd name="connsiteY4" fmla="*/ 2716 h 111358"/>
                  <a:gd name="connsiteX5" fmla="*/ 169 w 135368"/>
                  <a:gd name="connsiteY5" fmla="*/ 12208 h 111358"/>
                  <a:gd name="connsiteX6" fmla="*/ 529 w 135368"/>
                  <a:gd name="connsiteY6" fmla="*/ 46087 h 111358"/>
                  <a:gd name="connsiteX7" fmla="*/ 7368 w 135368"/>
                  <a:gd name="connsiteY7" fmla="*/ 57495 h 111358"/>
                  <a:gd name="connsiteX8" fmla="*/ 128920 w 135368"/>
                  <a:gd name="connsiteY8" fmla="*/ 108707 h 111358"/>
                  <a:gd name="connsiteX9" fmla="*/ 135535 w 135368"/>
                  <a:gd name="connsiteY9" fmla="*/ 111305 h 111358"/>
                  <a:gd name="connsiteX10" fmla="*/ 135481 w 135368"/>
                  <a:gd name="connsiteY10" fmla="*/ 111177 h 11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368" h="111358">
                    <a:moveTo>
                      <a:pt x="135481" y="111177"/>
                    </a:moveTo>
                    <a:cubicBezTo>
                      <a:pt x="126979" y="92510"/>
                      <a:pt x="119141" y="76730"/>
                      <a:pt x="106098" y="61912"/>
                    </a:cubicBezTo>
                    <a:cubicBezTo>
                      <a:pt x="95608" y="49996"/>
                      <a:pt x="87281" y="36503"/>
                      <a:pt x="77668" y="23673"/>
                    </a:cubicBezTo>
                    <a:cubicBezTo>
                      <a:pt x="65660" y="7648"/>
                      <a:pt x="51420" y="-1122"/>
                      <a:pt x="33125" y="63"/>
                    </a:cubicBezTo>
                    <a:cubicBezTo>
                      <a:pt x="22061" y="780"/>
                      <a:pt x="7187" y="2716"/>
                      <a:pt x="7187" y="2716"/>
                    </a:cubicBezTo>
                    <a:cubicBezTo>
                      <a:pt x="3278" y="3224"/>
                      <a:pt x="119" y="7496"/>
                      <a:pt x="169" y="12208"/>
                    </a:cubicBezTo>
                    <a:lnTo>
                      <a:pt x="529" y="46087"/>
                    </a:lnTo>
                    <a:cubicBezTo>
                      <a:pt x="579" y="50798"/>
                      <a:pt x="3657" y="55933"/>
                      <a:pt x="7368" y="57495"/>
                    </a:cubicBezTo>
                    <a:lnTo>
                      <a:pt x="128920" y="108707"/>
                    </a:lnTo>
                    <a:cubicBezTo>
                      <a:pt x="132632" y="110269"/>
                      <a:pt x="135609" y="111439"/>
                      <a:pt x="135535" y="111305"/>
                    </a:cubicBezTo>
                    <a:cubicBezTo>
                      <a:pt x="135535" y="111305"/>
                      <a:pt x="135535" y="111305"/>
                      <a:pt x="135481" y="111177"/>
                    </a:cubicBezTo>
                    <a:close/>
                  </a:path>
                </a:pathLst>
              </a:custGeom>
              <a:solidFill>
                <a:srgbClr val="DBBA59"/>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1" name="Free-form: Shape 2079">
                <a:extLst>
                  <a:ext uri="{FF2B5EF4-FFF2-40B4-BE49-F238E27FC236}">
                    <a16:creationId xmlns:a16="http://schemas.microsoft.com/office/drawing/2014/main" id="{A578E929-D676-19EA-5EA7-221248670CD1}"/>
                  </a:ext>
                </a:extLst>
              </p:cNvPr>
              <p:cNvSpPr/>
              <p:nvPr/>
            </p:nvSpPr>
            <p:spPr>
              <a:xfrm>
                <a:off x="5761338" y="4461638"/>
                <a:ext cx="204852" cy="235433"/>
              </a:xfrm>
              <a:custGeom>
                <a:avLst/>
                <a:gdLst>
                  <a:gd name="connsiteX0" fmla="*/ 176339 w 204852"/>
                  <a:gd name="connsiteY0" fmla="*/ 9027 h 235433"/>
                  <a:gd name="connsiteX1" fmla="*/ 141790 w 204852"/>
                  <a:gd name="connsiteY1" fmla="*/ 48968 h 235433"/>
                  <a:gd name="connsiteX2" fmla="*/ 115590 w 204852"/>
                  <a:gd name="connsiteY2" fmla="*/ 96433 h 235433"/>
                  <a:gd name="connsiteX3" fmla="*/ 27334 w 204852"/>
                  <a:gd name="connsiteY3" fmla="*/ 135061 h 235433"/>
                  <a:gd name="connsiteX4" fmla="*/ 290 w 204852"/>
                  <a:gd name="connsiteY4" fmla="*/ 169131 h 235433"/>
                  <a:gd name="connsiteX5" fmla="*/ 4278 w 204852"/>
                  <a:gd name="connsiteY5" fmla="*/ 226896 h 235433"/>
                  <a:gd name="connsiteX6" fmla="*/ 5687 w 204852"/>
                  <a:gd name="connsiteY6" fmla="*/ 235403 h 235433"/>
                  <a:gd name="connsiteX7" fmla="*/ 12169 w 204852"/>
                  <a:gd name="connsiteY7" fmla="*/ 231442 h 235433"/>
                  <a:gd name="connsiteX8" fmla="*/ 198654 w 204852"/>
                  <a:gd name="connsiteY8" fmla="*/ 112162 h 235433"/>
                  <a:gd name="connsiteX9" fmla="*/ 204962 w 204852"/>
                  <a:gd name="connsiteY9" fmla="*/ 99560 h 235433"/>
                  <a:gd name="connsiteX10" fmla="*/ 204962 w 204852"/>
                  <a:gd name="connsiteY10" fmla="*/ 7011 h 235433"/>
                  <a:gd name="connsiteX11" fmla="*/ 197950 w 204852"/>
                  <a:gd name="connsiteY11" fmla="*/ 135 h 235433"/>
                  <a:gd name="connsiteX12" fmla="*/ 176339 w 204852"/>
                  <a:gd name="connsiteY12" fmla="*/ 9027 h 23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852" h="235433">
                    <a:moveTo>
                      <a:pt x="176339" y="9027"/>
                    </a:moveTo>
                    <a:cubicBezTo>
                      <a:pt x="161988" y="18448"/>
                      <a:pt x="150389" y="32308"/>
                      <a:pt x="141790" y="48968"/>
                    </a:cubicBezTo>
                    <a:cubicBezTo>
                      <a:pt x="133401" y="65216"/>
                      <a:pt x="127808" y="83455"/>
                      <a:pt x="115590" y="96433"/>
                    </a:cubicBezTo>
                    <a:cubicBezTo>
                      <a:pt x="89835" y="123781"/>
                      <a:pt x="58653" y="124072"/>
                      <a:pt x="27334" y="135061"/>
                    </a:cubicBezTo>
                    <a:cubicBezTo>
                      <a:pt x="12899" y="140127"/>
                      <a:pt x="1334" y="149636"/>
                      <a:pt x="290" y="169131"/>
                    </a:cubicBezTo>
                    <a:cubicBezTo>
                      <a:pt x="-910" y="191547"/>
                      <a:pt x="4278" y="226896"/>
                      <a:pt x="4278" y="226896"/>
                    </a:cubicBezTo>
                    <a:cubicBezTo>
                      <a:pt x="4960" y="231536"/>
                      <a:pt x="5594" y="235363"/>
                      <a:pt x="5687" y="235403"/>
                    </a:cubicBezTo>
                    <a:cubicBezTo>
                      <a:pt x="5782" y="235446"/>
                      <a:pt x="8700" y="233664"/>
                      <a:pt x="12169" y="231442"/>
                    </a:cubicBezTo>
                    <a:lnTo>
                      <a:pt x="198654" y="112162"/>
                    </a:lnTo>
                    <a:cubicBezTo>
                      <a:pt x="202122" y="109943"/>
                      <a:pt x="204962" y="104272"/>
                      <a:pt x="204962" y="99560"/>
                    </a:cubicBezTo>
                    <a:lnTo>
                      <a:pt x="204962" y="7011"/>
                    </a:lnTo>
                    <a:cubicBezTo>
                      <a:pt x="204962" y="2299"/>
                      <a:pt x="201808" y="-793"/>
                      <a:pt x="197950" y="135"/>
                    </a:cubicBezTo>
                    <a:cubicBezTo>
                      <a:pt x="197950" y="138"/>
                      <a:pt x="185203" y="3210"/>
                      <a:pt x="176339" y="9027"/>
                    </a:cubicBezTo>
                    <a:close/>
                  </a:path>
                </a:pathLst>
              </a:custGeom>
              <a:solidFill>
                <a:srgbClr val="DBBA59"/>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2" name="Free-form: Shape 2080">
                <a:extLst>
                  <a:ext uri="{FF2B5EF4-FFF2-40B4-BE49-F238E27FC236}">
                    <a16:creationId xmlns:a16="http://schemas.microsoft.com/office/drawing/2014/main" id="{181D1F4E-D9A4-FC5D-34AB-74BE81266812}"/>
                  </a:ext>
                </a:extLst>
              </p:cNvPr>
              <p:cNvSpPr/>
              <p:nvPr/>
            </p:nvSpPr>
            <p:spPr>
              <a:xfrm>
                <a:off x="5620361" y="4511352"/>
                <a:ext cx="144459" cy="176654"/>
              </a:xfrm>
              <a:custGeom>
                <a:avLst/>
                <a:gdLst>
                  <a:gd name="connsiteX0" fmla="*/ 144623 w 144459"/>
                  <a:gd name="connsiteY0" fmla="*/ 176620 h 176654"/>
                  <a:gd name="connsiteX1" fmla="*/ 144623 w 144459"/>
                  <a:gd name="connsiteY1" fmla="*/ 58530 h 176654"/>
                  <a:gd name="connsiteX2" fmla="*/ 164 w 144459"/>
                  <a:gd name="connsiteY2" fmla="*/ -35 h 176654"/>
                </a:gdLst>
                <a:ahLst/>
                <a:cxnLst>
                  <a:cxn ang="0">
                    <a:pos x="connsiteX0" y="connsiteY0"/>
                  </a:cxn>
                  <a:cxn ang="0">
                    <a:pos x="connsiteX1" y="connsiteY1"/>
                  </a:cxn>
                  <a:cxn ang="0">
                    <a:pos x="connsiteX2" y="connsiteY2"/>
                  </a:cxn>
                </a:cxnLst>
                <a:rect l="l" t="t" r="r" b="b"/>
                <a:pathLst>
                  <a:path w="144459" h="176654">
                    <a:moveTo>
                      <a:pt x="144623" y="176620"/>
                    </a:moveTo>
                    <a:lnTo>
                      <a:pt x="144623" y="58530"/>
                    </a:lnTo>
                    <a:lnTo>
                      <a:pt x="164" y="-35"/>
                    </a:lnTo>
                  </a:path>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3" name="Free-form: Shape 2081">
                <a:extLst>
                  <a:ext uri="{FF2B5EF4-FFF2-40B4-BE49-F238E27FC236}">
                    <a16:creationId xmlns:a16="http://schemas.microsoft.com/office/drawing/2014/main" id="{A76D4A92-EA9C-9854-30F6-61F9562A7578}"/>
                  </a:ext>
                </a:extLst>
              </p:cNvPr>
              <p:cNvSpPr/>
              <p:nvPr/>
            </p:nvSpPr>
            <p:spPr>
              <a:xfrm>
                <a:off x="5620361" y="4467445"/>
                <a:ext cx="333215" cy="102472"/>
              </a:xfrm>
              <a:custGeom>
                <a:avLst/>
                <a:gdLst>
                  <a:gd name="connsiteX0" fmla="*/ 333350 w 333215"/>
                  <a:gd name="connsiteY0" fmla="*/ -15 h 102472"/>
                  <a:gd name="connsiteX1" fmla="*/ 144593 w 333215"/>
                  <a:gd name="connsiteY1" fmla="*/ 102457 h 102472"/>
                  <a:gd name="connsiteX2" fmla="*/ 134 w 333215"/>
                  <a:gd name="connsiteY2" fmla="*/ 43892 h 102472"/>
                </a:gdLst>
                <a:ahLst/>
                <a:cxnLst>
                  <a:cxn ang="0">
                    <a:pos x="connsiteX0" y="connsiteY0"/>
                  </a:cxn>
                  <a:cxn ang="0">
                    <a:pos x="connsiteX1" y="connsiteY1"/>
                  </a:cxn>
                  <a:cxn ang="0">
                    <a:pos x="connsiteX2" y="connsiteY2"/>
                  </a:cxn>
                </a:cxnLst>
                <a:rect l="l" t="t" r="r" b="b"/>
                <a:pathLst>
                  <a:path w="333215" h="102472">
                    <a:moveTo>
                      <a:pt x="333350" y="-15"/>
                    </a:moveTo>
                    <a:lnTo>
                      <a:pt x="144593" y="102457"/>
                    </a:lnTo>
                    <a:lnTo>
                      <a:pt x="134" y="43892"/>
                    </a:lnTo>
                  </a:path>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4" name="Free-form: Shape 2082">
                <a:extLst>
                  <a:ext uri="{FF2B5EF4-FFF2-40B4-BE49-F238E27FC236}">
                    <a16:creationId xmlns:a16="http://schemas.microsoft.com/office/drawing/2014/main" id="{C69394EB-AF3D-C26F-7E32-CBC42E69637E}"/>
                  </a:ext>
                </a:extLst>
              </p:cNvPr>
              <p:cNvSpPr/>
              <p:nvPr/>
            </p:nvSpPr>
            <p:spPr>
              <a:xfrm>
                <a:off x="5610745" y="4412690"/>
                <a:ext cx="355444" cy="282508"/>
              </a:xfrm>
              <a:custGeom>
                <a:avLst/>
                <a:gdLst>
                  <a:gd name="connsiteX0" fmla="*/ 216919 w 355444"/>
                  <a:gd name="connsiteY0" fmla="*/ 724 h 282508"/>
                  <a:gd name="connsiteX1" fmla="*/ 203340 w 355444"/>
                  <a:gd name="connsiteY1" fmla="*/ 1503 h 282508"/>
                  <a:gd name="connsiteX2" fmla="*/ 6726 w 355444"/>
                  <a:gd name="connsiteY2" fmla="*/ 91151 h 282508"/>
                  <a:gd name="connsiteX3" fmla="*/ 134 w 355444"/>
                  <a:gd name="connsiteY3" fmla="*/ 102765 h 282508"/>
                  <a:gd name="connsiteX4" fmla="*/ 1283 w 355444"/>
                  <a:gd name="connsiteY4" fmla="*/ 210523 h 282508"/>
                  <a:gd name="connsiteX5" fmla="*/ 8123 w 355444"/>
                  <a:gd name="connsiteY5" fmla="*/ 221934 h 282508"/>
                  <a:gd name="connsiteX6" fmla="*/ 149728 w 355444"/>
                  <a:gd name="connsiteY6" fmla="*/ 281590 h 282508"/>
                  <a:gd name="connsiteX7" fmla="*/ 162786 w 355444"/>
                  <a:gd name="connsiteY7" fmla="*/ 280396 h 282508"/>
                  <a:gd name="connsiteX8" fmla="*/ 349270 w 355444"/>
                  <a:gd name="connsiteY8" fmla="*/ 161116 h 282508"/>
                  <a:gd name="connsiteX9" fmla="*/ 355578 w 355444"/>
                  <a:gd name="connsiteY9" fmla="*/ 148514 h 282508"/>
                  <a:gd name="connsiteX10" fmla="*/ 355578 w 355444"/>
                  <a:gd name="connsiteY10" fmla="*/ 54894 h 282508"/>
                  <a:gd name="connsiteX11" fmla="*/ 348681 w 355444"/>
                  <a:gd name="connsiteY11" fmla="*/ 44060 h 282508"/>
                  <a:gd name="connsiteX12" fmla="*/ 216919 w 355444"/>
                  <a:gd name="connsiteY12" fmla="*/ 724 h 28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444" h="282508">
                    <a:moveTo>
                      <a:pt x="216919" y="724"/>
                    </a:moveTo>
                    <a:cubicBezTo>
                      <a:pt x="213126" y="-524"/>
                      <a:pt x="207016" y="-173"/>
                      <a:pt x="203340" y="1503"/>
                    </a:cubicBezTo>
                    <a:lnTo>
                      <a:pt x="6726" y="91151"/>
                    </a:lnTo>
                    <a:cubicBezTo>
                      <a:pt x="3050" y="92828"/>
                      <a:pt x="82" y="98053"/>
                      <a:pt x="134" y="102765"/>
                    </a:cubicBezTo>
                    <a:lnTo>
                      <a:pt x="1283" y="210523"/>
                    </a:lnTo>
                    <a:cubicBezTo>
                      <a:pt x="1333" y="215235"/>
                      <a:pt x="4411" y="220369"/>
                      <a:pt x="8123" y="221934"/>
                    </a:cubicBezTo>
                    <a:lnTo>
                      <a:pt x="149728" y="281590"/>
                    </a:lnTo>
                    <a:cubicBezTo>
                      <a:pt x="153440" y="283152"/>
                      <a:pt x="159315" y="282615"/>
                      <a:pt x="162786" y="280396"/>
                    </a:cubicBezTo>
                    <a:lnTo>
                      <a:pt x="349270" y="161116"/>
                    </a:lnTo>
                    <a:cubicBezTo>
                      <a:pt x="352739" y="158897"/>
                      <a:pt x="355578" y="153226"/>
                      <a:pt x="355578" y="148514"/>
                    </a:cubicBezTo>
                    <a:lnTo>
                      <a:pt x="355578" y="54894"/>
                    </a:lnTo>
                    <a:cubicBezTo>
                      <a:pt x="355578" y="50182"/>
                      <a:pt x="352474" y="45308"/>
                      <a:pt x="348681" y="44060"/>
                    </a:cubicBezTo>
                    <a:lnTo>
                      <a:pt x="216919" y="724"/>
                    </a:lnTo>
                    <a:close/>
                  </a:path>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5" name="Free-form: Shape 2083">
                <a:extLst>
                  <a:ext uri="{FF2B5EF4-FFF2-40B4-BE49-F238E27FC236}">
                    <a16:creationId xmlns:a16="http://schemas.microsoft.com/office/drawing/2014/main" id="{47B0EF3D-CFE8-36E4-DAA0-2EE5BABA2FC7}"/>
                  </a:ext>
                </a:extLst>
              </p:cNvPr>
              <p:cNvSpPr/>
              <p:nvPr/>
            </p:nvSpPr>
            <p:spPr>
              <a:xfrm>
                <a:off x="5642193" y="4452181"/>
                <a:ext cx="203952" cy="72905"/>
              </a:xfrm>
              <a:custGeom>
                <a:avLst/>
                <a:gdLst>
                  <a:gd name="connsiteX0" fmla="*/ 107035 w 203952"/>
                  <a:gd name="connsiteY0" fmla="*/ 8392 h 72905"/>
                  <a:gd name="connsiteX1" fmla="*/ 2965 w 203952"/>
                  <a:gd name="connsiteY1" fmla="*/ 50563 h 72905"/>
                  <a:gd name="connsiteX2" fmla="*/ 2970 w 203952"/>
                  <a:gd name="connsiteY2" fmla="*/ 55572 h 72905"/>
                  <a:gd name="connsiteX3" fmla="*/ 29984 w 203952"/>
                  <a:gd name="connsiteY3" fmla="*/ 67011 h 72905"/>
                  <a:gd name="connsiteX4" fmla="*/ 55183 w 203952"/>
                  <a:gd name="connsiteY4" fmla="*/ 72774 h 72905"/>
                  <a:gd name="connsiteX5" fmla="*/ 49184 w 203952"/>
                  <a:gd name="connsiteY5" fmla="*/ 57316 h 72905"/>
                  <a:gd name="connsiteX6" fmla="*/ 48238 w 203952"/>
                  <a:gd name="connsiteY6" fmla="*/ 53002 h 72905"/>
                  <a:gd name="connsiteX7" fmla="*/ 108444 w 203952"/>
                  <a:gd name="connsiteY7" fmla="*/ 22136 h 72905"/>
                  <a:gd name="connsiteX8" fmla="*/ 151654 w 203952"/>
                  <a:gd name="connsiteY8" fmla="*/ 11704 h 72905"/>
                  <a:gd name="connsiteX9" fmla="*/ 201208 w 203952"/>
                  <a:gd name="connsiteY9" fmla="*/ 4554 h 72905"/>
                  <a:gd name="connsiteX10" fmla="*/ 201148 w 203952"/>
                  <a:gd name="connsiteY10" fmla="*/ 2249 h 72905"/>
                  <a:gd name="connsiteX11" fmla="*/ 107035 w 203952"/>
                  <a:gd name="connsiteY11" fmla="*/ 8392 h 7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952" h="72905">
                    <a:moveTo>
                      <a:pt x="107035" y="8392"/>
                    </a:moveTo>
                    <a:cubicBezTo>
                      <a:pt x="71110" y="25497"/>
                      <a:pt x="2965" y="50563"/>
                      <a:pt x="2965" y="50563"/>
                    </a:cubicBezTo>
                    <a:cubicBezTo>
                      <a:pt x="-794" y="51945"/>
                      <a:pt x="-792" y="54201"/>
                      <a:pt x="2970" y="55572"/>
                    </a:cubicBezTo>
                    <a:cubicBezTo>
                      <a:pt x="2970" y="55572"/>
                      <a:pt x="18814" y="61346"/>
                      <a:pt x="29984" y="67011"/>
                    </a:cubicBezTo>
                    <a:cubicBezTo>
                      <a:pt x="37703" y="70926"/>
                      <a:pt x="46741" y="73505"/>
                      <a:pt x="55183" y="72774"/>
                    </a:cubicBezTo>
                    <a:cubicBezTo>
                      <a:pt x="69687" y="71514"/>
                      <a:pt x="54987" y="60623"/>
                      <a:pt x="49184" y="57316"/>
                    </a:cubicBezTo>
                    <a:cubicBezTo>
                      <a:pt x="47973" y="56628"/>
                      <a:pt x="47449" y="54312"/>
                      <a:pt x="48238" y="53002"/>
                    </a:cubicBezTo>
                    <a:cubicBezTo>
                      <a:pt x="60127" y="33258"/>
                      <a:pt x="90514" y="29103"/>
                      <a:pt x="108444" y="22136"/>
                    </a:cubicBezTo>
                    <a:cubicBezTo>
                      <a:pt x="122877" y="16527"/>
                      <a:pt x="136375" y="12535"/>
                      <a:pt x="151654" y="11704"/>
                    </a:cubicBezTo>
                    <a:cubicBezTo>
                      <a:pt x="170841" y="10659"/>
                      <a:pt x="201208" y="4554"/>
                      <a:pt x="201208" y="4554"/>
                    </a:cubicBezTo>
                    <a:cubicBezTo>
                      <a:pt x="205087" y="3774"/>
                      <a:pt x="205061" y="2738"/>
                      <a:pt x="201148" y="2249"/>
                    </a:cubicBezTo>
                    <a:cubicBezTo>
                      <a:pt x="201151" y="2252"/>
                      <a:pt x="136766" y="-5760"/>
                      <a:pt x="107035" y="8392"/>
                    </a:cubicBezTo>
                    <a:close/>
                  </a:path>
                </a:pathLst>
              </a:custGeom>
              <a:solidFill>
                <a:srgbClr val="FFFFFF"/>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481" name="Free-form: Shape 2069">
              <a:extLst>
                <a:ext uri="{FF2B5EF4-FFF2-40B4-BE49-F238E27FC236}">
                  <a16:creationId xmlns:a16="http://schemas.microsoft.com/office/drawing/2014/main" id="{61E4068F-9BAF-B7FD-363E-85E953C7F651}"/>
                </a:ext>
              </a:extLst>
            </p:cNvPr>
            <p:cNvSpPr/>
            <p:nvPr/>
          </p:nvSpPr>
          <p:spPr>
            <a:xfrm>
              <a:off x="5390704" y="4411261"/>
              <a:ext cx="9525" cy="9525"/>
            </a:xfrm>
            <a:custGeom>
              <a:avLst/>
              <a:gdLst/>
              <a:ahLst/>
              <a:cxnLst/>
              <a:rect l="l" t="t" r="r" b="b"/>
              <a:pathLst>
                <a:path w="9525" h="9525"/>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2" name="Free-form: Shape 2070">
              <a:extLst>
                <a:ext uri="{FF2B5EF4-FFF2-40B4-BE49-F238E27FC236}">
                  <a16:creationId xmlns:a16="http://schemas.microsoft.com/office/drawing/2014/main" id="{3C61BFBB-3E92-B96D-5BFC-6B59C13F498C}"/>
                </a:ext>
              </a:extLst>
            </p:cNvPr>
            <p:cNvSpPr/>
            <p:nvPr/>
          </p:nvSpPr>
          <p:spPr>
            <a:xfrm>
              <a:off x="5480238" y="4622674"/>
              <a:ext cx="229578" cy="135779"/>
            </a:xfrm>
            <a:custGeom>
              <a:avLst/>
              <a:gdLst>
                <a:gd name="connsiteX0" fmla="*/ 7646 w 229578"/>
                <a:gd name="connsiteY0" fmla="*/ -57 h 135779"/>
                <a:gd name="connsiteX1" fmla="*/ 16262 w 229578"/>
                <a:gd name="connsiteY1" fmla="*/ 79251 h 135779"/>
                <a:gd name="connsiteX2" fmla="*/ 83959 w 229578"/>
                <a:gd name="connsiteY2" fmla="*/ 106402 h 135779"/>
                <a:gd name="connsiteX3" fmla="*/ 127474 w 229578"/>
                <a:gd name="connsiteY3" fmla="*/ 135700 h 135779"/>
                <a:gd name="connsiteX4" fmla="*/ 219962 w 229578"/>
                <a:gd name="connsiteY4" fmla="*/ 96399 h 135779"/>
                <a:gd name="connsiteX5" fmla="*/ 224270 w 229578"/>
                <a:gd name="connsiteY5" fmla="*/ 36377 h 135779"/>
                <a:gd name="connsiteX6" fmla="*/ 7646 w 229578"/>
                <a:gd name="connsiteY6" fmla="*/ -57 h 13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578" h="135779">
                  <a:moveTo>
                    <a:pt x="7646" y="-57"/>
                  </a:moveTo>
                  <a:cubicBezTo>
                    <a:pt x="7646" y="-57"/>
                    <a:pt x="-13891" y="69964"/>
                    <a:pt x="16262" y="79251"/>
                  </a:cubicBezTo>
                  <a:cubicBezTo>
                    <a:pt x="46418" y="88537"/>
                    <a:pt x="77190" y="94971"/>
                    <a:pt x="83959" y="106402"/>
                  </a:cubicBezTo>
                  <a:cubicBezTo>
                    <a:pt x="90727" y="117835"/>
                    <a:pt x="92219" y="134980"/>
                    <a:pt x="127474" y="135700"/>
                  </a:cubicBezTo>
                  <a:cubicBezTo>
                    <a:pt x="162729" y="136414"/>
                    <a:pt x="203960" y="119977"/>
                    <a:pt x="219962" y="96399"/>
                  </a:cubicBezTo>
                  <a:cubicBezTo>
                    <a:pt x="235961" y="72820"/>
                    <a:pt x="228578" y="34947"/>
                    <a:pt x="224270" y="36377"/>
                  </a:cubicBezTo>
                  <a:cubicBezTo>
                    <a:pt x="219962" y="37808"/>
                    <a:pt x="7646" y="-57"/>
                    <a:pt x="7646" y="-57"/>
                  </a:cubicBezTo>
                  <a:close/>
                </a:path>
              </a:pathLst>
            </a:custGeom>
            <a:solidFill>
              <a:srgbClr val="DBBA59"/>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3" name="Free-form: Shape 2071">
              <a:extLst>
                <a:ext uri="{FF2B5EF4-FFF2-40B4-BE49-F238E27FC236}">
                  <a16:creationId xmlns:a16="http://schemas.microsoft.com/office/drawing/2014/main" id="{C2892F7A-C643-8563-181E-BD8BA59955CC}"/>
                </a:ext>
              </a:extLst>
            </p:cNvPr>
            <p:cNvSpPr/>
            <p:nvPr/>
          </p:nvSpPr>
          <p:spPr>
            <a:xfrm>
              <a:off x="5480238" y="4622674"/>
              <a:ext cx="229578" cy="135779"/>
            </a:xfrm>
            <a:custGeom>
              <a:avLst/>
              <a:gdLst>
                <a:gd name="connsiteX0" fmla="*/ 7646 w 229578"/>
                <a:gd name="connsiteY0" fmla="*/ -57 h 135779"/>
                <a:gd name="connsiteX1" fmla="*/ 16262 w 229578"/>
                <a:gd name="connsiteY1" fmla="*/ 79251 h 135779"/>
                <a:gd name="connsiteX2" fmla="*/ 83959 w 229578"/>
                <a:gd name="connsiteY2" fmla="*/ 106402 h 135779"/>
                <a:gd name="connsiteX3" fmla="*/ 127474 w 229578"/>
                <a:gd name="connsiteY3" fmla="*/ 135700 h 135779"/>
                <a:gd name="connsiteX4" fmla="*/ 219962 w 229578"/>
                <a:gd name="connsiteY4" fmla="*/ 96399 h 135779"/>
                <a:gd name="connsiteX5" fmla="*/ 224270 w 229578"/>
                <a:gd name="connsiteY5" fmla="*/ 36377 h 135779"/>
                <a:gd name="connsiteX6" fmla="*/ 7646 w 229578"/>
                <a:gd name="connsiteY6" fmla="*/ -57 h 13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578" h="135779">
                  <a:moveTo>
                    <a:pt x="7646" y="-57"/>
                  </a:moveTo>
                  <a:cubicBezTo>
                    <a:pt x="7646" y="-57"/>
                    <a:pt x="-13891" y="69964"/>
                    <a:pt x="16262" y="79251"/>
                  </a:cubicBezTo>
                  <a:cubicBezTo>
                    <a:pt x="46418" y="88537"/>
                    <a:pt x="77190" y="94971"/>
                    <a:pt x="83959" y="106402"/>
                  </a:cubicBezTo>
                  <a:cubicBezTo>
                    <a:pt x="90727" y="117835"/>
                    <a:pt x="92219" y="134980"/>
                    <a:pt x="127474" y="135700"/>
                  </a:cubicBezTo>
                  <a:cubicBezTo>
                    <a:pt x="162729" y="136414"/>
                    <a:pt x="203960" y="119977"/>
                    <a:pt x="219962" y="96399"/>
                  </a:cubicBezTo>
                  <a:cubicBezTo>
                    <a:pt x="235961" y="72820"/>
                    <a:pt x="228578" y="34947"/>
                    <a:pt x="224270" y="36377"/>
                  </a:cubicBezTo>
                  <a:cubicBezTo>
                    <a:pt x="219962" y="37808"/>
                    <a:pt x="7646" y="-57"/>
                    <a:pt x="7646" y="-57"/>
                  </a:cubicBezTo>
                  <a:close/>
                </a:path>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4" name="Free-form: Shape 2072">
              <a:extLst>
                <a:ext uri="{FF2B5EF4-FFF2-40B4-BE49-F238E27FC236}">
                  <a16:creationId xmlns:a16="http://schemas.microsoft.com/office/drawing/2014/main" id="{57FEBAD6-55C7-3047-A66B-376938D608E9}"/>
                </a:ext>
              </a:extLst>
            </p:cNvPr>
            <p:cNvSpPr/>
            <p:nvPr/>
          </p:nvSpPr>
          <p:spPr>
            <a:xfrm>
              <a:off x="5488352" y="4575477"/>
              <a:ext cx="216159" cy="142396"/>
            </a:xfrm>
            <a:custGeom>
              <a:avLst/>
              <a:gdLst>
                <a:gd name="connsiteX0" fmla="*/ 7137 w 216159"/>
                <a:gd name="connsiteY0" fmla="*/ 59155 h 142396"/>
                <a:gd name="connsiteX1" fmla="*/ 7233 w 216159"/>
                <a:gd name="connsiteY1" fmla="*/ 38212 h 142396"/>
                <a:gd name="connsiteX2" fmla="*/ 62122 w 216159"/>
                <a:gd name="connsiteY2" fmla="*/ 4753 h 142396"/>
                <a:gd name="connsiteX3" fmla="*/ 96740 w 216159"/>
                <a:gd name="connsiteY3" fmla="*/ 3131 h 142396"/>
                <a:gd name="connsiteX4" fmla="*/ 216322 w 216159"/>
                <a:gd name="connsiteY4" fmla="*/ 83587 h 142396"/>
                <a:gd name="connsiteX5" fmla="*/ 166854 w 216159"/>
                <a:gd name="connsiteY5" fmla="*/ 137886 h 142396"/>
                <a:gd name="connsiteX6" fmla="*/ 133111 w 216159"/>
                <a:gd name="connsiteY6" fmla="*/ 138026 h 142396"/>
                <a:gd name="connsiteX7" fmla="*/ 7137 w 216159"/>
                <a:gd name="connsiteY7" fmla="*/ 59155 h 14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159" h="142396">
                  <a:moveTo>
                    <a:pt x="7137" y="59155"/>
                  </a:moveTo>
                  <a:cubicBezTo>
                    <a:pt x="-2158" y="53335"/>
                    <a:pt x="-2115" y="43912"/>
                    <a:pt x="7233" y="38212"/>
                  </a:cubicBezTo>
                  <a:lnTo>
                    <a:pt x="62122" y="4753"/>
                  </a:lnTo>
                  <a:cubicBezTo>
                    <a:pt x="71470" y="-946"/>
                    <a:pt x="87049" y="-1674"/>
                    <a:pt x="96740" y="3131"/>
                  </a:cubicBezTo>
                  <a:cubicBezTo>
                    <a:pt x="96740" y="3131"/>
                    <a:pt x="214873" y="61711"/>
                    <a:pt x="216322" y="83587"/>
                  </a:cubicBezTo>
                  <a:cubicBezTo>
                    <a:pt x="217772" y="105461"/>
                    <a:pt x="166854" y="137886"/>
                    <a:pt x="166854" y="137886"/>
                  </a:cubicBezTo>
                  <a:cubicBezTo>
                    <a:pt x="157592" y="143783"/>
                    <a:pt x="142409" y="143846"/>
                    <a:pt x="133111" y="138026"/>
                  </a:cubicBezTo>
                  <a:lnTo>
                    <a:pt x="7137" y="59155"/>
                  </a:lnTo>
                  <a:close/>
                </a:path>
              </a:pathLst>
            </a:custGeom>
            <a:solidFill>
              <a:srgbClr val="F3D169"/>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5" name="Free-form: Shape 2073">
              <a:extLst>
                <a:ext uri="{FF2B5EF4-FFF2-40B4-BE49-F238E27FC236}">
                  <a16:creationId xmlns:a16="http://schemas.microsoft.com/office/drawing/2014/main" id="{59EFBD01-FA59-4A14-1F13-B97E9F6904A8}"/>
                </a:ext>
              </a:extLst>
            </p:cNvPr>
            <p:cNvSpPr/>
            <p:nvPr/>
          </p:nvSpPr>
          <p:spPr>
            <a:xfrm>
              <a:off x="5529028" y="4598841"/>
              <a:ext cx="66444" cy="75918"/>
            </a:xfrm>
            <a:custGeom>
              <a:avLst/>
              <a:gdLst>
                <a:gd name="connsiteX0" fmla="*/ 42904 w 66444"/>
                <a:gd name="connsiteY0" fmla="*/ 50272 h 75918"/>
                <a:gd name="connsiteX1" fmla="*/ 34858 w 66444"/>
                <a:gd name="connsiteY1" fmla="*/ 16228 h 75918"/>
                <a:gd name="connsiteX2" fmla="*/ 45691 w 66444"/>
                <a:gd name="connsiteY2" fmla="*/ 14303 h 75918"/>
                <a:gd name="connsiteX3" fmla="*/ 52521 w 66444"/>
                <a:gd name="connsiteY3" fmla="*/ 14043 h 75918"/>
                <a:gd name="connsiteX4" fmla="*/ 55384 w 66444"/>
                <a:gd name="connsiteY4" fmla="*/ 2404 h 75918"/>
                <a:gd name="connsiteX5" fmla="*/ 51810 w 66444"/>
                <a:gd name="connsiteY5" fmla="*/ 579 h 75918"/>
                <a:gd name="connsiteX6" fmla="*/ 43056 w 66444"/>
                <a:gd name="connsiteY6" fmla="*/ 508 h 75918"/>
                <a:gd name="connsiteX7" fmla="*/ 42033 w 66444"/>
                <a:gd name="connsiteY7" fmla="*/ 502 h 75918"/>
                <a:gd name="connsiteX8" fmla="*/ 7470 w 66444"/>
                <a:gd name="connsiteY8" fmla="*/ 12301 h 75918"/>
                <a:gd name="connsiteX9" fmla="*/ 32855 w 66444"/>
                <a:gd name="connsiteY9" fmla="*/ 56266 h 75918"/>
                <a:gd name="connsiteX10" fmla="*/ 52142 w 66444"/>
                <a:gd name="connsiteY10" fmla="*/ 66957 h 75918"/>
                <a:gd name="connsiteX11" fmla="*/ 54790 w 66444"/>
                <a:gd name="connsiteY11" fmla="*/ 69327 h 75918"/>
                <a:gd name="connsiteX12" fmla="*/ 63645 w 66444"/>
                <a:gd name="connsiteY12" fmla="*/ 75769 h 75918"/>
                <a:gd name="connsiteX13" fmla="*/ 66627 w 66444"/>
                <a:gd name="connsiteY13" fmla="*/ 69973 h 75918"/>
                <a:gd name="connsiteX14" fmla="*/ 50306 w 66444"/>
                <a:gd name="connsiteY14" fmla="*/ 57054 h 75918"/>
                <a:gd name="connsiteX15" fmla="*/ 42904 w 66444"/>
                <a:gd name="connsiteY15" fmla="*/ 50272 h 7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444" h="75918">
                  <a:moveTo>
                    <a:pt x="42904" y="50272"/>
                  </a:moveTo>
                  <a:cubicBezTo>
                    <a:pt x="34583" y="42650"/>
                    <a:pt x="18534" y="24917"/>
                    <a:pt x="34858" y="16228"/>
                  </a:cubicBezTo>
                  <a:cubicBezTo>
                    <a:pt x="38329" y="14383"/>
                    <a:pt x="41962" y="14352"/>
                    <a:pt x="45691" y="14303"/>
                  </a:cubicBezTo>
                  <a:cubicBezTo>
                    <a:pt x="47953" y="14272"/>
                    <a:pt x="50268" y="14340"/>
                    <a:pt x="52521" y="14043"/>
                  </a:cubicBezTo>
                  <a:cubicBezTo>
                    <a:pt x="57389" y="13401"/>
                    <a:pt x="64128" y="6867"/>
                    <a:pt x="55384" y="2404"/>
                  </a:cubicBezTo>
                  <a:cubicBezTo>
                    <a:pt x="51810" y="579"/>
                    <a:pt x="51810" y="579"/>
                    <a:pt x="51810" y="579"/>
                  </a:cubicBezTo>
                  <a:cubicBezTo>
                    <a:pt x="47591" y="-223"/>
                    <a:pt x="43652" y="-255"/>
                    <a:pt x="43056" y="508"/>
                  </a:cubicBezTo>
                  <a:cubicBezTo>
                    <a:pt x="43056" y="508"/>
                    <a:pt x="43056" y="508"/>
                    <a:pt x="42033" y="502"/>
                  </a:cubicBezTo>
                  <a:cubicBezTo>
                    <a:pt x="30609" y="419"/>
                    <a:pt x="16820" y="4092"/>
                    <a:pt x="7470" y="12301"/>
                  </a:cubicBezTo>
                  <a:cubicBezTo>
                    <a:pt x="-14630" y="31714"/>
                    <a:pt x="19488" y="50366"/>
                    <a:pt x="32855" y="56266"/>
                  </a:cubicBezTo>
                  <a:cubicBezTo>
                    <a:pt x="39561" y="59224"/>
                    <a:pt x="46365" y="61800"/>
                    <a:pt x="52142" y="66957"/>
                  </a:cubicBezTo>
                  <a:cubicBezTo>
                    <a:pt x="54790" y="69327"/>
                    <a:pt x="54790" y="69327"/>
                    <a:pt x="54790" y="69327"/>
                  </a:cubicBezTo>
                  <a:cubicBezTo>
                    <a:pt x="57844" y="71860"/>
                    <a:pt x="61828" y="74756"/>
                    <a:pt x="63645" y="75769"/>
                  </a:cubicBezTo>
                  <a:cubicBezTo>
                    <a:pt x="65461" y="76783"/>
                    <a:pt x="66841" y="70161"/>
                    <a:pt x="66627" y="69973"/>
                  </a:cubicBezTo>
                  <a:cubicBezTo>
                    <a:pt x="66412" y="69784"/>
                    <a:pt x="58855" y="63779"/>
                    <a:pt x="50306" y="57054"/>
                  </a:cubicBezTo>
                  <a:cubicBezTo>
                    <a:pt x="50308" y="57054"/>
                    <a:pt x="50308" y="57054"/>
                    <a:pt x="42904" y="50272"/>
                  </a:cubicBezTo>
                  <a:close/>
                </a:path>
              </a:pathLst>
            </a:custGeom>
            <a:solidFill>
              <a:srgbClr val="FFFFFF"/>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6" name="Free-form: Shape 2074">
              <a:extLst>
                <a:ext uri="{FF2B5EF4-FFF2-40B4-BE49-F238E27FC236}">
                  <a16:creationId xmlns:a16="http://schemas.microsoft.com/office/drawing/2014/main" id="{630F883D-CD8F-6E29-DA81-BE8D915D1F7B}"/>
                </a:ext>
              </a:extLst>
            </p:cNvPr>
            <p:cNvSpPr/>
            <p:nvPr/>
          </p:nvSpPr>
          <p:spPr>
            <a:xfrm>
              <a:off x="5488352" y="4575477"/>
              <a:ext cx="216159" cy="142396"/>
            </a:xfrm>
            <a:custGeom>
              <a:avLst/>
              <a:gdLst>
                <a:gd name="connsiteX0" fmla="*/ 7137 w 216159"/>
                <a:gd name="connsiteY0" fmla="*/ 59155 h 142396"/>
                <a:gd name="connsiteX1" fmla="*/ 7233 w 216159"/>
                <a:gd name="connsiteY1" fmla="*/ 38212 h 142396"/>
                <a:gd name="connsiteX2" fmla="*/ 62122 w 216159"/>
                <a:gd name="connsiteY2" fmla="*/ 4753 h 142396"/>
                <a:gd name="connsiteX3" fmla="*/ 96740 w 216159"/>
                <a:gd name="connsiteY3" fmla="*/ 3131 h 142396"/>
                <a:gd name="connsiteX4" fmla="*/ 216322 w 216159"/>
                <a:gd name="connsiteY4" fmla="*/ 83587 h 142396"/>
                <a:gd name="connsiteX5" fmla="*/ 166854 w 216159"/>
                <a:gd name="connsiteY5" fmla="*/ 137886 h 142396"/>
                <a:gd name="connsiteX6" fmla="*/ 133111 w 216159"/>
                <a:gd name="connsiteY6" fmla="*/ 138026 h 142396"/>
                <a:gd name="connsiteX7" fmla="*/ 7137 w 216159"/>
                <a:gd name="connsiteY7" fmla="*/ 59155 h 14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159" h="142396">
                  <a:moveTo>
                    <a:pt x="7137" y="59155"/>
                  </a:moveTo>
                  <a:cubicBezTo>
                    <a:pt x="-2158" y="53335"/>
                    <a:pt x="-2115" y="43912"/>
                    <a:pt x="7233" y="38212"/>
                  </a:cubicBezTo>
                  <a:lnTo>
                    <a:pt x="62122" y="4753"/>
                  </a:lnTo>
                  <a:cubicBezTo>
                    <a:pt x="71470" y="-946"/>
                    <a:pt x="87049" y="-1674"/>
                    <a:pt x="96740" y="3131"/>
                  </a:cubicBezTo>
                  <a:cubicBezTo>
                    <a:pt x="96740" y="3131"/>
                    <a:pt x="214873" y="61711"/>
                    <a:pt x="216322" y="83587"/>
                  </a:cubicBezTo>
                  <a:cubicBezTo>
                    <a:pt x="217772" y="105461"/>
                    <a:pt x="166854" y="137886"/>
                    <a:pt x="166854" y="137886"/>
                  </a:cubicBezTo>
                  <a:cubicBezTo>
                    <a:pt x="157592" y="143783"/>
                    <a:pt x="142409" y="143846"/>
                    <a:pt x="133111" y="138026"/>
                  </a:cubicBezTo>
                  <a:lnTo>
                    <a:pt x="7137" y="59155"/>
                  </a:lnTo>
                  <a:close/>
                </a:path>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7" name="Free-form: Shape 2075">
              <a:extLst>
                <a:ext uri="{FF2B5EF4-FFF2-40B4-BE49-F238E27FC236}">
                  <a16:creationId xmlns:a16="http://schemas.microsoft.com/office/drawing/2014/main" id="{7A5B481B-A672-259B-CA46-3B498E56EA5D}"/>
                </a:ext>
              </a:extLst>
            </p:cNvPr>
            <p:cNvSpPr/>
            <p:nvPr/>
          </p:nvSpPr>
          <p:spPr>
            <a:xfrm>
              <a:off x="5391896" y="4658937"/>
              <a:ext cx="259494" cy="170949"/>
            </a:xfrm>
            <a:custGeom>
              <a:avLst/>
              <a:gdLst>
                <a:gd name="connsiteX0" fmla="*/ 217 w 259494"/>
                <a:gd name="connsiteY0" fmla="*/ -70 h 170949"/>
                <a:gd name="connsiteX1" fmla="*/ 217 w 259494"/>
                <a:gd name="connsiteY1" fmla="*/ 10584 h 170949"/>
                <a:gd name="connsiteX2" fmla="*/ 259712 w 259494"/>
                <a:gd name="connsiteY2" fmla="*/ 170879 h 170949"/>
                <a:gd name="connsiteX3" fmla="*/ 259438 w 259494"/>
                <a:gd name="connsiteY3" fmla="*/ 157026 h 170949"/>
              </a:gdLst>
              <a:ahLst/>
              <a:cxnLst>
                <a:cxn ang="0">
                  <a:pos x="connsiteX0" y="connsiteY0"/>
                </a:cxn>
                <a:cxn ang="0">
                  <a:pos x="connsiteX1" y="connsiteY1"/>
                </a:cxn>
                <a:cxn ang="0">
                  <a:pos x="connsiteX2" y="connsiteY2"/>
                </a:cxn>
                <a:cxn ang="0">
                  <a:pos x="connsiteX3" y="connsiteY3"/>
                </a:cxn>
              </a:cxnLst>
              <a:rect l="l" t="t" r="r" b="b"/>
              <a:pathLst>
                <a:path w="259494" h="170949">
                  <a:moveTo>
                    <a:pt x="217" y="-70"/>
                  </a:moveTo>
                  <a:lnTo>
                    <a:pt x="217" y="10584"/>
                  </a:lnTo>
                  <a:lnTo>
                    <a:pt x="259712" y="170879"/>
                  </a:lnTo>
                  <a:lnTo>
                    <a:pt x="259438" y="157026"/>
                  </a:lnTo>
                  <a:close/>
                </a:path>
              </a:pathLst>
            </a:custGeom>
            <a:solidFill>
              <a:srgbClr val="CCCCCC"/>
            </a:solid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8" name="Free-form: Shape 2076">
              <a:extLst>
                <a:ext uri="{FF2B5EF4-FFF2-40B4-BE49-F238E27FC236}">
                  <a16:creationId xmlns:a16="http://schemas.microsoft.com/office/drawing/2014/main" id="{B472AAB0-DFB9-E7A7-58C6-C70FCCE10F31}"/>
                </a:ext>
              </a:extLst>
            </p:cNvPr>
            <p:cNvSpPr/>
            <p:nvPr/>
          </p:nvSpPr>
          <p:spPr>
            <a:xfrm>
              <a:off x="5651117" y="4601528"/>
              <a:ext cx="400385" cy="228357"/>
            </a:xfrm>
            <a:custGeom>
              <a:avLst/>
              <a:gdLst>
                <a:gd name="connsiteX0" fmla="*/ 114 w 400385"/>
                <a:gd name="connsiteY0" fmla="*/ 214442 h 228357"/>
                <a:gd name="connsiteX1" fmla="*/ 388 w 400385"/>
                <a:gd name="connsiteY1" fmla="*/ 228294 h 228357"/>
                <a:gd name="connsiteX2" fmla="*/ 400499 w 400385"/>
                <a:gd name="connsiteY2" fmla="*/ 10588 h 228357"/>
                <a:gd name="connsiteX3" fmla="*/ 400499 w 400385"/>
                <a:gd name="connsiteY3" fmla="*/ -63 h 228357"/>
              </a:gdLst>
              <a:ahLst/>
              <a:cxnLst>
                <a:cxn ang="0">
                  <a:pos x="connsiteX0" y="connsiteY0"/>
                </a:cxn>
                <a:cxn ang="0">
                  <a:pos x="connsiteX1" y="connsiteY1"/>
                </a:cxn>
                <a:cxn ang="0">
                  <a:pos x="connsiteX2" y="connsiteY2"/>
                </a:cxn>
                <a:cxn ang="0">
                  <a:pos x="connsiteX3" y="connsiteY3"/>
                </a:cxn>
              </a:cxnLst>
              <a:rect l="l" t="t" r="r" b="b"/>
              <a:pathLst>
                <a:path w="400385" h="228357">
                  <a:moveTo>
                    <a:pt x="114" y="214442"/>
                  </a:moveTo>
                  <a:lnTo>
                    <a:pt x="388" y="228294"/>
                  </a:lnTo>
                  <a:lnTo>
                    <a:pt x="400499" y="10588"/>
                  </a:lnTo>
                  <a:lnTo>
                    <a:pt x="400499" y="-63"/>
                  </a:lnTo>
                  <a:close/>
                </a:path>
              </a:pathLst>
            </a:custGeom>
            <a:solidFill>
              <a:srgbClr val="CCCCCC"/>
            </a:solid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496" name="Free-form: Shape 2084">
            <a:extLst>
              <a:ext uri="{FF2B5EF4-FFF2-40B4-BE49-F238E27FC236}">
                <a16:creationId xmlns:a16="http://schemas.microsoft.com/office/drawing/2014/main" id="{760C4C77-21B9-B00F-A39E-7F5B84FCAE01}"/>
              </a:ext>
            </a:extLst>
          </p:cNvPr>
          <p:cNvSpPr/>
          <p:nvPr/>
        </p:nvSpPr>
        <p:spPr>
          <a:xfrm rot="3600000">
            <a:off x="4062690" y="2490810"/>
            <a:ext cx="898255" cy="260286"/>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ln>
            <a:solidFill>
              <a:schemeClr val="tx2"/>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mn-cs"/>
              <a:sym typeface="Arial"/>
            </a:endParaRPr>
          </a:p>
        </p:txBody>
      </p:sp>
      <p:sp>
        <p:nvSpPr>
          <p:cNvPr id="497" name="Free-form: Shape 2085">
            <a:extLst>
              <a:ext uri="{FF2B5EF4-FFF2-40B4-BE49-F238E27FC236}">
                <a16:creationId xmlns:a16="http://schemas.microsoft.com/office/drawing/2014/main" id="{F8B593B2-13EF-4B7D-ECA6-E977BBCCD5D4}"/>
              </a:ext>
            </a:extLst>
          </p:cNvPr>
          <p:cNvSpPr/>
          <p:nvPr/>
        </p:nvSpPr>
        <p:spPr>
          <a:xfrm rot="17863314" flipH="1">
            <a:off x="6650172" y="2528583"/>
            <a:ext cx="752249" cy="203741"/>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ln>
            <a:solidFill>
              <a:schemeClr val="tx2"/>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mn-cs"/>
              <a:sym typeface="Arial"/>
            </a:endParaRPr>
          </a:p>
        </p:txBody>
      </p:sp>
      <p:sp>
        <p:nvSpPr>
          <p:cNvPr id="498" name="Free-form: Shape 2086">
            <a:extLst>
              <a:ext uri="{FF2B5EF4-FFF2-40B4-BE49-F238E27FC236}">
                <a16:creationId xmlns:a16="http://schemas.microsoft.com/office/drawing/2014/main" id="{A2AAB117-83BD-807A-4B1D-C0B029E4E864}"/>
              </a:ext>
            </a:extLst>
          </p:cNvPr>
          <p:cNvSpPr/>
          <p:nvPr/>
        </p:nvSpPr>
        <p:spPr>
          <a:xfrm rot="2285757">
            <a:off x="2982618" y="1695977"/>
            <a:ext cx="538017" cy="117164"/>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ln>
            <a:solidFill>
              <a:schemeClr val="tx2"/>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sym typeface="Arial"/>
            </a:endParaRPr>
          </a:p>
        </p:txBody>
      </p:sp>
      <p:sp>
        <p:nvSpPr>
          <p:cNvPr id="499" name="TextBox 498">
            <a:extLst>
              <a:ext uri="{FF2B5EF4-FFF2-40B4-BE49-F238E27FC236}">
                <a16:creationId xmlns:a16="http://schemas.microsoft.com/office/drawing/2014/main" id="{A485910C-84CD-1C74-BF2D-A920EBAF5E6C}"/>
              </a:ext>
            </a:extLst>
          </p:cNvPr>
          <p:cNvSpPr txBox="1"/>
          <p:nvPr/>
        </p:nvSpPr>
        <p:spPr>
          <a:xfrm>
            <a:off x="7504660" y="2391737"/>
            <a:ext cx="739886" cy="223074"/>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1200" cap="none" spc="0" normalizeH="0" baseline="0" noProof="0">
                <a:ln>
                  <a:noFill/>
                </a:ln>
                <a:solidFill>
                  <a:srgbClr val="585854"/>
                </a:solidFill>
                <a:effectLst/>
                <a:uLnTx/>
                <a:uFillTx/>
                <a:latin typeface="Aptos" panose="02110004020202020204"/>
                <a:ea typeface="ＭＳ Ｐゴシック" charset="0"/>
                <a:cs typeface="Arial"/>
                <a:sym typeface="Arial"/>
              </a:rPr>
              <a:t>Liver</a:t>
            </a:r>
          </a:p>
        </p:txBody>
      </p:sp>
      <p:sp>
        <p:nvSpPr>
          <p:cNvPr id="500" name="TextBox 499">
            <a:extLst>
              <a:ext uri="{FF2B5EF4-FFF2-40B4-BE49-F238E27FC236}">
                <a16:creationId xmlns:a16="http://schemas.microsoft.com/office/drawing/2014/main" id="{A4E7841E-0D65-1747-7072-B779EB232D8C}"/>
              </a:ext>
            </a:extLst>
          </p:cNvPr>
          <p:cNvSpPr txBox="1"/>
          <p:nvPr/>
        </p:nvSpPr>
        <p:spPr>
          <a:xfrm>
            <a:off x="3214150" y="2403341"/>
            <a:ext cx="1020489" cy="223074"/>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1200" cap="none" spc="0" normalizeH="0" baseline="0" noProof="0">
                <a:ln>
                  <a:noFill/>
                </a:ln>
                <a:solidFill>
                  <a:srgbClr val="585854"/>
                </a:solidFill>
                <a:effectLst/>
                <a:uLnTx/>
                <a:uFillTx/>
                <a:latin typeface="Aptos" panose="02110004020202020204"/>
                <a:ea typeface="ＭＳ Ｐゴシック" charset="0"/>
                <a:cs typeface="Arial"/>
                <a:sym typeface="Arial"/>
              </a:rPr>
              <a:t>Intestines</a:t>
            </a:r>
          </a:p>
        </p:txBody>
      </p:sp>
      <p:sp>
        <p:nvSpPr>
          <p:cNvPr id="501" name="TextBox 500">
            <a:extLst>
              <a:ext uri="{FF2B5EF4-FFF2-40B4-BE49-F238E27FC236}">
                <a16:creationId xmlns:a16="http://schemas.microsoft.com/office/drawing/2014/main" id="{014AEA13-2876-D20E-BA51-91588D5CC2D9}"/>
              </a:ext>
            </a:extLst>
          </p:cNvPr>
          <p:cNvSpPr txBox="1"/>
          <p:nvPr/>
        </p:nvSpPr>
        <p:spPr>
          <a:xfrm>
            <a:off x="1799707" y="1879987"/>
            <a:ext cx="1160987" cy="223074"/>
          </a:xfrm>
          <a:prstGeom prst="rect">
            <a:avLst/>
          </a:prstGeom>
          <a:noFill/>
        </p:spPr>
        <p:txBody>
          <a:bodyPr wrap="square" lIns="0" tIns="0" rIns="0" bIns="0" rtlCol="0" anchor="ctr" anchorCtr="0">
            <a:spAutoFit/>
          </a:body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1200" cap="none" spc="0" normalizeH="0" baseline="0" noProof="0">
                <a:ln>
                  <a:noFill/>
                </a:ln>
                <a:solidFill>
                  <a:srgbClr val="585854"/>
                </a:solidFill>
                <a:effectLst/>
                <a:uLnTx/>
                <a:uFillTx/>
                <a:latin typeface="Aptos" panose="02110004020202020204"/>
                <a:ea typeface="ＭＳ Ｐゴシック" charset="0"/>
                <a:cs typeface="Arial"/>
                <a:sym typeface="Arial"/>
              </a:rPr>
              <a:t>Dietary fats</a:t>
            </a:r>
          </a:p>
        </p:txBody>
      </p:sp>
      <p:sp>
        <p:nvSpPr>
          <p:cNvPr id="502" name="TextBox 501">
            <a:extLst>
              <a:ext uri="{FF2B5EF4-FFF2-40B4-BE49-F238E27FC236}">
                <a16:creationId xmlns:a16="http://schemas.microsoft.com/office/drawing/2014/main" id="{C86502D9-9131-80F9-74E3-9F0812DC9143}"/>
              </a:ext>
            </a:extLst>
          </p:cNvPr>
          <p:cNvSpPr txBox="1"/>
          <p:nvPr/>
        </p:nvSpPr>
        <p:spPr>
          <a:xfrm>
            <a:off x="944747" y="2806988"/>
            <a:ext cx="854960" cy="223074"/>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1200" cap="none" spc="0" normalizeH="0" baseline="0" noProof="0">
                <a:ln>
                  <a:noFill/>
                </a:ln>
                <a:solidFill>
                  <a:srgbClr val="F15922">
                    <a:lumMod val="60000"/>
                    <a:lumOff val="40000"/>
                  </a:srgbClr>
                </a:solidFill>
                <a:effectLst/>
                <a:uLnTx/>
                <a:uFillTx/>
                <a:latin typeface="Aptos" panose="02110004020202020204"/>
                <a:ea typeface="+mn-ea"/>
                <a:cs typeface="Arial" panose="020B0604020202020204" pitchFamily="34" charset="0"/>
                <a:sym typeface="Arial"/>
              </a:rPr>
              <a:t>Vessel</a:t>
            </a:r>
            <a:endParaRPr kumimoji="0" lang="en-GB" sz="1600" b="1" i="0" u="none" strike="noStrike" kern="1200" cap="none" spc="0" normalizeH="0" baseline="0" noProof="0">
              <a:ln>
                <a:noFill/>
              </a:ln>
              <a:solidFill>
                <a:srgbClr val="F15922">
                  <a:lumMod val="60000"/>
                  <a:lumOff val="40000"/>
                </a:srgbClr>
              </a:solidFill>
              <a:effectLst/>
              <a:uLnTx/>
              <a:uFillTx/>
              <a:latin typeface="Aptos" panose="02110004020202020204"/>
              <a:ea typeface="ＭＳ Ｐゴシック" charset="0"/>
              <a:cs typeface="Arial"/>
              <a:sym typeface="Arial"/>
            </a:endParaRPr>
          </a:p>
        </p:txBody>
      </p:sp>
      <p:sp>
        <p:nvSpPr>
          <p:cNvPr id="503" name="Oval 502">
            <a:extLst>
              <a:ext uri="{FF2B5EF4-FFF2-40B4-BE49-F238E27FC236}">
                <a16:creationId xmlns:a16="http://schemas.microsoft.com/office/drawing/2014/main" id="{A2997202-917E-1771-652B-6304EFB8E6B1}"/>
              </a:ext>
            </a:extLst>
          </p:cNvPr>
          <p:cNvSpPr/>
          <p:nvPr/>
        </p:nvSpPr>
        <p:spPr>
          <a:xfrm>
            <a:off x="5049263" y="2990127"/>
            <a:ext cx="58216" cy="64037"/>
          </a:xfrm>
          <a:prstGeom prst="ellipse">
            <a:avLst/>
          </a:prstGeom>
          <a:solidFill>
            <a:srgbClr val="F15922"/>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err="1">
              <a:ln>
                <a:noFill/>
              </a:ln>
              <a:solidFill>
                <a:srgbClr val="FFFFFF"/>
              </a:solidFill>
              <a:effectLst/>
              <a:uLnTx/>
              <a:uFillTx/>
              <a:latin typeface="Aptos" panose="02110004020202020204"/>
              <a:ea typeface="+mn-ea"/>
              <a:cs typeface="Arial"/>
              <a:sym typeface="Arial"/>
            </a:endParaRPr>
          </a:p>
        </p:txBody>
      </p:sp>
      <p:sp>
        <p:nvSpPr>
          <p:cNvPr id="504" name="TextBox 503">
            <a:extLst>
              <a:ext uri="{FF2B5EF4-FFF2-40B4-BE49-F238E27FC236}">
                <a16:creationId xmlns:a16="http://schemas.microsoft.com/office/drawing/2014/main" id="{24434D9A-8108-B63E-500A-729689C76806}"/>
              </a:ext>
            </a:extLst>
          </p:cNvPr>
          <p:cNvSpPr txBox="1"/>
          <p:nvPr/>
        </p:nvSpPr>
        <p:spPr>
          <a:xfrm>
            <a:off x="5059257" y="2813398"/>
            <a:ext cx="671361" cy="19518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err="1">
                <a:ln>
                  <a:noFill/>
                </a:ln>
                <a:solidFill>
                  <a:srgbClr val="F15922"/>
                </a:solidFill>
                <a:effectLst/>
                <a:uLnTx/>
                <a:uFillTx/>
                <a:latin typeface="Aptos" panose="02110004020202020204"/>
                <a:ea typeface="+mn-ea"/>
                <a:cs typeface="Arial" panose="020B0604020202020204" pitchFamily="34" charset="0"/>
                <a:sym typeface="Arial"/>
              </a:rPr>
              <a:t>apoC</a:t>
            </a:r>
            <a:r>
              <a:rPr kumimoji="0" lang="en-GB" sz="1400" b="1" i="0" u="none" strike="noStrike" kern="1200" cap="none" spc="0" normalizeH="0" baseline="0" noProof="0">
                <a:ln>
                  <a:noFill/>
                </a:ln>
                <a:solidFill>
                  <a:srgbClr val="F15922"/>
                </a:solidFill>
                <a:effectLst/>
                <a:uLnTx/>
                <a:uFillTx/>
                <a:latin typeface="Aptos" panose="02110004020202020204"/>
                <a:ea typeface="+mn-ea"/>
                <a:cs typeface="Arial" panose="020B0604020202020204" pitchFamily="34" charset="0"/>
                <a:sym typeface="Arial"/>
              </a:rPr>
              <a:t>-III</a:t>
            </a:r>
            <a:endParaRPr kumimoji="0" lang="en-GB" sz="1400" b="1" i="0" u="none" strike="noStrike" kern="1200" cap="none" spc="0" normalizeH="0" baseline="0" noProof="0">
              <a:ln>
                <a:noFill/>
              </a:ln>
              <a:solidFill>
                <a:srgbClr val="F15922"/>
              </a:solidFill>
              <a:effectLst/>
              <a:uLnTx/>
              <a:uFillTx/>
              <a:latin typeface="Aptos" panose="02110004020202020204"/>
              <a:ea typeface="ＭＳ Ｐゴシック" charset="0"/>
              <a:cs typeface="Arial"/>
              <a:sym typeface="Arial"/>
            </a:endParaRPr>
          </a:p>
        </p:txBody>
      </p:sp>
      <p:grpSp>
        <p:nvGrpSpPr>
          <p:cNvPr id="505" name="Graphic 82">
            <a:extLst>
              <a:ext uri="{FF2B5EF4-FFF2-40B4-BE49-F238E27FC236}">
                <a16:creationId xmlns:a16="http://schemas.microsoft.com/office/drawing/2014/main" id="{30FDFCF6-91F2-6348-2DA7-76A95DD6D093}"/>
              </a:ext>
            </a:extLst>
          </p:cNvPr>
          <p:cNvGrpSpPr/>
          <p:nvPr/>
        </p:nvGrpSpPr>
        <p:grpSpPr>
          <a:xfrm>
            <a:off x="4733588" y="2984858"/>
            <a:ext cx="408020" cy="395201"/>
            <a:chOff x="7664475" y="-48150"/>
            <a:chExt cx="896132" cy="954776"/>
          </a:xfrm>
          <a:effectLst>
            <a:outerShdw blurRad="50800" dist="38100" dir="5400000" algn="t" rotWithShape="0">
              <a:prstClr val="black">
                <a:alpha val="40000"/>
              </a:prstClr>
            </a:outerShdw>
          </a:effectLst>
        </p:grpSpPr>
        <p:sp>
          <p:nvSpPr>
            <p:cNvPr id="506" name="Free-form: Shape 2094">
              <a:extLst>
                <a:ext uri="{FF2B5EF4-FFF2-40B4-BE49-F238E27FC236}">
                  <a16:creationId xmlns:a16="http://schemas.microsoft.com/office/drawing/2014/main" id="{2BBE9799-76DC-33C1-5CEA-9EBF02DDE277}"/>
                </a:ext>
              </a:extLst>
            </p:cNvPr>
            <p:cNvSpPr/>
            <p:nvPr/>
          </p:nvSpPr>
          <p:spPr>
            <a:xfrm>
              <a:off x="7664475" y="-48150"/>
              <a:ext cx="896127" cy="954776"/>
            </a:xfrm>
            <a:custGeom>
              <a:avLst/>
              <a:gdLst>
                <a:gd name="connsiteX0" fmla="*/ 896359 w 896127"/>
                <a:gd name="connsiteY0" fmla="*/ 455693 h 954776"/>
                <a:gd name="connsiteX1" fmla="*/ 878488 w 896127"/>
                <a:gd name="connsiteY1" fmla="*/ 436495 h 954776"/>
                <a:gd name="connsiteX2" fmla="*/ 873329 w 896127"/>
                <a:gd name="connsiteY2" fmla="*/ 437396 h 954776"/>
                <a:gd name="connsiteX3" fmla="*/ 873196 w 896127"/>
                <a:gd name="connsiteY3" fmla="*/ 435529 h 954776"/>
                <a:gd name="connsiteX4" fmla="*/ 878488 w 896127"/>
                <a:gd name="connsiteY4" fmla="*/ 436489 h 954776"/>
                <a:gd name="connsiteX5" fmla="*/ 896359 w 896127"/>
                <a:gd name="connsiteY5" fmla="*/ 417291 h 954776"/>
                <a:gd name="connsiteX6" fmla="*/ 878488 w 896127"/>
                <a:gd name="connsiteY6" fmla="*/ 398093 h 954776"/>
                <a:gd name="connsiteX7" fmla="*/ 868850 w 896127"/>
                <a:gd name="connsiteY7" fmla="*/ 401207 h 954776"/>
                <a:gd name="connsiteX8" fmla="*/ 867749 w 896127"/>
                <a:gd name="connsiteY8" fmla="*/ 394717 h 954776"/>
                <a:gd name="connsiteX9" fmla="*/ 869228 w 896127"/>
                <a:gd name="connsiteY9" fmla="*/ 394893 h 954776"/>
                <a:gd name="connsiteX10" fmla="*/ 887418 w 896127"/>
                <a:gd name="connsiteY10" fmla="*/ 375695 h 954776"/>
                <a:gd name="connsiteX11" fmla="*/ 870276 w 896127"/>
                <a:gd name="connsiteY11" fmla="*/ 356609 h 954776"/>
                <a:gd name="connsiteX12" fmla="*/ 878483 w 896127"/>
                <a:gd name="connsiteY12" fmla="*/ 340499 h 954776"/>
                <a:gd name="connsiteX13" fmla="*/ 860611 w 896127"/>
                <a:gd name="connsiteY13" fmla="*/ 321300 h 954776"/>
                <a:gd name="connsiteX14" fmla="*/ 850963 w 896127"/>
                <a:gd name="connsiteY14" fmla="*/ 324383 h 954776"/>
                <a:gd name="connsiteX15" fmla="*/ 848580 w 896127"/>
                <a:gd name="connsiteY15" fmla="*/ 321492 h 954776"/>
                <a:gd name="connsiteX16" fmla="*/ 847809 w 896127"/>
                <a:gd name="connsiteY16" fmla="*/ 319434 h 954776"/>
                <a:gd name="connsiteX17" fmla="*/ 861888 w 896127"/>
                <a:gd name="connsiteY17" fmla="*/ 300502 h 954776"/>
                <a:gd name="connsiteX18" fmla="*/ 844016 w 896127"/>
                <a:gd name="connsiteY18" fmla="*/ 280984 h 954776"/>
                <a:gd name="connsiteX19" fmla="*/ 833751 w 896127"/>
                <a:gd name="connsiteY19" fmla="*/ 284600 h 954776"/>
                <a:gd name="connsiteX20" fmla="*/ 831948 w 896127"/>
                <a:gd name="connsiteY20" fmla="*/ 280728 h 954776"/>
                <a:gd name="connsiteX21" fmla="*/ 846569 w 896127"/>
                <a:gd name="connsiteY21" fmla="*/ 262106 h 954776"/>
                <a:gd name="connsiteX22" fmla="*/ 829655 w 896127"/>
                <a:gd name="connsiteY22" fmla="*/ 243228 h 954776"/>
                <a:gd name="connsiteX23" fmla="*/ 816443 w 896127"/>
                <a:gd name="connsiteY23" fmla="*/ 250497 h 954776"/>
                <a:gd name="connsiteX24" fmla="*/ 813576 w 896127"/>
                <a:gd name="connsiteY24" fmla="*/ 245244 h 954776"/>
                <a:gd name="connsiteX25" fmla="*/ 827421 w 896127"/>
                <a:gd name="connsiteY25" fmla="*/ 226910 h 954776"/>
                <a:gd name="connsiteX26" fmla="*/ 810193 w 896127"/>
                <a:gd name="connsiteY26" fmla="*/ 208031 h 954776"/>
                <a:gd name="connsiteX27" fmla="*/ 795646 w 896127"/>
                <a:gd name="connsiteY27" fmla="*/ 216873 h 954776"/>
                <a:gd name="connsiteX28" fmla="*/ 789274 w 896127"/>
                <a:gd name="connsiteY28" fmla="*/ 207626 h 954776"/>
                <a:gd name="connsiteX29" fmla="*/ 803172 w 896127"/>
                <a:gd name="connsiteY29" fmla="*/ 188513 h 954776"/>
                <a:gd name="connsiteX30" fmla="*/ 785939 w 896127"/>
                <a:gd name="connsiteY30" fmla="*/ 168995 h 954776"/>
                <a:gd name="connsiteX31" fmla="*/ 769663 w 896127"/>
                <a:gd name="connsiteY31" fmla="*/ 182375 h 954776"/>
                <a:gd name="connsiteX32" fmla="*/ 766233 w 896127"/>
                <a:gd name="connsiteY32" fmla="*/ 178210 h 954776"/>
                <a:gd name="connsiteX33" fmla="*/ 778280 w 896127"/>
                <a:gd name="connsiteY33" fmla="*/ 160031 h 954776"/>
                <a:gd name="connsiteX34" fmla="*/ 761047 w 896127"/>
                <a:gd name="connsiteY34" fmla="*/ 140833 h 954776"/>
                <a:gd name="connsiteX35" fmla="*/ 744569 w 896127"/>
                <a:gd name="connsiteY35" fmla="*/ 154693 h 954776"/>
                <a:gd name="connsiteX36" fmla="*/ 738798 w 896127"/>
                <a:gd name="connsiteY36" fmla="*/ 148901 h 954776"/>
                <a:gd name="connsiteX37" fmla="*/ 750834 w 896127"/>
                <a:gd name="connsiteY37" fmla="*/ 130914 h 954776"/>
                <a:gd name="connsiteX38" fmla="*/ 733920 w 896127"/>
                <a:gd name="connsiteY38" fmla="*/ 112035 h 954776"/>
                <a:gd name="connsiteX39" fmla="*/ 722368 w 896127"/>
                <a:gd name="connsiteY39" fmla="*/ 117187 h 954776"/>
                <a:gd name="connsiteX40" fmla="*/ 724027 w 896127"/>
                <a:gd name="connsiteY40" fmla="*/ 109476 h 954776"/>
                <a:gd name="connsiteX41" fmla="*/ 706156 w 896127"/>
                <a:gd name="connsiteY41" fmla="*/ 90917 h 954776"/>
                <a:gd name="connsiteX42" fmla="*/ 689183 w 896127"/>
                <a:gd name="connsiteY42" fmla="*/ 103956 h 954776"/>
                <a:gd name="connsiteX43" fmla="*/ 684933 w 896127"/>
                <a:gd name="connsiteY43" fmla="*/ 101834 h 954776"/>
                <a:gd name="connsiteX44" fmla="*/ 692758 w 896127"/>
                <a:gd name="connsiteY44" fmla="*/ 86758 h 954776"/>
                <a:gd name="connsiteX45" fmla="*/ 674886 w 896127"/>
                <a:gd name="connsiteY45" fmla="*/ 68520 h 954776"/>
                <a:gd name="connsiteX46" fmla="*/ 657562 w 896127"/>
                <a:gd name="connsiteY46" fmla="*/ 82492 h 954776"/>
                <a:gd name="connsiteX47" fmla="*/ 655408 w 896127"/>
                <a:gd name="connsiteY47" fmla="*/ 80625 h 954776"/>
                <a:gd name="connsiteX48" fmla="*/ 660844 w 896127"/>
                <a:gd name="connsiteY48" fmla="*/ 67560 h 954776"/>
                <a:gd name="connsiteX49" fmla="*/ 642973 w 896127"/>
                <a:gd name="connsiteY49" fmla="*/ 49321 h 954776"/>
                <a:gd name="connsiteX50" fmla="*/ 625106 w 896127"/>
                <a:gd name="connsiteY50" fmla="*/ 67560 h 954776"/>
                <a:gd name="connsiteX51" fmla="*/ 625309 w 896127"/>
                <a:gd name="connsiteY51" fmla="*/ 69426 h 954776"/>
                <a:gd name="connsiteX52" fmla="*/ 622000 w 896127"/>
                <a:gd name="connsiteY52" fmla="*/ 67853 h 954776"/>
                <a:gd name="connsiteX53" fmla="*/ 620814 w 896127"/>
                <a:gd name="connsiteY53" fmla="*/ 65304 h 954776"/>
                <a:gd name="connsiteX54" fmla="*/ 628292 w 896127"/>
                <a:gd name="connsiteY54" fmla="*/ 50287 h 954776"/>
                <a:gd name="connsiteX55" fmla="*/ 611059 w 896127"/>
                <a:gd name="connsiteY55" fmla="*/ 32048 h 954776"/>
                <a:gd name="connsiteX56" fmla="*/ 596762 w 896127"/>
                <a:gd name="connsiteY56" fmla="*/ 40106 h 954776"/>
                <a:gd name="connsiteX57" fmla="*/ 597023 w 896127"/>
                <a:gd name="connsiteY57" fmla="*/ 37493 h 954776"/>
                <a:gd name="connsiteX58" fmla="*/ 579151 w 896127"/>
                <a:gd name="connsiteY58" fmla="*/ 19255 h 954776"/>
                <a:gd name="connsiteX59" fmla="*/ 562248 w 896127"/>
                <a:gd name="connsiteY59" fmla="*/ 31824 h 954776"/>
                <a:gd name="connsiteX60" fmla="*/ 562556 w 896127"/>
                <a:gd name="connsiteY60" fmla="*/ 28529 h 954776"/>
                <a:gd name="connsiteX61" fmla="*/ 544690 w 896127"/>
                <a:gd name="connsiteY61" fmla="*/ 9011 h 954776"/>
                <a:gd name="connsiteX62" fmla="*/ 526819 w 896127"/>
                <a:gd name="connsiteY62" fmla="*/ 28529 h 954776"/>
                <a:gd name="connsiteX63" fmla="*/ 527069 w 896127"/>
                <a:gd name="connsiteY63" fmla="*/ 31249 h 954776"/>
                <a:gd name="connsiteX64" fmla="*/ 525622 w 896127"/>
                <a:gd name="connsiteY64" fmla="*/ 30502 h 954776"/>
                <a:gd name="connsiteX65" fmla="*/ 526824 w 896127"/>
                <a:gd name="connsiteY65" fmla="*/ 23729 h 954776"/>
                <a:gd name="connsiteX66" fmla="*/ 508952 w 896127"/>
                <a:gd name="connsiteY66" fmla="*/ 4531 h 954776"/>
                <a:gd name="connsiteX67" fmla="*/ 492150 w 896127"/>
                <a:gd name="connsiteY67" fmla="*/ 17437 h 954776"/>
                <a:gd name="connsiteX68" fmla="*/ 474491 w 896127"/>
                <a:gd name="connsiteY68" fmla="*/ 1326 h 954776"/>
                <a:gd name="connsiteX69" fmla="*/ 456620 w 896127"/>
                <a:gd name="connsiteY69" fmla="*/ 19564 h 954776"/>
                <a:gd name="connsiteX70" fmla="*/ 459715 w 896127"/>
                <a:gd name="connsiteY70" fmla="*/ 29745 h 954776"/>
                <a:gd name="connsiteX71" fmla="*/ 452157 w 896127"/>
                <a:gd name="connsiteY71" fmla="*/ 29542 h 954776"/>
                <a:gd name="connsiteX72" fmla="*/ 455349 w 896127"/>
                <a:gd name="connsiteY72" fmla="*/ 18919 h 954776"/>
                <a:gd name="connsiteX73" fmla="*/ 437791 w 896127"/>
                <a:gd name="connsiteY73" fmla="*/ 41 h 954776"/>
                <a:gd name="connsiteX74" fmla="*/ 420239 w 896127"/>
                <a:gd name="connsiteY74" fmla="*/ 18919 h 954776"/>
                <a:gd name="connsiteX75" fmla="*/ 421861 w 896127"/>
                <a:gd name="connsiteY75" fmla="*/ 26742 h 954776"/>
                <a:gd name="connsiteX76" fmla="*/ 418600 w 896127"/>
                <a:gd name="connsiteY76" fmla="*/ 28587 h 954776"/>
                <a:gd name="connsiteX77" fmla="*/ 420244 w 896127"/>
                <a:gd name="connsiteY77" fmla="*/ 20519 h 954776"/>
                <a:gd name="connsiteX78" fmla="*/ 403011 w 896127"/>
                <a:gd name="connsiteY78" fmla="*/ 1321 h 954776"/>
                <a:gd name="connsiteX79" fmla="*/ 386070 w 896127"/>
                <a:gd name="connsiteY79" fmla="*/ 17287 h 954776"/>
                <a:gd name="connsiteX80" fmla="*/ 369789 w 896127"/>
                <a:gd name="connsiteY80" fmla="*/ 5816 h 954776"/>
                <a:gd name="connsiteX81" fmla="*/ 351917 w 896127"/>
                <a:gd name="connsiteY81" fmla="*/ 25334 h 954776"/>
                <a:gd name="connsiteX82" fmla="*/ 358194 w 896127"/>
                <a:gd name="connsiteY82" fmla="*/ 40026 h 954776"/>
                <a:gd name="connsiteX83" fmla="*/ 356513 w 896127"/>
                <a:gd name="connsiteY83" fmla="*/ 40437 h 954776"/>
                <a:gd name="connsiteX84" fmla="*/ 351582 w 896127"/>
                <a:gd name="connsiteY84" fmla="*/ 38453 h 954776"/>
                <a:gd name="connsiteX85" fmla="*/ 351917 w 896127"/>
                <a:gd name="connsiteY85" fmla="*/ 34933 h 954776"/>
                <a:gd name="connsiteX86" fmla="*/ 334046 w 896127"/>
                <a:gd name="connsiteY86" fmla="*/ 16055 h 954776"/>
                <a:gd name="connsiteX87" fmla="*/ 316174 w 896127"/>
                <a:gd name="connsiteY87" fmla="*/ 34933 h 954776"/>
                <a:gd name="connsiteX88" fmla="*/ 323009 w 896127"/>
                <a:gd name="connsiteY88" fmla="*/ 49743 h 954776"/>
                <a:gd name="connsiteX89" fmla="*/ 315260 w 896127"/>
                <a:gd name="connsiteY89" fmla="*/ 52505 h 954776"/>
                <a:gd name="connsiteX90" fmla="*/ 316174 w 896127"/>
                <a:gd name="connsiteY90" fmla="*/ 47092 h 954776"/>
                <a:gd name="connsiteX91" fmla="*/ 298303 w 896127"/>
                <a:gd name="connsiteY91" fmla="*/ 28854 h 954776"/>
                <a:gd name="connsiteX92" fmla="*/ 280431 w 896127"/>
                <a:gd name="connsiteY92" fmla="*/ 47092 h 954776"/>
                <a:gd name="connsiteX93" fmla="*/ 280602 w 896127"/>
                <a:gd name="connsiteY93" fmla="*/ 48809 h 954776"/>
                <a:gd name="connsiteX94" fmla="*/ 266390 w 896127"/>
                <a:gd name="connsiteY94" fmla="*/ 41013 h 954776"/>
                <a:gd name="connsiteX95" fmla="*/ 248518 w 896127"/>
                <a:gd name="connsiteY95" fmla="*/ 60531 h 954776"/>
                <a:gd name="connsiteX96" fmla="*/ 254417 w 896127"/>
                <a:gd name="connsiteY96" fmla="*/ 74935 h 954776"/>
                <a:gd name="connsiteX97" fmla="*/ 250342 w 896127"/>
                <a:gd name="connsiteY97" fmla="*/ 78188 h 954776"/>
                <a:gd name="connsiteX98" fmla="*/ 232242 w 896127"/>
                <a:gd name="connsiteY98" fmla="*/ 60856 h 954776"/>
                <a:gd name="connsiteX99" fmla="*/ 214052 w 896127"/>
                <a:gd name="connsiteY99" fmla="*/ 79095 h 954776"/>
                <a:gd name="connsiteX100" fmla="*/ 215972 w 896127"/>
                <a:gd name="connsiteY100" fmla="*/ 87099 h 954776"/>
                <a:gd name="connsiteX101" fmla="*/ 205111 w 896127"/>
                <a:gd name="connsiteY101" fmla="*/ 83254 h 954776"/>
                <a:gd name="connsiteX102" fmla="*/ 187244 w 896127"/>
                <a:gd name="connsiteY102" fmla="*/ 101492 h 954776"/>
                <a:gd name="connsiteX103" fmla="*/ 196675 w 896127"/>
                <a:gd name="connsiteY103" fmla="*/ 117480 h 954776"/>
                <a:gd name="connsiteX104" fmla="*/ 192707 w 896127"/>
                <a:gd name="connsiteY104" fmla="*/ 120659 h 954776"/>
                <a:gd name="connsiteX105" fmla="*/ 175112 w 896127"/>
                <a:gd name="connsiteY105" fmla="*/ 105012 h 954776"/>
                <a:gd name="connsiteX106" fmla="*/ 157246 w 896127"/>
                <a:gd name="connsiteY106" fmla="*/ 123570 h 954776"/>
                <a:gd name="connsiteX107" fmla="*/ 169219 w 896127"/>
                <a:gd name="connsiteY107" fmla="*/ 140945 h 954776"/>
                <a:gd name="connsiteX108" fmla="*/ 164724 w 896127"/>
                <a:gd name="connsiteY108" fmla="*/ 145045 h 954776"/>
                <a:gd name="connsiteX109" fmla="*/ 148305 w 896127"/>
                <a:gd name="connsiteY109" fmla="*/ 133809 h 954776"/>
                <a:gd name="connsiteX110" fmla="*/ 130439 w 896127"/>
                <a:gd name="connsiteY110" fmla="*/ 152367 h 954776"/>
                <a:gd name="connsiteX111" fmla="*/ 141252 w 896127"/>
                <a:gd name="connsiteY111" fmla="*/ 169315 h 954776"/>
                <a:gd name="connsiteX112" fmla="*/ 136566 w 896127"/>
                <a:gd name="connsiteY112" fmla="*/ 174493 h 954776"/>
                <a:gd name="connsiteX113" fmla="*/ 120540 w 896127"/>
                <a:gd name="connsiteY113" fmla="*/ 163252 h 954776"/>
                <a:gd name="connsiteX114" fmla="*/ 102988 w 896127"/>
                <a:gd name="connsiteY114" fmla="*/ 182130 h 954776"/>
                <a:gd name="connsiteX115" fmla="*/ 111354 w 896127"/>
                <a:gd name="connsiteY115" fmla="*/ 198150 h 954776"/>
                <a:gd name="connsiteX116" fmla="*/ 110987 w 896127"/>
                <a:gd name="connsiteY116" fmla="*/ 198992 h 954776"/>
                <a:gd name="connsiteX117" fmla="*/ 97243 w 896127"/>
                <a:gd name="connsiteY117" fmla="*/ 192044 h 954776"/>
                <a:gd name="connsiteX118" fmla="*/ 79372 w 896127"/>
                <a:gd name="connsiteY118" fmla="*/ 210922 h 954776"/>
                <a:gd name="connsiteX119" fmla="*/ 92329 w 896127"/>
                <a:gd name="connsiteY119" fmla="*/ 228984 h 954776"/>
                <a:gd name="connsiteX120" fmla="*/ 90887 w 896127"/>
                <a:gd name="connsiteY120" fmla="*/ 230845 h 954776"/>
                <a:gd name="connsiteX121" fmla="*/ 78101 w 896127"/>
                <a:gd name="connsiteY121" fmla="*/ 225320 h 954776"/>
                <a:gd name="connsiteX122" fmla="*/ 60235 w 896127"/>
                <a:gd name="connsiteY122" fmla="*/ 243559 h 954776"/>
                <a:gd name="connsiteX123" fmla="*/ 77048 w 896127"/>
                <a:gd name="connsiteY123" fmla="*/ 261685 h 954776"/>
                <a:gd name="connsiteX124" fmla="*/ 75356 w 896127"/>
                <a:gd name="connsiteY124" fmla="*/ 264890 h 954776"/>
                <a:gd name="connsiteX125" fmla="*/ 73356 w 896127"/>
                <a:gd name="connsiteY125" fmla="*/ 266239 h 954776"/>
                <a:gd name="connsiteX126" fmla="*/ 60873 w 896127"/>
                <a:gd name="connsiteY126" fmla="*/ 260517 h 954776"/>
                <a:gd name="connsiteX127" fmla="*/ 43640 w 896127"/>
                <a:gd name="connsiteY127" fmla="*/ 278755 h 954776"/>
                <a:gd name="connsiteX128" fmla="*/ 60543 w 896127"/>
                <a:gd name="connsiteY128" fmla="*/ 296961 h 954776"/>
                <a:gd name="connsiteX129" fmla="*/ 57942 w 896127"/>
                <a:gd name="connsiteY129" fmla="*/ 303030 h 954776"/>
                <a:gd name="connsiteX130" fmla="*/ 46831 w 896127"/>
                <a:gd name="connsiteY130" fmla="*/ 298919 h 954776"/>
                <a:gd name="connsiteX131" fmla="*/ 28965 w 896127"/>
                <a:gd name="connsiteY131" fmla="*/ 317477 h 954776"/>
                <a:gd name="connsiteX132" fmla="*/ 46272 w 896127"/>
                <a:gd name="connsiteY132" fmla="*/ 335976 h 954776"/>
                <a:gd name="connsiteX133" fmla="*/ 45549 w 896127"/>
                <a:gd name="connsiteY133" fmla="*/ 338232 h 954776"/>
                <a:gd name="connsiteX134" fmla="*/ 37252 w 896127"/>
                <a:gd name="connsiteY134" fmla="*/ 336024 h 954776"/>
                <a:gd name="connsiteX135" fmla="*/ 19380 w 896127"/>
                <a:gd name="connsiteY135" fmla="*/ 354902 h 954776"/>
                <a:gd name="connsiteX136" fmla="*/ 29087 w 896127"/>
                <a:gd name="connsiteY136" fmla="*/ 371605 h 954776"/>
                <a:gd name="connsiteX137" fmla="*/ 25444 w 896127"/>
                <a:gd name="connsiteY137" fmla="*/ 371226 h 954776"/>
                <a:gd name="connsiteX138" fmla="*/ 7253 w 896127"/>
                <a:gd name="connsiteY138" fmla="*/ 390104 h 954776"/>
                <a:gd name="connsiteX139" fmla="*/ 25444 w 896127"/>
                <a:gd name="connsiteY139" fmla="*/ 408983 h 954776"/>
                <a:gd name="connsiteX140" fmla="*/ 28215 w 896127"/>
                <a:gd name="connsiteY140" fmla="*/ 408695 h 954776"/>
                <a:gd name="connsiteX141" fmla="*/ 26715 w 896127"/>
                <a:gd name="connsiteY141" fmla="*/ 412630 h 954776"/>
                <a:gd name="connsiteX142" fmla="*/ 19380 w 896127"/>
                <a:gd name="connsiteY142" fmla="*/ 410897 h 954776"/>
                <a:gd name="connsiteX143" fmla="*/ 1514 w 896127"/>
                <a:gd name="connsiteY143" fmla="*/ 430100 h 954776"/>
                <a:gd name="connsiteX144" fmla="*/ 19380 w 896127"/>
                <a:gd name="connsiteY144" fmla="*/ 449299 h 954776"/>
                <a:gd name="connsiteX145" fmla="*/ 25492 w 896127"/>
                <a:gd name="connsiteY145" fmla="*/ 448093 h 954776"/>
                <a:gd name="connsiteX146" fmla="*/ 25295 w 896127"/>
                <a:gd name="connsiteY146" fmla="*/ 450845 h 954776"/>
                <a:gd name="connsiteX147" fmla="*/ 18747 w 896127"/>
                <a:gd name="connsiteY147" fmla="*/ 449293 h 954776"/>
                <a:gd name="connsiteX148" fmla="*/ 1514 w 896127"/>
                <a:gd name="connsiteY148" fmla="*/ 468491 h 954776"/>
                <a:gd name="connsiteX149" fmla="*/ 18747 w 896127"/>
                <a:gd name="connsiteY149" fmla="*/ 487690 h 954776"/>
                <a:gd name="connsiteX150" fmla="*/ 24699 w 896127"/>
                <a:gd name="connsiteY150" fmla="*/ 486442 h 954776"/>
                <a:gd name="connsiteX151" fmla="*/ 24843 w 896127"/>
                <a:gd name="connsiteY151" fmla="*/ 492270 h 954776"/>
                <a:gd name="connsiteX152" fmla="*/ 18104 w 896127"/>
                <a:gd name="connsiteY152" fmla="*/ 490889 h 954776"/>
                <a:gd name="connsiteX153" fmla="*/ 232 w 896127"/>
                <a:gd name="connsiteY153" fmla="*/ 509447 h 954776"/>
                <a:gd name="connsiteX154" fmla="*/ 18104 w 896127"/>
                <a:gd name="connsiteY154" fmla="*/ 528006 h 954776"/>
                <a:gd name="connsiteX155" fmla="*/ 26944 w 896127"/>
                <a:gd name="connsiteY155" fmla="*/ 525462 h 954776"/>
                <a:gd name="connsiteX156" fmla="*/ 27688 w 896127"/>
                <a:gd name="connsiteY156" fmla="*/ 531605 h 954776"/>
                <a:gd name="connsiteX157" fmla="*/ 24167 w 896127"/>
                <a:gd name="connsiteY157" fmla="*/ 531205 h 954776"/>
                <a:gd name="connsiteX158" fmla="*/ 5977 w 896127"/>
                <a:gd name="connsiteY158" fmla="*/ 550084 h 954776"/>
                <a:gd name="connsiteX159" fmla="*/ 24167 w 896127"/>
                <a:gd name="connsiteY159" fmla="*/ 568962 h 954776"/>
                <a:gd name="connsiteX160" fmla="*/ 32922 w 896127"/>
                <a:gd name="connsiteY160" fmla="*/ 566519 h 954776"/>
                <a:gd name="connsiteX161" fmla="*/ 33438 w 896127"/>
                <a:gd name="connsiteY161" fmla="*/ 569122 h 954776"/>
                <a:gd name="connsiteX162" fmla="*/ 16827 w 896127"/>
                <a:gd name="connsiteY162" fmla="*/ 588480 h 954776"/>
                <a:gd name="connsiteX163" fmla="*/ 34699 w 896127"/>
                <a:gd name="connsiteY163" fmla="*/ 607998 h 954776"/>
                <a:gd name="connsiteX164" fmla="*/ 38752 w 896127"/>
                <a:gd name="connsiteY164" fmla="*/ 607443 h 954776"/>
                <a:gd name="connsiteX165" fmla="*/ 38959 w 896127"/>
                <a:gd name="connsiteY165" fmla="*/ 609640 h 954776"/>
                <a:gd name="connsiteX166" fmla="*/ 24486 w 896127"/>
                <a:gd name="connsiteY166" fmla="*/ 628471 h 954776"/>
                <a:gd name="connsiteX167" fmla="*/ 42352 w 896127"/>
                <a:gd name="connsiteY167" fmla="*/ 647674 h 954776"/>
                <a:gd name="connsiteX168" fmla="*/ 45794 w 896127"/>
                <a:gd name="connsiteY168" fmla="*/ 647306 h 954776"/>
                <a:gd name="connsiteX169" fmla="*/ 37246 w 896127"/>
                <a:gd name="connsiteY169" fmla="*/ 662713 h 954776"/>
                <a:gd name="connsiteX170" fmla="*/ 55437 w 896127"/>
                <a:gd name="connsiteY170" fmla="*/ 680956 h 954776"/>
                <a:gd name="connsiteX171" fmla="*/ 68298 w 896127"/>
                <a:gd name="connsiteY171" fmla="*/ 675517 h 954776"/>
                <a:gd name="connsiteX172" fmla="*/ 69447 w 896127"/>
                <a:gd name="connsiteY172" fmla="*/ 677884 h 954776"/>
                <a:gd name="connsiteX173" fmla="*/ 52565 w 896127"/>
                <a:gd name="connsiteY173" fmla="*/ 696309 h 954776"/>
                <a:gd name="connsiteX174" fmla="*/ 70755 w 896127"/>
                <a:gd name="connsiteY174" fmla="*/ 714862 h 954776"/>
                <a:gd name="connsiteX175" fmla="*/ 84957 w 896127"/>
                <a:gd name="connsiteY175" fmla="*/ 707722 h 954776"/>
                <a:gd name="connsiteX176" fmla="*/ 86068 w 896127"/>
                <a:gd name="connsiteY176" fmla="*/ 709753 h 954776"/>
                <a:gd name="connsiteX177" fmla="*/ 74904 w 896127"/>
                <a:gd name="connsiteY177" fmla="*/ 727661 h 954776"/>
                <a:gd name="connsiteX178" fmla="*/ 92137 w 896127"/>
                <a:gd name="connsiteY178" fmla="*/ 746859 h 954776"/>
                <a:gd name="connsiteX179" fmla="*/ 105232 w 896127"/>
                <a:gd name="connsiteY179" fmla="*/ 739921 h 954776"/>
                <a:gd name="connsiteX180" fmla="*/ 108424 w 896127"/>
                <a:gd name="connsiteY180" fmla="*/ 744657 h 954776"/>
                <a:gd name="connsiteX181" fmla="*/ 95967 w 896127"/>
                <a:gd name="connsiteY181" fmla="*/ 762858 h 954776"/>
                <a:gd name="connsiteX182" fmla="*/ 113838 w 896127"/>
                <a:gd name="connsiteY182" fmla="*/ 782061 h 954776"/>
                <a:gd name="connsiteX183" fmla="*/ 129465 w 896127"/>
                <a:gd name="connsiteY183" fmla="*/ 771955 h 954776"/>
                <a:gd name="connsiteX184" fmla="*/ 130710 w 896127"/>
                <a:gd name="connsiteY184" fmla="*/ 773475 h 954776"/>
                <a:gd name="connsiteX185" fmla="*/ 132183 w 896127"/>
                <a:gd name="connsiteY185" fmla="*/ 775838 h 954776"/>
                <a:gd name="connsiteX186" fmla="*/ 122763 w 896127"/>
                <a:gd name="connsiteY186" fmla="*/ 792295 h 954776"/>
                <a:gd name="connsiteX187" fmla="*/ 139997 w 896127"/>
                <a:gd name="connsiteY187" fmla="*/ 810848 h 954776"/>
                <a:gd name="connsiteX188" fmla="*/ 155363 w 896127"/>
                <a:gd name="connsiteY188" fmla="*/ 800539 h 954776"/>
                <a:gd name="connsiteX189" fmla="*/ 157491 w 896127"/>
                <a:gd name="connsiteY189" fmla="*/ 802678 h 954776"/>
                <a:gd name="connsiteX190" fmla="*/ 146379 w 896127"/>
                <a:gd name="connsiteY190" fmla="*/ 819481 h 954776"/>
                <a:gd name="connsiteX191" fmla="*/ 164246 w 896127"/>
                <a:gd name="connsiteY191" fmla="*/ 837720 h 954776"/>
                <a:gd name="connsiteX192" fmla="*/ 181261 w 896127"/>
                <a:gd name="connsiteY192" fmla="*/ 824772 h 954776"/>
                <a:gd name="connsiteX193" fmla="*/ 185819 w 896127"/>
                <a:gd name="connsiteY193" fmla="*/ 828547 h 954776"/>
                <a:gd name="connsiteX194" fmla="*/ 175091 w 896127"/>
                <a:gd name="connsiteY194" fmla="*/ 846039 h 954776"/>
                <a:gd name="connsiteX195" fmla="*/ 192962 w 896127"/>
                <a:gd name="connsiteY195" fmla="*/ 865237 h 954776"/>
                <a:gd name="connsiteX196" fmla="*/ 210653 w 896127"/>
                <a:gd name="connsiteY196" fmla="*/ 847900 h 954776"/>
                <a:gd name="connsiteX197" fmla="*/ 214717 w 896127"/>
                <a:gd name="connsiteY197" fmla="*/ 850737 h 954776"/>
                <a:gd name="connsiteX198" fmla="*/ 206366 w 896127"/>
                <a:gd name="connsiteY198" fmla="*/ 866837 h 954776"/>
                <a:gd name="connsiteX199" fmla="*/ 223599 w 896127"/>
                <a:gd name="connsiteY199" fmla="*/ 885715 h 954776"/>
                <a:gd name="connsiteX200" fmla="*/ 240492 w 896127"/>
                <a:gd name="connsiteY200" fmla="*/ 870570 h 954776"/>
                <a:gd name="connsiteX201" fmla="*/ 242848 w 896127"/>
                <a:gd name="connsiteY201" fmla="*/ 871599 h 954776"/>
                <a:gd name="connsiteX202" fmla="*/ 236364 w 896127"/>
                <a:gd name="connsiteY202" fmla="*/ 886035 h 954776"/>
                <a:gd name="connsiteX203" fmla="*/ 254231 w 896127"/>
                <a:gd name="connsiteY203" fmla="*/ 904913 h 954776"/>
                <a:gd name="connsiteX204" fmla="*/ 268884 w 896127"/>
                <a:gd name="connsiteY204" fmla="*/ 896802 h 954776"/>
                <a:gd name="connsiteX205" fmla="*/ 268278 w 896127"/>
                <a:gd name="connsiteY205" fmla="*/ 901388 h 954776"/>
                <a:gd name="connsiteX206" fmla="*/ 285192 w 896127"/>
                <a:gd name="connsiteY206" fmla="*/ 919626 h 954776"/>
                <a:gd name="connsiteX207" fmla="*/ 302106 w 896127"/>
                <a:gd name="connsiteY207" fmla="*/ 901388 h 954776"/>
                <a:gd name="connsiteX208" fmla="*/ 301638 w 896127"/>
                <a:gd name="connsiteY208" fmla="*/ 897415 h 954776"/>
                <a:gd name="connsiteX209" fmla="*/ 306361 w 896127"/>
                <a:gd name="connsiteY209" fmla="*/ 899207 h 954776"/>
                <a:gd name="connsiteX210" fmla="*/ 300829 w 896127"/>
                <a:gd name="connsiteY210" fmla="*/ 913227 h 954776"/>
                <a:gd name="connsiteX211" fmla="*/ 318063 w 896127"/>
                <a:gd name="connsiteY211" fmla="*/ 932425 h 954776"/>
                <a:gd name="connsiteX212" fmla="*/ 335296 w 896127"/>
                <a:gd name="connsiteY212" fmla="*/ 913227 h 954776"/>
                <a:gd name="connsiteX213" fmla="*/ 334993 w 896127"/>
                <a:gd name="connsiteY213" fmla="*/ 909883 h 954776"/>
                <a:gd name="connsiteX214" fmla="*/ 337556 w 896127"/>
                <a:gd name="connsiteY214" fmla="*/ 909510 h 954776"/>
                <a:gd name="connsiteX215" fmla="*/ 339657 w 896127"/>
                <a:gd name="connsiteY215" fmla="*/ 910139 h 954776"/>
                <a:gd name="connsiteX216" fmla="*/ 334014 w 896127"/>
                <a:gd name="connsiteY216" fmla="*/ 923466 h 954776"/>
                <a:gd name="connsiteX217" fmla="*/ 351885 w 896127"/>
                <a:gd name="connsiteY217" fmla="*/ 942024 h 954776"/>
                <a:gd name="connsiteX218" fmla="*/ 367911 w 896127"/>
                <a:gd name="connsiteY218" fmla="*/ 931535 h 954776"/>
                <a:gd name="connsiteX219" fmla="*/ 385719 w 896127"/>
                <a:gd name="connsiteY219" fmla="*/ 949698 h 954776"/>
                <a:gd name="connsiteX220" fmla="*/ 403585 w 896127"/>
                <a:gd name="connsiteY220" fmla="*/ 930820 h 954776"/>
                <a:gd name="connsiteX221" fmla="*/ 401697 w 896127"/>
                <a:gd name="connsiteY221" fmla="*/ 922453 h 954776"/>
                <a:gd name="connsiteX222" fmla="*/ 408968 w 896127"/>
                <a:gd name="connsiteY222" fmla="*/ 923285 h 954776"/>
                <a:gd name="connsiteX223" fmla="*/ 403585 w 896127"/>
                <a:gd name="connsiteY223" fmla="*/ 936265 h 954776"/>
                <a:gd name="connsiteX224" fmla="*/ 421776 w 896127"/>
                <a:gd name="connsiteY224" fmla="*/ 954818 h 954776"/>
                <a:gd name="connsiteX225" fmla="*/ 439966 w 896127"/>
                <a:gd name="connsiteY225" fmla="*/ 936265 h 954776"/>
                <a:gd name="connsiteX226" fmla="*/ 436115 w 896127"/>
                <a:gd name="connsiteY226" fmla="*/ 925018 h 954776"/>
                <a:gd name="connsiteX227" fmla="*/ 444620 w 896127"/>
                <a:gd name="connsiteY227" fmla="*/ 925247 h 954776"/>
                <a:gd name="connsiteX228" fmla="*/ 441881 w 896127"/>
                <a:gd name="connsiteY228" fmla="*/ 934665 h 954776"/>
                <a:gd name="connsiteX229" fmla="*/ 459753 w 896127"/>
                <a:gd name="connsiteY229" fmla="*/ 952908 h 954776"/>
                <a:gd name="connsiteX230" fmla="*/ 476731 w 896127"/>
                <a:gd name="connsiteY230" fmla="*/ 940078 h 954776"/>
                <a:gd name="connsiteX231" fmla="*/ 493576 w 896127"/>
                <a:gd name="connsiteY231" fmla="*/ 952908 h 954776"/>
                <a:gd name="connsiteX232" fmla="*/ 511447 w 896127"/>
                <a:gd name="connsiteY232" fmla="*/ 934030 h 954776"/>
                <a:gd name="connsiteX233" fmla="*/ 507617 w 896127"/>
                <a:gd name="connsiteY233" fmla="*/ 922485 h 954776"/>
                <a:gd name="connsiteX234" fmla="*/ 513723 w 896127"/>
                <a:gd name="connsiteY234" fmla="*/ 920336 h 954776"/>
                <a:gd name="connsiteX235" fmla="*/ 514692 w 896127"/>
                <a:gd name="connsiteY235" fmla="*/ 920202 h 954776"/>
                <a:gd name="connsiteX236" fmla="*/ 513362 w 896127"/>
                <a:gd name="connsiteY236" fmla="*/ 926991 h 954776"/>
                <a:gd name="connsiteX237" fmla="*/ 531228 w 896127"/>
                <a:gd name="connsiteY237" fmla="*/ 945229 h 954776"/>
                <a:gd name="connsiteX238" fmla="*/ 549099 w 896127"/>
                <a:gd name="connsiteY238" fmla="*/ 926991 h 954776"/>
                <a:gd name="connsiteX239" fmla="*/ 549014 w 896127"/>
                <a:gd name="connsiteY239" fmla="*/ 926159 h 954776"/>
                <a:gd name="connsiteX240" fmla="*/ 565370 w 896127"/>
                <a:gd name="connsiteY240" fmla="*/ 936915 h 954776"/>
                <a:gd name="connsiteX241" fmla="*/ 583561 w 896127"/>
                <a:gd name="connsiteY241" fmla="*/ 918037 h 954776"/>
                <a:gd name="connsiteX242" fmla="*/ 583268 w 896127"/>
                <a:gd name="connsiteY242" fmla="*/ 915056 h 954776"/>
                <a:gd name="connsiteX243" fmla="*/ 599836 w 896127"/>
                <a:gd name="connsiteY243" fmla="*/ 926036 h 954776"/>
                <a:gd name="connsiteX244" fmla="*/ 618027 w 896127"/>
                <a:gd name="connsiteY244" fmla="*/ 907478 h 954776"/>
                <a:gd name="connsiteX245" fmla="*/ 610182 w 896127"/>
                <a:gd name="connsiteY245" fmla="*/ 892317 h 954776"/>
                <a:gd name="connsiteX246" fmla="*/ 613192 w 896127"/>
                <a:gd name="connsiteY246" fmla="*/ 891069 h 954776"/>
                <a:gd name="connsiteX247" fmla="*/ 631106 w 896127"/>
                <a:gd name="connsiteY247" fmla="*/ 906838 h 954776"/>
                <a:gd name="connsiteX248" fmla="*/ 649297 w 896127"/>
                <a:gd name="connsiteY248" fmla="*/ 888285 h 954776"/>
                <a:gd name="connsiteX249" fmla="*/ 644345 w 896127"/>
                <a:gd name="connsiteY249" fmla="*/ 875721 h 954776"/>
                <a:gd name="connsiteX250" fmla="*/ 647191 w 896127"/>
                <a:gd name="connsiteY250" fmla="*/ 874185 h 954776"/>
                <a:gd name="connsiteX251" fmla="*/ 663972 w 896127"/>
                <a:gd name="connsiteY251" fmla="*/ 888931 h 954776"/>
                <a:gd name="connsiteX252" fmla="*/ 681205 w 896127"/>
                <a:gd name="connsiteY252" fmla="*/ 870052 h 954776"/>
                <a:gd name="connsiteX253" fmla="*/ 676503 w 896127"/>
                <a:gd name="connsiteY253" fmla="*/ 857163 h 954776"/>
                <a:gd name="connsiteX254" fmla="*/ 677833 w 896127"/>
                <a:gd name="connsiteY254" fmla="*/ 855451 h 954776"/>
                <a:gd name="connsiteX255" fmla="*/ 678317 w 896127"/>
                <a:gd name="connsiteY255" fmla="*/ 855126 h 954776"/>
                <a:gd name="connsiteX256" fmla="*/ 694928 w 896127"/>
                <a:gd name="connsiteY256" fmla="*/ 868447 h 954776"/>
                <a:gd name="connsiteX257" fmla="*/ 712480 w 896127"/>
                <a:gd name="connsiteY257" fmla="*/ 849249 h 954776"/>
                <a:gd name="connsiteX258" fmla="*/ 706581 w 896127"/>
                <a:gd name="connsiteY258" fmla="*/ 834989 h 954776"/>
                <a:gd name="connsiteX259" fmla="*/ 708714 w 896127"/>
                <a:gd name="connsiteY259" fmla="*/ 834019 h 954776"/>
                <a:gd name="connsiteX260" fmla="*/ 725564 w 896127"/>
                <a:gd name="connsiteY260" fmla="*/ 846050 h 954776"/>
                <a:gd name="connsiteX261" fmla="*/ 743755 w 896127"/>
                <a:gd name="connsiteY261" fmla="*/ 826846 h 954776"/>
                <a:gd name="connsiteX262" fmla="*/ 734442 w 896127"/>
                <a:gd name="connsiteY262" fmla="*/ 810186 h 954776"/>
                <a:gd name="connsiteX263" fmla="*/ 737521 w 896127"/>
                <a:gd name="connsiteY263" fmla="*/ 807205 h 954776"/>
                <a:gd name="connsiteX264" fmla="*/ 753329 w 896127"/>
                <a:gd name="connsiteY264" fmla="*/ 819161 h 954776"/>
                <a:gd name="connsiteX265" fmla="*/ 770562 w 896127"/>
                <a:gd name="connsiteY265" fmla="*/ 799963 h 954776"/>
                <a:gd name="connsiteX266" fmla="*/ 760834 w 896127"/>
                <a:gd name="connsiteY266" fmla="*/ 782754 h 954776"/>
                <a:gd name="connsiteX267" fmla="*/ 762520 w 896127"/>
                <a:gd name="connsiteY267" fmla="*/ 780888 h 954776"/>
                <a:gd name="connsiteX268" fmla="*/ 776945 w 896127"/>
                <a:gd name="connsiteY268" fmla="*/ 788439 h 954776"/>
                <a:gd name="connsiteX269" fmla="*/ 794816 w 896127"/>
                <a:gd name="connsiteY269" fmla="*/ 770201 h 954776"/>
                <a:gd name="connsiteX270" fmla="*/ 784423 w 896127"/>
                <a:gd name="connsiteY270" fmla="*/ 753669 h 954776"/>
                <a:gd name="connsiteX271" fmla="*/ 786221 w 896127"/>
                <a:gd name="connsiteY271" fmla="*/ 751264 h 954776"/>
                <a:gd name="connsiteX272" fmla="*/ 798008 w 896127"/>
                <a:gd name="connsiteY272" fmla="*/ 756442 h 954776"/>
                <a:gd name="connsiteX273" fmla="*/ 815241 w 896127"/>
                <a:gd name="connsiteY273" fmla="*/ 738204 h 954776"/>
                <a:gd name="connsiteX274" fmla="*/ 807353 w 896127"/>
                <a:gd name="connsiteY274" fmla="*/ 722915 h 954776"/>
                <a:gd name="connsiteX275" fmla="*/ 809151 w 896127"/>
                <a:gd name="connsiteY275" fmla="*/ 720552 h 954776"/>
                <a:gd name="connsiteX276" fmla="*/ 820028 w 896127"/>
                <a:gd name="connsiteY276" fmla="*/ 724445 h 954776"/>
                <a:gd name="connsiteX277" fmla="*/ 838224 w 896127"/>
                <a:gd name="connsiteY277" fmla="*/ 705247 h 954776"/>
                <a:gd name="connsiteX278" fmla="*/ 825618 w 896127"/>
                <a:gd name="connsiteY278" fmla="*/ 687052 h 954776"/>
                <a:gd name="connsiteX279" fmla="*/ 827299 w 896127"/>
                <a:gd name="connsiteY279" fmla="*/ 683596 h 954776"/>
                <a:gd name="connsiteX280" fmla="*/ 828033 w 896127"/>
                <a:gd name="connsiteY280" fmla="*/ 682945 h 954776"/>
                <a:gd name="connsiteX281" fmla="*/ 837899 w 896127"/>
                <a:gd name="connsiteY281" fmla="*/ 686054 h 954776"/>
                <a:gd name="connsiteX282" fmla="*/ 856090 w 896127"/>
                <a:gd name="connsiteY282" fmla="*/ 666851 h 954776"/>
                <a:gd name="connsiteX283" fmla="*/ 842878 w 896127"/>
                <a:gd name="connsiteY283" fmla="*/ 648474 h 954776"/>
                <a:gd name="connsiteX284" fmla="*/ 843772 w 896127"/>
                <a:gd name="connsiteY284" fmla="*/ 646080 h 954776"/>
                <a:gd name="connsiteX285" fmla="*/ 850984 w 896127"/>
                <a:gd name="connsiteY285" fmla="*/ 647658 h 954776"/>
                <a:gd name="connsiteX286" fmla="*/ 868855 w 896127"/>
                <a:gd name="connsiteY286" fmla="*/ 629420 h 954776"/>
                <a:gd name="connsiteX287" fmla="*/ 855542 w 896127"/>
                <a:gd name="connsiteY287" fmla="*/ 611854 h 954776"/>
                <a:gd name="connsiteX288" fmla="*/ 856766 w 896127"/>
                <a:gd name="connsiteY288" fmla="*/ 607539 h 954776"/>
                <a:gd name="connsiteX289" fmla="*/ 863749 w 896127"/>
                <a:gd name="connsiteY289" fmla="*/ 609256 h 954776"/>
                <a:gd name="connsiteX290" fmla="*/ 880977 w 896127"/>
                <a:gd name="connsiteY290" fmla="*/ 590058 h 954776"/>
                <a:gd name="connsiteX291" fmla="*/ 865664 w 896127"/>
                <a:gd name="connsiteY291" fmla="*/ 571100 h 954776"/>
                <a:gd name="connsiteX292" fmla="*/ 866887 w 896127"/>
                <a:gd name="connsiteY292" fmla="*/ 564882 h 954776"/>
                <a:gd name="connsiteX293" fmla="*/ 871722 w 896127"/>
                <a:gd name="connsiteY293" fmla="*/ 565735 h 954776"/>
                <a:gd name="connsiteX294" fmla="*/ 888636 w 896127"/>
                <a:gd name="connsiteY294" fmla="*/ 547497 h 954776"/>
                <a:gd name="connsiteX295" fmla="*/ 874818 w 896127"/>
                <a:gd name="connsiteY295" fmla="*/ 529595 h 954776"/>
                <a:gd name="connsiteX296" fmla="*/ 875227 w 896127"/>
                <a:gd name="connsiteY296" fmla="*/ 525099 h 954776"/>
                <a:gd name="connsiteX297" fmla="*/ 874004 w 896127"/>
                <a:gd name="connsiteY297" fmla="*/ 517543 h 954776"/>
                <a:gd name="connsiteX298" fmla="*/ 875871 w 896127"/>
                <a:gd name="connsiteY298" fmla="*/ 517740 h 954776"/>
                <a:gd name="connsiteX299" fmla="*/ 893104 w 896127"/>
                <a:gd name="connsiteY299" fmla="*/ 499502 h 954776"/>
                <a:gd name="connsiteX300" fmla="*/ 875871 w 896127"/>
                <a:gd name="connsiteY300" fmla="*/ 481264 h 954776"/>
                <a:gd name="connsiteX301" fmla="*/ 874956 w 896127"/>
                <a:gd name="connsiteY301" fmla="*/ 481365 h 954776"/>
                <a:gd name="connsiteX302" fmla="*/ 874999 w 896127"/>
                <a:gd name="connsiteY302" fmla="*/ 479530 h 954776"/>
                <a:gd name="connsiteX303" fmla="*/ 875233 w 896127"/>
                <a:gd name="connsiteY303" fmla="*/ 476464 h 954776"/>
                <a:gd name="connsiteX304" fmla="*/ 875052 w 896127"/>
                <a:gd name="connsiteY304" fmla="*/ 474496 h 954776"/>
                <a:gd name="connsiteX305" fmla="*/ 878429 w 896127"/>
                <a:gd name="connsiteY305" fmla="*/ 474859 h 954776"/>
                <a:gd name="connsiteX306" fmla="*/ 896359 w 896127"/>
                <a:gd name="connsiteY306" fmla="*/ 455693 h 954776"/>
                <a:gd name="connsiteX307" fmla="*/ 34704 w 896127"/>
                <a:gd name="connsiteY307" fmla="*/ 373509 h 954776"/>
                <a:gd name="connsiteX308" fmla="*/ 34746 w 896127"/>
                <a:gd name="connsiteY308" fmla="*/ 373957 h 954776"/>
                <a:gd name="connsiteX309" fmla="*/ 33773 w 896127"/>
                <a:gd name="connsiteY309" fmla="*/ 373407 h 954776"/>
                <a:gd name="connsiteX310" fmla="*/ 34704 w 896127"/>
                <a:gd name="connsiteY310" fmla="*/ 373509 h 954776"/>
                <a:gd name="connsiteX311" fmla="*/ 369709 w 896127"/>
                <a:gd name="connsiteY311" fmla="*/ 922655 h 954776"/>
                <a:gd name="connsiteX312" fmla="*/ 369438 w 896127"/>
                <a:gd name="connsiteY312" fmla="*/ 919834 h 954776"/>
                <a:gd name="connsiteX313" fmla="*/ 370906 w 896127"/>
                <a:gd name="connsiteY313" fmla="*/ 920336 h 954776"/>
                <a:gd name="connsiteX314" fmla="*/ 369709 w 896127"/>
                <a:gd name="connsiteY314" fmla="*/ 922655 h 954776"/>
                <a:gd name="connsiteX315" fmla="*/ 718825 w 896127"/>
                <a:gd name="connsiteY315" fmla="*/ 122578 h 954776"/>
                <a:gd name="connsiteX316" fmla="*/ 717198 w 896127"/>
                <a:gd name="connsiteY316" fmla="*/ 129191 h 954776"/>
                <a:gd name="connsiteX317" fmla="*/ 713671 w 896127"/>
                <a:gd name="connsiteY317" fmla="*/ 126274 h 954776"/>
                <a:gd name="connsiteX318" fmla="*/ 718825 w 896127"/>
                <a:gd name="connsiteY318" fmla="*/ 122578 h 954776"/>
                <a:gd name="connsiteX319" fmla="*/ 594087 w 896127"/>
                <a:gd name="connsiteY319" fmla="*/ 47450 h 954776"/>
                <a:gd name="connsiteX320" fmla="*/ 593815 w 896127"/>
                <a:gd name="connsiteY320" fmla="*/ 50292 h 954776"/>
                <a:gd name="connsiteX321" fmla="*/ 594645 w 896127"/>
                <a:gd name="connsiteY321" fmla="*/ 55614 h 954776"/>
                <a:gd name="connsiteX322" fmla="*/ 594028 w 896127"/>
                <a:gd name="connsiteY322" fmla="*/ 55961 h 954776"/>
                <a:gd name="connsiteX323" fmla="*/ 587321 w 896127"/>
                <a:gd name="connsiteY323" fmla="*/ 53572 h 954776"/>
                <a:gd name="connsiteX324" fmla="*/ 594087 w 896127"/>
                <a:gd name="connsiteY324" fmla="*/ 47450 h 954776"/>
                <a:gd name="connsiteX325" fmla="*/ 561546 w 896127"/>
                <a:gd name="connsiteY325" fmla="*/ 34694 h 954776"/>
                <a:gd name="connsiteX326" fmla="*/ 561269 w 896127"/>
                <a:gd name="connsiteY326" fmla="*/ 37493 h 954776"/>
                <a:gd name="connsiteX327" fmla="*/ 561322 w 896127"/>
                <a:gd name="connsiteY327" fmla="*/ 37995 h 954776"/>
                <a:gd name="connsiteX328" fmla="*/ 560274 w 896127"/>
                <a:gd name="connsiteY328" fmla="*/ 37877 h 954776"/>
                <a:gd name="connsiteX329" fmla="*/ 561546 w 896127"/>
                <a:gd name="connsiteY329" fmla="*/ 34694 h 954776"/>
                <a:gd name="connsiteX330" fmla="*/ 488336 w 896127"/>
                <a:gd name="connsiteY330" fmla="*/ 30950 h 954776"/>
                <a:gd name="connsiteX331" fmla="*/ 491246 w 896127"/>
                <a:gd name="connsiteY331" fmla="*/ 25649 h 954776"/>
                <a:gd name="connsiteX332" fmla="*/ 492921 w 896127"/>
                <a:gd name="connsiteY332" fmla="*/ 31776 h 954776"/>
                <a:gd name="connsiteX333" fmla="*/ 488773 w 896127"/>
                <a:gd name="connsiteY333" fmla="*/ 31440 h 954776"/>
                <a:gd name="connsiteX334" fmla="*/ 488336 w 896127"/>
                <a:gd name="connsiteY334" fmla="*/ 30950 h 954776"/>
                <a:gd name="connsiteX335" fmla="*/ 387363 w 896127"/>
                <a:gd name="connsiteY335" fmla="*/ 28545 h 954776"/>
                <a:gd name="connsiteX336" fmla="*/ 387522 w 896127"/>
                <a:gd name="connsiteY336" fmla="*/ 28875 h 954776"/>
                <a:gd name="connsiteX337" fmla="*/ 387331 w 896127"/>
                <a:gd name="connsiteY337" fmla="*/ 28897 h 954776"/>
                <a:gd name="connsiteX338" fmla="*/ 387363 w 896127"/>
                <a:gd name="connsiteY338" fmla="*/ 28545 h 954776"/>
                <a:gd name="connsiteX339" fmla="*/ 222578 w 896127"/>
                <a:gd name="connsiteY339" fmla="*/ 94485 h 954776"/>
                <a:gd name="connsiteX340" fmla="*/ 221647 w 896127"/>
                <a:gd name="connsiteY340" fmla="*/ 94597 h 954776"/>
                <a:gd name="connsiteX341" fmla="*/ 221030 w 896127"/>
                <a:gd name="connsiteY341" fmla="*/ 93354 h 954776"/>
                <a:gd name="connsiteX342" fmla="*/ 222578 w 896127"/>
                <a:gd name="connsiteY342" fmla="*/ 94485 h 954776"/>
                <a:gd name="connsiteX343" fmla="*/ 284022 w 896127"/>
                <a:gd name="connsiteY343" fmla="*/ 57961 h 954776"/>
                <a:gd name="connsiteX344" fmla="*/ 285995 w 896127"/>
                <a:gd name="connsiteY344" fmla="*/ 60264 h 954776"/>
                <a:gd name="connsiteX345" fmla="*/ 284102 w 896127"/>
                <a:gd name="connsiteY345" fmla="*/ 64765 h 954776"/>
                <a:gd name="connsiteX346" fmla="*/ 283782 w 896127"/>
                <a:gd name="connsiteY346" fmla="*/ 64915 h 954776"/>
                <a:gd name="connsiteX347" fmla="*/ 284261 w 896127"/>
                <a:gd name="connsiteY347" fmla="*/ 60526 h 954776"/>
                <a:gd name="connsiteX348" fmla="*/ 284022 w 896127"/>
                <a:gd name="connsiteY348" fmla="*/ 57961 h 954776"/>
                <a:gd name="connsiteX349" fmla="*/ 51352 w 896127"/>
                <a:gd name="connsiteY349" fmla="*/ 644981 h 954776"/>
                <a:gd name="connsiteX350" fmla="*/ 54416 w 896127"/>
                <a:gd name="connsiteY350" fmla="*/ 642507 h 954776"/>
                <a:gd name="connsiteX351" fmla="*/ 55171 w 896127"/>
                <a:gd name="connsiteY351" fmla="*/ 644512 h 954776"/>
                <a:gd name="connsiteX352" fmla="*/ 51352 w 896127"/>
                <a:gd name="connsiteY352" fmla="*/ 644981 h 954776"/>
                <a:gd name="connsiteX353" fmla="*/ 271485 w 896127"/>
                <a:gd name="connsiteY353" fmla="*/ 890840 h 954776"/>
                <a:gd name="connsiteX354" fmla="*/ 272134 w 896127"/>
                <a:gd name="connsiteY354" fmla="*/ 886056 h 954776"/>
                <a:gd name="connsiteX355" fmla="*/ 272017 w 896127"/>
                <a:gd name="connsiteY355" fmla="*/ 884387 h 954776"/>
                <a:gd name="connsiteX356" fmla="*/ 275921 w 896127"/>
                <a:gd name="connsiteY356" fmla="*/ 886248 h 954776"/>
                <a:gd name="connsiteX357" fmla="*/ 271485 w 896127"/>
                <a:gd name="connsiteY357" fmla="*/ 890840 h 954776"/>
                <a:gd name="connsiteX358" fmla="*/ 476576 w 896127"/>
                <a:gd name="connsiteY358" fmla="*/ 928655 h 954776"/>
                <a:gd name="connsiteX359" fmla="*/ 474502 w 896127"/>
                <a:gd name="connsiteY359" fmla="*/ 924596 h 954776"/>
                <a:gd name="connsiteX360" fmla="*/ 478417 w 896127"/>
                <a:gd name="connsiteY360" fmla="*/ 924282 h 954776"/>
                <a:gd name="connsiteX361" fmla="*/ 476576 w 896127"/>
                <a:gd name="connsiteY361" fmla="*/ 928655 h 954776"/>
                <a:gd name="connsiteX362" fmla="*/ 546578 w 896127"/>
                <a:gd name="connsiteY362" fmla="*/ 917728 h 954776"/>
                <a:gd name="connsiteX363" fmla="*/ 546589 w 896127"/>
                <a:gd name="connsiteY363" fmla="*/ 917728 h 954776"/>
                <a:gd name="connsiteX364" fmla="*/ 547270 w 896127"/>
                <a:gd name="connsiteY364" fmla="*/ 917653 h 954776"/>
                <a:gd name="connsiteX365" fmla="*/ 547227 w 896127"/>
                <a:gd name="connsiteY365" fmla="*/ 918048 h 954776"/>
                <a:gd name="connsiteX366" fmla="*/ 547334 w 896127"/>
                <a:gd name="connsiteY366" fmla="*/ 919141 h 954776"/>
                <a:gd name="connsiteX367" fmla="*/ 546578 w 896127"/>
                <a:gd name="connsiteY367" fmla="*/ 917728 h 954776"/>
                <a:gd name="connsiteX368" fmla="*/ 582183 w 896127"/>
                <a:gd name="connsiteY368" fmla="*/ 903367 h 954776"/>
                <a:gd name="connsiteX369" fmla="*/ 581694 w 896127"/>
                <a:gd name="connsiteY369" fmla="*/ 907489 h 954776"/>
                <a:gd name="connsiteX370" fmla="*/ 581976 w 896127"/>
                <a:gd name="connsiteY370" fmla="*/ 910310 h 954776"/>
                <a:gd name="connsiteX371" fmla="*/ 578098 w 896127"/>
                <a:gd name="connsiteY371" fmla="*/ 904614 h 954776"/>
                <a:gd name="connsiteX372" fmla="*/ 581848 w 896127"/>
                <a:gd name="connsiteY372" fmla="*/ 903281 h 954776"/>
                <a:gd name="connsiteX373" fmla="*/ 582183 w 896127"/>
                <a:gd name="connsiteY373" fmla="*/ 903367 h 95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896127" h="954776">
                  <a:moveTo>
                    <a:pt x="896359" y="455693"/>
                  </a:moveTo>
                  <a:cubicBezTo>
                    <a:pt x="896359" y="445091"/>
                    <a:pt x="888355" y="436495"/>
                    <a:pt x="878488" y="436495"/>
                  </a:cubicBezTo>
                  <a:cubicBezTo>
                    <a:pt x="876680" y="436495"/>
                    <a:pt x="874962" y="436841"/>
                    <a:pt x="873329" y="437396"/>
                  </a:cubicBezTo>
                  <a:cubicBezTo>
                    <a:pt x="873275" y="436777"/>
                    <a:pt x="873249" y="436153"/>
                    <a:pt x="873196" y="435529"/>
                  </a:cubicBezTo>
                  <a:cubicBezTo>
                    <a:pt x="874876" y="436095"/>
                    <a:pt x="876632" y="436489"/>
                    <a:pt x="878488" y="436489"/>
                  </a:cubicBezTo>
                  <a:cubicBezTo>
                    <a:pt x="888355" y="436489"/>
                    <a:pt x="896359" y="427898"/>
                    <a:pt x="896359" y="417291"/>
                  </a:cubicBezTo>
                  <a:cubicBezTo>
                    <a:pt x="896359" y="406684"/>
                    <a:pt x="888355" y="398093"/>
                    <a:pt x="878488" y="398093"/>
                  </a:cubicBezTo>
                  <a:cubicBezTo>
                    <a:pt x="874919" y="398093"/>
                    <a:pt x="871627" y="399255"/>
                    <a:pt x="868850" y="401207"/>
                  </a:cubicBezTo>
                  <a:cubicBezTo>
                    <a:pt x="868499" y="399037"/>
                    <a:pt x="868132" y="396872"/>
                    <a:pt x="867749" y="394717"/>
                  </a:cubicBezTo>
                  <a:cubicBezTo>
                    <a:pt x="868249" y="394760"/>
                    <a:pt x="868722" y="394893"/>
                    <a:pt x="869228" y="394893"/>
                  </a:cubicBezTo>
                  <a:cubicBezTo>
                    <a:pt x="879275" y="394893"/>
                    <a:pt x="887418" y="386302"/>
                    <a:pt x="887418" y="375695"/>
                  </a:cubicBezTo>
                  <a:cubicBezTo>
                    <a:pt x="887418" y="365472"/>
                    <a:pt x="879823" y="357190"/>
                    <a:pt x="870276" y="356609"/>
                  </a:cubicBezTo>
                  <a:cubicBezTo>
                    <a:pt x="875206" y="353191"/>
                    <a:pt x="878483" y="347266"/>
                    <a:pt x="878483" y="340499"/>
                  </a:cubicBezTo>
                  <a:cubicBezTo>
                    <a:pt x="878483" y="329897"/>
                    <a:pt x="870478" y="321300"/>
                    <a:pt x="860611" y="321300"/>
                  </a:cubicBezTo>
                  <a:cubicBezTo>
                    <a:pt x="857048" y="321300"/>
                    <a:pt x="853750" y="322452"/>
                    <a:pt x="850963" y="324383"/>
                  </a:cubicBezTo>
                  <a:cubicBezTo>
                    <a:pt x="850261" y="323327"/>
                    <a:pt x="849447" y="322383"/>
                    <a:pt x="848580" y="321492"/>
                  </a:cubicBezTo>
                  <a:cubicBezTo>
                    <a:pt x="848335" y="320799"/>
                    <a:pt x="848053" y="320127"/>
                    <a:pt x="847809" y="319434"/>
                  </a:cubicBezTo>
                  <a:cubicBezTo>
                    <a:pt x="855840" y="317525"/>
                    <a:pt x="861888" y="309845"/>
                    <a:pt x="861888" y="300502"/>
                  </a:cubicBezTo>
                  <a:cubicBezTo>
                    <a:pt x="861888" y="289725"/>
                    <a:pt x="853888" y="280984"/>
                    <a:pt x="844016" y="280984"/>
                  </a:cubicBezTo>
                  <a:cubicBezTo>
                    <a:pt x="840181" y="280984"/>
                    <a:pt x="836660" y="282350"/>
                    <a:pt x="833751" y="284600"/>
                  </a:cubicBezTo>
                  <a:cubicBezTo>
                    <a:pt x="833166" y="283299"/>
                    <a:pt x="832549" y="282019"/>
                    <a:pt x="831948" y="280728"/>
                  </a:cubicBezTo>
                  <a:cubicBezTo>
                    <a:pt x="840192" y="279470"/>
                    <a:pt x="846569" y="271657"/>
                    <a:pt x="846569" y="262106"/>
                  </a:cubicBezTo>
                  <a:cubicBezTo>
                    <a:pt x="846569" y="251680"/>
                    <a:pt x="838995" y="243228"/>
                    <a:pt x="829655" y="243228"/>
                  </a:cubicBezTo>
                  <a:cubicBezTo>
                    <a:pt x="824256" y="243228"/>
                    <a:pt x="819523" y="246097"/>
                    <a:pt x="816443" y="250497"/>
                  </a:cubicBezTo>
                  <a:cubicBezTo>
                    <a:pt x="815470" y="248758"/>
                    <a:pt x="814566" y="246966"/>
                    <a:pt x="813576" y="245244"/>
                  </a:cubicBezTo>
                  <a:cubicBezTo>
                    <a:pt x="821443" y="243505"/>
                    <a:pt x="827421" y="236045"/>
                    <a:pt x="827421" y="226910"/>
                  </a:cubicBezTo>
                  <a:cubicBezTo>
                    <a:pt x="827421" y="216484"/>
                    <a:pt x="819709" y="208031"/>
                    <a:pt x="810193" y="208031"/>
                  </a:cubicBezTo>
                  <a:cubicBezTo>
                    <a:pt x="804050" y="208031"/>
                    <a:pt x="798699" y="211578"/>
                    <a:pt x="795646" y="216873"/>
                  </a:cubicBezTo>
                  <a:cubicBezTo>
                    <a:pt x="793540" y="213775"/>
                    <a:pt x="791455" y="210660"/>
                    <a:pt x="789274" y="207626"/>
                  </a:cubicBezTo>
                  <a:cubicBezTo>
                    <a:pt x="797189" y="205861"/>
                    <a:pt x="803172" y="197995"/>
                    <a:pt x="803172" y="188513"/>
                  </a:cubicBezTo>
                  <a:cubicBezTo>
                    <a:pt x="803172" y="177736"/>
                    <a:pt x="795460" y="168995"/>
                    <a:pt x="785939" y="168995"/>
                  </a:cubicBezTo>
                  <a:cubicBezTo>
                    <a:pt x="778328" y="168995"/>
                    <a:pt x="771945" y="174621"/>
                    <a:pt x="769663" y="182375"/>
                  </a:cubicBezTo>
                  <a:cubicBezTo>
                    <a:pt x="768509" y="180994"/>
                    <a:pt x="767403" y="179575"/>
                    <a:pt x="766233" y="178210"/>
                  </a:cubicBezTo>
                  <a:cubicBezTo>
                    <a:pt x="773195" y="175746"/>
                    <a:pt x="778280" y="168601"/>
                    <a:pt x="778280" y="160031"/>
                  </a:cubicBezTo>
                  <a:cubicBezTo>
                    <a:pt x="778280" y="149429"/>
                    <a:pt x="770562" y="140833"/>
                    <a:pt x="761047" y="140833"/>
                  </a:cubicBezTo>
                  <a:cubicBezTo>
                    <a:pt x="753201" y="140833"/>
                    <a:pt x="746659" y="146704"/>
                    <a:pt x="744569" y="154693"/>
                  </a:cubicBezTo>
                  <a:cubicBezTo>
                    <a:pt x="742654" y="152751"/>
                    <a:pt x="740750" y="150805"/>
                    <a:pt x="738798" y="148901"/>
                  </a:cubicBezTo>
                  <a:cubicBezTo>
                    <a:pt x="745744" y="146555"/>
                    <a:pt x="750834" y="139435"/>
                    <a:pt x="750834" y="130914"/>
                  </a:cubicBezTo>
                  <a:cubicBezTo>
                    <a:pt x="750834" y="120488"/>
                    <a:pt x="743260" y="112035"/>
                    <a:pt x="733920" y="112035"/>
                  </a:cubicBezTo>
                  <a:cubicBezTo>
                    <a:pt x="729437" y="112035"/>
                    <a:pt x="725394" y="114014"/>
                    <a:pt x="722368" y="117187"/>
                  </a:cubicBezTo>
                  <a:cubicBezTo>
                    <a:pt x="723405" y="114835"/>
                    <a:pt x="724027" y="112238"/>
                    <a:pt x="724027" y="109476"/>
                  </a:cubicBezTo>
                  <a:cubicBezTo>
                    <a:pt x="724027" y="99226"/>
                    <a:pt x="716028" y="90917"/>
                    <a:pt x="706156" y="90917"/>
                  </a:cubicBezTo>
                  <a:cubicBezTo>
                    <a:pt x="698151" y="90917"/>
                    <a:pt x="691454" y="96421"/>
                    <a:pt x="689183" y="103956"/>
                  </a:cubicBezTo>
                  <a:cubicBezTo>
                    <a:pt x="687859" y="103076"/>
                    <a:pt x="686433" y="102388"/>
                    <a:pt x="684933" y="101834"/>
                  </a:cubicBezTo>
                  <a:cubicBezTo>
                    <a:pt x="689657" y="98549"/>
                    <a:pt x="692758" y="93024"/>
                    <a:pt x="692758" y="86758"/>
                  </a:cubicBezTo>
                  <a:cubicBezTo>
                    <a:pt x="692758" y="76684"/>
                    <a:pt x="684753" y="68520"/>
                    <a:pt x="674886" y="68520"/>
                  </a:cubicBezTo>
                  <a:cubicBezTo>
                    <a:pt x="666466" y="68520"/>
                    <a:pt x="659451" y="74487"/>
                    <a:pt x="657562" y="82492"/>
                  </a:cubicBezTo>
                  <a:cubicBezTo>
                    <a:pt x="656866" y="81841"/>
                    <a:pt x="656179" y="81174"/>
                    <a:pt x="655408" y="80625"/>
                  </a:cubicBezTo>
                  <a:cubicBezTo>
                    <a:pt x="658754" y="77308"/>
                    <a:pt x="660844" y="72690"/>
                    <a:pt x="660844" y="67560"/>
                  </a:cubicBezTo>
                  <a:cubicBezTo>
                    <a:pt x="660844" y="57486"/>
                    <a:pt x="652839" y="49321"/>
                    <a:pt x="642973" y="49321"/>
                  </a:cubicBezTo>
                  <a:cubicBezTo>
                    <a:pt x="633106" y="49321"/>
                    <a:pt x="625106" y="57486"/>
                    <a:pt x="625106" y="67560"/>
                  </a:cubicBezTo>
                  <a:cubicBezTo>
                    <a:pt x="625106" y="68200"/>
                    <a:pt x="625245" y="68802"/>
                    <a:pt x="625309" y="69426"/>
                  </a:cubicBezTo>
                  <a:cubicBezTo>
                    <a:pt x="624208" y="68898"/>
                    <a:pt x="623107" y="68365"/>
                    <a:pt x="622000" y="67853"/>
                  </a:cubicBezTo>
                  <a:cubicBezTo>
                    <a:pt x="621649" y="66973"/>
                    <a:pt x="621250" y="66120"/>
                    <a:pt x="620814" y="65304"/>
                  </a:cubicBezTo>
                  <a:cubicBezTo>
                    <a:pt x="625330" y="62014"/>
                    <a:pt x="628292" y="56521"/>
                    <a:pt x="628292" y="50287"/>
                  </a:cubicBezTo>
                  <a:cubicBezTo>
                    <a:pt x="628292" y="40213"/>
                    <a:pt x="620580" y="32048"/>
                    <a:pt x="611059" y="32048"/>
                  </a:cubicBezTo>
                  <a:cubicBezTo>
                    <a:pt x="605107" y="32048"/>
                    <a:pt x="599858" y="35248"/>
                    <a:pt x="596762" y="40106"/>
                  </a:cubicBezTo>
                  <a:cubicBezTo>
                    <a:pt x="596884" y="39248"/>
                    <a:pt x="597023" y="38389"/>
                    <a:pt x="597023" y="37493"/>
                  </a:cubicBezTo>
                  <a:cubicBezTo>
                    <a:pt x="597023" y="27420"/>
                    <a:pt x="589018" y="19255"/>
                    <a:pt x="579151" y="19255"/>
                  </a:cubicBezTo>
                  <a:cubicBezTo>
                    <a:pt x="571237" y="19255"/>
                    <a:pt x="564599" y="24545"/>
                    <a:pt x="562248" y="31824"/>
                  </a:cubicBezTo>
                  <a:cubicBezTo>
                    <a:pt x="562418" y="30747"/>
                    <a:pt x="562556" y="29659"/>
                    <a:pt x="562556" y="28529"/>
                  </a:cubicBezTo>
                  <a:cubicBezTo>
                    <a:pt x="562556" y="17751"/>
                    <a:pt x="554557" y="9011"/>
                    <a:pt x="544690" y="9011"/>
                  </a:cubicBezTo>
                  <a:cubicBezTo>
                    <a:pt x="534818" y="9011"/>
                    <a:pt x="526819" y="17751"/>
                    <a:pt x="526819" y="28529"/>
                  </a:cubicBezTo>
                  <a:cubicBezTo>
                    <a:pt x="526819" y="29462"/>
                    <a:pt x="526952" y="30353"/>
                    <a:pt x="527069" y="31249"/>
                  </a:cubicBezTo>
                  <a:cubicBezTo>
                    <a:pt x="526590" y="30993"/>
                    <a:pt x="526117" y="30721"/>
                    <a:pt x="525622" y="30502"/>
                  </a:cubicBezTo>
                  <a:cubicBezTo>
                    <a:pt x="526367" y="28390"/>
                    <a:pt x="526824" y="26124"/>
                    <a:pt x="526824" y="23729"/>
                  </a:cubicBezTo>
                  <a:cubicBezTo>
                    <a:pt x="526824" y="13128"/>
                    <a:pt x="518824" y="4531"/>
                    <a:pt x="508952" y="4531"/>
                  </a:cubicBezTo>
                  <a:cubicBezTo>
                    <a:pt x="501144" y="4531"/>
                    <a:pt x="494581" y="9944"/>
                    <a:pt x="492150" y="17437"/>
                  </a:cubicBezTo>
                  <a:cubicBezTo>
                    <a:pt x="491102" y="8381"/>
                    <a:pt x="483640" y="1326"/>
                    <a:pt x="474491" y="1326"/>
                  </a:cubicBezTo>
                  <a:cubicBezTo>
                    <a:pt x="464625" y="1326"/>
                    <a:pt x="456620" y="9491"/>
                    <a:pt x="456620" y="19564"/>
                  </a:cubicBezTo>
                  <a:cubicBezTo>
                    <a:pt x="456620" y="23345"/>
                    <a:pt x="457779" y="26833"/>
                    <a:pt x="459715" y="29745"/>
                  </a:cubicBezTo>
                  <a:cubicBezTo>
                    <a:pt x="457189" y="29686"/>
                    <a:pt x="454689" y="29558"/>
                    <a:pt x="452157" y="29542"/>
                  </a:cubicBezTo>
                  <a:cubicBezTo>
                    <a:pt x="454104" y="26502"/>
                    <a:pt x="455349" y="22892"/>
                    <a:pt x="455349" y="18919"/>
                  </a:cubicBezTo>
                  <a:cubicBezTo>
                    <a:pt x="455349" y="8493"/>
                    <a:pt x="447487" y="41"/>
                    <a:pt x="437791" y="41"/>
                  </a:cubicBezTo>
                  <a:cubicBezTo>
                    <a:pt x="428100" y="41"/>
                    <a:pt x="420239" y="8493"/>
                    <a:pt x="420239" y="18919"/>
                  </a:cubicBezTo>
                  <a:cubicBezTo>
                    <a:pt x="420239" y="21719"/>
                    <a:pt x="420840" y="24353"/>
                    <a:pt x="421861" y="26742"/>
                  </a:cubicBezTo>
                  <a:cubicBezTo>
                    <a:pt x="420712" y="27249"/>
                    <a:pt x="419632" y="27884"/>
                    <a:pt x="418600" y="28587"/>
                  </a:cubicBezTo>
                  <a:cubicBezTo>
                    <a:pt x="419622" y="26129"/>
                    <a:pt x="420244" y="23415"/>
                    <a:pt x="420244" y="20519"/>
                  </a:cubicBezTo>
                  <a:cubicBezTo>
                    <a:pt x="420244" y="9917"/>
                    <a:pt x="412532" y="1321"/>
                    <a:pt x="403011" y="1321"/>
                  </a:cubicBezTo>
                  <a:cubicBezTo>
                    <a:pt x="394485" y="1321"/>
                    <a:pt x="387458" y="8232"/>
                    <a:pt x="386070" y="17287"/>
                  </a:cubicBezTo>
                  <a:cubicBezTo>
                    <a:pt x="383235" y="10541"/>
                    <a:pt x="377033" y="5816"/>
                    <a:pt x="369789" y="5816"/>
                  </a:cubicBezTo>
                  <a:cubicBezTo>
                    <a:pt x="359917" y="5816"/>
                    <a:pt x="351917" y="14557"/>
                    <a:pt x="351917" y="25334"/>
                  </a:cubicBezTo>
                  <a:cubicBezTo>
                    <a:pt x="351917" y="31249"/>
                    <a:pt x="354375" y="36475"/>
                    <a:pt x="358194" y="40026"/>
                  </a:cubicBezTo>
                  <a:cubicBezTo>
                    <a:pt x="357630" y="40154"/>
                    <a:pt x="357071" y="40304"/>
                    <a:pt x="356513" y="40437"/>
                  </a:cubicBezTo>
                  <a:cubicBezTo>
                    <a:pt x="354970" y="39568"/>
                    <a:pt x="353322" y="38890"/>
                    <a:pt x="351582" y="38453"/>
                  </a:cubicBezTo>
                  <a:cubicBezTo>
                    <a:pt x="351790" y="37312"/>
                    <a:pt x="351917" y="36139"/>
                    <a:pt x="351917" y="34933"/>
                  </a:cubicBezTo>
                  <a:cubicBezTo>
                    <a:pt x="351917" y="24508"/>
                    <a:pt x="343912" y="16055"/>
                    <a:pt x="334046" y="16055"/>
                  </a:cubicBezTo>
                  <a:cubicBezTo>
                    <a:pt x="324179" y="16055"/>
                    <a:pt x="316174" y="24508"/>
                    <a:pt x="316174" y="34933"/>
                  </a:cubicBezTo>
                  <a:cubicBezTo>
                    <a:pt x="316174" y="40954"/>
                    <a:pt x="318855" y="46292"/>
                    <a:pt x="323009" y="49743"/>
                  </a:cubicBezTo>
                  <a:cubicBezTo>
                    <a:pt x="320403" y="50601"/>
                    <a:pt x="317850" y="51593"/>
                    <a:pt x="315260" y="52505"/>
                  </a:cubicBezTo>
                  <a:cubicBezTo>
                    <a:pt x="315802" y="50788"/>
                    <a:pt x="316174" y="48996"/>
                    <a:pt x="316174" y="47092"/>
                  </a:cubicBezTo>
                  <a:cubicBezTo>
                    <a:pt x="316174" y="37019"/>
                    <a:pt x="308170" y="28854"/>
                    <a:pt x="298303" y="28854"/>
                  </a:cubicBezTo>
                  <a:cubicBezTo>
                    <a:pt x="288436" y="28854"/>
                    <a:pt x="280431" y="37019"/>
                    <a:pt x="280431" y="47092"/>
                  </a:cubicBezTo>
                  <a:cubicBezTo>
                    <a:pt x="280431" y="47679"/>
                    <a:pt x="280543" y="48234"/>
                    <a:pt x="280602" y="48809"/>
                  </a:cubicBezTo>
                  <a:cubicBezTo>
                    <a:pt x="277336" y="44101"/>
                    <a:pt x="272214" y="41013"/>
                    <a:pt x="266390" y="41013"/>
                  </a:cubicBezTo>
                  <a:cubicBezTo>
                    <a:pt x="256523" y="41013"/>
                    <a:pt x="248518" y="49753"/>
                    <a:pt x="248518" y="60531"/>
                  </a:cubicBezTo>
                  <a:cubicBezTo>
                    <a:pt x="248518" y="66258"/>
                    <a:pt x="250821" y="71362"/>
                    <a:pt x="254417" y="74935"/>
                  </a:cubicBezTo>
                  <a:cubicBezTo>
                    <a:pt x="252949" y="75863"/>
                    <a:pt x="251555" y="76919"/>
                    <a:pt x="250342" y="78188"/>
                  </a:cubicBezTo>
                  <a:cubicBezTo>
                    <a:pt x="249858" y="68546"/>
                    <a:pt x="241976" y="60856"/>
                    <a:pt x="232242" y="60856"/>
                  </a:cubicBezTo>
                  <a:cubicBezTo>
                    <a:pt x="222195" y="60856"/>
                    <a:pt x="214052" y="69021"/>
                    <a:pt x="214052" y="79095"/>
                  </a:cubicBezTo>
                  <a:cubicBezTo>
                    <a:pt x="214052" y="81980"/>
                    <a:pt x="214786" y="84673"/>
                    <a:pt x="215972" y="87099"/>
                  </a:cubicBezTo>
                  <a:cubicBezTo>
                    <a:pt x="212956" y="84726"/>
                    <a:pt x="209211" y="83254"/>
                    <a:pt x="205111" y="83254"/>
                  </a:cubicBezTo>
                  <a:cubicBezTo>
                    <a:pt x="195244" y="83254"/>
                    <a:pt x="187244" y="91419"/>
                    <a:pt x="187244" y="101492"/>
                  </a:cubicBezTo>
                  <a:cubicBezTo>
                    <a:pt x="187244" y="108430"/>
                    <a:pt x="191090" y="114392"/>
                    <a:pt x="196675" y="117480"/>
                  </a:cubicBezTo>
                  <a:cubicBezTo>
                    <a:pt x="195340" y="118525"/>
                    <a:pt x="194026" y="119597"/>
                    <a:pt x="192707" y="120659"/>
                  </a:cubicBezTo>
                  <a:cubicBezTo>
                    <a:pt x="191351" y="111801"/>
                    <a:pt x="184021" y="105012"/>
                    <a:pt x="175112" y="105012"/>
                  </a:cubicBezTo>
                  <a:cubicBezTo>
                    <a:pt x="165245" y="105012"/>
                    <a:pt x="157246" y="113321"/>
                    <a:pt x="157246" y="123570"/>
                  </a:cubicBezTo>
                  <a:cubicBezTo>
                    <a:pt x="157246" y="131655"/>
                    <a:pt x="162267" y="138417"/>
                    <a:pt x="169219" y="140945"/>
                  </a:cubicBezTo>
                  <a:cubicBezTo>
                    <a:pt x="167735" y="142320"/>
                    <a:pt x="166198" y="143643"/>
                    <a:pt x="164724" y="145045"/>
                  </a:cubicBezTo>
                  <a:cubicBezTo>
                    <a:pt x="161985" y="138438"/>
                    <a:pt x="155671" y="133809"/>
                    <a:pt x="148305" y="133809"/>
                  </a:cubicBezTo>
                  <a:cubicBezTo>
                    <a:pt x="138438" y="133809"/>
                    <a:pt x="130439" y="142123"/>
                    <a:pt x="130439" y="152367"/>
                  </a:cubicBezTo>
                  <a:cubicBezTo>
                    <a:pt x="130439" y="159999"/>
                    <a:pt x="134917" y="166473"/>
                    <a:pt x="141252" y="169315"/>
                  </a:cubicBezTo>
                  <a:cubicBezTo>
                    <a:pt x="139694" y="171043"/>
                    <a:pt x="138098" y="172739"/>
                    <a:pt x="136566" y="174493"/>
                  </a:cubicBezTo>
                  <a:cubicBezTo>
                    <a:pt x="133837" y="167881"/>
                    <a:pt x="127705" y="163252"/>
                    <a:pt x="120540" y="163252"/>
                  </a:cubicBezTo>
                  <a:cubicBezTo>
                    <a:pt x="110849" y="163252"/>
                    <a:pt x="102988" y="171704"/>
                    <a:pt x="102988" y="182130"/>
                  </a:cubicBezTo>
                  <a:cubicBezTo>
                    <a:pt x="102988" y="188919"/>
                    <a:pt x="106355" y="194827"/>
                    <a:pt x="111354" y="198150"/>
                  </a:cubicBezTo>
                  <a:cubicBezTo>
                    <a:pt x="111232" y="198432"/>
                    <a:pt x="111094" y="198704"/>
                    <a:pt x="110987" y="198992"/>
                  </a:cubicBezTo>
                  <a:cubicBezTo>
                    <a:pt x="107711" y="194785"/>
                    <a:pt x="102802" y="192044"/>
                    <a:pt x="97243" y="192044"/>
                  </a:cubicBezTo>
                  <a:cubicBezTo>
                    <a:pt x="87377" y="192044"/>
                    <a:pt x="79372" y="200496"/>
                    <a:pt x="79372" y="210922"/>
                  </a:cubicBezTo>
                  <a:cubicBezTo>
                    <a:pt x="79372" y="219534"/>
                    <a:pt x="84866" y="226718"/>
                    <a:pt x="92329" y="228984"/>
                  </a:cubicBezTo>
                  <a:cubicBezTo>
                    <a:pt x="91802" y="229560"/>
                    <a:pt x="91345" y="230211"/>
                    <a:pt x="90887" y="230845"/>
                  </a:cubicBezTo>
                  <a:cubicBezTo>
                    <a:pt x="87643" y="227443"/>
                    <a:pt x="83122" y="225320"/>
                    <a:pt x="78101" y="225320"/>
                  </a:cubicBezTo>
                  <a:cubicBezTo>
                    <a:pt x="68234" y="225320"/>
                    <a:pt x="60235" y="233485"/>
                    <a:pt x="60235" y="243559"/>
                  </a:cubicBezTo>
                  <a:cubicBezTo>
                    <a:pt x="60235" y="253259"/>
                    <a:pt x="67676" y="261120"/>
                    <a:pt x="77048" y="261685"/>
                  </a:cubicBezTo>
                  <a:cubicBezTo>
                    <a:pt x="76489" y="262757"/>
                    <a:pt x="75904" y="263813"/>
                    <a:pt x="75356" y="264890"/>
                  </a:cubicBezTo>
                  <a:cubicBezTo>
                    <a:pt x="74675" y="265316"/>
                    <a:pt x="73989" y="265738"/>
                    <a:pt x="73356" y="266239"/>
                  </a:cubicBezTo>
                  <a:cubicBezTo>
                    <a:pt x="70213" y="262730"/>
                    <a:pt x="65798" y="260517"/>
                    <a:pt x="60873" y="260517"/>
                  </a:cubicBezTo>
                  <a:cubicBezTo>
                    <a:pt x="51352" y="260517"/>
                    <a:pt x="43640" y="268681"/>
                    <a:pt x="43640" y="278755"/>
                  </a:cubicBezTo>
                  <a:cubicBezTo>
                    <a:pt x="43640" y="288712"/>
                    <a:pt x="51182" y="296769"/>
                    <a:pt x="60543" y="296961"/>
                  </a:cubicBezTo>
                  <a:cubicBezTo>
                    <a:pt x="59692" y="298993"/>
                    <a:pt x="58761" y="300982"/>
                    <a:pt x="57942" y="303030"/>
                  </a:cubicBezTo>
                  <a:cubicBezTo>
                    <a:pt x="54900" y="300470"/>
                    <a:pt x="51054" y="298919"/>
                    <a:pt x="46831" y="298919"/>
                  </a:cubicBezTo>
                  <a:cubicBezTo>
                    <a:pt x="36964" y="298919"/>
                    <a:pt x="28965" y="307232"/>
                    <a:pt x="28965" y="317477"/>
                  </a:cubicBezTo>
                  <a:cubicBezTo>
                    <a:pt x="28965" y="327529"/>
                    <a:pt x="36667" y="335662"/>
                    <a:pt x="46272" y="335976"/>
                  </a:cubicBezTo>
                  <a:cubicBezTo>
                    <a:pt x="46033" y="336728"/>
                    <a:pt x="45783" y="337475"/>
                    <a:pt x="45549" y="338232"/>
                  </a:cubicBezTo>
                  <a:cubicBezTo>
                    <a:pt x="43065" y="336835"/>
                    <a:pt x="40251" y="336024"/>
                    <a:pt x="37252" y="336024"/>
                  </a:cubicBezTo>
                  <a:cubicBezTo>
                    <a:pt x="27385" y="336024"/>
                    <a:pt x="19380" y="344477"/>
                    <a:pt x="19380" y="354902"/>
                  </a:cubicBezTo>
                  <a:cubicBezTo>
                    <a:pt x="19380" y="362203"/>
                    <a:pt x="23348" y="368464"/>
                    <a:pt x="29087" y="371605"/>
                  </a:cubicBezTo>
                  <a:cubicBezTo>
                    <a:pt x="27912" y="371360"/>
                    <a:pt x="26694" y="371226"/>
                    <a:pt x="25444" y="371226"/>
                  </a:cubicBezTo>
                  <a:cubicBezTo>
                    <a:pt x="15396" y="371226"/>
                    <a:pt x="7253" y="379679"/>
                    <a:pt x="7253" y="390104"/>
                  </a:cubicBezTo>
                  <a:cubicBezTo>
                    <a:pt x="7253" y="400530"/>
                    <a:pt x="15396" y="408983"/>
                    <a:pt x="25444" y="408983"/>
                  </a:cubicBezTo>
                  <a:cubicBezTo>
                    <a:pt x="26396" y="408983"/>
                    <a:pt x="27305" y="408839"/>
                    <a:pt x="28215" y="408695"/>
                  </a:cubicBezTo>
                  <a:cubicBezTo>
                    <a:pt x="27598" y="409942"/>
                    <a:pt x="27103" y="411254"/>
                    <a:pt x="26715" y="412630"/>
                  </a:cubicBezTo>
                  <a:cubicBezTo>
                    <a:pt x="24470" y="411537"/>
                    <a:pt x="22002" y="410897"/>
                    <a:pt x="19380" y="410897"/>
                  </a:cubicBezTo>
                  <a:cubicBezTo>
                    <a:pt x="9514" y="410897"/>
                    <a:pt x="1514" y="419494"/>
                    <a:pt x="1514" y="430100"/>
                  </a:cubicBezTo>
                  <a:cubicBezTo>
                    <a:pt x="1514" y="440702"/>
                    <a:pt x="9514" y="449299"/>
                    <a:pt x="19380" y="449299"/>
                  </a:cubicBezTo>
                  <a:cubicBezTo>
                    <a:pt x="21534" y="449299"/>
                    <a:pt x="23582" y="448845"/>
                    <a:pt x="25492" y="448093"/>
                  </a:cubicBezTo>
                  <a:cubicBezTo>
                    <a:pt x="25433" y="449011"/>
                    <a:pt x="25348" y="449923"/>
                    <a:pt x="25295" y="450845"/>
                  </a:cubicBezTo>
                  <a:cubicBezTo>
                    <a:pt x="23274" y="449885"/>
                    <a:pt x="21082" y="449293"/>
                    <a:pt x="18747" y="449293"/>
                  </a:cubicBezTo>
                  <a:cubicBezTo>
                    <a:pt x="9226" y="449293"/>
                    <a:pt x="1514" y="457890"/>
                    <a:pt x="1514" y="468491"/>
                  </a:cubicBezTo>
                  <a:cubicBezTo>
                    <a:pt x="1514" y="479093"/>
                    <a:pt x="9226" y="487690"/>
                    <a:pt x="18747" y="487690"/>
                  </a:cubicBezTo>
                  <a:cubicBezTo>
                    <a:pt x="20853" y="487690"/>
                    <a:pt x="22848" y="487215"/>
                    <a:pt x="24699" y="486442"/>
                  </a:cubicBezTo>
                  <a:cubicBezTo>
                    <a:pt x="24742" y="488383"/>
                    <a:pt x="24784" y="490329"/>
                    <a:pt x="24843" y="492270"/>
                  </a:cubicBezTo>
                  <a:cubicBezTo>
                    <a:pt x="22763" y="491385"/>
                    <a:pt x="20492" y="490889"/>
                    <a:pt x="18104" y="490889"/>
                  </a:cubicBezTo>
                  <a:cubicBezTo>
                    <a:pt x="8232" y="490889"/>
                    <a:pt x="232" y="499203"/>
                    <a:pt x="232" y="509447"/>
                  </a:cubicBezTo>
                  <a:cubicBezTo>
                    <a:pt x="232" y="519692"/>
                    <a:pt x="8232" y="528006"/>
                    <a:pt x="18104" y="528006"/>
                  </a:cubicBezTo>
                  <a:cubicBezTo>
                    <a:pt x="21337" y="528006"/>
                    <a:pt x="24337" y="527046"/>
                    <a:pt x="26944" y="525462"/>
                  </a:cubicBezTo>
                  <a:cubicBezTo>
                    <a:pt x="27151" y="527526"/>
                    <a:pt x="27454" y="529558"/>
                    <a:pt x="27688" y="531605"/>
                  </a:cubicBezTo>
                  <a:cubicBezTo>
                    <a:pt x="26545" y="531365"/>
                    <a:pt x="25375" y="531205"/>
                    <a:pt x="24167" y="531205"/>
                  </a:cubicBezTo>
                  <a:cubicBezTo>
                    <a:pt x="14120" y="531205"/>
                    <a:pt x="5977" y="539658"/>
                    <a:pt x="5977" y="550084"/>
                  </a:cubicBezTo>
                  <a:cubicBezTo>
                    <a:pt x="5977" y="560509"/>
                    <a:pt x="14120" y="568962"/>
                    <a:pt x="24167" y="568962"/>
                  </a:cubicBezTo>
                  <a:cubicBezTo>
                    <a:pt x="27358" y="568962"/>
                    <a:pt x="30316" y="568028"/>
                    <a:pt x="32922" y="566519"/>
                  </a:cubicBezTo>
                  <a:cubicBezTo>
                    <a:pt x="33087" y="567389"/>
                    <a:pt x="33257" y="568258"/>
                    <a:pt x="33438" y="569122"/>
                  </a:cubicBezTo>
                  <a:cubicBezTo>
                    <a:pt x="24167" y="569852"/>
                    <a:pt x="16827" y="578177"/>
                    <a:pt x="16827" y="588480"/>
                  </a:cubicBezTo>
                  <a:cubicBezTo>
                    <a:pt x="16827" y="599257"/>
                    <a:pt x="24827" y="607998"/>
                    <a:pt x="34699" y="607998"/>
                  </a:cubicBezTo>
                  <a:cubicBezTo>
                    <a:pt x="36097" y="607998"/>
                    <a:pt x="37443" y="607779"/>
                    <a:pt x="38752" y="607443"/>
                  </a:cubicBezTo>
                  <a:cubicBezTo>
                    <a:pt x="38821" y="608185"/>
                    <a:pt x="38826" y="608931"/>
                    <a:pt x="38959" y="609640"/>
                  </a:cubicBezTo>
                  <a:cubicBezTo>
                    <a:pt x="30715" y="611347"/>
                    <a:pt x="24486" y="619117"/>
                    <a:pt x="24486" y="628471"/>
                  </a:cubicBezTo>
                  <a:cubicBezTo>
                    <a:pt x="24486" y="639072"/>
                    <a:pt x="32486" y="647674"/>
                    <a:pt x="42352" y="647674"/>
                  </a:cubicBezTo>
                  <a:cubicBezTo>
                    <a:pt x="43533" y="647674"/>
                    <a:pt x="44682" y="647535"/>
                    <a:pt x="45794" y="647306"/>
                  </a:cubicBezTo>
                  <a:cubicBezTo>
                    <a:pt x="40672" y="650527"/>
                    <a:pt x="37246" y="656201"/>
                    <a:pt x="37246" y="662713"/>
                  </a:cubicBezTo>
                  <a:cubicBezTo>
                    <a:pt x="37246" y="672792"/>
                    <a:pt x="45390" y="680956"/>
                    <a:pt x="55437" y="680956"/>
                  </a:cubicBezTo>
                  <a:cubicBezTo>
                    <a:pt x="60490" y="680956"/>
                    <a:pt x="65027" y="678866"/>
                    <a:pt x="68298" y="675517"/>
                  </a:cubicBezTo>
                  <a:cubicBezTo>
                    <a:pt x="68670" y="676311"/>
                    <a:pt x="69075" y="677095"/>
                    <a:pt x="69447" y="677884"/>
                  </a:cubicBezTo>
                  <a:cubicBezTo>
                    <a:pt x="60027" y="678583"/>
                    <a:pt x="52565" y="686518"/>
                    <a:pt x="52565" y="696309"/>
                  </a:cubicBezTo>
                  <a:cubicBezTo>
                    <a:pt x="52565" y="706559"/>
                    <a:pt x="60708" y="714862"/>
                    <a:pt x="70755" y="714862"/>
                  </a:cubicBezTo>
                  <a:cubicBezTo>
                    <a:pt x="76553" y="714862"/>
                    <a:pt x="81643" y="712046"/>
                    <a:pt x="84957" y="707722"/>
                  </a:cubicBezTo>
                  <a:cubicBezTo>
                    <a:pt x="85340" y="708388"/>
                    <a:pt x="85685" y="709087"/>
                    <a:pt x="86068" y="709753"/>
                  </a:cubicBezTo>
                  <a:cubicBezTo>
                    <a:pt x="79553" y="712494"/>
                    <a:pt x="74904" y="719448"/>
                    <a:pt x="74904" y="727661"/>
                  </a:cubicBezTo>
                  <a:cubicBezTo>
                    <a:pt x="74904" y="738263"/>
                    <a:pt x="82616" y="746859"/>
                    <a:pt x="92137" y="746859"/>
                  </a:cubicBezTo>
                  <a:cubicBezTo>
                    <a:pt x="97430" y="746859"/>
                    <a:pt x="102073" y="744107"/>
                    <a:pt x="105232" y="739921"/>
                  </a:cubicBezTo>
                  <a:cubicBezTo>
                    <a:pt x="106307" y="741489"/>
                    <a:pt x="107333" y="743105"/>
                    <a:pt x="108424" y="744657"/>
                  </a:cubicBezTo>
                  <a:cubicBezTo>
                    <a:pt x="101217" y="747126"/>
                    <a:pt x="95967" y="754293"/>
                    <a:pt x="95967" y="762858"/>
                  </a:cubicBezTo>
                  <a:cubicBezTo>
                    <a:pt x="95967" y="773459"/>
                    <a:pt x="103967" y="782061"/>
                    <a:pt x="113838" y="782061"/>
                  </a:cubicBezTo>
                  <a:cubicBezTo>
                    <a:pt x="120620" y="782061"/>
                    <a:pt x="126439" y="777944"/>
                    <a:pt x="129465" y="771955"/>
                  </a:cubicBezTo>
                  <a:cubicBezTo>
                    <a:pt x="129880" y="772462"/>
                    <a:pt x="130295" y="772974"/>
                    <a:pt x="130710" y="773475"/>
                  </a:cubicBezTo>
                  <a:cubicBezTo>
                    <a:pt x="131194" y="774270"/>
                    <a:pt x="131614" y="775118"/>
                    <a:pt x="132183" y="775838"/>
                  </a:cubicBezTo>
                  <a:cubicBezTo>
                    <a:pt x="126614" y="778920"/>
                    <a:pt x="122763" y="785090"/>
                    <a:pt x="122763" y="792295"/>
                  </a:cubicBezTo>
                  <a:cubicBezTo>
                    <a:pt x="122763" y="802544"/>
                    <a:pt x="130476" y="810848"/>
                    <a:pt x="139997" y="810848"/>
                  </a:cubicBezTo>
                  <a:cubicBezTo>
                    <a:pt x="146746" y="810848"/>
                    <a:pt x="152528" y="806629"/>
                    <a:pt x="155363" y="800539"/>
                  </a:cubicBezTo>
                  <a:cubicBezTo>
                    <a:pt x="156070" y="801259"/>
                    <a:pt x="156783" y="801968"/>
                    <a:pt x="157491" y="802678"/>
                  </a:cubicBezTo>
                  <a:cubicBezTo>
                    <a:pt x="150980" y="805397"/>
                    <a:pt x="146379" y="811866"/>
                    <a:pt x="146379" y="819481"/>
                  </a:cubicBezTo>
                  <a:cubicBezTo>
                    <a:pt x="146379" y="829555"/>
                    <a:pt x="154379" y="837720"/>
                    <a:pt x="164246" y="837720"/>
                  </a:cubicBezTo>
                  <a:cubicBezTo>
                    <a:pt x="172298" y="837720"/>
                    <a:pt x="179027" y="832248"/>
                    <a:pt x="181261" y="824772"/>
                  </a:cubicBezTo>
                  <a:cubicBezTo>
                    <a:pt x="182761" y="826062"/>
                    <a:pt x="184303" y="827283"/>
                    <a:pt x="185819" y="828547"/>
                  </a:cubicBezTo>
                  <a:cubicBezTo>
                    <a:pt x="179516" y="831502"/>
                    <a:pt x="175091" y="838184"/>
                    <a:pt x="175091" y="846039"/>
                  </a:cubicBezTo>
                  <a:cubicBezTo>
                    <a:pt x="175091" y="856640"/>
                    <a:pt x="183096" y="865237"/>
                    <a:pt x="192962" y="865237"/>
                  </a:cubicBezTo>
                  <a:cubicBezTo>
                    <a:pt x="202238" y="865237"/>
                    <a:pt x="209770" y="857611"/>
                    <a:pt x="210653" y="847900"/>
                  </a:cubicBezTo>
                  <a:cubicBezTo>
                    <a:pt x="211999" y="848865"/>
                    <a:pt x="213360" y="849788"/>
                    <a:pt x="214717" y="850737"/>
                  </a:cubicBezTo>
                  <a:cubicBezTo>
                    <a:pt x="209727" y="854043"/>
                    <a:pt x="206366" y="859984"/>
                    <a:pt x="206366" y="866837"/>
                  </a:cubicBezTo>
                  <a:cubicBezTo>
                    <a:pt x="206366" y="877262"/>
                    <a:pt x="214084" y="885715"/>
                    <a:pt x="223599" y="885715"/>
                  </a:cubicBezTo>
                  <a:cubicBezTo>
                    <a:pt x="231950" y="885715"/>
                    <a:pt x="238907" y="879204"/>
                    <a:pt x="240492" y="870570"/>
                  </a:cubicBezTo>
                  <a:cubicBezTo>
                    <a:pt x="241258" y="870964"/>
                    <a:pt x="242040" y="871300"/>
                    <a:pt x="242848" y="871599"/>
                  </a:cubicBezTo>
                  <a:cubicBezTo>
                    <a:pt x="238923" y="875055"/>
                    <a:pt x="236364" y="880201"/>
                    <a:pt x="236364" y="886035"/>
                  </a:cubicBezTo>
                  <a:cubicBezTo>
                    <a:pt x="236364" y="896461"/>
                    <a:pt x="244364" y="904913"/>
                    <a:pt x="254231" y="904913"/>
                  </a:cubicBezTo>
                  <a:cubicBezTo>
                    <a:pt x="260305" y="904913"/>
                    <a:pt x="265650" y="901697"/>
                    <a:pt x="268884" y="896802"/>
                  </a:cubicBezTo>
                  <a:cubicBezTo>
                    <a:pt x="268528" y="898279"/>
                    <a:pt x="268278" y="899799"/>
                    <a:pt x="268278" y="901388"/>
                  </a:cubicBezTo>
                  <a:cubicBezTo>
                    <a:pt x="268278" y="911462"/>
                    <a:pt x="275852" y="919626"/>
                    <a:pt x="285192" y="919626"/>
                  </a:cubicBezTo>
                  <a:cubicBezTo>
                    <a:pt x="294532" y="919626"/>
                    <a:pt x="302106" y="911462"/>
                    <a:pt x="302106" y="901388"/>
                  </a:cubicBezTo>
                  <a:cubicBezTo>
                    <a:pt x="302106" y="900007"/>
                    <a:pt x="301909" y="898695"/>
                    <a:pt x="301638" y="897415"/>
                  </a:cubicBezTo>
                  <a:cubicBezTo>
                    <a:pt x="303207" y="898028"/>
                    <a:pt x="304787" y="898615"/>
                    <a:pt x="306361" y="899207"/>
                  </a:cubicBezTo>
                  <a:cubicBezTo>
                    <a:pt x="302968" y="902700"/>
                    <a:pt x="300829" y="907676"/>
                    <a:pt x="300829" y="913227"/>
                  </a:cubicBezTo>
                  <a:cubicBezTo>
                    <a:pt x="300829" y="923829"/>
                    <a:pt x="308547" y="932425"/>
                    <a:pt x="318063" y="932425"/>
                  </a:cubicBezTo>
                  <a:cubicBezTo>
                    <a:pt x="327583" y="932425"/>
                    <a:pt x="335296" y="923834"/>
                    <a:pt x="335296" y="913227"/>
                  </a:cubicBezTo>
                  <a:cubicBezTo>
                    <a:pt x="335296" y="912080"/>
                    <a:pt x="335168" y="910976"/>
                    <a:pt x="334993" y="909883"/>
                  </a:cubicBezTo>
                  <a:cubicBezTo>
                    <a:pt x="335865" y="909825"/>
                    <a:pt x="336711" y="909670"/>
                    <a:pt x="337556" y="909510"/>
                  </a:cubicBezTo>
                  <a:cubicBezTo>
                    <a:pt x="338259" y="909713"/>
                    <a:pt x="338950" y="909942"/>
                    <a:pt x="339657" y="910139"/>
                  </a:cubicBezTo>
                  <a:cubicBezTo>
                    <a:pt x="336232" y="913515"/>
                    <a:pt x="334014" y="918181"/>
                    <a:pt x="334014" y="923466"/>
                  </a:cubicBezTo>
                  <a:cubicBezTo>
                    <a:pt x="334014" y="933716"/>
                    <a:pt x="342019" y="942024"/>
                    <a:pt x="351885" y="942024"/>
                  </a:cubicBezTo>
                  <a:cubicBezTo>
                    <a:pt x="358954" y="942024"/>
                    <a:pt x="365013" y="937721"/>
                    <a:pt x="367911" y="931535"/>
                  </a:cubicBezTo>
                  <a:cubicBezTo>
                    <a:pt x="368273" y="941624"/>
                    <a:pt x="376076" y="949698"/>
                    <a:pt x="385719" y="949698"/>
                  </a:cubicBezTo>
                  <a:cubicBezTo>
                    <a:pt x="395586" y="949698"/>
                    <a:pt x="403585" y="941246"/>
                    <a:pt x="403585" y="930820"/>
                  </a:cubicBezTo>
                  <a:cubicBezTo>
                    <a:pt x="403585" y="927807"/>
                    <a:pt x="402888" y="924970"/>
                    <a:pt x="401697" y="922453"/>
                  </a:cubicBezTo>
                  <a:cubicBezTo>
                    <a:pt x="404117" y="922746"/>
                    <a:pt x="406532" y="923039"/>
                    <a:pt x="408968" y="923285"/>
                  </a:cubicBezTo>
                  <a:cubicBezTo>
                    <a:pt x="405697" y="926634"/>
                    <a:pt x="403585" y="931161"/>
                    <a:pt x="403585" y="936265"/>
                  </a:cubicBezTo>
                  <a:cubicBezTo>
                    <a:pt x="403585" y="946514"/>
                    <a:pt x="411728" y="954818"/>
                    <a:pt x="421776" y="954818"/>
                  </a:cubicBezTo>
                  <a:cubicBezTo>
                    <a:pt x="431823" y="954818"/>
                    <a:pt x="439966" y="946509"/>
                    <a:pt x="439966" y="936265"/>
                  </a:cubicBezTo>
                  <a:cubicBezTo>
                    <a:pt x="439966" y="932004"/>
                    <a:pt x="438504" y="928137"/>
                    <a:pt x="436115" y="925018"/>
                  </a:cubicBezTo>
                  <a:cubicBezTo>
                    <a:pt x="438945" y="925119"/>
                    <a:pt x="441775" y="925215"/>
                    <a:pt x="444620" y="925247"/>
                  </a:cubicBezTo>
                  <a:cubicBezTo>
                    <a:pt x="442945" y="928004"/>
                    <a:pt x="441881" y="931177"/>
                    <a:pt x="441881" y="934665"/>
                  </a:cubicBezTo>
                  <a:cubicBezTo>
                    <a:pt x="441881" y="944744"/>
                    <a:pt x="449886" y="952908"/>
                    <a:pt x="459753" y="952908"/>
                  </a:cubicBezTo>
                  <a:cubicBezTo>
                    <a:pt x="467763" y="952908"/>
                    <a:pt x="474465" y="947490"/>
                    <a:pt x="476731" y="940078"/>
                  </a:cubicBezTo>
                  <a:cubicBezTo>
                    <a:pt x="479124" y="947522"/>
                    <a:pt x="485720" y="952908"/>
                    <a:pt x="493576" y="952908"/>
                  </a:cubicBezTo>
                  <a:cubicBezTo>
                    <a:pt x="503442" y="952908"/>
                    <a:pt x="511447" y="944456"/>
                    <a:pt x="511447" y="934030"/>
                  </a:cubicBezTo>
                  <a:cubicBezTo>
                    <a:pt x="511447" y="929657"/>
                    <a:pt x="509984" y="925690"/>
                    <a:pt x="507617" y="922485"/>
                  </a:cubicBezTo>
                  <a:cubicBezTo>
                    <a:pt x="509803" y="922133"/>
                    <a:pt x="511825" y="921343"/>
                    <a:pt x="513723" y="920336"/>
                  </a:cubicBezTo>
                  <a:cubicBezTo>
                    <a:pt x="514048" y="920282"/>
                    <a:pt x="514367" y="920250"/>
                    <a:pt x="514692" y="920202"/>
                  </a:cubicBezTo>
                  <a:cubicBezTo>
                    <a:pt x="513856" y="922309"/>
                    <a:pt x="513362" y="924586"/>
                    <a:pt x="513362" y="926991"/>
                  </a:cubicBezTo>
                  <a:cubicBezTo>
                    <a:pt x="513362" y="937065"/>
                    <a:pt x="521361" y="945229"/>
                    <a:pt x="531228" y="945229"/>
                  </a:cubicBezTo>
                  <a:cubicBezTo>
                    <a:pt x="541095" y="945229"/>
                    <a:pt x="549099" y="937065"/>
                    <a:pt x="549099" y="926991"/>
                  </a:cubicBezTo>
                  <a:cubicBezTo>
                    <a:pt x="549099" y="926703"/>
                    <a:pt x="549030" y="926436"/>
                    <a:pt x="549014" y="926159"/>
                  </a:cubicBezTo>
                  <a:cubicBezTo>
                    <a:pt x="551950" y="932500"/>
                    <a:pt x="558142" y="936915"/>
                    <a:pt x="565370" y="936915"/>
                  </a:cubicBezTo>
                  <a:cubicBezTo>
                    <a:pt x="575417" y="936915"/>
                    <a:pt x="583561" y="928463"/>
                    <a:pt x="583561" y="918037"/>
                  </a:cubicBezTo>
                  <a:cubicBezTo>
                    <a:pt x="583561" y="917019"/>
                    <a:pt x="583422" y="916037"/>
                    <a:pt x="583268" y="915056"/>
                  </a:cubicBezTo>
                  <a:cubicBezTo>
                    <a:pt x="586114" y="921514"/>
                    <a:pt x="592448" y="926036"/>
                    <a:pt x="599836" y="926036"/>
                  </a:cubicBezTo>
                  <a:cubicBezTo>
                    <a:pt x="609884" y="926036"/>
                    <a:pt x="618027" y="917722"/>
                    <a:pt x="618027" y="907478"/>
                  </a:cubicBezTo>
                  <a:cubicBezTo>
                    <a:pt x="618027" y="901164"/>
                    <a:pt x="614905" y="895655"/>
                    <a:pt x="610182" y="892317"/>
                  </a:cubicBezTo>
                  <a:cubicBezTo>
                    <a:pt x="611182" y="891885"/>
                    <a:pt x="612198" y="891501"/>
                    <a:pt x="613192" y="891069"/>
                  </a:cubicBezTo>
                  <a:cubicBezTo>
                    <a:pt x="614517" y="899986"/>
                    <a:pt x="621995" y="906838"/>
                    <a:pt x="631106" y="906838"/>
                  </a:cubicBezTo>
                  <a:cubicBezTo>
                    <a:pt x="641154" y="906838"/>
                    <a:pt x="649297" y="898530"/>
                    <a:pt x="649297" y="888285"/>
                  </a:cubicBezTo>
                  <a:cubicBezTo>
                    <a:pt x="649297" y="883401"/>
                    <a:pt x="647371" y="879028"/>
                    <a:pt x="644345" y="875721"/>
                  </a:cubicBezTo>
                  <a:cubicBezTo>
                    <a:pt x="645292" y="875204"/>
                    <a:pt x="646244" y="874708"/>
                    <a:pt x="647191" y="874185"/>
                  </a:cubicBezTo>
                  <a:cubicBezTo>
                    <a:pt x="648914" y="882617"/>
                    <a:pt x="655759" y="888931"/>
                    <a:pt x="663972" y="888931"/>
                  </a:cubicBezTo>
                  <a:cubicBezTo>
                    <a:pt x="673492" y="888931"/>
                    <a:pt x="681205" y="880478"/>
                    <a:pt x="681205" y="870052"/>
                  </a:cubicBezTo>
                  <a:cubicBezTo>
                    <a:pt x="681205" y="865050"/>
                    <a:pt x="679402" y="860544"/>
                    <a:pt x="676503" y="857163"/>
                  </a:cubicBezTo>
                  <a:cubicBezTo>
                    <a:pt x="676987" y="856630"/>
                    <a:pt x="677407" y="856043"/>
                    <a:pt x="677833" y="855451"/>
                  </a:cubicBezTo>
                  <a:cubicBezTo>
                    <a:pt x="677992" y="855345"/>
                    <a:pt x="678157" y="855233"/>
                    <a:pt x="678317" y="855126"/>
                  </a:cubicBezTo>
                  <a:cubicBezTo>
                    <a:pt x="680598" y="862827"/>
                    <a:pt x="687125" y="868447"/>
                    <a:pt x="694928" y="868447"/>
                  </a:cubicBezTo>
                  <a:cubicBezTo>
                    <a:pt x="704619" y="868447"/>
                    <a:pt x="712480" y="859856"/>
                    <a:pt x="712480" y="849249"/>
                  </a:cubicBezTo>
                  <a:cubicBezTo>
                    <a:pt x="712480" y="843564"/>
                    <a:pt x="710172" y="838504"/>
                    <a:pt x="706581" y="834989"/>
                  </a:cubicBezTo>
                  <a:cubicBezTo>
                    <a:pt x="707321" y="834707"/>
                    <a:pt x="708023" y="834381"/>
                    <a:pt x="708714" y="834019"/>
                  </a:cubicBezTo>
                  <a:cubicBezTo>
                    <a:pt x="711411" y="841063"/>
                    <a:pt x="717921" y="846050"/>
                    <a:pt x="725564" y="846050"/>
                  </a:cubicBezTo>
                  <a:cubicBezTo>
                    <a:pt x="735612" y="846050"/>
                    <a:pt x="743755" y="837453"/>
                    <a:pt x="743755" y="826846"/>
                  </a:cubicBezTo>
                  <a:cubicBezTo>
                    <a:pt x="743755" y="819663"/>
                    <a:pt x="739973" y="813477"/>
                    <a:pt x="734442" y="810186"/>
                  </a:cubicBezTo>
                  <a:cubicBezTo>
                    <a:pt x="735473" y="809200"/>
                    <a:pt x="736500" y="808203"/>
                    <a:pt x="737521" y="807205"/>
                  </a:cubicBezTo>
                  <a:cubicBezTo>
                    <a:pt x="740080" y="814197"/>
                    <a:pt x="746133" y="819161"/>
                    <a:pt x="753329" y="819161"/>
                  </a:cubicBezTo>
                  <a:cubicBezTo>
                    <a:pt x="762850" y="819161"/>
                    <a:pt x="770562" y="810570"/>
                    <a:pt x="770562" y="799963"/>
                  </a:cubicBezTo>
                  <a:cubicBezTo>
                    <a:pt x="770562" y="792369"/>
                    <a:pt x="766573" y="785869"/>
                    <a:pt x="760834" y="782754"/>
                  </a:cubicBezTo>
                  <a:cubicBezTo>
                    <a:pt x="761387" y="782125"/>
                    <a:pt x="761967" y="781522"/>
                    <a:pt x="762520" y="780888"/>
                  </a:cubicBezTo>
                  <a:cubicBezTo>
                    <a:pt x="765765" y="785447"/>
                    <a:pt x="770998" y="788439"/>
                    <a:pt x="776945" y="788439"/>
                  </a:cubicBezTo>
                  <a:cubicBezTo>
                    <a:pt x="786812" y="788439"/>
                    <a:pt x="794816" y="780274"/>
                    <a:pt x="794816" y="770201"/>
                  </a:cubicBezTo>
                  <a:cubicBezTo>
                    <a:pt x="794816" y="762858"/>
                    <a:pt x="790545" y="756565"/>
                    <a:pt x="784423" y="753669"/>
                  </a:cubicBezTo>
                  <a:cubicBezTo>
                    <a:pt x="785019" y="752869"/>
                    <a:pt x="785625" y="752069"/>
                    <a:pt x="786221" y="751264"/>
                  </a:cubicBezTo>
                  <a:cubicBezTo>
                    <a:pt x="789301" y="754405"/>
                    <a:pt x="793386" y="756442"/>
                    <a:pt x="798008" y="756442"/>
                  </a:cubicBezTo>
                  <a:cubicBezTo>
                    <a:pt x="807523" y="756442"/>
                    <a:pt x="815241" y="748278"/>
                    <a:pt x="815241" y="738204"/>
                  </a:cubicBezTo>
                  <a:cubicBezTo>
                    <a:pt x="815241" y="731783"/>
                    <a:pt x="812087" y="726162"/>
                    <a:pt x="807353" y="722915"/>
                  </a:cubicBezTo>
                  <a:cubicBezTo>
                    <a:pt x="807986" y="722152"/>
                    <a:pt x="808614" y="721395"/>
                    <a:pt x="809151" y="720552"/>
                  </a:cubicBezTo>
                  <a:cubicBezTo>
                    <a:pt x="812188" y="722968"/>
                    <a:pt x="815927" y="724445"/>
                    <a:pt x="820028" y="724445"/>
                  </a:cubicBezTo>
                  <a:cubicBezTo>
                    <a:pt x="830081" y="724445"/>
                    <a:pt x="838224" y="715854"/>
                    <a:pt x="838224" y="705247"/>
                  </a:cubicBezTo>
                  <a:cubicBezTo>
                    <a:pt x="838224" y="696715"/>
                    <a:pt x="832921" y="689553"/>
                    <a:pt x="825618" y="687052"/>
                  </a:cubicBezTo>
                  <a:cubicBezTo>
                    <a:pt x="826193" y="685910"/>
                    <a:pt x="826735" y="684742"/>
                    <a:pt x="827299" y="683596"/>
                  </a:cubicBezTo>
                  <a:cubicBezTo>
                    <a:pt x="827538" y="683372"/>
                    <a:pt x="827804" y="683180"/>
                    <a:pt x="828033" y="682945"/>
                  </a:cubicBezTo>
                  <a:cubicBezTo>
                    <a:pt x="830879" y="684892"/>
                    <a:pt x="834256" y="686054"/>
                    <a:pt x="837899" y="686054"/>
                  </a:cubicBezTo>
                  <a:cubicBezTo>
                    <a:pt x="847947" y="686054"/>
                    <a:pt x="856090" y="677458"/>
                    <a:pt x="856090" y="666851"/>
                  </a:cubicBezTo>
                  <a:cubicBezTo>
                    <a:pt x="856090" y="658078"/>
                    <a:pt x="850484" y="650767"/>
                    <a:pt x="842878" y="648474"/>
                  </a:cubicBezTo>
                  <a:cubicBezTo>
                    <a:pt x="843192" y="647685"/>
                    <a:pt x="843463" y="646869"/>
                    <a:pt x="843772" y="646080"/>
                  </a:cubicBezTo>
                  <a:cubicBezTo>
                    <a:pt x="845984" y="647082"/>
                    <a:pt x="848415" y="647658"/>
                    <a:pt x="850984" y="647658"/>
                  </a:cubicBezTo>
                  <a:cubicBezTo>
                    <a:pt x="860850" y="647658"/>
                    <a:pt x="868855" y="639494"/>
                    <a:pt x="868855" y="629420"/>
                  </a:cubicBezTo>
                  <a:cubicBezTo>
                    <a:pt x="868855" y="620967"/>
                    <a:pt x="863191" y="613923"/>
                    <a:pt x="855542" y="611854"/>
                  </a:cubicBezTo>
                  <a:cubicBezTo>
                    <a:pt x="855968" y="610424"/>
                    <a:pt x="856351" y="608979"/>
                    <a:pt x="856766" y="607539"/>
                  </a:cubicBezTo>
                  <a:cubicBezTo>
                    <a:pt x="858898" y="608611"/>
                    <a:pt x="861244" y="609256"/>
                    <a:pt x="863749" y="609256"/>
                  </a:cubicBezTo>
                  <a:cubicBezTo>
                    <a:pt x="873265" y="609256"/>
                    <a:pt x="880977" y="600665"/>
                    <a:pt x="880977" y="590058"/>
                  </a:cubicBezTo>
                  <a:cubicBezTo>
                    <a:pt x="880977" y="580187"/>
                    <a:pt x="874265" y="572183"/>
                    <a:pt x="865664" y="571100"/>
                  </a:cubicBezTo>
                  <a:cubicBezTo>
                    <a:pt x="866084" y="569031"/>
                    <a:pt x="866494" y="566962"/>
                    <a:pt x="866887" y="564882"/>
                  </a:cubicBezTo>
                  <a:cubicBezTo>
                    <a:pt x="868425" y="565389"/>
                    <a:pt x="870026" y="565735"/>
                    <a:pt x="871722" y="565735"/>
                  </a:cubicBezTo>
                  <a:cubicBezTo>
                    <a:pt x="881062" y="565735"/>
                    <a:pt x="888636" y="557571"/>
                    <a:pt x="888636" y="547497"/>
                  </a:cubicBezTo>
                  <a:cubicBezTo>
                    <a:pt x="888636" y="538570"/>
                    <a:pt x="882679" y="531163"/>
                    <a:pt x="874818" y="529595"/>
                  </a:cubicBezTo>
                  <a:cubicBezTo>
                    <a:pt x="875079" y="528144"/>
                    <a:pt x="875227" y="526640"/>
                    <a:pt x="875227" y="525099"/>
                  </a:cubicBezTo>
                  <a:cubicBezTo>
                    <a:pt x="875227" y="522438"/>
                    <a:pt x="874738" y="519926"/>
                    <a:pt x="874004" y="517543"/>
                  </a:cubicBezTo>
                  <a:cubicBezTo>
                    <a:pt x="874626" y="517617"/>
                    <a:pt x="875227" y="517740"/>
                    <a:pt x="875871" y="517740"/>
                  </a:cubicBezTo>
                  <a:cubicBezTo>
                    <a:pt x="885392" y="517740"/>
                    <a:pt x="893104" y="509575"/>
                    <a:pt x="893104" y="499502"/>
                  </a:cubicBezTo>
                  <a:cubicBezTo>
                    <a:pt x="893104" y="489428"/>
                    <a:pt x="885392" y="481264"/>
                    <a:pt x="875871" y="481264"/>
                  </a:cubicBezTo>
                  <a:cubicBezTo>
                    <a:pt x="875557" y="481264"/>
                    <a:pt x="875259" y="481322"/>
                    <a:pt x="874956" y="481365"/>
                  </a:cubicBezTo>
                  <a:cubicBezTo>
                    <a:pt x="874962" y="480752"/>
                    <a:pt x="874999" y="480144"/>
                    <a:pt x="874999" y="479530"/>
                  </a:cubicBezTo>
                  <a:cubicBezTo>
                    <a:pt x="875132" y="478528"/>
                    <a:pt x="875233" y="477509"/>
                    <a:pt x="875233" y="476464"/>
                  </a:cubicBezTo>
                  <a:cubicBezTo>
                    <a:pt x="875233" y="475792"/>
                    <a:pt x="875105" y="475152"/>
                    <a:pt x="875052" y="474496"/>
                  </a:cubicBezTo>
                  <a:cubicBezTo>
                    <a:pt x="876148" y="474720"/>
                    <a:pt x="877270" y="474859"/>
                    <a:pt x="878429" y="474859"/>
                  </a:cubicBezTo>
                  <a:cubicBezTo>
                    <a:pt x="888360" y="474891"/>
                    <a:pt x="896359" y="466300"/>
                    <a:pt x="896359" y="455693"/>
                  </a:cubicBezTo>
                  <a:close/>
                  <a:moveTo>
                    <a:pt x="34704" y="373509"/>
                  </a:moveTo>
                  <a:cubicBezTo>
                    <a:pt x="34704" y="373663"/>
                    <a:pt x="34741" y="373807"/>
                    <a:pt x="34746" y="373957"/>
                  </a:cubicBezTo>
                  <a:cubicBezTo>
                    <a:pt x="34427" y="373759"/>
                    <a:pt x="34103" y="373589"/>
                    <a:pt x="33773" y="373407"/>
                  </a:cubicBezTo>
                  <a:cubicBezTo>
                    <a:pt x="34076" y="373471"/>
                    <a:pt x="34401" y="373466"/>
                    <a:pt x="34704" y="373509"/>
                  </a:cubicBezTo>
                  <a:close/>
                  <a:moveTo>
                    <a:pt x="369709" y="922655"/>
                  </a:moveTo>
                  <a:cubicBezTo>
                    <a:pt x="369667" y="921695"/>
                    <a:pt x="369613" y="920752"/>
                    <a:pt x="369438" y="919834"/>
                  </a:cubicBezTo>
                  <a:cubicBezTo>
                    <a:pt x="369927" y="919994"/>
                    <a:pt x="370401" y="920208"/>
                    <a:pt x="370906" y="920336"/>
                  </a:cubicBezTo>
                  <a:cubicBezTo>
                    <a:pt x="370443" y="921061"/>
                    <a:pt x="370076" y="921861"/>
                    <a:pt x="369709" y="922655"/>
                  </a:cubicBezTo>
                  <a:close/>
                  <a:moveTo>
                    <a:pt x="718825" y="122578"/>
                  </a:moveTo>
                  <a:cubicBezTo>
                    <a:pt x="717921" y="124599"/>
                    <a:pt x="717411" y="126845"/>
                    <a:pt x="717198" y="129191"/>
                  </a:cubicBezTo>
                  <a:cubicBezTo>
                    <a:pt x="716038" y="128199"/>
                    <a:pt x="714847" y="127250"/>
                    <a:pt x="713671" y="126274"/>
                  </a:cubicBezTo>
                  <a:cubicBezTo>
                    <a:pt x="715586" y="125341"/>
                    <a:pt x="717347" y="124114"/>
                    <a:pt x="718825" y="122578"/>
                  </a:cubicBezTo>
                  <a:close/>
                  <a:moveTo>
                    <a:pt x="594087" y="47450"/>
                  </a:moveTo>
                  <a:cubicBezTo>
                    <a:pt x="593948" y="48383"/>
                    <a:pt x="593815" y="49321"/>
                    <a:pt x="593815" y="50292"/>
                  </a:cubicBezTo>
                  <a:cubicBezTo>
                    <a:pt x="593815" y="52158"/>
                    <a:pt x="594156" y="53924"/>
                    <a:pt x="594645" y="55614"/>
                  </a:cubicBezTo>
                  <a:cubicBezTo>
                    <a:pt x="594432" y="55715"/>
                    <a:pt x="594241" y="55854"/>
                    <a:pt x="594028" y="55961"/>
                  </a:cubicBezTo>
                  <a:cubicBezTo>
                    <a:pt x="591810" y="55118"/>
                    <a:pt x="589555" y="54372"/>
                    <a:pt x="587321" y="53572"/>
                  </a:cubicBezTo>
                  <a:cubicBezTo>
                    <a:pt x="590060" y="52132"/>
                    <a:pt x="592411" y="50068"/>
                    <a:pt x="594087" y="47450"/>
                  </a:cubicBezTo>
                  <a:close/>
                  <a:moveTo>
                    <a:pt x="561546" y="34694"/>
                  </a:moveTo>
                  <a:cubicBezTo>
                    <a:pt x="561407" y="35611"/>
                    <a:pt x="561269" y="36539"/>
                    <a:pt x="561269" y="37493"/>
                  </a:cubicBezTo>
                  <a:cubicBezTo>
                    <a:pt x="561269" y="37664"/>
                    <a:pt x="561317" y="37824"/>
                    <a:pt x="561322" y="37995"/>
                  </a:cubicBezTo>
                  <a:cubicBezTo>
                    <a:pt x="560971" y="37963"/>
                    <a:pt x="560626" y="37888"/>
                    <a:pt x="560274" y="37877"/>
                  </a:cubicBezTo>
                  <a:cubicBezTo>
                    <a:pt x="560785" y="36864"/>
                    <a:pt x="561211" y="35808"/>
                    <a:pt x="561546" y="34694"/>
                  </a:cubicBezTo>
                  <a:close/>
                  <a:moveTo>
                    <a:pt x="488336" y="30950"/>
                  </a:moveTo>
                  <a:cubicBezTo>
                    <a:pt x="489576" y="29371"/>
                    <a:pt x="490565" y="27601"/>
                    <a:pt x="491246" y="25649"/>
                  </a:cubicBezTo>
                  <a:cubicBezTo>
                    <a:pt x="491448" y="27846"/>
                    <a:pt x="492097" y="29867"/>
                    <a:pt x="492921" y="31776"/>
                  </a:cubicBezTo>
                  <a:cubicBezTo>
                    <a:pt x="491544" y="31632"/>
                    <a:pt x="490150" y="31574"/>
                    <a:pt x="488773" y="31440"/>
                  </a:cubicBezTo>
                  <a:cubicBezTo>
                    <a:pt x="488613" y="31291"/>
                    <a:pt x="488496" y="31099"/>
                    <a:pt x="488336" y="30950"/>
                  </a:cubicBezTo>
                  <a:close/>
                  <a:moveTo>
                    <a:pt x="387363" y="28545"/>
                  </a:moveTo>
                  <a:cubicBezTo>
                    <a:pt x="387410" y="28657"/>
                    <a:pt x="387474" y="28763"/>
                    <a:pt x="387522" y="28875"/>
                  </a:cubicBezTo>
                  <a:cubicBezTo>
                    <a:pt x="387453" y="28875"/>
                    <a:pt x="387394" y="28891"/>
                    <a:pt x="387331" y="28897"/>
                  </a:cubicBezTo>
                  <a:cubicBezTo>
                    <a:pt x="387347" y="28779"/>
                    <a:pt x="387347" y="28657"/>
                    <a:pt x="387363" y="28545"/>
                  </a:cubicBezTo>
                  <a:close/>
                  <a:moveTo>
                    <a:pt x="222578" y="94485"/>
                  </a:moveTo>
                  <a:cubicBezTo>
                    <a:pt x="222269" y="94538"/>
                    <a:pt x="221945" y="94528"/>
                    <a:pt x="221647" y="94597"/>
                  </a:cubicBezTo>
                  <a:cubicBezTo>
                    <a:pt x="221472" y="94165"/>
                    <a:pt x="221237" y="93770"/>
                    <a:pt x="221030" y="93354"/>
                  </a:cubicBezTo>
                  <a:cubicBezTo>
                    <a:pt x="221530" y="93749"/>
                    <a:pt x="222030" y="94144"/>
                    <a:pt x="222578" y="94485"/>
                  </a:cubicBezTo>
                  <a:close/>
                  <a:moveTo>
                    <a:pt x="284022" y="57961"/>
                  </a:moveTo>
                  <a:cubicBezTo>
                    <a:pt x="284623" y="58782"/>
                    <a:pt x="285266" y="59560"/>
                    <a:pt x="285995" y="60264"/>
                  </a:cubicBezTo>
                  <a:cubicBezTo>
                    <a:pt x="285218" y="61672"/>
                    <a:pt x="284591" y="63187"/>
                    <a:pt x="284102" y="64765"/>
                  </a:cubicBezTo>
                  <a:cubicBezTo>
                    <a:pt x="283990" y="64813"/>
                    <a:pt x="283889" y="64867"/>
                    <a:pt x="283782" y="64915"/>
                  </a:cubicBezTo>
                  <a:cubicBezTo>
                    <a:pt x="284086" y="63507"/>
                    <a:pt x="284261" y="62040"/>
                    <a:pt x="284261" y="60526"/>
                  </a:cubicBezTo>
                  <a:cubicBezTo>
                    <a:pt x="284261" y="59651"/>
                    <a:pt x="284128" y="58814"/>
                    <a:pt x="284022" y="57961"/>
                  </a:cubicBezTo>
                  <a:close/>
                  <a:moveTo>
                    <a:pt x="51352" y="644981"/>
                  </a:moveTo>
                  <a:cubicBezTo>
                    <a:pt x="52464" y="644277"/>
                    <a:pt x="53474" y="643434"/>
                    <a:pt x="54416" y="642507"/>
                  </a:cubicBezTo>
                  <a:cubicBezTo>
                    <a:pt x="54671" y="643173"/>
                    <a:pt x="54916" y="643845"/>
                    <a:pt x="55171" y="644512"/>
                  </a:cubicBezTo>
                  <a:cubicBezTo>
                    <a:pt x="53857" y="644538"/>
                    <a:pt x="52586" y="644693"/>
                    <a:pt x="51352" y="644981"/>
                  </a:cubicBezTo>
                  <a:close/>
                  <a:moveTo>
                    <a:pt x="271485" y="890840"/>
                  </a:moveTo>
                  <a:cubicBezTo>
                    <a:pt x="271863" y="889304"/>
                    <a:pt x="272134" y="887720"/>
                    <a:pt x="272134" y="886056"/>
                  </a:cubicBezTo>
                  <a:cubicBezTo>
                    <a:pt x="272134" y="885491"/>
                    <a:pt x="272065" y="884942"/>
                    <a:pt x="272017" y="884387"/>
                  </a:cubicBezTo>
                  <a:cubicBezTo>
                    <a:pt x="273315" y="885016"/>
                    <a:pt x="274618" y="885630"/>
                    <a:pt x="275921" y="886248"/>
                  </a:cubicBezTo>
                  <a:cubicBezTo>
                    <a:pt x="274203" y="887480"/>
                    <a:pt x="272692" y="889021"/>
                    <a:pt x="271485" y="890840"/>
                  </a:cubicBezTo>
                  <a:close/>
                  <a:moveTo>
                    <a:pt x="476576" y="928655"/>
                  </a:moveTo>
                  <a:cubicBezTo>
                    <a:pt x="476071" y="927188"/>
                    <a:pt x="475337" y="925860"/>
                    <a:pt x="474502" y="924596"/>
                  </a:cubicBezTo>
                  <a:cubicBezTo>
                    <a:pt x="475810" y="924517"/>
                    <a:pt x="477108" y="924373"/>
                    <a:pt x="478417" y="924282"/>
                  </a:cubicBezTo>
                  <a:cubicBezTo>
                    <a:pt x="477640" y="925636"/>
                    <a:pt x="477018" y="927103"/>
                    <a:pt x="476576" y="928655"/>
                  </a:cubicBezTo>
                  <a:close/>
                  <a:moveTo>
                    <a:pt x="546578" y="917728"/>
                  </a:moveTo>
                  <a:cubicBezTo>
                    <a:pt x="546584" y="917728"/>
                    <a:pt x="546584" y="917728"/>
                    <a:pt x="546589" y="917728"/>
                  </a:cubicBezTo>
                  <a:cubicBezTo>
                    <a:pt x="546823" y="917728"/>
                    <a:pt x="547036" y="917659"/>
                    <a:pt x="547270" y="917653"/>
                  </a:cubicBezTo>
                  <a:cubicBezTo>
                    <a:pt x="547264" y="917787"/>
                    <a:pt x="547227" y="917915"/>
                    <a:pt x="547227" y="918048"/>
                  </a:cubicBezTo>
                  <a:cubicBezTo>
                    <a:pt x="547227" y="918421"/>
                    <a:pt x="547312" y="918778"/>
                    <a:pt x="547334" y="919141"/>
                  </a:cubicBezTo>
                  <a:cubicBezTo>
                    <a:pt x="547100" y="918661"/>
                    <a:pt x="546850" y="918186"/>
                    <a:pt x="546578" y="917728"/>
                  </a:cubicBezTo>
                  <a:close/>
                  <a:moveTo>
                    <a:pt x="582183" y="903367"/>
                  </a:moveTo>
                  <a:cubicBezTo>
                    <a:pt x="581880" y="904694"/>
                    <a:pt x="581694" y="906065"/>
                    <a:pt x="581694" y="907489"/>
                  </a:cubicBezTo>
                  <a:cubicBezTo>
                    <a:pt x="581694" y="908459"/>
                    <a:pt x="581832" y="909382"/>
                    <a:pt x="581976" y="910310"/>
                  </a:cubicBezTo>
                  <a:cubicBezTo>
                    <a:pt x="581039" y="908155"/>
                    <a:pt x="579710" y="906236"/>
                    <a:pt x="578098" y="904614"/>
                  </a:cubicBezTo>
                  <a:cubicBezTo>
                    <a:pt x="579359" y="904198"/>
                    <a:pt x="580593" y="903708"/>
                    <a:pt x="581848" y="903281"/>
                  </a:cubicBezTo>
                  <a:cubicBezTo>
                    <a:pt x="581965" y="903297"/>
                    <a:pt x="582071" y="903345"/>
                    <a:pt x="582183" y="903367"/>
                  </a:cubicBezTo>
                  <a:close/>
                </a:path>
              </a:pathLst>
            </a:custGeom>
            <a:solidFill>
              <a:srgbClr val="EB9200">
                <a:lumMod val="60000"/>
                <a:lumOff val="40000"/>
              </a:srgbClr>
            </a:solidFill>
            <a:ln w="399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507" name="Graphic 82">
              <a:extLst>
                <a:ext uri="{FF2B5EF4-FFF2-40B4-BE49-F238E27FC236}">
                  <a16:creationId xmlns:a16="http://schemas.microsoft.com/office/drawing/2014/main" id="{3775ADC6-8315-CC10-78B7-F62322A13C44}"/>
                </a:ext>
              </a:extLst>
            </p:cNvPr>
            <p:cNvGrpSpPr/>
            <p:nvPr/>
          </p:nvGrpSpPr>
          <p:grpSpPr>
            <a:xfrm>
              <a:off x="7664475" y="308902"/>
              <a:ext cx="896132" cy="597724"/>
              <a:chOff x="7664475" y="308902"/>
              <a:chExt cx="896132" cy="597724"/>
            </a:xfrm>
            <a:solidFill>
              <a:srgbClr val="FEB913"/>
            </a:solidFill>
          </p:grpSpPr>
          <p:sp>
            <p:nvSpPr>
              <p:cNvPr id="512" name="Free-form: Shape 2100">
                <a:extLst>
                  <a:ext uri="{FF2B5EF4-FFF2-40B4-BE49-F238E27FC236}">
                    <a16:creationId xmlns:a16="http://schemas.microsoft.com/office/drawing/2014/main" id="{92D9E152-1534-D18B-F290-9208C1A43245}"/>
                  </a:ext>
                </a:extLst>
              </p:cNvPr>
              <p:cNvSpPr/>
              <p:nvPr/>
            </p:nvSpPr>
            <p:spPr>
              <a:xfrm>
                <a:off x="7670459" y="362705"/>
                <a:ext cx="18626" cy="6308"/>
              </a:xfrm>
              <a:custGeom>
                <a:avLst/>
                <a:gdLst>
                  <a:gd name="connsiteX0" fmla="*/ 268 w 18626"/>
                  <a:gd name="connsiteY0" fmla="*/ 6355 h 6308"/>
                  <a:gd name="connsiteX1" fmla="*/ 12156 w 18626"/>
                  <a:gd name="connsiteY1" fmla="*/ 1566 h 6308"/>
                  <a:gd name="connsiteX2" fmla="*/ 18895 w 18626"/>
                  <a:gd name="connsiteY2" fmla="*/ 2942 h 6308"/>
                  <a:gd name="connsiteX3" fmla="*/ 18847 w 18626"/>
                  <a:gd name="connsiteY3" fmla="*/ 1086 h 6308"/>
                  <a:gd name="connsiteX4" fmla="*/ 13432 w 18626"/>
                  <a:gd name="connsiteY4" fmla="*/ 46 h 6308"/>
                  <a:gd name="connsiteX5" fmla="*/ 268 w 18626"/>
                  <a:gd name="connsiteY5" fmla="*/ 6355 h 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6308">
                    <a:moveTo>
                      <a:pt x="268" y="6355"/>
                    </a:moveTo>
                    <a:cubicBezTo>
                      <a:pt x="3438" y="3406"/>
                      <a:pt x="7571" y="1566"/>
                      <a:pt x="12156" y="1566"/>
                    </a:cubicBezTo>
                    <a:cubicBezTo>
                      <a:pt x="14539" y="1566"/>
                      <a:pt x="16815" y="2062"/>
                      <a:pt x="18895" y="2942"/>
                    </a:cubicBezTo>
                    <a:cubicBezTo>
                      <a:pt x="18874" y="2323"/>
                      <a:pt x="18863" y="1705"/>
                      <a:pt x="18847" y="1086"/>
                    </a:cubicBezTo>
                    <a:cubicBezTo>
                      <a:pt x="17129" y="478"/>
                      <a:pt x="15342" y="46"/>
                      <a:pt x="13432" y="46"/>
                    </a:cubicBezTo>
                    <a:cubicBezTo>
                      <a:pt x="8199" y="46"/>
                      <a:pt x="3539" y="2505"/>
                      <a:pt x="268" y="6355"/>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3" name="Free-form: Shape 2101">
                <a:extLst>
                  <a:ext uri="{FF2B5EF4-FFF2-40B4-BE49-F238E27FC236}">
                    <a16:creationId xmlns:a16="http://schemas.microsoft.com/office/drawing/2014/main" id="{B00BE6BA-4E0B-4693-F846-BD618BB17485}"/>
                  </a:ext>
                </a:extLst>
              </p:cNvPr>
              <p:cNvSpPr/>
              <p:nvPr/>
            </p:nvSpPr>
            <p:spPr>
              <a:xfrm>
                <a:off x="7665752" y="398798"/>
                <a:ext cx="26179" cy="39590"/>
              </a:xfrm>
              <a:custGeom>
                <a:avLst/>
                <a:gdLst>
                  <a:gd name="connsiteX0" fmla="*/ 25703 w 26179"/>
                  <a:gd name="connsiteY0" fmla="*/ 42 h 39590"/>
                  <a:gd name="connsiteX1" fmla="*/ 20703 w 26179"/>
                  <a:gd name="connsiteY1" fmla="*/ 2084 h 39590"/>
                  <a:gd name="connsiteX2" fmla="*/ 24251 w 26179"/>
                  <a:gd name="connsiteY2" fmla="*/ 1140 h 39590"/>
                  <a:gd name="connsiteX3" fmla="*/ 24054 w 26179"/>
                  <a:gd name="connsiteY3" fmla="*/ 3892 h 39590"/>
                  <a:gd name="connsiteX4" fmla="*/ 18464 w 26179"/>
                  <a:gd name="connsiteY4" fmla="*/ 2458 h 39590"/>
                  <a:gd name="connsiteX5" fmla="*/ 16863 w 26179"/>
                  <a:gd name="connsiteY5" fmla="*/ 2575 h 39590"/>
                  <a:gd name="connsiteX6" fmla="*/ 16113 w 26179"/>
                  <a:gd name="connsiteY6" fmla="*/ 2495 h 39590"/>
                  <a:gd name="connsiteX7" fmla="*/ 268 w 26179"/>
                  <a:gd name="connsiteY7" fmla="*/ 21538 h 39590"/>
                  <a:gd name="connsiteX8" fmla="*/ 11964 w 26179"/>
                  <a:gd name="connsiteY8" fmla="*/ 39633 h 39590"/>
                  <a:gd name="connsiteX9" fmla="*/ 4736 w 26179"/>
                  <a:gd name="connsiteY9" fmla="*/ 24653 h 39590"/>
                  <a:gd name="connsiteX10" fmla="*/ 22927 w 26179"/>
                  <a:gd name="connsiteY10" fmla="*/ 5775 h 39590"/>
                  <a:gd name="connsiteX11" fmla="*/ 26448 w 26179"/>
                  <a:gd name="connsiteY11" fmla="*/ 6174 h 39590"/>
                  <a:gd name="connsiteX12" fmla="*/ 25703 w 26179"/>
                  <a:gd name="connsiteY12" fmla="*/ 42 h 39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79" h="39590">
                    <a:moveTo>
                      <a:pt x="25703" y="42"/>
                    </a:moveTo>
                    <a:cubicBezTo>
                      <a:pt x="24166" y="975"/>
                      <a:pt x="22480" y="1658"/>
                      <a:pt x="20703" y="2084"/>
                    </a:cubicBezTo>
                    <a:cubicBezTo>
                      <a:pt x="21921" y="1882"/>
                      <a:pt x="23118" y="1588"/>
                      <a:pt x="24251" y="1140"/>
                    </a:cubicBezTo>
                    <a:cubicBezTo>
                      <a:pt x="24193" y="2058"/>
                      <a:pt x="24107" y="2969"/>
                      <a:pt x="24054" y="3892"/>
                    </a:cubicBezTo>
                    <a:cubicBezTo>
                      <a:pt x="22320" y="3071"/>
                      <a:pt x="20432" y="2602"/>
                      <a:pt x="18464" y="2458"/>
                    </a:cubicBezTo>
                    <a:cubicBezTo>
                      <a:pt x="17932" y="2511"/>
                      <a:pt x="17411" y="2575"/>
                      <a:pt x="16863" y="2575"/>
                    </a:cubicBezTo>
                    <a:cubicBezTo>
                      <a:pt x="16608" y="2575"/>
                      <a:pt x="16368" y="2506"/>
                      <a:pt x="16113" y="2495"/>
                    </a:cubicBezTo>
                    <a:cubicBezTo>
                      <a:pt x="7252" y="3295"/>
                      <a:pt x="268" y="11465"/>
                      <a:pt x="268" y="21538"/>
                    </a:cubicBezTo>
                    <a:cubicBezTo>
                      <a:pt x="268" y="29970"/>
                      <a:pt x="5183" y="37057"/>
                      <a:pt x="11964" y="39633"/>
                    </a:cubicBezTo>
                    <a:cubicBezTo>
                      <a:pt x="7598" y="36188"/>
                      <a:pt x="4736" y="30791"/>
                      <a:pt x="4736" y="24653"/>
                    </a:cubicBezTo>
                    <a:cubicBezTo>
                      <a:pt x="4736" y="14227"/>
                      <a:pt x="12879" y="5775"/>
                      <a:pt x="22927" y="5775"/>
                    </a:cubicBezTo>
                    <a:cubicBezTo>
                      <a:pt x="24139" y="5775"/>
                      <a:pt x="25304" y="5935"/>
                      <a:pt x="26448" y="6174"/>
                    </a:cubicBezTo>
                    <a:cubicBezTo>
                      <a:pt x="26214" y="4132"/>
                      <a:pt x="25916" y="2100"/>
                      <a:pt x="25703" y="42"/>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4" name="Free-form: Shape 2102">
                <a:extLst>
                  <a:ext uri="{FF2B5EF4-FFF2-40B4-BE49-F238E27FC236}">
                    <a16:creationId xmlns:a16="http://schemas.microsoft.com/office/drawing/2014/main" id="{5CBA0D58-0AE1-D69B-B48C-3967C99158E1}"/>
                  </a:ext>
                </a:extLst>
              </p:cNvPr>
              <p:cNvSpPr/>
              <p:nvPr/>
            </p:nvSpPr>
            <p:spPr>
              <a:xfrm>
                <a:off x="7715595" y="515832"/>
                <a:ext cx="3818" cy="2479"/>
              </a:xfrm>
              <a:custGeom>
                <a:avLst/>
                <a:gdLst>
                  <a:gd name="connsiteX0" fmla="*/ 4084 w 3818"/>
                  <a:gd name="connsiteY0" fmla="*/ 2044 h 2479"/>
                  <a:gd name="connsiteX1" fmla="*/ 3329 w 3818"/>
                  <a:gd name="connsiteY1" fmla="*/ 34 h 2479"/>
                  <a:gd name="connsiteX2" fmla="*/ 265 w 3818"/>
                  <a:gd name="connsiteY2" fmla="*/ 2513 h 2479"/>
                  <a:gd name="connsiteX3" fmla="*/ 4084 w 3818"/>
                  <a:gd name="connsiteY3" fmla="*/ 2044 h 2479"/>
                </a:gdLst>
                <a:ahLst/>
                <a:cxnLst>
                  <a:cxn ang="0">
                    <a:pos x="connsiteX0" y="connsiteY0"/>
                  </a:cxn>
                  <a:cxn ang="0">
                    <a:pos x="connsiteX1" y="connsiteY1"/>
                  </a:cxn>
                  <a:cxn ang="0">
                    <a:pos x="connsiteX2" y="connsiteY2"/>
                  </a:cxn>
                  <a:cxn ang="0">
                    <a:pos x="connsiteX3" y="connsiteY3"/>
                  </a:cxn>
                </a:cxnLst>
                <a:rect l="l" t="t" r="r" b="b"/>
                <a:pathLst>
                  <a:path w="3818" h="2479">
                    <a:moveTo>
                      <a:pt x="4084" y="2044"/>
                    </a:moveTo>
                    <a:cubicBezTo>
                      <a:pt x="3829" y="1377"/>
                      <a:pt x="3584" y="706"/>
                      <a:pt x="3329" y="34"/>
                    </a:cubicBezTo>
                    <a:cubicBezTo>
                      <a:pt x="2387" y="967"/>
                      <a:pt x="1377" y="1815"/>
                      <a:pt x="265" y="2513"/>
                    </a:cubicBezTo>
                    <a:cubicBezTo>
                      <a:pt x="1499" y="2231"/>
                      <a:pt x="2770" y="2065"/>
                      <a:pt x="4084" y="2044"/>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5" name="Free-form: Shape 2103">
                <a:extLst>
                  <a:ext uri="{FF2B5EF4-FFF2-40B4-BE49-F238E27FC236}">
                    <a16:creationId xmlns:a16="http://schemas.microsoft.com/office/drawing/2014/main" id="{3EE70958-AA9A-9679-6B5E-7F77F4CFA2BF}"/>
                  </a:ext>
                </a:extLst>
              </p:cNvPr>
              <p:cNvSpPr/>
              <p:nvPr/>
            </p:nvSpPr>
            <p:spPr>
              <a:xfrm>
                <a:off x="8242347" y="776606"/>
                <a:ext cx="4084" cy="7039"/>
              </a:xfrm>
              <a:custGeom>
                <a:avLst/>
                <a:gdLst>
                  <a:gd name="connsiteX0" fmla="*/ 3971 w 4084"/>
                  <a:gd name="connsiteY0" fmla="*/ 12 h 7039"/>
                  <a:gd name="connsiteX1" fmla="*/ 221 w 4084"/>
                  <a:gd name="connsiteY1" fmla="*/ 1350 h 7039"/>
                  <a:gd name="connsiteX2" fmla="*/ 4099 w 4084"/>
                  <a:gd name="connsiteY2" fmla="*/ 7051 h 7039"/>
                  <a:gd name="connsiteX3" fmla="*/ 3817 w 4084"/>
                  <a:gd name="connsiteY3" fmla="*/ 4225 h 7039"/>
                  <a:gd name="connsiteX4" fmla="*/ 4306 w 4084"/>
                  <a:gd name="connsiteY4" fmla="*/ 97 h 7039"/>
                  <a:gd name="connsiteX5" fmla="*/ 3971 w 4084"/>
                  <a:gd name="connsiteY5" fmla="*/ 12 h 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4" h="7039">
                    <a:moveTo>
                      <a:pt x="3971" y="12"/>
                    </a:moveTo>
                    <a:cubicBezTo>
                      <a:pt x="2716" y="449"/>
                      <a:pt x="1482" y="929"/>
                      <a:pt x="221" y="1350"/>
                    </a:cubicBezTo>
                    <a:cubicBezTo>
                      <a:pt x="1833" y="2977"/>
                      <a:pt x="3163" y="4897"/>
                      <a:pt x="4099" y="7051"/>
                    </a:cubicBezTo>
                    <a:cubicBezTo>
                      <a:pt x="3960" y="6123"/>
                      <a:pt x="3817" y="5190"/>
                      <a:pt x="3817" y="4225"/>
                    </a:cubicBezTo>
                    <a:cubicBezTo>
                      <a:pt x="3817" y="2801"/>
                      <a:pt x="4003" y="1430"/>
                      <a:pt x="4306" y="97"/>
                    </a:cubicBezTo>
                    <a:cubicBezTo>
                      <a:pt x="4189" y="87"/>
                      <a:pt x="4083" y="33"/>
                      <a:pt x="3971" y="12"/>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6" name="Free-form: Shape 2104">
                <a:extLst>
                  <a:ext uri="{FF2B5EF4-FFF2-40B4-BE49-F238E27FC236}">
                    <a16:creationId xmlns:a16="http://schemas.microsoft.com/office/drawing/2014/main" id="{1D00E834-D291-3FCF-4E49-0F7B129CF658}"/>
                  </a:ext>
                </a:extLst>
              </p:cNvPr>
              <p:cNvSpPr/>
              <p:nvPr/>
            </p:nvSpPr>
            <p:spPr>
              <a:xfrm>
                <a:off x="8210822" y="790984"/>
                <a:ext cx="755" cy="1498"/>
              </a:xfrm>
              <a:custGeom>
                <a:avLst/>
                <a:gdLst>
                  <a:gd name="connsiteX0" fmla="*/ 235 w 755"/>
                  <a:gd name="connsiteY0" fmla="*/ 86 h 1498"/>
                  <a:gd name="connsiteX1" fmla="*/ 224 w 755"/>
                  <a:gd name="connsiteY1" fmla="*/ 86 h 1498"/>
                  <a:gd name="connsiteX2" fmla="*/ 979 w 755"/>
                  <a:gd name="connsiteY2" fmla="*/ 1509 h 1498"/>
                  <a:gd name="connsiteX3" fmla="*/ 873 w 755"/>
                  <a:gd name="connsiteY3" fmla="*/ 411 h 1498"/>
                  <a:gd name="connsiteX4" fmla="*/ 915 w 755"/>
                  <a:gd name="connsiteY4" fmla="*/ 11 h 1498"/>
                  <a:gd name="connsiteX5" fmla="*/ 235 w 755"/>
                  <a:gd name="connsiteY5" fmla="*/ 86 h 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5" h="1498">
                    <a:moveTo>
                      <a:pt x="235" y="86"/>
                    </a:moveTo>
                    <a:cubicBezTo>
                      <a:pt x="229" y="86"/>
                      <a:pt x="229" y="86"/>
                      <a:pt x="224" y="86"/>
                    </a:cubicBezTo>
                    <a:cubicBezTo>
                      <a:pt x="495" y="550"/>
                      <a:pt x="750" y="1019"/>
                      <a:pt x="979" y="1509"/>
                    </a:cubicBezTo>
                    <a:cubicBezTo>
                      <a:pt x="958" y="1136"/>
                      <a:pt x="873" y="784"/>
                      <a:pt x="873" y="411"/>
                    </a:cubicBezTo>
                    <a:cubicBezTo>
                      <a:pt x="873" y="278"/>
                      <a:pt x="910" y="144"/>
                      <a:pt x="915" y="11"/>
                    </a:cubicBezTo>
                    <a:cubicBezTo>
                      <a:pt x="681" y="22"/>
                      <a:pt x="469" y="86"/>
                      <a:pt x="235" y="86"/>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7" name="Free-form: Shape 2105">
                <a:extLst>
                  <a:ext uri="{FF2B5EF4-FFF2-40B4-BE49-F238E27FC236}">
                    <a16:creationId xmlns:a16="http://schemas.microsoft.com/office/drawing/2014/main" id="{AADA9EFE-6EAC-FFEC-D16A-F74BC1B3426F}"/>
                  </a:ext>
                </a:extLst>
              </p:cNvPr>
              <p:cNvSpPr/>
              <p:nvPr/>
            </p:nvSpPr>
            <p:spPr>
              <a:xfrm>
                <a:off x="8138745" y="797618"/>
                <a:ext cx="3914" cy="4367"/>
              </a:xfrm>
              <a:custGeom>
                <a:avLst/>
                <a:gdLst>
                  <a:gd name="connsiteX0" fmla="*/ 4144 w 3914"/>
                  <a:gd name="connsiteY0" fmla="*/ 10 h 4367"/>
                  <a:gd name="connsiteX1" fmla="*/ 230 w 3914"/>
                  <a:gd name="connsiteY1" fmla="*/ 325 h 4367"/>
                  <a:gd name="connsiteX2" fmla="*/ 2304 w 3914"/>
                  <a:gd name="connsiteY2" fmla="*/ 4378 h 4367"/>
                  <a:gd name="connsiteX3" fmla="*/ 4144 w 3914"/>
                  <a:gd name="connsiteY3" fmla="*/ 10 h 4367"/>
                </a:gdLst>
                <a:ahLst/>
                <a:cxnLst>
                  <a:cxn ang="0">
                    <a:pos x="connsiteX0" y="connsiteY0"/>
                  </a:cxn>
                  <a:cxn ang="0">
                    <a:pos x="connsiteX1" y="connsiteY1"/>
                  </a:cxn>
                  <a:cxn ang="0">
                    <a:pos x="connsiteX2" y="connsiteY2"/>
                  </a:cxn>
                  <a:cxn ang="0">
                    <a:pos x="connsiteX3" y="connsiteY3"/>
                  </a:cxn>
                </a:cxnLst>
                <a:rect l="l" t="t" r="r" b="b"/>
                <a:pathLst>
                  <a:path w="3914" h="4367">
                    <a:moveTo>
                      <a:pt x="4144" y="10"/>
                    </a:moveTo>
                    <a:cubicBezTo>
                      <a:pt x="2836" y="106"/>
                      <a:pt x="1538" y="245"/>
                      <a:pt x="230" y="325"/>
                    </a:cubicBezTo>
                    <a:cubicBezTo>
                      <a:pt x="1060" y="1584"/>
                      <a:pt x="1799" y="2917"/>
                      <a:pt x="2304" y="4378"/>
                    </a:cubicBezTo>
                    <a:cubicBezTo>
                      <a:pt x="2746" y="2821"/>
                      <a:pt x="3368" y="1365"/>
                      <a:pt x="4144" y="10"/>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8" name="Free-form: Shape 2106">
                <a:extLst>
                  <a:ext uri="{FF2B5EF4-FFF2-40B4-BE49-F238E27FC236}">
                    <a16:creationId xmlns:a16="http://schemas.microsoft.com/office/drawing/2014/main" id="{45CE353D-AE3E-20FC-97B5-C54CCEDBBF5C}"/>
                  </a:ext>
                </a:extLst>
              </p:cNvPr>
              <p:cNvSpPr/>
              <p:nvPr/>
            </p:nvSpPr>
            <p:spPr>
              <a:xfrm>
                <a:off x="7935728" y="757712"/>
                <a:ext cx="4435" cy="6452"/>
              </a:xfrm>
              <a:custGeom>
                <a:avLst/>
                <a:gdLst>
                  <a:gd name="connsiteX0" fmla="*/ 4683 w 4435"/>
                  <a:gd name="connsiteY0" fmla="*/ 1869 h 6452"/>
                  <a:gd name="connsiteX1" fmla="*/ 778 w 4435"/>
                  <a:gd name="connsiteY1" fmla="*/ 13 h 6452"/>
                  <a:gd name="connsiteX2" fmla="*/ 896 w 4435"/>
                  <a:gd name="connsiteY2" fmla="*/ 1683 h 6452"/>
                  <a:gd name="connsiteX3" fmla="*/ 247 w 4435"/>
                  <a:gd name="connsiteY3" fmla="*/ 6466 h 6452"/>
                  <a:gd name="connsiteX4" fmla="*/ 4683 w 4435"/>
                  <a:gd name="connsiteY4" fmla="*/ 1869 h 6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5" h="6452">
                    <a:moveTo>
                      <a:pt x="4683" y="1869"/>
                    </a:moveTo>
                    <a:cubicBezTo>
                      <a:pt x="3379" y="1256"/>
                      <a:pt x="2076" y="643"/>
                      <a:pt x="778" y="13"/>
                    </a:cubicBezTo>
                    <a:cubicBezTo>
                      <a:pt x="832" y="568"/>
                      <a:pt x="896" y="1117"/>
                      <a:pt x="896" y="1683"/>
                    </a:cubicBezTo>
                    <a:cubicBezTo>
                      <a:pt x="896" y="3347"/>
                      <a:pt x="624" y="4925"/>
                      <a:pt x="247" y="6466"/>
                    </a:cubicBezTo>
                    <a:cubicBezTo>
                      <a:pt x="1454" y="4658"/>
                      <a:pt x="2965" y="3112"/>
                      <a:pt x="4683" y="1869"/>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9" name="Free-form: Shape 2107">
                <a:extLst>
                  <a:ext uri="{FF2B5EF4-FFF2-40B4-BE49-F238E27FC236}">
                    <a16:creationId xmlns:a16="http://schemas.microsoft.com/office/drawing/2014/main" id="{8ECBBA12-EBA3-6B7C-0C4C-986B44770D8B}"/>
                  </a:ext>
                </a:extLst>
              </p:cNvPr>
              <p:cNvSpPr/>
              <p:nvPr/>
            </p:nvSpPr>
            <p:spPr>
              <a:xfrm>
                <a:off x="7686724" y="359772"/>
                <a:ext cx="2239" cy="943"/>
              </a:xfrm>
              <a:custGeom>
                <a:avLst/>
                <a:gdLst>
                  <a:gd name="connsiteX0" fmla="*/ 267 w 2239"/>
                  <a:gd name="connsiteY0" fmla="*/ 756 h 943"/>
                  <a:gd name="connsiteX1" fmla="*/ 2507 w 2239"/>
                  <a:gd name="connsiteY1" fmla="*/ 990 h 943"/>
                  <a:gd name="connsiteX2" fmla="*/ 2485 w 2239"/>
                  <a:gd name="connsiteY2" fmla="*/ 47 h 943"/>
                  <a:gd name="connsiteX3" fmla="*/ 267 w 2239"/>
                  <a:gd name="connsiteY3" fmla="*/ 756 h 943"/>
                </a:gdLst>
                <a:ahLst/>
                <a:cxnLst>
                  <a:cxn ang="0">
                    <a:pos x="connsiteX0" y="connsiteY0"/>
                  </a:cxn>
                  <a:cxn ang="0">
                    <a:pos x="connsiteX1" y="connsiteY1"/>
                  </a:cxn>
                  <a:cxn ang="0">
                    <a:pos x="connsiteX2" y="connsiteY2"/>
                  </a:cxn>
                  <a:cxn ang="0">
                    <a:pos x="connsiteX3" y="connsiteY3"/>
                  </a:cxn>
                </a:cxnLst>
                <a:rect l="l" t="t" r="r" b="b"/>
                <a:pathLst>
                  <a:path w="2239" h="943">
                    <a:moveTo>
                      <a:pt x="267" y="756"/>
                    </a:moveTo>
                    <a:cubicBezTo>
                      <a:pt x="1001" y="879"/>
                      <a:pt x="1746" y="959"/>
                      <a:pt x="2507" y="990"/>
                    </a:cubicBezTo>
                    <a:cubicBezTo>
                      <a:pt x="2501" y="671"/>
                      <a:pt x="2491" y="361"/>
                      <a:pt x="2485" y="47"/>
                    </a:cubicBezTo>
                    <a:cubicBezTo>
                      <a:pt x="1767" y="345"/>
                      <a:pt x="1017" y="553"/>
                      <a:pt x="267" y="756"/>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0" name="Free-form: Shape 2108">
                <a:extLst>
                  <a:ext uri="{FF2B5EF4-FFF2-40B4-BE49-F238E27FC236}">
                    <a16:creationId xmlns:a16="http://schemas.microsoft.com/office/drawing/2014/main" id="{586C00CC-58BF-81C7-BE5A-8B99BDC1DC56}"/>
                  </a:ext>
                </a:extLst>
              </p:cNvPr>
              <p:cNvSpPr/>
              <p:nvPr/>
            </p:nvSpPr>
            <p:spPr>
              <a:xfrm>
                <a:off x="8529977" y="434608"/>
                <a:ext cx="27445" cy="34327"/>
              </a:xfrm>
              <a:custGeom>
                <a:avLst/>
                <a:gdLst>
                  <a:gd name="connsiteX0" fmla="*/ 17243 w 27445"/>
                  <a:gd name="connsiteY0" fmla="*/ 39 h 34327"/>
                  <a:gd name="connsiteX1" fmla="*/ 6255 w 27445"/>
                  <a:gd name="connsiteY1" fmla="*/ 4524 h 34327"/>
                  <a:gd name="connsiteX2" fmla="*/ 1420 w 27445"/>
                  <a:gd name="connsiteY2" fmla="*/ 3665 h 34327"/>
                  <a:gd name="connsiteX3" fmla="*/ 196 w 27445"/>
                  <a:gd name="connsiteY3" fmla="*/ 9894 h 34327"/>
                  <a:gd name="connsiteX4" fmla="*/ 15509 w 27445"/>
                  <a:gd name="connsiteY4" fmla="*/ 28847 h 34327"/>
                  <a:gd name="connsiteX5" fmla="*/ 14701 w 27445"/>
                  <a:gd name="connsiteY5" fmla="*/ 34366 h 34327"/>
                  <a:gd name="connsiteX6" fmla="*/ 27642 w 27445"/>
                  <a:gd name="connsiteY6" fmla="*/ 16768 h 34327"/>
                  <a:gd name="connsiteX7" fmla="*/ 17243 w 27445"/>
                  <a:gd name="connsiteY7" fmla="*/ 39 h 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45" h="34327">
                    <a:moveTo>
                      <a:pt x="17243" y="39"/>
                    </a:moveTo>
                    <a:cubicBezTo>
                      <a:pt x="14281" y="2801"/>
                      <a:pt x="10472" y="4524"/>
                      <a:pt x="6255" y="4524"/>
                    </a:cubicBezTo>
                    <a:cubicBezTo>
                      <a:pt x="4558" y="4524"/>
                      <a:pt x="2957" y="4177"/>
                      <a:pt x="1420" y="3665"/>
                    </a:cubicBezTo>
                    <a:cubicBezTo>
                      <a:pt x="1026" y="5750"/>
                      <a:pt x="616" y="7820"/>
                      <a:pt x="196" y="9894"/>
                    </a:cubicBezTo>
                    <a:cubicBezTo>
                      <a:pt x="8797" y="10966"/>
                      <a:pt x="15509" y="18976"/>
                      <a:pt x="15509" y="28847"/>
                    </a:cubicBezTo>
                    <a:cubicBezTo>
                      <a:pt x="15509" y="30777"/>
                      <a:pt x="15174" y="32606"/>
                      <a:pt x="14701" y="34366"/>
                    </a:cubicBezTo>
                    <a:cubicBezTo>
                      <a:pt x="22126" y="32340"/>
                      <a:pt x="27642" y="25263"/>
                      <a:pt x="27642" y="16768"/>
                    </a:cubicBezTo>
                    <a:cubicBezTo>
                      <a:pt x="27631" y="9275"/>
                      <a:pt x="23349" y="2849"/>
                      <a:pt x="17243" y="39"/>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1" name="Free-form: Shape 2109">
                <a:extLst>
                  <a:ext uri="{FF2B5EF4-FFF2-40B4-BE49-F238E27FC236}">
                    <a16:creationId xmlns:a16="http://schemas.microsoft.com/office/drawing/2014/main" id="{C7727E33-D226-9593-CD6B-A62A6935844D}"/>
                  </a:ext>
                </a:extLst>
              </p:cNvPr>
              <p:cNvSpPr/>
              <p:nvPr/>
            </p:nvSpPr>
            <p:spPr>
              <a:xfrm>
                <a:off x="7670278" y="477697"/>
                <a:ext cx="882601" cy="428929"/>
              </a:xfrm>
              <a:custGeom>
                <a:avLst/>
                <a:gdLst>
                  <a:gd name="connsiteX0" fmla="*/ 869079 w 882601"/>
                  <a:gd name="connsiteY0" fmla="*/ 3752 h 428929"/>
                  <a:gd name="connsiteX1" fmla="*/ 869419 w 882601"/>
                  <a:gd name="connsiteY1" fmla="*/ 19 h 428929"/>
                  <a:gd name="connsiteX2" fmla="*/ 858005 w 882601"/>
                  <a:gd name="connsiteY2" fmla="*/ 4936 h 428929"/>
                  <a:gd name="connsiteX3" fmla="*/ 851021 w 882601"/>
                  <a:gd name="connsiteY3" fmla="*/ 3214 h 428929"/>
                  <a:gd name="connsiteX4" fmla="*/ 849798 w 882601"/>
                  <a:gd name="connsiteY4" fmla="*/ 7538 h 428929"/>
                  <a:gd name="connsiteX5" fmla="*/ 863111 w 882601"/>
                  <a:gd name="connsiteY5" fmla="*/ 25099 h 428929"/>
                  <a:gd name="connsiteX6" fmla="*/ 845240 w 882601"/>
                  <a:gd name="connsiteY6" fmla="*/ 43338 h 428929"/>
                  <a:gd name="connsiteX7" fmla="*/ 838027 w 882601"/>
                  <a:gd name="connsiteY7" fmla="*/ 41754 h 428929"/>
                  <a:gd name="connsiteX8" fmla="*/ 837134 w 882601"/>
                  <a:gd name="connsiteY8" fmla="*/ 44154 h 428929"/>
                  <a:gd name="connsiteX9" fmla="*/ 850346 w 882601"/>
                  <a:gd name="connsiteY9" fmla="*/ 62530 h 428929"/>
                  <a:gd name="connsiteX10" fmla="*/ 832155 w 882601"/>
                  <a:gd name="connsiteY10" fmla="*/ 81729 h 428929"/>
                  <a:gd name="connsiteX11" fmla="*/ 822289 w 882601"/>
                  <a:gd name="connsiteY11" fmla="*/ 78625 h 428929"/>
                  <a:gd name="connsiteX12" fmla="*/ 821555 w 882601"/>
                  <a:gd name="connsiteY12" fmla="*/ 79275 h 428929"/>
                  <a:gd name="connsiteX13" fmla="*/ 819874 w 882601"/>
                  <a:gd name="connsiteY13" fmla="*/ 82736 h 428929"/>
                  <a:gd name="connsiteX14" fmla="*/ 832480 w 882601"/>
                  <a:gd name="connsiteY14" fmla="*/ 100927 h 428929"/>
                  <a:gd name="connsiteX15" fmla="*/ 814284 w 882601"/>
                  <a:gd name="connsiteY15" fmla="*/ 120125 h 428929"/>
                  <a:gd name="connsiteX16" fmla="*/ 803407 w 882601"/>
                  <a:gd name="connsiteY16" fmla="*/ 116237 h 428929"/>
                  <a:gd name="connsiteX17" fmla="*/ 801609 w 882601"/>
                  <a:gd name="connsiteY17" fmla="*/ 118594 h 428929"/>
                  <a:gd name="connsiteX18" fmla="*/ 809497 w 882601"/>
                  <a:gd name="connsiteY18" fmla="*/ 133884 h 428929"/>
                  <a:gd name="connsiteX19" fmla="*/ 792263 w 882601"/>
                  <a:gd name="connsiteY19" fmla="*/ 152127 h 428929"/>
                  <a:gd name="connsiteX20" fmla="*/ 780477 w 882601"/>
                  <a:gd name="connsiteY20" fmla="*/ 146938 h 428929"/>
                  <a:gd name="connsiteX21" fmla="*/ 778679 w 882601"/>
                  <a:gd name="connsiteY21" fmla="*/ 149354 h 428929"/>
                  <a:gd name="connsiteX22" fmla="*/ 789072 w 882601"/>
                  <a:gd name="connsiteY22" fmla="*/ 165880 h 428929"/>
                  <a:gd name="connsiteX23" fmla="*/ 771201 w 882601"/>
                  <a:gd name="connsiteY23" fmla="*/ 184124 h 428929"/>
                  <a:gd name="connsiteX24" fmla="*/ 756776 w 882601"/>
                  <a:gd name="connsiteY24" fmla="*/ 176567 h 428929"/>
                  <a:gd name="connsiteX25" fmla="*/ 755090 w 882601"/>
                  <a:gd name="connsiteY25" fmla="*/ 178434 h 428929"/>
                  <a:gd name="connsiteX26" fmla="*/ 764818 w 882601"/>
                  <a:gd name="connsiteY26" fmla="*/ 195643 h 428929"/>
                  <a:gd name="connsiteX27" fmla="*/ 747585 w 882601"/>
                  <a:gd name="connsiteY27" fmla="*/ 214846 h 428929"/>
                  <a:gd name="connsiteX28" fmla="*/ 731777 w 882601"/>
                  <a:gd name="connsiteY28" fmla="*/ 202885 h 428929"/>
                  <a:gd name="connsiteX29" fmla="*/ 728697 w 882601"/>
                  <a:gd name="connsiteY29" fmla="*/ 205866 h 428929"/>
                  <a:gd name="connsiteX30" fmla="*/ 738011 w 882601"/>
                  <a:gd name="connsiteY30" fmla="*/ 222526 h 428929"/>
                  <a:gd name="connsiteX31" fmla="*/ 719820 w 882601"/>
                  <a:gd name="connsiteY31" fmla="*/ 241724 h 428929"/>
                  <a:gd name="connsiteX32" fmla="*/ 702970 w 882601"/>
                  <a:gd name="connsiteY32" fmla="*/ 229698 h 428929"/>
                  <a:gd name="connsiteX33" fmla="*/ 700837 w 882601"/>
                  <a:gd name="connsiteY33" fmla="*/ 230669 h 428929"/>
                  <a:gd name="connsiteX34" fmla="*/ 706736 w 882601"/>
                  <a:gd name="connsiteY34" fmla="*/ 244929 h 428929"/>
                  <a:gd name="connsiteX35" fmla="*/ 689183 w 882601"/>
                  <a:gd name="connsiteY35" fmla="*/ 264127 h 428929"/>
                  <a:gd name="connsiteX36" fmla="*/ 672572 w 882601"/>
                  <a:gd name="connsiteY36" fmla="*/ 250800 h 428929"/>
                  <a:gd name="connsiteX37" fmla="*/ 672088 w 882601"/>
                  <a:gd name="connsiteY37" fmla="*/ 251136 h 428929"/>
                  <a:gd name="connsiteX38" fmla="*/ 670759 w 882601"/>
                  <a:gd name="connsiteY38" fmla="*/ 252843 h 428929"/>
                  <a:gd name="connsiteX39" fmla="*/ 675460 w 882601"/>
                  <a:gd name="connsiteY39" fmla="*/ 265732 h 428929"/>
                  <a:gd name="connsiteX40" fmla="*/ 658227 w 882601"/>
                  <a:gd name="connsiteY40" fmla="*/ 284610 h 428929"/>
                  <a:gd name="connsiteX41" fmla="*/ 641446 w 882601"/>
                  <a:gd name="connsiteY41" fmla="*/ 269865 h 428929"/>
                  <a:gd name="connsiteX42" fmla="*/ 638601 w 882601"/>
                  <a:gd name="connsiteY42" fmla="*/ 271401 h 428929"/>
                  <a:gd name="connsiteX43" fmla="*/ 643552 w 882601"/>
                  <a:gd name="connsiteY43" fmla="*/ 283965 h 428929"/>
                  <a:gd name="connsiteX44" fmla="*/ 625362 w 882601"/>
                  <a:gd name="connsiteY44" fmla="*/ 302518 h 428929"/>
                  <a:gd name="connsiteX45" fmla="*/ 607448 w 882601"/>
                  <a:gd name="connsiteY45" fmla="*/ 286749 h 428929"/>
                  <a:gd name="connsiteX46" fmla="*/ 604437 w 882601"/>
                  <a:gd name="connsiteY46" fmla="*/ 287997 h 428929"/>
                  <a:gd name="connsiteX47" fmla="*/ 612283 w 882601"/>
                  <a:gd name="connsiteY47" fmla="*/ 303158 h 428929"/>
                  <a:gd name="connsiteX48" fmla="*/ 594092 w 882601"/>
                  <a:gd name="connsiteY48" fmla="*/ 321711 h 428929"/>
                  <a:gd name="connsiteX49" fmla="*/ 577524 w 882601"/>
                  <a:gd name="connsiteY49" fmla="*/ 310741 h 428929"/>
                  <a:gd name="connsiteX50" fmla="*/ 577816 w 882601"/>
                  <a:gd name="connsiteY50" fmla="*/ 313717 h 428929"/>
                  <a:gd name="connsiteX51" fmla="*/ 559626 w 882601"/>
                  <a:gd name="connsiteY51" fmla="*/ 332595 h 428929"/>
                  <a:gd name="connsiteX52" fmla="*/ 543270 w 882601"/>
                  <a:gd name="connsiteY52" fmla="*/ 321833 h 428929"/>
                  <a:gd name="connsiteX53" fmla="*/ 543355 w 882601"/>
                  <a:gd name="connsiteY53" fmla="*/ 322671 h 428929"/>
                  <a:gd name="connsiteX54" fmla="*/ 525484 w 882601"/>
                  <a:gd name="connsiteY54" fmla="*/ 340909 h 428929"/>
                  <a:gd name="connsiteX55" fmla="*/ 507617 w 882601"/>
                  <a:gd name="connsiteY55" fmla="*/ 322671 h 428929"/>
                  <a:gd name="connsiteX56" fmla="*/ 508947 w 882601"/>
                  <a:gd name="connsiteY56" fmla="*/ 315877 h 428929"/>
                  <a:gd name="connsiteX57" fmla="*/ 507979 w 882601"/>
                  <a:gd name="connsiteY57" fmla="*/ 316015 h 428929"/>
                  <a:gd name="connsiteX58" fmla="*/ 501873 w 882601"/>
                  <a:gd name="connsiteY58" fmla="*/ 318164 h 428929"/>
                  <a:gd name="connsiteX59" fmla="*/ 505703 w 882601"/>
                  <a:gd name="connsiteY59" fmla="*/ 329710 h 428929"/>
                  <a:gd name="connsiteX60" fmla="*/ 487831 w 882601"/>
                  <a:gd name="connsiteY60" fmla="*/ 348588 h 428929"/>
                  <a:gd name="connsiteX61" fmla="*/ 470986 w 882601"/>
                  <a:gd name="connsiteY61" fmla="*/ 335757 h 428929"/>
                  <a:gd name="connsiteX62" fmla="*/ 454008 w 882601"/>
                  <a:gd name="connsiteY62" fmla="*/ 348588 h 428929"/>
                  <a:gd name="connsiteX63" fmla="*/ 436137 w 882601"/>
                  <a:gd name="connsiteY63" fmla="*/ 330350 h 428929"/>
                  <a:gd name="connsiteX64" fmla="*/ 438876 w 882601"/>
                  <a:gd name="connsiteY64" fmla="*/ 320927 h 428929"/>
                  <a:gd name="connsiteX65" fmla="*/ 430371 w 882601"/>
                  <a:gd name="connsiteY65" fmla="*/ 320703 h 428929"/>
                  <a:gd name="connsiteX66" fmla="*/ 434222 w 882601"/>
                  <a:gd name="connsiteY66" fmla="*/ 331944 h 428929"/>
                  <a:gd name="connsiteX67" fmla="*/ 416031 w 882601"/>
                  <a:gd name="connsiteY67" fmla="*/ 350497 h 428929"/>
                  <a:gd name="connsiteX68" fmla="*/ 397841 w 882601"/>
                  <a:gd name="connsiteY68" fmla="*/ 331944 h 428929"/>
                  <a:gd name="connsiteX69" fmla="*/ 403224 w 882601"/>
                  <a:gd name="connsiteY69" fmla="*/ 318959 h 428929"/>
                  <a:gd name="connsiteX70" fmla="*/ 395953 w 882601"/>
                  <a:gd name="connsiteY70" fmla="*/ 318138 h 428929"/>
                  <a:gd name="connsiteX71" fmla="*/ 397841 w 882601"/>
                  <a:gd name="connsiteY71" fmla="*/ 326500 h 428929"/>
                  <a:gd name="connsiteX72" fmla="*/ 379975 w 882601"/>
                  <a:gd name="connsiteY72" fmla="*/ 345378 h 428929"/>
                  <a:gd name="connsiteX73" fmla="*/ 362167 w 882601"/>
                  <a:gd name="connsiteY73" fmla="*/ 327214 h 428929"/>
                  <a:gd name="connsiteX74" fmla="*/ 346141 w 882601"/>
                  <a:gd name="connsiteY74" fmla="*/ 337698 h 428929"/>
                  <a:gd name="connsiteX75" fmla="*/ 328270 w 882601"/>
                  <a:gd name="connsiteY75" fmla="*/ 319146 h 428929"/>
                  <a:gd name="connsiteX76" fmla="*/ 333913 w 882601"/>
                  <a:gd name="connsiteY76" fmla="*/ 305819 h 428929"/>
                  <a:gd name="connsiteX77" fmla="*/ 331812 w 882601"/>
                  <a:gd name="connsiteY77" fmla="*/ 305195 h 428929"/>
                  <a:gd name="connsiteX78" fmla="*/ 329248 w 882601"/>
                  <a:gd name="connsiteY78" fmla="*/ 305568 h 428929"/>
                  <a:gd name="connsiteX79" fmla="*/ 329552 w 882601"/>
                  <a:gd name="connsiteY79" fmla="*/ 308907 h 428929"/>
                  <a:gd name="connsiteX80" fmla="*/ 312318 w 882601"/>
                  <a:gd name="connsiteY80" fmla="*/ 328105 h 428929"/>
                  <a:gd name="connsiteX81" fmla="*/ 295085 w 882601"/>
                  <a:gd name="connsiteY81" fmla="*/ 308907 h 428929"/>
                  <a:gd name="connsiteX82" fmla="*/ 300617 w 882601"/>
                  <a:gd name="connsiteY82" fmla="*/ 294892 h 428929"/>
                  <a:gd name="connsiteX83" fmla="*/ 295894 w 882601"/>
                  <a:gd name="connsiteY83" fmla="*/ 293089 h 428929"/>
                  <a:gd name="connsiteX84" fmla="*/ 296362 w 882601"/>
                  <a:gd name="connsiteY84" fmla="*/ 297068 h 428929"/>
                  <a:gd name="connsiteX85" fmla="*/ 279448 w 882601"/>
                  <a:gd name="connsiteY85" fmla="*/ 315306 h 428929"/>
                  <a:gd name="connsiteX86" fmla="*/ 262533 w 882601"/>
                  <a:gd name="connsiteY86" fmla="*/ 297068 h 428929"/>
                  <a:gd name="connsiteX87" fmla="*/ 263140 w 882601"/>
                  <a:gd name="connsiteY87" fmla="*/ 292487 h 428929"/>
                  <a:gd name="connsiteX88" fmla="*/ 248486 w 882601"/>
                  <a:gd name="connsiteY88" fmla="*/ 300593 h 428929"/>
                  <a:gd name="connsiteX89" fmla="*/ 230620 w 882601"/>
                  <a:gd name="connsiteY89" fmla="*/ 281715 h 428929"/>
                  <a:gd name="connsiteX90" fmla="*/ 237104 w 882601"/>
                  <a:gd name="connsiteY90" fmla="*/ 267273 h 428929"/>
                  <a:gd name="connsiteX91" fmla="*/ 234748 w 882601"/>
                  <a:gd name="connsiteY91" fmla="*/ 266244 h 428929"/>
                  <a:gd name="connsiteX92" fmla="*/ 217855 w 882601"/>
                  <a:gd name="connsiteY92" fmla="*/ 281395 h 428929"/>
                  <a:gd name="connsiteX93" fmla="*/ 200622 w 882601"/>
                  <a:gd name="connsiteY93" fmla="*/ 262516 h 428929"/>
                  <a:gd name="connsiteX94" fmla="*/ 208972 w 882601"/>
                  <a:gd name="connsiteY94" fmla="*/ 246411 h 428929"/>
                  <a:gd name="connsiteX95" fmla="*/ 204909 w 882601"/>
                  <a:gd name="connsiteY95" fmla="*/ 243580 h 428929"/>
                  <a:gd name="connsiteX96" fmla="*/ 187218 w 882601"/>
                  <a:gd name="connsiteY96" fmla="*/ 260917 h 428929"/>
                  <a:gd name="connsiteX97" fmla="*/ 169346 w 882601"/>
                  <a:gd name="connsiteY97" fmla="*/ 241718 h 428929"/>
                  <a:gd name="connsiteX98" fmla="*/ 180075 w 882601"/>
                  <a:gd name="connsiteY98" fmla="*/ 224227 h 428929"/>
                  <a:gd name="connsiteX99" fmla="*/ 175516 w 882601"/>
                  <a:gd name="connsiteY99" fmla="*/ 220456 h 428929"/>
                  <a:gd name="connsiteX100" fmla="*/ 158501 w 882601"/>
                  <a:gd name="connsiteY100" fmla="*/ 233399 h 428929"/>
                  <a:gd name="connsiteX101" fmla="*/ 140635 w 882601"/>
                  <a:gd name="connsiteY101" fmla="*/ 215161 h 428929"/>
                  <a:gd name="connsiteX102" fmla="*/ 151746 w 882601"/>
                  <a:gd name="connsiteY102" fmla="*/ 198357 h 428929"/>
                  <a:gd name="connsiteX103" fmla="*/ 149619 w 882601"/>
                  <a:gd name="connsiteY103" fmla="*/ 196219 h 428929"/>
                  <a:gd name="connsiteX104" fmla="*/ 134252 w 882601"/>
                  <a:gd name="connsiteY104" fmla="*/ 206527 h 428929"/>
                  <a:gd name="connsiteX105" fmla="*/ 117019 w 882601"/>
                  <a:gd name="connsiteY105" fmla="*/ 187974 h 428929"/>
                  <a:gd name="connsiteX106" fmla="*/ 126439 w 882601"/>
                  <a:gd name="connsiteY106" fmla="*/ 171523 h 428929"/>
                  <a:gd name="connsiteX107" fmla="*/ 124966 w 882601"/>
                  <a:gd name="connsiteY107" fmla="*/ 169155 h 428929"/>
                  <a:gd name="connsiteX108" fmla="*/ 123721 w 882601"/>
                  <a:gd name="connsiteY108" fmla="*/ 167635 h 428929"/>
                  <a:gd name="connsiteX109" fmla="*/ 108094 w 882601"/>
                  <a:gd name="connsiteY109" fmla="*/ 177735 h 428929"/>
                  <a:gd name="connsiteX110" fmla="*/ 90223 w 882601"/>
                  <a:gd name="connsiteY110" fmla="*/ 158537 h 428929"/>
                  <a:gd name="connsiteX111" fmla="*/ 102679 w 882601"/>
                  <a:gd name="connsiteY111" fmla="*/ 140331 h 428929"/>
                  <a:gd name="connsiteX112" fmla="*/ 99488 w 882601"/>
                  <a:gd name="connsiteY112" fmla="*/ 135601 h 428929"/>
                  <a:gd name="connsiteX113" fmla="*/ 86393 w 882601"/>
                  <a:gd name="connsiteY113" fmla="*/ 142539 h 428929"/>
                  <a:gd name="connsiteX114" fmla="*/ 69160 w 882601"/>
                  <a:gd name="connsiteY114" fmla="*/ 123341 h 428929"/>
                  <a:gd name="connsiteX115" fmla="*/ 80324 w 882601"/>
                  <a:gd name="connsiteY115" fmla="*/ 105433 h 428929"/>
                  <a:gd name="connsiteX116" fmla="*/ 79212 w 882601"/>
                  <a:gd name="connsiteY116" fmla="*/ 103396 h 428929"/>
                  <a:gd name="connsiteX117" fmla="*/ 65011 w 882601"/>
                  <a:gd name="connsiteY117" fmla="*/ 110542 h 428929"/>
                  <a:gd name="connsiteX118" fmla="*/ 46820 w 882601"/>
                  <a:gd name="connsiteY118" fmla="*/ 91989 h 428929"/>
                  <a:gd name="connsiteX119" fmla="*/ 63703 w 882601"/>
                  <a:gd name="connsiteY119" fmla="*/ 73564 h 428929"/>
                  <a:gd name="connsiteX120" fmla="*/ 62554 w 882601"/>
                  <a:gd name="connsiteY120" fmla="*/ 71196 h 428929"/>
                  <a:gd name="connsiteX121" fmla="*/ 49693 w 882601"/>
                  <a:gd name="connsiteY121" fmla="*/ 76636 h 428929"/>
                  <a:gd name="connsiteX122" fmla="*/ 31502 w 882601"/>
                  <a:gd name="connsiteY122" fmla="*/ 58398 h 428929"/>
                  <a:gd name="connsiteX123" fmla="*/ 40049 w 882601"/>
                  <a:gd name="connsiteY123" fmla="*/ 42980 h 428929"/>
                  <a:gd name="connsiteX124" fmla="*/ 36608 w 882601"/>
                  <a:gd name="connsiteY124" fmla="*/ 43354 h 428929"/>
                  <a:gd name="connsiteX125" fmla="*/ 18742 w 882601"/>
                  <a:gd name="connsiteY125" fmla="*/ 24156 h 428929"/>
                  <a:gd name="connsiteX126" fmla="*/ 33215 w 882601"/>
                  <a:gd name="connsiteY126" fmla="*/ 5325 h 428929"/>
                  <a:gd name="connsiteX127" fmla="*/ 33007 w 882601"/>
                  <a:gd name="connsiteY127" fmla="*/ 3128 h 428929"/>
                  <a:gd name="connsiteX128" fmla="*/ 28954 w 882601"/>
                  <a:gd name="connsiteY128" fmla="*/ 3678 h 428929"/>
                  <a:gd name="connsiteX129" fmla="*/ 21465 w 882601"/>
                  <a:gd name="connsiteY129" fmla="*/ 1827 h 428929"/>
                  <a:gd name="connsiteX130" fmla="*/ 21944 w 882601"/>
                  <a:gd name="connsiteY130" fmla="*/ 5763 h 428929"/>
                  <a:gd name="connsiteX131" fmla="*/ 18423 w 882601"/>
                  <a:gd name="connsiteY131" fmla="*/ 5363 h 428929"/>
                  <a:gd name="connsiteX132" fmla="*/ 232 w 882601"/>
                  <a:gd name="connsiteY132" fmla="*/ 24241 h 428929"/>
                  <a:gd name="connsiteX133" fmla="*/ 18423 w 882601"/>
                  <a:gd name="connsiteY133" fmla="*/ 43119 h 428929"/>
                  <a:gd name="connsiteX134" fmla="*/ 27178 w 882601"/>
                  <a:gd name="connsiteY134" fmla="*/ 40677 h 428929"/>
                  <a:gd name="connsiteX135" fmla="*/ 27694 w 882601"/>
                  <a:gd name="connsiteY135" fmla="*/ 43279 h 428929"/>
                  <a:gd name="connsiteX136" fmla="*/ 11024 w 882601"/>
                  <a:gd name="connsiteY136" fmla="*/ 62610 h 428929"/>
                  <a:gd name="connsiteX137" fmla="*/ 28896 w 882601"/>
                  <a:gd name="connsiteY137" fmla="*/ 82129 h 428929"/>
                  <a:gd name="connsiteX138" fmla="*/ 32949 w 882601"/>
                  <a:gd name="connsiteY138" fmla="*/ 81574 h 428929"/>
                  <a:gd name="connsiteX139" fmla="*/ 33156 w 882601"/>
                  <a:gd name="connsiteY139" fmla="*/ 83771 h 428929"/>
                  <a:gd name="connsiteX140" fmla="*/ 18683 w 882601"/>
                  <a:gd name="connsiteY140" fmla="*/ 102601 h 428929"/>
                  <a:gd name="connsiteX141" fmla="*/ 36550 w 882601"/>
                  <a:gd name="connsiteY141" fmla="*/ 121805 h 428929"/>
                  <a:gd name="connsiteX142" fmla="*/ 39991 w 882601"/>
                  <a:gd name="connsiteY142" fmla="*/ 121437 h 428929"/>
                  <a:gd name="connsiteX143" fmla="*/ 31443 w 882601"/>
                  <a:gd name="connsiteY143" fmla="*/ 136843 h 428929"/>
                  <a:gd name="connsiteX144" fmla="*/ 49634 w 882601"/>
                  <a:gd name="connsiteY144" fmla="*/ 155087 h 428929"/>
                  <a:gd name="connsiteX145" fmla="*/ 62495 w 882601"/>
                  <a:gd name="connsiteY145" fmla="*/ 149647 h 428929"/>
                  <a:gd name="connsiteX146" fmla="*/ 63644 w 882601"/>
                  <a:gd name="connsiteY146" fmla="*/ 152015 h 428929"/>
                  <a:gd name="connsiteX147" fmla="*/ 46762 w 882601"/>
                  <a:gd name="connsiteY147" fmla="*/ 170440 h 428929"/>
                  <a:gd name="connsiteX148" fmla="*/ 64953 w 882601"/>
                  <a:gd name="connsiteY148" fmla="*/ 188993 h 428929"/>
                  <a:gd name="connsiteX149" fmla="*/ 79154 w 882601"/>
                  <a:gd name="connsiteY149" fmla="*/ 181852 h 428929"/>
                  <a:gd name="connsiteX150" fmla="*/ 80266 w 882601"/>
                  <a:gd name="connsiteY150" fmla="*/ 183884 h 428929"/>
                  <a:gd name="connsiteX151" fmla="*/ 69101 w 882601"/>
                  <a:gd name="connsiteY151" fmla="*/ 201792 h 428929"/>
                  <a:gd name="connsiteX152" fmla="*/ 86334 w 882601"/>
                  <a:gd name="connsiteY152" fmla="*/ 220990 h 428929"/>
                  <a:gd name="connsiteX153" fmla="*/ 99430 w 882601"/>
                  <a:gd name="connsiteY153" fmla="*/ 214052 h 428929"/>
                  <a:gd name="connsiteX154" fmla="*/ 102621 w 882601"/>
                  <a:gd name="connsiteY154" fmla="*/ 218787 h 428929"/>
                  <a:gd name="connsiteX155" fmla="*/ 90164 w 882601"/>
                  <a:gd name="connsiteY155" fmla="*/ 236988 h 428929"/>
                  <a:gd name="connsiteX156" fmla="*/ 108036 w 882601"/>
                  <a:gd name="connsiteY156" fmla="*/ 256192 h 428929"/>
                  <a:gd name="connsiteX157" fmla="*/ 123662 w 882601"/>
                  <a:gd name="connsiteY157" fmla="*/ 246086 h 428929"/>
                  <a:gd name="connsiteX158" fmla="*/ 124907 w 882601"/>
                  <a:gd name="connsiteY158" fmla="*/ 247606 h 428929"/>
                  <a:gd name="connsiteX159" fmla="*/ 126380 w 882601"/>
                  <a:gd name="connsiteY159" fmla="*/ 249968 h 428929"/>
                  <a:gd name="connsiteX160" fmla="*/ 116961 w 882601"/>
                  <a:gd name="connsiteY160" fmla="*/ 266425 h 428929"/>
                  <a:gd name="connsiteX161" fmla="*/ 134194 w 882601"/>
                  <a:gd name="connsiteY161" fmla="*/ 284978 h 428929"/>
                  <a:gd name="connsiteX162" fmla="*/ 149560 w 882601"/>
                  <a:gd name="connsiteY162" fmla="*/ 274670 h 428929"/>
                  <a:gd name="connsiteX163" fmla="*/ 151688 w 882601"/>
                  <a:gd name="connsiteY163" fmla="*/ 276808 h 428929"/>
                  <a:gd name="connsiteX164" fmla="*/ 140577 w 882601"/>
                  <a:gd name="connsiteY164" fmla="*/ 293612 h 428929"/>
                  <a:gd name="connsiteX165" fmla="*/ 158443 w 882601"/>
                  <a:gd name="connsiteY165" fmla="*/ 311850 h 428929"/>
                  <a:gd name="connsiteX166" fmla="*/ 175458 w 882601"/>
                  <a:gd name="connsiteY166" fmla="*/ 298902 h 428929"/>
                  <a:gd name="connsiteX167" fmla="*/ 180016 w 882601"/>
                  <a:gd name="connsiteY167" fmla="*/ 302678 h 428929"/>
                  <a:gd name="connsiteX168" fmla="*/ 169288 w 882601"/>
                  <a:gd name="connsiteY168" fmla="*/ 320169 h 428929"/>
                  <a:gd name="connsiteX169" fmla="*/ 187159 w 882601"/>
                  <a:gd name="connsiteY169" fmla="*/ 339368 h 428929"/>
                  <a:gd name="connsiteX170" fmla="*/ 204850 w 882601"/>
                  <a:gd name="connsiteY170" fmla="*/ 322031 h 428929"/>
                  <a:gd name="connsiteX171" fmla="*/ 208914 w 882601"/>
                  <a:gd name="connsiteY171" fmla="*/ 324868 h 428929"/>
                  <a:gd name="connsiteX172" fmla="*/ 200563 w 882601"/>
                  <a:gd name="connsiteY172" fmla="*/ 340967 h 428929"/>
                  <a:gd name="connsiteX173" fmla="*/ 217796 w 882601"/>
                  <a:gd name="connsiteY173" fmla="*/ 359846 h 428929"/>
                  <a:gd name="connsiteX174" fmla="*/ 234689 w 882601"/>
                  <a:gd name="connsiteY174" fmla="*/ 344700 h 428929"/>
                  <a:gd name="connsiteX175" fmla="*/ 237045 w 882601"/>
                  <a:gd name="connsiteY175" fmla="*/ 345730 h 428929"/>
                  <a:gd name="connsiteX176" fmla="*/ 230562 w 882601"/>
                  <a:gd name="connsiteY176" fmla="*/ 360166 h 428929"/>
                  <a:gd name="connsiteX177" fmla="*/ 248428 w 882601"/>
                  <a:gd name="connsiteY177" fmla="*/ 379044 h 428929"/>
                  <a:gd name="connsiteX178" fmla="*/ 263081 w 882601"/>
                  <a:gd name="connsiteY178" fmla="*/ 370933 h 428929"/>
                  <a:gd name="connsiteX179" fmla="*/ 262475 w 882601"/>
                  <a:gd name="connsiteY179" fmla="*/ 375519 h 428929"/>
                  <a:gd name="connsiteX180" fmla="*/ 279389 w 882601"/>
                  <a:gd name="connsiteY180" fmla="*/ 393757 h 428929"/>
                  <a:gd name="connsiteX181" fmla="*/ 296303 w 882601"/>
                  <a:gd name="connsiteY181" fmla="*/ 375519 h 428929"/>
                  <a:gd name="connsiteX182" fmla="*/ 295835 w 882601"/>
                  <a:gd name="connsiteY182" fmla="*/ 371546 h 428929"/>
                  <a:gd name="connsiteX183" fmla="*/ 300558 w 882601"/>
                  <a:gd name="connsiteY183" fmla="*/ 373338 h 428929"/>
                  <a:gd name="connsiteX184" fmla="*/ 295027 w 882601"/>
                  <a:gd name="connsiteY184" fmla="*/ 387358 h 428929"/>
                  <a:gd name="connsiteX185" fmla="*/ 312260 w 882601"/>
                  <a:gd name="connsiteY185" fmla="*/ 406556 h 428929"/>
                  <a:gd name="connsiteX186" fmla="*/ 329493 w 882601"/>
                  <a:gd name="connsiteY186" fmla="*/ 387358 h 428929"/>
                  <a:gd name="connsiteX187" fmla="*/ 329190 w 882601"/>
                  <a:gd name="connsiteY187" fmla="*/ 384014 h 428929"/>
                  <a:gd name="connsiteX188" fmla="*/ 331754 w 882601"/>
                  <a:gd name="connsiteY188" fmla="*/ 383641 h 428929"/>
                  <a:gd name="connsiteX189" fmla="*/ 333855 w 882601"/>
                  <a:gd name="connsiteY189" fmla="*/ 384270 h 428929"/>
                  <a:gd name="connsiteX190" fmla="*/ 328211 w 882601"/>
                  <a:gd name="connsiteY190" fmla="*/ 397597 h 428929"/>
                  <a:gd name="connsiteX191" fmla="*/ 346083 w 882601"/>
                  <a:gd name="connsiteY191" fmla="*/ 416155 h 428929"/>
                  <a:gd name="connsiteX192" fmla="*/ 362108 w 882601"/>
                  <a:gd name="connsiteY192" fmla="*/ 405665 h 428929"/>
                  <a:gd name="connsiteX193" fmla="*/ 379916 w 882601"/>
                  <a:gd name="connsiteY193" fmla="*/ 423829 h 428929"/>
                  <a:gd name="connsiteX194" fmla="*/ 397782 w 882601"/>
                  <a:gd name="connsiteY194" fmla="*/ 404951 h 428929"/>
                  <a:gd name="connsiteX195" fmla="*/ 395894 w 882601"/>
                  <a:gd name="connsiteY195" fmla="*/ 396583 h 428929"/>
                  <a:gd name="connsiteX196" fmla="*/ 403165 w 882601"/>
                  <a:gd name="connsiteY196" fmla="*/ 397415 h 428929"/>
                  <a:gd name="connsiteX197" fmla="*/ 397782 w 882601"/>
                  <a:gd name="connsiteY197" fmla="*/ 410395 h 428929"/>
                  <a:gd name="connsiteX198" fmla="*/ 415973 w 882601"/>
                  <a:gd name="connsiteY198" fmla="*/ 428948 h 428929"/>
                  <a:gd name="connsiteX199" fmla="*/ 434164 w 882601"/>
                  <a:gd name="connsiteY199" fmla="*/ 410395 h 428929"/>
                  <a:gd name="connsiteX200" fmla="*/ 430313 w 882601"/>
                  <a:gd name="connsiteY200" fmla="*/ 399149 h 428929"/>
                  <a:gd name="connsiteX201" fmla="*/ 438818 w 882601"/>
                  <a:gd name="connsiteY201" fmla="*/ 399378 h 428929"/>
                  <a:gd name="connsiteX202" fmla="*/ 436078 w 882601"/>
                  <a:gd name="connsiteY202" fmla="*/ 408796 h 428929"/>
                  <a:gd name="connsiteX203" fmla="*/ 453950 w 882601"/>
                  <a:gd name="connsiteY203" fmla="*/ 427039 h 428929"/>
                  <a:gd name="connsiteX204" fmla="*/ 470928 w 882601"/>
                  <a:gd name="connsiteY204" fmla="*/ 414208 h 428929"/>
                  <a:gd name="connsiteX205" fmla="*/ 487773 w 882601"/>
                  <a:gd name="connsiteY205" fmla="*/ 427039 h 428929"/>
                  <a:gd name="connsiteX206" fmla="*/ 505644 w 882601"/>
                  <a:gd name="connsiteY206" fmla="*/ 408161 h 428929"/>
                  <a:gd name="connsiteX207" fmla="*/ 501815 w 882601"/>
                  <a:gd name="connsiteY207" fmla="*/ 396615 h 428929"/>
                  <a:gd name="connsiteX208" fmla="*/ 507921 w 882601"/>
                  <a:gd name="connsiteY208" fmla="*/ 394466 h 428929"/>
                  <a:gd name="connsiteX209" fmla="*/ 508889 w 882601"/>
                  <a:gd name="connsiteY209" fmla="*/ 394333 h 428929"/>
                  <a:gd name="connsiteX210" fmla="*/ 507559 w 882601"/>
                  <a:gd name="connsiteY210" fmla="*/ 401122 h 428929"/>
                  <a:gd name="connsiteX211" fmla="*/ 525425 w 882601"/>
                  <a:gd name="connsiteY211" fmla="*/ 419360 h 428929"/>
                  <a:gd name="connsiteX212" fmla="*/ 543297 w 882601"/>
                  <a:gd name="connsiteY212" fmla="*/ 401122 h 428929"/>
                  <a:gd name="connsiteX213" fmla="*/ 543212 w 882601"/>
                  <a:gd name="connsiteY213" fmla="*/ 400290 h 428929"/>
                  <a:gd name="connsiteX214" fmla="*/ 559567 w 882601"/>
                  <a:gd name="connsiteY214" fmla="*/ 411046 h 428929"/>
                  <a:gd name="connsiteX215" fmla="*/ 577758 w 882601"/>
                  <a:gd name="connsiteY215" fmla="*/ 392168 h 428929"/>
                  <a:gd name="connsiteX216" fmla="*/ 577465 w 882601"/>
                  <a:gd name="connsiteY216" fmla="*/ 389187 h 428929"/>
                  <a:gd name="connsiteX217" fmla="*/ 594034 w 882601"/>
                  <a:gd name="connsiteY217" fmla="*/ 400167 h 428929"/>
                  <a:gd name="connsiteX218" fmla="*/ 612224 w 882601"/>
                  <a:gd name="connsiteY218" fmla="*/ 381609 h 428929"/>
                  <a:gd name="connsiteX219" fmla="*/ 604379 w 882601"/>
                  <a:gd name="connsiteY219" fmla="*/ 366448 h 428929"/>
                  <a:gd name="connsiteX220" fmla="*/ 607389 w 882601"/>
                  <a:gd name="connsiteY220" fmla="*/ 365200 h 428929"/>
                  <a:gd name="connsiteX221" fmla="*/ 625303 w 882601"/>
                  <a:gd name="connsiteY221" fmla="*/ 380969 h 428929"/>
                  <a:gd name="connsiteX222" fmla="*/ 643494 w 882601"/>
                  <a:gd name="connsiteY222" fmla="*/ 362416 h 428929"/>
                  <a:gd name="connsiteX223" fmla="*/ 638542 w 882601"/>
                  <a:gd name="connsiteY223" fmla="*/ 349852 h 428929"/>
                  <a:gd name="connsiteX224" fmla="*/ 641388 w 882601"/>
                  <a:gd name="connsiteY224" fmla="*/ 348316 h 428929"/>
                  <a:gd name="connsiteX225" fmla="*/ 658169 w 882601"/>
                  <a:gd name="connsiteY225" fmla="*/ 363061 h 428929"/>
                  <a:gd name="connsiteX226" fmla="*/ 675402 w 882601"/>
                  <a:gd name="connsiteY226" fmla="*/ 344183 h 428929"/>
                  <a:gd name="connsiteX227" fmla="*/ 670700 w 882601"/>
                  <a:gd name="connsiteY227" fmla="*/ 331294 h 428929"/>
                  <a:gd name="connsiteX228" fmla="*/ 672030 w 882601"/>
                  <a:gd name="connsiteY228" fmla="*/ 329582 h 428929"/>
                  <a:gd name="connsiteX229" fmla="*/ 672514 w 882601"/>
                  <a:gd name="connsiteY229" fmla="*/ 329257 h 428929"/>
                  <a:gd name="connsiteX230" fmla="*/ 689125 w 882601"/>
                  <a:gd name="connsiteY230" fmla="*/ 342578 h 428929"/>
                  <a:gd name="connsiteX231" fmla="*/ 706677 w 882601"/>
                  <a:gd name="connsiteY231" fmla="*/ 323380 h 428929"/>
                  <a:gd name="connsiteX232" fmla="*/ 700778 w 882601"/>
                  <a:gd name="connsiteY232" fmla="*/ 309120 h 428929"/>
                  <a:gd name="connsiteX233" fmla="*/ 702911 w 882601"/>
                  <a:gd name="connsiteY233" fmla="*/ 308149 h 428929"/>
                  <a:gd name="connsiteX234" fmla="*/ 719762 w 882601"/>
                  <a:gd name="connsiteY234" fmla="*/ 320180 h 428929"/>
                  <a:gd name="connsiteX235" fmla="*/ 737952 w 882601"/>
                  <a:gd name="connsiteY235" fmla="*/ 300977 h 428929"/>
                  <a:gd name="connsiteX236" fmla="*/ 728639 w 882601"/>
                  <a:gd name="connsiteY236" fmla="*/ 284317 h 428929"/>
                  <a:gd name="connsiteX237" fmla="*/ 731718 w 882601"/>
                  <a:gd name="connsiteY237" fmla="*/ 281336 h 428929"/>
                  <a:gd name="connsiteX238" fmla="*/ 747526 w 882601"/>
                  <a:gd name="connsiteY238" fmla="*/ 293292 h 428929"/>
                  <a:gd name="connsiteX239" fmla="*/ 764759 w 882601"/>
                  <a:gd name="connsiteY239" fmla="*/ 274094 h 428929"/>
                  <a:gd name="connsiteX240" fmla="*/ 755031 w 882601"/>
                  <a:gd name="connsiteY240" fmla="*/ 256885 h 428929"/>
                  <a:gd name="connsiteX241" fmla="*/ 756717 w 882601"/>
                  <a:gd name="connsiteY241" fmla="*/ 255018 h 428929"/>
                  <a:gd name="connsiteX242" fmla="*/ 771142 w 882601"/>
                  <a:gd name="connsiteY242" fmla="*/ 262570 h 428929"/>
                  <a:gd name="connsiteX243" fmla="*/ 789014 w 882601"/>
                  <a:gd name="connsiteY243" fmla="*/ 244331 h 428929"/>
                  <a:gd name="connsiteX244" fmla="*/ 778620 w 882601"/>
                  <a:gd name="connsiteY244" fmla="*/ 227800 h 428929"/>
                  <a:gd name="connsiteX245" fmla="*/ 780418 w 882601"/>
                  <a:gd name="connsiteY245" fmla="*/ 225395 h 428929"/>
                  <a:gd name="connsiteX246" fmla="*/ 792205 w 882601"/>
                  <a:gd name="connsiteY246" fmla="*/ 230573 h 428929"/>
                  <a:gd name="connsiteX247" fmla="*/ 809438 w 882601"/>
                  <a:gd name="connsiteY247" fmla="*/ 212335 h 428929"/>
                  <a:gd name="connsiteX248" fmla="*/ 801550 w 882601"/>
                  <a:gd name="connsiteY248" fmla="*/ 197045 h 428929"/>
                  <a:gd name="connsiteX249" fmla="*/ 803348 w 882601"/>
                  <a:gd name="connsiteY249" fmla="*/ 194683 h 428929"/>
                  <a:gd name="connsiteX250" fmla="*/ 814225 w 882601"/>
                  <a:gd name="connsiteY250" fmla="*/ 198576 h 428929"/>
                  <a:gd name="connsiteX251" fmla="*/ 832421 w 882601"/>
                  <a:gd name="connsiteY251" fmla="*/ 179378 h 428929"/>
                  <a:gd name="connsiteX252" fmla="*/ 819815 w 882601"/>
                  <a:gd name="connsiteY252" fmla="*/ 161182 h 428929"/>
                  <a:gd name="connsiteX253" fmla="*/ 821496 w 882601"/>
                  <a:gd name="connsiteY253" fmla="*/ 157727 h 428929"/>
                  <a:gd name="connsiteX254" fmla="*/ 822230 w 882601"/>
                  <a:gd name="connsiteY254" fmla="*/ 157076 h 428929"/>
                  <a:gd name="connsiteX255" fmla="*/ 832097 w 882601"/>
                  <a:gd name="connsiteY255" fmla="*/ 160185 h 428929"/>
                  <a:gd name="connsiteX256" fmla="*/ 850287 w 882601"/>
                  <a:gd name="connsiteY256" fmla="*/ 140982 h 428929"/>
                  <a:gd name="connsiteX257" fmla="*/ 837075 w 882601"/>
                  <a:gd name="connsiteY257" fmla="*/ 122605 h 428929"/>
                  <a:gd name="connsiteX258" fmla="*/ 837969 w 882601"/>
                  <a:gd name="connsiteY258" fmla="*/ 120210 h 428929"/>
                  <a:gd name="connsiteX259" fmla="*/ 845181 w 882601"/>
                  <a:gd name="connsiteY259" fmla="*/ 121789 h 428929"/>
                  <a:gd name="connsiteX260" fmla="*/ 863053 w 882601"/>
                  <a:gd name="connsiteY260" fmla="*/ 103550 h 428929"/>
                  <a:gd name="connsiteX261" fmla="*/ 849739 w 882601"/>
                  <a:gd name="connsiteY261" fmla="*/ 85984 h 428929"/>
                  <a:gd name="connsiteX262" fmla="*/ 850963 w 882601"/>
                  <a:gd name="connsiteY262" fmla="*/ 81670 h 428929"/>
                  <a:gd name="connsiteX263" fmla="*/ 857946 w 882601"/>
                  <a:gd name="connsiteY263" fmla="*/ 83387 h 428929"/>
                  <a:gd name="connsiteX264" fmla="*/ 875174 w 882601"/>
                  <a:gd name="connsiteY264" fmla="*/ 64189 h 428929"/>
                  <a:gd name="connsiteX265" fmla="*/ 859861 w 882601"/>
                  <a:gd name="connsiteY265" fmla="*/ 45231 h 428929"/>
                  <a:gd name="connsiteX266" fmla="*/ 861085 w 882601"/>
                  <a:gd name="connsiteY266" fmla="*/ 39013 h 428929"/>
                  <a:gd name="connsiteX267" fmla="*/ 865920 w 882601"/>
                  <a:gd name="connsiteY267" fmla="*/ 39866 h 428929"/>
                  <a:gd name="connsiteX268" fmla="*/ 882834 w 882601"/>
                  <a:gd name="connsiteY268" fmla="*/ 21628 h 428929"/>
                  <a:gd name="connsiteX269" fmla="*/ 869079 w 882601"/>
                  <a:gd name="connsiteY269" fmla="*/ 3752 h 428929"/>
                  <a:gd name="connsiteX270" fmla="*/ 45549 w 882601"/>
                  <a:gd name="connsiteY270" fmla="*/ 119112 h 428929"/>
                  <a:gd name="connsiteX271" fmla="*/ 48613 w 882601"/>
                  <a:gd name="connsiteY271" fmla="*/ 116637 h 428929"/>
                  <a:gd name="connsiteX272" fmla="*/ 49368 w 882601"/>
                  <a:gd name="connsiteY272" fmla="*/ 118642 h 428929"/>
                  <a:gd name="connsiteX273" fmla="*/ 45549 w 882601"/>
                  <a:gd name="connsiteY273" fmla="*/ 119112 h 428929"/>
                  <a:gd name="connsiteX274" fmla="*/ 265682 w 882601"/>
                  <a:gd name="connsiteY274" fmla="*/ 364970 h 428929"/>
                  <a:gd name="connsiteX275" fmla="*/ 266331 w 882601"/>
                  <a:gd name="connsiteY275" fmla="*/ 360187 h 428929"/>
                  <a:gd name="connsiteX276" fmla="*/ 266214 w 882601"/>
                  <a:gd name="connsiteY276" fmla="*/ 358518 h 428929"/>
                  <a:gd name="connsiteX277" fmla="*/ 270118 w 882601"/>
                  <a:gd name="connsiteY277" fmla="*/ 360379 h 428929"/>
                  <a:gd name="connsiteX278" fmla="*/ 265682 w 882601"/>
                  <a:gd name="connsiteY278" fmla="*/ 364970 h 428929"/>
                  <a:gd name="connsiteX279" fmla="*/ 363906 w 882601"/>
                  <a:gd name="connsiteY279" fmla="*/ 396786 h 428929"/>
                  <a:gd name="connsiteX280" fmla="*/ 363635 w 882601"/>
                  <a:gd name="connsiteY280" fmla="*/ 393965 h 428929"/>
                  <a:gd name="connsiteX281" fmla="*/ 365103 w 882601"/>
                  <a:gd name="connsiteY281" fmla="*/ 394466 h 428929"/>
                  <a:gd name="connsiteX282" fmla="*/ 363906 w 882601"/>
                  <a:gd name="connsiteY282" fmla="*/ 396786 h 428929"/>
                  <a:gd name="connsiteX283" fmla="*/ 470773 w 882601"/>
                  <a:gd name="connsiteY283" fmla="*/ 402785 h 428929"/>
                  <a:gd name="connsiteX284" fmla="*/ 468699 w 882601"/>
                  <a:gd name="connsiteY284" fmla="*/ 398727 h 428929"/>
                  <a:gd name="connsiteX285" fmla="*/ 472614 w 882601"/>
                  <a:gd name="connsiteY285" fmla="*/ 398413 h 428929"/>
                  <a:gd name="connsiteX286" fmla="*/ 470773 w 882601"/>
                  <a:gd name="connsiteY286" fmla="*/ 402785 h 428929"/>
                  <a:gd name="connsiteX287" fmla="*/ 540775 w 882601"/>
                  <a:gd name="connsiteY287" fmla="*/ 391859 h 428929"/>
                  <a:gd name="connsiteX288" fmla="*/ 540786 w 882601"/>
                  <a:gd name="connsiteY288" fmla="*/ 391859 h 428929"/>
                  <a:gd name="connsiteX289" fmla="*/ 541467 w 882601"/>
                  <a:gd name="connsiteY289" fmla="*/ 391784 h 428929"/>
                  <a:gd name="connsiteX290" fmla="*/ 541424 w 882601"/>
                  <a:gd name="connsiteY290" fmla="*/ 392178 h 428929"/>
                  <a:gd name="connsiteX291" fmla="*/ 541531 w 882601"/>
                  <a:gd name="connsiteY291" fmla="*/ 393272 h 428929"/>
                  <a:gd name="connsiteX292" fmla="*/ 540775 w 882601"/>
                  <a:gd name="connsiteY292" fmla="*/ 391859 h 428929"/>
                  <a:gd name="connsiteX293" fmla="*/ 576173 w 882601"/>
                  <a:gd name="connsiteY293" fmla="*/ 384441 h 428929"/>
                  <a:gd name="connsiteX294" fmla="*/ 572295 w 882601"/>
                  <a:gd name="connsiteY294" fmla="*/ 378745 h 428929"/>
                  <a:gd name="connsiteX295" fmla="*/ 576045 w 882601"/>
                  <a:gd name="connsiteY295" fmla="*/ 377412 h 428929"/>
                  <a:gd name="connsiteX296" fmla="*/ 576380 w 882601"/>
                  <a:gd name="connsiteY296" fmla="*/ 377497 h 428929"/>
                  <a:gd name="connsiteX297" fmla="*/ 575891 w 882601"/>
                  <a:gd name="connsiteY297" fmla="*/ 381620 h 428929"/>
                  <a:gd name="connsiteX298" fmla="*/ 576173 w 882601"/>
                  <a:gd name="connsiteY298" fmla="*/ 384441 h 42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Lst>
                <a:rect l="l" t="t" r="r" b="b"/>
                <a:pathLst>
                  <a:path w="882601" h="428929">
                    <a:moveTo>
                      <a:pt x="869079" y="3752"/>
                    </a:moveTo>
                    <a:cubicBezTo>
                      <a:pt x="869292" y="2542"/>
                      <a:pt x="869382" y="1283"/>
                      <a:pt x="869419" y="19"/>
                    </a:cubicBezTo>
                    <a:cubicBezTo>
                      <a:pt x="866372" y="3043"/>
                      <a:pt x="862404" y="4936"/>
                      <a:pt x="858005" y="4936"/>
                    </a:cubicBezTo>
                    <a:cubicBezTo>
                      <a:pt x="855500" y="4936"/>
                      <a:pt x="853159" y="4291"/>
                      <a:pt x="851021" y="3214"/>
                    </a:cubicBezTo>
                    <a:cubicBezTo>
                      <a:pt x="850606" y="4653"/>
                      <a:pt x="850223" y="6099"/>
                      <a:pt x="849798" y="7538"/>
                    </a:cubicBezTo>
                    <a:cubicBezTo>
                      <a:pt x="857447" y="9602"/>
                      <a:pt x="863111" y="16642"/>
                      <a:pt x="863111" y="25099"/>
                    </a:cubicBezTo>
                    <a:cubicBezTo>
                      <a:pt x="863111" y="35173"/>
                      <a:pt x="855106" y="43338"/>
                      <a:pt x="845240" y="43338"/>
                    </a:cubicBezTo>
                    <a:cubicBezTo>
                      <a:pt x="842671" y="43338"/>
                      <a:pt x="840240" y="42756"/>
                      <a:pt x="838027" y="41754"/>
                    </a:cubicBezTo>
                    <a:cubicBezTo>
                      <a:pt x="837719" y="42554"/>
                      <a:pt x="837447" y="43364"/>
                      <a:pt x="837134" y="44154"/>
                    </a:cubicBezTo>
                    <a:cubicBezTo>
                      <a:pt x="844745" y="46452"/>
                      <a:pt x="850346" y="53763"/>
                      <a:pt x="850346" y="62530"/>
                    </a:cubicBezTo>
                    <a:cubicBezTo>
                      <a:pt x="850346" y="73132"/>
                      <a:pt x="842203" y="81729"/>
                      <a:pt x="832155" y="81729"/>
                    </a:cubicBezTo>
                    <a:cubicBezTo>
                      <a:pt x="828506" y="81729"/>
                      <a:pt x="825134" y="80571"/>
                      <a:pt x="822289" y="78625"/>
                    </a:cubicBezTo>
                    <a:cubicBezTo>
                      <a:pt x="822060" y="78865"/>
                      <a:pt x="821794" y="79052"/>
                      <a:pt x="821555" y="79275"/>
                    </a:cubicBezTo>
                    <a:cubicBezTo>
                      <a:pt x="820991" y="80427"/>
                      <a:pt x="820448" y="81595"/>
                      <a:pt x="819874" y="82736"/>
                    </a:cubicBezTo>
                    <a:cubicBezTo>
                      <a:pt x="827177" y="85232"/>
                      <a:pt x="832480" y="92394"/>
                      <a:pt x="832480" y="100927"/>
                    </a:cubicBezTo>
                    <a:cubicBezTo>
                      <a:pt x="832480" y="111528"/>
                      <a:pt x="824336" y="120125"/>
                      <a:pt x="814284" y="120125"/>
                    </a:cubicBezTo>
                    <a:cubicBezTo>
                      <a:pt x="810183" y="120125"/>
                      <a:pt x="806444" y="118642"/>
                      <a:pt x="803407" y="116237"/>
                    </a:cubicBezTo>
                    <a:cubicBezTo>
                      <a:pt x="802869" y="117075"/>
                      <a:pt x="802242" y="117837"/>
                      <a:pt x="801609" y="118594"/>
                    </a:cubicBezTo>
                    <a:cubicBezTo>
                      <a:pt x="806348" y="121842"/>
                      <a:pt x="809497" y="127463"/>
                      <a:pt x="809497" y="133884"/>
                    </a:cubicBezTo>
                    <a:cubicBezTo>
                      <a:pt x="809497" y="143963"/>
                      <a:pt x="801779" y="152127"/>
                      <a:pt x="792263" y="152127"/>
                    </a:cubicBezTo>
                    <a:cubicBezTo>
                      <a:pt x="787641" y="152127"/>
                      <a:pt x="783556" y="150085"/>
                      <a:pt x="780477" y="146938"/>
                    </a:cubicBezTo>
                    <a:cubicBezTo>
                      <a:pt x="779881" y="147749"/>
                      <a:pt x="779275" y="148549"/>
                      <a:pt x="778679" y="149354"/>
                    </a:cubicBezTo>
                    <a:cubicBezTo>
                      <a:pt x="784801" y="152244"/>
                      <a:pt x="789072" y="158542"/>
                      <a:pt x="789072" y="165880"/>
                    </a:cubicBezTo>
                    <a:cubicBezTo>
                      <a:pt x="789072" y="175959"/>
                      <a:pt x="781067" y="184124"/>
                      <a:pt x="771201" y="184124"/>
                    </a:cubicBezTo>
                    <a:cubicBezTo>
                      <a:pt x="765254" y="184124"/>
                      <a:pt x="760020" y="181122"/>
                      <a:pt x="756776" y="176567"/>
                    </a:cubicBezTo>
                    <a:cubicBezTo>
                      <a:pt x="756223" y="177197"/>
                      <a:pt x="755643" y="177799"/>
                      <a:pt x="755090" y="178434"/>
                    </a:cubicBezTo>
                    <a:cubicBezTo>
                      <a:pt x="760829" y="181548"/>
                      <a:pt x="764818" y="188049"/>
                      <a:pt x="764818" y="195643"/>
                    </a:cubicBezTo>
                    <a:cubicBezTo>
                      <a:pt x="764818" y="206245"/>
                      <a:pt x="757106" y="214846"/>
                      <a:pt x="747585" y="214846"/>
                    </a:cubicBezTo>
                    <a:cubicBezTo>
                      <a:pt x="740388" y="214846"/>
                      <a:pt x="734341" y="209871"/>
                      <a:pt x="731777" y="202885"/>
                    </a:cubicBezTo>
                    <a:cubicBezTo>
                      <a:pt x="730756" y="203882"/>
                      <a:pt x="729729" y="204879"/>
                      <a:pt x="728697" y="205866"/>
                    </a:cubicBezTo>
                    <a:cubicBezTo>
                      <a:pt x="734229" y="209156"/>
                      <a:pt x="738011" y="215342"/>
                      <a:pt x="738011" y="222526"/>
                    </a:cubicBezTo>
                    <a:cubicBezTo>
                      <a:pt x="738011" y="233127"/>
                      <a:pt x="729867" y="241724"/>
                      <a:pt x="719820" y="241724"/>
                    </a:cubicBezTo>
                    <a:cubicBezTo>
                      <a:pt x="712177" y="241724"/>
                      <a:pt x="705666" y="236743"/>
                      <a:pt x="702970" y="229698"/>
                    </a:cubicBezTo>
                    <a:cubicBezTo>
                      <a:pt x="702273" y="230056"/>
                      <a:pt x="701571" y="230386"/>
                      <a:pt x="700837" y="230669"/>
                    </a:cubicBezTo>
                    <a:cubicBezTo>
                      <a:pt x="704433" y="234183"/>
                      <a:pt x="706736" y="239239"/>
                      <a:pt x="706736" y="244929"/>
                    </a:cubicBezTo>
                    <a:cubicBezTo>
                      <a:pt x="706736" y="255530"/>
                      <a:pt x="698874" y="264127"/>
                      <a:pt x="689183" y="264127"/>
                    </a:cubicBezTo>
                    <a:cubicBezTo>
                      <a:pt x="681380" y="264127"/>
                      <a:pt x="674854" y="258506"/>
                      <a:pt x="672572" y="250800"/>
                    </a:cubicBezTo>
                    <a:cubicBezTo>
                      <a:pt x="672413" y="250912"/>
                      <a:pt x="672248" y="251019"/>
                      <a:pt x="672088" y="251136"/>
                    </a:cubicBezTo>
                    <a:cubicBezTo>
                      <a:pt x="671663" y="251717"/>
                      <a:pt x="671243" y="252315"/>
                      <a:pt x="670759" y="252843"/>
                    </a:cubicBezTo>
                    <a:cubicBezTo>
                      <a:pt x="673657" y="256218"/>
                      <a:pt x="675460" y="260730"/>
                      <a:pt x="675460" y="265732"/>
                    </a:cubicBezTo>
                    <a:cubicBezTo>
                      <a:pt x="675460" y="276158"/>
                      <a:pt x="667748" y="284610"/>
                      <a:pt x="658227" y="284610"/>
                    </a:cubicBezTo>
                    <a:cubicBezTo>
                      <a:pt x="650015" y="284610"/>
                      <a:pt x="643170" y="278296"/>
                      <a:pt x="641446" y="269865"/>
                    </a:cubicBezTo>
                    <a:cubicBezTo>
                      <a:pt x="640499" y="270393"/>
                      <a:pt x="639547" y="270884"/>
                      <a:pt x="638601" y="271401"/>
                    </a:cubicBezTo>
                    <a:cubicBezTo>
                      <a:pt x="641622" y="274713"/>
                      <a:pt x="643552" y="279080"/>
                      <a:pt x="643552" y="283965"/>
                    </a:cubicBezTo>
                    <a:cubicBezTo>
                      <a:pt x="643552" y="294215"/>
                      <a:pt x="635409" y="302518"/>
                      <a:pt x="625362" y="302518"/>
                    </a:cubicBezTo>
                    <a:cubicBezTo>
                      <a:pt x="616251" y="302518"/>
                      <a:pt x="608772" y="295665"/>
                      <a:pt x="607448" y="286749"/>
                    </a:cubicBezTo>
                    <a:cubicBezTo>
                      <a:pt x="606448" y="287186"/>
                      <a:pt x="605432" y="287570"/>
                      <a:pt x="604437" y="287997"/>
                    </a:cubicBezTo>
                    <a:cubicBezTo>
                      <a:pt x="609160" y="291330"/>
                      <a:pt x="612283" y="296849"/>
                      <a:pt x="612283" y="303158"/>
                    </a:cubicBezTo>
                    <a:cubicBezTo>
                      <a:pt x="612283" y="313407"/>
                      <a:pt x="604139" y="321711"/>
                      <a:pt x="594092" y="321711"/>
                    </a:cubicBezTo>
                    <a:cubicBezTo>
                      <a:pt x="586699" y="321711"/>
                      <a:pt x="580369" y="317199"/>
                      <a:pt x="577524" y="310741"/>
                    </a:cubicBezTo>
                    <a:cubicBezTo>
                      <a:pt x="577673" y="311717"/>
                      <a:pt x="577816" y="312698"/>
                      <a:pt x="577816" y="313717"/>
                    </a:cubicBezTo>
                    <a:cubicBezTo>
                      <a:pt x="577816" y="324142"/>
                      <a:pt x="569673" y="332595"/>
                      <a:pt x="559626" y="332595"/>
                    </a:cubicBezTo>
                    <a:cubicBezTo>
                      <a:pt x="552397" y="332595"/>
                      <a:pt x="546206" y="328179"/>
                      <a:pt x="543270" y="321833"/>
                    </a:cubicBezTo>
                    <a:cubicBezTo>
                      <a:pt x="543286" y="322121"/>
                      <a:pt x="543355" y="322388"/>
                      <a:pt x="543355" y="322671"/>
                    </a:cubicBezTo>
                    <a:cubicBezTo>
                      <a:pt x="543355" y="332744"/>
                      <a:pt x="535350" y="340909"/>
                      <a:pt x="525484" y="340909"/>
                    </a:cubicBezTo>
                    <a:cubicBezTo>
                      <a:pt x="515617" y="340909"/>
                      <a:pt x="507617" y="332744"/>
                      <a:pt x="507617" y="322671"/>
                    </a:cubicBezTo>
                    <a:cubicBezTo>
                      <a:pt x="507617" y="320260"/>
                      <a:pt x="508112" y="317978"/>
                      <a:pt x="508947" y="315877"/>
                    </a:cubicBezTo>
                    <a:cubicBezTo>
                      <a:pt x="508623" y="315930"/>
                      <a:pt x="508304" y="315973"/>
                      <a:pt x="507979" y="316015"/>
                    </a:cubicBezTo>
                    <a:cubicBezTo>
                      <a:pt x="506080" y="317028"/>
                      <a:pt x="504059" y="317812"/>
                      <a:pt x="501873" y="318164"/>
                    </a:cubicBezTo>
                    <a:cubicBezTo>
                      <a:pt x="504235" y="321364"/>
                      <a:pt x="505703" y="325342"/>
                      <a:pt x="505703" y="329710"/>
                    </a:cubicBezTo>
                    <a:cubicBezTo>
                      <a:pt x="505703" y="340136"/>
                      <a:pt x="497698" y="348588"/>
                      <a:pt x="487831" y="348588"/>
                    </a:cubicBezTo>
                    <a:cubicBezTo>
                      <a:pt x="479975" y="348588"/>
                      <a:pt x="473380" y="343197"/>
                      <a:pt x="470986" y="335757"/>
                    </a:cubicBezTo>
                    <a:cubicBezTo>
                      <a:pt x="468715" y="343175"/>
                      <a:pt x="462013" y="348588"/>
                      <a:pt x="454008" y="348588"/>
                    </a:cubicBezTo>
                    <a:cubicBezTo>
                      <a:pt x="444142" y="348588"/>
                      <a:pt x="436137" y="340423"/>
                      <a:pt x="436137" y="330350"/>
                    </a:cubicBezTo>
                    <a:cubicBezTo>
                      <a:pt x="436137" y="326862"/>
                      <a:pt x="437195" y="323684"/>
                      <a:pt x="438876" y="320927"/>
                    </a:cubicBezTo>
                    <a:cubicBezTo>
                      <a:pt x="436036" y="320889"/>
                      <a:pt x="433206" y="320799"/>
                      <a:pt x="430371" y="320703"/>
                    </a:cubicBezTo>
                    <a:cubicBezTo>
                      <a:pt x="432754" y="323817"/>
                      <a:pt x="434222" y="327689"/>
                      <a:pt x="434222" y="331944"/>
                    </a:cubicBezTo>
                    <a:cubicBezTo>
                      <a:pt x="434222" y="342194"/>
                      <a:pt x="426079" y="350497"/>
                      <a:pt x="416031" y="350497"/>
                    </a:cubicBezTo>
                    <a:cubicBezTo>
                      <a:pt x="405984" y="350497"/>
                      <a:pt x="397841" y="342189"/>
                      <a:pt x="397841" y="331944"/>
                    </a:cubicBezTo>
                    <a:cubicBezTo>
                      <a:pt x="397841" y="326846"/>
                      <a:pt x="399947" y="322313"/>
                      <a:pt x="403224" y="318959"/>
                    </a:cubicBezTo>
                    <a:cubicBezTo>
                      <a:pt x="400788" y="318719"/>
                      <a:pt x="398373" y="318415"/>
                      <a:pt x="395953" y="318138"/>
                    </a:cubicBezTo>
                    <a:cubicBezTo>
                      <a:pt x="397149" y="320655"/>
                      <a:pt x="397841" y="323481"/>
                      <a:pt x="397841" y="326500"/>
                    </a:cubicBezTo>
                    <a:cubicBezTo>
                      <a:pt x="397841" y="336925"/>
                      <a:pt x="389841" y="345378"/>
                      <a:pt x="379975" y="345378"/>
                    </a:cubicBezTo>
                    <a:cubicBezTo>
                      <a:pt x="370331" y="345378"/>
                      <a:pt x="362534" y="337298"/>
                      <a:pt x="362167" y="327214"/>
                    </a:cubicBezTo>
                    <a:cubicBezTo>
                      <a:pt x="359268" y="333400"/>
                      <a:pt x="353210" y="337698"/>
                      <a:pt x="346141" y="337698"/>
                    </a:cubicBezTo>
                    <a:cubicBezTo>
                      <a:pt x="336275" y="337698"/>
                      <a:pt x="328270" y="329390"/>
                      <a:pt x="328270" y="319146"/>
                    </a:cubicBezTo>
                    <a:cubicBezTo>
                      <a:pt x="328270" y="313861"/>
                      <a:pt x="330488" y="309195"/>
                      <a:pt x="333913" y="305819"/>
                    </a:cubicBezTo>
                    <a:cubicBezTo>
                      <a:pt x="333206" y="305622"/>
                      <a:pt x="332514" y="305392"/>
                      <a:pt x="331812" y="305195"/>
                    </a:cubicBezTo>
                    <a:cubicBezTo>
                      <a:pt x="330966" y="305350"/>
                      <a:pt x="330121" y="305510"/>
                      <a:pt x="329248" y="305568"/>
                    </a:cubicBezTo>
                    <a:cubicBezTo>
                      <a:pt x="329419" y="306651"/>
                      <a:pt x="329552" y="307760"/>
                      <a:pt x="329552" y="308907"/>
                    </a:cubicBezTo>
                    <a:cubicBezTo>
                      <a:pt x="329552" y="319508"/>
                      <a:pt x="321839" y="328105"/>
                      <a:pt x="312318" y="328105"/>
                    </a:cubicBezTo>
                    <a:cubicBezTo>
                      <a:pt x="302803" y="328105"/>
                      <a:pt x="295085" y="319514"/>
                      <a:pt x="295085" y="308907"/>
                    </a:cubicBezTo>
                    <a:cubicBezTo>
                      <a:pt x="295085" y="303350"/>
                      <a:pt x="297223" y="298380"/>
                      <a:pt x="300617" y="294892"/>
                    </a:cubicBezTo>
                    <a:cubicBezTo>
                      <a:pt x="299042" y="294295"/>
                      <a:pt x="297463" y="293703"/>
                      <a:pt x="295894" y="293089"/>
                    </a:cubicBezTo>
                    <a:cubicBezTo>
                      <a:pt x="296165" y="294375"/>
                      <a:pt x="296362" y="295692"/>
                      <a:pt x="296362" y="297068"/>
                    </a:cubicBezTo>
                    <a:cubicBezTo>
                      <a:pt x="296362" y="307141"/>
                      <a:pt x="288788" y="315306"/>
                      <a:pt x="279448" y="315306"/>
                    </a:cubicBezTo>
                    <a:cubicBezTo>
                      <a:pt x="270108" y="315306"/>
                      <a:pt x="262533" y="307141"/>
                      <a:pt x="262533" y="297068"/>
                    </a:cubicBezTo>
                    <a:cubicBezTo>
                      <a:pt x="262533" y="295473"/>
                      <a:pt x="262783" y="293953"/>
                      <a:pt x="263140" y="292487"/>
                    </a:cubicBezTo>
                    <a:cubicBezTo>
                      <a:pt x="259911" y="297372"/>
                      <a:pt x="254560" y="300593"/>
                      <a:pt x="248486" y="300593"/>
                    </a:cubicBezTo>
                    <a:cubicBezTo>
                      <a:pt x="238620" y="300593"/>
                      <a:pt x="230620" y="292140"/>
                      <a:pt x="230620" y="281715"/>
                    </a:cubicBezTo>
                    <a:cubicBezTo>
                      <a:pt x="230620" y="275886"/>
                      <a:pt x="233173" y="270740"/>
                      <a:pt x="237104" y="267273"/>
                    </a:cubicBezTo>
                    <a:cubicBezTo>
                      <a:pt x="236295" y="266975"/>
                      <a:pt x="235508" y="266639"/>
                      <a:pt x="234748" y="266244"/>
                    </a:cubicBezTo>
                    <a:cubicBezTo>
                      <a:pt x="233163" y="274883"/>
                      <a:pt x="226211" y="281395"/>
                      <a:pt x="217855" y="281395"/>
                    </a:cubicBezTo>
                    <a:cubicBezTo>
                      <a:pt x="208339" y="281395"/>
                      <a:pt x="200622" y="272942"/>
                      <a:pt x="200622" y="262516"/>
                    </a:cubicBezTo>
                    <a:cubicBezTo>
                      <a:pt x="200622" y="255664"/>
                      <a:pt x="203988" y="249728"/>
                      <a:pt x="208972" y="246411"/>
                    </a:cubicBezTo>
                    <a:cubicBezTo>
                      <a:pt x="207616" y="245467"/>
                      <a:pt x="206254" y="244534"/>
                      <a:pt x="204909" y="243580"/>
                    </a:cubicBezTo>
                    <a:cubicBezTo>
                      <a:pt x="204026" y="253296"/>
                      <a:pt x="196494" y="260917"/>
                      <a:pt x="187218" y="260917"/>
                    </a:cubicBezTo>
                    <a:cubicBezTo>
                      <a:pt x="177351" y="260917"/>
                      <a:pt x="169346" y="252320"/>
                      <a:pt x="169346" y="241718"/>
                    </a:cubicBezTo>
                    <a:cubicBezTo>
                      <a:pt x="169346" y="233858"/>
                      <a:pt x="173772" y="227170"/>
                      <a:pt x="180075" y="224227"/>
                    </a:cubicBezTo>
                    <a:cubicBezTo>
                      <a:pt x="178559" y="222963"/>
                      <a:pt x="177016" y="221736"/>
                      <a:pt x="175516" y="220456"/>
                    </a:cubicBezTo>
                    <a:cubicBezTo>
                      <a:pt x="173282" y="227922"/>
                      <a:pt x="166549" y="233399"/>
                      <a:pt x="158501" y="233399"/>
                    </a:cubicBezTo>
                    <a:cubicBezTo>
                      <a:pt x="148635" y="233399"/>
                      <a:pt x="140635" y="225235"/>
                      <a:pt x="140635" y="215161"/>
                    </a:cubicBezTo>
                    <a:cubicBezTo>
                      <a:pt x="140635" y="207540"/>
                      <a:pt x="145236" y="201072"/>
                      <a:pt x="151746" y="198357"/>
                    </a:cubicBezTo>
                    <a:cubicBezTo>
                      <a:pt x="151033" y="197648"/>
                      <a:pt x="150321" y="196928"/>
                      <a:pt x="149619" y="196219"/>
                    </a:cubicBezTo>
                    <a:cubicBezTo>
                      <a:pt x="146789" y="202309"/>
                      <a:pt x="141002" y="206527"/>
                      <a:pt x="134252" y="206527"/>
                    </a:cubicBezTo>
                    <a:cubicBezTo>
                      <a:pt x="124732" y="206527"/>
                      <a:pt x="117019" y="198219"/>
                      <a:pt x="117019" y="187974"/>
                    </a:cubicBezTo>
                    <a:cubicBezTo>
                      <a:pt x="117019" y="180770"/>
                      <a:pt x="120870" y="174594"/>
                      <a:pt x="126439" y="171523"/>
                    </a:cubicBezTo>
                    <a:cubicBezTo>
                      <a:pt x="125870" y="170792"/>
                      <a:pt x="125444" y="169949"/>
                      <a:pt x="124966" y="169155"/>
                    </a:cubicBezTo>
                    <a:cubicBezTo>
                      <a:pt x="124551" y="168648"/>
                      <a:pt x="124136" y="168142"/>
                      <a:pt x="123721" y="167635"/>
                    </a:cubicBezTo>
                    <a:cubicBezTo>
                      <a:pt x="120695" y="173618"/>
                      <a:pt x="114876" y="177735"/>
                      <a:pt x="108094" y="177735"/>
                    </a:cubicBezTo>
                    <a:cubicBezTo>
                      <a:pt x="98222" y="177735"/>
                      <a:pt x="90223" y="169144"/>
                      <a:pt x="90223" y="158537"/>
                    </a:cubicBezTo>
                    <a:cubicBezTo>
                      <a:pt x="90223" y="149978"/>
                      <a:pt x="95467" y="142805"/>
                      <a:pt x="102679" y="140331"/>
                    </a:cubicBezTo>
                    <a:cubicBezTo>
                      <a:pt x="101589" y="138779"/>
                      <a:pt x="100568" y="137169"/>
                      <a:pt x="99488" y="135601"/>
                    </a:cubicBezTo>
                    <a:cubicBezTo>
                      <a:pt x="96329" y="139787"/>
                      <a:pt x="91685" y="142539"/>
                      <a:pt x="86393" y="142539"/>
                    </a:cubicBezTo>
                    <a:cubicBezTo>
                      <a:pt x="76872" y="142539"/>
                      <a:pt x="69160" y="133948"/>
                      <a:pt x="69160" y="123341"/>
                    </a:cubicBezTo>
                    <a:cubicBezTo>
                      <a:pt x="69160" y="115128"/>
                      <a:pt x="73808" y="108169"/>
                      <a:pt x="80324" y="105433"/>
                    </a:cubicBezTo>
                    <a:cubicBezTo>
                      <a:pt x="79941" y="104761"/>
                      <a:pt x="79595" y="104068"/>
                      <a:pt x="79212" y="103396"/>
                    </a:cubicBezTo>
                    <a:cubicBezTo>
                      <a:pt x="75899" y="107721"/>
                      <a:pt x="70809" y="110542"/>
                      <a:pt x="65011" y="110542"/>
                    </a:cubicBezTo>
                    <a:cubicBezTo>
                      <a:pt x="54964" y="110542"/>
                      <a:pt x="46820" y="102233"/>
                      <a:pt x="46820" y="91989"/>
                    </a:cubicBezTo>
                    <a:cubicBezTo>
                      <a:pt x="46820" y="82193"/>
                      <a:pt x="54277" y="74257"/>
                      <a:pt x="63703" y="73564"/>
                    </a:cubicBezTo>
                    <a:cubicBezTo>
                      <a:pt x="63330" y="72769"/>
                      <a:pt x="62926" y="71991"/>
                      <a:pt x="62554" y="71196"/>
                    </a:cubicBezTo>
                    <a:cubicBezTo>
                      <a:pt x="59283" y="74545"/>
                      <a:pt x="54746" y="76636"/>
                      <a:pt x="49693" y="76636"/>
                    </a:cubicBezTo>
                    <a:cubicBezTo>
                      <a:pt x="39645" y="76636"/>
                      <a:pt x="31502" y="68471"/>
                      <a:pt x="31502" y="58398"/>
                    </a:cubicBezTo>
                    <a:cubicBezTo>
                      <a:pt x="31502" y="51886"/>
                      <a:pt x="34933" y="46212"/>
                      <a:pt x="40049" y="42980"/>
                    </a:cubicBezTo>
                    <a:cubicBezTo>
                      <a:pt x="38932" y="43220"/>
                      <a:pt x="37784" y="43354"/>
                      <a:pt x="36608" y="43354"/>
                    </a:cubicBezTo>
                    <a:cubicBezTo>
                      <a:pt x="26742" y="43354"/>
                      <a:pt x="18742" y="34757"/>
                      <a:pt x="18742" y="24156"/>
                    </a:cubicBezTo>
                    <a:cubicBezTo>
                      <a:pt x="18742" y="14802"/>
                      <a:pt x="24970" y="7032"/>
                      <a:pt x="33215" y="5325"/>
                    </a:cubicBezTo>
                    <a:cubicBezTo>
                      <a:pt x="33082" y="4611"/>
                      <a:pt x="33076" y="3859"/>
                      <a:pt x="33007" y="3128"/>
                    </a:cubicBezTo>
                    <a:cubicBezTo>
                      <a:pt x="31699" y="3464"/>
                      <a:pt x="30353" y="3678"/>
                      <a:pt x="28954" y="3678"/>
                    </a:cubicBezTo>
                    <a:cubicBezTo>
                      <a:pt x="26268" y="3678"/>
                      <a:pt x="23747" y="2984"/>
                      <a:pt x="21465" y="1827"/>
                    </a:cubicBezTo>
                    <a:cubicBezTo>
                      <a:pt x="21630" y="3139"/>
                      <a:pt x="21795" y="4445"/>
                      <a:pt x="21944" y="5763"/>
                    </a:cubicBezTo>
                    <a:cubicBezTo>
                      <a:pt x="20800" y="5523"/>
                      <a:pt x="19630" y="5363"/>
                      <a:pt x="18423" y="5363"/>
                    </a:cubicBezTo>
                    <a:cubicBezTo>
                      <a:pt x="8375" y="5363"/>
                      <a:pt x="232" y="13815"/>
                      <a:pt x="232" y="24241"/>
                    </a:cubicBezTo>
                    <a:cubicBezTo>
                      <a:pt x="232" y="34666"/>
                      <a:pt x="8375" y="43119"/>
                      <a:pt x="18423" y="43119"/>
                    </a:cubicBezTo>
                    <a:cubicBezTo>
                      <a:pt x="21614" y="43119"/>
                      <a:pt x="24571" y="42186"/>
                      <a:pt x="27178" y="40677"/>
                    </a:cubicBezTo>
                    <a:cubicBezTo>
                      <a:pt x="27343" y="41546"/>
                      <a:pt x="27513" y="42415"/>
                      <a:pt x="27694" y="43279"/>
                    </a:cubicBezTo>
                    <a:cubicBezTo>
                      <a:pt x="18364" y="43983"/>
                      <a:pt x="11024" y="52307"/>
                      <a:pt x="11024" y="62610"/>
                    </a:cubicBezTo>
                    <a:cubicBezTo>
                      <a:pt x="11024" y="73388"/>
                      <a:pt x="19024" y="82129"/>
                      <a:pt x="28896" y="82129"/>
                    </a:cubicBezTo>
                    <a:cubicBezTo>
                      <a:pt x="30295" y="82129"/>
                      <a:pt x="31640" y="81910"/>
                      <a:pt x="32949" y="81574"/>
                    </a:cubicBezTo>
                    <a:cubicBezTo>
                      <a:pt x="33018" y="82315"/>
                      <a:pt x="33023" y="83062"/>
                      <a:pt x="33156" y="83771"/>
                    </a:cubicBezTo>
                    <a:cubicBezTo>
                      <a:pt x="24912" y="85478"/>
                      <a:pt x="18683" y="93247"/>
                      <a:pt x="18683" y="102601"/>
                    </a:cubicBezTo>
                    <a:cubicBezTo>
                      <a:pt x="18683" y="113203"/>
                      <a:pt x="26683" y="121805"/>
                      <a:pt x="36550" y="121805"/>
                    </a:cubicBezTo>
                    <a:cubicBezTo>
                      <a:pt x="37730" y="121805"/>
                      <a:pt x="38879" y="121666"/>
                      <a:pt x="39991" y="121437"/>
                    </a:cubicBezTo>
                    <a:cubicBezTo>
                      <a:pt x="34869" y="124658"/>
                      <a:pt x="31443" y="130332"/>
                      <a:pt x="31443" y="136843"/>
                    </a:cubicBezTo>
                    <a:cubicBezTo>
                      <a:pt x="31443" y="146922"/>
                      <a:pt x="39587" y="155087"/>
                      <a:pt x="49634" y="155087"/>
                    </a:cubicBezTo>
                    <a:cubicBezTo>
                      <a:pt x="54687" y="155087"/>
                      <a:pt x="59224" y="152996"/>
                      <a:pt x="62495" y="149647"/>
                    </a:cubicBezTo>
                    <a:cubicBezTo>
                      <a:pt x="62867" y="150442"/>
                      <a:pt x="63272" y="151226"/>
                      <a:pt x="63644" y="152015"/>
                    </a:cubicBezTo>
                    <a:cubicBezTo>
                      <a:pt x="54224" y="152714"/>
                      <a:pt x="46762" y="160649"/>
                      <a:pt x="46762" y="170440"/>
                    </a:cubicBezTo>
                    <a:cubicBezTo>
                      <a:pt x="46762" y="180690"/>
                      <a:pt x="54905" y="188993"/>
                      <a:pt x="64953" y="188993"/>
                    </a:cubicBezTo>
                    <a:cubicBezTo>
                      <a:pt x="70750" y="188993"/>
                      <a:pt x="75840" y="186177"/>
                      <a:pt x="79154" y="181852"/>
                    </a:cubicBezTo>
                    <a:cubicBezTo>
                      <a:pt x="79537" y="182519"/>
                      <a:pt x="79883" y="183217"/>
                      <a:pt x="80266" y="183884"/>
                    </a:cubicBezTo>
                    <a:cubicBezTo>
                      <a:pt x="73750" y="186625"/>
                      <a:pt x="69101" y="193579"/>
                      <a:pt x="69101" y="201792"/>
                    </a:cubicBezTo>
                    <a:cubicBezTo>
                      <a:pt x="69101" y="212393"/>
                      <a:pt x="76814" y="220990"/>
                      <a:pt x="86334" y="220990"/>
                    </a:cubicBezTo>
                    <a:cubicBezTo>
                      <a:pt x="91627" y="220990"/>
                      <a:pt x="96270" y="218238"/>
                      <a:pt x="99430" y="214052"/>
                    </a:cubicBezTo>
                    <a:cubicBezTo>
                      <a:pt x="100504" y="215620"/>
                      <a:pt x="101531" y="217235"/>
                      <a:pt x="102621" y="218787"/>
                    </a:cubicBezTo>
                    <a:cubicBezTo>
                      <a:pt x="95414" y="221256"/>
                      <a:pt x="90164" y="228424"/>
                      <a:pt x="90164" y="236988"/>
                    </a:cubicBezTo>
                    <a:cubicBezTo>
                      <a:pt x="90164" y="247590"/>
                      <a:pt x="98164" y="256192"/>
                      <a:pt x="108036" y="256192"/>
                    </a:cubicBezTo>
                    <a:cubicBezTo>
                      <a:pt x="114817" y="256192"/>
                      <a:pt x="120636" y="252075"/>
                      <a:pt x="123662" y="246086"/>
                    </a:cubicBezTo>
                    <a:cubicBezTo>
                      <a:pt x="124077" y="246593"/>
                      <a:pt x="124492" y="247105"/>
                      <a:pt x="124907" y="247606"/>
                    </a:cubicBezTo>
                    <a:cubicBezTo>
                      <a:pt x="125391" y="248400"/>
                      <a:pt x="125811" y="249248"/>
                      <a:pt x="126380" y="249968"/>
                    </a:cubicBezTo>
                    <a:cubicBezTo>
                      <a:pt x="120812" y="253051"/>
                      <a:pt x="116961" y="259221"/>
                      <a:pt x="116961" y="266425"/>
                    </a:cubicBezTo>
                    <a:cubicBezTo>
                      <a:pt x="116961" y="276675"/>
                      <a:pt x="124673" y="284978"/>
                      <a:pt x="134194" y="284978"/>
                    </a:cubicBezTo>
                    <a:cubicBezTo>
                      <a:pt x="140944" y="284978"/>
                      <a:pt x="146725" y="280760"/>
                      <a:pt x="149560" y="274670"/>
                    </a:cubicBezTo>
                    <a:cubicBezTo>
                      <a:pt x="150268" y="275390"/>
                      <a:pt x="150980" y="276099"/>
                      <a:pt x="151688" y="276808"/>
                    </a:cubicBezTo>
                    <a:cubicBezTo>
                      <a:pt x="145177" y="279528"/>
                      <a:pt x="140577" y="285997"/>
                      <a:pt x="140577" y="293612"/>
                    </a:cubicBezTo>
                    <a:cubicBezTo>
                      <a:pt x="140577" y="303686"/>
                      <a:pt x="148576" y="311850"/>
                      <a:pt x="158443" y="311850"/>
                    </a:cubicBezTo>
                    <a:cubicBezTo>
                      <a:pt x="166496" y="311850"/>
                      <a:pt x="173224" y="306379"/>
                      <a:pt x="175458" y="298902"/>
                    </a:cubicBezTo>
                    <a:cubicBezTo>
                      <a:pt x="176958" y="300193"/>
                      <a:pt x="178500" y="301414"/>
                      <a:pt x="180016" y="302678"/>
                    </a:cubicBezTo>
                    <a:cubicBezTo>
                      <a:pt x="173713" y="305632"/>
                      <a:pt x="169288" y="312314"/>
                      <a:pt x="169288" y="320169"/>
                    </a:cubicBezTo>
                    <a:cubicBezTo>
                      <a:pt x="169288" y="330771"/>
                      <a:pt x="177293" y="339368"/>
                      <a:pt x="187159" y="339368"/>
                    </a:cubicBezTo>
                    <a:cubicBezTo>
                      <a:pt x="196436" y="339368"/>
                      <a:pt x="203967" y="331742"/>
                      <a:pt x="204850" y="322031"/>
                    </a:cubicBezTo>
                    <a:cubicBezTo>
                      <a:pt x="206196" y="322996"/>
                      <a:pt x="207557" y="323918"/>
                      <a:pt x="208914" y="324868"/>
                    </a:cubicBezTo>
                    <a:cubicBezTo>
                      <a:pt x="203925" y="328174"/>
                      <a:pt x="200563" y="334115"/>
                      <a:pt x="200563" y="340967"/>
                    </a:cubicBezTo>
                    <a:cubicBezTo>
                      <a:pt x="200563" y="351393"/>
                      <a:pt x="208281" y="359846"/>
                      <a:pt x="217796" y="359846"/>
                    </a:cubicBezTo>
                    <a:cubicBezTo>
                      <a:pt x="226147" y="359846"/>
                      <a:pt x="233104" y="353334"/>
                      <a:pt x="234689" y="344700"/>
                    </a:cubicBezTo>
                    <a:cubicBezTo>
                      <a:pt x="235455" y="345095"/>
                      <a:pt x="236237" y="345431"/>
                      <a:pt x="237045" y="345730"/>
                    </a:cubicBezTo>
                    <a:cubicBezTo>
                      <a:pt x="233120" y="349185"/>
                      <a:pt x="230562" y="354331"/>
                      <a:pt x="230562" y="360166"/>
                    </a:cubicBezTo>
                    <a:cubicBezTo>
                      <a:pt x="230562" y="370591"/>
                      <a:pt x="238561" y="379044"/>
                      <a:pt x="248428" y="379044"/>
                    </a:cubicBezTo>
                    <a:cubicBezTo>
                      <a:pt x="254502" y="379044"/>
                      <a:pt x="259847" y="375828"/>
                      <a:pt x="263081" y="370933"/>
                    </a:cubicBezTo>
                    <a:cubicBezTo>
                      <a:pt x="262725" y="372410"/>
                      <a:pt x="262475" y="373930"/>
                      <a:pt x="262475" y="375519"/>
                    </a:cubicBezTo>
                    <a:cubicBezTo>
                      <a:pt x="262475" y="385592"/>
                      <a:pt x="270049" y="393757"/>
                      <a:pt x="279389" y="393757"/>
                    </a:cubicBezTo>
                    <a:cubicBezTo>
                      <a:pt x="288729" y="393757"/>
                      <a:pt x="296303" y="385592"/>
                      <a:pt x="296303" y="375519"/>
                    </a:cubicBezTo>
                    <a:cubicBezTo>
                      <a:pt x="296303" y="374138"/>
                      <a:pt x="296106" y="372826"/>
                      <a:pt x="295835" y="371546"/>
                    </a:cubicBezTo>
                    <a:cubicBezTo>
                      <a:pt x="297404" y="372159"/>
                      <a:pt x="298984" y="372746"/>
                      <a:pt x="300558" y="373338"/>
                    </a:cubicBezTo>
                    <a:cubicBezTo>
                      <a:pt x="297165" y="376831"/>
                      <a:pt x="295027" y="381806"/>
                      <a:pt x="295027" y="387358"/>
                    </a:cubicBezTo>
                    <a:cubicBezTo>
                      <a:pt x="295027" y="397959"/>
                      <a:pt x="302744" y="406556"/>
                      <a:pt x="312260" y="406556"/>
                    </a:cubicBezTo>
                    <a:cubicBezTo>
                      <a:pt x="321781" y="406556"/>
                      <a:pt x="329493" y="397965"/>
                      <a:pt x="329493" y="387358"/>
                    </a:cubicBezTo>
                    <a:cubicBezTo>
                      <a:pt x="329493" y="386211"/>
                      <a:pt x="329365" y="385107"/>
                      <a:pt x="329190" y="384014"/>
                    </a:cubicBezTo>
                    <a:cubicBezTo>
                      <a:pt x="330062" y="383955"/>
                      <a:pt x="330908" y="383801"/>
                      <a:pt x="331754" y="383641"/>
                    </a:cubicBezTo>
                    <a:cubicBezTo>
                      <a:pt x="332456" y="383843"/>
                      <a:pt x="333147" y="384073"/>
                      <a:pt x="333855" y="384270"/>
                    </a:cubicBezTo>
                    <a:cubicBezTo>
                      <a:pt x="330429" y="387646"/>
                      <a:pt x="328211" y="392312"/>
                      <a:pt x="328211" y="397597"/>
                    </a:cubicBezTo>
                    <a:cubicBezTo>
                      <a:pt x="328211" y="407846"/>
                      <a:pt x="336216" y="416155"/>
                      <a:pt x="346083" y="416155"/>
                    </a:cubicBezTo>
                    <a:cubicBezTo>
                      <a:pt x="353151" y="416155"/>
                      <a:pt x="359210" y="411851"/>
                      <a:pt x="362108" y="405665"/>
                    </a:cubicBezTo>
                    <a:cubicBezTo>
                      <a:pt x="362470" y="415755"/>
                      <a:pt x="370273" y="423829"/>
                      <a:pt x="379916" y="423829"/>
                    </a:cubicBezTo>
                    <a:cubicBezTo>
                      <a:pt x="389783" y="423829"/>
                      <a:pt x="397782" y="415376"/>
                      <a:pt x="397782" y="404951"/>
                    </a:cubicBezTo>
                    <a:cubicBezTo>
                      <a:pt x="397782" y="401938"/>
                      <a:pt x="397086" y="399100"/>
                      <a:pt x="395894" y="396583"/>
                    </a:cubicBezTo>
                    <a:cubicBezTo>
                      <a:pt x="398314" y="396877"/>
                      <a:pt x="400729" y="397170"/>
                      <a:pt x="403165" y="397415"/>
                    </a:cubicBezTo>
                    <a:cubicBezTo>
                      <a:pt x="399894" y="400764"/>
                      <a:pt x="397782" y="405292"/>
                      <a:pt x="397782" y="410395"/>
                    </a:cubicBezTo>
                    <a:cubicBezTo>
                      <a:pt x="397782" y="420645"/>
                      <a:pt x="405926" y="428948"/>
                      <a:pt x="415973" y="428948"/>
                    </a:cubicBezTo>
                    <a:cubicBezTo>
                      <a:pt x="426020" y="428948"/>
                      <a:pt x="434164" y="420640"/>
                      <a:pt x="434164" y="410395"/>
                    </a:cubicBezTo>
                    <a:cubicBezTo>
                      <a:pt x="434164" y="406134"/>
                      <a:pt x="432701" y="402268"/>
                      <a:pt x="430313" y="399149"/>
                    </a:cubicBezTo>
                    <a:cubicBezTo>
                      <a:pt x="433142" y="399250"/>
                      <a:pt x="435972" y="399346"/>
                      <a:pt x="438818" y="399378"/>
                    </a:cubicBezTo>
                    <a:cubicBezTo>
                      <a:pt x="437142" y="402135"/>
                      <a:pt x="436078" y="405308"/>
                      <a:pt x="436078" y="408796"/>
                    </a:cubicBezTo>
                    <a:cubicBezTo>
                      <a:pt x="436078" y="418875"/>
                      <a:pt x="444083" y="427039"/>
                      <a:pt x="453950" y="427039"/>
                    </a:cubicBezTo>
                    <a:cubicBezTo>
                      <a:pt x="461960" y="427039"/>
                      <a:pt x="468662" y="421621"/>
                      <a:pt x="470928" y="414208"/>
                    </a:cubicBezTo>
                    <a:cubicBezTo>
                      <a:pt x="473321" y="421653"/>
                      <a:pt x="479917" y="427039"/>
                      <a:pt x="487773" y="427039"/>
                    </a:cubicBezTo>
                    <a:cubicBezTo>
                      <a:pt x="497639" y="427039"/>
                      <a:pt x="505644" y="418587"/>
                      <a:pt x="505644" y="408161"/>
                    </a:cubicBezTo>
                    <a:cubicBezTo>
                      <a:pt x="505644" y="403788"/>
                      <a:pt x="504181" y="399820"/>
                      <a:pt x="501815" y="396615"/>
                    </a:cubicBezTo>
                    <a:cubicBezTo>
                      <a:pt x="504001" y="396263"/>
                      <a:pt x="506022" y="395474"/>
                      <a:pt x="507921" y="394466"/>
                    </a:cubicBezTo>
                    <a:cubicBezTo>
                      <a:pt x="508245" y="394413"/>
                      <a:pt x="508564" y="394381"/>
                      <a:pt x="508889" y="394333"/>
                    </a:cubicBezTo>
                    <a:cubicBezTo>
                      <a:pt x="508054" y="396439"/>
                      <a:pt x="507559" y="398717"/>
                      <a:pt x="507559" y="401122"/>
                    </a:cubicBezTo>
                    <a:cubicBezTo>
                      <a:pt x="507559" y="411195"/>
                      <a:pt x="515559" y="419360"/>
                      <a:pt x="525425" y="419360"/>
                    </a:cubicBezTo>
                    <a:cubicBezTo>
                      <a:pt x="535292" y="419360"/>
                      <a:pt x="543297" y="411195"/>
                      <a:pt x="543297" y="401122"/>
                    </a:cubicBezTo>
                    <a:cubicBezTo>
                      <a:pt x="543297" y="400834"/>
                      <a:pt x="543227" y="400567"/>
                      <a:pt x="543212" y="400290"/>
                    </a:cubicBezTo>
                    <a:cubicBezTo>
                      <a:pt x="546148" y="406630"/>
                      <a:pt x="552339" y="411046"/>
                      <a:pt x="559567" y="411046"/>
                    </a:cubicBezTo>
                    <a:cubicBezTo>
                      <a:pt x="569615" y="411046"/>
                      <a:pt x="577758" y="402593"/>
                      <a:pt x="577758" y="392168"/>
                    </a:cubicBezTo>
                    <a:cubicBezTo>
                      <a:pt x="577758" y="391149"/>
                      <a:pt x="577619" y="390168"/>
                      <a:pt x="577465" y="389187"/>
                    </a:cubicBezTo>
                    <a:cubicBezTo>
                      <a:pt x="580311" y="395645"/>
                      <a:pt x="586646" y="400167"/>
                      <a:pt x="594034" y="400167"/>
                    </a:cubicBezTo>
                    <a:cubicBezTo>
                      <a:pt x="604081" y="400167"/>
                      <a:pt x="612224" y="391853"/>
                      <a:pt x="612224" y="381609"/>
                    </a:cubicBezTo>
                    <a:cubicBezTo>
                      <a:pt x="612224" y="375295"/>
                      <a:pt x="609102" y="369786"/>
                      <a:pt x="604379" y="366448"/>
                    </a:cubicBezTo>
                    <a:cubicBezTo>
                      <a:pt x="605379" y="366016"/>
                      <a:pt x="606395" y="365632"/>
                      <a:pt x="607389" y="365200"/>
                    </a:cubicBezTo>
                    <a:cubicBezTo>
                      <a:pt x="608714" y="374116"/>
                      <a:pt x="616192" y="380969"/>
                      <a:pt x="625303" y="380969"/>
                    </a:cubicBezTo>
                    <a:cubicBezTo>
                      <a:pt x="635351" y="380969"/>
                      <a:pt x="643494" y="372660"/>
                      <a:pt x="643494" y="362416"/>
                    </a:cubicBezTo>
                    <a:cubicBezTo>
                      <a:pt x="643494" y="357531"/>
                      <a:pt x="641569" y="353158"/>
                      <a:pt x="638542" y="349852"/>
                    </a:cubicBezTo>
                    <a:cubicBezTo>
                      <a:pt x="639489" y="349335"/>
                      <a:pt x="640441" y="348839"/>
                      <a:pt x="641388" y="348316"/>
                    </a:cubicBezTo>
                    <a:cubicBezTo>
                      <a:pt x="643111" y="356747"/>
                      <a:pt x="649956" y="363061"/>
                      <a:pt x="658169" y="363061"/>
                    </a:cubicBezTo>
                    <a:cubicBezTo>
                      <a:pt x="667690" y="363061"/>
                      <a:pt x="675402" y="354609"/>
                      <a:pt x="675402" y="344183"/>
                    </a:cubicBezTo>
                    <a:cubicBezTo>
                      <a:pt x="675402" y="339181"/>
                      <a:pt x="673599" y="334675"/>
                      <a:pt x="670700" y="331294"/>
                    </a:cubicBezTo>
                    <a:cubicBezTo>
                      <a:pt x="671184" y="330760"/>
                      <a:pt x="671604" y="330174"/>
                      <a:pt x="672030" y="329582"/>
                    </a:cubicBezTo>
                    <a:cubicBezTo>
                      <a:pt x="672189" y="329475"/>
                      <a:pt x="672354" y="329363"/>
                      <a:pt x="672514" y="329257"/>
                    </a:cubicBezTo>
                    <a:cubicBezTo>
                      <a:pt x="674796" y="336957"/>
                      <a:pt x="681322" y="342578"/>
                      <a:pt x="689125" y="342578"/>
                    </a:cubicBezTo>
                    <a:cubicBezTo>
                      <a:pt x="698816" y="342578"/>
                      <a:pt x="706677" y="333987"/>
                      <a:pt x="706677" y="323380"/>
                    </a:cubicBezTo>
                    <a:cubicBezTo>
                      <a:pt x="706677" y="317695"/>
                      <a:pt x="704369" y="312634"/>
                      <a:pt x="700778" y="309120"/>
                    </a:cubicBezTo>
                    <a:cubicBezTo>
                      <a:pt x="701518" y="308837"/>
                      <a:pt x="702220" y="308512"/>
                      <a:pt x="702911" y="308149"/>
                    </a:cubicBezTo>
                    <a:cubicBezTo>
                      <a:pt x="705608" y="315194"/>
                      <a:pt x="712118" y="320180"/>
                      <a:pt x="719762" y="320180"/>
                    </a:cubicBezTo>
                    <a:cubicBezTo>
                      <a:pt x="729809" y="320180"/>
                      <a:pt x="737952" y="311584"/>
                      <a:pt x="737952" y="300977"/>
                    </a:cubicBezTo>
                    <a:cubicBezTo>
                      <a:pt x="737952" y="293793"/>
                      <a:pt x="734170" y="287607"/>
                      <a:pt x="728639" y="284317"/>
                    </a:cubicBezTo>
                    <a:cubicBezTo>
                      <a:pt x="729671" y="283330"/>
                      <a:pt x="730697" y="282333"/>
                      <a:pt x="731718" y="281336"/>
                    </a:cubicBezTo>
                    <a:cubicBezTo>
                      <a:pt x="734277" y="288327"/>
                      <a:pt x="740330" y="293292"/>
                      <a:pt x="747526" y="293292"/>
                    </a:cubicBezTo>
                    <a:cubicBezTo>
                      <a:pt x="757047" y="293292"/>
                      <a:pt x="764759" y="284701"/>
                      <a:pt x="764759" y="274094"/>
                    </a:cubicBezTo>
                    <a:cubicBezTo>
                      <a:pt x="764759" y="266500"/>
                      <a:pt x="760770" y="259999"/>
                      <a:pt x="755031" y="256885"/>
                    </a:cubicBezTo>
                    <a:cubicBezTo>
                      <a:pt x="755584" y="256256"/>
                      <a:pt x="756164" y="255653"/>
                      <a:pt x="756717" y="255018"/>
                    </a:cubicBezTo>
                    <a:cubicBezTo>
                      <a:pt x="759962" y="259578"/>
                      <a:pt x="765196" y="262570"/>
                      <a:pt x="771142" y="262570"/>
                    </a:cubicBezTo>
                    <a:cubicBezTo>
                      <a:pt x="781009" y="262570"/>
                      <a:pt x="789014" y="254405"/>
                      <a:pt x="789014" y="244331"/>
                    </a:cubicBezTo>
                    <a:cubicBezTo>
                      <a:pt x="789014" y="236988"/>
                      <a:pt x="784743" y="230695"/>
                      <a:pt x="778620" y="227800"/>
                    </a:cubicBezTo>
                    <a:cubicBezTo>
                      <a:pt x="779216" y="227000"/>
                      <a:pt x="779823" y="226200"/>
                      <a:pt x="780418" y="225395"/>
                    </a:cubicBezTo>
                    <a:cubicBezTo>
                      <a:pt x="783498" y="228536"/>
                      <a:pt x="787583" y="230573"/>
                      <a:pt x="792205" y="230573"/>
                    </a:cubicBezTo>
                    <a:cubicBezTo>
                      <a:pt x="801720" y="230573"/>
                      <a:pt x="809438" y="222408"/>
                      <a:pt x="809438" y="212335"/>
                    </a:cubicBezTo>
                    <a:cubicBezTo>
                      <a:pt x="809438" y="205914"/>
                      <a:pt x="806284" y="200293"/>
                      <a:pt x="801550" y="197045"/>
                    </a:cubicBezTo>
                    <a:cubicBezTo>
                      <a:pt x="802183" y="196283"/>
                      <a:pt x="802811" y="195526"/>
                      <a:pt x="803348" y="194683"/>
                    </a:cubicBezTo>
                    <a:cubicBezTo>
                      <a:pt x="806385" y="197099"/>
                      <a:pt x="810124" y="198576"/>
                      <a:pt x="814225" y="198576"/>
                    </a:cubicBezTo>
                    <a:cubicBezTo>
                      <a:pt x="824278" y="198576"/>
                      <a:pt x="832421" y="189985"/>
                      <a:pt x="832421" y="179378"/>
                    </a:cubicBezTo>
                    <a:cubicBezTo>
                      <a:pt x="832421" y="170845"/>
                      <a:pt x="827118" y="163683"/>
                      <a:pt x="819815" y="161182"/>
                    </a:cubicBezTo>
                    <a:cubicBezTo>
                      <a:pt x="820390" y="160041"/>
                      <a:pt x="820932" y="158873"/>
                      <a:pt x="821496" y="157727"/>
                    </a:cubicBezTo>
                    <a:cubicBezTo>
                      <a:pt x="821735" y="157503"/>
                      <a:pt x="822001" y="157311"/>
                      <a:pt x="822230" y="157076"/>
                    </a:cubicBezTo>
                    <a:cubicBezTo>
                      <a:pt x="825076" y="159022"/>
                      <a:pt x="828453" y="160185"/>
                      <a:pt x="832097" y="160185"/>
                    </a:cubicBezTo>
                    <a:cubicBezTo>
                      <a:pt x="842144" y="160185"/>
                      <a:pt x="850287" y="151588"/>
                      <a:pt x="850287" y="140982"/>
                    </a:cubicBezTo>
                    <a:cubicBezTo>
                      <a:pt x="850287" y="132209"/>
                      <a:pt x="844681" y="124898"/>
                      <a:pt x="837075" y="122605"/>
                    </a:cubicBezTo>
                    <a:cubicBezTo>
                      <a:pt x="837389" y="121815"/>
                      <a:pt x="837660" y="120999"/>
                      <a:pt x="837969" y="120210"/>
                    </a:cubicBezTo>
                    <a:cubicBezTo>
                      <a:pt x="840181" y="121213"/>
                      <a:pt x="842612" y="121789"/>
                      <a:pt x="845181" y="121789"/>
                    </a:cubicBezTo>
                    <a:cubicBezTo>
                      <a:pt x="855048" y="121789"/>
                      <a:pt x="863053" y="113624"/>
                      <a:pt x="863053" y="103550"/>
                    </a:cubicBezTo>
                    <a:cubicBezTo>
                      <a:pt x="863053" y="95098"/>
                      <a:pt x="857388" y="88053"/>
                      <a:pt x="849739" y="85984"/>
                    </a:cubicBezTo>
                    <a:cubicBezTo>
                      <a:pt x="850165" y="84555"/>
                      <a:pt x="850548" y="83110"/>
                      <a:pt x="850963" y="81670"/>
                    </a:cubicBezTo>
                    <a:cubicBezTo>
                      <a:pt x="853096" y="82742"/>
                      <a:pt x="855441" y="83387"/>
                      <a:pt x="857946" y="83387"/>
                    </a:cubicBezTo>
                    <a:cubicBezTo>
                      <a:pt x="867462" y="83387"/>
                      <a:pt x="875174" y="74796"/>
                      <a:pt x="875174" y="64189"/>
                    </a:cubicBezTo>
                    <a:cubicBezTo>
                      <a:pt x="875174" y="54318"/>
                      <a:pt x="868462" y="46313"/>
                      <a:pt x="859861" y="45231"/>
                    </a:cubicBezTo>
                    <a:cubicBezTo>
                      <a:pt x="860281" y="43162"/>
                      <a:pt x="860691" y="41093"/>
                      <a:pt x="861085" y="39013"/>
                    </a:cubicBezTo>
                    <a:cubicBezTo>
                      <a:pt x="862622" y="39519"/>
                      <a:pt x="864223" y="39866"/>
                      <a:pt x="865920" y="39866"/>
                    </a:cubicBezTo>
                    <a:cubicBezTo>
                      <a:pt x="875259" y="39866"/>
                      <a:pt x="882834" y="31701"/>
                      <a:pt x="882834" y="21628"/>
                    </a:cubicBezTo>
                    <a:cubicBezTo>
                      <a:pt x="882897" y="12727"/>
                      <a:pt x="876940" y="5325"/>
                      <a:pt x="869079" y="3752"/>
                    </a:cubicBezTo>
                    <a:close/>
                    <a:moveTo>
                      <a:pt x="45549" y="119112"/>
                    </a:moveTo>
                    <a:cubicBezTo>
                      <a:pt x="46661" y="118408"/>
                      <a:pt x="47671" y="117565"/>
                      <a:pt x="48613" y="116637"/>
                    </a:cubicBezTo>
                    <a:cubicBezTo>
                      <a:pt x="48868" y="117304"/>
                      <a:pt x="49113" y="117976"/>
                      <a:pt x="49368" y="118642"/>
                    </a:cubicBezTo>
                    <a:cubicBezTo>
                      <a:pt x="48054" y="118669"/>
                      <a:pt x="46783" y="118824"/>
                      <a:pt x="45549" y="119112"/>
                    </a:cubicBezTo>
                    <a:close/>
                    <a:moveTo>
                      <a:pt x="265682" y="364970"/>
                    </a:moveTo>
                    <a:cubicBezTo>
                      <a:pt x="266060" y="363435"/>
                      <a:pt x="266331" y="361851"/>
                      <a:pt x="266331" y="360187"/>
                    </a:cubicBezTo>
                    <a:cubicBezTo>
                      <a:pt x="266331" y="359622"/>
                      <a:pt x="266262" y="359072"/>
                      <a:pt x="266214" y="358518"/>
                    </a:cubicBezTo>
                    <a:cubicBezTo>
                      <a:pt x="267512" y="359147"/>
                      <a:pt x="268815" y="359760"/>
                      <a:pt x="270118" y="360379"/>
                    </a:cubicBezTo>
                    <a:cubicBezTo>
                      <a:pt x="268400" y="361611"/>
                      <a:pt x="266890" y="363152"/>
                      <a:pt x="265682" y="364970"/>
                    </a:cubicBezTo>
                    <a:close/>
                    <a:moveTo>
                      <a:pt x="363906" y="396786"/>
                    </a:moveTo>
                    <a:cubicBezTo>
                      <a:pt x="363864" y="395826"/>
                      <a:pt x="363811" y="394882"/>
                      <a:pt x="363635" y="393965"/>
                    </a:cubicBezTo>
                    <a:cubicBezTo>
                      <a:pt x="364124" y="394125"/>
                      <a:pt x="364598" y="394338"/>
                      <a:pt x="365103" y="394466"/>
                    </a:cubicBezTo>
                    <a:cubicBezTo>
                      <a:pt x="364640" y="395192"/>
                      <a:pt x="364273" y="395991"/>
                      <a:pt x="363906" y="396786"/>
                    </a:cubicBezTo>
                    <a:close/>
                    <a:moveTo>
                      <a:pt x="470773" y="402785"/>
                    </a:moveTo>
                    <a:cubicBezTo>
                      <a:pt x="470268" y="401319"/>
                      <a:pt x="469534" y="399991"/>
                      <a:pt x="468699" y="398727"/>
                    </a:cubicBezTo>
                    <a:cubicBezTo>
                      <a:pt x="470008" y="398647"/>
                      <a:pt x="471305" y="398503"/>
                      <a:pt x="472614" y="398413"/>
                    </a:cubicBezTo>
                    <a:cubicBezTo>
                      <a:pt x="471837" y="399767"/>
                      <a:pt x="471215" y="401234"/>
                      <a:pt x="470773" y="402785"/>
                    </a:cubicBezTo>
                    <a:close/>
                    <a:moveTo>
                      <a:pt x="540775" y="391859"/>
                    </a:moveTo>
                    <a:cubicBezTo>
                      <a:pt x="540781" y="391859"/>
                      <a:pt x="540781" y="391859"/>
                      <a:pt x="540786" y="391859"/>
                    </a:cubicBezTo>
                    <a:cubicBezTo>
                      <a:pt x="541020" y="391859"/>
                      <a:pt x="541233" y="391789"/>
                      <a:pt x="541467" y="391784"/>
                    </a:cubicBezTo>
                    <a:cubicBezTo>
                      <a:pt x="541462" y="391917"/>
                      <a:pt x="541424" y="392045"/>
                      <a:pt x="541424" y="392178"/>
                    </a:cubicBezTo>
                    <a:cubicBezTo>
                      <a:pt x="541424" y="392552"/>
                      <a:pt x="541510" y="392909"/>
                      <a:pt x="541531" y="393272"/>
                    </a:cubicBezTo>
                    <a:cubicBezTo>
                      <a:pt x="541297" y="392792"/>
                      <a:pt x="541047" y="392317"/>
                      <a:pt x="540775" y="391859"/>
                    </a:cubicBezTo>
                    <a:close/>
                    <a:moveTo>
                      <a:pt x="576173" y="384441"/>
                    </a:moveTo>
                    <a:cubicBezTo>
                      <a:pt x="575237" y="382286"/>
                      <a:pt x="573907" y="380366"/>
                      <a:pt x="572295" y="378745"/>
                    </a:cubicBezTo>
                    <a:cubicBezTo>
                      <a:pt x="573556" y="378329"/>
                      <a:pt x="574790" y="377839"/>
                      <a:pt x="576045" y="377412"/>
                    </a:cubicBezTo>
                    <a:cubicBezTo>
                      <a:pt x="576157" y="377428"/>
                      <a:pt x="576263" y="377476"/>
                      <a:pt x="576380" y="377497"/>
                    </a:cubicBezTo>
                    <a:cubicBezTo>
                      <a:pt x="576077" y="378825"/>
                      <a:pt x="575891" y="380196"/>
                      <a:pt x="575891" y="381620"/>
                    </a:cubicBezTo>
                    <a:cubicBezTo>
                      <a:pt x="575891" y="382590"/>
                      <a:pt x="576034" y="383518"/>
                      <a:pt x="576173" y="384441"/>
                    </a:cubicBezTo>
                    <a:close/>
                  </a:path>
                </a:pathLst>
              </a:custGeom>
              <a:solidFill>
                <a:srgbClr val="EB9200"/>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2" name="Free-form: Shape 2110">
                <a:extLst>
                  <a:ext uri="{FF2B5EF4-FFF2-40B4-BE49-F238E27FC236}">
                    <a16:creationId xmlns:a16="http://schemas.microsoft.com/office/drawing/2014/main" id="{7A5F50EA-8752-E2FD-41C2-CDB0C942DB8E}"/>
                  </a:ext>
                </a:extLst>
              </p:cNvPr>
              <p:cNvSpPr/>
              <p:nvPr/>
            </p:nvSpPr>
            <p:spPr>
              <a:xfrm>
                <a:off x="8538306" y="389167"/>
                <a:ext cx="22291" cy="34263"/>
              </a:xfrm>
              <a:custGeom>
                <a:avLst/>
                <a:gdLst>
                  <a:gd name="connsiteX0" fmla="*/ 9642 w 22291"/>
                  <a:gd name="connsiteY0" fmla="*/ 43 h 34263"/>
                  <a:gd name="connsiteX1" fmla="*/ 2063 w 22291"/>
                  <a:gd name="connsiteY1" fmla="*/ 1973 h 34263"/>
                  <a:gd name="connsiteX2" fmla="*/ 196 w 22291"/>
                  <a:gd name="connsiteY2" fmla="*/ 1776 h 34263"/>
                  <a:gd name="connsiteX3" fmla="*/ 1419 w 22291"/>
                  <a:gd name="connsiteY3" fmla="*/ 9333 h 34263"/>
                  <a:gd name="connsiteX4" fmla="*/ 1010 w 22291"/>
                  <a:gd name="connsiteY4" fmla="*/ 13828 h 34263"/>
                  <a:gd name="connsiteX5" fmla="*/ 14828 w 22291"/>
                  <a:gd name="connsiteY5" fmla="*/ 31730 h 34263"/>
                  <a:gd name="connsiteX6" fmla="*/ 14583 w 22291"/>
                  <a:gd name="connsiteY6" fmla="*/ 34306 h 34263"/>
                  <a:gd name="connsiteX7" fmla="*/ 22487 w 22291"/>
                  <a:gd name="connsiteY7" fmla="*/ 18377 h 34263"/>
                  <a:gd name="connsiteX8" fmla="*/ 9642 w 22291"/>
                  <a:gd name="connsiteY8" fmla="*/ 43 h 3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91" h="34263">
                    <a:moveTo>
                      <a:pt x="9642" y="43"/>
                    </a:moveTo>
                    <a:cubicBezTo>
                      <a:pt x="7344" y="1243"/>
                      <a:pt x="4797" y="1973"/>
                      <a:pt x="2063" y="1973"/>
                    </a:cubicBezTo>
                    <a:cubicBezTo>
                      <a:pt x="1425" y="1973"/>
                      <a:pt x="824" y="1845"/>
                      <a:pt x="196" y="1776"/>
                    </a:cubicBezTo>
                    <a:cubicBezTo>
                      <a:pt x="935" y="4160"/>
                      <a:pt x="1419" y="6671"/>
                      <a:pt x="1419" y="9333"/>
                    </a:cubicBezTo>
                    <a:cubicBezTo>
                      <a:pt x="1419" y="10874"/>
                      <a:pt x="1270" y="12372"/>
                      <a:pt x="1010" y="13828"/>
                    </a:cubicBezTo>
                    <a:cubicBezTo>
                      <a:pt x="8871" y="15401"/>
                      <a:pt x="14828" y="22803"/>
                      <a:pt x="14828" y="31730"/>
                    </a:cubicBezTo>
                    <a:cubicBezTo>
                      <a:pt x="14828" y="32616"/>
                      <a:pt x="14700" y="33458"/>
                      <a:pt x="14583" y="34306"/>
                    </a:cubicBezTo>
                    <a:cubicBezTo>
                      <a:pt x="19349" y="30861"/>
                      <a:pt x="22487" y="25011"/>
                      <a:pt x="22487" y="18377"/>
                    </a:cubicBezTo>
                    <a:cubicBezTo>
                      <a:pt x="22493" y="9663"/>
                      <a:pt x="17051" y="2384"/>
                      <a:pt x="9642" y="43"/>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3" name="Free-form: Shape 2111">
                <a:extLst>
                  <a:ext uri="{FF2B5EF4-FFF2-40B4-BE49-F238E27FC236}">
                    <a16:creationId xmlns:a16="http://schemas.microsoft.com/office/drawing/2014/main" id="{842EA5C1-6266-9995-1407-1AF710E871D6}"/>
                  </a:ext>
                </a:extLst>
              </p:cNvPr>
              <p:cNvSpPr/>
              <p:nvPr/>
            </p:nvSpPr>
            <p:spPr>
              <a:xfrm>
                <a:off x="8539263" y="349907"/>
                <a:ext cx="21344" cy="34508"/>
              </a:xfrm>
              <a:custGeom>
                <a:avLst/>
                <a:gdLst>
                  <a:gd name="connsiteX0" fmla="*/ 3664 w 21344"/>
                  <a:gd name="connsiteY0" fmla="*/ 46 h 34508"/>
                  <a:gd name="connsiteX1" fmla="*/ 441 w 21344"/>
                  <a:gd name="connsiteY1" fmla="*/ 409 h 34508"/>
                  <a:gd name="connsiteX2" fmla="*/ 238 w 21344"/>
                  <a:gd name="connsiteY2" fmla="*/ 3027 h 34508"/>
                  <a:gd name="connsiteX3" fmla="*/ 196 w 21344"/>
                  <a:gd name="connsiteY3" fmla="*/ 4862 h 34508"/>
                  <a:gd name="connsiteX4" fmla="*/ 1111 w 21344"/>
                  <a:gd name="connsiteY4" fmla="*/ 4760 h 34508"/>
                  <a:gd name="connsiteX5" fmla="*/ 18344 w 21344"/>
                  <a:gd name="connsiteY5" fmla="*/ 22998 h 34508"/>
                  <a:gd name="connsiteX6" fmla="*/ 14339 w 21344"/>
                  <a:gd name="connsiteY6" fmla="*/ 34555 h 34508"/>
                  <a:gd name="connsiteX7" fmla="*/ 21541 w 21344"/>
                  <a:gd name="connsiteY7" fmla="*/ 19239 h 34508"/>
                  <a:gd name="connsiteX8" fmla="*/ 3664 w 21344"/>
                  <a:gd name="connsiteY8" fmla="*/ 46 h 3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44" h="34508">
                    <a:moveTo>
                      <a:pt x="3664" y="46"/>
                    </a:moveTo>
                    <a:cubicBezTo>
                      <a:pt x="2557" y="46"/>
                      <a:pt x="1483" y="195"/>
                      <a:pt x="441" y="409"/>
                    </a:cubicBezTo>
                    <a:cubicBezTo>
                      <a:pt x="414" y="1294"/>
                      <a:pt x="350" y="2174"/>
                      <a:pt x="238" y="3027"/>
                    </a:cubicBezTo>
                    <a:cubicBezTo>
                      <a:pt x="238" y="3640"/>
                      <a:pt x="201" y="4248"/>
                      <a:pt x="196" y="4862"/>
                    </a:cubicBezTo>
                    <a:cubicBezTo>
                      <a:pt x="499" y="4819"/>
                      <a:pt x="797" y="4760"/>
                      <a:pt x="1111" y="4760"/>
                    </a:cubicBezTo>
                    <a:cubicBezTo>
                      <a:pt x="10631" y="4760"/>
                      <a:pt x="18344" y="12925"/>
                      <a:pt x="18344" y="22998"/>
                    </a:cubicBezTo>
                    <a:cubicBezTo>
                      <a:pt x="18344" y="27409"/>
                      <a:pt x="16801" y="31403"/>
                      <a:pt x="14339" y="34555"/>
                    </a:cubicBezTo>
                    <a:cubicBezTo>
                      <a:pt x="18684" y="31051"/>
                      <a:pt x="21541" y="25526"/>
                      <a:pt x="21541" y="19239"/>
                    </a:cubicBezTo>
                    <a:cubicBezTo>
                      <a:pt x="21535" y="8642"/>
                      <a:pt x="13536" y="46"/>
                      <a:pt x="3664" y="46"/>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4" name="Free-form: Shape 2112">
                <a:extLst>
                  <a:ext uri="{FF2B5EF4-FFF2-40B4-BE49-F238E27FC236}">
                    <a16:creationId xmlns:a16="http://schemas.microsoft.com/office/drawing/2014/main" id="{F2BD3708-5689-186E-61B2-C25EBA3F7C56}"/>
                  </a:ext>
                </a:extLst>
              </p:cNvPr>
              <p:cNvSpPr/>
              <p:nvPr/>
            </p:nvSpPr>
            <p:spPr>
              <a:xfrm>
                <a:off x="7687107" y="323040"/>
                <a:ext cx="2515" cy="1135"/>
              </a:xfrm>
              <a:custGeom>
                <a:avLst/>
                <a:gdLst>
                  <a:gd name="connsiteX0" fmla="*/ 2698 w 2515"/>
                  <a:gd name="connsiteY0" fmla="*/ 1186 h 1135"/>
                  <a:gd name="connsiteX1" fmla="*/ 2783 w 2515"/>
                  <a:gd name="connsiteY1" fmla="*/ 50 h 1135"/>
                  <a:gd name="connsiteX2" fmla="*/ 267 w 2515"/>
                  <a:gd name="connsiteY2" fmla="*/ 311 h 1135"/>
                  <a:gd name="connsiteX3" fmla="*/ 2698 w 2515"/>
                  <a:gd name="connsiteY3" fmla="*/ 1186 h 1135"/>
                </a:gdLst>
                <a:ahLst/>
                <a:cxnLst>
                  <a:cxn ang="0">
                    <a:pos x="connsiteX0" y="connsiteY0"/>
                  </a:cxn>
                  <a:cxn ang="0">
                    <a:pos x="connsiteX1" y="connsiteY1"/>
                  </a:cxn>
                  <a:cxn ang="0">
                    <a:pos x="connsiteX2" y="connsiteY2"/>
                  </a:cxn>
                  <a:cxn ang="0">
                    <a:pos x="connsiteX3" y="connsiteY3"/>
                  </a:cxn>
                </a:cxnLst>
                <a:rect l="l" t="t" r="r" b="b"/>
                <a:pathLst>
                  <a:path w="2515" h="1135">
                    <a:moveTo>
                      <a:pt x="2698" y="1186"/>
                    </a:moveTo>
                    <a:cubicBezTo>
                      <a:pt x="2719" y="807"/>
                      <a:pt x="2751" y="428"/>
                      <a:pt x="2783" y="50"/>
                    </a:cubicBezTo>
                    <a:cubicBezTo>
                      <a:pt x="1922" y="50"/>
                      <a:pt x="1097" y="188"/>
                      <a:pt x="267" y="311"/>
                    </a:cubicBezTo>
                    <a:cubicBezTo>
                      <a:pt x="1092" y="562"/>
                      <a:pt x="1916" y="818"/>
                      <a:pt x="2698" y="1186"/>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5" name="Free-form: Shape 2113">
                <a:extLst>
                  <a:ext uri="{FF2B5EF4-FFF2-40B4-BE49-F238E27FC236}">
                    <a16:creationId xmlns:a16="http://schemas.microsoft.com/office/drawing/2014/main" id="{B38B2AEA-B331-BAE7-D6A8-1F89DDE6F7AE}"/>
                  </a:ext>
                </a:extLst>
              </p:cNvPr>
              <p:cNvSpPr/>
              <p:nvPr/>
            </p:nvSpPr>
            <p:spPr>
              <a:xfrm>
                <a:off x="8033686" y="793159"/>
                <a:ext cx="1468" cy="2831"/>
              </a:xfrm>
              <a:custGeom>
                <a:avLst/>
                <a:gdLst>
                  <a:gd name="connsiteX0" fmla="*/ 505 w 1468"/>
                  <a:gd name="connsiteY0" fmla="*/ 2842 h 2831"/>
                  <a:gd name="connsiteX1" fmla="*/ 1707 w 1468"/>
                  <a:gd name="connsiteY1" fmla="*/ 507 h 2831"/>
                  <a:gd name="connsiteX2" fmla="*/ 239 w 1468"/>
                  <a:gd name="connsiteY2" fmla="*/ 11 h 2831"/>
                  <a:gd name="connsiteX3" fmla="*/ 505 w 1468"/>
                  <a:gd name="connsiteY3" fmla="*/ 2842 h 2831"/>
                </a:gdLst>
                <a:ahLst/>
                <a:cxnLst>
                  <a:cxn ang="0">
                    <a:pos x="connsiteX0" y="connsiteY0"/>
                  </a:cxn>
                  <a:cxn ang="0">
                    <a:pos x="connsiteX1" y="connsiteY1"/>
                  </a:cxn>
                  <a:cxn ang="0">
                    <a:pos x="connsiteX2" y="connsiteY2"/>
                  </a:cxn>
                  <a:cxn ang="0">
                    <a:pos x="connsiteX3" y="connsiteY3"/>
                  </a:cxn>
                </a:cxnLst>
                <a:rect l="l" t="t" r="r" b="b"/>
                <a:pathLst>
                  <a:path w="1468" h="2831">
                    <a:moveTo>
                      <a:pt x="505" y="2842"/>
                    </a:moveTo>
                    <a:cubicBezTo>
                      <a:pt x="872" y="2043"/>
                      <a:pt x="1239" y="1243"/>
                      <a:pt x="1707" y="507"/>
                    </a:cubicBezTo>
                    <a:cubicBezTo>
                      <a:pt x="1196" y="384"/>
                      <a:pt x="723" y="171"/>
                      <a:pt x="239" y="11"/>
                    </a:cubicBezTo>
                    <a:cubicBezTo>
                      <a:pt x="409" y="928"/>
                      <a:pt x="462" y="1883"/>
                      <a:pt x="505" y="2842"/>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6" name="Free-form: Shape 2114">
                <a:extLst>
                  <a:ext uri="{FF2B5EF4-FFF2-40B4-BE49-F238E27FC236}">
                    <a16:creationId xmlns:a16="http://schemas.microsoft.com/office/drawing/2014/main" id="{83DDEDEA-40CB-59BE-F6D7-2368A44C0A4F}"/>
                  </a:ext>
                </a:extLst>
              </p:cNvPr>
              <p:cNvSpPr/>
              <p:nvPr/>
            </p:nvSpPr>
            <p:spPr>
              <a:xfrm>
                <a:off x="7664475" y="439860"/>
                <a:ext cx="33200" cy="39953"/>
              </a:xfrm>
              <a:custGeom>
                <a:avLst/>
                <a:gdLst>
                  <a:gd name="connsiteX0" fmla="*/ 25150 w 33200"/>
                  <a:gd name="connsiteY0" fmla="*/ 38419 h 39953"/>
                  <a:gd name="connsiteX1" fmla="*/ 16863 w 33200"/>
                  <a:gd name="connsiteY1" fmla="*/ 21988 h 39953"/>
                  <a:gd name="connsiteX2" fmla="*/ 33468 w 33200"/>
                  <a:gd name="connsiteY2" fmla="*/ 2630 h 39953"/>
                  <a:gd name="connsiteX3" fmla="*/ 32953 w 33200"/>
                  <a:gd name="connsiteY3" fmla="*/ 38 h 39953"/>
                  <a:gd name="connsiteX4" fmla="*/ 24831 w 33200"/>
                  <a:gd name="connsiteY4" fmla="*/ 2427 h 39953"/>
                  <a:gd name="connsiteX5" fmla="*/ 24878 w 33200"/>
                  <a:gd name="connsiteY5" fmla="*/ 4257 h 39953"/>
                  <a:gd name="connsiteX6" fmla="*/ 18139 w 33200"/>
                  <a:gd name="connsiteY6" fmla="*/ 2875 h 39953"/>
                  <a:gd name="connsiteX7" fmla="*/ 268 w 33200"/>
                  <a:gd name="connsiteY7" fmla="*/ 21434 h 39953"/>
                  <a:gd name="connsiteX8" fmla="*/ 18139 w 33200"/>
                  <a:gd name="connsiteY8" fmla="*/ 39992 h 39953"/>
                  <a:gd name="connsiteX9" fmla="*/ 25150 w 33200"/>
                  <a:gd name="connsiteY9" fmla="*/ 38419 h 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200" h="39953">
                    <a:moveTo>
                      <a:pt x="25150" y="38419"/>
                    </a:moveTo>
                    <a:cubicBezTo>
                      <a:pt x="20177" y="34952"/>
                      <a:pt x="16863" y="28910"/>
                      <a:pt x="16863" y="21988"/>
                    </a:cubicBezTo>
                    <a:cubicBezTo>
                      <a:pt x="16863" y="11691"/>
                      <a:pt x="24203" y="3361"/>
                      <a:pt x="33468" y="2630"/>
                    </a:cubicBezTo>
                    <a:cubicBezTo>
                      <a:pt x="33293" y="1766"/>
                      <a:pt x="33123" y="902"/>
                      <a:pt x="32953" y="38"/>
                    </a:cubicBezTo>
                    <a:cubicBezTo>
                      <a:pt x="30527" y="1441"/>
                      <a:pt x="27772" y="2315"/>
                      <a:pt x="24831" y="2427"/>
                    </a:cubicBezTo>
                    <a:cubicBezTo>
                      <a:pt x="24847" y="3035"/>
                      <a:pt x="24857" y="3649"/>
                      <a:pt x="24878" y="4257"/>
                    </a:cubicBezTo>
                    <a:cubicBezTo>
                      <a:pt x="22799" y="3371"/>
                      <a:pt x="20528" y="2875"/>
                      <a:pt x="18139" y="2875"/>
                    </a:cubicBezTo>
                    <a:cubicBezTo>
                      <a:pt x="8268" y="2875"/>
                      <a:pt x="268" y="11189"/>
                      <a:pt x="268" y="21434"/>
                    </a:cubicBezTo>
                    <a:cubicBezTo>
                      <a:pt x="268" y="31678"/>
                      <a:pt x="8268" y="39992"/>
                      <a:pt x="18139" y="39992"/>
                    </a:cubicBezTo>
                    <a:cubicBezTo>
                      <a:pt x="20645" y="39992"/>
                      <a:pt x="23001" y="39411"/>
                      <a:pt x="25150" y="38419"/>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7" name="Free-form: Shape 2115">
                <a:extLst>
                  <a:ext uri="{FF2B5EF4-FFF2-40B4-BE49-F238E27FC236}">
                    <a16:creationId xmlns:a16="http://schemas.microsoft.com/office/drawing/2014/main" id="{F33F1308-4ADC-DFC8-D939-8F3A9C17D4CB}"/>
                  </a:ext>
                </a:extLst>
              </p:cNvPr>
              <p:cNvSpPr/>
              <p:nvPr/>
            </p:nvSpPr>
            <p:spPr>
              <a:xfrm>
                <a:off x="8537434" y="308902"/>
                <a:ext cx="3265" cy="1829"/>
              </a:xfrm>
              <a:custGeom>
                <a:avLst/>
                <a:gdLst>
                  <a:gd name="connsiteX0" fmla="*/ 335 w 3265"/>
                  <a:gd name="connsiteY0" fmla="*/ 1880 h 1829"/>
                  <a:gd name="connsiteX1" fmla="*/ 3463 w 3265"/>
                  <a:gd name="connsiteY1" fmla="*/ 1165 h 1829"/>
                  <a:gd name="connsiteX2" fmla="*/ 989 w 3265"/>
                  <a:gd name="connsiteY2" fmla="*/ 227 h 1829"/>
                  <a:gd name="connsiteX3" fmla="*/ 521 w 3265"/>
                  <a:gd name="connsiteY3" fmla="*/ 104 h 1829"/>
                  <a:gd name="connsiteX4" fmla="*/ 197 w 3265"/>
                  <a:gd name="connsiteY4" fmla="*/ 51 h 1829"/>
                  <a:gd name="connsiteX5" fmla="*/ 335 w 3265"/>
                  <a:gd name="connsiteY5" fmla="*/ 1880 h 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5" h="1829">
                    <a:moveTo>
                      <a:pt x="335" y="1880"/>
                    </a:moveTo>
                    <a:cubicBezTo>
                      <a:pt x="1340" y="1539"/>
                      <a:pt x="2393" y="1315"/>
                      <a:pt x="3463" y="1165"/>
                    </a:cubicBezTo>
                    <a:cubicBezTo>
                      <a:pt x="2665" y="797"/>
                      <a:pt x="1840" y="472"/>
                      <a:pt x="989" y="227"/>
                    </a:cubicBezTo>
                    <a:cubicBezTo>
                      <a:pt x="835" y="184"/>
                      <a:pt x="675" y="152"/>
                      <a:pt x="521" y="104"/>
                    </a:cubicBezTo>
                    <a:cubicBezTo>
                      <a:pt x="415" y="77"/>
                      <a:pt x="303" y="77"/>
                      <a:pt x="197" y="51"/>
                    </a:cubicBezTo>
                    <a:cubicBezTo>
                      <a:pt x="261" y="659"/>
                      <a:pt x="287" y="1272"/>
                      <a:pt x="335" y="1880"/>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508" name="Free-form: Shape 2096">
              <a:extLst>
                <a:ext uri="{FF2B5EF4-FFF2-40B4-BE49-F238E27FC236}">
                  <a16:creationId xmlns:a16="http://schemas.microsoft.com/office/drawing/2014/main" id="{CD818B1E-A2F6-FC03-341F-08591731698B}"/>
                </a:ext>
              </a:extLst>
            </p:cNvPr>
            <p:cNvSpPr/>
            <p:nvPr/>
          </p:nvSpPr>
          <p:spPr>
            <a:xfrm>
              <a:off x="7664475" y="-48150"/>
              <a:ext cx="896127" cy="954776"/>
            </a:xfrm>
            <a:custGeom>
              <a:avLst/>
              <a:gdLst>
                <a:gd name="connsiteX0" fmla="*/ 896359 w 896127"/>
                <a:gd name="connsiteY0" fmla="*/ 455693 h 954776"/>
                <a:gd name="connsiteX1" fmla="*/ 878488 w 896127"/>
                <a:gd name="connsiteY1" fmla="*/ 436495 h 954776"/>
                <a:gd name="connsiteX2" fmla="*/ 873329 w 896127"/>
                <a:gd name="connsiteY2" fmla="*/ 437396 h 954776"/>
                <a:gd name="connsiteX3" fmla="*/ 873196 w 896127"/>
                <a:gd name="connsiteY3" fmla="*/ 435529 h 954776"/>
                <a:gd name="connsiteX4" fmla="*/ 878488 w 896127"/>
                <a:gd name="connsiteY4" fmla="*/ 436489 h 954776"/>
                <a:gd name="connsiteX5" fmla="*/ 896359 w 896127"/>
                <a:gd name="connsiteY5" fmla="*/ 417291 h 954776"/>
                <a:gd name="connsiteX6" fmla="*/ 878488 w 896127"/>
                <a:gd name="connsiteY6" fmla="*/ 398093 h 954776"/>
                <a:gd name="connsiteX7" fmla="*/ 868850 w 896127"/>
                <a:gd name="connsiteY7" fmla="*/ 401207 h 954776"/>
                <a:gd name="connsiteX8" fmla="*/ 867749 w 896127"/>
                <a:gd name="connsiteY8" fmla="*/ 394717 h 954776"/>
                <a:gd name="connsiteX9" fmla="*/ 869228 w 896127"/>
                <a:gd name="connsiteY9" fmla="*/ 394893 h 954776"/>
                <a:gd name="connsiteX10" fmla="*/ 887418 w 896127"/>
                <a:gd name="connsiteY10" fmla="*/ 375695 h 954776"/>
                <a:gd name="connsiteX11" fmla="*/ 870276 w 896127"/>
                <a:gd name="connsiteY11" fmla="*/ 356609 h 954776"/>
                <a:gd name="connsiteX12" fmla="*/ 878483 w 896127"/>
                <a:gd name="connsiteY12" fmla="*/ 340499 h 954776"/>
                <a:gd name="connsiteX13" fmla="*/ 860611 w 896127"/>
                <a:gd name="connsiteY13" fmla="*/ 321300 h 954776"/>
                <a:gd name="connsiteX14" fmla="*/ 850963 w 896127"/>
                <a:gd name="connsiteY14" fmla="*/ 324383 h 954776"/>
                <a:gd name="connsiteX15" fmla="*/ 848580 w 896127"/>
                <a:gd name="connsiteY15" fmla="*/ 321492 h 954776"/>
                <a:gd name="connsiteX16" fmla="*/ 847809 w 896127"/>
                <a:gd name="connsiteY16" fmla="*/ 319434 h 954776"/>
                <a:gd name="connsiteX17" fmla="*/ 861888 w 896127"/>
                <a:gd name="connsiteY17" fmla="*/ 300502 h 954776"/>
                <a:gd name="connsiteX18" fmla="*/ 844016 w 896127"/>
                <a:gd name="connsiteY18" fmla="*/ 280984 h 954776"/>
                <a:gd name="connsiteX19" fmla="*/ 833751 w 896127"/>
                <a:gd name="connsiteY19" fmla="*/ 284600 h 954776"/>
                <a:gd name="connsiteX20" fmla="*/ 831948 w 896127"/>
                <a:gd name="connsiteY20" fmla="*/ 280728 h 954776"/>
                <a:gd name="connsiteX21" fmla="*/ 846569 w 896127"/>
                <a:gd name="connsiteY21" fmla="*/ 262106 h 954776"/>
                <a:gd name="connsiteX22" fmla="*/ 829655 w 896127"/>
                <a:gd name="connsiteY22" fmla="*/ 243228 h 954776"/>
                <a:gd name="connsiteX23" fmla="*/ 816443 w 896127"/>
                <a:gd name="connsiteY23" fmla="*/ 250497 h 954776"/>
                <a:gd name="connsiteX24" fmla="*/ 813576 w 896127"/>
                <a:gd name="connsiteY24" fmla="*/ 245244 h 954776"/>
                <a:gd name="connsiteX25" fmla="*/ 827421 w 896127"/>
                <a:gd name="connsiteY25" fmla="*/ 226910 h 954776"/>
                <a:gd name="connsiteX26" fmla="*/ 810193 w 896127"/>
                <a:gd name="connsiteY26" fmla="*/ 208031 h 954776"/>
                <a:gd name="connsiteX27" fmla="*/ 795646 w 896127"/>
                <a:gd name="connsiteY27" fmla="*/ 216873 h 954776"/>
                <a:gd name="connsiteX28" fmla="*/ 789274 w 896127"/>
                <a:gd name="connsiteY28" fmla="*/ 207626 h 954776"/>
                <a:gd name="connsiteX29" fmla="*/ 803172 w 896127"/>
                <a:gd name="connsiteY29" fmla="*/ 188513 h 954776"/>
                <a:gd name="connsiteX30" fmla="*/ 785939 w 896127"/>
                <a:gd name="connsiteY30" fmla="*/ 168995 h 954776"/>
                <a:gd name="connsiteX31" fmla="*/ 769663 w 896127"/>
                <a:gd name="connsiteY31" fmla="*/ 182375 h 954776"/>
                <a:gd name="connsiteX32" fmla="*/ 766233 w 896127"/>
                <a:gd name="connsiteY32" fmla="*/ 178210 h 954776"/>
                <a:gd name="connsiteX33" fmla="*/ 778280 w 896127"/>
                <a:gd name="connsiteY33" fmla="*/ 160031 h 954776"/>
                <a:gd name="connsiteX34" fmla="*/ 761047 w 896127"/>
                <a:gd name="connsiteY34" fmla="*/ 140833 h 954776"/>
                <a:gd name="connsiteX35" fmla="*/ 744569 w 896127"/>
                <a:gd name="connsiteY35" fmla="*/ 154693 h 954776"/>
                <a:gd name="connsiteX36" fmla="*/ 738798 w 896127"/>
                <a:gd name="connsiteY36" fmla="*/ 148901 h 954776"/>
                <a:gd name="connsiteX37" fmla="*/ 750834 w 896127"/>
                <a:gd name="connsiteY37" fmla="*/ 130914 h 954776"/>
                <a:gd name="connsiteX38" fmla="*/ 733920 w 896127"/>
                <a:gd name="connsiteY38" fmla="*/ 112035 h 954776"/>
                <a:gd name="connsiteX39" fmla="*/ 722368 w 896127"/>
                <a:gd name="connsiteY39" fmla="*/ 117187 h 954776"/>
                <a:gd name="connsiteX40" fmla="*/ 724027 w 896127"/>
                <a:gd name="connsiteY40" fmla="*/ 109476 h 954776"/>
                <a:gd name="connsiteX41" fmla="*/ 706156 w 896127"/>
                <a:gd name="connsiteY41" fmla="*/ 90917 h 954776"/>
                <a:gd name="connsiteX42" fmla="*/ 689183 w 896127"/>
                <a:gd name="connsiteY42" fmla="*/ 103956 h 954776"/>
                <a:gd name="connsiteX43" fmla="*/ 684933 w 896127"/>
                <a:gd name="connsiteY43" fmla="*/ 101834 h 954776"/>
                <a:gd name="connsiteX44" fmla="*/ 692758 w 896127"/>
                <a:gd name="connsiteY44" fmla="*/ 86758 h 954776"/>
                <a:gd name="connsiteX45" fmla="*/ 674886 w 896127"/>
                <a:gd name="connsiteY45" fmla="*/ 68520 h 954776"/>
                <a:gd name="connsiteX46" fmla="*/ 657562 w 896127"/>
                <a:gd name="connsiteY46" fmla="*/ 82492 h 954776"/>
                <a:gd name="connsiteX47" fmla="*/ 655408 w 896127"/>
                <a:gd name="connsiteY47" fmla="*/ 80625 h 954776"/>
                <a:gd name="connsiteX48" fmla="*/ 660844 w 896127"/>
                <a:gd name="connsiteY48" fmla="*/ 67560 h 954776"/>
                <a:gd name="connsiteX49" fmla="*/ 642973 w 896127"/>
                <a:gd name="connsiteY49" fmla="*/ 49321 h 954776"/>
                <a:gd name="connsiteX50" fmla="*/ 625106 w 896127"/>
                <a:gd name="connsiteY50" fmla="*/ 67560 h 954776"/>
                <a:gd name="connsiteX51" fmla="*/ 625309 w 896127"/>
                <a:gd name="connsiteY51" fmla="*/ 69426 h 954776"/>
                <a:gd name="connsiteX52" fmla="*/ 622000 w 896127"/>
                <a:gd name="connsiteY52" fmla="*/ 67853 h 954776"/>
                <a:gd name="connsiteX53" fmla="*/ 620814 w 896127"/>
                <a:gd name="connsiteY53" fmla="*/ 65304 h 954776"/>
                <a:gd name="connsiteX54" fmla="*/ 628292 w 896127"/>
                <a:gd name="connsiteY54" fmla="*/ 50287 h 954776"/>
                <a:gd name="connsiteX55" fmla="*/ 611059 w 896127"/>
                <a:gd name="connsiteY55" fmla="*/ 32048 h 954776"/>
                <a:gd name="connsiteX56" fmla="*/ 596762 w 896127"/>
                <a:gd name="connsiteY56" fmla="*/ 40106 h 954776"/>
                <a:gd name="connsiteX57" fmla="*/ 597023 w 896127"/>
                <a:gd name="connsiteY57" fmla="*/ 37493 h 954776"/>
                <a:gd name="connsiteX58" fmla="*/ 579151 w 896127"/>
                <a:gd name="connsiteY58" fmla="*/ 19255 h 954776"/>
                <a:gd name="connsiteX59" fmla="*/ 562248 w 896127"/>
                <a:gd name="connsiteY59" fmla="*/ 31824 h 954776"/>
                <a:gd name="connsiteX60" fmla="*/ 562556 w 896127"/>
                <a:gd name="connsiteY60" fmla="*/ 28529 h 954776"/>
                <a:gd name="connsiteX61" fmla="*/ 544690 w 896127"/>
                <a:gd name="connsiteY61" fmla="*/ 9011 h 954776"/>
                <a:gd name="connsiteX62" fmla="*/ 526819 w 896127"/>
                <a:gd name="connsiteY62" fmla="*/ 28529 h 954776"/>
                <a:gd name="connsiteX63" fmla="*/ 527069 w 896127"/>
                <a:gd name="connsiteY63" fmla="*/ 31249 h 954776"/>
                <a:gd name="connsiteX64" fmla="*/ 525622 w 896127"/>
                <a:gd name="connsiteY64" fmla="*/ 30502 h 954776"/>
                <a:gd name="connsiteX65" fmla="*/ 526824 w 896127"/>
                <a:gd name="connsiteY65" fmla="*/ 23729 h 954776"/>
                <a:gd name="connsiteX66" fmla="*/ 508952 w 896127"/>
                <a:gd name="connsiteY66" fmla="*/ 4531 h 954776"/>
                <a:gd name="connsiteX67" fmla="*/ 492150 w 896127"/>
                <a:gd name="connsiteY67" fmla="*/ 17437 h 954776"/>
                <a:gd name="connsiteX68" fmla="*/ 474491 w 896127"/>
                <a:gd name="connsiteY68" fmla="*/ 1326 h 954776"/>
                <a:gd name="connsiteX69" fmla="*/ 456620 w 896127"/>
                <a:gd name="connsiteY69" fmla="*/ 19564 h 954776"/>
                <a:gd name="connsiteX70" fmla="*/ 459715 w 896127"/>
                <a:gd name="connsiteY70" fmla="*/ 29745 h 954776"/>
                <a:gd name="connsiteX71" fmla="*/ 452157 w 896127"/>
                <a:gd name="connsiteY71" fmla="*/ 29542 h 954776"/>
                <a:gd name="connsiteX72" fmla="*/ 455349 w 896127"/>
                <a:gd name="connsiteY72" fmla="*/ 18919 h 954776"/>
                <a:gd name="connsiteX73" fmla="*/ 437791 w 896127"/>
                <a:gd name="connsiteY73" fmla="*/ 41 h 954776"/>
                <a:gd name="connsiteX74" fmla="*/ 420239 w 896127"/>
                <a:gd name="connsiteY74" fmla="*/ 18919 h 954776"/>
                <a:gd name="connsiteX75" fmla="*/ 421861 w 896127"/>
                <a:gd name="connsiteY75" fmla="*/ 26742 h 954776"/>
                <a:gd name="connsiteX76" fmla="*/ 418600 w 896127"/>
                <a:gd name="connsiteY76" fmla="*/ 28587 h 954776"/>
                <a:gd name="connsiteX77" fmla="*/ 420244 w 896127"/>
                <a:gd name="connsiteY77" fmla="*/ 20519 h 954776"/>
                <a:gd name="connsiteX78" fmla="*/ 403011 w 896127"/>
                <a:gd name="connsiteY78" fmla="*/ 1321 h 954776"/>
                <a:gd name="connsiteX79" fmla="*/ 386070 w 896127"/>
                <a:gd name="connsiteY79" fmla="*/ 17287 h 954776"/>
                <a:gd name="connsiteX80" fmla="*/ 369789 w 896127"/>
                <a:gd name="connsiteY80" fmla="*/ 5816 h 954776"/>
                <a:gd name="connsiteX81" fmla="*/ 351917 w 896127"/>
                <a:gd name="connsiteY81" fmla="*/ 25334 h 954776"/>
                <a:gd name="connsiteX82" fmla="*/ 358194 w 896127"/>
                <a:gd name="connsiteY82" fmla="*/ 40026 h 954776"/>
                <a:gd name="connsiteX83" fmla="*/ 356513 w 896127"/>
                <a:gd name="connsiteY83" fmla="*/ 40437 h 954776"/>
                <a:gd name="connsiteX84" fmla="*/ 351582 w 896127"/>
                <a:gd name="connsiteY84" fmla="*/ 38453 h 954776"/>
                <a:gd name="connsiteX85" fmla="*/ 351917 w 896127"/>
                <a:gd name="connsiteY85" fmla="*/ 34933 h 954776"/>
                <a:gd name="connsiteX86" fmla="*/ 334046 w 896127"/>
                <a:gd name="connsiteY86" fmla="*/ 16055 h 954776"/>
                <a:gd name="connsiteX87" fmla="*/ 316174 w 896127"/>
                <a:gd name="connsiteY87" fmla="*/ 34933 h 954776"/>
                <a:gd name="connsiteX88" fmla="*/ 323009 w 896127"/>
                <a:gd name="connsiteY88" fmla="*/ 49743 h 954776"/>
                <a:gd name="connsiteX89" fmla="*/ 315260 w 896127"/>
                <a:gd name="connsiteY89" fmla="*/ 52505 h 954776"/>
                <a:gd name="connsiteX90" fmla="*/ 316174 w 896127"/>
                <a:gd name="connsiteY90" fmla="*/ 47092 h 954776"/>
                <a:gd name="connsiteX91" fmla="*/ 298303 w 896127"/>
                <a:gd name="connsiteY91" fmla="*/ 28854 h 954776"/>
                <a:gd name="connsiteX92" fmla="*/ 280431 w 896127"/>
                <a:gd name="connsiteY92" fmla="*/ 47092 h 954776"/>
                <a:gd name="connsiteX93" fmla="*/ 280602 w 896127"/>
                <a:gd name="connsiteY93" fmla="*/ 48809 h 954776"/>
                <a:gd name="connsiteX94" fmla="*/ 266390 w 896127"/>
                <a:gd name="connsiteY94" fmla="*/ 41013 h 954776"/>
                <a:gd name="connsiteX95" fmla="*/ 248518 w 896127"/>
                <a:gd name="connsiteY95" fmla="*/ 60531 h 954776"/>
                <a:gd name="connsiteX96" fmla="*/ 254417 w 896127"/>
                <a:gd name="connsiteY96" fmla="*/ 74935 h 954776"/>
                <a:gd name="connsiteX97" fmla="*/ 250342 w 896127"/>
                <a:gd name="connsiteY97" fmla="*/ 78188 h 954776"/>
                <a:gd name="connsiteX98" fmla="*/ 232242 w 896127"/>
                <a:gd name="connsiteY98" fmla="*/ 60856 h 954776"/>
                <a:gd name="connsiteX99" fmla="*/ 214052 w 896127"/>
                <a:gd name="connsiteY99" fmla="*/ 79095 h 954776"/>
                <a:gd name="connsiteX100" fmla="*/ 215972 w 896127"/>
                <a:gd name="connsiteY100" fmla="*/ 87099 h 954776"/>
                <a:gd name="connsiteX101" fmla="*/ 205111 w 896127"/>
                <a:gd name="connsiteY101" fmla="*/ 83254 h 954776"/>
                <a:gd name="connsiteX102" fmla="*/ 187244 w 896127"/>
                <a:gd name="connsiteY102" fmla="*/ 101492 h 954776"/>
                <a:gd name="connsiteX103" fmla="*/ 196675 w 896127"/>
                <a:gd name="connsiteY103" fmla="*/ 117480 h 954776"/>
                <a:gd name="connsiteX104" fmla="*/ 192707 w 896127"/>
                <a:gd name="connsiteY104" fmla="*/ 120659 h 954776"/>
                <a:gd name="connsiteX105" fmla="*/ 175112 w 896127"/>
                <a:gd name="connsiteY105" fmla="*/ 105012 h 954776"/>
                <a:gd name="connsiteX106" fmla="*/ 157246 w 896127"/>
                <a:gd name="connsiteY106" fmla="*/ 123570 h 954776"/>
                <a:gd name="connsiteX107" fmla="*/ 169219 w 896127"/>
                <a:gd name="connsiteY107" fmla="*/ 140945 h 954776"/>
                <a:gd name="connsiteX108" fmla="*/ 164724 w 896127"/>
                <a:gd name="connsiteY108" fmla="*/ 145045 h 954776"/>
                <a:gd name="connsiteX109" fmla="*/ 148305 w 896127"/>
                <a:gd name="connsiteY109" fmla="*/ 133809 h 954776"/>
                <a:gd name="connsiteX110" fmla="*/ 130439 w 896127"/>
                <a:gd name="connsiteY110" fmla="*/ 152367 h 954776"/>
                <a:gd name="connsiteX111" fmla="*/ 141252 w 896127"/>
                <a:gd name="connsiteY111" fmla="*/ 169315 h 954776"/>
                <a:gd name="connsiteX112" fmla="*/ 136566 w 896127"/>
                <a:gd name="connsiteY112" fmla="*/ 174493 h 954776"/>
                <a:gd name="connsiteX113" fmla="*/ 120540 w 896127"/>
                <a:gd name="connsiteY113" fmla="*/ 163252 h 954776"/>
                <a:gd name="connsiteX114" fmla="*/ 102988 w 896127"/>
                <a:gd name="connsiteY114" fmla="*/ 182130 h 954776"/>
                <a:gd name="connsiteX115" fmla="*/ 111354 w 896127"/>
                <a:gd name="connsiteY115" fmla="*/ 198150 h 954776"/>
                <a:gd name="connsiteX116" fmla="*/ 110987 w 896127"/>
                <a:gd name="connsiteY116" fmla="*/ 198992 h 954776"/>
                <a:gd name="connsiteX117" fmla="*/ 97243 w 896127"/>
                <a:gd name="connsiteY117" fmla="*/ 192044 h 954776"/>
                <a:gd name="connsiteX118" fmla="*/ 79372 w 896127"/>
                <a:gd name="connsiteY118" fmla="*/ 210922 h 954776"/>
                <a:gd name="connsiteX119" fmla="*/ 92329 w 896127"/>
                <a:gd name="connsiteY119" fmla="*/ 228984 h 954776"/>
                <a:gd name="connsiteX120" fmla="*/ 90887 w 896127"/>
                <a:gd name="connsiteY120" fmla="*/ 230845 h 954776"/>
                <a:gd name="connsiteX121" fmla="*/ 78101 w 896127"/>
                <a:gd name="connsiteY121" fmla="*/ 225320 h 954776"/>
                <a:gd name="connsiteX122" fmla="*/ 60235 w 896127"/>
                <a:gd name="connsiteY122" fmla="*/ 243559 h 954776"/>
                <a:gd name="connsiteX123" fmla="*/ 77048 w 896127"/>
                <a:gd name="connsiteY123" fmla="*/ 261685 h 954776"/>
                <a:gd name="connsiteX124" fmla="*/ 75356 w 896127"/>
                <a:gd name="connsiteY124" fmla="*/ 264890 h 954776"/>
                <a:gd name="connsiteX125" fmla="*/ 73356 w 896127"/>
                <a:gd name="connsiteY125" fmla="*/ 266239 h 954776"/>
                <a:gd name="connsiteX126" fmla="*/ 60873 w 896127"/>
                <a:gd name="connsiteY126" fmla="*/ 260517 h 954776"/>
                <a:gd name="connsiteX127" fmla="*/ 43640 w 896127"/>
                <a:gd name="connsiteY127" fmla="*/ 278755 h 954776"/>
                <a:gd name="connsiteX128" fmla="*/ 60543 w 896127"/>
                <a:gd name="connsiteY128" fmla="*/ 296961 h 954776"/>
                <a:gd name="connsiteX129" fmla="*/ 57942 w 896127"/>
                <a:gd name="connsiteY129" fmla="*/ 303030 h 954776"/>
                <a:gd name="connsiteX130" fmla="*/ 46831 w 896127"/>
                <a:gd name="connsiteY130" fmla="*/ 298919 h 954776"/>
                <a:gd name="connsiteX131" fmla="*/ 28965 w 896127"/>
                <a:gd name="connsiteY131" fmla="*/ 317477 h 954776"/>
                <a:gd name="connsiteX132" fmla="*/ 46272 w 896127"/>
                <a:gd name="connsiteY132" fmla="*/ 335976 h 954776"/>
                <a:gd name="connsiteX133" fmla="*/ 45549 w 896127"/>
                <a:gd name="connsiteY133" fmla="*/ 338232 h 954776"/>
                <a:gd name="connsiteX134" fmla="*/ 37252 w 896127"/>
                <a:gd name="connsiteY134" fmla="*/ 336024 h 954776"/>
                <a:gd name="connsiteX135" fmla="*/ 19380 w 896127"/>
                <a:gd name="connsiteY135" fmla="*/ 354902 h 954776"/>
                <a:gd name="connsiteX136" fmla="*/ 29087 w 896127"/>
                <a:gd name="connsiteY136" fmla="*/ 371605 h 954776"/>
                <a:gd name="connsiteX137" fmla="*/ 25444 w 896127"/>
                <a:gd name="connsiteY137" fmla="*/ 371226 h 954776"/>
                <a:gd name="connsiteX138" fmla="*/ 7253 w 896127"/>
                <a:gd name="connsiteY138" fmla="*/ 390104 h 954776"/>
                <a:gd name="connsiteX139" fmla="*/ 25444 w 896127"/>
                <a:gd name="connsiteY139" fmla="*/ 408983 h 954776"/>
                <a:gd name="connsiteX140" fmla="*/ 28215 w 896127"/>
                <a:gd name="connsiteY140" fmla="*/ 408695 h 954776"/>
                <a:gd name="connsiteX141" fmla="*/ 26715 w 896127"/>
                <a:gd name="connsiteY141" fmla="*/ 412630 h 954776"/>
                <a:gd name="connsiteX142" fmla="*/ 19380 w 896127"/>
                <a:gd name="connsiteY142" fmla="*/ 410897 h 954776"/>
                <a:gd name="connsiteX143" fmla="*/ 1514 w 896127"/>
                <a:gd name="connsiteY143" fmla="*/ 430100 h 954776"/>
                <a:gd name="connsiteX144" fmla="*/ 19380 w 896127"/>
                <a:gd name="connsiteY144" fmla="*/ 449299 h 954776"/>
                <a:gd name="connsiteX145" fmla="*/ 25492 w 896127"/>
                <a:gd name="connsiteY145" fmla="*/ 448093 h 954776"/>
                <a:gd name="connsiteX146" fmla="*/ 25295 w 896127"/>
                <a:gd name="connsiteY146" fmla="*/ 450845 h 954776"/>
                <a:gd name="connsiteX147" fmla="*/ 18747 w 896127"/>
                <a:gd name="connsiteY147" fmla="*/ 449293 h 954776"/>
                <a:gd name="connsiteX148" fmla="*/ 1514 w 896127"/>
                <a:gd name="connsiteY148" fmla="*/ 468491 h 954776"/>
                <a:gd name="connsiteX149" fmla="*/ 18747 w 896127"/>
                <a:gd name="connsiteY149" fmla="*/ 487690 h 954776"/>
                <a:gd name="connsiteX150" fmla="*/ 24699 w 896127"/>
                <a:gd name="connsiteY150" fmla="*/ 486442 h 954776"/>
                <a:gd name="connsiteX151" fmla="*/ 24843 w 896127"/>
                <a:gd name="connsiteY151" fmla="*/ 492270 h 954776"/>
                <a:gd name="connsiteX152" fmla="*/ 18104 w 896127"/>
                <a:gd name="connsiteY152" fmla="*/ 490889 h 954776"/>
                <a:gd name="connsiteX153" fmla="*/ 232 w 896127"/>
                <a:gd name="connsiteY153" fmla="*/ 509447 h 954776"/>
                <a:gd name="connsiteX154" fmla="*/ 18104 w 896127"/>
                <a:gd name="connsiteY154" fmla="*/ 528006 h 954776"/>
                <a:gd name="connsiteX155" fmla="*/ 26944 w 896127"/>
                <a:gd name="connsiteY155" fmla="*/ 525462 h 954776"/>
                <a:gd name="connsiteX156" fmla="*/ 27688 w 896127"/>
                <a:gd name="connsiteY156" fmla="*/ 531605 h 954776"/>
                <a:gd name="connsiteX157" fmla="*/ 24167 w 896127"/>
                <a:gd name="connsiteY157" fmla="*/ 531205 h 954776"/>
                <a:gd name="connsiteX158" fmla="*/ 5977 w 896127"/>
                <a:gd name="connsiteY158" fmla="*/ 550084 h 954776"/>
                <a:gd name="connsiteX159" fmla="*/ 24167 w 896127"/>
                <a:gd name="connsiteY159" fmla="*/ 568962 h 954776"/>
                <a:gd name="connsiteX160" fmla="*/ 32922 w 896127"/>
                <a:gd name="connsiteY160" fmla="*/ 566519 h 954776"/>
                <a:gd name="connsiteX161" fmla="*/ 33438 w 896127"/>
                <a:gd name="connsiteY161" fmla="*/ 569122 h 954776"/>
                <a:gd name="connsiteX162" fmla="*/ 16827 w 896127"/>
                <a:gd name="connsiteY162" fmla="*/ 588480 h 954776"/>
                <a:gd name="connsiteX163" fmla="*/ 34699 w 896127"/>
                <a:gd name="connsiteY163" fmla="*/ 607998 h 954776"/>
                <a:gd name="connsiteX164" fmla="*/ 38752 w 896127"/>
                <a:gd name="connsiteY164" fmla="*/ 607443 h 954776"/>
                <a:gd name="connsiteX165" fmla="*/ 38959 w 896127"/>
                <a:gd name="connsiteY165" fmla="*/ 609640 h 954776"/>
                <a:gd name="connsiteX166" fmla="*/ 24486 w 896127"/>
                <a:gd name="connsiteY166" fmla="*/ 628471 h 954776"/>
                <a:gd name="connsiteX167" fmla="*/ 42352 w 896127"/>
                <a:gd name="connsiteY167" fmla="*/ 647674 h 954776"/>
                <a:gd name="connsiteX168" fmla="*/ 45794 w 896127"/>
                <a:gd name="connsiteY168" fmla="*/ 647306 h 954776"/>
                <a:gd name="connsiteX169" fmla="*/ 37246 w 896127"/>
                <a:gd name="connsiteY169" fmla="*/ 662713 h 954776"/>
                <a:gd name="connsiteX170" fmla="*/ 55437 w 896127"/>
                <a:gd name="connsiteY170" fmla="*/ 680956 h 954776"/>
                <a:gd name="connsiteX171" fmla="*/ 68298 w 896127"/>
                <a:gd name="connsiteY171" fmla="*/ 675517 h 954776"/>
                <a:gd name="connsiteX172" fmla="*/ 69447 w 896127"/>
                <a:gd name="connsiteY172" fmla="*/ 677884 h 954776"/>
                <a:gd name="connsiteX173" fmla="*/ 52565 w 896127"/>
                <a:gd name="connsiteY173" fmla="*/ 696309 h 954776"/>
                <a:gd name="connsiteX174" fmla="*/ 70755 w 896127"/>
                <a:gd name="connsiteY174" fmla="*/ 714862 h 954776"/>
                <a:gd name="connsiteX175" fmla="*/ 84957 w 896127"/>
                <a:gd name="connsiteY175" fmla="*/ 707722 h 954776"/>
                <a:gd name="connsiteX176" fmla="*/ 86068 w 896127"/>
                <a:gd name="connsiteY176" fmla="*/ 709753 h 954776"/>
                <a:gd name="connsiteX177" fmla="*/ 74904 w 896127"/>
                <a:gd name="connsiteY177" fmla="*/ 727661 h 954776"/>
                <a:gd name="connsiteX178" fmla="*/ 92137 w 896127"/>
                <a:gd name="connsiteY178" fmla="*/ 746859 h 954776"/>
                <a:gd name="connsiteX179" fmla="*/ 105232 w 896127"/>
                <a:gd name="connsiteY179" fmla="*/ 739921 h 954776"/>
                <a:gd name="connsiteX180" fmla="*/ 108424 w 896127"/>
                <a:gd name="connsiteY180" fmla="*/ 744657 h 954776"/>
                <a:gd name="connsiteX181" fmla="*/ 95967 w 896127"/>
                <a:gd name="connsiteY181" fmla="*/ 762858 h 954776"/>
                <a:gd name="connsiteX182" fmla="*/ 113838 w 896127"/>
                <a:gd name="connsiteY182" fmla="*/ 782061 h 954776"/>
                <a:gd name="connsiteX183" fmla="*/ 129465 w 896127"/>
                <a:gd name="connsiteY183" fmla="*/ 771955 h 954776"/>
                <a:gd name="connsiteX184" fmla="*/ 130710 w 896127"/>
                <a:gd name="connsiteY184" fmla="*/ 773475 h 954776"/>
                <a:gd name="connsiteX185" fmla="*/ 132183 w 896127"/>
                <a:gd name="connsiteY185" fmla="*/ 775838 h 954776"/>
                <a:gd name="connsiteX186" fmla="*/ 122763 w 896127"/>
                <a:gd name="connsiteY186" fmla="*/ 792295 h 954776"/>
                <a:gd name="connsiteX187" fmla="*/ 139997 w 896127"/>
                <a:gd name="connsiteY187" fmla="*/ 810848 h 954776"/>
                <a:gd name="connsiteX188" fmla="*/ 155363 w 896127"/>
                <a:gd name="connsiteY188" fmla="*/ 800539 h 954776"/>
                <a:gd name="connsiteX189" fmla="*/ 157491 w 896127"/>
                <a:gd name="connsiteY189" fmla="*/ 802678 h 954776"/>
                <a:gd name="connsiteX190" fmla="*/ 146379 w 896127"/>
                <a:gd name="connsiteY190" fmla="*/ 819481 h 954776"/>
                <a:gd name="connsiteX191" fmla="*/ 164246 w 896127"/>
                <a:gd name="connsiteY191" fmla="*/ 837720 h 954776"/>
                <a:gd name="connsiteX192" fmla="*/ 181261 w 896127"/>
                <a:gd name="connsiteY192" fmla="*/ 824772 h 954776"/>
                <a:gd name="connsiteX193" fmla="*/ 185819 w 896127"/>
                <a:gd name="connsiteY193" fmla="*/ 828547 h 954776"/>
                <a:gd name="connsiteX194" fmla="*/ 175091 w 896127"/>
                <a:gd name="connsiteY194" fmla="*/ 846039 h 954776"/>
                <a:gd name="connsiteX195" fmla="*/ 192962 w 896127"/>
                <a:gd name="connsiteY195" fmla="*/ 865237 h 954776"/>
                <a:gd name="connsiteX196" fmla="*/ 210653 w 896127"/>
                <a:gd name="connsiteY196" fmla="*/ 847900 h 954776"/>
                <a:gd name="connsiteX197" fmla="*/ 214717 w 896127"/>
                <a:gd name="connsiteY197" fmla="*/ 850737 h 954776"/>
                <a:gd name="connsiteX198" fmla="*/ 206366 w 896127"/>
                <a:gd name="connsiteY198" fmla="*/ 866837 h 954776"/>
                <a:gd name="connsiteX199" fmla="*/ 223599 w 896127"/>
                <a:gd name="connsiteY199" fmla="*/ 885715 h 954776"/>
                <a:gd name="connsiteX200" fmla="*/ 240492 w 896127"/>
                <a:gd name="connsiteY200" fmla="*/ 870570 h 954776"/>
                <a:gd name="connsiteX201" fmla="*/ 242848 w 896127"/>
                <a:gd name="connsiteY201" fmla="*/ 871599 h 954776"/>
                <a:gd name="connsiteX202" fmla="*/ 236364 w 896127"/>
                <a:gd name="connsiteY202" fmla="*/ 886035 h 954776"/>
                <a:gd name="connsiteX203" fmla="*/ 254231 w 896127"/>
                <a:gd name="connsiteY203" fmla="*/ 904913 h 954776"/>
                <a:gd name="connsiteX204" fmla="*/ 268884 w 896127"/>
                <a:gd name="connsiteY204" fmla="*/ 896802 h 954776"/>
                <a:gd name="connsiteX205" fmla="*/ 268278 w 896127"/>
                <a:gd name="connsiteY205" fmla="*/ 901388 h 954776"/>
                <a:gd name="connsiteX206" fmla="*/ 285192 w 896127"/>
                <a:gd name="connsiteY206" fmla="*/ 919626 h 954776"/>
                <a:gd name="connsiteX207" fmla="*/ 302106 w 896127"/>
                <a:gd name="connsiteY207" fmla="*/ 901388 h 954776"/>
                <a:gd name="connsiteX208" fmla="*/ 301638 w 896127"/>
                <a:gd name="connsiteY208" fmla="*/ 897415 h 954776"/>
                <a:gd name="connsiteX209" fmla="*/ 306361 w 896127"/>
                <a:gd name="connsiteY209" fmla="*/ 899207 h 954776"/>
                <a:gd name="connsiteX210" fmla="*/ 300829 w 896127"/>
                <a:gd name="connsiteY210" fmla="*/ 913227 h 954776"/>
                <a:gd name="connsiteX211" fmla="*/ 318063 w 896127"/>
                <a:gd name="connsiteY211" fmla="*/ 932425 h 954776"/>
                <a:gd name="connsiteX212" fmla="*/ 335296 w 896127"/>
                <a:gd name="connsiteY212" fmla="*/ 913227 h 954776"/>
                <a:gd name="connsiteX213" fmla="*/ 334993 w 896127"/>
                <a:gd name="connsiteY213" fmla="*/ 909883 h 954776"/>
                <a:gd name="connsiteX214" fmla="*/ 337556 w 896127"/>
                <a:gd name="connsiteY214" fmla="*/ 909510 h 954776"/>
                <a:gd name="connsiteX215" fmla="*/ 339657 w 896127"/>
                <a:gd name="connsiteY215" fmla="*/ 910139 h 954776"/>
                <a:gd name="connsiteX216" fmla="*/ 334014 w 896127"/>
                <a:gd name="connsiteY216" fmla="*/ 923466 h 954776"/>
                <a:gd name="connsiteX217" fmla="*/ 351885 w 896127"/>
                <a:gd name="connsiteY217" fmla="*/ 942024 h 954776"/>
                <a:gd name="connsiteX218" fmla="*/ 367911 w 896127"/>
                <a:gd name="connsiteY218" fmla="*/ 931535 h 954776"/>
                <a:gd name="connsiteX219" fmla="*/ 385719 w 896127"/>
                <a:gd name="connsiteY219" fmla="*/ 949698 h 954776"/>
                <a:gd name="connsiteX220" fmla="*/ 403585 w 896127"/>
                <a:gd name="connsiteY220" fmla="*/ 930820 h 954776"/>
                <a:gd name="connsiteX221" fmla="*/ 401697 w 896127"/>
                <a:gd name="connsiteY221" fmla="*/ 922453 h 954776"/>
                <a:gd name="connsiteX222" fmla="*/ 408968 w 896127"/>
                <a:gd name="connsiteY222" fmla="*/ 923285 h 954776"/>
                <a:gd name="connsiteX223" fmla="*/ 403585 w 896127"/>
                <a:gd name="connsiteY223" fmla="*/ 936265 h 954776"/>
                <a:gd name="connsiteX224" fmla="*/ 421776 w 896127"/>
                <a:gd name="connsiteY224" fmla="*/ 954818 h 954776"/>
                <a:gd name="connsiteX225" fmla="*/ 439966 w 896127"/>
                <a:gd name="connsiteY225" fmla="*/ 936265 h 954776"/>
                <a:gd name="connsiteX226" fmla="*/ 436115 w 896127"/>
                <a:gd name="connsiteY226" fmla="*/ 925018 h 954776"/>
                <a:gd name="connsiteX227" fmla="*/ 444620 w 896127"/>
                <a:gd name="connsiteY227" fmla="*/ 925247 h 954776"/>
                <a:gd name="connsiteX228" fmla="*/ 441881 w 896127"/>
                <a:gd name="connsiteY228" fmla="*/ 934665 h 954776"/>
                <a:gd name="connsiteX229" fmla="*/ 459753 w 896127"/>
                <a:gd name="connsiteY229" fmla="*/ 952908 h 954776"/>
                <a:gd name="connsiteX230" fmla="*/ 476731 w 896127"/>
                <a:gd name="connsiteY230" fmla="*/ 940078 h 954776"/>
                <a:gd name="connsiteX231" fmla="*/ 493576 w 896127"/>
                <a:gd name="connsiteY231" fmla="*/ 952908 h 954776"/>
                <a:gd name="connsiteX232" fmla="*/ 511447 w 896127"/>
                <a:gd name="connsiteY232" fmla="*/ 934030 h 954776"/>
                <a:gd name="connsiteX233" fmla="*/ 507617 w 896127"/>
                <a:gd name="connsiteY233" fmla="*/ 922485 h 954776"/>
                <a:gd name="connsiteX234" fmla="*/ 513723 w 896127"/>
                <a:gd name="connsiteY234" fmla="*/ 920336 h 954776"/>
                <a:gd name="connsiteX235" fmla="*/ 514692 w 896127"/>
                <a:gd name="connsiteY235" fmla="*/ 920202 h 954776"/>
                <a:gd name="connsiteX236" fmla="*/ 513362 w 896127"/>
                <a:gd name="connsiteY236" fmla="*/ 926991 h 954776"/>
                <a:gd name="connsiteX237" fmla="*/ 531228 w 896127"/>
                <a:gd name="connsiteY237" fmla="*/ 945229 h 954776"/>
                <a:gd name="connsiteX238" fmla="*/ 549099 w 896127"/>
                <a:gd name="connsiteY238" fmla="*/ 926991 h 954776"/>
                <a:gd name="connsiteX239" fmla="*/ 549014 w 896127"/>
                <a:gd name="connsiteY239" fmla="*/ 926159 h 954776"/>
                <a:gd name="connsiteX240" fmla="*/ 565370 w 896127"/>
                <a:gd name="connsiteY240" fmla="*/ 936915 h 954776"/>
                <a:gd name="connsiteX241" fmla="*/ 583561 w 896127"/>
                <a:gd name="connsiteY241" fmla="*/ 918037 h 954776"/>
                <a:gd name="connsiteX242" fmla="*/ 583268 w 896127"/>
                <a:gd name="connsiteY242" fmla="*/ 915056 h 954776"/>
                <a:gd name="connsiteX243" fmla="*/ 599836 w 896127"/>
                <a:gd name="connsiteY243" fmla="*/ 926036 h 954776"/>
                <a:gd name="connsiteX244" fmla="*/ 618027 w 896127"/>
                <a:gd name="connsiteY244" fmla="*/ 907478 h 954776"/>
                <a:gd name="connsiteX245" fmla="*/ 610182 w 896127"/>
                <a:gd name="connsiteY245" fmla="*/ 892317 h 954776"/>
                <a:gd name="connsiteX246" fmla="*/ 613192 w 896127"/>
                <a:gd name="connsiteY246" fmla="*/ 891069 h 954776"/>
                <a:gd name="connsiteX247" fmla="*/ 631106 w 896127"/>
                <a:gd name="connsiteY247" fmla="*/ 906838 h 954776"/>
                <a:gd name="connsiteX248" fmla="*/ 649297 w 896127"/>
                <a:gd name="connsiteY248" fmla="*/ 888285 h 954776"/>
                <a:gd name="connsiteX249" fmla="*/ 644345 w 896127"/>
                <a:gd name="connsiteY249" fmla="*/ 875721 h 954776"/>
                <a:gd name="connsiteX250" fmla="*/ 647191 w 896127"/>
                <a:gd name="connsiteY250" fmla="*/ 874185 h 954776"/>
                <a:gd name="connsiteX251" fmla="*/ 663972 w 896127"/>
                <a:gd name="connsiteY251" fmla="*/ 888931 h 954776"/>
                <a:gd name="connsiteX252" fmla="*/ 681205 w 896127"/>
                <a:gd name="connsiteY252" fmla="*/ 870052 h 954776"/>
                <a:gd name="connsiteX253" fmla="*/ 676503 w 896127"/>
                <a:gd name="connsiteY253" fmla="*/ 857163 h 954776"/>
                <a:gd name="connsiteX254" fmla="*/ 677833 w 896127"/>
                <a:gd name="connsiteY254" fmla="*/ 855451 h 954776"/>
                <a:gd name="connsiteX255" fmla="*/ 678317 w 896127"/>
                <a:gd name="connsiteY255" fmla="*/ 855126 h 954776"/>
                <a:gd name="connsiteX256" fmla="*/ 694928 w 896127"/>
                <a:gd name="connsiteY256" fmla="*/ 868447 h 954776"/>
                <a:gd name="connsiteX257" fmla="*/ 712480 w 896127"/>
                <a:gd name="connsiteY257" fmla="*/ 849249 h 954776"/>
                <a:gd name="connsiteX258" fmla="*/ 706581 w 896127"/>
                <a:gd name="connsiteY258" fmla="*/ 834989 h 954776"/>
                <a:gd name="connsiteX259" fmla="*/ 708714 w 896127"/>
                <a:gd name="connsiteY259" fmla="*/ 834019 h 954776"/>
                <a:gd name="connsiteX260" fmla="*/ 725564 w 896127"/>
                <a:gd name="connsiteY260" fmla="*/ 846050 h 954776"/>
                <a:gd name="connsiteX261" fmla="*/ 743755 w 896127"/>
                <a:gd name="connsiteY261" fmla="*/ 826846 h 954776"/>
                <a:gd name="connsiteX262" fmla="*/ 734442 w 896127"/>
                <a:gd name="connsiteY262" fmla="*/ 810186 h 954776"/>
                <a:gd name="connsiteX263" fmla="*/ 737521 w 896127"/>
                <a:gd name="connsiteY263" fmla="*/ 807205 h 954776"/>
                <a:gd name="connsiteX264" fmla="*/ 753329 w 896127"/>
                <a:gd name="connsiteY264" fmla="*/ 819161 h 954776"/>
                <a:gd name="connsiteX265" fmla="*/ 770562 w 896127"/>
                <a:gd name="connsiteY265" fmla="*/ 799963 h 954776"/>
                <a:gd name="connsiteX266" fmla="*/ 760834 w 896127"/>
                <a:gd name="connsiteY266" fmla="*/ 782754 h 954776"/>
                <a:gd name="connsiteX267" fmla="*/ 762520 w 896127"/>
                <a:gd name="connsiteY267" fmla="*/ 780888 h 954776"/>
                <a:gd name="connsiteX268" fmla="*/ 776945 w 896127"/>
                <a:gd name="connsiteY268" fmla="*/ 788439 h 954776"/>
                <a:gd name="connsiteX269" fmla="*/ 794816 w 896127"/>
                <a:gd name="connsiteY269" fmla="*/ 770201 h 954776"/>
                <a:gd name="connsiteX270" fmla="*/ 784423 w 896127"/>
                <a:gd name="connsiteY270" fmla="*/ 753669 h 954776"/>
                <a:gd name="connsiteX271" fmla="*/ 786221 w 896127"/>
                <a:gd name="connsiteY271" fmla="*/ 751264 h 954776"/>
                <a:gd name="connsiteX272" fmla="*/ 798008 w 896127"/>
                <a:gd name="connsiteY272" fmla="*/ 756442 h 954776"/>
                <a:gd name="connsiteX273" fmla="*/ 815241 w 896127"/>
                <a:gd name="connsiteY273" fmla="*/ 738204 h 954776"/>
                <a:gd name="connsiteX274" fmla="*/ 807353 w 896127"/>
                <a:gd name="connsiteY274" fmla="*/ 722915 h 954776"/>
                <a:gd name="connsiteX275" fmla="*/ 809151 w 896127"/>
                <a:gd name="connsiteY275" fmla="*/ 720552 h 954776"/>
                <a:gd name="connsiteX276" fmla="*/ 820028 w 896127"/>
                <a:gd name="connsiteY276" fmla="*/ 724445 h 954776"/>
                <a:gd name="connsiteX277" fmla="*/ 838224 w 896127"/>
                <a:gd name="connsiteY277" fmla="*/ 705247 h 954776"/>
                <a:gd name="connsiteX278" fmla="*/ 825618 w 896127"/>
                <a:gd name="connsiteY278" fmla="*/ 687052 h 954776"/>
                <a:gd name="connsiteX279" fmla="*/ 827299 w 896127"/>
                <a:gd name="connsiteY279" fmla="*/ 683596 h 954776"/>
                <a:gd name="connsiteX280" fmla="*/ 828033 w 896127"/>
                <a:gd name="connsiteY280" fmla="*/ 682945 h 954776"/>
                <a:gd name="connsiteX281" fmla="*/ 837899 w 896127"/>
                <a:gd name="connsiteY281" fmla="*/ 686054 h 954776"/>
                <a:gd name="connsiteX282" fmla="*/ 856090 w 896127"/>
                <a:gd name="connsiteY282" fmla="*/ 666851 h 954776"/>
                <a:gd name="connsiteX283" fmla="*/ 842878 w 896127"/>
                <a:gd name="connsiteY283" fmla="*/ 648474 h 954776"/>
                <a:gd name="connsiteX284" fmla="*/ 843772 w 896127"/>
                <a:gd name="connsiteY284" fmla="*/ 646080 h 954776"/>
                <a:gd name="connsiteX285" fmla="*/ 850984 w 896127"/>
                <a:gd name="connsiteY285" fmla="*/ 647658 h 954776"/>
                <a:gd name="connsiteX286" fmla="*/ 868855 w 896127"/>
                <a:gd name="connsiteY286" fmla="*/ 629420 h 954776"/>
                <a:gd name="connsiteX287" fmla="*/ 855542 w 896127"/>
                <a:gd name="connsiteY287" fmla="*/ 611854 h 954776"/>
                <a:gd name="connsiteX288" fmla="*/ 856766 w 896127"/>
                <a:gd name="connsiteY288" fmla="*/ 607539 h 954776"/>
                <a:gd name="connsiteX289" fmla="*/ 863749 w 896127"/>
                <a:gd name="connsiteY289" fmla="*/ 609256 h 954776"/>
                <a:gd name="connsiteX290" fmla="*/ 880977 w 896127"/>
                <a:gd name="connsiteY290" fmla="*/ 590058 h 954776"/>
                <a:gd name="connsiteX291" fmla="*/ 865664 w 896127"/>
                <a:gd name="connsiteY291" fmla="*/ 571100 h 954776"/>
                <a:gd name="connsiteX292" fmla="*/ 866887 w 896127"/>
                <a:gd name="connsiteY292" fmla="*/ 564882 h 954776"/>
                <a:gd name="connsiteX293" fmla="*/ 871722 w 896127"/>
                <a:gd name="connsiteY293" fmla="*/ 565735 h 954776"/>
                <a:gd name="connsiteX294" fmla="*/ 888636 w 896127"/>
                <a:gd name="connsiteY294" fmla="*/ 547497 h 954776"/>
                <a:gd name="connsiteX295" fmla="*/ 874818 w 896127"/>
                <a:gd name="connsiteY295" fmla="*/ 529595 h 954776"/>
                <a:gd name="connsiteX296" fmla="*/ 875227 w 896127"/>
                <a:gd name="connsiteY296" fmla="*/ 525099 h 954776"/>
                <a:gd name="connsiteX297" fmla="*/ 874004 w 896127"/>
                <a:gd name="connsiteY297" fmla="*/ 517543 h 954776"/>
                <a:gd name="connsiteX298" fmla="*/ 875871 w 896127"/>
                <a:gd name="connsiteY298" fmla="*/ 517740 h 954776"/>
                <a:gd name="connsiteX299" fmla="*/ 893104 w 896127"/>
                <a:gd name="connsiteY299" fmla="*/ 499502 h 954776"/>
                <a:gd name="connsiteX300" fmla="*/ 875871 w 896127"/>
                <a:gd name="connsiteY300" fmla="*/ 481264 h 954776"/>
                <a:gd name="connsiteX301" fmla="*/ 874956 w 896127"/>
                <a:gd name="connsiteY301" fmla="*/ 481365 h 954776"/>
                <a:gd name="connsiteX302" fmla="*/ 874999 w 896127"/>
                <a:gd name="connsiteY302" fmla="*/ 479530 h 954776"/>
                <a:gd name="connsiteX303" fmla="*/ 875233 w 896127"/>
                <a:gd name="connsiteY303" fmla="*/ 476464 h 954776"/>
                <a:gd name="connsiteX304" fmla="*/ 875052 w 896127"/>
                <a:gd name="connsiteY304" fmla="*/ 474496 h 954776"/>
                <a:gd name="connsiteX305" fmla="*/ 878429 w 896127"/>
                <a:gd name="connsiteY305" fmla="*/ 474859 h 954776"/>
                <a:gd name="connsiteX306" fmla="*/ 896359 w 896127"/>
                <a:gd name="connsiteY306" fmla="*/ 455693 h 954776"/>
                <a:gd name="connsiteX307" fmla="*/ 34704 w 896127"/>
                <a:gd name="connsiteY307" fmla="*/ 373509 h 954776"/>
                <a:gd name="connsiteX308" fmla="*/ 34746 w 896127"/>
                <a:gd name="connsiteY308" fmla="*/ 373957 h 954776"/>
                <a:gd name="connsiteX309" fmla="*/ 33773 w 896127"/>
                <a:gd name="connsiteY309" fmla="*/ 373407 h 954776"/>
                <a:gd name="connsiteX310" fmla="*/ 34704 w 896127"/>
                <a:gd name="connsiteY310" fmla="*/ 373509 h 954776"/>
                <a:gd name="connsiteX311" fmla="*/ 369709 w 896127"/>
                <a:gd name="connsiteY311" fmla="*/ 922655 h 954776"/>
                <a:gd name="connsiteX312" fmla="*/ 369438 w 896127"/>
                <a:gd name="connsiteY312" fmla="*/ 919834 h 954776"/>
                <a:gd name="connsiteX313" fmla="*/ 370906 w 896127"/>
                <a:gd name="connsiteY313" fmla="*/ 920336 h 954776"/>
                <a:gd name="connsiteX314" fmla="*/ 369709 w 896127"/>
                <a:gd name="connsiteY314" fmla="*/ 922655 h 954776"/>
                <a:gd name="connsiteX315" fmla="*/ 718825 w 896127"/>
                <a:gd name="connsiteY315" fmla="*/ 122578 h 954776"/>
                <a:gd name="connsiteX316" fmla="*/ 717198 w 896127"/>
                <a:gd name="connsiteY316" fmla="*/ 129191 h 954776"/>
                <a:gd name="connsiteX317" fmla="*/ 713671 w 896127"/>
                <a:gd name="connsiteY317" fmla="*/ 126274 h 954776"/>
                <a:gd name="connsiteX318" fmla="*/ 718825 w 896127"/>
                <a:gd name="connsiteY318" fmla="*/ 122578 h 954776"/>
                <a:gd name="connsiteX319" fmla="*/ 594087 w 896127"/>
                <a:gd name="connsiteY319" fmla="*/ 47450 h 954776"/>
                <a:gd name="connsiteX320" fmla="*/ 593815 w 896127"/>
                <a:gd name="connsiteY320" fmla="*/ 50292 h 954776"/>
                <a:gd name="connsiteX321" fmla="*/ 594645 w 896127"/>
                <a:gd name="connsiteY321" fmla="*/ 55614 h 954776"/>
                <a:gd name="connsiteX322" fmla="*/ 594028 w 896127"/>
                <a:gd name="connsiteY322" fmla="*/ 55961 h 954776"/>
                <a:gd name="connsiteX323" fmla="*/ 587321 w 896127"/>
                <a:gd name="connsiteY323" fmla="*/ 53572 h 954776"/>
                <a:gd name="connsiteX324" fmla="*/ 594087 w 896127"/>
                <a:gd name="connsiteY324" fmla="*/ 47450 h 954776"/>
                <a:gd name="connsiteX325" fmla="*/ 561546 w 896127"/>
                <a:gd name="connsiteY325" fmla="*/ 34694 h 954776"/>
                <a:gd name="connsiteX326" fmla="*/ 561269 w 896127"/>
                <a:gd name="connsiteY326" fmla="*/ 37493 h 954776"/>
                <a:gd name="connsiteX327" fmla="*/ 561322 w 896127"/>
                <a:gd name="connsiteY327" fmla="*/ 37995 h 954776"/>
                <a:gd name="connsiteX328" fmla="*/ 560274 w 896127"/>
                <a:gd name="connsiteY328" fmla="*/ 37877 h 954776"/>
                <a:gd name="connsiteX329" fmla="*/ 561546 w 896127"/>
                <a:gd name="connsiteY329" fmla="*/ 34694 h 954776"/>
                <a:gd name="connsiteX330" fmla="*/ 488336 w 896127"/>
                <a:gd name="connsiteY330" fmla="*/ 30950 h 954776"/>
                <a:gd name="connsiteX331" fmla="*/ 491246 w 896127"/>
                <a:gd name="connsiteY331" fmla="*/ 25649 h 954776"/>
                <a:gd name="connsiteX332" fmla="*/ 492921 w 896127"/>
                <a:gd name="connsiteY332" fmla="*/ 31776 h 954776"/>
                <a:gd name="connsiteX333" fmla="*/ 488773 w 896127"/>
                <a:gd name="connsiteY333" fmla="*/ 31440 h 954776"/>
                <a:gd name="connsiteX334" fmla="*/ 488336 w 896127"/>
                <a:gd name="connsiteY334" fmla="*/ 30950 h 954776"/>
                <a:gd name="connsiteX335" fmla="*/ 387363 w 896127"/>
                <a:gd name="connsiteY335" fmla="*/ 28545 h 954776"/>
                <a:gd name="connsiteX336" fmla="*/ 387522 w 896127"/>
                <a:gd name="connsiteY336" fmla="*/ 28875 h 954776"/>
                <a:gd name="connsiteX337" fmla="*/ 387331 w 896127"/>
                <a:gd name="connsiteY337" fmla="*/ 28897 h 954776"/>
                <a:gd name="connsiteX338" fmla="*/ 387363 w 896127"/>
                <a:gd name="connsiteY338" fmla="*/ 28545 h 954776"/>
                <a:gd name="connsiteX339" fmla="*/ 222578 w 896127"/>
                <a:gd name="connsiteY339" fmla="*/ 94485 h 954776"/>
                <a:gd name="connsiteX340" fmla="*/ 221647 w 896127"/>
                <a:gd name="connsiteY340" fmla="*/ 94597 h 954776"/>
                <a:gd name="connsiteX341" fmla="*/ 221030 w 896127"/>
                <a:gd name="connsiteY341" fmla="*/ 93354 h 954776"/>
                <a:gd name="connsiteX342" fmla="*/ 222578 w 896127"/>
                <a:gd name="connsiteY342" fmla="*/ 94485 h 954776"/>
                <a:gd name="connsiteX343" fmla="*/ 284022 w 896127"/>
                <a:gd name="connsiteY343" fmla="*/ 57961 h 954776"/>
                <a:gd name="connsiteX344" fmla="*/ 285995 w 896127"/>
                <a:gd name="connsiteY344" fmla="*/ 60264 h 954776"/>
                <a:gd name="connsiteX345" fmla="*/ 284102 w 896127"/>
                <a:gd name="connsiteY345" fmla="*/ 64765 h 954776"/>
                <a:gd name="connsiteX346" fmla="*/ 283782 w 896127"/>
                <a:gd name="connsiteY346" fmla="*/ 64915 h 954776"/>
                <a:gd name="connsiteX347" fmla="*/ 284261 w 896127"/>
                <a:gd name="connsiteY347" fmla="*/ 60526 h 954776"/>
                <a:gd name="connsiteX348" fmla="*/ 284022 w 896127"/>
                <a:gd name="connsiteY348" fmla="*/ 57961 h 954776"/>
                <a:gd name="connsiteX349" fmla="*/ 51352 w 896127"/>
                <a:gd name="connsiteY349" fmla="*/ 644981 h 954776"/>
                <a:gd name="connsiteX350" fmla="*/ 54416 w 896127"/>
                <a:gd name="connsiteY350" fmla="*/ 642507 h 954776"/>
                <a:gd name="connsiteX351" fmla="*/ 55171 w 896127"/>
                <a:gd name="connsiteY351" fmla="*/ 644512 h 954776"/>
                <a:gd name="connsiteX352" fmla="*/ 51352 w 896127"/>
                <a:gd name="connsiteY352" fmla="*/ 644981 h 954776"/>
                <a:gd name="connsiteX353" fmla="*/ 271485 w 896127"/>
                <a:gd name="connsiteY353" fmla="*/ 890840 h 954776"/>
                <a:gd name="connsiteX354" fmla="*/ 272134 w 896127"/>
                <a:gd name="connsiteY354" fmla="*/ 886056 h 954776"/>
                <a:gd name="connsiteX355" fmla="*/ 272017 w 896127"/>
                <a:gd name="connsiteY355" fmla="*/ 884387 h 954776"/>
                <a:gd name="connsiteX356" fmla="*/ 275921 w 896127"/>
                <a:gd name="connsiteY356" fmla="*/ 886248 h 954776"/>
                <a:gd name="connsiteX357" fmla="*/ 271485 w 896127"/>
                <a:gd name="connsiteY357" fmla="*/ 890840 h 954776"/>
                <a:gd name="connsiteX358" fmla="*/ 476576 w 896127"/>
                <a:gd name="connsiteY358" fmla="*/ 928655 h 954776"/>
                <a:gd name="connsiteX359" fmla="*/ 474502 w 896127"/>
                <a:gd name="connsiteY359" fmla="*/ 924596 h 954776"/>
                <a:gd name="connsiteX360" fmla="*/ 478417 w 896127"/>
                <a:gd name="connsiteY360" fmla="*/ 924282 h 954776"/>
                <a:gd name="connsiteX361" fmla="*/ 476576 w 896127"/>
                <a:gd name="connsiteY361" fmla="*/ 928655 h 954776"/>
                <a:gd name="connsiteX362" fmla="*/ 546578 w 896127"/>
                <a:gd name="connsiteY362" fmla="*/ 917728 h 954776"/>
                <a:gd name="connsiteX363" fmla="*/ 546589 w 896127"/>
                <a:gd name="connsiteY363" fmla="*/ 917728 h 954776"/>
                <a:gd name="connsiteX364" fmla="*/ 547270 w 896127"/>
                <a:gd name="connsiteY364" fmla="*/ 917653 h 954776"/>
                <a:gd name="connsiteX365" fmla="*/ 547227 w 896127"/>
                <a:gd name="connsiteY365" fmla="*/ 918048 h 954776"/>
                <a:gd name="connsiteX366" fmla="*/ 547334 w 896127"/>
                <a:gd name="connsiteY366" fmla="*/ 919141 h 954776"/>
                <a:gd name="connsiteX367" fmla="*/ 546578 w 896127"/>
                <a:gd name="connsiteY367" fmla="*/ 917728 h 954776"/>
                <a:gd name="connsiteX368" fmla="*/ 582183 w 896127"/>
                <a:gd name="connsiteY368" fmla="*/ 903367 h 954776"/>
                <a:gd name="connsiteX369" fmla="*/ 581694 w 896127"/>
                <a:gd name="connsiteY369" fmla="*/ 907489 h 954776"/>
                <a:gd name="connsiteX370" fmla="*/ 581976 w 896127"/>
                <a:gd name="connsiteY370" fmla="*/ 910310 h 954776"/>
                <a:gd name="connsiteX371" fmla="*/ 578098 w 896127"/>
                <a:gd name="connsiteY371" fmla="*/ 904614 h 954776"/>
                <a:gd name="connsiteX372" fmla="*/ 581848 w 896127"/>
                <a:gd name="connsiteY372" fmla="*/ 903281 h 954776"/>
                <a:gd name="connsiteX373" fmla="*/ 582183 w 896127"/>
                <a:gd name="connsiteY373" fmla="*/ 903367 h 95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896127" h="954776">
                  <a:moveTo>
                    <a:pt x="896359" y="455693"/>
                  </a:moveTo>
                  <a:cubicBezTo>
                    <a:pt x="896359" y="445091"/>
                    <a:pt x="888355" y="436495"/>
                    <a:pt x="878488" y="436495"/>
                  </a:cubicBezTo>
                  <a:cubicBezTo>
                    <a:pt x="876680" y="436495"/>
                    <a:pt x="874962" y="436841"/>
                    <a:pt x="873329" y="437396"/>
                  </a:cubicBezTo>
                  <a:cubicBezTo>
                    <a:pt x="873275" y="436777"/>
                    <a:pt x="873249" y="436153"/>
                    <a:pt x="873196" y="435529"/>
                  </a:cubicBezTo>
                  <a:cubicBezTo>
                    <a:pt x="874876" y="436095"/>
                    <a:pt x="876632" y="436489"/>
                    <a:pt x="878488" y="436489"/>
                  </a:cubicBezTo>
                  <a:cubicBezTo>
                    <a:pt x="888355" y="436489"/>
                    <a:pt x="896359" y="427898"/>
                    <a:pt x="896359" y="417291"/>
                  </a:cubicBezTo>
                  <a:cubicBezTo>
                    <a:pt x="896359" y="406684"/>
                    <a:pt x="888355" y="398093"/>
                    <a:pt x="878488" y="398093"/>
                  </a:cubicBezTo>
                  <a:cubicBezTo>
                    <a:pt x="874919" y="398093"/>
                    <a:pt x="871627" y="399255"/>
                    <a:pt x="868850" y="401207"/>
                  </a:cubicBezTo>
                  <a:cubicBezTo>
                    <a:pt x="868499" y="399037"/>
                    <a:pt x="868132" y="396872"/>
                    <a:pt x="867749" y="394717"/>
                  </a:cubicBezTo>
                  <a:cubicBezTo>
                    <a:pt x="868249" y="394760"/>
                    <a:pt x="868722" y="394893"/>
                    <a:pt x="869228" y="394893"/>
                  </a:cubicBezTo>
                  <a:cubicBezTo>
                    <a:pt x="879275" y="394893"/>
                    <a:pt x="887418" y="386302"/>
                    <a:pt x="887418" y="375695"/>
                  </a:cubicBezTo>
                  <a:cubicBezTo>
                    <a:pt x="887418" y="365472"/>
                    <a:pt x="879823" y="357190"/>
                    <a:pt x="870276" y="356609"/>
                  </a:cubicBezTo>
                  <a:cubicBezTo>
                    <a:pt x="875206" y="353191"/>
                    <a:pt x="878483" y="347266"/>
                    <a:pt x="878483" y="340499"/>
                  </a:cubicBezTo>
                  <a:cubicBezTo>
                    <a:pt x="878483" y="329897"/>
                    <a:pt x="870478" y="321300"/>
                    <a:pt x="860611" y="321300"/>
                  </a:cubicBezTo>
                  <a:cubicBezTo>
                    <a:pt x="857048" y="321300"/>
                    <a:pt x="853750" y="322452"/>
                    <a:pt x="850963" y="324383"/>
                  </a:cubicBezTo>
                  <a:cubicBezTo>
                    <a:pt x="850261" y="323327"/>
                    <a:pt x="849447" y="322383"/>
                    <a:pt x="848580" y="321492"/>
                  </a:cubicBezTo>
                  <a:cubicBezTo>
                    <a:pt x="848335" y="320799"/>
                    <a:pt x="848053" y="320127"/>
                    <a:pt x="847809" y="319434"/>
                  </a:cubicBezTo>
                  <a:cubicBezTo>
                    <a:pt x="855840" y="317525"/>
                    <a:pt x="861888" y="309845"/>
                    <a:pt x="861888" y="300502"/>
                  </a:cubicBezTo>
                  <a:cubicBezTo>
                    <a:pt x="861888" y="289725"/>
                    <a:pt x="853888" y="280984"/>
                    <a:pt x="844016" y="280984"/>
                  </a:cubicBezTo>
                  <a:cubicBezTo>
                    <a:pt x="840181" y="280984"/>
                    <a:pt x="836660" y="282350"/>
                    <a:pt x="833751" y="284600"/>
                  </a:cubicBezTo>
                  <a:cubicBezTo>
                    <a:pt x="833166" y="283299"/>
                    <a:pt x="832549" y="282019"/>
                    <a:pt x="831948" y="280728"/>
                  </a:cubicBezTo>
                  <a:cubicBezTo>
                    <a:pt x="840192" y="279470"/>
                    <a:pt x="846569" y="271657"/>
                    <a:pt x="846569" y="262106"/>
                  </a:cubicBezTo>
                  <a:cubicBezTo>
                    <a:pt x="846569" y="251680"/>
                    <a:pt x="838995" y="243228"/>
                    <a:pt x="829655" y="243228"/>
                  </a:cubicBezTo>
                  <a:cubicBezTo>
                    <a:pt x="824256" y="243228"/>
                    <a:pt x="819523" y="246097"/>
                    <a:pt x="816443" y="250497"/>
                  </a:cubicBezTo>
                  <a:cubicBezTo>
                    <a:pt x="815470" y="248758"/>
                    <a:pt x="814566" y="246966"/>
                    <a:pt x="813576" y="245244"/>
                  </a:cubicBezTo>
                  <a:cubicBezTo>
                    <a:pt x="821443" y="243505"/>
                    <a:pt x="827421" y="236045"/>
                    <a:pt x="827421" y="226910"/>
                  </a:cubicBezTo>
                  <a:cubicBezTo>
                    <a:pt x="827421" y="216484"/>
                    <a:pt x="819709" y="208031"/>
                    <a:pt x="810193" y="208031"/>
                  </a:cubicBezTo>
                  <a:cubicBezTo>
                    <a:pt x="804050" y="208031"/>
                    <a:pt x="798699" y="211578"/>
                    <a:pt x="795646" y="216873"/>
                  </a:cubicBezTo>
                  <a:cubicBezTo>
                    <a:pt x="793540" y="213775"/>
                    <a:pt x="791455" y="210660"/>
                    <a:pt x="789274" y="207626"/>
                  </a:cubicBezTo>
                  <a:cubicBezTo>
                    <a:pt x="797189" y="205861"/>
                    <a:pt x="803172" y="197995"/>
                    <a:pt x="803172" y="188513"/>
                  </a:cubicBezTo>
                  <a:cubicBezTo>
                    <a:pt x="803172" y="177736"/>
                    <a:pt x="795460" y="168995"/>
                    <a:pt x="785939" y="168995"/>
                  </a:cubicBezTo>
                  <a:cubicBezTo>
                    <a:pt x="778328" y="168995"/>
                    <a:pt x="771945" y="174621"/>
                    <a:pt x="769663" y="182375"/>
                  </a:cubicBezTo>
                  <a:cubicBezTo>
                    <a:pt x="768509" y="180994"/>
                    <a:pt x="767403" y="179575"/>
                    <a:pt x="766233" y="178210"/>
                  </a:cubicBezTo>
                  <a:cubicBezTo>
                    <a:pt x="773195" y="175746"/>
                    <a:pt x="778280" y="168601"/>
                    <a:pt x="778280" y="160031"/>
                  </a:cubicBezTo>
                  <a:cubicBezTo>
                    <a:pt x="778280" y="149429"/>
                    <a:pt x="770562" y="140833"/>
                    <a:pt x="761047" y="140833"/>
                  </a:cubicBezTo>
                  <a:cubicBezTo>
                    <a:pt x="753201" y="140833"/>
                    <a:pt x="746659" y="146704"/>
                    <a:pt x="744569" y="154693"/>
                  </a:cubicBezTo>
                  <a:cubicBezTo>
                    <a:pt x="742654" y="152751"/>
                    <a:pt x="740750" y="150805"/>
                    <a:pt x="738798" y="148901"/>
                  </a:cubicBezTo>
                  <a:cubicBezTo>
                    <a:pt x="745744" y="146555"/>
                    <a:pt x="750834" y="139435"/>
                    <a:pt x="750834" y="130914"/>
                  </a:cubicBezTo>
                  <a:cubicBezTo>
                    <a:pt x="750834" y="120488"/>
                    <a:pt x="743260" y="112035"/>
                    <a:pt x="733920" y="112035"/>
                  </a:cubicBezTo>
                  <a:cubicBezTo>
                    <a:pt x="729437" y="112035"/>
                    <a:pt x="725394" y="114014"/>
                    <a:pt x="722368" y="117187"/>
                  </a:cubicBezTo>
                  <a:cubicBezTo>
                    <a:pt x="723405" y="114835"/>
                    <a:pt x="724027" y="112238"/>
                    <a:pt x="724027" y="109476"/>
                  </a:cubicBezTo>
                  <a:cubicBezTo>
                    <a:pt x="724027" y="99226"/>
                    <a:pt x="716028" y="90917"/>
                    <a:pt x="706156" y="90917"/>
                  </a:cubicBezTo>
                  <a:cubicBezTo>
                    <a:pt x="698151" y="90917"/>
                    <a:pt x="691454" y="96421"/>
                    <a:pt x="689183" y="103956"/>
                  </a:cubicBezTo>
                  <a:cubicBezTo>
                    <a:pt x="687859" y="103076"/>
                    <a:pt x="686433" y="102388"/>
                    <a:pt x="684933" y="101834"/>
                  </a:cubicBezTo>
                  <a:cubicBezTo>
                    <a:pt x="689657" y="98549"/>
                    <a:pt x="692758" y="93024"/>
                    <a:pt x="692758" y="86758"/>
                  </a:cubicBezTo>
                  <a:cubicBezTo>
                    <a:pt x="692758" y="76684"/>
                    <a:pt x="684753" y="68520"/>
                    <a:pt x="674886" y="68520"/>
                  </a:cubicBezTo>
                  <a:cubicBezTo>
                    <a:pt x="666466" y="68520"/>
                    <a:pt x="659451" y="74487"/>
                    <a:pt x="657562" y="82492"/>
                  </a:cubicBezTo>
                  <a:cubicBezTo>
                    <a:pt x="656866" y="81841"/>
                    <a:pt x="656179" y="81174"/>
                    <a:pt x="655408" y="80625"/>
                  </a:cubicBezTo>
                  <a:cubicBezTo>
                    <a:pt x="658754" y="77308"/>
                    <a:pt x="660844" y="72690"/>
                    <a:pt x="660844" y="67560"/>
                  </a:cubicBezTo>
                  <a:cubicBezTo>
                    <a:pt x="660844" y="57486"/>
                    <a:pt x="652839" y="49321"/>
                    <a:pt x="642973" y="49321"/>
                  </a:cubicBezTo>
                  <a:cubicBezTo>
                    <a:pt x="633106" y="49321"/>
                    <a:pt x="625106" y="57486"/>
                    <a:pt x="625106" y="67560"/>
                  </a:cubicBezTo>
                  <a:cubicBezTo>
                    <a:pt x="625106" y="68200"/>
                    <a:pt x="625245" y="68802"/>
                    <a:pt x="625309" y="69426"/>
                  </a:cubicBezTo>
                  <a:cubicBezTo>
                    <a:pt x="624208" y="68898"/>
                    <a:pt x="623107" y="68365"/>
                    <a:pt x="622000" y="67853"/>
                  </a:cubicBezTo>
                  <a:cubicBezTo>
                    <a:pt x="621649" y="66973"/>
                    <a:pt x="621250" y="66120"/>
                    <a:pt x="620814" y="65304"/>
                  </a:cubicBezTo>
                  <a:cubicBezTo>
                    <a:pt x="625330" y="62014"/>
                    <a:pt x="628292" y="56521"/>
                    <a:pt x="628292" y="50287"/>
                  </a:cubicBezTo>
                  <a:cubicBezTo>
                    <a:pt x="628292" y="40213"/>
                    <a:pt x="620580" y="32048"/>
                    <a:pt x="611059" y="32048"/>
                  </a:cubicBezTo>
                  <a:cubicBezTo>
                    <a:pt x="605107" y="32048"/>
                    <a:pt x="599858" y="35248"/>
                    <a:pt x="596762" y="40106"/>
                  </a:cubicBezTo>
                  <a:cubicBezTo>
                    <a:pt x="596884" y="39248"/>
                    <a:pt x="597023" y="38389"/>
                    <a:pt x="597023" y="37493"/>
                  </a:cubicBezTo>
                  <a:cubicBezTo>
                    <a:pt x="597023" y="27420"/>
                    <a:pt x="589018" y="19255"/>
                    <a:pt x="579151" y="19255"/>
                  </a:cubicBezTo>
                  <a:cubicBezTo>
                    <a:pt x="571237" y="19255"/>
                    <a:pt x="564599" y="24545"/>
                    <a:pt x="562248" y="31824"/>
                  </a:cubicBezTo>
                  <a:cubicBezTo>
                    <a:pt x="562418" y="30747"/>
                    <a:pt x="562556" y="29659"/>
                    <a:pt x="562556" y="28529"/>
                  </a:cubicBezTo>
                  <a:cubicBezTo>
                    <a:pt x="562556" y="17751"/>
                    <a:pt x="554557" y="9011"/>
                    <a:pt x="544690" y="9011"/>
                  </a:cubicBezTo>
                  <a:cubicBezTo>
                    <a:pt x="534818" y="9011"/>
                    <a:pt x="526819" y="17751"/>
                    <a:pt x="526819" y="28529"/>
                  </a:cubicBezTo>
                  <a:cubicBezTo>
                    <a:pt x="526819" y="29462"/>
                    <a:pt x="526952" y="30353"/>
                    <a:pt x="527069" y="31249"/>
                  </a:cubicBezTo>
                  <a:cubicBezTo>
                    <a:pt x="526590" y="30993"/>
                    <a:pt x="526117" y="30721"/>
                    <a:pt x="525622" y="30502"/>
                  </a:cubicBezTo>
                  <a:cubicBezTo>
                    <a:pt x="526367" y="28390"/>
                    <a:pt x="526824" y="26124"/>
                    <a:pt x="526824" y="23729"/>
                  </a:cubicBezTo>
                  <a:cubicBezTo>
                    <a:pt x="526824" y="13128"/>
                    <a:pt x="518824" y="4531"/>
                    <a:pt x="508952" y="4531"/>
                  </a:cubicBezTo>
                  <a:cubicBezTo>
                    <a:pt x="501144" y="4531"/>
                    <a:pt x="494581" y="9944"/>
                    <a:pt x="492150" y="17437"/>
                  </a:cubicBezTo>
                  <a:cubicBezTo>
                    <a:pt x="491102" y="8381"/>
                    <a:pt x="483640" y="1326"/>
                    <a:pt x="474491" y="1326"/>
                  </a:cubicBezTo>
                  <a:cubicBezTo>
                    <a:pt x="464625" y="1326"/>
                    <a:pt x="456620" y="9491"/>
                    <a:pt x="456620" y="19564"/>
                  </a:cubicBezTo>
                  <a:cubicBezTo>
                    <a:pt x="456620" y="23345"/>
                    <a:pt x="457779" y="26833"/>
                    <a:pt x="459715" y="29745"/>
                  </a:cubicBezTo>
                  <a:cubicBezTo>
                    <a:pt x="457189" y="29686"/>
                    <a:pt x="454689" y="29558"/>
                    <a:pt x="452157" y="29542"/>
                  </a:cubicBezTo>
                  <a:cubicBezTo>
                    <a:pt x="454104" y="26502"/>
                    <a:pt x="455349" y="22892"/>
                    <a:pt x="455349" y="18919"/>
                  </a:cubicBezTo>
                  <a:cubicBezTo>
                    <a:pt x="455349" y="8493"/>
                    <a:pt x="447487" y="41"/>
                    <a:pt x="437791" y="41"/>
                  </a:cubicBezTo>
                  <a:cubicBezTo>
                    <a:pt x="428100" y="41"/>
                    <a:pt x="420239" y="8493"/>
                    <a:pt x="420239" y="18919"/>
                  </a:cubicBezTo>
                  <a:cubicBezTo>
                    <a:pt x="420239" y="21719"/>
                    <a:pt x="420840" y="24353"/>
                    <a:pt x="421861" y="26742"/>
                  </a:cubicBezTo>
                  <a:cubicBezTo>
                    <a:pt x="420712" y="27249"/>
                    <a:pt x="419632" y="27884"/>
                    <a:pt x="418600" y="28587"/>
                  </a:cubicBezTo>
                  <a:cubicBezTo>
                    <a:pt x="419622" y="26129"/>
                    <a:pt x="420244" y="23415"/>
                    <a:pt x="420244" y="20519"/>
                  </a:cubicBezTo>
                  <a:cubicBezTo>
                    <a:pt x="420244" y="9917"/>
                    <a:pt x="412532" y="1321"/>
                    <a:pt x="403011" y="1321"/>
                  </a:cubicBezTo>
                  <a:cubicBezTo>
                    <a:pt x="394485" y="1321"/>
                    <a:pt x="387458" y="8232"/>
                    <a:pt x="386070" y="17287"/>
                  </a:cubicBezTo>
                  <a:cubicBezTo>
                    <a:pt x="383235" y="10541"/>
                    <a:pt x="377033" y="5816"/>
                    <a:pt x="369789" y="5816"/>
                  </a:cubicBezTo>
                  <a:cubicBezTo>
                    <a:pt x="359917" y="5816"/>
                    <a:pt x="351917" y="14557"/>
                    <a:pt x="351917" y="25334"/>
                  </a:cubicBezTo>
                  <a:cubicBezTo>
                    <a:pt x="351917" y="31249"/>
                    <a:pt x="354375" y="36475"/>
                    <a:pt x="358194" y="40026"/>
                  </a:cubicBezTo>
                  <a:cubicBezTo>
                    <a:pt x="357630" y="40154"/>
                    <a:pt x="357071" y="40304"/>
                    <a:pt x="356513" y="40437"/>
                  </a:cubicBezTo>
                  <a:cubicBezTo>
                    <a:pt x="354970" y="39568"/>
                    <a:pt x="353322" y="38890"/>
                    <a:pt x="351582" y="38453"/>
                  </a:cubicBezTo>
                  <a:cubicBezTo>
                    <a:pt x="351790" y="37312"/>
                    <a:pt x="351917" y="36139"/>
                    <a:pt x="351917" y="34933"/>
                  </a:cubicBezTo>
                  <a:cubicBezTo>
                    <a:pt x="351917" y="24508"/>
                    <a:pt x="343912" y="16055"/>
                    <a:pt x="334046" y="16055"/>
                  </a:cubicBezTo>
                  <a:cubicBezTo>
                    <a:pt x="324179" y="16055"/>
                    <a:pt x="316174" y="24508"/>
                    <a:pt x="316174" y="34933"/>
                  </a:cubicBezTo>
                  <a:cubicBezTo>
                    <a:pt x="316174" y="40954"/>
                    <a:pt x="318855" y="46292"/>
                    <a:pt x="323009" y="49743"/>
                  </a:cubicBezTo>
                  <a:cubicBezTo>
                    <a:pt x="320403" y="50601"/>
                    <a:pt x="317850" y="51593"/>
                    <a:pt x="315260" y="52505"/>
                  </a:cubicBezTo>
                  <a:cubicBezTo>
                    <a:pt x="315802" y="50788"/>
                    <a:pt x="316174" y="48996"/>
                    <a:pt x="316174" y="47092"/>
                  </a:cubicBezTo>
                  <a:cubicBezTo>
                    <a:pt x="316174" y="37019"/>
                    <a:pt x="308170" y="28854"/>
                    <a:pt x="298303" y="28854"/>
                  </a:cubicBezTo>
                  <a:cubicBezTo>
                    <a:pt x="288436" y="28854"/>
                    <a:pt x="280431" y="37019"/>
                    <a:pt x="280431" y="47092"/>
                  </a:cubicBezTo>
                  <a:cubicBezTo>
                    <a:pt x="280431" y="47679"/>
                    <a:pt x="280543" y="48234"/>
                    <a:pt x="280602" y="48809"/>
                  </a:cubicBezTo>
                  <a:cubicBezTo>
                    <a:pt x="277336" y="44101"/>
                    <a:pt x="272214" y="41013"/>
                    <a:pt x="266390" y="41013"/>
                  </a:cubicBezTo>
                  <a:cubicBezTo>
                    <a:pt x="256523" y="41013"/>
                    <a:pt x="248518" y="49753"/>
                    <a:pt x="248518" y="60531"/>
                  </a:cubicBezTo>
                  <a:cubicBezTo>
                    <a:pt x="248518" y="66258"/>
                    <a:pt x="250821" y="71362"/>
                    <a:pt x="254417" y="74935"/>
                  </a:cubicBezTo>
                  <a:cubicBezTo>
                    <a:pt x="252949" y="75863"/>
                    <a:pt x="251555" y="76919"/>
                    <a:pt x="250342" y="78188"/>
                  </a:cubicBezTo>
                  <a:cubicBezTo>
                    <a:pt x="249858" y="68546"/>
                    <a:pt x="241976" y="60856"/>
                    <a:pt x="232242" y="60856"/>
                  </a:cubicBezTo>
                  <a:cubicBezTo>
                    <a:pt x="222195" y="60856"/>
                    <a:pt x="214052" y="69021"/>
                    <a:pt x="214052" y="79095"/>
                  </a:cubicBezTo>
                  <a:cubicBezTo>
                    <a:pt x="214052" y="81980"/>
                    <a:pt x="214786" y="84673"/>
                    <a:pt x="215972" y="87099"/>
                  </a:cubicBezTo>
                  <a:cubicBezTo>
                    <a:pt x="212956" y="84726"/>
                    <a:pt x="209211" y="83254"/>
                    <a:pt x="205111" y="83254"/>
                  </a:cubicBezTo>
                  <a:cubicBezTo>
                    <a:pt x="195244" y="83254"/>
                    <a:pt x="187244" y="91419"/>
                    <a:pt x="187244" y="101492"/>
                  </a:cubicBezTo>
                  <a:cubicBezTo>
                    <a:pt x="187244" y="108430"/>
                    <a:pt x="191090" y="114392"/>
                    <a:pt x="196675" y="117480"/>
                  </a:cubicBezTo>
                  <a:cubicBezTo>
                    <a:pt x="195340" y="118525"/>
                    <a:pt x="194026" y="119597"/>
                    <a:pt x="192707" y="120659"/>
                  </a:cubicBezTo>
                  <a:cubicBezTo>
                    <a:pt x="191351" y="111801"/>
                    <a:pt x="184021" y="105012"/>
                    <a:pt x="175112" y="105012"/>
                  </a:cubicBezTo>
                  <a:cubicBezTo>
                    <a:pt x="165245" y="105012"/>
                    <a:pt x="157246" y="113321"/>
                    <a:pt x="157246" y="123570"/>
                  </a:cubicBezTo>
                  <a:cubicBezTo>
                    <a:pt x="157246" y="131655"/>
                    <a:pt x="162267" y="138417"/>
                    <a:pt x="169219" y="140945"/>
                  </a:cubicBezTo>
                  <a:cubicBezTo>
                    <a:pt x="167735" y="142320"/>
                    <a:pt x="166198" y="143643"/>
                    <a:pt x="164724" y="145045"/>
                  </a:cubicBezTo>
                  <a:cubicBezTo>
                    <a:pt x="161985" y="138438"/>
                    <a:pt x="155671" y="133809"/>
                    <a:pt x="148305" y="133809"/>
                  </a:cubicBezTo>
                  <a:cubicBezTo>
                    <a:pt x="138438" y="133809"/>
                    <a:pt x="130439" y="142123"/>
                    <a:pt x="130439" y="152367"/>
                  </a:cubicBezTo>
                  <a:cubicBezTo>
                    <a:pt x="130439" y="159999"/>
                    <a:pt x="134917" y="166473"/>
                    <a:pt x="141252" y="169315"/>
                  </a:cubicBezTo>
                  <a:cubicBezTo>
                    <a:pt x="139694" y="171043"/>
                    <a:pt x="138098" y="172739"/>
                    <a:pt x="136566" y="174493"/>
                  </a:cubicBezTo>
                  <a:cubicBezTo>
                    <a:pt x="133837" y="167881"/>
                    <a:pt x="127705" y="163252"/>
                    <a:pt x="120540" y="163252"/>
                  </a:cubicBezTo>
                  <a:cubicBezTo>
                    <a:pt x="110849" y="163252"/>
                    <a:pt x="102988" y="171704"/>
                    <a:pt x="102988" y="182130"/>
                  </a:cubicBezTo>
                  <a:cubicBezTo>
                    <a:pt x="102988" y="188919"/>
                    <a:pt x="106355" y="194827"/>
                    <a:pt x="111354" y="198150"/>
                  </a:cubicBezTo>
                  <a:cubicBezTo>
                    <a:pt x="111232" y="198432"/>
                    <a:pt x="111094" y="198704"/>
                    <a:pt x="110987" y="198992"/>
                  </a:cubicBezTo>
                  <a:cubicBezTo>
                    <a:pt x="107711" y="194785"/>
                    <a:pt x="102802" y="192044"/>
                    <a:pt x="97243" y="192044"/>
                  </a:cubicBezTo>
                  <a:cubicBezTo>
                    <a:pt x="87377" y="192044"/>
                    <a:pt x="79372" y="200496"/>
                    <a:pt x="79372" y="210922"/>
                  </a:cubicBezTo>
                  <a:cubicBezTo>
                    <a:pt x="79372" y="219534"/>
                    <a:pt x="84866" y="226718"/>
                    <a:pt x="92329" y="228984"/>
                  </a:cubicBezTo>
                  <a:cubicBezTo>
                    <a:pt x="91802" y="229560"/>
                    <a:pt x="91345" y="230211"/>
                    <a:pt x="90887" y="230845"/>
                  </a:cubicBezTo>
                  <a:cubicBezTo>
                    <a:pt x="87643" y="227443"/>
                    <a:pt x="83122" y="225320"/>
                    <a:pt x="78101" y="225320"/>
                  </a:cubicBezTo>
                  <a:cubicBezTo>
                    <a:pt x="68234" y="225320"/>
                    <a:pt x="60235" y="233485"/>
                    <a:pt x="60235" y="243559"/>
                  </a:cubicBezTo>
                  <a:cubicBezTo>
                    <a:pt x="60235" y="253259"/>
                    <a:pt x="67676" y="261120"/>
                    <a:pt x="77048" y="261685"/>
                  </a:cubicBezTo>
                  <a:cubicBezTo>
                    <a:pt x="76489" y="262757"/>
                    <a:pt x="75904" y="263813"/>
                    <a:pt x="75356" y="264890"/>
                  </a:cubicBezTo>
                  <a:cubicBezTo>
                    <a:pt x="74675" y="265316"/>
                    <a:pt x="73989" y="265738"/>
                    <a:pt x="73356" y="266239"/>
                  </a:cubicBezTo>
                  <a:cubicBezTo>
                    <a:pt x="70213" y="262730"/>
                    <a:pt x="65798" y="260517"/>
                    <a:pt x="60873" y="260517"/>
                  </a:cubicBezTo>
                  <a:cubicBezTo>
                    <a:pt x="51352" y="260517"/>
                    <a:pt x="43640" y="268681"/>
                    <a:pt x="43640" y="278755"/>
                  </a:cubicBezTo>
                  <a:cubicBezTo>
                    <a:pt x="43640" y="288712"/>
                    <a:pt x="51182" y="296769"/>
                    <a:pt x="60543" y="296961"/>
                  </a:cubicBezTo>
                  <a:cubicBezTo>
                    <a:pt x="59692" y="298993"/>
                    <a:pt x="58761" y="300982"/>
                    <a:pt x="57942" y="303030"/>
                  </a:cubicBezTo>
                  <a:cubicBezTo>
                    <a:pt x="54900" y="300470"/>
                    <a:pt x="51054" y="298919"/>
                    <a:pt x="46831" y="298919"/>
                  </a:cubicBezTo>
                  <a:cubicBezTo>
                    <a:pt x="36964" y="298919"/>
                    <a:pt x="28965" y="307232"/>
                    <a:pt x="28965" y="317477"/>
                  </a:cubicBezTo>
                  <a:cubicBezTo>
                    <a:pt x="28965" y="327529"/>
                    <a:pt x="36667" y="335662"/>
                    <a:pt x="46272" y="335976"/>
                  </a:cubicBezTo>
                  <a:cubicBezTo>
                    <a:pt x="46033" y="336728"/>
                    <a:pt x="45783" y="337475"/>
                    <a:pt x="45549" y="338232"/>
                  </a:cubicBezTo>
                  <a:cubicBezTo>
                    <a:pt x="43065" y="336835"/>
                    <a:pt x="40251" y="336024"/>
                    <a:pt x="37252" y="336024"/>
                  </a:cubicBezTo>
                  <a:cubicBezTo>
                    <a:pt x="27385" y="336024"/>
                    <a:pt x="19380" y="344477"/>
                    <a:pt x="19380" y="354902"/>
                  </a:cubicBezTo>
                  <a:cubicBezTo>
                    <a:pt x="19380" y="362203"/>
                    <a:pt x="23348" y="368464"/>
                    <a:pt x="29087" y="371605"/>
                  </a:cubicBezTo>
                  <a:cubicBezTo>
                    <a:pt x="27912" y="371360"/>
                    <a:pt x="26694" y="371226"/>
                    <a:pt x="25444" y="371226"/>
                  </a:cubicBezTo>
                  <a:cubicBezTo>
                    <a:pt x="15396" y="371226"/>
                    <a:pt x="7253" y="379679"/>
                    <a:pt x="7253" y="390104"/>
                  </a:cubicBezTo>
                  <a:cubicBezTo>
                    <a:pt x="7253" y="400530"/>
                    <a:pt x="15396" y="408983"/>
                    <a:pt x="25444" y="408983"/>
                  </a:cubicBezTo>
                  <a:cubicBezTo>
                    <a:pt x="26396" y="408983"/>
                    <a:pt x="27305" y="408839"/>
                    <a:pt x="28215" y="408695"/>
                  </a:cubicBezTo>
                  <a:cubicBezTo>
                    <a:pt x="27598" y="409942"/>
                    <a:pt x="27103" y="411254"/>
                    <a:pt x="26715" y="412630"/>
                  </a:cubicBezTo>
                  <a:cubicBezTo>
                    <a:pt x="24470" y="411537"/>
                    <a:pt x="22002" y="410897"/>
                    <a:pt x="19380" y="410897"/>
                  </a:cubicBezTo>
                  <a:cubicBezTo>
                    <a:pt x="9514" y="410897"/>
                    <a:pt x="1514" y="419494"/>
                    <a:pt x="1514" y="430100"/>
                  </a:cubicBezTo>
                  <a:cubicBezTo>
                    <a:pt x="1514" y="440702"/>
                    <a:pt x="9514" y="449299"/>
                    <a:pt x="19380" y="449299"/>
                  </a:cubicBezTo>
                  <a:cubicBezTo>
                    <a:pt x="21534" y="449299"/>
                    <a:pt x="23582" y="448845"/>
                    <a:pt x="25492" y="448093"/>
                  </a:cubicBezTo>
                  <a:cubicBezTo>
                    <a:pt x="25433" y="449011"/>
                    <a:pt x="25348" y="449923"/>
                    <a:pt x="25295" y="450845"/>
                  </a:cubicBezTo>
                  <a:cubicBezTo>
                    <a:pt x="23274" y="449885"/>
                    <a:pt x="21082" y="449293"/>
                    <a:pt x="18747" y="449293"/>
                  </a:cubicBezTo>
                  <a:cubicBezTo>
                    <a:pt x="9226" y="449293"/>
                    <a:pt x="1514" y="457890"/>
                    <a:pt x="1514" y="468491"/>
                  </a:cubicBezTo>
                  <a:cubicBezTo>
                    <a:pt x="1514" y="479093"/>
                    <a:pt x="9226" y="487690"/>
                    <a:pt x="18747" y="487690"/>
                  </a:cubicBezTo>
                  <a:cubicBezTo>
                    <a:pt x="20853" y="487690"/>
                    <a:pt x="22848" y="487215"/>
                    <a:pt x="24699" y="486442"/>
                  </a:cubicBezTo>
                  <a:cubicBezTo>
                    <a:pt x="24742" y="488383"/>
                    <a:pt x="24784" y="490329"/>
                    <a:pt x="24843" y="492270"/>
                  </a:cubicBezTo>
                  <a:cubicBezTo>
                    <a:pt x="22763" y="491385"/>
                    <a:pt x="20492" y="490889"/>
                    <a:pt x="18104" y="490889"/>
                  </a:cubicBezTo>
                  <a:cubicBezTo>
                    <a:pt x="8232" y="490889"/>
                    <a:pt x="232" y="499203"/>
                    <a:pt x="232" y="509447"/>
                  </a:cubicBezTo>
                  <a:cubicBezTo>
                    <a:pt x="232" y="519692"/>
                    <a:pt x="8232" y="528006"/>
                    <a:pt x="18104" y="528006"/>
                  </a:cubicBezTo>
                  <a:cubicBezTo>
                    <a:pt x="21337" y="528006"/>
                    <a:pt x="24337" y="527046"/>
                    <a:pt x="26944" y="525462"/>
                  </a:cubicBezTo>
                  <a:cubicBezTo>
                    <a:pt x="27151" y="527526"/>
                    <a:pt x="27454" y="529558"/>
                    <a:pt x="27688" y="531605"/>
                  </a:cubicBezTo>
                  <a:cubicBezTo>
                    <a:pt x="26545" y="531365"/>
                    <a:pt x="25375" y="531205"/>
                    <a:pt x="24167" y="531205"/>
                  </a:cubicBezTo>
                  <a:cubicBezTo>
                    <a:pt x="14120" y="531205"/>
                    <a:pt x="5977" y="539658"/>
                    <a:pt x="5977" y="550084"/>
                  </a:cubicBezTo>
                  <a:cubicBezTo>
                    <a:pt x="5977" y="560509"/>
                    <a:pt x="14120" y="568962"/>
                    <a:pt x="24167" y="568962"/>
                  </a:cubicBezTo>
                  <a:cubicBezTo>
                    <a:pt x="27358" y="568962"/>
                    <a:pt x="30316" y="568028"/>
                    <a:pt x="32922" y="566519"/>
                  </a:cubicBezTo>
                  <a:cubicBezTo>
                    <a:pt x="33087" y="567389"/>
                    <a:pt x="33257" y="568258"/>
                    <a:pt x="33438" y="569122"/>
                  </a:cubicBezTo>
                  <a:cubicBezTo>
                    <a:pt x="24167" y="569852"/>
                    <a:pt x="16827" y="578177"/>
                    <a:pt x="16827" y="588480"/>
                  </a:cubicBezTo>
                  <a:cubicBezTo>
                    <a:pt x="16827" y="599257"/>
                    <a:pt x="24827" y="607998"/>
                    <a:pt x="34699" y="607998"/>
                  </a:cubicBezTo>
                  <a:cubicBezTo>
                    <a:pt x="36097" y="607998"/>
                    <a:pt x="37443" y="607779"/>
                    <a:pt x="38752" y="607443"/>
                  </a:cubicBezTo>
                  <a:cubicBezTo>
                    <a:pt x="38821" y="608185"/>
                    <a:pt x="38826" y="608931"/>
                    <a:pt x="38959" y="609640"/>
                  </a:cubicBezTo>
                  <a:cubicBezTo>
                    <a:pt x="30715" y="611347"/>
                    <a:pt x="24486" y="619117"/>
                    <a:pt x="24486" y="628471"/>
                  </a:cubicBezTo>
                  <a:cubicBezTo>
                    <a:pt x="24486" y="639072"/>
                    <a:pt x="32486" y="647674"/>
                    <a:pt x="42352" y="647674"/>
                  </a:cubicBezTo>
                  <a:cubicBezTo>
                    <a:pt x="43533" y="647674"/>
                    <a:pt x="44682" y="647535"/>
                    <a:pt x="45794" y="647306"/>
                  </a:cubicBezTo>
                  <a:cubicBezTo>
                    <a:pt x="40672" y="650527"/>
                    <a:pt x="37246" y="656201"/>
                    <a:pt x="37246" y="662713"/>
                  </a:cubicBezTo>
                  <a:cubicBezTo>
                    <a:pt x="37246" y="672792"/>
                    <a:pt x="45390" y="680956"/>
                    <a:pt x="55437" y="680956"/>
                  </a:cubicBezTo>
                  <a:cubicBezTo>
                    <a:pt x="60490" y="680956"/>
                    <a:pt x="65027" y="678866"/>
                    <a:pt x="68298" y="675517"/>
                  </a:cubicBezTo>
                  <a:cubicBezTo>
                    <a:pt x="68670" y="676311"/>
                    <a:pt x="69075" y="677095"/>
                    <a:pt x="69447" y="677884"/>
                  </a:cubicBezTo>
                  <a:cubicBezTo>
                    <a:pt x="60027" y="678583"/>
                    <a:pt x="52565" y="686518"/>
                    <a:pt x="52565" y="696309"/>
                  </a:cubicBezTo>
                  <a:cubicBezTo>
                    <a:pt x="52565" y="706559"/>
                    <a:pt x="60708" y="714862"/>
                    <a:pt x="70755" y="714862"/>
                  </a:cubicBezTo>
                  <a:cubicBezTo>
                    <a:pt x="76553" y="714862"/>
                    <a:pt x="81643" y="712046"/>
                    <a:pt x="84957" y="707722"/>
                  </a:cubicBezTo>
                  <a:cubicBezTo>
                    <a:pt x="85340" y="708388"/>
                    <a:pt x="85685" y="709087"/>
                    <a:pt x="86068" y="709753"/>
                  </a:cubicBezTo>
                  <a:cubicBezTo>
                    <a:pt x="79553" y="712494"/>
                    <a:pt x="74904" y="719448"/>
                    <a:pt x="74904" y="727661"/>
                  </a:cubicBezTo>
                  <a:cubicBezTo>
                    <a:pt x="74904" y="738263"/>
                    <a:pt x="82616" y="746859"/>
                    <a:pt x="92137" y="746859"/>
                  </a:cubicBezTo>
                  <a:cubicBezTo>
                    <a:pt x="97430" y="746859"/>
                    <a:pt x="102073" y="744107"/>
                    <a:pt x="105232" y="739921"/>
                  </a:cubicBezTo>
                  <a:cubicBezTo>
                    <a:pt x="106307" y="741489"/>
                    <a:pt x="107333" y="743105"/>
                    <a:pt x="108424" y="744657"/>
                  </a:cubicBezTo>
                  <a:cubicBezTo>
                    <a:pt x="101217" y="747126"/>
                    <a:pt x="95967" y="754293"/>
                    <a:pt x="95967" y="762858"/>
                  </a:cubicBezTo>
                  <a:cubicBezTo>
                    <a:pt x="95967" y="773459"/>
                    <a:pt x="103967" y="782061"/>
                    <a:pt x="113838" y="782061"/>
                  </a:cubicBezTo>
                  <a:cubicBezTo>
                    <a:pt x="120620" y="782061"/>
                    <a:pt x="126439" y="777944"/>
                    <a:pt x="129465" y="771955"/>
                  </a:cubicBezTo>
                  <a:cubicBezTo>
                    <a:pt x="129880" y="772462"/>
                    <a:pt x="130295" y="772974"/>
                    <a:pt x="130710" y="773475"/>
                  </a:cubicBezTo>
                  <a:cubicBezTo>
                    <a:pt x="131194" y="774270"/>
                    <a:pt x="131614" y="775118"/>
                    <a:pt x="132183" y="775838"/>
                  </a:cubicBezTo>
                  <a:cubicBezTo>
                    <a:pt x="126614" y="778920"/>
                    <a:pt x="122763" y="785090"/>
                    <a:pt x="122763" y="792295"/>
                  </a:cubicBezTo>
                  <a:cubicBezTo>
                    <a:pt x="122763" y="802544"/>
                    <a:pt x="130476" y="810848"/>
                    <a:pt x="139997" y="810848"/>
                  </a:cubicBezTo>
                  <a:cubicBezTo>
                    <a:pt x="146746" y="810848"/>
                    <a:pt x="152528" y="806629"/>
                    <a:pt x="155363" y="800539"/>
                  </a:cubicBezTo>
                  <a:cubicBezTo>
                    <a:pt x="156070" y="801259"/>
                    <a:pt x="156783" y="801968"/>
                    <a:pt x="157491" y="802678"/>
                  </a:cubicBezTo>
                  <a:cubicBezTo>
                    <a:pt x="150980" y="805397"/>
                    <a:pt x="146379" y="811866"/>
                    <a:pt x="146379" y="819481"/>
                  </a:cubicBezTo>
                  <a:cubicBezTo>
                    <a:pt x="146379" y="829555"/>
                    <a:pt x="154379" y="837720"/>
                    <a:pt x="164246" y="837720"/>
                  </a:cubicBezTo>
                  <a:cubicBezTo>
                    <a:pt x="172298" y="837720"/>
                    <a:pt x="179027" y="832248"/>
                    <a:pt x="181261" y="824772"/>
                  </a:cubicBezTo>
                  <a:cubicBezTo>
                    <a:pt x="182761" y="826062"/>
                    <a:pt x="184303" y="827283"/>
                    <a:pt x="185819" y="828547"/>
                  </a:cubicBezTo>
                  <a:cubicBezTo>
                    <a:pt x="179516" y="831502"/>
                    <a:pt x="175091" y="838184"/>
                    <a:pt x="175091" y="846039"/>
                  </a:cubicBezTo>
                  <a:cubicBezTo>
                    <a:pt x="175091" y="856640"/>
                    <a:pt x="183096" y="865237"/>
                    <a:pt x="192962" y="865237"/>
                  </a:cubicBezTo>
                  <a:cubicBezTo>
                    <a:pt x="202238" y="865237"/>
                    <a:pt x="209770" y="857611"/>
                    <a:pt x="210653" y="847900"/>
                  </a:cubicBezTo>
                  <a:cubicBezTo>
                    <a:pt x="211999" y="848865"/>
                    <a:pt x="213360" y="849788"/>
                    <a:pt x="214717" y="850737"/>
                  </a:cubicBezTo>
                  <a:cubicBezTo>
                    <a:pt x="209727" y="854043"/>
                    <a:pt x="206366" y="859984"/>
                    <a:pt x="206366" y="866837"/>
                  </a:cubicBezTo>
                  <a:cubicBezTo>
                    <a:pt x="206366" y="877262"/>
                    <a:pt x="214084" y="885715"/>
                    <a:pt x="223599" y="885715"/>
                  </a:cubicBezTo>
                  <a:cubicBezTo>
                    <a:pt x="231950" y="885715"/>
                    <a:pt x="238907" y="879204"/>
                    <a:pt x="240492" y="870570"/>
                  </a:cubicBezTo>
                  <a:cubicBezTo>
                    <a:pt x="241258" y="870964"/>
                    <a:pt x="242040" y="871300"/>
                    <a:pt x="242848" y="871599"/>
                  </a:cubicBezTo>
                  <a:cubicBezTo>
                    <a:pt x="238923" y="875055"/>
                    <a:pt x="236364" y="880201"/>
                    <a:pt x="236364" y="886035"/>
                  </a:cubicBezTo>
                  <a:cubicBezTo>
                    <a:pt x="236364" y="896461"/>
                    <a:pt x="244364" y="904913"/>
                    <a:pt x="254231" y="904913"/>
                  </a:cubicBezTo>
                  <a:cubicBezTo>
                    <a:pt x="260305" y="904913"/>
                    <a:pt x="265650" y="901697"/>
                    <a:pt x="268884" y="896802"/>
                  </a:cubicBezTo>
                  <a:cubicBezTo>
                    <a:pt x="268528" y="898279"/>
                    <a:pt x="268278" y="899799"/>
                    <a:pt x="268278" y="901388"/>
                  </a:cubicBezTo>
                  <a:cubicBezTo>
                    <a:pt x="268278" y="911462"/>
                    <a:pt x="275852" y="919626"/>
                    <a:pt x="285192" y="919626"/>
                  </a:cubicBezTo>
                  <a:cubicBezTo>
                    <a:pt x="294532" y="919626"/>
                    <a:pt x="302106" y="911462"/>
                    <a:pt x="302106" y="901388"/>
                  </a:cubicBezTo>
                  <a:cubicBezTo>
                    <a:pt x="302106" y="900007"/>
                    <a:pt x="301909" y="898695"/>
                    <a:pt x="301638" y="897415"/>
                  </a:cubicBezTo>
                  <a:cubicBezTo>
                    <a:pt x="303207" y="898028"/>
                    <a:pt x="304787" y="898615"/>
                    <a:pt x="306361" y="899207"/>
                  </a:cubicBezTo>
                  <a:cubicBezTo>
                    <a:pt x="302968" y="902700"/>
                    <a:pt x="300829" y="907676"/>
                    <a:pt x="300829" y="913227"/>
                  </a:cubicBezTo>
                  <a:cubicBezTo>
                    <a:pt x="300829" y="923829"/>
                    <a:pt x="308547" y="932425"/>
                    <a:pt x="318063" y="932425"/>
                  </a:cubicBezTo>
                  <a:cubicBezTo>
                    <a:pt x="327583" y="932425"/>
                    <a:pt x="335296" y="923834"/>
                    <a:pt x="335296" y="913227"/>
                  </a:cubicBezTo>
                  <a:cubicBezTo>
                    <a:pt x="335296" y="912080"/>
                    <a:pt x="335168" y="910976"/>
                    <a:pt x="334993" y="909883"/>
                  </a:cubicBezTo>
                  <a:cubicBezTo>
                    <a:pt x="335865" y="909825"/>
                    <a:pt x="336711" y="909670"/>
                    <a:pt x="337556" y="909510"/>
                  </a:cubicBezTo>
                  <a:cubicBezTo>
                    <a:pt x="338259" y="909713"/>
                    <a:pt x="338950" y="909942"/>
                    <a:pt x="339657" y="910139"/>
                  </a:cubicBezTo>
                  <a:cubicBezTo>
                    <a:pt x="336232" y="913515"/>
                    <a:pt x="334014" y="918181"/>
                    <a:pt x="334014" y="923466"/>
                  </a:cubicBezTo>
                  <a:cubicBezTo>
                    <a:pt x="334014" y="933716"/>
                    <a:pt x="342019" y="942024"/>
                    <a:pt x="351885" y="942024"/>
                  </a:cubicBezTo>
                  <a:cubicBezTo>
                    <a:pt x="358954" y="942024"/>
                    <a:pt x="365013" y="937721"/>
                    <a:pt x="367911" y="931535"/>
                  </a:cubicBezTo>
                  <a:cubicBezTo>
                    <a:pt x="368273" y="941624"/>
                    <a:pt x="376076" y="949698"/>
                    <a:pt x="385719" y="949698"/>
                  </a:cubicBezTo>
                  <a:cubicBezTo>
                    <a:pt x="395586" y="949698"/>
                    <a:pt x="403585" y="941246"/>
                    <a:pt x="403585" y="930820"/>
                  </a:cubicBezTo>
                  <a:cubicBezTo>
                    <a:pt x="403585" y="927807"/>
                    <a:pt x="402888" y="924970"/>
                    <a:pt x="401697" y="922453"/>
                  </a:cubicBezTo>
                  <a:cubicBezTo>
                    <a:pt x="404117" y="922746"/>
                    <a:pt x="406532" y="923039"/>
                    <a:pt x="408968" y="923285"/>
                  </a:cubicBezTo>
                  <a:cubicBezTo>
                    <a:pt x="405697" y="926634"/>
                    <a:pt x="403585" y="931161"/>
                    <a:pt x="403585" y="936265"/>
                  </a:cubicBezTo>
                  <a:cubicBezTo>
                    <a:pt x="403585" y="946514"/>
                    <a:pt x="411728" y="954818"/>
                    <a:pt x="421776" y="954818"/>
                  </a:cubicBezTo>
                  <a:cubicBezTo>
                    <a:pt x="431823" y="954818"/>
                    <a:pt x="439966" y="946509"/>
                    <a:pt x="439966" y="936265"/>
                  </a:cubicBezTo>
                  <a:cubicBezTo>
                    <a:pt x="439966" y="932004"/>
                    <a:pt x="438504" y="928137"/>
                    <a:pt x="436115" y="925018"/>
                  </a:cubicBezTo>
                  <a:cubicBezTo>
                    <a:pt x="438945" y="925119"/>
                    <a:pt x="441775" y="925215"/>
                    <a:pt x="444620" y="925247"/>
                  </a:cubicBezTo>
                  <a:cubicBezTo>
                    <a:pt x="442945" y="928004"/>
                    <a:pt x="441881" y="931177"/>
                    <a:pt x="441881" y="934665"/>
                  </a:cubicBezTo>
                  <a:cubicBezTo>
                    <a:pt x="441881" y="944744"/>
                    <a:pt x="449886" y="952908"/>
                    <a:pt x="459753" y="952908"/>
                  </a:cubicBezTo>
                  <a:cubicBezTo>
                    <a:pt x="467763" y="952908"/>
                    <a:pt x="474465" y="947490"/>
                    <a:pt x="476731" y="940078"/>
                  </a:cubicBezTo>
                  <a:cubicBezTo>
                    <a:pt x="479124" y="947522"/>
                    <a:pt x="485720" y="952908"/>
                    <a:pt x="493576" y="952908"/>
                  </a:cubicBezTo>
                  <a:cubicBezTo>
                    <a:pt x="503442" y="952908"/>
                    <a:pt x="511447" y="944456"/>
                    <a:pt x="511447" y="934030"/>
                  </a:cubicBezTo>
                  <a:cubicBezTo>
                    <a:pt x="511447" y="929657"/>
                    <a:pt x="509984" y="925690"/>
                    <a:pt x="507617" y="922485"/>
                  </a:cubicBezTo>
                  <a:cubicBezTo>
                    <a:pt x="509803" y="922133"/>
                    <a:pt x="511825" y="921343"/>
                    <a:pt x="513723" y="920336"/>
                  </a:cubicBezTo>
                  <a:cubicBezTo>
                    <a:pt x="514048" y="920282"/>
                    <a:pt x="514367" y="920250"/>
                    <a:pt x="514692" y="920202"/>
                  </a:cubicBezTo>
                  <a:cubicBezTo>
                    <a:pt x="513856" y="922309"/>
                    <a:pt x="513362" y="924586"/>
                    <a:pt x="513362" y="926991"/>
                  </a:cubicBezTo>
                  <a:cubicBezTo>
                    <a:pt x="513362" y="937065"/>
                    <a:pt x="521361" y="945229"/>
                    <a:pt x="531228" y="945229"/>
                  </a:cubicBezTo>
                  <a:cubicBezTo>
                    <a:pt x="541095" y="945229"/>
                    <a:pt x="549099" y="937065"/>
                    <a:pt x="549099" y="926991"/>
                  </a:cubicBezTo>
                  <a:cubicBezTo>
                    <a:pt x="549099" y="926703"/>
                    <a:pt x="549030" y="926436"/>
                    <a:pt x="549014" y="926159"/>
                  </a:cubicBezTo>
                  <a:cubicBezTo>
                    <a:pt x="551950" y="932500"/>
                    <a:pt x="558142" y="936915"/>
                    <a:pt x="565370" y="936915"/>
                  </a:cubicBezTo>
                  <a:cubicBezTo>
                    <a:pt x="575417" y="936915"/>
                    <a:pt x="583561" y="928463"/>
                    <a:pt x="583561" y="918037"/>
                  </a:cubicBezTo>
                  <a:cubicBezTo>
                    <a:pt x="583561" y="917019"/>
                    <a:pt x="583422" y="916037"/>
                    <a:pt x="583268" y="915056"/>
                  </a:cubicBezTo>
                  <a:cubicBezTo>
                    <a:pt x="586114" y="921514"/>
                    <a:pt x="592448" y="926036"/>
                    <a:pt x="599836" y="926036"/>
                  </a:cubicBezTo>
                  <a:cubicBezTo>
                    <a:pt x="609884" y="926036"/>
                    <a:pt x="618027" y="917722"/>
                    <a:pt x="618027" y="907478"/>
                  </a:cubicBezTo>
                  <a:cubicBezTo>
                    <a:pt x="618027" y="901164"/>
                    <a:pt x="614905" y="895655"/>
                    <a:pt x="610182" y="892317"/>
                  </a:cubicBezTo>
                  <a:cubicBezTo>
                    <a:pt x="611182" y="891885"/>
                    <a:pt x="612198" y="891501"/>
                    <a:pt x="613192" y="891069"/>
                  </a:cubicBezTo>
                  <a:cubicBezTo>
                    <a:pt x="614517" y="899986"/>
                    <a:pt x="621995" y="906838"/>
                    <a:pt x="631106" y="906838"/>
                  </a:cubicBezTo>
                  <a:cubicBezTo>
                    <a:pt x="641154" y="906838"/>
                    <a:pt x="649297" y="898530"/>
                    <a:pt x="649297" y="888285"/>
                  </a:cubicBezTo>
                  <a:cubicBezTo>
                    <a:pt x="649297" y="883401"/>
                    <a:pt x="647371" y="879028"/>
                    <a:pt x="644345" y="875721"/>
                  </a:cubicBezTo>
                  <a:cubicBezTo>
                    <a:pt x="645292" y="875204"/>
                    <a:pt x="646244" y="874708"/>
                    <a:pt x="647191" y="874185"/>
                  </a:cubicBezTo>
                  <a:cubicBezTo>
                    <a:pt x="648914" y="882617"/>
                    <a:pt x="655759" y="888931"/>
                    <a:pt x="663972" y="888931"/>
                  </a:cubicBezTo>
                  <a:cubicBezTo>
                    <a:pt x="673492" y="888931"/>
                    <a:pt x="681205" y="880478"/>
                    <a:pt x="681205" y="870052"/>
                  </a:cubicBezTo>
                  <a:cubicBezTo>
                    <a:pt x="681205" y="865050"/>
                    <a:pt x="679402" y="860544"/>
                    <a:pt x="676503" y="857163"/>
                  </a:cubicBezTo>
                  <a:cubicBezTo>
                    <a:pt x="676987" y="856630"/>
                    <a:pt x="677407" y="856043"/>
                    <a:pt x="677833" y="855451"/>
                  </a:cubicBezTo>
                  <a:cubicBezTo>
                    <a:pt x="677992" y="855345"/>
                    <a:pt x="678157" y="855233"/>
                    <a:pt x="678317" y="855126"/>
                  </a:cubicBezTo>
                  <a:cubicBezTo>
                    <a:pt x="680598" y="862827"/>
                    <a:pt x="687125" y="868447"/>
                    <a:pt x="694928" y="868447"/>
                  </a:cubicBezTo>
                  <a:cubicBezTo>
                    <a:pt x="704619" y="868447"/>
                    <a:pt x="712480" y="859856"/>
                    <a:pt x="712480" y="849249"/>
                  </a:cubicBezTo>
                  <a:cubicBezTo>
                    <a:pt x="712480" y="843564"/>
                    <a:pt x="710172" y="838504"/>
                    <a:pt x="706581" y="834989"/>
                  </a:cubicBezTo>
                  <a:cubicBezTo>
                    <a:pt x="707321" y="834707"/>
                    <a:pt x="708023" y="834381"/>
                    <a:pt x="708714" y="834019"/>
                  </a:cubicBezTo>
                  <a:cubicBezTo>
                    <a:pt x="711411" y="841063"/>
                    <a:pt x="717921" y="846050"/>
                    <a:pt x="725564" y="846050"/>
                  </a:cubicBezTo>
                  <a:cubicBezTo>
                    <a:pt x="735612" y="846050"/>
                    <a:pt x="743755" y="837453"/>
                    <a:pt x="743755" y="826846"/>
                  </a:cubicBezTo>
                  <a:cubicBezTo>
                    <a:pt x="743755" y="819663"/>
                    <a:pt x="739973" y="813477"/>
                    <a:pt x="734442" y="810186"/>
                  </a:cubicBezTo>
                  <a:cubicBezTo>
                    <a:pt x="735473" y="809200"/>
                    <a:pt x="736500" y="808203"/>
                    <a:pt x="737521" y="807205"/>
                  </a:cubicBezTo>
                  <a:cubicBezTo>
                    <a:pt x="740080" y="814197"/>
                    <a:pt x="746133" y="819161"/>
                    <a:pt x="753329" y="819161"/>
                  </a:cubicBezTo>
                  <a:cubicBezTo>
                    <a:pt x="762850" y="819161"/>
                    <a:pt x="770562" y="810570"/>
                    <a:pt x="770562" y="799963"/>
                  </a:cubicBezTo>
                  <a:cubicBezTo>
                    <a:pt x="770562" y="792369"/>
                    <a:pt x="766573" y="785869"/>
                    <a:pt x="760834" y="782754"/>
                  </a:cubicBezTo>
                  <a:cubicBezTo>
                    <a:pt x="761387" y="782125"/>
                    <a:pt x="761967" y="781522"/>
                    <a:pt x="762520" y="780888"/>
                  </a:cubicBezTo>
                  <a:cubicBezTo>
                    <a:pt x="765765" y="785447"/>
                    <a:pt x="770998" y="788439"/>
                    <a:pt x="776945" y="788439"/>
                  </a:cubicBezTo>
                  <a:cubicBezTo>
                    <a:pt x="786812" y="788439"/>
                    <a:pt x="794816" y="780274"/>
                    <a:pt x="794816" y="770201"/>
                  </a:cubicBezTo>
                  <a:cubicBezTo>
                    <a:pt x="794816" y="762858"/>
                    <a:pt x="790545" y="756565"/>
                    <a:pt x="784423" y="753669"/>
                  </a:cubicBezTo>
                  <a:cubicBezTo>
                    <a:pt x="785019" y="752869"/>
                    <a:pt x="785625" y="752069"/>
                    <a:pt x="786221" y="751264"/>
                  </a:cubicBezTo>
                  <a:cubicBezTo>
                    <a:pt x="789301" y="754405"/>
                    <a:pt x="793386" y="756442"/>
                    <a:pt x="798008" y="756442"/>
                  </a:cubicBezTo>
                  <a:cubicBezTo>
                    <a:pt x="807523" y="756442"/>
                    <a:pt x="815241" y="748278"/>
                    <a:pt x="815241" y="738204"/>
                  </a:cubicBezTo>
                  <a:cubicBezTo>
                    <a:pt x="815241" y="731783"/>
                    <a:pt x="812087" y="726162"/>
                    <a:pt x="807353" y="722915"/>
                  </a:cubicBezTo>
                  <a:cubicBezTo>
                    <a:pt x="807986" y="722152"/>
                    <a:pt x="808614" y="721395"/>
                    <a:pt x="809151" y="720552"/>
                  </a:cubicBezTo>
                  <a:cubicBezTo>
                    <a:pt x="812188" y="722968"/>
                    <a:pt x="815927" y="724445"/>
                    <a:pt x="820028" y="724445"/>
                  </a:cubicBezTo>
                  <a:cubicBezTo>
                    <a:pt x="830081" y="724445"/>
                    <a:pt x="838224" y="715854"/>
                    <a:pt x="838224" y="705247"/>
                  </a:cubicBezTo>
                  <a:cubicBezTo>
                    <a:pt x="838224" y="696715"/>
                    <a:pt x="832921" y="689553"/>
                    <a:pt x="825618" y="687052"/>
                  </a:cubicBezTo>
                  <a:cubicBezTo>
                    <a:pt x="826193" y="685910"/>
                    <a:pt x="826735" y="684742"/>
                    <a:pt x="827299" y="683596"/>
                  </a:cubicBezTo>
                  <a:cubicBezTo>
                    <a:pt x="827538" y="683372"/>
                    <a:pt x="827804" y="683180"/>
                    <a:pt x="828033" y="682945"/>
                  </a:cubicBezTo>
                  <a:cubicBezTo>
                    <a:pt x="830879" y="684892"/>
                    <a:pt x="834256" y="686054"/>
                    <a:pt x="837899" y="686054"/>
                  </a:cubicBezTo>
                  <a:cubicBezTo>
                    <a:pt x="847947" y="686054"/>
                    <a:pt x="856090" y="677458"/>
                    <a:pt x="856090" y="666851"/>
                  </a:cubicBezTo>
                  <a:cubicBezTo>
                    <a:pt x="856090" y="658078"/>
                    <a:pt x="850484" y="650767"/>
                    <a:pt x="842878" y="648474"/>
                  </a:cubicBezTo>
                  <a:cubicBezTo>
                    <a:pt x="843192" y="647685"/>
                    <a:pt x="843463" y="646869"/>
                    <a:pt x="843772" y="646080"/>
                  </a:cubicBezTo>
                  <a:cubicBezTo>
                    <a:pt x="845984" y="647082"/>
                    <a:pt x="848415" y="647658"/>
                    <a:pt x="850984" y="647658"/>
                  </a:cubicBezTo>
                  <a:cubicBezTo>
                    <a:pt x="860850" y="647658"/>
                    <a:pt x="868855" y="639494"/>
                    <a:pt x="868855" y="629420"/>
                  </a:cubicBezTo>
                  <a:cubicBezTo>
                    <a:pt x="868855" y="620967"/>
                    <a:pt x="863191" y="613923"/>
                    <a:pt x="855542" y="611854"/>
                  </a:cubicBezTo>
                  <a:cubicBezTo>
                    <a:pt x="855968" y="610424"/>
                    <a:pt x="856351" y="608979"/>
                    <a:pt x="856766" y="607539"/>
                  </a:cubicBezTo>
                  <a:cubicBezTo>
                    <a:pt x="858898" y="608611"/>
                    <a:pt x="861244" y="609256"/>
                    <a:pt x="863749" y="609256"/>
                  </a:cubicBezTo>
                  <a:cubicBezTo>
                    <a:pt x="873265" y="609256"/>
                    <a:pt x="880977" y="600665"/>
                    <a:pt x="880977" y="590058"/>
                  </a:cubicBezTo>
                  <a:cubicBezTo>
                    <a:pt x="880977" y="580187"/>
                    <a:pt x="874265" y="572183"/>
                    <a:pt x="865664" y="571100"/>
                  </a:cubicBezTo>
                  <a:cubicBezTo>
                    <a:pt x="866084" y="569031"/>
                    <a:pt x="866494" y="566962"/>
                    <a:pt x="866887" y="564882"/>
                  </a:cubicBezTo>
                  <a:cubicBezTo>
                    <a:pt x="868425" y="565389"/>
                    <a:pt x="870026" y="565735"/>
                    <a:pt x="871722" y="565735"/>
                  </a:cubicBezTo>
                  <a:cubicBezTo>
                    <a:pt x="881062" y="565735"/>
                    <a:pt x="888636" y="557571"/>
                    <a:pt x="888636" y="547497"/>
                  </a:cubicBezTo>
                  <a:cubicBezTo>
                    <a:pt x="888636" y="538570"/>
                    <a:pt x="882679" y="531163"/>
                    <a:pt x="874818" y="529595"/>
                  </a:cubicBezTo>
                  <a:cubicBezTo>
                    <a:pt x="875079" y="528144"/>
                    <a:pt x="875227" y="526640"/>
                    <a:pt x="875227" y="525099"/>
                  </a:cubicBezTo>
                  <a:cubicBezTo>
                    <a:pt x="875227" y="522438"/>
                    <a:pt x="874738" y="519926"/>
                    <a:pt x="874004" y="517543"/>
                  </a:cubicBezTo>
                  <a:cubicBezTo>
                    <a:pt x="874626" y="517617"/>
                    <a:pt x="875227" y="517740"/>
                    <a:pt x="875871" y="517740"/>
                  </a:cubicBezTo>
                  <a:cubicBezTo>
                    <a:pt x="885392" y="517740"/>
                    <a:pt x="893104" y="509575"/>
                    <a:pt x="893104" y="499502"/>
                  </a:cubicBezTo>
                  <a:cubicBezTo>
                    <a:pt x="893104" y="489428"/>
                    <a:pt x="885392" y="481264"/>
                    <a:pt x="875871" y="481264"/>
                  </a:cubicBezTo>
                  <a:cubicBezTo>
                    <a:pt x="875557" y="481264"/>
                    <a:pt x="875259" y="481322"/>
                    <a:pt x="874956" y="481365"/>
                  </a:cubicBezTo>
                  <a:cubicBezTo>
                    <a:pt x="874962" y="480752"/>
                    <a:pt x="874999" y="480144"/>
                    <a:pt x="874999" y="479530"/>
                  </a:cubicBezTo>
                  <a:cubicBezTo>
                    <a:pt x="875132" y="478528"/>
                    <a:pt x="875233" y="477509"/>
                    <a:pt x="875233" y="476464"/>
                  </a:cubicBezTo>
                  <a:cubicBezTo>
                    <a:pt x="875233" y="475792"/>
                    <a:pt x="875105" y="475152"/>
                    <a:pt x="875052" y="474496"/>
                  </a:cubicBezTo>
                  <a:cubicBezTo>
                    <a:pt x="876148" y="474720"/>
                    <a:pt x="877270" y="474859"/>
                    <a:pt x="878429" y="474859"/>
                  </a:cubicBezTo>
                  <a:cubicBezTo>
                    <a:pt x="888360" y="474891"/>
                    <a:pt x="896359" y="466300"/>
                    <a:pt x="896359" y="455693"/>
                  </a:cubicBezTo>
                  <a:close/>
                  <a:moveTo>
                    <a:pt x="34704" y="373509"/>
                  </a:moveTo>
                  <a:cubicBezTo>
                    <a:pt x="34704" y="373663"/>
                    <a:pt x="34741" y="373807"/>
                    <a:pt x="34746" y="373957"/>
                  </a:cubicBezTo>
                  <a:cubicBezTo>
                    <a:pt x="34427" y="373759"/>
                    <a:pt x="34103" y="373589"/>
                    <a:pt x="33773" y="373407"/>
                  </a:cubicBezTo>
                  <a:cubicBezTo>
                    <a:pt x="34076" y="373471"/>
                    <a:pt x="34401" y="373466"/>
                    <a:pt x="34704" y="373509"/>
                  </a:cubicBezTo>
                  <a:close/>
                  <a:moveTo>
                    <a:pt x="369709" y="922655"/>
                  </a:moveTo>
                  <a:cubicBezTo>
                    <a:pt x="369667" y="921695"/>
                    <a:pt x="369613" y="920752"/>
                    <a:pt x="369438" y="919834"/>
                  </a:cubicBezTo>
                  <a:cubicBezTo>
                    <a:pt x="369927" y="919994"/>
                    <a:pt x="370401" y="920208"/>
                    <a:pt x="370906" y="920336"/>
                  </a:cubicBezTo>
                  <a:cubicBezTo>
                    <a:pt x="370443" y="921061"/>
                    <a:pt x="370076" y="921861"/>
                    <a:pt x="369709" y="922655"/>
                  </a:cubicBezTo>
                  <a:close/>
                  <a:moveTo>
                    <a:pt x="718825" y="122578"/>
                  </a:moveTo>
                  <a:cubicBezTo>
                    <a:pt x="717921" y="124599"/>
                    <a:pt x="717411" y="126845"/>
                    <a:pt x="717198" y="129191"/>
                  </a:cubicBezTo>
                  <a:cubicBezTo>
                    <a:pt x="716038" y="128199"/>
                    <a:pt x="714847" y="127250"/>
                    <a:pt x="713671" y="126274"/>
                  </a:cubicBezTo>
                  <a:cubicBezTo>
                    <a:pt x="715586" y="125341"/>
                    <a:pt x="717347" y="124114"/>
                    <a:pt x="718825" y="122578"/>
                  </a:cubicBezTo>
                  <a:close/>
                  <a:moveTo>
                    <a:pt x="594087" y="47450"/>
                  </a:moveTo>
                  <a:cubicBezTo>
                    <a:pt x="593948" y="48383"/>
                    <a:pt x="593815" y="49321"/>
                    <a:pt x="593815" y="50292"/>
                  </a:cubicBezTo>
                  <a:cubicBezTo>
                    <a:pt x="593815" y="52158"/>
                    <a:pt x="594156" y="53924"/>
                    <a:pt x="594645" y="55614"/>
                  </a:cubicBezTo>
                  <a:cubicBezTo>
                    <a:pt x="594432" y="55715"/>
                    <a:pt x="594241" y="55854"/>
                    <a:pt x="594028" y="55961"/>
                  </a:cubicBezTo>
                  <a:cubicBezTo>
                    <a:pt x="591810" y="55118"/>
                    <a:pt x="589555" y="54372"/>
                    <a:pt x="587321" y="53572"/>
                  </a:cubicBezTo>
                  <a:cubicBezTo>
                    <a:pt x="590060" y="52132"/>
                    <a:pt x="592411" y="50068"/>
                    <a:pt x="594087" y="47450"/>
                  </a:cubicBezTo>
                  <a:close/>
                  <a:moveTo>
                    <a:pt x="561546" y="34694"/>
                  </a:moveTo>
                  <a:cubicBezTo>
                    <a:pt x="561407" y="35611"/>
                    <a:pt x="561269" y="36539"/>
                    <a:pt x="561269" y="37493"/>
                  </a:cubicBezTo>
                  <a:cubicBezTo>
                    <a:pt x="561269" y="37664"/>
                    <a:pt x="561317" y="37824"/>
                    <a:pt x="561322" y="37995"/>
                  </a:cubicBezTo>
                  <a:cubicBezTo>
                    <a:pt x="560971" y="37963"/>
                    <a:pt x="560626" y="37888"/>
                    <a:pt x="560274" y="37877"/>
                  </a:cubicBezTo>
                  <a:cubicBezTo>
                    <a:pt x="560785" y="36864"/>
                    <a:pt x="561211" y="35808"/>
                    <a:pt x="561546" y="34694"/>
                  </a:cubicBezTo>
                  <a:close/>
                  <a:moveTo>
                    <a:pt x="488336" y="30950"/>
                  </a:moveTo>
                  <a:cubicBezTo>
                    <a:pt x="489576" y="29371"/>
                    <a:pt x="490565" y="27601"/>
                    <a:pt x="491246" y="25649"/>
                  </a:cubicBezTo>
                  <a:cubicBezTo>
                    <a:pt x="491448" y="27846"/>
                    <a:pt x="492097" y="29867"/>
                    <a:pt x="492921" y="31776"/>
                  </a:cubicBezTo>
                  <a:cubicBezTo>
                    <a:pt x="491544" y="31632"/>
                    <a:pt x="490150" y="31574"/>
                    <a:pt x="488773" y="31440"/>
                  </a:cubicBezTo>
                  <a:cubicBezTo>
                    <a:pt x="488613" y="31291"/>
                    <a:pt x="488496" y="31099"/>
                    <a:pt x="488336" y="30950"/>
                  </a:cubicBezTo>
                  <a:close/>
                  <a:moveTo>
                    <a:pt x="387363" y="28545"/>
                  </a:moveTo>
                  <a:cubicBezTo>
                    <a:pt x="387410" y="28657"/>
                    <a:pt x="387474" y="28763"/>
                    <a:pt x="387522" y="28875"/>
                  </a:cubicBezTo>
                  <a:cubicBezTo>
                    <a:pt x="387453" y="28875"/>
                    <a:pt x="387394" y="28891"/>
                    <a:pt x="387331" y="28897"/>
                  </a:cubicBezTo>
                  <a:cubicBezTo>
                    <a:pt x="387347" y="28779"/>
                    <a:pt x="387347" y="28657"/>
                    <a:pt x="387363" y="28545"/>
                  </a:cubicBezTo>
                  <a:close/>
                  <a:moveTo>
                    <a:pt x="222578" y="94485"/>
                  </a:moveTo>
                  <a:cubicBezTo>
                    <a:pt x="222269" y="94538"/>
                    <a:pt x="221945" y="94528"/>
                    <a:pt x="221647" y="94597"/>
                  </a:cubicBezTo>
                  <a:cubicBezTo>
                    <a:pt x="221472" y="94165"/>
                    <a:pt x="221237" y="93770"/>
                    <a:pt x="221030" y="93354"/>
                  </a:cubicBezTo>
                  <a:cubicBezTo>
                    <a:pt x="221530" y="93749"/>
                    <a:pt x="222030" y="94144"/>
                    <a:pt x="222578" y="94485"/>
                  </a:cubicBezTo>
                  <a:close/>
                  <a:moveTo>
                    <a:pt x="284022" y="57961"/>
                  </a:moveTo>
                  <a:cubicBezTo>
                    <a:pt x="284623" y="58782"/>
                    <a:pt x="285266" y="59560"/>
                    <a:pt x="285995" y="60264"/>
                  </a:cubicBezTo>
                  <a:cubicBezTo>
                    <a:pt x="285218" y="61672"/>
                    <a:pt x="284591" y="63187"/>
                    <a:pt x="284102" y="64765"/>
                  </a:cubicBezTo>
                  <a:cubicBezTo>
                    <a:pt x="283990" y="64813"/>
                    <a:pt x="283889" y="64867"/>
                    <a:pt x="283782" y="64915"/>
                  </a:cubicBezTo>
                  <a:cubicBezTo>
                    <a:pt x="284086" y="63507"/>
                    <a:pt x="284261" y="62040"/>
                    <a:pt x="284261" y="60526"/>
                  </a:cubicBezTo>
                  <a:cubicBezTo>
                    <a:pt x="284261" y="59651"/>
                    <a:pt x="284128" y="58814"/>
                    <a:pt x="284022" y="57961"/>
                  </a:cubicBezTo>
                  <a:close/>
                  <a:moveTo>
                    <a:pt x="51352" y="644981"/>
                  </a:moveTo>
                  <a:cubicBezTo>
                    <a:pt x="52464" y="644277"/>
                    <a:pt x="53474" y="643434"/>
                    <a:pt x="54416" y="642507"/>
                  </a:cubicBezTo>
                  <a:cubicBezTo>
                    <a:pt x="54671" y="643173"/>
                    <a:pt x="54916" y="643845"/>
                    <a:pt x="55171" y="644512"/>
                  </a:cubicBezTo>
                  <a:cubicBezTo>
                    <a:pt x="53857" y="644538"/>
                    <a:pt x="52586" y="644693"/>
                    <a:pt x="51352" y="644981"/>
                  </a:cubicBezTo>
                  <a:close/>
                  <a:moveTo>
                    <a:pt x="271485" y="890840"/>
                  </a:moveTo>
                  <a:cubicBezTo>
                    <a:pt x="271863" y="889304"/>
                    <a:pt x="272134" y="887720"/>
                    <a:pt x="272134" y="886056"/>
                  </a:cubicBezTo>
                  <a:cubicBezTo>
                    <a:pt x="272134" y="885491"/>
                    <a:pt x="272065" y="884942"/>
                    <a:pt x="272017" y="884387"/>
                  </a:cubicBezTo>
                  <a:cubicBezTo>
                    <a:pt x="273315" y="885016"/>
                    <a:pt x="274618" y="885630"/>
                    <a:pt x="275921" y="886248"/>
                  </a:cubicBezTo>
                  <a:cubicBezTo>
                    <a:pt x="274203" y="887480"/>
                    <a:pt x="272692" y="889021"/>
                    <a:pt x="271485" y="890840"/>
                  </a:cubicBezTo>
                  <a:close/>
                  <a:moveTo>
                    <a:pt x="476576" y="928655"/>
                  </a:moveTo>
                  <a:cubicBezTo>
                    <a:pt x="476071" y="927188"/>
                    <a:pt x="475337" y="925860"/>
                    <a:pt x="474502" y="924596"/>
                  </a:cubicBezTo>
                  <a:cubicBezTo>
                    <a:pt x="475810" y="924517"/>
                    <a:pt x="477108" y="924373"/>
                    <a:pt x="478417" y="924282"/>
                  </a:cubicBezTo>
                  <a:cubicBezTo>
                    <a:pt x="477640" y="925636"/>
                    <a:pt x="477018" y="927103"/>
                    <a:pt x="476576" y="928655"/>
                  </a:cubicBezTo>
                  <a:close/>
                  <a:moveTo>
                    <a:pt x="546578" y="917728"/>
                  </a:moveTo>
                  <a:cubicBezTo>
                    <a:pt x="546584" y="917728"/>
                    <a:pt x="546584" y="917728"/>
                    <a:pt x="546589" y="917728"/>
                  </a:cubicBezTo>
                  <a:cubicBezTo>
                    <a:pt x="546823" y="917728"/>
                    <a:pt x="547036" y="917659"/>
                    <a:pt x="547270" y="917653"/>
                  </a:cubicBezTo>
                  <a:cubicBezTo>
                    <a:pt x="547264" y="917787"/>
                    <a:pt x="547227" y="917915"/>
                    <a:pt x="547227" y="918048"/>
                  </a:cubicBezTo>
                  <a:cubicBezTo>
                    <a:pt x="547227" y="918421"/>
                    <a:pt x="547312" y="918778"/>
                    <a:pt x="547334" y="919141"/>
                  </a:cubicBezTo>
                  <a:cubicBezTo>
                    <a:pt x="547100" y="918661"/>
                    <a:pt x="546850" y="918186"/>
                    <a:pt x="546578" y="917728"/>
                  </a:cubicBezTo>
                  <a:close/>
                  <a:moveTo>
                    <a:pt x="582183" y="903367"/>
                  </a:moveTo>
                  <a:cubicBezTo>
                    <a:pt x="581880" y="904694"/>
                    <a:pt x="581694" y="906065"/>
                    <a:pt x="581694" y="907489"/>
                  </a:cubicBezTo>
                  <a:cubicBezTo>
                    <a:pt x="581694" y="908459"/>
                    <a:pt x="581832" y="909382"/>
                    <a:pt x="581976" y="910310"/>
                  </a:cubicBezTo>
                  <a:cubicBezTo>
                    <a:pt x="581039" y="908155"/>
                    <a:pt x="579710" y="906236"/>
                    <a:pt x="578098" y="904614"/>
                  </a:cubicBezTo>
                  <a:cubicBezTo>
                    <a:pt x="579359" y="904198"/>
                    <a:pt x="580593" y="903708"/>
                    <a:pt x="581848" y="903281"/>
                  </a:cubicBezTo>
                  <a:cubicBezTo>
                    <a:pt x="581965" y="903297"/>
                    <a:pt x="582071" y="903345"/>
                    <a:pt x="582183" y="903367"/>
                  </a:cubicBezTo>
                  <a:close/>
                </a:path>
              </a:pathLst>
            </a:custGeom>
            <a:noFill/>
            <a:ln w="53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09" name="Free-form: Shape 2097">
              <a:extLst>
                <a:ext uri="{FF2B5EF4-FFF2-40B4-BE49-F238E27FC236}">
                  <a16:creationId xmlns:a16="http://schemas.microsoft.com/office/drawing/2014/main" id="{D9F0B3DB-2E6D-5B69-CE2D-56EEAB0BAE2A}"/>
                </a:ext>
              </a:extLst>
            </p:cNvPr>
            <p:cNvSpPr/>
            <p:nvPr/>
          </p:nvSpPr>
          <p:spPr>
            <a:xfrm>
              <a:off x="7676010" y="-13257"/>
              <a:ext cx="715484" cy="820725"/>
            </a:xfrm>
            <a:custGeom>
              <a:avLst/>
              <a:gdLst>
                <a:gd name="connsiteX0" fmla="*/ 467363 w 715484"/>
                <a:gd name="connsiteY0" fmla="*/ 6443 h 820725"/>
                <a:gd name="connsiteX1" fmla="*/ 434449 w 715484"/>
                <a:gd name="connsiteY1" fmla="*/ 76836 h 820725"/>
                <a:gd name="connsiteX2" fmla="*/ 477830 w 715484"/>
                <a:gd name="connsiteY2" fmla="*/ 227221 h 820725"/>
                <a:gd name="connsiteX3" fmla="*/ 504760 w 715484"/>
                <a:gd name="connsiteY3" fmla="*/ 276817 h 820725"/>
                <a:gd name="connsiteX4" fmla="*/ 507754 w 715484"/>
                <a:gd name="connsiteY4" fmla="*/ 417603 h 820725"/>
                <a:gd name="connsiteX5" fmla="*/ 447917 w 715484"/>
                <a:gd name="connsiteY5" fmla="*/ 454399 h 820725"/>
                <a:gd name="connsiteX6" fmla="*/ 409020 w 715484"/>
                <a:gd name="connsiteY6" fmla="*/ 438401 h 820725"/>
                <a:gd name="connsiteX7" fmla="*/ 423982 w 715484"/>
                <a:gd name="connsiteY7" fmla="*/ 382406 h 820725"/>
                <a:gd name="connsiteX8" fmla="*/ 431460 w 715484"/>
                <a:gd name="connsiteY8" fmla="*/ 336011 h 820725"/>
                <a:gd name="connsiteX9" fmla="*/ 412014 w 715484"/>
                <a:gd name="connsiteY9" fmla="*/ 312013 h 820725"/>
                <a:gd name="connsiteX10" fmla="*/ 397052 w 715484"/>
                <a:gd name="connsiteY10" fmla="*/ 310413 h 820725"/>
                <a:gd name="connsiteX11" fmla="*/ 385085 w 715484"/>
                <a:gd name="connsiteY11" fmla="*/ 347210 h 820725"/>
                <a:gd name="connsiteX12" fmla="*/ 385085 w 715484"/>
                <a:gd name="connsiteY12" fmla="*/ 350410 h 820725"/>
                <a:gd name="connsiteX13" fmla="*/ 383590 w 715484"/>
                <a:gd name="connsiteY13" fmla="*/ 360009 h 820725"/>
                <a:gd name="connsiteX14" fmla="*/ 376112 w 715484"/>
                <a:gd name="connsiteY14" fmla="*/ 390406 h 820725"/>
                <a:gd name="connsiteX15" fmla="*/ 364144 w 715484"/>
                <a:gd name="connsiteY15" fmla="*/ 390406 h 820725"/>
                <a:gd name="connsiteX16" fmla="*/ 353671 w 715484"/>
                <a:gd name="connsiteY16" fmla="*/ 374407 h 820725"/>
                <a:gd name="connsiteX17" fmla="*/ 370128 w 715484"/>
                <a:gd name="connsiteY17" fmla="*/ 340810 h 820725"/>
                <a:gd name="connsiteX18" fmla="*/ 358160 w 715484"/>
                <a:gd name="connsiteY18" fmla="*/ 280016 h 820725"/>
                <a:gd name="connsiteX19" fmla="*/ 340209 w 715484"/>
                <a:gd name="connsiteY19" fmla="*/ 281616 h 820725"/>
                <a:gd name="connsiteX20" fmla="*/ 332731 w 715484"/>
                <a:gd name="connsiteY20" fmla="*/ 336011 h 820725"/>
                <a:gd name="connsiteX21" fmla="*/ 334225 w 715484"/>
                <a:gd name="connsiteY21" fmla="*/ 340810 h 820725"/>
                <a:gd name="connsiteX22" fmla="*/ 328242 w 715484"/>
                <a:gd name="connsiteY22" fmla="*/ 364808 h 820725"/>
                <a:gd name="connsiteX23" fmla="*/ 310290 w 715484"/>
                <a:gd name="connsiteY23" fmla="*/ 363208 h 820725"/>
                <a:gd name="connsiteX24" fmla="*/ 281866 w 715484"/>
                <a:gd name="connsiteY24" fmla="*/ 310413 h 820725"/>
                <a:gd name="connsiteX25" fmla="*/ 281866 w 715484"/>
                <a:gd name="connsiteY25" fmla="*/ 308814 h 820725"/>
                <a:gd name="connsiteX26" fmla="*/ 274388 w 715484"/>
                <a:gd name="connsiteY26" fmla="*/ 243220 h 820725"/>
                <a:gd name="connsiteX27" fmla="*/ 275882 w 715484"/>
                <a:gd name="connsiteY27" fmla="*/ 235221 h 820725"/>
                <a:gd name="connsiteX28" fmla="*/ 266904 w 715484"/>
                <a:gd name="connsiteY28" fmla="*/ 195225 h 820725"/>
                <a:gd name="connsiteX29" fmla="*/ 233991 w 715484"/>
                <a:gd name="connsiteY29" fmla="*/ 180826 h 820725"/>
                <a:gd name="connsiteX30" fmla="*/ 208561 w 715484"/>
                <a:gd name="connsiteY30" fmla="*/ 193625 h 820725"/>
                <a:gd name="connsiteX31" fmla="*/ 202577 w 715484"/>
                <a:gd name="connsiteY31" fmla="*/ 280016 h 820725"/>
                <a:gd name="connsiteX32" fmla="*/ 235491 w 715484"/>
                <a:gd name="connsiteY32" fmla="*/ 379207 h 820725"/>
                <a:gd name="connsiteX33" fmla="*/ 271393 w 715484"/>
                <a:gd name="connsiteY33" fmla="*/ 448000 h 820725"/>
                <a:gd name="connsiteX34" fmla="*/ 292339 w 715484"/>
                <a:gd name="connsiteY34" fmla="*/ 590386 h 820725"/>
                <a:gd name="connsiteX35" fmla="*/ 216045 w 715484"/>
                <a:gd name="connsiteY35" fmla="*/ 678378 h 820725"/>
                <a:gd name="connsiteX36" fmla="*/ 178648 w 715484"/>
                <a:gd name="connsiteY36" fmla="*/ 665579 h 820725"/>
                <a:gd name="connsiteX37" fmla="*/ 160696 w 715484"/>
                <a:gd name="connsiteY37" fmla="*/ 606385 h 820725"/>
                <a:gd name="connsiteX38" fmla="*/ 154713 w 715484"/>
                <a:gd name="connsiteY38" fmla="*/ 547190 h 820725"/>
                <a:gd name="connsiteX39" fmla="*/ 153218 w 715484"/>
                <a:gd name="connsiteY39" fmla="*/ 508794 h 820725"/>
                <a:gd name="connsiteX40" fmla="*/ 135267 w 715484"/>
                <a:gd name="connsiteY40" fmla="*/ 471998 h 820725"/>
                <a:gd name="connsiteX41" fmla="*/ 124794 w 715484"/>
                <a:gd name="connsiteY41" fmla="*/ 475203 h 820725"/>
                <a:gd name="connsiteX42" fmla="*/ 118810 w 715484"/>
                <a:gd name="connsiteY42" fmla="*/ 508800 h 820725"/>
                <a:gd name="connsiteX43" fmla="*/ 118810 w 715484"/>
                <a:gd name="connsiteY43" fmla="*/ 511999 h 820725"/>
                <a:gd name="connsiteX44" fmla="*/ 120305 w 715484"/>
                <a:gd name="connsiteY44" fmla="*/ 537597 h 820725"/>
                <a:gd name="connsiteX45" fmla="*/ 112826 w 715484"/>
                <a:gd name="connsiteY45" fmla="*/ 596796 h 820725"/>
                <a:gd name="connsiteX46" fmla="*/ 76924 w 715484"/>
                <a:gd name="connsiteY46" fmla="*/ 606395 h 820725"/>
                <a:gd name="connsiteX47" fmla="*/ 3624 w 715484"/>
                <a:gd name="connsiteY47" fmla="*/ 470409 h 820725"/>
                <a:gd name="connsiteX48" fmla="*/ 14097 w 715484"/>
                <a:gd name="connsiteY48" fmla="*/ 332822 h 820725"/>
                <a:gd name="connsiteX49" fmla="*/ 12602 w 715484"/>
                <a:gd name="connsiteY49" fmla="*/ 332822 h 820725"/>
                <a:gd name="connsiteX50" fmla="*/ 635 w 715484"/>
                <a:gd name="connsiteY50" fmla="*/ 468809 h 820725"/>
                <a:gd name="connsiteX51" fmla="*/ 79918 w 715484"/>
                <a:gd name="connsiteY51" fmla="*/ 611195 h 820725"/>
                <a:gd name="connsiteX52" fmla="*/ 115821 w 715484"/>
                <a:gd name="connsiteY52" fmla="*/ 601591 h 820725"/>
                <a:gd name="connsiteX53" fmla="*/ 126294 w 715484"/>
                <a:gd name="connsiteY53" fmla="*/ 537597 h 820725"/>
                <a:gd name="connsiteX54" fmla="*/ 124799 w 715484"/>
                <a:gd name="connsiteY54" fmla="*/ 513599 h 820725"/>
                <a:gd name="connsiteX55" fmla="*/ 124799 w 715484"/>
                <a:gd name="connsiteY55" fmla="*/ 508805 h 820725"/>
                <a:gd name="connsiteX56" fmla="*/ 130783 w 715484"/>
                <a:gd name="connsiteY56" fmla="*/ 480008 h 820725"/>
                <a:gd name="connsiteX57" fmla="*/ 133777 w 715484"/>
                <a:gd name="connsiteY57" fmla="*/ 478408 h 820725"/>
                <a:gd name="connsiteX58" fmla="*/ 147240 w 715484"/>
                <a:gd name="connsiteY58" fmla="*/ 507205 h 820725"/>
                <a:gd name="connsiteX59" fmla="*/ 150234 w 715484"/>
                <a:gd name="connsiteY59" fmla="*/ 545596 h 820725"/>
                <a:gd name="connsiteX60" fmla="*/ 148739 w 715484"/>
                <a:gd name="connsiteY60" fmla="*/ 609590 h 820725"/>
                <a:gd name="connsiteX61" fmla="*/ 175669 w 715484"/>
                <a:gd name="connsiteY61" fmla="*/ 670384 h 820725"/>
                <a:gd name="connsiteX62" fmla="*/ 214566 w 715484"/>
                <a:gd name="connsiteY62" fmla="*/ 683183 h 820725"/>
                <a:gd name="connsiteX63" fmla="*/ 298339 w 715484"/>
                <a:gd name="connsiteY63" fmla="*/ 591986 h 820725"/>
                <a:gd name="connsiteX64" fmla="*/ 280387 w 715484"/>
                <a:gd name="connsiteY64" fmla="*/ 443201 h 820725"/>
                <a:gd name="connsiteX65" fmla="*/ 254958 w 715484"/>
                <a:gd name="connsiteY65" fmla="*/ 366408 h 820725"/>
                <a:gd name="connsiteX66" fmla="*/ 213072 w 715484"/>
                <a:gd name="connsiteY66" fmla="*/ 278417 h 820725"/>
                <a:gd name="connsiteX67" fmla="*/ 214566 w 715484"/>
                <a:gd name="connsiteY67" fmla="*/ 196824 h 820725"/>
                <a:gd name="connsiteX68" fmla="*/ 232517 w 715484"/>
                <a:gd name="connsiteY68" fmla="*/ 187225 h 820725"/>
                <a:gd name="connsiteX69" fmla="*/ 259447 w 715484"/>
                <a:gd name="connsiteY69" fmla="*/ 203224 h 820725"/>
                <a:gd name="connsiteX70" fmla="*/ 259447 w 715484"/>
                <a:gd name="connsiteY70" fmla="*/ 240020 h 820725"/>
                <a:gd name="connsiteX71" fmla="*/ 257952 w 715484"/>
                <a:gd name="connsiteY71" fmla="*/ 249619 h 820725"/>
                <a:gd name="connsiteX72" fmla="*/ 271414 w 715484"/>
                <a:gd name="connsiteY72" fmla="*/ 312013 h 820725"/>
                <a:gd name="connsiteX73" fmla="*/ 271414 w 715484"/>
                <a:gd name="connsiteY73" fmla="*/ 313613 h 820725"/>
                <a:gd name="connsiteX74" fmla="*/ 305822 w 715484"/>
                <a:gd name="connsiteY74" fmla="*/ 372807 h 820725"/>
                <a:gd name="connsiteX75" fmla="*/ 334247 w 715484"/>
                <a:gd name="connsiteY75" fmla="*/ 372807 h 820725"/>
                <a:gd name="connsiteX76" fmla="*/ 344719 w 715484"/>
                <a:gd name="connsiteY76" fmla="*/ 339211 h 820725"/>
                <a:gd name="connsiteX77" fmla="*/ 343225 w 715484"/>
                <a:gd name="connsiteY77" fmla="*/ 334411 h 820725"/>
                <a:gd name="connsiteX78" fmla="*/ 343225 w 715484"/>
                <a:gd name="connsiteY78" fmla="*/ 286416 h 820725"/>
                <a:gd name="connsiteX79" fmla="*/ 353698 w 715484"/>
                <a:gd name="connsiteY79" fmla="*/ 286416 h 820725"/>
                <a:gd name="connsiteX80" fmla="*/ 353698 w 715484"/>
                <a:gd name="connsiteY80" fmla="*/ 337611 h 820725"/>
                <a:gd name="connsiteX81" fmla="*/ 346219 w 715484"/>
                <a:gd name="connsiteY81" fmla="*/ 374407 h 820725"/>
                <a:gd name="connsiteX82" fmla="*/ 361181 w 715484"/>
                <a:gd name="connsiteY82" fmla="*/ 398405 h 820725"/>
                <a:gd name="connsiteX83" fmla="*/ 379133 w 715484"/>
                <a:gd name="connsiteY83" fmla="*/ 398405 h 820725"/>
                <a:gd name="connsiteX84" fmla="*/ 394095 w 715484"/>
                <a:gd name="connsiteY84" fmla="*/ 360009 h 820725"/>
                <a:gd name="connsiteX85" fmla="*/ 395589 w 715484"/>
                <a:gd name="connsiteY85" fmla="*/ 352009 h 820725"/>
                <a:gd name="connsiteX86" fmla="*/ 395589 w 715484"/>
                <a:gd name="connsiteY86" fmla="*/ 347210 h 820725"/>
                <a:gd name="connsiteX87" fmla="*/ 401573 w 715484"/>
                <a:gd name="connsiteY87" fmla="*/ 316813 h 820725"/>
                <a:gd name="connsiteX88" fmla="*/ 407557 w 715484"/>
                <a:gd name="connsiteY88" fmla="*/ 316813 h 820725"/>
                <a:gd name="connsiteX89" fmla="*/ 418030 w 715484"/>
                <a:gd name="connsiteY89" fmla="*/ 339211 h 820725"/>
                <a:gd name="connsiteX90" fmla="*/ 407557 w 715484"/>
                <a:gd name="connsiteY90" fmla="*/ 376007 h 820725"/>
                <a:gd name="connsiteX91" fmla="*/ 403068 w 715484"/>
                <a:gd name="connsiteY91" fmla="*/ 438401 h 820725"/>
                <a:gd name="connsiteX92" fmla="*/ 452432 w 715484"/>
                <a:gd name="connsiteY92" fmla="*/ 486396 h 820725"/>
                <a:gd name="connsiteX93" fmla="*/ 524237 w 715484"/>
                <a:gd name="connsiteY93" fmla="*/ 430402 h 820725"/>
                <a:gd name="connsiteX94" fmla="*/ 513765 w 715484"/>
                <a:gd name="connsiteY94" fmla="*/ 275217 h 820725"/>
                <a:gd name="connsiteX95" fmla="*/ 486835 w 715484"/>
                <a:gd name="connsiteY95" fmla="*/ 228821 h 820725"/>
                <a:gd name="connsiteX96" fmla="*/ 458411 w 715484"/>
                <a:gd name="connsiteY96" fmla="*/ 83235 h 820725"/>
                <a:gd name="connsiteX97" fmla="*/ 473373 w 715484"/>
                <a:gd name="connsiteY97" fmla="*/ 12842 h 820725"/>
                <a:gd name="connsiteX98" fmla="*/ 497308 w 715484"/>
                <a:gd name="connsiteY98" fmla="*/ 11242 h 820725"/>
                <a:gd name="connsiteX99" fmla="*/ 625961 w 715484"/>
                <a:gd name="connsiteY99" fmla="*/ 136030 h 820725"/>
                <a:gd name="connsiteX100" fmla="*/ 655880 w 715484"/>
                <a:gd name="connsiteY100" fmla="*/ 278417 h 820725"/>
                <a:gd name="connsiteX101" fmla="*/ 621472 w 715484"/>
                <a:gd name="connsiteY101" fmla="*/ 398405 h 820725"/>
                <a:gd name="connsiteX102" fmla="*/ 591553 w 715484"/>
                <a:gd name="connsiteY102" fmla="*/ 497595 h 820725"/>
                <a:gd name="connsiteX103" fmla="*/ 567618 w 715484"/>
                <a:gd name="connsiteY103" fmla="*/ 609584 h 820725"/>
                <a:gd name="connsiteX104" fmla="*/ 593048 w 715484"/>
                <a:gd name="connsiteY104" fmla="*/ 620789 h 820725"/>
                <a:gd name="connsiteX105" fmla="*/ 630445 w 715484"/>
                <a:gd name="connsiteY105" fmla="*/ 603190 h 820725"/>
                <a:gd name="connsiteX106" fmla="*/ 681310 w 715484"/>
                <a:gd name="connsiteY106" fmla="*/ 590392 h 820725"/>
                <a:gd name="connsiteX107" fmla="*/ 693277 w 715484"/>
                <a:gd name="connsiteY107" fmla="*/ 617589 h 820725"/>
                <a:gd name="connsiteX108" fmla="*/ 628951 w 715484"/>
                <a:gd name="connsiteY108" fmla="*/ 678383 h 820725"/>
                <a:gd name="connsiteX109" fmla="*/ 624461 w 715484"/>
                <a:gd name="connsiteY109" fmla="*/ 683183 h 820725"/>
                <a:gd name="connsiteX110" fmla="*/ 593048 w 715484"/>
                <a:gd name="connsiteY110" fmla="*/ 734378 h 820725"/>
                <a:gd name="connsiteX111" fmla="*/ 616983 w 715484"/>
                <a:gd name="connsiteY111" fmla="*/ 743977 h 820725"/>
                <a:gd name="connsiteX112" fmla="*/ 636429 w 715484"/>
                <a:gd name="connsiteY112" fmla="*/ 737577 h 820725"/>
                <a:gd name="connsiteX113" fmla="*/ 667842 w 715484"/>
                <a:gd name="connsiteY113" fmla="*/ 718379 h 820725"/>
                <a:gd name="connsiteX114" fmla="*/ 696266 w 715484"/>
                <a:gd name="connsiteY114" fmla="*/ 694381 h 820725"/>
                <a:gd name="connsiteX115" fmla="*/ 705245 w 715484"/>
                <a:gd name="connsiteY115" fmla="*/ 702381 h 820725"/>
                <a:gd name="connsiteX116" fmla="*/ 673831 w 715484"/>
                <a:gd name="connsiteY116" fmla="*/ 734378 h 820725"/>
                <a:gd name="connsiteX117" fmla="*/ 652886 w 715484"/>
                <a:gd name="connsiteY117" fmla="*/ 763175 h 820725"/>
                <a:gd name="connsiteX118" fmla="*/ 652886 w 715484"/>
                <a:gd name="connsiteY118" fmla="*/ 763175 h 820725"/>
                <a:gd name="connsiteX119" fmla="*/ 654380 w 715484"/>
                <a:gd name="connsiteY119" fmla="*/ 769569 h 820725"/>
                <a:gd name="connsiteX120" fmla="*/ 682804 w 715484"/>
                <a:gd name="connsiteY120" fmla="*/ 769569 h 820725"/>
                <a:gd name="connsiteX121" fmla="*/ 697766 w 715484"/>
                <a:gd name="connsiteY121" fmla="*/ 767969 h 820725"/>
                <a:gd name="connsiteX122" fmla="*/ 691783 w 715484"/>
                <a:gd name="connsiteY122" fmla="*/ 779173 h 820725"/>
                <a:gd name="connsiteX123" fmla="*/ 684304 w 715484"/>
                <a:gd name="connsiteY123" fmla="*/ 798371 h 820725"/>
                <a:gd name="connsiteX124" fmla="*/ 709734 w 715484"/>
                <a:gd name="connsiteY124" fmla="*/ 796772 h 820725"/>
                <a:gd name="connsiteX125" fmla="*/ 712728 w 715484"/>
                <a:gd name="connsiteY125" fmla="*/ 804771 h 820725"/>
                <a:gd name="connsiteX126" fmla="*/ 699266 w 715484"/>
                <a:gd name="connsiteY126" fmla="*/ 820769 h 820725"/>
                <a:gd name="connsiteX127" fmla="*/ 699266 w 715484"/>
                <a:gd name="connsiteY127" fmla="*/ 820769 h 820725"/>
                <a:gd name="connsiteX128" fmla="*/ 715723 w 715484"/>
                <a:gd name="connsiteY128" fmla="*/ 798371 h 820725"/>
                <a:gd name="connsiteX129" fmla="*/ 706745 w 715484"/>
                <a:gd name="connsiteY129" fmla="*/ 795172 h 820725"/>
                <a:gd name="connsiteX130" fmla="*/ 685799 w 715484"/>
                <a:gd name="connsiteY130" fmla="*/ 796772 h 820725"/>
                <a:gd name="connsiteX131" fmla="*/ 691783 w 715484"/>
                <a:gd name="connsiteY131" fmla="*/ 782373 h 820725"/>
                <a:gd name="connsiteX132" fmla="*/ 699261 w 715484"/>
                <a:gd name="connsiteY132" fmla="*/ 766375 h 820725"/>
                <a:gd name="connsiteX133" fmla="*/ 678315 w 715484"/>
                <a:gd name="connsiteY133" fmla="*/ 767974 h 820725"/>
                <a:gd name="connsiteX134" fmla="*/ 657369 w 715484"/>
                <a:gd name="connsiteY134" fmla="*/ 764775 h 820725"/>
                <a:gd name="connsiteX135" fmla="*/ 678315 w 715484"/>
                <a:gd name="connsiteY135" fmla="*/ 737572 h 820725"/>
                <a:gd name="connsiteX136" fmla="*/ 709729 w 715484"/>
                <a:gd name="connsiteY136" fmla="*/ 702375 h 820725"/>
                <a:gd name="connsiteX137" fmla="*/ 708234 w 715484"/>
                <a:gd name="connsiteY137" fmla="*/ 695976 h 820725"/>
                <a:gd name="connsiteX138" fmla="*/ 708234 w 715484"/>
                <a:gd name="connsiteY138" fmla="*/ 694376 h 820725"/>
                <a:gd name="connsiteX139" fmla="*/ 708234 w 715484"/>
                <a:gd name="connsiteY139" fmla="*/ 694376 h 820725"/>
                <a:gd name="connsiteX140" fmla="*/ 699256 w 715484"/>
                <a:gd name="connsiteY140" fmla="*/ 687977 h 820725"/>
                <a:gd name="connsiteX141" fmla="*/ 676815 w 715484"/>
                <a:gd name="connsiteY141" fmla="*/ 697576 h 820725"/>
                <a:gd name="connsiteX142" fmla="*/ 658864 w 715484"/>
                <a:gd name="connsiteY142" fmla="*/ 711974 h 820725"/>
                <a:gd name="connsiteX143" fmla="*/ 639418 w 715484"/>
                <a:gd name="connsiteY143" fmla="*/ 727973 h 820725"/>
                <a:gd name="connsiteX144" fmla="*/ 615483 w 715484"/>
                <a:gd name="connsiteY144" fmla="*/ 737572 h 820725"/>
                <a:gd name="connsiteX145" fmla="*/ 599026 w 715484"/>
                <a:gd name="connsiteY145" fmla="*/ 731178 h 820725"/>
                <a:gd name="connsiteX146" fmla="*/ 630440 w 715484"/>
                <a:gd name="connsiteY146" fmla="*/ 692782 h 820725"/>
                <a:gd name="connsiteX147" fmla="*/ 634929 w 715484"/>
                <a:gd name="connsiteY147" fmla="*/ 689577 h 820725"/>
                <a:gd name="connsiteX148" fmla="*/ 700750 w 715484"/>
                <a:gd name="connsiteY148" fmla="*/ 619189 h 820725"/>
                <a:gd name="connsiteX149" fmla="*/ 687288 w 715484"/>
                <a:gd name="connsiteY149" fmla="*/ 583987 h 820725"/>
                <a:gd name="connsiteX150" fmla="*/ 625956 w 715484"/>
                <a:gd name="connsiteY150" fmla="*/ 593586 h 820725"/>
                <a:gd name="connsiteX151" fmla="*/ 593043 w 715484"/>
                <a:gd name="connsiteY151" fmla="*/ 609584 h 820725"/>
                <a:gd name="connsiteX152" fmla="*/ 575091 w 715484"/>
                <a:gd name="connsiteY152" fmla="*/ 603190 h 820725"/>
                <a:gd name="connsiteX153" fmla="*/ 608005 w 715484"/>
                <a:gd name="connsiteY153" fmla="*/ 503995 h 820725"/>
                <a:gd name="connsiteX154" fmla="*/ 649891 w 715484"/>
                <a:gd name="connsiteY154" fmla="*/ 408004 h 820725"/>
                <a:gd name="connsiteX155" fmla="*/ 670837 w 715484"/>
                <a:gd name="connsiteY155" fmla="*/ 273617 h 820725"/>
                <a:gd name="connsiteX156" fmla="*/ 500297 w 715484"/>
                <a:gd name="connsiteY156" fmla="*/ 1643 h 820725"/>
                <a:gd name="connsiteX157" fmla="*/ 467363 w 715484"/>
                <a:gd name="connsiteY157" fmla="*/ 6443 h 820725"/>
                <a:gd name="connsiteX158" fmla="*/ 467363 w 715484"/>
                <a:gd name="connsiteY158" fmla="*/ 6443 h 8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15484" h="820725">
                  <a:moveTo>
                    <a:pt x="467363" y="6443"/>
                  </a:moveTo>
                  <a:cubicBezTo>
                    <a:pt x="450906" y="16042"/>
                    <a:pt x="440433" y="40040"/>
                    <a:pt x="434449" y="76836"/>
                  </a:cubicBezTo>
                  <a:cubicBezTo>
                    <a:pt x="423976" y="139230"/>
                    <a:pt x="450906" y="184026"/>
                    <a:pt x="477830" y="227221"/>
                  </a:cubicBezTo>
                  <a:cubicBezTo>
                    <a:pt x="486808" y="243220"/>
                    <a:pt x="497276" y="259218"/>
                    <a:pt x="504760" y="276817"/>
                  </a:cubicBezTo>
                  <a:cubicBezTo>
                    <a:pt x="521216" y="313613"/>
                    <a:pt x="531689" y="371208"/>
                    <a:pt x="507754" y="417603"/>
                  </a:cubicBezTo>
                  <a:cubicBezTo>
                    <a:pt x="497281" y="438401"/>
                    <a:pt x="471852" y="454399"/>
                    <a:pt x="447917" y="454399"/>
                  </a:cubicBezTo>
                  <a:cubicBezTo>
                    <a:pt x="437444" y="454399"/>
                    <a:pt x="419492" y="455999"/>
                    <a:pt x="409020" y="438401"/>
                  </a:cubicBezTo>
                  <a:cubicBezTo>
                    <a:pt x="398547" y="419203"/>
                    <a:pt x="415003" y="400005"/>
                    <a:pt x="423982" y="382406"/>
                  </a:cubicBezTo>
                  <a:cubicBezTo>
                    <a:pt x="432960" y="366408"/>
                    <a:pt x="432960" y="352009"/>
                    <a:pt x="431460" y="336011"/>
                  </a:cubicBezTo>
                  <a:cubicBezTo>
                    <a:pt x="429965" y="328012"/>
                    <a:pt x="422482" y="318413"/>
                    <a:pt x="412014" y="312013"/>
                  </a:cubicBezTo>
                  <a:cubicBezTo>
                    <a:pt x="407525" y="310413"/>
                    <a:pt x="403036" y="308814"/>
                    <a:pt x="397052" y="310413"/>
                  </a:cubicBezTo>
                  <a:cubicBezTo>
                    <a:pt x="385085" y="316813"/>
                    <a:pt x="385085" y="334411"/>
                    <a:pt x="385085" y="347210"/>
                  </a:cubicBezTo>
                  <a:cubicBezTo>
                    <a:pt x="385085" y="350410"/>
                    <a:pt x="385085" y="350410"/>
                    <a:pt x="385085" y="350410"/>
                  </a:cubicBezTo>
                  <a:cubicBezTo>
                    <a:pt x="383590" y="360009"/>
                    <a:pt x="383590" y="360009"/>
                    <a:pt x="383590" y="360009"/>
                  </a:cubicBezTo>
                  <a:cubicBezTo>
                    <a:pt x="383590" y="372807"/>
                    <a:pt x="385085" y="387206"/>
                    <a:pt x="376112" y="390406"/>
                  </a:cubicBezTo>
                  <a:cubicBezTo>
                    <a:pt x="373117" y="392006"/>
                    <a:pt x="365639" y="392006"/>
                    <a:pt x="364144" y="390406"/>
                  </a:cubicBezTo>
                  <a:cubicBezTo>
                    <a:pt x="358160" y="388806"/>
                    <a:pt x="355166" y="382406"/>
                    <a:pt x="353671" y="374407"/>
                  </a:cubicBezTo>
                  <a:cubicBezTo>
                    <a:pt x="352177" y="369608"/>
                    <a:pt x="365639" y="353609"/>
                    <a:pt x="370128" y="340810"/>
                  </a:cubicBezTo>
                  <a:cubicBezTo>
                    <a:pt x="377606" y="316813"/>
                    <a:pt x="382095" y="291215"/>
                    <a:pt x="358160" y="280016"/>
                  </a:cubicBezTo>
                  <a:cubicBezTo>
                    <a:pt x="350682" y="276817"/>
                    <a:pt x="346193" y="278417"/>
                    <a:pt x="340209" y="281616"/>
                  </a:cubicBezTo>
                  <a:cubicBezTo>
                    <a:pt x="329736" y="291215"/>
                    <a:pt x="328242" y="312013"/>
                    <a:pt x="332731" y="336011"/>
                  </a:cubicBezTo>
                  <a:cubicBezTo>
                    <a:pt x="334225" y="340810"/>
                    <a:pt x="334225" y="340810"/>
                    <a:pt x="334225" y="340810"/>
                  </a:cubicBezTo>
                  <a:cubicBezTo>
                    <a:pt x="335720" y="352009"/>
                    <a:pt x="332731" y="360009"/>
                    <a:pt x="328242" y="364808"/>
                  </a:cubicBezTo>
                  <a:cubicBezTo>
                    <a:pt x="322258" y="368008"/>
                    <a:pt x="314779" y="366408"/>
                    <a:pt x="310290" y="363208"/>
                  </a:cubicBezTo>
                  <a:cubicBezTo>
                    <a:pt x="293834" y="353609"/>
                    <a:pt x="286355" y="329612"/>
                    <a:pt x="281866" y="310413"/>
                  </a:cubicBezTo>
                  <a:cubicBezTo>
                    <a:pt x="281866" y="308814"/>
                    <a:pt x="281866" y="308814"/>
                    <a:pt x="281866" y="308814"/>
                  </a:cubicBezTo>
                  <a:cubicBezTo>
                    <a:pt x="275882" y="286416"/>
                    <a:pt x="272888" y="265618"/>
                    <a:pt x="274388" y="243220"/>
                  </a:cubicBezTo>
                  <a:cubicBezTo>
                    <a:pt x="275882" y="235221"/>
                    <a:pt x="275882" y="235221"/>
                    <a:pt x="275882" y="235221"/>
                  </a:cubicBezTo>
                  <a:cubicBezTo>
                    <a:pt x="275882" y="220822"/>
                    <a:pt x="277377" y="208023"/>
                    <a:pt x="266904" y="195225"/>
                  </a:cubicBezTo>
                  <a:cubicBezTo>
                    <a:pt x="257926" y="185626"/>
                    <a:pt x="245958" y="180826"/>
                    <a:pt x="233991" y="180826"/>
                  </a:cubicBezTo>
                  <a:cubicBezTo>
                    <a:pt x="223518" y="180826"/>
                    <a:pt x="214545" y="185626"/>
                    <a:pt x="208561" y="193625"/>
                  </a:cubicBezTo>
                  <a:cubicBezTo>
                    <a:pt x="195099" y="211223"/>
                    <a:pt x="193599" y="240020"/>
                    <a:pt x="202577" y="280016"/>
                  </a:cubicBezTo>
                  <a:cubicBezTo>
                    <a:pt x="211556" y="315213"/>
                    <a:pt x="220529" y="347210"/>
                    <a:pt x="235491" y="379207"/>
                  </a:cubicBezTo>
                  <a:cubicBezTo>
                    <a:pt x="245964" y="401605"/>
                    <a:pt x="263915" y="424002"/>
                    <a:pt x="271393" y="448000"/>
                  </a:cubicBezTo>
                  <a:cubicBezTo>
                    <a:pt x="286355" y="491201"/>
                    <a:pt x="305801" y="543991"/>
                    <a:pt x="292339" y="590386"/>
                  </a:cubicBezTo>
                  <a:cubicBezTo>
                    <a:pt x="281866" y="630382"/>
                    <a:pt x="251947" y="675178"/>
                    <a:pt x="216045" y="678378"/>
                  </a:cubicBezTo>
                  <a:cubicBezTo>
                    <a:pt x="202583" y="678378"/>
                    <a:pt x="187621" y="673578"/>
                    <a:pt x="178648" y="665579"/>
                  </a:cubicBezTo>
                  <a:cubicBezTo>
                    <a:pt x="166680" y="654380"/>
                    <a:pt x="163686" y="630382"/>
                    <a:pt x="160696" y="606385"/>
                  </a:cubicBezTo>
                  <a:cubicBezTo>
                    <a:pt x="159202" y="587187"/>
                    <a:pt x="154713" y="564789"/>
                    <a:pt x="154713" y="547190"/>
                  </a:cubicBezTo>
                  <a:cubicBezTo>
                    <a:pt x="154713" y="532792"/>
                    <a:pt x="154713" y="518393"/>
                    <a:pt x="153218" y="508794"/>
                  </a:cubicBezTo>
                  <a:cubicBezTo>
                    <a:pt x="150223" y="484797"/>
                    <a:pt x="145740" y="473592"/>
                    <a:pt x="135267" y="471998"/>
                  </a:cubicBezTo>
                  <a:cubicBezTo>
                    <a:pt x="130778" y="471998"/>
                    <a:pt x="127788" y="471998"/>
                    <a:pt x="124794" y="475203"/>
                  </a:cubicBezTo>
                  <a:cubicBezTo>
                    <a:pt x="115816" y="483202"/>
                    <a:pt x="118810" y="499200"/>
                    <a:pt x="118810" y="508800"/>
                  </a:cubicBezTo>
                  <a:cubicBezTo>
                    <a:pt x="118810" y="511999"/>
                    <a:pt x="118810" y="511999"/>
                    <a:pt x="118810" y="511999"/>
                  </a:cubicBezTo>
                  <a:cubicBezTo>
                    <a:pt x="118810" y="519998"/>
                    <a:pt x="118810" y="529598"/>
                    <a:pt x="120305" y="537597"/>
                  </a:cubicBezTo>
                  <a:cubicBezTo>
                    <a:pt x="121799" y="559995"/>
                    <a:pt x="124794" y="585592"/>
                    <a:pt x="112826" y="596796"/>
                  </a:cubicBezTo>
                  <a:cubicBezTo>
                    <a:pt x="106843" y="603196"/>
                    <a:pt x="91881" y="607995"/>
                    <a:pt x="76924" y="606395"/>
                  </a:cubicBezTo>
                  <a:cubicBezTo>
                    <a:pt x="20075" y="598396"/>
                    <a:pt x="3624" y="516804"/>
                    <a:pt x="3624" y="470409"/>
                  </a:cubicBezTo>
                  <a:cubicBezTo>
                    <a:pt x="630" y="406415"/>
                    <a:pt x="12602" y="334422"/>
                    <a:pt x="14097" y="332822"/>
                  </a:cubicBezTo>
                  <a:cubicBezTo>
                    <a:pt x="12602" y="332822"/>
                    <a:pt x="12602" y="332822"/>
                    <a:pt x="12602" y="332822"/>
                  </a:cubicBezTo>
                  <a:cubicBezTo>
                    <a:pt x="12602" y="332822"/>
                    <a:pt x="-2360" y="403215"/>
                    <a:pt x="635" y="468809"/>
                  </a:cubicBezTo>
                  <a:cubicBezTo>
                    <a:pt x="635" y="534402"/>
                    <a:pt x="23075" y="603196"/>
                    <a:pt x="79918" y="611195"/>
                  </a:cubicBezTo>
                  <a:cubicBezTo>
                    <a:pt x="99364" y="612795"/>
                    <a:pt x="106848" y="609590"/>
                    <a:pt x="115821" y="601591"/>
                  </a:cubicBezTo>
                  <a:cubicBezTo>
                    <a:pt x="130783" y="587197"/>
                    <a:pt x="127788" y="563200"/>
                    <a:pt x="126294" y="537597"/>
                  </a:cubicBezTo>
                  <a:cubicBezTo>
                    <a:pt x="124799" y="527998"/>
                    <a:pt x="124799" y="519998"/>
                    <a:pt x="124799" y="513599"/>
                  </a:cubicBezTo>
                  <a:cubicBezTo>
                    <a:pt x="124799" y="508805"/>
                    <a:pt x="124799" y="508805"/>
                    <a:pt x="124799" y="508805"/>
                  </a:cubicBezTo>
                  <a:cubicBezTo>
                    <a:pt x="124799" y="502405"/>
                    <a:pt x="121805" y="484807"/>
                    <a:pt x="130783" y="480008"/>
                  </a:cubicBezTo>
                  <a:cubicBezTo>
                    <a:pt x="130783" y="480008"/>
                    <a:pt x="132278" y="478408"/>
                    <a:pt x="133777" y="478408"/>
                  </a:cubicBezTo>
                  <a:cubicBezTo>
                    <a:pt x="139761" y="480008"/>
                    <a:pt x="145745" y="491207"/>
                    <a:pt x="147240" y="507205"/>
                  </a:cubicBezTo>
                  <a:cubicBezTo>
                    <a:pt x="148734" y="516804"/>
                    <a:pt x="148734" y="531203"/>
                    <a:pt x="150234" y="545596"/>
                  </a:cubicBezTo>
                  <a:cubicBezTo>
                    <a:pt x="150234" y="566394"/>
                    <a:pt x="147240" y="588797"/>
                    <a:pt x="148739" y="609590"/>
                  </a:cubicBezTo>
                  <a:cubicBezTo>
                    <a:pt x="151734" y="633587"/>
                    <a:pt x="160707" y="655985"/>
                    <a:pt x="175669" y="670384"/>
                  </a:cubicBezTo>
                  <a:cubicBezTo>
                    <a:pt x="184647" y="679983"/>
                    <a:pt x="198109" y="684782"/>
                    <a:pt x="214566" y="683183"/>
                  </a:cubicBezTo>
                  <a:cubicBezTo>
                    <a:pt x="256452" y="679978"/>
                    <a:pt x="286371" y="635187"/>
                    <a:pt x="298339" y="591986"/>
                  </a:cubicBezTo>
                  <a:cubicBezTo>
                    <a:pt x="313301" y="542391"/>
                    <a:pt x="296844" y="489596"/>
                    <a:pt x="280387" y="443201"/>
                  </a:cubicBezTo>
                  <a:cubicBezTo>
                    <a:pt x="272909" y="420803"/>
                    <a:pt x="265425" y="388806"/>
                    <a:pt x="254958" y="366408"/>
                  </a:cubicBezTo>
                  <a:cubicBezTo>
                    <a:pt x="239996" y="336011"/>
                    <a:pt x="222044" y="312013"/>
                    <a:pt x="213072" y="278417"/>
                  </a:cubicBezTo>
                  <a:cubicBezTo>
                    <a:pt x="204093" y="240020"/>
                    <a:pt x="204093" y="211223"/>
                    <a:pt x="214566" y="196824"/>
                  </a:cubicBezTo>
                  <a:cubicBezTo>
                    <a:pt x="219055" y="190425"/>
                    <a:pt x="225039" y="187225"/>
                    <a:pt x="232517" y="187225"/>
                  </a:cubicBezTo>
                  <a:cubicBezTo>
                    <a:pt x="241496" y="187225"/>
                    <a:pt x="253463" y="195225"/>
                    <a:pt x="259447" y="203224"/>
                  </a:cubicBezTo>
                  <a:cubicBezTo>
                    <a:pt x="266925" y="211223"/>
                    <a:pt x="259447" y="227221"/>
                    <a:pt x="259447" y="240020"/>
                  </a:cubicBezTo>
                  <a:cubicBezTo>
                    <a:pt x="257952" y="249619"/>
                    <a:pt x="257952" y="249619"/>
                    <a:pt x="257952" y="249619"/>
                  </a:cubicBezTo>
                  <a:cubicBezTo>
                    <a:pt x="256458" y="273617"/>
                    <a:pt x="265431" y="289615"/>
                    <a:pt x="271414" y="312013"/>
                  </a:cubicBezTo>
                  <a:cubicBezTo>
                    <a:pt x="271414" y="313613"/>
                    <a:pt x="271414" y="313613"/>
                    <a:pt x="271414" y="313613"/>
                  </a:cubicBezTo>
                  <a:cubicBezTo>
                    <a:pt x="277398" y="334411"/>
                    <a:pt x="284877" y="361608"/>
                    <a:pt x="305822" y="372807"/>
                  </a:cubicBezTo>
                  <a:cubicBezTo>
                    <a:pt x="316295" y="379207"/>
                    <a:pt x="326768" y="379207"/>
                    <a:pt x="334247" y="372807"/>
                  </a:cubicBezTo>
                  <a:cubicBezTo>
                    <a:pt x="341725" y="366408"/>
                    <a:pt x="346214" y="355209"/>
                    <a:pt x="344719" y="339211"/>
                  </a:cubicBezTo>
                  <a:cubicBezTo>
                    <a:pt x="343225" y="334411"/>
                    <a:pt x="343225" y="334411"/>
                    <a:pt x="343225" y="334411"/>
                  </a:cubicBezTo>
                  <a:cubicBezTo>
                    <a:pt x="338736" y="305614"/>
                    <a:pt x="338736" y="289615"/>
                    <a:pt x="343225" y="286416"/>
                  </a:cubicBezTo>
                  <a:cubicBezTo>
                    <a:pt x="346219" y="283216"/>
                    <a:pt x="350703" y="284816"/>
                    <a:pt x="353698" y="286416"/>
                  </a:cubicBezTo>
                  <a:cubicBezTo>
                    <a:pt x="367160" y="292815"/>
                    <a:pt x="362676" y="312013"/>
                    <a:pt x="353698" y="337611"/>
                  </a:cubicBezTo>
                  <a:cubicBezTo>
                    <a:pt x="349209" y="352009"/>
                    <a:pt x="344719" y="364808"/>
                    <a:pt x="346219" y="374407"/>
                  </a:cubicBezTo>
                  <a:cubicBezTo>
                    <a:pt x="347719" y="384006"/>
                    <a:pt x="353698" y="393605"/>
                    <a:pt x="361181" y="398405"/>
                  </a:cubicBezTo>
                  <a:cubicBezTo>
                    <a:pt x="367165" y="401605"/>
                    <a:pt x="373149" y="401605"/>
                    <a:pt x="379133" y="398405"/>
                  </a:cubicBezTo>
                  <a:cubicBezTo>
                    <a:pt x="394095" y="392006"/>
                    <a:pt x="394095" y="372807"/>
                    <a:pt x="394095" y="360009"/>
                  </a:cubicBezTo>
                  <a:cubicBezTo>
                    <a:pt x="395589" y="352009"/>
                    <a:pt x="395589" y="352009"/>
                    <a:pt x="395589" y="352009"/>
                  </a:cubicBezTo>
                  <a:cubicBezTo>
                    <a:pt x="395589" y="347210"/>
                    <a:pt x="395589" y="347210"/>
                    <a:pt x="395589" y="347210"/>
                  </a:cubicBezTo>
                  <a:cubicBezTo>
                    <a:pt x="395589" y="340810"/>
                    <a:pt x="395589" y="318413"/>
                    <a:pt x="401573" y="316813"/>
                  </a:cubicBezTo>
                  <a:cubicBezTo>
                    <a:pt x="404568" y="315213"/>
                    <a:pt x="406062" y="316813"/>
                    <a:pt x="407557" y="316813"/>
                  </a:cubicBezTo>
                  <a:cubicBezTo>
                    <a:pt x="413541" y="321612"/>
                    <a:pt x="416535" y="331211"/>
                    <a:pt x="418030" y="339211"/>
                  </a:cubicBezTo>
                  <a:cubicBezTo>
                    <a:pt x="418030" y="352009"/>
                    <a:pt x="413541" y="363208"/>
                    <a:pt x="407557" y="376007"/>
                  </a:cubicBezTo>
                  <a:cubicBezTo>
                    <a:pt x="400079" y="393605"/>
                    <a:pt x="391100" y="414403"/>
                    <a:pt x="403068" y="438401"/>
                  </a:cubicBezTo>
                  <a:cubicBezTo>
                    <a:pt x="413541" y="455999"/>
                    <a:pt x="434481" y="487996"/>
                    <a:pt x="452432" y="486396"/>
                  </a:cubicBezTo>
                  <a:cubicBezTo>
                    <a:pt x="479362" y="486396"/>
                    <a:pt x="510775" y="455999"/>
                    <a:pt x="524237" y="430402"/>
                  </a:cubicBezTo>
                  <a:cubicBezTo>
                    <a:pt x="549667" y="380807"/>
                    <a:pt x="533216" y="315213"/>
                    <a:pt x="513765" y="275217"/>
                  </a:cubicBezTo>
                  <a:cubicBezTo>
                    <a:pt x="506286" y="259218"/>
                    <a:pt x="497308" y="246420"/>
                    <a:pt x="486835" y="228821"/>
                  </a:cubicBezTo>
                  <a:cubicBezTo>
                    <a:pt x="461405" y="185626"/>
                    <a:pt x="449438" y="140830"/>
                    <a:pt x="458411" y="83235"/>
                  </a:cubicBezTo>
                  <a:cubicBezTo>
                    <a:pt x="464395" y="49639"/>
                    <a:pt x="461405" y="22441"/>
                    <a:pt x="473373" y="12842"/>
                  </a:cubicBezTo>
                  <a:cubicBezTo>
                    <a:pt x="480851" y="9643"/>
                    <a:pt x="488335" y="8043"/>
                    <a:pt x="497308" y="11242"/>
                  </a:cubicBezTo>
                  <a:cubicBezTo>
                    <a:pt x="509275" y="14442"/>
                    <a:pt x="584075" y="54438"/>
                    <a:pt x="625961" y="136030"/>
                  </a:cubicBezTo>
                  <a:cubicBezTo>
                    <a:pt x="646907" y="174427"/>
                    <a:pt x="655880" y="227221"/>
                    <a:pt x="655880" y="278417"/>
                  </a:cubicBezTo>
                  <a:cubicBezTo>
                    <a:pt x="655880" y="321612"/>
                    <a:pt x="637929" y="356809"/>
                    <a:pt x="621472" y="398405"/>
                  </a:cubicBezTo>
                  <a:cubicBezTo>
                    <a:pt x="610999" y="430402"/>
                    <a:pt x="603521" y="468798"/>
                    <a:pt x="591553" y="497595"/>
                  </a:cubicBezTo>
                  <a:cubicBezTo>
                    <a:pt x="567618" y="556795"/>
                    <a:pt x="554156" y="588792"/>
                    <a:pt x="567618" y="609584"/>
                  </a:cubicBezTo>
                  <a:cubicBezTo>
                    <a:pt x="572108" y="615984"/>
                    <a:pt x="581081" y="620789"/>
                    <a:pt x="593048" y="620789"/>
                  </a:cubicBezTo>
                  <a:cubicBezTo>
                    <a:pt x="605016" y="619189"/>
                    <a:pt x="618478" y="611190"/>
                    <a:pt x="630445" y="603190"/>
                  </a:cubicBezTo>
                  <a:cubicBezTo>
                    <a:pt x="652886" y="588792"/>
                    <a:pt x="669342" y="577587"/>
                    <a:pt x="681310" y="590392"/>
                  </a:cubicBezTo>
                  <a:cubicBezTo>
                    <a:pt x="688788" y="599991"/>
                    <a:pt x="694772" y="609590"/>
                    <a:pt x="693277" y="617589"/>
                  </a:cubicBezTo>
                  <a:cubicBezTo>
                    <a:pt x="690283" y="639987"/>
                    <a:pt x="654380" y="663984"/>
                    <a:pt x="628951" y="678383"/>
                  </a:cubicBezTo>
                  <a:cubicBezTo>
                    <a:pt x="624461" y="683183"/>
                    <a:pt x="624461" y="683183"/>
                    <a:pt x="624461" y="683183"/>
                  </a:cubicBezTo>
                  <a:cubicBezTo>
                    <a:pt x="600526" y="697576"/>
                    <a:pt x="588559" y="718379"/>
                    <a:pt x="593048" y="734378"/>
                  </a:cubicBezTo>
                  <a:cubicBezTo>
                    <a:pt x="594543" y="739177"/>
                    <a:pt x="599032" y="747176"/>
                    <a:pt x="616983" y="743977"/>
                  </a:cubicBezTo>
                  <a:cubicBezTo>
                    <a:pt x="624461" y="743977"/>
                    <a:pt x="630445" y="740777"/>
                    <a:pt x="636429" y="737577"/>
                  </a:cubicBezTo>
                  <a:cubicBezTo>
                    <a:pt x="645407" y="731183"/>
                    <a:pt x="658869" y="724784"/>
                    <a:pt x="667842" y="718379"/>
                  </a:cubicBezTo>
                  <a:cubicBezTo>
                    <a:pt x="679810" y="707180"/>
                    <a:pt x="688788" y="694381"/>
                    <a:pt x="696266" y="694381"/>
                  </a:cubicBezTo>
                  <a:cubicBezTo>
                    <a:pt x="700756" y="694381"/>
                    <a:pt x="705245" y="694381"/>
                    <a:pt x="705245" y="702381"/>
                  </a:cubicBezTo>
                  <a:cubicBezTo>
                    <a:pt x="705245" y="710380"/>
                    <a:pt x="684299" y="724779"/>
                    <a:pt x="673831" y="734378"/>
                  </a:cubicBezTo>
                  <a:cubicBezTo>
                    <a:pt x="660369" y="747176"/>
                    <a:pt x="652886" y="755176"/>
                    <a:pt x="652886" y="763175"/>
                  </a:cubicBezTo>
                  <a:lnTo>
                    <a:pt x="652886" y="763175"/>
                  </a:lnTo>
                  <a:cubicBezTo>
                    <a:pt x="652886" y="766375"/>
                    <a:pt x="652886" y="767969"/>
                    <a:pt x="654380" y="769569"/>
                  </a:cubicBezTo>
                  <a:cubicBezTo>
                    <a:pt x="661859" y="777568"/>
                    <a:pt x="673826" y="774368"/>
                    <a:pt x="682804" y="769569"/>
                  </a:cubicBezTo>
                  <a:cubicBezTo>
                    <a:pt x="687294" y="767969"/>
                    <a:pt x="694772" y="764775"/>
                    <a:pt x="697766" y="767969"/>
                  </a:cubicBezTo>
                  <a:cubicBezTo>
                    <a:pt x="699261" y="771174"/>
                    <a:pt x="693277" y="777568"/>
                    <a:pt x="691783" y="779173"/>
                  </a:cubicBezTo>
                  <a:cubicBezTo>
                    <a:pt x="681310" y="787173"/>
                    <a:pt x="679815" y="795172"/>
                    <a:pt x="684304" y="798371"/>
                  </a:cubicBezTo>
                  <a:cubicBezTo>
                    <a:pt x="693283" y="806371"/>
                    <a:pt x="706745" y="798371"/>
                    <a:pt x="709734" y="796772"/>
                  </a:cubicBezTo>
                  <a:cubicBezTo>
                    <a:pt x="714223" y="795172"/>
                    <a:pt x="714223" y="799971"/>
                    <a:pt x="712728" y="804771"/>
                  </a:cubicBezTo>
                  <a:cubicBezTo>
                    <a:pt x="709734" y="811170"/>
                    <a:pt x="700761" y="819169"/>
                    <a:pt x="699266" y="820769"/>
                  </a:cubicBezTo>
                  <a:lnTo>
                    <a:pt x="699266" y="820769"/>
                  </a:lnTo>
                  <a:cubicBezTo>
                    <a:pt x="700761" y="819169"/>
                    <a:pt x="715723" y="811170"/>
                    <a:pt x="715723" y="798371"/>
                  </a:cubicBezTo>
                  <a:cubicBezTo>
                    <a:pt x="715723" y="793572"/>
                    <a:pt x="711234" y="791972"/>
                    <a:pt x="706745" y="795172"/>
                  </a:cubicBezTo>
                  <a:cubicBezTo>
                    <a:pt x="700761" y="798371"/>
                    <a:pt x="690288" y="799966"/>
                    <a:pt x="685799" y="796772"/>
                  </a:cubicBezTo>
                  <a:cubicBezTo>
                    <a:pt x="682804" y="791972"/>
                    <a:pt x="690288" y="783973"/>
                    <a:pt x="691783" y="782373"/>
                  </a:cubicBezTo>
                  <a:cubicBezTo>
                    <a:pt x="697766" y="777573"/>
                    <a:pt x="702256" y="769574"/>
                    <a:pt x="699261" y="766375"/>
                  </a:cubicBezTo>
                  <a:cubicBezTo>
                    <a:pt x="697766" y="763175"/>
                    <a:pt x="688788" y="763175"/>
                    <a:pt x="678315" y="767974"/>
                  </a:cubicBezTo>
                  <a:cubicBezTo>
                    <a:pt x="670837" y="771179"/>
                    <a:pt x="657369" y="771179"/>
                    <a:pt x="657369" y="764775"/>
                  </a:cubicBezTo>
                  <a:cubicBezTo>
                    <a:pt x="655875" y="756775"/>
                    <a:pt x="670832" y="743977"/>
                    <a:pt x="678315" y="737572"/>
                  </a:cubicBezTo>
                  <a:cubicBezTo>
                    <a:pt x="693277" y="724779"/>
                    <a:pt x="709729" y="715180"/>
                    <a:pt x="709729" y="702375"/>
                  </a:cubicBezTo>
                  <a:cubicBezTo>
                    <a:pt x="709729" y="700776"/>
                    <a:pt x="709729" y="697576"/>
                    <a:pt x="708234" y="695976"/>
                  </a:cubicBezTo>
                  <a:cubicBezTo>
                    <a:pt x="708234" y="694376"/>
                    <a:pt x="708234" y="694376"/>
                    <a:pt x="708234" y="694376"/>
                  </a:cubicBezTo>
                  <a:lnTo>
                    <a:pt x="708234" y="694376"/>
                  </a:lnTo>
                  <a:cubicBezTo>
                    <a:pt x="706739" y="691176"/>
                    <a:pt x="702250" y="689577"/>
                    <a:pt x="699256" y="687977"/>
                  </a:cubicBezTo>
                  <a:cubicBezTo>
                    <a:pt x="691777" y="686377"/>
                    <a:pt x="685794" y="691182"/>
                    <a:pt x="676815" y="697576"/>
                  </a:cubicBezTo>
                  <a:cubicBezTo>
                    <a:pt x="672326" y="702375"/>
                    <a:pt x="664848" y="707180"/>
                    <a:pt x="658864" y="711974"/>
                  </a:cubicBezTo>
                  <a:cubicBezTo>
                    <a:pt x="651386" y="716774"/>
                    <a:pt x="646897" y="723179"/>
                    <a:pt x="639418" y="727973"/>
                  </a:cubicBezTo>
                  <a:cubicBezTo>
                    <a:pt x="631940" y="732772"/>
                    <a:pt x="622961" y="737572"/>
                    <a:pt x="615483" y="737572"/>
                  </a:cubicBezTo>
                  <a:cubicBezTo>
                    <a:pt x="610994" y="739177"/>
                    <a:pt x="600521" y="737572"/>
                    <a:pt x="599026" y="731178"/>
                  </a:cubicBezTo>
                  <a:cubicBezTo>
                    <a:pt x="596032" y="721574"/>
                    <a:pt x="609499" y="705575"/>
                    <a:pt x="630440" y="692782"/>
                  </a:cubicBezTo>
                  <a:cubicBezTo>
                    <a:pt x="634929" y="689577"/>
                    <a:pt x="634929" y="689577"/>
                    <a:pt x="634929" y="689577"/>
                  </a:cubicBezTo>
                  <a:cubicBezTo>
                    <a:pt x="663353" y="671978"/>
                    <a:pt x="696261" y="646381"/>
                    <a:pt x="700750" y="619189"/>
                  </a:cubicBezTo>
                  <a:cubicBezTo>
                    <a:pt x="700750" y="606390"/>
                    <a:pt x="696261" y="595191"/>
                    <a:pt x="687288" y="583987"/>
                  </a:cubicBezTo>
                  <a:cubicBezTo>
                    <a:pt x="667842" y="564789"/>
                    <a:pt x="645402" y="580787"/>
                    <a:pt x="625956" y="593586"/>
                  </a:cubicBezTo>
                  <a:cubicBezTo>
                    <a:pt x="613988" y="601585"/>
                    <a:pt x="602021" y="607985"/>
                    <a:pt x="593043" y="609584"/>
                  </a:cubicBezTo>
                  <a:cubicBezTo>
                    <a:pt x="584064" y="609584"/>
                    <a:pt x="578081" y="606385"/>
                    <a:pt x="575091" y="603190"/>
                  </a:cubicBezTo>
                  <a:cubicBezTo>
                    <a:pt x="566113" y="587192"/>
                    <a:pt x="585564" y="556795"/>
                    <a:pt x="608005" y="503995"/>
                  </a:cubicBezTo>
                  <a:cubicBezTo>
                    <a:pt x="619972" y="475203"/>
                    <a:pt x="639418" y="441601"/>
                    <a:pt x="649891" y="408004"/>
                  </a:cubicBezTo>
                  <a:cubicBezTo>
                    <a:pt x="666348" y="363208"/>
                    <a:pt x="670837" y="318413"/>
                    <a:pt x="670837" y="273617"/>
                  </a:cubicBezTo>
                  <a:cubicBezTo>
                    <a:pt x="670837" y="110433"/>
                    <a:pt x="530216" y="11242"/>
                    <a:pt x="500297" y="1643"/>
                  </a:cubicBezTo>
                  <a:cubicBezTo>
                    <a:pt x="488308" y="-1556"/>
                    <a:pt x="476341" y="44"/>
                    <a:pt x="467363" y="6443"/>
                  </a:cubicBezTo>
                  <a:lnTo>
                    <a:pt x="467363" y="6443"/>
                  </a:lnTo>
                  <a:close/>
                </a:path>
              </a:pathLst>
            </a:custGeom>
            <a:solidFill>
              <a:srgbClr val="5A3366"/>
            </a:solidFill>
            <a:ln w="53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0" name="Free-form: Shape 2098">
              <a:extLst>
                <a:ext uri="{FF2B5EF4-FFF2-40B4-BE49-F238E27FC236}">
                  <a16:creationId xmlns:a16="http://schemas.microsoft.com/office/drawing/2014/main" id="{5766DCC6-73FF-DDDF-9998-EA16C338936E}"/>
                </a:ext>
              </a:extLst>
            </p:cNvPr>
            <p:cNvSpPr/>
            <p:nvPr/>
          </p:nvSpPr>
          <p:spPr>
            <a:xfrm>
              <a:off x="8380028" y="167530"/>
              <a:ext cx="146287" cy="226613"/>
            </a:xfrm>
            <a:custGeom>
              <a:avLst/>
              <a:gdLst>
                <a:gd name="connsiteX0" fmla="*/ 141429 w 146287"/>
                <a:gd name="connsiteY0" fmla="*/ 97638 h 226613"/>
                <a:gd name="connsiteX1" fmla="*/ 142913 w 146287"/>
                <a:gd name="connsiteY1" fmla="*/ 110437 h 226613"/>
                <a:gd name="connsiteX2" fmla="*/ 142913 w 146287"/>
                <a:gd name="connsiteY2" fmla="*/ 124836 h 226613"/>
                <a:gd name="connsiteX3" fmla="*/ 142913 w 146287"/>
                <a:gd name="connsiteY3" fmla="*/ 126436 h 226613"/>
                <a:gd name="connsiteX4" fmla="*/ 141429 w 146287"/>
                <a:gd name="connsiteY4" fmla="*/ 123236 h 226613"/>
                <a:gd name="connsiteX5" fmla="*/ 131020 w 146287"/>
                <a:gd name="connsiteY5" fmla="*/ 110437 h 226613"/>
                <a:gd name="connsiteX6" fmla="*/ 114659 w 146287"/>
                <a:gd name="connsiteY6" fmla="*/ 134435 h 226613"/>
                <a:gd name="connsiteX7" fmla="*/ 114659 w 146287"/>
                <a:gd name="connsiteY7" fmla="*/ 136035 h 226613"/>
                <a:gd name="connsiteX8" fmla="*/ 101272 w 146287"/>
                <a:gd name="connsiteY8" fmla="*/ 158432 h 226613"/>
                <a:gd name="connsiteX9" fmla="*/ 90863 w 146287"/>
                <a:gd name="connsiteY9" fmla="*/ 200028 h 226613"/>
                <a:gd name="connsiteX10" fmla="*/ 35833 w 146287"/>
                <a:gd name="connsiteY10" fmla="*/ 212822 h 226613"/>
                <a:gd name="connsiteX11" fmla="*/ 13526 w 146287"/>
                <a:gd name="connsiteY11" fmla="*/ 129630 h 226613"/>
                <a:gd name="connsiteX12" fmla="*/ 40296 w 146287"/>
                <a:gd name="connsiteY12" fmla="*/ 73635 h 226613"/>
                <a:gd name="connsiteX13" fmla="*/ 68555 w 146287"/>
                <a:gd name="connsiteY13" fmla="*/ 78435 h 226613"/>
                <a:gd name="connsiteX14" fmla="*/ 74507 w 146287"/>
                <a:gd name="connsiteY14" fmla="*/ 80035 h 226613"/>
                <a:gd name="connsiteX15" fmla="*/ 108713 w 146287"/>
                <a:gd name="connsiteY15" fmla="*/ 75235 h 226613"/>
                <a:gd name="connsiteX16" fmla="*/ 117638 w 146287"/>
                <a:gd name="connsiteY16" fmla="*/ 60837 h 226613"/>
                <a:gd name="connsiteX17" fmla="*/ 116149 w 146287"/>
                <a:gd name="connsiteY17" fmla="*/ 48043 h 226613"/>
                <a:gd name="connsiteX18" fmla="*/ 104256 w 146287"/>
                <a:gd name="connsiteY18" fmla="*/ 41644 h 226613"/>
                <a:gd name="connsiteX19" fmla="*/ 96820 w 146287"/>
                <a:gd name="connsiteY19" fmla="*/ 36844 h 226613"/>
                <a:gd name="connsiteX20" fmla="*/ 104256 w 146287"/>
                <a:gd name="connsiteY20" fmla="*/ 28845 h 226613"/>
                <a:gd name="connsiteX21" fmla="*/ 110202 w 146287"/>
                <a:gd name="connsiteY21" fmla="*/ 53 h 226613"/>
                <a:gd name="connsiteX22" fmla="*/ 110202 w 146287"/>
                <a:gd name="connsiteY22" fmla="*/ 53 h 226613"/>
                <a:gd name="connsiteX23" fmla="*/ 111691 w 146287"/>
                <a:gd name="connsiteY23" fmla="*/ 17651 h 226613"/>
                <a:gd name="connsiteX24" fmla="*/ 101277 w 146287"/>
                <a:gd name="connsiteY24" fmla="*/ 24051 h 226613"/>
                <a:gd name="connsiteX25" fmla="*/ 92352 w 146287"/>
                <a:gd name="connsiteY25" fmla="*/ 40049 h 226613"/>
                <a:gd name="connsiteX26" fmla="*/ 105740 w 146287"/>
                <a:gd name="connsiteY26" fmla="*/ 46449 h 226613"/>
                <a:gd name="connsiteX27" fmla="*/ 110202 w 146287"/>
                <a:gd name="connsiteY27" fmla="*/ 48048 h 226613"/>
                <a:gd name="connsiteX28" fmla="*/ 108718 w 146287"/>
                <a:gd name="connsiteY28" fmla="*/ 70446 h 226613"/>
                <a:gd name="connsiteX29" fmla="*/ 76002 w 146287"/>
                <a:gd name="connsiteY29" fmla="*/ 65647 h 226613"/>
                <a:gd name="connsiteX30" fmla="*/ 68566 w 146287"/>
                <a:gd name="connsiteY30" fmla="*/ 64047 h 226613"/>
                <a:gd name="connsiteX31" fmla="*/ 35849 w 146287"/>
                <a:gd name="connsiteY31" fmla="*/ 68841 h 226613"/>
                <a:gd name="connsiteX32" fmla="*/ 3133 w 146287"/>
                <a:gd name="connsiteY32" fmla="*/ 128041 h 226613"/>
                <a:gd name="connsiteX33" fmla="*/ 29903 w 146287"/>
                <a:gd name="connsiteY33" fmla="*/ 222432 h 226613"/>
                <a:gd name="connsiteX34" fmla="*/ 95341 w 146287"/>
                <a:gd name="connsiteY34" fmla="*/ 204833 h 226613"/>
                <a:gd name="connsiteX35" fmla="*/ 120627 w 146287"/>
                <a:gd name="connsiteY35" fmla="*/ 136045 h 226613"/>
                <a:gd name="connsiteX36" fmla="*/ 129547 w 146287"/>
                <a:gd name="connsiteY36" fmla="*/ 116842 h 226613"/>
                <a:gd name="connsiteX37" fmla="*/ 136983 w 146287"/>
                <a:gd name="connsiteY37" fmla="*/ 123241 h 226613"/>
                <a:gd name="connsiteX38" fmla="*/ 142929 w 146287"/>
                <a:gd name="connsiteY38" fmla="*/ 132840 h 226613"/>
                <a:gd name="connsiteX39" fmla="*/ 144419 w 146287"/>
                <a:gd name="connsiteY39" fmla="*/ 108843 h 226613"/>
                <a:gd name="connsiteX40" fmla="*/ 144419 w 146287"/>
                <a:gd name="connsiteY40" fmla="*/ 94444 h 22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6287" h="226613">
                  <a:moveTo>
                    <a:pt x="141429" y="97638"/>
                  </a:moveTo>
                  <a:cubicBezTo>
                    <a:pt x="141429" y="102438"/>
                    <a:pt x="141429" y="105638"/>
                    <a:pt x="142913" y="110437"/>
                  </a:cubicBezTo>
                  <a:cubicBezTo>
                    <a:pt x="142913" y="113637"/>
                    <a:pt x="142913" y="120036"/>
                    <a:pt x="142913" y="124836"/>
                  </a:cubicBezTo>
                  <a:cubicBezTo>
                    <a:pt x="142913" y="124836"/>
                    <a:pt x="142913" y="124836"/>
                    <a:pt x="142913" y="126436"/>
                  </a:cubicBezTo>
                  <a:cubicBezTo>
                    <a:pt x="142913" y="124836"/>
                    <a:pt x="141429" y="124836"/>
                    <a:pt x="141429" y="123236"/>
                  </a:cubicBezTo>
                  <a:cubicBezTo>
                    <a:pt x="141429" y="118436"/>
                    <a:pt x="139945" y="108837"/>
                    <a:pt x="131020" y="110437"/>
                  </a:cubicBezTo>
                  <a:cubicBezTo>
                    <a:pt x="123585" y="110437"/>
                    <a:pt x="119122" y="123236"/>
                    <a:pt x="114659" y="134435"/>
                  </a:cubicBezTo>
                  <a:lnTo>
                    <a:pt x="114659" y="136035"/>
                  </a:lnTo>
                  <a:cubicBezTo>
                    <a:pt x="101272" y="158432"/>
                    <a:pt x="101272" y="158432"/>
                    <a:pt x="101272" y="158432"/>
                  </a:cubicBezTo>
                  <a:cubicBezTo>
                    <a:pt x="96809" y="172831"/>
                    <a:pt x="99788" y="190429"/>
                    <a:pt x="90863" y="200028"/>
                  </a:cubicBezTo>
                  <a:cubicBezTo>
                    <a:pt x="78964" y="212822"/>
                    <a:pt x="50705" y="220821"/>
                    <a:pt x="35833" y="212822"/>
                  </a:cubicBezTo>
                  <a:cubicBezTo>
                    <a:pt x="12037" y="200028"/>
                    <a:pt x="7574" y="155227"/>
                    <a:pt x="13526" y="129630"/>
                  </a:cubicBezTo>
                  <a:cubicBezTo>
                    <a:pt x="19478" y="105632"/>
                    <a:pt x="29887" y="81635"/>
                    <a:pt x="40296" y="73635"/>
                  </a:cubicBezTo>
                  <a:cubicBezTo>
                    <a:pt x="47732" y="68836"/>
                    <a:pt x="58141" y="75235"/>
                    <a:pt x="68555" y="78435"/>
                  </a:cubicBezTo>
                  <a:cubicBezTo>
                    <a:pt x="74507" y="80035"/>
                    <a:pt x="74507" y="80035"/>
                    <a:pt x="74507" y="80035"/>
                  </a:cubicBezTo>
                  <a:cubicBezTo>
                    <a:pt x="84916" y="83234"/>
                    <a:pt x="98304" y="83234"/>
                    <a:pt x="108713" y="75235"/>
                  </a:cubicBezTo>
                  <a:cubicBezTo>
                    <a:pt x="113176" y="72035"/>
                    <a:pt x="117638" y="68836"/>
                    <a:pt x="117638" y="60837"/>
                  </a:cubicBezTo>
                  <a:cubicBezTo>
                    <a:pt x="117638" y="54437"/>
                    <a:pt x="117638" y="51237"/>
                    <a:pt x="116149" y="48043"/>
                  </a:cubicBezTo>
                  <a:cubicBezTo>
                    <a:pt x="111691" y="44838"/>
                    <a:pt x="107229" y="41644"/>
                    <a:pt x="104256" y="41644"/>
                  </a:cubicBezTo>
                  <a:cubicBezTo>
                    <a:pt x="98309" y="41644"/>
                    <a:pt x="96820" y="41644"/>
                    <a:pt x="96820" y="36844"/>
                  </a:cubicBezTo>
                  <a:cubicBezTo>
                    <a:pt x="96820" y="33645"/>
                    <a:pt x="98309" y="32050"/>
                    <a:pt x="104256" y="28845"/>
                  </a:cubicBezTo>
                  <a:cubicBezTo>
                    <a:pt x="111691" y="24051"/>
                    <a:pt x="119127" y="20846"/>
                    <a:pt x="110202" y="53"/>
                  </a:cubicBezTo>
                  <a:lnTo>
                    <a:pt x="110202" y="53"/>
                  </a:lnTo>
                  <a:cubicBezTo>
                    <a:pt x="113181" y="6452"/>
                    <a:pt x="114665" y="12847"/>
                    <a:pt x="111691" y="17651"/>
                  </a:cubicBezTo>
                  <a:cubicBezTo>
                    <a:pt x="110202" y="20851"/>
                    <a:pt x="105740" y="22451"/>
                    <a:pt x="101277" y="24051"/>
                  </a:cubicBezTo>
                  <a:cubicBezTo>
                    <a:pt x="96815" y="27250"/>
                    <a:pt x="90868" y="30450"/>
                    <a:pt x="92352" y="40049"/>
                  </a:cubicBezTo>
                  <a:cubicBezTo>
                    <a:pt x="93841" y="46449"/>
                    <a:pt x="99788" y="46449"/>
                    <a:pt x="105740" y="46449"/>
                  </a:cubicBezTo>
                  <a:cubicBezTo>
                    <a:pt x="107229" y="48048"/>
                    <a:pt x="110202" y="48048"/>
                    <a:pt x="110202" y="48048"/>
                  </a:cubicBezTo>
                  <a:cubicBezTo>
                    <a:pt x="110202" y="48048"/>
                    <a:pt x="120617" y="59247"/>
                    <a:pt x="108718" y="70446"/>
                  </a:cubicBezTo>
                  <a:cubicBezTo>
                    <a:pt x="102772" y="75246"/>
                    <a:pt x="84921" y="68846"/>
                    <a:pt x="76002" y="65647"/>
                  </a:cubicBezTo>
                  <a:cubicBezTo>
                    <a:pt x="68566" y="64047"/>
                    <a:pt x="68566" y="64047"/>
                    <a:pt x="68566" y="64047"/>
                  </a:cubicBezTo>
                  <a:cubicBezTo>
                    <a:pt x="56673" y="60842"/>
                    <a:pt x="44769" y="62447"/>
                    <a:pt x="35849" y="68841"/>
                  </a:cubicBezTo>
                  <a:cubicBezTo>
                    <a:pt x="22462" y="76840"/>
                    <a:pt x="9079" y="100838"/>
                    <a:pt x="3133" y="128041"/>
                  </a:cubicBezTo>
                  <a:cubicBezTo>
                    <a:pt x="-4303" y="158438"/>
                    <a:pt x="1649" y="208033"/>
                    <a:pt x="29903" y="222432"/>
                  </a:cubicBezTo>
                  <a:cubicBezTo>
                    <a:pt x="49237" y="233630"/>
                    <a:pt x="80470" y="220832"/>
                    <a:pt x="95341" y="204833"/>
                  </a:cubicBezTo>
                  <a:cubicBezTo>
                    <a:pt x="105750" y="193634"/>
                    <a:pt x="116159" y="147239"/>
                    <a:pt x="120627" y="136045"/>
                  </a:cubicBezTo>
                  <a:cubicBezTo>
                    <a:pt x="123600" y="126446"/>
                    <a:pt x="128058" y="118447"/>
                    <a:pt x="129547" y="116842"/>
                  </a:cubicBezTo>
                  <a:cubicBezTo>
                    <a:pt x="134010" y="113642"/>
                    <a:pt x="135499" y="121641"/>
                    <a:pt x="136983" y="123241"/>
                  </a:cubicBezTo>
                  <a:cubicBezTo>
                    <a:pt x="136983" y="128041"/>
                    <a:pt x="138467" y="132840"/>
                    <a:pt x="142929" y="132840"/>
                  </a:cubicBezTo>
                  <a:cubicBezTo>
                    <a:pt x="148881" y="131240"/>
                    <a:pt x="145908" y="123241"/>
                    <a:pt x="144419" y="108843"/>
                  </a:cubicBezTo>
                  <a:cubicBezTo>
                    <a:pt x="144419" y="100843"/>
                    <a:pt x="144419" y="94444"/>
                    <a:pt x="144419" y="94444"/>
                  </a:cubicBezTo>
                </a:path>
              </a:pathLst>
            </a:custGeom>
            <a:solidFill>
              <a:srgbClr val="5A3366"/>
            </a:solidFill>
            <a:ln w="53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1" name="Free-form: Shape 2099">
              <a:extLst>
                <a:ext uri="{FF2B5EF4-FFF2-40B4-BE49-F238E27FC236}">
                  <a16:creationId xmlns:a16="http://schemas.microsoft.com/office/drawing/2014/main" id="{ACAC685C-10AD-E115-8B2A-81D23F682F97}"/>
                </a:ext>
              </a:extLst>
            </p:cNvPr>
            <p:cNvSpPr/>
            <p:nvPr/>
          </p:nvSpPr>
          <p:spPr>
            <a:xfrm>
              <a:off x="7809362" y="762666"/>
              <a:ext cx="179358" cy="124392"/>
            </a:xfrm>
            <a:custGeom>
              <a:avLst/>
              <a:gdLst>
                <a:gd name="connsiteX0" fmla="*/ 250 w 179358"/>
                <a:gd name="connsiteY0" fmla="*/ 8 h 124392"/>
                <a:gd name="connsiteX1" fmla="*/ 24164 w 179358"/>
                <a:gd name="connsiteY1" fmla="*/ 36895 h 124392"/>
                <a:gd name="connsiteX2" fmla="*/ 34626 w 179358"/>
                <a:gd name="connsiteY2" fmla="*/ 36895 h 124392"/>
                <a:gd name="connsiteX3" fmla="*/ 40604 w 179358"/>
                <a:gd name="connsiteY3" fmla="*/ 25670 h 124392"/>
                <a:gd name="connsiteX4" fmla="*/ 39110 w 179358"/>
                <a:gd name="connsiteY4" fmla="*/ 17649 h 124392"/>
                <a:gd name="connsiteX5" fmla="*/ 39110 w 179358"/>
                <a:gd name="connsiteY5" fmla="*/ 11239 h 124392"/>
                <a:gd name="connsiteX6" fmla="*/ 39110 w 179358"/>
                <a:gd name="connsiteY6" fmla="*/ 9634 h 124392"/>
                <a:gd name="connsiteX7" fmla="*/ 43594 w 179358"/>
                <a:gd name="connsiteY7" fmla="*/ 20854 h 124392"/>
                <a:gd name="connsiteX8" fmla="*/ 71996 w 179358"/>
                <a:gd name="connsiteY8" fmla="*/ 49726 h 124392"/>
                <a:gd name="connsiteX9" fmla="*/ 77970 w 179358"/>
                <a:gd name="connsiteY9" fmla="*/ 27270 h 124392"/>
                <a:gd name="connsiteX10" fmla="*/ 77970 w 179358"/>
                <a:gd name="connsiteY10" fmla="*/ 19249 h 124392"/>
                <a:gd name="connsiteX11" fmla="*/ 88437 w 179358"/>
                <a:gd name="connsiteY11" fmla="*/ 36895 h 124392"/>
                <a:gd name="connsiteX12" fmla="*/ 109362 w 179358"/>
                <a:gd name="connsiteY12" fmla="*/ 59347 h 124392"/>
                <a:gd name="connsiteX13" fmla="*/ 124313 w 179358"/>
                <a:gd name="connsiteY13" fmla="*/ 78587 h 124392"/>
                <a:gd name="connsiteX14" fmla="*/ 131781 w 179358"/>
                <a:gd name="connsiteY14" fmla="*/ 91418 h 124392"/>
                <a:gd name="connsiteX15" fmla="*/ 179608 w 179358"/>
                <a:gd name="connsiteY15" fmla="*/ 120285 h 124392"/>
                <a:gd name="connsiteX16" fmla="*/ 179608 w 179358"/>
                <a:gd name="connsiteY16" fmla="*/ 118679 h 124392"/>
                <a:gd name="connsiteX17" fmla="*/ 136265 w 179358"/>
                <a:gd name="connsiteY17" fmla="*/ 88208 h 124392"/>
                <a:gd name="connsiteX18" fmla="*/ 130291 w 179358"/>
                <a:gd name="connsiteY18" fmla="*/ 75377 h 124392"/>
                <a:gd name="connsiteX19" fmla="*/ 115340 w 179358"/>
                <a:gd name="connsiteY19" fmla="*/ 48121 h 124392"/>
                <a:gd name="connsiteX20" fmla="*/ 94416 w 179358"/>
                <a:gd name="connsiteY20" fmla="*/ 35290 h 124392"/>
                <a:gd name="connsiteX21" fmla="*/ 74986 w 179358"/>
                <a:gd name="connsiteY21" fmla="*/ 12839 h 124392"/>
                <a:gd name="connsiteX22" fmla="*/ 71996 w 179358"/>
                <a:gd name="connsiteY22" fmla="*/ 28875 h 124392"/>
                <a:gd name="connsiteX23" fmla="*/ 70502 w 179358"/>
                <a:gd name="connsiteY23" fmla="*/ 44916 h 124392"/>
                <a:gd name="connsiteX24" fmla="*/ 49572 w 179358"/>
                <a:gd name="connsiteY24" fmla="*/ 17649 h 124392"/>
                <a:gd name="connsiteX25" fmla="*/ 36126 w 179358"/>
                <a:gd name="connsiteY25" fmla="*/ 3219 h 124392"/>
                <a:gd name="connsiteX26" fmla="*/ 33131 w 179358"/>
                <a:gd name="connsiteY26" fmla="*/ 19254 h 124392"/>
                <a:gd name="connsiteX27" fmla="*/ 31637 w 179358"/>
                <a:gd name="connsiteY27" fmla="*/ 30480 h 124392"/>
                <a:gd name="connsiteX28" fmla="*/ 25664 w 179358"/>
                <a:gd name="connsiteY28" fmla="*/ 30480 h 124392"/>
                <a:gd name="connsiteX29" fmla="*/ 1750 w 179358"/>
                <a:gd name="connsiteY29" fmla="*/ 8 h 124392"/>
                <a:gd name="connsiteX30" fmla="*/ 250 w 179358"/>
                <a:gd name="connsiteY30" fmla="*/ 8 h 124392"/>
                <a:gd name="connsiteX31" fmla="*/ 250 w 179358"/>
                <a:gd name="connsiteY31" fmla="*/ 8 h 124392"/>
                <a:gd name="connsiteX32" fmla="*/ 250 w 179358"/>
                <a:gd name="connsiteY32" fmla="*/ 8 h 1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9358" h="124392">
                  <a:moveTo>
                    <a:pt x="250" y="8"/>
                  </a:moveTo>
                  <a:cubicBezTo>
                    <a:pt x="6228" y="16049"/>
                    <a:pt x="13701" y="32085"/>
                    <a:pt x="24164" y="36895"/>
                  </a:cubicBezTo>
                  <a:cubicBezTo>
                    <a:pt x="27153" y="38500"/>
                    <a:pt x="31631" y="38500"/>
                    <a:pt x="34626" y="36895"/>
                  </a:cubicBezTo>
                  <a:cubicBezTo>
                    <a:pt x="39110" y="35290"/>
                    <a:pt x="40604" y="30480"/>
                    <a:pt x="40604" y="25670"/>
                  </a:cubicBezTo>
                  <a:cubicBezTo>
                    <a:pt x="40604" y="22459"/>
                    <a:pt x="39110" y="19254"/>
                    <a:pt x="39110" y="17649"/>
                  </a:cubicBezTo>
                  <a:cubicBezTo>
                    <a:pt x="39110" y="14444"/>
                    <a:pt x="39110" y="12844"/>
                    <a:pt x="39110" y="11239"/>
                  </a:cubicBezTo>
                  <a:cubicBezTo>
                    <a:pt x="39110" y="9634"/>
                    <a:pt x="39110" y="9634"/>
                    <a:pt x="39110" y="9634"/>
                  </a:cubicBezTo>
                  <a:cubicBezTo>
                    <a:pt x="40604" y="12844"/>
                    <a:pt x="42104" y="17649"/>
                    <a:pt x="43594" y="20854"/>
                  </a:cubicBezTo>
                  <a:cubicBezTo>
                    <a:pt x="51067" y="35290"/>
                    <a:pt x="60040" y="54531"/>
                    <a:pt x="71996" y="49726"/>
                  </a:cubicBezTo>
                  <a:cubicBezTo>
                    <a:pt x="82459" y="46516"/>
                    <a:pt x="79464" y="33685"/>
                    <a:pt x="77970" y="27270"/>
                  </a:cubicBezTo>
                  <a:cubicBezTo>
                    <a:pt x="77970" y="24059"/>
                    <a:pt x="76480" y="20854"/>
                    <a:pt x="77970" y="19249"/>
                  </a:cubicBezTo>
                  <a:cubicBezTo>
                    <a:pt x="82459" y="17644"/>
                    <a:pt x="85443" y="27270"/>
                    <a:pt x="88437" y="36895"/>
                  </a:cubicBezTo>
                  <a:cubicBezTo>
                    <a:pt x="91426" y="48121"/>
                    <a:pt x="100394" y="52931"/>
                    <a:pt x="109362" y="59347"/>
                  </a:cubicBezTo>
                  <a:cubicBezTo>
                    <a:pt x="116835" y="62557"/>
                    <a:pt x="118335" y="67367"/>
                    <a:pt x="124313" y="78587"/>
                  </a:cubicBezTo>
                  <a:cubicBezTo>
                    <a:pt x="131781" y="91418"/>
                    <a:pt x="131781" y="91418"/>
                    <a:pt x="131781" y="91418"/>
                  </a:cubicBezTo>
                  <a:cubicBezTo>
                    <a:pt x="143738" y="113869"/>
                    <a:pt x="158689" y="133110"/>
                    <a:pt x="179608" y="120285"/>
                  </a:cubicBezTo>
                  <a:cubicBezTo>
                    <a:pt x="179608" y="118679"/>
                    <a:pt x="179608" y="118679"/>
                    <a:pt x="179608" y="118679"/>
                  </a:cubicBezTo>
                  <a:cubicBezTo>
                    <a:pt x="166157" y="128300"/>
                    <a:pt x="151211" y="115469"/>
                    <a:pt x="136265" y="88208"/>
                  </a:cubicBezTo>
                  <a:cubicBezTo>
                    <a:pt x="130291" y="75377"/>
                    <a:pt x="130291" y="75377"/>
                    <a:pt x="130291" y="75377"/>
                  </a:cubicBezTo>
                  <a:cubicBezTo>
                    <a:pt x="124313" y="64157"/>
                    <a:pt x="124313" y="52926"/>
                    <a:pt x="115340" y="48121"/>
                  </a:cubicBezTo>
                  <a:cubicBezTo>
                    <a:pt x="104878" y="41706"/>
                    <a:pt x="95910" y="43311"/>
                    <a:pt x="94416" y="35290"/>
                  </a:cubicBezTo>
                  <a:cubicBezTo>
                    <a:pt x="91421" y="24065"/>
                    <a:pt x="86943" y="9629"/>
                    <a:pt x="74986" y="12839"/>
                  </a:cubicBezTo>
                  <a:cubicBezTo>
                    <a:pt x="69007" y="14444"/>
                    <a:pt x="70502" y="22459"/>
                    <a:pt x="71996" y="28875"/>
                  </a:cubicBezTo>
                  <a:cubicBezTo>
                    <a:pt x="74986" y="38500"/>
                    <a:pt x="74986" y="43311"/>
                    <a:pt x="70502" y="44916"/>
                  </a:cubicBezTo>
                  <a:cubicBezTo>
                    <a:pt x="63029" y="46521"/>
                    <a:pt x="55550" y="28875"/>
                    <a:pt x="49572" y="17649"/>
                  </a:cubicBezTo>
                  <a:cubicBezTo>
                    <a:pt x="45088" y="6429"/>
                    <a:pt x="42104" y="8"/>
                    <a:pt x="36126" y="3219"/>
                  </a:cubicBezTo>
                  <a:cubicBezTo>
                    <a:pt x="31637" y="4824"/>
                    <a:pt x="31637" y="12844"/>
                    <a:pt x="33131" y="19254"/>
                  </a:cubicBezTo>
                  <a:cubicBezTo>
                    <a:pt x="34626" y="25670"/>
                    <a:pt x="34626" y="28880"/>
                    <a:pt x="31637" y="30480"/>
                  </a:cubicBezTo>
                  <a:cubicBezTo>
                    <a:pt x="30147" y="32085"/>
                    <a:pt x="28647" y="32085"/>
                    <a:pt x="25664" y="30480"/>
                  </a:cubicBezTo>
                  <a:cubicBezTo>
                    <a:pt x="18190" y="27270"/>
                    <a:pt x="7723" y="14444"/>
                    <a:pt x="1750" y="8"/>
                  </a:cubicBezTo>
                  <a:lnTo>
                    <a:pt x="250" y="8"/>
                  </a:lnTo>
                  <a:lnTo>
                    <a:pt x="250" y="8"/>
                  </a:lnTo>
                  <a:lnTo>
                    <a:pt x="250" y="8"/>
                  </a:lnTo>
                  <a:close/>
                </a:path>
              </a:pathLst>
            </a:custGeom>
            <a:solidFill>
              <a:srgbClr val="5A3366"/>
            </a:solidFill>
            <a:ln w="53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528" name="TextBox 527">
            <a:extLst>
              <a:ext uri="{FF2B5EF4-FFF2-40B4-BE49-F238E27FC236}">
                <a16:creationId xmlns:a16="http://schemas.microsoft.com/office/drawing/2014/main" id="{0031A392-CDED-4ECD-7E4F-760CAA5E650B}"/>
              </a:ext>
            </a:extLst>
          </p:cNvPr>
          <p:cNvSpPr txBox="1"/>
          <p:nvPr/>
        </p:nvSpPr>
        <p:spPr>
          <a:xfrm>
            <a:off x="6835915" y="3081108"/>
            <a:ext cx="758075" cy="223074"/>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6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0" cap="none" spc="0" normalizeH="0" baseline="0" noProof="0">
                <a:ln>
                  <a:noFill/>
                </a:ln>
                <a:solidFill>
                  <a:srgbClr val="585854"/>
                </a:solidFill>
                <a:effectLst/>
                <a:uLnTx/>
                <a:uFillTx/>
                <a:latin typeface="Aptos" panose="02110004020202020204"/>
                <a:ea typeface="ＭＳ Ｐゴシック" charset="0"/>
                <a:cs typeface="Arial"/>
                <a:sym typeface="Arial"/>
              </a:rPr>
              <a:t>VLDLs</a:t>
            </a:r>
          </a:p>
        </p:txBody>
      </p:sp>
      <p:sp>
        <p:nvSpPr>
          <p:cNvPr id="529" name="Oval 528">
            <a:extLst>
              <a:ext uri="{FF2B5EF4-FFF2-40B4-BE49-F238E27FC236}">
                <a16:creationId xmlns:a16="http://schemas.microsoft.com/office/drawing/2014/main" id="{9F96D2A7-8BF8-B345-137D-8D4E5085E56A}"/>
              </a:ext>
            </a:extLst>
          </p:cNvPr>
          <p:cNvSpPr/>
          <p:nvPr/>
        </p:nvSpPr>
        <p:spPr>
          <a:xfrm>
            <a:off x="6485206" y="3052807"/>
            <a:ext cx="58216" cy="64037"/>
          </a:xfrm>
          <a:prstGeom prst="ellipse">
            <a:avLst/>
          </a:prstGeom>
          <a:solidFill>
            <a:srgbClr val="F15922"/>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err="1">
              <a:ln>
                <a:noFill/>
              </a:ln>
              <a:solidFill>
                <a:srgbClr val="FFFFFF"/>
              </a:solidFill>
              <a:effectLst/>
              <a:uLnTx/>
              <a:uFillTx/>
              <a:latin typeface="Aptos" panose="02110004020202020204"/>
              <a:ea typeface="+mn-ea"/>
              <a:cs typeface="Arial"/>
              <a:sym typeface="Arial"/>
            </a:endParaRPr>
          </a:p>
        </p:txBody>
      </p:sp>
      <p:sp>
        <p:nvSpPr>
          <p:cNvPr id="530" name="TextBox 529">
            <a:extLst>
              <a:ext uri="{FF2B5EF4-FFF2-40B4-BE49-F238E27FC236}">
                <a16:creationId xmlns:a16="http://schemas.microsoft.com/office/drawing/2014/main" id="{5401D465-5B97-3B59-4013-F7049326C28F}"/>
              </a:ext>
            </a:extLst>
          </p:cNvPr>
          <p:cNvSpPr txBox="1"/>
          <p:nvPr/>
        </p:nvSpPr>
        <p:spPr>
          <a:xfrm>
            <a:off x="3214150" y="3085236"/>
            <a:ext cx="1383862" cy="223074"/>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6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0" cap="none" spc="0" normalizeH="0" baseline="0" noProof="0">
                <a:ln>
                  <a:noFill/>
                </a:ln>
                <a:solidFill>
                  <a:srgbClr val="585854"/>
                </a:solidFill>
                <a:effectLst/>
                <a:uLnTx/>
                <a:uFillTx/>
                <a:latin typeface="Aptos" panose="02110004020202020204"/>
                <a:ea typeface="ＭＳ Ｐゴシック" charset="0"/>
                <a:cs typeface="Arial"/>
                <a:sym typeface="Arial"/>
              </a:rPr>
              <a:t>Chylomicrons</a:t>
            </a:r>
          </a:p>
        </p:txBody>
      </p:sp>
      <p:grpSp>
        <p:nvGrpSpPr>
          <p:cNvPr id="531" name="Graphic 82">
            <a:extLst>
              <a:ext uri="{FF2B5EF4-FFF2-40B4-BE49-F238E27FC236}">
                <a16:creationId xmlns:a16="http://schemas.microsoft.com/office/drawing/2014/main" id="{7D2582DF-DD12-9443-4041-4DD745F8795D}"/>
              </a:ext>
            </a:extLst>
          </p:cNvPr>
          <p:cNvGrpSpPr/>
          <p:nvPr/>
        </p:nvGrpSpPr>
        <p:grpSpPr>
          <a:xfrm>
            <a:off x="6467380" y="3067027"/>
            <a:ext cx="276232" cy="271581"/>
            <a:chOff x="5506577" y="-331391"/>
            <a:chExt cx="878409" cy="938921"/>
          </a:xfrm>
          <a:effectLst>
            <a:outerShdw blurRad="50800" dist="38100" dir="5400000" algn="t" rotWithShape="0">
              <a:prstClr val="black">
                <a:alpha val="40000"/>
              </a:prstClr>
            </a:outerShdw>
          </a:effectLst>
        </p:grpSpPr>
        <p:sp>
          <p:nvSpPr>
            <p:cNvPr id="532" name="Free-form: Shape 2120">
              <a:extLst>
                <a:ext uri="{FF2B5EF4-FFF2-40B4-BE49-F238E27FC236}">
                  <a16:creationId xmlns:a16="http://schemas.microsoft.com/office/drawing/2014/main" id="{1D1DFBA8-1E21-1A25-1F70-53A5D1FB4B89}"/>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33" name="Free-form: Shape 2121">
              <a:extLst>
                <a:ext uri="{FF2B5EF4-FFF2-40B4-BE49-F238E27FC236}">
                  <a16:creationId xmlns:a16="http://schemas.microsoft.com/office/drawing/2014/main" id="{47FF7C79-B2A2-D0A6-163A-1293E5F2EDCF}"/>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15922">
                <a:lumMod val="40000"/>
                <a:lumOff val="60000"/>
              </a:srgbClr>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534" name="Graphic 82">
              <a:extLst>
                <a:ext uri="{FF2B5EF4-FFF2-40B4-BE49-F238E27FC236}">
                  <a16:creationId xmlns:a16="http://schemas.microsoft.com/office/drawing/2014/main" id="{B0D5792F-87E2-742D-B93F-1F0EC28A1C75}"/>
                </a:ext>
              </a:extLst>
            </p:cNvPr>
            <p:cNvGrpSpPr/>
            <p:nvPr/>
          </p:nvGrpSpPr>
          <p:grpSpPr>
            <a:xfrm>
              <a:off x="5506587" y="-110353"/>
              <a:ext cx="878399" cy="717882"/>
              <a:chOff x="5506587" y="-110353"/>
              <a:chExt cx="878399" cy="717882"/>
            </a:xfrm>
            <a:solidFill>
              <a:srgbClr val="FEB913"/>
            </a:solidFill>
          </p:grpSpPr>
          <p:sp>
            <p:nvSpPr>
              <p:cNvPr id="539" name="Free-form: Shape 2127">
                <a:extLst>
                  <a:ext uri="{FF2B5EF4-FFF2-40B4-BE49-F238E27FC236}">
                    <a16:creationId xmlns:a16="http://schemas.microsoft.com/office/drawing/2014/main" id="{DA010B16-FBA4-DB8F-D93A-83F1D6AFB32F}"/>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0" name="Free-form: Shape 2128">
                <a:extLst>
                  <a:ext uri="{FF2B5EF4-FFF2-40B4-BE49-F238E27FC236}">
                    <a16:creationId xmlns:a16="http://schemas.microsoft.com/office/drawing/2014/main" id="{A6527323-04C8-906F-F5D0-F4940247C709}"/>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1" name="Free-form: Shape 2129">
                <a:extLst>
                  <a:ext uri="{FF2B5EF4-FFF2-40B4-BE49-F238E27FC236}">
                    <a16:creationId xmlns:a16="http://schemas.microsoft.com/office/drawing/2014/main" id="{94E184E4-A4DE-16B7-5727-81BE7E80EC67}"/>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2" name="Free-form: Shape 2130">
                <a:extLst>
                  <a:ext uri="{FF2B5EF4-FFF2-40B4-BE49-F238E27FC236}">
                    <a16:creationId xmlns:a16="http://schemas.microsoft.com/office/drawing/2014/main" id="{718593A2-905D-7379-1244-34B417B0320F}"/>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3" name="Free-form: Shape 2131">
                <a:extLst>
                  <a:ext uri="{FF2B5EF4-FFF2-40B4-BE49-F238E27FC236}">
                    <a16:creationId xmlns:a16="http://schemas.microsoft.com/office/drawing/2014/main" id="{AC452788-71C9-F80E-075B-4E3293156231}"/>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4" name="Free-form: Shape 2132">
                <a:extLst>
                  <a:ext uri="{FF2B5EF4-FFF2-40B4-BE49-F238E27FC236}">
                    <a16:creationId xmlns:a16="http://schemas.microsoft.com/office/drawing/2014/main" id="{C3DBF013-E2B5-2831-98B3-CB6F0F93D28A}"/>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5" name="Free-form: Shape 2133">
                <a:extLst>
                  <a:ext uri="{FF2B5EF4-FFF2-40B4-BE49-F238E27FC236}">
                    <a16:creationId xmlns:a16="http://schemas.microsoft.com/office/drawing/2014/main" id="{C3E7254E-00A6-212F-2F49-4D89FBC005BF}"/>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6" name="Free-form: Shape 2134">
                <a:extLst>
                  <a:ext uri="{FF2B5EF4-FFF2-40B4-BE49-F238E27FC236}">
                    <a16:creationId xmlns:a16="http://schemas.microsoft.com/office/drawing/2014/main" id="{90286C85-D141-36D4-654C-E8151D9FACBE}"/>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7" name="Free-form: Shape 2135">
                <a:extLst>
                  <a:ext uri="{FF2B5EF4-FFF2-40B4-BE49-F238E27FC236}">
                    <a16:creationId xmlns:a16="http://schemas.microsoft.com/office/drawing/2014/main" id="{59AE3E05-9BA0-EA26-4D4B-2603112F7CB7}"/>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8" name="Free-form: Shape 2136">
                <a:extLst>
                  <a:ext uri="{FF2B5EF4-FFF2-40B4-BE49-F238E27FC236}">
                    <a16:creationId xmlns:a16="http://schemas.microsoft.com/office/drawing/2014/main" id="{8F5C43D2-344E-5083-3D6E-801EE0BEF4B0}"/>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9" name="Free-form: Shape 2137">
                <a:extLst>
                  <a:ext uri="{FF2B5EF4-FFF2-40B4-BE49-F238E27FC236}">
                    <a16:creationId xmlns:a16="http://schemas.microsoft.com/office/drawing/2014/main" id="{C8112256-F94F-AB98-C149-0B5B7A6192EE}"/>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0" name="Free-form: Shape 2138">
                <a:extLst>
                  <a:ext uri="{FF2B5EF4-FFF2-40B4-BE49-F238E27FC236}">
                    <a16:creationId xmlns:a16="http://schemas.microsoft.com/office/drawing/2014/main" id="{70312B65-49F2-68C9-EF58-08036E443912}"/>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1" name="Free-form: Shape 2139">
                <a:extLst>
                  <a:ext uri="{FF2B5EF4-FFF2-40B4-BE49-F238E27FC236}">
                    <a16:creationId xmlns:a16="http://schemas.microsoft.com/office/drawing/2014/main" id="{2403FE65-BAE4-D770-5297-A104AC37EC48}"/>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2" name="Free-form: Shape 2140">
                <a:extLst>
                  <a:ext uri="{FF2B5EF4-FFF2-40B4-BE49-F238E27FC236}">
                    <a16:creationId xmlns:a16="http://schemas.microsoft.com/office/drawing/2014/main" id="{21DBB37A-4A3F-38E1-87FD-D33472FC6EFB}"/>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15922">
                  <a:lumMod val="60000"/>
                  <a:lumOff val="40000"/>
                </a:srgbClr>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3" name="Free-form: Shape 2141">
                <a:extLst>
                  <a:ext uri="{FF2B5EF4-FFF2-40B4-BE49-F238E27FC236}">
                    <a16:creationId xmlns:a16="http://schemas.microsoft.com/office/drawing/2014/main" id="{845B113D-F221-3C4D-1277-52F6D3FB14E1}"/>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4" name="Free-form: Shape 2142">
                <a:extLst>
                  <a:ext uri="{FF2B5EF4-FFF2-40B4-BE49-F238E27FC236}">
                    <a16:creationId xmlns:a16="http://schemas.microsoft.com/office/drawing/2014/main" id="{30CA72CF-67E5-5003-D5C8-9ED66B1352AB}"/>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5" name="Free-form: Shape 2143">
                <a:extLst>
                  <a:ext uri="{FF2B5EF4-FFF2-40B4-BE49-F238E27FC236}">
                    <a16:creationId xmlns:a16="http://schemas.microsoft.com/office/drawing/2014/main" id="{D813E251-4F90-6F94-D4B6-415BAEAF8B04}"/>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6" name="Free-form: Shape 2144">
                <a:extLst>
                  <a:ext uri="{FF2B5EF4-FFF2-40B4-BE49-F238E27FC236}">
                    <a16:creationId xmlns:a16="http://schemas.microsoft.com/office/drawing/2014/main" id="{7A377663-AD9E-FDBB-7F54-E96B949762E8}"/>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7" name="Free-form: Shape 2145">
                <a:extLst>
                  <a:ext uri="{FF2B5EF4-FFF2-40B4-BE49-F238E27FC236}">
                    <a16:creationId xmlns:a16="http://schemas.microsoft.com/office/drawing/2014/main" id="{192ECA5F-FC78-94E8-8E52-66B893C465E7}"/>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8" name="Free-form: Shape 2146">
                <a:extLst>
                  <a:ext uri="{FF2B5EF4-FFF2-40B4-BE49-F238E27FC236}">
                    <a16:creationId xmlns:a16="http://schemas.microsoft.com/office/drawing/2014/main" id="{855B695F-56F4-8B10-DC8C-6B5A3F98AA99}"/>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9" name="Free-form: Shape 2147">
                <a:extLst>
                  <a:ext uri="{FF2B5EF4-FFF2-40B4-BE49-F238E27FC236}">
                    <a16:creationId xmlns:a16="http://schemas.microsoft.com/office/drawing/2014/main" id="{62A3C155-B7D5-DCCE-7F13-EC668BF13573}"/>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535" name="Free-form: Shape 2123">
              <a:extLst>
                <a:ext uri="{FF2B5EF4-FFF2-40B4-BE49-F238E27FC236}">
                  <a16:creationId xmlns:a16="http://schemas.microsoft.com/office/drawing/2014/main" id="{54AAA8F9-E498-DE82-DA62-8983C76C180D}"/>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no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36" name="Free-form: Shape 2124">
              <a:extLst>
                <a:ext uri="{FF2B5EF4-FFF2-40B4-BE49-F238E27FC236}">
                  <a16:creationId xmlns:a16="http://schemas.microsoft.com/office/drawing/2014/main" id="{D7B98368-C6F5-69B6-1B5D-7CFBCED40641}"/>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37" name="Free-form: Shape 2125">
              <a:extLst>
                <a:ext uri="{FF2B5EF4-FFF2-40B4-BE49-F238E27FC236}">
                  <a16:creationId xmlns:a16="http://schemas.microsoft.com/office/drawing/2014/main" id="{7CE89D97-FD43-AFC5-98AE-9895DF96C909}"/>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38" name="Free-form: Shape 2126">
              <a:extLst>
                <a:ext uri="{FF2B5EF4-FFF2-40B4-BE49-F238E27FC236}">
                  <a16:creationId xmlns:a16="http://schemas.microsoft.com/office/drawing/2014/main" id="{928BD803-D4F8-F9DE-CF1E-9E74DD38AD46}"/>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pic>
        <p:nvPicPr>
          <p:cNvPr id="560" name="Picture 559">
            <a:extLst>
              <a:ext uri="{FF2B5EF4-FFF2-40B4-BE49-F238E27FC236}">
                <a16:creationId xmlns:a16="http://schemas.microsoft.com/office/drawing/2014/main" id="{2D2EA655-736C-6618-DC16-17B6250224BA}"/>
              </a:ext>
            </a:extLst>
          </p:cNvPr>
          <p:cNvPicPr>
            <a:picLocks noChangeAspect="1"/>
          </p:cNvPicPr>
          <p:nvPr/>
        </p:nvPicPr>
        <p:blipFill rotWithShape="1">
          <a:blip r:embed="rId3" cstate="screen">
            <a:extLst>
              <a:ext uri="{28A0092B-C50C-407E-A947-70E740481C1C}">
                <a14:useLocalDpi xmlns:a14="http://schemas.microsoft.com/office/drawing/2010/main" val="0"/>
              </a:ext>
            </a:extLst>
          </a:blip>
          <a:srcRect/>
          <a:stretch>
            <a:fillRect/>
          </a:stretch>
        </p:blipFill>
        <p:spPr>
          <a:xfrm>
            <a:off x="5540691" y="3803508"/>
            <a:ext cx="408020" cy="395201"/>
          </a:xfrm>
          <a:prstGeom prst="rect">
            <a:avLst/>
          </a:prstGeom>
          <a:effectLst>
            <a:outerShdw blurRad="50800" dist="38100" dir="5400000" algn="t" rotWithShape="0">
              <a:prstClr val="black">
                <a:alpha val="40000"/>
              </a:prstClr>
            </a:outerShdw>
          </a:effectLst>
        </p:spPr>
      </p:pic>
      <p:sp>
        <p:nvSpPr>
          <p:cNvPr id="561" name="TextBox 560">
            <a:extLst>
              <a:ext uri="{FF2B5EF4-FFF2-40B4-BE49-F238E27FC236}">
                <a16:creationId xmlns:a16="http://schemas.microsoft.com/office/drawing/2014/main" id="{F634020B-85C2-269B-D4CD-F7DA3ECB662C}"/>
              </a:ext>
            </a:extLst>
          </p:cNvPr>
          <p:cNvSpPr txBox="1"/>
          <p:nvPr/>
        </p:nvSpPr>
        <p:spPr>
          <a:xfrm>
            <a:off x="6535476" y="3870123"/>
            <a:ext cx="2639346" cy="223074"/>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GB" sz="1600" b="1" i="0" u="none" strike="noStrike" kern="0" cap="none" spc="0" normalizeH="0" baseline="0" noProof="0">
                <a:ln>
                  <a:noFill/>
                </a:ln>
                <a:solidFill>
                  <a:srgbClr val="585854"/>
                </a:solidFill>
                <a:effectLst/>
                <a:uLnTx/>
                <a:uFillTx/>
                <a:latin typeface="Aptos" panose="02110004020202020204"/>
                <a:ea typeface="ＭＳ Ｐゴシック" charset="0"/>
                <a:cs typeface="Arial"/>
                <a:sym typeface="Arial"/>
              </a:rPr>
              <a:t>TG-rich lipoproteins (TRLs)</a:t>
            </a:r>
          </a:p>
        </p:txBody>
      </p:sp>
      <p:sp>
        <p:nvSpPr>
          <p:cNvPr id="562" name="Oval 561">
            <a:extLst>
              <a:ext uri="{FF2B5EF4-FFF2-40B4-BE49-F238E27FC236}">
                <a16:creationId xmlns:a16="http://schemas.microsoft.com/office/drawing/2014/main" id="{05484225-19EF-755F-31A9-42890C23C938}"/>
              </a:ext>
            </a:extLst>
          </p:cNvPr>
          <p:cNvSpPr/>
          <p:nvPr/>
        </p:nvSpPr>
        <p:spPr>
          <a:xfrm>
            <a:off x="5510620" y="3911537"/>
            <a:ext cx="58216" cy="64037"/>
          </a:xfrm>
          <a:prstGeom prst="ellipse">
            <a:avLst/>
          </a:prstGeom>
          <a:solidFill>
            <a:srgbClr val="F15922"/>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err="1">
              <a:ln>
                <a:noFill/>
              </a:ln>
              <a:solidFill>
                <a:srgbClr val="FFFFFF"/>
              </a:solidFill>
              <a:effectLst/>
              <a:uLnTx/>
              <a:uFillTx/>
              <a:latin typeface="Aptos" panose="02110004020202020204"/>
              <a:ea typeface="+mn-ea"/>
              <a:cs typeface="Arial"/>
              <a:sym typeface="Arial"/>
            </a:endParaRPr>
          </a:p>
        </p:txBody>
      </p:sp>
      <p:sp>
        <p:nvSpPr>
          <p:cNvPr id="563" name="TextBox 562">
            <a:extLst>
              <a:ext uri="{FF2B5EF4-FFF2-40B4-BE49-F238E27FC236}">
                <a16:creationId xmlns:a16="http://schemas.microsoft.com/office/drawing/2014/main" id="{8E6EEA65-D369-0069-DA85-621C24F82555}"/>
              </a:ext>
            </a:extLst>
          </p:cNvPr>
          <p:cNvSpPr txBox="1"/>
          <p:nvPr/>
        </p:nvSpPr>
        <p:spPr>
          <a:xfrm>
            <a:off x="4849089" y="3800396"/>
            <a:ext cx="689528" cy="19518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err="1">
                <a:ln>
                  <a:noFill/>
                </a:ln>
                <a:solidFill>
                  <a:srgbClr val="F15922"/>
                </a:solidFill>
                <a:effectLst/>
                <a:uLnTx/>
                <a:uFillTx/>
                <a:latin typeface="Aptos" panose="02110004020202020204"/>
                <a:ea typeface="+mn-ea"/>
                <a:cs typeface="Arial" panose="020B0604020202020204" pitchFamily="34" charset="0"/>
                <a:sym typeface="Arial"/>
              </a:rPr>
              <a:t>apoC</a:t>
            </a:r>
            <a:r>
              <a:rPr kumimoji="0" lang="en-GB" sz="1400" b="1" i="0" u="none" strike="noStrike" kern="1200" cap="none" spc="0" normalizeH="0" baseline="0" noProof="0">
                <a:ln>
                  <a:noFill/>
                </a:ln>
                <a:solidFill>
                  <a:srgbClr val="F15922"/>
                </a:solidFill>
                <a:effectLst/>
                <a:uLnTx/>
                <a:uFillTx/>
                <a:latin typeface="Aptos" panose="02110004020202020204"/>
                <a:ea typeface="+mn-ea"/>
                <a:cs typeface="Arial" panose="020B0604020202020204" pitchFamily="34" charset="0"/>
                <a:sym typeface="Arial"/>
              </a:rPr>
              <a:t>-III</a:t>
            </a:r>
            <a:endParaRPr kumimoji="0" lang="en-GB" sz="1400" b="1" i="0" u="none" strike="noStrike" kern="1200" cap="none" spc="0" normalizeH="0" baseline="0" noProof="0">
              <a:ln>
                <a:noFill/>
              </a:ln>
              <a:solidFill>
                <a:srgbClr val="F15922"/>
              </a:solidFill>
              <a:effectLst/>
              <a:uLnTx/>
              <a:uFillTx/>
              <a:latin typeface="Aptos" panose="02110004020202020204"/>
              <a:ea typeface="ＭＳ Ｐゴシック" charset="0"/>
              <a:cs typeface="Arial"/>
              <a:sym typeface="Arial"/>
            </a:endParaRPr>
          </a:p>
        </p:txBody>
      </p:sp>
      <p:sp>
        <p:nvSpPr>
          <p:cNvPr id="564" name="Free-form: Shape 2152">
            <a:extLst>
              <a:ext uri="{FF2B5EF4-FFF2-40B4-BE49-F238E27FC236}">
                <a16:creationId xmlns:a16="http://schemas.microsoft.com/office/drawing/2014/main" id="{16A0A92B-50C7-A4FC-03BB-5371CB46216F}"/>
              </a:ext>
            </a:extLst>
          </p:cNvPr>
          <p:cNvSpPr/>
          <p:nvPr/>
        </p:nvSpPr>
        <p:spPr>
          <a:xfrm rot="12810496" flipH="1">
            <a:off x="4993779" y="3539312"/>
            <a:ext cx="595599" cy="122860"/>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noFill/>
          <a:ln w="12700" cap="flat" cmpd="sng" algn="ctr">
            <a:solidFill>
              <a:srgbClr val="585854"/>
            </a:solidFill>
            <a:prstDash val="solid"/>
            <a:miter lim="800000"/>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65" name="Free-form: Shape 2153">
            <a:extLst>
              <a:ext uri="{FF2B5EF4-FFF2-40B4-BE49-F238E27FC236}">
                <a16:creationId xmlns:a16="http://schemas.microsoft.com/office/drawing/2014/main" id="{EE4002E9-FDC8-C8EC-EA4A-156F7F1B1CF4}"/>
              </a:ext>
            </a:extLst>
          </p:cNvPr>
          <p:cNvSpPr/>
          <p:nvPr/>
        </p:nvSpPr>
        <p:spPr>
          <a:xfrm rot="9200627">
            <a:off x="5982326" y="3615575"/>
            <a:ext cx="544949" cy="81456"/>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noFill/>
          <a:ln w="12700" cap="flat" cmpd="sng" algn="ctr">
            <a:solidFill>
              <a:srgbClr val="585854"/>
            </a:solidFill>
            <a:prstDash val="solid"/>
            <a:miter lim="800000"/>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66" name="TextBox 565">
            <a:extLst>
              <a:ext uri="{FF2B5EF4-FFF2-40B4-BE49-F238E27FC236}">
                <a16:creationId xmlns:a16="http://schemas.microsoft.com/office/drawing/2014/main" id="{4A4BCF48-5D96-841F-0392-255603FC859A}"/>
              </a:ext>
            </a:extLst>
          </p:cNvPr>
          <p:cNvSpPr txBox="1"/>
          <p:nvPr/>
        </p:nvSpPr>
        <p:spPr>
          <a:xfrm>
            <a:off x="5740612" y="2995111"/>
            <a:ext cx="746160" cy="19518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err="1">
                <a:ln>
                  <a:noFill/>
                </a:ln>
                <a:solidFill>
                  <a:srgbClr val="F15922"/>
                </a:solidFill>
                <a:effectLst/>
                <a:uLnTx/>
                <a:uFillTx/>
                <a:latin typeface="Aptos" panose="02110004020202020204"/>
                <a:ea typeface="+mn-ea"/>
                <a:cs typeface="Arial" panose="020B0604020202020204" pitchFamily="34" charset="0"/>
                <a:sym typeface="Arial"/>
              </a:rPr>
              <a:t>apoC</a:t>
            </a:r>
            <a:r>
              <a:rPr kumimoji="0" lang="en-GB" sz="1400" b="1" i="0" u="none" strike="noStrike" kern="1200" cap="none" spc="0" normalizeH="0" baseline="0" noProof="0">
                <a:ln>
                  <a:noFill/>
                </a:ln>
                <a:solidFill>
                  <a:srgbClr val="F15922"/>
                </a:solidFill>
                <a:effectLst/>
                <a:uLnTx/>
                <a:uFillTx/>
                <a:latin typeface="Aptos" panose="02110004020202020204"/>
                <a:ea typeface="+mn-ea"/>
                <a:cs typeface="Arial" panose="020B0604020202020204" pitchFamily="34" charset="0"/>
                <a:sym typeface="Arial"/>
              </a:rPr>
              <a:t>-III</a:t>
            </a:r>
            <a:endParaRPr kumimoji="0" lang="en-GB" sz="1400" b="1" i="0" u="none" strike="noStrike" kern="1200" cap="none" spc="0" normalizeH="0" baseline="0" noProof="0">
              <a:ln>
                <a:noFill/>
              </a:ln>
              <a:solidFill>
                <a:srgbClr val="F15922"/>
              </a:solidFill>
              <a:effectLst/>
              <a:uLnTx/>
              <a:uFillTx/>
              <a:latin typeface="Aptos" panose="02110004020202020204"/>
              <a:ea typeface="ＭＳ Ｐゴシック" charset="0"/>
              <a:cs typeface="Arial"/>
              <a:sym typeface="Arial"/>
            </a:endParaRPr>
          </a:p>
        </p:txBody>
      </p:sp>
      <p:sp>
        <p:nvSpPr>
          <p:cNvPr id="567" name="TextBox 566">
            <a:extLst>
              <a:ext uri="{FF2B5EF4-FFF2-40B4-BE49-F238E27FC236}">
                <a16:creationId xmlns:a16="http://schemas.microsoft.com/office/drawing/2014/main" id="{86ED3905-A150-BE24-D509-3E4B33977ED7}"/>
              </a:ext>
            </a:extLst>
          </p:cNvPr>
          <p:cNvSpPr txBox="1"/>
          <p:nvPr/>
        </p:nvSpPr>
        <p:spPr>
          <a:xfrm flipH="1">
            <a:off x="5319188" y="4975828"/>
            <a:ext cx="949705" cy="195182"/>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2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0" cap="none" spc="0" normalizeH="0" baseline="0" noProof="0">
                <a:ln>
                  <a:noFill/>
                </a:ln>
                <a:solidFill>
                  <a:srgbClr val="585854"/>
                </a:solidFill>
                <a:effectLst/>
                <a:uLnTx/>
                <a:uFillTx/>
                <a:latin typeface="Aptos" panose="02110004020202020204"/>
                <a:ea typeface="ＭＳ Ｐゴシック" charset="0"/>
                <a:cs typeface="Arial"/>
                <a:sym typeface="Arial"/>
              </a:rPr>
              <a:t>Remnants</a:t>
            </a:r>
          </a:p>
        </p:txBody>
      </p:sp>
      <p:grpSp>
        <p:nvGrpSpPr>
          <p:cNvPr id="568" name="Graphic 82">
            <a:extLst>
              <a:ext uri="{FF2B5EF4-FFF2-40B4-BE49-F238E27FC236}">
                <a16:creationId xmlns:a16="http://schemas.microsoft.com/office/drawing/2014/main" id="{905D63B1-426A-FCC1-E215-1D18721B5E83}"/>
              </a:ext>
            </a:extLst>
          </p:cNvPr>
          <p:cNvGrpSpPr/>
          <p:nvPr/>
        </p:nvGrpSpPr>
        <p:grpSpPr>
          <a:xfrm>
            <a:off x="5260072" y="4839309"/>
            <a:ext cx="172154" cy="169255"/>
            <a:chOff x="5506577" y="-331391"/>
            <a:chExt cx="878409" cy="938921"/>
          </a:xfrm>
          <a:effectLst>
            <a:outerShdw blurRad="50800" dist="38100" dir="5400000" algn="t" rotWithShape="0">
              <a:prstClr val="black">
                <a:alpha val="40000"/>
              </a:prstClr>
            </a:outerShdw>
          </a:effectLst>
        </p:grpSpPr>
        <p:sp>
          <p:nvSpPr>
            <p:cNvPr id="569" name="Free-form: Shape 2157">
              <a:extLst>
                <a:ext uri="{FF2B5EF4-FFF2-40B4-BE49-F238E27FC236}">
                  <a16:creationId xmlns:a16="http://schemas.microsoft.com/office/drawing/2014/main" id="{B7DDCB6F-9C69-11A4-BC8F-5D8E4E724FC6}"/>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0" name="Free-form: Shape 2158">
              <a:extLst>
                <a:ext uri="{FF2B5EF4-FFF2-40B4-BE49-F238E27FC236}">
                  <a16:creationId xmlns:a16="http://schemas.microsoft.com/office/drawing/2014/main" id="{51DEEDE1-0B51-8C79-6566-AA19419B9B5C}"/>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571" name="Graphic 82">
              <a:extLst>
                <a:ext uri="{FF2B5EF4-FFF2-40B4-BE49-F238E27FC236}">
                  <a16:creationId xmlns:a16="http://schemas.microsoft.com/office/drawing/2014/main" id="{808632F9-2E89-9F8A-96B6-67A9B8779853}"/>
                </a:ext>
              </a:extLst>
            </p:cNvPr>
            <p:cNvGrpSpPr/>
            <p:nvPr/>
          </p:nvGrpSpPr>
          <p:grpSpPr>
            <a:xfrm>
              <a:off x="5506587" y="-110353"/>
              <a:ext cx="878399" cy="717882"/>
              <a:chOff x="5506587" y="-110353"/>
              <a:chExt cx="878399" cy="717882"/>
            </a:xfrm>
            <a:solidFill>
              <a:srgbClr val="FEB913"/>
            </a:solidFill>
          </p:grpSpPr>
          <p:sp>
            <p:nvSpPr>
              <p:cNvPr id="576" name="Free-form: Shape 2164">
                <a:extLst>
                  <a:ext uri="{FF2B5EF4-FFF2-40B4-BE49-F238E27FC236}">
                    <a16:creationId xmlns:a16="http://schemas.microsoft.com/office/drawing/2014/main" id="{691CB466-3313-01C7-026F-3DDEED154518}"/>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7" name="Free-form: Shape 2165">
                <a:extLst>
                  <a:ext uri="{FF2B5EF4-FFF2-40B4-BE49-F238E27FC236}">
                    <a16:creationId xmlns:a16="http://schemas.microsoft.com/office/drawing/2014/main" id="{01AD0A60-F872-D542-D4BC-01B468BFED0C}"/>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8" name="Free-form: Shape 2166">
                <a:extLst>
                  <a:ext uri="{FF2B5EF4-FFF2-40B4-BE49-F238E27FC236}">
                    <a16:creationId xmlns:a16="http://schemas.microsoft.com/office/drawing/2014/main" id="{BFF5F480-ADDE-762D-ED44-368DE1C517DA}"/>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9" name="Free-form: Shape 2167">
                <a:extLst>
                  <a:ext uri="{FF2B5EF4-FFF2-40B4-BE49-F238E27FC236}">
                    <a16:creationId xmlns:a16="http://schemas.microsoft.com/office/drawing/2014/main" id="{5AF8D8BF-A40C-4C01-A1B2-3E25232BD709}"/>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0" name="Free-form: Shape 2168">
                <a:extLst>
                  <a:ext uri="{FF2B5EF4-FFF2-40B4-BE49-F238E27FC236}">
                    <a16:creationId xmlns:a16="http://schemas.microsoft.com/office/drawing/2014/main" id="{3C75CD7C-4A23-6E27-5EEE-12C71DDCC990}"/>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1" name="Free-form: Shape 2169">
                <a:extLst>
                  <a:ext uri="{FF2B5EF4-FFF2-40B4-BE49-F238E27FC236}">
                    <a16:creationId xmlns:a16="http://schemas.microsoft.com/office/drawing/2014/main" id="{8903894A-5257-5F00-9594-887BF2FD69A5}"/>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2" name="Free-form: Shape 2170">
                <a:extLst>
                  <a:ext uri="{FF2B5EF4-FFF2-40B4-BE49-F238E27FC236}">
                    <a16:creationId xmlns:a16="http://schemas.microsoft.com/office/drawing/2014/main" id="{04739636-7861-195C-BECB-0735A949785E}"/>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3" name="Free-form: Shape 2171">
                <a:extLst>
                  <a:ext uri="{FF2B5EF4-FFF2-40B4-BE49-F238E27FC236}">
                    <a16:creationId xmlns:a16="http://schemas.microsoft.com/office/drawing/2014/main" id="{81B6F009-887B-0070-6272-AA7FD0D293CB}"/>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4" name="Free-form: Shape 2172">
                <a:extLst>
                  <a:ext uri="{FF2B5EF4-FFF2-40B4-BE49-F238E27FC236}">
                    <a16:creationId xmlns:a16="http://schemas.microsoft.com/office/drawing/2014/main" id="{1455002F-3231-A76C-B6FF-E61AD0CC055B}"/>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5" name="Free-form: Shape 2173">
                <a:extLst>
                  <a:ext uri="{FF2B5EF4-FFF2-40B4-BE49-F238E27FC236}">
                    <a16:creationId xmlns:a16="http://schemas.microsoft.com/office/drawing/2014/main" id="{48D513E3-72D2-A4C6-5204-E6ADDA670991}"/>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6" name="Free-form: Shape 2174">
                <a:extLst>
                  <a:ext uri="{FF2B5EF4-FFF2-40B4-BE49-F238E27FC236}">
                    <a16:creationId xmlns:a16="http://schemas.microsoft.com/office/drawing/2014/main" id="{4954DAAF-ABA6-5F40-E700-CA8A75B3E351}"/>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7" name="Free-form: Shape 2175">
                <a:extLst>
                  <a:ext uri="{FF2B5EF4-FFF2-40B4-BE49-F238E27FC236}">
                    <a16:creationId xmlns:a16="http://schemas.microsoft.com/office/drawing/2014/main" id="{720CBD66-5773-4AC9-9DD0-30B45AC5884B}"/>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8" name="Free-form: Shape 2176">
                <a:extLst>
                  <a:ext uri="{FF2B5EF4-FFF2-40B4-BE49-F238E27FC236}">
                    <a16:creationId xmlns:a16="http://schemas.microsoft.com/office/drawing/2014/main" id="{A3F3F8BF-F440-BD9D-A6F5-B97245C993E6}"/>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9" name="Free-form: Shape 2177">
                <a:extLst>
                  <a:ext uri="{FF2B5EF4-FFF2-40B4-BE49-F238E27FC236}">
                    <a16:creationId xmlns:a16="http://schemas.microsoft.com/office/drawing/2014/main" id="{C09E68F3-67ED-CA70-8051-72C499809ABD}"/>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0" name="Free-form: Shape 2178">
                <a:extLst>
                  <a:ext uri="{FF2B5EF4-FFF2-40B4-BE49-F238E27FC236}">
                    <a16:creationId xmlns:a16="http://schemas.microsoft.com/office/drawing/2014/main" id="{29C2B243-DE87-AE4A-90B8-93FF31BF1632}"/>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1" name="Free-form: Shape 2179">
                <a:extLst>
                  <a:ext uri="{FF2B5EF4-FFF2-40B4-BE49-F238E27FC236}">
                    <a16:creationId xmlns:a16="http://schemas.microsoft.com/office/drawing/2014/main" id="{F4874FA4-3F74-5D5F-A2D4-D55CDD6EE944}"/>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2" name="Free-form: Shape 2180">
                <a:extLst>
                  <a:ext uri="{FF2B5EF4-FFF2-40B4-BE49-F238E27FC236}">
                    <a16:creationId xmlns:a16="http://schemas.microsoft.com/office/drawing/2014/main" id="{96135EB9-E58A-8267-F1A5-70EFD6A7A877}"/>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3" name="Free-form: Shape 2181">
                <a:extLst>
                  <a:ext uri="{FF2B5EF4-FFF2-40B4-BE49-F238E27FC236}">
                    <a16:creationId xmlns:a16="http://schemas.microsoft.com/office/drawing/2014/main" id="{CA6F97BA-4372-5798-FD40-058EE722EEDD}"/>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4" name="Free-form: Shape 2182">
                <a:extLst>
                  <a:ext uri="{FF2B5EF4-FFF2-40B4-BE49-F238E27FC236}">
                    <a16:creationId xmlns:a16="http://schemas.microsoft.com/office/drawing/2014/main" id="{FEDA8CCD-DBAB-42F9-A78D-536E33D4BDCB}"/>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5" name="Free-form: Shape 2183">
                <a:extLst>
                  <a:ext uri="{FF2B5EF4-FFF2-40B4-BE49-F238E27FC236}">
                    <a16:creationId xmlns:a16="http://schemas.microsoft.com/office/drawing/2014/main" id="{AD33F40C-E138-BEF1-078B-5F6320286D1B}"/>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6" name="Free-form: Shape 2184">
                <a:extLst>
                  <a:ext uri="{FF2B5EF4-FFF2-40B4-BE49-F238E27FC236}">
                    <a16:creationId xmlns:a16="http://schemas.microsoft.com/office/drawing/2014/main" id="{0843D618-A9CF-A5BE-5EC9-5D64762A9630}"/>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572" name="Free-form: Shape 2160">
              <a:extLst>
                <a:ext uri="{FF2B5EF4-FFF2-40B4-BE49-F238E27FC236}">
                  <a16:creationId xmlns:a16="http://schemas.microsoft.com/office/drawing/2014/main" id="{11672E1F-D1D1-2F4A-B31F-2BC3210E94B5}"/>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3" name="Free-form: Shape 2161">
              <a:extLst>
                <a:ext uri="{FF2B5EF4-FFF2-40B4-BE49-F238E27FC236}">
                  <a16:creationId xmlns:a16="http://schemas.microsoft.com/office/drawing/2014/main" id="{B452D7BB-A8E8-8D86-3645-EDBC4B466D6A}"/>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4" name="Free-form: Shape 2162">
              <a:extLst>
                <a:ext uri="{FF2B5EF4-FFF2-40B4-BE49-F238E27FC236}">
                  <a16:creationId xmlns:a16="http://schemas.microsoft.com/office/drawing/2014/main" id="{A39C8336-886A-E1F9-D096-7226732597D4}"/>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5" name="Free-form: Shape 2163">
              <a:extLst>
                <a:ext uri="{FF2B5EF4-FFF2-40B4-BE49-F238E27FC236}">
                  <a16:creationId xmlns:a16="http://schemas.microsoft.com/office/drawing/2014/main" id="{A0E73670-3FBD-27B1-BF44-3C925E19E048}"/>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nvGrpSpPr>
          <p:cNvPr id="597" name="Graphic 82">
            <a:extLst>
              <a:ext uri="{FF2B5EF4-FFF2-40B4-BE49-F238E27FC236}">
                <a16:creationId xmlns:a16="http://schemas.microsoft.com/office/drawing/2014/main" id="{969F188F-5B5E-911B-C98C-095F593E2298}"/>
              </a:ext>
            </a:extLst>
          </p:cNvPr>
          <p:cNvGrpSpPr/>
          <p:nvPr/>
        </p:nvGrpSpPr>
        <p:grpSpPr>
          <a:xfrm>
            <a:off x="4895741" y="4839028"/>
            <a:ext cx="155485" cy="152867"/>
            <a:chOff x="5506577" y="-331391"/>
            <a:chExt cx="878409" cy="938921"/>
          </a:xfrm>
          <a:effectLst>
            <a:outerShdw blurRad="50800" dist="38100" dir="5400000" algn="t" rotWithShape="0">
              <a:prstClr val="black">
                <a:alpha val="40000"/>
              </a:prstClr>
            </a:outerShdw>
          </a:effectLst>
        </p:grpSpPr>
        <p:sp>
          <p:nvSpPr>
            <p:cNvPr id="598" name="Free-form: Shape 2186">
              <a:extLst>
                <a:ext uri="{FF2B5EF4-FFF2-40B4-BE49-F238E27FC236}">
                  <a16:creationId xmlns:a16="http://schemas.microsoft.com/office/drawing/2014/main" id="{C62B93BA-41B2-E168-F6CF-78F18F44D493}"/>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9" name="Free-form: Shape 2187">
              <a:extLst>
                <a:ext uri="{FF2B5EF4-FFF2-40B4-BE49-F238E27FC236}">
                  <a16:creationId xmlns:a16="http://schemas.microsoft.com/office/drawing/2014/main" id="{40A78A1F-7DCB-3F3E-BE1D-0A3CEF44A1E6}"/>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600" name="Graphic 82">
              <a:extLst>
                <a:ext uri="{FF2B5EF4-FFF2-40B4-BE49-F238E27FC236}">
                  <a16:creationId xmlns:a16="http://schemas.microsoft.com/office/drawing/2014/main" id="{1F64E3B7-4F20-400C-F564-0AC4E903D81A}"/>
                </a:ext>
              </a:extLst>
            </p:cNvPr>
            <p:cNvGrpSpPr/>
            <p:nvPr/>
          </p:nvGrpSpPr>
          <p:grpSpPr>
            <a:xfrm>
              <a:off x="5506587" y="-110353"/>
              <a:ext cx="878399" cy="717882"/>
              <a:chOff x="5506587" y="-110353"/>
              <a:chExt cx="878399" cy="717882"/>
            </a:xfrm>
            <a:solidFill>
              <a:srgbClr val="FEB913"/>
            </a:solidFill>
          </p:grpSpPr>
          <p:sp>
            <p:nvSpPr>
              <p:cNvPr id="605" name="Free-form: Shape 2193">
                <a:extLst>
                  <a:ext uri="{FF2B5EF4-FFF2-40B4-BE49-F238E27FC236}">
                    <a16:creationId xmlns:a16="http://schemas.microsoft.com/office/drawing/2014/main" id="{B0870E43-969B-D061-DC6C-24946E7D6249}"/>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6" name="Free-form: Shape 2194">
                <a:extLst>
                  <a:ext uri="{FF2B5EF4-FFF2-40B4-BE49-F238E27FC236}">
                    <a16:creationId xmlns:a16="http://schemas.microsoft.com/office/drawing/2014/main" id="{20FA5662-18E3-39E4-C96E-46A22BE83529}"/>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7" name="Free-form: Shape 2195">
                <a:extLst>
                  <a:ext uri="{FF2B5EF4-FFF2-40B4-BE49-F238E27FC236}">
                    <a16:creationId xmlns:a16="http://schemas.microsoft.com/office/drawing/2014/main" id="{5E9C11FE-0DD7-A29C-6DD6-0FB2F594E9B4}"/>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8" name="Free-form: Shape 2196">
                <a:extLst>
                  <a:ext uri="{FF2B5EF4-FFF2-40B4-BE49-F238E27FC236}">
                    <a16:creationId xmlns:a16="http://schemas.microsoft.com/office/drawing/2014/main" id="{1F872C9C-2B41-3CA8-B372-22A992C6EFDD}"/>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9" name="Free-form: Shape 2197">
                <a:extLst>
                  <a:ext uri="{FF2B5EF4-FFF2-40B4-BE49-F238E27FC236}">
                    <a16:creationId xmlns:a16="http://schemas.microsoft.com/office/drawing/2014/main" id="{685CA42C-85E7-ABA8-D3ED-46D752F8B231}"/>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0" name="Free-form: Shape 2198">
                <a:extLst>
                  <a:ext uri="{FF2B5EF4-FFF2-40B4-BE49-F238E27FC236}">
                    <a16:creationId xmlns:a16="http://schemas.microsoft.com/office/drawing/2014/main" id="{FC1F860E-D96E-0E35-9455-F643845C1F4F}"/>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1" name="Free-form: Shape 2199">
                <a:extLst>
                  <a:ext uri="{FF2B5EF4-FFF2-40B4-BE49-F238E27FC236}">
                    <a16:creationId xmlns:a16="http://schemas.microsoft.com/office/drawing/2014/main" id="{E8268136-B0BF-BE42-9438-BEFC26F5BFDC}"/>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2" name="Free-form: Shape 2200">
                <a:extLst>
                  <a:ext uri="{FF2B5EF4-FFF2-40B4-BE49-F238E27FC236}">
                    <a16:creationId xmlns:a16="http://schemas.microsoft.com/office/drawing/2014/main" id="{12FF8644-AC7D-71B8-9D95-F2F897DE94CD}"/>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3" name="Free-form: Shape 2201">
                <a:extLst>
                  <a:ext uri="{FF2B5EF4-FFF2-40B4-BE49-F238E27FC236}">
                    <a16:creationId xmlns:a16="http://schemas.microsoft.com/office/drawing/2014/main" id="{29225207-EF97-A3A8-19D7-E014BB19FC34}"/>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4" name="Free-form: Shape 2202">
                <a:extLst>
                  <a:ext uri="{FF2B5EF4-FFF2-40B4-BE49-F238E27FC236}">
                    <a16:creationId xmlns:a16="http://schemas.microsoft.com/office/drawing/2014/main" id="{E4A6A6EC-9BB3-B319-5577-2D16CF3CE574}"/>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5" name="Free-form: Shape 2203">
                <a:extLst>
                  <a:ext uri="{FF2B5EF4-FFF2-40B4-BE49-F238E27FC236}">
                    <a16:creationId xmlns:a16="http://schemas.microsoft.com/office/drawing/2014/main" id="{A1D1DBF3-2937-C56C-6A23-94F051EAE0AE}"/>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6" name="Free-form: Shape 2204">
                <a:extLst>
                  <a:ext uri="{FF2B5EF4-FFF2-40B4-BE49-F238E27FC236}">
                    <a16:creationId xmlns:a16="http://schemas.microsoft.com/office/drawing/2014/main" id="{29334422-35F0-9767-91E8-A872F79CC379}"/>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7" name="Free-form: Shape 2205">
                <a:extLst>
                  <a:ext uri="{FF2B5EF4-FFF2-40B4-BE49-F238E27FC236}">
                    <a16:creationId xmlns:a16="http://schemas.microsoft.com/office/drawing/2014/main" id="{CCF28E97-918B-1429-DBDC-1098F64FA5A7}"/>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8" name="Free-form: Shape 2206">
                <a:extLst>
                  <a:ext uri="{FF2B5EF4-FFF2-40B4-BE49-F238E27FC236}">
                    <a16:creationId xmlns:a16="http://schemas.microsoft.com/office/drawing/2014/main" id="{C9D3C121-1BEF-1CAE-AD99-30E284EC8644}"/>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9" name="Free-form: Shape 2207">
                <a:extLst>
                  <a:ext uri="{FF2B5EF4-FFF2-40B4-BE49-F238E27FC236}">
                    <a16:creationId xmlns:a16="http://schemas.microsoft.com/office/drawing/2014/main" id="{6D249D27-D87B-AC34-3244-53A9B6D50A80}"/>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0" name="Free-form: Shape 2208">
                <a:extLst>
                  <a:ext uri="{FF2B5EF4-FFF2-40B4-BE49-F238E27FC236}">
                    <a16:creationId xmlns:a16="http://schemas.microsoft.com/office/drawing/2014/main" id="{370F9014-C456-AEA4-530E-BE663D881A80}"/>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1" name="Free-form: Shape 2209">
                <a:extLst>
                  <a:ext uri="{FF2B5EF4-FFF2-40B4-BE49-F238E27FC236}">
                    <a16:creationId xmlns:a16="http://schemas.microsoft.com/office/drawing/2014/main" id="{716F6E52-85E2-5D02-854B-C779695DE4BF}"/>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2" name="Free-form: Shape 2210">
                <a:extLst>
                  <a:ext uri="{FF2B5EF4-FFF2-40B4-BE49-F238E27FC236}">
                    <a16:creationId xmlns:a16="http://schemas.microsoft.com/office/drawing/2014/main" id="{8D7F89BC-A943-8107-4FCA-2B93A62E45AC}"/>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3" name="Free-form: Shape 2211">
                <a:extLst>
                  <a:ext uri="{FF2B5EF4-FFF2-40B4-BE49-F238E27FC236}">
                    <a16:creationId xmlns:a16="http://schemas.microsoft.com/office/drawing/2014/main" id="{7FE46E6B-C558-C89A-BB67-B6EFCA375172}"/>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4" name="Free-form: Shape 2212">
                <a:extLst>
                  <a:ext uri="{FF2B5EF4-FFF2-40B4-BE49-F238E27FC236}">
                    <a16:creationId xmlns:a16="http://schemas.microsoft.com/office/drawing/2014/main" id="{14232BE3-2EB3-671D-CF38-45D169FEF078}"/>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5" name="Free-form: Shape 2213">
                <a:extLst>
                  <a:ext uri="{FF2B5EF4-FFF2-40B4-BE49-F238E27FC236}">
                    <a16:creationId xmlns:a16="http://schemas.microsoft.com/office/drawing/2014/main" id="{E1189484-3E21-7114-1BDD-EAF198647B5D}"/>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601" name="Free-form: Shape 2189">
              <a:extLst>
                <a:ext uri="{FF2B5EF4-FFF2-40B4-BE49-F238E27FC236}">
                  <a16:creationId xmlns:a16="http://schemas.microsoft.com/office/drawing/2014/main" id="{67101BAD-CF3D-CB95-BBCD-7C4BF1069D3C}"/>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2" name="Free-form: Shape 2190">
              <a:extLst>
                <a:ext uri="{FF2B5EF4-FFF2-40B4-BE49-F238E27FC236}">
                  <a16:creationId xmlns:a16="http://schemas.microsoft.com/office/drawing/2014/main" id="{2BB70735-933D-6E9E-EAD5-3C2F4A7C652C}"/>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3" name="Free-form: Shape 2191">
              <a:extLst>
                <a:ext uri="{FF2B5EF4-FFF2-40B4-BE49-F238E27FC236}">
                  <a16:creationId xmlns:a16="http://schemas.microsoft.com/office/drawing/2014/main" id="{EBF80EE3-D52C-80EC-6006-E86DDF99217C}"/>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4" name="Free-form: Shape 2192">
              <a:extLst>
                <a:ext uri="{FF2B5EF4-FFF2-40B4-BE49-F238E27FC236}">
                  <a16:creationId xmlns:a16="http://schemas.microsoft.com/office/drawing/2014/main" id="{781DCC90-CC43-15F9-3BF1-3A5388B84F40}"/>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nvGrpSpPr>
          <p:cNvPr id="626" name="Graphic 82">
            <a:extLst>
              <a:ext uri="{FF2B5EF4-FFF2-40B4-BE49-F238E27FC236}">
                <a16:creationId xmlns:a16="http://schemas.microsoft.com/office/drawing/2014/main" id="{3CCA6AA5-7031-0CD0-ECA3-A54B4112551B}"/>
              </a:ext>
            </a:extLst>
          </p:cNvPr>
          <p:cNvGrpSpPr/>
          <p:nvPr/>
        </p:nvGrpSpPr>
        <p:grpSpPr>
          <a:xfrm>
            <a:off x="4952891" y="4915108"/>
            <a:ext cx="361480" cy="355394"/>
            <a:chOff x="5506577" y="-331391"/>
            <a:chExt cx="878409" cy="938921"/>
          </a:xfrm>
          <a:effectLst>
            <a:outerShdw blurRad="50800" dist="38100" dir="5400000" algn="t" rotWithShape="0">
              <a:prstClr val="black">
                <a:alpha val="40000"/>
              </a:prstClr>
            </a:outerShdw>
          </a:effectLst>
        </p:grpSpPr>
        <p:sp>
          <p:nvSpPr>
            <p:cNvPr id="627" name="Free-form: Shape 2215">
              <a:extLst>
                <a:ext uri="{FF2B5EF4-FFF2-40B4-BE49-F238E27FC236}">
                  <a16:creationId xmlns:a16="http://schemas.microsoft.com/office/drawing/2014/main" id="{B6997F22-77FC-FF64-524D-590C74A8ED1B}"/>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8" name="Free-form: Shape 2216">
              <a:extLst>
                <a:ext uri="{FF2B5EF4-FFF2-40B4-BE49-F238E27FC236}">
                  <a16:creationId xmlns:a16="http://schemas.microsoft.com/office/drawing/2014/main" id="{8E441B10-9C91-B508-81F5-F8327C742933}"/>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629" name="Graphic 82">
              <a:extLst>
                <a:ext uri="{FF2B5EF4-FFF2-40B4-BE49-F238E27FC236}">
                  <a16:creationId xmlns:a16="http://schemas.microsoft.com/office/drawing/2014/main" id="{9A10FD03-BEA3-2C9E-05CC-52EC99152D11}"/>
                </a:ext>
              </a:extLst>
            </p:cNvPr>
            <p:cNvGrpSpPr/>
            <p:nvPr/>
          </p:nvGrpSpPr>
          <p:grpSpPr>
            <a:xfrm>
              <a:off x="5506587" y="-110353"/>
              <a:ext cx="878399" cy="717882"/>
              <a:chOff x="5506587" y="-110353"/>
              <a:chExt cx="878399" cy="717882"/>
            </a:xfrm>
            <a:solidFill>
              <a:srgbClr val="FEB913"/>
            </a:solidFill>
          </p:grpSpPr>
          <p:sp>
            <p:nvSpPr>
              <p:cNvPr id="634" name="Free-form: Shape 2222">
                <a:extLst>
                  <a:ext uri="{FF2B5EF4-FFF2-40B4-BE49-F238E27FC236}">
                    <a16:creationId xmlns:a16="http://schemas.microsoft.com/office/drawing/2014/main" id="{1C38818E-0F80-23BB-18C6-4DF37C73E0AA}"/>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5" name="Free-form: Shape 2223">
                <a:extLst>
                  <a:ext uri="{FF2B5EF4-FFF2-40B4-BE49-F238E27FC236}">
                    <a16:creationId xmlns:a16="http://schemas.microsoft.com/office/drawing/2014/main" id="{39462FF5-6900-BB0A-9398-C84CDB0256E9}"/>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6" name="Free-form: Shape 2224">
                <a:extLst>
                  <a:ext uri="{FF2B5EF4-FFF2-40B4-BE49-F238E27FC236}">
                    <a16:creationId xmlns:a16="http://schemas.microsoft.com/office/drawing/2014/main" id="{3619B7F6-C0D9-CB74-3DC0-36C98615B119}"/>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7" name="Free-form: Shape 2225">
                <a:extLst>
                  <a:ext uri="{FF2B5EF4-FFF2-40B4-BE49-F238E27FC236}">
                    <a16:creationId xmlns:a16="http://schemas.microsoft.com/office/drawing/2014/main" id="{5AC41877-DD68-18E9-F4CF-A99E30AF154D}"/>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8" name="Free-form: Shape 2226">
                <a:extLst>
                  <a:ext uri="{FF2B5EF4-FFF2-40B4-BE49-F238E27FC236}">
                    <a16:creationId xmlns:a16="http://schemas.microsoft.com/office/drawing/2014/main" id="{2F464612-F1F1-0EEF-50D9-720DA42A6054}"/>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9" name="Free-form: Shape 2227">
                <a:extLst>
                  <a:ext uri="{FF2B5EF4-FFF2-40B4-BE49-F238E27FC236}">
                    <a16:creationId xmlns:a16="http://schemas.microsoft.com/office/drawing/2014/main" id="{6F26C1C7-5C3D-FE4C-A50A-D7BC3667EBB0}"/>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0" name="Free-form: Shape 2228">
                <a:extLst>
                  <a:ext uri="{FF2B5EF4-FFF2-40B4-BE49-F238E27FC236}">
                    <a16:creationId xmlns:a16="http://schemas.microsoft.com/office/drawing/2014/main" id="{F5A73735-AB1B-6636-7D51-3AA7AD8282B8}"/>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1" name="Free-form: Shape 2229">
                <a:extLst>
                  <a:ext uri="{FF2B5EF4-FFF2-40B4-BE49-F238E27FC236}">
                    <a16:creationId xmlns:a16="http://schemas.microsoft.com/office/drawing/2014/main" id="{8B19E59B-B531-8776-FF72-E3E42A92327A}"/>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2" name="Free-form: Shape 2230">
                <a:extLst>
                  <a:ext uri="{FF2B5EF4-FFF2-40B4-BE49-F238E27FC236}">
                    <a16:creationId xmlns:a16="http://schemas.microsoft.com/office/drawing/2014/main" id="{C7976713-DE87-ECF5-A9EE-283687DABD13}"/>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3" name="Free-form: Shape 2231">
                <a:extLst>
                  <a:ext uri="{FF2B5EF4-FFF2-40B4-BE49-F238E27FC236}">
                    <a16:creationId xmlns:a16="http://schemas.microsoft.com/office/drawing/2014/main" id="{C4B8583A-0C3D-BAF9-DEDF-17E6C76E5707}"/>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4" name="Free-form: Shape 2232">
                <a:extLst>
                  <a:ext uri="{FF2B5EF4-FFF2-40B4-BE49-F238E27FC236}">
                    <a16:creationId xmlns:a16="http://schemas.microsoft.com/office/drawing/2014/main" id="{A0EA1E00-6C99-89BB-6F3B-B8E701E2DCBE}"/>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5" name="Free-form: Shape 2233">
                <a:extLst>
                  <a:ext uri="{FF2B5EF4-FFF2-40B4-BE49-F238E27FC236}">
                    <a16:creationId xmlns:a16="http://schemas.microsoft.com/office/drawing/2014/main" id="{EE9FE39F-EEFC-F778-5252-3DAB6B1685E8}"/>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6" name="Free-form: Shape 2234">
                <a:extLst>
                  <a:ext uri="{FF2B5EF4-FFF2-40B4-BE49-F238E27FC236}">
                    <a16:creationId xmlns:a16="http://schemas.microsoft.com/office/drawing/2014/main" id="{BD700783-8875-D19A-7C15-A5DD8098E6C6}"/>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7" name="Free-form: Shape 2235">
                <a:extLst>
                  <a:ext uri="{FF2B5EF4-FFF2-40B4-BE49-F238E27FC236}">
                    <a16:creationId xmlns:a16="http://schemas.microsoft.com/office/drawing/2014/main" id="{A2943A56-5329-1CEC-3DF9-9A7CA83BF757}"/>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8" name="Free-form: Shape 2236">
                <a:extLst>
                  <a:ext uri="{FF2B5EF4-FFF2-40B4-BE49-F238E27FC236}">
                    <a16:creationId xmlns:a16="http://schemas.microsoft.com/office/drawing/2014/main" id="{1C3AFBF4-A0AF-10E5-5947-1F1609D9468E}"/>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9" name="Free-form: Shape 2237">
                <a:extLst>
                  <a:ext uri="{FF2B5EF4-FFF2-40B4-BE49-F238E27FC236}">
                    <a16:creationId xmlns:a16="http://schemas.microsoft.com/office/drawing/2014/main" id="{25505814-77ED-299F-D3A2-4F7D2CC2F0BD}"/>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0" name="Free-form: Shape 2238">
                <a:extLst>
                  <a:ext uri="{FF2B5EF4-FFF2-40B4-BE49-F238E27FC236}">
                    <a16:creationId xmlns:a16="http://schemas.microsoft.com/office/drawing/2014/main" id="{D264FA57-35B0-A4A9-76C8-E18B90C6DE7F}"/>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1" name="Free-form: Shape 2239">
                <a:extLst>
                  <a:ext uri="{FF2B5EF4-FFF2-40B4-BE49-F238E27FC236}">
                    <a16:creationId xmlns:a16="http://schemas.microsoft.com/office/drawing/2014/main" id="{2C30308F-D2A6-9A51-7A2E-D2CF9891362F}"/>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2" name="Free-form: Shape 2240">
                <a:extLst>
                  <a:ext uri="{FF2B5EF4-FFF2-40B4-BE49-F238E27FC236}">
                    <a16:creationId xmlns:a16="http://schemas.microsoft.com/office/drawing/2014/main" id="{8906D901-A5A0-063D-D366-BBD9174090A3}"/>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3" name="Free-form: Shape 2241">
                <a:extLst>
                  <a:ext uri="{FF2B5EF4-FFF2-40B4-BE49-F238E27FC236}">
                    <a16:creationId xmlns:a16="http://schemas.microsoft.com/office/drawing/2014/main" id="{927A2C46-4A1B-FB14-E702-4C3EC4A28F7B}"/>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4" name="Free-form: Shape 2242">
                <a:extLst>
                  <a:ext uri="{FF2B5EF4-FFF2-40B4-BE49-F238E27FC236}">
                    <a16:creationId xmlns:a16="http://schemas.microsoft.com/office/drawing/2014/main" id="{815B63BE-D7A3-1C41-43A0-D4A2C68909EB}"/>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630" name="Free-form: Shape 2218">
              <a:extLst>
                <a:ext uri="{FF2B5EF4-FFF2-40B4-BE49-F238E27FC236}">
                  <a16:creationId xmlns:a16="http://schemas.microsoft.com/office/drawing/2014/main" id="{95D88A38-73A1-1140-F1BD-25F2C26E432E}"/>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1" name="Free-form: Shape 2219">
              <a:extLst>
                <a:ext uri="{FF2B5EF4-FFF2-40B4-BE49-F238E27FC236}">
                  <a16:creationId xmlns:a16="http://schemas.microsoft.com/office/drawing/2014/main" id="{1375EC6D-7ADD-8292-C380-751B56CD8DB3}"/>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2" name="Free-form: Shape 2220">
              <a:extLst>
                <a:ext uri="{FF2B5EF4-FFF2-40B4-BE49-F238E27FC236}">
                  <a16:creationId xmlns:a16="http://schemas.microsoft.com/office/drawing/2014/main" id="{26C74621-9CE3-BE69-CEAF-88179C0324FE}"/>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3" name="Free-form: Shape 2221">
              <a:extLst>
                <a:ext uri="{FF2B5EF4-FFF2-40B4-BE49-F238E27FC236}">
                  <a16:creationId xmlns:a16="http://schemas.microsoft.com/office/drawing/2014/main" id="{E698D71B-1A9D-AF9E-FD00-CE49729C92DA}"/>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cxnSp>
        <p:nvCxnSpPr>
          <p:cNvPr id="655" name="Straight Arrow Connector 654">
            <a:extLst>
              <a:ext uri="{FF2B5EF4-FFF2-40B4-BE49-F238E27FC236}">
                <a16:creationId xmlns:a16="http://schemas.microsoft.com/office/drawing/2014/main" id="{4C8BCB4A-6C22-BE3A-8F4D-8EE761ABA18A}"/>
              </a:ext>
            </a:extLst>
          </p:cNvPr>
          <p:cNvCxnSpPr>
            <a:cxnSpLocks/>
          </p:cNvCxnSpPr>
          <p:nvPr/>
        </p:nvCxnSpPr>
        <p:spPr>
          <a:xfrm>
            <a:off x="5790337" y="5171892"/>
            <a:ext cx="0" cy="227425"/>
          </a:xfrm>
          <a:prstGeom prst="straightConnector1">
            <a:avLst/>
          </a:prstGeom>
          <a:noFill/>
          <a:ln w="12700" cap="flat" cmpd="sng" algn="ctr">
            <a:solidFill>
              <a:srgbClr val="585854"/>
            </a:solidFill>
            <a:prstDash val="solid"/>
            <a:miter lim="800000"/>
            <a:tailEnd type="triangle"/>
          </a:ln>
          <a:effectLst/>
        </p:spPr>
      </p:cxnSp>
      <p:pic>
        <p:nvPicPr>
          <p:cNvPr id="656" name="Picture 655">
            <a:extLst>
              <a:ext uri="{FF2B5EF4-FFF2-40B4-BE49-F238E27FC236}">
                <a16:creationId xmlns:a16="http://schemas.microsoft.com/office/drawing/2014/main" id="{A2BBA4B1-07DC-0F8D-2FE4-F05B6414B70E}"/>
              </a:ext>
            </a:extLst>
          </p:cNvPr>
          <p:cNvPicPr>
            <a:picLocks noChangeAspect="1"/>
          </p:cNvPicPr>
          <p:nvPr/>
        </p:nvPicPr>
        <p:blipFill rotWithShape="1">
          <a:blip r:embed="rId3" cstate="screen">
            <a:extLst>
              <a:ext uri="{28A0092B-C50C-407E-A947-70E740481C1C}">
                <a14:useLocalDpi xmlns:a14="http://schemas.microsoft.com/office/drawing/2010/main" val="0"/>
              </a:ext>
            </a:extLst>
          </a:blip>
          <a:srcRect/>
          <a:stretch>
            <a:fillRect/>
          </a:stretch>
        </p:blipFill>
        <p:spPr>
          <a:xfrm>
            <a:off x="5807514" y="3914564"/>
            <a:ext cx="408020" cy="395201"/>
          </a:xfrm>
          <a:prstGeom prst="rect">
            <a:avLst/>
          </a:prstGeom>
          <a:effectLst>
            <a:outerShdw blurRad="50800" dist="38100" dir="5400000" algn="t" rotWithShape="0">
              <a:prstClr val="black">
                <a:alpha val="40000"/>
              </a:prstClr>
            </a:outerShdw>
          </a:effectLst>
        </p:spPr>
      </p:pic>
      <p:sp>
        <p:nvSpPr>
          <p:cNvPr id="657" name="Oval 656">
            <a:extLst>
              <a:ext uri="{FF2B5EF4-FFF2-40B4-BE49-F238E27FC236}">
                <a16:creationId xmlns:a16="http://schemas.microsoft.com/office/drawing/2014/main" id="{055500F9-6A2F-B2C6-82A1-4BFC1F8AC2FA}"/>
              </a:ext>
            </a:extLst>
          </p:cNvPr>
          <p:cNvSpPr/>
          <p:nvPr/>
        </p:nvSpPr>
        <p:spPr>
          <a:xfrm>
            <a:off x="5777443" y="4022593"/>
            <a:ext cx="58216" cy="64037"/>
          </a:xfrm>
          <a:prstGeom prst="ellipse">
            <a:avLst/>
          </a:prstGeom>
          <a:solidFill>
            <a:srgbClr val="F15922"/>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err="1">
              <a:ln>
                <a:noFill/>
              </a:ln>
              <a:solidFill>
                <a:srgbClr val="FFFFFF"/>
              </a:solidFill>
              <a:effectLst/>
              <a:uLnTx/>
              <a:uFillTx/>
              <a:latin typeface="Aptos" panose="02110004020202020204"/>
              <a:ea typeface="+mn-ea"/>
              <a:cs typeface="Arial"/>
              <a:sym typeface="Arial"/>
            </a:endParaRPr>
          </a:p>
        </p:txBody>
      </p:sp>
      <p:grpSp>
        <p:nvGrpSpPr>
          <p:cNvPr id="658" name="Graphic 82">
            <a:extLst>
              <a:ext uri="{FF2B5EF4-FFF2-40B4-BE49-F238E27FC236}">
                <a16:creationId xmlns:a16="http://schemas.microsoft.com/office/drawing/2014/main" id="{D04BF15E-7F2F-948D-6FE0-D72245801ADC}"/>
              </a:ext>
            </a:extLst>
          </p:cNvPr>
          <p:cNvGrpSpPr/>
          <p:nvPr/>
        </p:nvGrpSpPr>
        <p:grpSpPr>
          <a:xfrm>
            <a:off x="6369047" y="4802173"/>
            <a:ext cx="172154" cy="169255"/>
            <a:chOff x="5506577" y="-331391"/>
            <a:chExt cx="878409" cy="938921"/>
          </a:xfrm>
          <a:effectLst>
            <a:outerShdw blurRad="50800" dist="38100" dir="5400000" algn="t" rotWithShape="0">
              <a:prstClr val="black">
                <a:alpha val="40000"/>
              </a:prstClr>
            </a:outerShdw>
          </a:effectLst>
        </p:grpSpPr>
        <p:sp>
          <p:nvSpPr>
            <p:cNvPr id="659" name="Free-form: Shape 2247">
              <a:extLst>
                <a:ext uri="{FF2B5EF4-FFF2-40B4-BE49-F238E27FC236}">
                  <a16:creationId xmlns:a16="http://schemas.microsoft.com/office/drawing/2014/main" id="{93F214AC-F770-69FA-E41F-FC30B9306112}"/>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0" name="Free-form: Shape 2248">
              <a:extLst>
                <a:ext uri="{FF2B5EF4-FFF2-40B4-BE49-F238E27FC236}">
                  <a16:creationId xmlns:a16="http://schemas.microsoft.com/office/drawing/2014/main" id="{48FA8591-6D15-2B06-6759-1E1C92AC2034}"/>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661" name="Graphic 82">
              <a:extLst>
                <a:ext uri="{FF2B5EF4-FFF2-40B4-BE49-F238E27FC236}">
                  <a16:creationId xmlns:a16="http://schemas.microsoft.com/office/drawing/2014/main" id="{A7204CAF-9ADB-7D39-A9BF-770E831EAEE4}"/>
                </a:ext>
              </a:extLst>
            </p:cNvPr>
            <p:cNvGrpSpPr/>
            <p:nvPr/>
          </p:nvGrpSpPr>
          <p:grpSpPr>
            <a:xfrm>
              <a:off x="5506587" y="-110353"/>
              <a:ext cx="878399" cy="717882"/>
              <a:chOff x="5506587" y="-110353"/>
              <a:chExt cx="878399" cy="717882"/>
            </a:xfrm>
            <a:solidFill>
              <a:srgbClr val="FEB913"/>
            </a:solidFill>
          </p:grpSpPr>
          <p:sp>
            <p:nvSpPr>
              <p:cNvPr id="666" name="Free-form: Shape 2254">
                <a:extLst>
                  <a:ext uri="{FF2B5EF4-FFF2-40B4-BE49-F238E27FC236}">
                    <a16:creationId xmlns:a16="http://schemas.microsoft.com/office/drawing/2014/main" id="{F582A158-499D-B9F1-E302-3BE3420BD4CF}"/>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7" name="Free-form: Shape 2255">
                <a:extLst>
                  <a:ext uri="{FF2B5EF4-FFF2-40B4-BE49-F238E27FC236}">
                    <a16:creationId xmlns:a16="http://schemas.microsoft.com/office/drawing/2014/main" id="{C84BDF6F-F497-FDE9-D047-A316C6228158}"/>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8" name="Free-form: Shape 2256">
                <a:extLst>
                  <a:ext uri="{FF2B5EF4-FFF2-40B4-BE49-F238E27FC236}">
                    <a16:creationId xmlns:a16="http://schemas.microsoft.com/office/drawing/2014/main" id="{5E59BBEA-3A57-3BB2-D126-16551FA636F3}"/>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9" name="Free-form: Shape 2257">
                <a:extLst>
                  <a:ext uri="{FF2B5EF4-FFF2-40B4-BE49-F238E27FC236}">
                    <a16:creationId xmlns:a16="http://schemas.microsoft.com/office/drawing/2014/main" id="{2D75A958-B41C-39E5-A6AA-00D984DA6CA3}"/>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0" name="Free-form: Shape 2258">
                <a:extLst>
                  <a:ext uri="{FF2B5EF4-FFF2-40B4-BE49-F238E27FC236}">
                    <a16:creationId xmlns:a16="http://schemas.microsoft.com/office/drawing/2014/main" id="{C68409A7-5D4A-8368-336D-99483C00C2BB}"/>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1" name="Free-form: Shape 2259">
                <a:extLst>
                  <a:ext uri="{FF2B5EF4-FFF2-40B4-BE49-F238E27FC236}">
                    <a16:creationId xmlns:a16="http://schemas.microsoft.com/office/drawing/2014/main" id="{50A8F2D7-AB32-B0C4-177C-FAC4D59E09EC}"/>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2" name="Free-form: Shape 2260">
                <a:extLst>
                  <a:ext uri="{FF2B5EF4-FFF2-40B4-BE49-F238E27FC236}">
                    <a16:creationId xmlns:a16="http://schemas.microsoft.com/office/drawing/2014/main" id="{E6A6027E-EF60-0F53-55CA-ABD36A9C2656}"/>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3" name="Free-form: Shape 2261">
                <a:extLst>
                  <a:ext uri="{FF2B5EF4-FFF2-40B4-BE49-F238E27FC236}">
                    <a16:creationId xmlns:a16="http://schemas.microsoft.com/office/drawing/2014/main" id="{B0E660ED-DEC6-1DCF-97C4-5A996907F61D}"/>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4" name="Free-form: Shape 2262">
                <a:extLst>
                  <a:ext uri="{FF2B5EF4-FFF2-40B4-BE49-F238E27FC236}">
                    <a16:creationId xmlns:a16="http://schemas.microsoft.com/office/drawing/2014/main" id="{545E7FA5-E92E-554E-79BC-6F653048CD02}"/>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5" name="Free-form: Shape 2263">
                <a:extLst>
                  <a:ext uri="{FF2B5EF4-FFF2-40B4-BE49-F238E27FC236}">
                    <a16:creationId xmlns:a16="http://schemas.microsoft.com/office/drawing/2014/main" id="{B1CC62BC-2009-8EAA-114E-7E22DB381682}"/>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6" name="Free-form: Shape 2264">
                <a:extLst>
                  <a:ext uri="{FF2B5EF4-FFF2-40B4-BE49-F238E27FC236}">
                    <a16:creationId xmlns:a16="http://schemas.microsoft.com/office/drawing/2014/main" id="{58C9D405-8E9B-AD55-3F93-08CAC467623C}"/>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7" name="Free-form: Shape 2265">
                <a:extLst>
                  <a:ext uri="{FF2B5EF4-FFF2-40B4-BE49-F238E27FC236}">
                    <a16:creationId xmlns:a16="http://schemas.microsoft.com/office/drawing/2014/main" id="{C8EA3C23-CD38-26DC-66F3-7C80D8180FE6}"/>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8" name="Free-form: Shape 2266">
                <a:extLst>
                  <a:ext uri="{FF2B5EF4-FFF2-40B4-BE49-F238E27FC236}">
                    <a16:creationId xmlns:a16="http://schemas.microsoft.com/office/drawing/2014/main" id="{855BE976-56B8-3BD7-5548-F45A8FD20AE1}"/>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9" name="Free-form: Shape 2267">
                <a:extLst>
                  <a:ext uri="{FF2B5EF4-FFF2-40B4-BE49-F238E27FC236}">
                    <a16:creationId xmlns:a16="http://schemas.microsoft.com/office/drawing/2014/main" id="{5A97C591-744C-38F3-32E0-F1093F566AC8}"/>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0" name="Free-form: Shape 2268">
                <a:extLst>
                  <a:ext uri="{FF2B5EF4-FFF2-40B4-BE49-F238E27FC236}">
                    <a16:creationId xmlns:a16="http://schemas.microsoft.com/office/drawing/2014/main" id="{3C1FF0C5-81C2-8EE6-464C-5AF796C2466C}"/>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1" name="Free-form: Shape 2269">
                <a:extLst>
                  <a:ext uri="{FF2B5EF4-FFF2-40B4-BE49-F238E27FC236}">
                    <a16:creationId xmlns:a16="http://schemas.microsoft.com/office/drawing/2014/main" id="{8D264934-0C97-0D08-54FC-250F17CAF0E2}"/>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2" name="Free-form: Shape 2270">
                <a:extLst>
                  <a:ext uri="{FF2B5EF4-FFF2-40B4-BE49-F238E27FC236}">
                    <a16:creationId xmlns:a16="http://schemas.microsoft.com/office/drawing/2014/main" id="{835A7BA9-9B99-69D8-79B2-5009601B4BAB}"/>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3" name="Free-form: Shape 2271">
                <a:extLst>
                  <a:ext uri="{FF2B5EF4-FFF2-40B4-BE49-F238E27FC236}">
                    <a16:creationId xmlns:a16="http://schemas.microsoft.com/office/drawing/2014/main" id="{21B99BD0-EDB3-C7EC-56FB-32A0D66F0117}"/>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4" name="Free-form: Shape 2272">
                <a:extLst>
                  <a:ext uri="{FF2B5EF4-FFF2-40B4-BE49-F238E27FC236}">
                    <a16:creationId xmlns:a16="http://schemas.microsoft.com/office/drawing/2014/main" id="{E9AD4E2C-4995-D45E-9BB3-2955254CD848}"/>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5" name="Free-form: Shape 2273">
                <a:extLst>
                  <a:ext uri="{FF2B5EF4-FFF2-40B4-BE49-F238E27FC236}">
                    <a16:creationId xmlns:a16="http://schemas.microsoft.com/office/drawing/2014/main" id="{1D69808D-0C0B-79B8-1EF0-9D8D18E20572}"/>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6" name="Free-form: Shape 2274">
                <a:extLst>
                  <a:ext uri="{FF2B5EF4-FFF2-40B4-BE49-F238E27FC236}">
                    <a16:creationId xmlns:a16="http://schemas.microsoft.com/office/drawing/2014/main" id="{52E95505-BEF3-BFB6-9BD4-0A2DC3AF4F8B}"/>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662" name="Free-form: Shape 2250">
              <a:extLst>
                <a:ext uri="{FF2B5EF4-FFF2-40B4-BE49-F238E27FC236}">
                  <a16:creationId xmlns:a16="http://schemas.microsoft.com/office/drawing/2014/main" id="{FA175C6D-8C35-7549-9B55-E4B143A2626F}"/>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3" name="Free-form: Shape 2251">
              <a:extLst>
                <a:ext uri="{FF2B5EF4-FFF2-40B4-BE49-F238E27FC236}">
                  <a16:creationId xmlns:a16="http://schemas.microsoft.com/office/drawing/2014/main" id="{1514538F-ED23-E679-F8A8-5F870C0BF24E}"/>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4" name="Free-form: Shape 2252">
              <a:extLst>
                <a:ext uri="{FF2B5EF4-FFF2-40B4-BE49-F238E27FC236}">
                  <a16:creationId xmlns:a16="http://schemas.microsoft.com/office/drawing/2014/main" id="{35498130-13CF-0130-2F46-28667F6705AB}"/>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5" name="Free-form: Shape 2253">
              <a:extLst>
                <a:ext uri="{FF2B5EF4-FFF2-40B4-BE49-F238E27FC236}">
                  <a16:creationId xmlns:a16="http://schemas.microsoft.com/office/drawing/2014/main" id="{3E067679-9246-0674-9ABF-E247985D4592}"/>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nvGrpSpPr>
          <p:cNvPr id="687" name="Graphic 82">
            <a:extLst>
              <a:ext uri="{FF2B5EF4-FFF2-40B4-BE49-F238E27FC236}">
                <a16:creationId xmlns:a16="http://schemas.microsoft.com/office/drawing/2014/main" id="{4A6F8407-8DA1-161D-39CF-DAFAB9476F28}"/>
              </a:ext>
            </a:extLst>
          </p:cNvPr>
          <p:cNvGrpSpPr/>
          <p:nvPr/>
        </p:nvGrpSpPr>
        <p:grpSpPr>
          <a:xfrm>
            <a:off x="6171379" y="5078316"/>
            <a:ext cx="155485" cy="152867"/>
            <a:chOff x="5506577" y="-331391"/>
            <a:chExt cx="878409" cy="938921"/>
          </a:xfrm>
          <a:effectLst>
            <a:outerShdw blurRad="50800" dist="38100" dir="5400000" algn="t" rotWithShape="0">
              <a:prstClr val="black">
                <a:alpha val="40000"/>
              </a:prstClr>
            </a:outerShdw>
          </a:effectLst>
        </p:grpSpPr>
        <p:sp>
          <p:nvSpPr>
            <p:cNvPr id="688" name="Free-form: Shape 2276">
              <a:extLst>
                <a:ext uri="{FF2B5EF4-FFF2-40B4-BE49-F238E27FC236}">
                  <a16:creationId xmlns:a16="http://schemas.microsoft.com/office/drawing/2014/main" id="{87153400-D23A-7857-CB05-88AFD1993B1D}"/>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9" name="Free-form: Shape 2277">
              <a:extLst>
                <a:ext uri="{FF2B5EF4-FFF2-40B4-BE49-F238E27FC236}">
                  <a16:creationId xmlns:a16="http://schemas.microsoft.com/office/drawing/2014/main" id="{0D9FF32D-E54A-B989-F3F6-7441F510D7BF}"/>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690" name="Graphic 82">
              <a:extLst>
                <a:ext uri="{FF2B5EF4-FFF2-40B4-BE49-F238E27FC236}">
                  <a16:creationId xmlns:a16="http://schemas.microsoft.com/office/drawing/2014/main" id="{6D21BEC3-BB97-B9B3-DDE8-2B176E454223}"/>
                </a:ext>
              </a:extLst>
            </p:cNvPr>
            <p:cNvGrpSpPr/>
            <p:nvPr/>
          </p:nvGrpSpPr>
          <p:grpSpPr>
            <a:xfrm>
              <a:off x="5506587" y="-110353"/>
              <a:ext cx="878399" cy="717882"/>
              <a:chOff x="5506587" y="-110353"/>
              <a:chExt cx="878399" cy="717882"/>
            </a:xfrm>
            <a:solidFill>
              <a:srgbClr val="FEB913"/>
            </a:solidFill>
          </p:grpSpPr>
          <p:sp>
            <p:nvSpPr>
              <p:cNvPr id="695" name="Free-form: Shape 2283">
                <a:extLst>
                  <a:ext uri="{FF2B5EF4-FFF2-40B4-BE49-F238E27FC236}">
                    <a16:creationId xmlns:a16="http://schemas.microsoft.com/office/drawing/2014/main" id="{935D400D-3A24-E441-30F1-B739266FA683}"/>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6" name="Free-form: Shape 2284">
                <a:extLst>
                  <a:ext uri="{FF2B5EF4-FFF2-40B4-BE49-F238E27FC236}">
                    <a16:creationId xmlns:a16="http://schemas.microsoft.com/office/drawing/2014/main" id="{DBE02A9A-FAE3-72F3-5C2F-5C5D06BA11E8}"/>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7" name="Free-form: Shape 2285">
                <a:extLst>
                  <a:ext uri="{FF2B5EF4-FFF2-40B4-BE49-F238E27FC236}">
                    <a16:creationId xmlns:a16="http://schemas.microsoft.com/office/drawing/2014/main" id="{3A917C71-8E0B-C505-A49A-4DD9CCE5482E}"/>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8" name="Free-form: Shape 2286">
                <a:extLst>
                  <a:ext uri="{FF2B5EF4-FFF2-40B4-BE49-F238E27FC236}">
                    <a16:creationId xmlns:a16="http://schemas.microsoft.com/office/drawing/2014/main" id="{EEB9100F-8BBF-BEAF-AB31-4C3A0B8ED8CD}"/>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9" name="Free-form: Shape 2287">
                <a:extLst>
                  <a:ext uri="{FF2B5EF4-FFF2-40B4-BE49-F238E27FC236}">
                    <a16:creationId xmlns:a16="http://schemas.microsoft.com/office/drawing/2014/main" id="{6B2365E6-C6D8-2B3E-8C3E-BE2073302083}"/>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0" name="Free-form: Shape 2288">
                <a:extLst>
                  <a:ext uri="{FF2B5EF4-FFF2-40B4-BE49-F238E27FC236}">
                    <a16:creationId xmlns:a16="http://schemas.microsoft.com/office/drawing/2014/main" id="{54326354-6848-49CC-3483-DED14BA3F5BC}"/>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1" name="Free-form: Shape 2289">
                <a:extLst>
                  <a:ext uri="{FF2B5EF4-FFF2-40B4-BE49-F238E27FC236}">
                    <a16:creationId xmlns:a16="http://schemas.microsoft.com/office/drawing/2014/main" id="{6343483D-F650-D877-40CC-2836DA19C5C0}"/>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2" name="Free-form: Shape 2290">
                <a:extLst>
                  <a:ext uri="{FF2B5EF4-FFF2-40B4-BE49-F238E27FC236}">
                    <a16:creationId xmlns:a16="http://schemas.microsoft.com/office/drawing/2014/main" id="{099A24D7-0F63-08F5-28C5-352D05E0C81D}"/>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3" name="Free-form: Shape 2291">
                <a:extLst>
                  <a:ext uri="{FF2B5EF4-FFF2-40B4-BE49-F238E27FC236}">
                    <a16:creationId xmlns:a16="http://schemas.microsoft.com/office/drawing/2014/main" id="{9244E0B7-F21E-B88A-03D2-72BF71C06953}"/>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4" name="Free-form: Shape 2292">
                <a:extLst>
                  <a:ext uri="{FF2B5EF4-FFF2-40B4-BE49-F238E27FC236}">
                    <a16:creationId xmlns:a16="http://schemas.microsoft.com/office/drawing/2014/main" id="{A8987131-18F3-7987-53E2-A864A0D37A28}"/>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5" name="Free-form: Shape 2293">
                <a:extLst>
                  <a:ext uri="{FF2B5EF4-FFF2-40B4-BE49-F238E27FC236}">
                    <a16:creationId xmlns:a16="http://schemas.microsoft.com/office/drawing/2014/main" id="{96305428-D11C-6265-2E28-18A33771E122}"/>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6" name="Free-form: Shape 2294">
                <a:extLst>
                  <a:ext uri="{FF2B5EF4-FFF2-40B4-BE49-F238E27FC236}">
                    <a16:creationId xmlns:a16="http://schemas.microsoft.com/office/drawing/2014/main" id="{EC1E2653-D158-2D41-FD58-DD3C27012099}"/>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7" name="Free-form: Shape 2295">
                <a:extLst>
                  <a:ext uri="{FF2B5EF4-FFF2-40B4-BE49-F238E27FC236}">
                    <a16:creationId xmlns:a16="http://schemas.microsoft.com/office/drawing/2014/main" id="{EB8E851F-21E1-A0B2-E58F-AF8B33E346B2}"/>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8" name="Free-form: Shape 2296">
                <a:extLst>
                  <a:ext uri="{FF2B5EF4-FFF2-40B4-BE49-F238E27FC236}">
                    <a16:creationId xmlns:a16="http://schemas.microsoft.com/office/drawing/2014/main" id="{54235E41-6EC7-4B8F-7414-30BF982E57AB}"/>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9" name="Free-form: Shape 2297">
                <a:extLst>
                  <a:ext uri="{FF2B5EF4-FFF2-40B4-BE49-F238E27FC236}">
                    <a16:creationId xmlns:a16="http://schemas.microsoft.com/office/drawing/2014/main" id="{6E1A8380-9CAA-9B7A-0921-2DC577EBB3EF}"/>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0" name="Free-form: Shape 2298">
                <a:extLst>
                  <a:ext uri="{FF2B5EF4-FFF2-40B4-BE49-F238E27FC236}">
                    <a16:creationId xmlns:a16="http://schemas.microsoft.com/office/drawing/2014/main" id="{B3FDA554-6270-6EA4-2FB2-9C36AC0D9160}"/>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1" name="Free-form: Shape 2299">
                <a:extLst>
                  <a:ext uri="{FF2B5EF4-FFF2-40B4-BE49-F238E27FC236}">
                    <a16:creationId xmlns:a16="http://schemas.microsoft.com/office/drawing/2014/main" id="{F3501C6F-C8C6-26AE-9930-8C59F231D4E2}"/>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2" name="Free-form: Shape 2300">
                <a:extLst>
                  <a:ext uri="{FF2B5EF4-FFF2-40B4-BE49-F238E27FC236}">
                    <a16:creationId xmlns:a16="http://schemas.microsoft.com/office/drawing/2014/main" id="{0BFEBAA3-BA6A-8398-2696-4B525E165F00}"/>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3" name="Free-form: Shape 2301">
                <a:extLst>
                  <a:ext uri="{FF2B5EF4-FFF2-40B4-BE49-F238E27FC236}">
                    <a16:creationId xmlns:a16="http://schemas.microsoft.com/office/drawing/2014/main" id="{779BA7CA-1864-61EE-3B85-46E2439E93DA}"/>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4" name="Free-form: Shape 2302">
                <a:extLst>
                  <a:ext uri="{FF2B5EF4-FFF2-40B4-BE49-F238E27FC236}">
                    <a16:creationId xmlns:a16="http://schemas.microsoft.com/office/drawing/2014/main" id="{A222F46F-19CF-CBCD-93A9-81302853DC36}"/>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5" name="Free-form: Shape 2303">
                <a:extLst>
                  <a:ext uri="{FF2B5EF4-FFF2-40B4-BE49-F238E27FC236}">
                    <a16:creationId xmlns:a16="http://schemas.microsoft.com/office/drawing/2014/main" id="{1C033AE6-208B-EC63-2945-AC3A9B964F81}"/>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691" name="Free-form: Shape 2279">
              <a:extLst>
                <a:ext uri="{FF2B5EF4-FFF2-40B4-BE49-F238E27FC236}">
                  <a16:creationId xmlns:a16="http://schemas.microsoft.com/office/drawing/2014/main" id="{60003477-DD0A-6916-14A9-475364BC2ACA}"/>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2" name="Free-form: Shape 2280">
              <a:extLst>
                <a:ext uri="{FF2B5EF4-FFF2-40B4-BE49-F238E27FC236}">
                  <a16:creationId xmlns:a16="http://schemas.microsoft.com/office/drawing/2014/main" id="{A6BF0197-44DD-F84E-6888-AB02843A36B8}"/>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3" name="Free-form: Shape 2281">
              <a:extLst>
                <a:ext uri="{FF2B5EF4-FFF2-40B4-BE49-F238E27FC236}">
                  <a16:creationId xmlns:a16="http://schemas.microsoft.com/office/drawing/2014/main" id="{9873D7AF-7B3B-958D-CB5E-13103B36F2EC}"/>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4" name="Free-form: Shape 2282">
              <a:extLst>
                <a:ext uri="{FF2B5EF4-FFF2-40B4-BE49-F238E27FC236}">
                  <a16:creationId xmlns:a16="http://schemas.microsoft.com/office/drawing/2014/main" id="{A0FFF1A2-6665-DB07-2A39-D81D2A467082}"/>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nvGrpSpPr>
          <p:cNvPr id="716" name="Graphic 82">
            <a:extLst>
              <a:ext uri="{FF2B5EF4-FFF2-40B4-BE49-F238E27FC236}">
                <a16:creationId xmlns:a16="http://schemas.microsoft.com/office/drawing/2014/main" id="{EA33AEAF-C0B7-642F-9F91-6853AA8538C6}"/>
              </a:ext>
            </a:extLst>
          </p:cNvPr>
          <p:cNvGrpSpPr/>
          <p:nvPr/>
        </p:nvGrpSpPr>
        <p:grpSpPr>
          <a:xfrm>
            <a:off x="6291772" y="4927065"/>
            <a:ext cx="361480" cy="355394"/>
            <a:chOff x="5506577" y="-331391"/>
            <a:chExt cx="878409" cy="938921"/>
          </a:xfrm>
          <a:effectLst>
            <a:outerShdw blurRad="50800" dist="38100" dir="5400000" algn="t" rotWithShape="0">
              <a:prstClr val="black">
                <a:alpha val="40000"/>
              </a:prstClr>
            </a:outerShdw>
          </a:effectLst>
        </p:grpSpPr>
        <p:sp>
          <p:nvSpPr>
            <p:cNvPr id="717" name="Free-form: Shape 2305">
              <a:extLst>
                <a:ext uri="{FF2B5EF4-FFF2-40B4-BE49-F238E27FC236}">
                  <a16:creationId xmlns:a16="http://schemas.microsoft.com/office/drawing/2014/main" id="{D3EB44C5-A3F0-4267-B7D2-7FA5DC179FFE}"/>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8" name="Free-form: Shape 2306">
              <a:extLst>
                <a:ext uri="{FF2B5EF4-FFF2-40B4-BE49-F238E27FC236}">
                  <a16:creationId xmlns:a16="http://schemas.microsoft.com/office/drawing/2014/main" id="{C7967576-E2E2-8536-3D36-3FA88988EA82}"/>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719" name="Graphic 82">
              <a:extLst>
                <a:ext uri="{FF2B5EF4-FFF2-40B4-BE49-F238E27FC236}">
                  <a16:creationId xmlns:a16="http://schemas.microsoft.com/office/drawing/2014/main" id="{CA7A2895-DFEA-3C86-033F-E61E4E12CDE7}"/>
                </a:ext>
              </a:extLst>
            </p:cNvPr>
            <p:cNvGrpSpPr/>
            <p:nvPr/>
          </p:nvGrpSpPr>
          <p:grpSpPr>
            <a:xfrm>
              <a:off x="5506587" y="-110353"/>
              <a:ext cx="878399" cy="717882"/>
              <a:chOff x="5506587" y="-110353"/>
              <a:chExt cx="878399" cy="717882"/>
            </a:xfrm>
            <a:solidFill>
              <a:srgbClr val="FEB913"/>
            </a:solidFill>
          </p:grpSpPr>
          <p:sp>
            <p:nvSpPr>
              <p:cNvPr id="724" name="Free-form: Shape 2312">
                <a:extLst>
                  <a:ext uri="{FF2B5EF4-FFF2-40B4-BE49-F238E27FC236}">
                    <a16:creationId xmlns:a16="http://schemas.microsoft.com/office/drawing/2014/main" id="{22038ACD-7E92-532A-9235-1E0E64C363F0}"/>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5" name="Free-form: Shape 2313">
                <a:extLst>
                  <a:ext uri="{FF2B5EF4-FFF2-40B4-BE49-F238E27FC236}">
                    <a16:creationId xmlns:a16="http://schemas.microsoft.com/office/drawing/2014/main" id="{E3310B2F-A39A-CB62-18C0-7B9DF88071D4}"/>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6" name="Free-form: Shape 2314">
                <a:extLst>
                  <a:ext uri="{FF2B5EF4-FFF2-40B4-BE49-F238E27FC236}">
                    <a16:creationId xmlns:a16="http://schemas.microsoft.com/office/drawing/2014/main" id="{44B69ABB-8C2C-36E1-562F-1FDA29F5E3C9}"/>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7" name="Free-form: Shape 2315">
                <a:extLst>
                  <a:ext uri="{FF2B5EF4-FFF2-40B4-BE49-F238E27FC236}">
                    <a16:creationId xmlns:a16="http://schemas.microsoft.com/office/drawing/2014/main" id="{43C7C52A-35FA-4EAC-932D-84ECED29C3D3}"/>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8" name="Free-form: Shape 2316">
                <a:extLst>
                  <a:ext uri="{FF2B5EF4-FFF2-40B4-BE49-F238E27FC236}">
                    <a16:creationId xmlns:a16="http://schemas.microsoft.com/office/drawing/2014/main" id="{E8B6782D-8815-E3B5-F3B9-7B1D43161878}"/>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9" name="Free-form: Shape 2317">
                <a:extLst>
                  <a:ext uri="{FF2B5EF4-FFF2-40B4-BE49-F238E27FC236}">
                    <a16:creationId xmlns:a16="http://schemas.microsoft.com/office/drawing/2014/main" id="{6741E88B-B327-2276-6C48-8D4007757559}"/>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0" name="Free-form: Shape 2318">
                <a:extLst>
                  <a:ext uri="{FF2B5EF4-FFF2-40B4-BE49-F238E27FC236}">
                    <a16:creationId xmlns:a16="http://schemas.microsoft.com/office/drawing/2014/main" id="{863C48DC-DEDF-BE69-969F-19CA3202AFAA}"/>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1" name="Free-form: Shape 2319">
                <a:extLst>
                  <a:ext uri="{FF2B5EF4-FFF2-40B4-BE49-F238E27FC236}">
                    <a16:creationId xmlns:a16="http://schemas.microsoft.com/office/drawing/2014/main" id="{99A61FA5-F574-A978-2FEA-99CAA9651527}"/>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2" name="Free-form: Shape 2320">
                <a:extLst>
                  <a:ext uri="{FF2B5EF4-FFF2-40B4-BE49-F238E27FC236}">
                    <a16:creationId xmlns:a16="http://schemas.microsoft.com/office/drawing/2014/main" id="{843359D6-1A6F-48D6-BF16-9E954686DCAB}"/>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3" name="Free-form: Shape 2321">
                <a:extLst>
                  <a:ext uri="{FF2B5EF4-FFF2-40B4-BE49-F238E27FC236}">
                    <a16:creationId xmlns:a16="http://schemas.microsoft.com/office/drawing/2014/main" id="{201D4AB3-0553-BF76-557E-61A18362BE1F}"/>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4" name="Free-form: Shape 2322">
                <a:extLst>
                  <a:ext uri="{FF2B5EF4-FFF2-40B4-BE49-F238E27FC236}">
                    <a16:creationId xmlns:a16="http://schemas.microsoft.com/office/drawing/2014/main" id="{77E580BB-2503-BF85-D316-C1A9C5FB3237}"/>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5" name="Free-form: Shape 2323">
                <a:extLst>
                  <a:ext uri="{FF2B5EF4-FFF2-40B4-BE49-F238E27FC236}">
                    <a16:creationId xmlns:a16="http://schemas.microsoft.com/office/drawing/2014/main" id="{DC1A4A9E-DADA-F9F2-524D-CEDD8A5E7E87}"/>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6" name="Free-form: Shape 2324">
                <a:extLst>
                  <a:ext uri="{FF2B5EF4-FFF2-40B4-BE49-F238E27FC236}">
                    <a16:creationId xmlns:a16="http://schemas.microsoft.com/office/drawing/2014/main" id="{709E4BDC-F3C9-4B52-4D97-DB5EB7F76609}"/>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7" name="Free-form: Shape 2325">
                <a:extLst>
                  <a:ext uri="{FF2B5EF4-FFF2-40B4-BE49-F238E27FC236}">
                    <a16:creationId xmlns:a16="http://schemas.microsoft.com/office/drawing/2014/main" id="{8382A48C-1273-6D12-7400-58D5C9E25FD7}"/>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8" name="Free-form: Shape 2326">
                <a:extLst>
                  <a:ext uri="{FF2B5EF4-FFF2-40B4-BE49-F238E27FC236}">
                    <a16:creationId xmlns:a16="http://schemas.microsoft.com/office/drawing/2014/main" id="{DD30FFCC-A35A-92FE-F415-2942E5D4CC4D}"/>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9" name="Free-form: Shape 2327">
                <a:extLst>
                  <a:ext uri="{FF2B5EF4-FFF2-40B4-BE49-F238E27FC236}">
                    <a16:creationId xmlns:a16="http://schemas.microsoft.com/office/drawing/2014/main" id="{AD7535B3-1305-DF52-D826-9A24284193FB}"/>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0" name="Free-form: Shape 2328">
                <a:extLst>
                  <a:ext uri="{FF2B5EF4-FFF2-40B4-BE49-F238E27FC236}">
                    <a16:creationId xmlns:a16="http://schemas.microsoft.com/office/drawing/2014/main" id="{61B89C78-E160-E514-364B-03CEC444561C}"/>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1" name="Free-form: Shape 2329">
                <a:extLst>
                  <a:ext uri="{FF2B5EF4-FFF2-40B4-BE49-F238E27FC236}">
                    <a16:creationId xmlns:a16="http://schemas.microsoft.com/office/drawing/2014/main" id="{958101D2-1173-E9DD-2E23-620374CF4EEC}"/>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2" name="Free-form: Shape 2330">
                <a:extLst>
                  <a:ext uri="{FF2B5EF4-FFF2-40B4-BE49-F238E27FC236}">
                    <a16:creationId xmlns:a16="http://schemas.microsoft.com/office/drawing/2014/main" id="{0FF7B8B7-463D-ED92-B30C-FC9D1E45EBA7}"/>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3" name="Free-form: Shape 2331">
                <a:extLst>
                  <a:ext uri="{FF2B5EF4-FFF2-40B4-BE49-F238E27FC236}">
                    <a16:creationId xmlns:a16="http://schemas.microsoft.com/office/drawing/2014/main" id="{CBA7ED99-C984-72B2-E5E2-2F34894016BF}"/>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4" name="Free-form: Shape 2332">
                <a:extLst>
                  <a:ext uri="{FF2B5EF4-FFF2-40B4-BE49-F238E27FC236}">
                    <a16:creationId xmlns:a16="http://schemas.microsoft.com/office/drawing/2014/main" id="{6E54394F-8F25-A0A5-C956-1AA543A60E88}"/>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720" name="Free-form: Shape 2308">
              <a:extLst>
                <a:ext uri="{FF2B5EF4-FFF2-40B4-BE49-F238E27FC236}">
                  <a16:creationId xmlns:a16="http://schemas.microsoft.com/office/drawing/2014/main" id="{6C6E0AB8-B18D-E7E2-FABE-9E9CA64A18B9}"/>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1" name="Free-form: Shape 2309">
              <a:extLst>
                <a:ext uri="{FF2B5EF4-FFF2-40B4-BE49-F238E27FC236}">
                  <a16:creationId xmlns:a16="http://schemas.microsoft.com/office/drawing/2014/main" id="{4B7159B8-3B48-E198-4E64-9CF8B229AD28}"/>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2" name="Free-form: Shape 2310">
              <a:extLst>
                <a:ext uri="{FF2B5EF4-FFF2-40B4-BE49-F238E27FC236}">
                  <a16:creationId xmlns:a16="http://schemas.microsoft.com/office/drawing/2014/main" id="{F1D308E0-362A-325F-52C1-DB5B7B5A542B}"/>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3" name="Free-form: Shape 2311">
              <a:extLst>
                <a:ext uri="{FF2B5EF4-FFF2-40B4-BE49-F238E27FC236}">
                  <a16:creationId xmlns:a16="http://schemas.microsoft.com/office/drawing/2014/main" id="{4FEB568D-F27B-193E-3F86-CCFDAEE8605D}"/>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745" name="Free-form: Shape 2333">
            <a:extLst>
              <a:ext uri="{FF2B5EF4-FFF2-40B4-BE49-F238E27FC236}">
                <a16:creationId xmlns:a16="http://schemas.microsoft.com/office/drawing/2014/main" id="{3EDAA1D8-CCC1-18A3-E019-6C3C7592D5CF}"/>
              </a:ext>
            </a:extLst>
          </p:cNvPr>
          <p:cNvSpPr/>
          <p:nvPr/>
        </p:nvSpPr>
        <p:spPr>
          <a:xfrm rot="8857109">
            <a:off x="5267330" y="4407473"/>
            <a:ext cx="534523" cy="281586"/>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noFill/>
          <a:ln w="12700" cap="flat" cmpd="sng" algn="ctr">
            <a:solidFill>
              <a:srgbClr val="585854"/>
            </a:solidFill>
            <a:prstDash val="solid"/>
            <a:miter lim="800000"/>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6" name="Free-form: Shape 2334">
            <a:extLst>
              <a:ext uri="{FF2B5EF4-FFF2-40B4-BE49-F238E27FC236}">
                <a16:creationId xmlns:a16="http://schemas.microsoft.com/office/drawing/2014/main" id="{1BEDCB41-4938-EB24-B720-34FCE1226A41}"/>
              </a:ext>
            </a:extLst>
          </p:cNvPr>
          <p:cNvSpPr/>
          <p:nvPr/>
        </p:nvSpPr>
        <p:spPr>
          <a:xfrm rot="12742891" flipH="1">
            <a:off x="5880935" y="4474430"/>
            <a:ext cx="534523" cy="281586"/>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noFill/>
          <a:ln w="12700" cap="flat" cmpd="sng" algn="ctr">
            <a:solidFill>
              <a:srgbClr val="585854"/>
            </a:solidFill>
            <a:prstDash val="solid"/>
            <a:miter lim="800000"/>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7" name="TextBox 746">
            <a:extLst>
              <a:ext uri="{FF2B5EF4-FFF2-40B4-BE49-F238E27FC236}">
                <a16:creationId xmlns:a16="http://schemas.microsoft.com/office/drawing/2014/main" id="{66B19532-678D-1DBE-729C-FEDAA22068CF}"/>
              </a:ext>
            </a:extLst>
          </p:cNvPr>
          <p:cNvSpPr txBox="1"/>
          <p:nvPr/>
        </p:nvSpPr>
        <p:spPr>
          <a:xfrm>
            <a:off x="2960694" y="4372266"/>
            <a:ext cx="1599265" cy="50020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800" b="1" i="0" u="none" strike="noStrike" kern="1200" cap="none" spc="0" normalizeH="0" baseline="0" noProof="0">
                <a:ln>
                  <a:noFill/>
                </a:ln>
                <a:solidFill>
                  <a:srgbClr val="585854"/>
                </a:solidFill>
                <a:effectLst/>
                <a:uLnTx/>
                <a:uFillTx/>
                <a:latin typeface="Aptos" panose="02110004020202020204"/>
                <a:ea typeface="ＭＳ Ｐゴシック" charset="0"/>
                <a:cs typeface="Arial"/>
                <a:sym typeface="Arial"/>
              </a:rPr>
              <a:t>LPL-dependent pathway</a:t>
            </a:r>
          </a:p>
        </p:txBody>
      </p:sp>
      <p:sp>
        <p:nvSpPr>
          <p:cNvPr id="748" name="TextBox 747">
            <a:extLst>
              <a:ext uri="{FF2B5EF4-FFF2-40B4-BE49-F238E27FC236}">
                <a16:creationId xmlns:a16="http://schemas.microsoft.com/office/drawing/2014/main" id="{64B38664-29A1-749B-D21A-F37A668F08E3}"/>
              </a:ext>
            </a:extLst>
          </p:cNvPr>
          <p:cNvSpPr txBox="1"/>
          <p:nvPr/>
        </p:nvSpPr>
        <p:spPr>
          <a:xfrm>
            <a:off x="7017883" y="4372266"/>
            <a:ext cx="1848715" cy="50020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800" b="1" i="0" u="none" strike="noStrike" kern="1200" cap="none" spc="0" normalizeH="0" baseline="0" noProof="0">
                <a:ln>
                  <a:noFill/>
                </a:ln>
                <a:solidFill>
                  <a:srgbClr val="585854"/>
                </a:solidFill>
                <a:effectLst/>
                <a:uLnTx/>
                <a:uFillTx/>
                <a:latin typeface="Aptos" panose="02110004020202020204"/>
                <a:ea typeface="ＭＳ Ｐゴシック" charset="0"/>
                <a:cs typeface="Arial"/>
                <a:sym typeface="Arial"/>
              </a:rPr>
              <a:t>LPL-independent pathway</a:t>
            </a:r>
          </a:p>
        </p:txBody>
      </p:sp>
      <p:sp>
        <p:nvSpPr>
          <p:cNvPr id="749" name="Free-form: Shape 2337">
            <a:extLst>
              <a:ext uri="{FF2B5EF4-FFF2-40B4-BE49-F238E27FC236}">
                <a16:creationId xmlns:a16="http://schemas.microsoft.com/office/drawing/2014/main" id="{0FEC3705-95FD-11FC-96EF-E8FBF82DE06B}"/>
              </a:ext>
            </a:extLst>
          </p:cNvPr>
          <p:cNvSpPr/>
          <p:nvPr/>
        </p:nvSpPr>
        <p:spPr>
          <a:xfrm>
            <a:off x="5319795" y="5520999"/>
            <a:ext cx="709765" cy="311120"/>
          </a:xfrm>
          <a:custGeom>
            <a:avLst/>
            <a:gdLst>
              <a:gd name="connsiteX0" fmla="*/ 891578 w 903108"/>
              <a:gd name="connsiteY0" fmla="*/ 144579 h 519808"/>
              <a:gd name="connsiteX1" fmla="*/ 901124 w 903108"/>
              <a:gd name="connsiteY1" fmla="*/ 158738 h 519808"/>
              <a:gd name="connsiteX2" fmla="*/ 903108 w 903108"/>
              <a:gd name="connsiteY2" fmla="*/ 168563 h 519808"/>
              <a:gd name="connsiteX3" fmla="*/ 832581 w 903108"/>
              <a:gd name="connsiteY3" fmla="*/ 65527 h 519808"/>
              <a:gd name="connsiteX4" fmla="*/ 845425 w 903108"/>
              <a:gd name="connsiteY4" fmla="*/ 76124 h 519808"/>
              <a:gd name="connsiteX5" fmla="*/ 854671 w 903108"/>
              <a:gd name="connsiteY5" fmla="*/ 89838 h 519808"/>
              <a:gd name="connsiteX6" fmla="*/ 259904 w 903108"/>
              <a:gd name="connsiteY6" fmla="*/ 0 h 519808"/>
              <a:gd name="connsiteX7" fmla="*/ 661645 w 903108"/>
              <a:gd name="connsiteY7" fmla="*/ 0 h 519808"/>
              <a:gd name="connsiteX8" fmla="*/ 806960 w 903108"/>
              <a:gd name="connsiteY8" fmla="*/ 44388 h 519808"/>
              <a:gd name="connsiteX9" fmla="*/ 819888 w 903108"/>
              <a:gd name="connsiteY9" fmla="*/ 55054 h 519808"/>
              <a:gd name="connsiteX10" fmla="*/ 762811 w 903108"/>
              <a:gd name="connsiteY10" fmla="*/ 20425 h 519808"/>
              <a:gd name="connsiteX11" fmla="*/ 755383 w 903108"/>
              <a:gd name="connsiteY11" fmla="*/ 18119 h 519808"/>
              <a:gd name="connsiteX12" fmla="*/ 752317 w 903108"/>
              <a:gd name="connsiteY12" fmla="*/ 20022 h 519808"/>
              <a:gd name="connsiteX13" fmla="*/ 729083 w 903108"/>
              <a:gd name="connsiteY13" fmla="*/ 50005 h 519808"/>
              <a:gd name="connsiteX14" fmla="*/ 714796 w 903108"/>
              <a:gd name="connsiteY14" fmla="*/ 85724 h 519808"/>
              <a:gd name="connsiteX15" fmla="*/ 657646 w 903108"/>
              <a:gd name="connsiteY15" fmla="*/ 114299 h 519808"/>
              <a:gd name="connsiteX16" fmla="*/ 653733 w 903108"/>
              <a:gd name="connsiteY16" fmla="*/ 129952 h 519808"/>
              <a:gd name="connsiteX17" fmla="*/ 259904 w 903108"/>
              <a:gd name="connsiteY17" fmla="*/ 129952 h 519808"/>
              <a:gd name="connsiteX18" fmla="*/ 129952 w 903108"/>
              <a:gd name="connsiteY18" fmla="*/ 259904 h 519808"/>
              <a:gd name="connsiteX19" fmla="*/ 129952 w 903108"/>
              <a:gd name="connsiteY19" fmla="*/ 519808 h 519808"/>
              <a:gd name="connsiteX20" fmla="*/ 0 w 903108"/>
              <a:gd name="connsiteY20" fmla="*/ 519808 h 519808"/>
              <a:gd name="connsiteX21" fmla="*/ 0 w 903108"/>
              <a:gd name="connsiteY21" fmla="*/ 259904 h 519808"/>
              <a:gd name="connsiteX22" fmla="*/ 259904 w 903108"/>
              <a:gd name="connsiteY22" fmla="*/ 0 h 519808"/>
              <a:gd name="csX0" fmla="*/ 891578 w 903108"/>
              <a:gd name="csY0" fmla="*/ 144579 h 519808"/>
              <a:gd name="csX1" fmla="*/ 901124 w 903108"/>
              <a:gd name="csY1" fmla="*/ 158738 h 519808"/>
              <a:gd name="csX2" fmla="*/ 903108 w 903108"/>
              <a:gd name="csY2" fmla="*/ 168563 h 519808"/>
              <a:gd name="csX3" fmla="*/ 891578 w 903108"/>
              <a:gd name="csY3" fmla="*/ 144579 h 519808"/>
              <a:gd name="csX4" fmla="*/ 832581 w 903108"/>
              <a:gd name="csY4" fmla="*/ 65527 h 519808"/>
              <a:gd name="csX5" fmla="*/ 845425 w 903108"/>
              <a:gd name="csY5" fmla="*/ 76124 h 519808"/>
              <a:gd name="csX6" fmla="*/ 854671 w 903108"/>
              <a:gd name="csY6" fmla="*/ 89838 h 519808"/>
              <a:gd name="csX7" fmla="*/ 832581 w 903108"/>
              <a:gd name="csY7" fmla="*/ 65527 h 519808"/>
              <a:gd name="csX8" fmla="*/ 259904 w 903108"/>
              <a:gd name="csY8" fmla="*/ 0 h 519808"/>
              <a:gd name="csX9" fmla="*/ 661645 w 903108"/>
              <a:gd name="csY9" fmla="*/ 0 h 519808"/>
              <a:gd name="csX10" fmla="*/ 806960 w 903108"/>
              <a:gd name="csY10" fmla="*/ 44388 h 519808"/>
              <a:gd name="csX11" fmla="*/ 819888 w 903108"/>
              <a:gd name="csY11" fmla="*/ 55054 h 519808"/>
              <a:gd name="csX12" fmla="*/ 762811 w 903108"/>
              <a:gd name="csY12" fmla="*/ 20425 h 519808"/>
              <a:gd name="csX13" fmla="*/ 755383 w 903108"/>
              <a:gd name="csY13" fmla="*/ 18119 h 519808"/>
              <a:gd name="csX14" fmla="*/ 752317 w 903108"/>
              <a:gd name="csY14" fmla="*/ 20022 h 519808"/>
              <a:gd name="csX15" fmla="*/ 729083 w 903108"/>
              <a:gd name="csY15" fmla="*/ 50005 h 519808"/>
              <a:gd name="csX16" fmla="*/ 714796 w 903108"/>
              <a:gd name="csY16" fmla="*/ 85724 h 519808"/>
              <a:gd name="csX17" fmla="*/ 657646 w 903108"/>
              <a:gd name="csY17" fmla="*/ 114299 h 519808"/>
              <a:gd name="csX18" fmla="*/ 653733 w 903108"/>
              <a:gd name="csY18" fmla="*/ 129952 h 519808"/>
              <a:gd name="csX19" fmla="*/ 259904 w 903108"/>
              <a:gd name="csY19" fmla="*/ 129952 h 519808"/>
              <a:gd name="csX20" fmla="*/ 129952 w 903108"/>
              <a:gd name="csY20" fmla="*/ 259904 h 519808"/>
              <a:gd name="csX21" fmla="*/ 0 w 903108"/>
              <a:gd name="csY21" fmla="*/ 519808 h 519808"/>
              <a:gd name="csX22" fmla="*/ 0 w 903108"/>
              <a:gd name="csY22" fmla="*/ 259904 h 519808"/>
              <a:gd name="csX23" fmla="*/ 259904 w 903108"/>
              <a:gd name="csY23" fmla="*/ 0 h 519808"/>
              <a:gd name="csX0" fmla="*/ 891578 w 903108"/>
              <a:gd name="csY0" fmla="*/ 144579 h 259904"/>
              <a:gd name="csX1" fmla="*/ 901124 w 903108"/>
              <a:gd name="csY1" fmla="*/ 158738 h 259904"/>
              <a:gd name="csX2" fmla="*/ 903108 w 903108"/>
              <a:gd name="csY2" fmla="*/ 168563 h 259904"/>
              <a:gd name="csX3" fmla="*/ 891578 w 903108"/>
              <a:gd name="csY3" fmla="*/ 144579 h 259904"/>
              <a:gd name="csX4" fmla="*/ 832581 w 903108"/>
              <a:gd name="csY4" fmla="*/ 65527 h 259904"/>
              <a:gd name="csX5" fmla="*/ 845425 w 903108"/>
              <a:gd name="csY5" fmla="*/ 76124 h 259904"/>
              <a:gd name="csX6" fmla="*/ 854671 w 903108"/>
              <a:gd name="csY6" fmla="*/ 89838 h 259904"/>
              <a:gd name="csX7" fmla="*/ 832581 w 903108"/>
              <a:gd name="csY7" fmla="*/ 65527 h 259904"/>
              <a:gd name="csX8" fmla="*/ 259904 w 903108"/>
              <a:gd name="csY8" fmla="*/ 0 h 259904"/>
              <a:gd name="csX9" fmla="*/ 661645 w 903108"/>
              <a:gd name="csY9" fmla="*/ 0 h 259904"/>
              <a:gd name="csX10" fmla="*/ 806960 w 903108"/>
              <a:gd name="csY10" fmla="*/ 44388 h 259904"/>
              <a:gd name="csX11" fmla="*/ 819888 w 903108"/>
              <a:gd name="csY11" fmla="*/ 55054 h 259904"/>
              <a:gd name="csX12" fmla="*/ 762811 w 903108"/>
              <a:gd name="csY12" fmla="*/ 20425 h 259904"/>
              <a:gd name="csX13" fmla="*/ 755383 w 903108"/>
              <a:gd name="csY13" fmla="*/ 18119 h 259904"/>
              <a:gd name="csX14" fmla="*/ 752317 w 903108"/>
              <a:gd name="csY14" fmla="*/ 20022 h 259904"/>
              <a:gd name="csX15" fmla="*/ 729083 w 903108"/>
              <a:gd name="csY15" fmla="*/ 50005 h 259904"/>
              <a:gd name="csX16" fmla="*/ 714796 w 903108"/>
              <a:gd name="csY16" fmla="*/ 85724 h 259904"/>
              <a:gd name="csX17" fmla="*/ 657646 w 903108"/>
              <a:gd name="csY17" fmla="*/ 114299 h 259904"/>
              <a:gd name="csX18" fmla="*/ 653733 w 903108"/>
              <a:gd name="csY18" fmla="*/ 129952 h 259904"/>
              <a:gd name="csX19" fmla="*/ 259904 w 903108"/>
              <a:gd name="csY19" fmla="*/ 129952 h 259904"/>
              <a:gd name="csX20" fmla="*/ 129952 w 903108"/>
              <a:gd name="csY20" fmla="*/ 259904 h 259904"/>
              <a:gd name="csX21" fmla="*/ 0 w 903108"/>
              <a:gd name="csY21" fmla="*/ 259904 h 259904"/>
              <a:gd name="csX22" fmla="*/ 259904 w 903108"/>
              <a:gd name="csY22" fmla="*/ 0 h 259904"/>
              <a:gd name="csX0" fmla="*/ 891578 w 901124"/>
              <a:gd name="csY0" fmla="*/ 144579 h 259904"/>
              <a:gd name="csX1" fmla="*/ 901124 w 901124"/>
              <a:gd name="csY1" fmla="*/ 158738 h 259904"/>
              <a:gd name="csX2" fmla="*/ 891578 w 901124"/>
              <a:gd name="csY2" fmla="*/ 144579 h 259904"/>
              <a:gd name="csX3" fmla="*/ 832581 w 901124"/>
              <a:gd name="csY3" fmla="*/ 65527 h 259904"/>
              <a:gd name="csX4" fmla="*/ 845425 w 901124"/>
              <a:gd name="csY4" fmla="*/ 76124 h 259904"/>
              <a:gd name="csX5" fmla="*/ 854671 w 901124"/>
              <a:gd name="csY5" fmla="*/ 89838 h 259904"/>
              <a:gd name="csX6" fmla="*/ 832581 w 901124"/>
              <a:gd name="csY6" fmla="*/ 65527 h 259904"/>
              <a:gd name="csX7" fmla="*/ 259904 w 901124"/>
              <a:gd name="csY7" fmla="*/ 0 h 259904"/>
              <a:gd name="csX8" fmla="*/ 661645 w 901124"/>
              <a:gd name="csY8" fmla="*/ 0 h 259904"/>
              <a:gd name="csX9" fmla="*/ 806960 w 901124"/>
              <a:gd name="csY9" fmla="*/ 44388 h 259904"/>
              <a:gd name="csX10" fmla="*/ 819888 w 901124"/>
              <a:gd name="csY10" fmla="*/ 55054 h 259904"/>
              <a:gd name="csX11" fmla="*/ 762811 w 901124"/>
              <a:gd name="csY11" fmla="*/ 20425 h 259904"/>
              <a:gd name="csX12" fmla="*/ 755383 w 901124"/>
              <a:gd name="csY12" fmla="*/ 18119 h 259904"/>
              <a:gd name="csX13" fmla="*/ 752317 w 901124"/>
              <a:gd name="csY13" fmla="*/ 20022 h 259904"/>
              <a:gd name="csX14" fmla="*/ 729083 w 901124"/>
              <a:gd name="csY14" fmla="*/ 50005 h 259904"/>
              <a:gd name="csX15" fmla="*/ 714796 w 901124"/>
              <a:gd name="csY15" fmla="*/ 85724 h 259904"/>
              <a:gd name="csX16" fmla="*/ 657646 w 901124"/>
              <a:gd name="csY16" fmla="*/ 114299 h 259904"/>
              <a:gd name="csX17" fmla="*/ 653733 w 901124"/>
              <a:gd name="csY17" fmla="*/ 129952 h 259904"/>
              <a:gd name="csX18" fmla="*/ 259904 w 901124"/>
              <a:gd name="csY18" fmla="*/ 129952 h 259904"/>
              <a:gd name="csX19" fmla="*/ 129952 w 901124"/>
              <a:gd name="csY19" fmla="*/ 259904 h 259904"/>
              <a:gd name="csX20" fmla="*/ 0 w 901124"/>
              <a:gd name="csY20" fmla="*/ 259904 h 259904"/>
              <a:gd name="csX21" fmla="*/ 259904 w 901124"/>
              <a:gd name="csY21" fmla="*/ 0 h 259904"/>
              <a:gd name="csX0" fmla="*/ 832581 w 854671"/>
              <a:gd name="csY0" fmla="*/ 65527 h 259904"/>
              <a:gd name="csX1" fmla="*/ 845425 w 854671"/>
              <a:gd name="csY1" fmla="*/ 76124 h 259904"/>
              <a:gd name="csX2" fmla="*/ 854671 w 854671"/>
              <a:gd name="csY2" fmla="*/ 89838 h 259904"/>
              <a:gd name="csX3" fmla="*/ 832581 w 854671"/>
              <a:gd name="csY3" fmla="*/ 65527 h 259904"/>
              <a:gd name="csX4" fmla="*/ 259904 w 854671"/>
              <a:gd name="csY4" fmla="*/ 0 h 259904"/>
              <a:gd name="csX5" fmla="*/ 661645 w 854671"/>
              <a:gd name="csY5" fmla="*/ 0 h 259904"/>
              <a:gd name="csX6" fmla="*/ 806960 w 854671"/>
              <a:gd name="csY6" fmla="*/ 44388 h 259904"/>
              <a:gd name="csX7" fmla="*/ 819888 w 854671"/>
              <a:gd name="csY7" fmla="*/ 55054 h 259904"/>
              <a:gd name="csX8" fmla="*/ 762811 w 854671"/>
              <a:gd name="csY8" fmla="*/ 20425 h 259904"/>
              <a:gd name="csX9" fmla="*/ 755383 w 854671"/>
              <a:gd name="csY9" fmla="*/ 18119 h 259904"/>
              <a:gd name="csX10" fmla="*/ 752317 w 854671"/>
              <a:gd name="csY10" fmla="*/ 20022 h 259904"/>
              <a:gd name="csX11" fmla="*/ 729083 w 854671"/>
              <a:gd name="csY11" fmla="*/ 50005 h 259904"/>
              <a:gd name="csX12" fmla="*/ 714796 w 854671"/>
              <a:gd name="csY12" fmla="*/ 85724 h 259904"/>
              <a:gd name="csX13" fmla="*/ 657646 w 854671"/>
              <a:gd name="csY13" fmla="*/ 114299 h 259904"/>
              <a:gd name="csX14" fmla="*/ 653733 w 854671"/>
              <a:gd name="csY14" fmla="*/ 129952 h 259904"/>
              <a:gd name="csX15" fmla="*/ 259904 w 854671"/>
              <a:gd name="csY15" fmla="*/ 129952 h 259904"/>
              <a:gd name="csX16" fmla="*/ 129952 w 854671"/>
              <a:gd name="csY16" fmla="*/ 259904 h 259904"/>
              <a:gd name="csX17" fmla="*/ 0 w 854671"/>
              <a:gd name="csY17" fmla="*/ 259904 h 259904"/>
              <a:gd name="csX18" fmla="*/ 259904 w 854671"/>
              <a:gd name="csY18" fmla="*/ 0 h 259904"/>
              <a:gd name="csX0" fmla="*/ 832581 w 845425"/>
              <a:gd name="csY0" fmla="*/ 65527 h 259904"/>
              <a:gd name="csX1" fmla="*/ 845425 w 845425"/>
              <a:gd name="csY1" fmla="*/ 76124 h 259904"/>
              <a:gd name="csX2" fmla="*/ 832581 w 845425"/>
              <a:gd name="csY2" fmla="*/ 65527 h 259904"/>
              <a:gd name="csX3" fmla="*/ 259904 w 845425"/>
              <a:gd name="csY3" fmla="*/ 0 h 259904"/>
              <a:gd name="csX4" fmla="*/ 661645 w 845425"/>
              <a:gd name="csY4" fmla="*/ 0 h 259904"/>
              <a:gd name="csX5" fmla="*/ 806960 w 845425"/>
              <a:gd name="csY5" fmla="*/ 44388 h 259904"/>
              <a:gd name="csX6" fmla="*/ 819888 w 845425"/>
              <a:gd name="csY6" fmla="*/ 55054 h 259904"/>
              <a:gd name="csX7" fmla="*/ 762811 w 845425"/>
              <a:gd name="csY7" fmla="*/ 20425 h 259904"/>
              <a:gd name="csX8" fmla="*/ 755383 w 845425"/>
              <a:gd name="csY8" fmla="*/ 18119 h 259904"/>
              <a:gd name="csX9" fmla="*/ 752317 w 845425"/>
              <a:gd name="csY9" fmla="*/ 20022 h 259904"/>
              <a:gd name="csX10" fmla="*/ 729083 w 845425"/>
              <a:gd name="csY10" fmla="*/ 50005 h 259904"/>
              <a:gd name="csX11" fmla="*/ 714796 w 845425"/>
              <a:gd name="csY11" fmla="*/ 85724 h 259904"/>
              <a:gd name="csX12" fmla="*/ 657646 w 845425"/>
              <a:gd name="csY12" fmla="*/ 114299 h 259904"/>
              <a:gd name="csX13" fmla="*/ 653733 w 845425"/>
              <a:gd name="csY13" fmla="*/ 129952 h 259904"/>
              <a:gd name="csX14" fmla="*/ 259904 w 845425"/>
              <a:gd name="csY14" fmla="*/ 129952 h 259904"/>
              <a:gd name="csX15" fmla="*/ 129952 w 845425"/>
              <a:gd name="csY15" fmla="*/ 259904 h 259904"/>
              <a:gd name="csX16" fmla="*/ 0 w 845425"/>
              <a:gd name="csY16" fmla="*/ 259904 h 259904"/>
              <a:gd name="csX17" fmla="*/ 259904 w 845425"/>
              <a:gd name="csY17" fmla="*/ 0 h 259904"/>
              <a:gd name="csX0" fmla="*/ 259904 w 819888"/>
              <a:gd name="csY0" fmla="*/ 0 h 259904"/>
              <a:gd name="csX1" fmla="*/ 661645 w 819888"/>
              <a:gd name="csY1" fmla="*/ 0 h 259904"/>
              <a:gd name="csX2" fmla="*/ 806960 w 819888"/>
              <a:gd name="csY2" fmla="*/ 44388 h 259904"/>
              <a:gd name="csX3" fmla="*/ 819888 w 819888"/>
              <a:gd name="csY3" fmla="*/ 55054 h 259904"/>
              <a:gd name="csX4" fmla="*/ 762811 w 819888"/>
              <a:gd name="csY4" fmla="*/ 20425 h 259904"/>
              <a:gd name="csX5" fmla="*/ 755383 w 819888"/>
              <a:gd name="csY5" fmla="*/ 18119 h 259904"/>
              <a:gd name="csX6" fmla="*/ 752317 w 819888"/>
              <a:gd name="csY6" fmla="*/ 20022 h 259904"/>
              <a:gd name="csX7" fmla="*/ 729083 w 819888"/>
              <a:gd name="csY7" fmla="*/ 50005 h 259904"/>
              <a:gd name="csX8" fmla="*/ 714796 w 819888"/>
              <a:gd name="csY8" fmla="*/ 85724 h 259904"/>
              <a:gd name="csX9" fmla="*/ 657646 w 819888"/>
              <a:gd name="csY9" fmla="*/ 114299 h 259904"/>
              <a:gd name="csX10" fmla="*/ 653733 w 819888"/>
              <a:gd name="csY10" fmla="*/ 129952 h 259904"/>
              <a:gd name="csX11" fmla="*/ 259904 w 819888"/>
              <a:gd name="csY11" fmla="*/ 129952 h 259904"/>
              <a:gd name="csX12" fmla="*/ 129952 w 819888"/>
              <a:gd name="csY12" fmla="*/ 259904 h 259904"/>
              <a:gd name="csX13" fmla="*/ 0 w 819888"/>
              <a:gd name="csY13" fmla="*/ 259904 h 259904"/>
              <a:gd name="csX14" fmla="*/ 259904 w 819888"/>
              <a:gd name="csY14" fmla="*/ 0 h 259904"/>
              <a:gd name="csX0" fmla="*/ 259904 w 806960"/>
              <a:gd name="csY0" fmla="*/ 0 h 259904"/>
              <a:gd name="csX1" fmla="*/ 661645 w 806960"/>
              <a:gd name="csY1" fmla="*/ 0 h 259904"/>
              <a:gd name="csX2" fmla="*/ 806960 w 806960"/>
              <a:gd name="csY2" fmla="*/ 44388 h 259904"/>
              <a:gd name="csX3" fmla="*/ 762811 w 806960"/>
              <a:gd name="csY3" fmla="*/ 20425 h 259904"/>
              <a:gd name="csX4" fmla="*/ 755383 w 806960"/>
              <a:gd name="csY4" fmla="*/ 18119 h 259904"/>
              <a:gd name="csX5" fmla="*/ 752317 w 806960"/>
              <a:gd name="csY5" fmla="*/ 20022 h 259904"/>
              <a:gd name="csX6" fmla="*/ 729083 w 806960"/>
              <a:gd name="csY6" fmla="*/ 50005 h 259904"/>
              <a:gd name="csX7" fmla="*/ 714796 w 806960"/>
              <a:gd name="csY7" fmla="*/ 85724 h 259904"/>
              <a:gd name="csX8" fmla="*/ 657646 w 806960"/>
              <a:gd name="csY8" fmla="*/ 114299 h 259904"/>
              <a:gd name="csX9" fmla="*/ 653733 w 806960"/>
              <a:gd name="csY9" fmla="*/ 129952 h 259904"/>
              <a:gd name="csX10" fmla="*/ 259904 w 806960"/>
              <a:gd name="csY10" fmla="*/ 129952 h 259904"/>
              <a:gd name="csX11" fmla="*/ 129952 w 806960"/>
              <a:gd name="csY11" fmla="*/ 259904 h 259904"/>
              <a:gd name="csX12" fmla="*/ 0 w 806960"/>
              <a:gd name="csY12" fmla="*/ 259904 h 259904"/>
              <a:gd name="csX13" fmla="*/ 259904 w 806960"/>
              <a:gd name="csY13" fmla="*/ 0 h 259904"/>
              <a:gd name="csX0" fmla="*/ 259904 w 762811"/>
              <a:gd name="csY0" fmla="*/ 0 h 259904"/>
              <a:gd name="csX1" fmla="*/ 661645 w 762811"/>
              <a:gd name="csY1" fmla="*/ 0 h 259904"/>
              <a:gd name="csX2" fmla="*/ 762811 w 762811"/>
              <a:gd name="csY2" fmla="*/ 20425 h 259904"/>
              <a:gd name="csX3" fmla="*/ 755383 w 762811"/>
              <a:gd name="csY3" fmla="*/ 18119 h 259904"/>
              <a:gd name="csX4" fmla="*/ 752317 w 762811"/>
              <a:gd name="csY4" fmla="*/ 20022 h 259904"/>
              <a:gd name="csX5" fmla="*/ 729083 w 762811"/>
              <a:gd name="csY5" fmla="*/ 50005 h 259904"/>
              <a:gd name="csX6" fmla="*/ 714796 w 762811"/>
              <a:gd name="csY6" fmla="*/ 85724 h 259904"/>
              <a:gd name="csX7" fmla="*/ 657646 w 762811"/>
              <a:gd name="csY7" fmla="*/ 114299 h 259904"/>
              <a:gd name="csX8" fmla="*/ 653733 w 762811"/>
              <a:gd name="csY8" fmla="*/ 129952 h 259904"/>
              <a:gd name="csX9" fmla="*/ 259904 w 762811"/>
              <a:gd name="csY9" fmla="*/ 129952 h 259904"/>
              <a:gd name="csX10" fmla="*/ 129952 w 762811"/>
              <a:gd name="csY10" fmla="*/ 259904 h 259904"/>
              <a:gd name="csX11" fmla="*/ 0 w 762811"/>
              <a:gd name="csY11" fmla="*/ 259904 h 259904"/>
              <a:gd name="csX12" fmla="*/ 259904 w 762811"/>
              <a:gd name="csY12" fmla="*/ 0 h 259904"/>
              <a:gd name="csX0" fmla="*/ 259904 w 762811"/>
              <a:gd name="csY0" fmla="*/ 0 h 259904"/>
              <a:gd name="csX1" fmla="*/ 661645 w 762811"/>
              <a:gd name="csY1" fmla="*/ 0 h 259904"/>
              <a:gd name="csX2" fmla="*/ 762811 w 762811"/>
              <a:gd name="csY2" fmla="*/ 20425 h 259904"/>
              <a:gd name="csX3" fmla="*/ 755383 w 762811"/>
              <a:gd name="csY3" fmla="*/ 18119 h 259904"/>
              <a:gd name="csX4" fmla="*/ 729083 w 762811"/>
              <a:gd name="csY4" fmla="*/ 50005 h 259904"/>
              <a:gd name="csX5" fmla="*/ 714796 w 762811"/>
              <a:gd name="csY5" fmla="*/ 85724 h 259904"/>
              <a:gd name="csX6" fmla="*/ 657646 w 762811"/>
              <a:gd name="csY6" fmla="*/ 114299 h 259904"/>
              <a:gd name="csX7" fmla="*/ 653733 w 762811"/>
              <a:gd name="csY7" fmla="*/ 129952 h 259904"/>
              <a:gd name="csX8" fmla="*/ 259904 w 762811"/>
              <a:gd name="csY8" fmla="*/ 129952 h 259904"/>
              <a:gd name="csX9" fmla="*/ 129952 w 762811"/>
              <a:gd name="csY9" fmla="*/ 259904 h 259904"/>
              <a:gd name="csX10" fmla="*/ 0 w 762811"/>
              <a:gd name="csY10" fmla="*/ 259904 h 259904"/>
              <a:gd name="csX11" fmla="*/ 259904 w 762811"/>
              <a:gd name="csY11" fmla="*/ 0 h 259904"/>
              <a:gd name="csX0" fmla="*/ 259904 w 762811"/>
              <a:gd name="csY0" fmla="*/ 0 h 259904"/>
              <a:gd name="csX1" fmla="*/ 661645 w 762811"/>
              <a:gd name="csY1" fmla="*/ 0 h 259904"/>
              <a:gd name="csX2" fmla="*/ 762811 w 762811"/>
              <a:gd name="csY2" fmla="*/ 20425 h 259904"/>
              <a:gd name="csX3" fmla="*/ 729083 w 762811"/>
              <a:gd name="csY3" fmla="*/ 50005 h 259904"/>
              <a:gd name="csX4" fmla="*/ 714796 w 762811"/>
              <a:gd name="csY4" fmla="*/ 85724 h 259904"/>
              <a:gd name="csX5" fmla="*/ 657646 w 762811"/>
              <a:gd name="csY5" fmla="*/ 114299 h 259904"/>
              <a:gd name="csX6" fmla="*/ 653733 w 762811"/>
              <a:gd name="csY6" fmla="*/ 129952 h 259904"/>
              <a:gd name="csX7" fmla="*/ 259904 w 762811"/>
              <a:gd name="csY7" fmla="*/ 129952 h 259904"/>
              <a:gd name="csX8" fmla="*/ 129952 w 762811"/>
              <a:gd name="csY8" fmla="*/ 259904 h 259904"/>
              <a:gd name="csX9" fmla="*/ 0 w 762811"/>
              <a:gd name="csY9" fmla="*/ 259904 h 259904"/>
              <a:gd name="csX10" fmla="*/ 259904 w 762811"/>
              <a:gd name="csY10" fmla="*/ 0 h 259904"/>
              <a:gd name="csX0" fmla="*/ 259904 w 762811"/>
              <a:gd name="csY0" fmla="*/ 0 h 259904"/>
              <a:gd name="csX1" fmla="*/ 661645 w 762811"/>
              <a:gd name="csY1" fmla="*/ 0 h 259904"/>
              <a:gd name="csX2" fmla="*/ 762811 w 762811"/>
              <a:gd name="csY2" fmla="*/ 20425 h 259904"/>
              <a:gd name="csX3" fmla="*/ 714796 w 762811"/>
              <a:gd name="csY3" fmla="*/ 85724 h 259904"/>
              <a:gd name="csX4" fmla="*/ 657646 w 762811"/>
              <a:gd name="csY4" fmla="*/ 114299 h 259904"/>
              <a:gd name="csX5" fmla="*/ 653733 w 762811"/>
              <a:gd name="csY5" fmla="*/ 129952 h 259904"/>
              <a:gd name="csX6" fmla="*/ 259904 w 762811"/>
              <a:gd name="csY6" fmla="*/ 129952 h 259904"/>
              <a:gd name="csX7" fmla="*/ 129952 w 762811"/>
              <a:gd name="csY7" fmla="*/ 259904 h 259904"/>
              <a:gd name="csX8" fmla="*/ 0 w 762811"/>
              <a:gd name="csY8" fmla="*/ 259904 h 259904"/>
              <a:gd name="csX9" fmla="*/ 259904 w 762811"/>
              <a:gd name="csY9" fmla="*/ 0 h 259904"/>
              <a:gd name="csX0" fmla="*/ 259904 w 718261"/>
              <a:gd name="csY0" fmla="*/ 0 h 259904"/>
              <a:gd name="csX1" fmla="*/ 661645 w 718261"/>
              <a:gd name="csY1" fmla="*/ 0 h 259904"/>
              <a:gd name="csX2" fmla="*/ 714796 w 718261"/>
              <a:gd name="csY2" fmla="*/ 85724 h 259904"/>
              <a:gd name="csX3" fmla="*/ 657646 w 718261"/>
              <a:gd name="csY3" fmla="*/ 114299 h 259904"/>
              <a:gd name="csX4" fmla="*/ 653733 w 718261"/>
              <a:gd name="csY4" fmla="*/ 129952 h 259904"/>
              <a:gd name="csX5" fmla="*/ 259904 w 718261"/>
              <a:gd name="csY5" fmla="*/ 129952 h 259904"/>
              <a:gd name="csX6" fmla="*/ 129952 w 718261"/>
              <a:gd name="csY6" fmla="*/ 259904 h 259904"/>
              <a:gd name="csX7" fmla="*/ 0 w 718261"/>
              <a:gd name="csY7" fmla="*/ 259904 h 259904"/>
              <a:gd name="csX8" fmla="*/ 259904 w 718261"/>
              <a:gd name="csY8" fmla="*/ 0 h 259904"/>
              <a:gd name="csX0" fmla="*/ 259904 w 690383"/>
              <a:gd name="csY0" fmla="*/ 0 h 259904"/>
              <a:gd name="csX1" fmla="*/ 661645 w 690383"/>
              <a:gd name="csY1" fmla="*/ 0 h 259904"/>
              <a:gd name="csX2" fmla="*/ 657646 w 690383"/>
              <a:gd name="csY2" fmla="*/ 114299 h 259904"/>
              <a:gd name="csX3" fmla="*/ 653733 w 690383"/>
              <a:gd name="csY3" fmla="*/ 129952 h 259904"/>
              <a:gd name="csX4" fmla="*/ 259904 w 690383"/>
              <a:gd name="csY4" fmla="*/ 129952 h 259904"/>
              <a:gd name="csX5" fmla="*/ 129952 w 690383"/>
              <a:gd name="csY5" fmla="*/ 259904 h 259904"/>
              <a:gd name="csX6" fmla="*/ 0 w 690383"/>
              <a:gd name="csY6" fmla="*/ 259904 h 259904"/>
              <a:gd name="csX7" fmla="*/ 259904 w 690383"/>
              <a:gd name="csY7" fmla="*/ 0 h 259904"/>
              <a:gd name="csX0" fmla="*/ 259904 w 707560"/>
              <a:gd name="csY0" fmla="*/ 0 h 259904"/>
              <a:gd name="csX1" fmla="*/ 661645 w 707560"/>
              <a:gd name="csY1" fmla="*/ 0 h 259904"/>
              <a:gd name="csX2" fmla="*/ 653733 w 707560"/>
              <a:gd name="csY2" fmla="*/ 129952 h 259904"/>
              <a:gd name="csX3" fmla="*/ 259904 w 707560"/>
              <a:gd name="csY3" fmla="*/ 129952 h 259904"/>
              <a:gd name="csX4" fmla="*/ 129952 w 707560"/>
              <a:gd name="csY4" fmla="*/ 259904 h 259904"/>
              <a:gd name="csX5" fmla="*/ 0 w 707560"/>
              <a:gd name="csY5" fmla="*/ 259904 h 259904"/>
              <a:gd name="csX6" fmla="*/ 259904 w 707560"/>
              <a:gd name="csY6" fmla="*/ 0 h 259904"/>
              <a:gd name="csX0" fmla="*/ 259904 w 678273"/>
              <a:gd name="csY0" fmla="*/ 0 h 259904"/>
              <a:gd name="csX1" fmla="*/ 661645 w 678273"/>
              <a:gd name="csY1" fmla="*/ 0 h 259904"/>
              <a:gd name="csX2" fmla="*/ 514977 w 678273"/>
              <a:gd name="csY2" fmla="*/ 119343 h 259904"/>
              <a:gd name="csX3" fmla="*/ 259904 w 678273"/>
              <a:gd name="csY3" fmla="*/ 129952 h 259904"/>
              <a:gd name="csX4" fmla="*/ 129952 w 678273"/>
              <a:gd name="csY4" fmla="*/ 259904 h 259904"/>
              <a:gd name="csX5" fmla="*/ 0 w 678273"/>
              <a:gd name="csY5" fmla="*/ 259904 h 259904"/>
              <a:gd name="csX6" fmla="*/ 259904 w 678273"/>
              <a:gd name="csY6" fmla="*/ 0 h 259904"/>
              <a:gd name="csX0" fmla="*/ 259904 w 596514"/>
              <a:gd name="csY0" fmla="*/ 0 h 259904"/>
              <a:gd name="csX1" fmla="*/ 565583 w 596514"/>
              <a:gd name="csY1" fmla="*/ 0 h 259904"/>
              <a:gd name="csX2" fmla="*/ 514977 w 596514"/>
              <a:gd name="csY2" fmla="*/ 119343 h 259904"/>
              <a:gd name="csX3" fmla="*/ 259904 w 596514"/>
              <a:gd name="csY3" fmla="*/ 129952 h 259904"/>
              <a:gd name="csX4" fmla="*/ 129952 w 596514"/>
              <a:gd name="csY4" fmla="*/ 259904 h 259904"/>
              <a:gd name="csX5" fmla="*/ 0 w 596514"/>
              <a:gd name="csY5" fmla="*/ 259904 h 259904"/>
              <a:gd name="csX6" fmla="*/ 259904 w 596514"/>
              <a:gd name="csY6" fmla="*/ 0 h 25990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96514" h="259904">
                <a:moveTo>
                  <a:pt x="259904" y="0"/>
                </a:moveTo>
                <a:lnTo>
                  <a:pt x="565583" y="0"/>
                </a:lnTo>
                <a:cubicBezTo>
                  <a:pt x="631221" y="21659"/>
                  <a:pt x="581934" y="97684"/>
                  <a:pt x="514977" y="119343"/>
                </a:cubicBezTo>
                <a:lnTo>
                  <a:pt x="259904" y="129952"/>
                </a:lnTo>
                <a:cubicBezTo>
                  <a:pt x="188133" y="129952"/>
                  <a:pt x="129952" y="188133"/>
                  <a:pt x="129952" y="259904"/>
                </a:cubicBezTo>
                <a:lnTo>
                  <a:pt x="0" y="259904"/>
                </a:lnTo>
                <a:cubicBezTo>
                  <a:pt x="0" y="116363"/>
                  <a:pt x="116363" y="0"/>
                  <a:pt x="259904" y="0"/>
                </a:cubicBezTo>
                <a:close/>
              </a:path>
            </a:pathLst>
          </a:custGeom>
          <a:solidFill>
            <a:srgbClr val="FCB832"/>
          </a:solidFill>
          <a:ln w="190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0" name="Free-form: Shape 2338">
            <a:extLst>
              <a:ext uri="{FF2B5EF4-FFF2-40B4-BE49-F238E27FC236}">
                <a16:creationId xmlns:a16="http://schemas.microsoft.com/office/drawing/2014/main" id="{AD270C4E-40CE-58BF-9B7F-476DB7FB8054}"/>
              </a:ext>
            </a:extLst>
          </p:cNvPr>
          <p:cNvSpPr/>
          <p:nvPr/>
        </p:nvSpPr>
        <p:spPr>
          <a:xfrm>
            <a:off x="5935868" y="5565980"/>
            <a:ext cx="435769" cy="301857"/>
          </a:xfrm>
          <a:custGeom>
            <a:avLst/>
            <a:gdLst>
              <a:gd name="connsiteX0" fmla="*/ 101650 w 332792"/>
              <a:gd name="connsiteY0" fmla="*/ 0 h 501689"/>
              <a:gd name="connsiteX1" fmla="*/ 109078 w 332792"/>
              <a:gd name="connsiteY1" fmla="*/ 2306 h 501689"/>
              <a:gd name="connsiteX2" fmla="*/ 267816 w 332792"/>
              <a:gd name="connsiteY2" fmla="*/ 241785 h 501689"/>
              <a:gd name="connsiteX3" fmla="*/ 267816 w 332792"/>
              <a:gd name="connsiteY3" fmla="*/ 371737 h 501689"/>
              <a:gd name="connsiteX4" fmla="*/ 332792 w 332792"/>
              <a:gd name="connsiteY4" fmla="*/ 371737 h 501689"/>
              <a:gd name="connsiteX5" fmla="*/ 202840 w 332792"/>
              <a:gd name="connsiteY5" fmla="*/ 501689 h 501689"/>
              <a:gd name="connsiteX6" fmla="*/ 72888 w 332792"/>
              <a:gd name="connsiteY6" fmla="*/ 371737 h 501689"/>
              <a:gd name="connsiteX7" fmla="*/ 137864 w 332792"/>
              <a:gd name="connsiteY7" fmla="*/ 371737 h 501689"/>
              <a:gd name="connsiteX8" fmla="*/ 137864 w 332792"/>
              <a:gd name="connsiteY8" fmla="*/ 241785 h 501689"/>
              <a:gd name="connsiteX9" fmla="*/ 7912 w 332792"/>
              <a:gd name="connsiteY9" fmla="*/ 111833 h 501689"/>
              <a:gd name="connsiteX10" fmla="*/ 0 w 332792"/>
              <a:gd name="connsiteY10" fmla="*/ 111833 h 501689"/>
              <a:gd name="connsiteX11" fmla="*/ 3913 w 332792"/>
              <a:gd name="connsiteY11" fmla="*/ 96180 h 501689"/>
              <a:gd name="connsiteX12" fmla="*/ 61063 w 332792"/>
              <a:gd name="connsiteY12" fmla="*/ 67605 h 501689"/>
              <a:gd name="connsiteX13" fmla="*/ 75350 w 332792"/>
              <a:gd name="connsiteY13" fmla="*/ 31886 h 501689"/>
              <a:gd name="connsiteX14" fmla="*/ 98584 w 332792"/>
              <a:gd name="connsiteY14" fmla="*/ 1903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137864 w 332792"/>
              <a:gd name="csY8" fmla="*/ 241785 h 501689"/>
              <a:gd name="csX9" fmla="*/ 7912 w 332792"/>
              <a:gd name="csY9" fmla="*/ 111833 h 501689"/>
              <a:gd name="csX10" fmla="*/ 0 w 332792"/>
              <a:gd name="csY10" fmla="*/ 111833 h 501689"/>
              <a:gd name="csX11" fmla="*/ 3913 w 332792"/>
              <a:gd name="csY11" fmla="*/ 96180 h 501689"/>
              <a:gd name="csX12" fmla="*/ 61063 w 332792"/>
              <a:gd name="csY12" fmla="*/ 67605 h 501689"/>
              <a:gd name="csX13" fmla="*/ 75350 w 332792"/>
              <a:gd name="csY13" fmla="*/ 31886 h 501689"/>
              <a:gd name="csX14" fmla="*/ 98584 w 332792"/>
              <a:gd name="csY14" fmla="*/ 1903 h 501689"/>
              <a:gd name="csX15" fmla="*/ 101650 w 332792"/>
              <a:gd name="csY15"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137864 w 332792"/>
              <a:gd name="csY8" fmla="*/ 241785 h 501689"/>
              <a:gd name="csX9" fmla="*/ 7912 w 332792"/>
              <a:gd name="csY9" fmla="*/ 111833 h 501689"/>
              <a:gd name="csX10" fmla="*/ 0 w 332792"/>
              <a:gd name="csY10" fmla="*/ 111833 h 501689"/>
              <a:gd name="csX11" fmla="*/ 3913 w 332792"/>
              <a:gd name="csY11" fmla="*/ 96180 h 501689"/>
              <a:gd name="csX12" fmla="*/ 61063 w 332792"/>
              <a:gd name="csY12" fmla="*/ 67605 h 501689"/>
              <a:gd name="csX13" fmla="*/ 75350 w 332792"/>
              <a:gd name="csY13" fmla="*/ 31886 h 501689"/>
              <a:gd name="csX14" fmla="*/ 98584 w 332792"/>
              <a:gd name="csY14" fmla="*/ 1903 h 501689"/>
              <a:gd name="csX15" fmla="*/ 101650 w 332792"/>
              <a:gd name="csY15"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137864 w 332792"/>
              <a:gd name="csY8" fmla="*/ 241785 h 501689"/>
              <a:gd name="csX9" fmla="*/ 7912 w 332792"/>
              <a:gd name="csY9" fmla="*/ 111833 h 501689"/>
              <a:gd name="csX10" fmla="*/ 0 w 332792"/>
              <a:gd name="csY10" fmla="*/ 111833 h 501689"/>
              <a:gd name="csX11" fmla="*/ 3913 w 332792"/>
              <a:gd name="csY11" fmla="*/ 96180 h 501689"/>
              <a:gd name="csX12" fmla="*/ 61063 w 332792"/>
              <a:gd name="csY12" fmla="*/ 67605 h 501689"/>
              <a:gd name="csX13" fmla="*/ 75350 w 332792"/>
              <a:gd name="csY13" fmla="*/ 31886 h 501689"/>
              <a:gd name="csX14" fmla="*/ 98584 w 332792"/>
              <a:gd name="csY14" fmla="*/ 1903 h 501689"/>
              <a:gd name="csX15" fmla="*/ 101650 w 332792"/>
              <a:gd name="csY15"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137864 w 332792"/>
              <a:gd name="csY8" fmla="*/ 241785 h 501689"/>
              <a:gd name="csX9" fmla="*/ 7912 w 332792"/>
              <a:gd name="csY9" fmla="*/ 111833 h 501689"/>
              <a:gd name="csX10" fmla="*/ 0 w 332792"/>
              <a:gd name="csY10" fmla="*/ 111833 h 501689"/>
              <a:gd name="csX11" fmla="*/ 3913 w 332792"/>
              <a:gd name="csY11" fmla="*/ 96180 h 501689"/>
              <a:gd name="csX12" fmla="*/ 61063 w 332792"/>
              <a:gd name="csY12" fmla="*/ 67605 h 501689"/>
              <a:gd name="csX13" fmla="*/ 75350 w 332792"/>
              <a:gd name="csY13" fmla="*/ 31886 h 501689"/>
              <a:gd name="csX14" fmla="*/ 98584 w 332792"/>
              <a:gd name="csY14" fmla="*/ 1903 h 501689"/>
              <a:gd name="csX15" fmla="*/ 101650 w 332792"/>
              <a:gd name="csY15"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137864 w 332792"/>
              <a:gd name="csY8" fmla="*/ 241785 h 501689"/>
              <a:gd name="csX9" fmla="*/ 7912 w 332792"/>
              <a:gd name="csY9" fmla="*/ 111833 h 501689"/>
              <a:gd name="csX10" fmla="*/ 0 w 332792"/>
              <a:gd name="csY10" fmla="*/ 111833 h 501689"/>
              <a:gd name="csX11" fmla="*/ 3913 w 332792"/>
              <a:gd name="csY11" fmla="*/ 96180 h 501689"/>
              <a:gd name="csX12" fmla="*/ 61063 w 332792"/>
              <a:gd name="csY12" fmla="*/ 67605 h 501689"/>
              <a:gd name="csX13" fmla="*/ 75350 w 332792"/>
              <a:gd name="csY13" fmla="*/ 31886 h 501689"/>
              <a:gd name="csX14" fmla="*/ 98584 w 332792"/>
              <a:gd name="csY14" fmla="*/ 1903 h 501689"/>
              <a:gd name="csX15" fmla="*/ 101650 w 332792"/>
              <a:gd name="csY15"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7912 w 332792"/>
              <a:gd name="csY8" fmla="*/ 111833 h 501689"/>
              <a:gd name="csX9" fmla="*/ 0 w 332792"/>
              <a:gd name="csY9" fmla="*/ 111833 h 501689"/>
              <a:gd name="csX10" fmla="*/ 3913 w 332792"/>
              <a:gd name="csY10" fmla="*/ 96180 h 501689"/>
              <a:gd name="csX11" fmla="*/ 61063 w 332792"/>
              <a:gd name="csY11" fmla="*/ 67605 h 501689"/>
              <a:gd name="csX12" fmla="*/ 75350 w 332792"/>
              <a:gd name="csY12" fmla="*/ 31886 h 501689"/>
              <a:gd name="csX13" fmla="*/ 98584 w 332792"/>
              <a:gd name="csY13" fmla="*/ 1903 h 501689"/>
              <a:gd name="csX14" fmla="*/ 101650 w 332792"/>
              <a:gd name="csY14"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7912 w 332792"/>
              <a:gd name="csY8" fmla="*/ 111833 h 501689"/>
              <a:gd name="csX9" fmla="*/ 0 w 332792"/>
              <a:gd name="csY9" fmla="*/ 111833 h 501689"/>
              <a:gd name="csX10" fmla="*/ 3913 w 332792"/>
              <a:gd name="csY10" fmla="*/ 96180 h 501689"/>
              <a:gd name="csX11" fmla="*/ 61063 w 332792"/>
              <a:gd name="csY11" fmla="*/ 67605 h 501689"/>
              <a:gd name="csX12" fmla="*/ 75350 w 332792"/>
              <a:gd name="csY12" fmla="*/ 31886 h 501689"/>
              <a:gd name="csX13" fmla="*/ 98584 w 332792"/>
              <a:gd name="csY13" fmla="*/ 1903 h 501689"/>
              <a:gd name="csX14" fmla="*/ 101650 w 332792"/>
              <a:gd name="csY14"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7912 w 332792"/>
              <a:gd name="csY8" fmla="*/ 111833 h 501689"/>
              <a:gd name="csX9" fmla="*/ 0 w 332792"/>
              <a:gd name="csY9" fmla="*/ 111833 h 501689"/>
              <a:gd name="csX10" fmla="*/ 3913 w 332792"/>
              <a:gd name="csY10" fmla="*/ 96180 h 501689"/>
              <a:gd name="csX11" fmla="*/ 61063 w 332792"/>
              <a:gd name="csY11" fmla="*/ 67605 h 501689"/>
              <a:gd name="csX12" fmla="*/ 75350 w 332792"/>
              <a:gd name="csY12" fmla="*/ 31886 h 501689"/>
              <a:gd name="csX13" fmla="*/ 98584 w 332792"/>
              <a:gd name="csY13" fmla="*/ 1903 h 501689"/>
              <a:gd name="csX14" fmla="*/ 101650 w 332792"/>
              <a:gd name="csY14" fmla="*/ 0 h 50168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32792" h="501689">
                <a:moveTo>
                  <a:pt x="101650" y="0"/>
                </a:moveTo>
                <a:lnTo>
                  <a:pt x="109078" y="2306"/>
                </a:lnTo>
                <a:cubicBezTo>
                  <a:pt x="202362" y="41761"/>
                  <a:pt x="267816" y="134130"/>
                  <a:pt x="267816" y="241785"/>
                </a:cubicBezTo>
                <a:lnTo>
                  <a:pt x="267816" y="371737"/>
                </a:lnTo>
                <a:lnTo>
                  <a:pt x="332792" y="371737"/>
                </a:lnTo>
                <a:lnTo>
                  <a:pt x="202840" y="501689"/>
                </a:lnTo>
                <a:lnTo>
                  <a:pt x="72888" y="371737"/>
                </a:lnTo>
                <a:lnTo>
                  <a:pt x="137864" y="371737"/>
                </a:lnTo>
                <a:cubicBezTo>
                  <a:pt x="194321" y="166154"/>
                  <a:pt x="30889" y="155150"/>
                  <a:pt x="7912" y="111833"/>
                </a:cubicBezTo>
                <a:lnTo>
                  <a:pt x="0" y="111833"/>
                </a:lnTo>
                <a:lnTo>
                  <a:pt x="3913" y="96180"/>
                </a:lnTo>
                <a:cubicBezTo>
                  <a:pt x="22963" y="86655"/>
                  <a:pt x="45232" y="81853"/>
                  <a:pt x="61063" y="67605"/>
                </a:cubicBezTo>
                <a:cubicBezTo>
                  <a:pt x="70595" y="59027"/>
                  <a:pt x="69122" y="43096"/>
                  <a:pt x="75350" y="31886"/>
                </a:cubicBezTo>
                <a:cubicBezTo>
                  <a:pt x="84444" y="15518"/>
                  <a:pt x="90624" y="7881"/>
                  <a:pt x="98584" y="1903"/>
                </a:cubicBezTo>
                <a:lnTo>
                  <a:pt x="101650" y="0"/>
                </a:lnTo>
                <a:close/>
              </a:path>
            </a:pathLst>
          </a:custGeom>
          <a:solidFill>
            <a:srgbClr val="ABBFC9"/>
          </a:solidFill>
          <a:ln w="190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751" name="Graphic 11">
            <a:extLst>
              <a:ext uri="{FF2B5EF4-FFF2-40B4-BE49-F238E27FC236}">
                <a16:creationId xmlns:a16="http://schemas.microsoft.com/office/drawing/2014/main" id="{66CF6754-8601-CFA6-9189-44B1AC80AF45}"/>
              </a:ext>
            </a:extLst>
          </p:cNvPr>
          <p:cNvGrpSpPr/>
          <p:nvPr/>
        </p:nvGrpSpPr>
        <p:grpSpPr>
          <a:xfrm>
            <a:off x="5569239" y="5458628"/>
            <a:ext cx="557923" cy="357298"/>
            <a:chOff x="5071315" y="2045929"/>
            <a:chExt cx="1219501" cy="780974"/>
          </a:xfrm>
          <a:effectLst>
            <a:outerShdw blurRad="50800" dist="38100" dir="5400000" algn="t" rotWithShape="0">
              <a:prstClr val="black">
                <a:alpha val="40000"/>
              </a:prstClr>
            </a:outerShdw>
          </a:effectLst>
        </p:grpSpPr>
        <p:sp>
          <p:nvSpPr>
            <p:cNvPr id="752" name="Free-form: Shape 2340">
              <a:extLst>
                <a:ext uri="{FF2B5EF4-FFF2-40B4-BE49-F238E27FC236}">
                  <a16:creationId xmlns:a16="http://schemas.microsoft.com/office/drawing/2014/main" id="{50427A79-492C-262C-EB10-6E52765D17AB}"/>
                </a:ext>
              </a:extLst>
            </p:cNvPr>
            <p:cNvSpPr/>
            <p:nvPr/>
          </p:nvSpPr>
          <p:spPr>
            <a:xfrm>
              <a:off x="5071320" y="2045934"/>
              <a:ext cx="1219493" cy="780963"/>
            </a:xfrm>
            <a:custGeom>
              <a:avLst/>
              <a:gdLst>
                <a:gd name="connsiteX0" fmla="*/ 1174833 w 1219493"/>
                <a:gd name="connsiteY0" fmla="*/ 52462 h 780963"/>
                <a:gd name="connsiteX1" fmla="*/ 1025528 w 1219493"/>
                <a:gd name="connsiteY1" fmla="*/ 43176 h 780963"/>
                <a:gd name="connsiteX2" fmla="*/ 901695 w 1219493"/>
                <a:gd name="connsiteY2" fmla="*/ 50537 h 780963"/>
                <a:gd name="connsiteX3" fmla="*/ 824566 w 1219493"/>
                <a:gd name="connsiteY3" fmla="*/ 51077 h 780963"/>
                <a:gd name="connsiteX4" fmla="*/ 778570 w 1219493"/>
                <a:gd name="connsiteY4" fmla="*/ 51077 h 780963"/>
                <a:gd name="connsiteX5" fmla="*/ 743896 w 1219493"/>
                <a:gd name="connsiteY5" fmla="*/ 44705 h 780963"/>
                <a:gd name="connsiteX6" fmla="*/ 731557 w 1219493"/>
                <a:gd name="connsiteY6" fmla="*/ 47792 h 780963"/>
                <a:gd name="connsiteX7" fmla="*/ 731524 w 1219493"/>
                <a:gd name="connsiteY7" fmla="*/ 47792 h 780963"/>
                <a:gd name="connsiteX8" fmla="*/ 689774 w 1219493"/>
                <a:gd name="connsiteY8" fmla="*/ 37628 h 780963"/>
                <a:gd name="connsiteX9" fmla="*/ 640583 w 1219493"/>
                <a:gd name="connsiteY9" fmla="*/ 37628 h 780963"/>
                <a:gd name="connsiteX10" fmla="*/ 595296 w 1219493"/>
                <a:gd name="connsiteY10" fmla="*/ 30551 h 780963"/>
                <a:gd name="connsiteX11" fmla="*/ 535148 w 1219493"/>
                <a:gd name="connsiteY11" fmla="*/ 21352 h 780963"/>
                <a:gd name="connsiteX12" fmla="*/ 480609 w 1219493"/>
                <a:gd name="connsiteY12" fmla="*/ 10820 h 780963"/>
                <a:gd name="connsiteX13" fmla="*/ 480577 w 1219493"/>
                <a:gd name="connsiteY13" fmla="*/ 10820 h 780963"/>
                <a:gd name="connsiteX14" fmla="*/ 425550 w 1219493"/>
                <a:gd name="connsiteY14" fmla="*/ 6348 h 780963"/>
                <a:gd name="connsiteX15" fmla="*/ 425523 w 1219493"/>
                <a:gd name="connsiteY15" fmla="*/ 6348 h 780963"/>
                <a:gd name="connsiteX16" fmla="*/ 380407 w 1219493"/>
                <a:gd name="connsiteY16" fmla="*/ 4139 h 780963"/>
                <a:gd name="connsiteX17" fmla="*/ 239816 w 1219493"/>
                <a:gd name="connsiteY17" fmla="*/ 15463 h 780963"/>
                <a:gd name="connsiteX18" fmla="*/ 51138 w 1219493"/>
                <a:gd name="connsiteY18" fmla="*/ 129631 h 780963"/>
                <a:gd name="connsiteX19" fmla="*/ 190 w 1219493"/>
                <a:gd name="connsiteY19" fmla="*/ 363655 h 780963"/>
                <a:gd name="connsiteX20" fmla="*/ 67162 w 1219493"/>
                <a:gd name="connsiteY20" fmla="*/ 609938 h 780963"/>
                <a:gd name="connsiteX21" fmla="*/ 132259 w 1219493"/>
                <a:gd name="connsiteY21" fmla="*/ 728833 h 780963"/>
                <a:gd name="connsiteX22" fmla="*/ 201152 w 1219493"/>
                <a:gd name="connsiteY22" fmla="*/ 780722 h 780963"/>
                <a:gd name="connsiteX23" fmla="*/ 232884 w 1219493"/>
                <a:gd name="connsiteY23" fmla="*/ 774071 h 780963"/>
                <a:gd name="connsiteX24" fmla="*/ 233957 w 1219493"/>
                <a:gd name="connsiteY24" fmla="*/ 773307 h 780963"/>
                <a:gd name="connsiteX25" fmla="*/ 279699 w 1219493"/>
                <a:gd name="connsiteY25" fmla="*/ 709953 h 780963"/>
                <a:gd name="connsiteX26" fmla="*/ 327817 w 1219493"/>
                <a:gd name="connsiteY26" fmla="*/ 644845 h 780963"/>
                <a:gd name="connsiteX27" fmla="*/ 387965 w 1219493"/>
                <a:gd name="connsiteY27" fmla="*/ 605924 h 780963"/>
                <a:gd name="connsiteX28" fmla="*/ 437810 w 1219493"/>
                <a:gd name="connsiteY28" fmla="*/ 565838 h 780963"/>
                <a:gd name="connsiteX29" fmla="*/ 437837 w 1219493"/>
                <a:gd name="connsiteY29" fmla="*/ 565838 h 780963"/>
                <a:gd name="connsiteX30" fmla="*/ 462973 w 1219493"/>
                <a:gd name="connsiteY30" fmla="*/ 571953 h 780963"/>
                <a:gd name="connsiteX31" fmla="*/ 499059 w 1219493"/>
                <a:gd name="connsiteY31" fmla="*/ 547609 h 780963"/>
                <a:gd name="connsiteX32" fmla="*/ 552836 w 1219493"/>
                <a:gd name="connsiteY32" fmla="*/ 545118 h 780963"/>
                <a:gd name="connsiteX33" fmla="*/ 609391 w 1219493"/>
                <a:gd name="connsiteY33" fmla="*/ 517770 h 780963"/>
                <a:gd name="connsiteX34" fmla="*/ 661813 w 1219493"/>
                <a:gd name="connsiteY34" fmla="*/ 540703 h 780963"/>
                <a:gd name="connsiteX35" fmla="*/ 661845 w 1219493"/>
                <a:gd name="connsiteY35" fmla="*/ 540703 h 780963"/>
                <a:gd name="connsiteX36" fmla="*/ 663935 w 1219493"/>
                <a:gd name="connsiteY36" fmla="*/ 548373 h 780963"/>
                <a:gd name="connsiteX37" fmla="*/ 669428 w 1219493"/>
                <a:gd name="connsiteY37" fmla="*/ 575181 h 780963"/>
                <a:gd name="connsiteX38" fmla="*/ 669428 w 1219493"/>
                <a:gd name="connsiteY38" fmla="*/ 575238 h 780963"/>
                <a:gd name="connsiteX39" fmla="*/ 675254 w 1219493"/>
                <a:gd name="connsiteY39" fmla="*/ 580447 h 780963"/>
                <a:gd name="connsiteX40" fmla="*/ 686688 w 1219493"/>
                <a:gd name="connsiteY40" fmla="*/ 575238 h 780963"/>
                <a:gd name="connsiteX41" fmla="*/ 686720 w 1219493"/>
                <a:gd name="connsiteY41" fmla="*/ 575208 h 780963"/>
                <a:gd name="connsiteX42" fmla="*/ 694899 w 1219493"/>
                <a:gd name="connsiteY42" fmla="*/ 563632 h 780963"/>
                <a:gd name="connsiteX43" fmla="*/ 697899 w 1219493"/>
                <a:gd name="connsiteY43" fmla="*/ 559924 h 780963"/>
                <a:gd name="connsiteX44" fmla="*/ 705939 w 1219493"/>
                <a:gd name="connsiteY44" fmla="*/ 545088 h 780963"/>
                <a:gd name="connsiteX45" fmla="*/ 706051 w 1219493"/>
                <a:gd name="connsiteY45" fmla="*/ 545118 h 780963"/>
                <a:gd name="connsiteX46" fmla="*/ 829515 w 1219493"/>
                <a:gd name="connsiteY46" fmla="*/ 517770 h 780963"/>
                <a:gd name="connsiteX47" fmla="*/ 934950 w 1219493"/>
                <a:gd name="connsiteY47" fmla="*/ 448814 h 780963"/>
                <a:gd name="connsiteX48" fmla="*/ 990854 w 1219493"/>
                <a:gd name="connsiteY48" fmla="*/ 397149 h 780963"/>
                <a:gd name="connsiteX49" fmla="*/ 1024108 w 1219493"/>
                <a:gd name="connsiteY49" fmla="*/ 346195 h 780963"/>
                <a:gd name="connsiteX50" fmla="*/ 1067981 w 1219493"/>
                <a:gd name="connsiteY50" fmla="*/ 289579 h 780963"/>
                <a:gd name="connsiteX51" fmla="*/ 1118221 w 1219493"/>
                <a:gd name="connsiteY51" fmla="*/ 202531 h 780963"/>
                <a:gd name="connsiteX52" fmla="*/ 1190402 w 1219493"/>
                <a:gd name="connsiteY52" fmla="*/ 125392 h 780963"/>
                <a:gd name="connsiteX53" fmla="*/ 1219412 w 1219493"/>
                <a:gd name="connsiteY53" fmla="*/ 80096 h 780963"/>
                <a:gd name="connsiteX54" fmla="*/ 1174833 w 1219493"/>
                <a:gd name="connsiteY54" fmla="*/ 52462 h 7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19493" h="780963">
                  <a:moveTo>
                    <a:pt x="1174833" y="52462"/>
                  </a:moveTo>
                  <a:cubicBezTo>
                    <a:pt x="1141578" y="45385"/>
                    <a:pt x="1056664" y="41168"/>
                    <a:pt x="1025528" y="43176"/>
                  </a:cubicBezTo>
                  <a:cubicBezTo>
                    <a:pt x="994391" y="45214"/>
                    <a:pt x="929291" y="48244"/>
                    <a:pt x="901695" y="50537"/>
                  </a:cubicBezTo>
                  <a:cubicBezTo>
                    <a:pt x="874097" y="52800"/>
                    <a:pt x="842255" y="53199"/>
                    <a:pt x="824566" y="51077"/>
                  </a:cubicBezTo>
                  <a:cubicBezTo>
                    <a:pt x="806873" y="48952"/>
                    <a:pt x="788475" y="53906"/>
                    <a:pt x="778570" y="51077"/>
                  </a:cubicBezTo>
                  <a:cubicBezTo>
                    <a:pt x="778570" y="51077"/>
                    <a:pt x="767952" y="39045"/>
                    <a:pt x="743896" y="44705"/>
                  </a:cubicBezTo>
                  <a:cubicBezTo>
                    <a:pt x="738486" y="45981"/>
                    <a:pt x="734611" y="46968"/>
                    <a:pt x="731557" y="47792"/>
                  </a:cubicBezTo>
                  <a:lnTo>
                    <a:pt x="731524" y="47792"/>
                  </a:lnTo>
                  <a:cubicBezTo>
                    <a:pt x="712162" y="43829"/>
                    <a:pt x="707807" y="39753"/>
                    <a:pt x="689774" y="37628"/>
                  </a:cubicBezTo>
                  <a:cubicBezTo>
                    <a:pt x="671747" y="35506"/>
                    <a:pt x="649780" y="43290"/>
                    <a:pt x="640583" y="37628"/>
                  </a:cubicBezTo>
                  <a:cubicBezTo>
                    <a:pt x="631385" y="31966"/>
                    <a:pt x="609450" y="30551"/>
                    <a:pt x="595296" y="30551"/>
                  </a:cubicBezTo>
                  <a:cubicBezTo>
                    <a:pt x="581142" y="30551"/>
                    <a:pt x="552131" y="29844"/>
                    <a:pt x="535148" y="21352"/>
                  </a:cubicBezTo>
                  <a:cubicBezTo>
                    <a:pt x="518167" y="12858"/>
                    <a:pt x="494137" y="14980"/>
                    <a:pt x="480609" y="10820"/>
                  </a:cubicBezTo>
                  <a:lnTo>
                    <a:pt x="480577" y="10820"/>
                  </a:lnTo>
                  <a:cubicBezTo>
                    <a:pt x="470926" y="941"/>
                    <a:pt x="445057" y="-5485"/>
                    <a:pt x="425550" y="6348"/>
                  </a:cubicBezTo>
                  <a:lnTo>
                    <a:pt x="425523" y="6348"/>
                  </a:lnTo>
                  <a:cubicBezTo>
                    <a:pt x="411233" y="5443"/>
                    <a:pt x="394730" y="4537"/>
                    <a:pt x="380407" y="4139"/>
                  </a:cubicBezTo>
                  <a:cubicBezTo>
                    <a:pt x="346443" y="3177"/>
                    <a:pt x="297387" y="1309"/>
                    <a:pt x="239816" y="15463"/>
                  </a:cubicBezTo>
                  <a:cubicBezTo>
                    <a:pt x="182277" y="29616"/>
                    <a:pt x="89804" y="49431"/>
                    <a:pt x="51138" y="129631"/>
                  </a:cubicBezTo>
                  <a:cubicBezTo>
                    <a:pt x="12448" y="209827"/>
                    <a:pt x="-1707" y="296650"/>
                    <a:pt x="190" y="363655"/>
                  </a:cubicBezTo>
                  <a:cubicBezTo>
                    <a:pt x="2057" y="430630"/>
                    <a:pt x="48309" y="562749"/>
                    <a:pt x="67162" y="609938"/>
                  </a:cubicBezTo>
                  <a:cubicBezTo>
                    <a:pt x="86043" y="657098"/>
                    <a:pt x="112449" y="702394"/>
                    <a:pt x="132259" y="728833"/>
                  </a:cubicBezTo>
                  <a:cubicBezTo>
                    <a:pt x="152077" y="755243"/>
                    <a:pt x="173781" y="783552"/>
                    <a:pt x="201152" y="780722"/>
                  </a:cubicBezTo>
                  <a:cubicBezTo>
                    <a:pt x="215786" y="779196"/>
                    <a:pt x="225838" y="778768"/>
                    <a:pt x="232884" y="774071"/>
                  </a:cubicBezTo>
                  <a:cubicBezTo>
                    <a:pt x="233249" y="773817"/>
                    <a:pt x="233623" y="773562"/>
                    <a:pt x="233957" y="773307"/>
                  </a:cubicBezTo>
                  <a:cubicBezTo>
                    <a:pt x="253349" y="759379"/>
                    <a:pt x="267894" y="737045"/>
                    <a:pt x="279699" y="709953"/>
                  </a:cubicBezTo>
                  <a:cubicBezTo>
                    <a:pt x="291728" y="682351"/>
                    <a:pt x="309419" y="660416"/>
                    <a:pt x="327817" y="644845"/>
                  </a:cubicBezTo>
                  <a:cubicBezTo>
                    <a:pt x="346215" y="629277"/>
                    <a:pt x="375226" y="623615"/>
                    <a:pt x="387965" y="605924"/>
                  </a:cubicBezTo>
                  <a:cubicBezTo>
                    <a:pt x="400700" y="588231"/>
                    <a:pt x="419751" y="572519"/>
                    <a:pt x="437810" y="565838"/>
                  </a:cubicBezTo>
                  <a:cubicBezTo>
                    <a:pt x="437810" y="565868"/>
                    <a:pt x="437837" y="565838"/>
                    <a:pt x="437837" y="565838"/>
                  </a:cubicBezTo>
                  <a:cubicBezTo>
                    <a:pt x="444458" y="570877"/>
                    <a:pt x="452981" y="573622"/>
                    <a:pt x="462973" y="571953"/>
                  </a:cubicBezTo>
                  <a:cubicBezTo>
                    <a:pt x="479953" y="569123"/>
                    <a:pt x="491983" y="557230"/>
                    <a:pt x="499059" y="547609"/>
                  </a:cubicBezTo>
                  <a:cubicBezTo>
                    <a:pt x="511793" y="547186"/>
                    <a:pt x="537866" y="550582"/>
                    <a:pt x="552836" y="545118"/>
                  </a:cubicBezTo>
                  <a:cubicBezTo>
                    <a:pt x="576188" y="536569"/>
                    <a:pt x="594475" y="522329"/>
                    <a:pt x="609391" y="517770"/>
                  </a:cubicBezTo>
                  <a:cubicBezTo>
                    <a:pt x="625046" y="536428"/>
                    <a:pt x="661813" y="540703"/>
                    <a:pt x="661813" y="540703"/>
                  </a:cubicBezTo>
                  <a:lnTo>
                    <a:pt x="661845" y="540703"/>
                  </a:lnTo>
                  <a:cubicBezTo>
                    <a:pt x="662466" y="543223"/>
                    <a:pt x="663146" y="545795"/>
                    <a:pt x="663935" y="548373"/>
                  </a:cubicBezTo>
                  <a:cubicBezTo>
                    <a:pt x="666962" y="558111"/>
                    <a:pt x="666395" y="568812"/>
                    <a:pt x="669428" y="575181"/>
                  </a:cubicBezTo>
                  <a:cubicBezTo>
                    <a:pt x="669428" y="575211"/>
                    <a:pt x="669428" y="575211"/>
                    <a:pt x="669428" y="575238"/>
                  </a:cubicBezTo>
                  <a:cubicBezTo>
                    <a:pt x="670639" y="577783"/>
                    <a:pt x="672422" y="579626"/>
                    <a:pt x="675254" y="580447"/>
                  </a:cubicBezTo>
                  <a:cubicBezTo>
                    <a:pt x="679896" y="581775"/>
                    <a:pt x="683463" y="579200"/>
                    <a:pt x="686688" y="575238"/>
                  </a:cubicBezTo>
                  <a:lnTo>
                    <a:pt x="686720" y="575208"/>
                  </a:lnTo>
                  <a:cubicBezTo>
                    <a:pt x="689492" y="571869"/>
                    <a:pt x="692072" y="567508"/>
                    <a:pt x="694899" y="563632"/>
                  </a:cubicBezTo>
                  <a:cubicBezTo>
                    <a:pt x="695861" y="562331"/>
                    <a:pt x="696853" y="561055"/>
                    <a:pt x="697899" y="559924"/>
                  </a:cubicBezTo>
                  <a:cubicBezTo>
                    <a:pt x="703362" y="553981"/>
                    <a:pt x="705340" y="549761"/>
                    <a:pt x="705939" y="545088"/>
                  </a:cubicBezTo>
                  <a:lnTo>
                    <a:pt x="706051" y="545118"/>
                  </a:lnTo>
                  <a:cubicBezTo>
                    <a:pt x="734018" y="542315"/>
                    <a:pt x="800504" y="524536"/>
                    <a:pt x="829515" y="517770"/>
                  </a:cubicBezTo>
                  <a:cubicBezTo>
                    <a:pt x="858531" y="511005"/>
                    <a:pt x="920804" y="460135"/>
                    <a:pt x="934950" y="448814"/>
                  </a:cubicBezTo>
                  <a:cubicBezTo>
                    <a:pt x="949104" y="437487"/>
                    <a:pt x="975288" y="408473"/>
                    <a:pt x="990854" y="397149"/>
                  </a:cubicBezTo>
                  <a:cubicBezTo>
                    <a:pt x="1006420" y="385826"/>
                    <a:pt x="1019865" y="358226"/>
                    <a:pt x="1024108" y="346195"/>
                  </a:cubicBezTo>
                  <a:cubicBezTo>
                    <a:pt x="1028352" y="334164"/>
                    <a:pt x="1053124" y="309394"/>
                    <a:pt x="1067981" y="289579"/>
                  </a:cubicBezTo>
                  <a:cubicBezTo>
                    <a:pt x="1082842" y="269763"/>
                    <a:pt x="1104067" y="231547"/>
                    <a:pt x="1118221" y="202531"/>
                  </a:cubicBezTo>
                  <a:cubicBezTo>
                    <a:pt x="1132375" y="173514"/>
                    <a:pt x="1173415" y="136715"/>
                    <a:pt x="1190402" y="125392"/>
                  </a:cubicBezTo>
                  <a:cubicBezTo>
                    <a:pt x="1207382" y="114068"/>
                    <a:pt x="1218000" y="99914"/>
                    <a:pt x="1219412" y="80096"/>
                  </a:cubicBezTo>
                  <a:cubicBezTo>
                    <a:pt x="1220827" y="60273"/>
                    <a:pt x="1208092" y="59565"/>
                    <a:pt x="1174833" y="52462"/>
                  </a:cubicBezTo>
                  <a:close/>
                </a:path>
              </a:pathLst>
            </a:custGeom>
            <a:noFill/>
            <a:ln w="675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753" name="Graphic 11">
              <a:extLst>
                <a:ext uri="{FF2B5EF4-FFF2-40B4-BE49-F238E27FC236}">
                  <a16:creationId xmlns:a16="http://schemas.microsoft.com/office/drawing/2014/main" id="{ED3DCFA3-AE73-CF0F-4713-32204C74AC6E}"/>
                </a:ext>
              </a:extLst>
            </p:cNvPr>
            <p:cNvGrpSpPr/>
            <p:nvPr/>
          </p:nvGrpSpPr>
          <p:grpSpPr>
            <a:xfrm>
              <a:off x="5071315" y="2045929"/>
              <a:ext cx="1219501" cy="780974"/>
              <a:chOff x="5071315" y="2045929"/>
              <a:chExt cx="1219501" cy="780974"/>
            </a:xfrm>
          </p:grpSpPr>
          <p:sp>
            <p:nvSpPr>
              <p:cNvPr id="760" name="Free-form: Shape 2348">
                <a:extLst>
                  <a:ext uri="{FF2B5EF4-FFF2-40B4-BE49-F238E27FC236}">
                    <a16:creationId xmlns:a16="http://schemas.microsoft.com/office/drawing/2014/main" id="{7F37B701-A5D5-F249-1AB2-23273C562D03}"/>
                  </a:ext>
                </a:extLst>
              </p:cNvPr>
              <p:cNvSpPr/>
              <p:nvPr/>
            </p:nvSpPr>
            <p:spPr>
              <a:xfrm>
                <a:off x="5739283" y="2586674"/>
                <a:ext cx="30282" cy="40096"/>
              </a:xfrm>
              <a:custGeom>
                <a:avLst/>
                <a:gdLst>
                  <a:gd name="connsiteX0" fmla="*/ 29217 w 30282"/>
                  <a:gd name="connsiteY0" fmla="*/ 5957 h 40096"/>
                  <a:gd name="connsiteX1" fmla="*/ 26924 w 30282"/>
                  <a:gd name="connsiteY1" fmla="*/ 22856 h 40096"/>
                  <a:gd name="connsiteX2" fmla="*/ 18745 w 30282"/>
                  <a:gd name="connsiteY2" fmla="*/ 34432 h 40096"/>
                  <a:gd name="connsiteX3" fmla="*/ 18713 w 30282"/>
                  <a:gd name="connsiteY3" fmla="*/ 34462 h 40096"/>
                  <a:gd name="connsiteX4" fmla="*/ 7279 w 30282"/>
                  <a:gd name="connsiteY4" fmla="*/ 39671 h 40096"/>
                  <a:gd name="connsiteX5" fmla="*/ 1453 w 30282"/>
                  <a:gd name="connsiteY5" fmla="*/ 34462 h 40096"/>
                  <a:gd name="connsiteX6" fmla="*/ 1453 w 30282"/>
                  <a:gd name="connsiteY6" fmla="*/ 34405 h 40096"/>
                  <a:gd name="connsiteX7" fmla="*/ 5158 w 30282"/>
                  <a:gd name="connsiteY7" fmla="*/ 17026 h 40096"/>
                  <a:gd name="connsiteX8" fmla="*/ 21800 w 30282"/>
                  <a:gd name="connsiteY8" fmla="*/ 4342 h 40096"/>
                  <a:gd name="connsiteX9" fmla="*/ 29247 w 30282"/>
                  <a:gd name="connsiteY9" fmla="*/ -73 h 40096"/>
                  <a:gd name="connsiteX10" fmla="*/ 29217 w 30282"/>
                  <a:gd name="connsiteY10" fmla="*/ 5957 h 40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82" h="40096">
                    <a:moveTo>
                      <a:pt x="29217" y="5957"/>
                    </a:moveTo>
                    <a:cubicBezTo>
                      <a:pt x="27661" y="10456"/>
                      <a:pt x="28089" y="16996"/>
                      <a:pt x="26924" y="22856"/>
                    </a:cubicBezTo>
                    <a:cubicBezTo>
                      <a:pt x="24098" y="26735"/>
                      <a:pt x="21520" y="31093"/>
                      <a:pt x="18745" y="34432"/>
                    </a:cubicBezTo>
                    <a:lnTo>
                      <a:pt x="18713" y="34462"/>
                    </a:lnTo>
                    <a:cubicBezTo>
                      <a:pt x="15491" y="38424"/>
                      <a:pt x="11922" y="40999"/>
                      <a:pt x="7279" y="39671"/>
                    </a:cubicBezTo>
                    <a:cubicBezTo>
                      <a:pt x="4448" y="38850"/>
                      <a:pt x="2664" y="37010"/>
                      <a:pt x="1453" y="34462"/>
                    </a:cubicBezTo>
                    <a:cubicBezTo>
                      <a:pt x="1453" y="34432"/>
                      <a:pt x="1453" y="34432"/>
                      <a:pt x="1453" y="34405"/>
                    </a:cubicBezTo>
                    <a:cubicBezTo>
                      <a:pt x="-674" y="26591"/>
                      <a:pt x="-1184" y="20563"/>
                      <a:pt x="5158" y="17026"/>
                    </a:cubicBezTo>
                    <a:cubicBezTo>
                      <a:pt x="11526" y="13484"/>
                      <a:pt x="14388" y="10034"/>
                      <a:pt x="21800" y="4342"/>
                    </a:cubicBezTo>
                    <a:cubicBezTo>
                      <a:pt x="25426" y="1569"/>
                      <a:pt x="27946" y="-73"/>
                      <a:pt x="29247" y="-73"/>
                    </a:cubicBezTo>
                    <a:cubicBezTo>
                      <a:pt x="30634" y="-71"/>
                      <a:pt x="30661" y="1740"/>
                      <a:pt x="29217" y="5957"/>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1" name="Free-form: Shape 2349">
                <a:extLst>
                  <a:ext uri="{FF2B5EF4-FFF2-40B4-BE49-F238E27FC236}">
                    <a16:creationId xmlns:a16="http://schemas.microsoft.com/office/drawing/2014/main" id="{9E13ECCC-D6DE-AE7A-C3BD-8D28538A19AB}"/>
                  </a:ext>
                </a:extLst>
              </p:cNvPr>
              <p:cNvSpPr/>
              <p:nvPr/>
            </p:nvSpPr>
            <p:spPr>
              <a:xfrm>
                <a:off x="5677801" y="2089169"/>
                <a:ext cx="172060" cy="520439"/>
              </a:xfrm>
              <a:custGeom>
                <a:avLst/>
                <a:gdLst>
                  <a:gd name="connsiteX0" fmla="*/ 137401 w 172060"/>
                  <a:gd name="connsiteY0" fmla="*/ 1484 h 520439"/>
                  <a:gd name="connsiteX1" fmla="*/ 125063 w 172060"/>
                  <a:gd name="connsiteY1" fmla="*/ 4571 h 520439"/>
                  <a:gd name="connsiteX2" fmla="*/ 125030 w 172060"/>
                  <a:gd name="connsiteY2" fmla="*/ 4571 h 520439"/>
                  <a:gd name="connsiteX3" fmla="*/ 91404 w 172060"/>
                  <a:gd name="connsiteY3" fmla="*/ 13120 h 520439"/>
                  <a:gd name="connsiteX4" fmla="*/ 32674 w 172060"/>
                  <a:gd name="connsiteY4" fmla="*/ 49609 h 520439"/>
                  <a:gd name="connsiteX5" fmla="*/ 10 w 172060"/>
                  <a:gd name="connsiteY5" fmla="*/ 121824 h 520439"/>
                  <a:gd name="connsiteX6" fmla="*/ 10 w 172060"/>
                  <a:gd name="connsiteY6" fmla="*/ 121853 h 520439"/>
                  <a:gd name="connsiteX7" fmla="*/ 10734 w 172060"/>
                  <a:gd name="connsiteY7" fmla="*/ 145859 h 520439"/>
                  <a:gd name="connsiteX8" fmla="*/ 30552 w 172060"/>
                  <a:gd name="connsiteY8" fmla="*/ 254137 h 520439"/>
                  <a:gd name="connsiteX9" fmla="*/ 31400 w 172060"/>
                  <a:gd name="connsiteY9" fmla="*/ 260848 h 520439"/>
                  <a:gd name="connsiteX10" fmla="*/ 50364 w 172060"/>
                  <a:gd name="connsiteY10" fmla="*/ 319248 h 520439"/>
                  <a:gd name="connsiteX11" fmla="*/ 68053 w 172060"/>
                  <a:gd name="connsiteY11" fmla="*/ 385065 h 520439"/>
                  <a:gd name="connsiteX12" fmla="*/ 80082 w 172060"/>
                  <a:gd name="connsiteY12" fmla="*/ 455131 h 520439"/>
                  <a:gd name="connsiteX13" fmla="*/ 91516 w 172060"/>
                  <a:gd name="connsiteY13" fmla="*/ 496970 h 520439"/>
                  <a:gd name="connsiteX14" fmla="*/ 90727 w 172060"/>
                  <a:gd name="connsiteY14" fmla="*/ 497480 h 520439"/>
                  <a:gd name="connsiteX15" fmla="*/ 90694 w 172060"/>
                  <a:gd name="connsiteY15" fmla="*/ 503510 h 520439"/>
                  <a:gd name="connsiteX16" fmla="*/ 88402 w 172060"/>
                  <a:gd name="connsiteY16" fmla="*/ 520409 h 520439"/>
                  <a:gd name="connsiteX17" fmla="*/ 91402 w 172060"/>
                  <a:gd name="connsiteY17" fmla="*/ 516701 h 520439"/>
                  <a:gd name="connsiteX18" fmla="*/ 99442 w 172060"/>
                  <a:gd name="connsiteY18" fmla="*/ 501865 h 520439"/>
                  <a:gd name="connsiteX19" fmla="*/ 99553 w 172060"/>
                  <a:gd name="connsiteY19" fmla="*/ 495469 h 520439"/>
                  <a:gd name="connsiteX20" fmla="*/ 85743 w 172060"/>
                  <a:gd name="connsiteY20" fmla="*/ 460790 h 520439"/>
                  <a:gd name="connsiteX21" fmla="*/ 77248 w 172060"/>
                  <a:gd name="connsiteY21" fmla="*/ 399219 h 520439"/>
                  <a:gd name="connsiteX22" fmla="*/ 58849 w 172060"/>
                  <a:gd name="connsiteY22" fmla="*/ 317125 h 520439"/>
                  <a:gd name="connsiteX23" fmla="*/ 35104 w 172060"/>
                  <a:gd name="connsiteY23" fmla="*/ 260311 h 520439"/>
                  <a:gd name="connsiteX24" fmla="*/ 34083 w 172060"/>
                  <a:gd name="connsiteY24" fmla="*/ 250600 h 520439"/>
                  <a:gd name="connsiteX25" fmla="*/ 19929 w 172060"/>
                  <a:gd name="connsiteY25" fmla="*/ 155765 h 520439"/>
                  <a:gd name="connsiteX26" fmla="*/ 15685 w 172060"/>
                  <a:gd name="connsiteY26" fmla="*/ 104103 h 520439"/>
                  <a:gd name="connsiteX27" fmla="*/ 61681 w 172060"/>
                  <a:gd name="connsiteY27" fmla="*/ 34748 h 520439"/>
                  <a:gd name="connsiteX28" fmla="*/ 119708 w 172060"/>
                  <a:gd name="connsiteY28" fmla="*/ 16348 h 520439"/>
                  <a:gd name="connsiteX29" fmla="*/ 172070 w 172060"/>
                  <a:gd name="connsiteY29" fmla="*/ 7856 h 520439"/>
                  <a:gd name="connsiteX30" fmla="*/ 137401 w 172060"/>
                  <a:gd name="connsiteY30" fmla="*/ 1484 h 5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2060" h="520439">
                    <a:moveTo>
                      <a:pt x="137401" y="1484"/>
                    </a:moveTo>
                    <a:cubicBezTo>
                      <a:pt x="131992" y="2761"/>
                      <a:pt x="128117" y="3747"/>
                      <a:pt x="125063" y="4571"/>
                    </a:cubicBezTo>
                    <a:lnTo>
                      <a:pt x="125030" y="4571"/>
                    </a:lnTo>
                    <a:cubicBezTo>
                      <a:pt x="114445" y="7431"/>
                      <a:pt x="113342" y="8423"/>
                      <a:pt x="91404" y="13120"/>
                    </a:cubicBezTo>
                    <a:cubicBezTo>
                      <a:pt x="63099" y="19177"/>
                      <a:pt x="44028" y="36190"/>
                      <a:pt x="32674" y="49609"/>
                    </a:cubicBezTo>
                    <a:cubicBezTo>
                      <a:pt x="17107" y="68010"/>
                      <a:pt x="4880" y="90064"/>
                      <a:pt x="10" y="121824"/>
                    </a:cubicBezTo>
                    <a:cubicBezTo>
                      <a:pt x="37" y="121853"/>
                      <a:pt x="10" y="121853"/>
                      <a:pt x="10" y="121853"/>
                    </a:cubicBezTo>
                    <a:cubicBezTo>
                      <a:pt x="4341" y="130600"/>
                      <a:pt x="8078" y="138866"/>
                      <a:pt x="10734" y="145859"/>
                    </a:cubicBezTo>
                    <a:cubicBezTo>
                      <a:pt x="20641" y="172043"/>
                      <a:pt x="24888" y="203890"/>
                      <a:pt x="30552" y="254137"/>
                    </a:cubicBezTo>
                    <a:cubicBezTo>
                      <a:pt x="30806" y="256487"/>
                      <a:pt x="31086" y="258723"/>
                      <a:pt x="31400" y="260848"/>
                    </a:cubicBezTo>
                    <a:cubicBezTo>
                      <a:pt x="37375" y="303904"/>
                      <a:pt x="49009" y="299489"/>
                      <a:pt x="50364" y="319248"/>
                    </a:cubicBezTo>
                    <a:cubicBezTo>
                      <a:pt x="51776" y="339971"/>
                      <a:pt x="71595" y="354349"/>
                      <a:pt x="68053" y="385065"/>
                    </a:cubicBezTo>
                    <a:cubicBezTo>
                      <a:pt x="64492" y="415779"/>
                      <a:pt x="77253" y="441682"/>
                      <a:pt x="80082" y="455131"/>
                    </a:cubicBezTo>
                    <a:cubicBezTo>
                      <a:pt x="82830" y="468154"/>
                      <a:pt x="88884" y="491137"/>
                      <a:pt x="91516" y="496970"/>
                    </a:cubicBezTo>
                    <a:lnTo>
                      <a:pt x="90727" y="497480"/>
                    </a:lnTo>
                    <a:cubicBezTo>
                      <a:pt x="92115" y="497480"/>
                      <a:pt x="92139" y="499290"/>
                      <a:pt x="90694" y="503510"/>
                    </a:cubicBezTo>
                    <a:cubicBezTo>
                      <a:pt x="89139" y="508009"/>
                      <a:pt x="89567" y="514549"/>
                      <a:pt x="88402" y="520409"/>
                    </a:cubicBezTo>
                    <a:cubicBezTo>
                      <a:pt x="89364" y="519108"/>
                      <a:pt x="90356" y="517832"/>
                      <a:pt x="91402" y="516701"/>
                    </a:cubicBezTo>
                    <a:cubicBezTo>
                      <a:pt x="96865" y="510758"/>
                      <a:pt x="98843" y="506538"/>
                      <a:pt x="99442" y="501865"/>
                    </a:cubicBezTo>
                    <a:cubicBezTo>
                      <a:pt x="99665" y="499857"/>
                      <a:pt x="99665" y="497789"/>
                      <a:pt x="99553" y="495469"/>
                    </a:cubicBezTo>
                    <a:cubicBezTo>
                      <a:pt x="99188" y="487684"/>
                      <a:pt x="84326" y="479900"/>
                      <a:pt x="85743" y="460790"/>
                    </a:cubicBezTo>
                    <a:cubicBezTo>
                      <a:pt x="87155" y="441682"/>
                      <a:pt x="77248" y="424699"/>
                      <a:pt x="77248" y="399219"/>
                    </a:cubicBezTo>
                    <a:cubicBezTo>
                      <a:pt x="77248" y="373739"/>
                      <a:pt x="70172" y="340480"/>
                      <a:pt x="58849" y="317125"/>
                    </a:cubicBezTo>
                    <a:cubicBezTo>
                      <a:pt x="48776" y="296318"/>
                      <a:pt x="38668" y="285054"/>
                      <a:pt x="35104" y="260311"/>
                    </a:cubicBezTo>
                    <a:cubicBezTo>
                      <a:pt x="34649" y="257311"/>
                      <a:pt x="34310" y="254083"/>
                      <a:pt x="34083" y="250600"/>
                    </a:cubicBezTo>
                    <a:cubicBezTo>
                      <a:pt x="31961" y="218753"/>
                      <a:pt x="31961" y="182660"/>
                      <a:pt x="19929" y="155765"/>
                    </a:cubicBezTo>
                    <a:cubicBezTo>
                      <a:pt x="7902" y="128873"/>
                      <a:pt x="10026" y="123919"/>
                      <a:pt x="15685" y="104103"/>
                    </a:cubicBezTo>
                    <a:cubicBezTo>
                      <a:pt x="21349" y="84288"/>
                      <a:pt x="40451" y="46780"/>
                      <a:pt x="61681" y="34748"/>
                    </a:cubicBezTo>
                    <a:cubicBezTo>
                      <a:pt x="82911" y="22720"/>
                      <a:pt x="102014" y="19888"/>
                      <a:pt x="119708" y="16348"/>
                    </a:cubicBezTo>
                    <a:cubicBezTo>
                      <a:pt x="137396" y="12811"/>
                      <a:pt x="151550" y="1487"/>
                      <a:pt x="172070" y="7856"/>
                    </a:cubicBezTo>
                    <a:cubicBezTo>
                      <a:pt x="172075" y="7854"/>
                      <a:pt x="161458" y="-4178"/>
                      <a:pt x="137401" y="1484"/>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2" name="Free-form: Shape 2350">
                <a:extLst>
                  <a:ext uri="{FF2B5EF4-FFF2-40B4-BE49-F238E27FC236}">
                    <a16:creationId xmlns:a16="http://schemas.microsoft.com/office/drawing/2014/main" id="{9618B257-C178-CC1C-7E43-DDDDEAAE808B}"/>
                  </a:ext>
                </a:extLst>
              </p:cNvPr>
              <p:cNvSpPr/>
              <p:nvPr/>
            </p:nvSpPr>
            <p:spPr>
              <a:xfrm>
                <a:off x="5496847" y="2045934"/>
                <a:ext cx="272459" cy="575220"/>
              </a:xfrm>
              <a:custGeom>
                <a:avLst/>
                <a:gdLst>
                  <a:gd name="connsiteX0" fmla="*/ 261061 w 272459"/>
                  <a:gd name="connsiteY0" fmla="*/ 498365 h 575220"/>
                  <a:gd name="connsiteX1" fmla="*/ 249031 w 272459"/>
                  <a:gd name="connsiteY1" fmla="*/ 428300 h 575220"/>
                  <a:gd name="connsiteX2" fmla="*/ 231343 w 272459"/>
                  <a:gd name="connsiteY2" fmla="*/ 362482 h 575220"/>
                  <a:gd name="connsiteX3" fmla="*/ 212378 w 272459"/>
                  <a:gd name="connsiteY3" fmla="*/ 304082 h 575220"/>
                  <a:gd name="connsiteX4" fmla="*/ 211530 w 272459"/>
                  <a:gd name="connsiteY4" fmla="*/ 297372 h 575220"/>
                  <a:gd name="connsiteX5" fmla="*/ 191712 w 272459"/>
                  <a:gd name="connsiteY5" fmla="*/ 189093 h 575220"/>
                  <a:gd name="connsiteX6" fmla="*/ 180989 w 272459"/>
                  <a:gd name="connsiteY6" fmla="*/ 165088 h 575220"/>
                  <a:gd name="connsiteX7" fmla="*/ 180989 w 272459"/>
                  <a:gd name="connsiteY7" fmla="*/ 165058 h 575220"/>
                  <a:gd name="connsiteX8" fmla="*/ 163978 w 272459"/>
                  <a:gd name="connsiteY8" fmla="*/ 132477 h 575220"/>
                  <a:gd name="connsiteX9" fmla="*/ 145718 w 272459"/>
                  <a:gd name="connsiteY9" fmla="*/ 99216 h 575220"/>
                  <a:gd name="connsiteX10" fmla="*/ 95478 w 272459"/>
                  <a:gd name="connsiteY10" fmla="*/ 56357 h 575220"/>
                  <a:gd name="connsiteX11" fmla="*/ 57267 w 272459"/>
                  <a:gd name="connsiteY11" fmla="*/ 13583 h 575220"/>
                  <a:gd name="connsiteX12" fmla="*/ 55091 w 272459"/>
                  <a:gd name="connsiteY12" fmla="*/ 10837 h 575220"/>
                  <a:gd name="connsiteX13" fmla="*/ 55058 w 272459"/>
                  <a:gd name="connsiteY13" fmla="*/ 10837 h 575220"/>
                  <a:gd name="connsiteX14" fmla="*/ 32 w 272459"/>
                  <a:gd name="connsiteY14" fmla="*/ 6365 h 575220"/>
                  <a:gd name="connsiteX15" fmla="*/ 35077 w 272459"/>
                  <a:gd name="connsiteY15" fmla="*/ 8856 h 575220"/>
                  <a:gd name="connsiteX16" fmla="*/ 87922 w 272459"/>
                  <a:gd name="connsiteY16" fmla="*/ 58878 h 575220"/>
                  <a:gd name="connsiteX17" fmla="*/ 159791 w 272459"/>
                  <a:gd name="connsiteY17" fmla="*/ 134716 h 575220"/>
                  <a:gd name="connsiteX18" fmla="*/ 162447 w 272459"/>
                  <a:gd name="connsiteY18" fmla="*/ 140036 h 575220"/>
                  <a:gd name="connsiteX19" fmla="*/ 192650 w 272459"/>
                  <a:gd name="connsiteY19" fmla="*/ 239116 h 575220"/>
                  <a:gd name="connsiteX20" fmla="*/ 203972 w 272459"/>
                  <a:gd name="connsiteY20" fmla="*/ 335363 h 575220"/>
                  <a:gd name="connsiteX21" fmla="*/ 193582 w 272459"/>
                  <a:gd name="connsiteY21" fmla="*/ 428780 h 575220"/>
                  <a:gd name="connsiteX22" fmla="*/ 175468 w 272459"/>
                  <a:gd name="connsiteY22" fmla="*/ 489898 h 575220"/>
                  <a:gd name="connsiteX23" fmla="*/ 200208 w 272459"/>
                  <a:gd name="connsiteY23" fmla="*/ 489898 h 575220"/>
                  <a:gd name="connsiteX24" fmla="*/ 223554 w 272459"/>
                  <a:gd name="connsiteY24" fmla="*/ 512519 h 575220"/>
                  <a:gd name="connsiteX25" fmla="*/ 236327 w 272459"/>
                  <a:gd name="connsiteY25" fmla="*/ 540714 h 575220"/>
                  <a:gd name="connsiteX26" fmla="*/ 238416 w 272459"/>
                  <a:gd name="connsiteY26" fmla="*/ 548385 h 575220"/>
                  <a:gd name="connsiteX27" fmla="*/ 243909 w 272459"/>
                  <a:gd name="connsiteY27" fmla="*/ 575193 h 575220"/>
                  <a:gd name="connsiteX28" fmla="*/ 247614 w 272459"/>
                  <a:gd name="connsiteY28" fmla="*/ 557814 h 575220"/>
                  <a:gd name="connsiteX29" fmla="*/ 264256 w 272459"/>
                  <a:gd name="connsiteY29" fmla="*/ 545129 h 575220"/>
                  <a:gd name="connsiteX30" fmla="*/ 271703 w 272459"/>
                  <a:gd name="connsiteY30" fmla="*/ 540714 h 575220"/>
                  <a:gd name="connsiteX31" fmla="*/ 272491 w 272459"/>
                  <a:gd name="connsiteY31" fmla="*/ 540205 h 575220"/>
                  <a:gd name="connsiteX32" fmla="*/ 261061 w 272459"/>
                  <a:gd name="connsiteY32" fmla="*/ 498365 h 57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459" h="575220">
                    <a:moveTo>
                      <a:pt x="261061" y="498365"/>
                    </a:moveTo>
                    <a:cubicBezTo>
                      <a:pt x="258229" y="484916"/>
                      <a:pt x="245467" y="459014"/>
                      <a:pt x="249031" y="428300"/>
                    </a:cubicBezTo>
                    <a:cubicBezTo>
                      <a:pt x="252573" y="397584"/>
                      <a:pt x="232755" y="383203"/>
                      <a:pt x="231343" y="362482"/>
                    </a:cubicBezTo>
                    <a:cubicBezTo>
                      <a:pt x="229988" y="342724"/>
                      <a:pt x="218354" y="347139"/>
                      <a:pt x="212378" y="304082"/>
                    </a:cubicBezTo>
                    <a:cubicBezTo>
                      <a:pt x="212067" y="301960"/>
                      <a:pt x="211785" y="299724"/>
                      <a:pt x="211530" y="297372"/>
                    </a:cubicBezTo>
                    <a:cubicBezTo>
                      <a:pt x="205866" y="247125"/>
                      <a:pt x="201623" y="215278"/>
                      <a:pt x="191712" y="189093"/>
                    </a:cubicBezTo>
                    <a:cubicBezTo>
                      <a:pt x="189056" y="182101"/>
                      <a:pt x="185319" y="173834"/>
                      <a:pt x="180989" y="165088"/>
                    </a:cubicBezTo>
                    <a:cubicBezTo>
                      <a:pt x="180989" y="165088"/>
                      <a:pt x="181016" y="165088"/>
                      <a:pt x="180989" y="165058"/>
                    </a:cubicBezTo>
                    <a:cubicBezTo>
                      <a:pt x="175748" y="154415"/>
                      <a:pt x="169721" y="143064"/>
                      <a:pt x="163978" y="132477"/>
                    </a:cubicBezTo>
                    <a:cubicBezTo>
                      <a:pt x="156791" y="119286"/>
                      <a:pt x="150051" y="107255"/>
                      <a:pt x="145718" y="99216"/>
                    </a:cubicBezTo>
                    <a:cubicBezTo>
                      <a:pt x="135106" y="79401"/>
                      <a:pt x="105385" y="73655"/>
                      <a:pt x="95478" y="56357"/>
                    </a:cubicBezTo>
                    <a:cubicBezTo>
                      <a:pt x="85575" y="39060"/>
                      <a:pt x="64345" y="24906"/>
                      <a:pt x="57267" y="13583"/>
                    </a:cubicBezTo>
                    <a:cubicBezTo>
                      <a:pt x="56673" y="12648"/>
                      <a:pt x="55939" y="11742"/>
                      <a:pt x="55091" y="10837"/>
                    </a:cubicBezTo>
                    <a:lnTo>
                      <a:pt x="55058" y="10837"/>
                    </a:lnTo>
                    <a:cubicBezTo>
                      <a:pt x="45408" y="958"/>
                      <a:pt x="19538" y="-5468"/>
                      <a:pt x="32" y="6365"/>
                    </a:cubicBezTo>
                    <a:cubicBezTo>
                      <a:pt x="19647" y="7609"/>
                      <a:pt x="35077" y="8856"/>
                      <a:pt x="35077" y="8856"/>
                    </a:cubicBezTo>
                    <a:cubicBezTo>
                      <a:pt x="45462" y="16415"/>
                      <a:pt x="75665" y="39060"/>
                      <a:pt x="87922" y="58878"/>
                    </a:cubicBezTo>
                    <a:cubicBezTo>
                      <a:pt x="99724" y="77929"/>
                      <a:pt x="136829" y="90895"/>
                      <a:pt x="159791" y="134716"/>
                    </a:cubicBezTo>
                    <a:cubicBezTo>
                      <a:pt x="160691" y="136442"/>
                      <a:pt x="161601" y="138199"/>
                      <a:pt x="162447" y="140036"/>
                    </a:cubicBezTo>
                    <a:cubicBezTo>
                      <a:pt x="185089" y="188161"/>
                      <a:pt x="190753" y="221170"/>
                      <a:pt x="192650" y="239116"/>
                    </a:cubicBezTo>
                    <a:cubicBezTo>
                      <a:pt x="194544" y="257034"/>
                      <a:pt x="199246" y="305158"/>
                      <a:pt x="203972" y="335363"/>
                    </a:cubicBezTo>
                    <a:cubicBezTo>
                      <a:pt x="208698" y="365539"/>
                      <a:pt x="195482" y="399511"/>
                      <a:pt x="193582" y="428780"/>
                    </a:cubicBezTo>
                    <a:cubicBezTo>
                      <a:pt x="192371" y="447720"/>
                      <a:pt x="185235" y="472178"/>
                      <a:pt x="175468" y="489898"/>
                    </a:cubicBezTo>
                    <a:cubicBezTo>
                      <a:pt x="175468" y="489898"/>
                      <a:pt x="191712" y="484946"/>
                      <a:pt x="200208" y="489898"/>
                    </a:cubicBezTo>
                    <a:cubicBezTo>
                      <a:pt x="208698" y="494823"/>
                      <a:pt x="213652" y="504024"/>
                      <a:pt x="223554" y="512519"/>
                    </a:cubicBezTo>
                    <a:cubicBezTo>
                      <a:pt x="231595" y="519425"/>
                      <a:pt x="233573" y="529732"/>
                      <a:pt x="236327" y="540714"/>
                    </a:cubicBezTo>
                    <a:cubicBezTo>
                      <a:pt x="236947" y="543235"/>
                      <a:pt x="237627" y="545807"/>
                      <a:pt x="238416" y="548385"/>
                    </a:cubicBezTo>
                    <a:cubicBezTo>
                      <a:pt x="241443" y="558123"/>
                      <a:pt x="240877" y="568823"/>
                      <a:pt x="243909" y="575193"/>
                    </a:cubicBezTo>
                    <a:cubicBezTo>
                      <a:pt x="241782" y="567379"/>
                      <a:pt x="241272" y="561351"/>
                      <a:pt x="247614" y="557814"/>
                    </a:cubicBezTo>
                    <a:cubicBezTo>
                      <a:pt x="253982" y="554271"/>
                      <a:pt x="256844" y="550821"/>
                      <a:pt x="264256" y="545129"/>
                    </a:cubicBezTo>
                    <a:cubicBezTo>
                      <a:pt x="267882" y="542357"/>
                      <a:pt x="270402" y="540714"/>
                      <a:pt x="271703" y="540714"/>
                    </a:cubicBezTo>
                    <a:lnTo>
                      <a:pt x="272491" y="540205"/>
                    </a:lnTo>
                    <a:cubicBezTo>
                      <a:pt x="269863" y="534372"/>
                      <a:pt x="263806" y="511386"/>
                      <a:pt x="261061" y="498365"/>
                    </a:cubicBezTo>
                    <a:close/>
                  </a:path>
                </a:pathLst>
              </a:custGeom>
              <a:solidFill>
                <a:srgbClr val="FFEEBC"/>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3" name="Free-form: Shape 2351">
                <a:extLst>
                  <a:ext uri="{FF2B5EF4-FFF2-40B4-BE49-F238E27FC236}">
                    <a16:creationId xmlns:a16="http://schemas.microsoft.com/office/drawing/2014/main" id="{92055D80-4169-25B8-542F-B227A30D18EB}"/>
                  </a:ext>
                </a:extLst>
              </p:cNvPr>
              <p:cNvSpPr/>
              <p:nvPr/>
            </p:nvSpPr>
            <p:spPr>
              <a:xfrm>
                <a:off x="5661132" y="2533657"/>
                <a:ext cx="72009" cy="53019"/>
              </a:xfrm>
              <a:custGeom>
                <a:avLst/>
                <a:gdLst>
                  <a:gd name="connsiteX0" fmla="*/ 72031 w 72009"/>
                  <a:gd name="connsiteY0" fmla="*/ 52954 h 53019"/>
                  <a:gd name="connsiteX1" fmla="*/ 71998 w 72009"/>
                  <a:gd name="connsiteY1" fmla="*/ 52954 h 53019"/>
                  <a:gd name="connsiteX2" fmla="*/ 19576 w 72009"/>
                  <a:gd name="connsiteY2" fmla="*/ 30022 h 53019"/>
                  <a:gd name="connsiteX3" fmla="*/ 16804 w 72009"/>
                  <a:gd name="connsiteY3" fmla="*/ 26173 h 53019"/>
                  <a:gd name="connsiteX4" fmla="*/ 21 w 72009"/>
                  <a:gd name="connsiteY4" fmla="*/ 17877 h 53019"/>
                  <a:gd name="connsiteX5" fmla="*/ 21 w 72009"/>
                  <a:gd name="connsiteY5" fmla="*/ 17850 h 53019"/>
                  <a:gd name="connsiteX6" fmla="*/ 11173 w 72009"/>
                  <a:gd name="connsiteY6" fmla="*/ 2135 h 53019"/>
                  <a:gd name="connsiteX7" fmla="*/ 35912 w 72009"/>
                  <a:gd name="connsiteY7" fmla="*/ 2135 h 53019"/>
                  <a:gd name="connsiteX8" fmla="*/ 59259 w 72009"/>
                  <a:gd name="connsiteY8" fmla="*/ 24756 h 53019"/>
                  <a:gd name="connsiteX9" fmla="*/ 72031 w 72009"/>
                  <a:gd name="connsiteY9" fmla="*/ 52954 h 5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09" h="53019">
                    <a:moveTo>
                      <a:pt x="72031" y="52954"/>
                    </a:moveTo>
                    <a:lnTo>
                      <a:pt x="71998" y="52954"/>
                    </a:lnTo>
                    <a:cubicBezTo>
                      <a:pt x="71998" y="52954"/>
                      <a:pt x="35235" y="48680"/>
                      <a:pt x="19576" y="30022"/>
                    </a:cubicBezTo>
                    <a:cubicBezTo>
                      <a:pt x="18560" y="28805"/>
                      <a:pt x="17623" y="27531"/>
                      <a:pt x="16804" y="26173"/>
                    </a:cubicBezTo>
                    <a:cubicBezTo>
                      <a:pt x="16804" y="26173"/>
                      <a:pt x="3783" y="25067"/>
                      <a:pt x="21" y="17877"/>
                    </a:cubicBezTo>
                    <a:lnTo>
                      <a:pt x="21" y="17850"/>
                    </a:lnTo>
                    <a:cubicBezTo>
                      <a:pt x="3953" y="13830"/>
                      <a:pt x="7750" y="8420"/>
                      <a:pt x="11173" y="2135"/>
                    </a:cubicBezTo>
                    <a:cubicBezTo>
                      <a:pt x="11173" y="2135"/>
                      <a:pt x="27416" y="-2817"/>
                      <a:pt x="35912" y="2135"/>
                    </a:cubicBezTo>
                    <a:cubicBezTo>
                      <a:pt x="44403" y="7060"/>
                      <a:pt x="49357" y="16262"/>
                      <a:pt x="59259" y="24756"/>
                    </a:cubicBezTo>
                    <a:cubicBezTo>
                      <a:pt x="67299" y="31662"/>
                      <a:pt x="69278" y="41969"/>
                      <a:pt x="72031" y="52954"/>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4" name="Free-form: Shape 2352">
                <a:extLst>
                  <a:ext uri="{FF2B5EF4-FFF2-40B4-BE49-F238E27FC236}">
                    <a16:creationId xmlns:a16="http://schemas.microsoft.com/office/drawing/2014/main" id="{D7F3F1F4-29B0-4A11-04B1-C5D00EDF41D4}"/>
                  </a:ext>
                </a:extLst>
              </p:cNvPr>
              <p:cNvSpPr/>
              <p:nvPr/>
            </p:nvSpPr>
            <p:spPr>
              <a:xfrm>
                <a:off x="5570355" y="2551599"/>
                <a:ext cx="110331" cy="42642"/>
              </a:xfrm>
              <a:custGeom>
                <a:avLst/>
                <a:gdLst>
                  <a:gd name="connsiteX0" fmla="*/ 107593 w 110331"/>
                  <a:gd name="connsiteY0" fmla="*/ 8229 h 42642"/>
                  <a:gd name="connsiteX1" fmla="*/ 110365 w 110331"/>
                  <a:gd name="connsiteY1" fmla="*/ 12077 h 42642"/>
                  <a:gd name="connsiteX2" fmla="*/ 53810 w 110331"/>
                  <a:gd name="connsiteY2" fmla="*/ 39425 h 42642"/>
                  <a:gd name="connsiteX3" fmla="*/ 33 w 110331"/>
                  <a:gd name="connsiteY3" fmla="*/ 41915 h 42642"/>
                  <a:gd name="connsiteX4" fmla="*/ 23979 w 110331"/>
                  <a:gd name="connsiteY4" fmla="*/ 12077 h 42642"/>
                  <a:gd name="connsiteX5" fmla="*/ 24122 w 110331"/>
                  <a:gd name="connsiteY5" fmla="*/ 12077 h 42642"/>
                  <a:gd name="connsiteX6" fmla="*/ 84241 w 110331"/>
                  <a:gd name="connsiteY6" fmla="*/ 5169 h 42642"/>
                  <a:gd name="connsiteX7" fmla="*/ 90810 w 110331"/>
                  <a:gd name="connsiteY7" fmla="*/ -68 h 42642"/>
                  <a:gd name="connsiteX8" fmla="*/ 107593 w 110331"/>
                  <a:gd name="connsiteY8" fmla="*/ 8229 h 4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31" h="42642">
                    <a:moveTo>
                      <a:pt x="107593" y="8229"/>
                    </a:moveTo>
                    <a:cubicBezTo>
                      <a:pt x="108414" y="9587"/>
                      <a:pt x="109349" y="10860"/>
                      <a:pt x="110365" y="12077"/>
                    </a:cubicBezTo>
                    <a:cubicBezTo>
                      <a:pt x="95449" y="16636"/>
                      <a:pt x="77162" y="30876"/>
                      <a:pt x="53810" y="39425"/>
                    </a:cubicBezTo>
                    <a:cubicBezTo>
                      <a:pt x="38843" y="44889"/>
                      <a:pt x="12767" y="41493"/>
                      <a:pt x="33" y="41915"/>
                    </a:cubicBezTo>
                    <a:cubicBezTo>
                      <a:pt x="7084" y="32318"/>
                      <a:pt x="14217" y="12107"/>
                      <a:pt x="23979" y="12077"/>
                    </a:cubicBezTo>
                    <a:cubicBezTo>
                      <a:pt x="24011" y="12077"/>
                      <a:pt x="24063" y="12077"/>
                      <a:pt x="24122" y="12077"/>
                    </a:cubicBezTo>
                    <a:cubicBezTo>
                      <a:pt x="50306" y="12701"/>
                      <a:pt x="72298" y="12077"/>
                      <a:pt x="84241" y="5169"/>
                    </a:cubicBezTo>
                    <a:cubicBezTo>
                      <a:pt x="86479" y="3898"/>
                      <a:pt x="88661" y="2114"/>
                      <a:pt x="90810" y="-68"/>
                    </a:cubicBezTo>
                    <a:cubicBezTo>
                      <a:pt x="94571" y="7123"/>
                      <a:pt x="107593" y="8229"/>
                      <a:pt x="107593" y="8229"/>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5" name="Free-form: Shape 2353">
                <a:extLst>
                  <a:ext uri="{FF2B5EF4-FFF2-40B4-BE49-F238E27FC236}">
                    <a16:creationId xmlns:a16="http://schemas.microsoft.com/office/drawing/2014/main" id="{1C977883-CD5E-0923-0A14-3A0A78697F7D}"/>
                  </a:ext>
                </a:extLst>
              </p:cNvPr>
              <p:cNvSpPr/>
              <p:nvPr/>
            </p:nvSpPr>
            <p:spPr>
              <a:xfrm>
                <a:off x="5305253" y="2568747"/>
                <a:ext cx="203853" cy="250533"/>
              </a:xfrm>
              <a:custGeom>
                <a:avLst/>
                <a:gdLst>
                  <a:gd name="connsiteX0" fmla="*/ 192999 w 203853"/>
                  <a:gd name="connsiteY0" fmla="*/ 29983 h 250533"/>
                  <a:gd name="connsiteX1" fmla="*/ 203923 w 203853"/>
                  <a:gd name="connsiteY1" fmla="*/ 42977 h 250533"/>
                  <a:gd name="connsiteX2" fmla="*/ 154078 w 203853"/>
                  <a:gd name="connsiteY2" fmla="*/ 83063 h 250533"/>
                  <a:gd name="connsiteX3" fmla="*/ 93930 w 203853"/>
                  <a:gd name="connsiteY3" fmla="*/ 121983 h 250533"/>
                  <a:gd name="connsiteX4" fmla="*/ 45811 w 203853"/>
                  <a:gd name="connsiteY4" fmla="*/ 187091 h 250533"/>
                  <a:gd name="connsiteX5" fmla="*/ 69 w 203853"/>
                  <a:gd name="connsiteY5" fmla="*/ 250445 h 250533"/>
                  <a:gd name="connsiteX6" fmla="*/ 11592 w 203853"/>
                  <a:gd name="connsiteY6" fmla="*/ 225787 h 250533"/>
                  <a:gd name="connsiteX7" fmla="*/ 40857 w 203853"/>
                  <a:gd name="connsiteY7" fmla="*/ 138034 h 250533"/>
                  <a:gd name="connsiteX8" fmla="*/ 86144 w 203853"/>
                  <a:gd name="connsiteY8" fmla="*/ 79518 h 250533"/>
                  <a:gd name="connsiteX9" fmla="*/ 158774 w 203853"/>
                  <a:gd name="connsiteY9" fmla="*/ 27628 h 250533"/>
                  <a:gd name="connsiteX10" fmla="*/ 201150 w 203853"/>
                  <a:gd name="connsiteY10" fmla="*/ -88 h 250533"/>
                  <a:gd name="connsiteX11" fmla="*/ 192999 w 203853"/>
                  <a:gd name="connsiteY11" fmla="*/ 29983 h 25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853" h="250533">
                    <a:moveTo>
                      <a:pt x="192999" y="29983"/>
                    </a:moveTo>
                    <a:cubicBezTo>
                      <a:pt x="195630" y="34908"/>
                      <a:pt x="199308" y="39494"/>
                      <a:pt x="203923" y="42977"/>
                    </a:cubicBezTo>
                    <a:cubicBezTo>
                      <a:pt x="185863" y="49658"/>
                      <a:pt x="166815" y="65370"/>
                      <a:pt x="154078" y="83063"/>
                    </a:cubicBezTo>
                    <a:cubicBezTo>
                      <a:pt x="141338" y="100753"/>
                      <a:pt x="112328" y="106415"/>
                      <a:pt x="93930" y="121983"/>
                    </a:cubicBezTo>
                    <a:cubicBezTo>
                      <a:pt x="75532" y="137554"/>
                      <a:pt x="57844" y="159492"/>
                      <a:pt x="45811" y="187091"/>
                    </a:cubicBezTo>
                    <a:cubicBezTo>
                      <a:pt x="34009" y="214184"/>
                      <a:pt x="19462" y="236517"/>
                      <a:pt x="69" y="250445"/>
                    </a:cubicBezTo>
                    <a:cubicBezTo>
                      <a:pt x="5562" y="246201"/>
                      <a:pt x="9126" y="238983"/>
                      <a:pt x="11592" y="225787"/>
                    </a:cubicBezTo>
                    <a:cubicBezTo>
                      <a:pt x="17251" y="195583"/>
                      <a:pt x="21982" y="160682"/>
                      <a:pt x="40857" y="138034"/>
                    </a:cubicBezTo>
                    <a:cubicBezTo>
                      <a:pt x="59711" y="115386"/>
                      <a:pt x="58773" y="97436"/>
                      <a:pt x="86144" y="79518"/>
                    </a:cubicBezTo>
                    <a:cubicBezTo>
                      <a:pt x="113488" y="61600"/>
                      <a:pt x="136130" y="49311"/>
                      <a:pt x="158774" y="27628"/>
                    </a:cubicBezTo>
                    <a:cubicBezTo>
                      <a:pt x="171625" y="15285"/>
                      <a:pt x="184476" y="5718"/>
                      <a:pt x="201150" y="-88"/>
                    </a:cubicBezTo>
                    <a:cubicBezTo>
                      <a:pt x="192744" y="3289"/>
                      <a:pt x="186625" y="17952"/>
                      <a:pt x="192999" y="29983"/>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6" name="Free-form: Shape 2354">
                <a:extLst>
                  <a:ext uri="{FF2B5EF4-FFF2-40B4-BE49-F238E27FC236}">
                    <a16:creationId xmlns:a16="http://schemas.microsoft.com/office/drawing/2014/main" id="{F129C789-315C-0C5B-0D64-7E1D3A76D8DB}"/>
                  </a:ext>
                </a:extLst>
              </p:cNvPr>
              <p:cNvSpPr/>
              <p:nvPr/>
            </p:nvSpPr>
            <p:spPr>
              <a:xfrm>
                <a:off x="5551905" y="2056799"/>
                <a:ext cx="250917" cy="154221"/>
              </a:xfrm>
              <a:custGeom>
                <a:avLst/>
                <a:gdLst>
                  <a:gd name="connsiteX0" fmla="*/ 250942 w 250917"/>
                  <a:gd name="connsiteY0" fmla="*/ 36974 h 154221"/>
                  <a:gd name="connsiteX1" fmla="*/ 217317 w 250917"/>
                  <a:gd name="connsiteY1" fmla="*/ 45523 h 154221"/>
                  <a:gd name="connsiteX2" fmla="*/ 158586 w 250917"/>
                  <a:gd name="connsiteY2" fmla="*/ 82012 h 154221"/>
                  <a:gd name="connsiteX3" fmla="*/ 125922 w 250917"/>
                  <a:gd name="connsiteY3" fmla="*/ 154226 h 154221"/>
                  <a:gd name="connsiteX4" fmla="*/ 108912 w 250917"/>
                  <a:gd name="connsiteY4" fmla="*/ 121645 h 154221"/>
                  <a:gd name="connsiteX5" fmla="*/ 90652 w 250917"/>
                  <a:gd name="connsiteY5" fmla="*/ 88384 h 154221"/>
                  <a:gd name="connsiteX6" fmla="*/ 40411 w 250917"/>
                  <a:gd name="connsiteY6" fmla="*/ 45525 h 154221"/>
                  <a:gd name="connsiteX7" fmla="*/ 2201 w 250917"/>
                  <a:gd name="connsiteY7" fmla="*/ 2751 h 154221"/>
                  <a:gd name="connsiteX8" fmla="*/ 24 w 250917"/>
                  <a:gd name="connsiteY8" fmla="*/ 5 h 154221"/>
                  <a:gd name="connsiteX9" fmla="*/ 54563 w 250917"/>
                  <a:gd name="connsiteY9" fmla="*/ 10537 h 154221"/>
                  <a:gd name="connsiteX10" fmla="*/ 114711 w 250917"/>
                  <a:gd name="connsiteY10" fmla="*/ 19736 h 154221"/>
                  <a:gd name="connsiteX11" fmla="*/ 159998 w 250917"/>
                  <a:gd name="connsiteY11" fmla="*/ 26813 h 154221"/>
                  <a:gd name="connsiteX12" fmla="*/ 209190 w 250917"/>
                  <a:gd name="connsiteY12" fmla="*/ 26813 h 154221"/>
                  <a:gd name="connsiteX13" fmla="*/ 250942 w 250917"/>
                  <a:gd name="connsiteY13" fmla="*/ 36974 h 1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917" h="154221">
                    <a:moveTo>
                      <a:pt x="250942" y="36974"/>
                    </a:moveTo>
                    <a:cubicBezTo>
                      <a:pt x="240357" y="39834"/>
                      <a:pt x="239254" y="40826"/>
                      <a:pt x="217317" y="45523"/>
                    </a:cubicBezTo>
                    <a:cubicBezTo>
                      <a:pt x="189011" y="51580"/>
                      <a:pt x="169941" y="68593"/>
                      <a:pt x="158586" y="82012"/>
                    </a:cubicBezTo>
                    <a:cubicBezTo>
                      <a:pt x="143020" y="100412"/>
                      <a:pt x="130792" y="122466"/>
                      <a:pt x="125922" y="154226"/>
                    </a:cubicBezTo>
                    <a:cubicBezTo>
                      <a:pt x="120681" y="143583"/>
                      <a:pt x="114654" y="132232"/>
                      <a:pt x="108912" y="121645"/>
                    </a:cubicBezTo>
                    <a:cubicBezTo>
                      <a:pt x="101725" y="108454"/>
                      <a:pt x="94985" y="96423"/>
                      <a:pt x="90652" y="88384"/>
                    </a:cubicBezTo>
                    <a:cubicBezTo>
                      <a:pt x="80040" y="68569"/>
                      <a:pt x="50319" y="62823"/>
                      <a:pt x="40411" y="45525"/>
                    </a:cubicBezTo>
                    <a:cubicBezTo>
                      <a:pt x="30509" y="28228"/>
                      <a:pt x="9279" y="14074"/>
                      <a:pt x="2201" y="2751"/>
                    </a:cubicBezTo>
                    <a:cubicBezTo>
                      <a:pt x="1607" y="1816"/>
                      <a:pt x="873" y="910"/>
                      <a:pt x="24" y="5"/>
                    </a:cubicBezTo>
                    <a:cubicBezTo>
                      <a:pt x="13553" y="4165"/>
                      <a:pt x="37582" y="2043"/>
                      <a:pt x="54563" y="10537"/>
                    </a:cubicBezTo>
                    <a:cubicBezTo>
                      <a:pt x="71549" y="19029"/>
                      <a:pt x="100560" y="19736"/>
                      <a:pt x="114711" y="19736"/>
                    </a:cubicBezTo>
                    <a:cubicBezTo>
                      <a:pt x="128863" y="19736"/>
                      <a:pt x="150797" y="21151"/>
                      <a:pt x="159998" y="26813"/>
                    </a:cubicBezTo>
                    <a:cubicBezTo>
                      <a:pt x="169198" y="32475"/>
                      <a:pt x="191163" y="24691"/>
                      <a:pt x="209190" y="26813"/>
                    </a:cubicBezTo>
                    <a:cubicBezTo>
                      <a:pt x="227225" y="28935"/>
                      <a:pt x="231580" y="33012"/>
                      <a:pt x="250942" y="36974"/>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7" name="Free-form: Shape 2355">
                <a:extLst>
                  <a:ext uri="{FF2B5EF4-FFF2-40B4-BE49-F238E27FC236}">
                    <a16:creationId xmlns:a16="http://schemas.microsoft.com/office/drawing/2014/main" id="{7680D09A-3C30-8A7F-760B-601C9A92760E}"/>
                  </a:ext>
                </a:extLst>
              </p:cNvPr>
              <p:cNvSpPr/>
              <p:nvPr/>
            </p:nvSpPr>
            <p:spPr>
              <a:xfrm>
                <a:off x="5688944" y="2088651"/>
                <a:ext cx="601869" cy="502434"/>
              </a:xfrm>
              <a:custGeom>
                <a:avLst/>
                <a:gdLst>
                  <a:gd name="connsiteX0" fmla="*/ 88264 w 601869"/>
                  <a:gd name="connsiteY0" fmla="*/ 502381 h 502434"/>
                  <a:gd name="connsiteX1" fmla="*/ 88376 w 601869"/>
                  <a:gd name="connsiteY1" fmla="*/ 495985 h 502434"/>
                  <a:gd name="connsiteX2" fmla="*/ 74566 w 601869"/>
                  <a:gd name="connsiteY2" fmla="*/ 461306 h 502434"/>
                  <a:gd name="connsiteX3" fmla="*/ 66070 w 601869"/>
                  <a:gd name="connsiteY3" fmla="*/ 399735 h 502434"/>
                  <a:gd name="connsiteX4" fmla="*/ 47672 w 601869"/>
                  <a:gd name="connsiteY4" fmla="*/ 317642 h 502434"/>
                  <a:gd name="connsiteX5" fmla="*/ 23927 w 601869"/>
                  <a:gd name="connsiteY5" fmla="*/ 260827 h 502434"/>
                  <a:gd name="connsiteX6" fmla="*/ 22905 w 601869"/>
                  <a:gd name="connsiteY6" fmla="*/ 251116 h 502434"/>
                  <a:gd name="connsiteX7" fmla="*/ 8751 w 601869"/>
                  <a:gd name="connsiteY7" fmla="*/ 156281 h 502434"/>
                  <a:gd name="connsiteX8" fmla="*/ 4507 w 601869"/>
                  <a:gd name="connsiteY8" fmla="*/ 104620 h 502434"/>
                  <a:gd name="connsiteX9" fmla="*/ 50503 w 601869"/>
                  <a:gd name="connsiteY9" fmla="*/ 35265 h 502434"/>
                  <a:gd name="connsiteX10" fmla="*/ 108530 w 601869"/>
                  <a:gd name="connsiteY10" fmla="*/ 16864 h 502434"/>
                  <a:gd name="connsiteX11" fmla="*/ 160892 w 601869"/>
                  <a:gd name="connsiteY11" fmla="*/ 8373 h 502434"/>
                  <a:gd name="connsiteX12" fmla="*/ 206889 w 601869"/>
                  <a:gd name="connsiteY12" fmla="*/ 8373 h 502434"/>
                  <a:gd name="connsiteX13" fmla="*/ 284018 w 601869"/>
                  <a:gd name="connsiteY13" fmla="*/ 7833 h 502434"/>
                  <a:gd name="connsiteX14" fmla="*/ 407851 w 601869"/>
                  <a:gd name="connsiteY14" fmla="*/ 472 h 502434"/>
                  <a:gd name="connsiteX15" fmla="*/ 557155 w 601869"/>
                  <a:gd name="connsiteY15" fmla="*/ 9758 h 502434"/>
                  <a:gd name="connsiteX16" fmla="*/ 601737 w 601869"/>
                  <a:gd name="connsiteY16" fmla="*/ 37384 h 502434"/>
                  <a:gd name="connsiteX17" fmla="*/ 572727 w 601869"/>
                  <a:gd name="connsiteY17" fmla="*/ 82679 h 502434"/>
                  <a:gd name="connsiteX18" fmla="*/ 500546 w 601869"/>
                  <a:gd name="connsiteY18" fmla="*/ 159818 h 502434"/>
                  <a:gd name="connsiteX19" fmla="*/ 450306 w 601869"/>
                  <a:gd name="connsiteY19" fmla="*/ 246866 h 502434"/>
                  <a:gd name="connsiteX20" fmla="*/ 406434 w 601869"/>
                  <a:gd name="connsiteY20" fmla="*/ 303483 h 502434"/>
                  <a:gd name="connsiteX21" fmla="*/ 373179 w 601869"/>
                  <a:gd name="connsiteY21" fmla="*/ 354437 h 502434"/>
                  <a:gd name="connsiteX22" fmla="*/ 317275 w 601869"/>
                  <a:gd name="connsiteY22" fmla="*/ 406102 h 502434"/>
                  <a:gd name="connsiteX23" fmla="*/ 211840 w 601869"/>
                  <a:gd name="connsiteY23" fmla="*/ 475058 h 502434"/>
                  <a:gd name="connsiteX24" fmla="*/ 88376 w 601869"/>
                  <a:gd name="connsiteY24" fmla="*/ 502406 h 502434"/>
                  <a:gd name="connsiteX25" fmla="*/ 88264 w 601869"/>
                  <a:gd name="connsiteY25" fmla="*/ 502381 h 50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1869" h="502434">
                    <a:moveTo>
                      <a:pt x="88264" y="502381"/>
                    </a:moveTo>
                    <a:cubicBezTo>
                      <a:pt x="88487" y="500373"/>
                      <a:pt x="88487" y="498305"/>
                      <a:pt x="88376" y="495985"/>
                    </a:cubicBezTo>
                    <a:cubicBezTo>
                      <a:pt x="88010" y="488201"/>
                      <a:pt x="73148" y="480417"/>
                      <a:pt x="74566" y="461306"/>
                    </a:cubicBezTo>
                    <a:cubicBezTo>
                      <a:pt x="75977" y="442198"/>
                      <a:pt x="66070" y="425215"/>
                      <a:pt x="66070" y="399735"/>
                    </a:cubicBezTo>
                    <a:cubicBezTo>
                      <a:pt x="66070" y="374255"/>
                      <a:pt x="58994" y="340997"/>
                      <a:pt x="47672" y="317642"/>
                    </a:cubicBezTo>
                    <a:cubicBezTo>
                      <a:pt x="37599" y="296834"/>
                      <a:pt x="27490" y="285570"/>
                      <a:pt x="23927" y="260827"/>
                    </a:cubicBezTo>
                    <a:cubicBezTo>
                      <a:pt x="23471" y="257827"/>
                      <a:pt x="23133" y="254599"/>
                      <a:pt x="22905" y="251116"/>
                    </a:cubicBezTo>
                    <a:cubicBezTo>
                      <a:pt x="20783" y="219270"/>
                      <a:pt x="20783" y="183176"/>
                      <a:pt x="8751" y="156281"/>
                    </a:cubicBezTo>
                    <a:cubicBezTo>
                      <a:pt x="-3276" y="129389"/>
                      <a:pt x="-1152" y="124435"/>
                      <a:pt x="4507" y="104620"/>
                    </a:cubicBezTo>
                    <a:cubicBezTo>
                      <a:pt x="10171" y="84804"/>
                      <a:pt x="29273" y="47296"/>
                      <a:pt x="50503" y="35265"/>
                    </a:cubicBezTo>
                    <a:cubicBezTo>
                      <a:pt x="71734" y="23236"/>
                      <a:pt x="90836" y="20404"/>
                      <a:pt x="108530" y="16864"/>
                    </a:cubicBezTo>
                    <a:cubicBezTo>
                      <a:pt x="126218" y="13327"/>
                      <a:pt x="140372" y="2003"/>
                      <a:pt x="160892" y="8373"/>
                    </a:cubicBezTo>
                    <a:cubicBezTo>
                      <a:pt x="170795" y="11202"/>
                      <a:pt x="189193" y="6248"/>
                      <a:pt x="206889" y="8373"/>
                    </a:cubicBezTo>
                    <a:cubicBezTo>
                      <a:pt x="224577" y="10495"/>
                      <a:pt x="256419" y="10099"/>
                      <a:pt x="284018" y="7833"/>
                    </a:cubicBezTo>
                    <a:cubicBezTo>
                      <a:pt x="311616" y="5540"/>
                      <a:pt x="376713" y="2513"/>
                      <a:pt x="407851" y="472"/>
                    </a:cubicBezTo>
                    <a:cubicBezTo>
                      <a:pt x="438983" y="-1536"/>
                      <a:pt x="523898" y="2681"/>
                      <a:pt x="557155" y="9758"/>
                    </a:cubicBezTo>
                    <a:cubicBezTo>
                      <a:pt x="590415" y="16861"/>
                      <a:pt x="603152" y="17569"/>
                      <a:pt x="601737" y="37384"/>
                    </a:cubicBezTo>
                    <a:cubicBezTo>
                      <a:pt x="600325" y="57202"/>
                      <a:pt x="589707" y="71356"/>
                      <a:pt x="572727" y="82679"/>
                    </a:cubicBezTo>
                    <a:cubicBezTo>
                      <a:pt x="555740" y="94003"/>
                      <a:pt x="514700" y="130801"/>
                      <a:pt x="500546" y="159818"/>
                    </a:cubicBezTo>
                    <a:cubicBezTo>
                      <a:pt x="486392" y="188835"/>
                      <a:pt x="465167" y="227051"/>
                      <a:pt x="450306" y="246866"/>
                    </a:cubicBezTo>
                    <a:cubicBezTo>
                      <a:pt x="435449" y="266684"/>
                      <a:pt x="410677" y="291452"/>
                      <a:pt x="406434" y="303483"/>
                    </a:cubicBezTo>
                    <a:cubicBezTo>
                      <a:pt x="402190" y="315514"/>
                      <a:pt x="388745" y="343116"/>
                      <a:pt x="373179" y="354437"/>
                    </a:cubicBezTo>
                    <a:cubicBezTo>
                      <a:pt x="357613" y="365758"/>
                      <a:pt x="331429" y="394775"/>
                      <a:pt x="317275" y="406102"/>
                    </a:cubicBezTo>
                    <a:cubicBezTo>
                      <a:pt x="303126" y="417426"/>
                      <a:pt x="240856" y="468293"/>
                      <a:pt x="211840" y="475058"/>
                    </a:cubicBezTo>
                    <a:cubicBezTo>
                      <a:pt x="182830" y="481823"/>
                      <a:pt x="116345" y="499603"/>
                      <a:pt x="88376" y="502406"/>
                    </a:cubicBezTo>
                    <a:lnTo>
                      <a:pt x="88264" y="502381"/>
                    </a:ln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8" name="Free-form: Shape 2356">
                <a:extLst>
                  <a:ext uri="{FF2B5EF4-FFF2-40B4-BE49-F238E27FC236}">
                    <a16:creationId xmlns:a16="http://schemas.microsoft.com/office/drawing/2014/main" id="{0296358F-5EAF-52AB-69D5-EB061D08069A}"/>
                  </a:ext>
                </a:extLst>
              </p:cNvPr>
              <p:cNvSpPr/>
              <p:nvPr/>
            </p:nvSpPr>
            <p:spPr>
              <a:xfrm>
                <a:off x="5071315" y="2049465"/>
                <a:ext cx="630483" cy="777438"/>
              </a:xfrm>
              <a:custGeom>
                <a:avLst/>
                <a:gdLst>
                  <a:gd name="connsiteX0" fmla="*/ 629542 w 630483"/>
                  <a:gd name="connsiteY0" fmla="*/ 331815 h 777438"/>
                  <a:gd name="connsiteX1" fmla="*/ 619152 w 630483"/>
                  <a:gd name="connsiteY1" fmla="*/ 425232 h 777438"/>
                  <a:gd name="connsiteX2" fmla="*/ 601038 w 630483"/>
                  <a:gd name="connsiteY2" fmla="*/ 486350 h 777438"/>
                  <a:gd name="connsiteX3" fmla="*/ 589886 w 630483"/>
                  <a:gd name="connsiteY3" fmla="*/ 502065 h 777438"/>
                  <a:gd name="connsiteX4" fmla="*/ 589886 w 630483"/>
                  <a:gd name="connsiteY4" fmla="*/ 502092 h 777438"/>
                  <a:gd name="connsiteX5" fmla="*/ 583317 w 630483"/>
                  <a:gd name="connsiteY5" fmla="*/ 507328 h 777438"/>
                  <a:gd name="connsiteX6" fmla="*/ 523199 w 630483"/>
                  <a:gd name="connsiteY6" fmla="*/ 514237 h 777438"/>
                  <a:gd name="connsiteX7" fmla="*/ 523055 w 630483"/>
                  <a:gd name="connsiteY7" fmla="*/ 514237 h 777438"/>
                  <a:gd name="connsiteX8" fmla="*/ 481422 w 630483"/>
                  <a:gd name="connsiteY8" fmla="*/ 512993 h 777438"/>
                  <a:gd name="connsiteX9" fmla="*/ 435086 w 630483"/>
                  <a:gd name="connsiteY9" fmla="*/ 519248 h 777438"/>
                  <a:gd name="connsiteX10" fmla="*/ 392710 w 630483"/>
                  <a:gd name="connsiteY10" fmla="*/ 546964 h 777438"/>
                  <a:gd name="connsiteX11" fmla="*/ 320080 w 630483"/>
                  <a:gd name="connsiteY11" fmla="*/ 598854 h 777438"/>
                  <a:gd name="connsiteX12" fmla="*/ 274793 w 630483"/>
                  <a:gd name="connsiteY12" fmla="*/ 657370 h 777438"/>
                  <a:gd name="connsiteX13" fmla="*/ 245528 w 630483"/>
                  <a:gd name="connsiteY13" fmla="*/ 745123 h 777438"/>
                  <a:gd name="connsiteX14" fmla="*/ 234005 w 630483"/>
                  <a:gd name="connsiteY14" fmla="*/ 769781 h 777438"/>
                  <a:gd name="connsiteX15" fmla="*/ 232932 w 630483"/>
                  <a:gd name="connsiteY15" fmla="*/ 770546 h 777438"/>
                  <a:gd name="connsiteX16" fmla="*/ 201201 w 630483"/>
                  <a:gd name="connsiteY16" fmla="*/ 777197 h 777438"/>
                  <a:gd name="connsiteX17" fmla="*/ 132307 w 630483"/>
                  <a:gd name="connsiteY17" fmla="*/ 725307 h 777438"/>
                  <a:gd name="connsiteX18" fmla="*/ 67211 w 630483"/>
                  <a:gd name="connsiteY18" fmla="*/ 606413 h 777438"/>
                  <a:gd name="connsiteX19" fmla="*/ 239 w 630483"/>
                  <a:gd name="connsiteY19" fmla="*/ 360130 h 777438"/>
                  <a:gd name="connsiteX20" fmla="*/ 51189 w 630483"/>
                  <a:gd name="connsiteY20" fmla="*/ 126105 h 777438"/>
                  <a:gd name="connsiteX21" fmla="*/ 239870 w 630483"/>
                  <a:gd name="connsiteY21" fmla="*/ 11932 h 777438"/>
                  <a:gd name="connsiteX22" fmla="*/ 380461 w 630483"/>
                  <a:gd name="connsiteY22" fmla="*/ 608 h 777438"/>
                  <a:gd name="connsiteX23" fmla="*/ 425577 w 630483"/>
                  <a:gd name="connsiteY23" fmla="*/ 2817 h 777438"/>
                  <a:gd name="connsiteX24" fmla="*/ 425604 w 630483"/>
                  <a:gd name="connsiteY24" fmla="*/ 2817 h 777438"/>
                  <a:gd name="connsiteX25" fmla="*/ 460650 w 630483"/>
                  <a:gd name="connsiteY25" fmla="*/ 5308 h 777438"/>
                  <a:gd name="connsiteX26" fmla="*/ 513495 w 630483"/>
                  <a:gd name="connsiteY26" fmla="*/ 55330 h 777438"/>
                  <a:gd name="connsiteX27" fmla="*/ 585363 w 630483"/>
                  <a:gd name="connsiteY27" fmla="*/ 131168 h 777438"/>
                  <a:gd name="connsiteX28" fmla="*/ 588019 w 630483"/>
                  <a:gd name="connsiteY28" fmla="*/ 136488 h 777438"/>
                  <a:gd name="connsiteX29" fmla="*/ 618222 w 630483"/>
                  <a:gd name="connsiteY29" fmla="*/ 235568 h 777438"/>
                  <a:gd name="connsiteX30" fmla="*/ 629542 w 630483"/>
                  <a:gd name="connsiteY30" fmla="*/ 331815 h 77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0483" h="777438">
                    <a:moveTo>
                      <a:pt x="629542" y="331815"/>
                    </a:moveTo>
                    <a:cubicBezTo>
                      <a:pt x="634268" y="361992"/>
                      <a:pt x="621051" y="395963"/>
                      <a:pt x="619152" y="425232"/>
                    </a:cubicBezTo>
                    <a:cubicBezTo>
                      <a:pt x="617940" y="444172"/>
                      <a:pt x="610805" y="468630"/>
                      <a:pt x="601038" y="486350"/>
                    </a:cubicBezTo>
                    <a:cubicBezTo>
                      <a:pt x="597613" y="492635"/>
                      <a:pt x="593819" y="498043"/>
                      <a:pt x="589886" y="502065"/>
                    </a:cubicBezTo>
                    <a:lnTo>
                      <a:pt x="589886" y="502092"/>
                    </a:lnTo>
                    <a:cubicBezTo>
                      <a:pt x="587737" y="504274"/>
                      <a:pt x="585556" y="506057"/>
                      <a:pt x="583317" y="507328"/>
                    </a:cubicBezTo>
                    <a:cubicBezTo>
                      <a:pt x="571377" y="514237"/>
                      <a:pt x="549386" y="514860"/>
                      <a:pt x="523199" y="514237"/>
                    </a:cubicBezTo>
                    <a:cubicBezTo>
                      <a:pt x="523142" y="514237"/>
                      <a:pt x="523088" y="514237"/>
                      <a:pt x="523055" y="514237"/>
                    </a:cubicBezTo>
                    <a:cubicBezTo>
                      <a:pt x="509950" y="513928"/>
                      <a:pt x="495855" y="513302"/>
                      <a:pt x="481422" y="512993"/>
                    </a:cubicBezTo>
                    <a:cubicBezTo>
                      <a:pt x="462652" y="512570"/>
                      <a:pt x="447769" y="514803"/>
                      <a:pt x="435086" y="519248"/>
                    </a:cubicBezTo>
                    <a:cubicBezTo>
                      <a:pt x="418415" y="525054"/>
                      <a:pt x="405561" y="534621"/>
                      <a:pt x="392710" y="546964"/>
                    </a:cubicBezTo>
                    <a:cubicBezTo>
                      <a:pt x="370068" y="568647"/>
                      <a:pt x="347424" y="580933"/>
                      <a:pt x="320080" y="598854"/>
                    </a:cubicBezTo>
                    <a:cubicBezTo>
                      <a:pt x="292709" y="616772"/>
                      <a:pt x="293647" y="634720"/>
                      <a:pt x="274793" y="657370"/>
                    </a:cubicBezTo>
                    <a:cubicBezTo>
                      <a:pt x="255918" y="680015"/>
                      <a:pt x="251186" y="714919"/>
                      <a:pt x="245528" y="745123"/>
                    </a:cubicBezTo>
                    <a:cubicBezTo>
                      <a:pt x="243062" y="758317"/>
                      <a:pt x="239498" y="765534"/>
                      <a:pt x="234005" y="769781"/>
                    </a:cubicBezTo>
                    <a:cubicBezTo>
                      <a:pt x="233672" y="770039"/>
                      <a:pt x="233295" y="770291"/>
                      <a:pt x="232932" y="770546"/>
                    </a:cubicBezTo>
                    <a:cubicBezTo>
                      <a:pt x="225886" y="775243"/>
                      <a:pt x="215835" y="775671"/>
                      <a:pt x="201201" y="777197"/>
                    </a:cubicBezTo>
                    <a:cubicBezTo>
                      <a:pt x="173830" y="780029"/>
                      <a:pt x="152125" y="751720"/>
                      <a:pt x="132307" y="725307"/>
                    </a:cubicBezTo>
                    <a:cubicBezTo>
                      <a:pt x="112495" y="698868"/>
                      <a:pt x="86088" y="653573"/>
                      <a:pt x="67211" y="606413"/>
                    </a:cubicBezTo>
                    <a:cubicBezTo>
                      <a:pt x="48357" y="559223"/>
                      <a:pt x="2109" y="427108"/>
                      <a:pt x="239" y="360130"/>
                    </a:cubicBezTo>
                    <a:cubicBezTo>
                      <a:pt x="-1656" y="293124"/>
                      <a:pt x="12496" y="206301"/>
                      <a:pt x="51189" y="126105"/>
                    </a:cubicBezTo>
                    <a:cubicBezTo>
                      <a:pt x="89858" y="45901"/>
                      <a:pt x="182331" y="26085"/>
                      <a:pt x="239870" y="11932"/>
                    </a:cubicBezTo>
                    <a:cubicBezTo>
                      <a:pt x="297441" y="-2222"/>
                      <a:pt x="346497" y="-354"/>
                      <a:pt x="380461" y="608"/>
                    </a:cubicBezTo>
                    <a:cubicBezTo>
                      <a:pt x="394783" y="1004"/>
                      <a:pt x="411287" y="1909"/>
                      <a:pt x="425577" y="2817"/>
                    </a:cubicBezTo>
                    <a:lnTo>
                      <a:pt x="425604" y="2817"/>
                    </a:lnTo>
                    <a:cubicBezTo>
                      <a:pt x="445219" y="4061"/>
                      <a:pt x="460650" y="5308"/>
                      <a:pt x="460650" y="5308"/>
                    </a:cubicBezTo>
                    <a:cubicBezTo>
                      <a:pt x="471034" y="12867"/>
                      <a:pt x="501237" y="35512"/>
                      <a:pt x="513495" y="55330"/>
                    </a:cubicBezTo>
                    <a:cubicBezTo>
                      <a:pt x="525297" y="74381"/>
                      <a:pt x="562402" y="87347"/>
                      <a:pt x="585363" y="131168"/>
                    </a:cubicBezTo>
                    <a:cubicBezTo>
                      <a:pt x="586263" y="132894"/>
                      <a:pt x="587174" y="134651"/>
                      <a:pt x="588019" y="136488"/>
                    </a:cubicBezTo>
                    <a:cubicBezTo>
                      <a:pt x="610661" y="184613"/>
                      <a:pt x="616325" y="217622"/>
                      <a:pt x="618222" y="235568"/>
                    </a:cubicBezTo>
                    <a:cubicBezTo>
                      <a:pt x="620116" y="253486"/>
                      <a:pt x="624815" y="301611"/>
                      <a:pt x="629542" y="331815"/>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9" name="Free-form: Shape 2357">
                <a:extLst>
                  <a:ext uri="{FF2B5EF4-FFF2-40B4-BE49-F238E27FC236}">
                    <a16:creationId xmlns:a16="http://schemas.microsoft.com/office/drawing/2014/main" id="{692FB7E3-AD32-6717-1B78-E7DFB8CD90BE}"/>
                  </a:ext>
                </a:extLst>
              </p:cNvPr>
              <p:cNvSpPr/>
              <p:nvPr/>
            </p:nvSpPr>
            <p:spPr>
              <a:xfrm>
                <a:off x="5684700" y="2335143"/>
                <a:ext cx="76879" cy="269939"/>
              </a:xfrm>
              <a:custGeom>
                <a:avLst/>
                <a:gdLst>
                  <a:gd name="connsiteX0" fmla="*/ 52130 w 76879"/>
                  <a:gd name="connsiteY0" fmla="*/ 142698 h 269939"/>
                  <a:gd name="connsiteX1" fmla="*/ 45038 w 76879"/>
                  <a:gd name="connsiteY1" fmla="*/ 137128 h 269939"/>
                  <a:gd name="connsiteX2" fmla="*/ 37390 w 76879"/>
                  <a:gd name="connsiteY2" fmla="*/ 130588 h 269939"/>
                  <a:gd name="connsiteX3" fmla="*/ 35412 w 76879"/>
                  <a:gd name="connsiteY3" fmla="*/ 123023 h 269939"/>
                  <a:gd name="connsiteX4" fmla="*/ 27786 w 76879"/>
                  <a:gd name="connsiteY4" fmla="*/ 87759 h 269939"/>
                  <a:gd name="connsiteX5" fmla="*/ 24288 w 76879"/>
                  <a:gd name="connsiteY5" fmla="*/ 74093 h 269939"/>
                  <a:gd name="connsiteX6" fmla="*/ 16074 w 76879"/>
                  <a:gd name="connsiteY6" fmla="*/ 45919 h 269939"/>
                  <a:gd name="connsiteX7" fmla="*/ 16106 w 76879"/>
                  <a:gd name="connsiteY7" fmla="*/ 46131 h 269939"/>
                  <a:gd name="connsiteX8" fmla="*/ 16900 w 76879"/>
                  <a:gd name="connsiteY8" fmla="*/ 53980 h 269939"/>
                  <a:gd name="connsiteX9" fmla="*/ 22220 w 76879"/>
                  <a:gd name="connsiteY9" fmla="*/ 74568 h 269939"/>
                  <a:gd name="connsiteX10" fmla="*/ 25786 w 76879"/>
                  <a:gd name="connsiteY10" fmla="*/ 88464 h 269939"/>
                  <a:gd name="connsiteX11" fmla="*/ 33293 w 76879"/>
                  <a:gd name="connsiteY11" fmla="*/ 123029 h 269939"/>
                  <a:gd name="connsiteX12" fmla="*/ 35415 w 76879"/>
                  <a:gd name="connsiteY12" fmla="*/ 131347 h 269939"/>
                  <a:gd name="connsiteX13" fmla="*/ 35436 w 76879"/>
                  <a:gd name="connsiteY13" fmla="*/ 131436 h 269939"/>
                  <a:gd name="connsiteX14" fmla="*/ 35499 w 76879"/>
                  <a:gd name="connsiteY14" fmla="*/ 131542 h 269939"/>
                  <a:gd name="connsiteX15" fmla="*/ 44333 w 76879"/>
                  <a:gd name="connsiteY15" fmla="*/ 146779 h 269939"/>
                  <a:gd name="connsiteX16" fmla="*/ 48626 w 76879"/>
                  <a:gd name="connsiteY16" fmla="*/ 157908 h 269939"/>
                  <a:gd name="connsiteX17" fmla="*/ 34314 w 76879"/>
                  <a:gd name="connsiteY17" fmla="*/ 135708 h 269939"/>
                  <a:gd name="connsiteX18" fmla="*/ 19193 w 76879"/>
                  <a:gd name="connsiteY18" fmla="*/ 101124 h 269939"/>
                  <a:gd name="connsiteX19" fmla="*/ 18336 w 76879"/>
                  <a:gd name="connsiteY19" fmla="*/ 99031 h 269939"/>
                  <a:gd name="connsiteX20" fmla="*/ 14076 w 76879"/>
                  <a:gd name="connsiteY20" fmla="*/ 89361 h 269939"/>
                  <a:gd name="connsiteX21" fmla="*/ 13420 w 76879"/>
                  <a:gd name="connsiteY21" fmla="*/ 93041 h 269939"/>
                  <a:gd name="connsiteX22" fmla="*/ 16374 w 76879"/>
                  <a:gd name="connsiteY22" fmla="*/ 99836 h 269939"/>
                  <a:gd name="connsiteX23" fmla="*/ 17225 w 76879"/>
                  <a:gd name="connsiteY23" fmla="*/ 101929 h 269939"/>
                  <a:gd name="connsiteX24" fmla="*/ 32474 w 76879"/>
                  <a:gd name="connsiteY24" fmla="*/ 136762 h 269939"/>
                  <a:gd name="connsiteX25" fmla="*/ 53577 w 76879"/>
                  <a:gd name="connsiteY25" fmla="*/ 169148 h 269939"/>
                  <a:gd name="connsiteX26" fmla="*/ 56569 w 76879"/>
                  <a:gd name="connsiteY26" fmla="*/ 173625 h 269939"/>
                  <a:gd name="connsiteX27" fmla="*/ 61138 w 76879"/>
                  <a:gd name="connsiteY27" fmla="*/ 180369 h 269939"/>
                  <a:gd name="connsiteX28" fmla="*/ 67314 w 76879"/>
                  <a:gd name="connsiteY28" fmla="*/ 189484 h 269939"/>
                  <a:gd name="connsiteX29" fmla="*/ 65414 w 76879"/>
                  <a:gd name="connsiteY29" fmla="*/ 182881 h 269939"/>
                  <a:gd name="connsiteX30" fmla="*/ 62894 w 76879"/>
                  <a:gd name="connsiteY30" fmla="*/ 179171 h 269939"/>
                  <a:gd name="connsiteX31" fmla="*/ 58336 w 76879"/>
                  <a:gd name="connsiteY31" fmla="*/ 172444 h 269939"/>
                  <a:gd name="connsiteX32" fmla="*/ 55344 w 76879"/>
                  <a:gd name="connsiteY32" fmla="*/ 167966 h 269939"/>
                  <a:gd name="connsiteX33" fmla="*/ 52263 w 76879"/>
                  <a:gd name="connsiteY33" fmla="*/ 163356 h 269939"/>
                  <a:gd name="connsiteX34" fmla="*/ 46032 w 76879"/>
                  <a:gd name="connsiteY34" fmla="*/ 145506 h 269939"/>
                  <a:gd name="connsiteX35" fmla="*/ 40417 w 76879"/>
                  <a:gd name="connsiteY35" fmla="*/ 136719 h 269939"/>
                  <a:gd name="connsiteX36" fmla="*/ 43954 w 76879"/>
                  <a:gd name="connsiteY36" fmla="*/ 138949 h 269939"/>
                  <a:gd name="connsiteX37" fmla="*/ 50406 w 76879"/>
                  <a:gd name="connsiteY37" fmla="*/ 143928 h 269939"/>
                  <a:gd name="connsiteX38" fmla="*/ 57013 w 76879"/>
                  <a:gd name="connsiteY38" fmla="*/ 152520 h 269939"/>
                  <a:gd name="connsiteX39" fmla="*/ 60845 w 76879"/>
                  <a:gd name="connsiteY39" fmla="*/ 157423 h 269939"/>
                  <a:gd name="connsiteX40" fmla="*/ 60650 w 76879"/>
                  <a:gd name="connsiteY40" fmla="*/ 153715 h 269939"/>
                  <a:gd name="connsiteX41" fmla="*/ 58685 w 76879"/>
                  <a:gd name="connsiteY41" fmla="*/ 151211 h 269939"/>
                  <a:gd name="connsiteX42" fmla="*/ 52130 w 76879"/>
                  <a:gd name="connsiteY42" fmla="*/ 142698 h 269939"/>
                  <a:gd name="connsiteX43" fmla="*/ 20537 w 76879"/>
                  <a:gd name="connsiteY43" fmla="*/ 49511 h 269939"/>
                  <a:gd name="connsiteX44" fmla="*/ 31672 w 76879"/>
                  <a:gd name="connsiteY44" fmla="*/ 78986 h 269939"/>
                  <a:gd name="connsiteX45" fmla="*/ 35415 w 76879"/>
                  <a:gd name="connsiteY45" fmla="*/ 86648 h 269939"/>
                  <a:gd name="connsiteX46" fmla="*/ 45260 w 76879"/>
                  <a:gd name="connsiteY46" fmla="*/ 114938 h 269939"/>
                  <a:gd name="connsiteX47" fmla="*/ 47458 w 76879"/>
                  <a:gd name="connsiteY47" fmla="*/ 121522 h 269939"/>
                  <a:gd name="connsiteX48" fmla="*/ 48447 w 76879"/>
                  <a:gd name="connsiteY48" fmla="*/ 122202 h 269939"/>
                  <a:gd name="connsiteX49" fmla="*/ 48829 w 76879"/>
                  <a:gd name="connsiteY49" fmla="*/ 122134 h 269939"/>
                  <a:gd name="connsiteX50" fmla="*/ 49439 w 76879"/>
                  <a:gd name="connsiteY50" fmla="*/ 120763 h 269939"/>
                  <a:gd name="connsiteX51" fmla="*/ 47285 w 76879"/>
                  <a:gd name="connsiteY51" fmla="*/ 114277 h 269939"/>
                  <a:gd name="connsiteX52" fmla="*/ 37361 w 76879"/>
                  <a:gd name="connsiteY52" fmla="*/ 85805 h 269939"/>
                  <a:gd name="connsiteX53" fmla="*/ 33567 w 76879"/>
                  <a:gd name="connsiteY53" fmla="*/ 78023 h 269939"/>
                  <a:gd name="connsiteX54" fmla="*/ 22659 w 76879"/>
                  <a:gd name="connsiteY54" fmla="*/ 49340 h 269939"/>
                  <a:gd name="connsiteX55" fmla="*/ 12429 w 76879"/>
                  <a:gd name="connsiteY55" fmla="*/ 7923 h 269939"/>
                  <a:gd name="connsiteX56" fmla="*/ 11906 w 76879"/>
                  <a:gd name="connsiteY56" fmla="*/ 6221 h 269939"/>
                  <a:gd name="connsiteX57" fmla="*/ 10122 w 76879"/>
                  <a:gd name="connsiteY57" fmla="*/ -51 h 269939"/>
                  <a:gd name="connsiteX58" fmla="*/ 11567 w 76879"/>
                  <a:gd name="connsiteY58" fmla="*/ 12357 h 269939"/>
                  <a:gd name="connsiteX59" fmla="*/ 20537 w 76879"/>
                  <a:gd name="connsiteY59" fmla="*/ 49511 h 269939"/>
                  <a:gd name="connsiteX60" fmla="*/ 36108 w 76879"/>
                  <a:gd name="connsiteY60" fmla="*/ 75871 h 269939"/>
                  <a:gd name="connsiteX61" fmla="*/ 44794 w 76879"/>
                  <a:gd name="connsiteY61" fmla="*/ 96760 h 269939"/>
                  <a:gd name="connsiteX62" fmla="*/ 60192 w 76879"/>
                  <a:gd name="connsiteY62" fmla="*/ 119291 h 269939"/>
                  <a:gd name="connsiteX63" fmla="*/ 58339 w 76879"/>
                  <a:gd name="connsiteY63" fmla="*/ 112683 h 269939"/>
                  <a:gd name="connsiteX64" fmla="*/ 46509 w 76879"/>
                  <a:gd name="connsiteY64" fmla="*/ 95511 h 269939"/>
                  <a:gd name="connsiteX65" fmla="*/ 38108 w 76879"/>
                  <a:gd name="connsiteY65" fmla="*/ 75164 h 269939"/>
                  <a:gd name="connsiteX66" fmla="*/ 35103 w 76879"/>
                  <a:gd name="connsiteY66" fmla="*/ 67553 h 269939"/>
                  <a:gd name="connsiteX67" fmla="*/ 33569 w 76879"/>
                  <a:gd name="connsiteY67" fmla="*/ 67499 h 269939"/>
                  <a:gd name="connsiteX68" fmla="*/ 33520 w 76879"/>
                  <a:gd name="connsiteY68" fmla="*/ 68960 h 269939"/>
                  <a:gd name="connsiteX69" fmla="*/ 36108 w 76879"/>
                  <a:gd name="connsiteY69" fmla="*/ 75871 h 269939"/>
                  <a:gd name="connsiteX70" fmla="*/ 41827 w 76879"/>
                  <a:gd name="connsiteY70" fmla="*/ 222382 h 269939"/>
                  <a:gd name="connsiteX71" fmla="*/ 37152 w 76879"/>
                  <a:gd name="connsiteY71" fmla="*/ 218064 h 269939"/>
                  <a:gd name="connsiteX72" fmla="*/ 28011 w 76879"/>
                  <a:gd name="connsiteY72" fmla="*/ 201835 h 269939"/>
                  <a:gd name="connsiteX73" fmla="*/ 26260 w 76879"/>
                  <a:gd name="connsiteY73" fmla="*/ 198189 h 269939"/>
                  <a:gd name="connsiteX74" fmla="*/ 41721 w 76879"/>
                  <a:gd name="connsiteY74" fmla="*/ 213760 h 269939"/>
                  <a:gd name="connsiteX75" fmla="*/ 52073 w 76879"/>
                  <a:gd name="connsiteY75" fmla="*/ 232345 h 269939"/>
                  <a:gd name="connsiteX76" fmla="*/ 52111 w 76879"/>
                  <a:gd name="connsiteY76" fmla="*/ 232391 h 269939"/>
                  <a:gd name="connsiteX77" fmla="*/ 56008 w 76879"/>
                  <a:gd name="connsiteY77" fmla="*/ 241416 h 269939"/>
                  <a:gd name="connsiteX78" fmla="*/ 56975 w 76879"/>
                  <a:gd name="connsiteY78" fmla="*/ 242037 h 269939"/>
                  <a:gd name="connsiteX79" fmla="*/ 57414 w 76879"/>
                  <a:gd name="connsiteY79" fmla="*/ 241942 h 269939"/>
                  <a:gd name="connsiteX80" fmla="*/ 57943 w 76879"/>
                  <a:gd name="connsiteY80" fmla="*/ 240538 h 269939"/>
                  <a:gd name="connsiteX81" fmla="*/ 49469 w 76879"/>
                  <a:gd name="connsiteY81" fmla="*/ 218517 h 269939"/>
                  <a:gd name="connsiteX82" fmla="*/ 40629 w 76879"/>
                  <a:gd name="connsiteY82" fmla="*/ 203382 h 269939"/>
                  <a:gd name="connsiteX83" fmla="*/ 35331 w 76879"/>
                  <a:gd name="connsiteY83" fmla="*/ 195278 h 269939"/>
                  <a:gd name="connsiteX84" fmla="*/ 13084 w 76879"/>
                  <a:gd name="connsiteY84" fmla="*/ 173639 h 269939"/>
                  <a:gd name="connsiteX85" fmla="*/ 2133 w 76879"/>
                  <a:gd name="connsiteY85" fmla="*/ 162031 h 269939"/>
                  <a:gd name="connsiteX86" fmla="*/ 1450 w 76879"/>
                  <a:gd name="connsiteY86" fmla="*/ 164673 h 269939"/>
                  <a:gd name="connsiteX87" fmla="*/ 11813 w 76879"/>
                  <a:gd name="connsiteY87" fmla="*/ 175346 h 269939"/>
                  <a:gd name="connsiteX88" fmla="*/ 33366 w 76879"/>
                  <a:gd name="connsiteY88" fmla="*/ 196094 h 269939"/>
                  <a:gd name="connsiteX89" fmla="*/ 38924 w 76879"/>
                  <a:gd name="connsiteY89" fmla="*/ 204651 h 269939"/>
                  <a:gd name="connsiteX90" fmla="*/ 47076 w 76879"/>
                  <a:gd name="connsiteY90" fmla="*/ 218078 h 269939"/>
                  <a:gd name="connsiteX91" fmla="*/ 43444 w 76879"/>
                  <a:gd name="connsiteY91" fmla="*/ 212524 h 269939"/>
                  <a:gd name="connsiteX92" fmla="*/ 25957 w 76879"/>
                  <a:gd name="connsiteY92" fmla="*/ 195059 h 269939"/>
                  <a:gd name="connsiteX93" fmla="*/ 17949 w 76879"/>
                  <a:gd name="connsiteY93" fmla="*/ 187467 h 269939"/>
                  <a:gd name="connsiteX94" fmla="*/ 684 w 76879"/>
                  <a:gd name="connsiteY94" fmla="*/ 167516 h 269939"/>
                  <a:gd name="connsiteX95" fmla="*/ 17 w 76879"/>
                  <a:gd name="connsiteY95" fmla="*/ 169983 h 269939"/>
                  <a:gd name="connsiteX96" fmla="*/ 16298 w 76879"/>
                  <a:gd name="connsiteY96" fmla="*/ 188806 h 269939"/>
                  <a:gd name="connsiteX97" fmla="*/ 21252 w 76879"/>
                  <a:gd name="connsiteY97" fmla="*/ 193655 h 269939"/>
                  <a:gd name="connsiteX98" fmla="*/ 21252 w 76879"/>
                  <a:gd name="connsiteY98" fmla="*/ 193660 h 269939"/>
                  <a:gd name="connsiteX99" fmla="*/ 26095 w 76879"/>
                  <a:gd name="connsiteY99" fmla="*/ 202751 h 269939"/>
                  <a:gd name="connsiteX100" fmla="*/ 35623 w 76879"/>
                  <a:gd name="connsiteY100" fmla="*/ 219544 h 269939"/>
                  <a:gd name="connsiteX101" fmla="*/ 40420 w 76879"/>
                  <a:gd name="connsiteY101" fmla="*/ 223978 h 269939"/>
                  <a:gd name="connsiteX102" fmla="*/ 50211 w 76879"/>
                  <a:gd name="connsiteY102" fmla="*/ 236351 h 269939"/>
                  <a:gd name="connsiteX103" fmla="*/ 57870 w 76879"/>
                  <a:gd name="connsiteY103" fmla="*/ 269889 h 269939"/>
                  <a:gd name="connsiteX104" fmla="*/ 59734 w 76879"/>
                  <a:gd name="connsiteY104" fmla="*/ 268588 h 269939"/>
                  <a:gd name="connsiteX105" fmla="*/ 52331 w 76879"/>
                  <a:gd name="connsiteY105" fmla="*/ 236172 h 269939"/>
                  <a:gd name="connsiteX106" fmla="*/ 41827 w 76879"/>
                  <a:gd name="connsiteY106" fmla="*/ 222382 h 269939"/>
                  <a:gd name="connsiteX107" fmla="*/ 30081 w 76879"/>
                  <a:gd name="connsiteY107" fmla="*/ 175867 h 269939"/>
                  <a:gd name="connsiteX108" fmla="*/ 14044 w 76879"/>
                  <a:gd name="connsiteY108" fmla="*/ 148975 h 269939"/>
                  <a:gd name="connsiteX109" fmla="*/ 5803 w 76879"/>
                  <a:gd name="connsiteY109" fmla="*/ 138570 h 269939"/>
                  <a:gd name="connsiteX110" fmla="*/ 5713 w 76879"/>
                  <a:gd name="connsiteY110" fmla="*/ 139545 h 269939"/>
                  <a:gd name="connsiteX111" fmla="*/ 4686 w 76879"/>
                  <a:gd name="connsiteY111" fmla="*/ 148750 h 269939"/>
                  <a:gd name="connsiteX112" fmla="*/ 20580 w 76879"/>
                  <a:gd name="connsiteY112" fmla="*/ 164868 h 269939"/>
                  <a:gd name="connsiteX113" fmla="*/ 46786 w 76879"/>
                  <a:gd name="connsiteY113" fmla="*/ 209288 h 269939"/>
                  <a:gd name="connsiteX114" fmla="*/ 66561 w 76879"/>
                  <a:gd name="connsiteY114" fmla="*/ 263942 h 269939"/>
                  <a:gd name="connsiteX115" fmla="*/ 67282 w 76879"/>
                  <a:gd name="connsiteY115" fmla="*/ 263365 h 269939"/>
                  <a:gd name="connsiteX116" fmla="*/ 48957 w 76879"/>
                  <a:gd name="connsiteY116" fmla="*/ 204648 h 269939"/>
                  <a:gd name="connsiteX117" fmla="*/ 30081 w 76879"/>
                  <a:gd name="connsiteY117" fmla="*/ 175867 h 269939"/>
                  <a:gd name="connsiteX118" fmla="*/ 66485 w 76879"/>
                  <a:gd name="connsiteY118" fmla="*/ 216164 h 269939"/>
                  <a:gd name="connsiteX119" fmla="*/ 52542 w 76879"/>
                  <a:gd name="connsiteY119" fmla="*/ 185754 h 269939"/>
                  <a:gd name="connsiteX120" fmla="*/ 48515 w 76879"/>
                  <a:gd name="connsiteY120" fmla="*/ 177339 h 269939"/>
                  <a:gd name="connsiteX121" fmla="*/ 43794 w 76879"/>
                  <a:gd name="connsiteY121" fmla="*/ 167362 h 269939"/>
                  <a:gd name="connsiteX122" fmla="*/ 32011 w 76879"/>
                  <a:gd name="connsiteY122" fmla="*/ 141990 h 269939"/>
                  <a:gd name="connsiteX123" fmla="*/ 26580 w 76879"/>
                  <a:gd name="connsiteY123" fmla="*/ 130517 h 269939"/>
                  <a:gd name="connsiteX124" fmla="*/ 19293 w 76879"/>
                  <a:gd name="connsiteY124" fmla="*/ 114670 h 269939"/>
                  <a:gd name="connsiteX125" fmla="*/ 16399 w 76879"/>
                  <a:gd name="connsiteY125" fmla="*/ 106509 h 269939"/>
                  <a:gd name="connsiteX126" fmla="*/ 12784 w 76879"/>
                  <a:gd name="connsiteY126" fmla="*/ 96375 h 269939"/>
                  <a:gd name="connsiteX127" fmla="*/ 11984 w 76879"/>
                  <a:gd name="connsiteY127" fmla="*/ 100514 h 269939"/>
                  <a:gd name="connsiteX128" fmla="*/ 14404 w 76879"/>
                  <a:gd name="connsiteY128" fmla="*/ 107233 h 269939"/>
                  <a:gd name="connsiteX129" fmla="*/ 17285 w 76879"/>
                  <a:gd name="connsiteY129" fmla="*/ 115337 h 269939"/>
                  <a:gd name="connsiteX130" fmla="*/ 24683 w 76879"/>
                  <a:gd name="connsiteY130" fmla="*/ 131463 h 269939"/>
                  <a:gd name="connsiteX131" fmla="*/ 30035 w 76879"/>
                  <a:gd name="connsiteY131" fmla="*/ 142749 h 269939"/>
                  <a:gd name="connsiteX132" fmla="*/ 41881 w 76879"/>
                  <a:gd name="connsiteY132" fmla="*/ 168275 h 269939"/>
                  <a:gd name="connsiteX133" fmla="*/ 46566 w 76879"/>
                  <a:gd name="connsiteY133" fmla="*/ 178171 h 269939"/>
                  <a:gd name="connsiteX134" fmla="*/ 50637 w 76879"/>
                  <a:gd name="connsiteY134" fmla="*/ 186678 h 269939"/>
                  <a:gd name="connsiteX135" fmla="*/ 64447 w 76879"/>
                  <a:gd name="connsiteY135" fmla="*/ 216720 h 269939"/>
                  <a:gd name="connsiteX136" fmla="*/ 75075 w 76879"/>
                  <a:gd name="connsiteY136" fmla="*/ 256933 h 269939"/>
                  <a:gd name="connsiteX137" fmla="*/ 76392 w 76879"/>
                  <a:gd name="connsiteY137" fmla="*/ 255892 h 269939"/>
                  <a:gd name="connsiteX138" fmla="*/ 76897 w 76879"/>
                  <a:gd name="connsiteY138" fmla="*/ 255518 h 269939"/>
                  <a:gd name="connsiteX139" fmla="*/ 66485 w 76879"/>
                  <a:gd name="connsiteY139" fmla="*/ 216164 h 269939"/>
                  <a:gd name="connsiteX140" fmla="*/ 58864 w 76879"/>
                  <a:gd name="connsiteY140" fmla="*/ 207946 h 269939"/>
                  <a:gd name="connsiteX141" fmla="*/ 51095 w 76879"/>
                  <a:gd name="connsiteY141" fmla="*/ 195807 h 269939"/>
                  <a:gd name="connsiteX142" fmla="*/ 40989 w 76879"/>
                  <a:gd name="connsiteY142" fmla="*/ 179287 h 269939"/>
                  <a:gd name="connsiteX143" fmla="*/ 23347 w 76879"/>
                  <a:gd name="connsiteY143" fmla="*/ 144050 h 269939"/>
                  <a:gd name="connsiteX144" fmla="*/ 9131 w 76879"/>
                  <a:gd name="connsiteY144" fmla="*/ 115117 h 269939"/>
                  <a:gd name="connsiteX145" fmla="*/ 8421 w 76879"/>
                  <a:gd name="connsiteY145" fmla="*/ 119023 h 269939"/>
                  <a:gd name="connsiteX146" fmla="*/ 21716 w 76879"/>
                  <a:gd name="connsiteY146" fmla="*/ 145408 h 269939"/>
                  <a:gd name="connsiteX147" fmla="*/ 38986 w 76879"/>
                  <a:gd name="connsiteY147" fmla="*/ 180000 h 269939"/>
                  <a:gd name="connsiteX148" fmla="*/ 49339 w 76879"/>
                  <a:gd name="connsiteY148" fmla="*/ 197002 h 269939"/>
                  <a:gd name="connsiteX149" fmla="*/ 56965 w 76879"/>
                  <a:gd name="connsiteY149" fmla="*/ 208898 h 269939"/>
                  <a:gd name="connsiteX150" fmla="*/ 65366 w 76879"/>
                  <a:gd name="connsiteY150" fmla="*/ 238367 h 269939"/>
                  <a:gd name="connsiteX151" fmla="*/ 71019 w 76879"/>
                  <a:gd name="connsiteY151" fmla="*/ 260229 h 269939"/>
                  <a:gd name="connsiteX152" fmla="*/ 72813 w 76879"/>
                  <a:gd name="connsiteY152" fmla="*/ 258741 h 269939"/>
                  <a:gd name="connsiteX153" fmla="*/ 67441 w 76879"/>
                  <a:gd name="connsiteY153" fmla="*/ 237920 h 269939"/>
                  <a:gd name="connsiteX154" fmla="*/ 58864 w 76879"/>
                  <a:gd name="connsiteY154" fmla="*/ 207946 h 26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76879" h="269939">
                    <a:moveTo>
                      <a:pt x="52130" y="142698"/>
                    </a:moveTo>
                    <a:cubicBezTo>
                      <a:pt x="50490" y="140391"/>
                      <a:pt x="47721" y="138732"/>
                      <a:pt x="45038" y="137128"/>
                    </a:cubicBezTo>
                    <a:cubicBezTo>
                      <a:pt x="41967" y="135293"/>
                      <a:pt x="38802" y="133396"/>
                      <a:pt x="37390" y="130588"/>
                    </a:cubicBezTo>
                    <a:cubicBezTo>
                      <a:pt x="36209" y="127788"/>
                      <a:pt x="35415" y="125116"/>
                      <a:pt x="35412" y="123023"/>
                    </a:cubicBezTo>
                    <a:cubicBezTo>
                      <a:pt x="35396" y="115852"/>
                      <a:pt x="31130" y="97332"/>
                      <a:pt x="27786" y="87759"/>
                    </a:cubicBezTo>
                    <a:cubicBezTo>
                      <a:pt x="26737" y="84764"/>
                      <a:pt x="25599" y="79818"/>
                      <a:pt x="24288" y="74093"/>
                    </a:cubicBezTo>
                    <a:cubicBezTo>
                      <a:pt x="22095" y="64553"/>
                      <a:pt x="19472" y="53178"/>
                      <a:pt x="16074" y="45919"/>
                    </a:cubicBezTo>
                    <a:cubicBezTo>
                      <a:pt x="16084" y="45990"/>
                      <a:pt x="16095" y="46063"/>
                      <a:pt x="16106" y="46131"/>
                    </a:cubicBezTo>
                    <a:cubicBezTo>
                      <a:pt x="16513" y="48719"/>
                      <a:pt x="16746" y="51343"/>
                      <a:pt x="16900" y="53980"/>
                    </a:cubicBezTo>
                    <a:cubicBezTo>
                      <a:pt x="18943" y="60319"/>
                      <a:pt x="20683" y="67903"/>
                      <a:pt x="22220" y="74568"/>
                    </a:cubicBezTo>
                    <a:cubicBezTo>
                      <a:pt x="23548" y="80354"/>
                      <a:pt x="24697" y="85352"/>
                      <a:pt x="25786" y="88464"/>
                    </a:cubicBezTo>
                    <a:cubicBezTo>
                      <a:pt x="29079" y="97882"/>
                      <a:pt x="33271" y="116047"/>
                      <a:pt x="33293" y="123029"/>
                    </a:cubicBezTo>
                    <a:cubicBezTo>
                      <a:pt x="33298" y="125419"/>
                      <a:pt x="34160" y="128352"/>
                      <a:pt x="35415" y="131347"/>
                    </a:cubicBezTo>
                    <a:cubicBezTo>
                      <a:pt x="35426" y="131379"/>
                      <a:pt x="35426" y="131409"/>
                      <a:pt x="35436" y="131436"/>
                    </a:cubicBezTo>
                    <a:cubicBezTo>
                      <a:pt x="35458" y="131474"/>
                      <a:pt x="35480" y="131504"/>
                      <a:pt x="35499" y="131542"/>
                    </a:cubicBezTo>
                    <a:cubicBezTo>
                      <a:pt x="38136" y="137757"/>
                      <a:pt x="42417" y="144229"/>
                      <a:pt x="44333" y="146779"/>
                    </a:cubicBezTo>
                    <a:cubicBezTo>
                      <a:pt x="45810" y="148747"/>
                      <a:pt x="47450" y="153780"/>
                      <a:pt x="48626" y="157908"/>
                    </a:cubicBezTo>
                    <a:cubicBezTo>
                      <a:pt x="42810" y="149159"/>
                      <a:pt x="36580" y="139670"/>
                      <a:pt x="34314" y="135708"/>
                    </a:cubicBezTo>
                    <a:cubicBezTo>
                      <a:pt x="30816" y="129582"/>
                      <a:pt x="23537" y="111770"/>
                      <a:pt x="19193" y="101124"/>
                    </a:cubicBezTo>
                    <a:lnTo>
                      <a:pt x="18336" y="99031"/>
                    </a:lnTo>
                    <a:cubicBezTo>
                      <a:pt x="17019" y="95806"/>
                      <a:pt x="15537" y="92361"/>
                      <a:pt x="14076" y="89361"/>
                    </a:cubicBezTo>
                    <a:cubicBezTo>
                      <a:pt x="13859" y="90589"/>
                      <a:pt x="13654" y="91816"/>
                      <a:pt x="13420" y="93041"/>
                    </a:cubicBezTo>
                    <a:cubicBezTo>
                      <a:pt x="14364" y="95082"/>
                      <a:pt x="15358" y="97359"/>
                      <a:pt x="16374" y="99836"/>
                    </a:cubicBezTo>
                    <a:lnTo>
                      <a:pt x="17225" y="101929"/>
                    </a:lnTo>
                    <a:cubicBezTo>
                      <a:pt x="21596" y="112621"/>
                      <a:pt x="28908" y="130517"/>
                      <a:pt x="32474" y="136762"/>
                    </a:cubicBezTo>
                    <a:cubicBezTo>
                      <a:pt x="35713" y="142437"/>
                      <a:pt x="46897" y="159158"/>
                      <a:pt x="53577" y="169148"/>
                    </a:cubicBezTo>
                    <a:lnTo>
                      <a:pt x="56569" y="173625"/>
                    </a:lnTo>
                    <a:cubicBezTo>
                      <a:pt x="57718" y="175344"/>
                      <a:pt x="59311" y="177683"/>
                      <a:pt x="61138" y="180369"/>
                    </a:cubicBezTo>
                    <a:cubicBezTo>
                      <a:pt x="63021" y="183136"/>
                      <a:pt x="65154" y="186277"/>
                      <a:pt x="67314" y="189484"/>
                    </a:cubicBezTo>
                    <a:cubicBezTo>
                      <a:pt x="66674" y="187378"/>
                      <a:pt x="66038" y="185163"/>
                      <a:pt x="65414" y="182881"/>
                    </a:cubicBezTo>
                    <a:cubicBezTo>
                      <a:pt x="64542" y="181596"/>
                      <a:pt x="63693" y="180344"/>
                      <a:pt x="62894" y="179171"/>
                    </a:cubicBezTo>
                    <a:cubicBezTo>
                      <a:pt x="61068" y="176493"/>
                      <a:pt x="59479" y="174157"/>
                      <a:pt x="58336" y="172444"/>
                    </a:cubicBezTo>
                    <a:lnTo>
                      <a:pt x="55344" y="167966"/>
                    </a:lnTo>
                    <a:cubicBezTo>
                      <a:pt x="54395" y="166554"/>
                      <a:pt x="53355" y="164990"/>
                      <a:pt x="52263" y="163356"/>
                    </a:cubicBezTo>
                    <a:cubicBezTo>
                      <a:pt x="51870" y="161719"/>
                      <a:pt x="48832" y="149232"/>
                      <a:pt x="46032" y="145506"/>
                    </a:cubicBezTo>
                    <a:cubicBezTo>
                      <a:pt x="44550" y="143530"/>
                      <a:pt x="42401" y="140283"/>
                      <a:pt x="40417" y="136719"/>
                    </a:cubicBezTo>
                    <a:cubicBezTo>
                      <a:pt x="41556" y="137507"/>
                      <a:pt x="42762" y="138236"/>
                      <a:pt x="43954" y="138949"/>
                    </a:cubicBezTo>
                    <a:cubicBezTo>
                      <a:pt x="46564" y="140508"/>
                      <a:pt x="49030" y="141979"/>
                      <a:pt x="50406" y="143928"/>
                    </a:cubicBezTo>
                    <a:cubicBezTo>
                      <a:pt x="51661" y="145693"/>
                      <a:pt x="54143" y="148856"/>
                      <a:pt x="57013" y="152520"/>
                    </a:cubicBezTo>
                    <a:cubicBezTo>
                      <a:pt x="58246" y="154092"/>
                      <a:pt x="59558" y="155761"/>
                      <a:pt x="60845" y="157423"/>
                    </a:cubicBezTo>
                    <a:cubicBezTo>
                      <a:pt x="60756" y="156201"/>
                      <a:pt x="60696" y="154965"/>
                      <a:pt x="60650" y="153715"/>
                    </a:cubicBezTo>
                    <a:cubicBezTo>
                      <a:pt x="59989" y="152872"/>
                      <a:pt x="59333" y="152035"/>
                      <a:pt x="58685" y="151211"/>
                    </a:cubicBezTo>
                    <a:cubicBezTo>
                      <a:pt x="55943" y="147723"/>
                      <a:pt x="53352" y="144427"/>
                      <a:pt x="52130" y="142698"/>
                    </a:cubicBezTo>
                    <a:close/>
                    <a:moveTo>
                      <a:pt x="20537" y="49511"/>
                    </a:moveTo>
                    <a:cubicBezTo>
                      <a:pt x="21252" y="58482"/>
                      <a:pt x="27274" y="70334"/>
                      <a:pt x="31672" y="78986"/>
                    </a:cubicBezTo>
                    <a:cubicBezTo>
                      <a:pt x="33206" y="82008"/>
                      <a:pt x="34531" y="84615"/>
                      <a:pt x="35415" y="86648"/>
                    </a:cubicBezTo>
                    <a:cubicBezTo>
                      <a:pt x="37870" y="92337"/>
                      <a:pt x="42501" y="106482"/>
                      <a:pt x="45260" y="114938"/>
                    </a:cubicBezTo>
                    <a:cubicBezTo>
                      <a:pt x="46382" y="118348"/>
                      <a:pt x="47192" y="120844"/>
                      <a:pt x="47458" y="121522"/>
                    </a:cubicBezTo>
                    <a:cubicBezTo>
                      <a:pt x="47618" y="121945"/>
                      <a:pt x="48024" y="122202"/>
                      <a:pt x="48447" y="122202"/>
                    </a:cubicBezTo>
                    <a:cubicBezTo>
                      <a:pt x="48574" y="122202"/>
                      <a:pt x="48702" y="122180"/>
                      <a:pt x="48829" y="122134"/>
                    </a:cubicBezTo>
                    <a:cubicBezTo>
                      <a:pt x="49374" y="121923"/>
                      <a:pt x="49650" y="121308"/>
                      <a:pt x="49439" y="120763"/>
                    </a:cubicBezTo>
                    <a:cubicBezTo>
                      <a:pt x="49184" y="120093"/>
                      <a:pt x="48379" y="117635"/>
                      <a:pt x="47285" y="114277"/>
                    </a:cubicBezTo>
                    <a:cubicBezTo>
                      <a:pt x="44507" y="105791"/>
                      <a:pt x="39865" y="91583"/>
                      <a:pt x="37361" y="85805"/>
                    </a:cubicBezTo>
                    <a:cubicBezTo>
                      <a:pt x="36461" y="83715"/>
                      <a:pt x="35117" y="81075"/>
                      <a:pt x="33567" y="78023"/>
                    </a:cubicBezTo>
                    <a:cubicBezTo>
                      <a:pt x="29252" y="69529"/>
                      <a:pt x="23342" y="57894"/>
                      <a:pt x="22659" y="49340"/>
                    </a:cubicBezTo>
                    <a:cubicBezTo>
                      <a:pt x="21770" y="38279"/>
                      <a:pt x="14984" y="16225"/>
                      <a:pt x="12429" y="7923"/>
                    </a:cubicBezTo>
                    <a:lnTo>
                      <a:pt x="11906" y="6221"/>
                    </a:lnTo>
                    <a:cubicBezTo>
                      <a:pt x="11499" y="4871"/>
                      <a:pt x="10868" y="2652"/>
                      <a:pt x="10122" y="-51"/>
                    </a:cubicBezTo>
                    <a:cubicBezTo>
                      <a:pt x="10589" y="4069"/>
                      <a:pt x="11076" y="8224"/>
                      <a:pt x="11567" y="12357"/>
                    </a:cubicBezTo>
                    <a:cubicBezTo>
                      <a:pt x="14567" y="22242"/>
                      <a:pt x="19781" y="40076"/>
                      <a:pt x="20537" y="49511"/>
                    </a:cubicBezTo>
                    <a:close/>
                    <a:moveTo>
                      <a:pt x="36108" y="75871"/>
                    </a:moveTo>
                    <a:cubicBezTo>
                      <a:pt x="38713" y="83222"/>
                      <a:pt x="42274" y="93288"/>
                      <a:pt x="44794" y="96760"/>
                    </a:cubicBezTo>
                    <a:cubicBezTo>
                      <a:pt x="47748" y="100820"/>
                      <a:pt x="55141" y="111672"/>
                      <a:pt x="60192" y="119291"/>
                    </a:cubicBezTo>
                    <a:cubicBezTo>
                      <a:pt x="59683" y="116995"/>
                      <a:pt x="59049" y="114808"/>
                      <a:pt x="58339" y="112683"/>
                    </a:cubicBezTo>
                    <a:cubicBezTo>
                      <a:pt x="53851" y="106016"/>
                      <a:pt x="48875" y="98760"/>
                      <a:pt x="46509" y="95511"/>
                    </a:cubicBezTo>
                    <a:cubicBezTo>
                      <a:pt x="44171" y="92291"/>
                      <a:pt x="40523" y="81986"/>
                      <a:pt x="38108" y="75164"/>
                    </a:cubicBezTo>
                    <a:cubicBezTo>
                      <a:pt x="36076" y="69405"/>
                      <a:pt x="35553" y="68011"/>
                      <a:pt x="35103" y="67553"/>
                    </a:cubicBezTo>
                    <a:cubicBezTo>
                      <a:pt x="34691" y="67133"/>
                      <a:pt x="33987" y="67090"/>
                      <a:pt x="33569" y="67499"/>
                    </a:cubicBezTo>
                    <a:cubicBezTo>
                      <a:pt x="33152" y="67908"/>
                      <a:pt x="33114" y="68540"/>
                      <a:pt x="33520" y="68960"/>
                    </a:cubicBezTo>
                    <a:cubicBezTo>
                      <a:pt x="33838" y="69448"/>
                      <a:pt x="34992" y="72714"/>
                      <a:pt x="36108" y="75871"/>
                    </a:cubicBezTo>
                    <a:close/>
                    <a:moveTo>
                      <a:pt x="41827" y="222382"/>
                    </a:moveTo>
                    <a:cubicBezTo>
                      <a:pt x="40100" y="220861"/>
                      <a:pt x="38472" y="219430"/>
                      <a:pt x="37152" y="218064"/>
                    </a:cubicBezTo>
                    <a:cubicBezTo>
                      <a:pt x="34388" y="215207"/>
                      <a:pt x="30848" y="207792"/>
                      <a:pt x="28011" y="201835"/>
                    </a:cubicBezTo>
                    <a:cubicBezTo>
                      <a:pt x="27361" y="200477"/>
                      <a:pt x="26783" y="199268"/>
                      <a:pt x="26260" y="198189"/>
                    </a:cubicBezTo>
                    <a:cubicBezTo>
                      <a:pt x="32092" y="203466"/>
                      <a:pt x="38726" y="209583"/>
                      <a:pt x="41721" y="213760"/>
                    </a:cubicBezTo>
                    <a:cubicBezTo>
                      <a:pt x="47125" y="221281"/>
                      <a:pt x="51496" y="230892"/>
                      <a:pt x="52073" y="232345"/>
                    </a:cubicBezTo>
                    <a:cubicBezTo>
                      <a:pt x="52084" y="232364"/>
                      <a:pt x="52100" y="232372"/>
                      <a:pt x="52111" y="232391"/>
                    </a:cubicBezTo>
                    <a:cubicBezTo>
                      <a:pt x="53404" y="235557"/>
                      <a:pt x="54737" y="238614"/>
                      <a:pt x="56008" y="241416"/>
                    </a:cubicBezTo>
                    <a:cubicBezTo>
                      <a:pt x="56187" y="241809"/>
                      <a:pt x="56574" y="242037"/>
                      <a:pt x="56975" y="242037"/>
                    </a:cubicBezTo>
                    <a:cubicBezTo>
                      <a:pt x="57124" y="242037"/>
                      <a:pt x="57271" y="242007"/>
                      <a:pt x="57414" y="241942"/>
                    </a:cubicBezTo>
                    <a:cubicBezTo>
                      <a:pt x="57948" y="241701"/>
                      <a:pt x="58181" y="241072"/>
                      <a:pt x="57943" y="240538"/>
                    </a:cubicBezTo>
                    <a:cubicBezTo>
                      <a:pt x="54989" y="234044"/>
                      <a:pt x="51675" y="226347"/>
                      <a:pt x="49469" y="218517"/>
                    </a:cubicBezTo>
                    <a:cubicBezTo>
                      <a:pt x="47997" y="213302"/>
                      <a:pt x="44081" y="208030"/>
                      <a:pt x="40629" y="203382"/>
                    </a:cubicBezTo>
                    <a:cubicBezTo>
                      <a:pt x="38369" y="200338"/>
                      <a:pt x="36236" y="197468"/>
                      <a:pt x="35331" y="195278"/>
                    </a:cubicBezTo>
                    <a:cubicBezTo>
                      <a:pt x="32897" y="189405"/>
                      <a:pt x="19710" y="178555"/>
                      <a:pt x="13084" y="173639"/>
                    </a:cubicBezTo>
                    <a:cubicBezTo>
                      <a:pt x="9063" y="170658"/>
                      <a:pt x="4670" y="165614"/>
                      <a:pt x="2133" y="162031"/>
                    </a:cubicBezTo>
                    <a:cubicBezTo>
                      <a:pt x="1922" y="162909"/>
                      <a:pt x="1673" y="163790"/>
                      <a:pt x="1450" y="164673"/>
                    </a:cubicBezTo>
                    <a:cubicBezTo>
                      <a:pt x="4366" y="168538"/>
                      <a:pt x="8537" y="172915"/>
                      <a:pt x="11813" y="175346"/>
                    </a:cubicBezTo>
                    <a:cubicBezTo>
                      <a:pt x="19334" y="180922"/>
                      <a:pt x="31277" y="191047"/>
                      <a:pt x="33366" y="196094"/>
                    </a:cubicBezTo>
                    <a:cubicBezTo>
                      <a:pt x="34371" y="198525"/>
                      <a:pt x="36477" y="201363"/>
                      <a:pt x="38924" y="204651"/>
                    </a:cubicBezTo>
                    <a:cubicBezTo>
                      <a:pt x="42035" y="208841"/>
                      <a:pt x="45509" y="213549"/>
                      <a:pt x="47076" y="218078"/>
                    </a:cubicBezTo>
                    <a:cubicBezTo>
                      <a:pt x="45948" y="216210"/>
                      <a:pt x="44737" y="214316"/>
                      <a:pt x="43444" y="212524"/>
                    </a:cubicBezTo>
                    <a:cubicBezTo>
                      <a:pt x="40014" y="207746"/>
                      <a:pt x="32222" y="200713"/>
                      <a:pt x="25957" y="195059"/>
                    </a:cubicBezTo>
                    <a:cubicBezTo>
                      <a:pt x="22258" y="191722"/>
                      <a:pt x="19065" y="188838"/>
                      <a:pt x="17949" y="187467"/>
                    </a:cubicBezTo>
                    <a:cubicBezTo>
                      <a:pt x="15746" y="184768"/>
                      <a:pt x="6160" y="173785"/>
                      <a:pt x="684" y="167516"/>
                    </a:cubicBezTo>
                    <a:cubicBezTo>
                      <a:pt x="456" y="168343"/>
                      <a:pt x="261" y="169161"/>
                      <a:pt x="17" y="169983"/>
                    </a:cubicBezTo>
                    <a:cubicBezTo>
                      <a:pt x="5591" y="176363"/>
                      <a:pt x="14271" y="186318"/>
                      <a:pt x="16298" y="188806"/>
                    </a:cubicBezTo>
                    <a:cubicBezTo>
                      <a:pt x="17155" y="189855"/>
                      <a:pt x="18930" y="191538"/>
                      <a:pt x="21252" y="193655"/>
                    </a:cubicBezTo>
                    <a:lnTo>
                      <a:pt x="21252" y="193660"/>
                    </a:lnTo>
                    <a:cubicBezTo>
                      <a:pt x="22147" y="194471"/>
                      <a:pt x="24152" y="198680"/>
                      <a:pt x="26095" y="202751"/>
                    </a:cubicBezTo>
                    <a:cubicBezTo>
                      <a:pt x="29155" y="209166"/>
                      <a:pt x="32621" y="216441"/>
                      <a:pt x="35623" y="219544"/>
                    </a:cubicBezTo>
                    <a:cubicBezTo>
                      <a:pt x="37006" y="220970"/>
                      <a:pt x="38667" y="222430"/>
                      <a:pt x="40420" y="223978"/>
                    </a:cubicBezTo>
                    <a:cubicBezTo>
                      <a:pt x="44851" y="227876"/>
                      <a:pt x="49867" y="232293"/>
                      <a:pt x="50211" y="236351"/>
                    </a:cubicBezTo>
                    <a:cubicBezTo>
                      <a:pt x="50572" y="240609"/>
                      <a:pt x="55027" y="258668"/>
                      <a:pt x="57870" y="269889"/>
                    </a:cubicBezTo>
                    <a:cubicBezTo>
                      <a:pt x="58420" y="269428"/>
                      <a:pt x="59024" y="268989"/>
                      <a:pt x="59734" y="268588"/>
                    </a:cubicBezTo>
                    <a:cubicBezTo>
                      <a:pt x="56902" y="257386"/>
                      <a:pt x="52664" y="240148"/>
                      <a:pt x="52331" y="236172"/>
                    </a:cubicBezTo>
                    <a:cubicBezTo>
                      <a:pt x="51908" y="231263"/>
                      <a:pt x="46780" y="226751"/>
                      <a:pt x="41827" y="222382"/>
                    </a:cubicBezTo>
                    <a:close/>
                    <a:moveTo>
                      <a:pt x="30081" y="175867"/>
                    </a:moveTo>
                    <a:cubicBezTo>
                      <a:pt x="27255" y="169733"/>
                      <a:pt x="22534" y="155583"/>
                      <a:pt x="14044" y="148975"/>
                    </a:cubicBezTo>
                    <a:cubicBezTo>
                      <a:pt x="10640" y="146327"/>
                      <a:pt x="7889" y="142367"/>
                      <a:pt x="5803" y="138570"/>
                    </a:cubicBezTo>
                    <a:cubicBezTo>
                      <a:pt x="5776" y="138892"/>
                      <a:pt x="5735" y="139223"/>
                      <a:pt x="5713" y="139545"/>
                    </a:cubicBezTo>
                    <a:cubicBezTo>
                      <a:pt x="5524" y="142486"/>
                      <a:pt x="5147" y="145587"/>
                      <a:pt x="4686" y="148750"/>
                    </a:cubicBezTo>
                    <a:cubicBezTo>
                      <a:pt x="9074" y="158507"/>
                      <a:pt x="16358" y="159442"/>
                      <a:pt x="20580" y="164868"/>
                    </a:cubicBezTo>
                    <a:cubicBezTo>
                      <a:pt x="26794" y="172864"/>
                      <a:pt x="33014" y="194183"/>
                      <a:pt x="46786" y="209288"/>
                    </a:cubicBezTo>
                    <a:cubicBezTo>
                      <a:pt x="57425" y="220961"/>
                      <a:pt x="64084" y="250930"/>
                      <a:pt x="66561" y="263942"/>
                    </a:cubicBezTo>
                    <a:cubicBezTo>
                      <a:pt x="66799" y="263752"/>
                      <a:pt x="67043" y="263560"/>
                      <a:pt x="67282" y="263365"/>
                    </a:cubicBezTo>
                    <a:cubicBezTo>
                      <a:pt x="65292" y="241541"/>
                      <a:pt x="55347" y="213169"/>
                      <a:pt x="48957" y="204648"/>
                    </a:cubicBezTo>
                    <a:cubicBezTo>
                      <a:pt x="41878" y="195216"/>
                      <a:pt x="32911" y="182003"/>
                      <a:pt x="30081" y="175867"/>
                    </a:cubicBezTo>
                    <a:close/>
                    <a:moveTo>
                      <a:pt x="66485" y="216164"/>
                    </a:moveTo>
                    <a:cubicBezTo>
                      <a:pt x="65458" y="212391"/>
                      <a:pt x="57683" y="196362"/>
                      <a:pt x="52542" y="185754"/>
                    </a:cubicBezTo>
                    <a:cubicBezTo>
                      <a:pt x="50515" y="181577"/>
                      <a:pt x="48916" y="178276"/>
                      <a:pt x="48515" y="177339"/>
                    </a:cubicBezTo>
                    <a:cubicBezTo>
                      <a:pt x="48005" y="176162"/>
                      <a:pt x="46149" y="172281"/>
                      <a:pt x="43794" y="167362"/>
                    </a:cubicBezTo>
                    <a:cubicBezTo>
                      <a:pt x="39463" y="158323"/>
                      <a:pt x="33537" y="145942"/>
                      <a:pt x="32011" y="141990"/>
                    </a:cubicBezTo>
                    <a:cubicBezTo>
                      <a:pt x="30962" y="139258"/>
                      <a:pt x="28835" y="135011"/>
                      <a:pt x="26580" y="130517"/>
                    </a:cubicBezTo>
                    <a:cubicBezTo>
                      <a:pt x="23775" y="124923"/>
                      <a:pt x="20599" y="118584"/>
                      <a:pt x="19293" y="114670"/>
                    </a:cubicBezTo>
                    <a:cubicBezTo>
                      <a:pt x="18643" y="112705"/>
                      <a:pt x="17588" y="109797"/>
                      <a:pt x="16399" y="106509"/>
                    </a:cubicBezTo>
                    <a:cubicBezTo>
                      <a:pt x="15261" y="103371"/>
                      <a:pt x="13971" y="99804"/>
                      <a:pt x="12784" y="96375"/>
                    </a:cubicBezTo>
                    <a:cubicBezTo>
                      <a:pt x="12518" y="97757"/>
                      <a:pt x="12255" y="99137"/>
                      <a:pt x="11984" y="100514"/>
                    </a:cubicBezTo>
                    <a:cubicBezTo>
                      <a:pt x="12794" y="102793"/>
                      <a:pt x="13621" y="105078"/>
                      <a:pt x="14404" y="107233"/>
                    </a:cubicBezTo>
                    <a:cubicBezTo>
                      <a:pt x="15586" y="110499"/>
                      <a:pt x="16632" y="113388"/>
                      <a:pt x="17285" y="115337"/>
                    </a:cubicBezTo>
                    <a:cubicBezTo>
                      <a:pt x="18634" y="119394"/>
                      <a:pt x="21710" y="125530"/>
                      <a:pt x="24683" y="131463"/>
                    </a:cubicBezTo>
                    <a:cubicBezTo>
                      <a:pt x="26916" y="135914"/>
                      <a:pt x="29025" y="140115"/>
                      <a:pt x="30035" y="142749"/>
                    </a:cubicBezTo>
                    <a:cubicBezTo>
                      <a:pt x="31586" y="146779"/>
                      <a:pt x="37537" y="159204"/>
                      <a:pt x="41881" y="168275"/>
                    </a:cubicBezTo>
                    <a:cubicBezTo>
                      <a:pt x="44225" y="173173"/>
                      <a:pt x="46079" y="177038"/>
                      <a:pt x="46566" y="178171"/>
                    </a:cubicBezTo>
                    <a:cubicBezTo>
                      <a:pt x="46989" y="179154"/>
                      <a:pt x="48520" y="182312"/>
                      <a:pt x="50637" y="186678"/>
                    </a:cubicBezTo>
                    <a:cubicBezTo>
                      <a:pt x="55436" y="196577"/>
                      <a:pt x="63466" y="213139"/>
                      <a:pt x="64447" y="216720"/>
                    </a:cubicBezTo>
                    <a:cubicBezTo>
                      <a:pt x="65425" y="220330"/>
                      <a:pt x="71512" y="243427"/>
                      <a:pt x="75075" y="256933"/>
                    </a:cubicBezTo>
                    <a:cubicBezTo>
                      <a:pt x="75514" y="256586"/>
                      <a:pt x="75918" y="256258"/>
                      <a:pt x="76392" y="255892"/>
                    </a:cubicBezTo>
                    <a:cubicBezTo>
                      <a:pt x="76577" y="255751"/>
                      <a:pt x="76720" y="255654"/>
                      <a:pt x="76897" y="255518"/>
                    </a:cubicBezTo>
                    <a:cubicBezTo>
                      <a:pt x="73309" y="241915"/>
                      <a:pt x="67450" y="219704"/>
                      <a:pt x="66485" y="216164"/>
                    </a:cubicBezTo>
                    <a:close/>
                    <a:moveTo>
                      <a:pt x="58864" y="207946"/>
                    </a:moveTo>
                    <a:cubicBezTo>
                      <a:pt x="57420" y="205054"/>
                      <a:pt x="54344" y="200561"/>
                      <a:pt x="51095" y="195807"/>
                    </a:cubicBezTo>
                    <a:cubicBezTo>
                      <a:pt x="46967" y="189771"/>
                      <a:pt x="42287" y="182935"/>
                      <a:pt x="40989" y="179287"/>
                    </a:cubicBezTo>
                    <a:cubicBezTo>
                      <a:pt x="38707" y="172904"/>
                      <a:pt x="30577" y="152726"/>
                      <a:pt x="23347" y="144050"/>
                    </a:cubicBezTo>
                    <a:cubicBezTo>
                      <a:pt x="19260" y="139144"/>
                      <a:pt x="13312" y="125476"/>
                      <a:pt x="9131" y="115117"/>
                    </a:cubicBezTo>
                    <a:cubicBezTo>
                      <a:pt x="8881" y="116424"/>
                      <a:pt x="8648" y="117727"/>
                      <a:pt x="8421" y="119023"/>
                    </a:cubicBezTo>
                    <a:cubicBezTo>
                      <a:pt x="12523" y="128975"/>
                      <a:pt x="17832" y="140749"/>
                      <a:pt x="21716" y="145408"/>
                    </a:cubicBezTo>
                    <a:cubicBezTo>
                      <a:pt x="28751" y="153845"/>
                      <a:pt x="36743" y="173704"/>
                      <a:pt x="38986" y="180000"/>
                    </a:cubicBezTo>
                    <a:cubicBezTo>
                      <a:pt x="40385" y="183903"/>
                      <a:pt x="44935" y="190562"/>
                      <a:pt x="49339" y="197002"/>
                    </a:cubicBezTo>
                    <a:cubicBezTo>
                      <a:pt x="52547" y="201696"/>
                      <a:pt x="55580" y="206130"/>
                      <a:pt x="56965" y="208898"/>
                    </a:cubicBezTo>
                    <a:cubicBezTo>
                      <a:pt x="60352" y="215679"/>
                      <a:pt x="64252" y="233169"/>
                      <a:pt x="65366" y="238367"/>
                    </a:cubicBezTo>
                    <a:cubicBezTo>
                      <a:pt x="66282" y="242633"/>
                      <a:pt x="69092" y="253136"/>
                      <a:pt x="71019" y="260229"/>
                    </a:cubicBezTo>
                    <a:cubicBezTo>
                      <a:pt x="71585" y="259752"/>
                      <a:pt x="72189" y="259256"/>
                      <a:pt x="72813" y="258741"/>
                    </a:cubicBezTo>
                    <a:cubicBezTo>
                      <a:pt x="70902" y="251694"/>
                      <a:pt x="68292" y="241902"/>
                      <a:pt x="67441" y="237920"/>
                    </a:cubicBezTo>
                    <a:cubicBezTo>
                      <a:pt x="66317" y="232662"/>
                      <a:pt x="62368" y="214955"/>
                      <a:pt x="58864" y="207946"/>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0" name="Free-form: Shape 2358">
                <a:extLst>
                  <a:ext uri="{FF2B5EF4-FFF2-40B4-BE49-F238E27FC236}">
                    <a16:creationId xmlns:a16="http://schemas.microsoft.com/office/drawing/2014/main" id="{EFDD27B8-C475-4761-F858-E6515603C9A8}"/>
                  </a:ext>
                </a:extLst>
              </p:cNvPr>
              <p:cNvSpPr/>
              <p:nvPr/>
            </p:nvSpPr>
            <p:spPr>
              <a:xfrm>
                <a:off x="5744653" y="2596926"/>
                <a:ext cx="19532" cy="22746"/>
              </a:xfrm>
              <a:custGeom>
                <a:avLst/>
                <a:gdLst>
                  <a:gd name="connsiteX0" fmla="*/ 16933 w 19532"/>
                  <a:gd name="connsiteY0" fmla="*/ 680 h 22746"/>
                  <a:gd name="connsiteX1" fmla="*/ 5776 w 19532"/>
                  <a:gd name="connsiteY1" fmla="*/ 8080 h 22746"/>
                  <a:gd name="connsiteX2" fmla="*/ 23 w 19532"/>
                  <a:gd name="connsiteY2" fmla="*/ 17691 h 22746"/>
                  <a:gd name="connsiteX3" fmla="*/ 7348 w 19532"/>
                  <a:gd name="connsiteY3" fmla="*/ 21415 h 22746"/>
                  <a:gd name="connsiteX4" fmla="*/ 16933 w 19532"/>
                  <a:gd name="connsiteY4" fmla="*/ 9722 h 22746"/>
                  <a:gd name="connsiteX5" fmla="*/ 16933 w 19532"/>
                  <a:gd name="connsiteY5" fmla="*/ 680 h 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32" h="22746">
                    <a:moveTo>
                      <a:pt x="16933" y="680"/>
                    </a:moveTo>
                    <a:cubicBezTo>
                      <a:pt x="14456" y="2179"/>
                      <a:pt x="7348" y="5277"/>
                      <a:pt x="5776" y="8080"/>
                    </a:cubicBezTo>
                    <a:cubicBezTo>
                      <a:pt x="4204" y="10885"/>
                      <a:pt x="-238" y="14286"/>
                      <a:pt x="23" y="17691"/>
                    </a:cubicBezTo>
                    <a:cubicBezTo>
                      <a:pt x="283" y="21095"/>
                      <a:pt x="3426" y="24615"/>
                      <a:pt x="7348" y="21415"/>
                    </a:cubicBezTo>
                    <a:cubicBezTo>
                      <a:pt x="11274" y="18214"/>
                      <a:pt x="15795" y="14316"/>
                      <a:pt x="16933" y="9722"/>
                    </a:cubicBezTo>
                    <a:cubicBezTo>
                      <a:pt x="18077" y="5131"/>
                      <a:pt x="22188" y="-2501"/>
                      <a:pt x="16933" y="680"/>
                    </a:cubicBezTo>
                    <a:close/>
                  </a:path>
                </a:pathLst>
              </a:custGeom>
              <a:solidFill>
                <a:srgbClr val="FFEEBC"/>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1" name="Free-form: Shape 2359">
                <a:extLst>
                  <a:ext uri="{FF2B5EF4-FFF2-40B4-BE49-F238E27FC236}">
                    <a16:creationId xmlns:a16="http://schemas.microsoft.com/office/drawing/2014/main" id="{2B02DE8F-BA61-C916-1F57-88853A3E9D37}"/>
                  </a:ext>
                </a:extLst>
              </p:cNvPr>
              <p:cNvSpPr/>
              <p:nvPr/>
            </p:nvSpPr>
            <p:spPr>
              <a:xfrm>
                <a:off x="5071320" y="2049465"/>
                <a:ext cx="630479" cy="777432"/>
              </a:xfrm>
              <a:custGeom>
                <a:avLst/>
                <a:gdLst>
                  <a:gd name="connsiteX0" fmla="*/ 629537 w 630479"/>
                  <a:gd name="connsiteY0" fmla="*/ 331815 h 777432"/>
                  <a:gd name="connsiteX1" fmla="*/ 618214 w 630479"/>
                  <a:gd name="connsiteY1" fmla="*/ 235568 h 777432"/>
                  <a:gd name="connsiteX2" fmla="*/ 588012 w 630479"/>
                  <a:gd name="connsiteY2" fmla="*/ 136488 h 777432"/>
                  <a:gd name="connsiteX3" fmla="*/ 585356 w 630479"/>
                  <a:gd name="connsiteY3" fmla="*/ 131168 h 777432"/>
                  <a:gd name="connsiteX4" fmla="*/ 513487 w 630479"/>
                  <a:gd name="connsiteY4" fmla="*/ 55330 h 777432"/>
                  <a:gd name="connsiteX5" fmla="*/ 460642 w 630479"/>
                  <a:gd name="connsiteY5" fmla="*/ 5308 h 777432"/>
                  <a:gd name="connsiteX6" fmla="*/ 425596 w 630479"/>
                  <a:gd name="connsiteY6" fmla="*/ 2817 h 777432"/>
                  <a:gd name="connsiteX7" fmla="*/ 425569 w 630479"/>
                  <a:gd name="connsiteY7" fmla="*/ 2817 h 777432"/>
                  <a:gd name="connsiteX8" fmla="*/ 380453 w 630479"/>
                  <a:gd name="connsiteY8" fmla="*/ 608 h 777432"/>
                  <a:gd name="connsiteX9" fmla="*/ 239862 w 630479"/>
                  <a:gd name="connsiteY9" fmla="*/ 11932 h 777432"/>
                  <a:gd name="connsiteX10" fmla="*/ 51187 w 630479"/>
                  <a:gd name="connsiteY10" fmla="*/ 126100 h 777432"/>
                  <a:gd name="connsiteX11" fmla="*/ 239 w 630479"/>
                  <a:gd name="connsiteY11" fmla="*/ 360124 h 777432"/>
                  <a:gd name="connsiteX12" fmla="*/ 67211 w 630479"/>
                  <a:gd name="connsiteY12" fmla="*/ 606407 h 777432"/>
                  <a:gd name="connsiteX13" fmla="*/ 132308 w 630479"/>
                  <a:gd name="connsiteY13" fmla="*/ 725302 h 777432"/>
                  <a:gd name="connsiteX14" fmla="*/ 201201 w 630479"/>
                  <a:gd name="connsiteY14" fmla="*/ 777192 h 777432"/>
                  <a:gd name="connsiteX15" fmla="*/ 232932 w 630479"/>
                  <a:gd name="connsiteY15" fmla="*/ 770540 h 777432"/>
                  <a:gd name="connsiteX16" fmla="*/ 234006 w 630479"/>
                  <a:gd name="connsiteY16" fmla="*/ 769776 h 777432"/>
                  <a:gd name="connsiteX17" fmla="*/ 245528 w 630479"/>
                  <a:gd name="connsiteY17" fmla="*/ 745117 h 777432"/>
                  <a:gd name="connsiteX18" fmla="*/ 274794 w 630479"/>
                  <a:gd name="connsiteY18" fmla="*/ 657365 h 777432"/>
                  <a:gd name="connsiteX19" fmla="*/ 320080 w 630479"/>
                  <a:gd name="connsiteY19" fmla="*/ 598848 h 777432"/>
                  <a:gd name="connsiteX20" fmla="*/ 392711 w 630479"/>
                  <a:gd name="connsiteY20" fmla="*/ 546959 h 777432"/>
                  <a:gd name="connsiteX21" fmla="*/ 435087 w 630479"/>
                  <a:gd name="connsiteY21" fmla="*/ 519243 h 777432"/>
                  <a:gd name="connsiteX22" fmla="*/ 481422 w 630479"/>
                  <a:gd name="connsiteY22" fmla="*/ 512987 h 777432"/>
                  <a:gd name="connsiteX23" fmla="*/ 523056 w 630479"/>
                  <a:gd name="connsiteY23" fmla="*/ 514231 h 777432"/>
                  <a:gd name="connsiteX24" fmla="*/ 523199 w 630479"/>
                  <a:gd name="connsiteY24" fmla="*/ 514231 h 777432"/>
                  <a:gd name="connsiteX25" fmla="*/ 583318 w 630479"/>
                  <a:gd name="connsiteY25" fmla="*/ 507323 h 777432"/>
                  <a:gd name="connsiteX26" fmla="*/ 589887 w 630479"/>
                  <a:gd name="connsiteY26" fmla="*/ 502086 h 777432"/>
                  <a:gd name="connsiteX27" fmla="*/ 589887 w 630479"/>
                  <a:gd name="connsiteY27" fmla="*/ 502059 h 777432"/>
                  <a:gd name="connsiteX28" fmla="*/ 601038 w 630479"/>
                  <a:gd name="connsiteY28" fmla="*/ 486345 h 777432"/>
                  <a:gd name="connsiteX29" fmla="*/ 619152 w 630479"/>
                  <a:gd name="connsiteY29" fmla="*/ 425227 h 777432"/>
                  <a:gd name="connsiteX30" fmla="*/ 629537 w 630479"/>
                  <a:gd name="connsiteY30" fmla="*/ 331815 h 777432"/>
                  <a:gd name="connsiteX31" fmla="*/ 601532 w 630479"/>
                  <a:gd name="connsiteY31" fmla="*/ 434659 h 777432"/>
                  <a:gd name="connsiteX32" fmla="*/ 472750 w 630479"/>
                  <a:gd name="connsiteY32" fmla="*/ 460136 h 777432"/>
                  <a:gd name="connsiteX33" fmla="*/ 390662 w 630479"/>
                  <a:gd name="connsiteY33" fmla="*/ 468627 h 777432"/>
                  <a:gd name="connsiteX34" fmla="*/ 317075 w 630479"/>
                  <a:gd name="connsiteY34" fmla="*/ 512505 h 777432"/>
                  <a:gd name="connsiteX35" fmla="*/ 263292 w 630479"/>
                  <a:gd name="connsiteY35" fmla="*/ 587522 h 777432"/>
                  <a:gd name="connsiteX36" fmla="*/ 209515 w 630479"/>
                  <a:gd name="connsiteY36" fmla="*/ 627155 h 777432"/>
                  <a:gd name="connsiteX37" fmla="*/ 232157 w 630479"/>
                  <a:gd name="connsiteY37" fmla="*/ 705004 h 777432"/>
                  <a:gd name="connsiteX38" fmla="*/ 206683 w 630479"/>
                  <a:gd name="connsiteY38" fmla="*/ 763035 h 777432"/>
                  <a:gd name="connsiteX39" fmla="*/ 144411 w 630479"/>
                  <a:gd name="connsiteY39" fmla="*/ 688016 h 777432"/>
                  <a:gd name="connsiteX40" fmla="*/ 175548 w 630479"/>
                  <a:gd name="connsiteY40" fmla="*/ 632817 h 777432"/>
                  <a:gd name="connsiteX41" fmla="*/ 110446 w 630479"/>
                  <a:gd name="connsiteY41" fmla="*/ 597431 h 777432"/>
                  <a:gd name="connsiteX42" fmla="*/ 41098 w 630479"/>
                  <a:gd name="connsiteY42" fmla="*/ 444567 h 777432"/>
                  <a:gd name="connsiteX43" fmla="*/ 48173 w 630479"/>
                  <a:gd name="connsiteY43" fmla="*/ 243577 h 777432"/>
                  <a:gd name="connsiteX44" fmla="*/ 162809 w 630479"/>
                  <a:gd name="connsiteY44" fmla="*/ 60989 h 777432"/>
                  <a:gd name="connsiteX45" fmla="*/ 281688 w 630479"/>
                  <a:gd name="connsiteY45" fmla="*/ 24188 h 777432"/>
                  <a:gd name="connsiteX46" fmla="*/ 481238 w 630479"/>
                  <a:gd name="connsiteY46" fmla="*/ 41174 h 777432"/>
                  <a:gd name="connsiteX47" fmla="*/ 554830 w 630479"/>
                  <a:gd name="connsiteY47" fmla="*/ 107699 h 777432"/>
                  <a:gd name="connsiteX48" fmla="*/ 601529 w 630479"/>
                  <a:gd name="connsiteY48" fmla="*/ 277548 h 777432"/>
                  <a:gd name="connsiteX49" fmla="*/ 601532 w 630479"/>
                  <a:gd name="connsiteY49" fmla="*/ 434659 h 7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30479" h="777432">
                    <a:moveTo>
                      <a:pt x="629537" y="331815"/>
                    </a:moveTo>
                    <a:cubicBezTo>
                      <a:pt x="624810" y="301611"/>
                      <a:pt x="620109" y="253486"/>
                      <a:pt x="618214" y="235568"/>
                    </a:cubicBezTo>
                    <a:cubicBezTo>
                      <a:pt x="616320" y="217620"/>
                      <a:pt x="610656" y="184613"/>
                      <a:pt x="588012" y="136488"/>
                    </a:cubicBezTo>
                    <a:cubicBezTo>
                      <a:pt x="587163" y="134648"/>
                      <a:pt x="586255" y="132894"/>
                      <a:pt x="585356" y="131168"/>
                    </a:cubicBezTo>
                    <a:cubicBezTo>
                      <a:pt x="562394" y="87347"/>
                      <a:pt x="525292" y="74381"/>
                      <a:pt x="513487" y="55330"/>
                    </a:cubicBezTo>
                    <a:cubicBezTo>
                      <a:pt x="501230" y="35512"/>
                      <a:pt x="471027" y="12867"/>
                      <a:pt x="460642" y="5308"/>
                    </a:cubicBezTo>
                    <a:cubicBezTo>
                      <a:pt x="460642" y="5308"/>
                      <a:pt x="445214" y="4064"/>
                      <a:pt x="425596" y="2817"/>
                    </a:cubicBezTo>
                    <a:lnTo>
                      <a:pt x="425569" y="2817"/>
                    </a:lnTo>
                    <a:cubicBezTo>
                      <a:pt x="411280" y="1912"/>
                      <a:pt x="394776" y="1006"/>
                      <a:pt x="380453" y="608"/>
                    </a:cubicBezTo>
                    <a:cubicBezTo>
                      <a:pt x="346489" y="-354"/>
                      <a:pt x="297433" y="-2222"/>
                      <a:pt x="239862" y="11932"/>
                    </a:cubicBezTo>
                    <a:cubicBezTo>
                      <a:pt x="182326" y="26085"/>
                      <a:pt x="89853" y="45901"/>
                      <a:pt x="51187" y="126100"/>
                    </a:cubicBezTo>
                    <a:cubicBezTo>
                      <a:pt x="12496" y="206296"/>
                      <a:pt x="-1658" y="293119"/>
                      <a:pt x="239" y="360124"/>
                    </a:cubicBezTo>
                    <a:cubicBezTo>
                      <a:pt x="2106" y="427099"/>
                      <a:pt x="48358" y="559218"/>
                      <a:pt x="67211" y="606407"/>
                    </a:cubicBezTo>
                    <a:cubicBezTo>
                      <a:pt x="86092" y="653567"/>
                      <a:pt x="112498" y="698863"/>
                      <a:pt x="132308" y="725302"/>
                    </a:cubicBezTo>
                    <a:cubicBezTo>
                      <a:pt x="152126" y="751712"/>
                      <a:pt x="173830" y="780021"/>
                      <a:pt x="201201" y="777192"/>
                    </a:cubicBezTo>
                    <a:cubicBezTo>
                      <a:pt x="215835" y="775666"/>
                      <a:pt x="225886" y="775237"/>
                      <a:pt x="232932" y="770540"/>
                    </a:cubicBezTo>
                    <a:cubicBezTo>
                      <a:pt x="233298" y="770286"/>
                      <a:pt x="233672" y="770031"/>
                      <a:pt x="234006" y="769776"/>
                    </a:cubicBezTo>
                    <a:cubicBezTo>
                      <a:pt x="239499" y="765532"/>
                      <a:pt x="243062" y="758314"/>
                      <a:pt x="245528" y="745117"/>
                    </a:cubicBezTo>
                    <a:cubicBezTo>
                      <a:pt x="251187" y="714913"/>
                      <a:pt x="255919" y="680012"/>
                      <a:pt x="274794" y="657365"/>
                    </a:cubicBezTo>
                    <a:cubicBezTo>
                      <a:pt x="293647" y="634717"/>
                      <a:pt x="292709" y="616766"/>
                      <a:pt x="320080" y="598848"/>
                    </a:cubicBezTo>
                    <a:cubicBezTo>
                      <a:pt x="347424" y="580930"/>
                      <a:pt x="370066" y="568642"/>
                      <a:pt x="392711" y="546959"/>
                    </a:cubicBezTo>
                    <a:cubicBezTo>
                      <a:pt x="405561" y="534616"/>
                      <a:pt x="418412" y="525048"/>
                      <a:pt x="435087" y="519243"/>
                    </a:cubicBezTo>
                    <a:cubicBezTo>
                      <a:pt x="447770" y="514798"/>
                      <a:pt x="462653" y="512565"/>
                      <a:pt x="481422" y="512987"/>
                    </a:cubicBezTo>
                    <a:cubicBezTo>
                      <a:pt x="495856" y="513296"/>
                      <a:pt x="509950" y="513922"/>
                      <a:pt x="523056" y="514231"/>
                    </a:cubicBezTo>
                    <a:cubicBezTo>
                      <a:pt x="523088" y="514231"/>
                      <a:pt x="523140" y="514231"/>
                      <a:pt x="523199" y="514231"/>
                    </a:cubicBezTo>
                    <a:cubicBezTo>
                      <a:pt x="549383" y="514855"/>
                      <a:pt x="571375" y="514231"/>
                      <a:pt x="583318" y="507323"/>
                    </a:cubicBezTo>
                    <a:cubicBezTo>
                      <a:pt x="585556" y="506052"/>
                      <a:pt x="587738" y="504268"/>
                      <a:pt x="589887" y="502086"/>
                    </a:cubicBezTo>
                    <a:lnTo>
                      <a:pt x="589887" y="502059"/>
                    </a:lnTo>
                    <a:cubicBezTo>
                      <a:pt x="593819" y="498040"/>
                      <a:pt x="597616" y="492630"/>
                      <a:pt x="601038" y="486345"/>
                    </a:cubicBezTo>
                    <a:cubicBezTo>
                      <a:pt x="610805" y="468625"/>
                      <a:pt x="617938" y="444166"/>
                      <a:pt x="619152" y="425227"/>
                    </a:cubicBezTo>
                    <a:cubicBezTo>
                      <a:pt x="621049" y="395963"/>
                      <a:pt x="634266" y="361992"/>
                      <a:pt x="629537" y="331815"/>
                    </a:cubicBezTo>
                    <a:close/>
                    <a:moveTo>
                      <a:pt x="601532" y="434659"/>
                    </a:moveTo>
                    <a:cubicBezTo>
                      <a:pt x="581719" y="481366"/>
                      <a:pt x="505294" y="462965"/>
                      <a:pt x="472750" y="460136"/>
                    </a:cubicBezTo>
                    <a:cubicBezTo>
                      <a:pt x="440198" y="457303"/>
                      <a:pt x="410477" y="451641"/>
                      <a:pt x="390662" y="468627"/>
                    </a:cubicBezTo>
                    <a:cubicBezTo>
                      <a:pt x="370849" y="485616"/>
                      <a:pt x="336885" y="504016"/>
                      <a:pt x="317075" y="512505"/>
                    </a:cubicBezTo>
                    <a:cubicBezTo>
                      <a:pt x="297257" y="520996"/>
                      <a:pt x="281691" y="562042"/>
                      <a:pt x="263292" y="587522"/>
                    </a:cubicBezTo>
                    <a:cubicBezTo>
                      <a:pt x="244894" y="613002"/>
                      <a:pt x="220838" y="587522"/>
                      <a:pt x="209515" y="627155"/>
                    </a:cubicBezTo>
                    <a:cubicBezTo>
                      <a:pt x="198193" y="666786"/>
                      <a:pt x="243480" y="683771"/>
                      <a:pt x="232157" y="705004"/>
                    </a:cubicBezTo>
                    <a:cubicBezTo>
                      <a:pt x="220835" y="726234"/>
                      <a:pt x="234989" y="761621"/>
                      <a:pt x="206683" y="763035"/>
                    </a:cubicBezTo>
                    <a:cubicBezTo>
                      <a:pt x="178378" y="764450"/>
                      <a:pt x="148657" y="717740"/>
                      <a:pt x="144411" y="688016"/>
                    </a:cubicBezTo>
                    <a:cubicBezTo>
                      <a:pt x="140164" y="658292"/>
                      <a:pt x="175548" y="648385"/>
                      <a:pt x="175548" y="632817"/>
                    </a:cubicBezTo>
                    <a:cubicBezTo>
                      <a:pt x="175548" y="617246"/>
                      <a:pt x="135920" y="610169"/>
                      <a:pt x="110446" y="597431"/>
                    </a:cubicBezTo>
                    <a:cubicBezTo>
                      <a:pt x="84972" y="584692"/>
                      <a:pt x="58084" y="487028"/>
                      <a:pt x="41098" y="444567"/>
                    </a:cubicBezTo>
                    <a:cubicBezTo>
                      <a:pt x="24117" y="402102"/>
                      <a:pt x="34022" y="366718"/>
                      <a:pt x="48173" y="243577"/>
                    </a:cubicBezTo>
                    <a:cubicBezTo>
                      <a:pt x="62328" y="120435"/>
                      <a:pt x="128844" y="73728"/>
                      <a:pt x="162809" y="60989"/>
                    </a:cubicBezTo>
                    <a:cubicBezTo>
                      <a:pt x="196773" y="48250"/>
                      <a:pt x="241114" y="33587"/>
                      <a:pt x="281688" y="24188"/>
                    </a:cubicBezTo>
                    <a:cubicBezTo>
                      <a:pt x="416133" y="-6951"/>
                      <a:pt x="467084" y="15697"/>
                      <a:pt x="481238" y="41174"/>
                    </a:cubicBezTo>
                    <a:cubicBezTo>
                      <a:pt x="495392" y="66651"/>
                      <a:pt x="518034" y="56745"/>
                      <a:pt x="554830" y="107699"/>
                    </a:cubicBezTo>
                    <a:cubicBezTo>
                      <a:pt x="591627" y="158654"/>
                      <a:pt x="601529" y="229426"/>
                      <a:pt x="601529" y="277548"/>
                    </a:cubicBezTo>
                    <a:cubicBezTo>
                      <a:pt x="601529" y="325670"/>
                      <a:pt x="621350" y="387951"/>
                      <a:pt x="601532" y="434659"/>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2" name="Free-form: Shape 2360">
                <a:extLst>
                  <a:ext uri="{FF2B5EF4-FFF2-40B4-BE49-F238E27FC236}">
                    <a16:creationId xmlns:a16="http://schemas.microsoft.com/office/drawing/2014/main" id="{45BAB6D3-F41E-9F8C-537D-D5A21C78F7FA}"/>
                  </a:ext>
                </a:extLst>
              </p:cNvPr>
              <p:cNvSpPr/>
              <p:nvPr/>
            </p:nvSpPr>
            <p:spPr>
              <a:xfrm>
                <a:off x="5573802" y="2551599"/>
                <a:ext cx="106884" cy="36592"/>
              </a:xfrm>
              <a:custGeom>
                <a:avLst/>
                <a:gdLst>
                  <a:gd name="connsiteX0" fmla="*/ 104145 w 106884"/>
                  <a:gd name="connsiteY0" fmla="*/ 8229 h 36592"/>
                  <a:gd name="connsiteX1" fmla="*/ 87362 w 106884"/>
                  <a:gd name="connsiteY1" fmla="*/ -67 h 36592"/>
                  <a:gd name="connsiteX2" fmla="*/ 80793 w 106884"/>
                  <a:gd name="connsiteY2" fmla="*/ 5169 h 36592"/>
                  <a:gd name="connsiteX3" fmla="*/ 20675 w 106884"/>
                  <a:gd name="connsiteY3" fmla="*/ 12078 h 36592"/>
                  <a:gd name="connsiteX4" fmla="*/ 20531 w 106884"/>
                  <a:gd name="connsiteY4" fmla="*/ 12078 h 36592"/>
                  <a:gd name="connsiteX5" fmla="*/ 33 w 106884"/>
                  <a:gd name="connsiteY5" fmla="*/ 36525 h 36592"/>
                  <a:gd name="connsiteX6" fmla="*/ 55138 w 106884"/>
                  <a:gd name="connsiteY6" fmla="*/ 28755 h 36592"/>
                  <a:gd name="connsiteX7" fmla="*/ 93484 w 106884"/>
                  <a:gd name="connsiteY7" fmla="*/ 17897 h 36592"/>
                  <a:gd name="connsiteX8" fmla="*/ 106917 w 106884"/>
                  <a:gd name="connsiteY8" fmla="*/ 12081 h 36592"/>
                  <a:gd name="connsiteX9" fmla="*/ 104145 w 106884"/>
                  <a:gd name="connsiteY9" fmla="*/ 8229 h 3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884" h="36592">
                    <a:moveTo>
                      <a:pt x="104145" y="8229"/>
                    </a:moveTo>
                    <a:cubicBezTo>
                      <a:pt x="104145" y="8229"/>
                      <a:pt x="91124" y="7123"/>
                      <a:pt x="87362" y="-67"/>
                    </a:cubicBezTo>
                    <a:cubicBezTo>
                      <a:pt x="85213" y="2115"/>
                      <a:pt x="83032" y="3898"/>
                      <a:pt x="80793" y="5169"/>
                    </a:cubicBezTo>
                    <a:cubicBezTo>
                      <a:pt x="68853" y="12078"/>
                      <a:pt x="46861" y="12701"/>
                      <a:pt x="20675" y="12078"/>
                    </a:cubicBezTo>
                    <a:cubicBezTo>
                      <a:pt x="20618" y="12078"/>
                      <a:pt x="20564" y="12078"/>
                      <a:pt x="20531" y="12078"/>
                    </a:cubicBezTo>
                    <a:cubicBezTo>
                      <a:pt x="12352" y="12105"/>
                      <a:pt x="6019" y="26277"/>
                      <a:pt x="33" y="36525"/>
                    </a:cubicBezTo>
                    <a:cubicBezTo>
                      <a:pt x="23111" y="35043"/>
                      <a:pt x="45954" y="33346"/>
                      <a:pt x="55138" y="28755"/>
                    </a:cubicBezTo>
                    <a:cubicBezTo>
                      <a:pt x="69127" y="21762"/>
                      <a:pt x="79273" y="9988"/>
                      <a:pt x="93484" y="17897"/>
                    </a:cubicBezTo>
                    <a:cubicBezTo>
                      <a:pt x="98248" y="15425"/>
                      <a:pt x="102725" y="13363"/>
                      <a:pt x="106917" y="12081"/>
                    </a:cubicBezTo>
                    <a:cubicBezTo>
                      <a:pt x="105901" y="10861"/>
                      <a:pt x="104966" y="9587"/>
                      <a:pt x="104145" y="8229"/>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3" name="Free-form: Shape 2361">
                <a:extLst>
                  <a:ext uri="{FF2B5EF4-FFF2-40B4-BE49-F238E27FC236}">
                    <a16:creationId xmlns:a16="http://schemas.microsoft.com/office/drawing/2014/main" id="{CBA71E0A-77D9-85A0-D123-B0F84D89F4C9}"/>
                  </a:ext>
                </a:extLst>
              </p:cNvPr>
              <p:cNvSpPr/>
              <p:nvPr/>
            </p:nvSpPr>
            <p:spPr>
              <a:xfrm>
                <a:off x="5305253" y="2568756"/>
                <a:ext cx="201078" cy="250530"/>
              </a:xfrm>
              <a:custGeom>
                <a:avLst/>
                <a:gdLst>
                  <a:gd name="connsiteX0" fmla="*/ 86144 w 201078"/>
                  <a:gd name="connsiteY0" fmla="*/ 79515 h 250530"/>
                  <a:gd name="connsiteX1" fmla="*/ 40858 w 201078"/>
                  <a:gd name="connsiteY1" fmla="*/ 138031 h 250530"/>
                  <a:gd name="connsiteX2" fmla="*/ 11592 w 201078"/>
                  <a:gd name="connsiteY2" fmla="*/ 225784 h 250530"/>
                  <a:gd name="connsiteX3" fmla="*/ 69 w 201078"/>
                  <a:gd name="connsiteY3" fmla="*/ 250443 h 250530"/>
                  <a:gd name="connsiteX4" fmla="*/ 5750 w 201078"/>
                  <a:gd name="connsiteY4" fmla="*/ 245981 h 250530"/>
                  <a:gd name="connsiteX5" fmla="*/ 36432 w 201078"/>
                  <a:gd name="connsiteY5" fmla="*/ 180012 h 250530"/>
                  <a:gd name="connsiteX6" fmla="*/ 88795 w 201078"/>
                  <a:gd name="connsiteY6" fmla="*/ 104995 h 250530"/>
                  <a:gd name="connsiteX7" fmla="*/ 153897 w 201078"/>
                  <a:gd name="connsiteY7" fmla="*/ 68194 h 250530"/>
                  <a:gd name="connsiteX8" fmla="*/ 195357 w 201078"/>
                  <a:gd name="connsiteY8" fmla="*/ 33854 h 250530"/>
                  <a:gd name="connsiteX9" fmla="*/ 192996 w 201078"/>
                  <a:gd name="connsiteY9" fmla="*/ 29978 h 250530"/>
                  <a:gd name="connsiteX10" fmla="*/ 201148 w 201078"/>
                  <a:gd name="connsiteY10" fmla="*/ -88 h 250530"/>
                  <a:gd name="connsiteX11" fmla="*/ 158772 w 201078"/>
                  <a:gd name="connsiteY11" fmla="*/ 27628 h 250530"/>
                  <a:gd name="connsiteX12" fmla="*/ 86144 w 201078"/>
                  <a:gd name="connsiteY12" fmla="*/ 79515 h 25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078" h="250530">
                    <a:moveTo>
                      <a:pt x="86144" y="79515"/>
                    </a:moveTo>
                    <a:cubicBezTo>
                      <a:pt x="58773" y="97433"/>
                      <a:pt x="59711" y="115381"/>
                      <a:pt x="40858" y="138031"/>
                    </a:cubicBezTo>
                    <a:cubicBezTo>
                      <a:pt x="21982" y="160676"/>
                      <a:pt x="17251" y="195580"/>
                      <a:pt x="11592" y="225784"/>
                    </a:cubicBezTo>
                    <a:cubicBezTo>
                      <a:pt x="9126" y="238978"/>
                      <a:pt x="5563" y="246196"/>
                      <a:pt x="69" y="250443"/>
                    </a:cubicBezTo>
                    <a:cubicBezTo>
                      <a:pt x="2013" y="249044"/>
                      <a:pt x="3896" y="247543"/>
                      <a:pt x="5750" y="245981"/>
                    </a:cubicBezTo>
                    <a:cubicBezTo>
                      <a:pt x="18123" y="222990"/>
                      <a:pt x="32034" y="195423"/>
                      <a:pt x="36432" y="180012"/>
                    </a:cubicBezTo>
                    <a:cubicBezTo>
                      <a:pt x="44923" y="150287"/>
                      <a:pt x="66153" y="114907"/>
                      <a:pt x="88795" y="104995"/>
                    </a:cubicBezTo>
                    <a:cubicBezTo>
                      <a:pt x="111437" y="95089"/>
                      <a:pt x="139745" y="80932"/>
                      <a:pt x="153897" y="68194"/>
                    </a:cubicBezTo>
                    <a:cubicBezTo>
                      <a:pt x="163815" y="59263"/>
                      <a:pt x="178614" y="44088"/>
                      <a:pt x="195357" y="33854"/>
                    </a:cubicBezTo>
                    <a:cubicBezTo>
                      <a:pt x="194500" y="32594"/>
                      <a:pt x="193701" y="31303"/>
                      <a:pt x="192996" y="29978"/>
                    </a:cubicBezTo>
                    <a:cubicBezTo>
                      <a:pt x="186622" y="17947"/>
                      <a:pt x="192742" y="3281"/>
                      <a:pt x="201148" y="-88"/>
                    </a:cubicBezTo>
                    <a:cubicBezTo>
                      <a:pt x="184476" y="5718"/>
                      <a:pt x="171623" y="15285"/>
                      <a:pt x="158772" y="27628"/>
                    </a:cubicBezTo>
                    <a:cubicBezTo>
                      <a:pt x="136130" y="49308"/>
                      <a:pt x="113488" y="61594"/>
                      <a:pt x="86144" y="79515"/>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774" name="Graphic 11">
                <a:extLst>
                  <a:ext uri="{FF2B5EF4-FFF2-40B4-BE49-F238E27FC236}">
                    <a16:creationId xmlns:a16="http://schemas.microsoft.com/office/drawing/2014/main" id="{B5166D14-61A7-C4E7-9078-A91124714BA5}"/>
                  </a:ext>
                </a:extLst>
              </p:cNvPr>
              <p:cNvGrpSpPr/>
              <p:nvPr/>
            </p:nvGrpSpPr>
            <p:grpSpPr>
              <a:xfrm>
                <a:off x="5495540" y="2562447"/>
                <a:ext cx="98760" cy="55969"/>
                <a:chOff x="5495540" y="2562447"/>
                <a:chExt cx="98760" cy="55969"/>
              </a:xfrm>
            </p:grpSpPr>
            <p:sp>
              <p:nvSpPr>
                <p:cNvPr id="791" name="Free-form: Shape 2379">
                  <a:extLst>
                    <a:ext uri="{FF2B5EF4-FFF2-40B4-BE49-F238E27FC236}">
                      <a16:creationId xmlns:a16="http://schemas.microsoft.com/office/drawing/2014/main" id="{6C1A80B7-67F0-86D9-16B3-8148E729C7DE}"/>
                    </a:ext>
                  </a:extLst>
                </p:cNvPr>
                <p:cNvSpPr/>
                <p:nvPr/>
              </p:nvSpPr>
              <p:spPr>
                <a:xfrm>
                  <a:off x="5495540" y="2562447"/>
                  <a:ext cx="98760" cy="55969"/>
                </a:xfrm>
                <a:custGeom>
                  <a:avLst/>
                  <a:gdLst>
                    <a:gd name="connsiteX0" fmla="*/ 98807 w 98760"/>
                    <a:gd name="connsiteY0" fmla="*/ 1227 h 55969"/>
                    <a:gd name="connsiteX1" fmla="*/ 74861 w 98760"/>
                    <a:gd name="connsiteY1" fmla="*/ 31065 h 55969"/>
                    <a:gd name="connsiteX2" fmla="*/ 38775 w 98760"/>
                    <a:gd name="connsiteY2" fmla="*/ 55409 h 55969"/>
                    <a:gd name="connsiteX3" fmla="*/ 13640 w 98760"/>
                    <a:gd name="connsiteY3" fmla="*/ 49295 h 55969"/>
                    <a:gd name="connsiteX4" fmla="*/ 13613 w 98760"/>
                    <a:gd name="connsiteY4" fmla="*/ 49295 h 55969"/>
                    <a:gd name="connsiteX5" fmla="*/ 2689 w 98760"/>
                    <a:gd name="connsiteY5" fmla="*/ 36301 h 55969"/>
                    <a:gd name="connsiteX6" fmla="*/ 10840 w 98760"/>
                    <a:gd name="connsiteY6" fmla="*/ 6236 h 55969"/>
                    <a:gd name="connsiteX7" fmla="*/ 57176 w 98760"/>
                    <a:gd name="connsiteY7" fmla="*/ -20 h 55969"/>
                    <a:gd name="connsiteX8" fmla="*/ 98807 w 98760"/>
                    <a:gd name="connsiteY8" fmla="*/ 1227 h 5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760" h="55969">
                      <a:moveTo>
                        <a:pt x="98807" y="1227"/>
                      </a:moveTo>
                      <a:cubicBezTo>
                        <a:pt x="89045" y="1257"/>
                        <a:pt x="81912" y="21468"/>
                        <a:pt x="74861" y="31065"/>
                      </a:cubicBezTo>
                      <a:cubicBezTo>
                        <a:pt x="67785" y="40689"/>
                        <a:pt x="55753" y="52580"/>
                        <a:pt x="38775" y="55409"/>
                      </a:cubicBezTo>
                      <a:cubicBezTo>
                        <a:pt x="28780" y="57079"/>
                        <a:pt x="20260" y="54336"/>
                        <a:pt x="13640" y="49295"/>
                      </a:cubicBezTo>
                      <a:cubicBezTo>
                        <a:pt x="13640" y="49295"/>
                        <a:pt x="13613" y="49325"/>
                        <a:pt x="13613" y="49295"/>
                      </a:cubicBezTo>
                      <a:cubicBezTo>
                        <a:pt x="8997" y="45812"/>
                        <a:pt x="5317" y="41226"/>
                        <a:pt x="2689" y="36301"/>
                      </a:cubicBezTo>
                      <a:cubicBezTo>
                        <a:pt x="-3685" y="24270"/>
                        <a:pt x="2434" y="9605"/>
                        <a:pt x="10840" y="6236"/>
                      </a:cubicBezTo>
                      <a:cubicBezTo>
                        <a:pt x="23523" y="1791"/>
                        <a:pt x="38406" y="-443"/>
                        <a:pt x="57176" y="-20"/>
                      </a:cubicBezTo>
                      <a:cubicBezTo>
                        <a:pt x="71606" y="292"/>
                        <a:pt x="85701" y="918"/>
                        <a:pt x="98807" y="1227"/>
                      </a:cubicBezTo>
                      <a:close/>
                    </a:path>
                  </a:pathLst>
                </a:custGeom>
                <a:solidFill>
                  <a:srgbClr val="78957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92" name="Free-form: Shape 2380">
                  <a:extLst>
                    <a:ext uri="{FF2B5EF4-FFF2-40B4-BE49-F238E27FC236}">
                      <a16:creationId xmlns:a16="http://schemas.microsoft.com/office/drawing/2014/main" id="{F4D08363-BCEB-8529-A402-611D08F0D8BD}"/>
                    </a:ext>
                  </a:extLst>
                </p:cNvPr>
                <p:cNvSpPr/>
                <p:nvPr/>
              </p:nvSpPr>
              <p:spPr>
                <a:xfrm>
                  <a:off x="5509624" y="2569184"/>
                  <a:ext cx="67158" cy="39376"/>
                </a:xfrm>
                <a:custGeom>
                  <a:avLst/>
                  <a:gdLst>
                    <a:gd name="connsiteX0" fmla="*/ 67205 w 67158"/>
                    <a:gd name="connsiteY0" fmla="*/ -70 h 39376"/>
                    <a:gd name="connsiteX1" fmla="*/ 11380 w 67158"/>
                    <a:gd name="connsiteY1" fmla="*/ 4166 h 39376"/>
                    <a:gd name="connsiteX2" fmla="*/ 2610 w 67158"/>
                    <a:gd name="connsiteY2" fmla="*/ 27556 h 39376"/>
                    <a:gd name="connsiteX3" fmla="*/ 50786 w 67158"/>
                    <a:gd name="connsiteY3" fmla="*/ 30741 h 39376"/>
                    <a:gd name="connsiteX4" fmla="*/ 67205 w 67158"/>
                    <a:gd name="connsiteY4" fmla="*/ -70 h 39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58" h="39376">
                      <a:moveTo>
                        <a:pt x="67205" y="-70"/>
                      </a:moveTo>
                      <a:cubicBezTo>
                        <a:pt x="60008" y="604"/>
                        <a:pt x="22539" y="-856"/>
                        <a:pt x="11380" y="4166"/>
                      </a:cubicBezTo>
                      <a:cubicBezTo>
                        <a:pt x="6377" y="6421"/>
                        <a:pt x="-5035" y="12487"/>
                        <a:pt x="2610" y="27556"/>
                      </a:cubicBezTo>
                      <a:cubicBezTo>
                        <a:pt x="10258" y="42626"/>
                        <a:pt x="37518" y="42661"/>
                        <a:pt x="50786" y="30741"/>
                      </a:cubicBezTo>
                      <a:cubicBezTo>
                        <a:pt x="64054" y="18821"/>
                        <a:pt x="67205" y="-70"/>
                        <a:pt x="67205" y="-70"/>
                      </a:cubicBezTo>
                      <a:close/>
                    </a:path>
                  </a:pathLst>
                </a:custGeom>
                <a:solidFill>
                  <a:srgbClr val="89AA8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93" name="Free-form: Shape 2381">
                  <a:extLst>
                    <a:ext uri="{FF2B5EF4-FFF2-40B4-BE49-F238E27FC236}">
                      <a16:creationId xmlns:a16="http://schemas.microsoft.com/office/drawing/2014/main" id="{76C84BA2-68D4-4444-CA42-F5B04456497C}"/>
                    </a:ext>
                  </a:extLst>
                </p:cNvPr>
                <p:cNvSpPr/>
                <p:nvPr/>
              </p:nvSpPr>
              <p:spPr>
                <a:xfrm>
                  <a:off x="5552832" y="2576793"/>
                  <a:ext cx="17539" cy="14111"/>
                </a:xfrm>
                <a:custGeom>
                  <a:avLst/>
                  <a:gdLst>
                    <a:gd name="connsiteX0" fmla="*/ 44 w 17539"/>
                    <a:gd name="connsiteY0" fmla="*/ 7293 h 14111"/>
                    <a:gd name="connsiteX1" fmla="*/ 7130 w 17539"/>
                    <a:gd name="connsiteY1" fmla="*/ 14042 h 14111"/>
                    <a:gd name="connsiteX2" fmla="*/ 17583 w 17539"/>
                    <a:gd name="connsiteY2" fmla="*/ 2122 h 14111"/>
                    <a:gd name="connsiteX3" fmla="*/ 7130 w 17539"/>
                    <a:gd name="connsiteY3" fmla="*/ 550 h 14111"/>
                    <a:gd name="connsiteX4" fmla="*/ 44 w 17539"/>
                    <a:gd name="connsiteY4" fmla="*/ 729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9" h="14111">
                      <a:moveTo>
                        <a:pt x="44" y="7293"/>
                      </a:moveTo>
                      <a:cubicBezTo>
                        <a:pt x="44" y="11020"/>
                        <a:pt x="3214" y="14042"/>
                        <a:pt x="7130" y="14042"/>
                      </a:cubicBezTo>
                      <a:cubicBezTo>
                        <a:pt x="11041" y="14042"/>
                        <a:pt x="17583" y="5849"/>
                        <a:pt x="17583" y="2122"/>
                      </a:cubicBezTo>
                      <a:cubicBezTo>
                        <a:pt x="17583" y="-1605"/>
                        <a:pt x="11041" y="550"/>
                        <a:pt x="7130" y="550"/>
                      </a:cubicBezTo>
                      <a:cubicBezTo>
                        <a:pt x="3214" y="550"/>
                        <a:pt x="44" y="3567"/>
                        <a:pt x="44" y="7293"/>
                      </a:cubicBezTo>
                      <a:close/>
                    </a:path>
                  </a:pathLst>
                </a:custGeom>
                <a:solidFill>
                  <a:srgbClr val="94B58A"/>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775" name="Free-form: Shape 2363">
                <a:extLst>
                  <a:ext uri="{FF2B5EF4-FFF2-40B4-BE49-F238E27FC236}">
                    <a16:creationId xmlns:a16="http://schemas.microsoft.com/office/drawing/2014/main" id="{E17F9AB7-875C-09C8-E463-CB410AC266C2}"/>
                  </a:ext>
                </a:extLst>
              </p:cNvPr>
              <p:cNvSpPr/>
              <p:nvPr/>
            </p:nvSpPr>
            <p:spPr>
              <a:xfrm>
                <a:off x="5688947" y="2088654"/>
                <a:ext cx="601868" cy="502440"/>
              </a:xfrm>
              <a:custGeom>
                <a:avLst/>
                <a:gdLst>
                  <a:gd name="connsiteX0" fmla="*/ 557154 w 601868"/>
                  <a:gd name="connsiteY0" fmla="*/ 9758 h 502440"/>
                  <a:gd name="connsiteX1" fmla="*/ 407850 w 601868"/>
                  <a:gd name="connsiteY1" fmla="*/ 472 h 502440"/>
                  <a:gd name="connsiteX2" fmla="*/ 284017 w 601868"/>
                  <a:gd name="connsiteY2" fmla="*/ 7833 h 502440"/>
                  <a:gd name="connsiteX3" fmla="*/ 206888 w 601868"/>
                  <a:gd name="connsiteY3" fmla="*/ 8373 h 502440"/>
                  <a:gd name="connsiteX4" fmla="*/ 160891 w 601868"/>
                  <a:gd name="connsiteY4" fmla="*/ 8373 h 502440"/>
                  <a:gd name="connsiteX5" fmla="*/ 108529 w 601868"/>
                  <a:gd name="connsiteY5" fmla="*/ 16864 h 502440"/>
                  <a:gd name="connsiteX6" fmla="*/ 50503 w 601868"/>
                  <a:gd name="connsiteY6" fmla="*/ 35265 h 502440"/>
                  <a:gd name="connsiteX7" fmla="*/ 4506 w 601868"/>
                  <a:gd name="connsiteY7" fmla="*/ 104620 h 502440"/>
                  <a:gd name="connsiteX8" fmla="*/ 8750 w 601868"/>
                  <a:gd name="connsiteY8" fmla="*/ 156281 h 502440"/>
                  <a:gd name="connsiteX9" fmla="*/ 22904 w 601868"/>
                  <a:gd name="connsiteY9" fmla="*/ 251116 h 502440"/>
                  <a:gd name="connsiteX10" fmla="*/ 23926 w 601868"/>
                  <a:gd name="connsiteY10" fmla="*/ 260827 h 502440"/>
                  <a:gd name="connsiteX11" fmla="*/ 47671 w 601868"/>
                  <a:gd name="connsiteY11" fmla="*/ 317642 h 502440"/>
                  <a:gd name="connsiteX12" fmla="*/ 66069 w 601868"/>
                  <a:gd name="connsiteY12" fmla="*/ 399735 h 502440"/>
                  <a:gd name="connsiteX13" fmla="*/ 74565 w 601868"/>
                  <a:gd name="connsiteY13" fmla="*/ 461306 h 502440"/>
                  <a:gd name="connsiteX14" fmla="*/ 88375 w 601868"/>
                  <a:gd name="connsiteY14" fmla="*/ 495985 h 502440"/>
                  <a:gd name="connsiteX15" fmla="*/ 88264 w 601868"/>
                  <a:gd name="connsiteY15" fmla="*/ 502381 h 502440"/>
                  <a:gd name="connsiteX16" fmla="*/ 88375 w 601868"/>
                  <a:gd name="connsiteY16" fmla="*/ 502411 h 502440"/>
                  <a:gd name="connsiteX17" fmla="*/ 211839 w 601868"/>
                  <a:gd name="connsiteY17" fmla="*/ 475064 h 502440"/>
                  <a:gd name="connsiteX18" fmla="*/ 317274 w 601868"/>
                  <a:gd name="connsiteY18" fmla="*/ 406107 h 502440"/>
                  <a:gd name="connsiteX19" fmla="*/ 373178 w 601868"/>
                  <a:gd name="connsiteY19" fmla="*/ 354443 h 502440"/>
                  <a:gd name="connsiteX20" fmla="*/ 406433 w 601868"/>
                  <a:gd name="connsiteY20" fmla="*/ 303488 h 502440"/>
                  <a:gd name="connsiteX21" fmla="*/ 450305 w 601868"/>
                  <a:gd name="connsiteY21" fmla="*/ 246872 h 502440"/>
                  <a:gd name="connsiteX22" fmla="*/ 500545 w 601868"/>
                  <a:gd name="connsiteY22" fmla="*/ 159824 h 502440"/>
                  <a:gd name="connsiteX23" fmla="*/ 572726 w 601868"/>
                  <a:gd name="connsiteY23" fmla="*/ 82685 h 502440"/>
                  <a:gd name="connsiteX24" fmla="*/ 601736 w 601868"/>
                  <a:gd name="connsiteY24" fmla="*/ 37390 h 502440"/>
                  <a:gd name="connsiteX25" fmla="*/ 557154 w 601868"/>
                  <a:gd name="connsiteY25" fmla="*/ 9758 h 502440"/>
                  <a:gd name="connsiteX26" fmla="*/ 554146 w 601868"/>
                  <a:gd name="connsiteY26" fmla="*/ 81265 h 502440"/>
                  <a:gd name="connsiteX27" fmla="*/ 466399 w 601868"/>
                  <a:gd name="connsiteY27" fmla="*/ 190250 h 502440"/>
                  <a:gd name="connsiteX28" fmla="*/ 382902 w 601868"/>
                  <a:gd name="connsiteY28" fmla="*/ 294991 h 502440"/>
                  <a:gd name="connsiteX29" fmla="*/ 272513 w 601868"/>
                  <a:gd name="connsiteY29" fmla="*/ 398318 h 502440"/>
                  <a:gd name="connsiteX30" fmla="*/ 147970 w 601868"/>
                  <a:gd name="connsiteY30" fmla="*/ 459178 h 502440"/>
                  <a:gd name="connsiteX31" fmla="*/ 77209 w 601868"/>
                  <a:gd name="connsiteY31" fmla="*/ 375670 h 502440"/>
                  <a:gd name="connsiteX32" fmla="*/ 38999 w 601868"/>
                  <a:gd name="connsiteY32" fmla="*/ 269511 h 502440"/>
                  <a:gd name="connsiteX33" fmla="*/ 26264 w 601868"/>
                  <a:gd name="connsiteY33" fmla="*/ 143540 h 502440"/>
                  <a:gd name="connsiteX34" fmla="*/ 77209 w 601868"/>
                  <a:gd name="connsiteY34" fmla="*/ 60029 h 502440"/>
                  <a:gd name="connsiteX35" fmla="*/ 193262 w 601868"/>
                  <a:gd name="connsiteY35" fmla="*/ 23228 h 502440"/>
                  <a:gd name="connsiteX36" fmla="*/ 415449 w 601868"/>
                  <a:gd name="connsiteY36" fmla="*/ 11904 h 502440"/>
                  <a:gd name="connsiteX37" fmla="*/ 571124 w 601868"/>
                  <a:gd name="connsiteY37" fmla="*/ 21813 h 502440"/>
                  <a:gd name="connsiteX38" fmla="*/ 554146 w 601868"/>
                  <a:gd name="connsiteY38" fmla="*/ 81265 h 50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1868" h="502440">
                    <a:moveTo>
                      <a:pt x="557154" y="9758"/>
                    </a:moveTo>
                    <a:cubicBezTo>
                      <a:pt x="523900" y="2681"/>
                      <a:pt x="438985" y="-1536"/>
                      <a:pt x="407850" y="472"/>
                    </a:cubicBezTo>
                    <a:cubicBezTo>
                      <a:pt x="376712" y="2510"/>
                      <a:pt x="311613" y="5540"/>
                      <a:pt x="284017" y="7833"/>
                    </a:cubicBezTo>
                    <a:cubicBezTo>
                      <a:pt x="256418" y="10096"/>
                      <a:pt x="224576" y="10495"/>
                      <a:pt x="206888" y="8373"/>
                    </a:cubicBezTo>
                    <a:cubicBezTo>
                      <a:pt x="189194" y="6248"/>
                      <a:pt x="170796" y="11202"/>
                      <a:pt x="160891" y="8373"/>
                    </a:cubicBezTo>
                    <a:cubicBezTo>
                      <a:pt x="140371" y="2001"/>
                      <a:pt x="126217" y="13327"/>
                      <a:pt x="108529" y="16864"/>
                    </a:cubicBezTo>
                    <a:cubicBezTo>
                      <a:pt x="90835" y="20404"/>
                      <a:pt x="71733" y="23236"/>
                      <a:pt x="50503" y="35265"/>
                    </a:cubicBezTo>
                    <a:cubicBezTo>
                      <a:pt x="29272" y="47296"/>
                      <a:pt x="10170" y="84804"/>
                      <a:pt x="4506" y="104620"/>
                    </a:cubicBezTo>
                    <a:cubicBezTo>
                      <a:pt x="-1153" y="124435"/>
                      <a:pt x="-3274" y="129389"/>
                      <a:pt x="8750" y="156281"/>
                    </a:cubicBezTo>
                    <a:cubicBezTo>
                      <a:pt x="20779" y="183176"/>
                      <a:pt x="20779" y="219267"/>
                      <a:pt x="22904" y="251116"/>
                    </a:cubicBezTo>
                    <a:cubicBezTo>
                      <a:pt x="23132" y="254599"/>
                      <a:pt x="23470" y="257824"/>
                      <a:pt x="23926" y="260827"/>
                    </a:cubicBezTo>
                    <a:cubicBezTo>
                      <a:pt x="27487" y="285567"/>
                      <a:pt x="37598" y="296834"/>
                      <a:pt x="47671" y="317642"/>
                    </a:cubicBezTo>
                    <a:cubicBezTo>
                      <a:pt x="58993" y="340997"/>
                      <a:pt x="66069" y="374258"/>
                      <a:pt x="66069" y="399735"/>
                    </a:cubicBezTo>
                    <a:cubicBezTo>
                      <a:pt x="66069" y="425212"/>
                      <a:pt x="75976" y="442198"/>
                      <a:pt x="74565" y="461306"/>
                    </a:cubicBezTo>
                    <a:cubicBezTo>
                      <a:pt x="73147" y="480417"/>
                      <a:pt x="88009" y="488201"/>
                      <a:pt x="88375" y="495985"/>
                    </a:cubicBezTo>
                    <a:cubicBezTo>
                      <a:pt x="88486" y="498305"/>
                      <a:pt x="88486" y="500373"/>
                      <a:pt x="88264" y="502381"/>
                    </a:cubicBezTo>
                    <a:lnTo>
                      <a:pt x="88375" y="502411"/>
                    </a:lnTo>
                    <a:cubicBezTo>
                      <a:pt x="116342" y="499609"/>
                      <a:pt x="182829" y="481829"/>
                      <a:pt x="211839" y="475064"/>
                    </a:cubicBezTo>
                    <a:cubicBezTo>
                      <a:pt x="240855" y="468299"/>
                      <a:pt x="303128" y="417428"/>
                      <a:pt x="317274" y="406107"/>
                    </a:cubicBezTo>
                    <a:cubicBezTo>
                      <a:pt x="331428" y="394781"/>
                      <a:pt x="357612" y="365766"/>
                      <a:pt x="373178" y="354443"/>
                    </a:cubicBezTo>
                    <a:cubicBezTo>
                      <a:pt x="388745" y="343119"/>
                      <a:pt x="402189" y="315519"/>
                      <a:pt x="406433" y="303488"/>
                    </a:cubicBezTo>
                    <a:cubicBezTo>
                      <a:pt x="410676" y="291457"/>
                      <a:pt x="435449" y="266687"/>
                      <a:pt x="450305" y="246872"/>
                    </a:cubicBezTo>
                    <a:cubicBezTo>
                      <a:pt x="465166" y="227057"/>
                      <a:pt x="486391" y="188841"/>
                      <a:pt x="500545" y="159824"/>
                    </a:cubicBezTo>
                    <a:cubicBezTo>
                      <a:pt x="514699" y="130807"/>
                      <a:pt x="555740" y="94009"/>
                      <a:pt x="572726" y="82685"/>
                    </a:cubicBezTo>
                    <a:cubicBezTo>
                      <a:pt x="589707" y="71361"/>
                      <a:pt x="600324" y="57208"/>
                      <a:pt x="601736" y="37390"/>
                    </a:cubicBezTo>
                    <a:cubicBezTo>
                      <a:pt x="603148" y="17569"/>
                      <a:pt x="590414" y="16861"/>
                      <a:pt x="557154" y="9758"/>
                    </a:cubicBezTo>
                    <a:close/>
                    <a:moveTo>
                      <a:pt x="554146" y="81265"/>
                    </a:moveTo>
                    <a:cubicBezTo>
                      <a:pt x="521594" y="101080"/>
                      <a:pt x="489044" y="136466"/>
                      <a:pt x="466399" y="190250"/>
                    </a:cubicBezTo>
                    <a:cubicBezTo>
                      <a:pt x="443755" y="244034"/>
                      <a:pt x="401303" y="263852"/>
                      <a:pt x="382902" y="294991"/>
                    </a:cubicBezTo>
                    <a:cubicBezTo>
                      <a:pt x="364501" y="326130"/>
                      <a:pt x="316385" y="350193"/>
                      <a:pt x="272513" y="398318"/>
                    </a:cubicBezTo>
                    <a:cubicBezTo>
                      <a:pt x="228641" y="446443"/>
                      <a:pt x="197506" y="454934"/>
                      <a:pt x="147970" y="459178"/>
                    </a:cubicBezTo>
                    <a:cubicBezTo>
                      <a:pt x="98440" y="463423"/>
                      <a:pt x="80041" y="408224"/>
                      <a:pt x="77209" y="375670"/>
                    </a:cubicBezTo>
                    <a:cubicBezTo>
                      <a:pt x="74383" y="343113"/>
                      <a:pt x="60229" y="293574"/>
                      <a:pt x="38999" y="269511"/>
                    </a:cubicBezTo>
                    <a:cubicBezTo>
                      <a:pt x="17769" y="245449"/>
                      <a:pt x="27676" y="184588"/>
                      <a:pt x="26264" y="143540"/>
                    </a:cubicBezTo>
                    <a:cubicBezTo>
                      <a:pt x="24847" y="102492"/>
                      <a:pt x="61866" y="71656"/>
                      <a:pt x="77209" y="60029"/>
                    </a:cubicBezTo>
                    <a:cubicBezTo>
                      <a:pt x="123913" y="24643"/>
                      <a:pt x="150802" y="18981"/>
                      <a:pt x="193262" y="23228"/>
                    </a:cubicBezTo>
                    <a:cubicBezTo>
                      <a:pt x="235717" y="27472"/>
                      <a:pt x="374409" y="14734"/>
                      <a:pt x="415449" y="11904"/>
                    </a:cubicBezTo>
                    <a:cubicBezTo>
                      <a:pt x="456489" y="9075"/>
                      <a:pt x="524426" y="11904"/>
                      <a:pt x="571124" y="21813"/>
                    </a:cubicBezTo>
                    <a:cubicBezTo>
                      <a:pt x="617831" y="31725"/>
                      <a:pt x="586693" y="61447"/>
                      <a:pt x="554146" y="81265"/>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6" name="Free-form: Shape 2364">
                <a:extLst>
                  <a:ext uri="{FF2B5EF4-FFF2-40B4-BE49-F238E27FC236}">
                    <a16:creationId xmlns:a16="http://schemas.microsoft.com/office/drawing/2014/main" id="{6E174D43-A0DC-2ED9-F55E-2BFABD80F902}"/>
                  </a:ext>
                </a:extLst>
              </p:cNvPr>
              <p:cNvSpPr/>
              <p:nvPr/>
            </p:nvSpPr>
            <p:spPr>
              <a:xfrm>
                <a:off x="5551905" y="2056799"/>
                <a:ext cx="250917" cy="154221"/>
              </a:xfrm>
              <a:custGeom>
                <a:avLst/>
                <a:gdLst>
                  <a:gd name="connsiteX0" fmla="*/ 209190 w 250917"/>
                  <a:gd name="connsiteY0" fmla="*/ 26813 h 154221"/>
                  <a:gd name="connsiteX1" fmla="*/ 159998 w 250917"/>
                  <a:gd name="connsiteY1" fmla="*/ 26813 h 154221"/>
                  <a:gd name="connsiteX2" fmla="*/ 114711 w 250917"/>
                  <a:gd name="connsiteY2" fmla="*/ 19736 h 154221"/>
                  <a:gd name="connsiteX3" fmla="*/ 54563 w 250917"/>
                  <a:gd name="connsiteY3" fmla="*/ 10537 h 154221"/>
                  <a:gd name="connsiteX4" fmla="*/ 24 w 250917"/>
                  <a:gd name="connsiteY4" fmla="*/ 5 h 154221"/>
                  <a:gd name="connsiteX5" fmla="*/ 2201 w 250917"/>
                  <a:gd name="connsiteY5" fmla="*/ 2751 h 154221"/>
                  <a:gd name="connsiteX6" fmla="*/ 40411 w 250917"/>
                  <a:gd name="connsiteY6" fmla="*/ 45525 h 154221"/>
                  <a:gd name="connsiteX7" fmla="*/ 90652 w 250917"/>
                  <a:gd name="connsiteY7" fmla="*/ 88384 h 154221"/>
                  <a:gd name="connsiteX8" fmla="*/ 108912 w 250917"/>
                  <a:gd name="connsiteY8" fmla="*/ 121645 h 154221"/>
                  <a:gd name="connsiteX9" fmla="*/ 125922 w 250917"/>
                  <a:gd name="connsiteY9" fmla="*/ 154226 h 154221"/>
                  <a:gd name="connsiteX10" fmla="*/ 158586 w 250917"/>
                  <a:gd name="connsiteY10" fmla="*/ 82012 h 154221"/>
                  <a:gd name="connsiteX11" fmla="*/ 217317 w 250917"/>
                  <a:gd name="connsiteY11" fmla="*/ 45523 h 154221"/>
                  <a:gd name="connsiteX12" fmla="*/ 250942 w 250917"/>
                  <a:gd name="connsiteY12" fmla="*/ 36974 h 154221"/>
                  <a:gd name="connsiteX13" fmla="*/ 209190 w 250917"/>
                  <a:gd name="connsiteY13" fmla="*/ 26813 h 154221"/>
                  <a:gd name="connsiteX14" fmla="*/ 173263 w 250917"/>
                  <a:gd name="connsiteY14" fmla="*/ 57952 h 154221"/>
                  <a:gd name="connsiteX15" fmla="*/ 126565 w 250917"/>
                  <a:gd name="connsiteY15" fmla="*/ 79182 h 154221"/>
                  <a:gd name="connsiteX16" fmla="*/ 82693 w 250917"/>
                  <a:gd name="connsiteY16" fmla="*/ 59367 h 154221"/>
                  <a:gd name="connsiteX17" fmla="*/ 38821 w 250917"/>
                  <a:gd name="connsiteY17" fmla="*/ 22566 h 154221"/>
                  <a:gd name="connsiteX18" fmla="*/ 72785 w 250917"/>
                  <a:gd name="connsiteY18" fmla="*/ 21151 h 154221"/>
                  <a:gd name="connsiteX19" fmla="*/ 153456 w 250917"/>
                  <a:gd name="connsiteY19" fmla="*/ 32475 h 154221"/>
                  <a:gd name="connsiteX20" fmla="*/ 204406 w 250917"/>
                  <a:gd name="connsiteY20" fmla="*/ 36722 h 154221"/>
                  <a:gd name="connsiteX21" fmla="*/ 173263 w 250917"/>
                  <a:gd name="connsiteY21" fmla="*/ 57952 h 1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0917" h="154221">
                    <a:moveTo>
                      <a:pt x="209190" y="26813"/>
                    </a:moveTo>
                    <a:cubicBezTo>
                      <a:pt x="191163" y="24691"/>
                      <a:pt x="169196" y="32475"/>
                      <a:pt x="159998" y="26813"/>
                    </a:cubicBezTo>
                    <a:cubicBezTo>
                      <a:pt x="150800" y="21151"/>
                      <a:pt x="128865" y="19736"/>
                      <a:pt x="114711" y="19736"/>
                    </a:cubicBezTo>
                    <a:cubicBezTo>
                      <a:pt x="100557" y="19736"/>
                      <a:pt x="71546" y="19029"/>
                      <a:pt x="54563" y="10537"/>
                    </a:cubicBezTo>
                    <a:cubicBezTo>
                      <a:pt x="37582" y="2043"/>
                      <a:pt x="13553" y="4165"/>
                      <a:pt x="24" y="5"/>
                    </a:cubicBezTo>
                    <a:cubicBezTo>
                      <a:pt x="873" y="910"/>
                      <a:pt x="1607" y="1816"/>
                      <a:pt x="2201" y="2751"/>
                    </a:cubicBezTo>
                    <a:cubicBezTo>
                      <a:pt x="9276" y="14074"/>
                      <a:pt x="30506" y="28228"/>
                      <a:pt x="40411" y="45525"/>
                    </a:cubicBezTo>
                    <a:cubicBezTo>
                      <a:pt x="50319" y="62823"/>
                      <a:pt x="80040" y="68569"/>
                      <a:pt x="90652" y="88384"/>
                    </a:cubicBezTo>
                    <a:cubicBezTo>
                      <a:pt x="94988" y="96423"/>
                      <a:pt x="101725" y="108454"/>
                      <a:pt x="108912" y="121645"/>
                    </a:cubicBezTo>
                    <a:cubicBezTo>
                      <a:pt x="114654" y="132235"/>
                      <a:pt x="120684" y="143583"/>
                      <a:pt x="125922" y="154226"/>
                    </a:cubicBezTo>
                    <a:cubicBezTo>
                      <a:pt x="130792" y="122466"/>
                      <a:pt x="143020" y="100412"/>
                      <a:pt x="158586" y="82012"/>
                    </a:cubicBezTo>
                    <a:cubicBezTo>
                      <a:pt x="169938" y="68593"/>
                      <a:pt x="189011" y="51580"/>
                      <a:pt x="217317" y="45523"/>
                    </a:cubicBezTo>
                    <a:cubicBezTo>
                      <a:pt x="239257" y="40826"/>
                      <a:pt x="240357" y="39834"/>
                      <a:pt x="250942" y="36974"/>
                    </a:cubicBezTo>
                    <a:cubicBezTo>
                      <a:pt x="231580" y="33012"/>
                      <a:pt x="227225" y="28935"/>
                      <a:pt x="209190" y="26813"/>
                    </a:cubicBezTo>
                    <a:close/>
                    <a:moveTo>
                      <a:pt x="173263" y="57952"/>
                    </a:moveTo>
                    <a:cubicBezTo>
                      <a:pt x="154865" y="65029"/>
                      <a:pt x="140716" y="72108"/>
                      <a:pt x="126565" y="79182"/>
                    </a:cubicBezTo>
                    <a:cubicBezTo>
                      <a:pt x="112410" y="86259"/>
                      <a:pt x="98259" y="65029"/>
                      <a:pt x="82693" y="59367"/>
                    </a:cubicBezTo>
                    <a:cubicBezTo>
                      <a:pt x="67127" y="53705"/>
                      <a:pt x="40233" y="32475"/>
                      <a:pt x="38821" y="22566"/>
                    </a:cubicBezTo>
                    <a:cubicBezTo>
                      <a:pt x="37409" y="12660"/>
                      <a:pt x="56964" y="14822"/>
                      <a:pt x="72785" y="21151"/>
                    </a:cubicBezTo>
                    <a:cubicBezTo>
                      <a:pt x="94015" y="29643"/>
                      <a:pt x="140719" y="26813"/>
                      <a:pt x="153456" y="32475"/>
                    </a:cubicBezTo>
                    <a:cubicBezTo>
                      <a:pt x="166193" y="38137"/>
                      <a:pt x="178930" y="33890"/>
                      <a:pt x="204406" y="36722"/>
                    </a:cubicBezTo>
                    <a:cubicBezTo>
                      <a:pt x="229875" y="39552"/>
                      <a:pt x="191661" y="50875"/>
                      <a:pt x="173263" y="57952"/>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7" name="Free-form: Shape 2365">
                <a:extLst>
                  <a:ext uri="{FF2B5EF4-FFF2-40B4-BE49-F238E27FC236}">
                    <a16:creationId xmlns:a16="http://schemas.microsoft.com/office/drawing/2014/main" id="{7F47ACF5-FDB7-79D0-A89B-BA79A4DAF1DB}"/>
                  </a:ext>
                </a:extLst>
              </p:cNvPr>
              <p:cNvSpPr/>
              <p:nvPr/>
            </p:nvSpPr>
            <p:spPr>
              <a:xfrm>
                <a:off x="5755080" y="2114196"/>
                <a:ext cx="516116" cy="89962"/>
              </a:xfrm>
              <a:custGeom>
                <a:avLst/>
                <a:gdLst>
                  <a:gd name="connsiteX0" fmla="*/ 3997 w 516116"/>
                  <a:gd name="connsiteY0" fmla="*/ 71321 h 89962"/>
                  <a:gd name="connsiteX1" fmla="*/ 120050 w 516116"/>
                  <a:gd name="connsiteY1" fmla="*/ 10458 h 89962"/>
                  <a:gd name="connsiteX2" fmla="*/ 299782 w 516116"/>
                  <a:gd name="connsiteY2" fmla="*/ 4796 h 89962"/>
                  <a:gd name="connsiteX3" fmla="*/ 504990 w 516116"/>
                  <a:gd name="connsiteY3" fmla="*/ 6211 h 89962"/>
                  <a:gd name="connsiteX4" fmla="*/ 486592 w 516116"/>
                  <a:gd name="connsiteY4" fmla="*/ 47259 h 89962"/>
                  <a:gd name="connsiteX5" fmla="*/ 445549 w 516116"/>
                  <a:gd name="connsiteY5" fmla="*/ 69904 h 89962"/>
                  <a:gd name="connsiteX6" fmla="*/ 397431 w 516116"/>
                  <a:gd name="connsiteY6" fmla="*/ 67074 h 89962"/>
                  <a:gd name="connsiteX7" fmla="*/ 342236 w 516116"/>
                  <a:gd name="connsiteY7" fmla="*/ 21782 h 89962"/>
                  <a:gd name="connsiteX8" fmla="*/ 255909 w 516116"/>
                  <a:gd name="connsiteY8" fmla="*/ 37352 h 89962"/>
                  <a:gd name="connsiteX9" fmla="*/ 175244 w 516116"/>
                  <a:gd name="connsiteY9" fmla="*/ 20367 h 89962"/>
                  <a:gd name="connsiteX10" fmla="*/ 84665 w 516116"/>
                  <a:gd name="connsiteY10" fmla="*/ 75568 h 89962"/>
                  <a:gd name="connsiteX11" fmla="*/ 3997 w 516116"/>
                  <a:gd name="connsiteY11" fmla="*/ 71321 h 8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116" h="89962">
                    <a:moveTo>
                      <a:pt x="3997" y="71321"/>
                    </a:moveTo>
                    <a:cubicBezTo>
                      <a:pt x="15048" y="52173"/>
                      <a:pt x="59191" y="14705"/>
                      <a:pt x="120050" y="10458"/>
                    </a:cubicBezTo>
                    <a:cubicBezTo>
                      <a:pt x="180902" y="6211"/>
                      <a:pt x="236097" y="7628"/>
                      <a:pt x="299782" y="4796"/>
                    </a:cubicBezTo>
                    <a:cubicBezTo>
                      <a:pt x="363466" y="1964"/>
                      <a:pt x="478102" y="-5113"/>
                      <a:pt x="504990" y="6211"/>
                    </a:cubicBezTo>
                    <a:cubicBezTo>
                      <a:pt x="531879" y="17534"/>
                      <a:pt x="503578" y="35935"/>
                      <a:pt x="486592" y="47259"/>
                    </a:cubicBezTo>
                    <a:cubicBezTo>
                      <a:pt x="469611" y="58583"/>
                      <a:pt x="454045" y="57168"/>
                      <a:pt x="445549" y="69904"/>
                    </a:cubicBezTo>
                    <a:cubicBezTo>
                      <a:pt x="437059" y="82642"/>
                      <a:pt x="408753" y="86889"/>
                      <a:pt x="397431" y="67074"/>
                    </a:cubicBezTo>
                    <a:cubicBezTo>
                      <a:pt x="386108" y="47259"/>
                      <a:pt x="362052" y="21782"/>
                      <a:pt x="342236" y="21782"/>
                    </a:cubicBezTo>
                    <a:cubicBezTo>
                      <a:pt x="322424" y="21782"/>
                      <a:pt x="278551" y="50091"/>
                      <a:pt x="255909" y="37352"/>
                    </a:cubicBezTo>
                    <a:cubicBezTo>
                      <a:pt x="233267" y="24614"/>
                      <a:pt x="210623" y="20367"/>
                      <a:pt x="175244" y="20367"/>
                    </a:cubicBezTo>
                    <a:cubicBezTo>
                      <a:pt x="139860" y="20367"/>
                      <a:pt x="118629" y="71321"/>
                      <a:pt x="84665" y="75568"/>
                    </a:cubicBezTo>
                    <a:cubicBezTo>
                      <a:pt x="50701" y="79815"/>
                      <a:pt x="-17228" y="108122"/>
                      <a:pt x="3997" y="71321"/>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8" name="Free-form: Shape 2366">
                <a:extLst>
                  <a:ext uri="{FF2B5EF4-FFF2-40B4-BE49-F238E27FC236}">
                    <a16:creationId xmlns:a16="http://schemas.microsoft.com/office/drawing/2014/main" id="{FAACE545-F4FA-26A6-0872-8549A86B95A5}"/>
                  </a:ext>
                </a:extLst>
              </p:cNvPr>
              <p:cNvSpPr/>
              <p:nvPr/>
            </p:nvSpPr>
            <p:spPr>
              <a:xfrm>
                <a:off x="5132034" y="2098209"/>
                <a:ext cx="234827" cy="220751"/>
              </a:xfrm>
              <a:custGeom>
                <a:avLst/>
                <a:gdLst>
                  <a:gd name="connsiteX0" fmla="*/ 130426 w 234827"/>
                  <a:gd name="connsiteY0" fmla="*/ 8035 h 220751"/>
                  <a:gd name="connsiteX1" fmla="*/ 232322 w 234827"/>
                  <a:gd name="connsiteY1" fmla="*/ 9450 h 220751"/>
                  <a:gd name="connsiteX2" fmla="*/ 181371 w 234827"/>
                  <a:gd name="connsiteY2" fmla="*/ 47666 h 220751"/>
                  <a:gd name="connsiteX3" fmla="*/ 82308 w 234827"/>
                  <a:gd name="connsiteY3" fmla="*/ 85882 h 220751"/>
                  <a:gd name="connsiteX4" fmla="*/ 27113 w 234827"/>
                  <a:gd name="connsiteY4" fmla="*/ 217515 h 220751"/>
                  <a:gd name="connsiteX5" fmla="*/ 3051 w 234827"/>
                  <a:gd name="connsiteY5" fmla="*/ 143913 h 220751"/>
                  <a:gd name="connsiteX6" fmla="*/ 130426 w 234827"/>
                  <a:gd name="connsiteY6" fmla="*/ 8035 h 22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827" h="220751">
                    <a:moveTo>
                      <a:pt x="130426" y="8035"/>
                    </a:moveTo>
                    <a:cubicBezTo>
                      <a:pt x="163900" y="-1093"/>
                      <a:pt x="219585" y="-4703"/>
                      <a:pt x="232322" y="9450"/>
                    </a:cubicBezTo>
                    <a:cubicBezTo>
                      <a:pt x="245062" y="23603"/>
                      <a:pt x="208265" y="47666"/>
                      <a:pt x="181371" y="47666"/>
                    </a:cubicBezTo>
                    <a:cubicBezTo>
                      <a:pt x="154483" y="47666"/>
                      <a:pt x="96462" y="63237"/>
                      <a:pt x="82308" y="85882"/>
                    </a:cubicBezTo>
                    <a:cubicBezTo>
                      <a:pt x="68153" y="108529"/>
                      <a:pt x="38436" y="200529"/>
                      <a:pt x="27113" y="217515"/>
                    </a:cubicBezTo>
                    <a:cubicBezTo>
                      <a:pt x="15791" y="234501"/>
                      <a:pt x="-8271" y="180714"/>
                      <a:pt x="3051" y="143913"/>
                    </a:cubicBezTo>
                    <a:cubicBezTo>
                      <a:pt x="14374" y="107117"/>
                      <a:pt x="37021" y="33515"/>
                      <a:pt x="130426" y="8035"/>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9" name="Free-form: Shape 2367">
                <a:extLst>
                  <a:ext uri="{FF2B5EF4-FFF2-40B4-BE49-F238E27FC236}">
                    <a16:creationId xmlns:a16="http://schemas.microsoft.com/office/drawing/2014/main" id="{8640FF9C-1ABE-20FF-A80E-53F7A7500FA1}"/>
                  </a:ext>
                </a:extLst>
              </p:cNvPr>
              <p:cNvSpPr/>
              <p:nvPr/>
            </p:nvSpPr>
            <p:spPr>
              <a:xfrm>
                <a:off x="5228554" y="2717423"/>
                <a:ext cx="37163" cy="73722"/>
              </a:xfrm>
              <a:custGeom>
                <a:avLst/>
                <a:gdLst>
                  <a:gd name="connsiteX0" fmla="*/ 7018 w 37163"/>
                  <a:gd name="connsiteY0" fmla="*/ 1607 h 73722"/>
                  <a:gd name="connsiteX1" fmla="*/ 5601 w 37163"/>
                  <a:gd name="connsiteY1" fmla="*/ 56808 h 73722"/>
                  <a:gd name="connsiteX2" fmla="*/ 35321 w 37163"/>
                  <a:gd name="connsiteY2" fmla="*/ 63885 h 73722"/>
                  <a:gd name="connsiteX3" fmla="*/ 7018 w 37163"/>
                  <a:gd name="connsiteY3" fmla="*/ 1607 h 73722"/>
                </a:gdLst>
                <a:ahLst/>
                <a:cxnLst>
                  <a:cxn ang="0">
                    <a:pos x="connsiteX0" y="connsiteY0"/>
                  </a:cxn>
                  <a:cxn ang="0">
                    <a:pos x="connsiteX1" y="connsiteY1"/>
                  </a:cxn>
                  <a:cxn ang="0">
                    <a:pos x="connsiteX2" y="connsiteY2"/>
                  </a:cxn>
                  <a:cxn ang="0">
                    <a:pos x="connsiteX3" y="connsiteY3"/>
                  </a:cxn>
                </a:cxnLst>
                <a:rect l="l" t="t" r="r" b="b"/>
                <a:pathLst>
                  <a:path w="37163" h="73722">
                    <a:moveTo>
                      <a:pt x="7018" y="1607"/>
                    </a:moveTo>
                    <a:cubicBezTo>
                      <a:pt x="-884" y="-9880"/>
                      <a:pt x="-2890" y="39825"/>
                      <a:pt x="5601" y="56808"/>
                    </a:cubicBezTo>
                    <a:cubicBezTo>
                      <a:pt x="14091" y="73797"/>
                      <a:pt x="26831" y="80871"/>
                      <a:pt x="35321" y="63885"/>
                    </a:cubicBezTo>
                    <a:cubicBezTo>
                      <a:pt x="43812" y="46899"/>
                      <a:pt x="22584" y="24252"/>
                      <a:pt x="7018" y="1607"/>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780" name="Graphic 11">
                <a:extLst>
                  <a:ext uri="{FF2B5EF4-FFF2-40B4-BE49-F238E27FC236}">
                    <a16:creationId xmlns:a16="http://schemas.microsoft.com/office/drawing/2014/main" id="{42E96E21-B069-CA3A-50E9-2DF7585D0778}"/>
                  </a:ext>
                </a:extLst>
              </p:cNvPr>
              <p:cNvGrpSpPr/>
              <p:nvPr/>
            </p:nvGrpSpPr>
            <p:grpSpPr>
              <a:xfrm>
                <a:off x="5071324" y="2045929"/>
                <a:ext cx="1219492" cy="780966"/>
                <a:chOff x="5071324" y="2045929"/>
                <a:chExt cx="1219492" cy="780966"/>
              </a:xfrm>
              <a:noFill/>
            </p:grpSpPr>
            <p:sp>
              <p:nvSpPr>
                <p:cNvPr id="781" name="Free-form: Shape 2369">
                  <a:extLst>
                    <a:ext uri="{FF2B5EF4-FFF2-40B4-BE49-F238E27FC236}">
                      <a16:creationId xmlns:a16="http://schemas.microsoft.com/office/drawing/2014/main" id="{B1D0F437-1BFB-DEAA-2D55-1629B719E275}"/>
                    </a:ext>
                  </a:extLst>
                </p:cNvPr>
                <p:cNvSpPr/>
                <p:nvPr/>
              </p:nvSpPr>
              <p:spPr>
                <a:xfrm>
                  <a:off x="5071324" y="2049463"/>
                  <a:ext cx="630484" cy="777432"/>
                </a:xfrm>
                <a:custGeom>
                  <a:avLst/>
                  <a:gdLst>
                    <a:gd name="connsiteX0" fmla="*/ 460662 w 630484"/>
                    <a:gd name="connsiteY0" fmla="*/ 5317 h 777432"/>
                    <a:gd name="connsiteX1" fmla="*/ 380463 w 630484"/>
                    <a:gd name="connsiteY1" fmla="*/ 601 h 777432"/>
                    <a:gd name="connsiteX2" fmla="*/ 239882 w 630484"/>
                    <a:gd name="connsiteY2" fmla="*/ 11925 h 777432"/>
                    <a:gd name="connsiteX3" fmla="*/ 51183 w 630484"/>
                    <a:gd name="connsiteY3" fmla="*/ 126101 h 777432"/>
                    <a:gd name="connsiteX4" fmla="*/ 238 w 630484"/>
                    <a:gd name="connsiteY4" fmla="*/ 360117 h 777432"/>
                    <a:gd name="connsiteX5" fmla="*/ 67221 w 630484"/>
                    <a:gd name="connsiteY5" fmla="*/ 606401 h 777432"/>
                    <a:gd name="connsiteX6" fmla="*/ 132323 w 630484"/>
                    <a:gd name="connsiteY6" fmla="*/ 725295 h 777432"/>
                    <a:gd name="connsiteX7" fmla="*/ 201200 w 630484"/>
                    <a:gd name="connsiteY7" fmla="*/ 777190 h 777432"/>
                    <a:gd name="connsiteX8" fmla="*/ 245538 w 630484"/>
                    <a:gd name="connsiteY8" fmla="*/ 745111 h 777432"/>
                    <a:gd name="connsiteX9" fmla="*/ 274792 w 630484"/>
                    <a:gd name="connsiteY9" fmla="*/ 657353 h 777432"/>
                    <a:gd name="connsiteX10" fmla="*/ 320079 w 630484"/>
                    <a:gd name="connsiteY10" fmla="*/ 598847 h 777432"/>
                    <a:gd name="connsiteX11" fmla="*/ 392726 w 630484"/>
                    <a:gd name="connsiteY11" fmla="*/ 546952 h 777432"/>
                    <a:gd name="connsiteX12" fmla="*/ 481415 w 630484"/>
                    <a:gd name="connsiteY12" fmla="*/ 512981 h 777432"/>
                    <a:gd name="connsiteX13" fmla="*/ 583317 w 630484"/>
                    <a:gd name="connsiteY13" fmla="*/ 507322 h 777432"/>
                    <a:gd name="connsiteX14" fmla="*/ 619167 w 630484"/>
                    <a:gd name="connsiteY14" fmla="*/ 425225 h 777432"/>
                    <a:gd name="connsiteX15" fmla="*/ 629546 w 630484"/>
                    <a:gd name="connsiteY15" fmla="*/ 331808 h 777432"/>
                    <a:gd name="connsiteX16" fmla="*/ 618224 w 630484"/>
                    <a:gd name="connsiteY16" fmla="*/ 235558 h 777432"/>
                    <a:gd name="connsiteX17" fmla="*/ 588032 w 630484"/>
                    <a:gd name="connsiteY17" fmla="*/ 136479 h 777432"/>
                    <a:gd name="connsiteX18" fmla="*/ 513496 w 630484"/>
                    <a:gd name="connsiteY18" fmla="*/ 55329 h 777432"/>
                    <a:gd name="connsiteX19" fmla="*/ 460662 w 630484"/>
                    <a:gd name="connsiteY19" fmla="*/ 5317 h 7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0484" h="777432">
                      <a:moveTo>
                        <a:pt x="460662" y="5317"/>
                      </a:moveTo>
                      <a:cubicBezTo>
                        <a:pt x="460662" y="5317"/>
                        <a:pt x="414427" y="1545"/>
                        <a:pt x="380463" y="601"/>
                      </a:cubicBezTo>
                      <a:cubicBezTo>
                        <a:pt x="346499" y="-345"/>
                        <a:pt x="297437" y="-2231"/>
                        <a:pt x="239882" y="11925"/>
                      </a:cubicBezTo>
                      <a:cubicBezTo>
                        <a:pt x="182333" y="26079"/>
                        <a:pt x="89871" y="45894"/>
                        <a:pt x="51183" y="126101"/>
                      </a:cubicBezTo>
                      <a:cubicBezTo>
                        <a:pt x="12503" y="206308"/>
                        <a:pt x="-1651" y="293120"/>
                        <a:pt x="238" y="360117"/>
                      </a:cubicBezTo>
                      <a:cubicBezTo>
                        <a:pt x="2121" y="427114"/>
                        <a:pt x="48351" y="559222"/>
                        <a:pt x="67221" y="606401"/>
                      </a:cubicBezTo>
                      <a:cubicBezTo>
                        <a:pt x="86096" y="653580"/>
                        <a:pt x="112513" y="698875"/>
                        <a:pt x="132323" y="725295"/>
                      </a:cubicBezTo>
                      <a:cubicBezTo>
                        <a:pt x="152135" y="751713"/>
                        <a:pt x="173840" y="780023"/>
                        <a:pt x="201200" y="777190"/>
                      </a:cubicBezTo>
                      <a:cubicBezTo>
                        <a:pt x="228560" y="774361"/>
                        <a:pt x="239879" y="775307"/>
                        <a:pt x="245538" y="745111"/>
                      </a:cubicBezTo>
                      <a:cubicBezTo>
                        <a:pt x="251202" y="714912"/>
                        <a:pt x="255923" y="680000"/>
                        <a:pt x="274792" y="657353"/>
                      </a:cubicBezTo>
                      <a:cubicBezTo>
                        <a:pt x="293657" y="634708"/>
                        <a:pt x="292719" y="616776"/>
                        <a:pt x="320079" y="598847"/>
                      </a:cubicBezTo>
                      <a:cubicBezTo>
                        <a:pt x="347439" y="580921"/>
                        <a:pt x="370081" y="568654"/>
                        <a:pt x="392726" y="546952"/>
                      </a:cubicBezTo>
                      <a:cubicBezTo>
                        <a:pt x="415370" y="525250"/>
                        <a:pt x="438018" y="512038"/>
                        <a:pt x="481415" y="512981"/>
                      </a:cubicBezTo>
                      <a:cubicBezTo>
                        <a:pt x="524819" y="513927"/>
                        <a:pt x="565387" y="517702"/>
                        <a:pt x="583317" y="507322"/>
                      </a:cubicBezTo>
                      <a:cubicBezTo>
                        <a:pt x="601238" y="496941"/>
                        <a:pt x="617275" y="454478"/>
                        <a:pt x="619167" y="425225"/>
                      </a:cubicBezTo>
                      <a:cubicBezTo>
                        <a:pt x="621056" y="395975"/>
                        <a:pt x="634262" y="362004"/>
                        <a:pt x="629546" y="331808"/>
                      </a:cubicBezTo>
                      <a:cubicBezTo>
                        <a:pt x="624831" y="301612"/>
                        <a:pt x="620115" y="253490"/>
                        <a:pt x="618224" y="235558"/>
                      </a:cubicBezTo>
                      <a:cubicBezTo>
                        <a:pt x="616335" y="217629"/>
                        <a:pt x="610677" y="184604"/>
                        <a:pt x="588032" y="136479"/>
                      </a:cubicBezTo>
                      <a:cubicBezTo>
                        <a:pt x="565387" y="88354"/>
                        <a:pt x="525759" y="75144"/>
                        <a:pt x="513496" y="55329"/>
                      </a:cubicBezTo>
                      <a:cubicBezTo>
                        <a:pt x="501234" y="35513"/>
                        <a:pt x="471042" y="12866"/>
                        <a:pt x="460662" y="5317"/>
                      </a:cubicBezTo>
                      <a:close/>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2" name="Free-form: Shape 2370">
                  <a:extLst>
                    <a:ext uri="{FF2B5EF4-FFF2-40B4-BE49-F238E27FC236}">
                      <a16:creationId xmlns:a16="http://schemas.microsoft.com/office/drawing/2014/main" id="{6051446C-C88E-D085-7797-90349D87BF6C}"/>
                    </a:ext>
                  </a:extLst>
                </p:cNvPr>
                <p:cNvSpPr/>
                <p:nvPr/>
              </p:nvSpPr>
              <p:spPr>
                <a:xfrm>
                  <a:off x="5304174" y="2611828"/>
                  <a:ext cx="204956" cy="208222"/>
                </a:xfrm>
                <a:custGeom>
                  <a:avLst/>
                  <a:gdLst>
                    <a:gd name="connsiteX0" fmla="*/ 69 w 204956"/>
                    <a:gd name="connsiteY0" fmla="*/ 208131 h 208222"/>
                    <a:gd name="connsiteX1" fmla="*/ 46890 w 204956"/>
                    <a:gd name="connsiteY1" fmla="*/ 144009 h 208222"/>
                    <a:gd name="connsiteX2" fmla="*/ 95008 w 204956"/>
                    <a:gd name="connsiteY2" fmla="*/ 78902 h 208222"/>
                    <a:gd name="connsiteX3" fmla="*/ 155157 w 204956"/>
                    <a:gd name="connsiteY3" fmla="*/ 39981 h 208222"/>
                    <a:gd name="connsiteX4" fmla="*/ 205026 w 204956"/>
                    <a:gd name="connsiteY4" fmla="*/ -91 h 20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956" h="208222">
                      <a:moveTo>
                        <a:pt x="69" y="208131"/>
                      </a:moveTo>
                      <a:cubicBezTo>
                        <a:pt x="20001" y="194256"/>
                        <a:pt x="34860" y="171609"/>
                        <a:pt x="46890" y="144009"/>
                      </a:cubicBezTo>
                      <a:cubicBezTo>
                        <a:pt x="58919" y="116410"/>
                        <a:pt x="76610" y="94472"/>
                        <a:pt x="95008" y="78902"/>
                      </a:cubicBezTo>
                      <a:cubicBezTo>
                        <a:pt x="113407" y="63333"/>
                        <a:pt x="142417" y="57671"/>
                        <a:pt x="155157" y="39981"/>
                      </a:cubicBezTo>
                      <a:cubicBezTo>
                        <a:pt x="167891" y="22288"/>
                        <a:pt x="186961" y="6541"/>
                        <a:pt x="205026" y="-91"/>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3" name="Free-form: Shape 2371">
                  <a:extLst>
                    <a:ext uri="{FF2B5EF4-FFF2-40B4-BE49-F238E27FC236}">
                      <a16:creationId xmlns:a16="http://schemas.microsoft.com/office/drawing/2014/main" id="{EF4D35EA-570D-41AC-FE10-D0964DFFE349}"/>
                    </a:ext>
                  </a:extLst>
                </p:cNvPr>
                <p:cNvSpPr/>
                <p:nvPr/>
              </p:nvSpPr>
              <p:spPr>
                <a:xfrm>
                  <a:off x="5495544" y="2563746"/>
                  <a:ext cx="98899" cy="54667"/>
                </a:xfrm>
                <a:custGeom>
                  <a:avLst/>
                  <a:gdLst>
                    <a:gd name="connsiteX0" fmla="*/ 10831 w 98899"/>
                    <a:gd name="connsiteY0" fmla="*/ 4939 h 54667"/>
                    <a:gd name="connsiteX1" fmla="*/ 2685 w 98899"/>
                    <a:gd name="connsiteY1" fmla="*/ 35002 h 54667"/>
                    <a:gd name="connsiteX2" fmla="*/ 38771 w 98899"/>
                    <a:gd name="connsiteY2" fmla="*/ 54110 h 54667"/>
                    <a:gd name="connsiteX3" fmla="*/ 74857 w 98899"/>
                    <a:gd name="connsiteY3" fmla="*/ 29768 h 54667"/>
                    <a:gd name="connsiteX4" fmla="*/ 98946 w 98899"/>
                    <a:gd name="connsiteY4" fmla="*/ -70 h 5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99" h="54667">
                      <a:moveTo>
                        <a:pt x="10831" y="4939"/>
                      </a:moveTo>
                      <a:cubicBezTo>
                        <a:pt x="2446" y="8313"/>
                        <a:pt x="-3687" y="22968"/>
                        <a:pt x="2685" y="35002"/>
                      </a:cubicBezTo>
                      <a:cubicBezTo>
                        <a:pt x="9053" y="47031"/>
                        <a:pt x="21787" y="56940"/>
                        <a:pt x="38771" y="54110"/>
                      </a:cubicBezTo>
                      <a:cubicBezTo>
                        <a:pt x="55752" y="51280"/>
                        <a:pt x="67781" y="39396"/>
                        <a:pt x="74857" y="29768"/>
                      </a:cubicBezTo>
                      <a:cubicBezTo>
                        <a:pt x="81933" y="20141"/>
                        <a:pt x="89090" y="-235"/>
                        <a:pt x="98946" y="-70"/>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4" name="Free-form: Shape 2372">
                  <a:extLst>
                    <a:ext uri="{FF2B5EF4-FFF2-40B4-BE49-F238E27FC236}">
                      <a16:creationId xmlns:a16="http://schemas.microsoft.com/office/drawing/2014/main" id="{2D570D5D-3EFE-E8CB-2253-EEAABC34A811}"/>
                    </a:ext>
                  </a:extLst>
                </p:cNvPr>
                <p:cNvSpPr/>
                <p:nvPr/>
              </p:nvSpPr>
              <p:spPr>
                <a:xfrm>
                  <a:off x="5570355" y="2563744"/>
                  <a:ext cx="110337" cy="30492"/>
                </a:xfrm>
                <a:custGeom>
                  <a:avLst/>
                  <a:gdLst>
                    <a:gd name="connsiteX0" fmla="*/ 33 w 110337"/>
                    <a:gd name="connsiteY0" fmla="*/ 29772 h 30492"/>
                    <a:gd name="connsiteX1" fmla="*/ 53810 w 110337"/>
                    <a:gd name="connsiteY1" fmla="*/ 27268 h 30492"/>
                    <a:gd name="connsiteX2" fmla="*/ 110370 w 110337"/>
                    <a:gd name="connsiteY2" fmla="*/ -69 h 30492"/>
                  </a:gdLst>
                  <a:ahLst/>
                  <a:cxnLst>
                    <a:cxn ang="0">
                      <a:pos x="connsiteX0" y="connsiteY0"/>
                    </a:cxn>
                    <a:cxn ang="0">
                      <a:pos x="connsiteX1" y="connsiteY1"/>
                    </a:cxn>
                    <a:cxn ang="0">
                      <a:pos x="connsiteX2" y="connsiteY2"/>
                    </a:cxn>
                  </a:cxnLst>
                  <a:rect l="l" t="t" r="r" b="b"/>
                  <a:pathLst>
                    <a:path w="110337" h="30492">
                      <a:moveTo>
                        <a:pt x="33" y="29772"/>
                      </a:moveTo>
                      <a:cubicBezTo>
                        <a:pt x="12767" y="29347"/>
                        <a:pt x="38862" y="32735"/>
                        <a:pt x="53810" y="27268"/>
                      </a:cubicBezTo>
                      <a:cubicBezTo>
                        <a:pt x="77162" y="18730"/>
                        <a:pt x="95460" y="4490"/>
                        <a:pt x="110370" y="-69"/>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5" name="Free-form: Shape 2373">
                  <a:extLst>
                    <a:ext uri="{FF2B5EF4-FFF2-40B4-BE49-F238E27FC236}">
                      <a16:creationId xmlns:a16="http://schemas.microsoft.com/office/drawing/2014/main" id="{710442EB-0D6E-5246-B310-F4619D52F25E}"/>
                    </a:ext>
                  </a:extLst>
                </p:cNvPr>
                <p:cNvSpPr/>
                <p:nvPr/>
              </p:nvSpPr>
              <p:spPr>
                <a:xfrm>
                  <a:off x="5672289" y="2089173"/>
                  <a:ext cx="177574" cy="537603"/>
                </a:xfrm>
                <a:custGeom>
                  <a:avLst/>
                  <a:gdLst>
                    <a:gd name="connsiteX0" fmla="*/ 11 w 177574"/>
                    <a:gd name="connsiteY0" fmla="*/ 446647 h 537603"/>
                    <a:gd name="connsiteX1" fmla="*/ 24745 w 177574"/>
                    <a:gd name="connsiteY1" fmla="*/ 446647 h 537603"/>
                    <a:gd name="connsiteX2" fmla="*/ 48091 w 177574"/>
                    <a:gd name="connsiteY2" fmla="*/ 469276 h 537603"/>
                    <a:gd name="connsiteX3" fmla="*/ 62953 w 177574"/>
                    <a:gd name="connsiteY3" fmla="*/ 505131 h 537603"/>
                    <a:gd name="connsiteX4" fmla="*/ 74275 w 177574"/>
                    <a:gd name="connsiteY4" fmla="*/ 537219 h 537603"/>
                    <a:gd name="connsiteX5" fmla="*/ 96917 w 177574"/>
                    <a:gd name="connsiteY5" fmla="*/ 516696 h 537603"/>
                    <a:gd name="connsiteX6" fmla="*/ 105074 w 177574"/>
                    <a:gd name="connsiteY6" fmla="*/ 495463 h 537603"/>
                    <a:gd name="connsiteX7" fmla="*/ 91259 w 177574"/>
                    <a:gd name="connsiteY7" fmla="*/ 460784 h 537603"/>
                    <a:gd name="connsiteX8" fmla="*/ 82763 w 177574"/>
                    <a:gd name="connsiteY8" fmla="*/ 399214 h 537603"/>
                    <a:gd name="connsiteX9" fmla="*/ 64365 w 177574"/>
                    <a:gd name="connsiteY9" fmla="*/ 317120 h 537603"/>
                    <a:gd name="connsiteX10" fmla="*/ 39598 w 177574"/>
                    <a:gd name="connsiteY10" fmla="*/ 250597 h 537603"/>
                    <a:gd name="connsiteX11" fmla="*/ 25444 w 177574"/>
                    <a:gd name="connsiteY11" fmla="*/ 155762 h 537603"/>
                    <a:gd name="connsiteX12" fmla="*/ 21200 w 177574"/>
                    <a:gd name="connsiteY12" fmla="*/ 104101 h 537603"/>
                    <a:gd name="connsiteX13" fmla="*/ 67197 w 177574"/>
                    <a:gd name="connsiteY13" fmla="*/ 34746 h 537603"/>
                    <a:gd name="connsiteX14" fmla="*/ 125223 w 177574"/>
                    <a:gd name="connsiteY14" fmla="*/ 16345 h 537603"/>
                    <a:gd name="connsiteX15" fmla="*/ 177585 w 177574"/>
                    <a:gd name="connsiteY15" fmla="*/ 7854 h 537603"/>
                    <a:gd name="connsiteX16" fmla="*/ 142911 w 177574"/>
                    <a:gd name="connsiteY16" fmla="*/ 1482 h 537603"/>
                    <a:gd name="connsiteX17" fmla="*/ 96914 w 177574"/>
                    <a:gd name="connsiteY17" fmla="*/ 13112 h 537603"/>
                    <a:gd name="connsiteX18" fmla="*/ 38183 w 177574"/>
                    <a:gd name="connsiteY18" fmla="*/ 49606 h 537603"/>
                    <a:gd name="connsiteX19" fmla="*/ 5536 w 177574"/>
                    <a:gd name="connsiteY19" fmla="*/ 121851 h 5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7574" h="537603">
                      <a:moveTo>
                        <a:pt x="11" y="446647"/>
                      </a:moveTo>
                      <a:cubicBezTo>
                        <a:pt x="11" y="446647"/>
                        <a:pt x="16249" y="441712"/>
                        <a:pt x="24745" y="446647"/>
                      </a:cubicBezTo>
                      <a:cubicBezTo>
                        <a:pt x="33235" y="451580"/>
                        <a:pt x="38189" y="460782"/>
                        <a:pt x="48091" y="469276"/>
                      </a:cubicBezTo>
                      <a:cubicBezTo>
                        <a:pt x="57999" y="477770"/>
                        <a:pt x="58709" y="491444"/>
                        <a:pt x="62953" y="505131"/>
                      </a:cubicBezTo>
                      <a:cubicBezTo>
                        <a:pt x="67197" y="518818"/>
                        <a:pt x="64365" y="534386"/>
                        <a:pt x="74275" y="537219"/>
                      </a:cubicBezTo>
                      <a:cubicBezTo>
                        <a:pt x="84183" y="540048"/>
                        <a:pt x="89131" y="525188"/>
                        <a:pt x="96917" y="516696"/>
                      </a:cubicBezTo>
                      <a:cubicBezTo>
                        <a:pt x="104703" y="508202"/>
                        <a:pt x="105448" y="503250"/>
                        <a:pt x="105074" y="495463"/>
                      </a:cubicBezTo>
                      <a:cubicBezTo>
                        <a:pt x="104703" y="487679"/>
                        <a:pt x="89841" y="479895"/>
                        <a:pt x="91259" y="460784"/>
                      </a:cubicBezTo>
                      <a:cubicBezTo>
                        <a:pt x="92671" y="441676"/>
                        <a:pt x="82763" y="424693"/>
                        <a:pt x="82763" y="399214"/>
                      </a:cubicBezTo>
                      <a:cubicBezTo>
                        <a:pt x="82763" y="373734"/>
                        <a:pt x="75687" y="340475"/>
                        <a:pt x="64365" y="317120"/>
                      </a:cubicBezTo>
                      <a:cubicBezTo>
                        <a:pt x="53042" y="293765"/>
                        <a:pt x="41723" y="282444"/>
                        <a:pt x="39598" y="250597"/>
                      </a:cubicBezTo>
                      <a:cubicBezTo>
                        <a:pt x="37476" y="218751"/>
                        <a:pt x="37476" y="182657"/>
                        <a:pt x="25444" y="155762"/>
                      </a:cubicBezTo>
                      <a:cubicBezTo>
                        <a:pt x="13417" y="128870"/>
                        <a:pt x="15542" y="123916"/>
                        <a:pt x="21200" y="104101"/>
                      </a:cubicBezTo>
                      <a:cubicBezTo>
                        <a:pt x="26864" y="84285"/>
                        <a:pt x="45967" y="46777"/>
                        <a:pt x="67197" y="34746"/>
                      </a:cubicBezTo>
                      <a:cubicBezTo>
                        <a:pt x="88427" y="22717"/>
                        <a:pt x="107529" y="19885"/>
                        <a:pt x="125223" y="16345"/>
                      </a:cubicBezTo>
                      <a:cubicBezTo>
                        <a:pt x="142911" y="12808"/>
                        <a:pt x="157065" y="1484"/>
                        <a:pt x="177585" y="7854"/>
                      </a:cubicBezTo>
                      <a:cubicBezTo>
                        <a:pt x="177585" y="7854"/>
                        <a:pt x="166968" y="-4178"/>
                        <a:pt x="142911" y="1482"/>
                      </a:cubicBezTo>
                      <a:cubicBezTo>
                        <a:pt x="118854" y="7144"/>
                        <a:pt x="125223" y="7049"/>
                        <a:pt x="96914" y="13112"/>
                      </a:cubicBezTo>
                      <a:cubicBezTo>
                        <a:pt x="68606" y="19175"/>
                        <a:pt x="49538" y="36188"/>
                        <a:pt x="38183" y="49606"/>
                      </a:cubicBezTo>
                      <a:cubicBezTo>
                        <a:pt x="22617" y="68007"/>
                        <a:pt x="10395" y="90064"/>
                        <a:pt x="5536" y="121851"/>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6" name="Free-form: Shape 2374">
                  <a:extLst>
                    <a:ext uri="{FF2B5EF4-FFF2-40B4-BE49-F238E27FC236}">
                      <a16:creationId xmlns:a16="http://schemas.microsoft.com/office/drawing/2014/main" id="{784A5DFC-7B48-0ECC-8430-42FE83E1BB4D}"/>
                    </a:ext>
                  </a:extLst>
                </p:cNvPr>
                <p:cNvSpPr/>
                <p:nvPr/>
              </p:nvSpPr>
              <p:spPr>
                <a:xfrm>
                  <a:off x="5739276" y="2586660"/>
                  <a:ext cx="30291" cy="34562"/>
                </a:xfrm>
                <a:custGeom>
                  <a:avLst/>
                  <a:gdLst>
                    <a:gd name="connsiteX0" fmla="*/ 1462 w 30291"/>
                    <a:gd name="connsiteY0" fmla="*/ 34489 h 34562"/>
                    <a:gd name="connsiteX1" fmla="*/ 5167 w 30291"/>
                    <a:gd name="connsiteY1" fmla="*/ 17040 h 34562"/>
                    <a:gd name="connsiteX2" fmla="*/ 21814 w 30291"/>
                    <a:gd name="connsiteY2" fmla="*/ 4345 h 34562"/>
                    <a:gd name="connsiteX3" fmla="*/ 29224 w 30291"/>
                    <a:gd name="connsiteY3" fmla="*/ 5971 h 34562"/>
                    <a:gd name="connsiteX4" fmla="*/ 26947 w 30291"/>
                    <a:gd name="connsiteY4" fmla="*/ 22870 h 3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4562">
                      <a:moveTo>
                        <a:pt x="1462" y="34489"/>
                      </a:moveTo>
                      <a:cubicBezTo>
                        <a:pt x="-670" y="26635"/>
                        <a:pt x="-1199" y="20577"/>
                        <a:pt x="5167" y="17040"/>
                      </a:cubicBezTo>
                      <a:cubicBezTo>
                        <a:pt x="11535" y="13498"/>
                        <a:pt x="14397" y="10053"/>
                        <a:pt x="21814" y="4345"/>
                      </a:cubicBezTo>
                      <a:cubicBezTo>
                        <a:pt x="29224" y="-1360"/>
                        <a:pt x="32055" y="-2263"/>
                        <a:pt x="29224" y="5971"/>
                      </a:cubicBezTo>
                      <a:cubicBezTo>
                        <a:pt x="27679" y="10470"/>
                        <a:pt x="28107" y="17013"/>
                        <a:pt x="26947" y="22870"/>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7" name="Free-form: Shape 2375">
                  <a:extLst>
                    <a:ext uri="{FF2B5EF4-FFF2-40B4-BE49-F238E27FC236}">
                      <a16:creationId xmlns:a16="http://schemas.microsoft.com/office/drawing/2014/main" id="{0A41E5C3-F3F1-06E4-4D94-0FFA0EC27ECB}"/>
                    </a:ext>
                  </a:extLst>
                </p:cNvPr>
                <p:cNvSpPr/>
                <p:nvPr/>
              </p:nvSpPr>
              <p:spPr>
                <a:xfrm>
                  <a:off x="5496822" y="2045929"/>
                  <a:ext cx="272746" cy="569276"/>
                </a:xfrm>
                <a:custGeom>
                  <a:avLst/>
                  <a:gdLst>
                    <a:gd name="connsiteX0" fmla="*/ 32 w 272746"/>
                    <a:gd name="connsiteY0" fmla="*/ 6359 h 569276"/>
                    <a:gd name="connsiteX1" fmla="*/ 57291 w 272746"/>
                    <a:gd name="connsiteY1" fmla="*/ 13588 h 569276"/>
                    <a:gd name="connsiteX2" fmla="*/ 95502 w 272746"/>
                    <a:gd name="connsiteY2" fmla="*/ 56357 h 569276"/>
                    <a:gd name="connsiteX3" fmla="*/ 145743 w 272746"/>
                    <a:gd name="connsiteY3" fmla="*/ 99221 h 569276"/>
                    <a:gd name="connsiteX4" fmla="*/ 191739 w 272746"/>
                    <a:gd name="connsiteY4" fmla="*/ 189102 h 569276"/>
                    <a:gd name="connsiteX5" fmla="*/ 211557 w 272746"/>
                    <a:gd name="connsiteY5" fmla="*/ 297380 h 569276"/>
                    <a:gd name="connsiteX6" fmla="*/ 231370 w 272746"/>
                    <a:gd name="connsiteY6" fmla="*/ 362488 h 569276"/>
                    <a:gd name="connsiteX7" fmla="*/ 249058 w 272746"/>
                    <a:gd name="connsiteY7" fmla="*/ 428306 h 569276"/>
                    <a:gd name="connsiteX8" fmla="*/ 261088 w 272746"/>
                    <a:gd name="connsiteY8" fmla="*/ 498371 h 569276"/>
                    <a:gd name="connsiteX9" fmla="*/ 272779 w 272746"/>
                    <a:gd name="connsiteY9" fmla="*/ 540703 h 569276"/>
                    <a:gd name="connsiteX10" fmla="*/ 270080 w 272746"/>
                    <a:gd name="connsiteY10" fmla="*/ 545135 h 569276"/>
                    <a:gd name="connsiteX11" fmla="*/ 264288 w 272746"/>
                    <a:gd name="connsiteY11" fmla="*/ 552016 h 569276"/>
                    <a:gd name="connsiteX12" fmla="*/ 253199 w 272746"/>
                    <a:gd name="connsiteY12" fmla="*/ 564947 h 569276"/>
                    <a:gd name="connsiteX13" fmla="*/ 254381 w 272746"/>
                    <a:gd name="connsiteY13" fmla="*/ 568872 h 569276"/>
                    <a:gd name="connsiteX14" fmla="*/ 264288 w 272746"/>
                    <a:gd name="connsiteY14" fmla="*/ 559123 h 569276"/>
                    <a:gd name="connsiteX15" fmla="*/ 264288 w 272746"/>
                    <a:gd name="connsiteY15" fmla="*/ 552014 h 56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746" h="569276">
                      <a:moveTo>
                        <a:pt x="32" y="6359"/>
                      </a:moveTo>
                      <a:cubicBezTo>
                        <a:pt x="21316" y="-6531"/>
                        <a:pt x="50215" y="2264"/>
                        <a:pt x="57291" y="13588"/>
                      </a:cubicBezTo>
                      <a:cubicBezTo>
                        <a:pt x="64367" y="24912"/>
                        <a:pt x="85597" y="39065"/>
                        <a:pt x="95502" y="56357"/>
                      </a:cubicBezTo>
                      <a:cubicBezTo>
                        <a:pt x="105410" y="73646"/>
                        <a:pt x="135130" y="79406"/>
                        <a:pt x="145743" y="99221"/>
                      </a:cubicBezTo>
                      <a:cubicBezTo>
                        <a:pt x="156360" y="119037"/>
                        <a:pt x="181834" y="162914"/>
                        <a:pt x="191739" y="189102"/>
                      </a:cubicBezTo>
                      <a:cubicBezTo>
                        <a:pt x="201647" y="215286"/>
                        <a:pt x="205893" y="247133"/>
                        <a:pt x="211557" y="297380"/>
                      </a:cubicBezTo>
                      <a:cubicBezTo>
                        <a:pt x="217216" y="347627"/>
                        <a:pt x="229950" y="341778"/>
                        <a:pt x="231370" y="362488"/>
                      </a:cubicBezTo>
                      <a:cubicBezTo>
                        <a:pt x="232787" y="383203"/>
                        <a:pt x="252616" y="397584"/>
                        <a:pt x="249058" y="428306"/>
                      </a:cubicBezTo>
                      <a:cubicBezTo>
                        <a:pt x="245505" y="459025"/>
                        <a:pt x="258259" y="484922"/>
                        <a:pt x="261088" y="498371"/>
                      </a:cubicBezTo>
                      <a:cubicBezTo>
                        <a:pt x="263920" y="511817"/>
                        <a:pt x="270288" y="535876"/>
                        <a:pt x="272779" y="540703"/>
                      </a:cubicBezTo>
                      <a:cubicBezTo>
                        <a:pt x="272779" y="540703"/>
                        <a:pt x="272435" y="542397"/>
                        <a:pt x="270080" y="545135"/>
                      </a:cubicBezTo>
                      <a:cubicBezTo>
                        <a:pt x="267725" y="547872"/>
                        <a:pt x="268221" y="549921"/>
                        <a:pt x="264288" y="552016"/>
                      </a:cubicBezTo>
                      <a:cubicBezTo>
                        <a:pt x="260351" y="554111"/>
                        <a:pt x="253982" y="563180"/>
                        <a:pt x="253199" y="564947"/>
                      </a:cubicBezTo>
                      <a:cubicBezTo>
                        <a:pt x="252416" y="566712"/>
                        <a:pt x="251627" y="570441"/>
                        <a:pt x="254381" y="568872"/>
                      </a:cubicBezTo>
                      <a:cubicBezTo>
                        <a:pt x="257129" y="567303"/>
                        <a:pt x="263405" y="562923"/>
                        <a:pt x="264288" y="559123"/>
                      </a:cubicBezTo>
                      <a:cubicBezTo>
                        <a:pt x="265172" y="555328"/>
                        <a:pt x="264288" y="552014"/>
                        <a:pt x="264288" y="552014"/>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8" name="Free-form: Shape 2376">
                  <a:extLst>
                    <a:ext uri="{FF2B5EF4-FFF2-40B4-BE49-F238E27FC236}">
                      <a16:creationId xmlns:a16="http://schemas.microsoft.com/office/drawing/2014/main" id="{95061BB3-5151-0FD2-735B-291F281F7431}"/>
                    </a:ext>
                  </a:extLst>
                </p:cNvPr>
                <p:cNvSpPr/>
                <p:nvPr/>
              </p:nvSpPr>
              <p:spPr>
                <a:xfrm>
                  <a:off x="5551873" y="2056794"/>
                  <a:ext cx="250974" cy="36971"/>
                </a:xfrm>
                <a:custGeom>
                  <a:avLst/>
                  <a:gdLst>
                    <a:gd name="connsiteX0" fmla="*/ 24 w 250974"/>
                    <a:gd name="connsiteY0" fmla="*/ 15 h 36971"/>
                    <a:gd name="connsiteX1" fmla="*/ 54596 w 250974"/>
                    <a:gd name="connsiteY1" fmla="*/ 10553 h 36971"/>
                    <a:gd name="connsiteX2" fmla="*/ 114744 w 250974"/>
                    <a:gd name="connsiteY2" fmla="*/ 19751 h 36971"/>
                    <a:gd name="connsiteX3" fmla="*/ 160030 w 250974"/>
                    <a:gd name="connsiteY3" fmla="*/ 26828 h 36971"/>
                    <a:gd name="connsiteX4" fmla="*/ 209228 w 250974"/>
                    <a:gd name="connsiteY4" fmla="*/ 26828 h 36971"/>
                    <a:gd name="connsiteX5" fmla="*/ 250999 w 250974"/>
                    <a:gd name="connsiteY5" fmla="*/ 36987 h 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74" h="36971">
                      <a:moveTo>
                        <a:pt x="24" y="15"/>
                      </a:moveTo>
                      <a:cubicBezTo>
                        <a:pt x="13553" y="4181"/>
                        <a:pt x="37615" y="2058"/>
                        <a:pt x="54596" y="10553"/>
                      </a:cubicBezTo>
                      <a:cubicBezTo>
                        <a:pt x="71582" y="19044"/>
                        <a:pt x="100592" y="19751"/>
                        <a:pt x="114744" y="19751"/>
                      </a:cubicBezTo>
                      <a:cubicBezTo>
                        <a:pt x="128895" y="19751"/>
                        <a:pt x="150830" y="21166"/>
                        <a:pt x="160030" y="26828"/>
                      </a:cubicBezTo>
                      <a:cubicBezTo>
                        <a:pt x="169231" y="32490"/>
                        <a:pt x="191201" y="24706"/>
                        <a:pt x="209228" y="26828"/>
                      </a:cubicBezTo>
                      <a:cubicBezTo>
                        <a:pt x="227254" y="28950"/>
                        <a:pt x="231634" y="33038"/>
                        <a:pt x="250999" y="36987"/>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9" name="Free-form: Shape 2377">
                  <a:extLst>
                    <a:ext uri="{FF2B5EF4-FFF2-40B4-BE49-F238E27FC236}">
                      <a16:creationId xmlns:a16="http://schemas.microsoft.com/office/drawing/2014/main" id="{A079CCD8-ED9E-0365-2024-17AF54AF8A89}"/>
                    </a:ext>
                  </a:extLst>
                </p:cNvPr>
                <p:cNvSpPr/>
                <p:nvPr/>
              </p:nvSpPr>
              <p:spPr>
                <a:xfrm>
                  <a:off x="5777355" y="2088658"/>
                  <a:ext cx="513461" cy="502417"/>
                </a:xfrm>
                <a:custGeom>
                  <a:avLst/>
                  <a:gdLst>
                    <a:gd name="connsiteX0" fmla="*/ 72476 w 513461"/>
                    <a:gd name="connsiteY0" fmla="*/ 8366 h 502417"/>
                    <a:gd name="connsiteX1" fmla="*/ 118473 w 513461"/>
                    <a:gd name="connsiteY1" fmla="*/ 8366 h 502417"/>
                    <a:gd name="connsiteX2" fmla="*/ 195602 w 513461"/>
                    <a:gd name="connsiteY2" fmla="*/ 7819 h 502417"/>
                    <a:gd name="connsiteX3" fmla="*/ 319435 w 513461"/>
                    <a:gd name="connsiteY3" fmla="*/ 479 h 502417"/>
                    <a:gd name="connsiteX4" fmla="*/ 468739 w 513461"/>
                    <a:gd name="connsiteY4" fmla="*/ 9762 h 502417"/>
                    <a:gd name="connsiteX5" fmla="*/ 513321 w 513461"/>
                    <a:gd name="connsiteY5" fmla="*/ 37378 h 502417"/>
                    <a:gd name="connsiteX6" fmla="*/ 484311 w 513461"/>
                    <a:gd name="connsiteY6" fmla="*/ 82673 h 502417"/>
                    <a:gd name="connsiteX7" fmla="*/ 412130 w 513461"/>
                    <a:gd name="connsiteY7" fmla="*/ 159812 h 502417"/>
                    <a:gd name="connsiteX8" fmla="*/ 361890 w 513461"/>
                    <a:gd name="connsiteY8" fmla="*/ 246860 h 502417"/>
                    <a:gd name="connsiteX9" fmla="*/ 318018 w 513461"/>
                    <a:gd name="connsiteY9" fmla="*/ 303476 h 502417"/>
                    <a:gd name="connsiteX10" fmla="*/ 284764 w 513461"/>
                    <a:gd name="connsiteY10" fmla="*/ 354431 h 502417"/>
                    <a:gd name="connsiteX11" fmla="*/ 228859 w 513461"/>
                    <a:gd name="connsiteY11" fmla="*/ 406095 h 502417"/>
                    <a:gd name="connsiteX12" fmla="*/ 123424 w 513461"/>
                    <a:gd name="connsiteY12" fmla="*/ 475052 h 502417"/>
                    <a:gd name="connsiteX13" fmla="*/ -35 w 513461"/>
                    <a:gd name="connsiteY13" fmla="*/ 502388 h 50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461" h="502417">
                      <a:moveTo>
                        <a:pt x="72476" y="8366"/>
                      </a:moveTo>
                      <a:cubicBezTo>
                        <a:pt x="82379" y="11196"/>
                        <a:pt x="100777" y="6241"/>
                        <a:pt x="118473" y="8366"/>
                      </a:cubicBezTo>
                      <a:cubicBezTo>
                        <a:pt x="136161" y="10488"/>
                        <a:pt x="168004" y="10103"/>
                        <a:pt x="195602" y="7819"/>
                      </a:cubicBezTo>
                      <a:cubicBezTo>
                        <a:pt x="223201" y="5534"/>
                        <a:pt x="288297" y="2504"/>
                        <a:pt x="319435" y="479"/>
                      </a:cubicBezTo>
                      <a:cubicBezTo>
                        <a:pt x="350568" y="-1546"/>
                        <a:pt x="435482" y="2669"/>
                        <a:pt x="468739" y="9762"/>
                      </a:cubicBezTo>
                      <a:cubicBezTo>
                        <a:pt x="501999" y="16855"/>
                        <a:pt x="514736" y="17562"/>
                        <a:pt x="513321" y="37378"/>
                      </a:cubicBezTo>
                      <a:cubicBezTo>
                        <a:pt x="511910" y="57196"/>
                        <a:pt x="501292" y="71349"/>
                        <a:pt x="484311" y="82673"/>
                      </a:cubicBezTo>
                      <a:cubicBezTo>
                        <a:pt x="467325" y="93997"/>
                        <a:pt x="426285" y="130795"/>
                        <a:pt x="412130" y="159812"/>
                      </a:cubicBezTo>
                      <a:cubicBezTo>
                        <a:pt x="397976" y="188829"/>
                        <a:pt x="376751" y="227045"/>
                        <a:pt x="361890" y="246860"/>
                      </a:cubicBezTo>
                      <a:cubicBezTo>
                        <a:pt x="347034" y="266678"/>
                        <a:pt x="322262" y="291445"/>
                        <a:pt x="318018" y="303476"/>
                      </a:cubicBezTo>
                      <a:cubicBezTo>
                        <a:pt x="313774" y="315508"/>
                        <a:pt x="300330" y="343110"/>
                        <a:pt x="284764" y="354431"/>
                      </a:cubicBezTo>
                      <a:cubicBezTo>
                        <a:pt x="269197" y="365752"/>
                        <a:pt x="243013" y="394769"/>
                        <a:pt x="228859" y="406095"/>
                      </a:cubicBezTo>
                      <a:cubicBezTo>
                        <a:pt x="214710" y="417419"/>
                        <a:pt x="152440" y="468287"/>
                        <a:pt x="123424" y="475052"/>
                      </a:cubicBezTo>
                      <a:cubicBezTo>
                        <a:pt x="94414" y="481817"/>
                        <a:pt x="27941" y="499605"/>
                        <a:pt x="-35" y="502388"/>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90" name="Free-form: Shape 2378">
                  <a:extLst>
                    <a:ext uri="{FF2B5EF4-FFF2-40B4-BE49-F238E27FC236}">
                      <a16:creationId xmlns:a16="http://schemas.microsoft.com/office/drawing/2014/main" id="{0D3BEA15-4689-A249-6A8B-9412C2B7EF45}"/>
                    </a:ext>
                  </a:extLst>
                </p:cNvPr>
                <p:cNvSpPr/>
                <p:nvPr/>
              </p:nvSpPr>
              <p:spPr>
                <a:xfrm>
                  <a:off x="5661132" y="2551564"/>
                  <a:ext cx="71999" cy="35096"/>
                </a:xfrm>
                <a:custGeom>
                  <a:avLst/>
                  <a:gdLst>
                    <a:gd name="connsiteX0" fmla="*/ 72020 w 71999"/>
                    <a:gd name="connsiteY0" fmla="*/ 35029 h 35096"/>
                    <a:gd name="connsiteX1" fmla="*/ 16804 w 71999"/>
                    <a:gd name="connsiteY1" fmla="*/ 8265 h 35096"/>
                    <a:gd name="connsiteX2" fmla="*/ 21 w 71999"/>
                    <a:gd name="connsiteY2" fmla="*/ -67 h 35096"/>
                  </a:gdLst>
                  <a:ahLst/>
                  <a:cxnLst>
                    <a:cxn ang="0">
                      <a:pos x="connsiteX0" y="connsiteY0"/>
                    </a:cxn>
                    <a:cxn ang="0">
                      <a:pos x="connsiteX1" y="connsiteY1"/>
                    </a:cxn>
                    <a:cxn ang="0">
                      <a:pos x="connsiteX2" y="connsiteY2"/>
                    </a:cxn>
                  </a:cxnLst>
                  <a:rect l="l" t="t" r="r" b="b"/>
                  <a:pathLst>
                    <a:path w="71999" h="35096">
                      <a:moveTo>
                        <a:pt x="72020" y="35029"/>
                      </a:moveTo>
                      <a:cubicBezTo>
                        <a:pt x="72020" y="35029"/>
                        <a:pt x="30248" y="30202"/>
                        <a:pt x="16804" y="8265"/>
                      </a:cubicBezTo>
                      <a:cubicBezTo>
                        <a:pt x="16804" y="8265"/>
                        <a:pt x="3758" y="7172"/>
                        <a:pt x="21" y="-67"/>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754" name="Graphic 11">
              <a:extLst>
                <a:ext uri="{FF2B5EF4-FFF2-40B4-BE49-F238E27FC236}">
                  <a16:creationId xmlns:a16="http://schemas.microsoft.com/office/drawing/2014/main" id="{385F55E3-E767-F91D-38E5-DC2208A9692B}"/>
                </a:ext>
              </a:extLst>
            </p:cNvPr>
            <p:cNvGrpSpPr/>
            <p:nvPr/>
          </p:nvGrpSpPr>
          <p:grpSpPr>
            <a:xfrm>
              <a:off x="5285477" y="2092101"/>
              <a:ext cx="988778" cy="380274"/>
              <a:chOff x="5285477" y="2092101"/>
              <a:chExt cx="988778" cy="380274"/>
            </a:xfrm>
            <a:solidFill>
              <a:srgbClr val="FFFFFF"/>
            </a:solidFill>
          </p:grpSpPr>
          <p:sp>
            <p:nvSpPr>
              <p:cNvPr id="755" name="Free-form: Shape 2343">
                <a:extLst>
                  <a:ext uri="{FF2B5EF4-FFF2-40B4-BE49-F238E27FC236}">
                    <a16:creationId xmlns:a16="http://schemas.microsoft.com/office/drawing/2014/main" id="{542D1085-880F-3F2A-C7E7-A11B1DE77C06}"/>
                  </a:ext>
                </a:extLst>
              </p:cNvPr>
              <p:cNvSpPr/>
              <p:nvPr/>
            </p:nvSpPr>
            <p:spPr>
              <a:xfrm>
                <a:off x="6083668" y="2117164"/>
                <a:ext cx="190587" cy="20229"/>
              </a:xfrm>
              <a:custGeom>
                <a:avLst/>
                <a:gdLst>
                  <a:gd name="connsiteX0" fmla="*/ 186283 w 190587"/>
                  <a:gd name="connsiteY0" fmla="*/ 20236 h 20229"/>
                  <a:gd name="connsiteX1" fmla="*/ 182307 w 190587"/>
                  <a:gd name="connsiteY1" fmla="*/ 17479 h 20229"/>
                  <a:gd name="connsiteX2" fmla="*/ 128140 w 190587"/>
                  <a:gd name="connsiteY2" fmla="*/ 8980 h 20229"/>
                  <a:gd name="connsiteX3" fmla="*/ 103146 w 190587"/>
                  <a:gd name="connsiteY3" fmla="*/ 8912 h 20229"/>
                  <a:gd name="connsiteX4" fmla="*/ 20507 w 190587"/>
                  <a:gd name="connsiteY4" fmla="*/ 8779 h 20229"/>
                  <a:gd name="connsiteX5" fmla="*/ 4191 w 190587"/>
                  <a:gd name="connsiteY5" fmla="*/ 8912 h 20229"/>
                  <a:gd name="connsiteX6" fmla="*/ -59 w 190587"/>
                  <a:gd name="connsiteY6" fmla="*/ 4668 h 20229"/>
                  <a:gd name="connsiteX7" fmla="*/ 4191 w 190587"/>
                  <a:gd name="connsiteY7" fmla="*/ 423 h 20229"/>
                  <a:gd name="connsiteX8" fmla="*/ 20418 w 190587"/>
                  <a:gd name="connsiteY8" fmla="*/ 290 h 20229"/>
                  <a:gd name="connsiteX9" fmla="*/ 103363 w 190587"/>
                  <a:gd name="connsiteY9" fmla="*/ 423 h 20229"/>
                  <a:gd name="connsiteX10" fmla="*/ 128064 w 190587"/>
                  <a:gd name="connsiteY10" fmla="*/ 491 h 20229"/>
                  <a:gd name="connsiteX11" fmla="*/ 190256 w 190587"/>
                  <a:gd name="connsiteY11" fmla="*/ 14498 h 20229"/>
                  <a:gd name="connsiteX12" fmla="*/ 187768 w 190587"/>
                  <a:gd name="connsiteY12" fmla="*/ 19965 h 20229"/>
                  <a:gd name="connsiteX13" fmla="*/ 186283 w 190587"/>
                  <a:gd name="connsiteY13" fmla="*/ 20236 h 2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87" h="20229">
                    <a:moveTo>
                      <a:pt x="186283" y="20236"/>
                    </a:moveTo>
                    <a:cubicBezTo>
                      <a:pt x="184562" y="20236"/>
                      <a:pt x="182950" y="19184"/>
                      <a:pt x="182307" y="17479"/>
                    </a:cubicBezTo>
                    <a:cubicBezTo>
                      <a:pt x="178952" y="8543"/>
                      <a:pt x="151964" y="8782"/>
                      <a:pt x="128140" y="8980"/>
                    </a:cubicBezTo>
                    <a:cubicBezTo>
                      <a:pt x="119937" y="9050"/>
                      <a:pt x="111457" y="9126"/>
                      <a:pt x="103146" y="8912"/>
                    </a:cubicBezTo>
                    <a:cubicBezTo>
                      <a:pt x="75629" y="8207"/>
                      <a:pt x="41122" y="8565"/>
                      <a:pt x="20507" y="8779"/>
                    </a:cubicBezTo>
                    <a:cubicBezTo>
                      <a:pt x="13410" y="8852"/>
                      <a:pt x="7735" y="8912"/>
                      <a:pt x="4191" y="8912"/>
                    </a:cubicBezTo>
                    <a:cubicBezTo>
                      <a:pt x="1846" y="8912"/>
                      <a:pt x="-59" y="7012"/>
                      <a:pt x="-59" y="4668"/>
                    </a:cubicBezTo>
                    <a:cubicBezTo>
                      <a:pt x="-59" y="2323"/>
                      <a:pt x="1846" y="423"/>
                      <a:pt x="4191" y="423"/>
                    </a:cubicBezTo>
                    <a:cubicBezTo>
                      <a:pt x="7716" y="423"/>
                      <a:pt x="13364" y="364"/>
                      <a:pt x="20418" y="290"/>
                    </a:cubicBezTo>
                    <a:cubicBezTo>
                      <a:pt x="41087" y="76"/>
                      <a:pt x="75691" y="-284"/>
                      <a:pt x="103363" y="423"/>
                    </a:cubicBezTo>
                    <a:cubicBezTo>
                      <a:pt x="111525" y="632"/>
                      <a:pt x="119934" y="559"/>
                      <a:pt x="128064" y="491"/>
                    </a:cubicBezTo>
                    <a:cubicBezTo>
                      <a:pt x="158514" y="223"/>
                      <a:pt x="184819" y="0"/>
                      <a:pt x="190256" y="14498"/>
                    </a:cubicBezTo>
                    <a:cubicBezTo>
                      <a:pt x="191082" y="16696"/>
                      <a:pt x="189971" y="19143"/>
                      <a:pt x="187768" y="19965"/>
                    </a:cubicBezTo>
                    <a:cubicBezTo>
                      <a:pt x="187283" y="20149"/>
                      <a:pt x="186776" y="20236"/>
                      <a:pt x="186283" y="20236"/>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6" name="Free-form: Shape 2344">
                <a:extLst>
                  <a:ext uri="{FF2B5EF4-FFF2-40B4-BE49-F238E27FC236}">
                    <a16:creationId xmlns:a16="http://schemas.microsoft.com/office/drawing/2014/main" id="{D5B42C53-E83E-36D9-82B9-1E44CDD5DD5F}"/>
                  </a:ext>
                </a:extLst>
              </p:cNvPr>
              <p:cNvSpPr/>
              <p:nvPr/>
            </p:nvSpPr>
            <p:spPr>
              <a:xfrm>
                <a:off x="5285477" y="2097119"/>
                <a:ext cx="58495" cy="11024"/>
              </a:xfrm>
              <a:custGeom>
                <a:avLst/>
                <a:gdLst>
                  <a:gd name="connsiteX0" fmla="*/ 54340 w 58495"/>
                  <a:gd name="connsiteY0" fmla="*/ 11035 h 11024"/>
                  <a:gd name="connsiteX1" fmla="*/ 53380 w 58495"/>
                  <a:gd name="connsiteY1" fmla="*/ 10924 h 11024"/>
                  <a:gd name="connsiteX2" fmla="*/ 5251 w 58495"/>
                  <a:gd name="connsiteY2" fmla="*/ 10932 h 11024"/>
                  <a:gd name="connsiteX3" fmla="*/ 186 w 58495"/>
                  <a:gd name="connsiteY3" fmla="*/ 7706 h 11024"/>
                  <a:gd name="connsiteX4" fmla="*/ 3408 w 58495"/>
                  <a:gd name="connsiteY4" fmla="*/ 2641 h 11024"/>
                  <a:gd name="connsiteX5" fmla="*/ 55291 w 58495"/>
                  <a:gd name="connsiteY5" fmla="*/ 2649 h 11024"/>
                  <a:gd name="connsiteX6" fmla="*/ 58472 w 58495"/>
                  <a:gd name="connsiteY6" fmla="*/ 7739 h 11024"/>
                  <a:gd name="connsiteX7" fmla="*/ 54340 w 58495"/>
                  <a:gd name="connsiteY7" fmla="*/ 11035 h 1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95" h="11024">
                    <a:moveTo>
                      <a:pt x="54340" y="11035"/>
                    </a:moveTo>
                    <a:cubicBezTo>
                      <a:pt x="54023" y="11035"/>
                      <a:pt x="53705" y="10999"/>
                      <a:pt x="53380" y="10924"/>
                    </a:cubicBezTo>
                    <a:cubicBezTo>
                      <a:pt x="30061" y="5538"/>
                      <a:pt x="5495" y="10878"/>
                      <a:pt x="5251" y="10932"/>
                    </a:cubicBezTo>
                    <a:cubicBezTo>
                      <a:pt x="2942" y="11441"/>
                      <a:pt x="693" y="9994"/>
                      <a:pt x="186" y="7706"/>
                    </a:cubicBezTo>
                    <a:cubicBezTo>
                      <a:pt x="-321" y="5419"/>
                      <a:pt x="1124" y="3150"/>
                      <a:pt x="3408" y="2641"/>
                    </a:cubicBezTo>
                    <a:cubicBezTo>
                      <a:pt x="4487" y="2402"/>
                      <a:pt x="30107" y="-3162"/>
                      <a:pt x="55291" y="2649"/>
                    </a:cubicBezTo>
                    <a:cubicBezTo>
                      <a:pt x="57573" y="3175"/>
                      <a:pt x="58995" y="5457"/>
                      <a:pt x="58472" y="7739"/>
                    </a:cubicBezTo>
                    <a:cubicBezTo>
                      <a:pt x="58022" y="9704"/>
                      <a:pt x="56272" y="11035"/>
                      <a:pt x="54340" y="11035"/>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7" name="Free-form: Shape 2345">
                <a:extLst>
                  <a:ext uri="{FF2B5EF4-FFF2-40B4-BE49-F238E27FC236}">
                    <a16:creationId xmlns:a16="http://schemas.microsoft.com/office/drawing/2014/main" id="{6887CA64-15E3-8DDE-95B3-C3ADA3ABE312}"/>
                  </a:ext>
                </a:extLst>
              </p:cNvPr>
              <p:cNvSpPr/>
              <p:nvPr/>
            </p:nvSpPr>
            <p:spPr>
              <a:xfrm>
                <a:off x="5714768" y="2092101"/>
                <a:ext cx="20758" cy="9434"/>
              </a:xfrm>
              <a:custGeom>
                <a:avLst/>
                <a:gdLst>
                  <a:gd name="connsiteX0" fmla="*/ 16531 w 20758"/>
                  <a:gd name="connsiteY0" fmla="*/ 9446 h 9434"/>
                  <a:gd name="connsiteX1" fmla="*/ 16203 w 20758"/>
                  <a:gd name="connsiteY1" fmla="*/ 9435 h 9434"/>
                  <a:gd name="connsiteX2" fmla="*/ 3935 w 20758"/>
                  <a:gd name="connsiteY2" fmla="*/ 8492 h 9434"/>
                  <a:gd name="connsiteX3" fmla="*/ 30 w 20758"/>
                  <a:gd name="connsiteY3" fmla="*/ 3930 h 9434"/>
                  <a:gd name="connsiteX4" fmla="*/ 4588 w 20758"/>
                  <a:gd name="connsiteY4" fmla="*/ 25 h 9434"/>
                  <a:gd name="connsiteX5" fmla="*/ 16857 w 20758"/>
                  <a:gd name="connsiteY5" fmla="*/ 968 h 9434"/>
                  <a:gd name="connsiteX6" fmla="*/ 20762 w 20758"/>
                  <a:gd name="connsiteY6" fmla="*/ 5527 h 9434"/>
                  <a:gd name="connsiteX7" fmla="*/ 16531 w 20758"/>
                  <a:gd name="connsiteY7" fmla="*/ 9446 h 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58" h="9434">
                    <a:moveTo>
                      <a:pt x="16531" y="9446"/>
                    </a:moveTo>
                    <a:cubicBezTo>
                      <a:pt x="16426" y="9446"/>
                      <a:pt x="16315" y="9443"/>
                      <a:pt x="16203" y="9435"/>
                    </a:cubicBezTo>
                    <a:lnTo>
                      <a:pt x="3935" y="8492"/>
                    </a:lnTo>
                    <a:cubicBezTo>
                      <a:pt x="1597" y="8313"/>
                      <a:pt x="-157" y="6270"/>
                      <a:pt x="30" y="3930"/>
                    </a:cubicBezTo>
                    <a:cubicBezTo>
                      <a:pt x="209" y="1591"/>
                      <a:pt x="2263" y="-162"/>
                      <a:pt x="4588" y="25"/>
                    </a:cubicBezTo>
                    <a:lnTo>
                      <a:pt x="16857" y="968"/>
                    </a:lnTo>
                    <a:cubicBezTo>
                      <a:pt x="19195" y="1147"/>
                      <a:pt x="20943" y="3188"/>
                      <a:pt x="20762" y="5527"/>
                    </a:cubicBezTo>
                    <a:cubicBezTo>
                      <a:pt x="20585" y="7752"/>
                      <a:pt x="18729" y="9446"/>
                      <a:pt x="16531" y="9446"/>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8" name="Free-form: Shape 2346">
                <a:extLst>
                  <a:ext uri="{FF2B5EF4-FFF2-40B4-BE49-F238E27FC236}">
                    <a16:creationId xmlns:a16="http://schemas.microsoft.com/office/drawing/2014/main" id="{D1FEDD2B-D04F-F335-11FF-1E792D622B37}"/>
                  </a:ext>
                </a:extLst>
              </p:cNvPr>
              <p:cNvSpPr/>
              <p:nvPr/>
            </p:nvSpPr>
            <p:spPr>
              <a:xfrm>
                <a:off x="5814774" y="2140221"/>
                <a:ext cx="31135" cy="15101"/>
              </a:xfrm>
              <a:custGeom>
                <a:avLst/>
                <a:gdLst>
                  <a:gd name="connsiteX0" fmla="*/ 4243 w 31135"/>
                  <a:gd name="connsiteY0" fmla="*/ 15104 h 15101"/>
                  <a:gd name="connsiteX1" fmla="*/ 168 w 31135"/>
                  <a:gd name="connsiteY1" fmla="*/ 12044 h 15101"/>
                  <a:gd name="connsiteX2" fmla="*/ 3056 w 31135"/>
                  <a:gd name="connsiteY2" fmla="*/ 6780 h 15101"/>
                  <a:gd name="connsiteX3" fmla="*/ 25704 w 31135"/>
                  <a:gd name="connsiteY3" fmla="*/ 173 h 15101"/>
                  <a:gd name="connsiteX4" fmla="*/ 30964 w 31135"/>
                  <a:gd name="connsiteY4" fmla="*/ 3059 h 15101"/>
                  <a:gd name="connsiteX5" fmla="*/ 28075 w 31135"/>
                  <a:gd name="connsiteY5" fmla="*/ 8323 h 15101"/>
                  <a:gd name="connsiteX6" fmla="*/ 5433 w 31135"/>
                  <a:gd name="connsiteY6" fmla="*/ 14930 h 15101"/>
                  <a:gd name="connsiteX7" fmla="*/ 4243 w 31135"/>
                  <a:gd name="connsiteY7" fmla="*/ 15104 h 1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35" h="15101">
                    <a:moveTo>
                      <a:pt x="4243" y="15104"/>
                    </a:moveTo>
                    <a:cubicBezTo>
                      <a:pt x="2406" y="15104"/>
                      <a:pt x="712" y="13901"/>
                      <a:pt x="168" y="12044"/>
                    </a:cubicBezTo>
                    <a:cubicBezTo>
                      <a:pt x="-483" y="9792"/>
                      <a:pt x="807" y="7436"/>
                      <a:pt x="3056" y="6780"/>
                    </a:cubicBezTo>
                    <a:lnTo>
                      <a:pt x="25704" y="173"/>
                    </a:lnTo>
                    <a:cubicBezTo>
                      <a:pt x="27931" y="-481"/>
                      <a:pt x="30308" y="807"/>
                      <a:pt x="30964" y="3059"/>
                    </a:cubicBezTo>
                    <a:cubicBezTo>
                      <a:pt x="31620" y="5311"/>
                      <a:pt x="30324" y="7667"/>
                      <a:pt x="28075" y="8323"/>
                    </a:cubicBezTo>
                    <a:lnTo>
                      <a:pt x="5433" y="14930"/>
                    </a:lnTo>
                    <a:cubicBezTo>
                      <a:pt x="5043" y="15050"/>
                      <a:pt x="4642" y="15104"/>
                      <a:pt x="4243" y="15104"/>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9" name="Free-form: Shape 2347">
                <a:extLst>
                  <a:ext uri="{FF2B5EF4-FFF2-40B4-BE49-F238E27FC236}">
                    <a16:creationId xmlns:a16="http://schemas.microsoft.com/office/drawing/2014/main" id="{B2276047-FCCE-CAE4-A9F1-7B166A266B3B}"/>
                  </a:ext>
                </a:extLst>
              </p:cNvPr>
              <p:cNvSpPr/>
              <p:nvPr/>
            </p:nvSpPr>
            <p:spPr>
              <a:xfrm>
                <a:off x="5732722" y="2443150"/>
                <a:ext cx="10534" cy="29225"/>
              </a:xfrm>
              <a:custGeom>
                <a:avLst/>
                <a:gdLst>
                  <a:gd name="connsiteX0" fmla="*/ 6116 w 10534"/>
                  <a:gd name="connsiteY0" fmla="*/ 29177 h 29225"/>
                  <a:gd name="connsiteX1" fmla="*/ 5851 w 10534"/>
                  <a:gd name="connsiteY1" fmla="*/ 29169 h 29225"/>
                  <a:gd name="connsiteX2" fmla="*/ 1875 w 10534"/>
                  <a:gd name="connsiteY2" fmla="*/ 24667 h 29225"/>
                  <a:gd name="connsiteX3" fmla="*/ 393 w 10534"/>
                  <a:gd name="connsiteY3" fmla="*/ 5990 h 29225"/>
                  <a:gd name="connsiteX4" fmla="*/ 2425 w 10534"/>
                  <a:gd name="connsiteY4" fmla="*/ 374 h 29225"/>
                  <a:gd name="connsiteX5" fmla="*/ 8024 w 10534"/>
                  <a:gd name="connsiteY5" fmla="*/ 2272 h 29225"/>
                  <a:gd name="connsiteX6" fmla="*/ 10347 w 10534"/>
                  <a:gd name="connsiteY6" fmla="*/ 25196 h 29225"/>
                  <a:gd name="connsiteX7" fmla="*/ 6116 w 10534"/>
                  <a:gd name="connsiteY7" fmla="*/ 29177 h 2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34" h="29225">
                    <a:moveTo>
                      <a:pt x="6116" y="29177"/>
                    </a:moveTo>
                    <a:cubicBezTo>
                      <a:pt x="6032" y="29177"/>
                      <a:pt x="5943" y="29174"/>
                      <a:pt x="5851" y="29169"/>
                    </a:cubicBezTo>
                    <a:cubicBezTo>
                      <a:pt x="3512" y="29023"/>
                      <a:pt x="1732" y="27006"/>
                      <a:pt x="1875" y="24667"/>
                    </a:cubicBezTo>
                    <a:cubicBezTo>
                      <a:pt x="2713" y="11305"/>
                      <a:pt x="415" y="6044"/>
                      <a:pt x="393" y="5990"/>
                    </a:cubicBezTo>
                    <a:cubicBezTo>
                      <a:pt x="-556" y="3884"/>
                      <a:pt x="336" y="1364"/>
                      <a:pt x="2425" y="374"/>
                    </a:cubicBezTo>
                    <a:cubicBezTo>
                      <a:pt x="4515" y="-626"/>
                      <a:pt x="6994" y="204"/>
                      <a:pt x="8024" y="2272"/>
                    </a:cubicBezTo>
                    <a:cubicBezTo>
                      <a:pt x="8368" y="2957"/>
                      <a:pt x="11339" y="9411"/>
                      <a:pt x="10347" y="25196"/>
                    </a:cubicBezTo>
                    <a:cubicBezTo>
                      <a:pt x="10214" y="27445"/>
                      <a:pt x="8347" y="29177"/>
                      <a:pt x="6116" y="29177"/>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sp>
        <p:nvSpPr>
          <p:cNvPr id="794" name="TextBox 793">
            <a:extLst>
              <a:ext uri="{FF2B5EF4-FFF2-40B4-BE49-F238E27FC236}">
                <a16:creationId xmlns:a16="http://schemas.microsoft.com/office/drawing/2014/main" id="{032DB23C-C38D-E22B-AF76-597C5120ED21}"/>
              </a:ext>
            </a:extLst>
          </p:cNvPr>
          <p:cNvSpPr txBox="1"/>
          <p:nvPr/>
        </p:nvSpPr>
        <p:spPr>
          <a:xfrm>
            <a:off x="5069248" y="5898481"/>
            <a:ext cx="1413982" cy="250903"/>
          </a:xfrm>
          <a:prstGeom prst="rect">
            <a:avLst/>
          </a:prstGeom>
          <a:noFill/>
        </p:spPr>
        <p:txBody>
          <a:bodyPr wrap="square" lIns="0" tIns="0" rIns="0" bIns="0" rtlCol="0" anchor="t"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800" b="0" i="0" u="none" strike="noStrike" kern="0" cap="none" spc="0" normalizeH="0" baseline="0" noProof="0">
                <a:ln>
                  <a:noFill/>
                </a:ln>
                <a:solidFill>
                  <a:srgbClr val="585854"/>
                </a:solidFill>
                <a:effectLst/>
                <a:uLnTx/>
                <a:uFillTx/>
                <a:latin typeface="Aptos" panose="02110004020202020204"/>
                <a:ea typeface="ＭＳ Ｐゴシック" charset="0"/>
                <a:cs typeface="Arial"/>
                <a:sym typeface="Arial"/>
              </a:rPr>
              <a:t>TRL clearance</a:t>
            </a:r>
          </a:p>
        </p:txBody>
      </p:sp>
      <p:grpSp>
        <p:nvGrpSpPr>
          <p:cNvPr id="795" name="Group 794">
            <a:extLst>
              <a:ext uri="{FF2B5EF4-FFF2-40B4-BE49-F238E27FC236}">
                <a16:creationId xmlns:a16="http://schemas.microsoft.com/office/drawing/2014/main" id="{F0758E2E-A8F3-86B1-9FDD-04D78263CC55}"/>
              </a:ext>
            </a:extLst>
          </p:cNvPr>
          <p:cNvGrpSpPr/>
          <p:nvPr/>
        </p:nvGrpSpPr>
        <p:grpSpPr>
          <a:xfrm>
            <a:off x="6067031" y="4233428"/>
            <a:ext cx="868878" cy="287107"/>
            <a:chOff x="3232820" y="2574476"/>
            <a:chExt cx="868878" cy="287107"/>
          </a:xfrm>
        </p:grpSpPr>
        <p:sp>
          <p:nvSpPr>
            <p:cNvPr id="796" name="TextBox 795">
              <a:extLst>
                <a:ext uri="{FF2B5EF4-FFF2-40B4-BE49-F238E27FC236}">
                  <a16:creationId xmlns:a16="http://schemas.microsoft.com/office/drawing/2014/main" id="{EBB5CB84-176B-83B7-3B54-392812864BFA}"/>
                </a:ext>
              </a:extLst>
            </p:cNvPr>
            <p:cNvSpPr txBox="1"/>
            <p:nvPr/>
          </p:nvSpPr>
          <p:spPr>
            <a:xfrm>
              <a:off x="3366640" y="2574476"/>
              <a:ext cx="735058" cy="19518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err="1">
                  <a:ln>
                    <a:noFill/>
                  </a:ln>
                  <a:solidFill>
                    <a:srgbClr val="F15922"/>
                  </a:solidFill>
                  <a:effectLst/>
                  <a:uLnTx/>
                  <a:uFillTx/>
                  <a:latin typeface="Aptos" panose="02110004020202020204"/>
                  <a:ea typeface="+mn-ea"/>
                  <a:cs typeface="Arial" panose="020B0604020202020204" pitchFamily="34" charset="0"/>
                  <a:sym typeface="Arial"/>
                </a:rPr>
                <a:t>apoC</a:t>
              </a:r>
              <a:r>
                <a:rPr kumimoji="0" lang="en-GB" sz="1400" b="1" i="0" u="none" strike="noStrike" kern="1200" cap="none" spc="0" normalizeH="0" baseline="0" noProof="0">
                  <a:ln>
                    <a:noFill/>
                  </a:ln>
                  <a:solidFill>
                    <a:srgbClr val="F15922"/>
                  </a:solidFill>
                  <a:effectLst/>
                  <a:uLnTx/>
                  <a:uFillTx/>
                  <a:latin typeface="Aptos" panose="02110004020202020204"/>
                  <a:ea typeface="+mn-ea"/>
                  <a:cs typeface="Arial" panose="020B0604020202020204" pitchFamily="34" charset="0"/>
                  <a:sym typeface="Arial"/>
                </a:rPr>
                <a:t>-III</a:t>
              </a:r>
              <a:endParaRPr kumimoji="0" lang="en-GB" sz="1400" b="1" i="0" u="none" strike="noStrike" kern="1200" cap="none" spc="0" normalizeH="0" baseline="0" noProof="0">
                <a:ln>
                  <a:noFill/>
                </a:ln>
                <a:solidFill>
                  <a:srgbClr val="F15922"/>
                </a:solidFill>
                <a:effectLst/>
                <a:uLnTx/>
                <a:uFillTx/>
                <a:latin typeface="Aptos" panose="02110004020202020204"/>
                <a:ea typeface="ＭＳ Ｐゴシック" charset="0"/>
                <a:cs typeface="Arial"/>
                <a:sym typeface="Arial"/>
              </a:endParaRPr>
            </a:p>
          </p:txBody>
        </p:sp>
        <p:grpSp>
          <p:nvGrpSpPr>
            <p:cNvPr id="797" name="Group 796">
              <a:extLst>
                <a:ext uri="{FF2B5EF4-FFF2-40B4-BE49-F238E27FC236}">
                  <a16:creationId xmlns:a16="http://schemas.microsoft.com/office/drawing/2014/main" id="{DF901013-5872-72C1-936C-766E77F87E32}"/>
                </a:ext>
              </a:extLst>
            </p:cNvPr>
            <p:cNvGrpSpPr/>
            <p:nvPr/>
          </p:nvGrpSpPr>
          <p:grpSpPr>
            <a:xfrm rot="14414168">
              <a:off x="3302056" y="2702696"/>
              <a:ext cx="89651" cy="228124"/>
              <a:chOff x="4508593" y="4031456"/>
              <a:chExt cx="89651" cy="228124"/>
            </a:xfrm>
          </p:grpSpPr>
          <p:cxnSp>
            <p:nvCxnSpPr>
              <p:cNvPr id="798" name="Straight Connector 797">
                <a:extLst>
                  <a:ext uri="{FF2B5EF4-FFF2-40B4-BE49-F238E27FC236}">
                    <a16:creationId xmlns:a16="http://schemas.microsoft.com/office/drawing/2014/main" id="{0EB077BC-6DC3-26D6-0BA9-E9CBE128CBFA}"/>
                  </a:ext>
                </a:extLst>
              </p:cNvPr>
              <p:cNvCxnSpPr>
                <a:cxnSpLocks/>
              </p:cNvCxnSpPr>
              <p:nvPr/>
            </p:nvCxnSpPr>
            <p:spPr>
              <a:xfrm flipV="1">
                <a:off x="4549651" y="4031456"/>
                <a:ext cx="0" cy="228124"/>
              </a:xfrm>
              <a:prstGeom prst="line">
                <a:avLst/>
              </a:prstGeom>
              <a:noFill/>
              <a:ln w="19050" cap="flat" cmpd="sng" algn="ctr">
                <a:solidFill>
                  <a:srgbClr val="F15922"/>
                </a:solidFill>
                <a:prstDash val="solid"/>
                <a:miter lim="800000"/>
              </a:ln>
              <a:effectLst/>
            </p:spPr>
          </p:cxnSp>
          <p:cxnSp>
            <p:nvCxnSpPr>
              <p:cNvPr id="799" name="Straight Connector 798">
                <a:extLst>
                  <a:ext uri="{FF2B5EF4-FFF2-40B4-BE49-F238E27FC236}">
                    <a16:creationId xmlns:a16="http://schemas.microsoft.com/office/drawing/2014/main" id="{9727A883-4CD7-952B-3E7A-5C9592E5C0DC}"/>
                  </a:ext>
                </a:extLst>
              </p:cNvPr>
              <p:cNvCxnSpPr>
                <a:cxnSpLocks/>
              </p:cNvCxnSpPr>
              <p:nvPr/>
            </p:nvCxnSpPr>
            <p:spPr>
              <a:xfrm rot="10800000">
                <a:off x="4508593" y="4036581"/>
                <a:ext cx="89651" cy="0"/>
              </a:xfrm>
              <a:prstGeom prst="line">
                <a:avLst/>
              </a:prstGeom>
              <a:noFill/>
              <a:ln w="19050" cap="flat" cmpd="sng" algn="ctr">
                <a:solidFill>
                  <a:srgbClr val="F15922"/>
                </a:solidFill>
                <a:prstDash val="solid"/>
                <a:miter lim="800000"/>
              </a:ln>
              <a:effectLst/>
            </p:spPr>
          </p:cxnSp>
        </p:grpSp>
      </p:grpSp>
      <p:sp>
        <p:nvSpPr>
          <p:cNvPr id="800" name="Oval 799">
            <a:extLst>
              <a:ext uri="{FF2B5EF4-FFF2-40B4-BE49-F238E27FC236}">
                <a16:creationId xmlns:a16="http://schemas.microsoft.com/office/drawing/2014/main" id="{53820C8F-4324-4EE1-92E1-4A19EEC572BB}"/>
              </a:ext>
            </a:extLst>
          </p:cNvPr>
          <p:cNvSpPr/>
          <p:nvPr/>
        </p:nvSpPr>
        <p:spPr>
          <a:xfrm>
            <a:off x="5183022" y="4436969"/>
            <a:ext cx="370366" cy="216502"/>
          </a:xfrm>
          <a:prstGeom prst="ellipse">
            <a:avLst/>
          </a:prstGeom>
          <a:solidFill>
            <a:srgbClr val="67A7C7"/>
          </a:solidFill>
          <a:ln>
            <a:solidFill>
              <a:srgbClr val="67A7C7"/>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Aptos" panose="02110004020202020204"/>
                <a:ea typeface="+mn-ea"/>
                <a:cs typeface="+mn-cs"/>
                <a:sym typeface="Arial"/>
              </a:rPr>
              <a:t>LPL</a:t>
            </a:r>
          </a:p>
        </p:txBody>
      </p:sp>
      <p:grpSp>
        <p:nvGrpSpPr>
          <p:cNvPr id="801" name="Group 800">
            <a:extLst>
              <a:ext uri="{FF2B5EF4-FFF2-40B4-BE49-F238E27FC236}">
                <a16:creationId xmlns:a16="http://schemas.microsoft.com/office/drawing/2014/main" id="{75A4C09A-7A6F-4401-9E55-62F0FCF33E68}"/>
              </a:ext>
            </a:extLst>
          </p:cNvPr>
          <p:cNvGrpSpPr/>
          <p:nvPr/>
        </p:nvGrpSpPr>
        <p:grpSpPr>
          <a:xfrm flipH="1">
            <a:off x="4590030" y="4179880"/>
            <a:ext cx="728355" cy="287707"/>
            <a:chOff x="3102536" y="2573876"/>
            <a:chExt cx="728355" cy="287707"/>
          </a:xfrm>
        </p:grpSpPr>
        <p:sp>
          <p:nvSpPr>
            <p:cNvPr id="802" name="TextBox 801">
              <a:extLst>
                <a:ext uri="{FF2B5EF4-FFF2-40B4-BE49-F238E27FC236}">
                  <a16:creationId xmlns:a16="http://schemas.microsoft.com/office/drawing/2014/main" id="{3009EBA5-A648-DD7D-C5A4-595B2ACA10E5}"/>
                </a:ext>
              </a:extLst>
            </p:cNvPr>
            <p:cNvSpPr txBox="1"/>
            <p:nvPr/>
          </p:nvSpPr>
          <p:spPr>
            <a:xfrm>
              <a:off x="3102536" y="2573876"/>
              <a:ext cx="728355" cy="19518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err="1">
                  <a:ln>
                    <a:noFill/>
                  </a:ln>
                  <a:solidFill>
                    <a:srgbClr val="F15922"/>
                  </a:solidFill>
                  <a:effectLst/>
                  <a:uLnTx/>
                  <a:uFillTx/>
                  <a:latin typeface="Aptos" panose="02110004020202020204"/>
                  <a:ea typeface="+mn-ea"/>
                  <a:cs typeface="Arial" panose="020B0604020202020204" pitchFamily="34" charset="0"/>
                  <a:sym typeface="Arial"/>
                </a:rPr>
                <a:t>apoC</a:t>
              </a:r>
              <a:r>
                <a:rPr kumimoji="0" lang="en-GB" sz="1400" b="1" i="0" u="none" strike="noStrike" kern="1200" cap="none" spc="0" normalizeH="0" baseline="0" noProof="0">
                  <a:ln>
                    <a:noFill/>
                  </a:ln>
                  <a:solidFill>
                    <a:srgbClr val="F15922"/>
                  </a:solidFill>
                  <a:effectLst/>
                  <a:uLnTx/>
                  <a:uFillTx/>
                  <a:latin typeface="Aptos" panose="02110004020202020204"/>
                  <a:ea typeface="+mn-ea"/>
                  <a:cs typeface="Arial" panose="020B0604020202020204" pitchFamily="34" charset="0"/>
                  <a:sym typeface="Arial"/>
                </a:rPr>
                <a:t>-III</a:t>
              </a:r>
              <a:endParaRPr kumimoji="0" lang="en-GB" sz="1400" b="1" i="0" u="none" strike="noStrike" kern="1200" cap="none" spc="0" normalizeH="0" baseline="0" noProof="0">
                <a:ln>
                  <a:noFill/>
                </a:ln>
                <a:solidFill>
                  <a:srgbClr val="F15922"/>
                </a:solidFill>
                <a:effectLst/>
                <a:uLnTx/>
                <a:uFillTx/>
                <a:latin typeface="Aptos" panose="02110004020202020204"/>
                <a:ea typeface="ＭＳ Ｐゴシック" charset="0"/>
                <a:cs typeface="Arial"/>
                <a:sym typeface="Arial"/>
              </a:endParaRPr>
            </a:p>
          </p:txBody>
        </p:sp>
        <p:grpSp>
          <p:nvGrpSpPr>
            <p:cNvPr id="803" name="Group 802">
              <a:extLst>
                <a:ext uri="{FF2B5EF4-FFF2-40B4-BE49-F238E27FC236}">
                  <a16:creationId xmlns:a16="http://schemas.microsoft.com/office/drawing/2014/main" id="{6B1BB96F-583D-846B-7C37-B0C99CF5186F}"/>
                </a:ext>
              </a:extLst>
            </p:cNvPr>
            <p:cNvGrpSpPr/>
            <p:nvPr/>
          </p:nvGrpSpPr>
          <p:grpSpPr>
            <a:xfrm rot="14414168">
              <a:off x="3302056" y="2702696"/>
              <a:ext cx="89651" cy="228124"/>
              <a:chOff x="4508593" y="4031456"/>
              <a:chExt cx="89651" cy="228124"/>
            </a:xfrm>
          </p:grpSpPr>
          <p:cxnSp>
            <p:nvCxnSpPr>
              <p:cNvPr id="804" name="Straight Connector 803">
                <a:extLst>
                  <a:ext uri="{FF2B5EF4-FFF2-40B4-BE49-F238E27FC236}">
                    <a16:creationId xmlns:a16="http://schemas.microsoft.com/office/drawing/2014/main" id="{240B5611-5E2E-9B3F-C6FE-1C0C30B61DF3}"/>
                  </a:ext>
                </a:extLst>
              </p:cNvPr>
              <p:cNvCxnSpPr>
                <a:cxnSpLocks/>
              </p:cNvCxnSpPr>
              <p:nvPr/>
            </p:nvCxnSpPr>
            <p:spPr>
              <a:xfrm flipV="1">
                <a:off x="4549651" y="4031456"/>
                <a:ext cx="0" cy="228124"/>
              </a:xfrm>
              <a:prstGeom prst="line">
                <a:avLst/>
              </a:prstGeom>
              <a:noFill/>
              <a:ln w="19050" cap="flat" cmpd="sng" algn="ctr">
                <a:solidFill>
                  <a:srgbClr val="F15922"/>
                </a:solidFill>
                <a:prstDash val="solid"/>
                <a:miter lim="800000"/>
              </a:ln>
              <a:effectLst/>
            </p:spPr>
          </p:cxnSp>
          <p:cxnSp>
            <p:nvCxnSpPr>
              <p:cNvPr id="805" name="Straight Connector 804">
                <a:extLst>
                  <a:ext uri="{FF2B5EF4-FFF2-40B4-BE49-F238E27FC236}">
                    <a16:creationId xmlns:a16="http://schemas.microsoft.com/office/drawing/2014/main" id="{10D5141D-F48B-B671-5F87-0C2F5AAABF68}"/>
                  </a:ext>
                </a:extLst>
              </p:cNvPr>
              <p:cNvCxnSpPr>
                <a:cxnSpLocks/>
              </p:cNvCxnSpPr>
              <p:nvPr/>
            </p:nvCxnSpPr>
            <p:spPr>
              <a:xfrm rot="10800000">
                <a:off x="4508593" y="4036581"/>
                <a:ext cx="89651" cy="0"/>
              </a:xfrm>
              <a:prstGeom prst="line">
                <a:avLst/>
              </a:prstGeom>
              <a:noFill/>
              <a:ln w="19050" cap="flat" cmpd="sng" algn="ctr">
                <a:solidFill>
                  <a:srgbClr val="F15922"/>
                </a:solidFill>
                <a:prstDash val="solid"/>
                <a:miter lim="800000"/>
              </a:ln>
              <a:effectLst/>
            </p:spPr>
          </p:cxnSp>
        </p:grpSp>
      </p:grpSp>
    </p:spTree>
    <p:extLst>
      <p:ext uri="{BB962C8B-B14F-4D97-AF65-F5344CB8AC3E}">
        <p14:creationId xmlns:p14="http://schemas.microsoft.com/office/powerpoint/2010/main" val="53528601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D7C049-20C6-69F7-1B93-A16D3F9AFC62}"/>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CF602E63-9184-599C-163C-2603C8EB7ECC}"/>
              </a:ext>
            </a:extLst>
          </p:cNvPr>
          <p:cNvSpPr/>
          <p:nvPr/>
        </p:nvSpPr>
        <p:spPr>
          <a:xfrm>
            <a:off x="838200" y="2686050"/>
            <a:ext cx="10515599" cy="3464895"/>
          </a:xfrm>
          <a:prstGeom prst="rect">
            <a:avLst/>
          </a:prstGeom>
          <a:gradFill>
            <a:gsLst>
              <a:gs pos="0">
                <a:srgbClr val="FCEBE5"/>
              </a:gs>
              <a:gs pos="100000">
                <a:srgbClr val="FFFFFF"/>
              </a:gs>
            </a:gsLst>
            <a:lin ang="5400000" scaled="1"/>
          </a:gra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000000"/>
              </a:solidFill>
              <a:effectLst/>
              <a:uLnTx/>
              <a:uFillTx/>
              <a:latin typeface="Aptos" panose="02110004020202020204"/>
              <a:ea typeface="+mn-ea"/>
              <a:cs typeface="+mn-cs"/>
              <a:sym typeface="Arial"/>
            </a:endParaRPr>
          </a:p>
        </p:txBody>
      </p:sp>
      <p:sp>
        <p:nvSpPr>
          <p:cNvPr id="2" name="Title 1">
            <a:extLst>
              <a:ext uri="{FF2B5EF4-FFF2-40B4-BE49-F238E27FC236}">
                <a16:creationId xmlns:a16="http://schemas.microsoft.com/office/drawing/2014/main" id="{F3786589-3C70-B0B5-22BD-C599ABE7A003}"/>
              </a:ext>
            </a:extLst>
          </p:cNvPr>
          <p:cNvSpPr>
            <a:spLocks noGrp="1"/>
          </p:cNvSpPr>
          <p:nvPr>
            <p:ph type="title"/>
          </p:nvPr>
        </p:nvSpPr>
        <p:spPr/>
        <p:txBody>
          <a:bodyPr/>
          <a:lstStyle/>
          <a:p>
            <a:r>
              <a:rPr lang="en-GB"/>
              <a:t>Targeting </a:t>
            </a:r>
            <a:r>
              <a:rPr lang="en-GB" err="1"/>
              <a:t>apoC</a:t>
            </a:r>
            <a:r>
              <a:rPr lang="en-GB"/>
              <a:t>-III reduces TG levels </a:t>
            </a:r>
            <a:br>
              <a:rPr lang="en-GB"/>
            </a:br>
            <a:r>
              <a:rPr lang="en-GB"/>
              <a:t>and the risk of acute pancreatitis</a:t>
            </a:r>
            <a:r>
              <a:rPr lang="en-GB" baseline="30000"/>
              <a:t>1–9</a:t>
            </a:r>
            <a:endParaRPr lang="en-GB"/>
          </a:p>
        </p:txBody>
      </p:sp>
      <p:sp>
        <p:nvSpPr>
          <p:cNvPr id="4" name="Footer Placeholder 3">
            <a:extLst>
              <a:ext uri="{FF2B5EF4-FFF2-40B4-BE49-F238E27FC236}">
                <a16:creationId xmlns:a16="http://schemas.microsoft.com/office/drawing/2014/main" id="{B7DA5D6A-69E3-C67A-1426-D6FF00119815}"/>
              </a:ext>
            </a:extLst>
          </p:cNvPr>
          <p:cNvSpPr>
            <a:spLocks noGrp="1"/>
          </p:cNvSpPr>
          <p:nvPr>
            <p:ph type="ftr" sz="quarter" idx="11"/>
          </p:nvPr>
        </p:nvSpPr>
        <p:spPr>
          <a:xfrm>
            <a:off x="838199" y="6356349"/>
            <a:ext cx="10048875" cy="365125"/>
          </a:xfrm>
        </p:spPr>
        <p:txBody>
          <a:bodyPr anchor="b"/>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Illustration made with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MindTheGraph</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using data from cited references.</a:t>
            </a:r>
            <a:r>
              <a:rPr kumimoji="0" lang="en-GB" sz="900" b="0" i="0" u="none" strike="noStrike" kern="0" cap="none" spc="0" normalizeH="0" baseline="30000" noProof="0">
                <a:ln>
                  <a:noFill/>
                </a:ln>
                <a:solidFill>
                  <a:prstClr val="black">
                    <a:lumMod val="65000"/>
                    <a:lumOff val="35000"/>
                  </a:prstClr>
                </a:solidFill>
                <a:effectLst/>
                <a:uLnTx/>
                <a:uFillTx/>
                <a:latin typeface="Aptos Display"/>
                <a:ea typeface="+mn-ea"/>
                <a:cs typeface="Arial"/>
                <a:sym typeface="Arial"/>
              </a:rPr>
              <a:t>1–7 </a:t>
            </a:r>
            <a:br>
              <a:rPr kumimoji="0" lang="en-GB" sz="900" b="0" i="0" u="none" strike="noStrike" kern="0" cap="none" spc="0" normalizeH="0" baseline="30000" noProof="0">
                <a:ln>
                  <a:noFill/>
                </a:ln>
                <a:solidFill>
                  <a:prstClr val="black">
                    <a:lumMod val="65000"/>
                    <a:lumOff val="35000"/>
                  </a:prstClr>
                </a:solidFill>
                <a:effectLst/>
                <a:uLnTx/>
                <a:uFillTx/>
                <a:latin typeface="Aptos Display"/>
                <a:ea typeface="+mn-ea"/>
                <a:cs typeface="Arial"/>
                <a:sym typeface="Arial"/>
              </a:rPr>
            </a:b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ApoC</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-III, apolipoprotein C-III; LPL, lipoprotein lipase; TG, triglyceride; TRL, triglyceride</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ＭＳ Ｐゴシック" charset="0"/>
                <a:cs typeface="Arial"/>
                <a:sym typeface="Arial"/>
              </a:rPr>
              <a:t>-rich lipoprotein;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VLDL, very low-density lipoprotein. </a:t>
            </a:r>
            <a:br>
              <a:rPr kumimoji="0" lang="en-GB" sz="900" b="0" i="0" u="none" strike="noStrike" kern="0" cap="none" spc="0" normalizeH="0" baseline="0" noProof="0">
                <a:ln>
                  <a:noFill/>
                </a:ln>
                <a:solidFill>
                  <a:srgbClr val="0E2841"/>
                </a:solidFill>
                <a:effectLst/>
                <a:uLnTx/>
                <a:uFillTx/>
                <a:latin typeface="Aptos Display"/>
                <a:ea typeface="+mn-ea"/>
                <a:cs typeface="Arial"/>
                <a:sym typeface="Arial"/>
              </a:rPr>
            </a:b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1.</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Giammanco A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Curr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Atheroscler</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Rep</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2023;25:67-76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Bashir B, et al.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Arterioscler</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Thromb</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Vasc</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Biol</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2024;44:2334-46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3.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Gaudet D,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New Engl J Med</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2014;371:2200-6</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4.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IONIS protocol ISIS 678354-CS3, 02 August 2023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5.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Brinton EA,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Atherosclerosis</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2025; 403:119114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6.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Stroes ESG,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2024;390:1781-92 </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7.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Ginsberg HN, et al.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Eur</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Heart J</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2021:42:4791-806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8.</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Mach F, et al.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Eur</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Heart J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2025;46:4359-78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9.</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nl-NL"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Laufs U, et al. </a:t>
            </a:r>
            <a:r>
              <a:rPr kumimoji="0" lang="nl-NL"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Eur Heart J </a:t>
            </a:r>
            <a:r>
              <a:rPr kumimoji="0" lang="nl-NL"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2019;41:99-109.</a:t>
            </a:r>
            <a:endParaRPr kumimoji="0" lang="en-GB" sz="900" b="1" i="0" u="none" strike="noStrike" kern="0" cap="none" spc="0" normalizeH="0" baseline="0" noProof="0">
              <a:ln>
                <a:noFill/>
              </a:ln>
              <a:solidFill>
                <a:srgbClr val="0E2841"/>
              </a:solidFill>
              <a:effectLst/>
              <a:uLnTx/>
              <a:uFillTx/>
              <a:latin typeface="Aptos Display"/>
              <a:ea typeface="+mn-ea"/>
              <a:cs typeface="Arial"/>
              <a:sym typeface="Arial"/>
            </a:endParaRPr>
          </a:p>
        </p:txBody>
      </p:sp>
      <p:sp>
        <p:nvSpPr>
          <p:cNvPr id="5" name="Slide Number Placeholder 4">
            <a:extLst>
              <a:ext uri="{FF2B5EF4-FFF2-40B4-BE49-F238E27FC236}">
                <a16:creationId xmlns:a16="http://schemas.microsoft.com/office/drawing/2014/main" id="{F01AE366-B941-F7F5-BB76-0BECCD1676B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21</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sp>
        <p:nvSpPr>
          <p:cNvPr id="7" name="Rectangle 6">
            <a:extLst>
              <a:ext uri="{FF2B5EF4-FFF2-40B4-BE49-F238E27FC236}">
                <a16:creationId xmlns:a16="http://schemas.microsoft.com/office/drawing/2014/main" id="{B6A9D9EC-F72F-F8E4-4445-22CB438F0232}"/>
              </a:ext>
            </a:extLst>
          </p:cNvPr>
          <p:cNvSpPr/>
          <p:nvPr/>
        </p:nvSpPr>
        <p:spPr>
          <a:xfrm>
            <a:off x="838200" y="1402672"/>
            <a:ext cx="10515599" cy="1349260"/>
          </a:xfrm>
          <a:prstGeom prst="rect">
            <a:avLst/>
          </a:prstGeom>
          <a:gradFill>
            <a:gsLst>
              <a:gs pos="0">
                <a:srgbClr val="E2F4FC"/>
              </a:gs>
              <a:gs pos="100000">
                <a:srgbClr val="FFFFFF"/>
              </a:gs>
            </a:gsLst>
            <a:lin ang="5400000" scaled="1"/>
          </a:gra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ptos" panose="02110004020202020204"/>
              <a:ea typeface="+mn-ea"/>
              <a:cs typeface="+mn-cs"/>
              <a:sym typeface="Arial"/>
            </a:endParaRPr>
          </a:p>
        </p:txBody>
      </p:sp>
      <p:grpSp>
        <p:nvGrpSpPr>
          <p:cNvPr id="8" name="Graphic 11">
            <a:extLst>
              <a:ext uri="{FF2B5EF4-FFF2-40B4-BE49-F238E27FC236}">
                <a16:creationId xmlns:a16="http://schemas.microsoft.com/office/drawing/2014/main" id="{119F7CF7-060C-CACD-7A91-FE94B6604EF7}"/>
              </a:ext>
            </a:extLst>
          </p:cNvPr>
          <p:cNvGrpSpPr/>
          <p:nvPr/>
        </p:nvGrpSpPr>
        <p:grpSpPr>
          <a:xfrm>
            <a:off x="7413361" y="1930972"/>
            <a:ext cx="803173" cy="514356"/>
            <a:chOff x="5071315" y="2045929"/>
            <a:chExt cx="1219501" cy="780974"/>
          </a:xfrm>
          <a:effectLst>
            <a:outerShdw blurRad="50800" dist="38100" dir="5400000" algn="t" rotWithShape="0">
              <a:prstClr val="black">
                <a:alpha val="40000"/>
              </a:prstClr>
            </a:outerShdw>
          </a:effectLst>
        </p:grpSpPr>
        <p:sp>
          <p:nvSpPr>
            <p:cNvPr id="9" name="Free-form: Shape 1597">
              <a:extLst>
                <a:ext uri="{FF2B5EF4-FFF2-40B4-BE49-F238E27FC236}">
                  <a16:creationId xmlns:a16="http://schemas.microsoft.com/office/drawing/2014/main" id="{53EDDAB3-4671-3672-C63F-F93E61CBA2E1}"/>
                </a:ext>
              </a:extLst>
            </p:cNvPr>
            <p:cNvSpPr/>
            <p:nvPr/>
          </p:nvSpPr>
          <p:spPr>
            <a:xfrm>
              <a:off x="5071320" y="2045934"/>
              <a:ext cx="1219493" cy="780963"/>
            </a:xfrm>
            <a:custGeom>
              <a:avLst/>
              <a:gdLst>
                <a:gd name="connsiteX0" fmla="*/ 1174833 w 1219493"/>
                <a:gd name="connsiteY0" fmla="*/ 52462 h 780963"/>
                <a:gd name="connsiteX1" fmla="*/ 1025528 w 1219493"/>
                <a:gd name="connsiteY1" fmla="*/ 43176 h 780963"/>
                <a:gd name="connsiteX2" fmla="*/ 901695 w 1219493"/>
                <a:gd name="connsiteY2" fmla="*/ 50537 h 780963"/>
                <a:gd name="connsiteX3" fmla="*/ 824566 w 1219493"/>
                <a:gd name="connsiteY3" fmla="*/ 51077 h 780963"/>
                <a:gd name="connsiteX4" fmla="*/ 778570 w 1219493"/>
                <a:gd name="connsiteY4" fmla="*/ 51077 h 780963"/>
                <a:gd name="connsiteX5" fmla="*/ 743896 w 1219493"/>
                <a:gd name="connsiteY5" fmla="*/ 44705 h 780963"/>
                <a:gd name="connsiteX6" fmla="*/ 731557 w 1219493"/>
                <a:gd name="connsiteY6" fmla="*/ 47792 h 780963"/>
                <a:gd name="connsiteX7" fmla="*/ 731524 w 1219493"/>
                <a:gd name="connsiteY7" fmla="*/ 47792 h 780963"/>
                <a:gd name="connsiteX8" fmla="*/ 689774 w 1219493"/>
                <a:gd name="connsiteY8" fmla="*/ 37628 h 780963"/>
                <a:gd name="connsiteX9" fmla="*/ 640583 w 1219493"/>
                <a:gd name="connsiteY9" fmla="*/ 37628 h 780963"/>
                <a:gd name="connsiteX10" fmla="*/ 595296 w 1219493"/>
                <a:gd name="connsiteY10" fmla="*/ 30551 h 780963"/>
                <a:gd name="connsiteX11" fmla="*/ 535148 w 1219493"/>
                <a:gd name="connsiteY11" fmla="*/ 21352 h 780963"/>
                <a:gd name="connsiteX12" fmla="*/ 480609 w 1219493"/>
                <a:gd name="connsiteY12" fmla="*/ 10820 h 780963"/>
                <a:gd name="connsiteX13" fmla="*/ 480577 w 1219493"/>
                <a:gd name="connsiteY13" fmla="*/ 10820 h 780963"/>
                <a:gd name="connsiteX14" fmla="*/ 425550 w 1219493"/>
                <a:gd name="connsiteY14" fmla="*/ 6348 h 780963"/>
                <a:gd name="connsiteX15" fmla="*/ 425523 w 1219493"/>
                <a:gd name="connsiteY15" fmla="*/ 6348 h 780963"/>
                <a:gd name="connsiteX16" fmla="*/ 380407 w 1219493"/>
                <a:gd name="connsiteY16" fmla="*/ 4139 h 780963"/>
                <a:gd name="connsiteX17" fmla="*/ 239816 w 1219493"/>
                <a:gd name="connsiteY17" fmla="*/ 15463 h 780963"/>
                <a:gd name="connsiteX18" fmla="*/ 51138 w 1219493"/>
                <a:gd name="connsiteY18" fmla="*/ 129631 h 780963"/>
                <a:gd name="connsiteX19" fmla="*/ 190 w 1219493"/>
                <a:gd name="connsiteY19" fmla="*/ 363655 h 780963"/>
                <a:gd name="connsiteX20" fmla="*/ 67162 w 1219493"/>
                <a:gd name="connsiteY20" fmla="*/ 609938 h 780963"/>
                <a:gd name="connsiteX21" fmla="*/ 132259 w 1219493"/>
                <a:gd name="connsiteY21" fmla="*/ 728833 h 780963"/>
                <a:gd name="connsiteX22" fmla="*/ 201152 w 1219493"/>
                <a:gd name="connsiteY22" fmla="*/ 780722 h 780963"/>
                <a:gd name="connsiteX23" fmla="*/ 232884 w 1219493"/>
                <a:gd name="connsiteY23" fmla="*/ 774071 h 780963"/>
                <a:gd name="connsiteX24" fmla="*/ 233957 w 1219493"/>
                <a:gd name="connsiteY24" fmla="*/ 773307 h 780963"/>
                <a:gd name="connsiteX25" fmla="*/ 279699 w 1219493"/>
                <a:gd name="connsiteY25" fmla="*/ 709953 h 780963"/>
                <a:gd name="connsiteX26" fmla="*/ 327817 w 1219493"/>
                <a:gd name="connsiteY26" fmla="*/ 644845 h 780963"/>
                <a:gd name="connsiteX27" fmla="*/ 387965 w 1219493"/>
                <a:gd name="connsiteY27" fmla="*/ 605924 h 780963"/>
                <a:gd name="connsiteX28" fmla="*/ 437810 w 1219493"/>
                <a:gd name="connsiteY28" fmla="*/ 565838 h 780963"/>
                <a:gd name="connsiteX29" fmla="*/ 437837 w 1219493"/>
                <a:gd name="connsiteY29" fmla="*/ 565838 h 780963"/>
                <a:gd name="connsiteX30" fmla="*/ 462973 w 1219493"/>
                <a:gd name="connsiteY30" fmla="*/ 571953 h 780963"/>
                <a:gd name="connsiteX31" fmla="*/ 499059 w 1219493"/>
                <a:gd name="connsiteY31" fmla="*/ 547609 h 780963"/>
                <a:gd name="connsiteX32" fmla="*/ 552836 w 1219493"/>
                <a:gd name="connsiteY32" fmla="*/ 545118 h 780963"/>
                <a:gd name="connsiteX33" fmla="*/ 609391 w 1219493"/>
                <a:gd name="connsiteY33" fmla="*/ 517770 h 780963"/>
                <a:gd name="connsiteX34" fmla="*/ 661813 w 1219493"/>
                <a:gd name="connsiteY34" fmla="*/ 540703 h 780963"/>
                <a:gd name="connsiteX35" fmla="*/ 661845 w 1219493"/>
                <a:gd name="connsiteY35" fmla="*/ 540703 h 780963"/>
                <a:gd name="connsiteX36" fmla="*/ 663935 w 1219493"/>
                <a:gd name="connsiteY36" fmla="*/ 548373 h 780963"/>
                <a:gd name="connsiteX37" fmla="*/ 669428 w 1219493"/>
                <a:gd name="connsiteY37" fmla="*/ 575181 h 780963"/>
                <a:gd name="connsiteX38" fmla="*/ 669428 w 1219493"/>
                <a:gd name="connsiteY38" fmla="*/ 575238 h 780963"/>
                <a:gd name="connsiteX39" fmla="*/ 675254 w 1219493"/>
                <a:gd name="connsiteY39" fmla="*/ 580447 h 780963"/>
                <a:gd name="connsiteX40" fmla="*/ 686688 w 1219493"/>
                <a:gd name="connsiteY40" fmla="*/ 575238 h 780963"/>
                <a:gd name="connsiteX41" fmla="*/ 686720 w 1219493"/>
                <a:gd name="connsiteY41" fmla="*/ 575208 h 780963"/>
                <a:gd name="connsiteX42" fmla="*/ 694899 w 1219493"/>
                <a:gd name="connsiteY42" fmla="*/ 563632 h 780963"/>
                <a:gd name="connsiteX43" fmla="*/ 697899 w 1219493"/>
                <a:gd name="connsiteY43" fmla="*/ 559924 h 780963"/>
                <a:gd name="connsiteX44" fmla="*/ 705939 w 1219493"/>
                <a:gd name="connsiteY44" fmla="*/ 545088 h 780963"/>
                <a:gd name="connsiteX45" fmla="*/ 706051 w 1219493"/>
                <a:gd name="connsiteY45" fmla="*/ 545118 h 780963"/>
                <a:gd name="connsiteX46" fmla="*/ 829515 w 1219493"/>
                <a:gd name="connsiteY46" fmla="*/ 517770 h 780963"/>
                <a:gd name="connsiteX47" fmla="*/ 934950 w 1219493"/>
                <a:gd name="connsiteY47" fmla="*/ 448814 h 780963"/>
                <a:gd name="connsiteX48" fmla="*/ 990854 w 1219493"/>
                <a:gd name="connsiteY48" fmla="*/ 397149 h 780963"/>
                <a:gd name="connsiteX49" fmla="*/ 1024108 w 1219493"/>
                <a:gd name="connsiteY49" fmla="*/ 346195 h 780963"/>
                <a:gd name="connsiteX50" fmla="*/ 1067981 w 1219493"/>
                <a:gd name="connsiteY50" fmla="*/ 289579 h 780963"/>
                <a:gd name="connsiteX51" fmla="*/ 1118221 w 1219493"/>
                <a:gd name="connsiteY51" fmla="*/ 202531 h 780963"/>
                <a:gd name="connsiteX52" fmla="*/ 1190402 w 1219493"/>
                <a:gd name="connsiteY52" fmla="*/ 125392 h 780963"/>
                <a:gd name="connsiteX53" fmla="*/ 1219412 w 1219493"/>
                <a:gd name="connsiteY53" fmla="*/ 80096 h 780963"/>
                <a:gd name="connsiteX54" fmla="*/ 1174833 w 1219493"/>
                <a:gd name="connsiteY54" fmla="*/ 52462 h 7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19493" h="780963">
                  <a:moveTo>
                    <a:pt x="1174833" y="52462"/>
                  </a:moveTo>
                  <a:cubicBezTo>
                    <a:pt x="1141578" y="45385"/>
                    <a:pt x="1056664" y="41168"/>
                    <a:pt x="1025528" y="43176"/>
                  </a:cubicBezTo>
                  <a:cubicBezTo>
                    <a:pt x="994391" y="45214"/>
                    <a:pt x="929291" y="48244"/>
                    <a:pt x="901695" y="50537"/>
                  </a:cubicBezTo>
                  <a:cubicBezTo>
                    <a:pt x="874097" y="52800"/>
                    <a:pt x="842255" y="53199"/>
                    <a:pt x="824566" y="51077"/>
                  </a:cubicBezTo>
                  <a:cubicBezTo>
                    <a:pt x="806873" y="48952"/>
                    <a:pt x="788475" y="53906"/>
                    <a:pt x="778570" y="51077"/>
                  </a:cubicBezTo>
                  <a:cubicBezTo>
                    <a:pt x="778570" y="51077"/>
                    <a:pt x="767952" y="39045"/>
                    <a:pt x="743896" y="44705"/>
                  </a:cubicBezTo>
                  <a:cubicBezTo>
                    <a:pt x="738486" y="45981"/>
                    <a:pt x="734611" y="46968"/>
                    <a:pt x="731557" y="47792"/>
                  </a:cubicBezTo>
                  <a:lnTo>
                    <a:pt x="731524" y="47792"/>
                  </a:lnTo>
                  <a:cubicBezTo>
                    <a:pt x="712162" y="43829"/>
                    <a:pt x="707807" y="39753"/>
                    <a:pt x="689774" y="37628"/>
                  </a:cubicBezTo>
                  <a:cubicBezTo>
                    <a:pt x="671747" y="35506"/>
                    <a:pt x="649780" y="43290"/>
                    <a:pt x="640583" y="37628"/>
                  </a:cubicBezTo>
                  <a:cubicBezTo>
                    <a:pt x="631385" y="31966"/>
                    <a:pt x="609450" y="30551"/>
                    <a:pt x="595296" y="30551"/>
                  </a:cubicBezTo>
                  <a:cubicBezTo>
                    <a:pt x="581142" y="30551"/>
                    <a:pt x="552131" y="29844"/>
                    <a:pt x="535148" y="21352"/>
                  </a:cubicBezTo>
                  <a:cubicBezTo>
                    <a:pt x="518167" y="12858"/>
                    <a:pt x="494137" y="14980"/>
                    <a:pt x="480609" y="10820"/>
                  </a:cubicBezTo>
                  <a:lnTo>
                    <a:pt x="480577" y="10820"/>
                  </a:lnTo>
                  <a:cubicBezTo>
                    <a:pt x="470926" y="941"/>
                    <a:pt x="445057" y="-5485"/>
                    <a:pt x="425550" y="6348"/>
                  </a:cubicBezTo>
                  <a:lnTo>
                    <a:pt x="425523" y="6348"/>
                  </a:lnTo>
                  <a:cubicBezTo>
                    <a:pt x="411233" y="5443"/>
                    <a:pt x="394730" y="4537"/>
                    <a:pt x="380407" y="4139"/>
                  </a:cubicBezTo>
                  <a:cubicBezTo>
                    <a:pt x="346443" y="3177"/>
                    <a:pt x="297387" y="1309"/>
                    <a:pt x="239816" y="15463"/>
                  </a:cubicBezTo>
                  <a:cubicBezTo>
                    <a:pt x="182277" y="29616"/>
                    <a:pt x="89804" y="49431"/>
                    <a:pt x="51138" y="129631"/>
                  </a:cubicBezTo>
                  <a:cubicBezTo>
                    <a:pt x="12448" y="209827"/>
                    <a:pt x="-1707" y="296650"/>
                    <a:pt x="190" y="363655"/>
                  </a:cubicBezTo>
                  <a:cubicBezTo>
                    <a:pt x="2057" y="430630"/>
                    <a:pt x="48309" y="562749"/>
                    <a:pt x="67162" y="609938"/>
                  </a:cubicBezTo>
                  <a:cubicBezTo>
                    <a:pt x="86043" y="657098"/>
                    <a:pt x="112449" y="702394"/>
                    <a:pt x="132259" y="728833"/>
                  </a:cubicBezTo>
                  <a:cubicBezTo>
                    <a:pt x="152077" y="755243"/>
                    <a:pt x="173781" y="783552"/>
                    <a:pt x="201152" y="780722"/>
                  </a:cubicBezTo>
                  <a:cubicBezTo>
                    <a:pt x="215786" y="779196"/>
                    <a:pt x="225838" y="778768"/>
                    <a:pt x="232884" y="774071"/>
                  </a:cubicBezTo>
                  <a:cubicBezTo>
                    <a:pt x="233249" y="773817"/>
                    <a:pt x="233623" y="773562"/>
                    <a:pt x="233957" y="773307"/>
                  </a:cubicBezTo>
                  <a:cubicBezTo>
                    <a:pt x="253349" y="759379"/>
                    <a:pt x="267894" y="737045"/>
                    <a:pt x="279699" y="709953"/>
                  </a:cubicBezTo>
                  <a:cubicBezTo>
                    <a:pt x="291728" y="682351"/>
                    <a:pt x="309419" y="660416"/>
                    <a:pt x="327817" y="644845"/>
                  </a:cubicBezTo>
                  <a:cubicBezTo>
                    <a:pt x="346215" y="629277"/>
                    <a:pt x="375226" y="623615"/>
                    <a:pt x="387965" y="605924"/>
                  </a:cubicBezTo>
                  <a:cubicBezTo>
                    <a:pt x="400700" y="588231"/>
                    <a:pt x="419751" y="572519"/>
                    <a:pt x="437810" y="565838"/>
                  </a:cubicBezTo>
                  <a:cubicBezTo>
                    <a:pt x="437810" y="565868"/>
                    <a:pt x="437837" y="565838"/>
                    <a:pt x="437837" y="565838"/>
                  </a:cubicBezTo>
                  <a:cubicBezTo>
                    <a:pt x="444458" y="570877"/>
                    <a:pt x="452981" y="573622"/>
                    <a:pt x="462973" y="571953"/>
                  </a:cubicBezTo>
                  <a:cubicBezTo>
                    <a:pt x="479953" y="569123"/>
                    <a:pt x="491983" y="557230"/>
                    <a:pt x="499059" y="547609"/>
                  </a:cubicBezTo>
                  <a:cubicBezTo>
                    <a:pt x="511793" y="547186"/>
                    <a:pt x="537866" y="550582"/>
                    <a:pt x="552836" y="545118"/>
                  </a:cubicBezTo>
                  <a:cubicBezTo>
                    <a:pt x="576188" y="536569"/>
                    <a:pt x="594475" y="522329"/>
                    <a:pt x="609391" y="517770"/>
                  </a:cubicBezTo>
                  <a:cubicBezTo>
                    <a:pt x="625046" y="536428"/>
                    <a:pt x="661813" y="540703"/>
                    <a:pt x="661813" y="540703"/>
                  </a:cubicBezTo>
                  <a:lnTo>
                    <a:pt x="661845" y="540703"/>
                  </a:lnTo>
                  <a:cubicBezTo>
                    <a:pt x="662466" y="543223"/>
                    <a:pt x="663146" y="545795"/>
                    <a:pt x="663935" y="548373"/>
                  </a:cubicBezTo>
                  <a:cubicBezTo>
                    <a:pt x="666962" y="558111"/>
                    <a:pt x="666395" y="568812"/>
                    <a:pt x="669428" y="575181"/>
                  </a:cubicBezTo>
                  <a:cubicBezTo>
                    <a:pt x="669428" y="575211"/>
                    <a:pt x="669428" y="575211"/>
                    <a:pt x="669428" y="575238"/>
                  </a:cubicBezTo>
                  <a:cubicBezTo>
                    <a:pt x="670639" y="577783"/>
                    <a:pt x="672422" y="579626"/>
                    <a:pt x="675254" y="580447"/>
                  </a:cubicBezTo>
                  <a:cubicBezTo>
                    <a:pt x="679896" y="581775"/>
                    <a:pt x="683463" y="579200"/>
                    <a:pt x="686688" y="575238"/>
                  </a:cubicBezTo>
                  <a:lnTo>
                    <a:pt x="686720" y="575208"/>
                  </a:lnTo>
                  <a:cubicBezTo>
                    <a:pt x="689492" y="571869"/>
                    <a:pt x="692072" y="567508"/>
                    <a:pt x="694899" y="563632"/>
                  </a:cubicBezTo>
                  <a:cubicBezTo>
                    <a:pt x="695861" y="562331"/>
                    <a:pt x="696853" y="561055"/>
                    <a:pt x="697899" y="559924"/>
                  </a:cubicBezTo>
                  <a:cubicBezTo>
                    <a:pt x="703362" y="553981"/>
                    <a:pt x="705340" y="549761"/>
                    <a:pt x="705939" y="545088"/>
                  </a:cubicBezTo>
                  <a:lnTo>
                    <a:pt x="706051" y="545118"/>
                  </a:lnTo>
                  <a:cubicBezTo>
                    <a:pt x="734018" y="542315"/>
                    <a:pt x="800504" y="524536"/>
                    <a:pt x="829515" y="517770"/>
                  </a:cubicBezTo>
                  <a:cubicBezTo>
                    <a:pt x="858531" y="511005"/>
                    <a:pt x="920804" y="460135"/>
                    <a:pt x="934950" y="448814"/>
                  </a:cubicBezTo>
                  <a:cubicBezTo>
                    <a:pt x="949104" y="437487"/>
                    <a:pt x="975288" y="408473"/>
                    <a:pt x="990854" y="397149"/>
                  </a:cubicBezTo>
                  <a:cubicBezTo>
                    <a:pt x="1006420" y="385826"/>
                    <a:pt x="1019865" y="358226"/>
                    <a:pt x="1024108" y="346195"/>
                  </a:cubicBezTo>
                  <a:cubicBezTo>
                    <a:pt x="1028352" y="334164"/>
                    <a:pt x="1053124" y="309394"/>
                    <a:pt x="1067981" y="289579"/>
                  </a:cubicBezTo>
                  <a:cubicBezTo>
                    <a:pt x="1082842" y="269763"/>
                    <a:pt x="1104067" y="231547"/>
                    <a:pt x="1118221" y="202531"/>
                  </a:cubicBezTo>
                  <a:cubicBezTo>
                    <a:pt x="1132375" y="173514"/>
                    <a:pt x="1173415" y="136715"/>
                    <a:pt x="1190402" y="125392"/>
                  </a:cubicBezTo>
                  <a:cubicBezTo>
                    <a:pt x="1207382" y="114068"/>
                    <a:pt x="1218000" y="99914"/>
                    <a:pt x="1219412" y="80096"/>
                  </a:cubicBezTo>
                  <a:cubicBezTo>
                    <a:pt x="1220827" y="60273"/>
                    <a:pt x="1208092" y="59565"/>
                    <a:pt x="1174833" y="52462"/>
                  </a:cubicBezTo>
                  <a:close/>
                </a:path>
              </a:pathLst>
            </a:custGeom>
            <a:noFill/>
            <a:ln w="675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10" name="Graphic 11">
              <a:extLst>
                <a:ext uri="{FF2B5EF4-FFF2-40B4-BE49-F238E27FC236}">
                  <a16:creationId xmlns:a16="http://schemas.microsoft.com/office/drawing/2014/main" id="{BD20CB45-5891-6FA0-94C8-C57F14CE9944}"/>
                </a:ext>
              </a:extLst>
            </p:cNvPr>
            <p:cNvGrpSpPr/>
            <p:nvPr/>
          </p:nvGrpSpPr>
          <p:grpSpPr>
            <a:xfrm>
              <a:off x="5071315" y="2045929"/>
              <a:ext cx="1219501" cy="780974"/>
              <a:chOff x="5071315" y="2045929"/>
              <a:chExt cx="1219501" cy="780974"/>
            </a:xfrm>
          </p:grpSpPr>
          <p:sp>
            <p:nvSpPr>
              <p:cNvPr id="17" name="Free-form: Shape 1605">
                <a:extLst>
                  <a:ext uri="{FF2B5EF4-FFF2-40B4-BE49-F238E27FC236}">
                    <a16:creationId xmlns:a16="http://schemas.microsoft.com/office/drawing/2014/main" id="{D713DE30-E0FB-8579-FA26-A0C643FCBAD9}"/>
                  </a:ext>
                </a:extLst>
              </p:cNvPr>
              <p:cNvSpPr/>
              <p:nvPr/>
            </p:nvSpPr>
            <p:spPr>
              <a:xfrm>
                <a:off x="5739283" y="2586674"/>
                <a:ext cx="30282" cy="40096"/>
              </a:xfrm>
              <a:custGeom>
                <a:avLst/>
                <a:gdLst>
                  <a:gd name="connsiteX0" fmla="*/ 29217 w 30282"/>
                  <a:gd name="connsiteY0" fmla="*/ 5957 h 40096"/>
                  <a:gd name="connsiteX1" fmla="*/ 26924 w 30282"/>
                  <a:gd name="connsiteY1" fmla="*/ 22856 h 40096"/>
                  <a:gd name="connsiteX2" fmla="*/ 18745 w 30282"/>
                  <a:gd name="connsiteY2" fmla="*/ 34432 h 40096"/>
                  <a:gd name="connsiteX3" fmla="*/ 18713 w 30282"/>
                  <a:gd name="connsiteY3" fmla="*/ 34462 h 40096"/>
                  <a:gd name="connsiteX4" fmla="*/ 7279 w 30282"/>
                  <a:gd name="connsiteY4" fmla="*/ 39671 h 40096"/>
                  <a:gd name="connsiteX5" fmla="*/ 1453 w 30282"/>
                  <a:gd name="connsiteY5" fmla="*/ 34462 h 40096"/>
                  <a:gd name="connsiteX6" fmla="*/ 1453 w 30282"/>
                  <a:gd name="connsiteY6" fmla="*/ 34405 h 40096"/>
                  <a:gd name="connsiteX7" fmla="*/ 5158 w 30282"/>
                  <a:gd name="connsiteY7" fmla="*/ 17026 h 40096"/>
                  <a:gd name="connsiteX8" fmla="*/ 21800 w 30282"/>
                  <a:gd name="connsiteY8" fmla="*/ 4342 h 40096"/>
                  <a:gd name="connsiteX9" fmla="*/ 29247 w 30282"/>
                  <a:gd name="connsiteY9" fmla="*/ -73 h 40096"/>
                  <a:gd name="connsiteX10" fmla="*/ 29217 w 30282"/>
                  <a:gd name="connsiteY10" fmla="*/ 5957 h 40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82" h="40096">
                    <a:moveTo>
                      <a:pt x="29217" y="5957"/>
                    </a:moveTo>
                    <a:cubicBezTo>
                      <a:pt x="27661" y="10456"/>
                      <a:pt x="28089" y="16996"/>
                      <a:pt x="26924" y="22856"/>
                    </a:cubicBezTo>
                    <a:cubicBezTo>
                      <a:pt x="24098" y="26735"/>
                      <a:pt x="21520" y="31093"/>
                      <a:pt x="18745" y="34432"/>
                    </a:cubicBezTo>
                    <a:lnTo>
                      <a:pt x="18713" y="34462"/>
                    </a:lnTo>
                    <a:cubicBezTo>
                      <a:pt x="15491" y="38424"/>
                      <a:pt x="11922" y="40999"/>
                      <a:pt x="7279" y="39671"/>
                    </a:cubicBezTo>
                    <a:cubicBezTo>
                      <a:pt x="4448" y="38850"/>
                      <a:pt x="2664" y="37010"/>
                      <a:pt x="1453" y="34462"/>
                    </a:cubicBezTo>
                    <a:cubicBezTo>
                      <a:pt x="1453" y="34432"/>
                      <a:pt x="1453" y="34432"/>
                      <a:pt x="1453" y="34405"/>
                    </a:cubicBezTo>
                    <a:cubicBezTo>
                      <a:pt x="-674" y="26591"/>
                      <a:pt x="-1184" y="20563"/>
                      <a:pt x="5158" y="17026"/>
                    </a:cubicBezTo>
                    <a:cubicBezTo>
                      <a:pt x="11526" y="13484"/>
                      <a:pt x="14388" y="10034"/>
                      <a:pt x="21800" y="4342"/>
                    </a:cubicBezTo>
                    <a:cubicBezTo>
                      <a:pt x="25426" y="1569"/>
                      <a:pt x="27946" y="-73"/>
                      <a:pt x="29247" y="-73"/>
                    </a:cubicBezTo>
                    <a:cubicBezTo>
                      <a:pt x="30634" y="-71"/>
                      <a:pt x="30661" y="1740"/>
                      <a:pt x="29217" y="5957"/>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 name="Free-form: Shape 1606">
                <a:extLst>
                  <a:ext uri="{FF2B5EF4-FFF2-40B4-BE49-F238E27FC236}">
                    <a16:creationId xmlns:a16="http://schemas.microsoft.com/office/drawing/2014/main" id="{AEAF71E5-E0C8-3F1B-419A-4342C60DCA7D}"/>
                  </a:ext>
                </a:extLst>
              </p:cNvPr>
              <p:cNvSpPr/>
              <p:nvPr/>
            </p:nvSpPr>
            <p:spPr>
              <a:xfrm>
                <a:off x="5677801" y="2089169"/>
                <a:ext cx="172060" cy="520439"/>
              </a:xfrm>
              <a:custGeom>
                <a:avLst/>
                <a:gdLst>
                  <a:gd name="connsiteX0" fmla="*/ 137401 w 172060"/>
                  <a:gd name="connsiteY0" fmla="*/ 1484 h 520439"/>
                  <a:gd name="connsiteX1" fmla="*/ 125063 w 172060"/>
                  <a:gd name="connsiteY1" fmla="*/ 4571 h 520439"/>
                  <a:gd name="connsiteX2" fmla="*/ 125030 w 172060"/>
                  <a:gd name="connsiteY2" fmla="*/ 4571 h 520439"/>
                  <a:gd name="connsiteX3" fmla="*/ 91404 w 172060"/>
                  <a:gd name="connsiteY3" fmla="*/ 13120 h 520439"/>
                  <a:gd name="connsiteX4" fmla="*/ 32674 w 172060"/>
                  <a:gd name="connsiteY4" fmla="*/ 49609 h 520439"/>
                  <a:gd name="connsiteX5" fmla="*/ 10 w 172060"/>
                  <a:gd name="connsiteY5" fmla="*/ 121824 h 520439"/>
                  <a:gd name="connsiteX6" fmla="*/ 10 w 172060"/>
                  <a:gd name="connsiteY6" fmla="*/ 121853 h 520439"/>
                  <a:gd name="connsiteX7" fmla="*/ 10734 w 172060"/>
                  <a:gd name="connsiteY7" fmla="*/ 145859 h 520439"/>
                  <a:gd name="connsiteX8" fmla="*/ 30552 w 172060"/>
                  <a:gd name="connsiteY8" fmla="*/ 254137 h 520439"/>
                  <a:gd name="connsiteX9" fmla="*/ 31400 w 172060"/>
                  <a:gd name="connsiteY9" fmla="*/ 260848 h 520439"/>
                  <a:gd name="connsiteX10" fmla="*/ 50364 w 172060"/>
                  <a:gd name="connsiteY10" fmla="*/ 319248 h 520439"/>
                  <a:gd name="connsiteX11" fmla="*/ 68053 w 172060"/>
                  <a:gd name="connsiteY11" fmla="*/ 385065 h 520439"/>
                  <a:gd name="connsiteX12" fmla="*/ 80082 w 172060"/>
                  <a:gd name="connsiteY12" fmla="*/ 455131 h 520439"/>
                  <a:gd name="connsiteX13" fmla="*/ 91516 w 172060"/>
                  <a:gd name="connsiteY13" fmla="*/ 496970 h 520439"/>
                  <a:gd name="connsiteX14" fmla="*/ 90727 w 172060"/>
                  <a:gd name="connsiteY14" fmla="*/ 497480 h 520439"/>
                  <a:gd name="connsiteX15" fmla="*/ 90694 w 172060"/>
                  <a:gd name="connsiteY15" fmla="*/ 503510 h 520439"/>
                  <a:gd name="connsiteX16" fmla="*/ 88402 w 172060"/>
                  <a:gd name="connsiteY16" fmla="*/ 520409 h 520439"/>
                  <a:gd name="connsiteX17" fmla="*/ 91402 w 172060"/>
                  <a:gd name="connsiteY17" fmla="*/ 516701 h 520439"/>
                  <a:gd name="connsiteX18" fmla="*/ 99442 w 172060"/>
                  <a:gd name="connsiteY18" fmla="*/ 501865 h 520439"/>
                  <a:gd name="connsiteX19" fmla="*/ 99553 w 172060"/>
                  <a:gd name="connsiteY19" fmla="*/ 495469 h 520439"/>
                  <a:gd name="connsiteX20" fmla="*/ 85743 w 172060"/>
                  <a:gd name="connsiteY20" fmla="*/ 460790 h 520439"/>
                  <a:gd name="connsiteX21" fmla="*/ 77248 w 172060"/>
                  <a:gd name="connsiteY21" fmla="*/ 399219 h 520439"/>
                  <a:gd name="connsiteX22" fmla="*/ 58849 w 172060"/>
                  <a:gd name="connsiteY22" fmla="*/ 317125 h 520439"/>
                  <a:gd name="connsiteX23" fmla="*/ 35104 w 172060"/>
                  <a:gd name="connsiteY23" fmla="*/ 260311 h 520439"/>
                  <a:gd name="connsiteX24" fmla="*/ 34083 w 172060"/>
                  <a:gd name="connsiteY24" fmla="*/ 250600 h 520439"/>
                  <a:gd name="connsiteX25" fmla="*/ 19929 w 172060"/>
                  <a:gd name="connsiteY25" fmla="*/ 155765 h 520439"/>
                  <a:gd name="connsiteX26" fmla="*/ 15685 w 172060"/>
                  <a:gd name="connsiteY26" fmla="*/ 104103 h 520439"/>
                  <a:gd name="connsiteX27" fmla="*/ 61681 w 172060"/>
                  <a:gd name="connsiteY27" fmla="*/ 34748 h 520439"/>
                  <a:gd name="connsiteX28" fmla="*/ 119708 w 172060"/>
                  <a:gd name="connsiteY28" fmla="*/ 16348 h 520439"/>
                  <a:gd name="connsiteX29" fmla="*/ 172070 w 172060"/>
                  <a:gd name="connsiteY29" fmla="*/ 7856 h 520439"/>
                  <a:gd name="connsiteX30" fmla="*/ 137401 w 172060"/>
                  <a:gd name="connsiteY30" fmla="*/ 1484 h 5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2060" h="520439">
                    <a:moveTo>
                      <a:pt x="137401" y="1484"/>
                    </a:moveTo>
                    <a:cubicBezTo>
                      <a:pt x="131992" y="2761"/>
                      <a:pt x="128117" y="3747"/>
                      <a:pt x="125063" y="4571"/>
                    </a:cubicBezTo>
                    <a:lnTo>
                      <a:pt x="125030" y="4571"/>
                    </a:lnTo>
                    <a:cubicBezTo>
                      <a:pt x="114445" y="7431"/>
                      <a:pt x="113342" y="8423"/>
                      <a:pt x="91404" y="13120"/>
                    </a:cubicBezTo>
                    <a:cubicBezTo>
                      <a:pt x="63099" y="19177"/>
                      <a:pt x="44028" y="36190"/>
                      <a:pt x="32674" y="49609"/>
                    </a:cubicBezTo>
                    <a:cubicBezTo>
                      <a:pt x="17107" y="68010"/>
                      <a:pt x="4880" y="90064"/>
                      <a:pt x="10" y="121824"/>
                    </a:cubicBezTo>
                    <a:cubicBezTo>
                      <a:pt x="37" y="121853"/>
                      <a:pt x="10" y="121853"/>
                      <a:pt x="10" y="121853"/>
                    </a:cubicBezTo>
                    <a:cubicBezTo>
                      <a:pt x="4341" y="130600"/>
                      <a:pt x="8078" y="138866"/>
                      <a:pt x="10734" y="145859"/>
                    </a:cubicBezTo>
                    <a:cubicBezTo>
                      <a:pt x="20641" y="172043"/>
                      <a:pt x="24888" y="203890"/>
                      <a:pt x="30552" y="254137"/>
                    </a:cubicBezTo>
                    <a:cubicBezTo>
                      <a:pt x="30806" y="256487"/>
                      <a:pt x="31086" y="258723"/>
                      <a:pt x="31400" y="260848"/>
                    </a:cubicBezTo>
                    <a:cubicBezTo>
                      <a:pt x="37375" y="303904"/>
                      <a:pt x="49009" y="299489"/>
                      <a:pt x="50364" y="319248"/>
                    </a:cubicBezTo>
                    <a:cubicBezTo>
                      <a:pt x="51776" y="339971"/>
                      <a:pt x="71595" y="354349"/>
                      <a:pt x="68053" y="385065"/>
                    </a:cubicBezTo>
                    <a:cubicBezTo>
                      <a:pt x="64492" y="415779"/>
                      <a:pt x="77253" y="441682"/>
                      <a:pt x="80082" y="455131"/>
                    </a:cubicBezTo>
                    <a:cubicBezTo>
                      <a:pt x="82830" y="468154"/>
                      <a:pt x="88884" y="491137"/>
                      <a:pt x="91516" y="496970"/>
                    </a:cubicBezTo>
                    <a:lnTo>
                      <a:pt x="90727" y="497480"/>
                    </a:lnTo>
                    <a:cubicBezTo>
                      <a:pt x="92115" y="497480"/>
                      <a:pt x="92139" y="499290"/>
                      <a:pt x="90694" y="503510"/>
                    </a:cubicBezTo>
                    <a:cubicBezTo>
                      <a:pt x="89139" y="508009"/>
                      <a:pt x="89567" y="514549"/>
                      <a:pt x="88402" y="520409"/>
                    </a:cubicBezTo>
                    <a:cubicBezTo>
                      <a:pt x="89364" y="519108"/>
                      <a:pt x="90356" y="517832"/>
                      <a:pt x="91402" y="516701"/>
                    </a:cubicBezTo>
                    <a:cubicBezTo>
                      <a:pt x="96865" y="510758"/>
                      <a:pt x="98843" y="506538"/>
                      <a:pt x="99442" y="501865"/>
                    </a:cubicBezTo>
                    <a:cubicBezTo>
                      <a:pt x="99665" y="499857"/>
                      <a:pt x="99665" y="497789"/>
                      <a:pt x="99553" y="495469"/>
                    </a:cubicBezTo>
                    <a:cubicBezTo>
                      <a:pt x="99188" y="487684"/>
                      <a:pt x="84326" y="479900"/>
                      <a:pt x="85743" y="460790"/>
                    </a:cubicBezTo>
                    <a:cubicBezTo>
                      <a:pt x="87155" y="441682"/>
                      <a:pt x="77248" y="424699"/>
                      <a:pt x="77248" y="399219"/>
                    </a:cubicBezTo>
                    <a:cubicBezTo>
                      <a:pt x="77248" y="373739"/>
                      <a:pt x="70172" y="340480"/>
                      <a:pt x="58849" y="317125"/>
                    </a:cubicBezTo>
                    <a:cubicBezTo>
                      <a:pt x="48776" y="296318"/>
                      <a:pt x="38668" y="285054"/>
                      <a:pt x="35104" y="260311"/>
                    </a:cubicBezTo>
                    <a:cubicBezTo>
                      <a:pt x="34649" y="257311"/>
                      <a:pt x="34310" y="254083"/>
                      <a:pt x="34083" y="250600"/>
                    </a:cubicBezTo>
                    <a:cubicBezTo>
                      <a:pt x="31961" y="218753"/>
                      <a:pt x="31961" y="182660"/>
                      <a:pt x="19929" y="155765"/>
                    </a:cubicBezTo>
                    <a:cubicBezTo>
                      <a:pt x="7902" y="128873"/>
                      <a:pt x="10026" y="123919"/>
                      <a:pt x="15685" y="104103"/>
                    </a:cubicBezTo>
                    <a:cubicBezTo>
                      <a:pt x="21349" y="84288"/>
                      <a:pt x="40451" y="46780"/>
                      <a:pt x="61681" y="34748"/>
                    </a:cubicBezTo>
                    <a:cubicBezTo>
                      <a:pt x="82911" y="22720"/>
                      <a:pt x="102014" y="19888"/>
                      <a:pt x="119708" y="16348"/>
                    </a:cubicBezTo>
                    <a:cubicBezTo>
                      <a:pt x="137396" y="12811"/>
                      <a:pt x="151550" y="1487"/>
                      <a:pt x="172070" y="7856"/>
                    </a:cubicBezTo>
                    <a:cubicBezTo>
                      <a:pt x="172075" y="7854"/>
                      <a:pt x="161458" y="-4178"/>
                      <a:pt x="137401" y="1484"/>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 name="Free-form: Shape 1607">
                <a:extLst>
                  <a:ext uri="{FF2B5EF4-FFF2-40B4-BE49-F238E27FC236}">
                    <a16:creationId xmlns:a16="http://schemas.microsoft.com/office/drawing/2014/main" id="{20C26CC6-AFD1-0010-7BA0-94AB049ADAB7}"/>
                  </a:ext>
                </a:extLst>
              </p:cNvPr>
              <p:cNvSpPr/>
              <p:nvPr/>
            </p:nvSpPr>
            <p:spPr>
              <a:xfrm>
                <a:off x="5496847" y="2045934"/>
                <a:ext cx="272459" cy="575220"/>
              </a:xfrm>
              <a:custGeom>
                <a:avLst/>
                <a:gdLst>
                  <a:gd name="connsiteX0" fmla="*/ 261061 w 272459"/>
                  <a:gd name="connsiteY0" fmla="*/ 498365 h 575220"/>
                  <a:gd name="connsiteX1" fmla="*/ 249031 w 272459"/>
                  <a:gd name="connsiteY1" fmla="*/ 428300 h 575220"/>
                  <a:gd name="connsiteX2" fmla="*/ 231343 w 272459"/>
                  <a:gd name="connsiteY2" fmla="*/ 362482 h 575220"/>
                  <a:gd name="connsiteX3" fmla="*/ 212378 w 272459"/>
                  <a:gd name="connsiteY3" fmla="*/ 304082 h 575220"/>
                  <a:gd name="connsiteX4" fmla="*/ 211530 w 272459"/>
                  <a:gd name="connsiteY4" fmla="*/ 297372 h 575220"/>
                  <a:gd name="connsiteX5" fmla="*/ 191712 w 272459"/>
                  <a:gd name="connsiteY5" fmla="*/ 189093 h 575220"/>
                  <a:gd name="connsiteX6" fmla="*/ 180989 w 272459"/>
                  <a:gd name="connsiteY6" fmla="*/ 165088 h 575220"/>
                  <a:gd name="connsiteX7" fmla="*/ 180989 w 272459"/>
                  <a:gd name="connsiteY7" fmla="*/ 165058 h 575220"/>
                  <a:gd name="connsiteX8" fmla="*/ 163978 w 272459"/>
                  <a:gd name="connsiteY8" fmla="*/ 132477 h 575220"/>
                  <a:gd name="connsiteX9" fmla="*/ 145718 w 272459"/>
                  <a:gd name="connsiteY9" fmla="*/ 99216 h 575220"/>
                  <a:gd name="connsiteX10" fmla="*/ 95478 w 272459"/>
                  <a:gd name="connsiteY10" fmla="*/ 56357 h 575220"/>
                  <a:gd name="connsiteX11" fmla="*/ 57267 w 272459"/>
                  <a:gd name="connsiteY11" fmla="*/ 13583 h 575220"/>
                  <a:gd name="connsiteX12" fmla="*/ 55091 w 272459"/>
                  <a:gd name="connsiteY12" fmla="*/ 10837 h 575220"/>
                  <a:gd name="connsiteX13" fmla="*/ 55058 w 272459"/>
                  <a:gd name="connsiteY13" fmla="*/ 10837 h 575220"/>
                  <a:gd name="connsiteX14" fmla="*/ 32 w 272459"/>
                  <a:gd name="connsiteY14" fmla="*/ 6365 h 575220"/>
                  <a:gd name="connsiteX15" fmla="*/ 35077 w 272459"/>
                  <a:gd name="connsiteY15" fmla="*/ 8856 h 575220"/>
                  <a:gd name="connsiteX16" fmla="*/ 87922 w 272459"/>
                  <a:gd name="connsiteY16" fmla="*/ 58878 h 575220"/>
                  <a:gd name="connsiteX17" fmla="*/ 159791 w 272459"/>
                  <a:gd name="connsiteY17" fmla="*/ 134716 h 575220"/>
                  <a:gd name="connsiteX18" fmla="*/ 162447 w 272459"/>
                  <a:gd name="connsiteY18" fmla="*/ 140036 h 575220"/>
                  <a:gd name="connsiteX19" fmla="*/ 192650 w 272459"/>
                  <a:gd name="connsiteY19" fmla="*/ 239116 h 575220"/>
                  <a:gd name="connsiteX20" fmla="*/ 203972 w 272459"/>
                  <a:gd name="connsiteY20" fmla="*/ 335363 h 575220"/>
                  <a:gd name="connsiteX21" fmla="*/ 193582 w 272459"/>
                  <a:gd name="connsiteY21" fmla="*/ 428780 h 575220"/>
                  <a:gd name="connsiteX22" fmla="*/ 175468 w 272459"/>
                  <a:gd name="connsiteY22" fmla="*/ 489898 h 575220"/>
                  <a:gd name="connsiteX23" fmla="*/ 200208 w 272459"/>
                  <a:gd name="connsiteY23" fmla="*/ 489898 h 575220"/>
                  <a:gd name="connsiteX24" fmla="*/ 223554 w 272459"/>
                  <a:gd name="connsiteY24" fmla="*/ 512519 h 575220"/>
                  <a:gd name="connsiteX25" fmla="*/ 236327 w 272459"/>
                  <a:gd name="connsiteY25" fmla="*/ 540714 h 575220"/>
                  <a:gd name="connsiteX26" fmla="*/ 238416 w 272459"/>
                  <a:gd name="connsiteY26" fmla="*/ 548385 h 575220"/>
                  <a:gd name="connsiteX27" fmla="*/ 243909 w 272459"/>
                  <a:gd name="connsiteY27" fmla="*/ 575193 h 575220"/>
                  <a:gd name="connsiteX28" fmla="*/ 247614 w 272459"/>
                  <a:gd name="connsiteY28" fmla="*/ 557814 h 575220"/>
                  <a:gd name="connsiteX29" fmla="*/ 264256 w 272459"/>
                  <a:gd name="connsiteY29" fmla="*/ 545129 h 575220"/>
                  <a:gd name="connsiteX30" fmla="*/ 271703 w 272459"/>
                  <a:gd name="connsiteY30" fmla="*/ 540714 h 575220"/>
                  <a:gd name="connsiteX31" fmla="*/ 272491 w 272459"/>
                  <a:gd name="connsiteY31" fmla="*/ 540205 h 575220"/>
                  <a:gd name="connsiteX32" fmla="*/ 261061 w 272459"/>
                  <a:gd name="connsiteY32" fmla="*/ 498365 h 57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459" h="575220">
                    <a:moveTo>
                      <a:pt x="261061" y="498365"/>
                    </a:moveTo>
                    <a:cubicBezTo>
                      <a:pt x="258229" y="484916"/>
                      <a:pt x="245467" y="459014"/>
                      <a:pt x="249031" y="428300"/>
                    </a:cubicBezTo>
                    <a:cubicBezTo>
                      <a:pt x="252573" y="397584"/>
                      <a:pt x="232755" y="383203"/>
                      <a:pt x="231343" y="362482"/>
                    </a:cubicBezTo>
                    <a:cubicBezTo>
                      <a:pt x="229988" y="342724"/>
                      <a:pt x="218354" y="347139"/>
                      <a:pt x="212378" y="304082"/>
                    </a:cubicBezTo>
                    <a:cubicBezTo>
                      <a:pt x="212067" y="301960"/>
                      <a:pt x="211785" y="299724"/>
                      <a:pt x="211530" y="297372"/>
                    </a:cubicBezTo>
                    <a:cubicBezTo>
                      <a:pt x="205866" y="247125"/>
                      <a:pt x="201623" y="215278"/>
                      <a:pt x="191712" y="189093"/>
                    </a:cubicBezTo>
                    <a:cubicBezTo>
                      <a:pt x="189056" y="182101"/>
                      <a:pt x="185319" y="173834"/>
                      <a:pt x="180989" y="165088"/>
                    </a:cubicBezTo>
                    <a:cubicBezTo>
                      <a:pt x="180989" y="165088"/>
                      <a:pt x="181016" y="165088"/>
                      <a:pt x="180989" y="165058"/>
                    </a:cubicBezTo>
                    <a:cubicBezTo>
                      <a:pt x="175748" y="154415"/>
                      <a:pt x="169721" y="143064"/>
                      <a:pt x="163978" y="132477"/>
                    </a:cubicBezTo>
                    <a:cubicBezTo>
                      <a:pt x="156791" y="119286"/>
                      <a:pt x="150051" y="107255"/>
                      <a:pt x="145718" y="99216"/>
                    </a:cubicBezTo>
                    <a:cubicBezTo>
                      <a:pt x="135106" y="79401"/>
                      <a:pt x="105385" y="73655"/>
                      <a:pt x="95478" y="56357"/>
                    </a:cubicBezTo>
                    <a:cubicBezTo>
                      <a:pt x="85575" y="39060"/>
                      <a:pt x="64345" y="24906"/>
                      <a:pt x="57267" y="13583"/>
                    </a:cubicBezTo>
                    <a:cubicBezTo>
                      <a:pt x="56673" y="12648"/>
                      <a:pt x="55939" y="11742"/>
                      <a:pt x="55091" y="10837"/>
                    </a:cubicBezTo>
                    <a:lnTo>
                      <a:pt x="55058" y="10837"/>
                    </a:lnTo>
                    <a:cubicBezTo>
                      <a:pt x="45408" y="958"/>
                      <a:pt x="19538" y="-5468"/>
                      <a:pt x="32" y="6365"/>
                    </a:cubicBezTo>
                    <a:cubicBezTo>
                      <a:pt x="19647" y="7609"/>
                      <a:pt x="35077" y="8856"/>
                      <a:pt x="35077" y="8856"/>
                    </a:cubicBezTo>
                    <a:cubicBezTo>
                      <a:pt x="45462" y="16415"/>
                      <a:pt x="75665" y="39060"/>
                      <a:pt x="87922" y="58878"/>
                    </a:cubicBezTo>
                    <a:cubicBezTo>
                      <a:pt x="99724" y="77929"/>
                      <a:pt x="136829" y="90895"/>
                      <a:pt x="159791" y="134716"/>
                    </a:cubicBezTo>
                    <a:cubicBezTo>
                      <a:pt x="160691" y="136442"/>
                      <a:pt x="161601" y="138199"/>
                      <a:pt x="162447" y="140036"/>
                    </a:cubicBezTo>
                    <a:cubicBezTo>
                      <a:pt x="185089" y="188161"/>
                      <a:pt x="190753" y="221170"/>
                      <a:pt x="192650" y="239116"/>
                    </a:cubicBezTo>
                    <a:cubicBezTo>
                      <a:pt x="194544" y="257034"/>
                      <a:pt x="199246" y="305158"/>
                      <a:pt x="203972" y="335363"/>
                    </a:cubicBezTo>
                    <a:cubicBezTo>
                      <a:pt x="208698" y="365539"/>
                      <a:pt x="195482" y="399511"/>
                      <a:pt x="193582" y="428780"/>
                    </a:cubicBezTo>
                    <a:cubicBezTo>
                      <a:pt x="192371" y="447720"/>
                      <a:pt x="185235" y="472178"/>
                      <a:pt x="175468" y="489898"/>
                    </a:cubicBezTo>
                    <a:cubicBezTo>
                      <a:pt x="175468" y="489898"/>
                      <a:pt x="191712" y="484946"/>
                      <a:pt x="200208" y="489898"/>
                    </a:cubicBezTo>
                    <a:cubicBezTo>
                      <a:pt x="208698" y="494823"/>
                      <a:pt x="213652" y="504024"/>
                      <a:pt x="223554" y="512519"/>
                    </a:cubicBezTo>
                    <a:cubicBezTo>
                      <a:pt x="231595" y="519425"/>
                      <a:pt x="233573" y="529732"/>
                      <a:pt x="236327" y="540714"/>
                    </a:cubicBezTo>
                    <a:cubicBezTo>
                      <a:pt x="236947" y="543235"/>
                      <a:pt x="237627" y="545807"/>
                      <a:pt x="238416" y="548385"/>
                    </a:cubicBezTo>
                    <a:cubicBezTo>
                      <a:pt x="241443" y="558123"/>
                      <a:pt x="240877" y="568823"/>
                      <a:pt x="243909" y="575193"/>
                    </a:cubicBezTo>
                    <a:cubicBezTo>
                      <a:pt x="241782" y="567379"/>
                      <a:pt x="241272" y="561351"/>
                      <a:pt x="247614" y="557814"/>
                    </a:cubicBezTo>
                    <a:cubicBezTo>
                      <a:pt x="253982" y="554271"/>
                      <a:pt x="256844" y="550821"/>
                      <a:pt x="264256" y="545129"/>
                    </a:cubicBezTo>
                    <a:cubicBezTo>
                      <a:pt x="267882" y="542357"/>
                      <a:pt x="270402" y="540714"/>
                      <a:pt x="271703" y="540714"/>
                    </a:cubicBezTo>
                    <a:lnTo>
                      <a:pt x="272491" y="540205"/>
                    </a:lnTo>
                    <a:cubicBezTo>
                      <a:pt x="269863" y="534372"/>
                      <a:pt x="263806" y="511386"/>
                      <a:pt x="261061" y="498365"/>
                    </a:cubicBezTo>
                    <a:close/>
                  </a:path>
                </a:pathLst>
              </a:custGeom>
              <a:solidFill>
                <a:srgbClr val="FFEEBC"/>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 name="Free-form: Shape 1608">
                <a:extLst>
                  <a:ext uri="{FF2B5EF4-FFF2-40B4-BE49-F238E27FC236}">
                    <a16:creationId xmlns:a16="http://schemas.microsoft.com/office/drawing/2014/main" id="{957667B7-43CF-5E82-66D1-80F340328B92}"/>
                  </a:ext>
                </a:extLst>
              </p:cNvPr>
              <p:cNvSpPr/>
              <p:nvPr/>
            </p:nvSpPr>
            <p:spPr>
              <a:xfrm>
                <a:off x="5661132" y="2533657"/>
                <a:ext cx="72009" cy="53019"/>
              </a:xfrm>
              <a:custGeom>
                <a:avLst/>
                <a:gdLst>
                  <a:gd name="connsiteX0" fmla="*/ 72031 w 72009"/>
                  <a:gd name="connsiteY0" fmla="*/ 52954 h 53019"/>
                  <a:gd name="connsiteX1" fmla="*/ 71998 w 72009"/>
                  <a:gd name="connsiteY1" fmla="*/ 52954 h 53019"/>
                  <a:gd name="connsiteX2" fmla="*/ 19576 w 72009"/>
                  <a:gd name="connsiteY2" fmla="*/ 30022 h 53019"/>
                  <a:gd name="connsiteX3" fmla="*/ 16804 w 72009"/>
                  <a:gd name="connsiteY3" fmla="*/ 26173 h 53019"/>
                  <a:gd name="connsiteX4" fmla="*/ 21 w 72009"/>
                  <a:gd name="connsiteY4" fmla="*/ 17877 h 53019"/>
                  <a:gd name="connsiteX5" fmla="*/ 21 w 72009"/>
                  <a:gd name="connsiteY5" fmla="*/ 17850 h 53019"/>
                  <a:gd name="connsiteX6" fmla="*/ 11173 w 72009"/>
                  <a:gd name="connsiteY6" fmla="*/ 2135 h 53019"/>
                  <a:gd name="connsiteX7" fmla="*/ 35912 w 72009"/>
                  <a:gd name="connsiteY7" fmla="*/ 2135 h 53019"/>
                  <a:gd name="connsiteX8" fmla="*/ 59259 w 72009"/>
                  <a:gd name="connsiteY8" fmla="*/ 24756 h 53019"/>
                  <a:gd name="connsiteX9" fmla="*/ 72031 w 72009"/>
                  <a:gd name="connsiteY9" fmla="*/ 52954 h 5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09" h="53019">
                    <a:moveTo>
                      <a:pt x="72031" y="52954"/>
                    </a:moveTo>
                    <a:lnTo>
                      <a:pt x="71998" y="52954"/>
                    </a:lnTo>
                    <a:cubicBezTo>
                      <a:pt x="71998" y="52954"/>
                      <a:pt x="35235" y="48680"/>
                      <a:pt x="19576" y="30022"/>
                    </a:cubicBezTo>
                    <a:cubicBezTo>
                      <a:pt x="18560" y="28805"/>
                      <a:pt x="17623" y="27531"/>
                      <a:pt x="16804" y="26173"/>
                    </a:cubicBezTo>
                    <a:cubicBezTo>
                      <a:pt x="16804" y="26173"/>
                      <a:pt x="3783" y="25067"/>
                      <a:pt x="21" y="17877"/>
                    </a:cubicBezTo>
                    <a:lnTo>
                      <a:pt x="21" y="17850"/>
                    </a:lnTo>
                    <a:cubicBezTo>
                      <a:pt x="3953" y="13830"/>
                      <a:pt x="7750" y="8420"/>
                      <a:pt x="11173" y="2135"/>
                    </a:cubicBezTo>
                    <a:cubicBezTo>
                      <a:pt x="11173" y="2135"/>
                      <a:pt x="27416" y="-2817"/>
                      <a:pt x="35912" y="2135"/>
                    </a:cubicBezTo>
                    <a:cubicBezTo>
                      <a:pt x="44403" y="7060"/>
                      <a:pt x="49357" y="16262"/>
                      <a:pt x="59259" y="24756"/>
                    </a:cubicBezTo>
                    <a:cubicBezTo>
                      <a:pt x="67299" y="31662"/>
                      <a:pt x="69278" y="41969"/>
                      <a:pt x="72031" y="52954"/>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 name="Free-form: Shape 1609">
                <a:extLst>
                  <a:ext uri="{FF2B5EF4-FFF2-40B4-BE49-F238E27FC236}">
                    <a16:creationId xmlns:a16="http://schemas.microsoft.com/office/drawing/2014/main" id="{B9D76DE4-FBD0-ECD8-0494-B39261B2938B}"/>
                  </a:ext>
                </a:extLst>
              </p:cNvPr>
              <p:cNvSpPr/>
              <p:nvPr/>
            </p:nvSpPr>
            <p:spPr>
              <a:xfrm>
                <a:off x="5570355" y="2551599"/>
                <a:ext cx="110331" cy="42642"/>
              </a:xfrm>
              <a:custGeom>
                <a:avLst/>
                <a:gdLst>
                  <a:gd name="connsiteX0" fmla="*/ 107593 w 110331"/>
                  <a:gd name="connsiteY0" fmla="*/ 8229 h 42642"/>
                  <a:gd name="connsiteX1" fmla="*/ 110365 w 110331"/>
                  <a:gd name="connsiteY1" fmla="*/ 12077 h 42642"/>
                  <a:gd name="connsiteX2" fmla="*/ 53810 w 110331"/>
                  <a:gd name="connsiteY2" fmla="*/ 39425 h 42642"/>
                  <a:gd name="connsiteX3" fmla="*/ 33 w 110331"/>
                  <a:gd name="connsiteY3" fmla="*/ 41915 h 42642"/>
                  <a:gd name="connsiteX4" fmla="*/ 23979 w 110331"/>
                  <a:gd name="connsiteY4" fmla="*/ 12077 h 42642"/>
                  <a:gd name="connsiteX5" fmla="*/ 24122 w 110331"/>
                  <a:gd name="connsiteY5" fmla="*/ 12077 h 42642"/>
                  <a:gd name="connsiteX6" fmla="*/ 84241 w 110331"/>
                  <a:gd name="connsiteY6" fmla="*/ 5169 h 42642"/>
                  <a:gd name="connsiteX7" fmla="*/ 90810 w 110331"/>
                  <a:gd name="connsiteY7" fmla="*/ -68 h 42642"/>
                  <a:gd name="connsiteX8" fmla="*/ 107593 w 110331"/>
                  <a:gd name="connsiteY8" fmla="*/ 8229 h 4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31" h="42642">
                    <a:moveTo>
                      <a:pt x="107593" y="8229"/>
                    </a:moveTo>
                    <a:cubicBezTo>
                      <a:pt x="108414" y="9587"/>
                      <a:pt x="109349" y="10860"/>
                      <a:pt x="110365" y="12077"/>
                    </a:cubicBezTo>
                    <a:cubicBezTo>
                      <a:pt x="95449" y="16636"/>
                      <a:pt x="77162" y="30876"/>
                      <a:pt x="53810" y="39425"/>
                    </a:cubicBezTo>
                    <a:cubicBezTo>
                      <a:pt x="38843" y="44889"/>
                      <a:pt x="12767" y="41493"/>
                      <a:pt x="33" y="41915"/>
                    </a:cubicBezTo>
                    <a:cubicBezTo>
                      <a:pt x="7084" y="32318"/>
                      <a:pt x="14217" y="12107"/>
                      <a:pt x="23979" y="12077"/>
                    </a:cubicBezTo>
                    <a:cubicBezTo>
                      <a:pt x="24011" y="12077"/>
                      <a:pt x="24063" y="12077"/>
                      <a:pt x="24122" y="12077"/>
                    </a:cubicBezTo>
                    <a:cubicBezTo>
                      <a:pt x="50306" y="12701"/>
                      <a:pt x="72298" y="12077"/>
                      <a:pt x="84241" y="5169"/>
                    </a:cubicBezTo>
                    <a:cubicBezTo>
                      <a:pt x="86479" y="3898"/>
                      <a:pt x="88661" y="2114"/>
                      <a:pt x="90810" y="-68"/>
                    </a:cubicBezTo>
                    <a:cubicBezTo>
                      <a:pt x="94571" y="7123"/>
                      <a:pt x="107593" y="8229"/>
                      <a:pt x="107593" y="8229"/>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 name="Free-form: Shape 1610">
                <a:extLst>
                  <a:ext uri="{FF2B5EF4-FFF2-40B4-BE49-F238E27FC236}">
                    <a16:creationId xmlns:a16="http://schemas.microsoft.com/office/drawing/2014/main" id="{04C99ECC-6609-A750-8736-E998E2E42B24}"/>
                  </a:ext>
                </a:extLst>
              </p:cNvPr>
              <p:cNvSpPr/>
              <p:nvPr/>
            </p:nvSpPr>
            <p:spPr>
              <a:xfrm>
                <a:off x="5305253" y="2568747"/>
                <a:ext cx="203853" cy="250533"/>
              </a:xfrm>
              <a:custGeom>
                <a:avLst/>
                <a:gdLst>
                  <a:gd name="connsiteX0" fmla="*/ 192999 w 203853"/>
                  <a:gd name="connsiteY0" fmla="*/ 29983 h 250533"/>
                  <a:gd name="connsiteX1" fmla="*/ 203923 w 203853"/>
                  <a:gd name="connsiteY1" fmla="*/ 42977 h 250533"/>
                  <a:gd name="connsiteX2" fmla="*/ 154078 w 203853"/>
                  <a:gd name="connsiteY2" fmla="*/ 83063 h 250533"/>
                  <a:gd name="connsiteX3" fmla="*/ 93930 w 203853"/>
                  <a:gd name="connsiteY3" fmla="*/ 121983 h 250533"/>
                  <a:gd name="connsiteX4" fmla="*/ 45811 w 203853"/>
                  <a:gd name="connsiteY4" fmla="*/ 187091 h 250533"/>
                  <a:gd name="connsiteX5" fmla="*/ 69 w 203853"/>
                  <a:gd name="connsiteY5" fmla="*/ 250445 h 250533"/>
                  <a:gd name="connsiteX6" fmla="*/ 11592 w 203853"/>
                  <a:gd name="connsiteY6" fmla="*/ 225787 h 250533"/>
                  <a:gd name="connsiteX7" fmla="*/ 40857 w 203853"/>
                  <a:gd name="connsiteY7" fmla="*/ 138034 h 250533"/>
                  <a:gd name="connsiteX8" fmla="*/ 86144 w 203853"/>
                  <a:gd name="connsiteY8" fmla="*/ 79518 h 250533"/>
                  <a:gd name="connsiteX9" fmla="*/ 158774 w 203853"/>
                  <a:gd name="connsiteY9" fmla="*/ 27628 h 250533"/>
                  <a:gd name="connsiteX10" fmla="*/ 201150 w 203853"/>
                  <a:gd name="connsiteY10" fmla="*/ -88 h 250533"/>
                  <a:gd name="connsiteX11" fmla="*/ 192999 w 203853"/>
                  <a:gd name="connsiteY11" fmla="*/ 29983 h 25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853" h="250533">
                    <a:moveTo>
                      <a:pt x="192999" y="29983"/>
                    </a:moveTo>
                    <a:cubicBezTo>
                      <a:pt x="195630" y="34908"/>
                      <a:pt x="199308" y="39494"/>
                      <a:pt x="203923" y="42977"/>
                    </a:cubicBezTo>
                    <a:cubicBezTo>
                      <a:pt x="185863" y="49658"/>
                      <a:pt x="166815" y="65370"/>
                      <a:pt x="154078" y="83063"/>
                    </a:cubicBezTo>
                    <a:cubicBezTo>
                      <a:pt x="141338" y="100753"/>
                      <a:pt x="112328" y="106415"/>
                      <a:pt x="93930" y="121983"/>
                    </a:cubicBezTo>
                    <a:cubicBezTo>
                      <a:pt x="75532" y="137554"/>
                      <a:pt x="57844" y="159492"/>
                      <a:pt x="45811" y="187091"/>
                    </a:cubicBezTo>
                    <a:cubicBezTo>
                      <a:pt x="34009" y="214184"/>
                      <a:pt x="19462" y="236517"/>
                      <a:pt x="69" y="250445"/>
                    </a:cubicBezTo>
                    <a:cubicBezTo>
                      <a:pt x="5562" y="246201"/>
                      <a:pt x="9126" y="238983"/>
                      <a:pt x="11592" y="225787"/>
                    </a:cubicBezTo>
                    <a:cubicBezTo>
                      <a:pt x="17251" y="195583"/>
                      <a:pt x="21982" y="160682"/>
                      <a:pt x="40857" y="138034"/>
                    </a:cubicBezTo>
                    <a:cubicBezTo>
                      <a:pt x="59711" y="115386"/>
                      <a:pt x="58773" y="97436"/>
                      <a:pt x="86144" y="79518"/>
                    </a:cubicBezTo>
                    <a:cubicBezTo>
                      <a:pt x="113488" y="61600"/>
                      <a:pt x="136130" y="49311"/>
                      <a:pt x="158774" y="27628"/>
                    </a:cubicBezTo>
                    <a:cubicBezTo>
                      <a:pt x="171625" y="15285"/>
                      <a:pt x="184476" y="5718"/>
                      <a:pt x="201150" y="-88"/>
                    </a:cubicBezTo>
                    <a:cubicBezTo>
                      <a:pt x="192744" y="3289"/>
                      <a:pt x="186625" y="17952"/>
                      <a:pt x="192999" y="29983"/>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 name="Free-form: Shape 1611">
                <a:extLst>
                  <a:ext uri="{FF2B5EF4-FFF2-40B4-BE49-F238E27FC236}">
                    <a16:creationId xmlns:a16="http://schemas.microsoft.com/office/drawing/2014/main" id="{70733C17-443D-3863-67AA-2E3BACDBFD78}"/>
                  </a:ext>
                </a:extLst>
              </p:cNvPr>
              <p:cNvSpPr/>
              <p:nvPr/>
            </p:nvSpPr>
            <p:spPr>
              <a:xfrm>
                <a:off x="5551905" y="2056799"/>
                <a:ext cx="250917" cy="154221"/>
              </a:xfrm>
              <a:custGeom>
                <a:avLst/>
                <a:gdLst>
                  <a:gd name="connsiteX0" fmla="*/ 250942 w 250917"/>
                  <a:gd name="connsiteY0" fmla="*/ 36974 h 154221"/>
                  <a:gd name="connsiteX1" fmla="*/ 217317 w 250917"/>
                  <a:gd name="connsiteY1" fmla="*/ 45523 h 154221"/>
                  <a:gd name="connsiteX2" fmla="*/ 158586 w 250917"/>
                  <a:gd name="connsiteY2" fmla="*/ 82012 h 154221"/>
                  <a:gd name="connsiteX3" fmla="*/ 125922 w 250917"/>
                  <a:gd name="connsiteY3" fmla="*/ 154226 h 154221"/>
                  <a:gd name="connsiteX4" fmla="*/ 108912 w 250917"/>
                  <a:gd name="connsiteY4" fmla="*/ 121645 h 154221"/>
                  <a:gd name="connsiteX5" fmla="*/ 90652 w 250917"/>
                  <a:gd name="connsiteY5" fmla="*/ 88384 h 154221"/>
                  <a:gd name="connsiteX6" fmla="*/ 40411 w 250917"/>
                  <a:gd name="connsiteY6" fmla="*/ 45525 h 154221"/>
                  <a:gd name="connsiteX7" fmla="*/ 2201 w 250917"/>
                  <a:gd name="connsiteY7" fmla="*/ 2751 h 154221"/>
                  <a:gd name="connsiteX8" fmla="*/ 24 w 250917"/>
                  <a:gd name="connsiteY8" fmla="*/ 5 h 154221"/>
                  <a:gd name="connsiteX9" fmla="*/ 54563 w 250917"/>
                  <a:gd name="connsiteY9" fmla="*/ 10537 h 154221"/>
                  <a:gd name="connsiteX10" fmla="*/ 114711 w 250917"/>
                  <a:gd name="connsiteY10" fmla="*/ 19736 h 154221"/>
                  <a:gd name="connsiteX11" fmla="*/ 159998 w 250917"/>
                  <a:gd name="connsiteY11" fmla="*/ 26813 h 154221"/>
                  <a:gd name="connsiteX12" fmla="*/ 209190 w 250917"/>
                  <a:gd name="connsiteY12" fmla="*/ 26813 h 154221"/>
                  <a:gd name="connsiteX13" fmla="*/ 250942 w 250917"/>
                  <a:gd name="connsiteY13" fmla="*/ 36974 h 1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917" h="154221">
                    <a:moveTo>
                      <a:pt x="250942" y="36974"/>
                    </a:moveTo>
                    <a:cubicBezTo>
                      <a:pt x="240357" y="39834"/>
                      <a:pt x="239254" y="40826"/>
                      <a:pt x="217317" y="45523"/>
                    </a:cubicBezTo>
                    <a:cubicBezTo>
                      <a:pt x="189011" y="51580"/>
                      <a:pt x="169941" y="68593"/>
                      <a:pt x="158586" y="82012"/>
                    </a:cubicBezTo>
                    <a:cubicBezTo>
                      <a:pt x="143020" y="100412"/>
                      <a:pt x="130792" y="122466"/>
                      <a:pt x="125922" y="154226"/>
                    </a:cubicBezTo>
                    <a:cubicBezTo>
                      <a:pt x="120681" y="143583"/>
                      <a:pt x="114654" y="132232"/>
                      <a:pt x="108912" y="121645"/>
                    </a:cubicBezTo>
                    <a:cubicBezTo>
                      <a:pt x="101725" y="108454"/>
                      <a:pt x="94985" y="96423"/>
                      <a:pt x="90652" y="88384"/>
                    </a:cubicBezTo>
                    <a:cubicBezTo>
                      <a:pt x="80040" y="68569"/>
                      <a:pt x="50319" y="62823"/>
                      <a:pt x="40411" y="45525"/>
                    </a:cubicBezTo>
                    <a:cubicBezTo>
                      <a:pt x="30509" y="28228"/>
                      <a:pt x="9279" y="14074"/>
                      <a:pt x="2201" y="2751"/>
                    </a:cubicBezTo>
                    <a:cubicBezTo>
                      <a:pt x="1607" y="1816"/>
                      <a:pt x="873" y="910"/>
                      <a:pt x="24" y="5"/>
                    </a:cubicBezTo>
                    <a:cubicBezTo>
                      <a:pt x="13553" y="4165"/>
                      <a:pt x="37582" y="2043"/>
                      <a:pt x="54563" y="10537"/>
                    </a:cubicBezTo>
                    <a:cubicBezTo>
                      <a:pt x="71549" y="19029"/>
                      <a:pt x="100560" y="19736"/>
                      <a:pt x="114711" y="19736"/>
                    </a:cubicBezTo>
                    <a:cubicBezTo>
                      <a:pt x="128863" y="19736"/>
                      <a:pt x="150797" y="21151"/>
                      <a:pt x="159998" y="26813"/>
                    </a:cubicBezTo>
                    <a:cubicBezTo>
                      <a:pt x="169198" y="32475"/>
                      <a:pt x="191163" y="24691"/>
                      <a:pt x="209190" y="26813"/>
                    </a:cubicBezTo>
                    <a:cubicBezTo>
                      <a:pt x="227225" y="28935"/>
                      <a:pt x="231580" y="33012"/>
                      <a:pt x="250942" y="36974"/>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 name="Free-form: Shape 1612">
                <a:extLst>
                  <a:ext uri="{FF2B5EF4-FFF2-40B4-BE49-F238E27FC236}">
                    <a16:creationId xmlns:a16="http://schemas.microsoft.com/office/drawing/2014/main" id="{A77DC21A-45E4-91FE-00DA-10E87705E83F}"/>
                  </a:ext>
                </a:extLst>
              </p:cNvPr>
              <p:cNvSpPr/>
              <p:nvPr/>
            </p:nvSpPr>
            <p:spPr>
              <a:xfrm>
                <a:off x="5688944" y="2088651"/>
                <a:ext cx="601869" cy="502434"/>
              </a:xfrm>
              <a:custGeom>
                <a:avLst/>
                <a:gdLst>
                  <a:gd name="connsiteX0" fmla="*/ 88264 w 601869"/>
                  <a:gd name="connsiteY0" fmla="*/ 502381 h 502434"/>
                  <a:gd name="connsiteX1" fmla="*/ 88376 w 601869"/>
                  <a:gd name="connsiteY1" fmla="*/ 495985 h 502434"/>
                  <a:gd name="connsiteX2" fmla="*/ 74566 w 601869"/>
                  <a:gd name="connsiteY2" fmla="*/ 461306 h 502434"/>
                  <a:gd name="connsiteX3" fmla="*/ 66070 w 601869"/>
                  <a:gd name="connsiteY3" fmla="*/ 399735 h 502434"/>
                  <a:gd name="connsiteX4" fmla="*/ 47672 w 601869"/>
                  <a:gd name="connsiteY4" fmla="*/ 317642 h 502434"/>
                  <a:gd name="connsiteX5" fmla="*/ 23927 w 601869"/>
                  <a:gd name="connsiteY5" fmla="*/ 260827 h 502434"/>
                  <a:gd name="connsiteX6" fmla="*/ 22905 w 601869"/>
                  <a:gd name="connsiteY6" fmla="*/ 251116 h 502434"/>
                  <a:gd name="connsiteX7" fmla="*/ 8751 w 601869"/>
                  <a:gd name="connsiteY7" fmla="*/ 156281 h 502434"/>
                  <a:gd name="connsiteX8" fmla="*/ 4507 w 601869"/>
                  <a:gd name="connsiteY8" fmla="*/ 104620 h 502434"/>
                  <a:gd name="connsiteX9" fmla="*/ 50503 w 601869"/>
                  <a:gd name="connsiteY9" fmla="*/ 35265 h 502434"/>
                  <a:gd name="connsiteX10" fmla="*/ 108530 w 601869"/>
                  <a:gd name="connsiteY10" fmla="*/ 16864 h 502434"/>
                  <a:gd name="connsiteX11" fmla="*/ 160892 w 601869"/>
                  <a:gd name="connsiteY11" fmla="*/ 8373 h 502434"/>
                  <a:gd name="connsiteX12" fmla="*/ 206889 w 601869"/>
                  <a:gd name="connsiteY12" fmla="*/ 8373 h 502434"/>
                  <a:gd name="connsiteX13" fmla="*/ 284018 w 601869"/>
                  <a:gd name="connsiteY13" fmla="*/ 7833 h 502434"/>
                  <a:gd name="connsiteX14" fmla="*/ 407851 w 601869"/>
                  <a:gd name="connsiteY14" fmla="*/ 472 h 502434"/>
                  <a:gd name="connsiteX15" fmla="*/ 557155 w 601869"/>
                  <a:gd name="connsiteY15" fmla="*/ 9758 h 502434"/>
                  <a:gd name="connsiteX16" fmla="*/ 601737 w 601869"/>
                  <a:gd name="connsiteY16" fmla="*/ 37384 h 502434"/>
                  <a:gd name="connsiteX17" fmla="*/ 572727 w 601869"/>
                  <a:gd name="connsiteY17" fmla="*/ 82679 h 502434"/>
                  <a:gd name="connsiteX18" fmla="*/ 500546 w 601869"/>
                  <a:gd name="connsiteY18" fmla="*/ 159818 h 502434"/>
                  <a:gd name="connsiteX19" fmla="*/ 450306 w 601869"/>
                  <a:gd name="connsiteY19" fmla="*/ 246866 h 502434"/>
                  <a:gd name="connsiteX20" fmla="*/ 406434 w 601869"/>
                  <a:gd name="connsiteY20" fmla="*/ 303483 h 502434"/>
                  <a:gd name="connsiteX21" fmla="*/ 373179 w 601869"/>
                  <a:gd name="connsiteY21" fmla="*/ 354437 h 502434"/>
                  <a:gd name="connsiteX22" fmla="*/ 317275 w 601869"/>
                  <a:gd name="connsiteY22" fmla="*/ 406102 h 502434"/>
                  <a:gd name="connsiteX23" fmla="*/ 211840 w 601869"/>
                  <a:gd name="connsiteY23" fmla="*/ 475058 h 502434"/>
                  <a:gd name="connsiteX24" fmla="*/ 88376 w 601869"/>
                  <a:gd name="connsiteY24" fmla="*/ 502406 h 502434"/>
                  <a:gd name="connsiteX25" fmla="*/ 88264 w 601869"/>
                  <a:gd name="connsiteY25" fmla="*/ 502381 h 50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1869" h="502434">
                    <a:moveTo>
                      <a:pt x="88264" y="502381"/>
                    </a:moveTo>
                    <a:cubicBezTo>
                      <a:pt x="88487" y="500373"/>
                      <a:pt x="88487" y="498305"/>
                      <a:pt x="88376" y="495985"/>
                    </a:cubicBezTo>
                    <a:cubicBezTo>
                      <a:pt x="88010" y="488201"/>
                      <a:pt x="73148" y="480417"/>
                      <a:pt x="74566" y="461306"/>
                    </a:cubicBezTo>
                    <a:cubicBezTo>
                      <a:pt x="75977" y="442198"/>
                      <a:pt x="66070" y="425215"/>
                      <a:pt x="66070" y="399735"/>
                    </a:cubicBezTo>
                    <a:cubicBezTo>
                      <a:pt x="66070" y="374255"/>
                      <a:pt x="58994" y="340997"/>
                      <a:pt x="47672" y="317642"/>
                    </a:cubicBezTo>
                    <a:cubicBezTo>
                      <a:pt x="37599" y="296834"/>
                      <a:pt x="27490" y="285570"/>
                      <a:pt x="23927" y="260827"/>
                    </a:cubicBezTo>
                    <a:cubicBezTo>
                      <a:pt x="23471" y="257827"/>
                      <a:pt x="23133" y="254599"/>
                      <a:pt x="22905" y="251116"/>
                    </a:cubicBezTo>
                    <a:cubicBezTo>
                      <a:pt x="20783" y="219270"/>
                      <a:pt x="20783" y="183176"/>
                      <a:pt x="8751" y="156281"/>
                    </a:cubicBezTo>
                    <a:cubicBezTo>
                      <a:pt x="-3276" y="129389"/>
                      <a:pt x="-1152" y="124435"/>
                      <a:pt x="4507" y="104620"/>
                    </a:cubicBezTo>
                    <a:cubicBezTo>
                      <a:pt x="10171" y="84804"/>
                      <a:pt x="29273" y="47296"/>
                      <a:pt x="50503" y="35265"/>
                    </a:cubicBezTo>
                    <a:cubicBezTo>
                      <a:pt x="71734" y="23236"/>
                      <a:pt x="90836" y="20404"/>
                      <a:pt x="108530" y="16864"/>
                    </a:cubicBezTo>
                    <a:cubicBezTo>
                      <a:pt x="126218" y="13327"/>
                      <a:pt x="140372" y="2003"/>
                      <a:pt x="160892" y="8373"/>
                    </a:cubicBezTo>
                    <a:cubicBezTo>
                      <a:pt x="170795" y="11202"/>
                      <a:pt x="189193" y="6248"/>
                      <a:pt x="206889" y="8373"/>
                    </a:cubicBezTo>
                    <a:cubicBezTo>
                      <a:pt x="224577" y="10495"/>
                      <a:pt x="256419" y="10099"/>
                      <a:pt x="284018" y="7833"/>
                    </a:cubicBezTo>
                    <a:cubicBezTo>
                      <a:pt x="311616" y="5540"/>
                      <a:pt x="376713" y="2513"/>
                      <a:pt x="407851" y="472"/>
                    </a:cubicBezTo>
                    <a:cubicBezTo>
                      <a:pt x="438983" y="-1536"/>
                      <a:pt x="523898" y="2681"/>
                      <a:pt x="557155" y="9758"/>
                    </a:cubicBezTo>
                    <a:cubicBezTo>
                      <a:pt x="590415" y="16861"/>
                      <a:pt x="603152" y="17569"/>
                      <a:pt x="601737" y="37384"/>
                    </a:cubicBezTo>
                    <a:cubicBezTo>
                      <a:pt x="600325" y="57202"/>
                      <a:pt x="589707" y="71356"/>
                      <a:pt x="572727" y="82679"/>
                    </a:cubicBezTo>
                    <a:cubicBezTo>
                      <a:pt x="555740" y="94003"/>
                      <a:pt x="514700" y="130801"/>
                      <a:pt x="500546" y="159818"/>
                    </a:cubicBezTo>
                    <a:cubicBezTo>
                      <a:pt x="486392" y="188835"/>
                      <a:pt x="465167" y="227051"/>
                      <a:pt x="450306" y="246866"/>
                    </a:cubicBezTo>
                    <a:cubicBezTo>
                      <a:pt x="435449" y="266684"/>
                      <a:pt x="410677" y="291452"/>
                      <a:pt x="406434" y="303483"/>
                    </a:cubicBezTo>
                    <a:cubicBezTo>
                      <a:pt x="402190" y="315514"/>
                      <a:pt x="388745" y="343116"/>
                      <a:pt x="373179" y="354437"/>
                    </a:cubicBezTo>
                    <a:cubicBezTo>
                      <a:pt x="357613" y="365758"/>
                      <a:pt x="331429" y="394775"/>
                      <a:pt x="317275" y="406102"/>
                    </a:cubicBezTo>
                    <a:cubicBezTo>
                      <a:pt x="303126" y="417426"/>
                      <a:pt x="240856" y="468293"/>
                      <a:pt x="211840" y="475058"/>
                    </a:cubicBezTo>
                    <a:cubicBezTo>
                      <a:pt x="182830" y="481823"/>
                      <a:pt x="116345" y="499603"/>
                      <a:pt x="88376" y="502406"/>
                    </a:cubicBezTo>
                    <a:lnTo>
                      <a:pt x="88264" y="502381"/>
                    </a:ln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 name="Free-form: Shape 1613">
                <a:extLst>
                  <a:ext uri="{FF2B5EF4-FFF2-40B4-BE49-F238E27FC236}">
                    <a16:creationId xmlns:a16="http://schemas.microsoft.com/office/drawing/2014/main" id="{0F1DDC61-7C4E-2760-4B88-3BAA67544099}"/>
                  </a:ext>
                </a:extLst>
              </p:cNvPr>
              <p:cNvSpPr/>
              <p:nvPr/>
            </p:nvSpPr>
            <p:spPr>
              <a:xfrm>
                <a:off x="5071315" y="2049465"/>
                <a:ext cx="630483" cy="777438"/>
              </a:xfrm>
              <a:custGeom>
                <a:avLst/>
                <a:gdLst>
                  <a:gd name="connsiteX0" fmla="*/ 629542 w 630483"/>
                  <a:gd name="connsiteY0" fmla="*/ 331815 h 777438"/>
                  <a:gd name="connsiteX1" fmla="*/ 619152 w 630483"/>
                  <a:gd name="connsiteY1" fmla="*/ 425232 h 777438"/>
                  <a:gd name="connsiteX2" fmla="*/ 601038 w 630483"/>
                  <a:gd name="connsiteY2" fmla="*/ 486350 h 777438"/>
                  <a:gd name="connsiteX3" fmla="*/ 589886 w 630483"/>
                  <a:gd name="connsiteY3" fmla="*/ 502065 h 777438"/>
                  <a:gd name="connsiteX4" fmla="*/ 589886 w 630483"/>
                  <a:gd name="connsiteY4" fmla="*/ 502092 h 777438"/>
                  <a:gd name="connsiteX5" fmla="*/ 583317 w 630483"/>
                  <a:gd name="connsiteY5" fmla="*/ 507328 h 777438"/>
                  <a:gd name="connsiteX6" fmla="*/ 523199 w 630483"/>
                  <a:gd name="connsiteY6" fmla="*/ 514237 h 777438"/>
                  <a:gd name="connsiteX7" fmla="*/ 523055 w 630483"/>
                  <a:gd name="connsiteY7" fmla="*/ 514237 h 777438"/>
                  <a:gd name="connsiteX8" fmla="*/ 481422 w 630483"/>
                  <a:gd name="connsiteY8" fmla="*/ 512993 h 777438"/>
                  <a:gd name="connsiteX9" fmla="*/ 435086 w 630483"/>
                  <a:gd name="connsiteY9" fmla="*/ 519248 h 777438"/>
                  <a:gd name="connsiteX10" fmla="*/ 392710 w 630483"/>
                  <a:gd name="connsiteY10" fmla="*/ 546964 h 777438"/>
                  <a:gd name="connsiteX11" fmla="*/ 320080 w 630483"/>
                  <a:gd name="connsiteY11" fmla="*/ 598854 h 777438"/>
                  <a:gd name="connsiteX12" fmla="*/ 274793 w 630483"/>
                  <a:gd name="connsiteY12" fmla="*/ 657370 h 777438"/>
                  <a:gd name="connsiteX13" fmla="*/ 245528 w 630483"/>
                  <a:gd name="connsiteY13" fmla="*/ 745123 h 777438"/>
                  <a:gd name="connsiteX14" fmla="*/ 234005 w 630483"/>
                  <a:gd name="connsiteY14" fmla="*/ 769781 h 777438"/>
                  <a:gd name="connsiteX15" fmla="*/ 232932 w 630483"/>
                  <a:gd name="connsiteY15" fmla="*/ 770546 h 777438"/>
                  <a:gd name="connsiteX16" fmla="*/ 201201 w 630483"/>
                  <a:gd name="connsiteY16" fmla="*/ 777197 h 777438"/>
                  <a:gd name="connsiteX17" fmla="*/ 132307 w 630483"/>
                  <a:gd name="connsiteY17" fmla="*/ 725307 h 777438"/>
                  <a:gd name="connsiteX18" fmla="*/ 67211 w 630483"/>
                  <a:gd name="connsiteY18" fmla="*/ 606413 h 777438"/>
                  <a:gd name="connsiteX19" fmla="*/ 239 w 630483"/>
                  <a:gd name="connsiteY19" fmla="*/ 360130 h 777438"/>
                  <a:gd name="connsiteX20" fmla="*/ 51189 w 630483"/>
                  <a:gd name="connsiteY20" fmla="*/ 126105 h 777438"/>
                  <a:gd name="connsiteX21" fmla="*/ 239870 w 630483"/>
                  <a:gd name="connsiteY21" fmla="*/ 11932 h 777438"/>
                  <a:gd name="connsiteX22" fmla="*/ 380461 w 630483"/>
                  <a:gd name="connsiteY22" fmla="*/ 608 h 777438"/>
                  <a:gd name="connsiteX23" fmla="*/ 425577 w 630483"/>
                  <a:gd name="connsiteY23" fmla="*/ 2817 h 777438"/>
                  <a:gd name="connsiteX24" fmla="*/ 425604 w 630483"/>
                  <a:gd name="connsiteY24" fmla="*/ 2817 h 777438"/>
                  <a:gd name="connsiteX25" fmla="*/ 460650 w 630483"/>
                  <a:gd name="connsiteY25" fmla="*/ 5308 h 777438"/>
                  <a:gd name="connsiteX26" fmla="*/ 513495 w 630483"/>
                  <a:gd name="connsiteY26" fmla="*/ 55330 h 777438"/>
                  <a:gd name="connsiteX27" fmla="*/ 585363 w 630483"/>
                  <a:gd name="connsiteY27" fmla="*/ 131168 h 777438"/>
                  <a:gd name="connsiteX28" fmla="*/ 588019 w 630483"/>
                  <a:gd name="connsiteY28" fmla="*/ 136488 h 777438"/>
                  <a:gd name="connsiteX29" fmla="*/ 618222 w 630483"/>
                  <a:gd name="connsiteY29" fmla="*/ 235568 h 777438"/>
                  <a:gd name="connsiteX30" fmla="*/ 629542 w 630483"/>
                  <a:gd name="connsiteY30" fmla="*/ 331815 h 77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0483" h="777438">
                    <a:moveTo>
                      <a:pt x="629542" y="331815"/>
                    </a:moveTo>
                    <a:cubicBezTo>
                      <a:pt x="634268" y="361992"/>
                      <a:pt x="621051" y="395963"/>
                      <a:pt x="619152" y="425232"/>
                    </a:cubicBezTo>
                    <a:cubicBezTo>
                      <a:pt x="617940" y="444172"/>
                      <a:pt x="610805" y="468630"/>
                      <a:pt x="601038" y="486350"/>
                    </a:cubicBezTo>
                    <a:cubicBezTo>
                      <a:pt x="597613" y="492635"/>
                      <a:pt x="593819" y="498043"/>
                      <a:pt x="589886" y="502065"/>
                    </a:cubicBezTo>
                    <a:lnTo>
                      <a:pt x="589886" y="502092"/>
                    </a:lnTo>
                    <a:cubicBezTo>
                      <a:pt x="587737" y="504274"/>
                      <a:pt x="585556" y="506057"/>
                      <a:pt x="583317" y="507328"/>
                    </a:cubicBezTo>
                    <a:cubicBezTo>
                      <a:pt x="571377" y="514237"/>
                      <a:pt x="549386" y="514860"/>
                      <a:pt x="523199" y="514237"/>
                    </a:cubicBezTo>
                    <a:cubicBezTo>
                      <a:pt x="523142" y="514237"/>
                      <a:pt x="523088" y="514237"/>
                      <a:pt x="523055" y="514237"/>
                    </a:cubicBezTo>
                    <a:cubicBezTo>
                      <a:pt x="509950" y="513928"/>
                      <a:pt x="495855" y="513302"/>
                      <a:pt x="481422" y="512993"/>
                    </a:cubicBezTo>
                    <a:cubicBezTo>
                      <a:pt x="462652" y="512570"/>
                      <a:pt x="447769" y="514803"/>
                      <a:pt x="435086" y="519248"/>
                    </a:cubicBezTo>
                    <a:cubicBezTo>
                      <a:pt x="418415" y="525054"/>
                      <a:pt x="405561" y="534621"/>
                      <a:pt x="392710" y="546964"/>
                    </a:cubicBezTo>
                    <a:cubicBezTo>
                      <a:pt x="370068" y="568647"/>
                      <a:pt x="347424" y="580933"/>
                      <a:pt x="320080" y="598854"/>
                    </a:cubicBezTo>
                    <a:cubicBezTo>
                      <a:pt x="292709" y="616772"/>
                      <a:pt x="293647" y="634720"/>
                      <a:pt x="274793" y="657370"/>
                    </a:cubicBezTo>
                    <a:cubicBezTo>
                      <a:pt x="255918" y="680015"/>
                      <a:pt x="251186" y="714919"/>
                      <a:pt x="245528" y="745123"/>
                    </a:cubicBezTo>
                    <a:cubicBezTo>
                      <a:pt x="243062" y="758317"/>
                      <a:pt x="239498" y="765534"/>
                      <a:pt x="234005" y="769781"/>
                    </a:cubicBezTo>
                    <a:cubicBezTo>
                      <a:pt x="233672" y="770039"/>
                      <a:pt x="233295" y="770291"/>
                      <a:pt x="232932" y="770546"/>
                    </a:cubicBezTo>
                    <a:cubicBezTo>
                      <a:pt x="225886" y="775243"/>
                      <a:pt x="215835" y="775671"/>
                      <a:pt x="201201" y="777197"/>
                    </a:cubicBezTo>
                    <a:cubicBezTo>
                      <a:pt x="173830" y="780029"/>
                      <a:pt x="152125" y="751720"/>
                      <a:pt x="132307" y="725307"/>
                    </a:cubicBezTo>
                    <a:cubicBezTo>
                      <a:pt x="112495" y="698868"/>
                      <a:pt x="86088" y="653573"/>
                      <a:pt x="67211" y="606413"/>
                    </a:cubicBezTo>
                    <a:cubicBezTo>
                      <a:pt x="48357" y="559223"/>
                      <a:pt x="2109" y="427108"/>
                      <a:pt x="239" y="360130"/>
                    </a:cubicBezTo>
                    <a:cubicBezTo>
                      <a:pt x="-1656" y="293124"/>
                      <a:pt x="12496" y="206301"/>
                      <a:pt x="51189" y="126105"/>
                    </a:cubicBezTo>
                    <a:cubicBezTo>
                      <a:pt x="89858" y="45901"/>
                      <a:pt x="182331" y="26085"/>
                      <a:pt x="239870" y="11932"/>
                    </a:cubicBezTo>
                    <a:cubicBezTo>
                      <a:pt x="297441" y="-2222"/>
                      <a:pt x="346497" y="-354"/>
                      <a:pt x="380461" y="608"/>
                    </a:cubicBezTo>
                    <a:cubicBezTo>
                      <a:pt x="394783" y="1004"/>
                      <a:pt x="411287" y="1909"/>
                      <a:pt x="425577" y="2817"/>
                    </a:cubicBezTo>
                    <a:lnTo>
                      <a:pt x="425604" y="2817"/>
                    </a:lnTo>
                    <a:cubicBezTo>
                      <a:pt x="445219" y="4061"/>
                      <a:pt x="460650" y="5308"/>
                      <a:pt x="460650" y="5308"/>
                    </a:cubicBezTo>
                    <a:cubicBezTo>
                      <a:pt x="471034" y="12867"/>
                      <a:pt x="501237" y="35512"/>
                      <a:pt x="513495" y="55330"/>
                    </a:cubicBezTo>
                    <a:cubicBezTo>
                      <a:pt x="525297" y="74381"/>
                      <a:pt x="562402" y="87347"/>
                      <a:pt x="585363" y="131168"/>
                    </a:cubicBezTo>
                    <a:cubicBezTo>
                      <a:pt x="586263" y="132894"/>
                      <a:pt x="587174" y="134651"/>
                      <a:pt x="588019" y="136488"/>
                    </a:cubicBezTo>
                    <a:cubicBezTo>
                      <a:pt x="610661" y="184613"/>
                      <a:pt x="616325" y="217622"/>
                      <a:pt x="618222" y="235568"/>
                    </a:cubicBezTo>
                    <a:cubicBezTo>
                      <a:pt x="620116" y="253486"/>
                      <a:pt x="624815" y="301611"/>
                      <a:pt x="629542" y="331815"/>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 name="Free-form: Shape 1614">
                <a:extLst>
                  <a:ext uri="{FF2B5EF4-FFF2-40B4-BE49-F238E27FC236}">
                    <a16:creationId xmlns:a16="http://schemas.microsoft.com/office/drawing/2014/main" id="{EF841731-688E-2D2D-36BF-618CA2594EDA}"/>
                  </a:ext>
                </a:extLst>
              </p:cNvPr>
              <p:cNvSpPr/>
              <p:nvPr/>
            </p:nvSpPr>
            <p:spPr>
              <a:xfrm>
                <a:off x="5684700" y="2335143"/>
                <a:ext cx="76879" cy="269939"/>
              </a:xfrm>
              <a:custGeom>
                <a:avLst/>
                <a:gdLst>
                  <a:gd name="connsiteX0" fmla="*/ 52130 w 76879"/>
                  <a:gd name="connsiteY0" fmla="*/ 142698 h 269939"/>
                  <a:gd name="connsiteX1" fmla="*/ 45038 w 76879"/>
                  <a:gd name="connsiteY1" fmla="*/ 137128 h 269939"/>
                  <a:gd name="connsiteX2" fmla="*/ 37390 w 76879"/>
                  <a:gd name="connsiteY2" fmla="*/ 130588 h 269939"/>
                  <a:gd name="connsiteX3" fmla="*/ 35412 w 76879"/>
                  <a:gd name="connsiteY3" fmla="*/ 123023 h 269939"/>
                  <a:gd name="connsiteX4" fmla="*/ 27786 w 76879"/>
                  <a:gd name="connsiteY4" fmla="*/ 87759 h 269939"/>
                  <a:gd name="connsiteX5" fmla="*/ 24288 w 76879"/>
                  <a:gd name="connsiteY5" fmla="*/ 74093 h 269939"/>
                  <a:gd name="connsiteX6" fmla="*/ 16074 w 76879"/>
                  <a:gd name="connsiteY6" fmla="*/ 45919 h 269939"/>
                  <a:gd name="connsiteX7" fmla="*/ 16106 w 76879"/>
                  <a:gd name="connsiteY7" fmla="*/ 46131 h 269939"/>
                  <a:gd name="connsiteX8" fmla="*/ 16900 w 76879"/>
                  <a:gd name="connsiteY8" fmla="*/ 53980 h 269939"/>
                  <a:gd name="connsiteX9" fmla="*/ 22220 w 76879"/>
                  <a:gd name="connsiteY9" fmla="*/ 74568 h 269939"/>
                  <a:gd name="connsiteX10" fmla="*/ 25786 w 76879"/>
                  <a:gd name="connsiteY10" fmla="*/ 88464 h 269939"/>
                  <a:gd name="connsiteX11" fmla="*/ 33293 w 76879"/>
                  <a:gd name="connsiteY11" fmla="*/ 123029 h 269939"/>
                  <a:gd name="connsiteX12" fmla="*/ 35415 w 76879"/>
                  <a:gd name="connsiteY12" fmla="*/ 131347 h 269939"/>
                  <a:gd name="connsiteX13" fmla="*/ 35436 w 76879"/>
                  <a:gd name="connsiteY13" fmla="*/ 131436 h 269939"/>
                  <a:gd name="connsiteX14" fmla="*/ 35499 w 76879"/>
                  <a:gd name="connsiteY14" fmla="*/ 131542 h 269939"/>
                  <a:gd name="connsiteX15" fmla="*/ 44333 w 76879"/>
                  <a:gd name="connsiteY15" fmla="*/ 146779 h 269939"/>
                  <a:gd name="connsiteX16" fmla="*/ 48626 w 76879"/>
                  <a:gd name="connsiteY16" fmla="*/ 157908 h 269939"/>
                  <a:gd name="connsiteX17" fmla="*/ 34314 w 76879"/>
                  <a:gd name="connsiteY17" fmla="*/ 135708 h 269939"/>
                  <a:gd name="connsiteX18" fmla="*/ 19193 w 76879"/>
                  <a:gd name="connsiteY18" fmla="*/ 101124 h 269939"/>
                  <a:gd name="connsiteX19" fmla="*/ 18336 w 76879"/>
                  <a:gd name="connsiteY19" fmla="*/ 99031 h 269939"/>
                  <a:gd name="connsiteX20" fmla="*/ 14076 w 76879"/>
                  <a:gd name="connsiteY20" fmla="*/ 89361 h 269939"/>
                  <a:gd name="connsiteX21" fmla="*/ 13420 w 76879"/>
                  <a:gd name="connsiteY21" fmla="*/ 93041 h 269939"/>
                  <a:gd name="connsiteX22" fmla="*/ 16374 w 76879"/>
                  <a:gd name="connsiteY22" fmla="*/ 99836 h 269939"/>
                  <a:gd name="connsiteX23" fmla="*/ 17225 w 76879"/>
                  <a:gd name="connsiteY23" fmla="*/ 101929 h 269939"/>
                  <a:gd name="connsiteX24" fmla="*/ 32474 w 76879"/>
                  <a:gd name="connsiteY24" fmla="*/ 136762 h 269939"/>
                  <a:gd name="connsiteX25" fmla="*/ 53577 w 76879"/>
                  <a:gd name="connsiteY25" fmla="*/ 169148 h 269939"/>
                  <a:gd name="connsiteX26" fmla="*/ 56569 w 76879"/>
                  <a:gd name="connsiteY26" fmla="*/ 173625 h 269939"/>
                  <a:gd name="connsiteX27" fmla="*/ 61138 w 76879"/>
                  <a:gd name="connsiteY27" fmla="*/ 180369 h 269939"/>
                  <a:gd name="connsiteX28" fmla="*/ 67314 w 76879"/>
                  <a:gd name="connsiteY28" fmla="*/ 189484 h 269939"/>
                  <a:gd name="connsiteX29" fmla="*/ 65414 w 76879"/>
                  <a:gd name="connsiteY29" fmla="*/ 182881 h 269939"/>
                  <a:gd name="connsiteX30" fmla="*/ 62894 w 76879"/>
                  <a:gd name="connsiteY30" fmla="*/ 179171 h 269939"/>
                  <a:gd name="connsiteX31" fmla="*/ 58336 w 76879"/>
                  <a:gd name="connsiteY31" fmla="*/ 172444 h 269939"/>
                  <a:gd name="connsiteX32" fmla="*/ 55344 w 76879"/>
                  <a:gd name="connsiteY32" fmla="*/ 167966 h 269939"/>
                  <a:gd name="connsiteX33" fmla="*/ 52263 w 76879"/>
                  <a:gd name="connsiteY33" fmla="*/ 163356 h 269939"/>
                  <a:gd name="connsiteX34" fmla="*/ 46032 w 76879"/>
                  <a:gd name="connsiteY34" fmla="*/ 145506 h 269939"/>
                  <a:gd name="connsiteX35" fmla="*/ 40417 w 76879"/>
                  <a:gd name="connsiteY35" fmla="*/ 136719 h 269939"/>
                  <a:gd name="connsiteX36" fmla="*/ 43954 w 76879"/>
                  <a:gd name="connsiteY36" fmla="*/ 138949 h 269939"/>
                  <a:gd name="connsiteX37" fmla="*/ 50406 w 76879"/>
                  <a:gd name="connsiteY37" fmla="*/ 143928 h 269939"/>
                  <a:gd name="connsiteX38" fmla="*/ 57013 w 76879"/>
                  <a:gd name="connsiteY38" fmla="*/ 152520 h 269939"/>
                  <a:gd name="connsiteX39" fmla="*/ 60845 w 76879"/>
                  <a:gd name="connsiteY39" fmla="*/ 157423 h 269939"/>
                  <a:gd name="connsiteX40" fmla="*/ 60650 w 76879"/>
                  <a:gd name="connsiteY40" fmla="*/ 153715 h 269939"/>
                  <a:gd name="connsiteX41" fmla="*/ 58685 w 76879"/>
                  <a:gd name="connsiteY41" fmla="*/ 151211 h 269939"/>
                  <a:gd name="connsiteX42" fmla="*/ 52130 w 76879"/>
                  <a:gd name="connsiteY42" fmla="*/ 142698 h 269939"/>
                  <a:gd name="connsiteX43" fmla="*/ 20537 w 76879"/>
                  <a:gd name="connsiteY43" fmla="*/ 49511 h 269939"/>
                  <a:gd name="connsiteX44" fmla="*/ 31672 w 76879"/>
                  <a:gd name="connsiteY44" fmla="*/ 78986 h 269939"/>
                  <a:gd name="connsiteX45" fmla="*/ 35415 w 76879"/>
                  <a:gd name="connsiteY45" fmla="*/ 86648 h 269939"/>
                  <a:gd name="connsiteX46" fmla="*/ 45260 w 76879"/>
                  <a:gd name="connsiteY46" fmla="*/ 114938 h 269939"/>
                  <a:gd name="connsiteX47" fmla="*/ 47458 w 76879"/>
                  <a:gd name="connsiteY47" fmla="*/ 121522 h 269939"/>
                  <a:gd name="connsiteX48" fmla="*/ 48447 w 76879"/>
                  <a:gd name="connsiteY48" fmla="*/ 122202 h 269939"/>
                  <a:gd name="connsiteX49" fmla="*/ 48829 w 76879"/>
                  <a:gd name="connsiteY49" fmla="*/ 122134 h 269939"/>
                  <a:gd name="connsiteX50" fmla="*/ 49439 w 76879"/>
                  <a:gd name="connsiteY50" fmla="*/ 120763 h 269939"/>
                  <a:gd name="connsiteX51" fmla="*/ 47285 w 76879"/>
                  <a:gd name="connsiteY51" fmla="*/ 114277 h 269939"/>
                  <a:gd name="connsiteX52" fmla="*/ 37361 w 76879"/>
                  <a:gd name="connsiteY52" fmla="*/ 85805 h 269939"/>
                  <a:gd name="connsiteX53" fmla="*/ 33567 w 76879"/>
                  <a:gd name="connsiteY53" fmla="*/ 78023 h 269939"/>
                  <a:gd name="connsiteX54" fmla="*/ 22659 w 76879"/>
                  <a:gd name="connsiteY54" fmla="*/ 49340 h 269939"/>
                  <a:gd name="connsiteX55" fmla="*/ 12429 w 76879"/>
                  <a:gd name="connsiteY55" fmla="*/ 7923 h 269939"/>
                  <a:gd name="connsiteX56" fmla="*/ 11906 w 76879"/>
                  <a:gd name="connsiteY56" fmla="*/ 6221 h 269939"/>
                  <a:gd name="connsiteX57" fmla="*/ 10122 w 76879"/>
                  <a:gd name="connsiteY57" fmla="*/ -51 h 269939"/>
                  <a:gd name="connsiteX58" fmla="*/ 11567 w 76879"/>
                  <a:gd name="connsiteY58" fmla="*/ 12357 h 269939"/>
                  <a:gd name="connsiteX59" fmla="*/ 20537 w 76879"/>
                  <a:gd name="connsiteY59" fmla="*/ 49511 h 269939"/>
                  <a:gd name="connsiteX60" fmla="*/ 36108 w 76879"/>
                  <a:gd name="connsiteY60" fmla="*/ 75871 h 269939"/>
                  <a:gd name="connsiteX61" fmla="*/ 44794 w 76879"/>
                  <a:gd name="connsiteY61" fmla="*/ 96760 h 269939"/>
                  <a:gd name="connsiteX62" fmla="*/ 60192 w 76879"/>
                  <a:gd name="connsiteY62" fmla="*/ 119291 h 269939"/>
                  <a:gd name="connsiteX63" fmla="*/ 58339 w 76879"/>
                  <a:gd name="connsiteY63" fmla="*/ 112683 h 269939"/>
                  <a:gd name="connsiteX64" fmla="*/ 46509 w 76879"/>
                  <a:gd name="connsiteY64" fmla="*/ 95511 h 269939"/>
                  <a:gd name="connsiteX65" fmla="*/ 38108 w 76879"/>
                  <a:gd name="connsiteY65" fmla="*/ 75164 h 269939"/>
                  <a:gd name="connsiteX66" fmla="*/ 35103 w 76879"/>
                  <a:gd name="connsiteY66" fmla="*/ 67553 h 269939"/>
                  <a:gd name="connsiteX67" fmla="*/ 33569 w 76879"/>
                  <a:gd name="connsiteY67" fmla="*/ 67499 h 269939"/>
                  <a:gd name="connsiteX68" fmla="*/ 33520 w 76879"/>
                  <a:gd name="connsiteY68" fmla="*/ 68960 h 269939"/>
                  <a:gd name="connsiteX69" fmla="*/ 36108 w 76879"/>
                  <a:gd name="connsiteY69" fmla="*/ 75871 h 269939"/>
                  <a:gd name="connsiteX70" fmla="*/ 41827 w 76879"/>
                  <a:gd name="connsiteY70" fmla="*/ 222382 h 269939"/>
                  <a:gd name="connsiteX71" fmla="*/ 37152 w 76879"/>
                  <a:gd name="connsiteY71" fmla="*/ 218064 h 269939"/>
                  <a:gd name="connsiteX72" fmla="*/ 28011 w 76879"/>
                  <a:gd name="connsiteY72" fmla="*/ 201835 h 269939"/>
                  <a:gd name="connsiteX73" fmla="*/ 26260 w 76879"/>
                  <a:gd name="connsiteY73" fmla="*/ 198189 h 269939"/>
                  <a:gd name="connsiteX74" fmla="*/ 41721 w 76879"/>
                  <a:gd name="connsiteY74" fmla="*/ 213760 h 269939"/>
                  <a:gd name="connsiteX75" fmla="*/ 52073 w 76879"/>
                  <a:gd name="connsiteY75" fmla="*/ 232345 h 269939"/>
                  <a:gd name="connsiteX76" fmla="*/ 52111 w 76879"/>
                  <a:gd name="connsiteY76" fmla="*/ 232391 h 269939"/>
                  <a:gd name="connsiteX77" fmla="*/ 56008 w 76879"/>
                  <a:gd name="connsiteY77" fmla="*/ 241416 h 269939"/>
                  <a:gd name="connsiteX78" fmla="*/ 56975 w 76879"/>
                  <a:gd name="connsiteY78" fmla="*/ 242037 h 269939"/>
                  <a:gd name="connsiteX79" fmla="*/ 57414 w 76879"/>
                  <a:gd name="connsiteY79" fmla="*/ 241942 h 269939"/>
                  <a:gd name="connsiteX80" fmla="*/ 57943 w 76879"/>
                  <a:gd name="connsiteY80" fmla="*/ 240538 h 269939"/>
                  <a:gd name="connsiteX81" fmla="*/ 49469 w 76879"/>
                  <a:gd name="connsiteY81" fmla="*/ 218517 h 269939"/>
                  <a:gd name="connsiteX82" fmla="*/ 40629 w 76879"/>
                  <a:gd name="connsiteY82" fmla="*/ 203382 h 269939"/>
                  <a:gd name="connsiteX83" fmla="*/ 35331 w 76879"/>
                  <a:gd name="connsiteY83" fmla="*/ 195278 h 269939"/>
                  <a:gd name="connsiteX84" fmla="*/ 13084 w 76879"/>
                  <a:gd name="connsiteY84" fmla="*/ 173639 h 269939"/>
                  <a:gd name="connsiteX85" fmla="*/ 2133 w 76879"/>
                  <a:gd name="connsiteY85" fmla="*/ 162031 h 269939"/>
                  <a:gd name="connsiteX86" fmla="*/ 1450 w 76879"/>
                  <a:gd name="connsiteY86" fmla="*/ 164673 h 269939"/>
                  <a:gd name="connsiteX87" fmla="*/ 11813 w 76879"/>
                  <a:gd name="connsiteY87" fmla="*/ 175346 h 269939"/>
                  <a:gd name="connsiteX88" fmla="*/ 33366 w 76879"/>
                  <a:gd name="connsiteY88" fmla="*/ 196094 h 269939"/>
                  <a:gd name="connsiteX89" fmla="*/ 38924 w 76879"/>
                  <a:gd name="connsiteY89" fmla="*/ 204651 h 269939"/>
                  <a:gd name="connsiteX90" fmla="*/ 47076 w 76879"/>
                  <a:gd name="connsiteY90" fmla="*/ 218078 h 269939"/>
                  <a:gd name="connsiteX91" fmla="*/ 43444 w 76879"/>
                  <a:gd name="connsiteY91" fmla="*/ 212524 h 269939"/>
                  <a:gd name="connsiteX92" fmla="*/ 25957 w 76879"/>
                  <a:gd name="connsiteY92" fmla="*/ 195059 h 269939"/>
                  <a:gd name="connsiteX93" fmla="*/ 17949 w 76879"/>
                  <a:gd name="connsiteY93" fmla="*/ 187467 h 269939"/>
                  <a:gd name="connsiteX94" fmla="*/ 684 w 76879"/>
                  <a:gd name="connsiteY94" fmla="*/ 167516 h 269939"/>
                  <a:gd name="connsiteX95" fmla="*/ 17 w 76879"/>
                  <a:gd name="connsiteY95" fmla="*/ 169983 h 269939"/>
                  <a:gd name="connsiteX96" fmla="*/ 16298 w 76879"/>
                  <a:gd name="connsiteY96" fmla="*/ 188806 h 269939"/>
                  <a:gd name="connsiteX97" fmla="*/ 21252 w 76879"/>
                  <a:gd name="connsiteY97" fmla="*/ 193655 h 269939"/>
                  <a:gd name="connsiteX98" fmla="*/ 21252 w 76879"/>
                  <a:gd name="connsiteY98" fmla="*/ 193660 h 269939"/>
                  <a:gd name="connsiteX99" fmla="*/ 26095 w 76879"/>
                  <a:gd name="connsiteY99" fmla="*/ 202751 h 269939"/>
                  <a:gd name="connsiteX100" fmla="*/ 35623 w 76879"/>
                  <a:gd name="connsiteY100" fmla="*/ 219544 h 269939"/>
                  <a:gd name="connsiteX101" fmla="*/ 40420 w 76879"/>
                  <a:gd name="connsiteY101" fmla="*/ 223978 h 269939"/>
                  <a:gd name="connsiteX102" fmla="*/ 50211 w 76879"/>
                  <a:gd name="connsiteY102" fmla="*/ 236351 h 269939"/>
                  <a:gd name="connsiteX103" fmla="*/ 57870 w 76879"/>
                  <a:gd name="connsiteY103" fmla="*/ 269889 h 269939"/>
                  <a:gd name="connsiteX104" fmla="*/ 59734 w 76879"/>
                  <a:gd name="connsiteY104" fmla="*/ 268588 h 269939"/>
                  <a:gd name="connsiteX105" fmla="*/ 52331 w 76879"/>
                  <a:gd name="connsiteY105" fmla="*/ 236172 h 269939"/>
                  <a:gd name="connsiteX106" fmla="*/ 41827 w 76879"/>
                  <a:gd name="connsiteY106" fmla="*/ 222382 h 269939"/>
                  <a:gd name="connsiteX107" fmla="*/ 30081 w 76879"/>
                  <a:gd name="connsiteY107" fmla="*/ 175867 h 269939"/>
                  <a:gd name="connsiteX108" fmla="*/ 14044 w 76879"/>
                  <a:gd name="connsiteY108" fmla="*/ 148975 h 269939"/>
                  <a:gd name="connsiteX109" fmla="*/ 5803 w 76879"/>
                  <a:gd name="connsiteY109" fmla="*/ 138570 h 269939"/>
                  <a:gd name="connsiteX110" fmla="*/ 5713 w 76879"/>
                  <a:gd name="connsiteY110" fmla="*/ 139545 h 269939"/>
                  <a:gd name="connsiteX111" fmla="*/ 4686 w 76879"/>
                  <a:gd name="connsiteY111" fmla="*/ 148750 h 269939"/>
                  <a:gd name="connsiteX112" fmla="*/ 20580 w 76879"/>
                  <a:gd name="connsiteY112" fmla="*/ 164868 h 269939"/>
                  <a:gd name="connsiteX113" fmla="*/ 46786 w 76879"/>
                  <a:gd name="connsiteY113" fmla="*/ 209288 h 269939"/>
                  <a:gd name="connsiteX114" fmla="*/ 66561 w 76879"/>
                  <a:gd name="connsiteY114" fmla="*/ 263942 h 269939"/>
                  <a:gd name="connsiteX115" fmla="*/ 67282 w 76879"/>
                  <a:gd name="connsiteY115" fmla="*/ 263365 h 269939"/>
                  <a:gd name="connsiteX116" fmla="*/ 48957 w 76879"/>
                  <a:gd name="connsiteY116" fmla="*/ 204648 h 269939"/>
                  <a:gd name="connsiteX117" fmla="*/ 30081 w 76879"/>
                  <a:gd name="connsiteY117" fmla="*/ 175867 h 269939"/>
                  <a:gd name="connsiteX118" fmla="*/ 66485 w 76879"/>
                  <a:gd name="connsiteY118" fmla="*/ 216164 h 269939"/>
                  <a:gd name="connsiteX119" fmla="*/ 52542 w 76879"/>
                  <a:gd name="connsiteY119" fmla="*/ 185754 h 269939"/>
                  <a:gd name="connsiteX120" fmla="*/ 48515 w 76879"/>
                  <a:gd name="connsiteY120" fmla="*/ 177339 h 269939"/>
                  <a:gd name="connsiteX121" fmla="*/ 43794 w 76879"/>
                  <a:gd name="connsiteY121" fmla="*/ 167362 h 269939"/>
                  <a:gd name="connsiteX122" fmla="*/ 32011 w 76879"/>
                  <a:gd name="connsiteY122" fmla="*/ 141990 h 269939"/>
                  <a:gd name="connsiteX123" fmla="*/ 26580 w 76879"/>
                  <a:gd name="connsiteY123" fmla="*/ 130517 h 269939"/>
                  <a:gd name="connsiteX124" fmla="*/ 19293 w 76879"/>
                  <a:gd name="connsiteY124" fmla="*/ 114670 h 269939"/>
                  <a:gd name="connsiteX125" fmla="*/ 16399 w 76879"/>
                  <a:gd name="connsiteY125" fmla="*/ 106509 h 269939"/>
                  <a:gd name="connsiteX126" fmla="*/ 12784 w 76879"/>
                  <a:gd name="connsiteY126" fmla="*/ 96375 h 269939"/>
                  <a:gd name="connsiteX127" fmla="*/ 11984 w 76879"/>
                  <a:gd name="connsiteY127" fmla="*/ 100514 h 269939"/>
                  <a:gd name="connsiteX128" fmla="*/ 14404 w 76879"/>
                  <a:gd name="connsiteY128" fmla="*/ 107233 h 269939"/>
                  <a:gd name="connsiteX129" fmla="*/ 17285 w 76879"/>
                  <a:gd name="connsiteY129" fmla="*/ 115337 h 269939"/>
                  <a:gd name="connsiteX130" fmla="*/ 24683 w 76879"/>
                  <a:gd name="connsiteY130" fmla="*/ 131463 h 269939"/>
                  <a:gd name="connsiteX131" fmla="*/ 30035 w 76879"/>
                  <a:gd name="connsiteY131" fmla="*/ 142749 h 269939"/>
                  <a:gd name="connsiteX132" fmla="*/ 41881 w 76879"/>
                  <a:gd name="connsiteY132" fmla="*/ 168275 h 269939"/>
                  <a:gd name="connsiteX133" fmla="*/ 46566 w 76879"/>
                  <a:gd name="connsiteY133" fmla="*/ 178171 h 269939"/>
                  <a:gd name="connsiteX134" fmla="*/ 50637 w 76879"/>
                  <a:gd name="connsiteY134" fmla="*/ 186678 h 269939"/>
                  <a:gd name="connsiteX135" fmla="*/ 64447 w 76879"/>
                  <a:gd name="connsiteY135" fmla="*/ 216720 h 269939"/>
                  <a:gd name="connsiteX136" fmla="*/ 75075 w 76879"/>
                  <a:gd name="connsiteY136" fmla="*/ 256933 h 269939"/>
                  <a:gd name="connsiteX137" fmla="*/ 76392 w 76879"/>
                  <a:gd name="connsiteY137" fmla="*/ 255892 h 269939"/>
                  <a:gd name="connsiteX138" fmla="*/ 76897 w 76879"/>
                  <a:gd name="connsiteY138" fmla="*/ 255518 h 269939"/>
                  <a:gd name="connsiteX139" fmla="*/ 66485 w 76879"/>
                  <a:gd name="connsiteY139" fmla="*/ 216164 h 269939"/>
                  <a:gd name="connsiteX140" fmla="*/ 58864 w 76879"/>
                  <a:gd name="connsiteY140" fmla="*/ 207946 h 269939"/>
                  <a:gd name="connsiteX141" fmla="*/ 51095 w 76879"/>
                  <a:gd name="connsiteY141" fmla="*/ 195807 h 269939"/>
                  <a:gd name="connsiteX142" fmla="*/ 40989 w 76879"/>
                  <a:gd name="connsiteY142" fmla="*/ 179287 h 269939"/>
                  <a:gd name="connsiteX143" fmla="*/ 23347 w 76879"/>
                  <a:gd name="connsiteY143" fmla="*/ 144050 h 269939"/>
                  <a:gd name="connsiteX144" fmla="*/ 9131 w 76879"/>
                  <a:gd name="connsiteY144" fmla="*/ 115117 h 269939"/>
                  <a:gd name="connsiteX145" fmla="*/ 8421 w 76879"/>
                  <a:gd name="connsiteY145" fmla="*/ 119023 h 269939"/>
                  <a:gd name="connsiteX146" fmla="*/ 21716 w 76879"/>
                  <a:gd name="connsiteY146" fmla="*/ 145408 h 269939"/>
                  <a:gd name="connsiteX147" fmla="*/ 38986 w 76879"/>
                  <a:gd name="connsiteY147" fmla="*/ 180000 h 269939"/>
                  <a:gd name="connsiteX148" fmla="*/ 49339 w 76879"/>
                  <a:gd name="connsiteY148" fmla="*/ 197002 h 269939"/>
                  <a:gd name="connsiteX149" fmla="*/ 56965 w 76879"/>
                  <a:gd name="connsiteY149" fmla="*/ 208898 h 269939"/>
                  <a:gd name="connsiteX150" fmla="*/ 65366 w 76879"/>
                  <a:gd name="connsiteY150" fmla="*/ 238367 h 269939"/>
                  <a:gd name="connsiteX151" fmla="*/ 71019 w 76879"/>
                  <a:gd name="connsiteY151" fmla="*/ 260229 h 269939"/>
                  <a:gd name="connsiteX152" fmla="*/ 72813 w 76879"/>
                  <a:gd name="connsiteY152" fmla="*/ 258741 h 269939"/>
                  <a:gd name="connsiteX153" fmla="*/ 67441 w 76879"/>
                  <a:gd name="connsiteY153" fmla="*/ 237920 h 269939"/>
                  <a:gd name="connsiteX154" fmla="*/ 58864 w 76879"/>
                  <a:gd name="connsiteY154" fmla="*/ 207946 h 26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76879" h="269939">
                    <a:moveTo>
                      <a:pt x="52130" y="142698"/>
                    </a:moveTo>
                    <a:cubicBezTo>
                      <a:pt x="50490" y="140391"/>
                      <a:pt x="47721" y="138732"/>
                      <a:pt x="45038" y="137128"/>
                    </a:cubicBezTo>
                    <a:cubicBezTo>
                      <a:pt x="41967" y="135293"/>
                      <a:pt x="38802" y="133396"/>
                      <a:pt x="37390" y="130588"/>
                    </a:cubicBezTo>
                    <a:cubicBezTo>
                      <a:pt x="36209" y="127788"/>
                      <a:pt x="35415" y="125116"/>
                      <a:pt x="35412" y="123023"/>
                    </a:cubicBezTo>
                    <a:cubicBezTo>
                      <a:pt x="35396" y="115852"/>
                      <a:pt x="31130" y="97332"/>
                      <a:pt x="27786" y="87759"/>
                    </a:cubicBezTo>
                    <a:cubicBezTo>
                      <a:pt x="26737" y="84764"/>
                      <a:pt x="25599" y="79818"/>
                      <a:pt x="24288" y="74093"/>
                    </a:cubicBezTo>
                    <a:cubicBezTo>
                      <a:pt x="22095" y="64553"/>
                      <a:pt x="19472" y="53178"/>
                      <a:pt x="16074" y="45919"/>
                    </a:cubicBezTo>
                    <a:cubicBezTo>
                      <a:pt x="16084" y="45990"/>
                      <a:pt x="16095" y="46063"/>
                      <a:pt x="16106" y="46131"/>
                    </a:cubicBezTo>
                    <a:cubicBezTo>
                      <a:pt x="16513" y="48719"/>
                      <a:pt x="16746" y="51343"/>
                      <a:pt x="16900" y="53980"/>
                    </a:cubicBezTo>
                    <a:cubicBezTo>
                      <a:pt x="18943" y="60319"/>
                      <a:pt x="20683" y="67903"/>
                      <a:pt x="22220" y="74568"/>
                    </a:cubicBezTo>
                    <a:cubicBezTo>
                      <a:pt x="23548" y="80354"/>
                      <a:pt x="24697" y="85352"/>
                      <a:pt x="25786" y="88464"/>
                    </a:cubicBezTo>
                    <a:cubicBezTo>
                      <a:pt x="29079" y="97882"/>
                      <a:pt x="33271" y="116047"/>
                      <a:pt x="33293" y="123029"/>
                    </a:cubicBezTo>
                    <a:cubicBezTo>
                      <a:pt x="33298" y="125419"/>
                      <a:pt x="34160" y="128352"/>
                      <a:pt x="35415" y="131347"/>
                    </a:cubicBezTo>
                    <a:cubicBezTo>
                      <a:pt x="35426" y="131379"/>
                      <a:pt x="35426" y="131409"/>
                      <a:pt x="35436" y="131436"/>
                    </a:cubicBezTo>
                    <a:cubicBezTo>
                      <a:pt x="35458" y="131474"/>
                      <a:pt x="35480" y="131504"/>
                      <a:pt x="35499" y="131542"/>
                    </a:cubicBezTo>
                    <a:cubicBezTo>
                      <a:pt x="38136" y="137757"/>
                      <a:pt x="42417" y="144229"/>
                      <a:pt x="44333" y="146779"/>
                    </a:cubicBezTo>
                    <a:cubicBezTo>
                      <a:pt x="45810" y="148747"/>
                      <a:pt x="47450" y="153780"/>
                      <a:pt x="48626" y="157908"/>
                    </a:cubicBezTo>
                    <a:cubicBezTo>
                      <a:pt x="42810" y="149159"/>
                      <a:pt x="36580" y="139670"/>
                      <a:pt x="34314" y="135708"/>
                    </a:cubicBezTo>
                    <a:cubicBezTo>
                      <a:pt x="30816" y="129582"/>
                      <a:pt x="23537" y="111770"/>
                      <a:pt x="19193" y="101124"/>
                    </a:cubicBezTo>
                    <a:lnTo>
                      <a:pt x="18336" y="99031"/>
                    </a:lnTo>
                    <a:cubicBezTo>
                      <a:pt x="17019" y="95806"/>
                      <a:pt x="15537" y="92361"/>
                      <a:pt x="14076" y="89361"/>
                    </a:cubicBezTo>
                    <a:cubicBezTo>
                      <a:pt x="13859" y="90589"/>
                      <a:pt x="13654" y="91816"/>
                      <a:pt x="13420" y="93041"/>
                    </a:cubicBezTo>
                    <a:cubicBezTo>
                      <a:pt x="14364" y="95082"/>
                      <a:pt x="15358" y="97359"/>
                      <a:pt x="16374" y="99836"/>
                    </a:cubicBezTo>
                    <a:lnTo>
                      <a:pt x="17225" y="101929"/>
                    </a:lnTo>
                    <a:cubicBezTo>
                      <a:pt x="21596" y="112621"/>
                      <a:pt x="28908" y="130517"/>
                      <a:pt x="32474" y="136762"/>
                    </a:cubicBezTo>
                    <a:cubicBezTo>
                      <a:pt x="35713" y="142437"/>
                      <a:pt x="46897" y="159158"/>
                      <a:pt x="53577" y="169148"/>
                    </a:cubicBezTo>
                    <a:lnTo>
                      <a:pt x="56569" y="173625"/>
                    </a:lnTo>
                    <a:cubicBezTo>
                      <a:pt x="57718" y="175344"/>
                      <a:pt x="59311" y="177683"/>
                      <a:pt x="61138" y="180369"/>
                    </a:cubicBezTo>
                    <a:cubicBezTo>
                      <a:pt x="63021" y="183136"/>
                      <a:pt x="65154" y="186277"/>
                      <a:pt x="67314" y="189484"/>
                    </a:cubicBezTo>
                    <a:cubicBezTo>
                      <a:pt x="66674" y="187378"/>
                      <a:pt x="66038" y="185163"/>
                      <a:pt x="65414" y="182881"/>
                    </a:cubicBezTo>
                    <a:cubicBezTo>
                      <a:pt x="64542" y="181596"/>
                      <a:pt x="63693" y="180344"/>
                      <a:pt x="62894" y="179171"/>
                    </a:cubicBezTo>
                    <a:cubicBezTo>
                      <a:pt x="61068" y="176493"/>
                      <a:pt x="59479" y="174157"/>
                      <a:pt x="58336" y="172444"/>
                    </a:cubicBezTo>
                    <a:lnTo>
                      <a:pt x="55344" y="167966"/>
                    </a:lnTo>
                    <a:cubicBezTo>
                      <a:pt x="54395" y="166554"/>
                      <a:pt x="53355" y="164990"/>
                      <a:pt x="52263" y="163356"/>
                    </a:cubicBezTo>
                    <a:cubicBezTo>
                      <a:pt x="51870" y="161719"/>
                      <a:pt x="48832" y="149232"/>
                      <a:pt x="46032" y="145506"/>
                    </a:cubicBezTo>
                    <a:cubicBezTo>
                      <a:pt x="44550" y="143530"/>
                      <a:pt x="42401" y="140283"/>
                      <a:pt x="40417" y="136719"/>
                    </a:cubicBezTo>
                    <a:cubicBezTo>
                      <a:pt x="41556" y="137507"/>
                      <a:pt x="42762" y="138236"/>
                      <a:pt x="43954" y="138949"/>
                    </a:cubicBezTo>
                    <a:cubicBezTo>
                      <a:pt x="46564" y="140508"/>
                      <a:pt x="49030" y="141979"/>
                      <a:pt x="50406" y="143928"/>
                    </a:cubicBezTo>
                    <a:cubicBezTo>
                      <a:pt x="51661" y="145693"/>
                      <a:pt x="54143" y="148856"/>
                      <a:pt x="57013" y="152520"/>
                    </a:cubicBezTo>
                    <a:cubicBezTo>
                      <a:pt x="58246" y="154092"/>
                      <a:pt x="59558" y="155761"/>
                      <a:pt x="60845" y="157423"/>
                    </a:cubicBezTo>
                    <a:cubicBezTo>
                      <a:pt x="60756" y="156201"/>
                      <a:pt x="60696" y="154965"/>
                      <a:pt x="60650" y="153715"/>
                    </a:cubicBezTo>
                    <a:cubicBezTo>
                      <a:pt x="59989" y="152872"/>
                      <a:pt x="59333" y="152035"/>
                      <a:pt x="58685" y="151211"/>
                    </a:cubicBezTo>
                    <a:cubicBezTo>
                      <a:pt x="55943" y="147723"/>
                      <a:pt x="53352" y="144427"/>
                      <a:pt x="52130" y="142698"/>
                    </a:cubicBezTo>
                    <a:close/>
                    <a:moveTo>
                      <a:pt x="20537" y="49511"/>
                    </a:moveTo>
                    <a:cubicBezTo>
                      <a:pt x="21252" y="58482"/>
                      <a:pt x="27274" y="70334"/>
                      <a:pt x="31672" y="78986"/>
                    </a:cubicBezTo>
                    <a:cubicBezTo>
                      <a:pt x="33206" y="82008"/>
                      <a:pt x="34531" y="84615"/>
                      <a:pt x="35415" y="86648"/>
                    </a:cubicBezTo>
                    <a:cubicBezTo>
                      <a:pt x="37870" y="92337"/>
                      <a:pt x="42501" y="106482"/>
                      <a:pt x="45260" y="114938"/>
                    </a:cubicBezTo>
                    <a:cubicBezTo>
                      <a:pt x="46382" y="118348"/>
                      <a:pt x="47192" y="120844"/>
                      <a:pt x="47458" y="121522"/>
                    </a:cubicBezTo>
                    <a:cubicBezTo>
                      <a:pt x="47618" y="121945"/>
                      <a:pt x="48024" y="122202"/>
                      <a:pt x="48447" y="122202"/>
                    </a:cubicBezTo>
                    <a:cubicBezTo>
                      <a:pt x="48574" y="122202"/>
                      <a:pt x="48702" y="122180"/>
                      <a:pt x="48829" y="122134"/>
                    </a:cubicBezTo>
                    <a:cubicBezTo>
                      <a:pt x="49374" y="121923"/>
                      <a:pt x="49650" y="121308"/>
                      <a:pt x="49439" y="120763"/>
                    </a:cubicBezTo>
                    <a:cubicBezTo>
                      <a:pt x="49184" y="120093"/>
                      <a:pt x="48379" y="117635"/>
                      <a:pt x="47285" y="114277"/>
                    </a:cubicBezTo>
                    <a:cubicBezTo>
                      <a:pt x="44507" y="105791"/>
                      <a:pt x="39865" y="91583"/>
                      <a:pt x="37361" y="85805"/>
                    </a:cubicBezTo>
                    <a:cubicBezTo>
                      <a:pt x="36461" y="83715"/>
                      <a:pt x="35117" y="81075"/>
                      <a:pt x="33567" y="78023"/>
                    </a:cubicBezTo>
                    <a:cubicBezTo>
                      <a:pt x="29252" y="69529"/>
                      <a:pt x="23342" y="57894"/>
                      <a:pt x="22659" y="49340"/>
                    </a:cubicBezTo>
                    <a:cubicBezTo>
                      <a:pt x="21770" y="38279"/>
                      <a:pt x="14984" y="16225"/>
                      <a:pt x="12429" y="7923"/>
                    </a:cubicBezTo>
                    <a:lnTo>
                      <a:pt x="11906" y="6221"/>
                    </a:lnTo>
                    <a:cubicBezTo>
                      <a:pt x="11499" y="4871"/>
                      <a:pt x="10868" y="2652"/>
                      <a:pt x="10122" y="-51"/>
                    </a:cubicBezTo>
                    <a:cubicBezTo>
                      <a:pt x="10589" y="4069"/>
                      <a:pt x="11076" y="8224"/>
                      <a:pt x="11567" y="12357"/>
                    </a:cubicBezTo>
                    <a:cubicBezTo>
                      <a:pt x="14567" y="22242"/>
                      <a:pt x="19781" y="40076"/>
                      <a:pt x="20537" y="49511"/>
                    </a:cubicBezTo>
                    <a:close/>
                    <a:moveTo>
                      <a:pt x="36108" y="75871"/>
                    </a:moveTo>
                    <a:cubicBezTo>
                      <a:pt x="38713" y="83222"/>
                      <a:pt x="42274" y="93288"/>
                      <a:pt x="44794" y="96760"/>
                    </a:cubicBezTo>
                    <a:cubicBezTo>
                      <a:pt x="47748" y="100820"/>
                      <a:pt x="55141" y="111672"/>
                      <a:pt x="60192" y="119291"/>
                    </a:cubicBezTo>
                    <a:cubicBezTo>
                      <a:pt x="59683" y="116995"/>
                      <a:pt x="59049" y="114808"/>
                      <a:pt x="58339" y="112683"/>
                    </a:cubicBezTo>
                    <a:cubicBezTo>
                      <a:pt x="53851" y="106016"/>
                      <a:pt x="48875" y="98760"/>
                      <a:pt x="46509" y="95511"/>
                    </a:cubicBezTo>
                    <a:cubicBezTo>
                      <a:pt x="44171" y="92291"/>
                      <a:pt x="40523" y="81986"/>
                      <a:pt x="38108" y="75164"/>
                    </a:cubicBezTo>
                    <a:cubicBezTo>
                      <a:pt x="36076" y="69405"/>
                      <a:pt x="35553" y="68011"/>
                      <a:pt x="35103" y="67553"/>
                    </a:cubicBezTo>
                    <a:cubicBezTo>
                      <a:pt x="34691" y="67133"/>
                      <a:pt x="33987" y="67090"/>
                      <a:pt x="33569" y="67499"/>
                    </a:cubicBezTo>
                    <a:cubicBezTo>
                      <a:pt x="33152" y="67908"/>
                      <a:pt x="33114" y="68540"/>
                      <a:pt x="33520" y="68960"/>
                    </a:cubicBezTo>
                    <a:cubicBezTo>
                      <a:pt x="33838" y="69448"/>
                      <a:pt x="34992" y="72714"/>
                      <a:pt x="36108" y="75871"/>
                    </a:cubicBezTo>
                    <a:close/>
                    <a:moveTo>
                      <a:pt x="41827" y="222382"/>
                    </a:moveTo>
                    <a:cubicBezTo>
                      <a:pt x="40100" y="220861"/>
                      <a:pt x="38472" y="219430"/>
                      <a:pt x="37152" y="218064"/>
                    </a:cubicBezTo>
                    <a:cubicBezTo>
                      <a:pt x="34388" y="215207"/>
                      <a:pt x="30848" y="207792"/>
                      <a:pt x="28011" y="201835"/>
                    </a:cubicBezTo>
                    <a:cubicBezTo>
                      <a:pt x="27361" y="200477"/>
                      <a:pt x="26783" y="199268"/>
                      <a:pt x="26260" y="198189"/>
                    </a:cubicBezTo>
                    <a:cubicBezTo>
                      <a:pt x="32092" y="203466"/>
                      <a:pt x="38726" y="209583"/>
                      <a:pt x="41721" y="213760"/>
                    </a:cubicBezTo>
                    <a:cubicBezTo>
                      <a:pt x="47125" y="221281"/>
                      <a:pt x="51496" y="230892"/>
                      <a:pt x="52073" y="232345"/>
                    </a:cubicBezTo>
                    <a:cubicBezTo>
                      <a:pt x="52084" y="232364"/>
                      <a:pt x="52100" y="232372"/>
                      <a:pt x="52111" y="232391"/>
                    </a:cubicBezTo>
                    <a:cubicBezTo>
                      <a:pt x="53404" y="235557"/>
                      <a:pt x="54737" y="238614"/>
                      <a:pt x="56008" y="241416"/>
                    </a:cubicBezTo>
                    <a:cubicBezTo>
                      <a:pt x="56187" y="241809"/>
                      <a:pt x="56574" y="242037"/>
                      <a:pt x="56975" y="242037"/>
                    </a:cubicBezTo>
                    <a:cubicBezTo>
                      <a:pt x="57124" y="242037"/>
                      <a:pt x="57271" y="242007"/>
                      <a:pt x="57414" y="241942"/>
                    </a:cubicBezTo>
                    <a:cubicBezTo>
                      <a:pt x="57948" y="241701"/>
                      <a:pt x="58181" y="241072"/>
                      <a:pt x="57943" y="240538"/>
                    </a:cubicBezTo>
                    <a:cubicBezTo>
                      <a:pt x="54989" y="234044"/>
                      <a:pt x="51675" y="226347"/>
                      <a:pt x="49469" y="218517"/>
                    </a:cubicBezTo>
                    <a:cubicBezTo>
                      <a:pt x="47997" y="213302"/>
                      <a:pt x="44081" y="208030"/>
                      <a:pt x="40629" y="203382"/>
                    </a:cubicBezTo>
                    <a:cubicBezTo>
                      <a:pt x="38369" y="200338"/>
                      <a:pt x="36236" y="197468"/>
                      <a:pt x="35331" y="195278"/>
                    </a:cubicBezTo>
                    <a:cubicBezTo>
                      <a:pt x="32897" y="189405"/>
                      <a:pt x="19710" y="178555"/>
                      <a:pt x="13084" y="173639"/>
                    </a:cubicBezTo>
                    <a:cubicBezTo>
                      <a:pt x="9063" y="170658"/>
                      <a:pt x="4670" y="165614"/>
                      <a:pt x="2133" y="162031"/>
                    </a:cubicBezTo>
                    <a:cubicBezTo>
                      <a:pt x="1922" y="162909"/>
                      <a:pt x="1673" y="163790"/>
                      <a:pt x="1450" y="164673"/>
                    </a:cubicBezTo>
                    <a:cubicBezTo>
                      <a:pt x="4366" y="168538"/>
                      <a:pt x="8537" y="172915"/>
                      <a:pt x="11813" y="175346"/>
                    </a:cubicBezTo>
                    <a:cubicBezTo>
                      <a:pt x="19334" y="180922"/>
                      <a:pt x="31277" y="191047"/>
                      <a:pt x="33366" y="196094"/>
                    </a:cubicBezTo>
                    <a:cubicBezTo>
                      <a:pt x="34371" y="198525"/>
                      <a:pt x="36477" y="201363"/>
                      <a:pt x="38924" y="204651"/>
                    </a:cubicBezTo>
                    <a:cubicBezTo>
                      <a:pt x="42035" y="208841"/>
                      <a:pt x="45509" y="213549"/>
                      <a:pt x="47076" y="218078"/>
                    </a:cubicBezTo>
                    <a:cubicBezTo>
                      <a:pt x="45948" y="216210"/>
                      <a:pt x="44737" y="214316"/>
                      <a:pt x="43444" y="212524"/>
                    </a:cubicBezTo>
                    <a:cubicBezTo>
                      <a:pt x="40014" y="207746"/>
                      <a:pt x="32222" y="200713"/>
                      <a:pt x="25957" y="195059"/>
                    </a:cubicBezTo>
                    <a:cubicBezTo>
                      <a:pt x="22258" y="191722"/>
                      <a:pt x="19065" y="188838"/>
                      <a:pt x="17949" y="187467"/>
                    </a:cubicBezTo>
                    <a:cubicBezTo>
                      <a:pt x="15746" y="184768"/>
                      <a:pt x="6160" y="173785"/>
                      <a:pt x="684" y="167516"/>
                    </a:cubicBezTo>
                    <a:cubicBezTo>
                      <a:pt x="456" y="168343"/>
                      <a:pt x="261" y="169161"/>
                      <a:pt x="17" y="169983"/>
                    </a:cubicBezTo>
                    <a:cubicBezTo>
                      <a:pt x="5591" y="176363"/>
                      <a:pt x="14271" y="186318"/>
                      <a:pt x="16298" y="188806"/>
                    </a:cubicBezTo>
                    <a:cubicBezTo>
                      <a:pt x="17155" y="189855"/>
                      <a:pt x="18930" y="191538"/>
                      <a:pt x="21252" y="193655"/>
                    </a:cubicBezTo>
                    <a:lnTo>
                      <a:pt x="21252" y="193660"/>
                    </a:lnTo>
                    <a:cubicBezTo>
                      <a:pt x="22147" y="194471"/>
                      <a:pt x="24152" y="198680"/>
                      <a:pt x="26095" y="202751"/>
                    </a:cubicBezTo>
                    <a:cubicBezTo>
                      <a:pt x="29155" y="209166"/>
                      <a:pt x="32621" y="216441"/>
                      <a:pt x="35623" y="219544"/>
                    </a:cubicBezTo>
                    <a:cubicBezTo>
                      <a:pt x="37006" y="220970"/>
                      <a:pt x="38667" y="222430"/>
                      <a:pt x="40420" y="223978"/>
                    </a:cubicBezTo>
                    <a:cubicBezTo>
                      <a:pt x="44851" y="227876"/>
                      <a:pt x="49867" y="232293"/>
                      <a:pt x="50211" y="236351"/>
                    </a:cubicBezTo>
                    <a:cubicBezTo>
                      <a:pt x="50572" y="240609"/>
                      <a:pt x="55027" y="258668"/>
                      <a:pt x="57870" y="269889"/>
                    </a:cubicBezTo>
                    <a:cubicBezTo>
                      <a:pt x="58420" y="269428"/>
                      <a:pt x="59024" y="268989"/>
                      <a:pt x="59734" y="268588"/>
                    </a:cubicBezTo>
                    <a:cubicBezTo>
                      <a:pt x="56902" y="257386"/>
                      <a:pt x="52664" y="240148"/>
                      <a:pt x="52331" y="236172"/>
                    </a:cubicBezTo>
                    <a:cubicBezTo>
                      <a:pt x="51908" y="231263"/>
                      <a:pt x="46780" y="226751"/>
                      <a:pt x="41827" y="222382"/>
                    </a:cubicBezTo>
                    <a:close/>
                    <a:moveTo>
                      <a:pt x="30081" y="175867"/>
                    </a:moveTo>
                    <a:cubicBezTo>
                      <a:pt x="27255" y="169733"/>
                      <a:pt x="22534" y="155583"/>
                      <a:pt x="14044" y="148975"/>
                    </a:cubicBezTo>
                    <a:cubicBezTo>
                      <a:pt x="10640" y="146327"/>
                      <a:pt x="7889" y="142367"/>
                      <a:pt x="5803" y="138570"/>
                    </a:cubicBezTo>
                    <a:cubicBezTo>
                      <a:pt x="5776" y="138892"/>
                      <a:pt x="5735" y="139223"/>
                      <a:pt x="5713" y="139545"/>
                    </a:cubicBezTo>
                    <a:cubicBezTo>
                      <a:pt x="5524" y="142486"/>
                      <a:pt x="5147" y="145587"/>
                      <a:pt x="4686" y="148750"/>
                    </a:cubicBezTo>
                    <a:cubicBezTo>
                      <a:pt x="9074" y="158507"/>
                      <a:pt x="16358" y="159442"/>
                      <a:pt x="20580" y="164868"/>
                    </a:cubicBezTo>
                    <a:cubicBezTo>
                      <a:pt x="26794" y="172864"/>
                      <a:pt x="33014" y="194183"/>
                      <a:pt x="46786" y="209288"/>
                    </a:cubicBezTo>
                    <a:cubicBezTo>
                      <a:pt x="57425" y="220961"/>
                      <a:pt x="64084" y="250930"/>
                      <a:pt x="66561" y="263942"/>
                    </a:cubicBezTo>
                    <a:cubicBezTo>
                      <a:pt x="66799" y="263752"/>
                      <a:pt x="67043" y="263560"/>
                      <a:pt x="67282" y="263365"/>
                    </a:cubicBezTo>
                    <a:cubicBezTo>
                      <a:pt x="65292" y="241541"/>
                      <a:pt x="55347" y="213169"/>
                      <a:pt x="48957" y="204648"/>
                    </a:cubicBezTo>
                    <a:cubicBezTo>
                      <a:pt x="41878" y="195216"/>
                      <a:pt x="32911" y="182003"/>
                      <a:pt x="30081" y="175867"/>
                    </a:cubicBezTo>
                    <a:close/>
                    <a:moveTo>
                      <a:pt x="66485" y="216164"/>
                    </a:moveTo>
                    <a:cubicBezTo>
                      <a:pt x="65458" y="212391"/>
                      <a:pt x="57683" y="196362"/>
                      <a:pt x="52542" y="185754"/>
                    </a:cubicBezTo>
                    <a:cubicBezTo>
                      <a:pt x="50515" y="181577"/>
                      <a:pt x="48916" y="178276"/>
                      <a:pt x="48515" y="177339"/>
                    </a:cubicBezTo>
                    <a:cubicBezTo>
                      <a:pt x="48005" y="176162"/>
                      <a:pt x="46149" y="172281"/>
                      <a:pt x="43794" y="167362"/>
                    </a:cubicBezTo>
                    <a:cubicBezTo>
                      <a:pt x="39463" y="158323"/>
                      <a:pt x="33537" y="145942"/>
                      <a:pt x="32011" y="141990"/>
                    </a:cubicBezTo>
                    <a:cubicBezTo>
                      <a:pt x="30962" y="139258"/>
                      <a:pt x="28835" y="135011"/>
                      <a:pt x="26580" y="130517"/>
                    </a:cubicBezTo>
                    <a:cubicBezTo>
                      <a:pt x="23775" y="124923"/>
                      <a:pt x="20599" y="118584"/>
                      <a:pt x="19293" y="114670"/>
                    </a:cubicBezTo>
                    <a:cubicBezTo>
                      <a:pt x="18643" y="112705"/>
                      <a:pt x="17588" y="109797"/>
                      <a:pt x="16399" y="106509"/>
                    </a:cubicBezTo>
                    <a:cubicBezTo>
                      <a:pt x="15261" y="103371"/>
                      <a:pt x="13971" y="99804"/>
                      <a:pt x="12784" y="96375"/>
                    </a:cubicBezTo>
                    <a:cubicBezTo>
                      <a:pt x="12518" y="97757"/>
                      <a:pt x="12255" y="99137"/>
                      <a:pt x="11984" y="100514"/>
                    </a:cubicBezTo>
                    <a:cubicBezTo>
                      <a:pt x="12794" y="102793"/>
                      <a:pt x="13621" y="105078"/>
                      <a:pt x="14404" y="107233"/>
                    </a:cubicBezTo>
                    <a:cubicBezTo>
                      <a:pt x="15586" y="110499"/>
                      <a:pt x="16632" y="113388"/>
                      <a:pt x="17285" y="115337"/>
                    </a:cubicBezTo>
                    <a:cubicBezTo>
                      <a:pt x="18634" y="119394"/>
                      <a:pt x="21710" y="125530"/>
                      <a:pt x="24683" y="131463"/>
                    </a:cubicBezTo>
                    <a:cubicBezTo>
                      <a:pt x="26916" y="135914"/>
                      <a:pt x="29025" y="140115"/>
                      <a:pt x="30035" y="142749"/>
                    </a:cubicBezTo>
                    <a:cubicBezTo>
                      <a:pt x="31586" y="146779"/>
                      <a:pt x="37537" y="159204"/>
                      <a:pt x="41881" y="168275"/>
                    </a:cubicBezTo>
                    <a:cubicBezTo>
                      <a:pt x="44225" y="173173"/>
                      <a:pt x="46079" y="177038"/>
                      <a:pt x="46566" y="178171"/>
                    </a:cubicBezTo>
                    <a:cubicBezTo>
                      <a:pt x="46989" y="179154"/>
                      <a:pt x="48520" y="182312"/>
                      <a:pt x="50637" y="186678"/>
                    </a:cubicBezTo>
                    <a:cubicBezTo>
                      <a:pt x="55436" y="196577"/>
                      <a:pt x="63466" y="213139"/>
                      <a:pt x="64447" y="216720"/>
                    </a:cubicBezTo>
                    <a:cubicBezTo>
                      <a:pt x="65425" y="220330"/>
                      <a:pt x="71512" y="243427"/>
                      <a:pt x="75075" y="256933"/>
                    </a:cubicBezTo>
                    <a:cubicBezTo>
                      <a:pt x="75514" y="256586"/>
                      <a:pt x="75918" y="256258"/>
                      <a:pt x="76392" y="255892"/>
                    </a:cubicBezTo>
                    <a:cubicBezTo>
                      <a:pt x="76577" y="255751"/>
                      <a:pt x="76720" y="255654"/>
                      <a:pt x="76897" y="255518"/>
                    </a:cubicBezTo>
                    <a:cubicBezTo>
                      <a:pt x="73309" y="241915"/>
                      <a:pt x="67450" y="219704"/>
                      <a:pt x="66485" y="216164"/>
                    </a:cubicBezTo>
                    <a:close/>
                    <a:moveTo>
                      <a:pt x="58864" y="207946"/>
                    </a:moveTo>
                    <a:cubicBezTo>
                      <a:pt x="57420" y="205054"/>
                      <a:pt x="54344" y="200561"/>
                      <a:pt x="51095" y="195807"/>
                    </a:cubicBezTo>
                    <a:cubicBezTo>
                      <a:pt x="46967" y="189771"/>
                      <a:pt x="42287" y="182935"/>
                      <a:pt x="40989" y="179287"/>
                    </a:cubicBezTo>
                    <a:cubicBezTo>
                      <a:pt x="38707" y="172904"/>
                      <a:pt x="30577" y="152726"/>
                      <a:pt x="23347" y="144050"/>
                    </a:cubicBezTo>
                    <a:cubicBezTo>
                      <a:pt x="19260" y="139144"/>
                      <a:pt x="13312" y="125476"/>
                      <a:pt x="9131" y="115117"/>
                    </a:cubicBezTo>
                    <a:cubicBezTo>
                      <a:pt x="8881" y="116424"/>
                      <a:pt x="8648" y="117727"/>
                      <a:pt x="8421" y="119023"/>
                    </a:cubicBezTo>
                    <a:cubicBezTo>
                      <a:pt x="12523" y="128975"/>
                      <a:pt x="17832" y="140749"/>
                      <a:pt x="21716" y="145408"/>
                    </a:cubicBezTo>
                    <a:cubicBezTo>
                      <a:pt x="28751" y="153845"/>
                      <a:pt x="36743" y="173704"/>
                      <a:pt x="38986" y="180000"/>
                    </a:cubicBezTo>
                    <a:cubicBezTo>
                      <a:pt x="40385" y="183903"/>
                      <a:pt x="44935" y="190562"/>
                      <a:pt x="49339" y="197002"/>
                    </a:cubicBezTo>
                    <a:cubicBezTo>
                      <a:pt x="52547" y="201696"/>
                      <a:pt x="55580" y="206130"/>
                      <a:pt x="56965" y="208898"/>
                    </a:cubicBezTo>
                    <a:cubicBezTo>
                      <a:pt x="60352" y="215679"/>
                      <a:pt x="64252" y="233169"/>
                      <a:pt x="65366" y="238367"/>
                    </a:cubicBezTo>
                    <a:cubicBezTo>
                      <a:pt x="66282" y="242633"/>
                      <a:pt x="69092" y="253136"/>
                      <a:pt x="71019" y="260229"/>
                    </a:cubicBezTo>
                    <a:cubicBezTo>
                      <a:pt x="71585" y="259752"/>
                      <a:pt x="72189" y="259256"/>
                      <a:pt x="72813" y="258741"/>
                    </a:cubicBezTo>
                    <a:cubicBezTo>
                      <a:pt x="70902" y="251694"/>
                      <a:pt x="68292" y="241902"/>
                      <a:pt x="67441" y="237920"/>
                    </a:cubicBezTo>
                    <a:cubicBezTo>
                      <a:pt x="66317" y="232662"/>
                      <a:pt x="62368" y="214955"/>
                      <a:pt x="58864" y="207946"/>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 name="Free-form: Shape 1615">
                <a:extLst>
                  <a:ext uri="{FF2B5EF4-FFF2-40B4-BE49-F238E27FC236}">
                    <a16:creationId xmlns:a16="http://schemas.microsoft.com/office/drawing/2014/main" id="{EBAB0189-D33C-A6DD-A9F7-F416B80AC26C}"/>
                  </a:ext>
                </a:extLst>
              </p:cNvPr>
              <p:cNvSpPr/>
              <p:nvPr/>
            </p:nvSpPr>
            <p:spPr>
              <a:xfrm>
                <a:off x="5744653" y="2596926"/>
                <a:ext cx="19532" cy="22746"/>
              </a:xfrm>
              <a:custGeom>
                <a:avLst/>
                <a:gdLst>
                  <a:gd name="connsiteX0" fmla="*/ 16933 w 19532"/>
                  <a:gd name="connsiteY0" fmla="*/ 680 h 22746"/>
                  <a:gd name="connsiteX1" fmla="*/ 5776 w 19532"/>
                  <a:gd name="connsiteY1" fmla="*/ 8080 h 22746"/>
                  <a:gd name="connsiteX2" fmla="*/ 23 w 19532"/>
                  <a:gd name="connsiteY2" fmla="*/ 17691 h 22746"/>
                  <a:gd name="connsiteX3" fmla="*/ 7348 w 19532"/>
                  <a:gd name="connsiteY3" fmla="*/ 21415 h 22746"/>
                  <a:gd name="connsiteX4" fmla="*/ 16933 w 19532"/>
                  <a:gd name="connsiteY4" fmla="*/ 9722 h 22746"/>
                  <a:gd name="connsiteX5" fmla="*/ 16933 w 19532"/>
                  <a:gd name="connsiteY5" fmla="*/ 680 h 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32" h="22746">
                    <a:moveTo>
                      <a:pt x="16933" y="680"/>
                    </a:moveTo>
                    <a:cubicBezTo>
                      <a:pt x="14456" y="2179"/>
                      <a:pt x="7348" y="5277"/>
                      <a:pt x="5776" y="8080"/>
                    </a:cubicBezTo>
                    <a:cubicBezTo>
                      <a:pt x="4204" y="10885"/>
                      <a:pt x="-238" y="14286"/>
                      <a:pt x="23" y="17691"/>
                    </a:cubicBezTo>
                    <a:cubicBezTo>
                      <a:pt x="283" y="21095"/>
                      <a:pt x="3426" y="24615"/>
                      <a:pt x="7348" y="21415"/>
                    </a:cubicBezTo>
                    <a:cubicBezTo>
                      <a:pt x="11274" y="18214"/>
                      <a:pt x="15795" y="14316"/>
                      <a:pt x="16933" y="9722"/>
                    </a:cubicBezTo>
                    <a:cubicBezTo>
                      <a:pt x="18077" y="5131"/>
                      <a:pt x="22188" y="-2501"/>
                      <a:pt x="16933" y="680"/>
                    </a:cubicBezTo>
                    <a:close/>
                  </a:path>
                </a:pathLst>
              </a:custGeom>
              <a:solidFill>
                <a:srgbClr val="FFEEBC"/>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 name="Free-form: Shape 1616">
                <a:extLst>
                  <a:ext uri="{FF2B5EF4-FFF2-40B4-BE49-F238E27FC236}">
                    <a16:creationId xmlns:a16="http://schemas.microsoft.com/office/drawing/2014/main" id="{32C04452-35F5-6B61-3833-AAFB4C7D09B8}"/>
                  </a:ext>
                </a:extLst>
              </p:cNvPr>
              <p:cNvSpPr/>
              <p:nvPr/>
            </p:nvSpPr>
            <p:spPr>
              <a:xfrm>
                <a:off x="5071320" y="2049465"/>
                <a:ext cx="630479" cy="777432"/>
              </a:xfrm>
              <a:custGeom>
                <a:avLst/>
                <a:gdLst>
                  <a:gd name="connsiteX0" fmla="*/ 629537 w 630479"/>
                  <a:gd name="connsiteY0" fmla="*/ 331815 h 777432"/>
                  <a:gd name="connsiteX1" fmla="*/ 618214 w 630479"/>
                  <a:gd name="connsiteY1" fmla="*/ 235568 h 777432"/>
                  <a:gd name="connsiteX2" fmla="*/ 588012 w 630479"/>
                  <a:gd name="connsiteY2" fmla="*/ 136488 h 777432"/>
                  <a:gd name="connsiteX3" fmla="*/ 585356 w 630479"/>
                  <a:gd name="connsiteY3" fmla="*/ 131168 h 777432"/>
                  <a:gd name="connsiteX4" fmla="*/ 513487 w 630479"/>
                  <a:gd name="connsiteY4" fmla="*/ 55330 h 777432"/>
                  <a:gd name="connsiteX5" fmla="*/ 460642 w 630479"/>
                  <a:gd name="connsiteY5" fmla="*/ 5308 h 777432"/>
                  <a:gd name="connsiteX6" fmla="*/ 425596 w 630479"/>
                  <a:gd name="connsiteY6" fmla="*/ 2817 h 777432"/>
                  <a:gd name="connsiteX7" fmla="*/ 425569 w 630479"/>
                  <a:gd name="connsiteY7" fmla="*/ 2817 h 777432"/>
                  <a:gd name="connsiteX8" fmla="*/ 380453 w 630479"/>
                  <a:gd name="connsiteY8" fmla="*/ 608 h 777432"/>
                  <a:gd name="connsiteX9" fmla="*/ 239862 w 630479"/>
                  <a:gd name="connsiteY9" fmla="*/ 11932 h 777432"/>
                  <a:gd name="connsiteX10" fmla="*/ 51187 w 630479"/>
                  <a:gd name="connsiteY10" fmla="*/ 126100 h 777432"/>
                  <a:gd name="connsiteX11" fmla="*/ 239 w 630479"/>
                  <a:gd name="connsiteY11" fmla="*/ 360124 h 777432"/>
                  <a:gd name="connsiteX12" fmla="*/ 67211 w 630479"/>
                  <a:gd name="connsiteY12" fmla="*/ 606407 h 777432"/>
                  <a:gd name="connsiteX13" fmla="*/ 132308 w 630479"/>
                  <a:gd name="connsiteY13" fmla="*/ 725302 h 777432"/>
                  <a:gd name="connsiteX14" fmla="*/ 201201 w 630479"/>
                  <a:gd name="connsiteY14" fmla="*/ 777192 h 777432"/>
                  <a:gd name="connsiteX15" fmla="*/ 232932 w 630479"/>
                  <a:gd name="connsiteY15" fmla="*/ 770540 h 777432"/>
                  <a:gd name="connsiteX16" fmla="*/ 234006 w 630479"/>
                  <a:gd name="connsiteY16" fmla="*/ 769776 h 777432"/>
                  <a:gd name="connsiteX17" fmla="*/ 245528 w 630479"/>
                  <a:gd name="connsiteY17" fmla="*/ 745117 h 777432"/>
                  <a:gd name="connsiteX18" fmla="*/ 274794 w 630479"/>
                  <a:gd name="connsiteY18" fmla="*/ 657365 h 777432"/>
                  <a:gd name="connsiteX19" fmla="*/ 320080 w 630479"/>
                  <a:gd name="connsiteY19" fmla="*/ 598848 h 777432"/>
                  <a:gd name="connsiteX20" fmla="*/ 392711 w 630479"/>
                  <a:gd name="connsiteY20" fmla="*/ 546959 h 777432"/>
                  <a:gd name="connsiteX21" fmla="*/ 435087 w 630479"/>
                  <a:gd name="connsiteY21" fmla="*/ 519243 h 777432"/>
                  <a:gd name="connsiteX22" fmla="*/ 481422 w 630479"/>
                  <a:gd name="connsiteY22" fmla="*/ 512987 h 777432"/>
                  <a:gd name="connsiteX23" fmla="*/ 523056 w 630479"/>
                  <a:gd name="connsiteY23" fmla="*/ 514231 h 777432"/>
                  <a:gd name="connsiteX24" fmla="*/ 523199 w 630479"/>
                  <a:gd name="connsiteY24" fmla="*/ 514231 h 777432"/>
                  <a:gd name="connsiteX25" fmla="*/ 583318 w 630479"/>
                  <a:gd name="connsiteY25" fmla="*/ 507323 h 777432"/>
                  <a:gd name="connsiteX26" fmla="*/ 589887 w 630479"/>
                  <a:gd name="connsiteY26" fmla="*/ 502086 h 777432"/>
                  <a:gd name="connsiteX27" fmla="*/ 589887 w 630479"/>
                  <a:gd name="connsiteY27" fmla="*/ 502059 h 777432"/>
                  <a:gd name="connsiteX28" fmla="*/ 601038 w 630479"/>
                  <a:gd name="connsiteY28" fmla="*/ 486345 h 777432"/>
                  <a:gd name="connsiteX29" fmla="*/ 619152 w 630479"/>
                  <a:gd name="connsiteY29" fmla="*/ 425227 h 777432"/>
                  <a:gd name="connsiteX30" fmla="*/ 629537 w 630479"/>
                  <a:gd name="connsiteY30" fmla="*/ 331815 h 777432"/>
                  <a:gd name="connsiteX31" fmla="*/ 601532 w 630479"/>
                  <a:gd name="connsiteY31" fmla="*/ 434659 h 777432"/>
                  <a:gd name="connsiteX32" fmla="*/ 472750 w 630479"/>
                  <a:gd name="connsiteY32" fmla="*/ 460136 h 777432"/>
                  <a:gd name="connsiteX33" fmla="*/ 390662 w 630479"/>
                  <a:gd name="connsiteY33" fmla="*/ 468627 h 777432"/>
                  <a:gd name="connsiteX34" fmla="*/ 317075 w 630479"/>
                  <a:gd name="connsiteY34" fmla="*/ 512505 h 777432"/>
                  <a:gd name="connsiteX35" fmla="*/ 263292 w 630479"/>
                  <a:gd name="connsiteY35" fmla="*/ 587522 h 777432"/>
                  <a:gd name="connsiteX36" fmla="*/ 209515 w 630479"/>
                  <a:gd name="connsiteY36" fmla="*/ 627155 h 777432"/>
                  <a:gd name="connsiteX37" fmla="*/ 232157 w 630479"/>
                  <a:gd name="connsiteY37" fmla="*/ 705004 h 777432"/>
                  <a:gd name="connsiteX38" fmla="*/ 206683 w 630479"/>
                  <a:gd name="connsiteY38" fmla="*/ 763035 h 777432"/>
                  <a:gd name="connsiteX39" fmla="*/ 144411 w 630479"/>
                  <a:gd name="connsiteY39" fmla="*/ 688016 h 777432"/>
                  <a:gd name="connsiteX40" fmla="*/ 175548 w 630479"/>
                  <a:gd name="connsiteY40" fmla="*/ 632817 h 777432"/>
                  <a:gd name="connsiteX41" fmla="*/ 110446 w 630479"/>
                  <a:gd name="connsiteY41" fmla="*/ 597431 h 777432"/>
                  <a:gd name="connsiteX42" fmla="*/ 41098 w 630479"/>
                  <a:gd name="connsiteY42" fmla="*/ 444567 h 777432"/>
                  <a:gd name="connsiteX43" fmla="*/ 48173 w 630479"/>
                  <a:gd name="connsiteY43" fmla="*/ 243577 h 777432"/>
                  <a:gd name="connsiteX44" fmla="*/ 162809 w 630479"/>
                  <a:gd name="connsiteY44" fmla="*/ 60989 h 777432"/>
                  <a:gd name="connsiteX45" fmla="*/ 281688 w 630479"/>
                  <a:gd name="connsiteY45" fmla="*/ 24188 h 777432"/>
                  <a:gd name="connsiteX46" fmla="*/ 481238 w 630479"/>
                  <a:gd name="connsiteY46" fmla="*/ 41174 h 777432"/>
                  <a:gd name="connsiteX47" fmla="*/ 554830 w 630479"/>
                  <a:gd name="connsiteY47" fmla="*/ 107699 h 777432"/>
                  <a:gd name="connsiteX48" fmla="*/ 601529 w 630479"/>
                  <a:gd name="connsiteY48" fmla="*/ 277548 h 777432"/>
                  <a:gd name="connsiteX49" fmla="*/ 601532 w 630479"/>
                  <a:gd name="connsiteY49" fmla="*/ 434659 h 7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30479" h="777432">
                    <a:moveTo>
                      <a:pt x="629537" y="331815"/>
                    </a:moveTo>
                    <a:cubicBezTo>
                      <a:pt x="624810" y="301611"/>
                      <a:pt x="620109" y="253486"/>
                      <a:pt x="618214" y="235568"/>
                    </a:cubicBezTo>
                    <a:cubicBezTo>
                      <a:pt x="616320" y="217620"/>
                      <a:pt x="610656" y="184613"/>
                      <a:pt x="588012" y="136488"/>
                    </a:cubicBezTo>
                    <a:cubicBezTo>
                      <a:pt x="587163" y="134648"/>
                      <a:pt x="586255" y="132894"/>
                      <a:pt x="585356" y="131168"/>
                    </a:cubicBezTo>
                    <a:cubicBezTo>
                      <a:pt x="562394" y="87347"/>
                      <a:pt x="525292" y="74381"/>
                      <a:pt x="513487" y="55330"/>
                    </a:cubicBezTo>
                    <a:cubicBezTo>
                      <a:pt x="501230" y="35512"/>
                      <a:pt x="471027" y="12867"/>
                      <a:pt x="460642" y="5308"/>
                    </a:cubicBezTo>
                    <a:cubicBezTo>
                      <a:pt x="460642" y="5308"/>
                      <a:pt x="445214" y="4064"/>
                      <a:pt x="425596" y="2817"/>
                    </a:cubicBezTo>
                    <a:lnTo>
                      <a:pt x="425569" y="2817"/>
                    </a:lnTo>
                    <a:cubicBezTo>
                      <a:pt x="411280" y="1912"/>
                      <a:pt x="394776" y="1006"/>
                      <a:pt x="380453" y="608"/>
                    </a:cubicBezTo>
                    <a:cubicBezTo>
                      <a:pt x="346489" y="-354"/>
                      <a:pt x="297433" y="-2222"/>
                      <a:pt x="239862" y="11932"/>
                    </a:cubicBezTo>
                    <a:cubicBezTo>
                      <a:pt x="182326" y="26085"/>
                      <a:pt x="89853" y="45901"/>
                      <a:pt x="51187" y="126100"/>
                    </a:cubicBezTo>
                    <a:cubicBezTo>
                      <a:pt x="12496" y="206296"/>
                      <a:pt x="-1658" y="293119"/>
                      <a:pt x="239" y="360124"/>
                    </a:cubicBezTo>
                    <a:cubicBezTo>
                      <a:pt x="2106" y="427099"/>
                      <a:pt x="48358" y="559218"/>
                      <a:pt x="67211" y="606407"/>
                    </a:cubicBezTo>
                    <a:cubicBezTo>
                      <a:pt x="86092" y="653567"/>
                      <a:pt x="112498" y="698863"/>
                      <a:pt x="132308" y="725302"/>
                    </a:cubicBezTo>
                    <a:cubicBezTo>
                      <a:pt x="152126" y="751712"/>
                      <a:pt x="173830" y="780021"/>
                      <a:pt x="201201" y="777192"/>
                    </a:cubicBezTo>
                    <a:cubicBezTo>
                      <a:pt x="215835" y="775666"/>
                      <a:pt x="225886" y="775237"/>
                      <a:pt x="232932" y="770540"/>
                    </a:cubicBezTo>
                    <a:cubicBezTo>
                      <a:pt x="233298" y="770286"/>
                      <a:pt x="233672" y="770031"/>
                      <a:pt x="234006" y="769776"/>
                    </a:cubicBezTo>
                    <a:cubicBezTo>
                      <a:pt x="239499" y="765532"/>
                      <a:pt x="243062" y="758314"/>
                      <a:pt x="245528" y="745117"/>
                    </a:cubicBezTo>
                    <a:cubicBezTo>
                      <a:pt x="251187" y="714913"/>
                      <a:pt x="255919" y="680012"/>
                      <a:pt x="274794" y="657365"/>
                    </a:cubicBezTo>
                    <a:cubicBezTo>
                      <a:pt x="293647" y="634717"/>
                      <a:pt x="292709" y="616766"/>
                      <a:pt x="320080" y="598848"/>
                    </a:cubicBezTo>
                    <a:cubicBezTo>
                      <a:pt x="347424" y="580930"/>
                      <a:pt x="370066" y="568642"/>
                      <a:pt x="392711" y="546959"/>
                    </a:cubicBezTo>
                    <a:cubicBezTo>
                      <a:pt x="405561" y="534616"/>
                      <a:pt x="418412" y="525048"/>
                      <a:pt x="435087" y="519243"/>
                    </a:cubicBezTo>
                    <a:cubicBezTo>
                      <a:pt x="447770" y="514798"/>
                      <a:pt x="462653" y="512565"/>
                      <a:pt x="481422" y="512987"/>
                    </a:cubicBezTo>
                    <a:cubicBezTo>
                      <a:pt x="495856" y="513296"/>
                      <a:pt x="509950" y="513922"/>
                      <a:pt x="523056" y="514231"/>
                    </a:cubicBezTo>
                    <a:cubicBezTo>
                      <a:pt x="523088" y="514231"/>
                      <a:pt x="523140" y="514231"/>
                      <a:pt x="523199" y="514231"/>
                    </a:cubicBezTo>
                    <a:cubicBezTo>
                      <a:pt x="549383" y="514855"/>
                      <a:pt x="571375" y="514231"/>
                      <a:pt x="583318" y="507323"/>
                    </a:cubicBezTo>
                    <a:cubicBezTo>
                      <a:pt x="585556" y="506052"/>
                      <a:pt x="587738" y="504268"/>
                      <a:pt x="589887" y="502086"/>
                    </a:cubicBezTo>
                    <a:lnTo>
                      <a:pt x="589887" y="502059"/>
                    </a:lnTo>
                    <a:cubicBezTo>
                      <a:pt x="593819" y="498040"/>
                      <a:pt x="597616" y="492630"/>
                      <a:pt x="601038" y="486345"/>
                    </a:cubicBezTo>
                    <a:cubicBezTo>
                      <a:pt x="610805" y="468625"/>
                      <a:pt x="617938" y="444166"/>
                      <a:pt x="619152" y="425227"/>
                    </a:cubicBezTo>
                    <a:cubicBezTo>
                      <a:pt x="621049" y="395963"/>
                      <a:pt x="634266" y="361992"/>
                      <a:pt x="629537" y="331815"/>
                    </a:cubicBezTo>
                    <a:close/>
                    <a:moveTo>
                      <a:pt x="601532" y="434659"/>
                    </a:moveTo>
                    <a:cubicBezTo>
                      <a:pt x="581719" y="481366"/>
                      <a:pt x="505294" y="462965"/>
                      <a:pt x="472750" y="460136"/>
                    </a:cubicBezTo>
                    <a:cubicBezTo>
                      <a:pt x="440198" y="457303"/>
                      <a:pt x="410477" y="451641"/>
                      <a:pt x="390662" y="468627"/>
                    </a:cubicBezTo>
                    <a:cubicBezTo>
                      <a:pt x="370849" y="485616"/>
                      <a:pt x="336885" y="504016"/>
                      <a:pt x="317075" y="512505"/>
                    </a:cubicBezTo>
                    <a:cubicBezTo>
                      <a:pt x="297257" y="520996"/>
                      <a:pt x="281691" y="562042"/>
                      <a:pt x="263292" y="587522"/>
                    </a:cubicBezTo>
                    <a:cubicBezTo>
                      <a:pt x="244894" y="613002"/>
                      <a:pt x="220838" y="587522"/>
                      <a:pt x="209515" y="627155"/>
                    </a:cubicBezTo>
                    <a:cubicBezTo>
                      <a:pt x="198193" y="666786"/>
                      <a:pt x="243480" y="683771"/>
                      <a:pt x="232157" y="705004"/>
                    </a:cubicBezTo>
                    <a:cubicBezTo>
                      <a:pt x="220835" y="726234"/>
                      <a:pt x="234989" y="761621"/>
                      <a:pt x="206683" y="763035"/>
                    </a:cubicBezTo>
                    <a:cubicBezTo>
                      <a:pt x="178378" y="764450"/>
                      <a:pt x="148657" y="717740"/>
                      <a:pt x="144411" y="688016"/>
                    </a:cubicBezTo>
                    <a:cubicBezTo>
                      <a:pt x="140164" y="658292"/>
                      <a:pt x="175548" y="648385"/>
                      <a:pt x="175548" y="632817"/>
                    </a:cubicBezTo>
                    <a:cubicBezTo>
                      <a:pt x="175548" y="617246"/>
                      <a:pt x="135920" y="610169"/>
                      <a:pt x="110446" y="597431"/>
                    </a:cubicBezTo>
                    <a:cubicBezTo>
                      <a:pt x="84972" y="584692"/>
                      <a:pt x="58084" y="487028"/>
                      <a:pt x="41098" y="444567"/>
                    </a:cubicBezTo>
                    <a:cubicBezTo>
                      <a:pt x="24117" y="402102"/>
                      <a:pt x="34022" y="366718"/>
                      <a:pt x="48173" y="243577"/>
                    </a:cubicBezTo>
                    <a:cubicBezTo>
                      <a:pt x="62328" y="120435"/>
                      <a:pt x="128844" y="73728"/>
                      <a:pt x="162809" y="60989"/>
                    </a:cubicBezTo>
                    <a:cubicBezTo>
                      <a:pt x="196773" y="48250"/>
                      <a:pt x="241114" y="33587"/>
                      <a:pt x="281688" y="24188"/>
                    </a:cubicBezTo>
                    <a:cubicBezTo>
                      <a:pt x="416133" y="-6951"/>
                      <a:pt x="467084" y="15697"/>
                      <a:pt x="481238" y="41174"/>
                    </a:cubicBezTo>
                    <a:cubicBezTo>
                      <a:pt x="495392" y="66651"/>
                      <a:pt x="518034" y="56745"/>
                      <a:pt x="554830" y="107699"/>
                    </a:cubicBezTo>
                    <a:cubicBezTo>
                      <a:pt x="591627" y="158654"/>
                      <a:pt x="601529" y="229426"/>
                      <a:pt x="601529" y="277548"/>
                    </a:cubicBezTo>
                    <a:cubicBezTo>
                      <a:pt x="601529" y="325670"/>
                      <a:pt x="621350" y="387951"/>
                      <a:pt x="601532" y="434659"/>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 name="Free-form: Shape 1617">
                <a:extLst>
                  <a:ext uri="{FF2B5EF4-FFF2-40B4-BE49-F238E27FC236}">
                    <a16:creationId xmlns:a16="http://schemas.microsoft.com/office/drawing/2014/main" id="{541D427D-3C64-E842-13DE-9724363A05F5}"/>
                  </a:ext>
                </a:extLst>
              </p:cNvPr>
              <p:cNvSpPr/>
              <p:nvPr/>
            </p:nvSpPr>
            <p:spPr>
              <a:xfrm>
                <a:off x="5573802" y="2551599"/>
                <a:ext cx="106884" cy="36592"/>
              </a:xfrm>
              <a:custGeom>
                <a:avLst/>
                <a:gdLst>
                  <a:gd name="connsiteX0" fmla="*/ 104145 w 106884"/>
                  <a:gd name="connsiteY0" fmla="*/ 8229 h 36592"/>
                  <a:gd name="connsiteX1" fmla="*/ 87362 w 106884"/>
                  <a:gd name="connsiteY1" fmla="*/ -67 h 36592"/>
                  <a:gd name="connsiteX2" fmla="*/ 80793 w 106884"/>
                  <a:gd name="connsiteY2" fmla="*/ 5169 h 36592"/>
                  <a:gd name="connsiteX3" fmla="*/ 20675 w 106884"/>
                  <a:gd name="connsiteY3" fmla="*/ 12078 h 36592"/>
                  <a:gd name="connsiteX4" fmla="*/ 20531 w 106884"/>
                  <a:gd name="connsiteY4" fmla="*/ 12078 h 36592"/>
                  <a:gd name="connsiteX5" fmla="*/ 33 w 106884"/>
                  <a:gd name="connsiteY5" fmla="*/ 36525 h 36592"/>
                  <a:gd name="connsiteX6" fmla="*/ 55138 w 106884"/>
                  <a:gd name="connsiteY6" fmla="*/ 28755 h 36592"/>
                  <a:gd name="connsiteX7" fmla="*/ 93484 w 106884"/>
                  <a:gd name="connsiteY7" fmla="*/ 17897 h 36592"/>
                  <a:gd name="connsiteX8" fmla="*/ 106917 w 106884"/>
                  <a:gd name="connsiteY8" fmla="*/ 12081 h 36592"/>
                  <a:gd name="connsiteX9" fmla="*/ 104145 w 106884"/>
                  <a:gd name="connsiteY9" fmla="*/ 8229 h 3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884" h="36592">
                    <a:moveTo>
                      <a:pt x="104145" y="8229"/>
                    </a:moveTo>
                    <a:cubicBezTo>
                      <a:pt x="104145" y="8229"/>
                      <a:pt x="91124" y="7123"/>
                      <a:pt x="87362" y="-67"/>
                    </a:cubicBezTo>
                    <a:cubicBezTo>
                      <a:pt x="85213" y="2115"/>
                      <a:pt x="83032" y="3898"/>
                      <a:pt x="80793" y="5169"/>
                    </a:cubicBezTo>
                    <a:cubicBezTo>
                      <a:pt x="68853" y="12078"/>
                      <a:pt x="46861" y="12701"/>
                      <a:pt x="20675" y="12078"/>
                    </a:cubicBezTo>
                    <a:cubicBezTo>
                      <a:pt x="20618" y="12078"/>
                      <a:pt x="20564" y="12078"/>
                      <a:pt x="20531" y="12078"/>
                    </a:cubicBezTo>
                    <a:cubicBezTo>
                      <a:pt x="12352" y="12105"/>
                      <a:pt x="6019" y="26277"/>
                      <a:pt x="33" y="36525"/>
                    </a:cubicBezTo>
                    <a:cubicBezTo>
                      <a:pt x="23111" y="35043"/>
                      <a:pt x="45954" y="33346"/>
                      <a:pt x="55138" y="28755"/>
                    </a:cubicBezTo>
                    <a:cubicBezTo>
                      <a:pt x="69127" y="21762"/>
                      <a:pt x="79273" y="9988"/>
                      <a:pt x="93484" y="17897"/>
                    </a:cubicBezTo>
                    <a:cubicBezTo>
                      <a:pt x="98248" y="15425"/>
                      <a:pt x="102725" y="13363"/>
                      <a:pt x="106917" y="12081"/>
                    </a:cubicBezTo>
                    <a:cubicBezTo>
                      <a:pt x="105901" y="10861"/>
                      <a:pt x="104966" y="9587"/>
                      <a:pt x="104145" y="8229"/>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 name="Free-form: Shape 1618">
                <a:extLst>
                  <a:ext uri="{FF2B5EF4-FFF2-40B4-BE49-F238E27FC236}">
                    <a16:creationId xmlns:a16="http://schemas.microsoft.com/office/drawing/2014/main" id="{F45A82B9-B7A6-1CEF-3D6F-4D5F5AC9A7BC}"/>
                  </a:ext>
                </a:extLst>
              </p:cNvPr>
              <p:cNvSpPr/>
              <p:nvPr/>
            </p:nvSpPr>
            <p:spPr>
              <a:xfrm>
                <a:off x="5305253" y="2568756"/>
                <a:ext cx="201078" cy="250530"/>
              </a:xfrm>
              <a:custGeom>
                <a:avLst/>
                <a:gdLst>
                  <a:gd name="connsiteX0" fmla="*/ 86144 w 201078"/>
                  <a:gd name="connsiteY0" fmla="*/ 79515 h 250530"/>
                  <a:gd name="connsiteX1" fmla="*/ 40858 w 201078"/>
                  <a:gd name="connsiteY1" fmla="*/ 138031 h 250530"/>
                  <a:gd name="connsiteX2" fmla="*/ 11592 w 201078"/>
                  <a:gd name="connsiteY2" fmla="*/ 225784 h 250530"/>
                  <a:gd name="connsiteX3" fmla="*/ 69 w 201078"/>
                  <a:gd name="connsiteY3" fmla="*/ 250443 h 250530"/>
                  <a:gd name="connsiteX4" fmla="*/ 5750 w 201078"/>
                  <a:gd name="connsiteY4" fmla="*/ 245981 h 250530"/>
                  <a:gd name="connsiteX5" fmla="*/ 36432 w 201078"/>
                  <a:gd name="connsiteY5" fmla="*/ 180012 h 250530"/>
                  <a:gd name="connsiteX6" fmla="*/ 88795 w 201078"/>
                  <a:gd name="connsiteY6" fmla="*/ 104995 h 250530"/>
                  <a:gd name="connsiteX7" fmla="*/ 153897 w 201078"/>
                  <a:gd name="connsiteY7" fmla="*/ 68194 h 250530"/>
                  <a:gd name="connsiteX8" fmla="*/ 195357 w 201078"/>
                  <a:gd name="connsiteY8" fmla="*/ 33854 h 250530"/>
                  <a:gd name="connsiteX9" fmla="*/ 192996 w 201078"/>
                  <a:gd name="connsiteY9" fmla="*/ 29978 h 250530"/>
                  <a:gd name="connsiteX10" fmla="*/ 201148 w 201078"/>
                  <a:gd name="connsiteY10" fmla="*/ -88 h 250530"/>
                  <a:gd name="connsiteX11" fmla="*/ 158772 w 201078"/>
                  <a:gd name="connsiteY11" fmla="*/ 27628 h 250530"/>
                  <a:gd name="connsiteX12" fmla="*/ 86144 w 201078"/>
                  <a:gd name="connsiteY12" fmla="*/ 79515 h 25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078" h="250530">
                    <a:moveTo>
                      <a:pt x="86144" y="79515"/>
                    </a:moveTo>
                    <a:cubicBezTo>
                      <a:pt x="58773" y="97433"/>
                      <a:pt x="59711" y="115381"/>
                      <a:pt x="40858" y="138031"/>
                    </a:cubicBezTo>
                    <a:cubicBezTo>
                      <a:pt x="21982" y="160676"/>
                      <a:pt x="17251" y="195580"/>
                      <a:pt x="11592" y="225784"/>
                    </a:cubicBezTo>
                    <a:cubicBezTo>
                      <a:pt x="9126" y="238978"/>
                      <a:pt x="5563" y="246196"/>
                      <a:pt x="69" y="250443"/>
                    </a:cubicBezTo>
                    <a:cubicBezTo>
                      <a:pt x="2013" y="249044"/>
                      <a:pt x="3896" y="247543"/>
                      <a:pt x="5750" y="245981"/>
                    </a:cubicBezTo>
                    <a:cubicBezTo>
                      <a:pt x="18123" y="222990"/>
                      <a:pt x="32034" y="195423"/>
                      <a:pt x="36432" y="180012"/>
                    </a:cubicBezTo>
                    <a:cubicBezTo>
                      <a:pt x="44923" y="150287"/>
                      <a:pt x="66153" y="114907"/>
                      <a:pt x="88795" y="104995"/>
                    </a:cubicBezTo>
                    <a:cubicBezTo>
                      <a:pt x="111437" y="95089"/>
                      <a:pt x="139745" y="80932"/>
                      <a:pt x="153897" y="68194"/>
                    </a:cubicBezTo>
                    <a:cubicBezTo>
                      <a:pt x="163815" y="59263"/>
                      <a:pt x="178614" y="44088"/>
                      <a:pt x="195357" y="33854"/>
                    </a:cubicBezTo>
                    <a:cubicBezTo>
                      <a:pt x="194500" y="32594"/>
                      <a:pt x="193701" y="31303"/>
                      <a:pt x="192996" y="29978"/>
                    </a:cubicBezTo>
                    <a:cubicBezTo>
                      <a:pt x="186622" y="17947"/>
                      <a:pt x="192742" y="3281"/>
                      <a:pt x="201148" y="-88"/>
                    </a:cubicBezTo>
                    <a:cubicBezTo>
                      <a:pt x="184476" y="5718"/>
                      <a:pt x="171623" y="15285"/>
                      <a:pt x="158772" y="27628"/>
                    </a:cubicBezTo>
                    <a:cubicBezTo>
                      <a:pt x="136130" y="49308"/>
                      <a:pt x="113488" y="61594"/>
                      <a:pt x="86144" y="79515"/>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31" name="Graphic 11">
                <a:extLst>
                  <a:ext uri="{FF2B5EF4-FFF2-40B4-BE49-F238E27FC236}">
                    <a16:creationId xmlns:a16="http://schemas.microsoft.com/office/drawing/2014/main" id="{E3C42178-2E56-8636-4797-0D155A52EC45}"/>
                  </a:ext>
                </a:extLst>
              </p:cNvPr>
              <p:cNvGrpSpPr/>
              <p:nvPr/>
            </p:nvGrpSpPr>
            <p:grpSpPr>
              <a:xfrm>
                <a:off x="5495540" y="2562447"/>
                <a:ext cx="98760" cy="55969"/>
                <a:chOff x="5495540" y="2562447"/>
                <a:chExt cx="98760" cy="55969"/>
              </a:xfrm>
            </p:grpSpPr>
            <p:sp>
              <p:nvSpPr>
                <p:cNvPr id="48" name="Free-form: Shape 1636">
                  <a:extLst>
                    <a:ext uri="{FF2B5EF4-FFF2-40B4-BE49-F238E27FC236}">
                      <a16:creationId xmlns:a16="http://schemas.microsoft.com/office/drawing/2014/main" id="{6903C54A-2565-5BF2-E77F-E4B2C98DC1D4}"/>
                    </a:ext>
                  </a:extLst>
                </p:cNvPr>
                <p:cNvSpPr/>
                <p:nvPr/>
              </p:nvSpPr>
              <p:spPr>
                <a:xfrm>
                  <a:off x="5495540" y="2562447"/>
                  <a:ext cx="98760" cy="55969"/>
                </a:xfrm>
                <a:custGeom>
                  <a:avLst/>
                  <a:gdLst>
                    <a:gd name="connsiteX0" fmla="*/ 98807 w 98760"/>
                    <a:gd name="connsiteY0" fmla="*/ 1227 h 55969"/>
                    <a:gd name="connsiteX1" fmla="*/ 74861 w 98760"/>
                    <a:gd name="connsiteY1" fmla="*/ 31065 h 55969"/>
                    <a:gd name="connsiteX2" fmla="*/ 38775 w 98760"/>
                    <a:gd name="connsiteY2" fmla="*/ 55409 h 55969"/>
                    <a:gd name="connsiteX3" fmla="*/ 13640 w 98760"/>
                    <a:gd name="connsiteY3" fmla="*/ 49295 h 55969"/>
                    <a:gd name="connsiteX4" fmla="*/ 13613 w 98760"/>
                    <a:gd name="connsiteY4" fmla="*/ 49295 h 55969"/>
                    <a:gd name="connsiteX5" fmla="*/ 2689 w 98760"/>
                    <a:gd name="connsiteY5" fmla="*/ 36301 h 55969"/>
                    <a:gd name="connsiteX6" fmla="*/ 10840 w 98760"/>
                    <a:gd name="connsiteY6" fmla="*/ 6236 h 55969"/>
                    <a:gd name="connsiteX7" fmla="*/ 57176 w 98760"/>
                    <a:gd name="connsiteY7" fmla="*/ -20 h 55969"/>
                    <a:gd name="connsiteX8" fmla="*/ 98807 w 98760"/>
                    <a:gd name="connsiteY8" fmla="*/ 1227 h 5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760" h="55969">
                      <a:moveTo>
                        <a:pt x="98807" y="1227"/>
                      </a:moveTo>
                      <a:cubicBezTo>
                        <a:pt x="89045" y="1257"/>
                        <a:pt x="81912" y="21468"/>
                        <a:pt x="74861" y="31065"/>
                      </a:cubicBezTo>
                      <a:cubicBezTo>
                        <a:pt x="67785" y="40689"/>
                        <a:pt x="55753" y="52580"/>
                        <a:pt x="38775" y="55409"/>
                      </a:cubicBezTo>
                      <a:cubicBezTo>
                        <a:pt x="28780" y="57079"/>
                        <a:pt x="20260" y="54336"/>
                        <a:pt x="13640" y="49295"/>
                      </a:cubicBezTo>
                      <a:cubicBezTo>
                        <a:pt x="13640" y="49295"/>
                        <a:pt x="13613" y="49325"/>
                        <a:pt x="13613" y="49295"/>
                      </a:cubicBezTo>
                      <a:cubicBezTo>
                        <a:pt x="8997" y="45812"/>
                        <a:pt x="5317" y="41226"/>
                        <a:pt x="2689" y="36301"/>
                      </a:cubicBezTo>
                      <a:cubicBezTo>
                        <a:pt x="-3685" y="24270"/>
                        <a:pt x="2434" y="9605"/>
                        <a:pt x="10840" y="6236"/>
                      </a:cubicBezTo>
                      <a:cubicBezTo>
                        <a:pt x="23523" y="1791"/>
                        <a:pt x="38406" y="-443"/>
                        <a:pt x="57176" y="-20"/>
                      </a:cubicBezTo>
                      <a:cubicBezTo>
                        <a:pt x="71606" y="292"/>
                        <a:pt x="85701" y="918"/>
                        <a:pt x="98807" y="1227"/>
                      </a:cubicBezTo>
                      <a:close/>
                    </a:path>
                  </a:pathLst>
                </a:custGeom>
                <a:solidFill>
                  <a:srgbClr val="78957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 name="Free-form: Shape 1637">
                  <a:extLst>
                    <a:ext uri="{FF2B5EF4-FFF2-40B4-BE49-F238E27FC236}">
                      <a16:creationId xmlns:a16="http://schemas.microsoft.com/office/drawing/2014/main" id="{173224C1-00D8-9B37-F450-A837E219326A}"/>
                    </a:ext>
                  </a:extLst>
                </p:cNvPr>
                <p:cNvSpPr/>
                <p:nvPr/>
              </p:nvSpPr>
              <p:spPr>
                <a:xfrm>
                  <a:off x="5509624" y="2569184"/>
                  <a:ext cx="67158" cy="39376"/>
                </a:xfrm>
                <a:custGeom>
                  <a:avLst/>
                  <a:gdLst>
                    <a:gd name="connsiteX0" fmla="*/ 67205 w 67158"/>
                    <a:gd name="connsiteY0" fmla="*/ -70 h 39376"/>
                    <a:gd name="connsiteX1" fmla="*/ 11380 w 67158"/>
                    <a:gd name="connsiteY1" fmla="*/ 4166 h 39376"/>
                    <a:gd name="connsiteX2" fmla="*/ 2610 w 67158"/>
                    <a:gd name="connsiteY2" fmla="*/ 27556 h 39376"/>
                    <a:gd name="connsiteX3" fmla="*/ 50786 w 67158"/>
                    <a:gd name="connsiteY3" fmla="*/ 30741 h 39376"/>
                    <a:gd name="connsiteX4" fmla="*/ 67205 w 67158"/>
                    <a:gd name="connsiteY4" fmla="*/ -70 h 39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58" h="39376">
                      <a:moveTo>
                        <a:pt x="67205" y="-70"/>
                      </a:moveTo>
                      <a:cubicBezTo>
                        <a:pt x="60008" y="604"/>
                        <a:pt x="22539" y="-856"/>
                        <a:pt x="11380" y="4166"/>
                      </a:cubicBezTo>
                      <a:cubicBezTo>
                        <a:pt x="6377" y="6421"/>
                        <a:pt x="-5035" y="12487"/>
                        <a:pt x="2610" y="27556"/>
                      </a:cubicBezTo>
                      <a:cubicBezTo>
                        <a:pt x="10258" y="42626"/>
                        <a:pt x="37518" y="42661"/>
                        <a:pt x="50786" y="30741"/>
                      </a:cubicBezTo>
                      <a:cubicBezTo>
                        <a:pt x="64054" y="18821"/>
                        <a:pt x="67205" y="-70"/>
                        <a:pt x="67205" y="-70"/>
                      </a:cubicBezTo>
                      <a:close/>
                    </a:path>
                  </a:pathLst>
                </a:custGeom>
                <a:solidFill>
                  <a:srgbClr val="89AA8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0" name="Free-form: Shape 1638">
                  <a:extLst>
                    <a:ext uri="{FF2B5EF4-FFF2-40B4-BE49-F238E27FC236}">
                      <a16:creationId xmlns:a16="http://schemas.microsoft.com/office/drawing/2014/main" id="{490BAEEE-30B3-6181-D69E-B0238E5BD9DD}"/>
                    </a:ext>
                  </a:extLst>
                </p:cNvPr>
                <p:cNvSpPr/>
                <p:nvPr/>
              </p:nvSpPr>
              <p:spPr>
                <a:xfrm>
                  <a:off x="5552832" y="2576793"/>
                  <a:ext cx="17539" cy="14111"/>
                </a:xfrm>
                <a:custGeom>
                  <a:avLst/>
                  <a:gdLst>
                    <a:gd name="connsiteX0" fmla="*/ 44 w 17539"/>
                    <a:gd name="connsiteY0" fmla="*/ 7293 h 14111"/>
                    <a:gd name="connsiteX1" fmla="*/ 7130 w 17539"/>
                    <a:gd name="connsiteY1" fmla="*/ 14042 h 14111"/>
                    <a:gd name="connsiteX2" fmla="*/ 17583 w 17539"/>
                    <a:gd name="connsiteY2" fmla="*/ 2122 h 14111"/>
                    <a:gd name="connsiteX3" fmla="*/ 7130 w 17539"/>
                    <a:gd name="connsiteY3" fmla="*/ 550 h 14111"/>
                    <a:gd name="connsiteX4" fmla="*/ 44 w 17539"/>
                    <a:gd name="connsiteY4" fmla="*/ 729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9" h="14111">
                      <a:moveTo>
                        <a:pt x="44" y="7293"/>
                      </a:moveTo>
                      <a:cubicBezTo>
                        <a:pt x="44" y="11020"/>
                        <a:pt x="3214" y="14042"/>
                        <a:pt x="7130" y="14042"/>
                      </a:cubicBezTo>
                      <a:cubicBezTo>
                        <a:pt x="11041" y="14042"/>
                        <a:pt x="17583" y="5849"/>
                        <a:pt x="17583" y="2122"/>
                      </a:cubicBezTo>
                      <a:cubicBezTo>
                        <a:pt x="17583" y="-1605"/>
                        <a:pt x="11041" y="550"/>
                        <a:pt x="7130" y="550"/>
                      </a:cubicBezTo>
                      <a:cubicBezTo>
                        <a:pt x="3214" y="550"/>
                        <a:pt x="44" y="3567"/>
                        <a:pt x="44" y="7293"/>
                      </a:cubicBezTo>
                      <a:close/>
                    </a:path>
                  </a:pathLst>
                </a:custGeom>
                <a:solidFill>
                  <a:srgbClr val="94B58A"/>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32" name="Free-form: Shape 1620">
                <a:extLst>
                  <a:ext uri="{FF2B5EF4-FFF2-40B4-BE49-F238E27FC236}">
                    <a16:creationId xmlns:a16="http://schemas.microsoft.com/office/drawing/2014/main" id="{E60417C4-F9CA-DD5F-D7D9-7F81D27798EE}"/>
                  </a:ext>
                </a:extLst>
              </p:cNvPr>
              <p:cNvSpPr/>
              <p:nvPr/>
            </p:nvSpPr>
            <p:spPr>
              <a:xfrm>
                <a:off x="5688947" y="2088654"/>
                <a:ext cx="601868" cy="502440"/>
              </a:xfrm>
              <a:custGeom>
                <a:avLst/>
                <a:gdLst>
                  <a:gd name="connsiteX0" fmla="*/ 557154 w 601868"/>
                  <a:gd name="connsiteY0" fmla="*/ 9758 h 502440"/>
                  <a:gd name="connsiteX1" fmla="*/ 407850 w 601868"/>
                  <a:gd name="connsiteY1" fmla="*/ 472 h 502440"/>
                  <a:gd name="connsiteX2" fmla="*/ 284017 w 601868"/>
                  <a:gd name="connsiteY2" fmla="*/ 7833 h 502440"/>
                  <a:gd name="connsiteX3" fmla="*/ 206888 w 601868"/>
                  <a:gd name="connsiteY3" fmla="*/ 8373 h 502440"/>
                  <a:gd name="connsiteX4" fmla="*/ 160891 w 601868"/>
                  <a:gd name="connsiteY4" fmla="*/ 8373 h 502440"/>
                  <a:gd name="connsiteX5" fmla="*/ 108529 w 601868"/>
                  <a:gd name="connsiteY5" fmla="*/ 16864 h 502440"/>
                  <a:gd name="connsiteX6" fmla="*/ 50503 w 601868"/>
                  <a:gd name="connsiteY6" fmla="*/ 35265 h 502440"/>
                  <a:gd name="connsiteX7" fmla="*/ 4506 w 601868"/>
                  <a:gd name="connsiteY7" fmla="*/ 104620 h 502440"/>
                  <a:gd name="connsiteX8" fmla="*/ 8750 w 601868"/>
                  <a:gd name="connsiteY8" fmla="*/ 156281 h 502440"/>
                  <a:gd name="connsiteX9" fmla="*/ 22904 w 601868"/>
                  <a:gd name="connsiteY9" fmla="*/ 251116 h 502440"/>
                  <a:gd name="connsiteX10" fmla="*/ 23926 w 601868"/>
                  <a:gd name="connsiteY10" fmla="*/ 260827 h 502440"/>
                  <a:gd name="connsiteX11" fmla="*/ 47671 w 601868"/>
                  <a:gd name="connsiteY11" fmla="*/ 317642 h 502440"/>
                  <a:gd name="connsiteX12" fmla="*/ 66069 w 601868"/>
                  <a:gd name="connsiteY12" fmla="*/ 399735 h 502440"/>
                  <a:gd name="connsiteX13" fmla="*/ 74565 w 601868"/>
                  <a:gd name="connsiteY13" fmla="*/ 461306 h 502440"/>
                  <a:gd name="connsiteX14" fmla="*/ 88375 w 601868"/>
                  <a:gd name="connsiteY14" fmla="*/ 495985 h 502440"/>
                  <a:gd name="connsiteX15" fmla="*/ 88264 w 601868"/>
                  <a:gd name="connsiteY15" fmla="*/ 502381 h 502440"/>
                  <a:gd name="connsiteX16" fmla="*/ 88375 w 601868"/>
                  <a:gd name="connsiteY16" fmla="*/ 502411 h 502440"/>
                  <a:gd name="connsiteX17" fmla="*/ 211839 w 601868"/>
                  <a:gd name="connsiteY17" fmla="*/ 475064 h 502440"/>
                  <a:gd name="connsiteX18" fmla="*/ 317274 w 601868"/>
                  <a:gd name="connsiteY18" fmla="*/ 406107 h 502440"/>
                  <a:gd name="connsiteX19" fmla="*/ 373178 w 601868"/>
                  <a:gd name="connsiteY19" fmla="*/ 354443 h 502440"/>
                  <a:gd name="connsiteX20" fmla="*/ 406433 w 601868"/>
                  <a:gd name="connsiteY20" fmla="*/ 303488 h 502440"/>
                  <a:gd name="connsiteX21" fmla="*/ 450305 w 601868"/>
                  <a:gd name="connsiteY21" fmla="*/ 246872 h 502440"/>
                  <a:gd name="connsiteX22" fmla="*/ 500545 w 601868"/>
                  <a:gd name="connsiteY22" fmla="*/ 159824 h 502440"/>
                  <a:gd name="connsiteX23" fmla="*/ 572726 w 601868"/>
                  <a:gd name="connsiteY23" fmla="*/ 82685 h 502440"/>
                  <a:gd name="connsiteX24" fmla="*/ 601736 w 601868"/>
                  <a:gd name="connsiteY24" fmla="*/ 37390 h 502440"/>
                  <a:gd name="connsiteX25" fmla="*/ 557154 w 601868"/>
                  <a:gd name="connsiteY25" fmla="*/ 9758 h 502440"/>
                  <a:gd name="connsiteX26" fmla="*/ 554146 w 601868"/>
                  <a:gd name="connsiteY26" fmla="*/ 81265 h 502440"/>
                  <a:gd name="connsiteX27" fmla="*/ 466399 w 601868"/>
                  <a:gd name="connsiteY27" fmla="*/ 190250 h 502440"/>
                  <a:gd name="connsiteX28" fmla="*/ 382902 w 601868"/>
                  <a:gd name="connsiteY28" fmla="*/ 294991 h 502440"/>
                  <a:gd name="connsiteX29" fmla="*/ 272513 w 601868"/>
                  <a:gd name="connsiteY29" fmla="*/ 398318 h 502440"/>
                  <a:gd name="connsiteX30" fmla="*/ 147970 w 601868"/>
                  <a:gd name="connsiteY30" fmla="*/ 459178 h 502440"/>
                  <a:gd name="connsiteX31" fmla="*/ 77209 w 601868"/>
                  <a:gd name="connsiteY31" fmla="*/ 375670 h 502440"/>
                  <a:gd name="connsiteX32" fmla="*/ 38999 w 601868"/>
                  <a:gd name="connsiteY32" fmla="*/ 269511 h 502440"/>
                  <a:gd name="connsiteX33" fmla="*/ 26264 w 601868"/>
                  <a:gd name="connsiteY33" fmla="*/ 143540 h 502440"/>
                  <a:gd name="connsiteX34" fmla="*/ 77209 w 601868"/>
                  <a:gd name="connsiteY34" fmla="*/ 60029 h 502440"/>
                  <a:gd name="connsiteX35" fmla="*/ 193262 w 601868"/>
                  <a:gd name="connsiteY35" fmla="*/ 23228 h 502440"/>
                  <a:gd name="connsiteX36" fmla="*/ 415449 w 601868"/>
                  <a:gd name="connsiteY36" fmla="*/ 11904 h 502440"/>
                  <a:gd name="connsiteX37" fmla="*/ 571124 w 601868"/>
                  <a:gd name="connsiteY37" fmla="*/ 21813 h 502440"/>
                  <a:gd name="connsiteX38" fmla="*/ 554146 w 601868"/>
                  <a:gd name="connsiteY38" fmla="*/ 81265 h 50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1868" h="502440">
                    <a:moveTo>
                      <a:pt x="557154" y="9758"/>
                    </a:moveTo>
                    <a:cubicBezTo>
                      <a:pt x="523900" y="2681"/>
                      <a:pt x="438985" y="-1536"/>
                      <a:pt x="407850" y="472"/>
                    </a:cubicBezTo>
                    <a:cubicBezTo>
                      <a:pt x="376712" y="2510"/>
                      <a:pt x="311613" y="5540"/>
                      <a:pt x="284017" y="7833"/>
                    </a:cubicBezTo>
                    <a:cubicBezTo>
                      <a:pt x="256418" y="10096"/>
                      <a:pt x="224576" y="10495"/>
                      <a:pt x="206888" y="8373"/>
                    </a:cubicBezTo>
                    <a:cubicBezTo>
                      <a:pt x="189194" y="6248"/>
                      <a:pt x="170796" y="11202"/>
                      <a:pt x="160891" y="8373"/>
                    </a:cubicBezTo>
                    <a:cubicBezTo>
                      <a:pt x="140371" y="2001"/>
                      <a:pt x="126217" y="13327"/>
                      <a:pt x="108529" y="16864"/>
                    </a:cubicBezTo>
                    <a:cubicBezTo>
                      <a:pt x="90835" y="20404"/>
                      <a:pt x="71733" y="23236"/>
                      <a:pt x="50503" y="35265"/>
                    </a:cubicBezTo>
                    <a:cubicBezTo>
                      <a:pt x="29272" y="47296"/>
                      <a:pt x="10170" y="84804"/>
                      <a:pt x="4506" y="104620"/>
                    </a:cubicBezTo>
                    <a:cubicBezTo>
                      <a:pt x="-1153" y="124435"/>
                      <a:pt x="-3274" y="129389"/>
                      <a:pt x="8750" y="156281"/>
                    </a:cubicBezTo>
                    <a:cubicBezTo>
                      <a:pt x="20779" y="183176"/>
                      <a:pt x="20779" y="219267"/>
                      <a:pt x="22904" y="251116"/>
                    </a:cubicBezTo>
                    <a:cubicBezTo>
                      <a:pt x="23132" y="254599"/>
                      <a:pt x="23470" y="257824"/>
                      <a:pt x="23926" y="260827"/>
                    </a:cubicBezTo>
                    <a:cubicBezTo>
                      <a:pt x="27487" y="285567"/>
                      <a:pt x="37598" y="296834"/>
                      <a:pt x="47671" y="317642"/>
                    </a:cubicBezTo>
                    <a:cubicBezTo>
                      <a:pt x="58993" y="340997"/>
                      <a:pt x="66069" y="374258"/>
                      <a:pt x="66069" y="399735"/>
                    </a:cubicBezTo>
                    <a:cubicBezTo>
                      <a:pt x="66069" y="425212"/>
                      <a:pt x="75976" y="442198"/>
                      <a:pt x="74565" y="461306"/>
                    </a:cubicBezTo>
                    <a:cubicBezTo>
                      <a:pt x="73147" y="480417"/>
                      <a:pt x="88009" y="488201"/>
                      <a:pt x="88375" y="495985"/>
                    </a:cubicBezTo>
                    <a:cubicBezTo>
                      <a:pt x="88486" y="498305"/>
                      <a:pt x="88486" y="500373"/>
                      <a:pt x="88264" y="502381"/>
                    </a:cubicBezTo>
                    <a:lnTo>
                      <a:pt x="88375" y="502411"/>
                    </a:lnTo>
                    <a:cubicBezTo>
                      <a:pt x="116342" y="499609"/>
                      <a:pt x="182829" y="481829"/>
                      <a:pt x="211839" y="475064"/>
                    </a:cubicBezTo>
                    <a:cubicBezTo>
                      <a:pt x="240855" y="468299"/>
                      <a:pt x="303128" y="417428"/>
                      <a:pt x="317274" y="406107"/>
                    </a:cubicBezTo>
                    <a:cubicBezTo>
                      <a:pt x="331428" y="394781"/>
                      <a:pt x="357612" y="365766"/>
                      <a:pt x="373178" y="354443"/>
                    </a:cubicBezTo>
                    <a:cubicBezTo>
                      <a:pt x="388745" y="343119"/>
                      <a:pt x="402189" y="315519"/>
                      <a:pt x="406433" y="303488"/>
                    </a:cubicBezTo>
                    <a:cubicBezTo>
                      <a:pt x="410676" y="291457"/>
                      <a:pt x="435449" y="266687"/>
                      <a:pt x="450305" y="246872"/>
                    </a:cubicBezTo>
                    <a:cubicBezTo>
                      <a:pt x="465166" y="227057"/>
                      <a:pt x="486391" y="188841"/>
                      <a:pt x="500545" y="159824"/>
                    </a:cubicBezTo>
                    <a:cubicBezTo>
                      <a:pt x="514699" y="130807"/>
                      <a:pt x="555740" y="94009"/>
                      <a:pt x="572726" y="82685"/>
                    </a:cubicBezTo>
                    <a:cubicBezTo>
                      <a:pt x="589707" y="71361"/>
                      <a:pt x="600324" y="57208"/>
                      <a:pt x="601736" y="37390"/>
                    </a:cubicBezTo>
                    <a:cubicBezTo>
                      <a:pt x="603148" y="17569"/>
                      <a:pt x="590414" y="16861"/>
                      <a:pt x="557154" y="9758"/>
                    </a:cubicBezTo>
                    <a:close/>
                    <a:moveTo>
                      <a:pt x="554146" y="81265"/>
                    </a:moveTo>
                    <a:cubicBezTo>
                      <a:pt x="521594" y="101080"/>
                      <a:pt x="489044" y="136466"/>
                      <a:pt x="466399" y="190250"/>
                    </a:cubicBezTo>
                    <a:cubicBezTo>
                      <a:pt x="443755" y="244034"/>
                      <a:pt x="401303" y="263852"/>
                      <a:pt x="382902" y="294991"/>
                    </a:cubicBezTo>
                    <a:cubicBezTo>
                      <a:pt x="364501" y="326130"/>
                      <a:pt x="316385" y="350193"/>
                      <a:pt x="272513" y="398318"/>
                    </a:cubicBezTo>
                    <a:cubicBezTo>
                      <a:pt x="228641" y="446443"/>
                      <a:pt x="197506" y="454934"/>
                      <a:pt x="147970" y="459178"/>
                    </a:cubicBezTo>
                    <a:cubicBezTo>
                      <a:pt x="98440" y="463423"/>
                      <a:pt x="80041" y="408224"/>
                      <a:pt x="77209" y="375670"/>
                    </a:cubicBezTo>
                    <a:cubicBezTo>
                      <a:pt x="74383" y="343113"/>
                      <a:pt x="60229" y="293574"/>
                      <a:pt x="38999" y="269511"/>
                    </a:cubicBezTo>
                    <a:cubicBezTo>
                      <a:pt x="17769" y="245449"/>
                      <a:pt x="27676" y="184588"/>
                      <a:pt x="26264" y="143540"/>
                    </a:cubicBezTo>
                    <a:cubicBezTo>
                      <a:pt x="24847" y="102492"/>
                      <a:pt x="61866" y="71656"/>
                      <a:pt x="77209" y="60029"/>
                    </a:cubicBezTo>
                    <a:cubicBezTo>
                      <a:pt x="123913" y="24643"/>
                      <a:pt x="150802" y="18981"/>
                      <a:pt x="193262" y="23228"/>
                    </a:cubicBezTo>
                    <a:cubicBezTo>
                      <a:pt x="235717" y="27472"/>
                      <a:pt x="374409" y="14734"/>
                      <a:pt x="415449" y="11904"/>
                    </a:cubicBezTo>
                    <a:cubicBezTo>
                      <a:pt x="456489" y="9075"/>
                      <a:pt x="524426" y="11904"/>
                      <a:pt x="571124" y="21813"/>
                    </a:cubicBezTo>
                    <a:cubicBezTo>
                      <a:pt x="617831" y="31725"/>
                      <a:pt x="586693" y="61447"/>
                      <a:pt x="554146" y="81265"/>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 name="Free-form: Shape 1621">
                <a:extLst>
                  <a:ext uri="{FF2B5EF4-FFF2-40B4-BE49-F238E27FC236}">
                    <a16:creationId xmlns:a16="http://schemas.microsoft.com/office/drawing/2014/main" id="{AD34CF68-9AFF-41D6-CEB2-6010C0F6CC87}"/>
                  </a:ext>
                </a:extLst>
              </p:cNvPr>
              <p:cNvSpPr/>
              <p:nvPr/>
            </p:nvSpPr>
            <p:spPr>
              <a:xfrm>
                <a:off x="5551905" y="2056799"/>
                <a:ext cx="250917" cy="154221"/>
              </a:xfrm>
              <a:custGeom>
                <a:avLst/>
                <a:gdLst>
                  <a:gd name="connsiteX0" fmla="*/ 209190 w 250917"/>
                  <a:gd name="connsiteY0" fmla="*/ 26813 h 154221"/>
                  <a:gd name="connsiteX1" fmla="*/ 159998 w 250917"/>
                  <a:gd name="connsiteY1" fmla="*/ 26813 h 154221"/>
                  <a:gd name="connsiteX2" fmla="*/ 114711 w 250917"/>
                  <a:gd name="connsiteY2" fmla="*/ 19736 h 154221"/>
                  <a:gd name="connsiteX3" fmla="*/ 54563 w 250917"/>
                  <a:gd name="connsiteY3" fmla="*/ 10537 h 154221"/>
                  <a:gd name="connsiteX4" fmla="*/ 24 w 250917"/>
                  <a:gd name="connsiteY4" fmla="*/ 5 h 154221"/>
                  <a:gd name="connsiteX5" fmla="*/ 2201 w 250917"/>
                  <a:gd name="connsiteY5" fmla="*/ 2751 h 154221"/>
                  <a:gd name="connsiteX6" fmla="*/ 40411 w 250917"/>
                  <a:gd name="connsiteY6" fmla="*/ 45525 h 154221"/>
                  <a:gd name="connsiteX7" fmla="*/ 90652 w 250917"/>
                  <a:gd name="connsiteY7" fmla="*/ 88384 h 154221"/>
                  <a:gd name="connsiteX8" fmla="*/ 108912 w 250917"/>
                  <a:gd name="connsiteY8" fmla="*/ 121645 h 154221"/>
                  <a:gd name="connsiteX9" fmla="*/ 125922 w 250917"/>
                  <a:gd name="connsiteY9" fmla="*/ 154226 h 154221"/>
                  <a:gd name="connsiteX10" fmla="*/ 158586 w 250917"/>
                  <a:gd name="connsiteY10" fmla="*/ 82012 h 154221"/>
                  <a:gd name="connsiteX11" fmla="*/ 217317 w 250917"/>
                  <a:gd name="connsiteY11" fmla="*/ 45523 h 154221"/>
                  <a:gd name="connsiteX12" fmla="*/ 250942 w 250917"/>
                  <a:gd name="connsiteY12" fmla="*/ 36974 h 154221"/>
                  <a:gd name="connsiteX13" fmla="*/ 209190 w 250917"/>
                  <a:gd name="connsiteY13" fmla="*/ 26813 h 154221"/>
                  <a:gd name="connsiteX14" fmla="*/ 173263 w 250917"/>
                  <a:gd name="connsiteY14" fmla="*/ 57952 h 154221"/>
                  <a:gd name="connsiteX15" fmla="*/ 126565 w 250917"/>
                  <a:gd name="connsiteY15" fmla="*/ 79182 h 154221"/>
                  <a:gd name="connsiteX16" fmla="*/ 82693 w 250917"/>
                  <a:gd name="connsiteY16" fmla="*/ 59367 h 154221"/>
                  <a:gd name="connsiteX17" fmla="*/ 38821 w 250917"/>
                  <a:gd name="connsiteY17" fmla="*/ 22566 h 154221"/>
                  <a:gd name="connsiteX18" fmla="*/ 72785 w 250917"/>
                  <a:gd name="connsiteY18" fmla="*/ 21151 h 154221"/>
                  <a:gd name="connsiteX19" fmla="*/ 153456 w 250917"/>
                  <a:gd name="connsiteY19" fmla="*/ 32475 h 154221"/>
                  <a:gd name="connsiteX20" fmla="*/ 204406 w 250917"/>
                  <a:gd name="connsiteY20" fmla="*/ 36722 h 154221"/>
                  <a:gd name="connsiteX21" fmla="*/ 173263 w 250917"/>
                  <a:gd name="connsiteY21" fmla="*/ 57952 h 1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0917" h="154221">
                    <a:moveTo>
                      <a:pt x="209190" y="26813"/>
                    </a:moveTo>
                    <a:cubicBezTo>
                      <a:pt x="191163" y="24691"/>
                      <a:pt x="169196" y="32475"/>
                      <a:pt x="159998" y="26813"/>
                    </a:cubicBezTo>
                    <a:cubicBezTo>
                      <a:pt x="150800" y="21151"/>
                      <a:pt x="128865" y="19736"/>
                      <a:pt x="114711" y="19736"/>
                    </a:cubicBezTo>
                    <a:cubicBezTo>
                      <a:pt x="100557" y="19736"/>
                      <a:pt x="71546" y="19029"/>
                      <a:pt x="54563" y="10537"/>
                    </a:cubicBezTo>
                    <a:cubicBezTo>
                      <a:pt x="37582" y="2043"/>
                      <a:pt x="13553" y="4165"/>
                      <a:pt x="24" y="5"/>
                    </a:cubicBezTo>
                    <a:cubicBezTo>
                      <a:pt x="873" y="910"/>
                      <a:pt x="1607" y="1816"/>
                      <a:pt x="2201" y="2751"/>
                    </a:cubicBezTo>
                    <a:cubicBezTo>
                      <a:pt x="9276" y="14074"/>
                      <a:pt x="30506" y="28228"/>
                      <a:pt x="40411" y="45525"/>
                    </a:cubicBezTo>
                    <a:cubicBezTo>
                      <a:pt x="50319" y="62823"/>
                      <a:pt x="80040" y="68569"/>
                      <a:pt x="90652" y="88384"/>
                    </a:cubicBezTo>
                    <a:cubicBezTo>
                      <a:pt x="94988" y="96423"/>
                      <a:pt x="101725" y="108454"/>
                      <a:pt x="108912" y="121645"/>
                    </a:cubicBezTo>
                    <a:cubicBezTo>
                      <a:pt x="114654" y="132235"/>
                      <a:pt x="120684" y="143583"/>
                      <a:pt x="125922" y="154226"/>
                    </a:cubicBezTo>
                    <a:cubicBezTo>
                      <a:pt x="130792" y="122466"/>
                      <a:pt x="143020" y="100412"/>
                      <a:pt x="158586" y="82012"/>
                    </a:cubicBezTo>
                    <a:cubicBezTo>
                      <a:pt x="169938" y="68593"/>
                      <a:pt x="189011" y="51580"/>
                      <a:pt x="217317" y="45523"/>
                    </a:cubicBezTo>
                    <a:cubicBezTo>
                      <a:pt x="239257" y="40826"/>
                      <a:pt x="240357" y="39834"/>
                      <a:pt x="250942" y="36974"/>
                    </a:cubicBezTo>
                    <a:cubicBezTo>
                      <a:pt x="231580" y="33012"/>
                      <a:pt x="227225" y="28935"/>
                      <a:pt x="209190" y="26813"/>
                    </a:cubicBezTo>
                    <a:close/>
                    <a:moveTo>
                      <a:pt x="173263" y="57952"/>
                    </a:moveTo>
                    <a:cubicBezTo>
                      <a:pt x="154865" y="65029"/>
                      <a:pt x="140716" y="72108"/>
                      <a:pt x="126565" y="79182"/>
                    </a:cubicBezTo>
                    <a:cubicBezTo>
                      <a:pt x="112410" y="86259"/>
                      <a:pt x="98259" y="65029"/>
                      <a:pt x="82693" y="59367"/>
                    </a:cubicBezTo>
                    <a:cubicBezTo>
                      <a:pt x="67127" y="53705"/>
                      <a:pt x="40233" y="32475"/>
                      <a:pt x="38821" y="22566"/>
                    </a:cubicBezTo>
                    <a:cubicBezTo>
                      <a:pt x="37409" y="12660"/>
                      <a:pt x="56964" y="14822"/>
                      <a:pt x="72785" y="21151"/>
                    </a:cubicBezTo>
                    <a:cubicBezTo>
                      <a:pt x="94015" y="29643"/>
                      <a:pt x="140719" y="26813"/>
                      <a:pt x="153456" y="32475"/>
                    </a:cubicBezTo>
                    <a:cubicBezTo>
                      <a:pt x="166193" y="38137"/>
                      <a:pt x="178930" y="33890"/>
                      <a:pt x="204406" y="36722"/>
                    </a:cubicBezTo>
                    <a:cubicBezTo>
                      <a:pt x="229875" y="39552"/>
                      <a:pt x="191661" y="50875"/>
                      <a:pt x="173263" y="57952"/>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 name="Free-form: Shape 1622">
                <a:extLst>
                  <a:ext uri="{FF2B5EF4-FFF2-40B4-BE49-F238E27FC236}">
                    <a16:creationId xmlns:a16="http://schemas.microsoft.com/office/drawing/2014/main" id="{DD90C550-C462-B416-11A4-DDAC67E53152}"/>
                  </a:ext>
                </a:extLst>
              </p:cNvPr>
              <p:cNvSpPr/>
              <p:nvPr/>
            </p:nvSpPr>
            <p:spPr>
              <a:xfrm>
                <a:off x="5755080" y="2114196"/>
                <a:ext cx="516116" cy="89962"/>
              </a:xfrm>
              <a:custGeom>
                <a:avLst/>
                <a:gdLst>
                  <a:gd name="connsiteX0" fmla="*/ 3997 w 516116"/>
                  <a:gd name="connsiteY0" fmla="*/ 71321 h 89962"/>
                  <a:gd name="connsiteX1" fmla="*/ 120050 w 516116"/>
                  <a:gd name="connsiteY1" fmla="*/ 10458 h 89962"/>
                  <a:gd name="connsiteX2" fmla="*/ 299782 w 516116"/>
                  <a:gd name="connsiteY2" fmla="*/ 4796 h 89962"/>
                  <a:gd name="connsiteX3" fmla="*/ 504990 w 516116"/>
                  <a:gd name="connsiteY3" fmla="*/ 6211 h 89962"/>
                  <a:gd name="connsiteX4" fmla="*/ 486592 w 516116"/>
                  <a:gd name="connsiteY4" fmla="*/ 47259 h 89962"/>
                  <a:gd name="connsiteX5" fmla="*/ 445549 w 516116"/>
                  <a:gd name="connsiteY5" fmla="*/ 69904 h 89962"/>
                  <a:gd name="connsiteX6" fmla="*/ 397431 w 516116"/>
                  <a:gd name="connsiteY6" fmla="*/ 67074 h 89962"/>
                  <a:gd name="connsiteX7" fmla="*/ 342236 w 516116"/>
                  <a:gd name="connsiteY7" fmla="*/ 21782 h 89962"/>
                  <a:gd name="connsiteX8" fmla="*/ 255909 w 516116"/>
                  <a:gd name="connsiteY8" fmla="*/ 37352 h 89962"/>
                  <a:gd name="connsiteX9" fmla="*/ 175244 w 516116"/>
                  <a:gd name="connsiteY9" fmla="*/ 20367 h 89962"/>
                  <a:gd name="connsiteX10" fmla="*/ 84665 w 516116"/>
                  <a:gd name="connsiteY10" fmla="*/ 75568 h 89962"/>
                  <a:gd name="connsiteX11" fmla="*/ 3997 w 516116"/>
                  <a:gd name="connsiteY11" fmla="*/ 71321 h 8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116" h="89962">
                    <a:moveTo>
                      <a:pt x="3997" y="71321"/>
                    </a:moveTo>
                    <a:cubicBezTo>
                      <a:pt x="15048" y="52173"/>
                      <a:pt x="59191" y="14705"/>
                      <a:pt x="120050" y="10458"/>
                    </a:cubicBezTo>
                    <a:cubicBezTo>
                      <a:pt x="180902" y="6211"/>
                      <a:pt x="236097" y="7628"/>
                      <a:pt x="299782" y="4796"/>
                    </a:cubicBezTo>
                    <a:cubicBezTo>
                      <a:pt x="363466" y="1964"/>
                      <a:pt x="478102" y="-5113"/>
                      <a:pt x="504990" y="6211"/>
                    </a:cubicBezTo>
                    <a:cubicBezTo>
                      <a:pt x="531879" y="17534"/>
                      <a:pt x="503578" y="35935"/>
                      <a:pt x="486592" y="47259"/>
                    </a:cubicBezTo>
                    <a:cubicBezTo>
                      <a:pt x="469611" y="58583"/>
                      <a:pt x="454045" y="57168"/>
                      <a:pt x="445549" y="69904"/>
                    </a:cubicBezTo>
                    <a:cubicBezTo>
                      <a:pt x="437059" y="82642"/>
                      <a:pt x="408753" y="86889"/>
                      <a:pt x="397431" y="67074"/>
                    </a:cubicBezTo>
                    <a:cubicBezTo>
                      <a:pt x="386108" y="47259"/>
                      <a:pt x="362052" y="21782"/>
                      <a:pt x="342236" y="21782"/>
                    </a:cubicBezTo>
                    <a:cubicBezTo>
                      <a:pt x="322424" y="21782"/>
                      <a:pt x="278551" y="50091"/>
                      <a:pt x="255909" y="37352"/>
                    </a:cubicBezTo>
                    <a:cubicBezTo>
                      <a:pt x="233267" y="24614"/>
                      <a:pt x="210623" y="20367"/>
                      <a:pt x="175244" y="20367"/>
                    </a:cubicBezTo>
                    <a:cubicBezTo>
                      <a:pt x="139860" y="20367"/>
                      <a:pt x="118629" y="71321"/>
                      <a:pt x="84665" y="75568"/>
                    </a:cubicBezTo>
                    <a:cubicBezTo>
                      <a:pt x="50701" y="79815"/>
                      <a:pt x="-17228" y="108122"/>
                      <a:pt x="3997" y="71321"/>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 name="Free-form: Shape 1623">
                <a:extLst>
                  <a:ext uri="{FF2B5EF4-FFF2-40B4-BE49-F238E27FC236}">
                    <a16:creationId xmlns:a16="http://schemas.microsoft.com/office/drawing/2014/main" id="{61E65422-B38B-D3BF-C80E-9B1FE41C0E04}"/>
                  </a:ext>
                </a:extLst>
              </p:cNvPr>
              <p:cNvSpPr/>
              <p:nvPr/>
            </p:nvSpPr>
            <p:spPr>
              <a:xfrm>
                <a:off x="5132034" y="2098209"/>
                <a:ext cx="234827" cy="220751"/>
              </a:xfrm>
              <a:custGeom>
                <a:avLst/>
                <a:gdLst>
                  <a:gd name="connsiteX0" fmla="*/ 130426 w 234827"/>
                  <a:gd name="connsiteY0" fmla="*/ 8035 h 220751"/>
                  <a:gd name="connsiteX1" fmla="*/ 232322 w 234827"/>
                  <a:gd name="connsiteY1" fmla="*/ 9450 h 220751"/>
                  <a:gd name="connsiteX2" fmla="*/ 181371 w 234827"/>
                  <a:gd name="connsiteY2" fmla="*/ 47666 h 220751"/>
                  <a:gd name="connsiteX3" fmla="*/ 82308 w 234827"/>
                  <a:gd name="connsiteY3" fmla="*/ 85882 h 220751"/>
                  <a:gd name="connsiteX4" fmla="*/ 27113 w 234827"/>
                  <a:gd name="connsiteY4" fmla="*/ 217515 h 220751"/>
                  <a:gd name="connsiteX5" fmla="*/ 3051 w 234827"/>
                  <a:gd name="connsiteY5" fmla="*/ 143913 h 220751"/>
                  <a:gd name="connsiteX6" fmla="*/ 130426 w 234827"/>
                  <a:gd name="connsiteY6" fmla="*/ 8035 h 22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827" h="220751">
                    <a:moveTo>
                      <a:pt x="130426" y="8035"/>
                    </a:moveTo>
                    <a:cubicBezTo>
                      <a:pt x="163900" y="-1093"/>
                      <a:pt x="219585" y="-4703"/>
                      <a:pt x="232322" y="9450"/>
                    </a:cubicBezTo>
                    <a:cubicBezTo>
                      <a:pt x="245062" y="23603"/>
                      <a:pt x="208265" y="47666"/>
                      <a:pt x="181371" y="47666"/>
                    </a:cubicBezTo>
                    <a:cubicBezTo>
                      <a:pt x="154483" y="47666"/>
                      <a:pt x="96462" y="63237"/>
                      <a:pt x="82308" y="85882"/>
                    </a:cubicBezTo>
                    <a:cubicBezTo>
                      <a:pt x="68153" y="108529"/>
                      <a:pt x="38436" y="200529"/>
                      <a:pt x="27113" y="217515"/>
                    </a:cubicBezTo>
                    <a:cubicBezTo>
                      <a:pt x="15791" y="234501"/>
                      <a:pt x="-8271" y="180714"/>
                      <a:pt x="3051" y="143913"/>
                    </a:cubicBezTo>
                    <a:cubicBezTo>
                      <a:pt x="14374" y="107117"/>
                      <a:pt x="37021" y="33515"/>
                      <a:pt x="130426" y="8035"/>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 name="Free-form: Shape 1624">
                <a:extLst>
                  <a:ext uri="{FF2B5EF4-FFF2-40B4-BE49-F238E27FC236}">
                    <a16:creationId xmlns:a16="http://schemas.microsoft.com/office/drawing/2014/main" id="{EA31361D-8DB8-84F7-5281-35E2F759EC09}"/>
                  </a:ext>
                </a:extLst>
              </p:cNvPr>
              <p:cNvSpPr/>
              <p:nvPr/>
            </p:nvSpPr>
            <p:spPr>
              <a:xfrm>
                <a:off x="5228554" y="2717423"/>
                <a:ext cx="37163" cy="73722"/>
              </a:xfrm>
              <a:custGeom>
                <a:avLst/>
                <a:gdLst>
                  <a:gd name="connsiteX0" fmla="*/ 7018 w 37163"/>
                  <a:gd name="connsiteY0" fmla="*/ 1607 h 73722"/>
                  <a:gd name="connsiteX1" fmla="*/ 5601 w 37163"/>
                  <a:gd name="connsiteY1" fmla="*/ 56808 h 73722"/>
                  <a:gd name="connsiteX2" fmla="*/ 35321 w 37163"/>
                  <a:gd name="connsiteY2" fmla="*/ 63885 h 73722"/>
                  <a:gd name="connsiteX3" fmla="*/ 7018 w 37163"/>
                  <a:gd name="connsiteY3" fmla="*/ 1607 h 73722"/>
                </a:gdLst>
                <a:ahLst/>
                <a:cxnLst>
                  <a:cxn ang="0">
                    <a:pos x="connsiteX0" y="connsiteY0"/>
                  </a:cxn>
                  <a:cxn ang="0">
                    <a:pos x="connsiteX1" y="connsiteY1"/>
                  </a:cxn>
                  <a:cxn ang="0">
                    <a:pos x="connsiteX2" y="connsiteY2"/>
                  </a:cxn>
                  <a:cxn ang="0">
                    <a:pos x="connsiteX3" y="connsiteY3"/>
                  </a:cxn>
                </a:cxnLst>
                <a:rect l="l" t="t" r="r" b="b"/>
                <a:pathLst>
                  <a:path w="37163" h="73722">
                    <a:moveTo>
                      <a:pt x="7018" y="1607"/>
                    </a:moveTo>
                    <a:cubicBezTo>
                      <a:pt x="-884" y="-9880"/>
                      <a:pt x="-2890" y="39825"/>
                      <a:pt x="5601" y="56808"/>
                    </a:cubicBezTo>
                    <a:cubicBezTo>
                      <a:pt x="14091" y="73797"/>
                      <a:pt x="26831" y="80871"/>
                      <a:pt x="35321" y="63885"/>
                    </a:cubicBezTo>
                    <a:cubicBezTo>
                      <a:pt x="43812" y="46899"/>
                      <a:pt x="22584" y="24252"/>
                      <a:pt x="7018" y="1607"/>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37" name="Graphic 11">
                <a:extLst>
                  <a:ext uri="{FF2B5EF4-FFF2-40B4-BE49-F238E27FC236}">
                    <a16:creationId xmlns:a16="http://schemas.microsoft.com/office/drawing/2014/main" id="{CC41FE00-6FAC-66EC-5F96-E202FAAE42F0}"/>
                  </a:ext>
                </a:extLst>
              </p:cNvPr>
              <p:cNvGrpSpPr/>
              <p:nvPr/>
            </p:nvGrpSpPr>
            <p:grpSpPr>
              <a:xfrm>
                <a:off x="5071324" y="2045929"/>
                <a:ext cx="1219492" cy="780966"/>
                <a:chOff x="5071324" y="2045929"/>
                <a:chExt cx="1219492" cy="780966"/>
              </a:xfrm>
              <a:noFill/>
            </p:grpSpPr>
            <p:sp>
              <p:nvSpPr>
                <p:cNvPr id="38" name="Free-form: Shape 1626">
                  <a:extLst>
                    <a:ext uri="{FF2B5EF4-FFF2-40B4-BE49-F238E27FC236}">
                      <a16:creationId xmlns:a16="http://schemas.microsoft.com/office/drawing/2014/main" id="{364F5809-BD17-959D-F595-D5643B5CA28B}"/>
                    </a:ext>
                  </a:extLst>
                </p:cNvPr>
                <p:cNvSpPr/>
                <p:nvPr/>
              </p:nvSpPr>
              <p:spPr>
                <a:xfrm>
                  <a:off x="5071324" y="2049463"/>
                  <a:ext cx="630484" cy="777432"/>
                </a:xfrm>
                <a:custGeom>
                  <a:avLst/>
                  <a:gdLst>
                    <a:gd name="connsiteX0" fmla="*/ 460662 w 630484"/>
                    <a:gd name="connsiteY0" fmla="*/ 5317 h 777432"/>
                    <a:gd name="connsiteX1" fmla="*/ 380463 w 630484"/>
                    <a:gd name="connsiteY1" fmla="*/ 601 h 777432"/>
                    <a:gd name="connsiteX2" fmla="*/ 239882 w 630484"/>
                    <a:gd name="connsiteY2" fmla="*/ 11925 h 777432"/>
                    <a:gd name="connsiteX3" fmla="*/ 51183 w 630484"/>
                    <a:gd name="connsiteY3" fmla="*/ 126101 h 777432"/>
                    <a:gd name="connsiteX4" fmla="*/ 238 w 630484"/>
                    <a:gd name="connsiteY4" fmla="*/ 360117 h 777432"/>
                    <a:gd name="connsiteX5" fmla="*/ 67221 w 630484"/>
                    <a:gd name="connsiteY5" fmla="*/ 606401 h 777432"/>
                    <a:gd name="connsiteX6" fmla="*/ 132323 w 630484"/>
                    <a:gd name="connsiteY6" fmla="*/ 725295 h 777432"/>
                    <a:gd name="connsiteX7" fmla="*/ 201200 w 630484"/>
                    <a:gd name="connsiteY7" fmla="*/ 777190 h 777432"/>
                    <a:gd name="connsiteX8" fmla="*/ 245538 w 630484"/>
                    <a:gd name="connsiteY8" fmla="*/ 745111 h 777432"/>
                    <a:gd name="connsiteX9" fmla="*/ 274792 w 630484"/>
                    <a:gd name="connsiteY9" fmla="*/ 657353 h 777432"/>
                    <a:gd name="connsiteX10" fmla="*/ 320079 w 630484"/>
                    <a:gd name="connsiteY10" fmla="*/ 598847 h 777432"/>
                    <a:gd name="connsiteX11" fmla="*/ 392726 w 630484"/>
                    <a:gd name="connsiteY11" fmla="*/ 546952 h 777432"/>
                    <a:gd name="connsiteX12" fmla="*/ 481415 w 630484"/>
                    <a:gd name="connsiteY12" fmla="*/ 512981 h 777432"/>
                    <a:gd name="connsiteX13" fmla="*/ 583317 w 630484"/>
                    <a:gd name="connsiteY13" fmla="*/ 507322 h 777432"/>
                    <a:gd name="connsiteX14" fmla="*/ 619167 w 630484"/>
                    <a:gd name="connsiteY14" fmla="*/ 425225 h 777432"/>
                    <a:gd name="connsiteX15" fmla="*/ 629546 w 630484"/>
                    <a:gd name="connsiteY15" fmla="*/ 331808 h 777432"/>
                    <a:gd name="connsiteX16" fmla="*/ 618224 w 630484"/>
                    <a:gd name="connsiteY16" fmla="*/ 235558 h 777432"/>
                    <a:gd name="connsiteX17" fmla="*/ 588032 w 630484"/>
                    <a:gd name="connsiteY17" fmla="*/ 136479 h 777432"/>
                    <a:gd name="connsiteX18" fmla="*/ 513496 w 630484"/>
                    <a:gd name="connsiteY18" fmla="*/ 55329 h 777432"/>
                    <a:gd name="connsiteX19" fmla="*/ 460662 w 630484"/>
                    <a:gd name="connsiteY19" fmla="*/ 5317 h 7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0484" h="777432">
                      <a:moveTo>
                        <a:pt x="460662" y="5317"/>
                      </a:moveTo>
                      <a:cubicBezTo>
                        <a:pt x="460662" y="5317"/>
                        <a:pt x="414427" y="1545"/>
                        <a:pt x="380463" y="601"/>
                      </a:cubicBezTo>
                      <a:cubicBezTo>
                        <a:pt x="346499" y="-345"/>
                        <a:pt x="297437" y="-2231"/>
                        <a:pt x="239882" y="11925"/>
                      </a:cubicBezTo>
                      <a:cubicBezTo>
                        <a:pt x="182333" y="26079"/>
                        <a:pt x="89871" y="45894"/>
                        <a:pt x="51183" y="126101"/>
                      </a:cubicBezTo>
                      <a:cubicBezTo>
                        <a:pt x="12503" y="206308"/>
                        <a:pt x="-1651" y="293120"/>
                        <a:pt x="238" y="360117"/>
                      </a:cubicBezTo>
                      <a:cubicBezTo>
                        <a:pt x="2121" y="427114"/>
                        <a:pt x="48351" y="559222"/>
                        <a:pt x="67221" y="606401"/>
                      </a:cubicBezTo>
                      <a:cubicBezTo>
                        <a:pt x="86096" y="653580"/>
                        <a:pt x="112513" y="698875"/>
                        <a:pt x="132323" y="725295"/>
                      </a:cubicBezTo>
                      <a:cubicBezTo>
                        <a:pt x="152135" y="751713"/>
                        <a:pt x="173840" y="780023"/>
                        <a:pt x="201200" y="777190"/>
                      </a:cubicBezTo>
                      <a:cubicBezTo>
                        <a:pt x="228560" y="774361"/>
                        <a:pt x="239879" y="775307"/>
                        <a:pt x="245538" y="745111"/>
                      </a:cubicBezTo>
                      <a:cubicBezTo>
                        <a:pt x="251202" y="714912"/>
                        <a:pt x="255923" y="680000"/>
                        <a:pt x="274792" y="657353"/>
                      </a:cubicBezTo>
                      <a:cubicBezTo>
                        <a:pt x="293657" y="634708"/>
                        <a:pt x="292719" y="616776"/>
                        <a:pt x="320079" y="598847"/>
                      </a:cubicBezTo>
                      <a:cubicBezTo>
                        <a:pt x="347439" y="580921"/>
                        <a:pt x="370081" y="568654"/>
                        <a:pt x="392726" y="546952"/>
                      </a:cubicBezTo>
                      <a:cubicBezTo>
                        <a:pt x="415370" y="525250"/>
                        <a:pt x="438018" y="512038"/>
                        <a:pt x="481415" y="512981"/>
                      </a:cubicBezTo>
                      <a:cubicBezTo>
                        <a:pt x="524819" y="513927"/>
                        <a:pt x="565387" y="517702"/>
                        <a:pt x="583317" y="507322"/>
                      </a:cubicBezTo>
                      <a:cubicBezTo>
                        <a:pt x="601238" y="496941"/>
                        <a:pt x="617275" y="454478"/>
                        <a:pt x="619167" y="425225"/>
                      </a:cubicBezTo>
                      <a:cubicBezTo>
                        <a:pt x="621056" y="395975"/>
                        <a:pt x="634262" y="362004"/>
                        <a:pt x="629546" y="331808"/>
                      </a:cubicBezTo>
                      <a:cubicBezTo>
                        <a:pt x="624831" y="301612"/>
                        <a:pt x="620115" y="253490"/>
                        <a:pt x="618224" y="235558"/>
                      </a:cubicBezTo>
                      <a:cubicBezTo>
                        <a:pt x="616335" y="217629"/>
                        <a:pt x="610677" y="184604"/>
                        <a:pt x="588032" y="136479"/>
                      </a:cubicBezTo>
                      <a:cubicBezTo>
                        <a:pt x="565387" y="88354"/>
                        <a:pt x="525759" y="75144"/>
                        <a:pt x="513496" y="55329"/>
                      </a:cubicBezTo>
                      <a:cubicBezTo>
                        <a:pt x="501234" y="35513"/>
                        <a:pt x="471042" y="12866"/>
                        <a:pt x="460662" y="5317"/>
                      </a:cubicBezTo>
                      <a:close/>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 name="Free-form: Shape 1627">
                  <a:extLst>
                    <a:ext uri="{FF2B5EF4-FFF2-40B4-BE49-F238E27FC236}">
                      <a16:creationId xmlns:a16="http://schemas.microsoft.com/office/drawing/2014/main" id="{486C968B-CFF0-208E-26EA-AD8E1531720F}"/>
                    </a:ext>
                  </a:extLst>
                </p:cNvPr>
                <p:cNvSpPr/>
                <p:nvPr/>
              </p:nvSpPr>
              <p:spPr>
                <a:xfrm>
                  <a:off x="5304174" y="2611828"/>
                  <a:ext cx="204956" cy="208222"/>
                </a:xfrm>
                <a:custGeom>
                  <a:avLst/>
                  <a:gdLst>
                    <a:gd name="connsiteX0" fmla="*/ 69 w 204956"/>
                    <a:gd name="connsiteY0" fmla="*/ 208131 h 208222"/>
                    <a:gd name="connsiteX1" fmla="*/ 46890 w 204956"/>
                    <a:gd name="connsiteY1" fmla="*/ 144009 h 208222"/>
                    <a:gd name="connsiteX2" fmla="*/ 95008 w 204956"/>
                    <a:gd name="connsiteY2" fmla="*/ 78902 h 208222"/>
                    <a:gd name="connsiteX3" fmla="*/ 155157 w 204956"/>
                    <a:gd name="connsiteY3" fmla="*/ 39981 h 208222"/>
                    <a:gd name="connsiteX4" fmla="*/ 205026 w 204956"/>
                    <a:gd name="connsiteY4" fmla="*/ -91 h 20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956" h="208222">
                      <a:moveTo>
                        <a:pt x="69" y="208131"/>
                      </a:moveTo>
                      <a:cubicBezTo>
                        <a:pt x="20001" y="194256"/>
                        <a:pt x="34860" y="171609"/>
                        <a:pt x="46890" y="144009"/>
                      </a:cubicBezTo>
                      <a:cubicBezTo>
                        <a:pt x="58919" y="116410"/>
                        <a:pt x="76610" y="94472"/>
                        <a:pt x="95008" y="78902"/>
                      </a:cubicBezTo>
                      <a:cubicBezTo>
                        <a:pt x="113407" y="63333"/>
                        <a:pt x="142417" y="57671"/>
                        <a:pt x="155157" y="39981"/>
                      </a:cubicBezTo>
                      <a:cubicBezTo>
                        <a:pt x="167891" y="22288"/>
                        <a:pt x="186961" y="6541"/>
                        <a:pt x="205026" y="-91"/>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 name="Free-form: Shape 1628">
                  <a:extLst>
                    <a:ext uri="{FF2B5EF4-FFF2-40B4-BE49-F238E27FC236}">
                      <a16:creationId xmlns:a16="http://schemas.microsoft.com/office/drawing/2014/main" id="{82833940-128F-617B-F8AC-AE5F4C1DFA04}"/>
                    </a:ext>
                  </a:extLst>
                </p:cNvPr>
                <p:cNvSpPr/>
                <p:nvPr/>
              </p:nvSpPr>
              <p:spPr>
                <a:xfrm>
                  <a:off x="5495544" y="2563746"/>
                  <a:ext cx="98899" cy="54667"/>
                </a:xfrm>
                <a:custGeom>
                  <a:avLst/>
                  <a:gdLst>
                    <a:gd name="connsiteX0" fmla="*/ 10831 w 98899"/>
                    <a:gd name="connsiteY0" fmla="*/ 4939 h 54667"/>
                    <a:gd name="connsiteX1" fmla="*/ 2685 w 98899"/>
                    <a:gd name="connsiteY1" fmla="*/ 35002 h 54667"/>
                    <a:gd name="connsiteX2" fmla="*/ 38771 w 98899"/>
                    <a:gd name="connsiteY2" fmla="*/ 54110 h 54667"/>
                    <a:gd name="connsiteX3" fmla="*/ 74857 w 98899"/>
                    <a:gd name="connsiteY3" fmla="*/ 29768 h 54667"/>
                    <a:gd name="connsiteX4" fmla="*/ 98946 w 98899"/>
                    <a:gd name="connsiteY4" fmla="*/ -70 h 5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99" h="54667">
                      <a:moveTo>
                        <a:pt x="10831" y="4939"/>
                      </a:moveTo>
                      <a:cubicBezTo>
                        <a:pt x="2446" y="8313"/>
                        <a:pt x="-3687" y="22968"/>
                        <a:pt x="2685" y="35002"/>
                      </a:cubicBezTo>
                      <a:cubicBezTo>
                        <a:pt x="9053" y="47031"/>
                        <a:pt x="21787" y="56940"/>
                        <a:pt x="38771" y="54110"/>
                      </a:cubicBezTo>
                      <a:cubicBezTo>
                        <a:pt x="55752" y="51280"/>
                        <a:pt x="67781" y="39396"/>
                        <a:pt x="74857" y="29768"/>
                      </a:cubicBezTo>
                      <a:cubicBezTo>
                        <a:pt x="81933" y="20141"/>
                        <a:pt x="89090" y="-235"/>
                        <a:pt x="98946" y="-70"/>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 name="Free-form: Shape 1629">
                  <a:extLst>
                    <a:ext uri="{FF2B5EF4-FFF2-40B4-BE49-F238E27FC236}">
                      <a16:creationId xmlns:a16="http://schemas.microsoft.com/office/drawing/2014/main" id="{43F7090E-BA52-DF74-1F4C-ED86872FF4DD}"/>
                    </a:ext>
                  </a:extLst>
                </p:cNvPr>
                <p:cNvSpPr/>
                <p:nvPr/>
              </p:nvSpPr>
              <p:spPr>
                <a:xfrm>
                  <a:off x="5570355" y="2563744"/>
                  <a:ext cx="110337" cy="30492"/>
                </a:xfrm>
                <a:custGeom>
                  <a:avLst/>
                  <a:gdLst>
                    <a:gd name="connsiteX0" fmla="*/ 33 w 110337"/>
                    <a:gd name="connsiteY0" fmla="*/ 29772 h 30492"/>
                    <a:gd name="connsiteX1" fmla="*/ 53810 w 110337"/>
                    <a:gd name="connsiteY1" fmla="*/ 27268 h 30492"/>
                    <a:gd name="connsiteX2" fmla="*/ 110370 w 110337"/>
                    <a:gd name="connsiteY2" fmla="*/ -69 h 30492"/>
                  </a:gdLst>
                  <a:ahLst/>
                  <a:cxnLst>
                    <a:cxn ang="0">
                      <a:pos x="connsiteX0" y="connsiteY0"/>
                    </a:cxn>
                    <a:cxn ang="0">
                      <a:pos x="connsiteX1" y="connsiteY1"/>
                    </a:cxn>
                    <a:cxn ang="0">
                      <a:pos x="connsiteX2" y="connsiteY2"/>
                    </a:cxn>
                  </a:cxnLst>
                  <a:rect l="l" t="t" r="r" b="b"/>
                  <a:pathLst>
                    <a:path w="110337" h="30492">
                      <a:moveTo>
                        <a:pt x="33" y="29772"/>
                      </a:moveTo>
                      <a:cubicBezTo>
                        <a:pt x="12767" y="29347"/>
                        <a:pt x="38862" y="32735"/>
                        <a:pt x="53810" y="27268"/>
                      </a:cubicBezTo>
                      <a:cubicBezTo>
                        <a:pt x="77162" y="18730"/>
                        <a:pt x="95460" y="4490"/>
                        <a:pt x="110370" y="-69"/>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 name="Free-form: Shape 1630">
                  <a:extLst>
                    <a:ext uri="{FF2B5EF4-FFF2-40B4-BE49-F238E27FC236}">
                      <a16:creationId xmlns:a16="http://schemas.microsoft.com/office/drawing/2014/main" id="{9D7AAFB3-390D-B691-9879-127F0FF94DE6}"/>
                    </a:ext>
                  </a:extLst>
                </p:cNvPr>
                <p:cNvSpPr/>
                <p:nvPr/>
              </p:nvSpPr>
              <p:spPr>
                <a:xfrm>
                  <a:off x="5672289" y="2089173"/>
                  <a:ext cx="177574" cy="537603"/>
                </a:xfrm>
                <a:custGeom>
                  <a:avLst/>
                  <a:gdLst>
                    <a:gd name="connsiteX0" fmla="*/ 11 w 177574"/>
                    <a:gd name="connsiteY0" fmla="*/ 446647 h 537603"/>
                    <a:gd name="connsiteX1" fmla="*/ 24745 w 177574"/>
                    <a:gd name="connsiteY1" fmla="*/ 446647 h 537603"/>
                    <a:gd name="connsiteX2" fmla="*/ 48091 w 177574"/>
                    <a:gd name="connsiteY2" fmla="*/ 469276 h 537603"/>
                    <a:gd name="connsiteX3" fmla="*/ 62953 w 177574"/>
                    <a:gd name="connsiteY3" fmla="*/ 505131 h 537603"/>
                    <a:gd name="connsiteX4" fmla="*/ 74275 w 177574"/>
                    <a:gd name="connsiteY4" fmla="*/ 537219 h 537603"/>
                    <a:gd name="connsiteX5" fmla="*/ 96917 w 177574"/>
                    <a:gd name="connsiteY5" fmla="*/ 516696 h 537603"/>
                    <a:gd name="connsiteX6" fmla="*/ 105074 w 177574"/>
                    <a:gd name="connsiteY6" fmla="*/ 495463 h 537603"/>
                    <a:gd name="connsiteX7" fmla="*/ 91259 w 177574"/>
                    <a:gd name="connsiteY7" fmla="*/ 460784 h 537603"/>
                    <a:gd name="connsiteX8" fmla="*/ 82763 w 177574"/>
                    <a:gd name="connsiteY8" fmla="*/ 399214 h 537603"/>
                    <a:gd name="connsiteX9" fmla="*/ 64365 w 177574"/>
                    <a:gd name="connsiteY9" fmla="*/ 317120 h 537603"/>
                    <a:gd name="connsiteX10" fmla="*/ 39598 w 177574"/>
                    <a:gd name="connsiteY10" fmla="*/ 250597 h 537603"/>
                    <a:gd name="connsiteX11" fmla="*/ 25444 w 177574"/>
                    <a:gd name="connsiteY11" fmla="*/ 155762 h 537603"/>
                    <a:gd name="connsiteX12" fmla="*/ 21200 w 177574"/>
                    <a:gd name="connsiteY12" fmla="*/ 104101 h 537603"/>
                    <a:gd name="connsiteX13" fmla="*/ 67197 w 177574"/>
                    <a:gd name="connsiteY13" fmla="*/ 34746 h 537603"/>
                    <a:gd name="connsiteX14" fmla="*/ 125223 w 177574"/>
                    <a:gd name="connsiteY14" fmla="*/ 16345 h 537603"/>
                    <a:gd name="connsiteX15" fmla="*/ 177585 w 177574"/>
                    <a:gd name="connsiteY15" fmla="*/ 7854 h 537603"/>
                    <a:gd name="connsiteX16" fmla="*/ 142911 w 177574"/>
                    <a:gd name="connsiteY16" fmla="*/ 1482 h 537603"/>
                    <a:gd name="connsiteX17" fmla="*/ 96914 w 177574"/>
                    <a:gd name="connsiteY17" fmla="*/ 13112 h 537603"/>
                    <a:gd name="connsiteX18" fmla="*/ 38183 w 177574"/>
                    <a:gd name="connsiteY18" fmla="*/ 49606 h 537603"/>
                    <a:gd name="connsiteX19" fmla="*/ 5536 w 177574"/>
                    <a:gd name="connsiteY19" fmla="*/ 121851 h 5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7574" h="537603">
                      <a:moveTo>
                        <a:pt x="11" y="446647"/>
                      </a:moveTo>
                      <a:cubicBezTo>
                        <a:pt x="11" y="446647"/>
                        <a:pt x="16249" y="441712"/>
                        <a:pt x="24745" y="446647"/>
                      </a:cubicBezTo>
                      <a:cubicBezTo>
                        <a:pt x="33235" y="451580"/>
                        <a:pt x="38189" y="460782"/>
                        <a:pt x="48091" y="469276"/>
                      </a:cubicBezTo>
                      <a:cubicBezTo>
                        <a:pt x="57999" y="477770"/>
                        <a:pt x="58709" y="491444"/>
                        <a:pt x="62953" y="505131"/>
                      </a:cubicBezTo>
                      <a:cubicBezTo>
                        <a:pt x="67197" y="518818"/>
                        <a:pt x="64365" y="534386"/>
                        <a:pt x="74275" y="537219"/>
                      </a:cubicBezTo>
                      <a:cubicBezTo>
                        <a:pt x="84183" y="540048"/>
                        <a:pt x="89131" y="525188"/>
                        <a:pt x="96917" y="516696"/>
                      </a:cubicBezTo>
                      <a:cubicBezTo>
                        <a:pt x="104703" y="508202"/>
                        <a:pt x="105448" y="503250"/>
                        <a:pt x="105074" y="495463"/>
                      </a:cubicBezTo>
                      <a:cubicBezTo>
                        <a:pt x="104703" y="487679"/>
                        <a:pt x="89841" y="479895"/>
                        <a:pt x="91259" y="460784"/>
                      </a:cubicBezTo>
                      <a:cubicBezTo>
                        <a:pt x="92671" y="441676"/>
                        <a:pt x="82763" y="424693"/>
                        <a:pt x="82763" y="399214"/>
                      </a:cubicBezTo>
                      <a:cubicBezTo>
                        <a:pt x="82763" y="373734"/>
                        <a:pt x="75687" y="340475"/>
                        <a:pt x="64365" y="317120"/>
                      </a:cubicBezTo>
                      <a:cubicBezTo>
                        <a:pt x="53042" y="293765"/>
                        <a:pt x="41723" y="282444"/>
                        <a:pt x="39598" y="250597"/>
                      </a:cubicBezTo>
                      <a:cubicBezTo>
                        <a:pt x="37476" y="218751"/>
                        <a:pt x="37476" y="182657"/>
                        <a:pt x="25444" y="155762"/>
                      </a:cubicBezTo>
                      <a:cubicBezTo>
                        <a:pt x="13417" y="128870"/>
                        <a:pt x="15542" y="123916"/>
                        <a:pt x="21200" y="104101"/>
                      </a:cubicBezTo>
                      <a:cubicBezTo>
                        <a:pt x="26864" y="84285"/>
                        <a:pt x="45967" y="46777"/>
                        <a:pt x="67197" y="34746"/>
                      </a:cubicBezTo>
                      <a:cubicBezTo>
                        <a:pt x="88427" y="22717"/>
                        <a:pt x="107529" y="19885"/>
                        <a:pt x="125223" y="16345"/>
                      </a:cubicBezTo>
                      <a:cubicBezTo>
                        <a:pt x="142911" y="12808"/>
                        <a:pt x="157065" y="1484"/>
                        <a:pt x="177585" y="7854"/>
                      </a:cubicBezTo>
                      <a:cubicBezTo>
                        <a:pt x="177585" y="7854"/>
                        <a:pt x="166968" y="-4178"/>
                        <a:pt x="142911" y="1482"/>
                      </a:cubicBezTo>
                      <a:cubicBezTo>
                        <a:pt x="118854" y="7144"/>
                        <a:pt x="125223" y="7049"/>
                        <a:pt x="96914" y="13112"/>
                      </a:cubicBezTo>
                      <a:cubicBezTo>
                        <a:pt x="68606" y="19175"/>
                        <a:pt x="49538" y="36188"/>
                        <a:pt x="38183" y="49606"/>
                      </a:cubicBezTo>
                      <a:cubicBezTo>
                        <a:pt x="22617" y="68007"/>
                        <a:pt x="10395" y="90064"/>
                        <a:pt x="5536" y="121851"/>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 name="Free-form: Shape 1631">
                  <a:extLst>
                    <a:ext uri="{FF2B5EF4-FFF2-40B4-BE49-F238E27FC236}">
                      <a16:creationId xmlns:a16="http://schemas.microsoft.com/office/drawing/2014/main" id="{020C0DB0-A0B8-EC30-2D03-3A9DE9C7681F}"/>
                    </a:ext>
                  </a:extLst>
                </p:cNvPr>
                <p:cNvSpPr/>
                <p:nvPr/>
              </p:nvSpPr>
              <p:spPr>
                <a:xfrm>
                  <a:off x="5739276" y="2586660"/>
                  <a:ext cx="30291" cy="34562"/>
                </a:xfrm>
                <a:custGeom>
                  <a:avLst/>
                  <a:gdLst>
                    <a:gd name="connsiteX0" fmla="*/ 1462 w 30291"/>
                    <a:gd name="connsiteY0" fmla="*/ 34489 h 34562"/>
                    <a:gd name="connsiteX1" fmla="*/ 5167 w 30291"/>
                    <a:gd name="connsiteY1" fmla="*/ 17040 h 34562"/>
                    <a:gd name="connsiteX2" fmla="*/ 21814 w 30291"/>
                    <a:gd name="connsiteY2" fmla="*/ 4345 h 34562"/>
                    <a:gd name="connsiteX3" fmla="*/ 29224 w 30291"/>
                    <a:gd name="connsiteY3" fmla="*/ 5971 h 34562"/>
                    <a:gd name="connsiteX4" fmla="*/ 26947 w 30291"/>
                    <a:gd name="connsiteY4" fmla="*/ 22870 h 3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4562">
                      <a:moveTo>
                        <a:pt x="1462" y="34489"/>
                      </a:moveTo>
                      <a:cubicBezTo>
                        <a:pt x="-670" y="26635"/>
                        <a:pt x="-1199" y="20577"/>
                        <a:pt x="5167" y="17040"/>
                      </a:cubicBezTo>
                      <a:cubicBezTo>
                        <a:pt x="11535" y="13498"/>
                        <a:pt x="14397" y="10053"/>
                        <a:pt x="21814" y="4345"/>
                      </a:cubicBezTo>
                      <a:cubicBezTo>
                        <a:pt x="29224" y="-1360"/>
                        <a:pt x="32055" y="-2263"/>
                        <a:pt x="29224" y="5971"/>
                      </a:cubicBezTo>
                      <a:cubicBezTo>
                        <a:pt x="27679" y="10470"/>
                        <a:pt x="28107" y="17013"/>
                        <a:pt x="26947" y="22870"/>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 name="Free-form: Shape 1632">
                  <a:extLst>
                    <a:ext uri="{FF2B5EF4-FFF2-40B4-BE49-F238E27FC236}">
                      <a16:creationId xmlns:a16="http://schemas.microsoft.com/office/drawing/2014/main" id="{4AB0979A-EFB6-7E01-DF62-D26C66776D4B}"/>
                    </a:ext>
                  </a:extLst>
                </p:cNvPr>
                <p:cNvSpPr/>
                <p:nvPr/>
              </p:nvSpPr>
              <p:spPr>
                <a:xfrm>
                  <a:off x="5496822" y="2045929"/>
                  <a:ext cx="272746" cy="569276"/>
                </a:xfrm>
                <a:custGeom>
                  <a:avLst/>
                  <a:gdLst>
                    <a:gd name="connsiteX0" fmla="*/ 32 w 272746"/>
                    <a:gd name="connsiteY0" fmla="*/ 6359 h 569276"/>
                    <a:gd name="connsiteX1" fmla="*/ 57291 w 272746"/>
                    <a:gd name="connsiteY1" fmla="*/ 13588 h 569276"/>
                    <a:gd name="connsiteX2" fmla="*/ 95502 w 272746"/>
                    <a:gd name="connsiteY2" fmla="*/ 56357 h 569276"/>
                    <a:gd name="connsiteX3" fmla="*/ 145743 w 272746"/>
                    <a:gd name="connsiteY3" fmla="*/ 99221 h 569276"/>
                    <a:gd name="connsiteX4" fmla="*/ 191739 w 272746"/>
                    <a:gd name="connsiteY4" fmla="*/ 189102 h 569276"/>
                    <a:gd name="connsiteX5" fmla="*/ 211557 w 272746"/>
                    <a:gd name="connsiteY5" fmla="*/ 297380 h 569276"/>
                    <a:gd name="connsiteX6" fmla="*/ 231370 w 272746"/>
                    <a:gd name="connsiteY6" fmla="*/ 362488 h 569276"/>
                    <a:gd name="connsiteX7" fmla="*/ 249058 w 272746"/>
                    <a:gd name="connsiteY7" fmla="*/ 428306 h 569276"/>
                    <a:gd name="connsiteX8" fmla="*/ 261088 w 272746"/>
                    <a:gd name="connsiteY8" fmla="*/ 498371 h 569276"/>
                    <a:gd name="connsiteX9" fmla="*/ 272779 w 272746"/>
                    <a:gd name="connsiteY9" fmla="*/ 540703 h 569276"/>
                    <a:gd name="connsiteX10" fmla="*/ 270080 w 272746"/>
                    <a:gd name="connsiteY10" fmla="*/ 545135 h 569276"/>
                    <a:gd name="connsiteX11" fmla="*/ 264288 w 272746"/>
                    <a:gd name="connsiteY11" fmla="*/ 552016 h 569276"/>
                    <a:gd name="connsiteX12" fmla="*/ 253199 w 272746"/>
                    <a:gd name="connsiteY12" fmla="*/ 564947 h 569276"/>
                    <a:gd name="connsiteX13" fmla="*/ 254381 w 272746"/>
                    <a:gd name="connsiteY13" fmla="*/ 568872 h 569276"/>
                    <a:gd name="connsiteX14" fmla="*/ 264288 w 272746"/>
                    <a:gd name="connsiteY14" fmla="*/ 559123 h 569276"/>
                    <a:gd name="connsiteX15" fmla="*/ 264288 w 272746"/>
                    <a:gd name="connsiteY15" fmla="*/ 552014 h 56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746" h="569276">
                      <a:moveTo>
                        <a:pt x="32" y="6359"/>
                      </a:moveTo>
                      <a:cubicBezTo>
                        <a:pt x="21316" y="-6531"/>
                        <a:pt x="50215" y="2264"/>
                        <a:pt x="57291" y="13588"/>
                      </a:cubicBezTo>
                      <a:cubicBezTo>
                        <a:pt x="64367" y="24912"/>
                        <a:pt x="85597" y="39065"/>
                        <a:pt x="95502" y="56357"/>
                      </a:cubicBezTo>
                      <a:cubicBezTo>
                        <a:pt x="105410" y="73646"/>
                        <a:pt x="135130" y="79406"/>
                        <a:pt x="145743" y="99221"/>
                      </a:cubicBezTo>
                      <a:cubicBezTo>
                        <a:pt x="156360" y="119037"/>
                        <a:pt x="181834" y="162914"/>
                        <a:pt x="191739" y="189102"/>
                      </a:cubicBezTo>
                      <a:cubicBezTo>
                        <a:pt x="201647" y="215286"/>
                        <a:pt x="205893" y="247133"/>
                        <a:pt x="211557" y="297380"/>
                      </a:cubicBezTo>
                      <a:cubicBezTo>
                        <a:pt x="217216" y="347627"/>
                        <a:pt x="229950" y="341778"/>
                        <a:pt x="231370" y="362488"/>
                      </a:cubicBezTo>
                      <a:cubicBezTo>
                        <a:pt x="232787" y="383203"/>
                        <a:pt x="252616" y="397584"/>
                        <a:pt x="249058" y="428306"/>
                      </a:cubicBezTo>
                      <a:cubicBezTo>
                        <a:pt x="245505" y="459025"/>
                        <a:pt x="258259" y="484922"/>
                        <a:pt x="261088" y="498371"/>
                      </a:cubicBezTo>
                      <a:cubicBezTo>
                        <a:pt x="263920" y="511817"/>
                        <a:pt x="270288" y="535876"/>
                        <a:pt x="272779" y="540703"/>
                      </a:cubicBezTo>
                      <a:cubicBezTo>
                        <a:pt x="272779" y="540703"/>
                        <a:pt x="272435" y="542397"/>
                        <a:pt x="270080" y="545135"/>
                      </a:cubicBezTo>
                      <a:cubicBezTo>
                        <a:pt x="267725" y="547872"/>
                        <a:pt x="268221" y="549921"/>
                        <a:pt x="264288" y="552016"/>
                      </a:cubicBezTo>
                      <a:cubicBezTo>
                        <a:pt x="260351" y="554111"/>
                        <a:pt x="253982" y="563180"/>
                        <a:pt x="253199" y="564947"/>
                      </a:cubicBezTo>
                      <a:cubicBezTo>
                        <a:pt x="252416" y="566712"/>
                        <a:pt x="251627" y="570441"/>
                        <a:pt x="254381" y="568872"/>
                      </a:cubicBezTo>
                      <a:cubicBezTo>
                        <a:pt x="257129" y="567303"/>
                        <a:pt x="263405" y="562923"/>
                        <a:pt x="264288" y="559123"/>
                      </a:cubicBezTo>
                      <a:cubicBezTo>
                        <a:pt x="265172" y="555328"/>
                        <a:pt x="264288" y="552014"/>
                        <a:pt x="264288" y="552014"/>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 name="Free-form: Shape 1633">
                  <a:extLst>
                    <a:ext uri="{FF2B5EF4-FFF2-40B4-BE49-F238E27FC236}">
                      <a16:creationId xmlns:a16="http://schemas.microsoft.com/office/drawing/2014/main" id="{D1D175CA-B3C8-477F-9FEC-04B50000E282}"/>
                    </a:ext>
                  </a:extLst>
                </p:cNvPr>
                <p:cNvSpPr/>
                <p:nvPr/>
              </p:nvSpPr>
              <p:spPr>
                <a:xfrm>
                  <a:off x="5551873" y="2056794"/>
                  <a:ext cx="250974" cy="36971"/>
                </a:xfrm>
                <a:custGeom>
                  <a:avLst/>
                  <a:gdLst>
                    <a:gd name="connsiteX0" fmla="*/ 24 w 250974"/>
                    <a:gd name="connsiteY0" fmla="*/ 15 h 36971"/>
                    <a:gd name="connsiteX1" fmla="*/ 54596 w 250974"/>
                    <a:gd name="connsiteY1" fmla="*/ 10553 h 36971"/>
                    <a:gd name="connsiteX2" fmla="*/ 114744 w 250974"/>
                    <a:gd name="connsiteY2" fmla="*/ 19751 h 36971"/>
                    <a:gd name="connsiteX3" fmla="*/ 160030 w 250974"/>
                    <a:gd name="connsiteY3" fmla="*/ 26828 h 36971"/>
                    <a:gd name="connsiteX4" fmla="*/ 209228 w 250974"/>
                    <a:gd name="connsiteY4" fmla="*/ 26828 h 36971"/>
                    <a:gd name="connsiteX5" fmla="*/ 250999 w 250974"/>
                    <a:gd name="connsiteY5" fmla="*/ 36987 h 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74" h="36971">
                      <a:moveTo>
                        <a:pt x="24" y="15"/>
                      </a:moveTo>
                      <a:cubicBezTo>
                        <a:pt x="13553" y="4181"/>
                        <a:pt x="37615" y="2058"/>
                        <a:pt x="54596" y="10553"/>
                      </a:cubicBezTo>
                      <a:cubicBezTo>
                        <a:pt x="71582" y="19044"/>
                        <a:pt x="100592" y="19751"/>
                        <a:pt x="114744" y="19751"/>
                      </a:cubicBezTo>
                      <a:cubicBezTo>
                        <a:pt x="128895" y="19751"/>
                        <a:pt x="150830" y="21166"/>
                        <a:pt x="160030" y="26828"/>
                      </a:cubicBezTo>
                      <a:cubicBezTo>
                        <a:pt x="169231" y="32490"/>
                        <a:pt x="191201" y="24706"/>
                        <a:pt x="209228" y="26828"/>
                      </a:cubicBezTo>
                      <a:cubicBezTo>
                        <a:pt x="227254" y="28950"/>
                        <a:pt x="231634" y="33038"/>
                        <a:pt x="250999" y="36987"/>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 name="Free-form: Shape 1634">
                  <a:extLst>
                    <a:ext uri="{FF2B5EF4-FFF2-40B4-BE49-F238E27FC236}">
                      <a16:creationId xmlns:a16="http://schemas.microsoft.com/office/drawing/2014/main" id="{3D201A13-F5D6-9EB5-053D-7F53AA99F7D2}"/>
                    </a:ext>
                  </a:extLst>
                </p:cNvPr>
                <p:cNvSpPr/>
                <p:nvPr/>
              </p:nvSpPr>
              <p:spPr>
                <a:xfrm>
                  <a:off x="5777355" y="2088658"/>
                  <a:ext cx="513461" cy="502417"/>
                </a:xfrm>
                <a:custGeom>
                  <a:avLst/>
                  <a:gdLst>
                    <a:gd name="connsiteX0" fmla="*/ 72476 w 513461"/>
                    <a:gd name="connsiteY0" fmla="*/ 8366 h 502417"/>
                    <a:gd name="connsiteX1" fmla="*/ 118473 w 513461"/>
                    <a:gd name="connsiteY1" fmla="*/ 8366 h 502417"/>
                    <a:gd name="connsiteX2" fmla="*/ 195602 w 513461"/>
                    <a:gd name="connsiteY2" fmla="*/ 7819 h 502417"/>
                    <a:gd name="connsiteX3" fmla="*/ 319435 w 513461"/>
                    <a:gd name="connsiteY3" fmla="*/ 479 h 502417"/>
                    <a:gd name="connsiteX4" fmla="*/ 468739 w 513461"/>
                    <a:gd name="connsiteY4" fmla="*/ 9762 h 502417"/>
                    <a:gd name="connsiteX5" fmla="*/ 513321 w 513461"/>
                    <a:gd name="connsiteY5" fmla="*/ 37378 h 502417"/>
                    <a:gd name="connsiteX6" fmla="*/ 484311 w 513461"/>
                    <a:gd name="connsiteY6" fmla="*/ 82673 h 502417"/>
                    <a:gd name="connsiteX7" fmla="*/ 412130 w 513461"/>
                    <a:gd name="connsiteY7" fmla="*/ 159812 h 502417"/>
                    <a:gd name="connsiteX8" fmla="*/ 361890 w 513461"/>
                    <a:gd name="connsiteY8" fmla="*/ 246860 h 502417"/>
                    <a:gd name="connsiteX9" fmla="*/ 318018 w 513461"/>
                    <a:gd name="connsiteY9" fmla="*/ 303476 h 502417"/>
                    <a:gd name="connsiteX10" fmla="*/ 284764 w 513461"/>
                    <a:gd name="connsiteY10" fmla="*/ 354431 h 502417"/>
                    <a:gd name="connsiteX11" fmla="*/ 228859 w 513461"/>
                    <a:gd name="connsiteY11" fmla="*/ 406095 h 502417"/>
                    <a:gd name="connsiteX12" fmla="*/ 123424 w 513461"/>
                    <a:gd name="connsiteY12" fmla="*/ 475052 h 502417"/>
                    <a:gd name="connsiteX13" fmla="*/ -35 w 513461"/>
                    <a:gd name="connsiteY13" fmla="*/ 502388 h 50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461" h="502417">
                      <a:moveTo>
                        <a:pt x="72476" y="8366"/>
                      </a:moveTo>
                      <a:cubicBezTo>
                        <a:pt x="82379" y="11196"/>
                        <a:pt x="100777" y="6241"/>
                        <a:pt x="118473" y="8366"/>
                      </a:cubicBezTo>
                      <a:cubicBezTo>
                        <a:pt x="136161" y="10488"/>
                        <a:pt x="168004" y="10103"/>
                        <a:pt x="195602" y="7819"/>
                      </a:cubicBezTo>
                      <a:cubicBezTo>
                        <a:pt x="223201" y="5534"/>
                        <a:pt x="288297" y="2504"/>
                        <a:pt x="319435" y="479"/>
                      </a:cubicBezTo>
                      <a:cubicBezTo>
                        <a:pt x="350568" y="-1546"/>
                        <a:pt x="435482" y="2669"/>
                        <a:pt x="468739" y="9762"/>
                      </a:cubicBezTo>
                      <a:cubicBezTo>
                        <a:pt x="501999" y="16855"/>
                        <a:pt x="514736" y="17562"/>
                        <a:pt x="513321" y="37378"/>
                      </a:cubicBezTo>
                      <a:cubicBezTo>
                        <a:pt x="511910" y="57196"/>
                        <a:pt x="501292" y="71349"/>
                        <a:pt x="484311" y="82673"/>
                      </a:cubicBezTo>
                      <a:cubicBezTo>
                        <a:pt x="467325" y="93997"/>
                        <a:pt x="426285" y="130795"/>
                        <a:pt x="412130" y="159812"/>
                      </a:cubicBezTo>
                      <a:cubicBezTo>
                        <a:pt x="397976" y="188829"/>
                        <a:pt x="376751" y="227045"/>
                        <a:pt x="361890" y="246860"/>
                      </a:cubicBezTo>
                      <a:cubicBezTo>
                        <a:pt x="347034" y="266678"/>
                        <a:pt x="322262" y="291445"/>
                        <a:pt x="318018" y="303476"/>
                      </a:cubicBezTo>
                      <a:cubicBezTo>
                        <a:pt x="313774" y="315508"/>
                        <a:pt x="300330" y="343110"/>
                        <a:pt x="284764" y="354431"/>
                      </a:cubicBezTo>
                      <a:cubicBezTo>
                        <a:pt x="269197" y="365752"/>
                        <a:pt x="243013" y="394769"/>
                        <a:pt x="228859" y="406095"/>
                      </a:cubicBezTo>
                      <a:cubicBezTo>
                        <a:pt x="214710" y="417419"/>
                        <a:pt x="152440" y="468287"/>
                        <a:pt x="123424" y="475052"/>
                      </a:cubicBezTo>
                      <a:cubicBezTo>
                        <a:pt x="94414" y="481817"/>
                        <a:pt x="27941" y="499605"/>
                        <a:pt x="-35" y="502388"/>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 name="Free-form: Shape 1635">
                  <a:extLst>
                    <a:ext uri="{FF2B5EF4-FFF2-40B4-BE49-F238E27FC236}">
                      <a16:creationId xmlns:a16="http://schemas.microsoft.com/office/drawing/2014/main" id="{6D333332-1D3C-0DB6-5CE3-25F1EBE1F0D0}"/>
                    </a:ext>
                  </a:extLst>
                </p:cNvPr>
                <p:cNvSpPr/>
                <p:nvPr/>
              </p:nvSpPr>
              <p:spPr>
                <a:xfrm>
                  <a:off x="5661132" y="2551564"/>
                  <a:ext cx="71999" cy="35096"/>
                </a:xfrm>
                <a:custGeom>
                  <a:avLst/>
                  <a:gdLst>
                    <a:gd name="connsiteX0" fmla="*/ 72020 w 71999"/>
                    <a:gd name="connsiteY0" fmla="*/ 35029 h 35096"/>
                    <a:gd name="connsiteX1" fmla="*/ 16804 w 71999"/>
                    <a:gd name="connsiteY1" fmla="*/ 8265 h 35096"/>
                    <a:gd name="connsiteX2" fmla="*/ 21 w 71999"/>
                    <a:gd name="connsiteY2" fmla="*/ -67 h 35096"/>
                  </a:gdLst>
                  <a:ahLst/>
                  <a:cxnLst>
                    <a:cxn ang="0">
                      <a:pos x="connsiteX0" y="connsiteY0"/>
                    </a:cxn>
                    <a:cxn ang="0">
                      <a:pos x="connsiteX1" y="connsiteY1"/>
                    </a:cxn>
                    <a:cxn ang="0">
                      <a:pos x="connsiteX2" y="connsiteY2"/>
                    </a:cxn>
                  </a:cxnLst>
                  <a:rect l="l" t="t" r="r" b="b"/>
                  <a:pathLst>
                    <a:path w="71999" h="35096">
                      <a:moveTo>
                        <a:pt x="72020" y="35029"/>
                      </a:moveTo>
                      <a:cubicBezTo>
                        <a:pt x="72020" y="35029"/>
                        <a:pt x="30248" y="30202"/>
                        <a:pt x="16804" y="8265"/>
                      </a:cubicBezTo>
                      <a:cubicBezTo>
                        <a:pt x="16804" y="8265"/>
                        <a:pt x="3758" y="7172"/>
                        <a:pt x="21" y="-67"/>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11" name="Graphic 11">
              <a:extLst>
                <a:ext uri="{FF2B5EF4-FFF2-40B4-BE49-F238E27FC236}">
                  <a16:creationId xmlns:a16="http://schemas.microsoft.com/office/drawing/2014/main" id="{FCA1B71B-7319-7579-A72C-549189AE54F5}"/>
                </a:ext>
              </a:extLst>
            </p:cNvPr>
            <p:cNvGrpSpPr/>
            <p:nvPr/>
          </p:nvGrpSpPr>
          <p:grpSpPr>
            <a:xfrm>
              <a:off x="5285477" y="2092101"/>
              <a:ext cx="988778" cy="380274"/>
              <a:chOff x="5285477" y="2092101"/>
              <a:chExt cx="988778" cy="380274"/>
            </a:xfrm>
            <a:solidFill>
              <a:srgbClr val="FFFFFF"/>
            </a:solidFill>
          </p:grpSpPr>
          <p:sp>
            <p:nvSpPr>
              <p:cNvPr id="12" name="Free-form: Shape 1600">
                <a:extLst>
                  <a:ext uri="{FF2B5EF4-FFF2-40B4-BE49-F238E27FC236}">
                    <a16:creationId xmlns:a16="http://schemas.microsoft.com/office/drawing/2014/main" id="{89386129-9CF3-40E9-A538-5564FCA1A366}"/>
                  </a:ext>
                </a:extLst>
              </p:cNvPr>
              <p:cNvSpPr/>
              <p:nvPr/>
            </p:nvSpPr>
            <p:spPr>
              <a:xfrm>
                <a:off x="6083668" y="2117164"/>
                <a:ext cx="190587" cy="20229"/>
              </a:xfrm>
              <a:custGeom>
                <a:avLst/>
                <a:gdLst>
                  <a:gd name="connsiteX0" fmla="*/ 186283 w 190587"/>
                  <a:gd name="connsiteY0" fmla="*/ 20236 h 20229"/>
                  <a:gd name="connsiteX1" fmla="*/ 182307 w 190587"/>
                  <a:gd name="connsiteY1" fmla="*/ 17479 h 20229"/>
                  <a:gd name="connsiteX2" fmla="*/ 128140 w 190587"/>
                  <a:gd name="connsiteY2" fmla="*/ 8980 h 20229"/>
                  <a:gd name="connsiteX3" fmla="*/ 103146 w 190587"/>
                  <a:gd name="connsiteY3" fmla="*/ 8912 h 20229"/>
                  <a:gd name="connsiteX4" fmla="*/ 20507 w 190587"/>
                  <a:gd name="connsiteY4" fmla="*/ 8779 h 20229"/>
                  <a:gd name="connsiteX5" fmla="*/ 4191 w 190587"/>
                  <a:gd name="connsiteY5" fmla="*/ 8912 h 20229"/>
                  <a:gd name="connsiteX6" fmla="*/ -59 w 190587"/>
                  <a:gd name="connsiteY6" fmla="*/ 4668 h 20229"/>
                  <a:gd name="connsiteX7" fmla="*/ 4191 w 190587"/>
                  <a:gd name="connsiteY7" fmla="*/ 423 h 20229"/>
                  <a:gd name="connsiteX8" fmla="*/ 20418 w 190587"/>
                  <a:gd name="connsiteY8" fmla="*/ 290 h 20229"/>
                  <a:gd name="connsiteX9" fmla="*/ 103363 w 190587"/>
                  <a:gd name="connsiteY9" fmla="*/ 423 h 20229"/>
                  <a:gd name="connsiteX10" fmla="*/ 128064 w 190587"/>
                  <a:gd name="connsiteY10" fmla="*/ 491 h 20229"/>
                  <a:gd name="connsiteX11" fmla="*/ 190256 w 190587"/>
                  <a:gd name="connsiteY11" fmla="*/ 14498 h 20229"/>
                  <a:gd name="connsiteX12" fmla="*/ 187768 w 190587"/>
                  <a:gd name="connsiteY12" fmla="*/ 19965 h 20229"/>
                  <a:gd name="connsiteX13" fmla="*/ 186283 w 190587"/>
                  <a:gd name="connsiteY13" fmla="*/ 20236 h 2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87" h="20229">
                    <a:moveTo>
                      <a:pt x="186283" y="20236"/>
                    </a:moveTo>
                    <a:cubicBezTo>
                      <a:pt x="184562" y="20236"/>
                      <a:pt x="182950" y="19184"/>
                      <a:pt x="182307" y="17479"/>
                    </a:cubicBezTo>
                    <a:cubicBezTo>
                      <a:pt x="178952" y="8543"/>
                      <a:pt x="151964" y="8782"/>
                      <a:pt x="128140" y="8980"/>
                    </a:cubicBezTo>
                    <a:cubicBezTo>
                      <a:pt x="119937" y="9050"/>
                      <a:pt x="111457" y="9126"/>
                      <a:pt x="103146" y="8912"/>
                    </a:cubicBezTo>
                    <a:cubicBezTo>
                      <a:pt x="75629" y="8207"/>
                      <a:pt x="41122" y="8565"/>
                      <a:pt x="20507" y="8779"/>
                    </a:cubicBezTo>
                    <a:cubicBezTo>
                      <a:pt x="13410" y="8852"/>
                      <a:pt x="7735" y="8912"/>
                      <a:pt x="4191" y="8912"/>
                    </a:cubicBezTo>
                    <a:cubicBezTo>
                      <a:pt x="1846" y="8912"/>
                      <a:pt x="-59" y="7012"/>
                      <a:pt x="-59" y="4668"/>
                    </a:cubicBezTo>
                    <a:cubicBezTo>
                      <a:pt x="-59" y="2323"/>
                      <a:pt x="1846" y="423"/>
                      <a:pt x="4191" y="423"/>
                    </a:cubicBezTo>
                    <a:cubicBezTo>
                      <a:pt x="7716" y="423"/>
                      <a:pt x="13364" y="364"/>
                      <a:pt x="20418" y="290"/>
                    </a:cubicBezTo>
                    <a:cubicBezTo>
                      <a:pt x="41087" y="76"/>
                      <a:pt x="75691" y="-284"/>
                      <a:pt x="103363" y="423"/>
                    </a:cubicBezTo>
                    <a:cubicBezTo>
                      <a:pt x="111525" y="632"/>
                      <a:pt x="119934" y="559"/>
                      <a:pt x="128064" y="491"/>
                    </a:cubicBezTo>
                    <a:cubicBezTo>
                      <a:pt x="158514" y="223"/>
                      <a:pt x="184819" y="0"/>
                      <a:pt x="190256" y="14498"/>
                    </a:cubicBezTo>
                    <a:cubicBezTo>
                      <a:pt x="191082" y="16696"/>
                      <a:pt x="189971" y="19143"/>
                      <a:pt x="187768" y="19965"/>
                    </a:cubicBezTo>
                    <a:cubicBezTo>
                      <a:pt x="187283" y="20149"/>
                      <a:pt x="186776" y="20236"/>
                      <a:pt x="186283" y="20236"/>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 name="Free-form: Shape 1601">
                <a:extLst>
                  <a:ext uri="{FF2B5EF4-FFF2-40B4-BE49-F238E27FC236}">
                    <a16:creationId xmlns:a16="http://schemas.microsoft.com/office/drawing/2014/main" id="{96AE1C5F-5084-00CB-5375-23F09D253950}"/>
                  </a:ext>
                </a:extLst>
              </p:cNvPr>
              <p:cNvSpPr/>
              <p:nvPr/>
            </p:nvSpPr>
            <p:spPr>
              <a:xfrm>
                <a:off x="5285477" y="2097119"/>
                <a:ext cx="58495" cy="11024"/>
              </a:xfrm>
              <a:custGeom>
                <a:avLst/>
                <a:gdLst>
                  <a:gd name="connsiteX0" fmla="*/ 54340 w 58495"/>
                  <a:gd name="connsiteY0" fmla="*/ 11035 h 11024"/>
                  <a:gd name="connsiteX1" fmla="*/ 53380 w 58495"/>
                  <a:gd name="connsiteY1" fmla="*/ 10924 h 11024"/>
                  <a:gd name="connsiteX2" fmla="*/ 5251 w 58495"/>
                  <a:gd name="connsiteY2" fmla="*/ 10932 h 11024"/>
                  <a:gd name="connsiteX3" fmla="*/ 186 w 58495"/>
                  <a:gd name="connsiteY3" fmla="*/ 7706 h 11024"/>
                  <a:gd name="connsiteX4" fmla="*/ 3408 w 58495"/>
                  <a:gd name="connsiteY4" fmla="*/ 2641 h 11024"/>
                  <a:gd name="connsiteX5" fmla="*/ 55291 w 58495"/>
                  <a:gd name="connsiteY5" fmla="*/ 2649 h 11024"/>
                  <a:gd name="connsiteX6" fmla="*/ 58472 w 58495"/>
                  <a:gd name="connsiteY6" fmla="*/ 7739 h 11024"/>
                  <a:gd name="connsiteX7" fmla="*/ 54340 w 58495"/>
                  <a:gd name="connsiteY7" fmla="*/ 11035 h 1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95" h="11024">
                    <a:moveTo>
                      <a:pt x="54340" y="11035"/>
                    </a:moveTo>
                    <a:cubicBezTo>
                      <a:pt x="54023" y="11035"/>
                      <a:pt x="53705" y="10999"/>
                      <a:pt x="53380" y="10924"/>
                    </a:cubicBezTo>
                    <a:cubicBezTo>
                      <a:pt x="30061" y="5538"/>
                      <a:pt x="5495" y="10878"/>
                      <a:pt x="5251" y="10932"/>
                    </a:cubicBezTo>
                    <a:cubicBezTo>
                      <a:pt x="2942" y="11441"/>
                      <a:pt x="693" y="9994"/>
                      <a:pt x="186" y="7706"/>
                    </a:cubicBezTo>
                    <a:cubicBezTo>
                      <a:pt x="-321" y="5419"/>
                      <a:pt x="1124" y="3150"/>
                      <a:pt x="3408" y="2641"/>
                    </a:cubicBezTo>
                    <a:cubicBezTo>
                      <a:pt x="4487" y="2402"/>
                      <a:pt x="30107" y="-3162"/>
                      <a:pt x="55291" y="2649"/>
                    </a:cubicBezTo>
                    <a:cubicBezTo>
                      <a:pt x="57573" y="3175"/>
                      <a:pt x="58995" y="5457"/>
                      <a:pt x="58472" y="7739"/>
                    </a:cubicBezTo>
                    <a:cubicBezTo>
                      <a:pt x="58022" y="9704"/>
                      <a:pt x="56272" y="11035"/>
                      <a:pt x="54340" y="11035"/>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 name="Free-form: Shape 1602">
                <a:extLst>
                  <a:ext uri="{FF2B5EF4-FFF2-40B4-BE49-F238E27FC236}">
                    <a16:creationId xmlns:a16="http://schemas.microsoft.com/office/drawing/2014/main" id="{E0725F8D-1871-4F7D-A765-25919DCF63AE}"/>
                  </a:ext>
                </a:extLst>
              </p:cNvPr>
              <p:cNvSpPr/>
              <p:nvPr/>
            </p:nvSpPr>
            <p:spPr>
              <a:xfrm>
                <a:off x="5714768" y="2092101"/>
                <a:ext cx="20758" cy="9434"/>
              </a:xfrm>
              <a:custGeom>
                <a:avLst/>
                <a:gdLst>
                  <a:gd name="connsiteX0" fmla="*/ 16531 w 20758"/>
                  <a:gd name="connsiteY0" fmla="*/ 9446 h 9434"/>
                  <a:gd name="connsiteX1" fmla="*/ 16203 w 20758"/>
                  <a:gd name="connsiteY1" fmla="*/ 9435 h 9434"/>
                  <a:gd name="connsiteX2" fmla="*/ 3935 w 20758"/>
                  <a:gd name="connsiteY2" fmla="*/ 8492 h 9434"/>
                  <a:gd name="connsiteX3" fmla="*/ 30 w 20758"/>
                  <a:gd name="connsiteY3" fmla="*/ 3930 h 9434"/>
                  <a:gd name="connsiteX4" fmla="*/ 4588 w 20758"/>
                  <a:gd name="connsiteY4" fmla="*/ 25 h 9434"/>
                  <a:gd name="connsiteX5" fmla="*/ 16857 w 20758"/>
                  <a:gd name="connsiteY5" fmla="*/ 968 h 9434"/>
                  <a:gd name="connsiteX6" fmla="*/ 20762 w 20758"/>
                  <a:gd name="connsiteY6" fmla="*/ 5527 h 9434"/>
                  <a:gd name="connsiteX7" fmla="*/ 16531 w 20758"/>
                  <a:gd name="connsiteY7" fmla="*/ 9446 h 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58" h="9434">
                    <a:moveTo>
                      <a:pt x="16531" y="9446"/>
                    </a:moveTo>
                    <a:cubicBezTo>
                      <a:pt x="16426" y="9446"/>
                      <a:pt x="16315" y="9443"/>
                      <a:pt x="16203" y="9435"/>
                    </a:cubicBezTo>
                    <a:lnTo>
                      <a:pt x="3935" y="8492"/>
                    </a:lnTo>
                    <a:cubicBezTo>
                      <a:pt x="1597" y="8313"/>
                      <a:pt x="-157" y="6270"/>
                      <a:pt x="30" y="3930"/>
                    </a:cubicBezTo>
                    <a:cubicBezTo>
                      <a:pt x="209" y="1591"/>
                      <a:pt x="2263" y="-162"/>
                      <a:pt x="4588" y="25"/>
                    </a:cubicBezTo>
                    <a:lnTo>
                      <a:pt x="16857" y="968"/>
                    </a:lnTo>
                    <a:cubicBezTo>
                      <a:pt x="19195" y="1147"/>
                      <a:pt x="20943" y="3188"/>
                      <a:pt x="20762" y="5527"/>
                    </a:cubicBezTo>
                    <a:cubicBezTo>
                      <a:pt x="20585" y="7752"/>
                      <a:pt x="18729" y="9446"/>
                      <a:pt x="16531" y="9446"/>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 name="Free-form: Shape 1603">
                <a:extLst>
                  <a:ext uri="{FF2B5EF4-FFF2-40B4-BE49-F238E27FC236}">
                    <a16:creationId xmlns:a16="http://schemas.microsoft.com/office/drawing/2014/main" id="{9B63CF67-397B-A6F6-E030-FDF4BF4F0DC9}"/>
                  </a:ext>
                </a:extLst>
              </p:cNvPr>
              <p:cNvSpPr/>
              <p:nvPr/>
            </p:nvSpPr>
            <p:spPr>
              <a:xfrm>
                <a:off x="5814774" y="2140221"/>
                <a:ext cx="31135" cy="15101"/>
              </a:xfrm>
              <a:custGeom>
                <a:avLst/>
                <a:gdLst>
                  <a:gd name="connsiteX0" fmla="*/ 4243 w 31135"/>
                  <a:gd name="connsiteY0" fmla="*/ 15104 h 15101"/>
                  <a:gd name="connsiteX1" fmla="*/ 168 w 31135"/>
                  <a:gd name="connsiteY1" fmla="*/ 12044 h 15101"/>
                  <a:gd name="connsiteX2" fmla="*/ 3056 w 31135"/>
                  <a:gd name="connsiteY2" fmla="*/ 6780 h 15101"/>
                  <a:gd name="connsiteX3" fmla="*/ 25704 w 31135"/>
                  <a:gd name="connsiteY3" fmla="*/ 173 h 15101"/>
                  <a:gd name="connsiteX4" fmla="*/ 30964 w 31135"/>
                  <a:gd name="connsiteY4" fmla="*/ 3059 h 15101"/>
                  <a:gd name="connsiteX5" fmla="*/ 28075 w 31135"/>
                  <a:gd name="connsiteY5" fmla="*/ 8323 h 15101"/>
                  <a:gd name="connsiteX6" fmla="*/ 5433 w 31135"/>
                  <a:gd name="connsiteY6" fmla="*/ 14930 h 15101"/>
                  <a:gd name="connsiteX7" fmla="*/ 4243 w 31135"/>
                  <a:gd name="connsiteY7" fmla="*/ 15104 h 1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35" h="15101">
                    <a:moveTo>
                      <a:pt x="4243" y="15104"/>
                    </a:moveTo>
                    <a:cubicBezTo>
                      <a:pt x="2406" y="15104"/>
                      <a:pt x="712" y="13901"/>
                      <a:pt x="168" y="12044"/>
                    </a:cubicBezTo>
                    <a:cubicBezTo>
                      <a:pt x="-483" y="9792"/>
                      <a:pt x="807" y="7436"/>
                      <a:pt x="3056" y="6780"/>
                    </a:cubicBezTo>
                    <a:lnTo>
                      <a:pt x="25704" y="173"/>
                    </a:lnTo>
                    <a:cubicBezTo>
                      <a:pt x="27931" y="-481"/>
                      <a:pt x="30308" y="807"/>
                      <a:pt x="30964" y="3059"/>
                    </a:cubicBezTo>
                    <a:cubicBezTo>
                      <a:pt x="31620" y="5311"/>
                      <a:pt x="30324" y="7667"/>
                      <a:pt x="28075" y="8323"/>
                    </a:cubicBezTo>
                    <a:lnTo>
                      <a:pt x="5433" y="14930"/>
                    </a:lnTo>
                    <a:cubicBezTo>
                      <a:pt x="5043" y="15050"/>
                      <a:pt x="4642" y="15104"/>
                      <a:pt x="4243" y="15104"/>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 name="Free-form: Shape 1604">
                <a:extLst>
                  <a:ext uri="{FF2B5EF4-FFF2-40B4-BE49-F238E27FC236}">
                    <a16:creationId xmlns:a16="http://schemas.microsoft.com/office/drawing/2014/main" id="{AAE073A6-B721-2746-1C18-3948162C5948}"/>
                  </a:ext>
                </a:extLst>
              </p:cNvPr>
              <p:cNvSpPr/>
              <p:nvPr/>
            </p:nvSpPr>
            <p:spPr>
              <a:xfrm>
                <a:off x="5732722" y="2443150"/>
                <a:ext cx="10534" cy="29225"/>
              </a:xfrm>
              <a:custGeom>
                <a:avLst/>
                <a:gdLst>
                  <a:gd name="connsiteX0" fmla="*/ 6116 w 10534"/>
                  <a:gd name="connsiteY0" fmla="*/ 29177 h 29225"/>
                  <a:gd name="connsiteX1" fmla="*/ 5851 w 10534"/>
                  <a:gd name="connsiteY1" fmla="*/ 29169 h 29225"/>
                  <a:gd name="connsiteX2" fmla="*/ 1875 w 10534"/>
                  <a:gd name="connsiteY2" fmla="*/ 24667 h 29225"/>
                  <a:gd name="connsiteX3" fmla="*/ 393 w 10534"/>
                  <a:gd name="connsiteY3" fmla="*/ 5990 h 29225"/>
                  <a:gd name="connsiteX4" fmla="*/ 2425 w 10534"/>
                  <a:gd name="connsiteY4" fmla="*/ 374 h 29225"/>
                  <a:gd name="connsiteX5" fmla="*/ 8024 w 10534"/>
                  <a:gd name="connsiteY5" fmla="*/ 2272 h 29225"/>
                  <a:gd name="connsiteX6" fmla="*/ 10347 w 10534"/>
                  <a:gd name="connsiteY6" fmla="*/ 25196 h 29225"/>
                  <a:gd name="connsiteX7" fmla="*/ 6116 w 10534"/>
                  <a:gd name="connsiteY7" fmla="*/ 29177 h 2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34" h="29225">
                    <a:moveTo>
                      <a:pt x="6116" y="29177"/>
                    </a:moveTo>
                    <a:cubicBezTo>
                      <a:pt x="6032" y="29177"/>
                      <a:pt x="5943" y="29174"/>
                      <a:pt x="5851" y="29169"/>
                    </a:cubicBezTo>
                    <a:cubicBezTo>
                      <a:pt x="3512" y="29023"/>
                      <a:pt x="1732" y="27006"/>
                      <a:pt x="1875" y="24667"/>
                    </a:cubicBezTo>
                    <a:cubicBezTo>
                      <a:pt x="2713" y="11305"/>
                      <a:pt x="415" y="6044"/>
                      <a:pt x="393" y="5990"/>
                    </a:cubicBezTo>
                    <a:cubicBezTo>
                      <a:pt x="-556" y="3884"/>
                      <a:pt x="336" y="1364"/>
                      <a:pt x="2425" y="374"/>
                    </a:cubicBezTo>
                    <a:cubicBezTo>
                      <a:pt x="4515" y="-626"/>
                      <a:pt x="6994" y="204"/>
                      <a:pt x="8024" y="2272"/>
                    </a:cubicBezTo>
                    <a:cubicBezTo>
                      <a:pt x="8368" y="2957"/>
                      <a:pt x="11339" y="9411"/>
                      <a:pt x="10347" y="25196"/>
                    </a:cubicBezTo>
                    <a:cubicBezTo>
                      <a:pt x="10214" y="27445"/>
                      <a:pt x="8347" y="29177"/>
                      <a:pt x="6116" y="29177"/>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51" name="Graphic 172">
            <a:extLst>
              <a:ext uri="{FF2B5EF4-FFF2-40B4-BE49-F238E27FC236}">
                <a16:creationId xmlns:a16="http://schemas.microsoft.com/office/drawing/2014/main" id="{93F9A3FB-BF49-36BD-2B8C-4085F727E5EC}"/>
              </a:ext>
            </a:extLst>
          </p:cNvPr>
          <p:cNvGrpSpPr/>
          <p:nvPr/>
        </p:nvGrpSpPr>
        <p:grpSpPr>
          <a:xfrm>
            <a:off x="3651783" y="1735522"/>
            <a:ext cx="479894" cy="650010"/>
            <a:chOff x="4996125" y="4785462"/>
            <a:chExt cx="640378" cy="954122"/>
          </a:xfrm>
          <a:effectLst>
            <a:outerShdw blurRad="50800" dist="38100" dir="5400000" algn="t" rotWithShape="0">
              <a:prstClr val="black">
                <a:alpha val="40000"/>
              </a:prstClr>
            </a:outerShdw>
          </a:effectLst>
        </p:grpSpPr>
        <p:grpSp>
          <p:nvGrpSpPr>
            <p:cNvPr id="52" name="Graphic 172">
              <a:extLst>
                <a:ext uri="{FF2B5EF4-FFF2-40B4-BE49-F238E27FC236}">
                  <a16:creationId xmlns:a16="http://schemas.microsoft.com/office/drawing/2014/main" id="{5ACBC50A-0D95-3E38-251E-4C6AE716935C}"/>
                </a:ext>
              </a:extLst>
            </p:cNvPr>
            <p:cNvGrpSpPr/>
            <p:nvPr/>
          </p:nvGrpSpPr>
          <p:grpSpPr>
            <a:xfrm>
              <a:off x="4996125" y="4931415"/>
              <a:ext cx="640378" cy="808169"/>
              <a:chOff x="4996125" y="4931415"/>
              <a:chExt cx="640378" cy="808169"/>
            </a:xfrm>
          </p:grpSpPr>
          <p:grpSp>
            <p:nvGrpSpPr>
              <p:cNvPr id="219" name="Graphic 172">
                <a:extLst>
                  <a:ext uri="{FF2B5EF4-FFF2-40B4-BE49-F238E27FC236}">
                    <a16:creationId xmlns:a16="http://schemas.microsoft.com/office/drawing/2014/main" id="{C94B62DE-975F-329C-5754-D1822DD47392}"/>
                  </a:ext>
                </a:extLst>
              </p:cNvPr>
              <p:cNvGrpSpPr/>
              <p:nvPr/>
            </p:nvGrpSpPr>
            <p:grpSpPr>
              <a:xfrm>
                <a:off x="4996125" y="4931415"/>
                <a:ext cx="640358" cy="808155"/>
                <a:chOff x="4996125" y="4931415"/>
                <a:chExt cx="640358" cy="808155"/>
              </a:xfrm>
            </p:grpSpPr>
            <p:sp>
              <p:nvSpPr>
                <p:cNvPr id="466" name="Free-form: Shape 2054">
                  <a:extLst>
                    <a:ext uri="{FF2B5EF4-FFF2-40B4-BE49-F238E27FC236}">
                      <a16:creationId xmlns:a16="http://schemas.microsoft.com/office/drawing/2014/main" id="{04764346-9196-116E-2DAD-CB07796164F5}"/>
                    </a:ext>
                  </a:extLst>
                </p:cNvPr>
                <p:cNvSpPr/>
                <p:nvPr/>
              </p:nvSpPr>
              <p:spPr>
                <a:xfrm>
                  <a:off x="5067682" y="4931415"/>
                  <a:ext cx="532425" cy="185683"/>
                </a:xfrm>
                <a:custGeom>
                  <a:avLst/>
                  <a:gdLst>
                    <a:gd name="connsiteX0" fmla="*/ 292377 w 532425"/>
                    <a:gd name="connsiteY0" fmla="*/ 179352 h 185683"/>
                    <a:gd name="connsiteX1" fmla="*/ 217334 w 532425"/>
                    <a:gd name="connsiteY1" fmla="*/ 176597 h 185683"/>
                    <a:gd name="connsiteX2" fmla="*/ 158905 w 532425"/>
                    <a:gd name="connsiteY2" fmla="*/ 168039 h 185683"/>
                    <a:gd name="connsiteX3" fmla="*/ 154817 w 532425"/>
                    <a:gd name="connsiteY3" fmla="*/ 168199 h 185683"/>
                    <a:gd name="connsiteX4" fmla="*/ 106601 w 532425"/>
                    <a:gd name="connsiteY4" fmla="*/ 138652 h 185683"/>
                    <a:gd name="connsiteX5" fmla="*/ 68005 w 532425"/>
                    <a:gd name="connsiteY5" fmla="*/ 109759 h 185683"/>
                    <a:gd name="connsiteX6" fmla="*/ 55021 w 532425"/>
                    <a:gd name="connsiteY6" fmla="*/ 88971 h 185683"/>
                    <a:gd name="connsiteX7" fmla="*/ 35538 w 532425"/>
                    <a:gd name="connsiteY7" fmla="*/ 66761 h 185683"/>
                    <a:gd name="connsiteX8" fmla="*/ 35538 w 532425"/>
                    <a:gd name="connsiteY8" fmla="*/ 48697 h 185683"/>
                    <a:gd name="connsiteX9" fmla="*/ 18585 w 532425"/>
                    <a:gd name="connsiteY9" fmla="*/ 39305 h 185683"/>
                    <a:gd name="connsiteX10" fmla="*/ 3261 w 532425"/>
                    <a:gd name="connsiteY10" fmla="*/ 20999 h 185683"/>
                    <a:gd name="connsiteX11" fmla="*/ 3251 w 532425"/>
                    <a:gd name="connsiteY11" fmla="*/ 21020 h 185683"/>
                    <a:gd name="connsiteX12" fmla="*/ 187 w 532425"/>
                    <a:gd name="connsiteY12" fmla="*/ 17642 h 185683"/>
                    <a:gd name="connsiteX13" fmla="*/ 57181 w 532425"/>
                    <a:gd name="connsiteY13" fmla="*/ 46535 h 185683"/>
                    <a:gd name="connsiteX14" fmla="*/ 91447 w 532425"/>
                    <a:gd name="connsiteY14" fmla="*/ 86993 h 185683"/>
                    <a:gd name="connsiteX15" fmla="*/ 132933 w 532425"/>
                    <a:gd name="connsiteY15" fmla="*/ 116973 h 185683"/>
                    <a:gd name="connsiteX16" fmla="*/ 175493 w 532425"/>
                    <a:gd name="connsiteY16" fmla="*/ 132874 h 185683"/>
                    <a:gd name="connsiteX17" fmla="*/ 228523 w 532425"/>
                    <a:gd name="connsiteY17" fmla="*/ 141170 h 185683"/>
                    <a:gd name="connsiteX18" fmla="*/ 279013 w 532425"/>
                    <a:gd name="connsiteY18" fmla="*/ 142982 h 185683"/>
                    <a:gd name="connsiteX19" fmla="*/ 323023 w 532425"/>
                    <a:gd name="connsiteY19" fmla="*/ 132874 h 185683"/>
                    <a:gd name="connsiteX20" fmla="*/ 367764 w 532425"/>
                    <a:gd name="connsiteY20" fmla="*/ 115165 h 185683"/>
                    <a:gd name="connsiteX21" fmla="*/ 407800 w 532425"/>
                    <a:gd name="connsiteY21" fmla="*/ 89146 h 185683"/>
                    <a:gd name="connsiteX22" fmla="*/ 426563 w 532425"/>
                    <a:gd name="connsiteY22" fmla="*/ 72178 h 185683"/>
                    <a:gd name="connsiteX23" fmla="*/ 448195 w 532425"/>
                    <a:gd name="connsiteY23" fmla="*/ 54841 h 185683"/>
                    <a:gd name="connsiteX24" fmla="*/ 474517 w 532425"/>
                    <a:gd name="connsiteY24" fmla="*/ 20525 h 185683"/>
                    <a:gd name="connsiteX25" fmla="*/ 505549 w 532425"/>
                    <a:gd name="connsiteY25" fmla="*/ 654 h 185683"/>
                    <a:gd name="connsiteX26" fmla="*/ 532612 w 532425"/>
                    <a:gd name="connsiteY26" fmla="*/ 12935 h 185683"/>
                    <a:gd name="connsiteX27" fmla="*/ 487521 w 532425"/>
                    <a:gd name="connsiteY27" fmla="*/ 60628 h 185683"/>
                    <a:gd name="connsiteX28" fmla="*/ 464423 w 532425"/>
                    <a:gd name="connsiteY28" fmla="*/ 87349 h 185683"/>
                    <a:gd name="connsiteX29" fmla="*/ 443141 w 532425"/>
                    <a:gd name="connsiteY29" fmla="*/ 109759 h 185683"/>
                    <a:gd name="connsiteX30" fmla="*/ 398410 w 532425"/>
                    <a:gd name="connsiteY30" fmla="*/ 147323 h 185683"/>
                    <a:gd name="connsiteX31" fmla="*/ 339431 w 532425"/>
                    <a:gd name="connsiteY31" fmla="*/ 167184 h 185683"/>
                    <a:gd name="connsiteX32" fmla="*/ 292377 w 532425"/>
                    <a:gd name="connsiteY32" fmla="*/ 179352 h 18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2425" h="185683">
                      <a:moveTo>
                        <a:pt x="292377" y="179352"/>
                      </a:moveTo>
                      <a:cubicBezTo>
                        <a:pt x="248731" y="195125"/>
                        <a:pt x="217334" y="176597"/>
                        <a:pt x="217334" y="176597"/>
                      </a:cubicBezTo>
                      <a:cubicBezTo>
                        <a:pt x="195331" y="190707"/>
                        <a:pt x="158905" y="168039"/>
                        <a:pt x="158905" y="168039"/>
                      </a:cubicBezTo>
                      <a:cubicBezTo>
                        <a:pt x="157517" y="168147"/>
                        <a:pt x="156165" y="168199"/>
                        <a:pt x="154817" y="168199"/>
                      </a:cubicBezTo>
                      <a:cubicBezTo>
                        <a:pt x="122572" y="168199"/>
                        <a:pt x="106601" y="138652"/>
                        <a:pt x="106601" y="138652"/>
                      </a:cubicBezTo>
                      <a:cubicBezTo>
                        <a:pt x="93247" y="142987"/>
                        <a:pt x="75214" y="119141"/>
                        <a:pt x="68005" y="109759"/>
                      </a:cubicBezTo>
                      <a:cubicBezTo>
                        <a:pt x="60785" y="100366"/>
                        <a:pt x="62955" y="91705"/>
                        <a:pt x="55021" y="88971"/>
                      </a:cubicBezTo>
                      <a:cubicBezTo>
                        <a:pt x="47087" y="86257"/>
                        <a:pt x="42747" y="79418"/>
                        <a:pt x="35538" y="66761"/>
                      </a:cubicBezTo>
                      <a:cubicBezTo>
                        <a:pt x="28324" y="54120"/>
                        <a:pt x="35538" y="48697"/>
                        <a:pt x="35538" y="48697"/>
                      </a:cubicBezTo>
                      <a:cubicBezTo>
                        <a:pt x="28740" y="51030"/>
                        <a:pt x="22554" y="46905"/>
                        <a:pt x="18585" y="39305"/>
                      </a:cubicBezTo>
                      <a:cubicBezTo>
                        <a:pt x="14620" y="31730"/>
                        <a:pt x="3755" y="21756"/>
                        <a:pt x="3261" y="20999"/>
                      </a:cubicBezTo>
                      <a:lnTo>
                        <a:pt x="3251" y="21020"/>
                      </a:lnTo>
                      <a:cubicBezTo>
                        <a:pt x="2351" y="19722"/>
                        <a:pt x="1333" y="18584"/>
                        <a:pt x="187" y="17642"/>
                      </a:cubicBezTo>
                      <a:cubicBezTo>
                        <a:pt x="36623" y="-793"/>
                        <a:pt x="57181" y="46535"/>
                        <a:pt x="57181" y="46535"/>
                      </a:cubicBezTo>
                      <a:cubicBezTo>
                        <a:pt x="70889" y="44372"/>
                        <a:pt x="91447" y="86993"/>
                        <a:pt x="91447" y="86993"/>
                      </a:cubicBezTo>
                      <a:cubicBezTo>
                        <a:pt x="115250" y="93862"/>
                        <a:pt x="132933" y="116973"/>
                        <a:pt x="132933" y="116973"/>
                      </a:cubicBezTo>
                      <a:cubicBezTo>
                        <a:pt x="148076" y="116612"/>
                        <a:pt x="175493" y="132874"/>
                        <a:pt x="175493" y="132874"/>
                      </a:cubicBezTo>
                      <a:cubicBezTo>
                        <a:pt x="209405" y="125279"/>
                        <a:pt x="228523" y="141170"/>
                        <a:pt x="228523" y="141170"/>
                      </a:cubicBezTo>
                      <a:cubicBezTo>
                        <a:pt x="248726" y="127812"/>
                        <a:pt x="279013" y="142982"/>
                        <a:pt x="279013" y="142982"/>
                      </a:cubicBezTo>
                      <a:cubicBezTo>
                        <a:pt x="297046" y="128178"/>
                        <a:pt x="323023" y="132874"/>
                        <a:pt x="323023" y="132874"/>
                      </a:cubicBezTo>
                      <a:cubicBezTo>
                        <a:pt x="338187" y="111200"/>
                        <a:pt x="367764" y="115165"/>
                        <a:pt x="367764" y="115165"/>
                      </a:cubicBezTo>
                      <a:cubicBezTo>
                        <a:pt x="382197" y="93862"/>
                        <a:pt x="407800" y="89146"/>
                        <a:pt x="407800" y="89146"/>
                      </a:cubicBezTo>
                      <a:cubicBezTo>
                        <a:pt x="411039" y="79037"/>
                        <a:pt x="426563" y="72178"/>
                        <a:pt x="426563" y="72178"/>
                      </a:cubicBezTo>
                      <a:cubicBezTo>
                        <a:pt x="432327" y="59537"/>
                        <a:pt x="448195" y="54841"/>
                        <a:pt x="448195" y="54841"/>
                      </a:cubicBezTo>
                      <a:cubicBezTo>
                        <a:pt x="455065" y="25221"/>
                        <a:pt x="474517" y="20525"/>
                        <a:pt x="474517" y="20525"/>
                      </a:cubicBezTo>
                      <a:cubicBezTo>
                        <a:pt x="474517" y="20525"/>
                        <a:pt x="484277" y="4634"/>
                        <a:pt x="505549" y="654"/>
                      </a:cubicBezTo>
                      <a:cubicBezTo>
                        <a:pt x="526832" y="-3316"/>
                        <a:pt x="532612" y="12935"/>
                        <a:pt x="532612" y="12935"/>
                      </a:cubicBezTo>
                      <a:cubicBezTo>
                        <a:pt x="509524" y="11143"/>
                        <a:pt x="490756" y="46911"/>
                        <a:pt x="487521" y="60628"/>
                      </a:cubicBezTo>
                      <a:cubicBezTo>
                        <a:pt x="484277" y="74346"/>
                        <a:pt x="469483" y="73620"/>
                        <a:pt x="464423" y="87349"/>
                      </a:cubicBezTo>
                      <a:cubicBezTo>
                        <a:pt x="459374" y="101087"/>
                        <a:pt x="443141" y="109759"/>
                        <a:pt x="443141" y="109759"/>
                      </a:cubicBezTo>
                      <a:cubicBezTo>
                        <a:pt x="430517" y="144424"/>
                        <a:pt x="398410" y="147323"/>
                        <a:pt x="398410" y="147323"/>
                      </a:cubicBezTo>
                      <a:cubicBezTo>
                        <a:pt x="368844" y="176216"/>
                        <a:pt x="339431" y="167184"/>
                        <a:pt x="339431" y="167184"/>
                      </a:cubicBezTo>
                      <a:cubicBezTo>
                        <a:pt x="316169" y="185979"/>
                        <a:pt x="292377" y="179352"/>
                        <a:pt x="292377" y="179352"/>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7" name="Free-form: Shape 2055">
                  <a:extLst>
                    <a:ext uri="{FF2B5EF4-FFF2-40B4-BE49-F238E27FC236}">
                      <a16:creationId xmlns:a16="http://schemas.microsoft.com/office/drawing/2014/main" id="{C7D62238-CCF8-4ABB-E1F2-B19B09D61F59}"/>
                    </a:ext>
                  </a:extLst>
                </p:cNvPr>
                <p:cNvSpPr/>
                <p:nvPr/>
              </p:nvSpPr>
              <p:spPr>
                <a:xfrm>
                  <a:off x="5070746" y="4944256"/>
                  <a:ext cx="537839" cy="184344"/>
                </a:xfrm>
                <a:custGeom>
                  <a:avLst/>
                  <a:gdLst>
                    <a:gd name="connsiteX0" fmla="*/ 103535 w 537839"/>
                    <a:gd name="connsiteY0" fmla="*/ 125809 h 184344"/>
                    <a:gd name="connsiteX1" fmla="*/ 151752 w 537839"/>
                    <a:gd name="connsiteY1" fmla="*/ 155356 h 184344"/>
                    <a:gd name="connsiteX2" fmla="*/ 155840 w 537839"/>
                    <a:gd name="connsiteY2" fmla="*/ 155197 h 184344"/>
                    <a:gd name="connsiteX3" fmla="*/ 214269 w 537839"/>
                    <a:gd name="connsiteY3" fmla="*/ 163755 h 184344"/>
                    <a:gd name="connsiteX4" fmla="*/ 289311 w 537839"/>
                    <a:gd name="connsiteY4" fmla="*/ 166510 h 184344"/>
                    <a:gd name="connsiteX5" fmla="*/ 336376 w 537839"/>
                    <a:gd name="connsiteY5" fmla="*/ 154342 h 184344"/>
                    <a:gd name="connsiteX6" fmla="*/ 395355 w 537839"/>
                    <a:gd name="connsiteY6" fmla="*/ 134481 h 184344"/>
                    <a:gd name="connsiteX7" fmla="*/ 440086 w 537839"/>
                    <a:gd name="connsiteY7" fmla="*/ 96916 h 184344"/>
                    <a:gd name="connsiteX8" fmla="*/ 461369 w 537839"/>
                    <a:gd name="connsiteY8" fmla="*/ 74506 h 184344"/>
                    <a:gd name="connsiteX9" fmla="*/ 484467 w 537839"/>
                    <a:gd name="connsiteY9" fmla="*/ 47786 h 184344"/>
                    <a:gd name="connsiteX10" fmla="*/ 529557 w 537839"/>
                    <a:gd name="connsiteY10" fmla="*/ 93 h 184344"/>
                    <a:gd name="connsiteX11" fmla="*/ 534241 w 537839"/>
                    <a:gd name="connsiteY11" fmla="*/ 3342 h 184344"/>
                    <a:gd name="connsiteX12" fmla="*/ 538026 w 537839"/>
                    <a:gd name="connsiteY12" fmla="*/ 3471 h 184344"/>
                    <a:gd name="connsiteX13" fmla="*/ 512537 w 537839"/>
                    <a:gd name="connsiteY13" fmla="*/ 32086 h 184344"/>
                    <a:gd name="connsiteX14" fmla="*/ 496941 w 537839"/>
                    <a:gd name="connsiteY14" fmla="*/ 66602 h 184344"/>
                    <a:gd name="connsiteX15" fmla="*/ 451126 w 537839"/>
                    <a:gd name="connsiteY15" fmla="*/ 119584 h 184344"/>
                    <a:gd name="connsiteX16" fmla="*/ 428470 w 537839"/>
                    <a:gd name="connsiteY16" fmla="*/ 129028 h 184344"/>
                    <a:gd name="connsiteX17" fmla="*/ 393998 w 537839"/>
                    <a:gd name="connsiteY17" fmla="*/ 159563 h 184344"/>
                    <a:gd name="connsiteX18" fmla="*/ 372263 w 537839"/>
                    <a:gd name="connsiteY18" fmla="*/ 163755 h 184344"/>
                    <a:gd name="connsiteX19" fmla="*/ 335893 w 537839"/>
                    <a:gd name="connsiteY19" fmla="*/ 174939 h 184344"/>
                    <a:gd name="connsiteX20" fmla="*/ 317958 w 537839"/>
                    <a:gd name="connsiteY20" fmla="*/ 174939 h 184344"/>
                    <a:gd name="connsiteX21" fmla="*/ 281110 w 537839"/>
                    <a:gd name="connsiteY21" fmla="*/ 181536 h 184344"/>
                    <a:gd name="connsiteX22" fmla="*/ 251353 w 537839"/>
                    <a:gd name="connsiteY22" fmla="*/ 181072 h 184344"/>
                    <a:gd name="connsiteX23" fmla="*/ 204612 w 537839"/>
                    <a:gd name="connsiteY23" fmla="*/ 184373 h 184344"/>
                    <a:gd name="connsiteX24" fmla="*/ 149346 w 537839"/>
                    <a:gd name="connsiteY24" fmla="*/ 174939 h 184344"/>
                    <a:gd name="connsiteX25" fmla="*/ 118663 w 537839"/>
                    <a:gd name="connsiteY25" fmla="*/ 152442 h 184344"/>
                    <a:gd name="connsiteX26" fmla="*/ 83240 w 537839"/>
                    <a:gd name="connsiteY26" fmla="*/ 141659 h 184344"/>
                    <a:gd name="connsiteX27" fmla="*/ 69542 w 537839"/>
                    <a:gd name="connsiteY27" fmla="*/ 119481 h 184344"/>
                    <a:gd name="connsiteX28" fmla="*/ 37522 w 537839"/>
                    <a:gd name="connsiteY28" fmla="*/ 96880 h 184344"/>
                    <a:gd name="connsiteX29" fmla="*/ 7817 w 537839"/>
                    <a:gd name="connsiteY29" fmla="*/ 46766 h 184344"/>
                    <a:gd name="connsiteX30" fmla="*/ 186 w 537839"/>
                    <a:gd name="connsiteY30" fmla="*/ 8177 h 184344"/>
                    <a:gd name="connsiteX31" fmla="*/ 196 w 537839"/>
                    <a:gd name="connsiteY31" fmla="*/ 8156 h 184344"/>
                    <a:gd name="connsiteX32" fmla="*/ 15520 w 537839"/>
                    <a:gd name="connsiteY32" fmla="*/ 26462 h 184344"/>
                    <a:gd name="connsiteX33" fmla="*/ 32473 w 537839"/>
                    <a:gd name="connsiteY33" fmla="*/ 35855 h 184344"/>
                    <a:gd name="connsiteX34" fmla="*/ 32473 w 537839"/>
                    <a:gd name="connsiteY34" fmla="*/ 53919 h 184344"/>
                    <a:gd name="connsiteX35" fmla="*/ 51956 w 537839"/>
                    <a:gd name="connsiteY35" fmla="*/ 76128 h 184344"/>
                    <a:gd name="connsiteX36" fmla="*/ 64939 w 537839"/>
                    <a:gd name="connsiteY36" fmla="*/ 96916 h 184344"/>
                    <a:gd name="connsiteX37" fmla="*/ 103535 w 537839"/>
                    <a:gd name="connsiteY37" fmla="*/ 125809 h 18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7839" h="184344">
                      <a:moveTo>
                        <a:pt x="103535" y="125809"/>
                      </a:moveTo>
                      <a:cubicBezTo>
                        <a:pt x="103535" y="125809"/>
                        <a:pt x="119501" y="155356"/>
                        <a:pt x="151752" y="155356"/>
                      </a:cubicBezTo>
                      <a:cubicBezTo>
                        <a:pt x="153099" y="155356"/>
                        <a:pt x="154452" y="155305"/>
                        <a:pt x="155840" y="155197"/>
                      </a:cubicBezTo>
                      <a:cubicBezTo>
                        <a:pt x="155840" y="155197"/>
                        <a:pt x="192266" y="177864"/>
                        <a:pt x="214269" y="163755"/>
                      </a:cubicBezTo>
                      <a:cubicBezTo>
                        <a:pt x="214269" y="163755"/>
                        <a:pt x="245661" y="182282"/>
                        <a:pt x="289311" y="166510"/>
                      </a:cubicBezTo>
                      <a:cubicBezTo>
                        <a:pt x="289311" y="166510"/>
                        <a:pt x="313104" y="173137"/>
                        <a:pt x="336376" y="154342"/>
                      </a:cubicBezTo>
                      <a:cubicBezTo>
                        <a:pt x="336376" y="154342"/>
                        <a:pt x="365789" y="163374"/>
                        <a:pt x="395355" y="134481"/>
                      </a:cubicBezTo>
                      <a:cubicBezTo>
                        <a:pt x="395355" y="134481"/>
                        <a:pt x="427462" y="131582"/>
                        <a:pt x="440086" y="96916"/>
                      </a:cubicBezTo>
                      <a:cubicBezTo>
                        <a:pt x="440086" y="96916"/>
                        <a:pt x="456314" y="88245"/>
                        <a:pt x="461369" y="74506"/>
                      </a:cubicBezTo>
                      <a:cubicBezTo>
                        <a:pt x="466428" y="60778"/>
                        <a:pt x="481222" y="61504"/>
                        <a:pt x="484467" y="47786"/>
                      </a:cubicBezTo>
                      <a:cubicBezTo>
                        <a:pt x="487701" y="34068"/>
                        <a:pt x="506464" y="-1694"/>
                        <a:pt x="529557" y="93"/>
                      </a:cubicBezTo>
                      <a:lnTo>
                        <a:pt x="534241" y="3342"/>
                      </a:lnTo>
                      <a:cubicBezTo>
                        <a:pt x="535496" y="3290"/>
                        <a:pt x="536761" y="3321"/>
                        <a:pt x="538026" y="3471"/>
                      </a:cubicBezTo>
                      <a:cubicBezTo>
                        <a:pt x="520080" y="5139"/>
                        <a:pt x="513483" y="20268"/>
                        <a:pt x="512537" y="32086"/>
                      </a:cubicBezTo>
                      <a:cubicBezTo>
                        <a:pt x="512537" y="32086"/>
                        <a:pt x="495064" y="34923"/>
                        <a:pt x="496941" y="66602"/>
                      </a:cubicBezTo>
                      <a:cubicBezTo>
                        <a:pt x="496941" y="66602"/>
                        <a:pt x="469071" y="60469"/>
                        <a:pt x="451126" y="119584"/>
                      </a:cubicBezTo>
                      <a:cubicBezTo>
                        <a:pt x="451126" y="119584"/>
                        <a:pt x="438857" y="117189"/>
                        <a:pt x="428470" y="129028"/>
                      </a:cubicBezTo>
                      <a:cubicBezTo>
                        <a:pt x="418083" y="140866"/>
                        <a:pt x="393998" y="159563"/>
                        <a:pt x="393998" y="159563"/>
                      </a:cubicBezTo>
                      <a:cubicBezTo>
                        <a:pt x="393998" y="159563"/>
                        <a:pt x="381719" y="157328"/>
                        <a:pt x="372263" y="163755"/>
                      </a:cubicBezTo>
                      <a:cubicBezTo>
                        <a:pt x="362827" y="170181"/>
                        <a:pt x="335893" y="174939"/>
                        <a:pt x="335893" y="174939"/>
                      </a:cubicBezTo>
                      <a:cubicBezTo>
                        <a:pt x="335893" y="174939"/>
                        <a:pt x="327887" y="171170"/>
                        <a:pt x="317958" y="174939"/>
                      </a:cubicBezTo>
                      <a:cubicBezTo>
                        <a:pt x="308034" y="178698"/>
                        <a:pt x="287738" y="176335"/>
                        <a:pt x="281110" y="181536"/>
                      </a:cubicBezTo>
                      <a:cubicBezTo>
                        <a:pt x="281110" y="181536"/>
                        <a:pt x="267422" y="177313"/>
                        <a:pt x="251353" y="181072"/>
                      </a:cubicBezTo>
                      <a:cubicBezTo>
                        <a:pt x="235305" y="184852"/>
                        <a:pt x="213117" y="173477"/>
                        <a:pt x="204612" y="184373"/>
                      </a:cubicBezTo>
                      <a:cubicBezTo>
                        <a:pt x="204612" y="184373"/>
                        <a:pt x="178640" y="162195"/>
                        <a:pt x="149346" y="174939"/>
                      </a:cubicBezTo>
                      <a:cubicBezTo>
                        <a:pt x="149346" y="174939"/>
                        <a:pt x="136609" y="154532"/>
                        <a:pt x="118663" y="152442"/>
                      </a:cubicBezTo>
                      <a:cubicBezTo>
                        <a:pt x="100707" y="150330"/>
                        <a:pt x="87950" y="139609"/>
                        <a:pt x="83240" y="141659"/>
                      </a:cubicBezTo>
                      <a:cubicBezTo>
                        <a:pt x="83240" y="141659"/>
                        <a:pt x="81831" y="131690"/>
                        <a:pt x="69542" y="119481"/>
                      </a:cubicBezTo>
                      <a:cubicBezTo>
                        <a:pt x="57247" y="107292"/>
                        <a:pt x="49426" y="96880"/>
                        <a:pt x="37522" y="96880"/>
                      </a:cubicBezTo>
                      <a:cubicBezTo>
                        <a:pt x="37522" y="96880"/>
                        <a:pt x="40551" y="64254"/>
                        <a:pt x="7817" y="46766"/>
                      </a:cubicBezTo>
                      <a:cubicBezTo>
                        <a:pt x="7817" y="46766"/>
                        <a:pt x="8989" y="20587"/>
                        <a:pt x="186" y="8177"/>
                      </a:cubicBezTo>
                      <a:lnTo>
                        <a:pt x="196" y="8156"/>
                      </a:lnTo>
                      <a:cubicBezTo>
                        <a:pt x="695" y="8908"/>
                        <a:pt x="11555" y="18888"/>
                        <a:pt x="15520" y="26462"/>
                      </a:cubicBezTo>
                      <a:cubicBezTo>
                        <a:pt x="19484" y="34068"/>
                        <a:pt x="25675" y="38188"/>
                        <a:pt x="32473" y="35855"/>
                      </a:cubicBezTo>
                      <a:cubicBezTo>
                        <a:pt x="32473" y="35855"/>
                        <a:pt x="25259" y="41277"/>
                        <a:pt x="32473" y="53919"/>
                      </a:cubicBezTo>
                      <a:cubicBezTo>
                        <a:pt x="39682" y="66571"/>
                        <a:pt x="44022" y="73409"/>
                        <a:pt x="51956" y="76128"/>
                      </a:cubicBezTo>
                      <a:cubicBezTo>
                        <a:pt x="59890" y="78862"/>
                        <a:pt x="57720" y="87524"/>
                        <a:pt x="64939" y="96916"/>
                      </a:cubicBezTo>
                      <a:cubicBezTo>
                        <a:pt x="72149" y="106298"/>
                        <a:pt x="90182" y="130140"/>
                        <a:pt x="103535" y="125809"/>
                      </a:cubicBezTo>
                      <a:close/>
                    </a:path>
                  </a:pathLst>
                </a:custGeom>
                <a:solidFill>
                  <a:srgbClr val="F8B4AA"/>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8" name="Free-form: Shape 2056">
                  <a:extLst>
                    <a:ext uri="{FF2B5EF4-FFF2-40B4-BE49-F238E27FC236}">
                      <a16:creationId xmlns:a16="http://schemas.microsoft.com/office/drawing/2014/main" id="{2676EDDC-5C9B-74F3-E698-500A60F091FC}"/>
                    </a:ext>
                  </a:extLst>
                </p:cNvPr>
                <p:cNvSpPr/>
                <p:nvPr/>
              </p:nvSpPr>
              <p:spPr>
                <a:xfrm>
                  <a:off x="5278350" y="5692090"/>
                  <a:ext cx="49414" cy="47480"/>
                </a:xfrm>
                <a:custGeom>
                  <a:avLst/>
                  <a:gdLst>
                    <a:gd name="connsiteX0" fmla="*/ 49604 w 49414"/>
                    <a:gd name="connsiteY0" fmla="*/ 4664 h 47480"/>
                    <a:gd name="connsiteX1" fmla="*/ 48884 w 49414"/>
                    <a:gd name="connsiteY1" fmla="*/ 37542 h 47480"/>
                    <a:gd name="connsiteX2" fmla="*/ 189 w 49414"/>
                    <a:gd name="connsiteY2" fmla="*/ 35380 h 47480"/>
                    <a:gd name="connsiteX3" fmla="*/ 189 w 49414"/>
                    <a:gd name="connsiteY3" fmla="*/ -33 h 47480"/>
                    <a:gd name="connsiteX4" fmla="*/ 49604 w 49414"/>
                    <a:gd name="connsiteY4" fmla="*/ 4664 h 47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4" h="47480">
                      <a:moveTo>
                        <a:pt x="49604" y="4664"/>
                      </a:moveTo>
                      <a:cubicBezTo>
                        <a:pt x="47799" y="11904"/>
                        <a:pt x="48884" y="37542"/>
                        <a:pt x="48884" y="37542"/>
                      </a:cubicBezTo>
                      <a:cubicBezTo>
                        <a:pt x="21822" y="61029"/>
                        <a:pt x="189" y="35380"/>
                        <a:pt x="189" y="35380"/>
                      </a:cubicBezTo>
                      <a:lnTo>
                        <a:pt x="189" y="-33"/>
                      </a:lnTo>
                      <a:cubicBezTo>
                        <a:pt x="9193" y="8999"/>
                        <a:pt x="36991" y="20931"/>
                        <a:pt x="49604" y="4664"/>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9" name="Free-form: Shape 2057">
                  <a:extLst>
                    <a:ext uri="{FF2B5EF4-FFF2-40B4-BE49-F238E27FC236}">
                      <a16:creationId xmlns:a16="http://schemas.microsoft.com/office/drawing/2014/main" id="{EFFF2258-EA44-C72C-4187-0FD2143A01E6}"/>
                    </a:ext>
                  </a:extLst>
                </p:cNvPr>
                <p:cNvSpPr/>
                <p:nvPr/>
              </p:nvSpPr>
              <p:spPr>
                <a:xfrm>
                  <a:off x="5013406" y="4944447"/>
                  <a:ext cx="623077" cy="231993"/>
                </a:xfrm>
                <a:custGeom>
                  <a:avLst/>
                  <a:gdLst>
                    <a:gd name="connsiteX0" fmla="*/ 203803 w 623077"/>
                    <a:gd name="connsiteY0" fmla="*/ 213397 h 231993"/>
                    <a:gd name="connsiteX1" fmla="*/ 135625 w 623077"/>
                    <a:gd name="connsiteY1" fmla="*/ 185951 h 231993"/>
                    <a:gd name="connsiteX2" fmla="*/ 117946 w 623077"/>
                    <a:gd name="connsiteY2" fmla="*/ 180884 h 231993"/>
                    <a:gd name="connsiteX3" fmla="*/ 75797 w 623077"/>
                    <a:gd name="connsiteY3" fmla="*/ 141471 h 231993"/>
                    <a:gd name="connsiteX4" fmla="*/ 70444 w 623077"/>
                    <a:gd name="connsiteY4" fmla="*/ 138170 h 231993"/>
                    <a:gd name="connsiteX5" fmla="*/ 70444 w 623077"/>
                    <a:gd name="connsiteY5" fmla="*/ 138170 h 231993"/>
                    <a:gd name="connsiteX6" fmla="*/ 34851 w 623077"/>
                    <a:gd name="connsiteY6" fmla="*/ 90214 h 231993"/>
                    <a:gd name="connsiteX7" fmla="*/ 1788 w 623077"/>
                    <a:gd name="connsiteY7" fmla="*/ 57706 h 231993"/>
                    <a:gd name="connsiteX8" fmla="*/ 16572 w 623077"/>
                    <a:gd name="connsiteY8" fmla="*/ 6043 h 231993"/>
                    <a:gd name="connsiteX9" fmla="*/ 54453 w 623077"/>
                    <a:gd name="connsiteY9" fmla="*/ 4606 h 231993"/>
                    <a:gd name="connsiteX10" fmla="*/ 57517 w 623077"/>
                    <a:gd name="connsiteY10" fmla="*/ 7984 h 231993"/>
                    <a:gd name="connsiteX11" fmla="*/ 65148 w 623077"/>
                    <a:gd name="connsiteY11" fmla="*/ 46573 h 231993"/>
                    <a:gd name="connsiteX12" fmla="*/ 94854 w 623077"/>
                    <a:gd name="connsiteY12" fmla="*/ 96687 h 231993"/>
                    <a:gd name="connsiteX13" fmla="*/ 126873 w 623077"/>
                    <a:gd name="connsiteY13" fmla="*/ 119287 h 231993"/>
                    <a:gd name="connsiteX14" fmla="*/ 140571 w 623077"/>
                    <a:gd name="connsiteY14" fmla="*/ 141466 h 231993"/>
                    <a:gd name="connsiteX15" fmla="*/ 175995 w 623077"/>
                    <a:gd name="connsiteY15" fmla="*/ 152249 h 231993"/>
                    <a:gd name="connsiteX16" fmla="*/ 206677 w 623077"/>
                    <a:gd name="connsiteY16" fmla="*/ 174746 h 231993"/>
                    <a:gd name="connsiteX17" fmla="*/ 261944 w 623077"/>
                    <a:gd name="connsiteY17" fmla="*/ 184180 h 231993"/>
                    <a:gd name="connsiteX18" fmla="*/ 308685 w 623077"/>
                    <a:gd name="connsiteY18" fmla="*/ 180879 h 231993"/>
                    <a:gd name="connsiteX19" fmla="*/ 338441 w 623077"/>
                    <a:gd name="connsiteY19" fmla="*/ 181342 h 231993"/>
                    <a:gd name="connsiteX20" fmla="*/ 375289 w 623077"/>
                    <a:gd name="connsiteY20" fmla="*/ 174746 h 231993"/>
                    <a:gd name="connsiteX21" fmla="*/ 393224 w 623077"/>
                    <a:gd name="connsiteY21" fmla="*/ 174746 h 231993"/>
                    <a:gd name="connsiteX22" fmla="*/ 429594 w 623077"/>
                    <a:gd name="connsiteY22" fmla="*/ 163562 h 231993"/>
                    <a:gd name="connsiteX23" fmla="*/ 451329 w 623077"/>
                    <a:gd name="connsiteY23" fmla="*/ 159370 h 231993"/>
                    <a:gd name="connsiteX24" fmla="*/ 485801 w 623077"/>
                    <a:gd name="connsiteY24" fmla="*/ 128834 h 231993"/>
                    <a:gd name="connsiteX25" fmla="*/ 508457 w 623077"/>
                    <a:gd name="connsiteY25" fmla="*/ 119390 h 231993"/>
                    <a:gd name="connsiteX26" fmla="*/ 554272 w 623077"/>
                    <a:gd name="connsiteY26" fmla="*/ 66409 h 231993"/>
                    <a:gd name="connsiteX27" fmla="*/ 569868 w 623077"/>
                    <a:gd name="connsiteY27" fmla="*/ 31892 h 231993"/>
                    <a:gd name="connsiteX28" fmla="*/ 595357 w 623077"/>
                    <a:gd name="connsiteY28" fmla="*/ 3277 h 231993"/>
                    <a:gd name="connsiteX29" fmla="*/ 595367 w 623077"/>
                    <a:gd name="connsiteY29" fmla="*/ 3277 h 231993"/>
                    <a:gd name="connsiteX30" fmla="*/ 622954 w 623077"/>
                    <a:gd name="connsiteY30" fmla="*/ 37835 h 231993"/>
                    <a:gd name="connsiteX31" fmla="*/ 611776 w 623077"/>
                    <a:gd name="connsiteY31" fmla="*/ 81908 h 231993"/>
                    <a:gd name="connsiteX32" fmla="*/ 589891 w 623077"/>
                    <a:gd name="connsiteY32" fmla="*/ 102835 h 231993"/>
                    <a:gd name="connsiteX33" fmla="*/ 558499 w 623077"/>
                    <a:gd name="connsiteY33" fmla="*/ 128834 h 231993"/>
                    <a:gd name="connsiteX34" fmla="*/ 558479 w 623077"/>
                    <a:gd name="connsiteY34" fmla="*/ 128834 h 231993"/>
                    <a:gd name="connsiteX35" fmla="*/ 553445 w 623077"/>
                    <a:gd name="connsiteY35" fmla="*/ 137928 h 231993"/>
                    <a:gd name="connsiteX36" fmla="*/ 553136 w 623077"/>
                    <a:gd name="connsiteY36" fmla="*/ 138381 h 231993"/>
                    <a:gd name="connsiteX37" fmla="*/ 536826 w 623077"/>
                    <a:gd name="connsiteY37" fmla="*/ 155009 h 231993"/>
                    <a:gd name="connsiteX38" fmla="*/ 513316 w 623077"/>
                    <a:gd name="connsiteY38" fmla="*/ 163495 h 231993"/>
                    <a:gd name="connsiteX39" fmla="*/ 505362 w 623077"/>
                    <a:gd name="connsiteY39" fmla="*/ 174751 h 231993"/>
                    <a:gd name="connsiteX40" fmla="*/ 505341 w 623077"/>
                    <a:gd name="connsiteY40" fmla="*/ 174762 h 231993"/>
                    <a:gd name="connsiteX41" fmla="*/ 452687 w 623077"/>
                    <a:gd name="connsiteY41" fmla="*/ 198958 h 231993"/>
                    <a:gd name="connsiteX42" fmla="*/ 385959 w 623077"/>
                    <a:gd name="connsiteY42" fmla="*/ 219906 h 231993"/>
                    <a:gd name="connsiteX43" fmla="*/ 331849 w 623077"/>
                    <a:gd name="connsiteY43" fmla="*/ 226049 h 231993"/>
                    <a:gd name="connsiteX44" fmla="*/ 273045 w 623077"/>
                    <a:gd name="connsiteY44" fmla="*/ 226765 h 231993"/>
                    <a:gd name="connsiteX45" fmla="*/ 203803 w 623077"/>
                    <a:gd name="connsiteY45" fmla="*/ 213397 h 23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23077" h="231993">
                      <a:moveTo>
                        <a:pt x="203803" y="213397"/>
                      </a:moveTo>
                      <a:cubicBezTo>
                        <a:pt x="159787" y="208341"/>
                        <a:pt x="135625" y="185951"/>
                        <a:pt x="135625" y="185951"/>
                      </a:cubicBezTo>
                      <a:cubicBezTo>
                        <a:pt x="125521" y="184504"/>
                        <a:pt x="117946" y="180884"/>
                        <a:pt x="117946" y="180884"/>
                      </a:cubicBezTo>
                      <a:cubicBezTo>
                        <a:pt x="101718" y="173551"/>
                        <a:pt x="87398" y="160436"/>
                        <a:pt x="75797" y="141471"/>
                      </a:cubicBezTo>
                      <a:cubicBezTo>
                        <a:pt x="75797" y="141471"/>
                        <a:pt x="73705" y="140395"/>
                        <a:pt x="70444" y="138170"/>
                      </a:cubicBezTo>
                      <a:lnTo>
                        <a:pt x="70444" y="138170"/>
                      </a:lnTo>
                      <a:cubicBezTo>
                        <a:pt x="60983" y="131795"/>
                        <a:pt x="41659" y="116012"/>
                        <a:pt x="34851" y="90214"/>
                      </a:cubicBezTo>
                      <a:cubicBezTo>
                        <a:pt x="34851" y="90214"/>
                        <a:pt x="11049" y="85878"/>
                        <a:pt x="1788" y="57706"/>
                      </a:cubicBezTo>
                      <a:cubicBezTo>
                        <a:pt x="-2552" y="32423"/>
                        <a:pt x="1788" y="18695"/>
                        <a:pt x="16572" y="6043"/>
                      </a:cubicBezTo>
                      <a:cubicBezTo>
                        <a:pt x="31365" y="-6599"/>
                        <a:pt x="54453" y="4606"/>
                        <a:pt x="54453" y="4606"/>
                      </a:cubicBezTo>
                      <a:cubicBezTo>
                        <a:pt x="55599" y="5553"/>
                        <a:pt x="56618" y="6686"/>
                        <a:pt x="57517" y="7984"/>
                      </a:cubicBezTo>
                      <a:cubicBezTo>
                        <a:pt x="66321" y="20394"/>
                        <a:pt x="65148" y="46573"/>
                        <a:pt x="65148" y="46573"/>
                      </a:cubicBezTo>
                      <a:cubicBezTo>
                        <a:pt x="97882" y="64061"/>
                        <a:pt x="94854" y="96687"/>
                        <a:pt x="94854" y="96687"/>
                      </a:cubicBezTo>
                      <a:cubicBezTo>
                        <a:pt x="106752" y="96687"/>
                        <a:pt x="114578" y="107094"/>
                        <a:pt x="126873" y="119287"/>
                      </a:cubicBezTo>
                      <a:cubicBezTo>
                        <a:pt x="139162" y="131497"/>
                        <a:pt x="140571" y="141466"/>
                        <a:pt x="140571" y="141466"/>
                      </a:cubicBezTo>
                      <a:cubicBezTo>
                        <a:pt x="145281" y="139416"/>
                        <a:pt x="158034" y="150137"/>
                        <a:pt x="175995" y="152249"/>
                      </a:cubicBezTo>
                      <a:cubicBezTo>
                        <a:pt x="193940" y="154339"/>
                        <a:pt x="206677" y="174746"/>
                        <a:pt x="206677" y="174746"/>
                      </a:cubicBezTo>
                      <a:cubicBezTo>
                        <a:pt x="235971" y="162001"/>
                        <a:pt x="261944" y="184180"/>
                        <a:pt x="261944" y="184180"/>
                      </a:cubicBezTo>
                      <a:cubicBezTo>
                        <a:pt x="270448" y="173289"/>
                        <a:pt x="292636" y="184664"/>
                        <a:pt x="308685" y="180879"/>
                      </a:cubicBezTo>
                      <a:cubicBezTo>
                        <a:pt x="324753" y="177120"/>
                        <a:pt x="338441" y="181342"/>
                        <a:pt x="338441" y="181342"/>
                      </a:cubicBezTo>
                      <a:cubicBezTo>
                        <a:pt x="345069" y="176142"/>
                        <a:pt x="365365" y="178505"/>
                        <a:pt x="375289" y="174746"/>
                      </a:cubicBezTo>
                      <a:cubicBezTo>
                        <a:pt x="385223" y="170977"/>
                        <a:pt x="393224" y="174746"/>
                        <a:pt x="393224" y="174746"/>
                      </a:cubicBezTo>
                      <a:cubicBezTo>
                        <a:pt x="393224" y="174746"/>
                        <a:pt x="420158" y="169988"/>
                        <a:pt x="429594" y="163562"/>
                      </a:cubicBezTo>
                      <a:cubicBezTo>
                        <a:pt x="439050" y="157135"/>
                        <a:pt x="451329" y="159370"/>
                        <a:pt x="451329" y="159370"/>
                      </a:cubicBezTo>
                      <a:cubicBezTo>
                        <a:pt x="451329" y="159370"/>
                        <a:pt x="475420" y="140673"/>
                        <a:pt x="485801" y="128834"/>
                      </a:cubicBezTo>
                      <a:cubicBezTo>
                        <a:pt x="496193" y="116996"/>
                        <a:pt x="508457" y="119390"/>
                        <a:pt x="508457" y="119390"/>
                      </a:cubicBezTo>
                      <a:cubicBezTo>
                        <a:pt x="526403" y="60276"/>
                        <a:pt x="554272" y="66409"/>
                        <a:pt x="554272" y="66409"/>
                      </a:cubicBezTo>
                      <a:cubicBezTo>
                        <a:pt x="552396" y="34730"/>
                        <a:pt x="569868" y="31892"/>
                        <a:pt x="569868" y="31892"/>
                      </a:cubicBezTo>
                      <a:cubicBezTo>
                        <a:pt x="570814" y="20075"/>
                        <a:pt x="577412" y="4951"/>
                        <a:pt x="595357" y="3277"/>
                      </a:cubicBezTo>
                      <a:lnTo>
                        <a:pt x="595367" y="3277"/>
                      </a:lnTo>
                      <a:cubicBezTo>
                        <a:pt x="608192" y="4657"/>
                        <a:pt x="620666" y="16455"/>
                        <a:pt x="622954" y="37835"/>
                      </a:cubicBezTo>
                      <a:cubicBezTo>
                        <a:pt x="625479" y="61311"/>
                        <a:pt x="611776" y="81908"/>
                        <a:pt x="611776" y="81908"/>
                      </a:cubicBezTo>
                      <a:cubicBezTo>
                        <a:pt x="604916" y="95987"/>
                        <a:pt x="589984" y="102598"/>
                        <a:pt x="589891" y="102835"/>
                      </a:cubicBezTo>
                      <a:cubicBezTo>
                        <a:pt x="579756" y="125374"/>
                        <a:pt x="559183" y="128721"/>
                        <a:pt x="558499" y="128834"/>
                      </a:cubicBezTo>
                      <a:lnTo>
                        <a:pt x="558479" y="128834"/>
                      </a:lnTo>
                      <a:cubicBezTo>
                        <a:pt x="556946" y="132161"/>
                        <a:pt x="555229" y="135189"/>
                        <a:pt x="553445" y="137928"/>
                      </a:cubicBezTo>
                      <a:cubicBezTo>
                        <a:pt x="553445" y="137928"/>
                        <a:pt x="553331" y="138088"/>
                        <a:pt x="553136" y="138381"/>
                      </a:cubicBezTo>
                      <a:cubicBezTo>
                        <a:pt x="548133" y="145874"/>
                        <a:pt x="542374" y="151214"/>
                        <a:pt x="536826" y="155009"/>
                      </a:cubicBezTo>
                      <a:cubicBezTo>
                        <a:pt x="525477" y="162743"/>
                        <a:pt x="514951" y="163917"/>
                        <a:pt x="513316" y="163495"/>
                      </a:cubicBezTo>
                      <a:cubicBezTo>
                        <a:pt x="511517" y="167177"/>
                        <a:pt x="508976" y="170163"/>
                        <a:pt x="505362" y="174751"/>
                      </a:cubicBezTo>
                      <a:lnTo>
                        <a:pt x="505341" y="174762"/>
                      </a:lnTo>
                      <a:cubicBezTo>
                        <a:pt x="486943" y="191389"/>
                        <a:pt x="452687" y="198958"/>
                        <a:pt x="452687" y="198958"/>
                      </a:cubicBezTo>
                      <a:cubicBezTo>
                        <a:pt x="431404" y="224602"/>
                        <a:pt x="385959" y="219906"/>
                        <a:pt x="385959" y="219906"/>
                      </a:cubicBezTo>
                      <a:cubicBezTo>
                        <a:pt x="357827" y="234360"/>
                        <a:pt x="331849" y="226049"/>
                        <a:pt x="331849" y="226049"/>
                      </a:cubicBezTo>
                      <a:cubicBezTo>
                        <a:pt x="295053" y="239051"/>
                        <a:pt x="273045" y="226765"/>
                        <a:pt x="273045" y="226765"/>
                      </a:cubicBezTo>
                      <a:cubicBezTo>
                        <a:pt x="214976" y="233629"/>
                        <a:pt x="203803" y="213397"/>
                        <a:pt x="203803" y="213397"/>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0" name="Free-form: Shape 2058">
                  <a:extLst>
                    <a:ext uri="{FF2B5EF4-FFF2-40B4-BE49-F238E27FC236}">
                      <a16:creationId xmlns:a16="http://schemas.microsoft.com/office/drawing/2014/main" id="{3A9E0B5D-D25C-3822-5240-291B882DCC85}"/>
                    </a:ext>
                  </a:extLst>
                </p:cNvPr>
                <p:cNvSpPr/>
                <p:nvPr/>
              </p:nvSpPr>
              <p:spPr>
                <a:xfrm>
                  <a:off x="5249251" y="5026329"/>
                  <a:ext cx="376353" cy="678516"/>
                </a:xfrm>
                <a:custGeom>
                  <a:avLst/>
                  <a:gdLst>
                    <a:gd name="connsiteX0" fmla="*/ 114768 w 376353"/>
                    <a:gd name="connsiteY0" fmla="*/ 572572 h 678516"/>
                    <a:gd name="connsiteX1" fmla="*/ 78687 w 376353"/>
                    <a:gd name="connsiteY1" fmla="*/ 670461 h 678516"/>
                    <a:gd name="connsiteX2" fmla="*/ 29277 w 376353"/>
                    <a:gd name="connsiteY2" fmla="*/ 665765 h 678516"/>
                    <a:gd name="connsiteX3" fmla="*/ 415 w 376353"/>
                    <a:gd name="connsiteY3" fmla="*/ 572572 h 678516"/>
                    <a:gd name="connsiteX4" fmla="*/ 27472 w 376353"/>
                    <a:gd name="connsiteY4" fmla="*/ 474662 h 678516"/>
                    <a:gd name="connsiteX5" fmla="*/ 78342 w 376353"/>
                    <a:gd name="connsiteY5" fmla="*/ 450475 h 678516"/>
                    <a:gd name="connsiteX6" fmla="*/ 90786 w 376353"/>
                    <a:gd name="connsiteY6" fmla="*/ 457164 h 678516"/>
                    <a:gd name="connsiteX7" fmla="*/ 90801 w 376353"/>
                    <a:gd name="connsiteY7" fmla="*/ 457164 h 678516"/>
                    <a:gd name="connsiteX8" fmla="*/ 105744 w 376353"/>
                    <a:gd name="connsiteY8" fmla="*/ 487690 h 678516"/>
                    <a:gd name="connsiteX9" fmla="*/ 124775 w 376353"/>
                    <a:gd name="connsiteY9" fmla="*/ 496552 h 678516"/>
                    <a:gd name="connsiteX10" fmla="*/ 138565 w 376353"/>
                    <a:gd name="connsiteY10" fmla="*/ 516094 h 678516"/>
                    <a:gd name="connsiteX11" fmla="*/ 180771 w 376353"/>
                    <a:gd name="connsiteY11" fmla="*/ 533555 h 678516"/>
                    <a:gd name="connsiteX12" fmla="*/ 202429 w 376353"/>
                    <a:gd name="connsiteY12" fmla="*/ 529945 h 678516"/>
                    <a:gd name="connsiteX13" fmla="*/ 242470 w 376353"/>
                    <a:gd name="connsiteY13" fmla="*/ 519827 h 678516"/>
                    <a:gd name="connsiteX14" fmla="*/ 290430 w 376353"/>
                    <a:gd name="connsiteY14" fmla="*/ 471068 h 678516"/>
                    <a:gd name="connsiteX15" fmla="*/ 316407 w 376353"/>
                    <a:gd name="connsiteY15" fmla="*/ 417962 h 678516"/>
                    <a:gd name="connsiteX16" fmla="*/ 323622 w 376353"/>
                    <a:gd name="connsiteY16" fmla="*/ 379301 h 678516"/>
                    <a:gd name="connsiteX17" fmla="*/ 320732 w 376353"/>
                    <a:gd name="connsiteY17" fmla="*/ 346072 h 678516"/>
                    <a:gd name="connsiteX18" fmla="*/ 317595 w 376353"/>
                    <a:gd name="connsiteY18" fmla="*/ 318255 h 678516"/>
                    <a:gd name="connsiteX19" fmla="*/ 317595 w 376353"/>
                    <a:gd name="connsiteY19" fmla="*/ 284666 h 678516"/>
                    <a:gd name="connsiteX20" fmla="*/ 312438 w 376353"/>
                    <a:gd name="connsiteY20" fmla="*/ 255762 h 678516"/>
                    <a:gd name="connsiteX21" fmla="*/ 312798 w 376353"/>
                    <a:gd name="connsiteY21" fmla="*/ 203744 h 678516"/>
                    <a:gd name="connsiteX22" fmla="*/ 307743 w 376353"/>
                    <a:gd name="connsiteY22" fmla="*/ 147018 h 678516"/>
                    <a:gd name="connsiteX23" fmla="*/ 310993 w 376353"/>
                    <a:gd name="connsiteY23" fmla="*/ 81657 h 678516"/>
                    <a:gd name="connsiteX24" fmla="*/ 317292 w 376353"/>
                    <a:gd name="connsiteY24" fmla="*/ 56472 h 678516"/>
                    <a:gd name="connsiteX25" fmla="*/ 317600 w 376353"/>
                    <a:gd name="connsiteY25" fmla="*/ 56019 h 678516"/>
                    <a:gd name="connsiteX26" fmla="*/ 322634 w 376353"/>
                    <a:gd name="connsiteY26" fmla="*/ 46925 h 678516"/>
                    <a:gd name="connsiteX27" fmla="*/ 322655 w 376353"/>
                    <a:gd name="connsiteY27" fmla="*/ 46925 h 678516"/>
                    <a:gd name="connsiteX28" fmla="*/ 354047 w 376353"/>
                    <a:gd name="connsiteY28" fmla="*/ 20926 h 678516"/>
                    <a:gd name="connsiteX29" fmla="*/ 375931 w 376353"/>
                    <a:gd name="connsiteY29" fmla="*/ -1 h 678516"/>
                    <a:gd name="connsiteX30" fmla="*/ 364742 w 376353"/>
                    <a:gd name="connsiteY30" fmla="*/ 53825 h 678516"/>
                    <a:gd name="connsiteX31" fmla="*/ 362228 w 376353"/>
                    <a:gd name="connsiteY31" fmla="*/ 94659 h 678516"/>
                    <a:gd name="connsiteX32" fmla="*/ 352479 w 376353"/>
                    <a:gd name="connsiteY32" fmla="*/ 130041 h 678516"/>
                    <a:gd name="connsiteX33" fmla="*/ 357158 w 376353"/>
                    <a:gd name="connsiteY33" fmla="*/ 156411 h 678516"/>
                    <a:gd name="connsiteX34" fmla="*/ 354273 w 376353"/>
                    <a:gd name="connsiteY34" fmla="*/ 184593 h 678516"/>
                    <a:gd name="connsiteX35" fmla="*/ 362223 w 376353"/>
                    <a:gd name="connsiteY35" fmla="*/ 210602 h 678516"/>
                    <a:gd name="connsiteX36" fmla="*/ 359693 w 376353"/>
                    <a:gd name="connsiteY36" fmla="*/ 244578 h 678516"/>
                    <a:gd name="connsiteX37" fmla="*/ 364377 w 376353"/>
                    <a:gd name="connsiteY37" fmla="*/ 304542 h 678516"/>
                    <a:gd name="connsiteX38" fmla="*/ 373042 w 376353"/>
                    <a:gd name="connsiteY38" fmla="*/ 372452 h 678516"/>
                    <a:gd name="connsiteX39" fmla="*/ 352479 w 376353"/>
                    <a:gd name="connsiteY39" fmla="*/ 448313 h 678516"/>
                    <a:gd name="connsiteX40" fmla="*/ 316042 w 376353"/>
                    <a:gd name="connsiteY40" fmla="*/ 511521 h 678516"/>
                    <a:gd name="connsiteX41" fmla="*/ 248224 w 376353"/>
                    <a:gd name="connsiteY41" fmla="*/ 572932 h 678516"/>
                    <a:gd name="connsiteX42" fmla="*/ 177172 w 376353"/>
                    <a:gd name="connsiteY42" fmla="*/ 588473 h 678516"/>
                    <a:gd name="connsiteX43" fmla="*/ 114768 w 376353"/>
                    <a:gd name="connsiteY43" fmla="*/ 572572 h 67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6353" h="678516">
                      <a:moveTo>
                        <a:pt x="114768" y="572572"/>
                      </a:moveTo>
                      <a:cubicBezTo>
                        <a:pt x="112233" y="631450"/>
                        <a:pt x="80486" y="663237"/>
                        <a:pt x="78687" y="670461"/>
                      </a:cubicBezTo>
                      <a:cubicBezTo>
                        <a:pt x="66073" y="686723"/>
                        <a:pt x="38281" y="674797"/>
                        <a:pt x="29277" y="665765"/>
                      </a:cubicBezTo>
                      <a:cubicBezTo>
                        <a:pt x="22418" y="654931"/>
                        <a:pt x="2574" y="617371"/>
                        <a:pt x="415" y="572572"/>
                      </a:cubicBezTo>
                      <a:cubicBezTo>
                        <a:pt x="-1755" y="527788"/>
                        <a:pt x="11234" y="499956"/>
                        <a:pt x="27472" y="474662"/>
                      </a:cubicBezTo>
                      <a:cubicBezTo>
                        <a:pt x="43700" y="449378"/>
                        <a:pt x="78342" y="450475"/>
                        <a:pt x="78342" y="450475"/>
                      </a:cubicBezTo>
                      <a:cubicBezTo>
                        <a:pt x="83165" y="450918"/>
                        <a:pt x="87305" y="453513"/>
                        <a:pt x="90786" y="457164"/>
                      </a:cubicBezTo>
                      <a:lnTo>
                        <a:pt x="90801" y="457164"/>
                      </a:lnTo>
                      <a:cubicBezTo>
                        <a:pt x="101106" y="467906"/>
                        <a:pt x="105744" y="487690"/>
                        <a:pt x="105744" y="487690"/>
                      </a:cubicBezTo>
                      <a:cubicBezTo>
                        <a:pt x="113879" y="489621"/>
                        <a:pt x="120090" y="492901"/>
                        <a:pt x="124775" y="496552"/>
                      </a:cubicBezTo>
                      <a:cubicBezTo>
                        <a:pt x="135897" y="505259"/>
                        <a:pt x="138565" y="516094"/>
                        <a:pt x="138565" y="516094"/>
                      </a:cubicBezTo>
                      <a:cubicBezTo>
                        <a:pt x="156953" y="517422"/>
                        <a:pt x="176447" y="529580"/>
                        <a:pt x="180771" y="533555"/>
                      </a:cubicBezTo>
                      <a:cubicBezTo>
                        <a:pt x="185111" y="537525"/>
                        <a:pt x="188710" y="534281"/>
                        <a:pt x="202429" y="529945"/>
                      </a:cubicBezTo>
                      <a:cubicBezTo>
                        <a:pt x="216128" y="525610"/>
                        <a:pt x="242470" y="519827"/>
                        <a:pt x="242470" y="519827"/>
                      </a:cubicBezTo>
                      <a:cubicBezTo>
                        <a:pt x="257254" y="481892"/>
                        <a:pt x="290430" y="471068"/>
                        <a:pt x="290430" y="471068"/>
                      </a:cubicBezTo>
                      <a:cubicBezTo>
                        <a:pt x="299459" y="431330"/>
                        <a:pt x="316407" y="417962"/>
                        <a:pt x="316407" y="417962"/>
                      </a:cubicBezTo>
                      <a:cubicBezTo>
                        <a:pt x="312803" y="385083"/>
                        <a:pt x="323622" y="379301"/>
                        <a:pt x="323622" y="379301"/>
                      </a:cubicBezTo>
                      <a:cubicBezTo>
                        <a:pt x="318207" y="370995"/>
                        <a:pt x="323976" y="357988"/>
                        <a:pt x="320732" y="346072"/>
                      </a:cubicBezTo>
                      <a:cubicBezTo>
                        <a:pt x="317477" y="334156"/>
                        <a:pt x="320732" y="323301"/>
                        <a:pt x="317595" y="318255"/>
                      </a:cubicBezTo>
                      <a:cubicBezTo>
                        <a:pt x="314443" y="313198"/>
                        <a:pt x="321457" y="293693"/>
                        <a:pt x="317595" y="284666"/>
                      </a:cubicBezTo>
                      <a:cubicBezTo>
                        <a:pt x="313723" y="275623"/>
                        <a:pt x="312438" y="255762"/>
                        <a:pt x="312438" y="255762"/>
                      </a:cubicBezTo>
                      <a:cubicBezTo>
                        <a:pt x="305594" y="232642"/>
                        <a:pt x="312798" y="203744"/>
                        <a:pt x="312798" y="203744"/>
                      </a:cubicBezTo>
                      <a:cubicBezTo>
                        <a:pt x="298364" y="175201"/>
                        <a:pt x="307743" y="147018"/>
                        <a:pt x="307743" y="147018"/>
                      </a:cubicBezTo>
                      <a:cubicBezTo>
                        <a:pt x="298369" y="114505"/>
                        <a:pt x="310993" y="81657"/>
                        <a:pt x="310993" y="81657"/>
                      </a:cubicBezTo>
                      <a:cubicBezTo>
                        <a:pt x="310350" y="68645"/>
                        <a:pt x="315960" y="58665"/>
                        <a:pt x="317292" y="56472"/>
                      </a:cubicBezTo>
                      <a:cubicBezTo>
                        <a:pt x="317482" y="56178"/>
                        <a:pt x="317600" y="56019"/>
                        <a:pt x="317600" y="56019"/>
                      </a:cubicBezTo>
                      <a:cubicBezTo>
                        <a:pt x="319390" y="53284"/>
                        <a:pt x="321107" y="50256"/>
                        <a:pt x="322634" y="46925"/>
                      </a:cubicBezTo>
                      <a:lnTo>
                        <a:pt x="322655" y="46925"/>
                      </a:lnTo>
                      <a:cubicBezTo>
                        <a:pt x="323344" y="46817"/>
                        <a:pt x="343917" y="43464"/>
                        <a:pt x="354047" y="20926"/>
                      </a:cubicBezTo>
                      <a:cubicBezTo>
                        <a:pt x="354139" y="20684"/>
                        <a:pt x="369072" y="14077"/>
                        <a:pt x="375931" y="-1"/>
                      </a:cubicBezTo>
                      <a:cubicBezTo>
                        <a:pt x="379176" y="21672"/>
                        <a:pt x="368352" y="48392"/>
                        <a:pt x="364742" y="53825"/>
                      </a:cubicBezTo>
                      <a:cubicBezTo>
                        <a:pt x="361138" y="59237"/>
                        <a:pt x="362228" y="73686"/>
                        <a:pt x="362228" y="94659"/>
                      </a:cubicBezTo>
                      <a:cubicBezTo>
                        <a:pt x="362228" y="115586"/>
                        <a:pt x="352479" y="130041"/>
                        <a:pt x="352479" y="130041"/>
                      </a:cubicBezTo>
                      <a:cubicBezTo>
                        <a:pt x="352479" y="130041"/>
                        <a:pt x="354278" y="143408"/>
                        <a:pt x="357158" y="156411"/>
                      </a:cubicBezTo>
                      <a:cubicBezTo>
                        <a:pt x="360053" y="169413"/>
                        <a:pt x="354273" y="184593"/>
                        <a:pt x="354273" y="184593"/>
                      </a:cubicBezTo>
                      <a:cubicBezTo>
                        <a:pt x="354273" y="184593"/>
                        <a:pt x="358963" y="195798"/>
                        <a:pt x="362223" y="210602"/>
                      </a:cubicBezTo>
                      <a:cubicBezTo>
                        <a:pt x="365462" y="225417"/>
                        <a:pt x="359693" y="244578"/>
                        <a:pt x="359693" y="244578"/>
                      </a:cubicBezTo>
                      <a:cubicBezTo>
                        <a:pt x="372322" y="278873"/>
                        <a:pt x="364377" y="304542"/>
                        <a:pt x="364377" y="304542"/>
                      </a:cubicBezTo>
                      <a:cubicBezTo>
                        <a:pt x="382415" y="334888"/>
                        <a:pt x="373042" y="372452"/>
                        <a:pt x="373042" y="372452"/>
                      </a:cubicBezTo>
                      <a:cubicBezTo>
                        <a:pt x="378811" y="418333"/>
                        <a:pt x="352479" y="448313"/>
                        <a:pt x="352479" y="448313"/>
                      </a:cubicBezTo>
                      <a:cubicBezTo>
                        <a:pt x="345629" y="502129"/>
                        <a:pt x="316042" y="511521"/>
                        <a:pt x="316042" y="511521"/>
                      </a:cubicBezTo>
                      <a:cubicBezTo>
                        <a:pt x="292595" y="571846"/>
                        <a:pt x="248224" y="572932"/>
                        <a:pt x="248224" y="572932"/>
                      </a:cubicBezTo>
                      <a:cubicBezTo>
                        <a:pt x="215048" y="601475"/>
                        <a:pt x="177172" y="588473"/>
                        <a:pt x="177172" y="588473"/>
                      </a:cubicBezTo>
                      <a:cubicBezTo>
                        <a:pt x="134236" y="594245"/>
                        <a:pt x="114768" y="572572"/>
                        <a:pt x="114768" y="572572"/>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1" name="Free-form: Shape 2059">
                  <a:extLst>
                    <a:ext uri="{FF2B5EF4-FFF2-40B4-BE49-F238E27FC236}">
                      <a16:creationId xmlns:a16="http://schemas.microsoft.com/office/drawing/2014/main" id="{E875DF28-D378-D23F-42E1-16A42B1C7A69}"/>
                    </a:ext>
                  </a:extLst>
                </p:cNvPr>
                <p:cNvSpPr/>
                <p:nvPr/>
              </p:nvSpPr>
              <p:spPr>
                <a:xfrm>
                  <a:off x="5339869" y="5082802"/>
                  <a:ext cx="232825" cy="478889"/>
                </a:xfrm>
                <a:custGeom>
                  <a:avLst/>
                  <a:gdLst>
                    <a:gd name="connsiteX0" fmla="*/ 233001 w 232825"/>
                    <a:gd name="connsiteY0" fmla="*/ 322832 h 478889"/>
                    <a:gd name="connsiteX1" fmla="*/ 230111 w 232825"/>
                    <a:gd name="connsiteY1" fmla="*/ 289603 h 478889"/>
                    <a:gd name="connsiteX2" fmla="*/ 226975 w 232825"/>
                    <a:gd name="connsiteY2" fmla="*/ 261786 h 478889"/>
                    <a:gd name="connsiteX3" fmla="*/ 226975 w 232825"/>
                    <a:gd name="connsiteY3" fmla="*/ 228197 h 478889"/>
                    <a:gd name="connsiteX4" fmla="*/ 221817 w 232825"/>
                    <a:gd name="connsiteY4" fmla="*/ 199293 h 478889"/>
                    <a:gd name="connsiteX5" fmla="*/ 222177 w 232825"/>
                    <a:gd name="connsiteY5" fmla="*/ 147274 h 478889"/>
                    <a:gd name="connsiteX6" fmla="*/ 217123 w 232825"/>
                    <a:gd name="connsiteY6" fmla="*/ 90549 h 478889"/>
                    <a:gd name="connsiteX7" fmla="*/ 220372 w 232825"/>
                    <a:gd name="connsiteY7" fmla="*/ 25188 h 478889"/>
                    <a:gd name="connsiteX8" fmla="*/ 226671 w 232825"/>
                    <a:gd name="connsiteY8" fmla="*/ 2 h 478889"/>
                    <a:gd name="connsiteX9" fmla="*/ 210361 w 232825"/>
                    <a:gd name="connsiteY9" fmla="*/ 16630 h 478889"/>
                    <a:gd name="connsiteX10" fmla="*/ 203059 w 232825"/>
                    <a:gd name="connsiteY10" fmla="*/ 50595 h 478889"/>
                    <a:gd name="connsiteX11" fmla="*/ 202324 w 232825"/>
                    <a:gd name="connsiteY11" fmla="*/ 96337 h 478889"/>
                    <a:gd name="connsiteX12" fmla="*/ 207384 w 232825"/>
                    <a:gd name="connsiteY12" fmla="*/ 149813 h 478889"/>
                    <a:gd name="connsiteX13" fmla="*/ 205949 w 232825"/>
                    <a:gd name="connsiteY13" fmla="*/ 203268 h 478889"/>
                    <a:gd name="connsiteX14" fmla="*/ 211358 w 232825"/>
                    <a:gd name="connsiteY14" fmla="*/ 259618 h 478889"/>
                    <a:gd name="connsiteX15" fmla="*/ 214973 w 232825"/>
                    <a:gd name="connsiteY15" fmla="*/ 313805 h 478889"/>
                    <a:gd name="connsiteX16" fmla="*/ 213158 w 232825"/>
                    <a:gd name="connsiteY16" fmla="*/ 327003 h 478889"/>
                    <a:gd name="connsiteX17" fmla="*/ 200894 w 232825"/>
                    <a:gd name="connsiteY17" fmla="*/ 368357 h 478889"/>
                    <a:gd name="connsiteX18" fmla="*/ 175637 w 232825"/>
                    <a:gd name="connsiteY18" fmla="*/ 405932 h 478889"/>
                    <a:gd name="connsiteX19" fmla="*/ 144260 w 232825"/>
                    <a:gd name="connsiteY19" fmla="*/ 442420 h 478889"/>
                    <a:gd name="connsiteX20" fmla="*/ 78247 w 232825"/>
                    <a:gd name="connsiteY20" fmla="*/ 457225 h 478889"/>
                    <a:gd name="connsiteX21" fmla="*/ 51909 w 232825"/>
                    <a:gd name="connsiteY21" fmla="*/ 443126 h 478889"/>
                    <a:gd name="connsiteX22" fmla="*/ 37753 w 232825"/>
                    <a:gd name="connsiteY22" fmla="*/ 437858 h 478889"/>
                    <a:gd name="connsiteX23" fmla="*/ 24143 w 232825"/>
                    <a:gd name="connsiteY23" fmla="*/ 422189 h 478889"/>
                    <a:gd name="connsiteX24" fmla="*/ 176 w 232825"/>
                    <a:gd name="connsiteY24" fmla="*/ 400705 h 478889"/>
                    <a:gd name="connsiteX25" fmla="*/ 15118 w 232825"/>
                    <a:gd name="connsiteY25" fmla="*/ 431231 h 478889"/>
                    <a:gd name="connsiteX26" fmla="*/ 34149 w 232825"/>
                    <a:gd name="connsiteY26" fmla="*/ 440093 h 478889"/>
                    <a:gd name="connsiteX27" fmla="*/ 47940 w 232825"/>
                    <a:gd name="connsiteY27" fmla="*/ 459635 h 478889"/>
                    <a:gd name="connsiteX28" fmla="*/ 90146 w 232825"/>
                    <a:gd name="connsiteY28" fmla="*/ 477096 h 478889"/>
                    <a:gd name="connsiteX29" fmla="*/ 111804 w 232825"/>
                    <a:gd name="connsiteY29" fmla="*/ 473487 h 478889"/>
                    <a:gd name="connsiteX30" fmla="*/ 151845 w 232825"/>
                    <a:gd name="connsiteY30" fmla="*/ 463368 h 478889"/>
                    <a:gd name="connsiteX31" fmla="*/ 199804 w 232825"/>
                    <a:gd name="connsiteY31" fmla="*/ 414609 h 478889"/>
                    <a:gd name="connsiteX32" fmla="*/ 225782 w 232825"/>
                    <a:gd name="connsiteY32" fmla="*/ 361503 h 478889"/>
                    <a:gd name="connsiteX33" fmla="*/ 233001 w 232825"/>
                    <a:gd name="connsiteY33" fmla="*/ 322832 h 47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2825" h="478889">
                      <a:moveTo>
                        <a:pt x="233001" y="322832"/>
                      </a:moveTo>
                      <a:cubicBezTo>
                        <a:pt x="227587" y="314526"/>
                        <a:pt x="233356" y="301518"/>
                        <a:pt x="230111" y="289603"/>
                      </a:cubicBezTo>
                      <a:cubicBezTo>
                        <a:pt x="226856" y="277687"/>
                        <a:pt x="230111" y="266832"/>
                        <a:pt x="226975" y="261786"/>
                      </a:cubicBezTo>
                      <a:cubicBezTo>
                        <a:pt x="223823" y="256729"/>
                        <a:pt x="230836" y="237223"/>
                        <a:pt x="226975" y="228197"/>
                      </a:cubicBezTo>
                      <a:cubicBezTo>
                        <a:pt x="223103" y="219154"/>
                        <a:pt x="221817" y="199293"/>
                        <a:pt x="221817" y="199293"/>
                      </a:cubicBezTo>
                      <a:cubicBezTo>
                        <a:pt x="214973" y="176173"/>
                        <a:pt x="222177" y="147274"/>
                        <a:pt x="222177" y="147274"/>
                      </a:cubicBezTo>
                      <a:cubicBezTo>
                        <a:pt x="207744" y="118731"/>
                        <a:pt x="217123" y="90549"/>
                        <a:pt x="217123" y="90549"/>
                      </a:cubicBezTo>
                      <a:cubicBezTo>
                        <a:pt x="207749" y="58036"/>
                        <a:pt x="220372" y="25188"/>
                        <a:pt x="220372" y="25188"/>
                      </a:cubicBezTo>
                      <a:cubicBezTo>
                        <a:pt x="219730" y="12176"/>
                        <a:pt x="225339" y="2196"/>
                        <a:pt x="226671" y="2"/>
                      </a:cubicBezTo>
                      <a:cubicBezTo>
                        <a:pt x="221668" y="7495"/>
                        <a:pt x="215909" y="12835"/>
                        <a:pt x="210361" y="16630"/>
                      </a:cubicBezTo>
                      <a:cubicBezTo>
                        <a:pt x="210361" y="16630"/>
                        <a:pt x="206314" y="32752"/>
                        <a:pt x="203059" y="50595"/>
                      </a:cubicBezTo>
                      <a:cubicBezTo>
                        <a:pt x="199809" y="68417"/>
                        <a:pt x="202324" y="96337"/>
                        <a:pt x="202324" y="96337"/>
                      </a:cubicBezTo>
                      <a:cubicBezTo>
                        <a:pt x="212438" y="123433"/>
                        <a:pt x="207384" y="149813"/>
                        <a:pt x="207384" y="149813"/>
                      </a:cubicBezTo>
                      <a:cubicBezTo>
                        <a:pt x="217493" y="180519"/>
                        <a:pt x="205949" y="203268"/>
                        <a:pt x="205949" y="203268"/>
                      </a:cubicBezTo>
                      <a:cubicBezTo>
                        <a:pt x="227946" y="234335"/>
                        <a:pt x="211358" y="259618"/>
                        <a:pt x="211358" y="259618"/>
                      </a:cubicBezTo>
                      <a:cubicBezTo>
                        <a:pt x="233001" y="292131"/>
                        <a:pt x="214973" y="313805"/>
                        <a:pt x="214973" y="313805"/>
                      </a:cubicBezTo>
                      <a:cubicBezTo>
                        <a:pt x="220372" y="323923"/>
                        <a:pt x="213158" y="327003"/>
                        <a:pt x="213158" y="327003"/>
                      </a:cubicBezTo>
                      <a:cubicBezTo>
                        <a:pt x="217123" y="354279"/>
                        <a:pt x="200894" y="368357"/>
                        <a:pt x="200894" y="368357"/>
                      </a:cubicBezTo>
                      <a:cubicBezTo>
                        <a:pt x="198735" y="394717"/>
                        <a:pt x="175637" y="405932"/>
                        <a:pt x="175637" y="405932"/>
                      </a:cubicBezTo>
                      <a:cubicBezTo>
                        <a:pt x="177807" y="430139"/>
                        <a:pt x="144260" y="442420"/>
                        <a:pt x="144260" y="442420"/>
                      </a:cubicBezTo>
                      <a:cubicBezTo>
                        <a:pt x="125862" y="477086"/>
                        <a:pt x="93390" y="459037"/>
                        <a:pt x="78247" y="457225"/>
                      </a:cubicBezTo>
                      <a:cubicBezTo>
                        <a:pt x="63104" y="455423"/>
                        <a:pt x="62728" y="444583"/>
                        <a:pt x="51909" y="443126"/>
                      </a:cubicBezTo>
                      <a:cubicBezTo>
                        <a:pt x="47174" y="442492"/>
                        <a:pt x="42232" y="440690"/>
                        <a:pt x="37753" y="437858"/>
                      </a:cubicBezTo>
                      <a:cubicBezTo>
                        <a:pt x="31994" y="434228"/>
                        <a:pt x="26981" y="428898"/>
                        <a:pt x="24143" y="422189"/>
                      </a:cubicBezTo>
                      <a:cubicBezTo>
                        <a:pt x="19175" y="410474"/>
                        <a:pt x="777" y="401019"/>
                        <a:pt x="176" y="400705"/>
                      </a:cubicBezTo>
                      <a:cubicBezTo>
                        <a:pt x="10480" y="411447"/>
                        <a:pt x="15118" y="431231"/>
                        <a:pt x="15118" y="431231"/>
                      </a:cubicBezTo>
                      <a:cubicBezTo>
                        <a:pt x="23253" y="433162"/>
                        <a:pt x="29465" y="436442"/>
                        <a:pt x="34149" y="440093"/>
                      </a:cubicBezTo>
                      <a:cubicBezTo>
                        <a:pt x="45271" y="448800"/>
                        <a:pt x="47940" y="459635"/>
                        <a:pt x="47940" y="459635"/>
                      </a:cubicBezTo>
                      <a:cubicBezTo>
                        <a:pt x="66328" y="460963"/>
                        <a:pt x="85821" y="473121"/>
                        <a:pt x="90146" y="477096"/>
                      </a:cubicBezTo>
                      <a:cubicBezTo>
                        <a:pt x="94485" y="481066"/>
                        <a:pt x="98085" y="477822"/>
                        <a:pt x="111804" y="473487"/>
                      </a:cubicBezTo>
                      <a:cubicBezTo>
                        <a:pt x="125502" y="469151"/>
                        <a:pt x="151845" y="463368"/>
                        <a:pt x="151845" y="463368"/>
                      </a:cubicBezTo>
                      <a:cubicBezTo>
                        <a:pt x="166628" y="425433"/>
                        <a:pt x="199804" y="414609"/>
                        <a:pt x="199804" y="414609"/>
                      </a:cubicBezTo>
                      <a:cubicBezTo>
                        <a:pt x="208834" y="374871"/>
                        <a:pt x="225782" y="361503"/>
                        <a:pt x="225782" y="361503"/>
                      </a:cubicBezTo>
                      <a:cubicBezTo>
                        <a:pt x="222182" y="328614"/>
                        <a:pt x="233001" y="322832"/>
                        <a:pt x="233001" y="322832"/>
                      </a:cubicBezTo>
                      <a:close/>
                    </a:path>
                  </a:pathLst>
                </a:custGeom>
                <a:solidFill>
                  <a:srgbClr val="F8B4AA"/>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2" name="Free-form: Shape 2060">
                  <a:extLst>
                    <a:ext uri="{FF2B5EF4-FFF2-40B4-BE49-F238E27FC236}">
                      <a16:creationId xmlns:a16="http://schemas.microsoft.com/office/drawing/2014/main" id="{592896FC-FC56-7FF9-0FB8-BA2526E8A29F}"/>
                    </a:ext>
                  </a:extLst>
                </p:cNvPr>
                <p:cNvSpPr/>
                <p:nvPr/>
              </p:nvSpPr>
              <p:spPr>
                <a:xfrm>
                  <a:off x="5327405" y="5099414"/>
                  <a:ext cx="234301" cy="446898"/>
                </a:xfrm>
                <a:custGeom>
                  <a:avLst/>
                  <a:gdLst>
                    <a:gd name="connsiteX0" fmla="*/ 129318 w 234301"/>
                    <a:gd name="connsiteY0" fmla="*/ 403028 h 446898"/>
                    <a:gd name="connsiteX1" fmla="*/ 157821 w 234301"/>
                    <a:gd name="connsiteY1" fmla="*/ 379552 h 446898"/>
                    <a:gd name="connsiteX2" fmla="*/ 179813 w 234301"/>
                    <a:gd name="connsiteY2" fmla="*/ 334031 h 446898"/>
                    <a:gd name="connsiteX3" fmla="*/ 188107 w 234301"/>
                    <a:gd name="connsiteY3" fmla="*/ 288871 h 446898"/>
                    <a:gd name="connsiteX4" fmla="*/ 197486 w 234301"/>
                    <a:gd name="connsiteY4" fmla="*/ 242635 h 446898"/>
                    <a:gd name="connsiteX5" fmla="*/ 192802 w 234301"/>
                    <a:gd name="connsiteY5" fmla="*/ 184102 h 446898"/>
                    <a:gd name="connsiteX6" fmla="*/ 187757 w 234301"/>
                    <a:gd name="connsiteY6" fmla="*/ 131373 h 446898"/>
                    <a:gd name="connsiteX7" fmla="*/ 189917 w 234301"/>
                    <a:gd name="connsiteY7" fmla="*/ 84776 h 446898"/>
                    <a:gd name="connsiteX8" fmla="*/ 191341 w 234301"/>
                    <a:gd name="connsiteY8" fmla="*/ 19755 h 446898"/>
                    <a:gd name="connsiteX9" fmla="*/ 191362 w 234301"/>
                    <a:gd name="connsiteY9" fmla="*/ 19745 h 446898"/>
                    <a:gd name="connsiteX10" fmla="*/ 199317 w 234301"/>
                    <a:gd name="connsiteY10" fmla="*/ 8489 h 446898"/>
                    <a:gd name="connsiteX11" fmla="*/ 222826 w 234301"/>
                    <a:gd name="connsiteY11" fmla="*/ 2 h 446898"/>
                    <a:gd name="connsiteX12" fmla="*/ 215524 w 234301"/>
                    <a:gd name="connsiteY12" fmla="*/ 33968 h 446898"/>
                    <a:gd name="connsiteX13" fmla="*/ 214789 w 234301"/>
                    <a:gd name="connsiteY13" fmla="*/ 79709 h 446898"/>
                    <a:gd name="connsiteX14" fmla="*/ 219849 w 234301"/>
                    <a:gd name="connsiteY14" fmla="*/ 133186 h 446898"/>
                    <a:gd name="connsiteX15" fmla="*/ 218414 w 234301"/>
                    <a:gd name="connsiteY15" fmla="*/ 186641 h 446898"/>
                    <a:gd name="connsiteX16" fmla="*/ 223824 w 234301"/>
                    <a:gd name="connsiteY16" fmla="*/ 242991 h 446898"/>
                    <a:gd name="connsiteX17" fmla="*/ 227438 w 234301"/>
                    <a:gd name="connsiteY17" fmla="*/ 297177 h 446898"/>
                    <a:gd name="connsiteX18" fmla="*/ 225623 w 234301"/>
                    <a:gd name="connsiteY18" fmla="*/ 310375 h 446898"/>
                    <a:gd name="connsiteX19" fmla="*/ 213360 w 234301"/>
                    <a:gd name="connsiteY19" fmla="*/ 351730 h 446898"/>
                    <a:gd name="connsiteX20" fmla="*/ 188102 w 234301"/>
                    <a:gd name="connsiteY20" fmla="*/ 389305 h 446898"/>
                    <a:gd name="connsiteX21" fmla="*/ 156725 w 234301"/>
                    <a:gd name="connsiteY21" fmla="*/ 425793 h 446898"/>
                    <a:gd name="connsiteX22" fmla="*/ 90712 w 234301"/>
                    <a:gd name="connsiteY22" fmla="*/ 440597 h 446898"/>
                    <a:gd name="connsiteX23" fmla="*/ 64375 w 234301"/>
                    <a:gd name="connsiteY23" fmla="*/ 426499 h 446898"/>
                    <a:gd name="connsiteX24" fmla="*/ 50219 w 234301"/>
                    <a:gd name="connsiteY24" fmla="*/ 421231 h 446898"/>
                    <a:gd name="connsiteX25" fmla="*/ 36608 w 234301"/>
                    <a:gd name="connsiteY25" fmla="*/ 405561 h 446898"/>
                    <a:gd name="connsiteX26" fmla="*/ 12641 w 234301"/>
                    <a:gd name="connsiteY26" fmla="*/ 384078 h 446898"/>
                    <a:gd name="connsiteX27" fmla="*/ 12620 w 234301"/>
                    <a:gd name="connsiteY27" fmla="*/ 384078 h 446898"/>
                    <a:gd name="connsiteX28" fmla="*/ 177 w 234301"/>
                    <a:gd name="connsiteY28" fmla="*/ 377389 h 446898"/>
                    <a:gd name="connsiteX29" fmla="*/ 36963 w 234301"/>
                    <a:gd name="connsiteY29" fmla="*/ 366539 h 446898"/>
                    <a:gd name="connsiteX30" fmla="*/ 59690 w 234301"/>
                    <a:gd name="connsiteY30" fmla="*/ 389310 h 446898"/>
                    <a:gd name="connsiteX31" fmla="*/ 93957 w 234301"/>
                    <a:gd name="connsiteY31" fmla="*/ 409171 h 446898"/>
                    <a:gd name="connsiteX32" fmla="*/ 129318 w 234301"/>
                    <a:gd name="connsiteY32" fmla="*/ 403028 h 44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4301" h="446898">
                      <a:moveTo>
                        <a:pt x="129318" y="403028"/>
                      </a:moveTo>
                      <a:cubicBezTo>
                        <a:pt x="127508" y="395082"/>
                        <a:pt x="157821" y="379552"/>
                        <a:pt x="157821" y="379552"/>
                      </a:cubicBezTo>
                      <a:cubicBezTo>
                        <a:pt x="156365" y="347039"/>
                        <a:pt x="179813" y="334031"/>
                        <a:pt x="179813" y="334031"/>
                      </a:cubicBezTo>
                      <a:cubicBezTo>
                        <a:pt x="171519" y="308022"/>
                        <a:pt x="188107" y="288871"/>
                        <a:pt x="188107" y="288871"/>
                      </a:cubicBezTo>
                      <a:cubicBezTo>
                        <a:pt x="181618" y="257079"/>
                        <a:pt x="197486" y="242635"/>
                        <a:pt x="197486" y="242635"/>
                      </a:cubicBezTo>
                      <a:cubicBezTo>
                        <a:pt x="178738" y="213016"/>
                        <a:pt x="192802" y="184102"/>
                        <a:pt x="192802" y="184102"/>
                      </a:cubicBezTo>
                      <a:cubicBezTo>
                        <a:pt x="175854" y="157743"/>
                        <a:pt x="187757" y="131373"/>
                        <a:pt x="187757" y="131373"/>
                      </a:cubicBezTo>
                      <a:cubicBezTo>
                        <a:pt x="175124" y="105729"/>
                        <a:pt x="189917" y="84776"/>
                        <a:pt x="189917" y="84776"/>
                      </a:cubicBezTo>
                      <a:cubicBezTo>
                        <a:pt x="175283" y="62248"/>
                        <a:pt x="191012" y="20662"/>
                        <a:pt x="191341" y="19755"/>
                      </a:cubicBezTo>
                      <a:lnTo>
                        <a:pt x="191362" y="19745"/>
                      </a:lnTo>
                      <a:cubicBezTo>
                        <a:pt x="194977" y="15157"/>
                        <a:pt x="197517" y="12170"/>
                        <a:pt x="199317" y="8489"/>
                      </a:cubicBezTo>
                      <a:cubicBezTo>
                        <a:pt x="200952" y="8911"/>
                        <a:pt x="211478" y="7737"/>
                        <a:pt x="222826" y="2"/>
                      </a:cubicBezTo>
                      <a:cubicBezTo>
                        <a:pt x="222826" y="2"/>
                        <a:pt x="218779" y="16125"/>
                        <a:pt x="215524" y="33968"/>
                      </a:cubicBezTo>
                      <a:cubicBezTo>
                        <a:pt x="212275" y="51790"/>
                        <a:pt x="214789" y="79709"/>
                        <a:pt x="214789" y="79709"/>
                      </a:cubicBezTo>
                      <a:cubicBezTo>
                        <a:pt x="224903" y="106805"/>
                        <a:pt x="219849" y="133186"/>
                        <a:pt x="219849" y="133186"/>
                      </a:cubicBezTo>
                      <a:cubicBezTo>
                        <a:pt x="229958" y="163891"/>
                        <a:pt x="218414" y="186641"/>
                        <a:pt x="218414" y="186641"/>
                      </a:cubicBezTo>
                      <a:cubicBezTo>
                        <a:pt x="240412" y="217707"/>
                        <a:pt x="223824" y="242991"/>
                        <a:pt x="223824" y="242991"/>
                      </a:cubicBezTo>
                      <a:cubicBezTo>
                        <a:pt x="245466" y="275504"/>
                        <a:pt x="227438" y="297177"/>
                        <a:pt x="227438" y="297177"/>
                      </a:cubicBezTo>
                      <a:cubicBezTo>
                        <a:pt x="232838" y="307296"/>
                        <a:pt x="225623" y="310375"/>
                        <a:pt x="225623" y="310375"/>
                      </a:cubicBezTo>
                      <a:cubicBezTo>
                        <a:pt x="229588" y="337651"/>
                        <a:pt x="213360" y="351730"/>
                        <a:pt x="213360" y="351730"/>
                      </a:cubicBezTo>
                      <a:cubicBezTo>
                        <a:pt x="211200" y="378089"/>
                        <a:pt x="188102" y="389305"/>
                        <a:pt x="188102" y="389305"/>
                      </a:cubicBezTo>
                      <a:cubicBezTo>
                        <a:pt x="190272" y="413512"/>
                        <a:pt x="156725" y="425793"/>
                        <a:pt x="156725" y="425793"/>
                      </a:cubicBezTo>
                      <a:cubicBezTo>
                        <a:pt x="138327" y="460459"/>
                        <a:pt x="105855" y="442410"/>
                        <a:pt x="90712" y="440597"/>
                      </a:cubicBezTo>
                      <a:cubicBezTo>
                        <a:pt x="75569" y="438795"/>
                        <a:pt x="75194" y="427956"/>
                        <a:pt x="64375" y="426499"/>
                      </a:cubicBezTo>
                      <a:cubicBezTo>
                        <a:pt x="59639" y="425865"/>
                        <a:pt x="54697" y="424063"/>
                        <a:pt x="50219" y="421231"/>
                      </a:cubicBezTo>
                      <a:cubicBezTo>
                        <a:pt x="44460" y="417600"/>
                        <a:pt x="39446" y="412271"/>
                        <a:pt x="36608" y="405561"/>
                      </a:cubicBezTo>
                      <a:cubicBezTo>
                        <a:pt x="31641" y="393846"/>
                        <a:pt x="13243" y="384392"/>
                        <a:pt x="12641" y="384078"/>
                      </a:cubicBezTo>
                      <a:lnTo>
                        <a:pt x="12620" y="384078"/>
                      </a:lnTo>
                      <a:cubicBezTo>
                        <a:pt x="9139" y="380427"/>
                        <a:pt x="5000" y="377832"/>
                        <a:pt x="177" y="377389"/>
                      </a:cubicBezTo>
                      <a:cubicBezTo>
                        <a:pt x="177" y="377389"/>
                        <a:pt x="17120" y="366539"/>
                        <a:pt x="36963" y="366539"/>
                      </a:cubicBezTo>
                      <a:cubicBezTo>
                        <a:pt x="56795" y="366539"/>
                        <a:pt x="59690" y="389310"/>
                        <a:pt x="59690" y="389310"/>
                      </a:cubicBezTo>
                      <a:cubicBezTo>
                        <a:pt x="89267" y="390396"/>
                        <a:pt x="93957" y="409171"/>
                        <a:pt x="93957" y="409171"/>
                      </a:cubicBezTo>
                      <a:cubicBezTo>
                        <a:pt x="106956" y="401581"/>
                        <a:pt x="129318" y="403028"/>
                        <a:pt x="129318" y="403028"/>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3" name="Free-form: Shape 2061">
                  <a:extLst>
                    <a:ext uri="{FF2B5EF4-FFF2-40B4-BE49-F238E27FC236}">
                      <a16:creationId xmlns:a16="http://schemas.microsoft.com/office/drawing/2014/main" id="{06D4CE9F-45A6-5D87-094A-AF90BB5288D6}"/>
                    </a:ext>
                  </a:extLst>
                </p:cNvPr>
                <p:cNvSpPr/>
                <p:nvPr/>
              </p:nvSpPr>
              <p:spPr>
                <a:xfrm>
                  <a:off x="5063325" y="5085882"/>
                  <a:ext cx="126327" cy="456541"/>
                </a:xfrm>
                <a:custGeom>
                  <a:avLst/>
                  <a:gdLst>
                    <a:gd name="connsiteX0" fmla="*/ 88598 w 126327"/>
                    <a:gd name="connsiteY0" fmla="*/ 348291 h 456541"/>
                    <a:gd name="connsiteX1" fmla="*/ 126479 w 126327"/>
                    <a:gd name="connsiteY1" fmla="*/ 421618 h 456541"/>
                    <a:gd name="connsiteX2" fmla="*/ 112169 w 126327"/>
                    <a:gd name="connsiteY2" fmla="*/ 454538 h 456541"/>
                    <a:gd name="connsiteX3" fmla="*/ 111989 w 126327"/>
                    <a:gd name="connsiteY3" fmla="*/ 454568 h 456541"/>
                    <a:gd name="connsiteX4" fmla="*/ 80185 w 126327"/>
                    <a:gd name="connsiteY4" fmla="*/ 451613 h 456541"/>
                    <a:gd name="connsiteX5" fmla="*/ 53730 w 126327"/>
                    <a:gd name="connsiteY5" fmla="*/ 422236 h 456541"/>
                    <a:gd name="connsiteX6" fmla="*/ 35465 w 126327"/>
                    <a:gd name="connsiteY6" fmla="*/ 379836 h 456541"/>
                    <a:gd name="connsiteX7" fmla="*/ 10444 w 126327"/>
                    <a:gd name="connsiteY7" fmla="*/ 339877 h 456541"/>
                    <a:gd name="connsiteX8" fmla="*/ 12367 w 126327"/>
                    <a:gd name="connsiteY8" fmla="*/ 309995 h 456541"/>
                    <a:gd name="connsiteX9" fmla="*/ 7549 w 126327"/>
                    <a:gd name="connsiteY9" fmla="*/ 248826 h 456541"/>
                    <a:gd name="connsiteX10" fmla="*/ 6588 w 126327"/>
                    <a:gd name="connsiteY10" fmla="*/ 188140 h 456541"/>
                    <a:gd name="connsiteX11" fmla="*/ 9483 w 126327"/>
                    <a:gd name="connsiteY11" fmla="*/ 136606 h 456541"/>
                    <a:gd name="connsiteX12" fmla="*/ 21973 w 126327"/>
                    <a:gd name="connsiteY12" fmla="*/ 91811 h 456541"/>
                    <a:gd name="connsiteX13" fmla="*/ 30642 w 126327"/>
                    <a:gd name="connsiteY13" fmla="*/ 59535 h 456541"/>
                    <a:gd name="connsiteX14" fmla="*/ 25891 w 126327"/>
                    <a:gd name="connsiteY14" fmla="*/ 3 h 456541"/>
                    <a:gd name="connsiteX15" fmla="*/ 68040 w 126327"/>
                    <a:gd name="connsiteY15" fmla="*/ 39416 h 456541"/>
                    <a:gd name="connsiteX16" fmla="*/ 63350 w 126327"/>
                    <a:gd name="connsiteY16" fmla="*/ 83500 h 456541"/>
                    <a:gd name="connsiteX17" fmla="*/ 49631 w 126327"/>
                    <a:gd name="connsiteY17" fmla="*/ 135153 h 456541"/>
                    <a:gd name="connsiteX18" fmla="*/ 44952 w 126327"/>
                    <a:gd name="connsiteY18" fmla="*/ 192955 h 456541"/>
                    <a:gd name="connsiteX19" fmla="*/ 54326 w 126327"/>
                    <a:gd name="connsiteY19" fmla="*/ 247858 h 456541"/>
                    <a:gd name="connsiteX20" fmla="*/ 62265 w 126327"/>
                    <a:gd name="connsiteY20" fmla="*/ 296262 h 456541"/>
                    <a:gd name="connsiteX21" fmla="*/ 88598 w 126327"/>
                    <a:gd name="connsiteY21" fmla="*/ 348291 h 45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6327" h="456541">
                      <a:moveTo>
                        <a:pt x="88598" y="348291"/>
                      </a:moveTo>
                      <a:cubicBezTo>
                        <a:pt x="120344" y="367076"/>
                        <a:pt x="125394" y="391278"/>
                        <a:pt x="126479" y="421618"/>
                      </a:cubicBezTo>
                      <a:cubicBezTo>
                        <a:pt x="127487" y="450058"/>
                        <a:pt x="113886" y="454131"/>
                        <a:pt x="112169" y="454538"/>
                      </a:cubicBezTo>
                      <a:cubicBezTo>
                        <a:pt x="112056" y="454548"/>
                        <a:pt x="111989" y="454568"/>
                        <a:pt x="111989" y="454568"/>
                      </a:cubicBezTo>
                      <a:cubicBezTo>
                        <a:pt x="102620" y="457303"/>
                        <a:pt x="90778" y="457936"/>
                        <a:pt x="80185" y="451613"/>
                      </a:cubicBezTo>
                      <a:cubicBezTo>
                        <a:pt x="72004" y="443909"/>
                        <a:pt x="59504" y="443909"/>
                        <a:pt x="53730" y="422236"/>
                      </a:cubicBezTo>
                      <a:cubicBezTo>
                        <a:pt x="47950" y="400552"/>
                        <a:pt x="41713" y="387055"/>
                        <a:pt x="35465" y="379836"/>
                      </a:cubicBezTo>
                      <a:cubicBezTo>
                        <a:pt x="29187" y="372606"/>
                        <a:pt x="12861" y="357688"/>
                        <a:pt x="10444" y="339877"/>
                      </a:cubicBezTo>
                      <a:cubicBezTo>
                        <a:pt x="8053" y="322044"/>
                        <a:pt x="12367" y="309995"/>
                        <a:pt x="12367" y="309995"/>
                      </a:cubicBezTo>
                      <a:cubicBezTo>
                        <a:pt x="12367" y="309995"/>
                        <a:pt x="-6401" y="287837"/>
                        <a:pt x="7549" y="248826"/>
                      </a:cubicBezTo>
                      <a:cubicBezTo>
                        <a:pt x="7549" y="248826"/>
                        <a:pt x="-8314" y="218491"/>
                        <a:pt x="6588" y="188140"/>
                      </a:cubicBezTo>
                      <a:cubicBezTo>
                        <a:pt x="6588" y="188140"/>
                        <a:pt x="-1588" y="163099"/>
                        <a:pt x="9483" y="136606"/>
                      </a:cubicBezTo>
                      <a:cubicBezTo>
                        <a:pt x="9483" y="136606"/>
                        <a:pt x="7071" y="109149"/>
                        <a:pt x="21973" y="91811"/>
                      </a:cubicBezTo>
                      <a:cubicBezTo>
                        <a:pt x="21973" y="91811"/>
                        <a:pt x="23896" y="71106"/>
                        <a:pt x="30642" y="59535"/>
                      </a:cubicBezTo>
                      <a:cubicBezTo>
                        <a:pt x="37373" y="47970"/>
                        <a:pt x="18671" y="26497"/>
                        <a:pt x="25891" y="3"/>
                      </a:cubicBezTo>
                      <a:cubicBezTo>
                        <a:pt x="37491" y="18973"/>
                        <a:pt x="51812" y="32084"/>
                        <a:pt x="68040" y="39416"/>
                      </a:cubicBezTo>
                      <a:cubicBezTo>
                        <a:pt x="73444" y="67609"/>
                        <a:pt x="63350" y="83500"/>
                        <a:pt x="63350" y="83500"/>
                      </a:cubicBezTo>
                      <a:cubicBezTo>
                        <a:pt x="68400" y="117805"/>
                        <a:pt x="49631" y="135153"/>
                        <a:pt x="49631" y="135153"/>
                      </a:cubicBezTo>
                      <a:cubicBezTo>
                        <a:pt x="56491" y="172358"/>
                        <a:pt x="44952" y="192955"/>
                        <a:pt x="44952" y="192955"/>
                      </a:cubicBezTo>
                      <a:cubicBezTo>
                        <a:pt x="58661" y="216791"/>
                        <a:pt x="54326" y="247858"/>
                        <a:pt x="54326" y="247858"/>
                      </a:cubicBezTo>
                      <a:cubicBezTo>
                        <a:pt x="65145" y="270268"/>
                        <a:pt x="62265" y="296262"/>
                        <a:pt x="62265" y="296262"/>
                      </a:cubicBezTo>
                      <a:cubicBezTo>
                        <a:pt x="86808" y="310345"/>
                        <a:pt x="88598" y="348291"/>
                        <a:pt x="88598" y="348291"/>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4" name="Free-form: Shape 2062">
                  <a:extLst>
                    <a:ext uri="{FF2B5EF4-FFF2-40B4-BE49-F238E27FC236}">
                      <a16:creationId xmlns:a16="http://schemas.microsoft.com/office/drawing/2014/main" id="{7519A8B1-E89B-C7D5-17FB-0731DD55191C}"/>
                    </a:ext>
                  </a:extLst>
                </p:cNvPr>
                <p:cNvSpPr/>
                <p:nvPr/>
              </p:nvSpPr>
              <p:spPr>
                <a:xfrm>
                  <a:off x="5050487" y="5082586"/>
                  <a:ext cx="116862" cy="467492"/>
                </a:xfrm>
                <a:custGeom>
                  <a:avLst/>
                  <a:gdLst>
                    <a:gd name="connsiteX0" fmla="*/ 93030 w 116862"/>
                    <a:gd name="connsiteY0" fmla="*/ 454908 h 467492"/>
                    <a:gd name="connsiteX1" fmla="*/ 117069 w 116862"/>
                    <a:gd name="connsiteY1" fmla="*/ 465016 h 467492"/>
                    <a:gd name="connsiteX2" fmla="*/ 89102 w 116862"/>
                    <a:gd name="connsiteY2" fmla="*/ 465840 h 467492"/>
                    <a:gd name="connsiteX3" fmla="*/ 87765 w 116862"/>
                    <a:gd name="connsiteY3" fmla="*/ 465367 h 467492"/>
                    <a:gd name="connsiteX4" fmla="*/ 87755 w 116862"/>
                    <a:gd name="connsiteY4" fmla="*/ 465356 h 467492"/>
                    <a:gd name="connsiteX5" fmla="*/ 80052 w 116862"/>
                    <a:gd name="connsiteY5" fmla="*/ 460197 h 467492"/>
                    <a:gd name="connsiteX6" fmla="*/ 20903 w 116862"/>
                    <a:gd name="connsiteY6" fmla="*/ 393245 h 467492"/>
                    <a:gd name="connsiteX7" fmla="*/ 20399 w 116862"/>
                    <a:gd name="connsiteY7" fmla="*/ 375896 h 467492"/>
                    <a:gd name="connsiteX8" fmla="*/ 207 w 116862"/>
                    <a:gd name="connsiteY8" fmla="*/ 321498 h 467492"/>
                    <a:gd name="connsiteX9" fmla="*/ 207 w 116862"/>
                    <a:gd name="connsiteY9" fmla="*/ 250190 h 467492"/>
                    <a:gd name="connsiteX10" fmla="*/ 207 w 116862"/>
                    <a:gd name="connsiteY10" fmla="*/ 197219 h 467492"/>
                    <a:gd name="connsiteX11" fmla="*/ 10290 w 116862"/>
                    <a:gd name="connsiteY11" fmla="*/ 135565 h 467492"/>
                    <a:gd name="connsiteX12" fmla="*/ 19926 w 116862"/>
                    <a:gd name="connsiteY12" fmla="*/ 87882 h 467492"/>
                    <a:gd name="connsiteX13" fmla="*/ 26580 w 116862"/>
                    <a:gd name="connsiteY13" fmla="*/ 22089 h 467492"/>
                    <a:gd name="connsiteX14" fmla="*/ 33388 w 116862"/>
                    <a:gd name="connsiteY14" fmla="*/ 3 h 467492"/>
                    <a:gd name="connsiteX15" fmla="*/ 38741 w 116862"/>
                    <a:gd name="connsiteY15" fmla="*/ 3304 h 467492"/>
                    <a:gd name="connsiteX16" fmla="*/ 43492 w 116862"/>
                    <a:gd name="connsiteY16" fmla="*/ 62836 h 467492"/>
                    <a:gd name="connsiteX17" fmla="*/ 34823 w 116862"/>
                    <a:gd name="connsiteY17" fmla="*/ 95112 h 467492"/>
                    <a:gd name="connsiteX18" fmla="*/ 22333 w 116862"/>
                    <a:gd name="connsiteY18" fmla="*/ 139906 h 467492"/>
                    <a:gd name="connsiteX19" fmla="*/ 19438 w 116862"/>
                    <a:gd name="connsiteY19" fmla="*/ 191441 h 467492"/>
                    <a:gd name="connsiteX20" fmla="*/ 20399 w 116862"/>
                    <a:gd name="connsiteY20" fmla="*/ 252126 h 467492"/>
                    <a:gd name="connsiteX21" fmla="*/ 25217 w 116862"/>
                    <a:gd name="connsiteY21" fmla="*/ 313295 h 467492"/>
                    <a:gd name="connsiteX22" fmla="*/ 23294 w 116862"/>
                    <a:gd name="connsiteY22" fmla="*/ 343177 h 467492"/>
                    <a:gd name="connsiteX23" fmla="*/ 48315 w 116862"/>
                    <a:gd name="connsiteY23" fmla="*/ 383136 h 467492"/>
                    <a:gd name="connsiteX24" fmla="*/ 66580 w 116862"/>
                    <a:gd name="connsiteY24" fmla="*/ 425536 h 467492"/>
                    <a:gd name="connsiteX25" fmla="*/ 93030 w 116862"/>
                    <a:gd name="connsiteY25" fmla="*/ 454908 h 46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6862" h="467492">
                      <a:moveTo>
                        <a:pt x="93030" y="454908"/>
                      </a:moveTo>
                      <a:cubicBezTo>
                        <a:pt x="101206" y="462601"/>
                        <a:pt x="117069" y="465016"/>
                        <a:pt x="117069" y="465016"/>
                      </a:cubicBezTo>
                      <a:cubicBezTo>
                        <a:pt x="117069" y="465016"/>
                        <a:pt x="101520" y="469996"/>
                        <a:pt x="89102" y="465840"/>
                      </a:cubicBezTo>
                      <a:cubicBezTo>
                        <a:pt x="88732" y="465650"/>
                        <a:pt x="88289" y="465480"/>
                        <a:pt x="87765" y="465367"/>
                      </a:cubicBezTo>
                      <a:lnTo>
                        <a:pt x="87755" y="465356"/>
                      </a:lnTo>
                      <a:cubicBezTo>
                        <a:pt x="84885" y="464218"/>
                        <a:pt x="82248" y="462560"/>
                        <a:pt x="80052" y="460197"/>
                      </a:cubicBezTo>
                      <a:cubicBezTo>
                        <a:pt x="60800" y="439491"/>
                        <a:pt x="37240" y="393245"/>
                        <a:pt x="20903" y="393245"/>
                      </a:cubicBezTo>
                      <a:cubicBezTo>
                        <a:pt x="20903" y="393245"/>
                        <a:pt x="26179" y="391314"/>
                        <a:pt x="20399" y="375896"/>
                      </a:cubicBezTo>
                      <a:cubicBezTo>
                        <a:pt x="14635" y="360500"/>
                        <a:pt x="11267" y="324372"/>
                        <a:pt x="207" y="321498"/>
                      </a:cubicBezTo>
                      <a:cubicBezTo>
                        <a:pt x="207" y="321498"/>
                        <a:pt x="10768" y="282950"/>
                        <a:pt x="207" y="250190"/>
                      </a:cubicBezTo>
                      <a:cubicBezTo>
                        <a:pt x="5498" y="230931"/>
                        <a:pt x="207" y="197219"/>
                        <a:pt x="207" y="197219"/>
                      </a:cubicBezTo>
                      <a:cubicBezTo>
                        <a:pt x="17520" y="175535"/>
                        <a:pt x="10290" y="135565"/>
                        <a:pt x="10290" y="135565"/>
                      </a:cubicBezTo>
                      <a:cubicBezTo>
                        <a:pt x="22816" y="119190"/>
                        <a:pt x="19926" y="87882"/>
                        <a:pt x="19926" y="87882"/>
                      </a:cubicBezTo>
                      <a:cubicBezTo>
                        <a:pt x="37234" y="70544"/>
                        <a:pt x="26580" y="22089"/>
                        <a:pt x="26580" y="22089"/>
                      </a:cubicBezTo>
                      <a:cubicBezTo>
                        <a:pt x="30879" y="13108"/>
                        <a:pt x="33280" y="497"/>
                        <a:pt x="33388" y="3"/>
                      </a:cubicBezTo>
                      <a:cubicBezTo>
                        <a:pt x="36648" y="2228"/>
                        <a:pt x="38741" y="3304"/>
                        <a:pt x="38741" y="3304"/>
                      </a:cubicBezTo>
                      <a:cubicBezTo>
                        <a:pt x="31522" y="29797"/>
                        <a:pt x="50218" y="51265"/>
                        <a:pt x="43492" y="62836"/>
                      </a:cubicBezTo>
                      <a:cubicBezTo>
                        <a:pt x="36746" y="74401"/>
                        <a:pt x="34823" y="95112"/>
                        <a:pt x="34823" y="95112"/>
                      </a:cubicBezTo>
                      <a:cubicBezTo>
                        <a:pt x="19926" y="112450"/>
                        <a:pt x="22333" y="139906"/>
                        <a:pt x="22333" y="139906"/>
                      </a:cubicBezTo>
                      <a:cubicBezTo>
                        <a:pt x="11262" y="166400"/>
                        <a:pt x="19438" y="191441"/>
                        <a:pt x="19438" y="191441"/>
                      </a:cubicBezTo>
                      <a:cubicBezTo>
                        <a:pt x="4536" y="221796"/>
                        <a:pt x="20399" y="252126"/>
                        <a:pt x="20399" y="252126"/>
                      </a:cubicBezTo>
                      <a:cubicBezTo>
                        <a:pt x="6444" y="291138"/>
                        <a:pt x="25217" y="313295"/>
                        <a:pt x="25217" y="313295"/>
                      </a:cubicBezTo>
                      <a:cubicBezTo>
                        <a:pt x="25217" y="313295"/>
                        <a:pt x="20903" y="325345"/>
                        <a:pt x="23294" y="343177"/>
                      </a:cubicBezTo>
                      <a:cubicBezTo>
                        <a:pt x="25711" y="360989"/>
                        <a:pt x="42042" y="375901"/>
                        <a:pt x="48315" y="383136"/>
                      </a:cubicBezTo>
                      <a:cubicBezTo>
                        <a:pt x="54563" y="390356"/>
                        <a:pt x="60800" y="403852"/>
                        <a:pt x="66580" y="425536"/>
                      </a:cubicBezTo>
                      <a:cubicBezTo>
                        <a:pt x="72344" y="447205"/>
                        <a:pt x="84849" y="447205"/>
                        <a:pt x="93030" y="454908"/>
                      </a:cubicBezTo>
                      <a:close/>
                    </a:path>
                  </a:pathLst>
                </a:custGeom>
                <a:solidFill>
                  <a:srgbClr val="F8B4AA"/>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5" name="Free-form: Shape 2063">
                  <a:extLst>
                    <a:ext uri="{FF2B5EF4-FFF2-40B4-BE49-F238E27FC236}">
                      <a16:creationId xmlns:a16="http://schemas.microsoft.com/office/drawing/2014/main" id="{DCAC4DF3-47F9-FFDF-6760-966321E89894}"/>
                    </a:ext>
                  </a:extLst>
                </p:cNvPr>
                <p:cNvSpPr/>
                <p:nvPr/>
              </p:nvSpPr>
              <p:spPr>
                <a:xfrm>
                  <a:off x="4996125" y="5002122"/>
                  <a:ext cx="245480" cy="605570"/>
                </a:xfrm>
                <a:custGeom>
                  <a:avLst/>
                  <a:gdLst>
                    <a:gd name="connsiteX0" fmla="*/ 235571 w 245480"/>
                    <a:gd name="connsiteY0" fmla="*/ 590446 h 605570"/>
                    <a:gd name="connsiteX1" fmla="*/ 212803 w 245480"/>
                    <a:gd name="connsiteY1" fmla="*/ 557860 h 605570"/>
                    <a:gd name="connsiteX2" fmla="*/ 179369 w 245480"/>
                    <a:gd name="connsiteY2" fmla="*/ 538298 h 605570"/>
                    <a:gd name="connsiteX3" fmla="*/ 179189 w 245480"/>
                    <a:gd name="connsiteY3" fmla="*/ 538329 h 605570"/>
                    <a:gd name="connsiteX4" fmla="*/ 147386 w 245480"/>
                    <a:gd name="connsiteY4" fmla="*/ 535373 h 605570"/>
                    <a:gd name="connsiteX5" fmla="*/ 171425 w 245480"/>
                    <a:gd name="connsiteY5" fmla="*/ 545481 h 605570"/>
                    <a:gd name="connsiteX6" fmla="*/ 143457 w 245480"/>
                    <a:gd name="connsiteY6" fmla="*/ 546305 h 605570"/>
                    <a:gd name="connsiteX7" fmla="*/ 142120 w 245480"/>
                    <a:gd name="connsiteY7" fmla="*/ 545831 h 605570"/>
                    <a:gd name="connsiteX8" fmla="*/ 142110 w 245480"/>
                    <a:gd name="connsiteY8" fmla="*/ 545821 h 605570"/>
                    <a:gd name="connsiteX9" fmla="*/ 134407 w 245480"/>
                    <a:gd name="connsiteY9" fmla="*/ 540662 h 605570"/>
                    <a:gd name="connsiteX10" fmla="*/ 75259 w 245480"/>
                    <a:gd name="connsiteY10" fmla="*/ 473710 h 605570"/>
                    <a:gd name="connsiteX11" fmla="*/ 74755 w 245480"/>
                    <a:gd name="connsiteY11" fmla="*/ 456361 h 605570"/>
                    <a:gd name="connsiteX12" fmla="*/ 54562 w 245480"/>
                    <a:gd name="connsiteY12" fmla="*/ 401963 h 605570"/>
                    <a:gd name="connsiteX13" fmla="*/ 54562 w 245480"/>
                    <a:gd name="connsiteY13" fmla="*/ 330655 h 605570"/>
                    <a:gd name="connsiteX14" fmla="*/ 54562 w 245480"/>
                    <a:gd name="connsiteY14" fmla="*/ 277683 h 605570"/>
                    <a:gd name="connsiteX15" fmla="*/ 64646 w 245480"/>
                    <a:gd name="connsiteY15" fmla="*/ 216030 h 605570"/>
                    <a:gd name="connsiteX16" fmla="*/ 74282 w 245480"/>
                    <a:gd name="connsiteY16" fmla="*/ 168347 h 605570"/>
                    <a:gd name="connsiteX17" fmla="*/ 80935 w 245480"/>
                    <a:gd name="connsiteY17" fmla="*/ 102554 h 605570"/>
                    <a:gd name="connsiteX18" fmla="*/ 87744 w 245480"/>
                    <a:gd name="connsiteY18" fmla="*/ 80468 h 605570"/>
                    <a:gd name="connsiteX19" fmla="*/ 87744 w 245480"/>
                    <a:gd name="connsiteY19" fmla="*/ 80468 h 605570"/>
                    <a:gd name="connsiteX20" fmla="*/ 52150 w 245480"/>
                    <a:gd name="connsiteY20" fmla="*/ 32512 h 605570"/>
                    <a:gd name="connsiteX21" fmla="*/ 19087 w 245480"/>
                    <a:gd name="connsiteY21" fmla="*/ 4 h 605570"/>
                    <a:gd name="connsiteX22" fmla="*/ 26656 w 245480"/>
                    <a:gd name="connsiteY22" fmla="*/ 49124 h 605570"/>
                    <a:gd name="connsiteX23" fmla="*/ 28106 w 245480"/>
                    <a:gd name="connsiteY23" fmla="*/ 98625 h 605570"/>
                    <a:gd name="connsiteX24" fmla="*/ 34966 w 245480"/>
                    <a:gd name="connsiteY24" fmla="*/ 152441 h 605570"/>
                    <a:gd name="connsiteX25" fmla="*/ 29191 w 245480"/>
                    <a:gd name="connsiteY25" fmla="*/ 169779 h 605570"/>
                    <a:gd name="connsiteX26" fmla="*/ 20167 w 245480"/>
                    <a:gd name="connsiteY26" fmla="*/ 224681 h 605570"/>
                    <a:gd name="connsiteX27" fmla="*/ 8993 w 245480"/>
                    <a:gd name="connsiteY27" fmla="*/ 290789 h 605570"/>
                    <a:gd name="connsiteX28" fmla="*/ 7538 w 245480"/>
                    <a:gd name="connsiteY28" fmla="*/ 345701 h 605570"/>
                    <a:gd name="connsiteX29" fmla="*/ 5872 w 245480"/>
                    <a:gd name="connsiteY29" fmla="*/ 365233 h 605570"/>
                    <a:gd name="connsiteX30" fmla="*/ 5862 w 245480"/>
                    <a:gd name="connsiteY30" fmla="*/ 365315 h 605570"/>
                    <a:gd name="connsiteX31" fmla="*/ 21612 w 245480"/>
                    <a:gd name="connsiteY31" fmla="*/ 423374 h 605570"/>
                    <a:gd name="connsiteX32" fmla="*/ 49029 w 245480"/>
                    <a:gd name="connsiteY32" fmla="*/ 497067 h 605570"/>
                    <a:gd name="connsiteX33" fmla="*/ 78606 w 245480"/>
                    <a:gd name="connsiteY33" fmla="*/ 552330 h 605570"/>
                    <a:gd name="connsiteX34" fmla="*/ 92932 w 245480"/>
                    <a:gd name="connsiteY34" fmla="*/ 560172 h 605570"/>
                    <a:gd name="connsiteX35" fmla="*/ 100866 w 245480"/>
                    <a:gd name="connsiteY35" fmla="*/ 563623 h 605570"/>
                    <a:gd name="connsiteX36" fmla="*/ 165630 w 245480"/>
                    <a:gd name="connsiteY36" fmla="*/ 558401 h 605570"/>
                    <a:gd name="connsiteX37" fmla="*/ 188399 w 245480"/>
                    <a:gd name="connsiteY37" fmla="*/ 559488 h 605570"/>
                    <a:gd name="connsiteX38" fmla="*/ 217142 w 245480"/>
                    <a:gd name="connsiteY38" fmla="*/ 595322 h 605570"/>
                    <a:gd name="connsiteX39" fmla="*/ 243156 w 245480"/>
                    <a:gd name="connsiteY39" fmla="*/ 603458 h 605570"/>
                    <a:gd name="connsiteX40" fmla="*/ 235571 w 245480"/>
                    <a:gd name="connsiteY40" fmla="*/ 590446 h 60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5480" h="605570">
                      <a:moveTo>
                        <a:pt x="235571" y="590446"/>
                      </a:moveTo>
                      <a:cubicBezTo>
                        <a:pt x="227452" y="585559"/>
                        <a:pt x="219312" y="570893"/>
                        <a:pt x="212803" y="557860"/>
                      </a:cubicBezTo>
                      <a:cubicBezTo>
                        <a:pt x="206324" y="544915"/>
                        <a:pt x="191263" y="535692"/>
                        <a:pt x="179369" y="538298"/>
                      </a:cubicBezTo>
                      <a:cubicBezTo>
                        <a:pt x="179256" y="538308"/>
                        <a:pt x="179189" y="538329"/>
                        <a:pt x="179189" y="538329"/>
                      </a:cubicBezTo>
                      <a:cubicBezTo>
                        <a:pt x="169820" y="541063"/>
                        <a:pt x="157978" y="541697"/>
                        <a:pt x="147386" y="535373"/>
                      </a:cubicBezTo>
                      <a:cubicBezTo>
                        <a:pt x="155562" y="543066"/>
                        <a:pt x="171425" y="545481"/>
                        <a:pt x="171425" y="545481"/>
                      </a:cubicBezTo>
                      <a:cubicBezTo>
                        <a:pt x="171425" y="545481"/>
                        <a:pt x="155875" y="550461"/>
                        <a:pt x="143457" y="546305"/>
                      </a:cubicBezTo>
                      <a:cubicBezTo>
                        <a:pt x="143015" y="546156"/>
                        <a:pt x="142563" y="545991"/>
                        <a:pt x="142120" y="545831"/>
                      </a:cubicBezTo>
                      <a:lnTo>
                        <a:pt x="142110" y="545821"/>
                      </a:lnTo>
                      <a:cubicBezTo>
                        <a:pt x="139241" y="544683"/>
                        <a:pt x="136603" y="543025"/>
                        <a:pt x="134407" y="540662"/>
                      </a:cubicBezTo>
                      <a:cubicBezTo>
                        <a:pt x="115156" y="519956"/>
                        <a:pt x="91595" y="473710"/>
                        <a:pt x="75259" y="473710"/>
                      </a:cubicBezTo>
                      <a:cubicBezTo>
                        <a:pt x="75259" y="473710"/>
                        <a:pt x="80534" y="471778"/>
                        <a:pt x="74755" y="456361"/>
                      </a:cubicBezTo>
                      <a:cubicBezTo>
                        <a:pt x="68991" y="440965"/>
                        <a:pt x="65623" y="404837"/>
                        <a:pt x="54562" y="401963"/>
                      </a:cubicBezTo>
                      <a:cubicBezTo>
                        <a:pt x="54562" y="401963"/>
                        <a:pt x="65124" y="363415"/>
                        <a:pt x="54562" y="330655"/>
                      </a:cubicBezTo>
                      <a:cubicBezTo>
                        <a:pt x="59853" y="311396"/>
                        <a:pt x="54562" y="277683"/>
                        <a:pt x="54562" y="277683"/>
                      </a:cubicBezTo>
                      <a:cubicBezTo>
                        <a:pt x="71875" y="256000"/>
                        <a:pt x="64646" y="216030"/>
                        <a:pt x="64646" y="216030"/>
                      </a:cubicBezTo>
                      <a:cubicBezTo>
                        <a:pt x="77172" y="199655"/>
                        <a:pt x="74282" y="168347"/>
                        <a:pt x="74282" y="168347"/>
                      </a:cubicBezTo>
                      <a:cubicBezTo>
                        <a:pt x="91590" y="151009"/>
                        <a:pt x="80935" y="102554"/>
                        <a:pt x="80935" y="102554"/>
                      </a:cubicBezTo>
                      <a:cubicBezTo>
                        <a:pt x="85234" y="93573"/>
                        <a:pt x="87636" y="80962"/>
                        <a:pt x="87744" y="80468"/>
                      </a:cubicBezTo>
                      <a:lnTo>
                        <a:pt x="87744" y="80468"/>
                      </a:lnTo>
                      <a:cubicBezTo>
                        <a:pt x="78282" y="74093"/>
                        <a:pt x="58958" y="58310"/>
                        <a:pt x="52150" y="32512"/>
                      </a:cubicBezTo>
                      <a:cubicBezTo>
                        <a:pt x="52150" y="32512"/>
                        <a:pt x="28348" y="28176"/>
                        <a:pt x="19087" y="4"/>
                      </a:cubicBezTo>
                      <a:cubicBezTo>
                        <a:pt x="19087" y="4"/>
                        <a:pt x="8634" y="28907"/>
                        <a:pt x="26656" y="49124"/>
                      </a:cubicBezTo>
                      <a:cubicBezTo>
                        <a:pt x="26656" y="49124"/>
                        <a:pt x="13668" y="71168"/>
                        <a:pt x="28106" y="98625"/>
                      </a:cubicBezTo>
                      <a:cubicBezTo>
                        <a:pt x="28106" y="98625"/>
                        <a:pt x="19437" y="127883"/>
                        <a:pt x="34966" y="152441"/>
                      </a:cubicBezTo>
                      <a:cubicBezTo>
                        <a:pt x="34966" y="152441"/>
                        <a:pt x="34966" y="161473"/>
                        <a:pt x="29191" y="169779"/>
                      </a:cubicBezTo>
                      <a:cubicBezTo>
                        <a:pt x="23417" y="178095"/>
                        <a:pt x="17653" y="194701"/>
                        <a:pt x="20167" y="224681"/>
                      </a:cubicBezTo>
                      <a:cubicBezTo>
                        <a:pt x="20167" y="224681"/>
                        <a:pt x="1054" y="233363"/>
                        <a:pt x="8993" y="290789"/>
                      </a:cubicBezTo>
                      <a:cubicBezTo>
                        <a:pt x="8993" y="290789"/>
                        <a:pt x="-9770" y="308863"/>
                        <a:pt x="7538" y="345701"/>
                      </a:cubicBezTo>
                      <a:cubicBezTo>
                        <a:pt x="7538" y="345701"/>
                        <a:pt x="6201" y="353879"/>
                        <a:pt x="5872" y="365233"/>
                      </a:cubicBezTo>
                      <a:cubicBezTo>
                        <a:pt x="5862" y="365274"/>
                        <a:pt x="5862" y="365315"/>
                        <a:pt x="5862" y="365315"/>
                      </a:cubicBezTo>
                      <a:cubicBezTo>
                        <a:pt x="5374" y="383318"/>
                        <a:pt x="7477" y="409224"/>
                        <a:pt x="21612" y="423374"/>
                      </a:cubicBezTo>
                      <a:cubicBezTo>
                        <a:pt x="21612" y="423374"/>
                        <a:pt x="14753" y="466722"/>
                        <a:pt x="49029" y="497067"/>
                      </a:cubicBezTo>
                      <a:cubicBezTo>
                        <a:pt x="49029" y="497067"/>
                        <a:pt x="52634" y="536439"/>
                        <a:pt x="78606" y="552330"/>
                      </a:cubicBezTo>
                      <a:cubicBezTo>
                        <a:pt x="83213" y="555157"/>
                        <a:pt x="88006" y="557809"/>
                        <a:pt x="92932" y="560172"/>
                      </a:cubicBezTo>
                      <a:cubicBezTo>
                        <a:pt x="95549" y="561398"/>
                        <a:pt x="98197" y="562577"/>
                        <a:pt x="100866" y="563623"/>
                      </a:cubicBezTo>
                      <a:cubicBezTo>
                        <a:pt x="121779" y="571872"/>
                        <a:pt x="144661" y="573638"/>
                        <a:pt x="165630" y="558401"/>
                      </a:cubicBezTo>
                      <a:cubicBezTo>
                        <a:pt x="174073" y="552268"/>
                        <a:pt x="179729" y="551341"/>
                        <a:pt x="188399" y="559488"/>
                      </a:cubicBezTo>
                      <a:cubicBezTo>
                        <a:pt x="197068" y="567644"/>
                        <a:pt x="209558" y="585003"/>
                        <a:pt x="217142" y="595322"/>
                      </a:cubicBezTo>
                      <a:cubicBezTo>
                        <a:pt x="224737" y="605631"/>
                        <a:pt x="237196" y="607804"/>
                        <a:pt x="243156" y="603458"/>
                      </a:cubicBezTo>
                      <a:cubicBezTo>
                        <a:pt x="249121" y="599138"/>
                        <a:pt x="243706" y="595332"/>
                        <a:pt x="235571" y="590446"/>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220" name="Free-form: Shape 1808">
                <a:extLst>
                  <a:ext uri="{FF2B5EF4-FFF2-40B4-BE49-F238E27FC236}">
                    <a16:creationId xmlns:a16="http://schemas.microsoft.com/office/drawing/2014/main" id="{724CDD2A-E160-4369-C86A-A97761AC0ECB}"/>
                  </a:ext>
                </a:extLst>
              </p:cNvPr>
              <p:cNvSpPr/>
              <p:nvPr/>
            </p:nvSpPr>
            <p:spPr>
              <a:xfrm>
                <a:off x="5050721" y="5484797"/>
                <a:ext cx="79683" cy="75735"/>
              </a:xfrm>
              <a:custGeom>
                <a:avLst/>
                <a:gdLst>
                  <a:gd name="connsiteX0" fmla="*/ 32512 w 79683"/>
                  <a:gd name="connsiteY0" fmla="*/ 4795 h 75735"/>
                  <a:gd name="connsiteX1" fmla="*/ 4715 w 79683"/>
                  <a:gd name="connsiteY1" fmla="*/ 8616 h 75735"/>
                  <a:gd name="connsiteX2" fmla="*/ 9656 w 79683"/>
                  <a:gd name="connsiteY2" fmla="*/ 45222 h 75735"/>
                  <a:gd name="connsiteX3" fmla="*/ 72888 w 79683"/>
                  <a:gd name="connsiteY3" fmla="*/ 74208 h 75735"/>
                  <a:gd name="connsiteX4" fmla="*/ 69072 w 79683"/>
                  <a:gd name="connsiteY4" fmla="*/ 55902 h 75735"/>
                  <a:gd name="connsiteX5" fmla="*/ 32512 w 79683"/>
                  <a:gd name="connsiteY5" fmla="*/ 4795 h 7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683" h="75735">
                    <a:moveTo>
                      <a:pt x="32512" y="4795"/>
                    </a:moveTo>
                    <a:cubicBezTo>
                      <a:pt x="25144" y="-164"/>
                      <a:pt x="12335" y="-4345"/>
                      <a:pt x="4715" y="8616"/>
                    </a:cubicBezTo>
                    <a:cubicBezTo>
                      <a:pt x="-2901" y="21582"/>
                      <a:pt x="-607" y="34162"/>
                      <a:pt x="9656" y="45222"/>
                    </a:cubicBezTo>
                    <a:cubicBezTo>
                      <a:pt x="19961" y="56283"/>
                      <a:pt x="58804" y="82226"/>
                      <a:pt x="72888" y="74208"/>
                    </a:cubicBezTo>
                    <a:cubicBezTo>
                      <a:pt x="86977" y="66201"/>
                      <a:pt x="76703" y="65820"/>
                      <a:pt x="69072" y="55902"/>
                    </a:cubicBezTo>
                    <a:cubicBezTo>
                      <a:pt x="61457" y="45979"/>
                      <a:pt x="51183" y="17395"/>
                      <a:pt x="32512" y="479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1" name="Free-form: Shape 1809">
                <a:extLst>
                  <a:ext uri="{FF2B5EF4-FFF2-40B4-BE49-F238E27FC236}">
                    <a16:creationId xmlns:a16="http://schemas.microsoft.com/office/drawing/2014/main" id="{A38058AE-ABFA-7A0F-E8D8-991065563D86}"/>
                  </a:ext>
                </a:extLst>
              </p:cNvPr>
              <p:cNvSpPr/>
              <p:nvPr/>
            </p:nvSpPr>
            <p:spPr>
              <a:xfrm>
                <a:off x="5109245" y="5443818"/>
                <a:ext cx="74767" cy="83440"/>
              </a:xfrm>
              <a:custGeom>
                <a:avLst/>
                <a:gdLst>
                  <a:gd name="connsiteX0" fmla="*/ 49006 w 74767"/>
                  <a:gd name="connsiteY0" fmla="*/ 2693 h 83440"/>
                  <a:gd name="connsiteX1" fmla="*/ 19686 w 74767"/>
                  <a:gd name="connsiteY1" fmla="*/ 6112 h 83440"/>
                  <a:gd name="connsiteX2" fmla="*/ 275 w 74767"/>
                  <a:gd name="connsiteY2" fmla="*/ 30139 h 83440"/>
                  <a:gd name="connsiteX3" fmla="*/ 41026 w 74767"/>
                  <a:gd name="connsiteY3" fmla="*/ 83162 h 83440"/>
                  <a:gd name="connsiteX4" fmla="*/ 74912 w 74767"/>
                  <a:gd name="connsiteY4" fmla="*/ 56854 h 83440"/>
                  <a:gd name="connsiteX5" fmla="*/ 49006 w 74767"/>
                  <a:gd name="connsiteY5" fmla="*/ 2693 h 8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767" h="83440">
                    <a:moveTo>
                      <a:pt x="49006" y="2693"/>
                    </a:moveTo>
                    <a:cubicBezTo>
                      <a:pt x="35688" y="-2266"/>
                      <a:pt x="27307" y="15"/>
                      <a:pt x="19686" y="6112"/>
                    </a:cubicBezTo>
                    <a:cubicBezTo>
                      <a:pt x="12081" y="12229"/>
                      <a:pt x="-877" y="20232"/>
                      <a:pt x="275" y="30139"/>
                    </a:cubicBezTo>
                    <a:cubicBezTo>
                      <a:pt x="1417" y="40057"/>
                      <a:pt x="21599" y="81633"/>
                      <a:pt x="41026" y="83162"/>
                    </a:cubicBezTo>
                    <a:cubicBezTo>
                      <a:pt x="60452" y="84691"/>
                      <a:pt x="76058" y="80103"/>
                      <a:pt x="74912" y="56854"/>
                    </a:cubicBezTo>
                    <a:cubicBezTo>
                      <a:pt x="73760" y="33579"/>
                      <a:pt x="71379" y="10999"/>
                      <a:pt x="49006" y="269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2" name="Free-form: Shape 1810">
                <a:extLst>
                  <a:ext uri="{FF2B5EF4-FFF2-40B4-BE49-F238E27FC236}">
                    <a16:creationId xmlns:a16="http://schemas.microsoft.com/office/drawing/2014/main" id="{1ED2A019-0ED4-A363-6B17-F62019547D7A}"/>
                  </a:ext>
                </a:extLst>
              </p:cNvPr>
              <p:cNvSpPr/>
              <p:nvPr/>
            </p:nvSpPr>
            <p:spPr>
              <a:xfrm>
                <a:off x="5078761" y="5389261"/>
                <a:ext cx="59209" cy="62673"/>
              </a:xfrm>
              <a:custGeom>
                <a:avLst/>
                <a:gdLst>
                  <a:gd name="connsiteX0" fmla="*/ 49788 w 59209"/>
                  <a:gd name="connsiteY0" fmla="*/ 12631 h 62673"/>
                  <a:gd name="connsiteX1" fmla="*/ 33030 w 59209"/>
                  <a:gd name="connsiteY1" fmla="*/ 51 h 62673"/>
                  <a:gd name="connsiteX2" fmla="*/ 281 w 59209"/>
                  <a:gd name="connsiteY2" fmla="*/ 21776 h 62673"/>
                  <a:gd name="connsiteX3" fmla="*/ 21610 w 59209"/>
                  <a:gd name="connsiteY3" fmla="*/ 62590 h 62673"/>
                  <a:gd name="connsiteX4" fmla="*/ 54740 w 59209"/>
                  <a:gd name="connsiteY4" fmla="*/ 40473 h 62673"/>
                  <a:gd name="connsiteX5" fmla="*/ 49788 w 59209"/>
                  <a:gd name="connsiteY5" fmla="*/ 12631 h 6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209" h="62673">
                    <a:moveTo>
                      <a:pt x="49788" y="12631"/>
                    </a:moveTo>
                    <a:cubicBezTo>
                      <a:pt x="45294" y="6616"/>
                      <a:pt x="38743" y="-727"/>
                      <a:pt x="33030" y="51"/>
                    </a:cubicBezTo>
                    <a:cubicBezTo>
                      <a:pt x="27323" y="813"/>
                      <a:pt x="1427" y="813"/>
                      <a:pt x="281" y="21776"/>
                    </a:cubicBezTo>
                    <a:cubicBezTo>
                      <a:pt x="-856" y="42744"/>
                      <a:pt x="11326" y="64119"/>
                      <a:pt x="21610" y="62590"/>
                    </a:cubicBezTo>
                    <a:cubicBezTo>
                      <a:pt x="31873" y="61071"/>
                      <a:pt x="46739" y="42744"/>
                      <a:pt x="54740" y="40473"/>
                    </a:cubicBezTo>
                    <a:cubicBezTo>
                      <a:pt x="62741" y="38177"/>
                      <a:pt x="60077" y="26359"/>
                      <a:pt x="49788" y="1263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3" name="Free-form: Shape 1811">
                <a:extLst>
                  <a:ext uri="{FF2B5EF4-FFF2-40B4-BE49-F238E27FC236}">
                    <a16:creationId xmlns:a16="http://schemas.microsoft.com/office/drawing/2014/main" id="{F4B3BB2C-E043-AAE9-1AF7-44CC4FBBC4FA}"/>
                  </a:ext>
                </a:extLst>
              </p:cNvPr>
              <p:cNvSpPr/>
              <p:nvPr/>
            </p:nvSpPr>
            <p:spPr>
              <a:xfrm>
                <a:off x="5025054" y="5411089"/>
                <a:ext cx="41859" cy="67280"/>
              </a:xfrm>
              <a:custGeom>
                <a:avLst/>
                <a:gdLst>
                  <a:gd name="connsiteX0" fmla="*/ 28093 w 41859"/>
                  <a:gd name="connsiteY0" fmla="*/ 1862 h 67280"/>
                  <a:gd name="connsiteX1" fmla="*/ 300 w 41859"/>
                  <a:gd name="connsiteY1" fmla="*/ 18638 h 67280"/>
                  <a:gd name="connsiteX2" fmla="*/ 22766 w 41859"/>
                  <a:gd name="connsiteY2" fmla="*/ 66692 h 67280"/>
                  <a:gd name="connsiteX3" fmla="*/ 41051 w 41859"/>
                  <a:gd name="connsiteY3" fmla="*/ 42284 h 67280"/>
                  <a:gd name="connsiteX4" fmla="*/ 28093 w 41859"/>
                  <a:gd name="connsiteY4" fmla="*/ 1862 h 67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59" h="67280">
                    <a:moveTo>
                      <a:pt x="28093" y="1862"/>
                    </a:moveTo>
                    <a:cubicBezTo>
                      <a:pt x="23404" y="-1769"/>
                      <a:pt x="1427" y="-1959"/>
                      <a:pt x="300" y="18638"/>
                    </a:cubicBezTo>
                    <a:cubicBezTo>
                      <a:pt x="-851" y="39236"/>
                      <a:pt x="9433" y="72032"/>
                      <a:pt x="22766" y="66692"/>
                    </a:cubicBezTo>
                    <a:cubicBezTo>
                      <a:pt x="36099" y="61363"/>
                      <a:pt x="45226" y="60585"/>
                      <a:pt x="41051" y="42284"/>
                    </a:cubicBezTo>
                    <a:cubicBezTo>
                      <a:pt x="36860" y="23978"/>
                      <a:pt x="38007" y="9488"/>
                      <a:pt x="28093" y="186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4" name="Free-form: Shape 1812">
                <a:extLst>
                  <a:ext uri="{FF2B5EF4-FFF2-40B4-BE49-F238E27FC236}">
                    <a16:creationId xmlns:a16="http://schemas.microsoft.com/office/drawing/2014/main" id="{51FE2392-28EE-EC95-8BB9-4750A17281AD}"/>
                  </a:ext>
                </a:extLst>
              </p:cNvPr>
              <p:cNvSpPr/>
              <p:nvPr/>
            </p:nvSpPr>
            <p:spPr>
              <a:xfrm>
                <a:off x="5071425" y="5334402"/>
                <a:ext cx="43246" cy="54623"/>
              </a:xfrm>
              <a:custGeom>
                <a:avLst/>
                <a:gdLst>
                  <a:gd name="connsiteX0" fmla="*/ 17130 w 43246"/>
                  <a:gd name="connsiteY0" fmla="*/ 1516 h 54623"/>
                  <a:gd name="connsiteX1" fmla="*/ 378 w 43246"/>
                  <a:gd name="connsiteY1" fmla="*/ 24014 h 54623"/>
                  <a:gd name="connsiteX2" fmla="*/ 9515 w 43246"/>
                  <a:gd name="connsiteY2" fmla="*/ 54519 h 54623"/>
                  <a:gd name="connsiteX3" fmla="*/ 42265 w 43246"/>
                  <a:gd name="connsiteY3" fmla="*/ 39272 h 54623"/>
                  <a:gd name="connsiteX4" fmla="*/ 17130 w 43246"/>
                  <a:gd name="connsiteY4" fmla="*/ 1516 h 5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46" h="54623">
                    <a:moveTo>
                      <a:pt x="17130" y="1516"/>
                    </a:moveTo>
                    <a:cubicBezTo>
                      <a:pt x="10533" y="3365"/>
                      <a:pt x="1149" y="7603"/>
                      <a:pt x="378" y="24014"/>
                    </a:cubicBezTo>
                    <a:cubicBezTo>
                      <a:pt x="-373" y="40410"/>
                      <a:pt x="1144" y="56048"/>
                      <a:pt x="9515" y="54519"/>
                    </a:cubicBezTo>
                    <a:cubicBezTo>
                      <a:pt x="17891" y="53010"/>
                      <a:pt x="41894" y="48422"/>
                      <a:pt x="42265" y="39272"/>
                    </a:cubicBezTo>
                    <a:cubicBezTo>
                      <a:pt x="42650" y="30111"/>
                      <a:pt x="51032" y="-8015"/>
                      <a:pt x="17130" y="151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5" name="Free-form: Shape 1813">
                <a:extLst>
                  <a:ext uri="{FF2B5EF4-FFF2-40B4-BE49-F238E27FC236}">
                    <a16:creationId xmlns:a16="http://schemas.microsoft.com/office/drawing/2014/main" id="{DD830603-943C-D20F-F405-EE6BF4BB122C}"/>
                  </a:ext>
                </a:extLst>
              </p:cNvPr>
              <p:cNvSpPr/>
              <p:nvPr/>
            </p:nvSpPr>
            <p:spPr>
              <a:xfrm>
                <a:off x="5011737" y="5339450"/>
                <a:ext cx="38556" cy="69712"/>
              </a:xfrm>
              <a:custGeom>
                <a:avLst/>
                <a:gdLst>
                  <a:gd name="connsiteX0" fmla="*/ 28469 w 38556"/>
                  <a:gd name="connsiteY0" fmla="*/ 272 h 69712"/>
                  <a:gd name="connsiteX1" fmla="*/ 671 w 38556"/>
                  <a:gd name="connsiteY1" fmla="*/ 17821 h 69712"/>
                  <a:gd name="connsiteX2" fmla="*/ 12472 w 38556"/>
                  <a:gd name="connsiteY2" fmla="*/ 69686 h 69712"/>
                  <a:gd name="connsiteX3" fmla="*/ 38742 w 38556"/>
                  <a:gd name="connsiteY3" fmla="*/ 49469 h 69712"/>
                  <a:gd name="connsiteX4" fmla="*/ 28469 w 38556"/>
                  <a:gd name="connsiteY4" fmla="*/ 272 h 6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56" h="69712">
                    <a:moveTo>
                      <a:pt x="28469" y="272"/>
                    </a:moveTo>
                    <a:cubicBezTo>
                      <a:pt x="17542" y="-1340"/>
                      <a:pt x="2188" y="4103"/>
                      <a:pt x="671" y="17821"/>
                    </a:cubicBezTo>
                    <a:cubicBezTo>
                      <a:pt x="-856" y="31549"/>
                      <a:pt x="1046" y="70834"/>
                      <a:pt x="12472" y="69686"/>
                    </a:cubicBezTo>
                    <a:cubicBezTo>
                      <a:pt x="23903" y="68537"/>
                      <a:pt x="39519" y="62446"/>
                      <a:pt x="38742" y="49469"/>
                    </a:cubicBezTo>
                    <a:cubicBezTo>
                      <a:pt x="37976" y="36508"/>
                      <a:pt x="41411" y="2183"/>
                      <a:pt x="28469" y="27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6" name="Free-form: Shape 1814">
                <a:extLst>
                  <a:ext uri="{FF2B5EF4-FFF2-40B4-BE49-F238E27FC236}">
                    <a16:creationId xmlns:a16="http://schemas.microsoft.com/office/drawing/2014/main" id="{634A4EDF-4CF3-9A18-37CA-98DA82E10943}"/>
                  </a:ext>
                </a:extLst>
              </p:cNvPr>
              <p:cNvSpPr/>
              <p:nvPr/>
            </p:nvSpPr>
            <p:spPr>
              <a:xfrm>
                <a:off x="5007217" y="5282884"/>
                <a:ext cx="41493" cy="52273"/>
              </a:xfrm>
              <a:custGeom>
                <a:avLst/>
                <a:gdLst>
                  <a:gd name="connsiteX0" fmla="*/ 32598 w 41493"/>
                  <a:gd name="connsiteY0" fmla="*/ 26 h 52273"/>
                  <a:gd name="connsiteX1" fmla="*/ 2903 w 41493"/>
                  <a:gd name="connsiteY1" fmla="*/ 15664 h 52273"/>
                  <a:gd name="connsiteX2" fmla="*/ 10893 w 41493"/>
                  <a:gd name="connsiteY2" fmla="*/ 52261 h 52273"/>
                  <a:gd name="connsiteX3" fmla="*/ 40229 w 41493"/>
                  <a:gd name="connsiteY3" fmla="*/ 33203 h 52273"/>
                  <a:gd name="connsiteX4" fmla="*/ 32598 w 41493"/>
                  <a:gd name="connsiteY4" fmla="*/ 26 h 52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93" h="52273">
                    <a:moveTo>
                      <a:pt x="32598" y="26"/>
                    </a:moveTo>
                    <a:cubicBezTo>
                      <a:pt x="21933" y="597"/>
                      <a:pt x="7479" y="6123"/>
                      <a:pt x="2903" y="15664"/>
                    </a:cubicBezTo>
                    <a:cubicBezTo>
                      <a:pt x="-1664" y="25201"/>
                      <a:pt x="-1278" y="53039"/>
                      <a:pt x="10893" y="52261"/>
                    </a:cubicBezTo>
                    <a:cubicBezTo>
                      <a:pt x="23090" y="51499"/>
                      <a:pt x="40229" y="48069"/>
                      <a:pt x="40229" y="33203"/>
                    </a:cubicBezTo>
                    <a:cubicBezTo>
                      <a:pt x="40223" y="18321"/>
                      <a:pt x="46697" y="-736"/>
                      <a:pt x="32598" y="2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7" name="Free-form: Shape 1815">
                <a:extLst>
                  <a:ext uri="{FF2B5EF4-FFF2-40B4-BE49-F238E27FC236}">
                    <a16:creationId xmlns:a16="http://schemas.microsoft.com/office/drawing/2014/main" id="{7E470856-72B0-2030-6309-84739ED4364A}"/>
                  </a:ext>
                </a:extLst>
              </p:cNvPr>
              <p:cNvSpPr/>
              <p:nvPr/>
            </p:nvSpPr>
            <p:spPr>
              <a:xfrm>
                <a:off x="5072723" y="5278035"/>
                <a:ext cx="35198" cy="48538"/>
              </a:xfrm>
              <a:custGeom>
                <a:avLst/>
                <a:gdLst>
                  <a:gd name="connsiteX0" fmla="*/ 12418 w 35198"/>
                  <a:gd name="connsiteY0" fmla="*/ 1431 h 48538"/>
                  <a:gd name="connsiteX1" fmla="*/ 227 w 35198"/>
                  <a:gd name="connsiteY1" fmla="*/ 24711 h 48538"/>
                  <a:gd name="connsiteX2" fmla="*/ 15457 w 35198"/>
                  <a:gd name="connsiteY2" fmla="*/ 48357 h 48538"/>
                  <a:gd name="connsiteX3" fmla="*/ 34873 w 35198"/>
                  <a:gd name="connsiteY3" fmla="*/ 39196 h 48538"/>
                  <a:gd name="connsiteX4" fmla="*/ 12418 w 35198"/>
                  <a:gd name="connsiteY4" fmla="*/ 1431 h 48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8" h="48538">
                    <a:moveTo>
                      <a:pt x="12418" y="1431"/>
                    </a:moveTo>
                    <a:cubicBezTo>
                      <a:pt x="5338" y="3604"/>
                      <a:pt x="-149" y="12121"/>
                      <a:pt x="227" y="24711"/>
                    </a:cubicBezTo>
                    <a:cubicBezTo>
                      <a:pt x="607" y="37291"/>
                      <a:pt x="5549" y="50257"/>
                      <a:pt x="15457" y="48357"/>
                    </a:cubicBezTo>
                    <a:cubicBezTo>
                      <a:pt x="25366" y="46457"/>
                      <a:pt x="35650" y="48728"/>
                      <a:pt x="34873" y="39196"/>
                    </a:cubicBezTo>
                    <a:cubicBezTo>
                      <a:pt x="34128" y="29659"/>
                      <a:pt x="42504" y="-7704"/>
                      <a:pt x="12418" y="143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8" name="Free-form: Shape 1816">
                <a:extLst>
                  <a:ext uri="{FF2B5EF4-FFF2-40B4-BE49-F238E27FC236}">
                    <a16:creationId xmlns:a16="http://schemas.microsoft.com/office/drawing/2014/main" id="{59D9631B-7492-590D-DABD-23D90637BFA4}"/>
                  </a:ext>
                </a:extLst>
              </p:cNvPr>
              <p:cNvSpPr/>
              <p:nvPr/>
            </p:nvSpPr>
            <p:spPr>
              <a:xfrm>
                <a:off x="5071855" y="5220513"/>
                <a:ext cx="35925" cy="45100"/>
              </a:xfrm>
              <a:custGeom>
                <a:avLst/>
                <a:gdLst>
                  <a:gd name="connsiteX0" fmla="*/ 25848 w 35925"/>
                  <a:gd name="connsiteY0" fmla="*/ 997 h 45100"/>
                  <a:gd name="connsiteX1" fmla="*/ 1475 w 35925"/>
                  <a:gd name="connsiteY1" fmla="*/ 10925 h 45100"/>
                  <a:gd name="connsiteX2" fmla="*/ 14037 w 35925"/>
                  <a:gd name="connsiteY2" fmla="*/ 44870 h 45100"/>
                  <a:gd name="connsiteX3" fmla="*/ 32708 w 35925"/>
                  <a:gd name="connsiteY3" fmla="*/ 37609 h 45100"/>
                  <a:gd name="connsiteX4" fmla="*/ 25848 w 35925"/>
                  <a:gd name="connsiteY4" fmla="*/ 997 h 45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25" h="45100">
                    <a:moveTo>
                      <a:pt x="25848" y="997"/>
                    </a:moveTo>
                    <a:cubicBezTo>
                      <a:pt x="16392" y="-332"/>
                      <a:pt x="5285" y="-2443"/>
                      <a:pt x="1475" y="10925"/>
                    </a:cubicBezTo>
                    <a:cubicBezTo>
                      <a:pt x="-2335" y="24262"/>
                      <a:pt x="2622" y="46389"/>
                      <a:pt x="14037" y="44870"/>
                    </a:cubicBezTo>
                    <a:cubicBezTo>
                      <a:pt x="25468" y="43330"/>
                      <a:pt x="30800" y="49437"/>
                      <a:pt x="32708" y="37609"/>
                    </a:cubicBezTo>
                    <a:cubicBezTo>
                      <a:pt x="34610" y="25786"/>
                      <a:pt x="42220" y="3278"/>
                      <a:pt x="25848" y="99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29" name="Free-form: Shape 1817">
                <a:extLst>
                  <a:ext uri="{FF2B5EF4-FFF2-40B4-BE49-F238E27FC236}">
                    <a16:creationId xmlns:a16="http://schemas.microsoft.com/office/drawing/2014/main" id="{E7B04C1C-922D-E4D2-1630-746752A63469}"/>
                  </a:ext>
                </a:extLst>
              </p:cNvPr>
              <p:cNvSpPr/>
              <p:nvPr/>
            </p:nvSpPr>
            <p:spPr>
              <a:xfrm>
                <a:off x="5012892" y="5220262"/>
                <a:ext cx="43741" cy="54320"/>
              </a:xfrm>
              <a:custGeom>
                <a:avLst/>
                <a:gdLst>
                  <a:gd name="connsiteX0" fmla="*/ 25405 w 43741"/>
                  <a:gd name="connsiteY0" fmla="*/ 1248 h 54320"/>
                  <a:gd name="connsiteX1" fmla="*/ 4842 w 43741"/>
                  <a:gd name="connsiteY1" fmla="*/ 19162 h 54320"/>
                  <a:gd name="connsiteX2" fmla="*/ 6735 w 43741"/>
                  <a:gd name="connsiteY2" fmla="*/ 54261 h 54320"/>
                  <a:gd name="connsiteX3" fmla="*/ 38733 w 43741"/>
                  <a:gd name="connsiteY3" fmla="*/ 42814 h 54320"/>
                  <a:gd name="connsiteX4" fmla="*/ 25405 w 43741"/>
                  <a:gd name="connsiteY4" fmla="*/ 1248 h 5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1" h="54320">
                    <a:moveTo>
                      <a:pt x="25405" y="1248"/>
                    </a:moveTo>
                    <a:cubicBezTo>
                      <a:pt x="18279" y="3529"/>
                      <a:pt x="9789" y="6958"/>
                      <a:pt x="4842" y="19162"/>
                    </a:cubicBezTo>
                    <a:cubicBezTo>
                      <a:pt x="-109" y="31382"/>
                      <a:pt x="-3159" y="55800"/>
                      <a:pt x="6735" y="54261"/>
                    </a:cubicBezTo>
                    <a:cubicBezTo>
                      <a:pt x="16659" y="52731"/>
                      <a:pt x="34548" y="52731"/>
                      <a:pt x="38733" y="42814"/>
                    </a:cubicBezTo>
                    <a:cubicBezTo>
                      <a:pt x="42919" y="32896"/>
                      <a:pt x="52817" y="-7532"/>
                      <a:pt x="25405" y="124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0" name="Free-form: Shape 1818">
                <a:extLst>
                  <a:ext uri="{FF2B5EF4-FFF2-40B4-BE49-F238E27FC236}">
                    <a16:creationId xmlns:a16="http://schemas.microsoft.com/office/drawing/2014/main" id="{4CEF2666-8A3E-FDDD-E746-A5F7144A674C}"/>
                  </a:ext>
                </a:extLst>
              </p:cNvPr>
              <p:cNvSpPr/>
              <p:nvPr/>
            </p:nvSpPr>
            <p:spPr>
              <a:xfrm>
                <a:off x="5018403" y="5172207"/>
                <a:ext cx="49311" cy="42031"/>
              </a:xfrm>
              <a:custGeom>
                <a:avLst/>
                <a:gdLst>
                  <a:gd name="connsiteX0" fmla="*/ 41979 w 49311"/>
                  <a:gd name="connsiteY0" fmla="*/ 115 h 42031"/>
                  <a:gd name="connsiteX1" fmla="*/ 16850 w 49311"/>
                  <a:gd name="connsiteY1" fmla="*/ 8493 h 42031"/>
                  <a:gd name="connsiteX2" fmla="*/ 2365 w 49311"/>
                  <a:gd name="connsiteY2" fmla="*/ 41671 h 42031"/>
                  <a:gd name="connsiteX3" fmla="*/ 39691 w 49311"/>
                  <a:gd name="connsiteY3" fmla="*/ 32901 h 42031"/>
                  <a:gd name="connsiteX4" fmla="*/ 41979 w 49311"/>
                  <a:gd name="connsiteY4" fmla="*/ 115 h 4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11" h="42031">
                    <a:moveTo>
                      <a:pt x="41979" y="115"/>
                    </a:moveTo>
                    <a:cubicBezTo>
                      <a:pt x="35161" y="919"/>
                      <a:pt x="22948" y="867"/>
                      <a:pt x="16850" y="8493"/>
                    </a:cubicBezTo>
                    <a:cubicBezTo>
                      <a:pt x="10741" y="16125"/>
                      <a:pt x="-5621" y="40527"/>
                      <a:pt x="2365" y="41671"/>
                    </a:cubicBezTo>
                    <a:cubicBezTo>
                      <a:pt x="10371" y="42829"/>
                      <a:pt x="35114" y="41671"/>
                      <a:pt x="39691" y="32901"/>
                    </a:cubicBezTo>
                    <a:cubicBezTo>
                      <a:pt x="44267" y="24142"/>
                      <a:pt x="57976" y="-1806"/>
                      <a:pt x="41979" y="11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1" name="Free-form: Shape 1819">
                <a:extLst>
                  <a:ext uri="{FF2B5EF4-FFF2-40B4-BE49-F238E27FC236}">
                    <a16:creationId xmlns:a16="http://schemas.microsoft.com/office/drawing/2014/main" id="{D1329F67-8C66-9924-F57F-4A2F89306016}"/>
                  </a:ext>
                </a:extLst>
              </p:cNvPr>
              <p:cNvSpPr/>
              <p:nvPr/>
            </p:nvSpPr>
            <p:spPr>
              <a:xfrm>
                <a:off x="5077393" y="5181932"/>
                <a:ext cx="44807" cy="31080"/>
              </a:xfrm>
              <a:custGeom>
                <a:avLst/>
                <a:gdLst>
                  <a:gd name="connsiteX0" fmla="*/ 38209 w 44807"/>
                  <a:gd name="connsiteY0" fmla="*/ 2198 h 31080"/>
                  <a:gd name="connsiteX1" fmla="*/ 12308 w 44807"/>
                  <a:gd name="connsiteY1" fmla="*/ 4489 h 31080"/>
                  <a:gd name="connsiteX2" fmla="*/ 5069 w 44807"/>
                  <a:gd name="connsiteY2" fmla="*/ 29665 h 31080"/>
                  <a:gd name="connsiteX3" fmla="*/ 36682 w 44807"/>
                  <a:gd name="connsiteY3" fmla="*/ 26987 h 31080"/>
                  <a:gd name="connsiteX4" fmla="*/ 38209 w 44807"/>
                  <a:gd name="connsiteY4" fmla="*/ 2198 h 31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07" h="31080">
                    <a:moveTo>
                      <a:pt x="38209" y="2198"/>
                    </a:moveTo>
                    <a:cubicBezTo>
                      <a:pt x="32074" y="2049"/>
                      <a:pt x="18787" y="-3899"/>
                      <a:pt x="12308" y="4489"/>
                    </a:cubicBezTo>
                    <a:cubicBezTo>
                      <a:pt x="5840" y="12888"/>
                      <a:pt x="-6727" y="29665"/>
                      <a:pt x="5069" y="29665"/>
                    </a:cubicBezTo>
                    <a:cubicBezTo>
                      <a:pt x="16880" y="29665"/>
                      <a:pt x="33247" y="34253"/>
                      <a:pt x="36682" y="26987"/>
                    </a:cubicBezTo>
                    <a:cubicBezTo>
                      <a:pt x="40111" y="19757"/>
                      <a:pt x="52673" y="2589"/>
                      <a:pt x="38209" y="219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2" name="Free-form: Shape 1820">
                <a:extLst>
                  <a:ext uri="{FF2B5EF4-FFF2-40B4-BE49-F238E27FC236}">
                    <a16:creationId xmlns:a16="http://schemas.microsoft.com/office/drawing/2014/main" id="{DF5EB8FD-FEFF-C47A-B54D-36DC31835AE4}"/>
                  </a:ext>
                </a:extLst>
              </p:cNvPr>
              <p:cNvSpPr/>
              <p:nvPr/>
            </p:nvSpPr>
            <p:spPr>
              <a:xfrm>
                <a:off x="5096351" y="5126833"/>
                <a:ext cx="31011" cy="46632"/>
              </a:xfrm>
              <a:custGeom>
                <a:avLst/>
                <a:gdLst>
                  <a:gd name="connsiteX0" fmla="*/ 30295 w 31011"/>
                  <a:gd name="connsiteY0" fmla="*/ 8491 h 46632"/>
                  <a:gd name="connsiteX1" fmla="*/ 10108 w 31011"/>
                  <a:gd name="connsiteY1" fmla="*/ 102 h 46632"/>
                  <a:gd name="connsiteX2" fmla="*/ 7830 w 31011"/>
                  <a:gd name="connsiteY2" fmla="*/ 9629 h 46632"/>
                  <a:gd name="connsiteX3" fmla="*/ 209 w 31011"/>
                  <a:gd name="connsiteY3" fmla="*/ 41673 h 46632"/>
                  <a:gd name="connsiteX4" fmla="*/ 30295 w 31011"/>
                  <a:gd name="connsiteY4" fmla="*/ 8491 h 46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11" h="46632">
                    <a:moveTo>
                      <a:pt x="30295" y="8491"/>
                    </a:moveTo>
                    <a:cubicBezTo>
                      <a:pt x="29251" y="2425"/>
                      <a:pt x="15440" y="869"/>
                      <a:pt x="10108" y="102"/>
                    </a:cubicBezTo>
                    <a:cubicBezTo>
                      <a:pt x="4775" y="-665"/>
                      <a:pt x="6683" y="3902"/>
                      <a:pt x="7830" y="9629"/>
                    </a:cubicBezTo>
                    <a:cubicBezTo>
                      <a:pt x="8966" y="15350"/>
                      <a:pt x="585" y="32136"/>
                      <a:pt x="209" y="41673"/>
                    </a:cubicBezTo>
                    <a:cubicBezTo>
                      <a:pt x="-171" y="51205"/>
                      <a:pt x="37530" y="50442"/>
                      <a:pt x="30295" y="849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3" name="Free-form: Shape 1821">
                <a:extLst>
                  <a:ext uri="{FF2B5EF4-FFF2-40B4-BE49-F238E27FC236}">
                    <a16:creationId xmlns:a16="http://schemas.microsoft.com/office/drawing/2014/main" id="{4165F7C7-A7ED-7E51-DC99-F9F0E4924E8C}"/>
                  </a:ext>
                </a:extLst>
              </p:cNvPr>
              <p:cNvSpPr/>
              <p:nvPr/>
            </p:nvSpPr>
            <p:spPr>
              <a:xfrm>
                <a:off x="5031157" y="5115616"/>
                <a:ext cx="43300" cy="44209"/>
              </a:xfrm>
              <a:custGeom>
                <a:avLst/>
                <a:gdLst>
                  <a:gd name="connsiteX0" fmla="*/ 34165 w 43300"/>
                  <a:gd name="connsiteY0" fmla="*/ 1789 h 44209"/>
                  <a:gd name="connsiteX1" fmla="*/ 10944 w 43300"/>
                  <a:gd name="connsiteY1" fmla="*/ 249 h 44209"/>
                  <a:gd name="connsiteX2" fmla="*/ 279 w 43300"/>
                  <a:gd name="connsiteY2" fmla="*/ 15898 h 44209"/>
                  <a:gd name="connsiteX3" fmla="*/ 16281 w 43300"/>
                  <a:gd name="connsiteY3" fmla="*/ 43354 h 44209"/>
                  <a:gd name="connsiteX4" fmla="*/ 40269 w 43300"/>
                  <a:gd name="connsiteY4" fmla="*/ 36485 h 44209"/>
                  <a:gd name="connsiteX5" fmla="*/ 34165 w 43300"/>
                  <a:gd name="connsiteY5" fmla="*/ 1789 h 4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00" h="44209">
                    <a:moveTo>
                      <a:pt x="34165" y="1789"/>
                    </a:moveTo>
                    <a:cubicBezTo>
                      <a:pt x="27727" y="4121"/>
                      <a:pt x="16667" y="1789"/>
                      <a:pt x="10944" y="249"/>
                    </a:cubicBezTo>
                    <a:cubicBezTo>
                      <a:pt x="5241" y="-1270"/>
                      <a:pt x="-477" y="4827"/>
                      <a:pt x="279" y="15898"/>
                    </a:cubicBezTo>
                    <a:cubicBezTo>
                      <a:pt x="1040" y="26948"/>
                      <a:pt x="4856" y="42592"/>
                      <a:pt x="16281" y="43354"/>
                    </a:cubicBezTo>
                    <a:cubicBezTo>
                      <a:pt x="27717" y="44106"/>
                      <a:pt x="38371" y="46784"/>
                      <a:pt x="40269" y="36485"/>
                    </a:cubicBezTo>
                    <a:cubicBezTo>
                      <a:pt x="42176" y="26186"/>
                      <a:pt x="49036" y="-3572"/>
                      <a:pt x="34165" y="1789"/>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4" name="Free-form: Shape 1822">
                <a:extLst>
                  <a:ext uri="{FF2B5EF4-FFF2-40B4-BE49-F238E27FC236}">
                    <a16:creationId xmlns:a16="http://schemas.microsoft.com/office/drawing/2014/main" id="{DECB7678-37F1-2082-8AAE-91647651A0B6}"/>
                  </a:ext>
                </a:extLst>
              </p:cNvPr>
              <p:cNvSpPr/>
              <p:nvPr/>
            </p:nvSpPr>
            <p:spPr>
              <a:xfrm>
                <a:off x="5032085" y="5068124"/>
                <a:ext cx="39169" cy="42075"/>
              </a:xfrm>
              <a:custGeom>
                <a:avLst/>
                <a:gdLst>
                  <a:gd name="connsiteX0" fmla="*/ 36678 w 39169"/>
                  <a:gd name="connsiteY0" fmla="*/ 16097 h 42075"/>
                  <a:gd name="connsiteX1" fmla="*/ 19915 w 39169"/>
                  <a:gd name="connsiteY1" fmla="*/ 1998 h 42075"/>
                  <a:gd name="connsiteX2" fmla="*/ 3543 w 39169"/>
                  <a:gd name="connsiteY2" fmla="*/ 3899 h 42075"/>
                  <a:gd name="connsiteX3" fmla="*/ 2386 w 39169"/>
                  <a:gd name="connsiteY3" fmla="*/ 28307 h 42075"/>
                  <a:gd name="connsiteX4" fmla="*/ 23339 w 39169"/>
                  <a:gd name="connsiteY4" fmla="*/ 41654 h 42075"/>
                  <a:gd name="connsiteX5" fmla="*/ 36673 w 39169"/>
                  <a:gd name="connsiteY5" fmla="*/ 17616 h 4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69" h="42075">
                    <a:moveTo>
                      <a:pt x="36678" y="16097"/>
                    </a:moveTo>
                    <a:cubicBezTo>
                      <a:pt x="32873" y="11139"/>
                      <a:pt x="25257" y="2750"/>
                      <a:pt x="19915" y="1998"/>
                    </a:cubicBezTo>
                    <a:cubicBezTo>
                      <a:pt x="14583" y="1226"/>
                      <a:pt x="6196" y="-2971"/>
                      <a:pt x="3543" y="3899"/>
                    </a:cubicBezTo>
                    <a:cubicBezTo>
                      <a:pt x="869" y="10768"/>
                      <a:pt x="-1790" y="17246"/>
                      <a:pt x="2386" y="28307"/>
                    </a:cubicBezTo>
                    <a:cubicBezTo>
                      <a:pt x="6582" y="39357"/>
                      <a:pt x="14577" y="43564"/>
                      <a:pt x="23339" y="41654"/>
                    </a:cubicBezTo>
                    <a:cubicBezTo>
                      <a:pt x="32101" y="39743"/>
                      <a:pt x="45054" y="34033"/>
                      <a:pt x="36673" y="17616"/>
                    </a:cubicBezTo>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5" name="Free-form: Shape 1823">
                <a:extLst>
                  <a:ext uri="{FF2B5EF4-FFF2-40B4-BE49-F238E27FC236}">
                    <a16:creationId xmlns:a16="http://schemas.microsoft.com/office/drawing/2014/main" id="{272A5F11-3064-35A4-BFAF-E1608DE6794D}"/>
                  </a:ext>
                </a:extLst>
              </p:cNvPr>
              <p:cNvSpPr/>
              <p:nvPr/>
            </p:nvSpPr>
            <p:spPr>
              <a:xfrm>
                <a:off x="5026514" y="5029586"/>
                <a:ext cx="21358" cy="28587"/>
              </a:xfrm>
              <a:custGeom>
                <a:avLst/>
                <a:gdLst>
                  <a:gd name="connsiteX0" fmla="*/ 13692 w 21358"/>
                  <a:gd name="connsiteY0" fmla="*/ 8495 h 28587"/>
                  <a:gd name="connsiteX1" fmla="*/ 734 w 21358"/>
                  <a:gd name="connsiteY1" fmla="*/ 4293 h 28587"/>
                  <a:gd name="connsiteX2" fmla="*/ 13692 w 21358"/>
                  <a:gd name="connsiteY2" fmla="*/ 27939 h 28587"/>
                  <a:gd name="connsiteX3" fmla="*/ 13692 w 21358"/>
                  <a:gd name="connsiteY3" fmla="*/ 8495 h 28587"/>
                </a:gdLst>
                <a:ahLst/>
                <a:cxnLst>
                  <a:cxn ang="0">
                    <a:pos x="connsiteX0" y="connsiteY0"/>
                  </a:cxn>
                  <a:cxn ang="0">
                    <a:pos x="connsiteX1" y="connsiteY1"/>
                  </a:cxn>
                  <a:cxn ang="0">
                    <a:pos x="connsiteX2" y="connsiteY2"/>
                  </a:cxn>
                  <a:cxn ang="0">
                    <a:pos x="connsiteX3" y="connsiteY3"/>
                  </a:cxn>
                </a:cxnLst>
                <a:rect l="l" t="t" r="r" b="b"/>
                <a:pathLst>
                  <a:path w="21358" h="28587">
                    <a:moveTo>
                      <a:pt x="13692" y="8495"/>
                    </a:moveTo>
                    <a:cubicBezTo>
                      <a:pt x="8370" y="4273"/>
                      <a:pt x="2636" y="-5614"/>
                      <a:pt x="734" y="4293"/>
                    </a:cubicBezTo>
                    <a:cubicBezTo>
                      <a:pt x="-1159" y="14211"/>
                      <a:pt x="1875" y="23753"/>
                      <a:pt x="13692" y="27939"/>
                    </a:cubicBezTo>
                    <a:cubicBezTo>
                      <a:pt x="25492" y="32131"/>
                      <a:pt x="22819" y="15746"/>
                      <a:pt x="13692" y="849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6" name="Free-form: Shape 1824">
                <a:extLst>
                  <a:ext uri="{FF2B5EF4-FFF2-40B4-BE49-F238E27FC236}">
                    <a16:creationId xmlns:a16="http://schemas.microsoft.com/office/drawing/2014/main" id="{32CE7A37-DF32-BEC8-10EA-F0F71F3C9A14}"/>
                  </a:ext>
                </a:extLst>
              </p:cNvPr>
              <p:cNvSpPr/>
              <p:nvPr/>
            </p:nvSpPr>
            <p:spPr>
              <a:xfrm>
                <a:off x="5016963" y="4948960"/>
                <a:ext cx="50730" cy="64765"/>
              </a:xfrm>
              <a:custGeom>
                <a:avLst/>
                <a:gdLst>
                  <a:gd name="connsiteX0" fmla="*/ 41887 w 50730"/>
                  <a:gd name="connsiteY0" fmla="*/ 41826 h 64765"/>
                  <a:gd name="connsiteX1" fmla="*/ 48360 w 50730"/>
                  <a:gd name="connsiteY1" fmla="*/ 9791 h 64765"/>
                  <a:gd name="connsiteX2" fmla="*/ 19436 w 50730"/>
                  <a:gd name="connsiteY2" fmla="*/ 1403 h 64765"/>
                  <a:gd name="connsiteX3" fmla="*/ 375 w 50730"/>
                  <a:gd name="connsiteY3" fmla="*/ 34967 h 64765"/>
                  <a:gd name="connsiteX4" fmla="*/ 23997 w 50730"/>
                  <a:gd name="connsiteY4" fmla="*/ 63180 h 64765"/>
                  <a:gd name="connsiteX5" fmla="*/ 41887 w 50730"/>
                  <a:gd name="connsiteY5" fmla="*/ 41826 h 6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30" h="64765">
                    <a:moveTo>
                      <a:pt x="41887" y="41826"/>
                    </a:moveTo>
                    <a:cubicBezTo>
                      <a:pt x="49553" y="38396"/>
                      <a:pt x="54094" y="17428"/>
                      <a:pt x="48360" y="9791"/>
                    </a:cubicBezTo>
                    <a:cubicBezTo>
                      <a:pt x="42668" y="2160"/>
                      <a:pt x="25139" y="-2407"/>
                      <a:pt x="19436" y="1403"/>
                    </a:cubicBezTo>
                    <a:cubicBezTo>
                      <a:pt x="13724" y="5214"/>
                      <a:pt x="-1522" y="13983"/>
                      <a:pt x="375" y="34967"/>
                    </a:cubicBezTo>
                    <a:cubicBezTo>
                      <a:pt x="2293" y="55945"/>
                      <a:pt x="17518" y="69663"/>
                      <a:pt x="23997" y="63180"/>
                    </a:cubicBezTo>
                    <a:cubicBezTo>
                      <a:pt x="30476" y="56702"/>
                      <a:pt x="30857" y="46795"/>
                      <a:pt x="41887" y="4182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7" name="Free-form: Shape 1825">
                <a:extLst>
                  <a:ext uri="{FF2B5EF4-FFF2-40B4-BE49-F238E27FC236}">
                    <a16:creationId xmlns:a16="http://schemas.microsoft.com/office/drawing/2014/main" id="{121AF7B8-51A1-CB83-5B5A-718011A83B29}"/>
                  </a:ext>
                </a:extLst>
              </p:cNvPr>
              <p:cNvSpPr/>
              <p:nvPr/>
            </p:nvSpPr>
            <p:spPr>
              <a:xfrm>
                <a:off x="5052833" y="5001072"/>
                <a:ext cx="51624" cy="60470"/>
              </a:xfrm>
              <a:custGeom>
                <a:avLst/>
                <a:gdLst>
                  <a:gd name="connsiteX0" fmla="*/ 35348 w 51624"/>
                  <a:gd name="connsiteY0" fmla="*/ 3437 h 60470"/>
                  <a:gd name="connsiteX1" fmla="*/ 3365 w 51624"/>
                  <a:gd name="connsiteY1" fmla="*/ 6877 h 60470"/>
                  <a:gd name="connsiteX2" fmla="*/ 12122 w 51624"/>
                  <a:gd name="connsiteY2" fmla="*/ 46924 h 60470"/>
                  <a:gd name="connsiteX3" fmla="*/ 35348 w 51624"/>
                  <a:gd name="connsiteY3" fmla="*/ 57222 h 60470"/>
                  <a:gd name="connsiteX4" fmla="*/ 51726 w 51624"/>
                  <a:gd name="connsiteY4" fmla="*/ 32804 h 60470"/>
                  <a:gd name="connsiteX5" fmla="*/ 35348 w 51624"/>
                  <a:gd name="connsiteY5" fmla="*/ 3437 h 6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24" h="60470">
                    <a:moveTo>
                      <a:pt x="35348" y="3437"/>
                    </a:moveTo>
                    <a:cubicBezTo>
                      <a:pt x="28191" y="59"/>
                      <a:pt x="9834" y="-3422"/>
                      <a:pt x="3365" y="6877"/>
                    </a:cubicBezTo>
                    <a:cubicBezTo>
                      <a:pt x="-3124" y="17186"/>
                      <a:pt x="686" y="34715"/>
                      <a:pt x="12122" y="46924"/>
                    </a:cubicBezTo>
                    <a:cubicBezTo>
                      <a:pt x="23542" y="59123"/>
                      <a:pt x="32299" y="64462"/>
                      <a:pt x="35348" y="57222"/>
                    </a:cubicBezTo>
                    <a:cubicBezTo>
                      <a:pt x="38398" y="49972"/>
                      <a:pt x="53237" y="43875"/>
                      <a:pt x="51726" y="32804"/>
                    </a:cubicBezTo>
                    <a:cubicBezTo>
                      <a:pt x="50204" y="21754"/>
                      <a:pt x="49062" y="9926"/>
                      <a:pt x="35348" y="343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8" name="Free-form: Shape 1826">
                <a:extLst>
                  <a:ext uri="{FF2B5EF4-FFF2-40B4-BE49-F238E27FC236}">
                    <a16:creationId xmlns:a16="http://schemas.microsoft.com/office/drawing/2014/main" id="{027C92BE-7D43-E68B-2479-638C65BD3491}"/>
                  </a:ext>
                </a:extLst>
              </p:cNvPr>
              <p:cNvSpPr/>
              <p:nvPr/>
            </p:nvSpPr>
            <p:spPr>
              <a:xfrm>
                <a:off x="5094534" y="5051812"/>
                <a:ext cx="50952" cy="56529"/>
              </a:xfrm>
              <a:custGeom>
                <a:avLst/>
                <a:gdLst>
                  <a:gd name="connsiteX0" fmla="*/ 40868 w 50952"/>
                  <a:gd name="connsiteY0" fmla="*/ 14856 h 56529"/>
                  <a:gd name="connsiteX1" fmla="*/ 11173 w 50952"/>
                  <a:gd name="connsiteY1" fmla="*/ 757 h 56529"/>
                  <a:gd name="connsiteX2" fmla="*/ 869 w 50952"/>
                  <a:gd name="connsiteY2" fmla="*/ 22106 h 56529"/>
                  <a:gd name="connsiteX3" fmla="*/ 18783 w 50952"/>
                  <a:gd name="connsiteY3" fmla="*/ 49578 h 56529"/>
                  <a:gd name="connsiteX4" fmla="*/ 43923 w 50952"/>
                  <a:gd name="connsiteY4" fmla="*/ 51107 h 56529"/>
                  <a:gd name="connsiteX5" fmla="*/ 40868 w 50952"/>
                  <a:gd name="connsiteY5" fmla="*/ 14856 h 5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2" h="56529">
                    <a:moveTo>
                      <a:pt x="40868" y="14856"/>
                    </a:moveTo>
                    <a:cubicBezTo>
                      <a:pt x="31119" y="6658"/>
                      <a:pt x="18403" y="-2683"/>
                      <a:pt x="11173" y="757"/>
                    </a:cubicBezTo>
                    <a:cubicBezTo>
                      <a:pt x="3933" y="4176"/>
                      <a:pt x="-1790" y="13337"/>
                      <a:pt x="869" y="22106"/>
                    </a:cubicBezTo>
                    <a:cubicBezTo>
                      <a:pt x="3553" y="30891"/>
                      <a:pt x="8499" y="44228"/>
                      <a:pt x="18783" y="49578"/>
                    </a:cubicBezTo>
                    <a:cubicBezTo>
                      <a:pt x="29057" y="54907"/>
                      <a:pt x="40488" y="61396"/>
                      <a:pt x="43923" y="51107"/>
                    </a:cubicBezTo>
                    <a:cubicBezTo>
                      <a:pt x="47337" y="40798"/>
                      <a:pt x="59914" y="30881"/>
                      <a:pt x="40868" y="1485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39" name="Free-form: Shape 1827">
                <a:extLst>
                  <a:ext uri="{FF2B5EF4-FFF2-40B4-BE49-F238E27FC236}">
                    <a16:creationId xmlns:a16="http://schemas.microsoft.com/office/drawing/2014/main" id="{1A14E157-14B3-1D24-6D85-4C728F8BF55C}"/>
                  </a:ext>
                </a:extLst>
              </p:cNvPr>
              <p:cNvSpPr/>
              <p:nvPr/>
            </p:nvSpPr>
            <p:spPr>
              <a:xfrm>
                <a:off x="5149082" y="5093955"/>
                <a:ext cx="61574" cy="43645"/>
              </a:xfrm>
              <a:custGeom>
                <a:avLst/>
                <a:gdLst>
                  <a:gd name="connsiteX0" fmla="*/ 37344 w 61574"/>
                  <a:gd name="connsiteY0" fmla="*/ 7431 h 43645"/>
                  <a:gd name="connsiteX1" fmla="*/ 6873 w 61574"/>
                  <a:gd name="connsiteY1" fmla="*/ 1700 h 43645"/>
                  <a:gd name="connsiteX2" fmla="*/ 3818 w 61574"/>
                  <a:gd name="connsiteY2" fmla="*/ 28405 h 43645"/>
                  <a:gd name="connsiteX3" fmla="*/ 47633 w 61574"/>
                  <a:gd name="connsiteY3" fmla="*/ 43652 h 43645"/>
                  <a:gd name="connsiteX4" fmla="*/ 61717 w 61574"/>
                  <a:gd name="connsiteY4" fmla="*/ 26113 h 43645"/>
                  <a:gd name="connsiteX5" fmla="*/ 37344 w 61574"/>
                  <a:gd name="connsiteY5" fmla="*/ 7431 h 4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4" h="43645">
                    <a:moveTo>
                      <a:pt x="37344" y="7431"/>
                    </a:moveTo>
                    <a:cubicBezTo>
                      <a:pt x="30536" y="5238"/>
                      <a:pt x="12225" y="-3630"/>
                      <a:pt x="6873" y="1700"/>
                    </a:cubicBezTo>
                    <a:cubicBezTo>
                      <a:pt x="1540" y="7040"/>
                      <a:pt x="-3401" y="21535"/>
                      <a:pt x="3818" y="28405"/>
                    </a:cubicBezTo>
                    <a:cubicBezTo>
                      <a:pt x="11079" y="35284"/>
                      <a:pt x="39632" y="43281"/>
                      <a:pt x="47633" y="43652"/>
                    </a:cubicBezTo>
                    <a:cubicBezTo>
                      <a:pt x="55619" y="44053"/>
                      <a:pt x="62473" y="36036"/>
                      <a:pt x="61717" y="26113"/>
                    </a:cubicBezTo>
                    <a:cubicBezTo>
                      <a:pt x="60967" y="16201"/>
                      <a:pt x="56385" y="13523"/>
                      <a:pt x="37344" y="743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0" name="Free-form: Shape 1828">
                <a:extLst>
                  <a:ext uri="{FF2B5EF4-FFF2-40B4-BE49-F238E27FC236}">
                    <a16:creationId xmlns:a16="http://schemas.microsoft.com/office/drawing/2014/main" id="{88721A5D-A04A-2017-3ABA-85BEE1E1E0F8}"/>
                  </a:ext>
                </a:extLst>
              </p:cNvPr>
              <p:cNvSpPr/>
              <p:nvPr/>
            </p:nvSpPr>
            <p:spPr>
              <a:xfrm>
                <a:off x="5217435" y="5119641"/>
                <a:ext cx="55465" cy="38079"/>
              </a:xfrm>
              <a:custGeom>
                <a:avLst/>
                <a:gdLst>
                  <a:gd name="connsiteX0" fmla="*/ 32983 w 55465"/>
                  <a:gd name="connsiteY0" fmla="*/ 801 h 38079"/>
                  <a:gd name="connsiteX1" fmla="*/ 4409 w 55465"/>
                  <a:gd name="connsiteY1" fmla="*/ 8433 h 38079"/>
                  <a:gd name="connsiteX2" fmla="*/ 7072 w 55465"/>
                  <a:gd name="connsiteY2" fmla="*/ 32841 h 38079"/>
                  <a:gd name="connsiteX3" fmla="*/ 48970 w 55465"/>
                  <a:gd name="connsiteY3" fmla="*/ 37799 h 38079"/>
                  <a:gd name="connsiteX4" fmla="*/ 32983 w 55465"/>
                  <a:gd name="connsiteY4" fmla="*/ 801 h 38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65" h="38079">
                    <a:moveTo>
                      <a:pt x="32983" y="801"/>
                    </a:moveTo>
                    <a:cubicBezTo>
                      <a:pt x="22077" y="-625"/>
                      <a:pt x="12029" y="-1099"/>
                      <a:pt x="4409" y="8433"/>
                    </a:cubicBezTo>
                    <a:cubicBezTo>
                      <a:pt x="-3201" y="17959"/>
                      <a:pt x="604" y="27511"/>
                      <a:pt x="7072" y="32841"/>
                    </a:cubicBezTo>
                    <a:cubicBezTo>
                      <a:pt x="13551" y="38181"/>
                      <a:pt x="42110" y="38562"/>
                      <a:pt x="48970" y="37799"/>
                    </a:cubicBezTo>
                    <a:cubicBezTo>
                      <a:pt x="55829" y="37037"/>
                      <a:pt x="64966" y="5003"/>
                      <a:pt x="32983" y="80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1" name="Free-form: Shape 1829">
                <a:extLst>
                  <a:ext uri="{FF2B5EF4-FFF2-40B4-BE49-F238E27FC236}">
                    <a16:creationId xmlns:a16="http://schemas.microsoft.com/office/drawing/2014/main" id="{429CE857-2355-36F4-6F66-D159BED35DDE}"/>
                  </a:ext>
                </a:extLst>
              </p:cNvPr>
              <p:cNvSpPr/>
              <p:nvPr/>
            </p:nvSpPr>
            <p:spPr>
              <a:xfrm>
                <a:off x="5282567" y="5128729"/>
                <a:ext cx="65843" cy="35032"/>
              </a:xfrm>
              <a:custGeom>
                <a:avLst/>
                <a:gdLst>
                  <a:gd name="connsiteX0" fmla="*/ 18489 w 65843"/>
                  <a:gd name="connsiteY0" fmla="*/ 503 h 35032"/>
                  <a:gd name="connsiteX1" fmla="*/ 199 w 65843"/>
                  <a:gd name="connsiteY1" fmla="*/ 15359 h 35032"/>
                  <a:gd name="connsiteX2" fmla="*/ 17342 w 65843"/>
                  <a:gd name="connsiteY2" fmla="*/ 33675 h 35032"/>
                  <a:gd name="connsiteX3" fmla="*/ 53537 w 65843"/>
                  <a:gd name="connsiteY3" fmla="*/ 30245 h 35032"/>
                  <a:gd name="connsiteX4" fmla="*/ 64572 w 65843"/>
                  <a:gd name="connsiteY4" fmla="*/ 6219 h 35032"/>
                  <a:gd name="connsiteX5" fmla="*/ 18489 w 65843"/>
                  <a:gd name="connsiteY5" fmla="*/ 503 h 3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843" h="35032">
                    <a:moveTo>
                      <a:pt x="18489" y="503"/>
                    </a:moveTo>
                    <a:cubicBezTo>
                      <a:pt x="9428" y="-1469"/>
                      <a:pt x="-172" y="2403"/>
                      <a:pt x="199" y="15359"/>
                    </a:cubicBezTo>
                    <a:cubicBezTo>
                      <a:pt x="579" y="28325"/>
                      <a:pt x="5541" y="31765"/>
                      <a:pt x="17342" y="33675"/>
                    </a:cubicBezTo>
                    <a:cubicBezTo>
                      <a:pt x="29148" y="35585"/>
                      <a:pt x="44764" y="36342"/>
                      <a:pt x="53537" y="30245"/>
                    </a:cubicBezTo>
                    <a:cubicBezTo>
                      <a:pt x="62278" y="24128"/>
                      <a:pt x="69148" y="14226"/>
                      <a:pt x="64572" y="6219"/>
                    </a:cubicBezTo>
                    <a:cubicBezTo>
                      <a:pt x="59995" y="-1789"/>
                      <a:pt x="36008" y="4303"/>
                      <a:pt x="18489" y="50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2" name="Free-form: Shape 1830">
                <a:extLst>
                  <a:ext uri="{FF2B5EF4-FFF2-40B4-BE49-F238E27FC236}">
                    <a16:creationId xmlns:a16="http://schemas.microsoft.com/office/drawing/2014/main" id="{520FB207-3B58-F405-03B4-0FA3AF2EBB54}"/>
                  </a:ext>
                </a:extLst>
              </p:cNvPr>
              <p:cNvSpPr/>
              <p:nvPr/>
            </p:nvSpPr>
            <p:spPr>
              <a:xfrm>
                <a:off x="5354427" y="5126699"/>
                <a:ext cx="46012" cy="36981"/>
              </a:xfrm>
              <a:custGeom>
                <a:avLst/>
                <a:gdLst>
                  <a:gd name="connsiteX0" fmla="*/ 31168 w 46012"/>
                  <a:gd name="connsiteY0" fmla="*/ 612 h 36981"/>
                  <a:gd name="connsiteX1" fmla="*/ 4902 w 46012"/>
                  <a:gd name="connsiteY1" fmla="*/ 9001 h 36981"/>
                  <a:gd name="connsiteX2" fmla="*/ 10605 w 46012"/>
                  <a:gd name="connsiteY2" fmla="*/ 36838 h 36981"/>
                  <a:gd name="connsiteX3" fmla="*/ 44126 w 46012"/>
                  <a:gd name="connsiteY3" fmla="*/ 16632 h 36981"/>
                  <a:gd name="connsiteX4" fmla="*/ 31168 w 46012"/>
                  <a:gd name="connsiteY4" fmla="*/ 612 h 36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12" h="36981">
                    <a:moveTo>
                      <a:pt x="31168" y="612"/>
                    </a:moveTo>
                    <a:cubicBezTo>
                      <a:pt x="25054" y="1637"/>
                      <a:pt x="9078" y="-2426"/>
                      <a:pt x="4902" y="9001"/>
                    </a:cubicBezTo>
                    <a:cubicBezTo>
                      <a:pt x="712" y="20458"/>
                      <a:pt x="-5392" y="35319"/>
                      <a:pt x="10605" y="36838"/>
                    </a:cubicBezTo>
                    <a:cubicBezTo>
                      <a:pt x="26597" y="38367"/>
                      <a:pt x="39930" y="28841"/>
                      <a:pt x="44126" y="16632"/>
                    </a:cubicBezTo>
                    <a:cubicBezTo>
                      <a:pt x="48301" y="4433"/>
                      <a:pt x="47175" y="-2055"/>
                      <a:pt x="31168" y="61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3" name="Free-form: Shape 1831">
                <a:extLst>
                  <a:ext uri="{FF2B5EF4-FFF2-40B4-BE49-F238E27FC236}">
                    <a16:creationId xmlns:a16="http://schemas.microsoft.com/office/drawing/2014/main" id="{35D04882-3AB2-0259-866A-4249C1A05670}"/>
                  </a:ext>
                </a:extLst>
              </p:cNvPr>
              <p:cNvSpPr/>
              <p:nvPr/>
            </p:nvSpPr>
            <p:spPr>
              <a:xfrm>
                <a:off x="5411612" y="5111221"/>
                <a:ext cx="52252" cy="44561"/>
              </a:xfrm>
              <a:custGeom>
                <a:avLst/>
                <a:gdLst>
                  <a:gd name="connsiteX0" fmla="*/ 12826 w 52252"/>
                  <a:gd name="connsiteY0" fmla="*/ 11895 h 44561"/>
                  <a:gd name="connsiteX1" fmla="*/ 639 w 52252"/>
                  <a:gd name="connsiteY1" fmla="*/ 34011 h 44561"/>
                  <a:gd name="connsiteX2" fmla="*/ 20050 w 52252"/>
                  <a:gd name="connsiteY2" fmla="*/ 42410 h 44561"/>
                  <a:gd name="connsiteX3" fmla="*/ 52430 w 52252"/>
                  <a:gd name="connsiteY3" fmla="*/ 15716 h 44561"/>
                  <a:gd name="connsiteX4" fmla="*/ 38726 w 52252"/>
                  <a:gd name="connsiteY4" fmla="*/ 458 h 44561"/>
                  <a:gd name="connsiteX5" fmla="*/ 12826 w 52252"/>
                  <a:gd name="connsiteY5" fmla="*/ 11895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52" h="44561">
                    <a:moveTo>
                      <a:pt x="12826" y="11895"/>
                    </a:moveTo>
                    <a:cubicBezTo>
                      <a:pt x="6151" y="16473"/>
                      <a:pt x="3298" y="24475"/>
                      <a:pt x="639" y="34011"/>
                    </a:cubicBezTo>
                    <a:cubicBezTo>
                      <a:pt x="-2019" y="43548"/>
                      <a:pt x="7108" y="47359"/>
                      <a:pt x="20050" y="42410"/>
                    </a:cubicBezTo>
                    <a:cubicBezTo>
                      <a:pt x="33013" y="37451"/>
                      <a:pt x="52430" y="28672"/>
                      <a:pt x="52430" y="15716"/>
                    </a:cubicBezTo>
                    <a:cubicBezTo>
                      <a:pt x="52430" y="2739"/>
                      <a:pt x="50902" y="-1452"/>
                      <a:pt x="38726" y="458"/>
                    </a:cubicBezTo>
                    <a:cubicBezTo>
                      <a:pt x="26534" y="2363"/>
                      <a:pt x="20055" y="6936"/>
                      <a:pt x="12826" y="1189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4" name="Free-form: Shape 1832">
                <a:extLst>
                  <a:ext uri="{FF2B5EF4-FFF2-40B4-BE49-F238E27FC236}">
                    <a16:creationId xmlns:a16="http://schemas.microsoft.com/office/drawing/2014/main" id="{94A54B04-CC05-1310-CFAB-86B8B07C6D74}"/>
                  </a:ext>
                </a:extLst>
              </p:cNvPr>
              <p:cNvSpPr/>
              <p:nvPr/>
            </p:nvSpPr>
            <p:spPr>
              <a:xfrm>
                <a:off x="5475985" y="5071994"/>
                <a:ext cx="49432" cy="54970"/>
              </a:xfrm>
              <a:custGeom>
                <a:avLst/>
                <a:gdLst>
                  <a:gd name="connsiteX0" fmla="*/ 13951 w 49432"/>
                  <a:gd name="connsiteY0" fmla="*/ 20228 h 54970"/>
                  <a:gd name="connsiteX1" fmla="*/ 243 w 49432"/>
                  <a:gd name="connsiteY1" fmla="*/ 43107 h 54970"/>
                  <a:gd name="connsiteX2" fmla="*/ 17761 w 49432"/>
                  <a:gd name="connsiteY2" fmla="*/ 52654 h 54970"/>
                  <a:gd name="connsiteX3" fmla="*/ 44418 w 49432"/>
                  <a:gd name="connsiteY3" fmla="*/ 22520 h 54970"/>
                  <a:gd name="connsiteX4" fmla="*/ 44418 w 49432"/>
                  <a:gd name="connsiteY4" fmla="*/ 22 h 54970"/>
                  <a:gd name="connsiteX5" fmla="*/ 13951 w 49432"/>
                  <a:gd name="connsiteY5" fmla="*/ 20228 h 5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432" h="54970">
                    <a:moveTo>
                      <a:pt x="13951" y="20228"/>
                    </a:moveTo>
                    <a:cubicBezTo>
                      <a:pt x="8177" y="28478"/>
                      <a:pt x="1004" y="33195"/>
                      <a:pt x="243" y="43107"/>
                    </a:cubicBezTo>
                    <a:cubicBezTo>
                      <a:pt x="-518" y="53020"/>
                      <a:pt x="4809" y="58365"/>
                      <a:pt x="17761" y="52654"/>
                    </a:cubicBezTo>
                    <a:cubicBezTo>
                      <a:pt x="30709" y="46943"/>
                      <a:pt x="42505" y="35486"/>
                      <a:pt x="44418" y="22520"/>
                    </a:cubicBezTo>
                    <a:cubicBezTo>
                      <a:pt x="46310" y="9544"/>
                      <a:pt x="55077" y="22"/>
                      <a:pt x="44418" y="22"/>
                    </a:cubicBezTo>
                    <a:cubicBezTo>
                      <a:pt x="33763" y="22"/>
                      <a:pt x="26523" y="2309"/>
                      <a:pt x="13951" y="2022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5" name="Free-form: Shape 1833">
                <a:extLst>
                  <a:ext uri="{FF2B5EF4-FFF2-40B4-BE49-F238E27FC236}">
                    <a16:creationId xmlns:a16="http://schemas.microsoft.com/office/drawing/2014/main" id="{1895AE81-057E-73C2-5E09-C06D3B574CDC}"/>
                  </a:ext>
                </a:extLst>
              </p:cNvPr>
              <p:cNvSpPr/>
              <p:nvPr/>
            </p:nvSpPr>
            <p:spPr>
              <a:xfrm>
                <a:off x="5079815" y="4948720"/>
                <a:ext cx="37633" cy="26969"/>
              </a:xfrm>
              <a:custGeom>
                <a:avLst/>
                <a:gdLst>
                  <a:gd name="connsiteX0" fmla="*/ 32362 w 37633"/>
                  <a:gd name="connsiteY0" fmla="*/ 13848 h 26969"/>
                  <a:gd name="connsiteX1" fmla="*/ 12566 w 37633"/>
                  <a:gd name="connsiteY1" fmla="*/ 1268 h 26969"/>
                  <a:gd name="connsiteX2" fmla="*/ 1510 w 37633"/>
                  <a:gd name="connsiteY2" fmla="*/ 5460 h 26969"/>
                  <a:gd name="connsiteX3" fmla="*/ 22078 w 37633"/>
                  <a:gd name="connsiteY3" fmla="*/ 26820 h 26969"/>
                  <a:gd name="connsiteX4" fmla="*/ 32362 w 37633"/>
                  <a:gd name="connsiteY4" fmla="*/ 13848 h 26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33" h="26969">
                    <a:moveTo>
                      <a:pt x="32362" y="13848"/>
                    </a:moveTo>
                    <a:cubicBezTo>
                      <a:pt x="26861" y="7515"/>
                      <a:pt x="19790" y="2401"/>
                      <a:pt x="12566" y="1268"/>
                    </a:cubicBezTo>
                    <a:cubicBezTo>
                      <a:pt x="5326" y="120"/>
                      <a:pt x="-3066" y="-2161"/>
                      <a:pt x="1510" y="5460"/>
                    </a:cubicBezTo>
                    <a:cubicBezTo>
                      <a:pt x="6082" y="13081"/>
                      <a:pt x="10648" y="26438"/>
                      <a:pt x="22078" y="26820"/>
                    </a:cubicBezTo>
                    <a:cubicBezTo>
                      <a:pt x="33504" y="27190"/>
                      <a:pt x="44914" y="28339"/>
                      <a:pt x="32362" y="1384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6" name="Free-form: Shape 1834">
                <a:extLst>
                  <a:ext uri="{FF2B5EF4-FFF2-40B4-BE49-F238E27FC236}">
                    <a16:creationId xmlns:a16="http://schemas.microsoft.com/office/drawing/2014/main" id="{587C56AD-A887-5DC5-049C-F7AF61B01FEE}"/>
                  </a:ext>
                </a:extLst>
              </p:cNvPr>
              <p:cNvSpPr/>
              <p:nvPr/>
            </p:nvSpPr>
            <p:spPr>
              <a:xfrm>
                <a:off x="5110488" y="4981960"/>
                <a:ext cx="39044" cy="32430"/>
              </a:xfrm>
              <a:custGeom>
                <a:avLst/>
                <a:gdLst>
                  <a:gd name="connsiteX0" fmla="*/ 29870 w 39044"/>
                  <a:gd name="connsiteY0" fmla="*/ 8824 h 32430"/>
                  <a:gd name="connsiteX1" fmla="*/ 9677 w 39044"/>
                  <a:gd name="connsiteY1" fmla="*/ 446 h 32430"/>
                  <a:gd name="connsiteX2" fmla="*/ 3198 w 39044"/>
                  <a:gd name="connsiteY2" fmla="*/ 22552 h 32430"/>
                  <a:gd name="connsiteX3" fmla="*/ 30621 w 39044"/>
                  <a:gd name="connsiteY3" fmla="*/ 32099 h 32430"/>
                  <a:gd name="connsiteX4" fmla="*/ 29870 w 39044"/>
                  <a:gd name="connsiteY4" fmla="*/ 8824 h 3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44" h="32430">
                    <a:moveTo>
                      <a:pt x="29870" y="8824"/>
                    </a:moveTo>
                    <a:cubicBezTo>
                      <a:pt x="23319" y="-1124"/>
                      <a:pt x="16917" y="-316"/>
                      <a:pt x="9677" y="446"/>
                    </a:cubicBezTo>
                    <a:cubicBezTo>
                      <a:pt x="2448" y="1198"/>
                      <a:pt x="-3661" y="13026"/>
                      <a:pt x="3198" y="22552"/>
                    </a:cubicBezTo>
                    <a:cubicBezTo>
                      <a:pt x="10058" y="32099"/>
                      <a:pt x="19961" y="33243"/>
                      <a:pt x="30621" y="32099"/>
                    </a:cubicBezTo>
                    <a:cubicBezTo>
                      <a:pt x="41296" y="30961"/>
                      <a:pt x="43193" y="29041"/>
                      <a:pt x="29870" y="8824"/>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7" name="Free-form: Shape 1835">
                <a:extLst>
                  <a:ext uri="{FF2B5EF4-FFF2-40B4-BE49-F238E27FC236}">
                    <a16:creationId xmlns:a16="http://schemas.microsoft.com/office/drawing/2014/main" id="{8AADACCE-E178-E6FB-4E65-5E5A9602D3C8}"/>
                  </a:ext>
                </a:extLst>
              </p:cNvPr>
              <p:cNvSpPr/>
              <p:nvPr/>
            </p:nvSpPr>
            <p:spPr>
              <a:xfrm>
                <a:off x="5143067" y="5021489"/>
                <a:ext cx="49917" cy="32371"/>
              </a:xfrm>
              <a:custGeom>
                <a:avLst/>
                <a:gdLst>
                  <a:gd name="connsiteX0" fmla="*/ 31179 w 49917"/>
                  <a:gd name="connsiteY0" fmla="*/ 7046 h 32371"/>
                  <a:gd name="connsiteX1" fmla="*/ 2234 w 49917"/>
                  <a:gd name="connsiteY1" fmla="*/ 568 h 32371"/>
                  <a:gd name="connsiteX2" fmla="*/ 14786 w 49917"/>
                  <a:gd name="connsiteY2" fmla="*/ 24214 h 32371"/>
                  <a:gd name="connsiteX3" fmla="*/ 45648 w 49917"/>
                  <a:gd name="connsiteY3" fmla="*/ 28802 h 32371"/>
                  <a:gd name="connsiteX4" fmla="*/ 31179 w 49917"/>
                  <a:gd name="connsiteY4" fmla="*/ 7046 h 32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17" h="32371">
                    <a:moveTo>
                      <a:pt x="31179" y="7046"/>
                    </a:moveTo>
                    <a:cubicBezTo>
                      <a:pt x="21748" y="620"/>
                      <a:pt x="8703" y="-961"/>
                      <a:pt x="2234" y="568"/>
                    </a:cubicBezTo>
                    <a:cubicBezTo>
                      <a:pt x="-4234" y="2098"/>
                      <a:pt x="6039" y="14667"/>
                      <a:pt x="14786" y="24214"/>
                    </a:cubicBezTo>
                    <a:cubicBezTo>
                      <a:pt x="23563" y="33751"/>
                      <a:pt x="36125" y="34503"/>
                      <a:pt x="45648" y="28802"/>
                    </a:cubicBezTo>
                    <a:cubicBezTo>
                      <a:pt x="55171" y="23071"/>
                      <a:pt x="49083" y="19255"/>
                      <a:pt x="31179" y="704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8" name="Free-form: Shape 1836">
                <a:extLst>
                  <a:ext uri="{FF2B5EF4-FFF2-40B4-BE49-F238E27FC236}">
                    <a16:creationId xmlns:a16="http://schemas.microsoft.com/office/drawing/2014/main" id="{94C9D83A-1E05-5C08-3ABE-EA83845CF44A}"/>
                  </a:ext>
                </a:extLst>
              </p:cNvPr>
              <p:cNvSpPr/>
              <p:nvPr/>
            </p:nvSpPr>
            <p:spPr>
              <a:xfrm>
                <a:off x="5185932" y="5052016"/>
                <a:ext cx="48905" cy="25047"/>
              </a:xfrm>
              <a:custGeom>
                <a:avLst/>
                <a:gdLst>
                  <a:gd name="connsiteX0" fmla="*/ 28299 w 48905"/>
                  <a:gd name="connsiteY0" fmla="*/ 1322 h 25047"/>
                  <a:gd name="connsiteX1" fmla="*/ 2018 w 48905"/>
                  <a:gd name="connsiteY1" fmla="*/ 5508 h 25047"/>
                  <a:gd name="connsiteX2" fmla="*/ 16873 w 48905"/>
                  <a:gd name="connsiteY2" fmla="*/ 23057 h 25047"/>
                  <a:gd name="connsiteX3" fmla="*/ 39730 w 48905"/>
                  <a:gd name="connsiteY3" fmla="*/ 21909 h 25047"/>
                  <a:gd name="connsiteX4" fmla="*/ 28299 w 48905"/>
                  <a:gd name="connsiteY4" fmla="*/ 1322 h 25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05" h="25047">
                    <a:moveTo>
                      <a:pt x="28299" y="1322"/>
                    </a:moveTo>
                    <a:cubicBezTo>
                      <a:pt x="17933" y="-1866"/>
                      <a:pt x="8111" y="1322"/>
                      <a:pt x="2018" y="5508"/>
                    </a:cubicBezTo>
                    <a:cubicBezTo>
                      <a:pt x="-4075" y="9700"/>
                      <a:pt x="6209" y="20395"/>
                      <a:pt x="16873" y="23057"/>
                    </a:cubicBezTo>
                    <a:cubicBezTo>
                      <a:pt x="27538" y="25735"/>
                      <a:pt x="34387" y="26116"/>
                      <a:pt x="39730" y="21909"/>
                    </a:cubicBezTo>
                    <a:cubicBezTo>
                      <a:pt x="45052" y="17723"/>
                      <a:pt x="62961" y="11991"/>
                      <a:pt x="28299" y="132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49" name="Free-form: Shape 1837">
                <a:extLst>
                  <a:ext uri="{FF2B5EF4-FFF2-40B4-BE49-F238E27FC236}">
                    <a16:creationId xmlns:a16="http://schemas.microsoft.com/office/drawing/2014/main" id="{A194A5CF-ECE5-5A30-21DE-163A0BA0B222}"/>
                  </a:ext>
                </a:extLst>
              </p:cNvPr>
              <p:cNvSpPr/>
              <p:nvPr/>
            </p:nvSpPr>
            <p:spPr>
              <a:xfrm>
                <a:off x="5235334" y="5065487"/>
                <a:ext cx="51645" cy="25024"/>
              </a:xfrm>
              <a:custGeom>
                <a:avLst/>
                <a:gdLst>
                  <a:gd name="connsiteX0" fmla="*/ 37928 w 51645"/>
                  <a:gd name="connsiteY0" fmla="*/ 419 h 25024"/>
                  <a:gd name="connsiteX1" fmla="*/ 5934 w 51645"/>
                  <a:gd name="connsiteY1" fmla="*/ 4250 h 25024"/>
                  <a:gd name="connsiteX2" fmla="*/ 6315 w 51645"/>
                  <a:gd name="connsiteY2" fmla="*/ 21408 h 25024"/>
                  <a:gd name="connsiteX3" fmla="*/ 46685 w 51645"/>
                  <a:gd name="connsiteY3" fmla="*/ 19497 h 25024"/>
                  <a:gd name="connsiteX4" fmla="*/ 37928 w 51645"/>
                  <a:gd name="connsiteY4" fmla="*/ 419 h 25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25024">
                    <a:moveTo>
                      <a:pt x="37928" y="419"/>
                    </a:moveTo>
                    <a:cubicBezTo>
                      <a:pt x="29552" y="-776"/>
                      <a:pt x="8978" y="810"/>
                      <a:pt x="5934" y="4250"/>
                    </a:cubicBezTo>
                    <a:cubicBezTo>
                      <a:pt x="2885" y="7669"/>
                      <a:pt x="-5502" y="17978"/>
                      <a:pt x="6315" y="21408"/>
                    </a:cubicBezTo>
                    <a:cubicBezTo>
                      <a:pt x="18111" y="24837"/>
                      <a:pt x="40216" y="28277"/>
                      <a:pt x="46685" y="19497"/>
                    </a:cubicBezTo>
                    <a:cubicBezTo>
                      <a:pt x="53154" y="10718"/>
                      <a:pt x="56588" y="3097"/>
                      <a:pt x="37928" y="419"/>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0" name="Free-form: Shape 1838">
                <a:extLst>
                  <a:ext uri="{FF2B5EF4-FFF2-40B4-BE49-F238E27FC236}">
                    <a16:creationId xmlns:a16="http://schemas.microsoft.com/office/drawing/2014/main" id="{B0E8972C-C2B5-0950-9E9D-B023770C6FE8}"/>
                  </a:ext>
                </a:extLst>
              </p:cNvPr>
              <p:cNvSpPr/>
              <p:nvPr/>
            </p:nvSpPr>
            <p:spPr>
              <a:xfrm>
                <a:off x="5289271" y="5070393"/>
                <a:ext cx="51437" cy="32034"/>
              </a:xfrm>
              <a:custGeom>
                <a:avLst/>
                <a:gdLst>
                  <a:gd name="connsiteX0" fmla="*/ 31971 w 51437"/>
                  <a:gd name="connsiteY0" fmla="*/ 100 h 32034"/>
                  <a:gd name="connsiteX1" fmla="*/ 6832 w 51437"/>
                  <a:gd name="connsiteY1" fmla="*/ 5811 h 32034"/>
                  <a:gd name="connsiteX2" fmla="*/ 5675 w 51437"/>
                  <a:gd name="connsiteY2" fmla="*/ 25260 h 32034"/>
                  <a:gd name="connsiteX3" fmla="*/ 46055 w 51437"/>
                  <a:gd name="connsiteY3" fmla="*/ 28329 h 32034"/>
                  <a:gd name="connsiteX4" fmla="*/ 31971 w 51437"/>
                  <a:gd name="connsiteY4" fmla="*/ 100 h 32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7" h="32034">
                    <a:moveTo>
                      <a:pt x="31971" y="100"/>
                    </a:moveTo>
                    <a:cubicBezTo>
                      <a:pt x="22443" y="-312"/>
                      <a:pt x="10642" y="852"/>
                      <a:pt x="6832" y="5811"/>
                    </a:cubicBezTo>
                    <a:cubicBezTo>
                      <a:pt x="3032" y="10769"/>
                      <a:pt x="-5360" y="23370"/>
                      <a:pt x="5675" y="25260"/>
                    </a:cubicBezTo>
                    <a:cubicBezTo>
                      <a:pt x="16731" y="27170"/>
                      <a:pt x="39582" y="37469"/>
                      <a:pt x="46055" y="28329"/>
                    </a:cubicBezTo>
                    <a:cubicBezTo>
                      <a:pt x="52529" y="19178"/>
                      <a:pt x="58628" y="1243"/>
                      <a:pt x="31971" y="10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1" name="Free-form: Shape 1839">
                <a:extLst>
                  <a:ext uri="{FF2B5EF4-FFF2-40B4-BE49-F238E27FC236}">
                    <a16:creationId xmlns:a16="http://schemas.microsoft.com/office/drawing/2014/main" id="{AB614D0F-4E59-1BA3-1300-44F56E4898B7}"/>
                  </a:ext>
                </a:extLst>
              </p:cNvPr>
              <p:cNvSpPr/>
              <p:nvPr/>
            </p:nvSpPr>
            <p:spPr>
              <a:xfrm>
                <a:off x="5346020" y="5068413"/>
                <a:ext cx="51415" cy="35129"/>
              </a:xfrm>
              <a:custGeom>
                <a:avLst/>
                <a:gdLst>
                  <a:gd name="connsiteX0" fmla="*/ 27785 w 51415"/>
                  <a:gd name="connsiteY0" fmla="*/ 170 h 35129"/>
                  <a:gd name="connsiteX1" fmla="*/ 4538 w 51415"/>
                  <a:gd name="connsiteY1" fmla="*/ 10479 h 35129"/>
                  <a:gd name="connsiteX2" fmla="*/ 6451 w 51415"/>
                  <a:gd name="connsiteY2" fmla="*/ 30314 h 35129"/>
                  <a:gd name="connsiteX3" fmla="*/ 38825 w 51415"/>
                  <a:gd name="connsiteY3" fmla="*/ 31076 h 35129"/>
                  <a:gd name="connsiteX4" fmla="*/ 27785 w 51415"/>
                  <a:gd name="connsiteY4" fmla="*/ 170 h 35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5" h="35129">
                    <a:moveTo>
                      <a:pt x="27785" y="170"/>
                    </a:moveTo>
                    <a:cubicBezTo>
                      <a:pt x="20833" y="613"/>
                      <a:pt x="5695" y="5510"/>
                      <a:pt x="4538" y="10479"/>
                    </a:cubicBezTo>
                    <a:cubicBezTo>
                      <a:pt x="3402" y="15417"/>
                      <a:pt x="-5736" y="27245"/>
                      <a:pt x="6451" y="30314"/>
                    </a:cubicBezTo>
                    <a:cubicBezTo>
                      <a:pt x="18638" y="33363"/>
                      <a:pt x="27405" y="39073"/>
                      <a:pt x="38825" y="31076"/>
                    </a:cubicBezTo>
                    <a:cubicBezTo>
                      <a:pt x="50230" y="23059"/>
                      <a:pt x="65090" y="-2117"/>
                      <a:pt x="27785" y="17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2" name="Free-form: Shape 1840">
                <a:extLst>
                  <a:ext uri="{FF2B5EF4-FFF2-40B4-BE49-F238E27FC236}">
                    <a16:creationId xmlns:a16="http://schemas.microsoft.com/office/drawing/2014/main" id="{E12F074A-701D-31CE-DF45-F265FEA52020}"/>
                  </a:ext>
                </a:extLst>
              </p:cNvPr>
              <p:cNvSpPr/>
              <p:nvPr/>
            </p:nvSpPr>
            <p:spPr>
              <a:xfrm>
                <a:off x="5401789" y="5051294"/>
                <a:ext cx="54968" cy="27865"/>
              </a:xfrm>
              <a:custGeom>
                <a:avLst/>
                <a:gdLst>
                  <a:gd name="connsiteX0" fmla="*/ 22263 w 54968"/>
                  <a:gd name="connsiteY0" fmla="*/ 1657 h 27865"/>
                  <a:gd name="connsiteX1" fmla="*/ 178 w 54968"/>
                  <a:gd name="connsiteY1" fmla="*/ 13094 h 27865"/>
                  <a:gd name="connsiteX2" fmla="*/ 15794 w 54968"/>
                  <a:gd name="connsiteY2" fmla="*/ 27595 h 27865"/>
                  <a:gd name="connsiteX3" fmla="*/ 53115 w 54968"/>
                  <a:gd name="connsiteY3" fmla="*/ 13485 h 27865"/>
                  <a:gd name="connsiteX4" fmla="*/ 22263 w 54968"/>
                  <a:gd name="connsiteY4" fmla="*/ 1657 h 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68" h="27865">
                    <a:moveTo>
                      <a:pt x="22263" y="1657"/>
                    </a:moveTo>
                    <a:cubicBezTo>
                      <a:pt x="12519" y="4010"/>
                      <a:pt x="178" y="7368"/>
                      <a:pt x="178" y="13094"/>
                    </a:cubicBezTo>
                    <a:cubicBezTo>
                      <a:pt x="178" y="18825"/>
                      <a:pt x="5510" y="25684"/>
                      <a:pt x="15794" y="27595"/>
                    </a:cubicBezTo>
                    <a:cubicBezTo>
                      <a:pt x="26078" y="29505"/>
                      <a:pt x="45119" y="21863"/>
                      <a:pt x="53115" y="13485"/>
                    </a:cubicBezTo>
                    <a:cubicBezTo>
                      <a:pt x="61121" y="5087"/>
                      <a:pt x="44358" y="-3683"/>
                      <a:pt x="22263" y="165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3" name="Free-form: Shape 1841">
                <a:extLst>
                  <a:ext uri="{FF2B5EF4-FFF2-40B4-BE49-F238E27FC236}">
                    <a16:creationId xmlns:a16="http://schemas.microsoft.com/office/drawing/2014/main" id="{31337305-06DA-12AB-7BD8-E687B51B8E20}"/>
                  </a:ext>
                </a:extLst>
              </p:cNvPr>
              <p:cNvSpPr/>
              <p:nvPr/>
            </p:nvSpPr>
            <p:spPr>
              <a:xfrm>
                <a:off x="5449294" y="5025444"/>
                <a:ext cx="53864" cy="33165"/>
              </a:xfrm>
              <a:custGeom>
                <a:avLst/>
                <a:gdLst>
                  <a:gd name="connsiteX0" fmla="*/ 32263 w 53864"/>
                  <a:gd name="connsiteY0" fmla="*/ 43 h 33165"/>
                  <a:gd name="connsiteX1" fmla="*/ 1421 w 53864"/>
                  <a:gd name="connsiteY1" fmla="*/ 14533 h 33165"/>
                  <a:gd name="connsiteX2" fmla="*/ 18184 w 53864"/>
                  <a:gd name="connsiteY2" fmla="*/ 31691 h 33165"/>
                  <a:gd name="connsiteX3" fmla="*/ 51314 w 53864"/>
                  <a:gd name="connsiteY3" fmla="*/ 19883 h 33165"/>
                  <a:gd name="connsiteX4" fmla="*/ 32263 w 53864"/>
                  <a:gd name="connsiteY4" fmla="*/ 43 h 33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4" h="33165">
                    <a:moveTo>
                      <a:pt x="32263" y="43"/>
                    </a:moveTo>
                    <a:cubicBezTo>
                      <a:pt x="23383" y="212"/>
                      <a:pt x="6373" y="6912"/>
                      <a:pt x="1421" y="14533"/>
                    </a:cubicBezTo>
                    <a:cubicBezTo>
                      <a:pt x="-3531" y="22164"/>
                      <a:pt x="7124" y="28261"/>
                      <a:pt x="18184" y="31691"/>
                    </a:cubicBezTo>
                    <a:cubicBezTo>
                      <a:pt x="29229" y="35141"/>
                      <a:pt x="44830" y="33220"/>
                      <a:pt x="51314" y="19883"/>
                    </a:cubicBezTo>
                    <a:cubicBezTo>
                      <a:pt x="57788" y="6520"/>
                      <a:pt x="53217" y="-339"/>
                      <a:pt x="32263" y="4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4" name="Free-form: Shape 1842">
                <a:extLst>
                  <a:ext uri="{FF2B5EF4-FFF2-40B4-BE49-F238E27FC236}">
                    <a16:creationId xmlns:a16="http://schemas.microsoft.com/office/drawing/2014/main" id="{CEB05C9E-4DF8-2A2A-D28C-8369F4E77C0D}"/>
                  </a:ext>
                </a:extLst>
              </p:cNvPr>
              <p:cNvSpPr/>
              <p:nvPr/>
            </p:nvSpPr>
            <p:spPr>
              <a:xfrm>
                <a:off x="5488161" y="5004034"/>
                <a:ext cx="42751" cy="27596"/>
              </a:xfrm>
              <a:custGeom>
                <a:avLst/>
                <a:gdLst>
                  <a:gd name="connsiteX0" fmla="*/ 25771 w 42751"/>
                  <a:gd name="connsiteY0" fmla="*/ 476 h 27596"/>
                  <a:gd name="connsiteX1" fmla="*/ 1398 w 42751"/>
                  <a:gd name="connsiteY1" fmla="*/ 10023 h 27596"/>
                  <a:gd name="connsiteX2" fmla="*/ 19678 w 42751"/>
                  <a:gd name="connsiteY2" fmla="*/ 27191 h 27596"/>
                  <a:gd name="connsiteX3" fmla="*/ 42910 w 42751"/>
                  <a:gd name="connsiteY3" fmla="*/ 5445 h 27596"/>
                  <a:gd name="connsiteX4" fmla="*/ 25771 w 42751"/>
                  <a:gd name="connsiteY4" fmla="*/ 476 h 27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1" h="27596">
                    <a:moveTo>
                      <a:pt x="25771" y="476"/>
                    </a:moveTo>
                    <a:cubicBezTo>
                      <a:pt x="16562" y="476"/>
                      <a:pt x="7492" y="3916"/>
                      <a:pt x="1398" y="10023"/>
                    </a:cubicBezTo>
                    <a:cubicBezTo>
                      <a:pt x="-4700" y="16110"/>
                      <a:pt x="13595" y="23762"/>
                      <a:pt x="19678" y="27191"/>
                    </a:cubicBezTo>
                    <a:cubicBezTo>
                      <a:pt x="25777" y="30600"/>
                      <a:pt x="42524" y="13072"/>
                      <a:pt x="42910" y="5445"/>
                    </a:cubicBezTo>
                    <a:cubicBezTo>
                      <a:pt x="43301" y="-2176"/>
                      <a:pt x="34528" y="476"/>
                      <a:pt x="25771" y="47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5" name="Free-form: Shape 1843">
                <a:extLst>
                  <a:ext uri="{FF2B5EF4-FFF2-40B4-BE49-F238E27FC236}">
                    <a16:creationId xmlns:a16="http://schemas.microsoft.com/office/drawing/2014/main" id="{C50550CE-DBA4-71FE-613C-0907EC89FC78}"/>
                  </a:ext>
                </a:extLst>
              </p:cNvPr>
              <p:cNvSpPr/>
              <p:nvPr/>
            </p:nvSpPr>
            <p:spPr>
              <a:xfrm>
                <a:off x="5508723" y="4988427"/>
                <a:ext cx="39918" cy="14397"/>
              </a:xfrm>
              <a:custGeom>
                <a:avLst/>
                <a:gdLst>
                  <a:gd name="connsiteX0" fmla="*/ 26913 w 39918"/>
                  <a:gd name="connsiteY0" fmla="*/ 457 h 14397"/>
                  <a:gd name="connsiteX1" fmla="*/ 1023 w 39918"/>
                  <a:gd name="connsiteY1" fmla="*/ 8088 h 14397"/>
                  <a:gd name="connsiteX2" fmla="*/ 21205 w 39918"/>
                  <a:gd name="connsiteY2" fmla="*/ 14185 h 14397"/>
                  <a:gd name="connsiteX3" fmla="*/ 39485 w 39918"/>
                  <a:gd name="connsiteY3" fmla="*/ 4267 h 14397"/>
                  <a:gd name="connsiteX4" fmla="*/ 26913 w 39918"/>
                  <a:gd name="connsiteY4" fmla="*/ 457 h 1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18" h="14397">
                    <a:moveTo>
                      <a:pt x="26913" y="457"/>
                    </a:moveTo>
                    <a:cubicBezTo>
                      <a:pt x="20743" y="1121"/>
                      <a:pt x="5589" y="1986"/>
                      <a:pt x="1023" y="8088"/>
                    </a:cubicBezTo>
                    <a:cubicBezTo>
                      <a:pt x="-3553" y="14185"/>
                      <a:pt x="11292" y="14947"/>
                      <a:pt x="21205" y="14185"/>
                    </a:cubicBezTo>
                    <a:cubicBezTo>
                      <a:pt x="31104" y="13433"/>
                      <a:pt x="37197" y="8088"/>
                      <a:pt x="39485" y="4267"/>
                    </a:cubicBezTo>
                    <a:cubicBezTo>
                      <a:pt x="41763" y="457"/>
                      <a:pt x="37583" y="-692"/>
                      <a:pt x="26913" y="45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6" name="Free-form: Shape 1844">
                <a:extLst>
                  <a:ext uri="{FF2B5EF4-FFF2-40B4-BE49-F238E27FC236}">
                    <a16:creationId xmlns:a16="http://schemas.microsoft.com/office/drawing/2014/main" id="{EBF79E3B-BB69-9BBA-3CB0-245B93031C90}"/>
                  </a:ext>
                </a:extLst>
              </p:cNvPr>
              <p:cNvSpPr/>
              <p:nvPr/>
            </p:nvSpPr>
            <p:spPr>
              <a:xfrm>
                <a:off x="5526785" y="4954095"/>
                <a:ext cx="41240" cy="30611"/>
              </a:xfrm>
              <a:custGeom>
                <a:avLst/>
                <a:gdLst>
                  <a:gd name="connsiteX0" fmla="*/ 33603 w 41240"/>
                  <a:gd name="connsiteY0" fmla="*/ 837 h 30611"/>
                  <a:gd name="connsiteX1" fmla="*/ 9229 w 41240"/>
                  <a:gd name="connsiteY1" fmla="*/ 6959 h 30611"/>
                  <a:gd name="connsiteX2" fmla="*/ 5430 w 41240"/>
                  <a:gd name="connsiteY2" fmla="*/ 30584 h 30611"/>
                  <a:gd name="connsiteX3" fmla="*/ 30944 w 41240"/>
                  <a:gd name="connsiteY3" fmla="*/ 19905 h 30611"/>
                  <a:gd name="connsiteX4" fmla="*/ 33603 w 41240"/>
                  <a:gd name="connsiteY4" fmla="*/ 837 h 30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0" h="30611">
                    <a:moveTo>
                      <a:pt x="33603" y="837"/>
                    </a:moveTo>
                    <a:cubicBezTo>
                      <a:pt x="23329" y="353"/>
                      <a:pt x="17230" y="-2583"/>
                      <a:pt x="9229" y="6959"/>
                    </a:cubicBezTo>
                    <a:cubicBezTo>
                      <a:pt x="1228" y="16486"/>
                      <a:pt x="-4479" y="31733"/>
                      <a:pt x="5430" y="30584"/>
                    </a:cubicBezTo>
                    <a:cubicBezTo>
                      <a:pt x="15333" y="29447"/>
                      <a:pt x="24846" y="29833"/>
                      <a:pt x="30944" y="19905"/>
                    </a:cubicBezTo>
                    <a:cubicBezTo>
                      <a:pt x="37038" y="9992"/>
                      <a:pt x="49594" y="1614"/>
                      <a:pt x="33603" y="83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7" name="Free-form: Shape 1845">
                <a:extLst>
                  <a:ext uri="{FF2B5EF4-FFF2-40B4-BE49-F238E27FC236}">
                    <a16:creationId xmlns:a16="http://schemas.microsoft.com/office/drawing/2014/main" id="{DF7F8A82-9C8A-A1C8-3290-C8CEA5EB56A2}"/>
                  </a:ext>
                </a:extLst>
              </p:cNvPr>
              <p:cNvSpPr/>
              <p:nvPr/>
            </p:nvSpPr>
            <p:spPr>
              <a:xfrm>
                <a:off x="5557550" y="4936200"/>
                <a:ext cx="34054" cy="16417"/>
              </a:xfrm>
              <a:custGeom>
                <a:avLst/>
                <a:gdLst>
                  <a:gd name="connsiteX0" fmla="*/ 24920 w 34054"/>
                  <a:gd name="connsiteY0" fmla="*/ 36 h 16417"/>
                  <a:gd name="connsiteX1" fmla="*/ 171 w 34054"/>
                  <a:gd name="connsiteY1" fmla="*/ 9207 h 16417"/>
                  <a:gd name="connsiteX2" fmla="*/ 17695 w 34054"/>
                  <a:gd name="connsiteY2" fmla="*/ 14918 h 16417"/>
                  <a:gd name="connsiteX3" fmla="*/ 24920 w 34054"/>
                  <a:gd name="connsiteY3" fmla="*/ 36 h 16417"/>
                </a:gdLst>
                <a:ahLst/>
                <a:cxnLst>
                  <a:cxn ang="0">
                    <a:pos x="connsiteX0" y="connsiteY0"/>
                  </a:cxn>
                  <a:cxn ang="0">
                    <a:pos x="connsiteX1" y="connsiteY1"/>
                  </a:cxn>
                  <a:cxn ang="0">
                    <a:pos x="connsiteX2" y="connsiteY2"/>
                  </a:cxn>
                  <a:cxn ang="0">
                    <a:pos x="connsiteX3" y="connsiteY3"/>
                  </a:cxn>
                </a:cxnLst>
                <a:rect l="l" t="t" r="r" b="b"/>
                <a:pathLst>
                  <a:path w="34054" h="16417">
                    <a:moveTo>
                      <a:pt x="24920" y="36"/>
                    </a:moveTo>
                    <a:cubicBezTo>
                      <a:pt x="16173" y="36"/>
                      <a:pt x="-199" y="3476"/>
                      <a:pt x="171" y="9207"/>
                    </a:cubicBezTo>
                    <a:cubicBezTo>
                      <a:pt x="557" y="14918"/>
                      <a:pt x="7781" y="18734"/>
                      <a:pt x="17695" y="14918"/>
                    </a:cubicBezTo>
                    <a:cubicBezTo>
                      <a:pt x="27588" y="11102"/>
                      <a:pt x="45112" y="36"/>
                      <a:pt x="24920" y="3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8" name="Free-form: Shape 1846">
                <a:extLst>
                  <a:ext uri="{FF2B5EF4-FFF2-40B4-BE49-F238E27FC236}">
                    <a16:creationId xmlns:a16="http://schemas.microsoft.com/office/drawing/2014/main" id="{CD975B05-37BD-BBAB-734E-1B58BEFE9AE0}"/>
                  </a:ext>
                </a:extLst>
              </p:cNvPr>
              <p:cNvSpPr/>
              <p:nvPr/>
            </p:nvSpPr>
            <p:spPr>
              <a:xfrm>
                <a:off x="5592508" y="4954054"/>
                <a:ext cx="39068" cy="68744"/>
              </a:xfrm>
              <a:custGeom>
                <a:avLst/>
                <a:gdLst>
                  <a:gd name="connsiteX0" fmla="*/ 22719 w 39068"/>
                  <a:gd name="connsiteY0" fmla="*/ 875 h 68744"/>
                  <a:gd name="connsiteX1" fmla="*/ 1400 w 39068"/>
                  <a:gd name="connsiteY1" fmla="*/ 16895 h 68744"/>
                  <a:gd name="connsiteX2" fmla="*/ 17387 w 39068"/>
                  <a:gd name="connsiteY2" fmla="*/ 53141 h 68744"/>
                  <a:gd name="connsiteX3" fmla="*/ 25768 w 39068"/>
                  <a:gd name="connsiteY3" fmla="*/ 64202 h 68744"/>
                  <a:gd name="connsiteX4" fmla="*/ 22719 w 39068"/>
                  <a:gd name="connsiteY4" fmla="*/ 875 h 68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68" h="68744">
                    <a:moveTo>
                      <a:pt x="22719" y="875"/>
                    </a:moveTo>
                    <a:cubicBezTo>
                      <a:pt x="16111" y="-2894"/>
                      <a:pt x="7863" y="6606"/>
                      <a:pt x="1400" y="16895"/>
                    </a:cubicBezTo>
                    <a:cubicBezTo>
                      <a:pt x="-5074" y="27194"/>
                      <a:pt x="15870" y="42070"/>
                      <a:pt x="17387" y="53141"/>
                    </a:cubicBezTo>
                    <a:cubicBezTo>
                      <a:pt x="18914" y="64202"/>
                      <a:pt x="16250" y="75247"/>
                      <a:pt x="25768" y="64202"/>
                    </a:cubicBezTo>
                    <a:cubicBezTo>
                      <a:pt x="35281" y="53146"/>
                      <a:pt x="52044" y="17672"/>
                      <a:pt x="22719" y="87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59" name="Free-form: Shape 1847">
                <a:extLst>
                  <a:ext uri="{FF2B5EF4-FFF2-40B4-BE49-F238E27FC236}">
                    <a16:creationId xmlns:a16="http://schemas.microsoft.com/office/drawing/2014/main" id="{D8BDED31-4BDD-4815-3153-869DDAEAB3C7}"/>
                  </a:ext>
                </a:extLst>
              </p:cNvPr>
              <p:cNvSpPr/>
              <p:nvPr/>
            </p:nvSpPr>
            <p:spPr>
              <a:xfrm>
                <a:off x="5577476" y="4984395"/>
                <a:ext cx="25343" cy="69103"/>
              </a:xfrm>
              <a:custGeom>
                <a:avLst/>
                <a:gdLst>
                  <a:gd name="connsiteX0" fmla="*/ 11467 w 25343"/>
                  <a:gd name="connsiteY0" fmla="*/ 676 h 69103"/>
                  <a:gd name="connsiteX1" fmla="*/ 4618 w 25343"/>
                  <a:gd name="connsiteY1" fmla="*/ 20512 h 69103"/>
                  <a:gd name="connsiteX2" fmla="*/ 3857 w 25343"/>
                  <a:gd name="connsiteY2" fmla="*/ 68936 h 69103"/>
                  <a:gd name="connsiteX3" fmla="*/ 24795 w 25343"/>
                  <a:gd name="connsiteY3" fmla="*/ 48720 h 69103"/>
                  <a:gd name="connsiteX4" fmla="*/ 11467 w 25343"/>
                  <a:gd name="connsiteY4" fmla="*/ 676 h 6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43" h="69103">
                    <a:moveTo>
                      <a:pt x="11467" y="676"/>
                    </a:moveTo>
                    <a:cubicBezTo>
                      <a:pt x="5646" y="-3217"/>
                      <a:pt x="5379" y="11356"/>
                      <a:pt x="4618" y="20512"/>
                    </a:cubicBezTo>
                    <a:cubicBezTo>
                      <a:pt x="3857" y="29667"/>
                      <a:pt x="-4515" y="72376"/>
                      <a:pt x="3857" y="68936"/>
                    </a:cubicBezTo>
                    <a:cubicBezTo>
                      <a:pt x="12243" y="65517"/>
                      <a:pt x="21761" y="69317"/>
                      <a:pt x="24795" y="48720"/>
                    </a:cubicBezTo>
                    <a:cubicBezTo>
                      <a:pt x="27854" y="28122"/>
                      <a:pt x="20620" y="6778"/>
                      <a:pt x="11467" y="67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0" name="Free-form: Shape 1848">
                <a:extLst>
                  <a:ext uri="{FF2B5EF4-FFF2-40B4-BE49-F238E27FC236}">
                    <a16:creationId xmlns:a16="http://schemas.microsoft.com/office/drawing/2014/main" id="{FD23AEA8-DC9C-8890-60D0-765F013FAB47}"/>
                  </a:ext>
                </a:extLst>
              </p:cNvPr>
              <p:cNvSpPr/>
              <p:nvPr/>
            </p:nvSpPr>
            <p:spPr>
              <a:xfrm>
                <a:off x="5533152" y="5016074"/>
                <a:ext cx="39505" cy="81114"/>
              </a:xfrm>
              <a:custGeom>
                <a:avLst/>
                <a:gdLst>
                  <a:gd name="connsiteX0" fmla="*/ 31431 w 39505"/>
                  <a:gd name="connsiteY0" fmla="*/ 271 h 81114"/>
                  <a:gd name="connsiteX1" fmla="*/ 10102 w 39505"/>
                  <a:gd name="connsiteY1" fmla="*/ 25425 h 81114"/>
                  <a:gd name="connsiteX2" fmla="*/ 2096 w 39505"/>
                  <a:gd name="connsiteY2" fmla="*/ 68150 h 81114"/>
                  <a:gd name="connsiteX3" fmla="*/ 12380 w 39505"/>
                  <a:gd name="connsiteY3" fmla="*/ 77290 h 81114"/>
                  <a:gd name="connsiteX4" fmla="*/ 36753 w 39505"/>
                  <a:gd name="connsiteY4" fmla="*/ 34576 h 81114"/>
                  <a:gd name="connsiteX5" fmla="*/ 31431 w 39505"/>
                  <a:gd name="connsiteY5" fmla="*/ 271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05" h="81114">
                    <a:moveTo>
                      <a:pt x="31431" y="271"/>
                    </a:moveTo>
                    <a:cubicBezTo>
                      <a:pt x="26258" y="1388"/>
                      <a:pt x="12765" y="15147"/>
                      <a:pt x="10102" y="25425"/>
                    </a:cubicBezTo>
                    <a:cubicBezTo>
                      <a:pt x="7428" y="35724"/>
                      <a:pt x="6302" y="57851"/>
                      <a:pt x="2096" y="68150"/>
                    </a:cubicBezTo>
                    <a:cubicBezTo>
                      <a:pt x="-2090" y="78448"/>
                      <a:pt x="188" y="86080"/>
                      <a:pt x="12380" y="77290"/>
                    </a:cubicBezTo>
                    <a:cubicBezTo>
                      <a:pt x="24571" y="68531"/>
                      <a:pt x="34094" y="51744"/>
                      <a:pt x="36753" y="34576"/>
                    </a:cubicBezTo>
                    <a:cubicBezTo>
                      <a:pt x="39432" y="17418"/>
                      <a:pt x="43612" y="-2407"/>
                      <a:pt x="31431" y="27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1" name="Free-form: Shape 1849">
                <a:extLst>
                  <a:ext uri="{FF2B5EF4-FFF2-40B4-BE49-F238E27FC236}">
                    <a16:creationId xmlns:a16="http://schemas.microsoft.com/office/drawing/2014/main" id="{4CF22CDC-C5D5-AA5F-2160-C57B87A1636E}"/>
                  </a:ext>
                </a:extLst>
              </p:cNvPr>
              <p:cNvSpPr/>
              <p:nvPr/>
            </p:nvSpPr>
            <p:spPr>
              <a:xfrm>
                <a:off x="5513864" y="5122519"/>
                <a:ext cx="26565" cy="62262"/>
              </a:xfrm>
              <a:custGeom>
                <a:avLst/>
                <a:gdLst>
                  <a:gd name="connsiteX0" fmla="*/ 17108 w 26565"/>
                  <a:gd name="connsiteY0" fmla="*/ 2268 h 62262"/>
                  <a:gd name="connsiteX1" fmla="*/ 639 w 26565"/>
                  <a:gd name="connsiteY1" fmla="*/ 43746 h 62262"/>
                  <a:gd name="connsiteX2" fmla="*/ 17643 w 26565"/>
                  <a:gd name="connsiteY2" fmla="*/ 61285 h 62262"/>
                  <a:gd name="connsiteX3" fmla="*/ 24534 w 26565"/>
                  <a:gd name="connsiteY3" fmla="*/ 20872 h 62262"/>
                  <a:gd name="connsiteX4" fmla="*/ 17108 w 26565"/>
                  <a:gd name="connsiteY4" fmla="*/ 2268 h 62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 h="62262">
                    <a:moveTo>
                      <a:pt x="17108" y="2268"/>
                    </a:moveTo>
                    <a:cubicBezTo>
                      <a:pt x="6927" y="8220"/>
                      <a:pt x="-2004" y="29395"/>
                      <a:pt x="639" y="43746"/>
                    </a:cubicBezTo>
                    <a:cubicBezTo>
                      <a:pt x="3312" y="58097"/>
                      <a:pt x="11797" y="65008"/>
                      <a:pt x="17643" y="61285"/>
                    </a:cubicBezTo>
                    <a:cubicBezTo>
                      <a:pt x="23469" y="57572"/>
                      <a:pt x="21880" y="34704"/>
                      <a:pt x="24534" y="20872"/>
                    </a:cubicBezTo>
                    <a:cubicBezTo>
                      <a:pt x="27182" y="7062"/>
                      <a:pt x="29840" y="-5168"/>
                      <a:pt x="17108" y="226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2" name="Free-form: Shape 1850">
                <a:extLst>
                  <a:ext uri="{FF2B5EF4-FFF2-40B4-BE49-F238E27FC236}">
                    <a16:creationId xmlns:a16="http://schemas.microsoft.com/office/drawing/2014/main" id="{1CAF3630-556F-2947-3F40-029CA475A5FB}"/>
                  </a:ext>
                </a:extLst>
              </p:cNvPr>
              <p:cNvSpPr/>
              <p:nvPr/>
            </p:nvSpPr>
            <p:spPr>
              <a:xfrm>
                <a:off x="5560082" y="5100203"/>
                <a:ext cx="47845" cy="61838"/>
              </a:xfrm>
              <a:custGeom>
                <a:avLst/>
                <a:gdLst>
                  <a:gd name="connsiteX0" fmla="*/ 47331 w 47845"/>
                  <a:gd name="connsiteY0" fmla="*/ 1723 h 61838"/>
                  <a:gd name="connsiteX1" fmla="*/ 10694 w 47845"/>
                  <a:gd name="connsiteY1" fmla="*/ 21404 h 61838"/>
                  <a:gd name="connsiteX2" fmla="*/ 2205 w 47845"/>
                  <a:gd name="connsiteY2" fmla="*/ 58082 h 61838"/>
                  <a:gd name="connsiteX3" fmla="*/ 34589 w 47845"/>
                  <a:gd name="connsiteY3" fmla="*/ 46393 h 61838"/>
                  <a:gd name="connsiteX4" fmla="*/ 47331 w 47845"/>
                  <a:gd name="connsiteY4" fmla="*/ 1723 h 61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45" h="61838">
                    <a:moveTo>
                      <a:pt x="47331" y="1723"/>
                    </a:moveTo>
                    <a:cubicBezTo>
                      <a:pt x="44549" y="-6063"/>
                      <a:pt x="18659" y="15008"/>
                      <a:pt x="10694" y="21404"/>
                    </a:cubicBezTo>
                    <a:cubicBezTo>
                      <a:pt x="2740" y="27778"/>
                      <a:pt x="-3107" y="52228"/>
                      <a:pt x="2205" y="58082"/>
                    </a:cubicBezTo>
                    <a:cubicBezTo>
                      <a:pt x="7516" y="63927"/>
                      <a:pt x="24506" y="64993"/>
                      <a:pt x="34589" y="46393"/>
                    </a:cubicBezTo>
                    <a:cubicBezTo>
                      <a:pt x="44673" y="27784"/>
                      <a:pt x="49984" y="9153"/>
                      <a:pt x="47331" y="172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3" name="Free-form: Shape 1851">
                <a:extLst>
                  <a:ext uri="{FF2B5EF4-FFF2-40B4-BE49-F238E27FC236}">
                    <a16:creationId xmlns:a16="http://schemas.microsoft.com/office/drawing/2014/main" id="{07005134-3537-15AB-BB80-EF5BC946DC3C}"/>
                  </a:ext>
                </a:extLst>
              </p:cNvPr>
              <p:cNvSpPr/>
              <p:nvPr/>
            </p:nvSpPr>
            <p:spPr>
              <a:xfrm>
                <a:off x="5573661" y="5049144"/>
                <a:ext cx="45331" cy="47617"/>
              </a:xfrm>
              <a:custGeom>
                <a:avLst/>
                <a:gdLst>
                  <a:gd name="connsiteX0" fmla="*/ 45424 w 45331"/>
                  <a:gd name="connsiteY0" fmla="*/ 5490 h 47617"/>
                  <a:gd name="connsiteX1" fmla="*/ 26311 w 45331"/>
                  <a:gd name="connsiteY1" fmla="*/ 42149 h 47617"/>
                  <a:gd name="connsiteX2" fmla="*/ 1351 w 45331"/>
                  <a:gd name="connsiteY2" fmla="*/ 43750 h 47617"/>
                  <a:gd name="connsiteX3" fmla="*/ 30568 w 45331"/>
                  <a:gd name="connsiteY3" fmla="*/ 18765 h 47617"/>
                  <a:gd name="connsiteX4" fmla="*/ 45424 w 45331"/>
                  <a:gd name="connsiteY4" fmla="*/ 5490 h 47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31" h="47617">
                    <a:moveTo>
                      <a:pt x="45424" y="5490"/>
                    </a:moveTo>
                    <a:cubicBezTo>
                      <a:pt x="44380" y="19100"/>
                      <a:pt x="36939" y="37906"/>
                      <a:pt x="26311" y="42149"/>
                    </a:cubicBezTo>
                    <a:cubicBezTo>
                      <a:pt x="15703" y="46412"/>
                      <a:pt x="-5004" y="51201"/>
                      <a:pt x="1351" y="43750"/>
                    </a:cubicBezTo>
                    <a:cubicBezTo>
                      <a:pt x="7728" y="36320"/>
                      <a:pt x="25786" y="30465"/>
                      <a:pt x="30568" y="18765"/>
                    </a:cubicBezTo>
                    <a:cubicBezTo>
                      <a:pt x="35340" y="7087"/>
                      <a:pt x="46488" y="-8351"/>
                      <a:pt x="45424" y="549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4" name="Free-form: Shape 1852">
                <a:extLst>
                  <a:ext uri="{FF2B5EF4-FFF2-40B4-BE49-F238E27FC236}">
                    <a16:creationId xmlns:a16="http://schemas.microsoft.com/office/drawing/2014/main" id="{3BA3A150-D1C3-52D5-A726-65465258861E}"/>
                  </a:ext>
                </a:extLst>
              </p:cNvPr>
              <p:cNvSpPr/>
              <p:nvPr/>
            </p:nvSpPr>
            <p:spPr>
              <a:xfrm>
                <a:off x="5566330" y="5171116"/>
                <a:ext cx="37446" cy="52018"/>
              </a:xfrm>
              <a:custGeom>
                <a:avLst/>
                <a:gdLst>
                  <a:gd name="connsiteX0" fmla="*/ 34707 w 37446"/>
                  <a:gd name="connsiteY0" fmla="*/ 7896 h 52018"/>
                  <a:gd name="connsiteX1" fmla="*/ 32043 w 37446"/>
                  <a:gd name="connsiteY1" fmla="*/ 41928 h 52018"/>
                  <a:gd name="connsiteX2" fmla="*/ 199 w 37446"/>
                  <a:gd name="connsiteY2" fmla="*/ 48838 h 52018"/>
                  <a:gd name="connsiteX3" fmla="*/ 21970 w 37446"/>
                  <a:gd name="connsiteY3" fmla="*/ 21181 h 52018"/>
                  <a:gd name="connsiteX4" fmla="*/ 34707 w 37446"/>
                  <a:gd name="connsiteY4" fmla="*/ 7896 h 52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46" h="52018">
                    <a:moveTo>
                      <a:pt x="34707" y="7896"/>
                    </a:moveTo>
                    <a:cubicBezTo>
                      <a:pt x="36913" y="21171"/>
                      <a:pt x="41083" y="34487"/>
                      <a:pt x="32043" y="41928"/>
                    </a:cubicBezTo>
                    <a:cubicBezTo>
                      <a:pt x="23024" y="49358"/>
                      <a:pt x="1258" y="56279"/>
                      <a:pt x="199" y="48838"/>
                    </a:cubicBezTo>
                    <a:cubicBezTo>
                      <a:pt x="-855" y="41387"/>
                      <a:pt x="22495" y="33421"/>
                      <a:pt x="21970" y="21181"/>
                    </a:cubicBezTo>
                    <a:cubicBezTo>
                      <a:pt x="21440" y="8962"/>
                      <a:pt x="31524" y="-11245"/>
                      <a:pt x="34707" y="789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5" name="Free-form: Shape 1853">
                <a:extLst>
                  <a:ext uri="{FF2B5EF4-FFF2-40B4-BE49-F238E27FC236}">
                    <a16:creationId xmlns:a16="http://schemas.microsoft.com/office/drawing/2014/main" id="{335E2607-0868-2B97-2DFC-FD907B38DD34}"/>
                  </a:ext>
                </a:extLst>
              </p:cNvPr>
              <p:cNvSpPr/>
              <p:nvPr/>
            </p:nvSpPr>
            <p:spPr>
              <a:xfrm>
                <a:off x="5517134" y="5196819"/>
                <a:ext cx="25857" cy="41748"/>
              </a:xfrm>
              <a:custGeom>
                <a:avLst/>
                <a:gdLst>
                  <a:gd name="connsiteX0" fmla="*/ 17021 w 25857"/>
                  <a:gd name="connsiteY0" fmla="*/ 3993 h 41748"/>
                  <a:gd name="connsiteX1" fmla="*/ 11174 w 25857"/>
                  <a:gd name="connsiteY1" fmla="*/ 25245 h 41748"/>
                  <a:gd name="connsiteX2" fmla="*/ 4274 w 25857"/>
                  <a:gd name="connsiteY2" fmla="*/ 39627 h 41748"/>
                  <a:gd name="connsiteX3" fmla="*/ 25515 w 25857"/>
                  <a:gd name="connsiteY3" fmla="*/ 24719 h 41748"/>
                  <a:gd name="connsiteX4" fmla="*/ 17021 w 25857"/>
                  <a:gd name="connsiteY4" fmla="*/ 3993 h 41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7" h="41748">
                    <a:moveTo>
                      <a:pt x="17021" y="3993"/>
                    </a:moveTo>
                    <a:cubicBezTo>
                      <a:pt x="12218" y="9704"/>
                      <a:pt x="20738" y="23133"/>
                      <a:pt x="11174" y="25245"/>
                    </a:cubicBezTo>
                    <a:cubicBezTo>
                      <a:pt x="1626" y="27377"/>
                      <a:pt x="-4211" y="32706"/>
                      <a:pt x="4274" y="39627"/>
                    </a:cubicBezTo>
                    <a:cubicBezTo>
                      <a:pt x="12768" y="46537"/>
                      <a:pt x="24981" y="35353"/>
                      <a:pt x="25515" y="24719"/>
                    </a:cubicBezTo>
                    <a:cubicBezTo>
                      <a:pt x="26040" y="14081"/>
                      <a:pt x="28179" y="-9302"/>
                      <a:pt x="17021" y="399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6" name="Free-form: Shape 1854">
                <a:extLst>
                  <a:ext uri="{FF2B5EF4-FFF2-40B4-BE49-F238E27FC236}">
                    <a16:creationId xmlns:a16="http://schemas.microsoft.com/office/drawing/2014/main" id="{3C12D7C5-AB5E-CDBD-5E2E-EDBEF5FA4CC4}"/>
                  </a:ext>
                </a:extLst>
              </p:cNvPr>
              <p:cNvSpPr/>
              <p:nvPr/>
            </p:nvSpPr>
            <p:spPr>
              <a:xfrm>
                <a:off x="5521559" y="5245369"/>
                <a:ext cx="23179" cy="42753"/>
              </a:xfrm>
              <a:custGeom>
                <a:avLst/>
                <a:gdLst>
                  <a:gd name="connsiteX0" fmla="*/ 12595 w 23179"/>
                  <a:gd name="connsiteY0" fmla="*/ 8080 h 42753"/>
                  <a:gd name="connsiteX1" fmla="*/ 10477 w 23179"/>
                  <a:gd name="connsiteY1" fmla="*/ 26144 h 42753"/>
                  <a:gd name="connsiteX2" fmla="*/ 1987 w 23179"/>
                  <a:gd name="connsiteY2" fmla="*/ 40506 h 42753"/>
                  <a:gd name="connsiteX3" fmla="*/ 22679 w 23179"/>
                  <a:gd name="connsiteY3" fmla="*/ 27210 h 42753"/>
                  <a:gd name="connsiteX4" fmla="*/ 12595 w 23179"/>
                  <a:gd name="connsiteY4" fmla="*/ 8080 h 42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9" h="42753">
                    <a:moveTo>
                      <a:pt x="12595" y="8080"/>
                    </a:moveTo>
                    <a:cubicBezTo>
                      <a:pt x="11299" y="14399"/>
                      <a:pt x="16832" y="21366"/>
                      <a:pt x="10477" y="26144"/>
                    </a:cubicBezTo>
                    <a:cubicBezTo>
                      <a:pt x="4100" y="30933"/>
                      <a:pt x="-3335" y="35727"/>
                      <a:pt x="1987" y="40506"/>
                    </a:cubicBezTo>
                    <a:cubicBezTo>
                      <a:pt x="7283" y="45295"/>
                      <a:pt x="19485" y="43163"/>
                      <a:pt x="22679" y="27210"/>
                    </a:cubicBezTo>
                    <a:cubicBezTo>
                      <a:pt x="25872" y="11268"/>
                      <a:pt x="16832" y="-12661"/>
                      <a:pt x="12595" y="808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7" name="Free-form: Shape 1855">
                <a:extLst>
                  <a:ext uri="{FF2B5EF4-FFF2-40B4-BE49-F238E27FC236}">
                    <a16:creationId xmlns:a16="http://schemas.microsoft.com/office/drawing/2014/main" id="{A5EE0A1F-B639-C4CD-EB2F-A1E6D18DD78F}"/>
                  </a:ext>
                </a:extLst>
              </p:cNvPr>
              <p:cNvSpPr/>
              <p:nvPr/>
            </p:nvSpPr>
            <p:spPr>
              <a:xfrm>
                <a:off x="5578461" y="5225986"/>
                <a:ext cx="30237" cy="54061"/>
              </a:xfrm>
              <a:custGeom>
                <a:avLst/>
                <a:gdLst>
                  <a:gd name="connsiteX0" fmla="*/ 14081 w 30237"/>
                  <a:gd name="connsiteY0" fmla="*/ 6183 h 54061"/>
                  <a:gd name="connsiteX1" fmla="*/ 11433 w 30237"/>
                  <a:gd name="connsiteY1" fmla="*/ 28520 h 54061"/>
                  <a:gd name="connsiteX2" fmla="*/ 815 w 30237"/>
                  <a:gd name="connsiteY2" fmla="*/ 47125 h 54061"/>
                  <a:gd name="connsiteX3" fmla="*/ 23640 w 30237"/>
                  <a:gd name="connsiteY3" fmla="*/ 48737 h 54061"/>
                  <a:gd name="connsiteX4" fmla="*/ 28422 w 30237"/>
                  <a:gd name="connsiteY4" fmla="*/ 10456 h 54061"/>
                  <a:gd name="connsiteX5" fmla="*/ 14081 w 30237"/>
                  <a:gd name="connsiteY5" fmla="*/ 6183 h 5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37" h="54061">
                    <a:moveTo>
                      <a:pt x="14081" y="6183"/>
                    </a:moveTo>
                    <a:cubicBezTo>
                      <a:pt x="12225" y="11342"/>
                      <a:pt x="10374" y="18953"/>
                      <a:pt x="11433" y="28520"/>
                    </a:cubicBezTo>
                    <a:cubicBezTo>
                      <a:pt x="12492" y="38088"/>
                      <a:pt x="5581" y="40215"/>
                      <a:pt x="815" y="47125"/>
                    </a:cubicBezTo>
                    <a:cubicBezTo>
                      <a:pt x="-3952" y="54036"/>
                      <a:pt x="18853" y="57764"/>
                      <a:pt x="23640" y="48737"/>
                    </a:cubicBezTo>
                    <a:cubicBezTo>
                      <a:pt x="28422" y="39695"/>
                      <a:pt x="33199" y="19478"/>
                      <a:pt x="28422" y="10456"/>
                    </a:cubicBezTo>
                    <a:cubicBezTo>
                      <a:pt x="23640" y="1404"/>
                      <a:pt x="18339" y="-5512"/>
                      <a:pt x="14081" y="618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8" name="Free-form: Shape 1856">
                <a:extLst>
                  <a:ext uri="{FF2B5EF4-FFF2-40B4-BE49-F238E27FC236}">
                    <a16:creationId xmlns:a16="http://schemas.microsoft.com/office/drawing/2014/main" id="{81ADC777-84FE-79A1-A8D7-8E0B55300D7B}"/>
                  </a:ext>
                </a:extLst>
              </p:cNvPr>
              <p:cNvSpPr/>
              <p:nvPr/>
            </p:nvSpPr>
            <p:spPr>
              <a:xfrm>
                <a:off x="5579072" y="5284650"/>
                <a:ext cx="28940" cy="55245"/>
              </a:xfrm>
              <a:custGeom>
                <a:avLst/>
                <a:gdLst>
                  <a:gd name="connsiteX0" fmla="*/ 13999 w 28940"/>
                  <a:gd name="connsiteY0" fmla="*/ 6005 h 55245"/>
                  <a:gd name="connsiteX1" fmla="*/ 2321 w 28940"/>
                  <a:gd name="connsiteY1" fmla="*/ 24599 h 55245"/>
                  <a:gd name="connsiteX2" fmla="*/ 203 w 28940"/>
                  <a:gd name="connsiteY2" fmla="*/ 49069 h 55245"/>
                  <a:gd name="connsiteX3" fmla="*/ 25682 w 28940"/>
                  <a:gd name="connsiteY3" fmla="*/ 50670 h 55245"/>
                  <a:gd name="connsiteX4" fmla="*/ 27270 w 28940"/>
                  <a:gd name="connsiteY4" fmla="*/ 17169 h 55245"/>
                  <a:gd name="connsiteX5" fmla="*/ 13999 w 28940"/>
                  <a:gd name="connsiteY5" fmla="*/ 6005 h 5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40" h="55245">
                    <a:moveTo>
                      <a:pt x="13999" y="6005"/>
                    </a:moveTo>
                    <a:cubicBezTo>
                      <a:pt x="9027" y="10804"/>
                      <a:pt x="1272" y="12905"/>
                      <a:pt x="2321" y="24599"/>
                    </a:cubicBezTo>
                    <a:cubicBezTo>
                      <a:pt x="3386" y="36293"/>
                      <a:pt x="1278" y="40037"/>
                      <a:pt x="203" y="49069"/>
                    </a:cubicBezTo>
                    <a:cubicBezTo>
                      <a:pt x="-862" y="58101"/>
                      <a:pt x="19856" y="55979"/>
                      <a:pt x="25682" y="50670"/>
                    </a:cubicBezTo>
                    <a:cubicBezTo>
                      <a:pt x="31528" y="45341"/>
                      <a:pt x="28345" y="29388"/>
                      <a:pt x="27270" y="17169"/>
                    </a:cubicBezTo>
                    <a:cubicBezTo>
                      <a:pt x="26211" y="4939"/>
                      <a:pt x="28340" y="-7821"/>
                      <a:pt x="13999" y="600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69" name="Free-form: Shape 1857">
                <a:extLst>
                  <a:ext uri="{FF2B5EF4-FFF2-40B4-BE49-F238E27FC236}">
                    <a16:creationId xmlns:a16="http://schemas.microsoft.com/office/drawing/2014/main" id="{D6A3D880-C171-8916-FE2C-86ABEE10E89C}"/>
                  </a:ext>
                </a:extLst>
              </p:cNvPr>
              <p:cNvSpPr/>
              <p:nvPr/>
            </p:nvSpPr>
            <p:spPr>
              <a:xfrm>
                <a:off x="5527818" y="5294715"/>
                <a:ext cx="22671" cy="45846"/>
              </a:xfrm>
              <a:custGeom>
                <a:avLst/>
                <a:gdLst>
                  <a:gd name="connsiteX0" fmla="*/ 11118 w 22671"/>
                  <a:gd name="connsiteY0" fmla="*/ 718 h 45846"/>
                  <a:gd name="connsiteX1" fmla="*/ 6336 w 22671"/>
                  <a:gd name="connsiteY1" fmla="*/ 15069 h 45846"/>
                  <a:gd name="connsiteX2" fmla="*/ 1564 w 22671"/>
                  <a:gd name="connsiteY2" fmla="*/ 37927 h 45846"/>
                  <a:gd name="connsiteX3" fmla="*/ 21196 w 22671"/>
                  <a:gd name="connsiteY3" fmla="*/ 35805 h 45846"/>
                  <a:gd name="connsiteX4" fmla="*/ 11118 w 22671"/>
                  <a:gd name="connsiteY4" fmla="*/ 718 h 45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1" h="45846">
                    <a:moveTo>
                      <a:pt x="11118" y="718"/>
                    </a:moveTo>
                    <a:cubicBezTo>
                      <a:pt x="6295" y="2741"/>
                      <a:pt x="4742" y="4451"/>
                      <a:pt x="6336" y="15069"/>
                    </a:cubicBezTo>
                    <a:cubicBezTo>
                      <a:pt x="7925" y="25707"/>
                      <a:pt x="-3748" y="28900"/>
                      <a:pt x="1564" y="37927"/>
                    </a:cubicBezTo>
                    <a:cubicBezTo>
                      <a:pt x="6860" y="46969"/>
                      <a:pt x="18013" y="50692"/>
                      <a:pt x="21196" y="35805"/>
                    </a:cubicBezTo>
                    <a:cubicBezTo>
                      <a:pt x="24390" y="20934"/>
                      <a:pt x="23855" y="-4591"/>
                      <a:pt x="11118" y="71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0" name="Free-form: Shape 1858">
                <a:extLst>
                  <a:ext uri="{FF2B5EF4-FFF2-40B4-BE49-F238E27FC236}">
                    <a16:creationId xmlns:a16="http://schemas.microsoft.com/office/drawing/2014/main" id="{37F82634-80F9-D7CB-5D14-BD1B8838C80B}"/>
                  </a:ext>
                </a:extLst>
              </p:cNvPr>
              <p:cNvSpPr/>
              <p:nvPr/>
            </p:nvSpPr>
            <p:spPr>
              <a:xfrm>
                <a:off x="5523821" y="5352903"/>
                <a:ext cx="33084" cy="47216"/>
              </a:xfrm>
              <a:custGeom>
                <a:avLst/>
                <a:gdLst>
                  <a:gd name="connsiteX0" fmla="*/ 21470 w 33084"/>
                  <a:gd name="connsiteY0" fmla="*/ 486 h 47216"/>
                  <a:gd name="connsiteX1" fmla="*/ 5021 w 33084"/>
                  <a:gd name="connsiteY1" fmla="*/ 12180 h 47216"/>
                  <a:gd name="connsiteX2" fmla="*/ 7684 w 33084"/>
                  <a:gd name="connsiteY2" fmla="*/ 40342 h 47216"/>
                  <a:gd name="connsiteX3" fmla="*/ 27857 w 33084"/>
                  <a:gd name="connsiteY3" fmla="*/ 38751 h 47216"/>
                  <a:gd name="connsiteX4" fmla="*/ 21470 w 33084"/>
                  <a:gd name="connsiteY4" fmla="*/ 486 h 47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84" h="47216">
                    <a:moveTo>
                      <a:pt x="21470" y="486"/>
                    </a:moveTo>
                    <a:cubicBezTo>
                      <a:pt x="13125" y="2335"/>
                      <a:pt x="9798" y="-6424"/>
                      <a:pt x="5021" y="12180"/>
                    </a:cubicBezTo>
                    <a:cubicBezTo>
                      <a:pt x="249" y="30764"/>
                      <a:pt x="-3998" y="37685"/>
                      <a:pt x="7684" y="40342"/>
                    </a:cubicBezTo>
                    <a:cubicBezTo>
                      <a:pt x="19357" y="43010"/>
                      <a:pt x="24134" y="55250"/>
                      <a:pt x="27857" y="38751"/>
                    </a:cubicBezTo>
                    <a:cubicBezTo>
                      <a:pt x="31564" y="22268"/>
                      <a:pt x="40593" y="-3778"/>
                      <a:pt x="21470" y="48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1" name="Free-form: Shape 1859">
                <a:extLst>
                  <a:ext uri="{FF2B5EF4-FFF2-40B4-BE49-F238E27FC236}">
                    <a16:creationId xmlns:a16="http://schemas.microsoft.com/office/drawing/2014/main" id="{D90BE15C-E6A5-84B9-80EF-8781FEB62D53}"/>
                  </a:ext>
                </a:extLst>
              </p:cNvPr>
              <p:cNvSpPr/>
              <p:nvPr/>
            </p:nvSpPr>
            <p:spPr>
              <a:xfrm>
                <a:off x="5575269" y="5345479"/>
                <a:ext cx="40703" cy="62899"/>
              </a:xfrm>
              <a:custGeom>
                <a:avLst/>
                <a:gdLst>
                  <a:gd name="connsiteX0" fmla="*/ 28426 w 40703"/>
                  <a:gd name="connsiteY0" fmla="*/ 1525 h 62899"/>
                  <a:gd name="connsiteX1" fmla="*/ 13030 w 40703"/>
                  <a:gd name="connsiteY1" fmla="*/ 18533 h 62899"/>
                  <a:gd name="connsiteX2" fmla="*/ 2937 w 40703"/>
                  <a:gd name="connsiteY2" fmla="*/ 58420 h 62899"/>
                  <a:gd name="connsiteX3" fmla="*/ 36920 w 40703"/>
                  <a:gd name="connsiteY3" fmla="*/ 49378 h 62899"/>
                  <a:gd name="connsiteX4" fmla="*/ 28426 w 40703"/>
                  <a:gd name="connsiteY4" fmla="*/ 1525 h 6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03" h="62899">
                    <a:moveTo>
                      <a:pt x="28426" y="1525"/>
                    </a:moveTo>
                    <a:cubicBezTo>
                      <a:pt x="20671" y="5619"/>
                      <a:pt x="14619" y="8966"/>
                      <a:pt x="13030" y="18533"/>
                    </a:cubicBezTo>
                    <a:cubicBezTo>
                      <a:pt x="11431" y="28106"/>
                      <a:pt x="-6612" y="54146"/>
                      <a:pt x="2937" y="58420"/>
                    </a:cubicBezTo>
                    <a:cubicBezTo>
                      <a:pt x="12496" y="62674"/>
                      <a:pt x="33203" y="69043"/>
                      <a:pt x="36920" y="49378"/>
                    </a:cubicBezTo>
                    <a:cubicBezTo>
                      <a:pt x="40638" y="29692"/>
                      <a:pt x="46474" y="-8043"/>
                      <a:pt x="28426" y="152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2" name="Free-form: Shape 1860">
                <a:extLst>
                  <a:ext uri="{FF2B5EF4-FFF2-40B4-BE49-F238E27FC236}">
                    <a16:creationId xmlns:a16="http://schemas.microsoft.com/office/drawing/2014/main" id="{88D4343E-5325-87B3-696B-A93FEB0729DC}"/>
                  </a:ext>
                </a:extLst>
              </p:cNvPr>
              <p:cNvSpPr/>
              <p:nvPr/>
            </p:nvSpPr>
            <p:spPr>
              <a:xfrm>
                <a:off x="5569934" y="5415162"/>
                <a:ext cx="43546" cy="35512"/>
              </a:xfrm>
              <a:custGeom>
                <a:avLst/>
                <a:gdLst>
                  <a:gd name="connsiteX0" fmla="*/ 20484 w 43546"/>
                  <a:gd name="connsiteY0" fmla="*/ 5724 h 35512"/>
                  <a:gd name="connsiteX1" fmla="*/ 842 w 43546"/>
                  <a:gd name="connsiteY1" fmla="*/ 17964 h 35512"/>
                  <a:gd name="connsiteX2" fmla="*/ 26331 w 43546"/>
                  <a:gd name="connsiteY2" fmla="*/ 35493 h 35512"/>
                  <a:gd name="connsiteX3" fmla="*/ 42780 w 43546"/>
                  <a:gd name="connsiteY3" fmla="*/ 7856 h 35512"/>
                  <a:gd name="connsiteX4" fmla="*/ 20484 w 43546"/>
                  <a:gd name="connsiteY4" fmla="*/ 5724 h 35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46" h="35512">
                    <a:moveTo>
                      <a:pt x="20484" y="5724"/>
                    </a:moveTo>
                    <a:cubicBezTo>
                      <a:pt x="11697" y="9504"/>
                      <a:pt x="5619" y="8392"/>
                      <a:pt x="842" y="17964"/>
                    </a:cubicBezTo>
                    <a:cubicBezTo>
                      <a:pt x="-3940" y="27516"/>
                      <a:pt x="17836" y="34983"/>
                      <a:pt x="26331" y="35493"/>
                    </a:cubicBezTo>
                    <a:cubicBezTo>
                      <a:pt x="34815" y="36033"/>
                      <a:pt x="39068" y="17964"/>
                      <a:pt x="42780" y="7856"/>
                    </a:cubicBezTo>
                    <a:cubicBezTo>
                      <a:pt x="46498" y="-2242"/>
                      <a:pt x="39068" y="-2242"/>
                      <a:pt x="20484" y="5724"/>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3" name="Free-form: Shape 1861">
                <a:extLst>
                  <a:ext uri="{FF2B5EF4-FFF2-40B4-BE49-F238E27FC236}">
                    <a16:creationId xmlns:a16="http://schemas.microsoft.com/office/drawing/2014/main" id="{7396E01C-30AB-8C97-4AAB-5FF80F208A1A}"/>
                  </a:ext>
                </a:extLst>
              </p:cNvPr>
              <p:cNvSpPr/>
              <p:nvPr/>
            </p:nvSpPr>
            <p:spPr>
              <a:xfrm>
                <a:off x="5554615" y="5457019"/>
                <a:ext cx="39398" cy="61334"/>
              </a:xfrm>
              <a:custGeom>
                <a:avLst/>
                <a:gdLst>
                  <a:gd name="connsiteX0" fmla="*/ 24657 w 39398"/>
                  <a:gd name="connsiteY0" fmla="*/ 553 h 61334"/>
                  <a:gd name="connsiteX1" fmla="*/ 4469 w 39398"/>
                  <a:gd name="connsiteY1" fmla="*/ 14373 h 61334"/>
                  <a:gd name="connsiteX2" fmla="*/ 2890 w 39398"/>
                  <a:gd name="connsiteY2" fmla="*/ 42020 h 61334"/>
                  <a:gd name="connsiteX3" fmla="*/ 18296 w 39398"/>
                  <a:gd name="connsiteY3" fmla="*/ 57973 h 61334"/>
                  <a:gd name="connsiteX4" fmla="*/ 38982 w 39398"/>
                  <a:gd name="connsiteY4" fmla="*/ 16505 h 61334"/>
                  <a:gd name="connsiteX5" fmla="*/ 24657 w 39398"/>
                  <a:gd name="connsiteY5" fmla="*/ 553 h 6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98" h="61334">
                    <a:moveTo>
                      <a:pt x="24657" y="553"/>
                    </a:moveTo>
                    <a:cubicBezTo>
                      <a:pt x="17062" y="2020"/>
                      <a:pt x="8727" y="5862"/>
                      <a:pt x="4469" y="14373"/>
                    </a:cubicBezTo>
                    <a:cubicBezTo>
                      <a:pt x="242" y="22880"/>
                      <a:pt x="-1887" y="34569"/>
                      <a:pt x="2890" y="42020"/>
                    </a:cubicBezTo>
                    <a:cubicBezTo>
                      <a:pt x="7667" y="49471"/>
                      <a:pt x="8727" y="69127"/>
                      <a:pt x="18296" y="57973"/>
                    </a:cubicBezTo>
                    <a:cubicBezTo>
                      <a:pt x="27834" y="46809"/>
                      <a:pt x="42690" y="28205"/>
                      <a:pt x="38982" y="16505"/>
                    </a:cubicBezTo>
                    <a:cubicBezTo>
                      <a:pt x="35280" y="4816"/>
                      <a:pt x="38458" y="-2099"/>
                      <a:pt x="24657" y="55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4" name="Free-form: Shape 1862">
                <a:extLst>
                  <a:ext uri="{FF2B5EF4-FFF2-40B4-BE49-F238E27FC236}">
                    <a16:creationId xmlns:a16="http://schemas.microsoft.com/office/drawing/2014/main" id="{E2D5C106-5CFC-F2F8-B0AA-2B4161B05C96}"/>
                  </a:ext>
                </a:extLst>
              </p:cNvPr>
              <p:cNvSpPr/>
              <p:nvPr/>
            </p:nvSpPr>
            <p:spPr>
              <a:xfrm>
                <a:off x="5496763" y="5440934"/>
                <a:ext cx="39816" cy="34350"/>
              </a:xfrm>
              <a:custGeom>
                <a:avLst/>
                <a:gdLst>
                  <a:gd name="connsiteX0" fmla="*/ 21463 w 39816"/>
                  <a:gd name="connsiteY0" fmla="*/ 156 h 34350"/>
                  <a:gd name="connsiteX1" fmla="*/ 7132 w 39816"/>
                  <a:gd name="connsiteY1" fmla="*/ 12386 h 34350"/>
                  <a:gd name="connsiteX2" fmla="*/ 8196 w 39816"/>
                  <a:gd name="connsiteY2" fmla="*/ 34188 h 34350"/>
                  <a:gd name="connsiteX3" fmla="*/ 21463 w 39816"/>
                  <a:gd name="connsiteY3" fmla="*/ 156 h 34350"/>
                </a:gdLst>
                <a:ahLst/>
                <a:cxnLst>
                  <a:cxn ang="0">
                    <a:pos x="connsiteX0" y="connsiteY0"/>
                  </a:cxn>
                  <a:cxn ang="0">
                    <a:pos x="connsiteX1" y="connsiteY1"/>
                  </a:cxn>
                  <a:cxn ang="0">
                    <a:pos x="connsiteX2" y="connsiteY2"/>
                  </a:cxn>
                  <a:cxn ang="0">
                    <a:pos x="connsiteX3" y="connsiteY3"/>
                  </a:cxn>
                </a:cxnLst>
                <a:rect l="l" t="t" r="r" b="b"/>
                <a:pathLst>
                  <a:path w="39816" h="34350">
                    <a:moveTo>
                      <a:pt x="21463" y="156"/>
                    </a:moveTo>
                    <a:cubicBezTo>
                      <a:pt x="15431" y="-379"/>
                      <a:pt x="11379" y="-369"/>
                      <a:pt x="7132" y="12386"/>
                    </a:cubicBezTo>
                    <a:cubicBezTo>
                      <a:pt x="2880" y="25151"/>
                      <a:pt x="-6679" y="31526"/>
                      <a:pt x="8196" y="34188"/>
                    </a:cubicBezTo>
                    <a:cubicBezTo>
                      <a:pt x="23062" y="36845"/>
                      <a:pt x="63417" y="3879"/>
                      <a:pt x="21463" y="15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5" name="Free-form: Shape 1863">
                <a:extLst>
                  <a:ext uri="{FF2B5EF4-FFF2-40B4-BE49-F238E27FC236}">
                    <a16:creationId xmlns:a16="http://schemas.microsoft.com/office/drawing/2014/main" id="{6953C405-6DF6-A76D-64AD-4AE89F78CA2C}"/>
                  </a:ext>
                </a:extLst>
              </p:cNvPr>
              <p:cNvSpPr/>
              <p:nvPr/>
            </p:nvSpPr>
            <p:spPr>
              <a:xfrm>
                <a:off x="5516334" y="5400863"/>
                <a:ext cx="32783" cy="32578"/>
              </a:xfrm>
              <a:custGeom>
                <a:avLst/>
                <a:gdLst>
                  <a:gd name="connsiteX0" fmla="*/ 9326 w 32783"/>
                  <a:gd name="connsiteY0" fmla="*/ 5674 h 32578"/>
                  <a:gd name="connsiteX1" fmla="*/ 297 w 32783"/>
                  <a:gd name="connsiteY1" fmla="*/ 22703 h 32578"/>
                  <a:gd name="connsiteX2" fmla="*/ 20474 w 32783"/>
                  <a:gd name="connsiteY2" fmla="*/ 32265 h 32578"/>
                  <a:gd name="connsiteX3" fmla="*/ 32157 w 32783"/>
                  <a:gd name="connsiteY3" fmla="*/ 10463 h 32578"/>
                  <a:gd name="connsiteX4" fmla="*/ 9326 w 32783"/>
                  <a:gd name="connsiteY4" fmla="*/ 5674 h 32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83" h="32578">
                    <a:moveTo>
                      <a:pt x="9326" y="5674"/>
                    </a:moveTo>
                    <a:cubicBezTo>
                      <a:pt x="4966" y="11920"/>
                      <a:pt x="-762" y="16302"/>
                      <a:pt x="297" y="22703"/>
                    </a:cubicBezTo>
                    <a:cubicBezTo>
                      <a:pt x="1361" y="29067"/>
                      <a:pt x="12509" y="33856"/>
                      <a:pt x="20474" y="32265"/>
                    </a:cubicBezTo>
                    <a:cubicBezTo>
                      <a:pt x="28439" y="30653"/>
                      <a:pt x="35345" y="20025"/>
                      <a:pt x="32157" y="10463"/>
                    </a:cubicBezTo>
                    <a:cubicBezTo>
                      <a:pt x="28959" y="890"/>
                      <a:pt x="16751" y="-4955"/>
                      <a:pt x="9326" y="5674"/>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6" name="Free-form: Shape 1864">
                <a:extLst>
                  <a:ext uri="{FF2B5EF4-FFF2-40B4-BE49-F238E27FC236}">
                    <a16:creationId xmlns:a16="http://schemas.microsoft.com/office/drawing/2014/main" id="{1A731DD9-11A8-FD0B-B983-EE8136098287}"/>
                  </a:ext>
                </a:extLst>
              </p:cNvPr>
              <p:cNvSpPr/>
              <p:nvPr/>
            </p:nvSpPr>
            <p:spPr>
              <a:xfrm>
                <a:off x="5465180" y="5486298"/>
                <a:ext cx="46596" cy="30203"/>
              </a:xfrm>
              <a:custGeom>
                <a:avLst/>
                <a:gdLst>
                  <a:gd name="connsiteX0" fmla="*/ 30218 w 46596"/>
                  <a:gd name="connsiteY0" fmla="*/ -10 h 30203"/>
                  <a:gd name="connsiteX1" fmla="*/ 1026 w 46596"/>
                  <a:gd name="connsiteY1" fmla="*/ 14867 h 30203"/>
                  <a:gd name="connsiteX2" fmla="*/ 24376 w 46596"/>
                  <a:gd name="connsiteY2" fmla="*/ 28698 h 30203"/>
                  <a:gd name="connsiteX3" fmla="*/ 30218 w 46596"/>
                  <a:gd name="connsiteY3" fmla="*/ -10 h 30203"/>
                </a:gdLst>
                <a:ahLst/>
                <a:cxnLst>
                  <a:cxn ang="0">
                    <a:pos x="connsiteX0" y="connsiteY0"/>
                  </a:cxn>
                  <a:cxn ang="0">
                    <a:pos x="connsiteX1" y="connsiteY1"/>
                  </a:cxn>
                  <a:cxn ang="0">
                    <a:pos x="connsiteX2" y="connsiteY2"/>
                  </a:cxn>
                  <a:cxn ang="0">
                    <a:pos x="connsiteX3" y="connsiteY3"/>
                  </a:cxn>
                </a:cxnLst>
                <a:rect l="l" t="t" r="r" b="b"/>
                <a:pathLst>
                  <a:path w="46596" h="30203">
                    <a:moveTo>
                      <a:pt x="30218" y="-10"/>
                    </a:moveTo>
                    <a:cubicBezTo>
                      <a:pt x="16375" y="-211"/>
                      <a:pt x="-4285" y="7966"/>
                      <a:pt x="1026" y="14867"/>
                    </a:cubicBezTo>
                    <a:cubicBezTo>
                      <a:pt x="6328" y="21777"/>
                      <a:pt x="14293" y="34548"/>
                      <a:pt x="24376" y="28698"/>
                    </a:cubicBezTo>
                    <a:cubicBezTo>
                      <a:pt x="34465" y="22848"/>
                      <a:pt x="65795" y="510"/>
                      <a:pt x="30218" y="-1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7" name="Free-form: Shape 1865">
                <a:extLst>
                  <a:ext uri="{FF2B5EF4-FFF2-40B4-BE49-F238E27FC236}">
                    <a16:creationId xmlns:a16="http://schemas.microsoft.com/office/drawing/2014/main" id="{2D9ACA97-D9B0-4E92-1D47-1410636B6AAF}"/>
                  </a:ext>
                </a:extLst>
              </p:cNvPr>
              <p:cNvSpPr/>
              <p:nvPr/>
            </p:nvSpPr>
            <p:spPr>
              <a:xfrm>
                <a:off x="5499423" y="5508308"/>
                <a:ext cx="59530" cy="78031"/>
              </a:xfrm>
              <a:custGeom>
                <a:avLst/>
                <a:gdLst>
                  <a:gd name="connsiteX0" fmla="*/ 50117 w 59530"/>
                  <a:gd name="connsiteY0" fmla="*/ 2425 h 78031"/>
                  <a:gd name="connsiteX1" fmla="*/ 22509 w 59530"/>
                  <a:gd name="connsiteY1" fmla="*/ 11468 h 78031"/>
                  <a:gd name="connsiteX2" fmla="*/ 219 w 59530"/>
                  <a:gd name="connsiteY2" fmla="*/ 44959 h 78031"/>
                  <a:gd name="connsiteX3" fmla="*/ 10307 w 59530"/>
                  <a:gd name="connsiteY3" fmla="*/ 76870 h 78031"/>
                  <a:gd name="connsiteX4" fmla="*/ 46949 w 59530"/>
                  <a:gd name="connsiteY4" fmla="*/ 37513 h 78031"/>
                  <a:gd name="connsiteX5" fmla="*/ 50117 w 59530"/>
                  <a:gd name="connsiteY5" fmla="*/ 2425 h 7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530" h="78031">
                    <a:moveTo>
                      <a:pt x="50117" y="2425"/>
                    </a:moveTo>
                    <a:cubicBezTo>
                      <a:pt x="42707" y="-3641"/>
                      <a:pt x="29420" y="2425"/>
                      <a:pt x="22509" y="11468"/>
                    </a:cubicBezTo>
                    <a:cubicBezTo>
                      <a:pt x="15619" y="20510"/>
                      <a:pt x="-851" y="32194"/>
                      <a:pt x="219" y="44959"/>
                    </a:cubicBezTo>
                    <a:cubicBezTo>
                      <a:pt x="1288" y="57724"/>
                      <a:pt x="1813" y="83770"/>
                      <a:pt x="10307" y="76870"/>
                    </a:cubicBezTo>
                    <a:cubicBezTo>
                      <a:pt x="18802" y="69949"/>
                      <a:pt x="40578" y="56113"/>
                      <a:pt x="46949" y="37513"/>
                    </a:cubicBezTo>
                    <a:cubicBezTo>
                      <a:pt x="53310" y="18908"/>
                      <a:pt x="70304" y="18908"/>
                      <a:pt x="50117" y="242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8" name="Free-form: Shape 1866">
                <a:extLst>
                  <a:ext uri="{FF2B5EF4-FFF2-40B4-BE49-F238E27FC236}">
                    <a16:creationId xmlns:a16="http://schemas.microsoft.com/office/drawing/2014/main" id="{6EF9C362-7B86-8218-136B-CCAC651CCFE5}"/>
                  </a:ext>
                </a:extLst>
              </p:cNvPr>
              <p:cNvSpPr/>
              <p:nvPr/>
            </p:nvSpPr>
            <p:spPr>
              <a:xfrm>
                <a:off x="5436812" y="5557495"/>
                <a:ext cx="57802" cy="47524"/>
              </a:xfrm>
              <a:custGeom>
                <a:avLst/>
                <a:gdLst>
                  <a:gd name="connsiteX0" fmla="*/ 44262 w 57802"/>
                  <a:gd name="connsiteY0" fmla="*/ 22 h 47524"/>
                  <a:gd name="connsiteX1" fmla="*/ 7636 w 57802"/>
                  <a:gd name="connsiteY1" fmla="*/ 19162 h 47524"/>
                  <a:gd name="connsiteX2" fmla="*/ 8160 w 57802"/>
                  <a:gd name="connsiteY2" fmla="*/ 47345 h 47524"/>
                  <a:gd name="connsiteX3" fmla="*/ 49569 w 57802"/>
                  <a:gd name="connsiteY3" fmla="*/ 29806 h 47524"/>
                  <a:gd name="connsiteX4" fmla="*/ 44262 w 57802"/>
                  <a:gd name="connsiteY4" fmla="*/ 22 h 47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02" h="47524">
                    <a:moveTo>
                      <a:pt x="44262" y="22"/>
                    </a:moveTo>
                    <a:cubicBezTo>
                      <a:pt x="25679" y="-730"/>
                      <a:pt x="12407" y="8519"/>
                      <a:pt x="7636" y="19162"/>
                    </a:cubicBezTo>
                    <a:cubicBezTo>
                      <a:pt x="2848" y="29801"/>
                      <a:pt x="-6706" y="49466"/>
                      <a:pt x="8160" y="47345"/>
                    </a:cubicBezTo>
                    <a:cubicBezTo>
                      <a:pt x="23015" y="45213"/>
                      <a:pt x="47450" y="45754"/>
                      <a:pt x="49569" y="29806"/>
                    </a:cubicBezTo>
                    <a:cubicBezTo>
                      <a:pt x="51692" y="13848"/>
                      <a:pt x="70270" y="1088"/>
                      <a:pt x="44262" y="2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79" name="Free-form: Shape 1867">
                <a:extLst>
                  <a:ext uri="{FF2B5EF4-FFF2-40B4-BE49-F238E27FC236}">
                    <a16:creationId xmlns:a16="http://schemas.microsoft.com/office/drawing/2014/main" id="{65F6A3BC-E9DF-5667-2534-5538538934A9}"/>
                  </a:ext>
                </a:extLst>
              </p:cNvPr>
              <p:cNvSpPr/>
              <p:nvPr/>
            </p:nvSpPr>
            <p:spPr>
              <a:xfrm>
                <a:off x="5426071" y="5506472"/>
                <a:ext cx="48235" cy="30624"/>
              </a:xfrm>
              <a:custGeom>
                <a:avLst/>
                <a:gdLst>
                  <a:gd name="connsiteX0" fmla="*/ 28981 w 48235"/>
                  <a:gd name="connsiteY0" fmla="*/ 15 h 30624"/>
                  <a:gd name="connsiteX1" fmla="*/ 5631 w 48235"/>
                  <a:gd name="connsiteY1" fmla="*/ 9578 h 30624"/>
                  <a:gd name="connsiteX2" fmla="*/ 8289 w 48235"/>
                  <a:gd name="connsiteY2" fmla="*/ 29248 h 30624"/>
                  <a:gd name="connsiteX3" fmla="*/ 45970 w 48235"/>
                  <a:gd name="connsiteY3" fmla="*/ 21261 h 30624"/>
                  <a:gd name="connsiteX4" fmla="*/ 28981 w 48235"/>
                  <a:gd name="connsiteY4" fmla="*/ 15 h 30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5" h="30624">
                    <a:moveTo>
                      <a:pt x="28981" y="15"/>
                    </a:moveTo>
                    <a:cubicBezTo>
                      <a:pt x="18352" y="-289"/>
                      <a:pt x="12531" y="1596"/>
                      <a:pt x="5631" y="9578"/>
                    </a:cubicBezTo>
                    <a:cubicBezTo>
                      <a:pt x="-1280" y="17554"/>
                      <a:pt x="-2874" y="26586"/>
                      <a:pt x="8289" y="29248"/>
                    </a:cubicBezTo>
                    <a:cubicBezTo>
                      <a:pt x="19422" y="31905"/>
                      <a:pt x="40139" y="31370"/>
                      <a:pt x="45970" y="21261"/>
                    </a:cubicBezTo>
                    <a:cubicBezTo>
                      <a:pt x="51811" y="11189"/>
                      <a:pt x="47564" y="540"/>
                      <a:pt x="28981" y="1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0" name="Free-form: Shape 1868">
                <a:extLst>
                  <a:ext uri="{FF2B5EF4-FFF2-40B4-BE49-F238E27FC236}">
                    <a16:creationId xmlns:a16="http://schemas.microsoft.com/office/drawing/2014/main" id="{4A7C4900-F984-AEE7-E39B-3323572E90E6}"/>
                  </a:ext>
                </a:extLst>
              </p:cNvPr>
              <p:cNvSpPr/>
              <p:nvPr/>
            </p:nvSpPr>
            <p:spPr>
              <a:xfrm>
                <a:off x="5378910" y="5500201"/>
                <a:ext cx="38616" cy="29184"/>
              </a:xfrm>
              <a:custGeom>
                <a:avLst/>
                <a:gdLst>
                  <a:gd name="connsiteX0" fmla="*/ 27843 w 38616"/>
                  <a:gd name="connsiteY0" fmla="*/ 426 h 29184"/>
                  <a:gd name="connsiteX1" fmla="*/ 2359 w 38616"/>
                  <a:gd name="connsiteY1" fmla="*/ 12131 h 29184"/>
                  <a:gd name="connsiteX2" fmla="*/ 31020 w 38616"/>
                  <a:gd name="connsiteY2" fmla="*/ 25941 h 29184"/>
                  <a:gd name="connsiteX3" fmla="*/ 27843 w 38616"/>
                  <a:gd name="connsiteY3" fmla="*/ 426 h 29184"/>
                </a:gdLst>
                <a:ahLst/>
                <a:cxnLst>
                  <a:cxn ang="0">
                    <a:pos x="connsiteX0" y="connsiteY0"/>
                  </a:cxn>
                  <a:cxn ang="0">
                    <a:pos x="connsiteX1" y="connsiteY1"/>
                  </a:cxn>
                  <a:cxn ang="0">
                    <a:pos x="connsiteX2" y="connsiteY2"/>
                  </a:cxn>
                  <a:cxn ang="0">
                    <a:pos x="connsiteX3" y="connsiteY3"/>
                  </a:cxn>
                </a:cxnLst>
                <a:rect l="l" t="t" r="r" b="b"/>
                <a:pathLst>
                  <a:path w="38616" h="29184">
                    <a:moveTo>
                      <a:pt x="27843" y="426"/>
                    </a:moveTo>
                    <a:cubicBezTo>
                      <a:pt x="20011" y="-1093"/>
                      <a:pt x="-7720" y="962"/>
                      <a:pt x="2359" y="12131"/>
                    </a:cubicBezTo>
                    <a:cubicBezTo>
                      <a:pt x="12447" y="23305"/>
                      <a:pt x="22531" y="34984"/>
                      <a:pt x="31020" y="25941"/>
                    </a:cubicBezTo>
                    <a:cubicBezTo>
                      <a:pt x="39520" y="16909"/>
                      <a:pt x="44292" y="3624"/>
                      <a:pt x="27843" y="42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1" name="Free-form: Shape 1869">
                <a:extLst>
                  <a:ext uri="{FF2B5EF4-FFF2-40B4-BE49-F238E27FC236}">
                    <a16:creationId xmlns:a16="http://schemas.microsoft.com/office/drawing/2014/main" id="{38BFEC91-54A1-D248-782E-459F3422F4AE}"/>
                  </a:ext>
                </a:extLst>
              </p:cNvPr>
              <p:cNvSpPr/>
              <p:nvPr/>
            </p:nvSpPr>
            <p:spPr>
              <a:xfrm>
                <a:off x="5358773" y="5556158"/>
                <a:ext cx="72752" cy="54541"/>
              </a:xfrm>
              <a:custGeom>
                <a:avLst/>
                <a:gdLst>
                  <a:gd name="connsiteX0" fmla="*/ 51697 w 72752"/>
                  <a:gd name="connsiteY0" fmla="*/ 2945 h 54541"/>
                  <a:gd name="connsiteX1" fmla="*/ 72934 w 72752"/>
                  <a:gd name="connsiteY1" fmla="*/ 27394 h 54541"/>
                  <a:gd name="connsiteX2" fmla="*/ 54885 w 72752"/>
                  <a:gd name="connsiteY2" fmla="*/ 54521 h 54541"/>
                  <a:gd name="connsiteX3" fmla="*/ 1254 w 72752"/>
                  <a:gd name="connsiteY3" fmla="*/ 28460 h 54541"/>
                  <a:gd name="connsiteX4" fmla="*/ 9749 w 72752"/>
                  <a:gd name="connsiteY4" fmla="*/ 5607 h 54541"/>
                  <a:gd name="connsiteX5" fmla="*/ 51697 w 72752"/>
                  <a:gd name="connsiteY5" fmla="*/ 2945 h 5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52" h="54541">
                    <a:moveTo>
                      <a:pt x="51697" y="2945"/>
                    </a:moveTo>
                    <a:cubicBezTo>
                      <a:pt x="62501" y="8748"/>
                      <a:pt x="72934" y="16241"/>
                      <a:pt x="72934" y="27394"/>
                    </a:cubicBezTo>
                    <a:cubicBezTo>
                      <a:pt x="72934" y="38568"/>
                      <a:pt x="70265" y="54521"/>
                      <a:pt x="54885" y="54521"/>
                    </a:cubicBezTo>
                    <a:cubicBezTo>
                      <a:pt x="39480" y="54521"/>
                      <a:pt x="4437" y="43882"/>
                      <a:pt x="1254" y="28460"/>
                    </a:cubicBezTo>
                    <a:cubicBezTo>
                      <a:pt x="-1939" y="13053"/>
                      <a:pt x="2318" y="5607"/>
                      <a:pt x="9749" y="5607"/>
                    </a:cubicBezTo>
                    <a:cubicBezTo>
                      <a:pt x="17179" y="5607"/>
                      <a:pt x="36821" y="-5031"/>
                      <a:pt x="51697" y="294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2" name="Free-form: Shape 1870">
                <a:extLst>
                  <a:ext uri="{FF2B5EF4-FFF2-40B4-BE49-F238E27FC236}">
                    <a16:creationId xmlns:a16="http://schemas.microsoft.com/office/drawing/2014/main" id="{21A942CF-0F49-6F2C-0427-D8B55AC2A07C}"/>
                  </a:ext>
                </a:extLst>
              </p:cNvPr>
              <p:cNvSpPr/>
              <p:nvPr/>
            </p:nvSpPr>
            <p:spPr>
              <a:xfrm>
                <a:off x="5342503" y="5470466"/>
                <a:ext cx="36897" cy="28095"/>
              </a:xfrm>
              <a:custGeom>
                <a:avLst/>
                <a:gdLst>
                  <a:gd name="connsiteX0" fmla="*/ 23358 w 36897"/>
                  <a:gd name="connsiteY0" fmla="*/ 535 h 28095"/>
                  <a:gd name="connsiteX1" fmla="*/ 1705 w 36897"/>
                  <a:gd name="connsiteY1" fmla="*/ 9927 h 28095"/>
                  <a:gd name="connsiteX2" fmla="*/ 25513 w 36897"/>
                  <a:gd name="connsiteY2" fmla="*/ 26555 h 28095"/>
                  <a:gd name="connsiteX3" fmla="*/ 23358 w 36897"/>
                  <a:gd name="connsiteY3" fmla="*/ 535 h 28095"/>
                </a:gdLst>
                <a:ahLst/>
                <a:cxnLst>
                  <a:cxn ang="0">
                    <a:pos x="connsiteX0" y="connsiteY0"/>
                  </a:cxn>
                  <a:cxn ang="0">
                    <a:pos x="connsiteX1" y="connsiteY1"/>
                  </a:cxn>
                  <a:cxn ang="0">
                    <a:pos x="connsiteX2" y="connsiteY2"/>
                  </a:cxn>
                  <a:cxn ang="0">
                    <a:pos x="connsiteX3" y="connsiteY3"/>
                  </a:cxn>
                </a:cxnLst>
                <a:rect l="l" t="t" r="r" b="b"/>
                <a:pathLst>
                  <a:path w="36897" h="28095">
                    <a:moveTo>
                      <a:pt x="23358" y="535"/>
                    </a:moveTo>
                    <a:cubicBezTo>
                      <a:pt x="14843" y="-1597"/>
                      <a:pt x="-5514" y="2708"/>
                      <a:pt x="1705" y="9927"/>
                    </a:cubicBezTo>
                    <a:cubicBezTo>
                      <a:pt x="8925" y="17157"/>
                      <a:pt x="15419" y="33058"/>
                      <a:pt x="25513" y="26555"/>
                    </a:cubicBezTo>
                    <a:cubicBezTo>
                      <a:pt x="35617" y="20046"/>
                      <a:pt x="46436" y="6328"/>
                      <a:pt x="23358" y="53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3" name="Free-form: Shape 1871">
                <a:extLst>
                  <a:ext uri="{FF2B5EF4-FFF2-40B4-BE49-F238E27FC236}">
                    <a16:creationId xmlns:a16="http://schemas.microsoft.com/office/drawing/2014/main" id="{3E84DDE8-53EE-EA98-26FC-842A921D0BB2}"/>
                  </a:ext>
                </a:extLst>
              </p:cNvPr>
              <p:cNvSpPr/>
              <p:nvPr/>
            </p:nvSpPr>
            <p:spPr>
              <a:xfrm>
                <a:off x="5257671" y="5485173"/>
                <a:ext cx="90698" cy="212700"/>
              </a:xfrm>
              <a:custGeom>
                <a:avLst/>
                <a:gdLst>
                  <a:gd name="connsiteX0" fmla="*/ 52641 w 90698"/>
                  <a:gd name="connsiteY0" fmla="*/ 24830 h 212700"/>
                  <a:gd name="connsiteX1" fmla="*/ 77174 w 90698"/>
                  <a:gd name="connsiteY1" fmla="*/ 65299 h 212700"/>
                  <a:gd name="connsiteX2" fmla="*/ 83663 w 90698"/>
                  <a:gd name="connsiteY2" fmla="*/ 44352 h 212700"/>
                  <a:gd name="connsiteX3" fmla="*/ 83663 w 90698"/>
                  <a:gd name="connsiteY3" fmla="*/ 11112 h 212700"/>
                  <a:gd name="connsiteX4" fmla="*/ 37493 w 90698"/>
                  <a:gd name="connsiteY4" fmla="*/ 5330 h 212700"/>
                  <a:gd name="connsiteX5" fmla="*/ 3576 w 90698"/>
                  <a:gd name="connsiteY5" fmla="*/ 66741 h 212700"/>
                  <a:gd name="connsiteX6" fmla="*/ 7906 w 90698"/>
                  <a:gd name="connsiteY6" fmla="*/ 167164 h 212700"/>
                  <a:gd name="connsiteX7" fmla="*/ 24504 w 90698"/>
                  <a:gd name="connsiteY7" fmla="*/ 204739 h 212700"/>
                  <a:gd name="connsiteX8" fmla="*/ 18735 w 90698"/>
                  <a:gd name="connsiteY8" fmla="*/ 66741 h 212700"/>
                  <a:gd name="connsiteX9" fmla="*/ 30284 w 90698"/>
                  <a:gd name="connsiteY9" fmla="*/ 207622 h 212700"/>
                  <a:gd name="connsiteX10" fmla="*/ 29554 w 90698"/>
                  <a:gd name="connsiteY10" fmla="*/ 65299 h 212700"/>
                  <a:gd name="connsiteX11" fmla="*/ 38218 w 90698"/>
                  <a:gd name="connsiteY11" fmla="*/ 212679 h 212700"/>
                  <a:gd name="connsiteX12" fmla="*/ 42547 w 90698"/>
                  <a:gd name="connsiteY12" fmla="*/ 64563 h 212700"/>
                  <a:gd name="connsiteX13" fmla="*/ 43982 w 90698"/>
                  <a:gd name="connsiteY13" fmla="*/ 212679 h 212700"/>
                  <a:gd name="connsiteX14" fmla="*/ 56971 w 90698"/>
                  <a:gd name="connsiteY14" fmla="*/ 86962 h 212700"/>
                  <a:gd name="connsiteX15" fmla="*/ 55531 w 90698"/>
                  <a:gd name="connsiteY15" fmla="*/ 209801 h 212700"/>
                  <a:gd name="connsiteX16" fmla="*/ 67800 w 90698"/>
                  <a:gd name="connsiteY16" fmla="*/ 87683 h 212700"/>
                  <a:gd name="connsiteX17" fmla="*/ 62756 w 90698"/>
                  <a:gd name="connsiteY17" fmla="*/ 212674 h 212700"/>
                  <a:gd name="connsiteX18" fmla="*/ 90888 w 90698"/>
                  <a:gd name="connsiteY18" fmla="*/ 149816 h 212700"/>
                  <a:gd name="connsiteX19" fmla="*/ 90163 w 90698"/>
                  <a:gd name="connsiteY19" fmla="*/ 146206 h 212700"/>
                  <a:gd name="connsiteX20" fmla="*/ 75729 w 90698"/>
                  <a:gd name="connsiteY20" fmla="*/ 100696 h 212700"/>
                  <a:gd name="connsiteX21" fmla="*/ 46877 w 90698"/>
                  <a:gd name="connsiteY21" fmla="*/ 47230 h 212700"/>
                  <a:gd name="connsiteX22" fmla="*/ 52641 w 90698"/>
                  <a:gd name="connsiteY22" fmla="*/ 24830 h 2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698" h="212700">
                    <a:moveTo>
                      <a:pt x="52641" y="24830"/>
                    </a:moveTo>
                    <a:cubicBezTo>
                      <a:pt x="65419" y="20577"/>
                      <a:pt x="69960" y="55896"/>
                      <a:pt x="77174" y="65299"/>
                    </a:cubicBezTo>
                    <a:cubicBezTo>
                      <a:pt x="84383" y="74681"/>
                      <a:pt x="81390" y="54218"/>
                      <a:pt x="83663" y="44352"/>
                    </a:cubicBezTo>
                    <a:cubicBezTo>
                      <a:pt x="85843" y="34959"/>
                      <a:pt x="92322" y="22668"/>
                      <a:pt x="83663" y="11112"/>
                    </a:cubicBezTo>
                    <a:cubicBezTo>
                      <a:pt x="75004" y="-453"/>
                      <a:pt x="48317" y="-4052"/>
                      <a:pt x="37493" y="5330"/>
                    </a:cubicBezTo>
                    <a:cubicBezTo>
                      <a:pt x="26669" y="14712"/>
                      <a:pt x="10076" y="38558"/>
                      <a:pt x="3576" y="66741"/>
                    </a:cubicBezTo>
                    <a:cubicBezTo>
                      <a:pt x="-2913" y="94913"/>
                      <a:pt x="691" y="144764"/>
                      <a:pt x="7906" y="167164"/>
                    </a:cubicBezTo>
                    <a:cubicBezTo>
                      <a:pt x="15115" y="189574"/>
                      <a:pt x="18730" y="201840"/>
                      <a:pt x="24504" y="204739"/>
                    </a:cubicBezTo>
                    <a:cubicBezTo>
                      <a:pt x="30284" y="207628"/>
                      <a:pt x="-5073" y="113708"/>
                      <a:pt x="18735" y="66741"/>
                    </a:cubicBezTo>
                    <a:cubicBezTo>
                      <a:pt x="18735" y="66741"/>
                      <a:pt x="10076" y="159218"/>
                      <a:pt x="30284" y="207622"/>
                    </a:cubicBezTo>
                    <a:cubicBezTo>
                      <a:pt x="30284" y="207622"/>
                      <a:pt x="19460" y="96360"/>
                      <a:pt x="29554" y="65299"/>
                    </a:cubicBezTo>
                    <a:cubicBezTo>
                      <a:pt x="29554" y="65299"/>
                      <a:pt x="27389" y="189569"/>
                      <a:pt x="38218" y="212679"/>
                    </a:cubicBezTo>
                    <a:cubicBezTo>
                      <a:pt x="38218" y="212679"/>
                      <a:pt x="33174" y="81906"/>
                      <a:pt x="42547" y="64563"/>
                    </a:cubicBezTo>
                    <a:cubicBezTo>
                      <a:pt x="42547" y="64563"/>
                      <a:pt x="51207" y="173668"/>
                      <a:pt x="43982" y="212679"/>
                    </a:cubicBezTo>
                    <a:cubicBezTo>
                      <a:pt x="43982" y="212679"/>
                      <a:pt x="59136" y="180887"/>
                      <a:pt x="56971" y="86962"/>
                    </a:cubicBezTo>
                    <a:cubicBezTo>
                      <a:pt x="56971" y="86962"/>
                      <a:pt x="67795" y="151984"/>
                      <a:pt x="55531" y="209801"/>
                    </a:cubicBezTo>
                    <a:cubicBezTo>
                      <a:pt x="55531" y="209801"/>
                      <a:pt x="76454" y="151978"/>
                      <a:pt x="67800" y="87683"/>
                    </a:cubicBezTo>
                    <a:cubicBezTo>
                      <a:pt x="67800" y="87683"/>
                      <a:pt x="83663" y="156324"/>
                      <a:pt x="62756" y="212674"/>
                    </a:cubicBezTo>
                    <a:cubicBezTo>
                      <a:pt x="62756" y="212674"/>
                      <a:pt x="86548" y="180166"/>
                      <a:pt x="90888" y="149816"/>
                    </a:cubicBezTo>
                    <a:lnTo>
                      <a:pt x="90163" y="146206"/>
                    </a:lnTo>
                    <a:cubicBezTo>
                      <a:pt x="90163" y="146206"/>
                      <a:pt x="80053" y="118750"/>
                      <a:pt x="75729" y="100696"/>
                    </a:cubicBezTo>
                    <a:cubicBezTo>
                      <a:pt x="71399" y="82632"/>
                      <a:pt x="51202" y="64558"/>
                      <a:pt x="46877" y="47230"/>
                    </a:cubicBezTo>
                    <a:cubicBezTo>
                      <a:pt x="42542" y="29887"/>
                      <a:pt x="46157" y="27003"/>
                      <a:pt x="52641" y="2483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284" name="Graphic 172">
                <a:extLst>
                  <a:ext uri="{FF2B5EF4-FFF2-40B4-BE49-F238E27FC236}">
                    <a16:creationId xmlns:a16="http://schemas.microsoft.com/office/drawing/2014/main" id="{C0E8A687-3BEC-83A8-C6B1-7252CDBEBA56}"/>
                  </a:ext>
                </a:extLst>
              </p:cNvPr>
              <p:cNvGrpSpPr/>
              <p:nvPr/>
            </p:nvGrpSpPr>
            <p:grpSpPr>
              <a:xfrm>
                <a:off x="5280973" y="5700371"/>
                <a:ext cx="43516" cy="36710"/>
                <a:chOff x="5280973" y="5700371"/>
                <a:chExt cx="43516" cy="36710"/>
              </a:xfrm>
              <a:solidFill>
                <a:srgbClr val="E98E80"/>
              </a:solidFill>
            </p:grpSpPr>
            <p:sp>
              <p:nvSpPr>
                <p:cNvPr id="461" name="Free-form: Shape 2049">
                  <a:extLst>
                    <a:ext uri="{FF2B5EF4-FFF2-40B4-BE49-F238E27FC236}">
                      <a16:creationId xmlns:a16="http://schemas.microsoft.com/office/drawing/2014/main" id="{E7AB1597-D049-D04B-394E-491D9CE2B57A}"/>
                    </a:ext>
                  </a:extLst>
                </p:cNvPr>
                <p:cNvSpPr/>
                <p:nvPr/>
              </p:nvSpPr>
              <p:spPr>
                <a:xfrm>
                  <a:off x="5280973" y="5700371"/>
                  <a:ext cx="43516" cy="12021"/>
                </a:xfrm>
                <a:custGeom>
                  <a:avLst/>
                  <a:gdLst>
                    <a:gd name="connsiteX0" fmla="*/ 189 w 43516"/>
                    <a:gd name="connsiteY0" fmla="*/ -32 h 12021"/>
                    <a:gd name="connsiteX1" fmla="*/ 43706 w 43516"/>
                    <a:gd name="connsiteY1" fmla="*/ 4211 h 12021"/>
                    <a:gd name="connsiteX2" fmla="*/ 189 w 43516"/>
                    <a:gd name="connsiteY2" fmla="*/ -32 h 12021"/>
                  </a:gdLst>
                  <a:ahLst/>
                  <a:cxnLst>
                    <a:cxn ang="0">
                      <a:pos x="connsiteX0" y="connsiteY0"/>
                    </a:cxn>
                    <a:cxn ang="0">
                      <a:pos x="connsiteX1" y="connsiteY1"/>
                    </a:cxn>
                    <a:cxn ang="0">
                      <a:pos x="connsiteX2" y="connsiteY2"/>
                    </a:cxn>
                  </a:cxnLst>
                  <a:rect l="l" t="t" r="r" b="b"/>
                  <a:pathLst>
                    <a:path w="43516" h="12021">
                      <a:moveTo>
                        <a:pt x="189" y="-32"/>
                      </a:moveTo>
                      <a:cubicBezTo>
                        <a:pt x="189" y="-32"/>
                        <a:pt x="19061" y="16554"/>
                        <a:pt x="43706" y="4211"/>
                      </a:cubicBezTo>
                      <a:cubicBezTo>
                        <a:pt x="43706" y="4211"/>
                        <a:pt x="20223" y="24268"/>
                        <a:pt x="189" y="-3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2" name="Free-form: Shape 2050">
                  <a:extLst>
                    <a:ext uri="{FF2B5EF4-FFF2-40B4-BE49-F238E27FC236}">
                      <a16:creationId xmlns:a16="http://schemas.microsoft.com/office/drawing/2014/main" id="{99A59F79-F9CD-AFD4-A480-7E0DF2B786F1}"/>
                    </a:ext>
                  </a:extLst>
                </p:cNvPr>
                <p:cNvSpPr/>
                <p:nvPr/>
              </p:nvSpPr>
              <p:spPr>
                <a:xfrm>
                  <a:off x="5280973" y="5706545"/>
                  <a:ext cx="43516" cy="12018"/>
                </a:xfrm>
                <a:custGeom>
                  <a:avLst/>
                  <a:gdLst>
                    <a:gd name="connsiteX0" fmla="*/ 189 w 43516"/>
                    <a:gd name="connsiteY0" fmla="*/ -32 h 12018"/>
                    <a:gd name="connsiteX1" fmla="*/ 43706 w 43516"/>
                    <a:gd name="connsiteY1" fmla="*/ 4200 h 12018"/>
                    <a:gd name="connsiteX2" fmla="*/ 189 w 43516"/>
                    <a:gd name="connsiteY2" fmla="*/ -32 h 12018"/>
                  </a:gdLst>
                  <a:ahLst/>
                  <a:cxnLst>
                    <a:cxn ang="0">
                      <a:pos x="connsiteX0" y="connsiteY0"/>
                    </a:cxn>
                    <a:cxn ang="0">
                      <a:pos x="connsiteX1" y="connsiteY1"/>
                    </a:cxn>
                    <a:cxn ang="0">
                      <a:pos x="connsiteX2" y="connsiteY2"/>
                    </a:cxn>
                  </a:cxnLst>
                  <a:rect l="l" t="t" r="r" b="b"/>
                  <a:pathLst>
                    <a:path w="43516" h="12018">
                      <a:moveTo>
                        <a:pt x="189" y="-32"/>
                      </a:moveTo>
                      <a:cubicBezTo>
                        <a:pt x="189" y="-32"/>
                        <a:pt x="19061" y="16554"/>
                        <a:pt x="43706" y="4200"/>
                      </a:cubicBezTo>
                      <a:cubicBezTo>
                        <a:pt x="43706" y="4200"/>
                        <a:pt x="20223" y="24267"/>
                        <a:pt x="189" y="-3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3" name="Free-form: Shape 2051">
                  <a:extLst>
                    <a:ext uri="{FF2B5EF4-FFF2-40B4-BE49-F238E27FC236}">
                      <a16:creationId xmlns:a16="http://schemas.microsoft.com/office/drawing/2014/main" id="{98BA8E6A-C0F6-1D38-E62C-4E414399A605}"/>
                    </a:ext>
                  </a:extLst>
                </p:cNvPr>
                <p:cNvSpPr/>
                <p:nvPr/>
              </p:nvSpPr>
              <p:spPr>
                <a:xfrm>
                  <a:off x="5280973" y="5712709"/>
                  <a:ext cx="43516" cy="12021"/>
                </a:xfrm>
                <a:custGeom>
                  <a:avLst/>
                  <a:gdLst>
                    <a:gd name="connsiteX0" fmla="*/ 189 w 43516"/>
                    <a:gd name="connsiteY0" fmla="*/ -33 h 12021"/>
                    <a:gd name="connsiteX1" fmla="*/ 43706 w 43516"/>
                    <a:gd name="connsiteY1" fmla="*/ 4210 h 12021"/>
                    <a:gd name="connsiteX2" fmla="*/ 189 w 43516"/>
                    <a:gd name="connsiteY2" fmla="*/ -33 h 12021"/>
                  </a:gdLst>
                  <a:ahLst/>
                  <a:cxnLst>
                    <a:cxn ang="0">
                      <a:pos x="connsiteX0" y="connsiteY0"/>
                    </a:cxn>
                    <a:cxn ang="0">
                      <a:pos x="connsiteX1" y="connsiteY1"/>
                    </a:cxn>
                    <a:cxn ang="0">
                      <a:pos x="connsiteX2" y="connsiteY2"/>
                    </a:cxn>
                  </a:cxnLst>
                  <a:rect l="l" t="t" r="r" b="b"/>
                  <a:pathLst>
                    <a:path w="43516" h="12021">
                      <a:moveTo>
                        <a:pt x="189" y="-33"/>
                      </a:moveTo>
                      <a:cubicBezTo>
                        <a:pt x="189" y="-33"/>
                        <a:pt x="19061" y="16563"/>
                        <a:pt x="43706" y="4210"/>
                      </a:cubicBezTo>
                      <a:cubicBezTo>
                        <a:pt x="43706" y="4210"/>
                        <a:pt x="20223" y="24267"/>
                        <a:pt x="189" y="-3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4" name="Free-form: Shape 2052">
                  <a:extLst>
                    <a:ext uri="{FF2B5EF4-FFF2-40B4-BE49-F238E27FC236}">
                      <a16:creationId xmlns:a16="http://schemas.microsoft.com/office/drawing/2014/main" id="{D101E4F8-624C-73B2-4241-628BCE8CC503}"/>
                    </a:ext>
                  </a:extLst>
                </p:cNvPr>
                <p:cNvSpPr/>
                <p:nvPr/>
              </p:nvSpPr>
              <p:spPr>
                <a:xfrm>
                  <a:off x="5280973" y="5718878"/>
                  <a:ext cx="43516" cy="12027"/>
                </a:xfrm>
                <a:custGeom>
                  <a:avLst/>
                  <a:gdLst>
                    <a:gd name="connsiteX0" fmla="*/ 189 w 43516"/>
                    <a:gd name="connsiteY0" fmla="*/ -33 h 12027"/>
                    <a:gd name="connsiteX1" fmla="*/ 43706 w 43516"/>
                    <a:gd name="connsiteY1" fmla="*/ 4220 h 12027"/>
                    <a:gd name="connsiteX2" fmla="*/ 189 w 43516"/>
                    <a:gd name="connsiteY2" fmla="*/ -33 h 12027"/>
                  </a:gdLst>
                  <a:ahLst/>
                  <a:cxnLst>
                    <a:cxn ang="0">
                      <a:pos x="connsiteX0" y="connsiteY0"/>
                    </a:cxn>
                    <a:cxn ang="0">
                      <a:pos x="connsiteX1" y="connsiteY1"/>
                    </a:cxn>
                    <a:cxn ang="0">
                      <a:pos x="connsiteX2" y="connsiteY2"/>
                    </a:cxn>
                  </a:cxnLst>
                  <a:rect l="l" t="t" r="r" b="b"/>
                  <a:pathLst>
                    <a:path w="43516" h="12027">
                      <a:moveTo>
                        <a:pt x="189" y="-33"/>
                      </a:moveTo>
                      <a:cubicBezTo>
                        <a:pt x="189" y="-33"/>
                        <a:pt x="19061" y="16573"/>
                        <a:pt x="43706" y="4220"/>
                      </a:cubicBezTo>
                      <a:cubicBezTo>
                        <a:pt x="43706" y="4220"/>
                        <a:pt x="20223" y="24272"/>
                        <a:pt x="189" y="-3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5" name="Free-form: Shape 2053">
                  <a:extLst>
                    <a:ext uri="{FF2B5EF4-FFF2-40B4-BE49-F238E27FC236}">
                      <a16:creationId xmlns:a16="http://schemas.microsoft.com/office/drawing/2014/main" id="{67E807B6-33D3-5915-BCFB-EE0726CD55F6}"/>
                    </a:ext>
                  </a:extLst>
                </p:cNvPr>
                <p:cNvSpPr/>
                <p:nvPr/>
              </p:nvSpPr>
              <p:spPr>
                <a:xfrm>
                  <a:off x="5280973" y="5725062"/>
                  <a:ext cx="43516" cy="12019"/>
                </a:xfrm>
                <a:custGeom>
                  <a:avLst/>
                  <a:gdLst>
                    <a:gd name="connsiteX0" fmla="*/ 189 w 43516"/>
                    <a:gd name="connsiteY0" fmla="*/ -34 h 12019"/>
                    <a:gd name="connsiteX1" fmla="*/ 43706 w 43516"/>
                    <a:gd name="connsiteY1" fmla="*/ 4209 h 12019"/>
                    <a:gd name="connsiteX2" fmla="*/ 189 w 43516"/>
                    <a:gd name="connsiteY2" fmla="*/ -34 h 12019"/>
                  </a:gdLst>
                  <a:ahLst/>
                  <a:cxnLst>
                    <a:cxn ang="0">
                      <a:pos x="connsiteX0" y="connsiteY0"/>
                    </a:cxn>
                    <a:cxn ang="0">
                      <a:pos x="connsiteX1" y="connsiteY1"/>
                    </a:cxn>
                    <a:cxn ang="0">
                      <a:pos x="connsiteX2" y="connsiteY2"/>
                    </a:cxn>
                  </a:cxnLst>
                  <a:rect l="l" t="t" r="r" b="b"/>
                  <a:pathLst>
                    <a:path w="43516" h="12019">
                      <a:moveTo>
                        <a:pt x="189" y="-34"/>
                      </a:moveTo>
                      <a:cubicBezTo>
                        <a:pt x="189" y="-34"/>
                        <a:pt x="19061" y="16552"/>
                        <a:pt x="43706" y="4209"/>
                      </a:cubicBezTo>
                      <a:cubicBezTo>
                        <a:pt x="43706" y="4209"/>
                        <a:pt x="20223" y="24261"/>
                        <a:pt x="189" y="-34"/>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nvGrpSpPr>
              <p:cNvPr id="285" name="Graphic 172">
                <a:extLst>
                  <a:ext uri="{FF2B5EF4-FFF2-40B4-BE49-F238E27FC236}">
                    <a16:creationId xmlns:a16="http://schemas.microsoft.com/office/drawing/2014/main" id="{620C9F95-87F4-FAE5-2AE4-1E924FD0EBB7}"/>
                  </a:ext>
                </a:extLst>
              </p:cNvPr>
              <p:cNvGrpSpPr/>
              <p:nvPr/>
            </p:nvGrpSpPr>
            <p:grpSpPr>
              <a:xfrm>
                <a:off x="5055965" y="4948965"/>
                <a:ext cx="541298" cy="610483"/>
                <a:chOff x="5055965" y="4948965"/>
                <a:chExt cx="541298" cy="610483"/>
              </a:xfrm>
              <a:solidFill>
                <a:srgbClr val="FAC8C3"/>
              </a:solidFill>
            </p:grpSpPr>
            <p:sp>
              <p:nvSpPr>
                <p:cNvPr id="411" name="Free-form: Shape 1999">
                  <a:extLst>
                    <a:ext uri="{FF2B5EF4-FFF2-40B4-BE49-F238E27FC236}">
                      <a16:creationId xmlns:a16="http://schemas.microsoft.com/office/drawing/2014/main" id="{945EC4DD-549D-5470-67C7-1C359AC2C05F}"/>
                    </a:ext>
                  </a:extLst>
                </p:cNvPr>
                <p:cNvSpPr/>
                <p:nvPr/>
              </p:nvSpPr>
              <p:spPr>
                <a:xfrm>
                  <a:off x="5080321" y="5447892"/>
                  <a:ext cx="73536" cy="98521"/>
                </a:xfrm>
                <a:custGeom>
                  <a:avLst/>
                  <a:gdLst>
                    <a:gd name="connsiteX0" fmla="*/ 73742 w 73536"/>
                    <a:gd name="connsiteY0" fmla="*/ 98468 h 98521"/>
                    <a:gd name="connsiteX1" fmla="*/ 43713 w 73536"/>
                    <a:gd name="connsiteY1" fmla="*/ 80605 h 98521"/>
                    <a:gd name="connsiteX2" fmla="*/ 206 w 73536"/>
                    <a:gd name="connsiteY2" fmla="*/ -13 h 98521"/>
                    <a:gd name="connsiteX3" fmla="*/ 21103 w 73536"/>
                    <a:gd name="connsiteY3" fmla="*/ 29184 h 98521"/>
                    <a:gd name="connsiteX4" fmla="*/ 44160 w 73536"/>
                    <a:gd name="connsiteY4" fmla="*/ 76254 h 98521"/>
                    <a:gd name="connsiteX5" fmla="*/ 73742 w 73536"/>
                    <a:gd name="connsiteY5" fmla="*/ 98468 h 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536" h="98521">
                      <a:moveTo>
                        <a:pt x="73742" y="98468"/>
                      </a:moveTo>
                      <a:cubicBezTo>
                        <a:pt x="73742" y="98468"/>
                        <a:pt x="56768" y="100209"/>
                        <a:pt x="43713" y="80605"/>
                      </a:cubicBezTo>
                      <a:cubicBezTo>
                        <a:pt x="30657" y="60991"/>
                        <a:pt x="8911" y="11321"/>
                        <a:pt x="206" y="-13"/>
                      </a:cubicBezTo>
                      <a:cubicBezTo>
                        <a:pt x="206" y="-13"/>
                        <a:pt x="17612" y="17417"/>
                        <a:pt x="21103" y="29184"/>
                      </a:cubicBezTo>
                      <a:cubicBezTo>
                        <a:pt x="24579" y="40950"/>
                        <a:pt x="38067" y="69272"/>
                        <a:pt x="44160" y="76254"/>
                      </a:cubicBezTo>
                      <a:cubicBezTo>
                        <a:pt x="50253" y="83221"/>
                        <a:pt x="60244" y="97238"/>
                        <a:pt x="73742" y="98468"/>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2" name="Free-form: Shape 2000">
                  <a:extLst>
                    <a:ext uri="{FF2B5EF4-FFF2-40B4-BE49-F238E27FC236}">
                      <a16:creationId xmlns:a16="http://schemas.microsoft.com/office/drawing/2014/main" id="{067B98A1-3CB1-E513-4268-9F122728E581}"/>
                    </a:ext>
                  </a:extLst>
                </p:cNvPr>
                <p:cNvSpPr/>
                <p:nvPr/>
              </p:nvSpPr>
              <p:spPr>
                <a:xfrm>
                  <a:off x="5082501" y="5460966"/>
                  <a:ext cx="36544" cy="64047"/>
                </a:xfrm>
                <a:custGeom>
                  <a:avLst/>
                  <a:gdLst>
                    <a:gd name="connsiteX0" fmla="*/ 207 w 36544"/>
                    <a:gd name="connsiteY0" fmla="*/ -13 h 64047"/>
                    <a:gd name="connsiteX1" fmla="*/ 36752 w 36544"/>
                    <a:gd name="connsiteY1" fmla="*/ 64035 h 64047"/>
                    <a:gd name="connsiteX2" fmla="*/ 207 w 36544"/>
                    <a:gd name="connsiteY2" fmla="*/ -13 h 64047"/>
                  </a:gdLst>
                  <a:ahLst/>
                  <a:cxnLst>
                    <a:cxn ang="0">
                      <a:pos x="connsiteX0" y="connsiteY0"/>
                    </a:cxn>
                    <a:cxn ang="0">
                      <a:pos x="connsiteX1" y="connsiteY1"/>
                    </a:cxn>
                    <a:cxn ang="0">
                      <a:pos x="connsiteX2" y="connsiteY2"/>
                    </a:cxn>
                  </a:cxnLst>
                  <a:rect l="l" t="t" r="r" b="b"/>
                  <a:pathLst>
                    <a:path w="36544" h="64047">
                      <a:moveTo>
                        <a:pt x="207" y="-13"/>
                      </a:moveTo>
                      <a:lnTo>
                        <a:pt x="36752" y="64035"/>
                      </a:lnTo>
                      <a:cubicBezTo>
                        <a:pt x="36757" y="64030"/>
                        <a:pt x="7170" y="26568"/>
                        <a:pt x="207" y="-13"/>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3" name="Free-form: Shape 2001">
                  <a:extLst>
                    <a:ext uri="{FF2B5EF4-FFF2-40B4-BE49-F238E27FC236}">
                      <a16:creationId xmlns:a16="http://schemas.microsoft.com/office/drawing/2014/main" id="{6A1C2622-4830-8996-697B-BD351CA5FCF1}"/>
                    </a:ext>
                  </a:extLst>
                </p:cNvPr>
                <p:cNvSpPr/>
                <p:nvPr/>
              </p:nvSpPr>
              <p:spPr>
                <a:xfrm>
                  <a:off x="5063370" y="5390817"/>
                  <a:ext cx="15218" cy="68409"/>
                </a:xfrm>
                <a:custGeom>
                  <a:avLst/>
                  <a:gdLst>
                    <a:gd name="connsiteX0" fmla="*/ 635 w 15218"/>
                    <a:gd name="connsiteY0" fmla="*/ -7 h 68409"/>
                    <a:gd name="connsiteX1" fmla="*/ 15428 w 15218"/>
                    <a:gd name="connsiteY1" fmla="*/ 68403 h 68409"/>
                    <a:gd name="connsiteX2" fmla="*/ 635 w 15218"/>
                    <a:gd name="connsiteY2" fmla="*/ -7 h 68409"/>
                  </a:gdLst>
                  <a:ahLst/>
                  <a:cxnLst>
                    <a:cxn ang="0">
                      <a:pos x="connsiteX0" y="connsiteY0"/>
                    </a:cxn>
                    <a:cxn ang="0">
                      <a:pos x="connsiteX1" y="connsiteY1"/>
                    </a:cxn>
                    <a:cxn ang="0">
                      <a:pos x="connsiteX2" y="connsiteY2"/>
                    </a:cxn>
                  </a:cxnLst>
                  <a:rect l="l" t="t" r="r" b="b"/>
                  <a:pathLst>
                    <a:path w="15218" h="68409">
                      <a:moveTo>
                        <a:pt x="635" y="-7"/>
                      </a:moveTo>
                      <a:cubicBezTo>
                        <a:pt x="635" y="-7"/>
                        <a:pt x="-3715" y="41822"/>
                        <a:pt x="15428" y="68403"/>
                      </a:cubicBezTo>
                      <a:cubicBezTo>
                        <a:pt x="15428" y="68403"/>
                        <a:pt x="2815" y="37465"/>
                        <a:pt x="635" y="-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4" name="Free-form: Shape 2002">
                  <a:extLst>
                    <a:ext uri="{FF2B5EF4-FFF2-40B4-BE49-F238E27FC236}">
                      <a16:creationId xmlns:a16="http://schemas.microsoft.com/office/drawing/2014/main" id="{BECC6651-4ED2-AC70-E8C5-0367B356787F}"/>
                    </a:ext>
                  </a:extLst>
                </p:cNvPr>
                <p:cNvSpPr/>
                <p:nvPr/>
              </p:nvSpPr>
              <p:spPr>
                <a:xfrm>
                  <a:off x="5061002" y="5337639"/>
                  <a:ext cx="7584" cy="68862"/>
                </a:xfrm>
                <a:custGeom>
                  <a:avLst/>
                  <a:gdLst>
                    <a:gd name="connsiteX0" fmla="*/ 7796 w 7584"/>
                    <a:gd name="connsiteY0" fmla="*/ 68861 h 68862"/>
                    <a:gd name="connsiteX1" fmla="*/ 2134 w 7584"/>
                    <a:gd name="connsiteY1" fmla="*/ -2 h 68862"/>
                    <a:gd name="connsiteX2" fmla="*/ 7796 w 7584"/>
                    <a:gd name="connsiteY2" fmla="*/ 68861 h 68862"/>
                  </a:gdLst>
                  <a:ahLst/>
                  <a:cxnLst>
                    <a:cxn ang="0">
                      <a:pos x="connsiteX0" y="connsiteY0"/>
                    </a:cxn>
                    <a:cxn ang="0">
                      <a:pos x="connsiteX1" y="connsiteY1"/>
                    </a:cxn>
                    <a:cxn ang="0">
                      <a:pos x="connsiteX2" y="connsiteY2"/>
                    </a:cxn>
                  </a:cxnLst>
                  <a:rect l="l" t="t" r="r" b="b"/>
                  <a:pathLst>
                    <a:path w="7584" h="68862">
                      <a:moveTo>
                        <a:pt x="7796" y="68861"/>
                      </a:moveTo>
                      <a:cubicBezTo>
                        <a:pt x="7796" y="68861"/>
                        <a:pt x="-4396" y="30503"/>
                        <a:pt x="2134" y="-2"/>
                      </a:cubicBezTo>
                      <a:cubicBezTo>
                        <a:pt x="2139" y="-2"/>
                        <a:pt x="3003" y="51857"/>
                        <a:pt x="7796" y="6886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5" name="Free-form: Shape 2003">
                  <a:extLst>
                    <a:ext uri="{FF2B5EF4-FFF2-40B4-BE49-F238E27FC236}">
                      <a16:creationId xmlns:a16="http://schemas.microsoft.com/office/drawing/2014/main" id="{998F1D4F-E946-5178-60AF-DB67C9D4A1BE}"/>
                    </a:ext>
                  </a:extLst>
                </p:cNvPr>
                <p:cNvSpPr/>
                <p:nvPr/>
              </p:nvSpPr>
              <p:spPr>
                <a:xfrm>
                  <a:off x="5055965" y="5276212"/>
                  <a:ext cx="3921" cy="65793"/>
                </a:xfrm>
                <a:custGeom>
                  <a:avLst/>
                  <a:gdLst>
                    <a:gd name="connsiteX0" fmla="*/ 3248 w 3921"/>
                    <a:gd name="connsiteY0" fmla="*/ 65797 h 65793"/>
                    <a:gd name="connsiteX1" fmla="*/ 4133 w 3921"/>
                    <a:gd name="connsiteY1" fmla="*/ 4 h 65793"/>
                    <a:gd name="connsiteX2" fmla="*/ 3248 w 3921"/>
                    <a:gd name="connsiteY2" fmla="*/ 65797 h 65793"/>
                  </a:gdLst>
                  <a:ahLst/>
                  <a:cxnLst>
                    <a:cxn ang="0">
                      <a:pos x="connsiteX0" y="connsiteY0"/>
                    </a:cxn>
                    <a:cxn ang="0">
                      <a:pos x="connsiteX1" y="connsiteY1"/>
                    </a:cxn>
                    <a:cxn ang="0">
                      <a:pos x="connsiteX2" y="connsiteY2"/>
                    </a:cxn>
                  </a:cxnLst>
                  <a:rect l="l" t="t" r="r" b="b"/>
                  <a:pathLst>
                    <a:path w="3921" h="65793">
                      <a:moveTo>
                        <a:pt x="3248" y="65797"/>
                      </a:moveTo>
                      <a:cubicBezTo>
                        <a:pt x="3248" y="65797"/>
                        <a:pt x="-4141" y="30503"/>
                        <a:pt x="4133" y="4"/>
                      </a:cubicBezTo>
                      <a:cubicBezTo>
                        <a:pt x="4133" y="4"/>
                        <a:pt x="1952" y="41832"/>
                        <a:pt x="3248" y="6579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6" name="Free-form: Shape 2004">
                  <a:extLst>
                    <a:ext uri="{FF2B5EF4-FFF2-40B4-BE49-F238E27FC236}">
                      <a16:creationId xmlns:a16="http://schemas.microsoft.com/office/drawing/2014/main" id="{9DE9ECD0-1012-A53B-D1F2-4595A917B6CE}"/>
                    </a:ext>
                  </a:extLst>
                </p:cNvPr>
                <p:cNvSpPr/>
                <p:nvPr/>
              </p:nvSpPr>
              <p:spPr>
                <a:xfrm>
                  <a:off x="5059575" y="5267500"/>
                  <a:ext cx="5968" cy="43125"/>
                </a:xfrm>
                <a:custGeom>
                  <a:avLst/>
                  <a:gdLst>
                    <a:gd name="connsiteX0" fmla="*/ 1386 w 5968"/>
                    <a:gd name="connsiteY0" fmla="*/ 43131 h 43125"/>
                    <a:gd name="connsiteX1" fmla="*/ 6179 w 5968"/>
                    <a:gd name="connsiteY1" fmla="*/ 5 h 43125"/>
                    <a:gd name="connsiteX2" fmla="*/ 1386 w 5968"/>
                    <a:gd name="connsiteY2" fmla="*/ 43131 h 43125"/>
                  </a:gdLst>
                  <a:ahLst/>
                  <a:cxnLst>
                    <a:cxn ang="0">
                      <a:pos x="connsiteX0" y="connsiteY0"/>
                    </a:cxn>
                    <a:cxn ang="0">
                      <a:pos x="connsiteX1" y="connsiteY1"/>
                    </a:cxn>
                    <a:cxn ang="0">
                      <a:pos x="connsiteX2" y="connsiteY2"/>
                    </a:cxn>
                  </a:cxnLst>
                  <a:rect l="l" t="t" r="r" b="b"/>
                  <a:pathLst>
                    <a:path w="5968" h="43125">
                      <a:moveTo>
                        <a:pt x="1386" y="43131"/>
                      </a:moveTo>
                      <a:cubicBezTo>
                        <a:pt x="1386" y="43131"/>
                        <a:pt x="3567" y="15253"/>
                        <a:pt x="6179" y="5"/>
                      </a:cubicBezTo>
                      <a:cubicBezTo>
                        <a:pt x="6179" y="5"/>
                        <a:pt x="-2969" y="15685"/>
                        <a:pt x="1386" y="4313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7" name="Free-form: Shape 2005">
                  <a:extLst>
                    <a:ext uri="{FF2B5EF4-FFF2-40B4-BE49-F238E27FC236}">
                      <a16:creationId xmlns:a16="http://schemas.microsoft.com/office/drawing/2014/main" id="{979189DC-EA70-8E3C-C5DC-0717072B0C11}"/>
                    </a:ext>
                  </a:extLst>
                </p:cNvPr>
                <p:cNvSpPr/>
                <p:nvPr/>
              </p:nvSpPr>
              <p:spPr>
                <a:xfrm>
                  <a:off x="5060318" y="5219554"/>
                  <a:ext cx="8690" cy="47060"/>
                </a:xfrm>
                <a:custGeom>
                  <a:avLst/>
                  <a:gdLst>
                    <a:gd name="connsiteX0" fmla="*/ 211 w 8690"/>
                    <a:gd name="connsiteY0" fmla="*/ 47070 h 47060"/>
                    <a:gd name="connsiteX1" fmla="*/ 8901 w 8690"/>
                    <a:gd name="connsiteY1" fmla="*/ 10 h 47060"/>
                    <a:gd name="connsiteX2" fmla="*/ 211 w 8690"/>
                    <a:gd name="connsiteY2" fmla="*/ 47070 h 47060"/>
                  </a:gdLst>
                  <a:ahLst/>
                  <a:cxnLst>
                    <a:cxn ang="0">
                      <a:pos x="connsiteX0" y="connsiteY0"/>
                    </a:cxn>
                    <a:cxn ang="0">
                      <a:pos x="connsiteX1" y="connsiteY1"/>
                    </a:cxn>
                    <a:cxn ang="0">
                      <a:pos x="connsiteX2" y="connsiteY2"/>
                    </a:cxn>
                  </a:cxnLst>
                  <a:rect l="l" t="t" r="r" b="b"/>
                  <a:pathLst>
                    <a:path w="8690" h="47060">
                      <a:moveTo>
                        <a:pt x="211" y="47070"/>
                      </a:moveTo>
                      <a:cubicBezTo>
                        <a:pt x="211" y="47070"/>
                        <a:pt x="643" y="14835"/>
                        <a:pt x="8901" y="10"/>
                      </a:cubicBezTo>
                      <a:lnTo>
                        <a:pt x="211" y="47070"/>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8" name="Free-form: Shape 2006">
                  <a:extLst>
                    <a:ext uri="{FF2B5EF4-FFF2-40B4-BE49-F238E27FC236}">
                      <a16:creationId xmlns:a16="http://schemas.microsoft.com/office/drawing/2014/main" id="{81306D09-DC5D-873A-0E82-9CC2DB8FE7F2}"/>
                    </a:ext>
                  </a:extLst>
                </p:cNvPr>
                <p:cNvSpPr/>
                <p:nvPr/>
              </p:nvSpPr>
              <p:spPr>
                <a:xfrm>
                  <a:off x="5066406" y="5172942"/>
                  <a:ext cx="14351" cy="44876"/>
                </a:xfrm>
                <a:custGeom>
                  <a:avLst/>
                  <a:gdLst>
                    <a:gd name="connsiteX0" fmla="*/ 210 w 14351"/>
                    <a:gd name="connsiteY0" fmla="*/ 44891 h 44876"/>
                    <a:gd name="connsiteX1" fmla="*/ 14561 w 14351"/>
                    <a:gd name="connsiteY1" fmla="*/ 14 h 44876"/>
                    <a:gd name="connsiteX2" fmla="*/ 210 w 14351"/>
                    <a:gd name="connsiteY2" fmla="*/ 44891 h 44876"/>
                  </a:gdLst>
                  <a:ahLst/>
                  <a:cxnLst>
                    <a:cxn ang="0">
                      <a:pos x="connsiteX0" y="connsiteY0"/>
                    </a:cxn>
                    <a:cxn ang="0">
                      <a:pos x="connsiteX1" y="connsiteY1"/>
                    </a:cxn>
                    <a:cxn ang="0">
                      <a:pos x="connsiteX2" y="connsiteY2"/>
                    </a:cxn>
                  </a:cxnLst>
                  <a:rect l="l" t="t" r="r" b="b"/>
                  <a:pathLst>
                    <a:path w="14351" h="44876">
                      <a:moveTo>
                        <a:pt x="210" y="44891"/>
                      </a:moveTo>
                      <a:cubicBezTo>
                        <a:pt x="210" y="44891"/>
                        <a:pt x="2817" y="10915"/>
                        <a:pt x="14561" y="14"/>
                      </a:cubicBezTo>
                      <a:lnTo>
                        <a:pt x="210" y="44891"/>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9" name="Free-form: Shape 2007">
                  <a:extLst>
                    <a:ext uri="{FF2B5EF4-FFF2-40B4-BE49-F238E27FC236}">
                      <a16:creationId xmlns:a16="http://schemas.microsoft.com/office/drawing/2014/main" id="{84011A0C-BA0E-56EE-27C3-AC3B53DCF443}"/>
                    </a:ext>
                  </a:extLst>
                </p:cNvPr>
                <p:cNvSpPr/>
                <p:nvPr/>
              </p:nvSpPr>
              <p:spPr>
                <a:xfrm>
                  <a:off x="5079899" y="5134595"/>
                  <a:ext cx="4360" cy="30947"/>
                </a:xfrm>
                <a:custGeom>
                  <a:avLst/>
                  <a:gdLst>
                    <a:gd name="connsiteX0" fmla="*/ 209 w 4360"/>
                    <a:gd name="connsiteY0" fmla="*/ 30966 h 30947"/>
                    <a:gd name="connsiteX1" fmla="*/ 4570 w 4360"/>
                    <a:gd name="connsiteY1" fmla="*/ 18 h 30947"/>
                    <a:gd name="connsiteX2" fmla="*/ 209 w 4360"/>
                    <a:gd name="connsiteY2" fmla="*/ 30966 h 30947"/>
                  </a:gdLst>
                  <a:ahLst/>
                  <a:cxnLst>
                    <a:cxn ang="0">
                      <a:pos x="connsiteX0" y="connsiteY0"/>
                    </a:cxn>
                    <a:cxn ang="0">
                      <a:pos x="connsiteX1" y="connsiteY1"/>
                    </a:cxn>
                    <a:cxn ang="0">
                      <a:pos x="connsiteX2" y="connsiteY2"/>
                    </a:cxn>
                  </a:cxnLst>
                  <a:rect l="l" t="t" r="r" b="b"/>
                  <a:pathLst>
                    <a:path w="4360" h="30947">
                      <a:moveTo>
                        <a:pt x="209" y="30966"/>
                      </a:moveTo>
                      <a:cubicBezTo>
                        <a:pt x="209" y="30966"/>
                        <a:pt x="1520" y="10929"/>
                        <a:pt x="4570" y="18"/>
                      </a:cubicBezTo>
                      <a:cubicBezTo>
                        <a:pt x="4564" y="18"/>
                        <a:pt x="4127" y="25734"/>
                        <a:pt x="209" y="30966"/>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0" name="Free-form: Shape 2008">
                  <a:extLst>
                    <a:ext uri="{FF2B5EF4-FFF2-40B4-BE49-F238E27FC236}">
                      <a16:creationId xmlns:a16="http://schemas.microsoft.com/office/drawing/2014/main" id="{F3903AD3-A3FF-FDD1-D893-2FF9D75051FD}"/>
                    </a:ext>
                  </a:extLst>
                </p:cNvPr>
                <p:cNvSpPr/>
                <p:nvPr/>
              </p:nvSpPr>
              <p:spPr>
                <a:xfrm>
                  <a:off x="5082576" y="5137211"/>
                  <a:ext cx="9062" cy="37461"/>
                </a:xfrm>
                <a:custGeom>
                  <a:avLst/>
                  <a:gdLst>
                    <a:gd name="connsiteX0" fmla="*/ 566 w 9062"/>
                    <a:gd name="connsiteY0" fmla="*/ 37479 h 37461"/>
                    <a:gd name="connsiteX1" fmla="*/ 9271 w 9062"/>
                    <a:gd name="connsiteY1" fmla="*/ 17 h 37461"/>
                    <a:gd name="connsiteX2" fmla="*/ 566 w 9062"/>
                    <a:gd name="connsiteY2" fmla="*/ 37479 h 37461"/>
                  </a:gdLst>
                  <a:ahLst/>
                  <a:cxnLst>
                    <a:cxn ang="0">
                      <a:pos x="connsiteX0" y="connsiteY0"/>
                    </a:cxn>
                    <a:cxn ang="0">
                      <a:pos x="connsiteX1" y="connsiteY1"/>
                    </a:cxn>
                    <a:cxn ang="0">
                      <a:pos x="connsiteX2" y="connsiteY2"/>
                    </a:cxn>
                  </a:cxnLst>
                  <a:rect l="l" t="t" r="r" b="b"/>
                  <a:pathLst>
                    <a:path w="9062" h="37461">
                      <a:moveTo>
                        <a:pt x="566" y="37479"/>
                      </a:moveTo>
                      <a:cubicBezTo>
                        <a:pt x="566" y="37479"/>
                        <a:pt x="-2489" y="17443"/>
                        <a:pt x="9271" y="17"/>
                      </a:cubicBezTo>
                      <a:cubicBezTo>
                        <a:pt x="9276" y="17"/>
                        <a:pt x="1008" y="23982"/>
                        <a:pt x="566" y="37479"/>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1" name="Free-form: Shape 2009">
                  <a:extLst>
                    <a:ext uri="{FF2B5EF4-FFF2-40B4-BE49-F238E27FC236}">
                      <a16:creationId xmlns:a16="http://schemas.microsoft.com/office/drawing/2014/main" id="{1710390F-87F5-0D23-5D83-FEAA7ABB176A}"/>
                    </a:ext>
                  </a:extLst>
                </p:cNvPr>
                <p:cNvSpPr/>
                <p:nvPr/>
              </p:nvSpPr>
              <p:spPr>
                <a:xfrm>
                  <a:off x="5081774" y="5097993"/>
                  <a:ext cx="5082" cy="32245"/>
                </a:xfrm>
                <a:custGeom>
                  <a:avLst/>
                  <a:gdLst>
                    <a:gd name="connsiteX0" fmla="*/ 5291 w 5082"/>
                    <a:gd name="connsiteY0" fmla="*/ 32266 h 32245"/>
                    <a:gd name="connsiteX1" fmla="*/ 946 w 5082"/>
                    <a:gd name="connsiteY1" fmla="*/ 21 h 32245"/>
                    <a:gd name="connsiteX2" fmla="*/ 5291 w 5082"/>
                    <a:gd name="connsiteY2" fmla="*/ 32266 h 32245"/>
                  </a:gdLst>
                  <a:ahLst/>
                  <a:cxnLst>
                    <a:cxn ang="0">
                      <a:pos x="connsiteX0" y="connsiteY0"/>
                    </a:cxn>
                    <a:cxn ang="0">
                      <a:pos x="connsiteX1" y="connsiteY1"/>
                    </a:cxn>
                    <a:cxn ang="0">
                      <a:pos x="connsiteX2" y="connsiteY2"/>
                    </a:cxn>
                  </a:cxnLst>
                  <a:rect l="l" t="t" r="r" b="b"/>
                  <a:pathLst>
                    <a:path w="5082" h="32245">
                      <a:moveTo>
                        <a:pt x="5291" y="32266"/>
                      </a:moveTo>
                      <a:cubicBezTo>
                        <a:pt x="5291" y="32266"/>
                        <a:pt x="-2103" y="16133"/>
                        <a:pt x="946" y="21"/>
                      </a:cubicBezTo>
                      <a:lnTo>
                        <a:pt x="5291" y="32266"/>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2" name="Free-form: Shape 2010">
                  <a:extLst>
                    <a:ext uri="{FF2B5EF4-FFF2-40B4-BE49-F238E27FC236}">
                      <a16:creationId xmlns:a16="http://schemas.microsoft.com/office/drawing/2014/main" id="{9A8CD1AB-D77C-EEE9-D1BB-D3801B15DE44}"/>
                    </a:ext>
                  </a:extLst>
                </p:cNvPr>
                <p:cNvSpPr/>
                <p:nvPr/>
              </p:nvSpPr>
              <p:spPr>
                <a:xfrm>
                  <a:off x="5080331" y="4970315"/>
                  <a:ext cx="27412" cy="44876"/>
                </a:xfrm>
                <a:custGeom>
                  <a:avLst/>
                  <a:gdLst>
                    <a:gd name="connsiteX0" fmla="*/ 2388 w 27412"/>
                    <a:gd name="connsiteY0" fmla="*/ 20943 h 44876"/>
                    <a:gd name="connsiteX1" fmla="*/ 27620 w 27412"/>
                    <a:gd name="connsiteY1" fmla="*/ 44909 h 44876"/>
                    <a:gd name="connsiteX2" fmla="*/ 208 w 27412"/>
                    <a:gd name="connsiteY2" fmla="*/ 32 h 44876"/>
                    <a:gd name="connsiteX3" fmla="*/ 2388 w 27412"/>
                    <a:gd name="connsiteY3" fmla="*/ 20943 h 44876"/>
                  </a:gdLst>
                  <a:ahLst/>
                  <a:cxnLst>
                    <a:cxn ang="0">
                      <a:pos x="connsiteX0" y="connsiteY0"/>
                    </a:cxn>
                    <a:cxn ang="0">
                      <a:pos x="connsiteX1" y="connsiteY1"/>
                    </a:cxn>
                    <a:cxn ang="0">
                      <a:pos x="connsiteX2" y="connsiteY2"/>
                    </a:cxn>
                    <a:cxn ang="0">
                      <a:pos x="connsiteX3" y="connsiteY3"/>
                    </a:cxn>
                  </a:cxnLst>
                  <a:rect l="l" t="t" r="r" b="b"/>
                  <a:pathLst>
                    <a:path w="27412" h="44876">
                      <a:moveTo>
                        <a:pt x="2388" y="20943"/>
                      </a:moveTo>
                      <a:cubicBezTo>
                        <a:pt x="2388" y="20943"/>
                        <a:pt x="15434" y="28796"/>
                        <a:pt x="27620" y="44909"/>
                      </a:cubicBezTo>
                      <a:lnTo>
                        <a:pt x="208" y="32"/>
                      </a:lnTo>
                      <a:cubicBezTo>
                        <a:pt x="208" y="32"/>
                        <a:pt x="7170" y="14404"/>
                        <a:pt x="2388" y="20943"/>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3" name="Free-form: Shape 2011">
                  <a:extLst>
                    <a:ext uri="{FF2B5EF4-FFF2-40B4-BE49-F238E27FC236}">
                      <a16:creationId xmlns:a16="http://schemas.microsoft.com/office/drawing/2014/main" id="{65D40B67-D6E7-86ED-DA37-C9B8552242B0}"/>
                    </a:ext>
                  </a:extLst>
                </p:cNvPr>
                <p:cNvSpPr/>
                <p:nvPr/>
              </p:nvSpPr>
              <p:spPr>
                <a:xfrm>
                  <a:off x="5115148" y="5036978"/>
                  <a:ext cx="36981" cy="35298"/>
                </a:xfrm>
                <a:custGeom>
                  <a:avLst/>
                  <a:gdLst>
                    <a:gd name="connsiteX0" fmla="*/ 204 w 36981"/>
                    <a:gd name="connsiteY0" fmla="*/ 26 h 35298"/>
                    <a:gd name="connsiteX1" fmla="*/ 37186 w 36981"/>
                    <a:gd name="connsiteY1" fmla="*/ 35325 h 35298"/>
                    <a:gd name="connsiteX2" fmla="*/ 204 w 36981"/>
                    <a:gd name="connsiteY2" fmla="*/ 26 h 35298"/>
                  </a:gdLst>
                  <a:ahLst/>
                  <a:cxnLst>
                    <a:cxn ang="0">
                      <a:pos x="connsiteX0" y="connsiteY0"/>
                    </a:cxn>
                    <a:cxn ang="0">
                      <a:pos x="connsiteX1" y="connsiteY1"/>
                    </a:cxn>
                    <a:cxn ang="0">
                      <a:pos x="connsiteX2" y="connsiteY2"/>
                    </a:cxn>
                  </a:cxnLst>
                  <a:rect l="l" t="t" r="r" b="b"/>
                  <a:pathLst>
                    <a:path w="36981" h="35298">
                      <a:moveTo>
                        <a:pt x="204" y="26"/>
                      </a:moveTo>
                      <a:cubicBezTo>
                        <a:pt x="204" y="26"/>
                        <a:pt x="23698" y="13976"/>
                        <a:pt x="37186" y="35325"/>
                      </a:cubicBezTo>
                      <a:cubicBezTo>
                        <a:pt x="37186" y="35325"/>
                        <a:pt x="24130" y="2215"/>
                        <a:pt x="204" y="26"/>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4" name="Free-form: Shape 2012">
                  <a:extLst>
                    <a:ext uri="{FF2B5EF4-FFF2-40B4-BE49-F238E27FC236}">
                      <a16:creationId xmlns:a16="http://schemas.microsoft.com/office/drawing/2014/main" id="{89D37516-A31E-2A48-E2FB-EBBEB9E03DF8}"/>
                    </a:ext>
                  </a:extLst>
                </p:cNvPr>
                <p:cNvSpPr/>
                <p:nvPr/>
              </p:nvSpPr>
              <p:spPr>
                <a:xfrm>
                  <a:off x="5158654" y="5080557"/>
                  <a:ext cx="33952" cy="12198"/>
                </a:xfrm>
                <a:custGeom>
                  <a:avLst/>
                  <a:gdLst>
                    <a:gd name="connsiteX0" fmla="*/ 201 w 33952"/>
                    <a:gd name="connsiteY0" fmla="*/ 24 h 12198"/>
                    <a:gd name="connsiteX1" fmla="*/ 34153 w 33952"/>
                    <a:gd name="connsiteY1" fmla="*/ 12222 h 12198"/>
                    <a:gd name="connsiteX2" fmla="*/ 201 w 33952"/>
                    <a:gd name="connsiteY2" fmla="*/ 24 h 12198"/>
                  </a:gdLst>
                  <a:ahLst/>
                  <a:cxnLst>
                    <a:cxn ang="0">
                      <a:pos x="connsiteX0" y="connsiteY0"/>
                    </a:cxn>
                    <a:cxn ang="0">
                      <a:pos x="connsiteX1" y="connsiteY1"/>
                    </a:cxn>
                    <a:cxn ang="0">
                      <a:pos x="connsiteX2" y="connsiteY2"/>
                    </a:cxn>
                  </a:cxnLst>
                  <a:rect l="l" t="t" r="r" b="b"/>
                  <a:pathLst>
                    <a:path w="33952" h="12198">
                      <a:moveTo>
                        <a:pt x="201" y="24"/>
                      </a:moveTo>
                      <a:lnTo>
                        <a:pt x="34153" y="12222"/>
                      </a:lnTo>
                      <a:cubicBezTo>
                        <a:pt x="34148" y="12222"/>
                        <a:pt x="11950" y="12222"/>
                        <a:pt x="201" y="2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5" name="Free-form: Shape 2013">
                  <a:extLst>
                    <a:ext uri="{FF2B5EF4-FFF2-40B4-BE49-F238E27FC236}">
                      <a16:creationId xmlns:a16="http://schemas.microsoft.com/office/drawing/2014/main" id="{0A2899F8-C258-56FD-64EE-DDC6863D4B10}"/>
                    </a:ext>
                  </a:extLst>
                </p:cNvPr>
                <p:cNvSpPr/>
                <p:nvPr/>
              </p:nvSpPr>
              <p:spPr>
                <a:xfrm>
                  <a:off x="5156037" y="5074471"/>
                  <a:ext cx="25684" cy="12178"/>
                </a:xfrm>
                <a:custGeom>
                  <a:avLst/>
                  <a:gdLst>
                    <a:gd name="connsiteX0" fmla="*/ 201 w 25684"/>
                    <a:gd name="connsiteY0" fmla="*/ 24 h 12178"/>
                    <a:gd name="connsiteX1" fmla="*/ 25886 w 25684"/>
                    <a:gd name="connsiteY1" fmla="*/ 12202 h 12178"/>
                    <a:gd name="connsiteX2" fmla="*/ 201 w 25684"/>
                    <a:gd name="connsiteY2" fmla="*/ 24 h 12178"/>
                  </a:gdLst>
                  <a:ahLst/>
                  <a:cxnLst>
                    <a:cxn ang="0">
                      <a:pos x="connsiteX0" y="connsiteY0"/>
                    </a:cxn>
                    <a:cxn ang="0">
                      <a:pos x="connsiteX1" y="connsiteY1"/>
                    </a:cxn>
                    <a:cxn ang="0">
                      <a:pos x="connsiteX2" y="connsiteY2"/>
                    </a:cxn>
                  </a:cxnLst>
                  <a:rect l="l" t="t" r="r" b="b"/>
                  <a:pathLst>
                    <a:path w="25684" h="12178">
                      <a:moveTo>
                        <a:pt x="201" y="24"/>
                      </a:moveTo>
                      <a:lnTo>
                        <a:pt x="25886" y="12202"/>
                      </a:lnTo>
                      <a:cubicBezTo>
                        <a:pt x="25886" y="12202"/>
                        <a:pt x="11087" y="457"/>
                        <a:pt x="201" y="2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6" name="Free-form: Shape 2014">
                  <a:extLst>
                    <a:ext uri="{FF2B5EF4-FFF2-40B4-BE49-F238E27FC236}">
                      <a16:creationId xmlns:a16="http://schemas.microsoft.com/office/drawing/2014/main" id="{03240341-2D2B-692B-1700-A6E66722BCE6}"/>
                    </a:ext>
                  </a:extLst>
                </p:cNvPr>
                <p:cNvSpPr/>
                <p:nvPr/>
              </p:nvSpPr>
              <p:spPr>
                <a:xfrm>
                  <a:off x="5209118" y="5101906"/>
                  <a:ext cx="55703" cy="13084"/>
                </a:xfrm>
                <a:custGeom>
                  <a:avLst/>
                  <a:gdLst>
                    <a:gd name="connsiteX0" fmla="*/ 195 w 55703"/>
                    <a:gd name="connsiteY0" fmla="*/ 22 h 13084"/>
                    <a:gd name="connsiteX1" fmla="*/ 55899 w 55703"/>
                    <a:gd name="connsiteY1" fmla="*/ 13106 h 13084"/>
                    <a:gd name="connsiteX2" fmla="*/ 195 w 55703"/>
                    <a:gd name="connsiteY2" fmla="*/ 22 h 13084"/>
                  </a:gdLst>
                  <a:ahLst/>
                  <a:cxnLst>
                    <a:cxn ang="0">
                      <a:pos x="connsiteX0" y="connsiteY0"/>
                    </a:cxn>
                    <a:cxn ang="0">
                      <a:pos x="connsiteX1" y="connsiteY1"/>
                    </a:cxn>
                    <a:cxn ang="0">
                      <a:pos x="connsiteX2" y="connsiteY2"/>
                    </a:cxn>
                  </a:cxnLst>
                  <a:rect l="l" t="t" r="r" b="b"/>
                  <a:pathLst>
                    <a:path w="55703" h="13084">
                      <a:moveTo>
                        <a:pt x="195" y="22"/>
                      </a:moveTo>
                      <a:cubicBezTo>
                        <a:pt x="1949" y="897"/>
                        <a:pt x="42843" y="6118"/>
                        <a:pt x="55899" y="13106"/>
                      </a:cubicBezTo>
                      <a:lnTo>
                        <a:pt x="195" y="22"/>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7" name="Free-form: Shape 2015">
                  <a:extLst>
                    <a:ext uri="{FF2B5EF4-FFF2-40B4-BE49-F238E27FC236}">
                      <a16:creationId xmlns:a16="http://schemas.microsoft.com/office/drawing/2014/main" id="{F3E076C7-9AB6-882F-C724-3A8B1CD4BD33}"/>
                    </a:ext>
                  </a:extLst>
                </p:cNvPr>
                <p:cNvSpPr/>
                <p:nvPr/>
              </p:nvSpPr>
              <p:spPr>
                <a:xfrm>
                  <a:off x="5217392" y="5108453"/>
                  <a:ext cx="46560" cy="9143"/>
                </a:xfrm>
                <a:custGeom>
                  <a:avLst/>
                  <a:gdLst>
                    <a:gd name="connsiteX0" fmla="*/ 195 w 46560"/>
                    <a:gd name="connsiteY0" fmla="*/ 25 h 9143"/>
                    <a:gd name="connsiteX1" fmla="*/ 46756 w 46560"/>
                    <a:gd name="connsiteY1" fmla="*/ 9165 h 9143"/>
                    <a:gd name="connsiteX2" fmla="*/ 195 w 46560"/>
                    <a:gd name="connsiteY2" fmla="*/ 25 h 9143"/>
                  </a:gdLst>
                  <a:ahLst/>
                  <a:cxnLst>
                    <a:cxn ang="0">
                      <a:pos x="connsiteX0" y="connsiteY0"/>
                    </a:cxn>
                    <a:cxn ang="0">
                      <a:pos x="connsiteX1" y="connsiteY1"/>
                    </a:cxn>
                    <a:cxn ang="0">
                      <a:pos x="connsiteX2" y="connsiteY2"/>
                    </a:cxn>
                  </a:cxnLst>
                  <a:rect l="l" t="t" r="r" b="b"/>
                  <a:pathLst>
                    <a:path w="46560" h="9143">
                      <a:moveTo>
                        <a:pt x="195" y="25"/>
                      </a:moveTo>
                      <a:cubicBezTo>
                        <a:pt x="195" y="25"/>
                        <a:pt x="29350" y="-429"/>
                        <a:pt x="46756" y="9165"/>
                      </a:cubicBezTo>
                      <a:cubicBezTo>
                        <a:pt x="46751" y="9165"/>
                        <a:pt x="20208" y="1338"/>
                        <a:pt x="195" y="25"/>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8" name="Free-form: Shape 2016">
                  <a:extLst>
                    <a:ext uri="{FF2B5EF4-FFF2-40B4-BE49-F238E27FC236}">
                      <a16:creationId xmlns:a16="http://schemas.microsoft.com/office/drawing/2014/main" id="{19F4F96C-4669-D68D-CFDE-C028B1BA64B2}"/>
                    </a:ext>
                  </a:extLst>
                </p:cNvPr>
                <p:cNvSpPr/>
                <p:nvPr/>
              </p:nvSpPr>
              <p:spPr>
                <a:xfrm>
                  <a:off x="5272226" y="5116742"/>
                  <a:ext cx="64393" cy="3662"/>
                </a:xfrm>
                <a:custGeom>
                  <a:avLst/>
                  <a:gdLst>
                    <a:gd name="connsiteX0" fmla="*/ 189 w 64393"/>
                    <a:gd name="connsiteY0" fmla="*/ 21 h 3662"/>
                    <a:gd name="connsiteX1" fmla="*/ 64583 w 64393"/>
                    <a:gd name="connsiteY1" fmla="*/ 1318 h 3662"/>
                    <a:gd name="connsiteX2" fmla="*/ 189 w 64393"/>
                    <a:gd name="connsiteY2" fmla="*/ 21 h 3662"/>
                  </a:gdLst>
                  <a:ahLst/>
                  <a:cxnLst>
                    <a:cxn ang="0">
                      <a:pos x="connsiteX0" y="connsiteY0"/>
                    </a:cxn>
                    <a:cxn ang="0">
                      <a:pos x="connsiteX1" y="connsiteY1"/>
                    </a:cxn>
                    <a:cxn ang="0">
                      <a:pos x="connsiteX2" y="connsiteY2"/>
                    </a:cxn>
                  </a:cxnLst>
                  <a:rect l="l" t="t" r="r" b="b"/>
                  <a:pathLst>
                    <a:path w="64393" h="3662">
                      <a:moveTo>
                        <a:pt x="189" y="21"/>
                      </a:moveTo>
                      <a:cubicBezTo>
                        <a:pt x="189" y="21"/>
                        <a:pt x="48056" y="4810"/>
                        <a:pt x="64583" y="1318"/>
                      </a:cubicBezTo>
                      <a:cubicBezTo>
                        <a:pt x="64583" y="1318"/>
                        <a:pt x="24984" y="7420"/>
                        <a:pt x="189" y="2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29" name="Free-form: Shape 2017">
                  <a:extLst>
                    <a:ext uri="{FF2B5EF4-FFF2-40B4-BE49-F238E27FC236}">
                      <a16:creationId xmlns:a16="http://schemas.microsoft.com/office/drawing/2014/main" id="{E6CB7B68-1411-26AD-AD5D-893DB3447895}"/>
                    </a:ext>
                  </a:extLst>
                </p:cNvPr>
                <p:cNvSpPr/>
                <p:nvPr/>
              </p:nvSpPr>
              <p:spPr>
                <a:xfrm>
                  <a:off x="5272658" y="5121283"/>
                  <a:ext cx="52654" cy="2365"/>
                </a:xfrm>
                <a:custGeom>
                  <a:avLst/>
                  <a:gdLst>
                    <a:gd name="connsiteX0" fmla="*/ 190 w 52654"/>
                    <a:gd name="connsiteY0" fmla="*/ 1133 h 2365"/>
                    <a:gd name="connsiteX1" fmla="*/ 52844 w 52654"/>
                    <a:gd name="connsiteY1" fmla="*/ 700 h 2365"/>
                    <a:gd name="connsiteX2" fmla="*/ 190 w 52654"/>
                    <a:gd name="connsiteY2" fmla="*/ 1133 h 2365"/>
                  </a:gdLst>
                  <a:ahLst/>
                  <a:cxnLst>
                    <a:cxn ang="0">
                      <a:pos x="connsiteX0" y="connsiteY0"/>
                    </a:cxn>
                    <a:cxn ang="0">
                      <a:pos x="connsiteX1" y="connsiteY1"/>
                    </a:cxn>
                    <a:cxn ang="0">
                      <a:pos x="connsiteX2" y="connsiteY2"/>
                    </a:cxn>
                  </a:cxnLst>
                  <a:rect l="l" t="t" r="r" b="b"/>
                  <a:pathLst>
                    <a:path w="52654" h="2365">
                      <a:moveTo>
                        <a:pt x="190" y="1133"/>
                      </a:moveTo>
                      <a:cubicBezTo>
                        <a:pt x="190" y="1133"/>
                        <a:pt x="34569" y="-1051"/>
                        <a:pt x="52844" y="700"/>
                      </a:cubicBezTo>
                      <a:cubicBezTo>
                        <a:pt x="52844" y="700"/>
                        <a:pt x="19328" y="4186"/>
                        <a:pt x="190" y="1133"/>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0" name="Free-form: Shape 2018">
                  <a:extLst>
                    <a:ext uri="{FF2B5EF4-FFF2-40B4-BE49-F238E27FC236}">
                      <a16:creationId xmlns:a16="http://schemas.microsoft.com/office/drawing/2014/main" id="{CC7270E6-F6CA-6C56-CD33-C33B95C89BB6}"/>
                    </a:ext>
                  </a:extLst>
                </p:cNvPr>
                <p:cNvSpPr/>
                <p:nvPr/>
              </p:nvSpPr>
              <p:spPr>
                <a:xfrm>
                  <a:off x="5335313" y="5110197"/>
                  <a:ext cx="58742" cy="8510"/>
                </a:xfrm>
                <a:custGeom>
                  <a:avLst/>
                  <a:gdLst>
                    <a:gd name="connsiteX0" fmla="*/ 184 w 58742"/>
                    <a:gd name="connsiteY0" fmla="*/ 7864 h 8510"/>
                    <a:gd name="connsiteX1" fmla="*/ 58926 w 58742"/>
                    <a:gd name="connsiteY1" fmla="*/ 21 h 8510"/>
                    <a:gd name="connsiteX2" fmla="*/ 184 w 58742"/>
                    <a:gd name="connsiteY2" fmla="*/ 7864 h 8510"/>
                  </a:gdLst>
                  <a:ahLst/>
                  <a:cxnLst>
                    <a:cxn ang="0">
                      <a:pos x="connsiteX0" y="connsiteY0"/>
                    </a:cxn>
                    <a:cxn ang="0">
                      <a:pos x="connsiteX1" y="connsiteY1"/>
                    </a:cxn>
                    <a:cxn ang="0">
                      <a:pos x="connsiteX2" y="connsiteY2"/>
                    </a:cxn>
                  </a:cxnLst>
                  <a:rect l="l" t="t" r="r" b="b"/>
                  <a:pathLst>
                    <a:path w="58742" h="8510">
                      <a:moveTo>
                        <a:pt x="184" y="7864"/>
                      </a:moveTo>
                      <a:cubicBezTo>
                        <a:pt x="184" y="7864"/>
                        <a:pt x="48046" y="5248"/>
                        <a:pt x="58926" y="21"/>
                      </a:cubicBezTo>
                      <a:cubicBezTo>
                        <a:pt x="58926" y="16"/>
                        <a:pt x="29771" y="11355"/>
                        <a:pt x="184" y="786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1" name="Free-form: Shape 2019">
                  <a:extLst>
                    <a:ext uri="{FF2B5EF4-FFF2-40B4-BE49-F238E27FC236}">
                      <a16:creationId xmlns:a16="http://schemas.microsoft.com/office/drawing/2014/main" id="{B8DC8964-1906-3EFF-D0F9-101DB9A36ABE}"/>
                    </a:ext>
                  </a:extLst>
                </p:cNvPr>
                <p:cNvSpPr/>
                <p:nvPr/>
              </p:nvSpPr>
              <p:spPr>
                <a:xfrm>
                  <a:off x="5343582" y="5111948"/>
                  <a:ext cx="50042" cy="10296"/>
                </a:xfrm>
                <a:custGeom>
                  <a:avLst/>
                  <a:gdLst>
                    <a:gd name="connsiteX0" fmla="*/ 183 w 50042"/>
                    <a:gd name="connsiteY0" fmla="*/ 9604 h 10296"/>
                    <a:gd name="connsiteX1" fmla="*/ 50226 w 50042"/>
                    <a:gd name="connsiteY1" fmla="*/ 21 h 10296"/>
                    <a:gd name="connsiteX2" fmla="*/ 183 w 50042"/>
                    <a:gd name="connsiteY2" fmla="*/ 9604 h 10296"/>
                  </a:gdLst>
                  <a:ahLst/>
                  <a:cxnLst>
                    <a:cxn ang="0">
                      <a:pos x="connsiteX0" y="connsiteY0"/>
                    </a:cxn>
                    <a:cxn ang="0">
                      <a:pos x="connsiteX1" y="connsiteY1"/>
                    </a:cxn>
                    <a:cxn ang="0">
                      <a:pos x="connsiteX2" y="connsiteY2"/>
                    </a:cxn>
                  </a:cxnLst>
                  <a:rect l="l" t="t" r="r" b="b"/>
                  <a:pathLst>
                    <a:path w="50042" h="10296">
                      <a:moveTo>
                        <a:pt x="183" y="9604"/>
                      </a:moveTo>
                      <a:cubicBezTo>
                        <a:pt x="183" y="9604"/>
                        <a:pt x="39777" y="6988"/>
                        <a:pt x="50226" y="21"/>
                      </a:cubicBezTo>
                      <a:cubicBezTo>
                        <a:pt x="50226" y="16"/>
                        <a:pt x="34553" y="13522"/>
                        <a:pt x="183" y="960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2" name="Free-form: Shape 2020">
                  <a:extLst>
                    <a:ext uri="{FF2B5EF4-FFF2-40B4-BE49-F238E27FC236}">
                      <a16:creationId xmlns:a16="http://schemas.microsoft.com/office/drawing/2014/main" id="{744C2BC3-4DE7-AB96-C25D-DF77AED10A4C}"/>
                    </a:ext>
                  </a:extLst>
                </p:cNvPr>
                <p:cNvSpPr/>
                <p:nvPr/>
              </p:nvSpPr>
              <p:spPr>
                <a:xfrm>
                  <a:off x="5405795" y="5100489"/>
                  <a:ext cx="49610" cy="16675"/>
                </a:xfrm>
                <a:custGeom>
                  <a:avLst/>
                  <a:gdLst>
                    <a:gd name="connsiteX0" fmla="*/ 178 w 49610"/>
                    <a:gd name="connsiteY0" fmla="*/ 16697 h 16675"/>
                    <a:gd name="connsiteX1" fmla="*/ 49788 w 49610"/>
                    <a:gd name="connsiteY1" fmla="*/ 142 h 16675"/>
                    <a:gd name="connsiteX2" fmla="*/ 178 w 49610"/>
                    <a:gd name="connsiteY2" fmla="*/ 16697 h 16675"/>
                  </a:gdLst>
                  <a:ahLst/>
                  <a:cxnLst>
                    <a:cxn ang="0">
                      <a:pos x="connsiteX0" y="connsiteY0"/>
                    </a:cxn>
                    <a:cxn ang="0">
                      <a:pos x="connsiteX1" y="connsiteY1"/>
                    </a:cxn>
                    <a:cxn ang="0">
                      <a:pos x="connsiteX2" y="connsiteY2"/>
                    </a:cxn>
                  </a:cxnLst>
                  <a:rect l="l" t="t" r="r" b="b"/>
                  <a:pathLst>
                    <a:path w="49610" h="16675">
                      <a:moveTo>
                        <a:pt x="178" y="16697"/>
                      </a:moveTo>
                      <a:cubicBezTo>
                        <a:pt x="178" y="16697"/>
                        <a:pt x="33262" y="1439"/>
                        <a:pt x="49788" y="142"/>
                      </a:cubicBezTo>
                      <a:cubicBezTo>
                        <a:pt x="49793" y="142"/>
                        <a:pt x="23245" y="-2474"/>
                        <a:pt x="178" y="1669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3" name="Free-form: Shape 2021">
                  <a:extLst>
                    <a:ext uri="{FF2B5EF4-FFF2-40B4-BE49-F238E27FC236}">
                      <a16:creationId xmlns:a16="http://schemas.microsoft.com/office/drawing/2014/main" id="{67AB2830-C92C-D9DA-211F-41EDBFD54002}"/>
                    </a:ext>
                  </a:extLst>
                </p:cNvPr>
                <p:cNvSpPr/>
                <p:nvPr/>
              </p:nvSpPr>
              <p:spPr>
                <a:xfrm>
                  <a:off x="5406680" y="5093631"/>
                  <a:ext cx="47424" cy="11389"/>
                </a:xfrm>
                <a:custGeom>
                  <a:avLst/>
                  <a:gdLst>
                    <a:gd name="connsiteX0" fmla="*/ 178 w 47424"/>
                    <a:gd name="connsiteY0" fmla="*/ 10481 h 11389"/>
                    <a:gd name="connsiteX1" fmla="*/ 47603 w 47424"/>
                    <a:gd name="connsiteY1" fmla="*/ 22 h 11389"/>
                    <a:gd name="connsiteX2" fmla="*/ 178 w 47424"/>
                    <a:gd name="connsiteY2" fmla="*/ 10481 h 11389"/>
                  </a:gdLst>
                  <a:ahLst/>
                  <a:cxnLst>
                    <a:cxn ang="0">
                      <a:pos x="connsiteX0" y="connsiteY0"/>
                    </a:cxn>
                    <a:cxn ang="0">
                      <a:pos x="connsiteX1" y="connsiteY1"/>
                    </a:cxn>
                    <a:cxn ang="0">
                      <a:pos x="connsiteX2" y="connsiteY2"/>
                    </a:cxn>
                  </a:cxnLst>
                  <a:rect l="l" t="t" r="r" b="b"/>
                  <a:pathLst>
                    <a:path w="47424" h="11389">
                      <a:moveTo>
                        <a:pt x="178" y="10481"/>
                      </a:moveTo>
                      <a:cubicBezTo>
                        <a:pt x="178" y="10481"/>
                        <a:pt x="36722" y="5692"/>
                        <a:pt x="47603" y="22"/>
                      </a:cubicBezTo>
                      <a:cubicBezTo>
                        <a:pt x="47603" y="22"/>
                        <a:pt x="17147" y="15270"/>
                        <a:pt x="178" y="1048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4" name="Free-form: Shape 2022">
                  <a:extLst>
                    <a:ext uri="{FF2B5EF4-FFF2-40B4-BE49-F238E27FC236}">
                      <a16:creationId xmlns:a16="http://schemas.microsoft.com/office/drawing/2014/main" id="{4028299A-48CC-A112-85BF-1D0B9B332E50}"/>
                    </a:ext>
                  </a:extLst>
                </p:cNvPr>
                <p:cNvSpPr/>
                <p:nvPr/>
              </p:nvSpPr>
              <p:spPr>
                <a:xfrm>
                  <a:off x="5460630" y="5060954"/>
                  <a:ext cx="41336" cy="32677"/>
                </a:xfrm>
                <a:custGeom>
                  <a:avLst/>
                  <a:gdLst>
                    <a:gd name="connsiteX0" fmla="*/ 173 w 41336"/>
                    <a:gd name="connsiteY0" fmla="*/ 32702 h 32677"/>
                    <a:gd name="connsiteX1" fmla="*/ 41510 w 41336"/>
                    <a:gd name="connsiteY1" fmla="*/ 24 h 32677"/>
                    <a:gd name="connsiteX2" fmla="*/ 173 w 41336"/>
                    <a:gd name="connsiteY2" fmla="*/ 32702 h 32677"/>
                  </a:gdLst>
                  <a:ahLst/>
                  <a:cxnLst>
                    <a:cxn ang="0">
                      <a:pos x="connsiteX0" y="connsiteY0"/>
                    </a:cxn>
                    <a:cxn ang="0">
                      <a:pos x="connsiteX1" y="connsiteY1"/>
                    </a:cxn>
                    <a:cxn ang="0">
                      <a:pos x="connsiteX2" y="connsiteY2"/>
                    </a:cxn>
                  </a:cxnLst>
                  <a:rect l="l" t="t" r="r" b="b"/>
                  <a:pathLst>
                    <a:path w="41336" h="32677">
                      <a:moveTo>
                        <a:pt x="173" y="32702"/>
                      </a:moveTo>
                      <a:cubicBezTo>
                        <a:pt x="173" y="32702"/>
                        <a:pt x="32805" y="14839"/>
                        <a:pt x="41510" y="24"/>
                      </a:cubicBezTo>
                      <a:cubicBezTo>
                        <a:pt x="41515" y="24"/>
                        <a:pt x="24552" y="27913"/>
                        <a:pt x="173" y="32702"/>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5" name="Free-form: Shape 2023">
                  <a:extLst>
                    <a:ext uri="{FF2B5EF4-FFF2-40B4-BE49-F238E27FC236}">
                      <a16:creationId xmlns:a16="http://schemas.microsoft.com/office/drawing/2014/main" id="{68239444-1575-474D-D64E-ED66C69C722A}"/>
                    </a:ext>
                  </a:extLst>
                </p:cNvPr>
                <p:cNvSpPr/>
                <p:nvPr/>
              </p:nvSpPr>
              <p:spPr>
                <a:xfrm>
                  <a:off x="5453230" y="5084908"/>
                  <a:ext cx="28291" cy="13979"/>
                </a:xfrm>
                <a:custGeom>
                  <a:avLst/>
                  <a:gdLst>
                    <a:gd name="connsiteX0" fmla="*/ 175 w 28291"/>
                    <a:gd name="connsiteY0" fmla="*/ 13530 h 13979"/>
                    <a:gd name="connsiteX1" fmla="*/ 28466 w 28291"/>
                    <a:gd name="connsiteY1" fmla="*/ 23 h 13979"/>
                    <a:gd name="connsiteX2" fmla="*/ 175 w 28291"/>
                    <a:gd name="connsiteY2" fmla="*/ 13530 h 13979"/>
                  </a:gdLst>
                  <a:ahLst/>
                  <a:cxnLst>
                    <a:cxn ang="0">
                      <a:pos x="connsiteX0" y="connsiteY0"/>
                    </a:cxn>
                    <a:cxn ang="0">
                      <a:pos x="connsiteX1" y="connsiteY1"/>
                    </a:cxn>
                    <a:cxn ang="0">
                      <a:pos x="connsiteX2" y="connsiteY2"/>
                    </a:cxn>
                  </a:cxnLst>
                  <a:rect l="l" t="t" r="r" b="b"/>
                  <a:pathLst>
                    <a:path w="28291" h="13979">
                      <a:moveTo>
                        <a:pt x="175" y="13530"/>
                      </a:moveTo>
                      <a:cubicBezTo>
                        <a:pt x="175" y="13530"/>
                        <a:pt x="18454" y="10049"/>
                        <a:pt x="28466" y="23"/>
                      </a:cubicBezTo>
                      <a:cubicBezTo>
                        <a:pt x="28466" y="23"/>
                        <a:pt x="18886" y="17021"/>
                        <a:pt x="175" y="1353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6" name="Free-form: Shape 2024">
                  <a:extLst>
                    <a:ext uri="{FF2B5EF4-FFF2-40B4-BE49-F238E27FC236}">
                      <a16:creationId xmlns:a16="http://schemas.microsoft.com/office/drawing/2014/main" id="{86C17F4D-FC39-49DB-BE8E-5F6AC14FECA7}"/>
                    </a:ext>
                  </a:extLst>
                </p:cNvPr>
                <p:cNvSpPr/>
                <p:nvPr/>
              </p:nvSpPr>
              <p:spPr>
                <a:xfrm>
                  <a:off x="5500233" y="5038739"/>
                  <a:ext cx="20449" cy="28743"/>
                </a:xfrm>
                <a:custGeom>
                  <a:avLst/>
                  <a:gdLst>
                    <a:gd name="connsiteX0" fmla="*/ 171 w 20449"/>
                    <a:gd name="connsiteY0" fmla="*/ 28770 h 28743"/>
                    <a:gd name="connsiteX1" fmla="*/ 20621 w 20449"/>
                    <a:gd name="connsiteY1" fmla="*/ 27 h 28743"/>
                    <a:gd name="connsiteX2" fmla="*/ 171 w 20449"/>
                    <a:gd name="connsiteY2" fmla="*/ 28770 h 28743"/>
                  </a:gdLst>
                  <a:ahLst/>
                  <a:cxnLst>
                    <a:cxn ang="0">
                      <a:pos x="connsiteX0" y="connsiteY0"/>
                    </a:cxn>
                    <a:cxn ang="0">
                      <a:pos x="connsiteX1" y="connsiteY1"/>
                    </a:cxn>
                    <a:cxn ang="0">
                      <a:pos x="connsiteX2" y="connsiteY2"/>
                    </a:cxn>
                  </a:cxnLst>
                  <a:rect l="l" t="t" r="r" b="b"/>
                  <a:pathLst>
                    <a:path w="20449" h="28743">
                      <a:moveTo>
                        <a:pt x="171" y="28770"/>
                      </a:moveTo>
                      <a:cubicBezTo>
                        <a:pt x="171" y="28770"/>
                        <a:pt x="14949" y="16582"/>
                        <a:pt x="20621" y="27"/>
                      </a:cubicBezTo>
                      <a:cubicBezTo>
                        <a:pt x="20615" y="27"/>
                        <a:pt x="16692" y="23549"/>
                        <a:pt x="171" y="2877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7" name="Free-form: Shape 2025">
                  <a:extLst>
                    <a:ext uri="{FF2B5EF4-FFF2-40B4-BE49-F238E27FC236}">
                      <a16:creationId xmlns:a16="http://schemas.microsoft.com/office/drawing/2014/main" id="{C87093A2-A289-8EA0-995D-3E4D96CA2060}"/>
                    </a:ext>
                  </a:extLst>
                </p:cNvPr>
                <p:cNvSpPr/>
                <p:nvPr/>
              </p:nvSpPr>
              <p:spPr>
                <a:xfrm>
                  <a:off x="5515012" y="5016067"/>
                  <a:ext cx="23504" cy="42260"/>
                </a:xfrm>
                <a:custGeom>
                  <a:avLst/>
                  <a:gdLst>
                    <a:gd name="connsiteX0" fmla="*/ 169 w 23504"/>
                    <a:gd name="connsiteY0" fmla="*/ 42289 h 42260"/>
                    <a:gd name="connsiteX1" fmla="*/ 23673 w 23504"/>
                    <a:gd name="connsiteY1" fmla="*/ 28 h 42260"/>
                    <a:gd name="connsiteX2" fmla="*/ 169 w 23504"/>
                    <a:gd name="connsiteY2" fmla="*/ 42289 h 42260"/>
                  </a:gdLst>
                  <a:ahLst/>
                  <a:cxnLst>
                    <a:cxn ang="0">
                      <a:pos x="connsiteX0" y="connsiteY0"/>
                    </a:cxn>
                    <a:cxn ang="0">
                      <a:pos x="connsiteX1" y="connsiteY1"/>
                    </a:cxn>
                    <a:cxn ang="0">
                      <a:pos x="connsiteX2" y="connsiteY2"/>
                    </a:cxn>
                  </a:cxnLst>
                  <a:rect l="l" t="t" r="r" b="b"/>
                  <a:pathLst>
                    <a:path w="23504" h="42260">
                      <a:moveTo>
                        <a:pt x="169" y="42289"/>
                      </a:moveTo>
                      <a:cubicBezTo>
                        <a:pt x="169" y="42289"/>
                        <a:pt x="18886" y="17026"/>
                        <a:pt x="23673" y="28"/>
                      </a:cubicBezTo>
                      <a:cubicBezTo>
                        <a:pt x="23673" y="28"/>
                        <a:pt x="21493" y="25734"/>
                        <a:pt x="169" y="42289"/>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8" name="Free-form: Shape 2026">
                  <a:extLst>
                    <a:ext uri="{FF2B5EF4-FFF2-40B4-BE49-F238E27FC236}">
                      <a16:creationId xmlns:a16="http://schemas.microsoft.com/office/drawing/2014/main" id="{09C9A270-6253-2D66-A4BC-0B96D2BD6E48}"/>
                    </a:ext>
                  </a:extLst>
                </p:cNvPr>
                <p:cNvSpPr/>
                <p:nvPr/>
              </p:nvSpPr>
              <p:spPr>
                <a:xfrm>
                  <a:off x="5541570" y="4979027"/>
                  <a:ext cx="24357" cy="37039"/>
                </a:xfrm>
                <a:custGeom>
                  <a:avLst/>
                  <a:gdLst>
                    <a:gd name="connsiteX0" fmla="*/ 167 w 24357"/>
                    <a:gd name="connsiteY0" fmla="*/ 37071 h 37039"/>
                    <a:gd name="connsiteX1" fmla="*/ 24525 w 24357"/>
                    <a:gd name="connsiteY1" fmla="*/ 31 h 37039"/>
                    <a:gd name="connsiteX2" fmla="*/ 167 w 24357"/>
                    <a:gd name="connsiteY2" fmla="*/ 37071 h 37039"/>
                  </a:gdLst>
                  <a:ahLst/>
                  <a:cxnLst>
                    <a:cxn ang="0">
                      <a:pos x="connsiteX0" y="connsiteY0"/>
                    </a:cxn>
                    <a:cxn ang="0">
                      <a:pos x="connsiteX1" y="connsiteY1"/>
                    </a:cxn>
                    <a:cxn ang="0">
                      <a:pos x="connsiteX2" y="connsiteY2"/>
                    </a:cxn>
                  </a:cxnLst>
                  <a:rect l="l" t="t" r="r" b="b"/>
                  <a:pathLst>
                    <a:path w="24357" h="37039">
                      <a:moveTo>
                        <a:pt x="167" y="37071"/>
                      </a:moveTo>
                      <a:cubicBezTo>
                        <a:pt x="167" y="37071"/>
                        <a:pt x="19316" y="20948"/>
                        <a:pt x="24525" y="31"/>
                      </a:cubicBezTo>
                      <a:cubicBezTo>
                        <a:pt x="24525" y="31"/>
                        <a:pt x="24088" y="24439"/>
                        <a:pt x="167" y="3707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39" name="Free-form: Shape 2027">
                  <a:extLst>
                    <a:ext uri="{FF2B5EF4-FFF2-40B4-BE49-F238E27FC236}">
                      <a16:creationId xmlns:a16="http://schemas.microsoft.com/office/drawing/2014/main" id="{D4E0F91B-C146-425B-3C71-958B72916738}"/>
                    </a:ext>
                  </a:extLst>
                </p:cNvPr>
                <p:cNvSpPr/>
                <p:nvPr/>
              </p:nvSpPr>
              <p:spPr>
                <a:xfrm>
                  <a:off x="5562438" y="4973806"/>
                  <a:ext cx="16107" cy="32245"/>
                </a:xfrm>
                <a:custGeom>
                  <a:avLst/>
                  <a:gdLst>
                    <a:gd name="connsiteX0" fmla="*/ 174 w 16107"/>
                    <a:gd name="connsiteY0" fmla="*/ 32277 h 32245"/>
                    <a:gd name="connsiteX1" fmla="*/ 16273 w 16107"/>
                    <a:gd name="connsiteY1" fmla="*/ 32 h 32245"/>
                    <a:gd name="connsiteX2" fmla="*/ 174 w 16107"/>
                    <a:gd name="connsiteY2" fmla="*/ 32277 h 32245"/>
                  </a:gdLst>
                  <a:ahLst/>
                  <a:cxnLst>
                    <a:cxn ang="0">
                      <a:pos x="connsiteX0" y="connsiteY0"/>
                    </a:cxn>
                    <a:cxn ang="0">
                      <a:pos x="connsiteX1" y="connsiteY1"/>
                    </a:cxn>
                    <a:cxn ang="0">
                      <a:pos x="connsiteX2" y="connsiteY2"/>
                    </a:cxn>
                  </a:cxnLst>
                  <a:rect l="l" t="t" r="r" b="b"/>
                  <a:pathLst>
                    <a:path w="16107" h="32245">
                      <a:moveTo>
                        <a:pt x="174" y="32277"/>
                      </a:moveTo>
                      <a:cubicBezTo>
                        <a:pt x="174" y="32277"/>
                        <a:pt x="5398" y="11350"/>
                        <a:pt x="16273" y="32"/>
                      </a:cubicBezTo>
                      <a:cubicBezTo>
                        <a:pt x="16273" y="32"/>
                        <a:pt x="-258" y="9615"/>
                        <a:pt x="174" y="3227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0" name="Free-form: Shape 2028">
                  <a:extLst>
                    <a:ext uri="{FF2B5EF4-FFF2-40B4-BE49-F238E27FC236}">
                      <a16:creationId xmlns:a16="http://schemas.microsoft.com/office/drawing/2014/main" id="{8FA849F6-7237-3C42-7325-0440EBD87B77}"/>
                    </a:ext>
                  </a:extLst>
                </p:cNvPr>
                <p:cNvSpPr/>
                <p:nvPr/>
              </p:nvSpPr>
              <p:spPr>
                <a:xfrm>
                  <a:off x="5569862" y="4948965"/>
                  <a:ext cx="27401" cy="23965"/>
                </a:xfrm>
                <a:custGeom>
                  <a:avLst/>
                  <a:gdLst>
                    <a:gd name="connsiteX0" fmla="*/ 164 w 27401"/>
                    <a:gd name="connsiteY0" fmla="*/ 24000 h 23965"/>
                    <a:gd name="connsiteX1" fmla="*/ 27566 w 27401"/>
                    <a:gd name="connsiteY1" fmla="*/ 35 h 23965"/>
                    <a:gd name="connsiteX2" fmla="*/ 164 w 27401"/>
                    <a:gd name="connsiteY2" fmla="*/ 24000 h 23965"/>
                  </a:gdLst>
                  <a:ahLst/>
                  <a:cxnLst>
                    <a:cxn ang="0">
                      <a:pos x="connsiteX0" y="connsiteY0"/>
                    </a:cxn>
                    <a:cxn ang="0">
                      <a:pos x="connsiteX1" y="connsiteY1"/>
                    </a:cxn>
                    <a:cxn ang="0">
                      <a:pos x="connsiteX2" y="connsiteY2"/>
                    </a:cxn>
                  </a:cxnLst>
                  <a:rect l="l" t="t" r="r" b="b"/>
                  <a:pathLst>
                    <a:path w="27401" h="23965">
                      <a:moveTo>
                        <a:pt x="164" y="24000"/>
                      </a:moveTo>
                      <a:cubicBezTo>
                        <a:pt x="164" y="24000"/>
                        <a:pt x="8849" y="1775"/>
                        <a:pt x="27566" y="35"/>
                      </a:cubicBezTo>
                      <a:cubicBezTo>
                        <a:pt x="27566" y="35"/>
                        <a:pt x="7111" y="7877"/>
                        <a:pt x="164" y="2400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1" name="Free-form: Shape 2029">
                  <a:extLst>
                    <a:ext uri="{FF2B5EF4-FFF2-40B4-BE49-F238E27FC236}">
                      <a16:creationId xmlns:a16="http://schemas.microsoft.com/office/drawing/2014/main" id="{EE5CBB2B-2F31-983D-BB18-A9EC0E07001A}"/>
                    </a:ext>
                  </a:extLst>
                </p:cNvPr>
                <p:cNvSpPr/>
                <p:nvPr/>
              </p:nvSpPr>
              <p:spPr>
                <a:xfrm>
                  <a:off x="5543252" y="5112365"/>
                  <a:ext cx="9625" cy="54912"/>
                </a:xfrm>
                <a:custGeom>
                  <a:avLst/>
                  <a:gdLst>
                    <a:gd name="connsiteX0" fmla="*/ 9793 w 9625"/>
                    <a:gd name="connsiteY0" fmla="*/ 19 h 54912"/>
                    <a:gd name="connsiteX1" fmla="*/ 656 w 9625"/>
                    <a:gd name="connsiteY1" fmla="*/ 54932 h 54912"/>
                    <a:gd name="connsiteX2" fmla="*/ 9793 w 9625"/>
                    <a:gd name="connsiteY2" fmla="*/ 19 h 54912"/>
                  </a:gdLst>
                  <a:ahLst/>
                  <a:cxnLst>
                    <a:cxn ang="0">
                      <a:pos x="connsiteX0" y="connsiteY0"/>
                    </a:cxn>
                    <a:cxn ang="0">
                      <a:pos x="connsiteX1" y="connsiteY1"/>
                    </a:cxn>
                    <a:cxn ang="0">
                      <a:pos x="connsiteX2" y="connsiteY2"/>
                    </a:cxn>
                  </a:cxnLst>
                  <a:rect l="l" t="t" r="r" b="b"/>
                  <a:pathLst>
                    <a:path w="9625" h="54912">
                      <a:moveTo>
                        <a:pt x="9793" y="19"/>
                      </a:moveTo>
                      <a:cubicBezTo>
                        <a:pt x="9793" y="19"/>
                        <a:pt x="-2388" y="13526"/>
                        <a:pt x="656" y="54932"/>
                      </a:cubicBezTo>
                      <a:cubicBezTo>
                        <a:pt x="656" y="54932"/>
                        <a:pt x="656" y="21806"/>
                        <a:pt x="9793" y="19"/>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2" name="Free-form: Shape 2030">
                  <a:extLst>
                    <a:ext uri="{FF2B5EF4-FFF2-40B4-BE49-F238E27FC236}">
                      <a16:creationId xmlns:a16="http://schemas.microsoft.com/office/drawing/2014/main" id="{1AC2C6CE-C37B-8E73-4DA3-8C7913955496}"/>
                    </a:ext>
                  </a:extLst>
                </p:cNvPr>
                <p:cNvSpPr/>
                <p:nvPr/>
              </p:nvSpPr>
              <p:spPr>
                <a:xfrm>
                  <a:off x="5547559" y="5120212"/>
                  <a:ext cx="7045" cy="57518"/>
                </a:xfrm>
                <a:custGeom>
                  <a:avLst/>
                  <a:gdLst>
                    <a:gd name="connsiteX0" fmla="*/ 7213 w 7045"/>
                    <a:gd name="connsiteY0" fmla="*/ 18 h 57518"/>
                    <a:gd name="connsiteX1" fmla="*/ 5485 w 7045"/>
                    <a:gd name="connsiteY1" fmla="*/ 57536 h 57518"/>
                    <a:gd name="connsiteX2" fmla="*/ 7213 w 7045"/>
                    <a:gd name="connsiteY2" fmla="*/ 18 h 57518"/>
                  </a:gdLst>
                  <a:ahLst/>
                  <a:cxnLst>
                    <a:cxn ang="0">
                      <a:pos x="connsiteX0" y="connsiteY0"/>
                    </a:cxn>
                    <a:cxn ang="0">
                      <a:pos x="connsiteX1" y="connsiteY1"/>
                    </a:cxn>
                    <a:cxn ang="0">
                      <a:pos x="connsiteX2" y="connsiteY2"/>
                    </a:cxn>
                  </a:cxnLst>
                  <a:rect l="l" t="t" r="r" b="b"/>
                  <a:pathLst>
                    <a:path w="7045" h="57518">
                      <a:moveTo>
                        <a:pt x="7213" y="18"/>
                      </a:moveTo>
                      <a:cubicBezTo>
                        <a:pt x="7213" y="18"/>
                        <a:pt x="-1035" y="27917"/>
                        <a:pt x="5485" y="57536"/>
                      </a:cubicBezTo>
                      <a:cubicBezTo>
                        <a:pt x="5485" y="57536"/>
                        <a:pt x="-7560" y="27917"/>
                        <a:pt x="7213" y="18"/>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3" name="Free-form: Shape 2031">
                  <a:extLst>
                    <a:ext uri="{FF2B5EF4-FFF2-40B4-BE49-F238E27FC236}">
                      <a16:creationId xmlns:a16="http://schemas.microsoft.com/office/drawing/2014/main" id="{50C6AD09-9661-7F3D-1620-17A296563619}"/>
                    </a:ext>
                  </a:extLst>
                </p:cNvPr>
                <p:cNvSpPr/>
                <p:nvPr/>
              </p:nvSpPr>
              <p:spPr>
                <a:xfrm>
                  <a:off x="5547312" y="5176433"/>
                  <a:ext cx="4701" cy="55335"/>
                </a:xfrm>
                <a:custGeom>
                  <a:avLst/>
                  <a:gdLst>
                    <a:gd name="connsiteX0" fmla="*/ 518 w 4701"/>
                    <a:gd name="connsiteY0" fmla="*/ 13 h 55335"/>
                    <a:gd name="connsiteX1" fmla="*/ 4868 w 4701"/>
                    <a:gd name="connsiteY1" fmla="*/ 55348 h 55335"/>
                    <a:gd name="connsiteX2" fmla="*/ 518 w 4701"/>
                    <a:gd name="connsiteY2" fmla="*/ 13 h 55335"/>
                  </a:gdLst>
                  <a:ahLst/>
                  <a:cxnLst>
                    <a:cxn ang="0">
                      <a:pos x="connsiteX0" y="connsiteY0"/>
                    </a:cxn>
                    <a:cxn ang="0">
                      <a:pos x="connsiteX1" y="connsiteY1"/>
                    </a:cxn>
                    <a:cxn ang="0">
                      <a:pos x="connsiteX2" y="connsiteY2"/>
                    </a:cxn>
                  </a:cxnLst>
                  <a:rect l="l" t="t" r="r" b="b"/>
                  <a:pathLst>
                    <a:path w="4701" h="55335">
                      <a:moveTo>
                        <a:pt x="518" y="13"/>
                      </a:moveTo>
                      <a:cubicBezTo>
                        <a:pt x="518" y="13"/>
                        <a:pt x="-1667" y="33566"/>
                        <a:pt x="4868" y="55348"/>
                      </a:cubicBezTo>
                      <a:lnTo>
                        <a:pt x="518" y="13"/>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4" name="Free-form: Shape 2032">
                  <a:extLst>
                    <a:ext uri="{FF2B5EF4-FFF2-40B4-BE49-F238E27FC236}">
                      <a16:creationId xmlns:a16="http://schemas.microsoft.com/office/drawing/2014/main" id="{6F60946B-B1DC-9FD4-4411-DC4609DC357C}"/>
                    </a:ext>
                  </a:extLst>
                </p:cNvPr>
                <p:cNvSpPr/>
                <p:nvPr/>
              </p:nvSpPr>
              <p:spPr>
                <a:xfrm>
                  <a:off x="5550265" y="5186449"/>
                  <a:ext cx="6530" cy="46184"/>
                </a:xfrm>
                <a:custGeom>
                  <a:avLst/>
                  <a:gdLst>
                    <a:gd name="connsiteX0" fmla="*/ 167 w 6530"/>
                    <a:gd name="connsiteY0" fmla="*/ 13 h 46184"/>
                    <a:gd name="connsiteX1" fmla="*/ 6697 w 6530"/>
                    <a:gd name="connsiteY1" fmla="*/ 46197 h 46184"/>
                    <a:gd name="connsiteX2" fmla="*/ 167 w 6530"/>
                    <a:gd name="connsiteY2" fmla="*/ 13 h 46184"/>
                  </a:gdLst>
                  <a:ahLst/>
                  <a:cxnLst>
                    <a:cxn ang="0">
                      <a:pos x="connsiteX0" y="connsiteY0"/>
                    </a:cxn>
                    <a:cxn ang="0">
                      <a:pos x="connsiteX1" y="connsiteY1"/>
                    </a:cxn>
                    <a:cxn ang="0">
                      <a:pos x="connsiteX2" y="connsiteY2"/>
                    </a:cxn>
                  </a:cxnLst>
                  <a:rect l="l" t="t" r="r" b="b"/>
                  <a:pathLst>
                    <a:path w="6530" h="46184">
                      <a:moveTo>
                        <a:pt x="167" y="13"/>
                      </a:moveTo>
                      <a:cubicBezTo>
                        <a:pt x="599" y="1320"/>
                        <a:pt x="-1566" y="25286"/>
                        <a:pt x="6697" y="46197"/>
                      </a:cubicBezTo>
                      <a:lnTo>
                        <a:pt x="167" y="13"/>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5" name="Free-form: Shape 2033">
                  <a:extLst>
                    <a:ext uri="{FF2B5EF4-FFF2-40B4-BE49-F238E27FC236}">
                      <a16:creationId xmlns:a16="http://schemas.microsoft.com/office/drawing/2014/main" id="{C322EFCE-2F93-7AC7-EA35-C905889DA4E2}"/>
                    </a:ext>
                  </a:extLst>
                </p:cNvPr>
                <p:cNvSpPr/>
                <p:nvPr/>
              </p:nvSpPr>
              <p:spPr>
                <a:xfrm>
                  <a:off x="5552447" y="5240837"/>
                  <a:ext cx="6097" cy="56724"/>
                </a:xfrm>
                <a:custGeom>
                  <a:avLst/>
                  <a:gdLst>
                    <a:gd name="connsiteX0" fmla="*/ 2346 w 6097"/>
                    <a:gd name="connsiteY0" fmla="*/ 78 h 56724"/>
                    <a:gd name="connsiteX1" fmla="*/ 6264 w 6097"/>
                    <a:gd name="connsiteY1" fmla="*/ 56732 h 56724"/>
                    <a:gd name="connsiteX2" fmla="*/ 2346 w 6097"/>
                    <a:gd name="connsiteY2" fmla="*/ 78 h 56724"/>
                  </a:gdLst>
                  <a:ahLst/>
                  <a:cxnLst>
                    <a:cxn ang="0">
                      <a:pos x="connsiteX0" y="connsiteY0"/>
                    </a:cxn>
                    <a:cxn ang="0">
                      <a:pos x="connsiteX1" y="connsiteY1"/>
                    </a:cxn>
                    <a:cxn ang="0">
                      <a:pos x="connsiteX2" y="connsiteY2"/>
                    </a:cxn>
                  </a:cxnLst>
                  <a:rect l="l" t="t" r="r" b="b"/>
                  <a:pathLst>
                    <a:path w="6097" h="56724">
                      <a:moveTo>
                        <a:pt x="2346" y="78"/>
                      </a:moveTo>
                      <a:cubicBezTo>
                        <a:pt x="2392" y="-1662"/>
                        <a:pt x="-4617" y="28843"/>
                        <a:pt x="6264" y="56732"/>
                      </a:cubicBezTo>
                      <a:cubicBezTo>
                        <a:pt x="6259" y="56732"/>
                        <a:pt x="1904" y="17076"/>
                        <a:pt x="2346" y="78"/>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6" name="Free-form: Shape 2034">
                  <a:extLst>
                    <a:ext uri="{FF2B5EF4-FFF2-40B4-BE49-F238E27FC236}">
                      <a16:creationId xmlns:a16="http://schemas.microsoft.com/office/drawing/2014/main" id="{9700690F-AFFA-F02C-AF8C-585CB7000B43}"/>
                    </a:ext>
                  </a:extLst>
                </p:cNvPr>
                <p:cNvSpPr/>
                <p:nvPr/>
              </p:nvSpPr>
              <p:spPr>
                <a:xfrm>
                  <a:off x="5558052" y="5305842"/>
                  <a:ext cx="2661" cy="40510"/>
                </a:xfrm>
                <a:custGeom>
                  <a:avLst/>
                  <a:gdLst>
                    <a:gd name="connsiteX0" fmla="*/ 1939 w 2661"/>
                    <a:gd name="connsiteY0" fmla="*/ 2 h 40510"/>
                    <a:gd name="connsiteX1" fmla="*/ 2828 w 2661"/>
                    <a:gd name="connsiteY1" fmla="*/ 40512 h 40510"/>
                    <a:gd name="connsiteX2" fmla="*/ 1939 w 2661"/>
                    <a:gd name="connsiteY2" fmla="*/ 2 h 40510"/>
                  </a:gdLst>
                  <a:ahLst/>
                  <a:cxnLst>
                    <a:cxn ang="0">
                      <a:pos x="connsiteX0" y="connsiteY0"/>
                    </a:cxn>
                    <a:cxn ang="0">
                      <a:pos x="connsiteX1" y="connsiteY1"/>
                    </a:cxn>
                    <a:cxn ang="0">
                      <a:pos x="connsiteX2" y="connsiteY2"/>
                    </a:cxn>
                  </a:cxnLst>
                  <a:rect l="l" t="t" r="r" b="b"/>
                  <a:pathLst>
                    <a:path w="2661" h="40510">
                      <a:moveTo>
                        <a:pt x="1939" y="2"/>
                      </a:moveTo>
                      <a:cubicBezTo>
                        <a:pt x="2381" y="1320"/>
                        <a:pt x="-2843" y="24410"/>
                        <a:pt x="2828" y="40512"/>
                      </a:cubicBezTo>
                      <a:lnTo>
                        <a:pt x="1939" y="2"/>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7" name="Free-form: Shape 2035">
                  <a:extLst>
                    <a:ext uri="{FF2B5EF4-FFF2-40B4-BE49-F238E27FC236}">
                      <a16:creationId xmlns:a16="http://schemas.microsoft.com/office/drawing/2014/main" id="{9A31D1FB-1260-C9FC-ED58-BA1AD7BF7BB8}"/>
                    </a:ext>
                  </a:extLst>
                </p:cNvPr>
                <p:cNvSpPr/>
                <p:nvPr/>
              </p:nvSpPr>
              <p:spPr>
                <a:xfrm>
                  <a:off x="5561783" y="5314992"/>
                  <a:ext cx="2844" cy="50103"/>
                </a:xfrm>
                <a:custGeom>
                  <a:avLst/>
                  <a:gdLst>
                    <a:gd name="connsiteX0" fmla="*/ 3010 w 2844"/>
                    <a:gd name="connsiteY0" fmla="*/ 1 h 50103"/>
                    <a:gd name="connsiteX1" fmla="*/ 2568 w 2844"/>
                    <a:gd name="connsiteY1" fmla="*/ 50104 h 50103"/>
                    <a:gd name="connsiteX2" fmla="*/ 3010 w 2844"/>
                    <a:gd name="connsiteY2" fmla="*/ 1 h 50103"/>
                  </a:gdLst>
                  <a:ahLst/>
                  <a:cxnLst>
                    <a:cxn ang="0">
                      <a:pos x="connsiteX0" y="connsiteY0"/>
                    </a:cxn>
                    <a:cxn ang="0">
                      <a:pos x="connsiteX1" y="connsiteY1"/>
                    </a:cxn>
                    <a:cxn ang="0">
                      <a:pos x="connsiteX2" y="connsiteY2"/>
                    </a:cxn>
                  </a:cxnLst>
                  <a:rect l="l" t="t" r="r" b="b"/>
                  <a:pathLst>
                    <a:path w="2844" h="50103">
                      <a:moveTo>
                        <a:pt x="3010" y="1"/>
                      </a:moveTo>
                      <a:cubicBezTo>
                        <a:pt x="3010" y="1"/>
                        <a:pt x="-3083" y="33544"/>
                        <a:pt x="2568" y="50104"/>
                      </a:cubicBezTo>
                      <a:lnTo>
                        <a:pt x="3010" y="1"/>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8" name="Free-form: Shape 2036">
                  <a:extLst>
                    <a:ext uri="{FF2B5EF4-FFF2-40B4-BE49-F238E27FC236}">
                      <a16:creationId xmlns:a16="http://schemas.microsoft.com/office/drawing/2014/main" id="{EB132903-1CCD-94CC-60A7-36F702A4A767}"/>
                    </a:ext>
                  </a:extLst>
                </p:cNvPr>
                <p:cNvSpPr/>
                <p:nvPr/>
              </p:nvSpPr>
              <p:spPr>
                <a:xfrm>
                  <a:off x="5557670" y="5369462"/>
                  <a:ext cx="9467" cy="41838"/>
                </a:xfrm>
                <a:custGeom>
                  <a:avLst/>
                  <a:gdLst>
                    <a:gd name="connsiteX0" fmla="*/ 8429 w 9467"/>
                    <a:gd name="connsiteY0" fmla="*/ -4 h 41838"/>
                    <a:gd name="connsiteX1" fmla="*/ 166 w 9467"/>
                    <a:gd name="connsiteY1" fmla="*/ 41835 h 41838"/>
                    <a:gd name="connsiteX2" fmla="*/ 8429 w 9467"/>
                    <a:gd name="connsiteY2" fmla="*/ -4 h 41838"/>
                  </a:gdLst>
                  <a:ahLst/>
                  <a:cxnLst>
                    <a:cxn ang="0">
                      <a:pos x="connsiteX0" y="connsiteY0"/>
                    </a:cxn>
                    <a:cxn ang="0">
                      <a:pos x="connsiteX1" y="connsiteY1"/>
                    </a:cxn>
                    <a:cxn ang="0">
                      <a:pos x="connsiteX2" y="connsiteY2"/>
                    </a:cxn>
                  </a:cxnLst>
                  <a:rect l="l" t="t" r="r" b="b"/>
                  <a:pathLst>
                    <a:path w="9467" h="41838">
                      <a:moveTo>
                        <a:pt x="8429" y="-4"/>
                      </a:moveTo>
                      <a:cubicBezTo>
                        <a:pt x="8429" y="-4"/>
                        <a:pt x="6681" y="30944"/>
                        <a:pt x="166" y="41835"/>
                      </a:cubicBezTo>
                      <a:cubicBezTo>
                        <a:pt x="166" y="41835"/>
                        <a:pt x="13659" y="32242"/>
                        <a:pt x="8429" y="-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49" name="Free-form: Shape 2037">
                  <a:extLst>
                    <a:ext uri="{FF2B5EF4-FFF2-40B4-BE49-F238E27FC236}">
                      <a16:creationId xmlns:a16="http://schemas.microsoft.com/office/drawing/2014/main" id="{7D67E1EC-68A7-E6A0-CE9F-B12967085C67}"/>
                    </a:ext>
                  </a:extLst>
                </p:cNvPr>
                <p:cNvSpPr/>
                <p:nvPr/>
              </p:nvSpPr>
              <p:spPr>
                <a:xfrm>
                  <a:off x="5557228" y="5394282"/>
                  <a:ext cx="10892" cy="27899"/>
                </a:xfrm>
                <a:custGeom>
                  <a:avLst/>
                  <a:gdLst>
                    <a:gd name="connsiteX0" fmla="*/ 10610 w 10892"/>
                    <a:gd name="connsiteY0" fmla="*/ -5 h 27899"/>
                    <a:gd name="connsiteX1" fmla="*/ 166 w 10892"/>
                    <a:gd name="connsiteY1" fmla="*/ 27894 h 27899"/>
                    <a:gd name="connsiteX2" fmla="*/ 10610 w 10892"/>
                    <a:gd name="connsiteY2" fmla="*/ -5 h 27899"/>
                  </a:gdLst>
                  <a:ahLst/>
                  <a:cxnLst>
                    <a:cxn ang="0">
                      <a:pos x="connsiteX0" y="connsiteY0"/>
                    </a:cxn>
                    <a:cxn ang="0">
                      <a:pos x="connsiteX1" y="connsiteY1"/>
                    </a:cxn>
                    <a:cxn ang="0">
                      <a:pos x="connsiteX2" y="connsiteY2"/>
                    </a:cxn>
                  </a:cxnLst>
                  <a:rect l="l" t="t" r="r" b="b"/>
                  <a:pathLst>
                    <a:path w="10892" h="27899">
                      <a:moveTo>
                        <a:pt x="10610" y="-5"/>
                      </a:moveTo>
                      <a:cubicBezTo>
                        <a:pt x="10610" y="-5"/>
                        <a:pt x="7123" y="17013"/>
                        <a:pt x="166" y="27894"/>
                      </a:cubicBezTo>
                      <a:cubicBezTo>
                        <a:pt x="166" y="27894"/>
                        <a:pt x="13659" y="20917"/>
                        <a:pt x="10610" y="-5"/>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0" name="Free-form: Shape 2038">
                  <a:extLst>
                    <a:ext uri="{FF2B5EF4-FFF2-40B4-BE49-F238E27FC236}">
                      <a16:creationId xmlns:a16="http://schemas.microsoft.com/office/drawing/2014/main" id="{EA2B5835-2FBA-CD30-C9C0-3037F079EBDC}"/>
                    </a:ext>
                  </a:extLst>
                </p:cNvPr>
                <p:cNvSpPr/>
                <p:nvPr/>
              </p:nvSpPr>
              <p:spPr>
                <a:xfrm>
                  <a:off x="5543740" y="5427413"/>
                  <a:ext cx="14361" cy="24397"/>
                </a:xfrm>
                <a:custGeom>
                  <a:avLst/>
                  <a:gdLst>
                    <a:gd name="connsiteX0" fmla="*/ 14529 w 14361"/>
                    <a:gd name="connsiteY0" fmla="*/ 1732 h 24397"/>
                    <a:gd name="connsiteX1" fmla="*/ 167 w 14361"/>
                    <a:gd name="connsiteY1" fmla="*/ 24390 h 24397"/>
                    <a:gd name="connsiteX2" fmla="*/ 14097 w 14361"/>
                    <a:gd name="connsiteY2" fmla="*/ -8 h 24397"/>
                    <a:gd name="connsiteX3" fmla="*/ 14529 w 14361"/>
                    <a:gd name="connsiteY3" fmla="*/ 1732 h 24397"/>
                  </a:gdLst>
                  <a:ahLst/>
                  <a:cxnLst>
                    <a:cxn ang="0">
                      <a:pos x="connsiteX0" y="connsiteY0"/>
                    </a:cxn>
                    <a:cxn ang="0">
                      <a:pos x="connsiteX1" y="connsiteY1"/>
                    </a:cxn>
                    <a:cxn ang="0">
                      <a:pos x="connsiteX2" y="connsiteY2"/>
                    </a:cxn>
                    <a:cxn ang="0">
                      <a:pos x="connsiteX3" y="connsiteY3"/>
                    </a:cxn>
                  </a:cxnLst>
                  <a:rect l="l" t="t" r="r" b="b"/>
                  <a:pathLst>
                    <a:path w="14361" h="24397">
                      <a:moveTo>
                        <a:pt x="14529" y="1732"/>
                      </a:moveTo>
                      <a:cubicBezTo>
                        <a:pt x="14097" y="3916"/>
                        <a:pt x="7998" y="20471"/>
                        <a:pt x="167" y="24390"/>
                      </a:cubicBezTo>
                      <a:lnTo>
                        <a:pt x="14097" y="-8"/>
                      </a:lnTo>
                      <a:lnTo>
                        <a:pt x="14529" y="1732"/>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1" name="Free-form: Shape 2039">
                  <a:extLst>
                    <a:ext uri="{FF2B5EF4-FFF2-40B4-BE49-F238E27FC236}">
                      <a16:creationId xmlns:a16="http://schemas.microsoft.com/office/drawing/2014/main" id="{DD5A63EC-1728-3946-76B1-164BE654A648}"/>
                    </a:ext>
                  </a:extLst>
                </p:cNvPr>
                <p:cNvSpPr/>
                <p:nvPr/>
              </p:nvSpPr>
              <p:spPr>
                <a:xfrm>
                  <a:off x="5544609" y="5425220"/>
                  <a:ext cx="16973" cy="35298"/>
                </a:xfrm>
                <a:custGeom>
                  <a:avLst/>
                  <a:gdLst>
                    <a:gd name="connsiteX0" fmla="*/ 17141 w 16973"/>
                    <a:gd name="connsiteY0" fmla="*/ -8 h 35298"/>
                    <a:gd name="connsiteX1" fmla="*/ 167 w 16973"/>
                    <a:gd name="connsiteY1" fmla="*/ 35291 h 35298"/>
                    <a:gd name="connsiteX2" fmla="*/ 17141 w 16973"/>
                    <a:gd name="connsiteY2" fmla="*/ -8 h 35298"/>
                  </a:gdLst>
                  <a:ahLst/>
                  <a:cxnLst>
                    <a:cxn ang="0">
                      <a:pos x="connsiteX0" y="connsiteY0"/>
                    </a:cxn>
                    <a:cxn ang="0">
                      <a:pos x="connsiteX1" y="connsiteY1"/>
                    </a:cxn>
                    <a:cxn ang="0">
                      <a:pos x="connsiteX2" y="connsiteY2"/>
                    </a:cxn>
                  </a:cxnLst>
                  <a:rect l="l" t="t" r="r" b="b"/>
                  <a:pathLst>
                    <a:path w="16973" h="35298">
                      <a:moveTo>
                        <a:pt x="17141" y="-8"/>
                      </a:moveTo>
                      <a:cubicBezTo>
                        <a:pt x="16699" y="1753"/>
                        <a:pt x="16272" y="23977"/>
                        <a:pt x="167" y="35291"/>
                      </a:cubicBezTo>
                      <a:lnTo>
                        <a:pt x="17141" y="-8"/>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2" name="Free-form: Shape 2040">
                  <a:extLst>
                    <a:ext uri="{FF2B5EF4-FFF2-40B4-BE49-F238E27FC236}">
                      <a16:creationId xmlns:a16="http://schemas.microsoft.com/office/drawing/2014/main" id="{8229D804-E1D8-5962-2EDD-3CB14A35CE2C}"/>
                    </a:ext>
                  </a:extLst>
                </p:cNvPr>
                <p:cNvSpPr/>
                <p:nvPr/>
              </p:nvSpPr>
              <p:spPr>
                <a:xfrm>
                  <a:off x="5534078" y="5467501"/>
                  <a:ext cx="11400" cy="26591"/>
                </a:xfrm>
                <a:custGeom>
                  <a:avLst/>
                  <a:gdLst>
                    <a:gd name="connsiteX0" fmla="*/ 11569 w 11400"/>
                    <a:gd name="connsiteY0" fmla="*/ -12 h 26591"/>
                    <a:gd name="connsiteX1" fmla="*/ 1130 w 11400"/>
                    <a:gd name="connsiteY1" fmla="*/ 26580 h 26591"/>
                    <a:gd name="connsiteX2" fmla="*/ 11569 w 11400"/>
                    <a:gd name="connsiteY2" fmla="*/ -12 h 26591"/>
                  </a:gdLst>
                  <a:ahLst/>
                  <a:cxnLst>
                    <a:cxn ang="0">
                      <a:pos x="connsiteX0" y="connsiteY0"/>
                    </a:cxn>
                    <a:cxn ang="0">
                      <a:pos x="connsiteX1" y="connsiteY1"/>
                    </a:cxn>
                    <a:cxn ang="0">
                      <a:pos x="connsiteX2" y="connsiteY2"/>
                    </a:cxn>
                  </a:cxnLst>
                  <a:rect l="l" t="t" r="r" b="b"/>
                  <a:pathLst>
                    <a:path w="11400" h="26591">
                      <a:moveTo>
                        <a:pt x="11569" y="-12"/>
                      </a:moveTo>
                      <a:cubicBezTo>
                        <a:pt x="11569" y="-12"/>
                        <a:pt x="4606" y="11322"/>
                        <a:pt x="1130" y="26580"/>
                      </a:cubicBezTo>
                      <a:cubicBezTo>
                        <a:pt x="1130" y="26580"/>
                        <a:pt x="-4521" y="8716"/>
                        <a:pt x="11569" y="-12"/>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3" name="Free-form: Shape 2041">
                  <a:extLst>
                    <a:ext uri="{FF2B5EF4-FFF2-40B4-BE49-F238E27FC236}">
                      <a16:creationId xmlns:a16="http://schemas.microsoft.com/office/drawing/2014/main" id="{10953806-7DFA-30A6-535F-7B15CE151BB5}"/>
                    </a:ext>
                  </a:extLst>
                </p:cNvPr>
                <p:cNvSpPr/>
                <p:nvPr/>
              </p:nvSpPr>
              <p:spPr>
                <a:xfrm>
                  <a:off x="5519372" y="5474473"/>
                  <a:ext cx="15235" cy="16998"/>
                </a:xfrm>
                <a:custGeom>
                  <a:avLst/>
                  <a:gdLst>
                    <a:gd name="connsiteX0" fmla="*/ 15405 w 15235"/>
                    <a:gd name="connsiteY0" fmla="*/ -12 h 16998"/>
                    <a:gd name="connsiteX1" fmla="*/ 169 w 15235"/>
                    <a:gd name="connsiteY1" fmla="*/ 16986 h 16998"/>
                    <a:gd name="connsiteX2" fmla="*/ 15405 w 15235"/>
                    <a:gd name="connsiteY2" fmla="*/ -12 h 16998"/>
                  </a:gdLst>
                  <a:ahLst/>
                  <a:cxnLst>
                    <a:cxn ang="0">
                      <a:pos x="connsiteX0" y="connsiteY0"/>
                    </a:cxn>
                    <a:cxn ang="0">
                      <a:pos x="connsiteX1" y="connsiteY1"/>
                    </a:cxn>
                    <a:cxn ang="0">
                      <a:pos x="connsiteX2" y="connsiteY2"/>
                    </a:cxn>
                  </a:cxnLst>
                  <a:rect l="l" t="t" r="r" b="b"/>
                  <a:pathLst>
                    <a:path w="15235" h="16998">
                      <a:moveTo>
                        <a:pt x="15405" y="-12"/>
                      </a:moveTo>
                      <a:cubicBezTo>
                        <a:pt x="15405" y="-12"/>
                        <a:pt x="6263" y="13495"/>
                        <a:pt x="169" y="16986"/>
                      </a:cubicBezTo>
                      <a:cubicBezTo>
                        <a:pt x="169" y="16981"/>
                        <a:pt x="12351" y="14803"/>
                        <a:pt x="15405" y="-12"/>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4" name="Free-form: Shape 2042">
                  <a:extLst>
                    <a:ext uri="{FF2B5EF4-FFF2-40B4-BE49-F238E27FC236}">
                      <a16:creationId xmlns:a16="http://schemas.microsoft.com/office/drawing/2014/main" id="{EA806B4A-E65F-21FB-52E7-68148DEFF14D}"/>
                    </a:ext>
                  </a:extLst>
                </p:cNvPr>
                <p:cNvSpPr/>
                <p:nvPr/>
              </p:nvSpPr>
              <p:spPr>
                <a:xfrm>
                  <a:off x="5491543" y="5501487"/>
                  <a:ext cx="36096" cy="38779"/>
                </a:xfrm>
                <a:custGeom>
                  <a:avLst/>
                  <a:gdLst>
                    <a:gd name="connsiteX0" fmla="*/ 36268 w 36096"/>
                    <a:gd name="connsiteY0" fmla="*/ -15 h 38779"/>
                    <a:gd name="connsiteX1" fmla="*/ 171 w 36096"/>
                    <a:gd name="connsiteY1" fmla="*/ 38765 h 38779"/>
                    <a:gd name="connsiteX2" fmla="*/ 36268 w 36096"/>
                    <a:gd name="connsiteY2" fmla="*/ -15 h 38779"/>
                  </a:gdLst>
                  <a:ahLst/>
                  <a:cxnLst>
                    <a:cxn ang="0">
                      <a:pos x="connsiteX0" y="connsiteY0"/>
                    </a:cxn>
                    <a:cxn ang="0">
                      <a:pos x="connsiteX1" y="connsiteY1"/>
                    </a:cxn>
                    <a:cxn ang="0">
                      <a:pos x="connsiteX2" y="connsiteY2"/>
                    </a:cxn>
                  </a:cxnLst>
                  <a:rect l="l" t="t" r="r" b="b"/>
                  <a:pathLst>
                    <a:path w="36096" h="38779">
                      <a:moveTo>
                        <a:pt x="36268" y="-15"/>
                      </a:moveTo>
                      <a:cubicBezTo>
                        <a:pt x="36268" y="-15"/>
                        <a:pt x="10157" y="11761"/>
                        <a:pt x="171" y="38765"/>
                      </a:cubicBezTo>
                      <a:cubicBezTo>
                        <a:pt x="171" y="38765"/>
                        <a:pt x="1888" y="10886"/>
                        <a:pt x="36268" y="-15"/>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5" name="Free-form: Shape 2043">
                  <a:extLst>
                    <a:ext uri="{FF2B5EF4-FFF2-40B4-BE49-F238E27FC236}">
                      <a16:creationId xmlns:a16="http://schemas.microsoft.com/office/drawing/2014/main" id="{80B9F78F-C86B-C556-D9DC-39D69EBD57D0}"/>
                    </a:ext>
                  </a:extLst>
                </p:cNvPr>
                <p:cNvSpPr/>
                <p:nvPr/>
              </p:nvSpPr>
              <p:spPr>
                <a:xfrm>
                  <a:off x="5434961" y="5546720"/>
                  <a:ext cx="45254" cy="12728"/>
                </a:xfrm>
                <a:custGeom>
                  <a:avLst/>
                  <a:gdLst>
                    <a:gd name="connsiteX0" fmla="*/ 45430 w 45254"/>
                    <a:gd name="connsiteY0" fmla="*/ 68 h 12728"/>
                    <a:gd name="connsiteX1" fmla="*/ 175 w 45254"/>
                    <a:gd name="connsiteY1" fmla="*/ 12710 h 12728"/>
                    <a:gd name="connsiteX2" fmla="*/ 45430 w 45254"/>
                    <a:gd name="connsiteY2" fmla="*/ 68 h 12728"/>
                  </a:gdLst>
                  <a:ahLst/>
                  <a:cxnLst>
                    <a:cxn ang="0">
                      <a:pos x="connsiteX0" y="connsiteY0"/>
                    </a:cxn>
                    <a:cxn ang="0">
                      <a:pos x="connsiteX1" y="connsiteY1"/>
                    </a:cxn>
                    <a:cxn ang="0">
                      <a:pos x="connsiteX2" y="connsiteY2"/>
                    </a:cxn>
                  </a:cxnLst>
                  <a:rect l="l" t="t" r="r" b="b"/>
                  <a:pathLst>
                    <a:path w="45254" h="12728">
                      <a:moveTo>
                        <a:pt x="45430" y="68"/>
                      </a:moveTo>
                      <a:lnTo>
                        <a:pt x="175" y="12710"/>
                      </a:lnTo>
                      <a:cubicBezTo>
                        <a:pt x="175" y="12710"/>
                        <a:pt x="26276" y="-1239"/>
                        <a:pt x="45430" y="68"/>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6" name="Free-form: Shape 2044">
                  <a:extLst>
                    <a:ext uri="{FF2B5EF4-FFF2-40B4-BE49-F238E27FC236}">
                      <a16:creationId xmlns:a16="http://schemas.microsoft.com/office/drawing/2014/main" id="{9042AE84-E15A-288A-B865-E9515F81020D}"/>
                    </a:ext>
                  </a:extLst>
                </p:cNvPr>
                <p:cNvSpPr/>
                <p:nvPr/>
              </p:nvSpPr>
              <p:spPr>
                <a:xfrm>
                  <a:off x="5455842" y="5531049"/>
                  <a:ext cx="31779" cy="16199"/>
                </a:xfrm>
                <a:custGeom>
                  <a:avLst/>
                  <a:gdLst>
                    <a:gd name="connsiteX0" fmla="*/ 31942 w 31779"/>
                    <a:gd name="connsiteY0" fmla="*/ 60 h 16199"/>
                    <a:gd name="connsiteX1" fmla="*/ 174 w 31779"/>
                    <a:gd name="connsiteY1" fmla="*/ 16183 h 16199"/>
                    <a:gd name="connsiteX2" fmla="*/ 31942 w 31779"/>
                    <a:gd name="connsiteY2" fmla="*/ 60 h 16199"/>
                  </a:gdLst>
                  <a:ahLst/>
                  <a:cxnLst>
                    <a:cxn ang="0">
                      <a:pos x="connsiteX0" y="connsiteY0"/>
                    </a:cxn>
                    <a:cxn ang="0">
                      <a:pos x="connsiteX1" y="connsiteY1"/>
                    </a:cxn>
                    <a:cxn ang="0">
                      <a:pos x="connsiteX2" y="connsiteY2"/>
                    </a:cxn>
                  </a:cxnLst>
                  <a:rect l="l" t="t" r="r" b="b"/>
                  <a:pathLst>
                    <a:path w="31779" h="16199">
                      <a:moveTo>
                        <a:pt x="31942" y="60"/>
                      </a:moveTo>
                      <a:cubicBezTo>
                        <a:pt x="32446" y="-1227"/>
                        <a:pt x="16716" y="14000"/>
                        <a:pt x="174" y="16183"/>
                      </a:cubicBezTo>
                      <a:cubicBezTo>
                        <a:pt x="174" y="16178"/>
                        <a:pt x="25848" y="15740"/>
                        <a:pt x="31942" y="6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7" name="Free-form: Shape 2045">
                  <a:extLst>
                    <a:ext uri="{FF2B5EF4-FFF2-40B4-BE49-F238E27FC236}">
                      <a16:creationId xmlns:a16="http://schemas.microsoft.com/office/drawing/2014/main" id="{A8BFEB7D-FC3E-8604-1DCB-D1220E23B483}"/>
                    </a:ext>
                  </a:extLst>
                </p:cNvPr>
                <p:cNvSpPr/>
                <p:nvPr/>
              </p:nvSpPr>
              <p:spPr>
                <a:xfrm>
                  <a:off x="5394498" y="5539218"/>
                  <a:ext cx="38282" cy="15873"/>
                </a:xfrm>
                <a:custGeom>
                  <a:avLst/>
                  <a:gdLst>
                    <a:gd name="connsiteX0" fmla="*/ 38462 w 38282"/>
                    <a:gd name="connsiteY0" fmla="*/ 15856 h 15873"/>
                    <a:gd name="connsiteX1" fmla="*/ 179 w 38282"/>
                    <a:gd name="connsiteY1" fmla="*/ 166 h 15873"/>
                    <a:gd name="connsiteX2" fmla="*/ 38462 w 38282"/>
                    <a:gd name="connsiteY2" fmla="*/ 15856 h 15873"/>
                  </a:gdLst>
                  <a:ahLst/>
                  <a:cxnLst>
                    <a:cxn ang="0">
                      <a:pos x="connsiteX0" y="connsiteY0"/>
                    </a:cxn>
                    <a:cxn ang="0">
                      <a:pos x="connsiteX1" y="connsiteY1"/>
                    </a:cxn>
                    <a:cxn ang="0">
                      <a:pos x="connsiteX2" y="connsiteY2"/>
                    </a:cxn>
                  </a:cxnLst>
                  <a:rect l="l" t="t" r="r" b="b"/>
                  <a:pathLst>
                    <a:path w="38282" h="15873">
                      <a:moveTo>
                        <a:pt x="38462" y="15856"/>
                      </a:moveTo>
                      <a:cubicBezTo>
                        <a:pt x="38462" y="15856"/>
                        <a:pt x="24974" y="4965"/>
                        <a:pt x="179" y="166"/>
                      </a:cubicBezTo>
                      <a:cubicBezTo>
                        <a:pt x="179" y="166"/>
                        <a:pt x="23673" y="-2882"/>
                        <a:pt x="38462" y="15856"/>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8" name="Free-form: Shape 2046">
                  <a:extLst>
                    <a:ext uri="{FF2B5EF4-FFF2-40B4-BE49-F238E27FC236}">
                      <a16:creationId xmlns:a16="http://schemas.microsoft.com/office/drawing/2014/main" id="{D79C83F7-8FC1-D9FA-4D1B-727DDE08C007}"/>
                    </a:ext>
                  </a:extLst>
                </p:cNvPr>
                <p:cNvSpPr/>
                <p:nvPr/>
              </p:nvSpPr>
              <p:spPr>
                <a:xfrm>
                  <a:off x="5381000" y="5525895"/>
                  <a:ext cx="14798" cy="9583"/>
                </a:xfrm>
                <a:custGeom>
                  <a:avLst/>
                  <a:gdLst>
                    <a:gd name="connsiteX0" fmla="*/ 182 w 14798"/>
                    <a:gd name="connsiteY0" fmla="*/ -16 h 9583"/>
                    <a:gd name="connsiteX1" fmla="*/ 14980 w 14798"/>
                    <a:gd name="connsiteY1" fmla="*/ 9567 h 9583"/>
                    <a:gd name="connsiteX2" fmla="*/ 182 w 14798"/>
                    <a:gd name="connsiteY2" fmla="*/ -16 h 9583"/>
                  </a:gdLst>
                  <a:ahLst/>
                  <a:cxnLst>
                    <a:cxn ang="0">
                      <a:pos x="connsiteX0" y="connsiteY0"/>
                    </a:cxn>
                    <a:cxn ang="0">
                      <a:pos x="connsiteX1" y="connsiteY1"/>
                    </a:cxn>
                    <a:cxn ang="0">
                      <a:pos x="connsiteX2" y="connsiteY2"/>
                    </a:cxn>
                  </a:cxnLst>
                  <a:rect l="l" t="t" r="r" b="b"/>
                  <a:pathLst>
                    <a:path w="14798" h="9583">
                      <a:moveTo>
                        <a:pt x="182" y="-16"/>
                      </a:moveTo>
                      <a:cubicBezTo>
                        <a:pt x="182" y="-16"/>
                        <a:pt x="7144" y="2167"/>
                        <a:pt x="14980" y="9567"/>
                      </a:cubicBezTo>
                      <a:cubicBezTo>
                        <a:pt x="14980" y="9567"/>
                        <a:pt x="13237" y="427"/>
                        <a:pt x="182" y="-16"/>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59" name="Free-form: Shape 2047">
                  <a:extLst>
                    <a:ext uri="{FF2B5EF4-FFF2-40B4-BE49-F238E27FC236}">
                      <a16:creationId xmlns:a16="http://schemas.microsoft.com/office/drawing/2014/main" id="{95E2487F-0CDB-9B97-820B-129EA9938FE1}"/>
                    </a:ext>
                  </a:extLst>
                </p:cNvPr>
                <p:cNvSpPr/>
                <p:nvPr/>
              </p:nvSpPr>
              <p:spPr>
                <a:xfrm>
                  <a:off x="5385782" y="5530251"/>
                  <a:ext cx="6777" cy="10468"/>
                </a:xfrm>
                <a:custGeom>
                  <a:avLst/>
                  <a:gdLst>
                    <a:gd name="connsiteX0" fmla="*/ 182 w 6777"/>
                    <a:gd name="connsiteY0" fmla="*/ -17 h 10468"/>
                    <a:gd name="connsiteX1" fmla="*/ 6717 w 6777"/>
                    <a:gd name="connsiteY1" fmla="*/ 10452 h 10468"/>
                    <a:gd name="connsiteX2" fmla="*/ 182 w 6777"/>
                    <a:gd name="connsiteY2" fmla="*/ -17 h 10468"/>
                  </a:gdLst>
                  <a:ahLst/>
                  <a:cxnLst>
                    <a:cxn ang="0">
                      <a:pos x="connsiteX0" y="connsiteY0"/>
                    </a:cxn>
                    <a:cxn ang="0">
                      <a:pos x="connsiteX1" y="connsiteY1"/>
                    </a:cxn>
                    <a:cxn ang="0">
                      <a:pos x="connsiteX2" y="connsiteY2"/>
                    </a:cxn>
                  </a:cxnLst>
                  <a:rect l="l" t="t" r="r" b="b"/>
                  <a:pathLst>
                    <a:path w="6777" h="10468">
                      <a:moveTo>
                        <a:pt x="182" y="-17"/>
                      </a:moveTo>
                      <a:lnTo>
                        <a:pt x="6717" y="10452"/>
                      </a:lnTo>
                      <a:cubicBezTo>
                        <a:pt x="6717" y="10452"/>
                        <a:pt x="8897" y="4788"/>
                        <a:pt x="182" y="-1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60" name="Free-form: Shape 2048">
                  <a:extLst>
                    <a:ext uri="{FF2B5EF4-FFF2-40B4-BE49-F238E27FC236}">
                      <a16:creationId xmlns:a16="http://schemas.microsoft.com/office/drawing/2014/main" id="{F6B99AF4-95B5-DA05-5609-095847D36E49}"/>
                    </a:ext>
                  </a:extLst>
                </p:cNvPr>
                <p:cNvSpPr/>
                <p:nvPr/>
              </p:nvSpPr>
              <p:spPr>
                <a:xfrm>
                  <a:off x="5351413" y="5494525"/>
                  <a:ext cx="9577" cy="16555"/>
                </a:xfrm>
                <a:custGeom>
                  <a:avLst/>
                  <a:gdLst>
                    <a:gd name="connsiteX0" fmla="*/ 185 w 9577"/>
                    <a:gd name="connsiteY0" fmla="*/ -14 h 16555"/>
                    <a:gd name="connsiteX1" fmla="*/ 7579 w 9577"/>
                    <a:gd name="connsiteY1" fmla="*/ 16542 h 16555"/>
                    <a:gd name="connsiteX2" fmla="*/ 185 w 9577"/>
                    <a:gd name="connsiteY2" fmla="*/ -14 h 16555"/>
                  </a:gdLst>
                  <a:ahLst/>
                  <a:cxnLst>
                    <a:cxn ang="0">
                      <a:pos x="connsiteX0" y="connsiteY0"/>
                    </a:cxn>
                    <a:cxn ang="0">
                      <a:pos x="connsiteX1" y="connsiteY1"/>
                    </a:cxn>
                    <a:cxn ang="0">
                      <a:pos x="connsiteX2" y="connsiteY2"/>
                    </a:cxn>
                  </a:cxnLst>
                  <a:rect l="l" t="t" r="r" b="b"/>
                  <a:pathLst>
                    <a:path w="9577" h="16555">
                      <a:moveTo>
                        <a:pt x="185" y="-14"/>
                      </a:moveTo>
                      <a:cubicBezTo>
                        <a:pt x="185" y="-14"/>
                        <a:pt x="4524" y="7391"/>
                        <a:pt x="7579" y="16542"/>
                      </a:cubicBezTo>
                      <a:cubicBezTo>
                        <a:pt x="7579" y="16542"/>
                        <a:pt x="15852" y="14801"/>
                        <a:pt x="185" y="-1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286" name="Free-form: Shape 1874">
                <a:extLst>
                  <a:ext uri="{FF2B5EF4-FFF2-40B4-BE49-F238E27FC236}">
                    <a16:creationId xmlns:a16="http://schemas.microsoft.com/office/drawing/2014/main" id="{CCD4311D-52BC-424B-8735-15D69272384A}"/>
                  </a:ext>
                </a:extLst>
              </p:cNvPr>
              <p:cNvSpPr/>
              <p:nvPr/>
            </p:nvSpPr>
            <p:spPr>
              <a:xfrm>
                <a:off x="5273444" y="5497437"/>
                <a:ext cx="45556" cy="162804"/>
              </a:xfrm>
              <a:custGeom>
                <a:avLst/>
                <a:gdLst>
                  <a:gd name="connsiteX0" fmla="*/ 31099 w 45556"/>
                  <a:gd name="connsiteY0" fmla="*/ 2660 h 162804"/>
                  <a:gd name="connsiteX1" fmla="*/ 8403 w 45556"/>
                  <a:gd name="connsiteY1" fmla="*/ 30950 h 162804"/>
                  <a:gd name="connsiteX2" fmla="*/ 828 w 45556"/>
                  <a:gd name="connsiteY2" fmla="*/ 126425 h 162804"/>
                  <a:gd name="connsiteX3" fmla="*/ 7894 w 45556"/>
                  <a:gd name="connsiteY3" fmla="*/ 162784 h 162804"/>
                  <a:gd name="connsiteX4" fmla="*/ 10922 w 45556"/>
                  <a:gd name="connsiteY4" fmla="*/ 41059 h 162804"/>
                  <a:gd name="connsiteX5" fmla="*/ 11431 w 45556"/>
                  <a:gd name="connsiteY5" fmla="*/ 138546 h 162804"/>
                  <a:gd name="connsiteX6" fmla="*/ 17982 w 45556"/>
                  <a:gd name="connsiteY6" fmla="*/ 44591 h 162804"/>
                  <a:gd name="connsiteX7" fmla="*/ 28570 w 45556"/>
                  <a:gd name="connsiteY7" fmla="*/ 129957 h 162804"/>
                  <a:gd name="connsiteX8" fmla="*/ 32616 w 45556"/>
                  <a:gd name="connsiteY8" fmla="*/ 57222 h 162804"/>
                  <a:gd name="connsiteX9" fmla="*/ 45734 w 45556"/>
                  <a:gd name="connsiteY9" fmla="*/ 135014 h 162804"/>
                  <a:gd name="connsiteX10" fmla="*/ 31099 w 45556"/>
                  <a:gd name="connsiteY10" fmla="*/ 45091 h 162804"/>
                  <a:gd name="connsiteX11" fmla="*/ 24029 w 45556"/>
                  <a:gd name="connsiteY11" fmla="*/ 17814 h 162804"/>
                  <a:gd name="connsiteX12" fmla="*/ 43209 w 45556"/>
                  <a:gd name="connsiteY12" fmla="*/ 7716 h 162804"/>
                  <a:gd name="connsiteX13" fmla="*/ 31099 w 45556"/>
                  <a:gd name="connsiteY13" fmla="*/ 2660 h 16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556" h="162804">
                    <a:moveTo>
                      <a:pt x="31099" y="2660"/>
                    </a:moveTo>
                    <a:cubicBezTo>
                      <a:pt x="25052" y="6851"/>
                      <a:pt x="10423" y="23365"/>
                      <a:pt x="8403" y="30950"/>
                    </a:cubicBezTo>
                    <a:cubicBezTo>
                      <a:pt x="6392" y="38535"/>
                      <a:pt x="-2195" y="94591"/>
                      <a:pt x="828" y="126425"/>
                    </a:cubicBezTo>
                    <a:cubicBezTo>
                      <a:pt x="3862" y="158248"/>
                      <a:pt x="7894" y="162784"/>
                      <a:pt x="7894" y="162784"/>
                    </a:cubicBezTo>
                    <a:cubicBezTo>
                      <a:pt x="7894" y="162784"/>
                      <a:pt x="-3198" y="91569"/>
                      <a:pt x="10922" y="41059"/>
                    </a:cubicBezTo>
                    <a:lnTo>
                      <a:pt x="11431" y="138546"/>
                    </a:lnTo>
                    <a:lnTo>
                      <a:pt x="17982" y="44591"/>
                    </a:lnTo>
                    <a:cubicBezTo>
                      <a:pt x="17982" y="44591"/>
                      <a:pt x="28570" y="106713"/>
                      <a:pt x="28570" y="129957"/>
                    </a:cubicBezTo>
                    <a:cubicBezTo>
                      <a:pt x="28570" y="129957"/>
                      <a:pt x="32616" y="55703"/>
                      <a:pt x="32616" y="57222"/>
                    </a:cubicBezTo>
                    <a:cubicBezTo>
                      <a:pt x="32616" y="58731"/>
                      <a:pt x="46222" y="120364"/>
                      <a:pt x="45734" y="135014"/>
                    </a:cubicBezTo>
                    <a:cubicBezTo>
                      <a:pt x="45225" y="149659"/>
                      <a:pt x="43214" y="57222"/>
                      <a:pt x="31099" y="45091"/>
                    </a:cubicBezTo>
                    <a:cubicBezTo>
                      <a:pt x="18995" y="32969"/>
                      <a:pt x="17483" y="28417"/>
                      <a:pt x="24029" y="17814"/>
                    </a:cubicBezTo>
                    <a:cubicBezTo>
                      <a:pt x="30585" y="7202"/>
                      <a:pt x="38663" y="4678"/>
                      <a:pt x="43209" y="7716"/>
                    </a:cubicBezTo>
                    <a:cubicBezTo>
                      <a:pt x="47749" y="10744"/>
                      <a:pt x="44217" y="-6424"/>
                      <a:pt x="31099" y="266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7" name="Free-form: Shape 1875">
                <a:extLst>
                  <a:ext uri="{FF2B5EF4-FFF2-40B4-BE49-F238E27FC236}">
                    <a16:creationId xmlns:a16="http://schemas.microsoft.com/office/drawing/2014/main" id="{F5898B3D-AF68-5FED-108F-601AC6667826}"/>
                  </a:ext>
                </a:extLst>
              </p:cNvPr>
              <p:cNvSpPr/>
              <p:nvPr/>
            </p:nvSpPr>
            <p:spPr>
              <a:xfrm>
                <a:off x="5398679" y="5578899"/>
                <a:ext cx="25730" cy="17206"/>
              </a:xfrm>
              <a:custGeom>
                <a:avLst/>
                <a:gdLst>
                  <a:gd name="connsiteX0" fmla="*/ 25910 w 25730"/>
                  <a:gd name="connsiteY0" fmla="*/ 6825 h 17206"/>
                  <a:gd name="connsiteX1" fmla="*/ 15565 w 25730"/>
                  <a:gd name="connsiteY1" fmla="*/ 17186 h 17206"/>
                  <a:gd name="connsiteX2" fmla="*/ 180 w 25730"/>
                  <a:gd name="connsiteY2" fmla="*/ 5059 h 17206"/>
                  <a:gd name="connsiteX3" fmla="*/ 15297 w 25730"/>
                  <a:gd name="connsiteY3" fmla="*/ 2 h 17206"/>
                  <a:gd name="connsiteX4" fmla="*/ 25910 w 25730"/>
                  <a:gd name="connsiteY4" fmla="*/ 6825 h 17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 h="17206">
                    <a:moveTo>
                      <a:pt x="25910" y="6825"/>
                    </a:moveTo>
                    <a:cubicBezTo>
                      <a:pt x="25910" y="12536"/>
                      <a:pt x="21293" y="17186"/>
                      <a:pt x="15565" y="17186"/>
                    </a:cubicBezTo>
                    <a:cubicBezTo>
                      <a:pt x="9862" y="17186"/>
                      <a:pt x="180" y="10770"/>
                      <a:pt x="180" y="5059"/>
                    </a:cubicBezTo>
                    <a:cubicBezTo>
                      <a:pt x="180" y="-662"/>
                      <a:pt x="9600" y="2"/>
                      <a:pt x="15297" y="2"/>
                    </a:cubicBezTo>
                    <a:cubicBezTo>
                      <a:pt x="21025" y="-3"/>
                      <a:pt x="25910" y="1104"/>
                      <a:pt x="25910" y="682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8" name="Free-form: Shape 1876">
                <a:extLst>
                  <a:ext uri="{FF2B5EF4-FFF2-40B4-BE49-F238E27FC236}">
                    <a16:creationId xmlns:a16="http://schemas.microsoft.com/office/drawing/2014/main" id="{D85D3335-5E2F-CEEF-273C-B0254DFE8850}"/>
                  </a:ext>
                </a:extLst>
              </p:cNvPr>
              <p:cNvSpPr/>
              <p:nvPr/>
            </p:nvSpPr>
            <p:spPr>
              <a:xfrm>
                <a:off x="5455827" y="5565856"/>
                <a:ext cx="25730" cy="17196"/>
              </a:xfrm>
              <a:custGeom>
                <a:avLst/>
                <a:gdLst>
                  <a:gd name="connsiteX0" fmla="*/ 25905 w 25730"/>
                  <a:gd name="connsiteY0" fmla="*/ 6816 h 17196"/>
                  <a:gd name="connsiteX1" fmla="*/ 15554 w 25730"/>
                  <a:gd name="connsiteY1" fmla="*/ 17177 h 17196"/>
                  <a:gd name="connsiteX2" fmla="*/ 174 w 25730"/>
                  <a:gd name="connsiteY2" fmla="*/ 5050 h 17196"/>
                  <a:gd name="connsiteX3" fmla="*/ 15307 w 25730"/>
                  <a:gd name="connsiteY3" fmla="*/ 4 h 17196"/>
                  <a:gd name="connsiteX4" fmla="*/ 25905 w 25730"/>
                  <a:gd name="connsiteY4" fmla="*/ 6816 h 1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 h="17196">
                    <a:moveTo>
                      <a:pt x="25905" y="6816"/>
                    </a:moveTo>
                    <a:cubicBezTo>
                      <a:pt x="25905" y="12527"/>
                      <a:pt x="21282" y="17177"/>
                      <a:pt x="15554" y="17177"/>
                    </a:cubicBezTo>
                    <a:cubicBezTo>
                      <a:pt x="9852" y="17177"/>
                      <a:pt x="174" y="10761"/>
                      <a:pt x="174" y="5050"/>
                    </a:cubicBezTo>
                    <a:cubicBezTo>
                      <a:pt x="174" y="-661"/>
                      <a:pt x="9600" y="4"/>
                      <a:pt x="15307" y="4"/>
                    </a:cubicBezTo>
                    <a:cubicBezTo>
                      <a:pt x="21031" y="-1"/>
                      <a:pt x="25905" y="1085"/>
                      <a:pt x="25905" y="681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89" name="Free-form: Shape 1877">
                <a:extLst>
                  <a:ext uri="{FF2B5EF4-FFF2-40B4-BE49-F238E27FC236}">
                    <a16:creationId xmlns:a16="http://schemas.microsoft.com/office/drawing/2014/main" id="{49AFE71A-B64A-1554-C2CC-92C1F0A9CD39}"/>
                  </a:ext>
                </a:extLst>
              </p:cNvPr>
              <p:cNvSpPr/>
              <p:nvPr/>
            </p:nvSpPr>
            <p:spPr>
              <a:xfrm>
                <a:off x="5523880" y="5517128"/>
                <a:ext cx="24065" cy="20575"/>
              </a:xfrm>
              <a:custGeom>
                <a:avLst/>
                <a:gdLst>
                  <a:gd name="connsiteX0" fmla="*/ 21633 w 24065"/>
                  <a:gd name="connsiteY0" fmla="*/ 2262 h 20575"/>
                  <a:gd name="connsiteX1" fmla="*/ 20738 w 24065"/>
                  <a:gd name="connsiteY1" fmla="*/ 16866 h 20575"/>
                  <a:gd name="connsiteX2" fmla="*/ 1204 w 24065"/>
                  <a:gd name="connsiteY2" fmla="*/ 18014 h 20575"/>
                  <a:gd name="connsiteX3" fmla="*/ 9189 w 24065"/>
                  <a:gd name="connsiteY3" fmla="*/ 4194 h 20575"/>
                  <a:gd name="connsiteX4" fmla="*/ 21633 w 24065"/>
                  <a:gd name="connsiteY4" fmla="*/ 2262 h 20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65" h="20575">
                    <a:moveTo>
                      <a:pt x="21633" y="2262"/>
                    </a:moveTo>
                    <a:cubicBezTo>
                      <a:pt x="25423" y="6526"/>
                      <a:pt x="25027" y="13086"/>
                      <a:pt x="20738" y="16866"/>
                    </a:cubicBezTo>
                    <a:cubicBezTo>
                      <a:pt x="16481" y="20666"/>
                      <a:pt x="4988" y="22299"/>
                      <a:pt x="1204" y="18014"/>
                    </a:cubicBezTo>
                    <a:cubicBezTo>
                      <a:pt x="-2581" y="13751"/>
                      <a:pt x="4911" y="7978"/>
                      <a:pt x="9189" y="4194"/>
                    </a:cubicBezTo>
                    <a:cubicBezTo>
                      <a:pt x="13462" y="393"/>
                      <a:pt x="17838" y="-2032"/>
                      <a:pt x="21633" y="226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0" name="Free-form: Shape 1878">
                <a:extLst>
                  <a:ext uri="{FF2B5EF4-FFF2-40B4-BE49-F238E27FC236}">
                    <a16:creationId xmlns:a16="http://schemas.microsoft.com/office/drawing/2014/main" id="{6E7A6873-399E-6F1F-4E23-792C46F4FB25}"/>
                  </a:ext>
                </a:extLst>
              </p:cNvPr>
              <p:cNvSpPr/>
              <p:nvPr/>
            </p:nvSpPr>
            <p:spPr>
              <a:xfrm>
                <a:off x="5564907" y="5466562"/>
                <a:ext cx="24061" cy="20577"/>
              </a:xfrm>
              <a:custGeom>
                <a:avLst/>
                <a:gdLst>
                  <a:gd name="connsiteX0" fmla="*/ 21625 w 24061"/>
                  <a:gd name="connsiteY0" fmla="*/ 2267 h 20577"/>
                  <a:gd name="connsiteX1" fmla="*/ 20751 w 24061"/>
                  <a:gd name="connsiteY1" fmla="*/ 16881 h 20577"/>
                  <a:gd name="connsiteX2" fmla="*/ 1201 w 24061"/>
                  <a:gd name="connsiteY2" fmla="*/ 18029 h 20577"/>
                  <a:gd name="connsiteX3" fmla="*/ 9187 w 24061"/>
                  <a:gd name="connsiteY3" fmla="*/ 4198 h 20577"/>
                  <a:gd name="connsiteX4" fmla="*/ 21625 w 24061"/>
                  <a:gd name="connsiteY4" fmla="*/ 2267 h 20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61" h="20577">
                    <a:moveTo>
                      <a:pt x="21625" y="2267"/>
                    </a:moveTo>
                    <a:cubicBezTo>
                      <a:pt x="25405" y="6551"/>
                      <a:pt x="25024" y="13091"/>
                      <a:pt x="20751" y="16881"/>
                    </a:cubicBezTo>
                    <a:cubicBezTo>
                      <a:pt x="16468" y="20671"/>
                      <a:pt x="5001" y="22303"/>
                      <a:pt x="1201" y="18029"/>
                    </a:cubicBezTo>
                    <a:cubicBezTo>
                      <a:pt x="-2583" y="13745"/>
                      <a:pt x="4898" y="7993"/>
                      <a:pt x="9187" y="4198"/>
                    </a:cubicBezTo>
                    <a:cubicBezTo>
                      <a:pt x="13455" y="398"/>
                      <a:pt x="17851" y="-2028"/>
                      <a:pt x="21625" y="2267"/>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1" name="Free-form: Shape 1879">
                <a:extLst>
                  <a:ext uri="{FF2B5EF4-FFF2-40B4-BE49-F238E27FC236}">
                    <a16:creationId xmlns:a16="http://schemas.microsoft.com/office/drawing/2014/main" id="{4FC25323-F786-04FB-3911-C8E324A65254}"/>
                  </a:ext>
                </a:extLst>
              </p:cNvPr>
              <p:cNvSpPr/>
              <p:nvPr/>
            </p:nvSpPr>
            <p:spPr>
              <a:xfrm>
                <a:off x="5584956" y="5424161"/>
                <a:ext cx="20788" cy="17774"/>
              </a:xfrm>
              <a:custGeom>
                <a:avLst/>
                <a:gdLst>
                  <a:gd name="connsiteX0" fmla="*/ 18703 w 20788"/>
                  <a:gd name="connsiteY0" fmla="*/ 1957 h 17774"/>
                  <a:gd name="connsiteX1" fmla="*/ 17947 w 20788"/>
                  <a:gd name="connsiteY1" fmla="*/ 14578 h 17774"/>
                  <a:gd name="connsiteX2" fmla="*/ 1060 w 20788"/>
                  <a:gd name="connsiteY2" fmla="*/ 15562 h 17774"/>
                  <a:gd name="connsiteX3" fmla="*/ 7951 w 20788"/>
                  <a:gd name="connsiteY3" fmla="*/ 3615 h 17774"/>
                  <a:gd name="connsiteX4" fmla="*/ 18703 w 20788"/>
                  <a:gd name="connsiteY4" fmla="*/ 1957 h 17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8" h="17774">
                    <a:moveTo>
                      <a:pt x="18703" y="1957"/>
                    </a:moveTo>
                    <a:cubicBezTo>
                      <a:pt x="21978" y="5649"/>
                      <a:pt x="21634" y="11308"/>
                      <a:pt x="17947" y="14578"/>
                    </a:cubicBezTo>
                    <a:cubicBezTo>
                      <a:pt x="14260" y="17858"/>
                      <a:pt x="4326" y="19275"/>
                      <a:pt x="1060" y="15562"/>
                    </a:cubicBezTo>
                    <a:cubicBezTo>
                      <a:pt x="-2215" y="11870"/>
                      <a:pt x="4259" y="6890"/>
                      <a:pt x="7951" y="3615"/>
                    </a:cubicBezTo>
                    <a:cubicBezTo>
                      <a:pt x="11653" y="345"/>
                      <a:pt x="15437" y="-1745"/>
                      <a:pt x="18703" y="1957"/>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2" name="Free-form: Shape 1880">
                <a:extLst>
                  <a:ext uri="{FF2B5EF4-FFF2-40B4-BE49-F238E27FC236}">
                    <a16:creationId xmlns:a16="http://schemas.microsoft.com/office/drawing/2014/main" id="{A01DC876-4747-ABCB-F922-1A88A8245BCB}"/>
                  </a:ext>
                </a:extLst>
              </p:cNvPr>
              <p:cNvSpPr/>
              <p:nvPr/>
            </p:nvSpPr>
            <p:spPr>
              <a:xfrm>
                <a:off x="5595625" y="5355501"/>
                <a:ext cx="20786" cy="17774"/>
              </a:xfrm>
              <a:custGeom>
                <a:avLst/>
                <a:gdLst>
                  <a:gd name="connsiteX0" fmla="*/ 18692 w 20786"/>
                  <a:gd name="connsiteY0" fmla="*/ 1962 h 17774"/>
                  <a:gd name="connsiteX1" fmla="*/ 17951 w 20786"/>
                  <a:gd name="connsiteY1" fmla="*/ 14573 h 17774"/>
                  <a:gd name="connsiteX2" fmla="*/ 1060 w 20786"/>
                  <a:gd name="connsiteY2" fmla="*/ 15587 h 17774"/>
                  <a:gd name="connsiteX3" fmla="*/ 7950 w 20786"/>
                  <a:gd name="connsiteY3" fmla="*/ 3641 h 17774"/>
                  <a:gd name="connsiteX4" fmla="*/ 18692 w 20786"/>
                  <a:gd name="connsiteY4" fmla="*/ 1962 h 17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86" h="17774">
                    <a:moveTo>
                      <a:pt x="18692" y="1962"/>
                    </a:moveTo>
                    <a:cubicBezTo>
                      <a:pt x="21978" y="5654"/>
                      <a:pt x="21628" y="11303"/>
                      <a:pt x="17951" y="14573"/>
                    </a:cubicBezTo>
                    <a:cubicBezTo>
                      <a:pt x="14244" y="17853"/>
                      <a:pt x="4325" y="19280"/>
                      <a:pt x="1060" y="15587"/>
                    </a:cubicBezTo>
                    <a:cubicBezTo>
                      <a:pt x="-2216" y="11885"/>
                      <a:pt x="4253" y="6916"/>
                      <a:pt x="7950" y="3641"/>
                    </a:cubicBezTo>
                    <a:cubicBezTo>
                      <a:pt x="11637" y="350"/>
                      <a:pt x="15432" y="-1740"/>
                      <a:pt x="18692" y="196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3" name="Free-form: Shape 1881">
                <a:extLst>
                  <a:ext uri="{FF2B5EF4-FFF2-40B4-BE49-F238E27FC236}">
                    <a16:creationId xmlns:a16="http://schemas.microsoft.com/office/drawing/2014/main" id="{52973D00-1A2D-6421-2552-088AE68CFBE3}"/>
                  </a:ext>
                </a:extLst>
              </p:cNvPr>
              <p:cNvSpPr/>
              <p:nvPr/>
            </p:nvSpPr>
            <p:spPr>
              <a:xfrm>
                <a:off x="5594716" y="5294488"/>
                <a:ext cx="12637" cy="17939"/>
              </a:xfrm>
              <a:custGeom>
                <a:avLst/>
                <a:gdLst>
                  <a:gd name="connsiteX0" fmla="*/ 6371 w 12637"/>
                  <a:gd name="connsiteY0" fmla="*/ 50 h 17939"/>
                  <a:gd name="connsiteX1" fmla="*/ 12747 w 12637"/>
                  <a:gd name="connsiteY1" fmla="*/ 8145 h 17939"/>
                  <a:gd name="connsiteX2" fmla="*/ 2988 w 12637"/>
                  <a:gd name="connsiteY2" fmla="*/ 17918 h 17939"/>
                  <a:gd name="connsiteX3" fmla="*/ 730 w 12637"/>
                  <a:gd name="connsiteY3" fmla="*/ 6894 h 17939"/>
                  <a:gd name="connsiteX4" fmla="*/ 6371 w 12637"/>
                  <a:gd name="connsiteY4" fmla="*/ 50 h 17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7" h="17939">
                    <a:moveTo>
                      <a:pt x="6371" y="50"/>
                    </a:moveTo>
                    <a:cubicBezTo>
                      <a:pt x="10366" y="534"/>
                      <a:pt x="13231" y="4154"/>
                      <a:pt x="12747" y="8145"/>
                    </a:cubicBezTo>
                    <a:cubicBezTo>
                      <a:pt x="12264" y="12156"/>
                      <a:pt x="6988" y="18392"/>
                      <a:pt x="2988" y="17918"/>
                    </a:cubicBezTo>
                    <a:cubicBezTo>
                      <a:pt x="-997" y="17434"/>
                      <a:pt x="252" y="10910"/>
                      <a:pt x="730" y="6894"/>
                    </a:cubicBezTo>
                    <a:cubicBezTo>
                      <a:pt x="1208" y="2908"/>
                      <a:pt x="2381" y="-429"/>
                      <a:pt x="6371" y="5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4" name="Free-form: Shape 1882">
                <a:extLst>
                  <a:ext uri="{FF2B5EF4-FFF2-40B4-BE49-F238E27FC236}">
                    <a16:creationId xmlns:a16="http://schemas.microsoft.com/office/drawing/2014/main" id="{6BA2201B-36D6-0EF0-1AB0-917CC1240305}"/>
                  </a:ext>
                </a:extLst>
              </p:cNvPr>
              <p:cNvSpPr/>
              <p:nvPr/>
            </p:nvSpPr>
            <p:spPr>
              <a:xfrm>
                <a:off x="5594686" y="5235906"/>
                <a:ext cx="12635" cy="17959"/>
              </a:xfrm>
              <a:custGeom>
                <a:avLst/>
                <a:gdLst>
                  <a:gd name="connsiteX0" fmla="*/ 6381 w 12635"/>
                  <a:gd name="connsiteY0" fmla="*/ 53 h 17959"/>
                  <a:gd name="connsiteX1" fmla="*/ 12746 w 12635"/>
                  <a:gd name="connsiteY1" fmla="*/ 8178 h 17959"/>
                  <a:gd name="connsiteX2" fmla="*/ 2992 w 12635"/>
                  <a:gd name="connsiteY2" fmla="*/ 17941 h 17959"/>
                  <a:gd name="connsiteX3" fmla="*/ 719 w 12635"/>
                  <a:gd name="connsiteY3" fmla="*/ 6906 h 17959"/>
                  <a:gd name="connsiteX4" fmla="*/ 6381 w 12635"/>
                  <a:gd name="connsiteY4" fmla="*/ 53 h 17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5" h="17959">
                    <a:moveTo>
                      <a:pt x="6381" y="53"/>
                    </a:moveTo>
                    <a:cubicBezTo>
                      <a:pt x="10376" y="547"/>
                      <a:pt x="13220" y="4177"/>
                      <a:pt x="12746" y="8178"/>
                    </a:cubicBezTo>
                    <a:cubicBezTo>
                      <a:pt x="12263" y="12179"/>
                      <a:pt x="6982" y="18436"/>
                      <a:pt x="2992" y="17941"/>
                    </a:cubicBezTo>
                    <a:cubicBezTo>
                      <a:pt x="-998" y="17457"/>
                      <a:pt x="256" y="10913"/>
                      <a:pt x="719" y="6906"/>
                    </a:cubicBezTo>
                    <a:cubicBezTo>
                      <a:pt x="1208" y="2921"/>
                      <a:pt x="2390" y="-411"/>
                      <a:pt x="6381" y="53"/>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5" name="Free-form: Shape 1883">
                <a:extLst>
                  <a:ext uri="{FF2B5EF4-FFF2-40B4-BE49-F238E27FC236}">
                    <a16:creationId xmlns:a16="http://schemas.microsoft.com/office/drawing/2014/main" id="{E3403041-816C-78D0-3A21-1793B055813D}"/>
                  </a:ext>
                </a:extLst>
              </p:cNvPr>
              <p:cNvSpPr/>
              <p:nvPr/>
            </p:nvSpPr>
            <p:spPr>
              <a:xfrm>
                <a:off x="5590670" y="5182694"/>
                <a:ext cx="12640" cy="17961"/>
              </a:xfrm>
              <a:custGeom>
                <a:avLst/>
                <a:gdLst>
                  <a:gd name="connsiteX0" fmla="*/ 6386 w 12640"/>
                  <a:gd name="connsiteY0" fmla="*/ 57 h 17961"/>
                  <a:gd name="connsiteX1" fmla="*/ 12752 w 12640"/>
                  <a:gd name="connsiteY1" fmla="*/ 8193 h 17961"/>
                  <a:gd name="connsiteX2" fmla="*/ 3003 w 12640"/>
                  <a:gd name="connsiteY2" fmla="*/ 17951 h 17961"/>
                  <a:gd name="connsiteX3" fmla="*/ 725 w 12640"/>
                  <a:gd name="connsiteY3" fmla="*/ 6926 h 17961"/>
                  <a:gd name="connsiteX4" fmla="*/ 6386 w 12640"/>
                  <a:gd name="connsiteY4" fmla="*/ 57 h 17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0" h="17961">
                    <a:moveTo>
                      <a:pt x="6386" y="57"/>
                    </a:moveTo>
                    <a:cubicBezTo>
                      <a:pt x="10371" y="561"/>
                      <a:pt x="13225" y="4181"/>
                      <a:pt x="12752" y="8193"/>
                    </a:cubicBezTo>
                    <a:cubicBezTo>
                      <a:pt x="12268" y="12163"/>
                      <a:pt x="6988" y="18419"/>
                      <a:pt x="3003" y="17951"/>
                    </a:cubicBezTo>
                    <a:cubicBezTo>
                      <a:pt x="-1003" y="17467"/>
                      <a:pt x="257" y="10922"/>
                      <a:pt x="725" y="6926"/>
                    </a:cubicBezTo>
                    <a:cubicBezTo>
                      <a:pt x="1218" y="2914"/>
                      <a:pt x="2391" y="-402"/>
                      <a:pt x="6386" y="57"/>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6" name="Free-form: Shape 1884">
                <a:extLst>
                  <a:ext uri="{FF2B5EF4-FFF2-40B4-BE49-F238E27FC236}">
                    <a16:creationId xmlns:a16="http://schemas.microsoft.com/office/drawing/2014/main" id="{C27B1E6F-099B-1450-747D-64FB788DA3C0}"/>
                  </a:ext>
                </a:extLst>
              </p:cNvPr>
              <p:cNvSpPr/>
              <p:nvPr/>
            </p:nvSpPr>
            <p:spPr>
              <a:xfrm>
                <a:off x="5592684" y="5108391"/>
                <a:ext cx="12636" cy="17954"/>
              </a:xfrm>
              <a:custGeom>
                <a:avLst/>
                <a:gdLst>
                  <a:gd name="connsiteX0" fmla="*/ 6383 w 12636"/>
                  <a:gd name="connsiteY0" fmla="*/ 66 h 17954"/>
                  <a:gd name="connsiteX1" fmla="*/ 12749 w 12636"/>
                  <a:gd name="connsiteY1" fmla="*/ 8192 h 17954"/>
                  <a:gd name="connsiteX2" fmla="*/ 2989 w 12636"/>
                  <a:gd name="connsiteY2" fmla="*/ 17950 h 17954"/>
                  <a:gd name="connsiteX3" fmla="*/ 732 w 12636"/>
                  <a:gd name="connsiteY3" fmla="*/ 6925 h 17954"/>
                  <a:gd name="connsiteX4" fmla="*/ 6383 w 12636"/>
                  <a:gd name="connsiteY4" fmla="*/ 66 h 1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54">
                    <a:moveTo>
                      <a:pt x="6383" y="66"/>
                    </a:moveTo>
                    <a:cubicBezTo>
                      <a:pt x="10368" y="550"/>
                      <a:pt x="13222" y="4191"/>
                      <a:pt x="12749" y="8192"/>
                    </a:cubicBezTo>
                    <a:cubicBezTo>
                      <a:pt x="12270" y="12172"/>
                      <a:pt x="6990" y="18429"/>
                      <a:pt x="2989" y="17950"/>
                    </a:cubicBezTo>
                    <a:cubicBezTo>
                      <a:pt x="-1006" y="17476"/>
                      <a:pt x="259" y="10931"/>
                      <a:pt x="732" y="6925"/>
                    </a:cubicBezTo>
                    <a:cubicBezTo>
                      <a:pt x="1210" y="2908"/>
                      <a:pt x="2377" y="-408"/>
                      <a:pt x="6383" y="6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7" name="Free-form: Shape 1885">
                <a:extLst>
                  <a:ext uri="{FF2B5EF4-FFF2-40B4-BE49-F238E27FC236}">
                    <a16:creationId xmlns:a16="http://schemas.microsoft.com/office/drawing/2014/main" id="{54D780E6-BD0B-69A2-B166-8FE7E006C558}"/>
                  </a:ext>
                </a:extLst>
              </p:cNvPr>
              <p:cNvSpPr/>
              <p:nvPr/>
            </p:nvSpPr>
            <p:spPr>
              <a:xfrm>
                <a:off x="5612736" y="4963805"/>
                <a:ext cx="12635" cy="17936"/>
              </a:xfrm>
              <a:custGeom>
                <a:avLst/>
                <a:gdLst>
                  <a:gd name="connsiteX0" fmla="*/ 6378 w 12635"/>
                  <a:gd name="connsiteY0" fmla="*/ 81 h 17936"/>
                  <a:gd name="connsiteX1" fmla="*/ 12743 w 12635"/>
                  <a:gd name="connsiteY1" fmla="*/ 8186 h 17936"/>
                  <a:gd name="connsiteX2" fmla="*/ 2984 w 12635"/>
                  <a:gd name="connsiteY2" fmla="*/ 17944 h 17936"/>
                  <a:gd name="connsiteX3" fmla="*/ 727 w 12635"/>
                  <a:gd name="connsiteY3" fmla="*/ 6919 h 17936"/>
                  <a:gd name="connsiteX4" fmla="*/ 6378 w 12635"/>
                  <a:gd name="connsiteY4" fmla="*/ 81 h 1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5" h="17936">
                    <a:moveTo>
                      <a:pt x="6378" y="81"/>
                    </a:moveTo>
                    <a:cubicBezTo>
                      <a:pt x="10368" y="544"/>
                      <a:pt x="13227" y="4174"/>
                      <a:pt x="12743" y="8186"/>
                    </a:cubicBezTo>
                    <a:cubicBezTo>
                      <a:pt x="12260" y="12187"/>
                      <a:pt x="6979" y="18423"/>
                      <a:pt x="2984" y="17944"/>
                    </a:cubicBezTo>
                    <a:cubicBezTo>
                      <a:pt x="-1001" y="17460"/>
                      <a:pt x="253" y="10935"/>
                      <a:pt x="727" y="6919"/>
                    </a:cubicBezTo>
                    <a:cubicBezTo>
                      <a:pt x="1205" y="2923"/>
                      <a:pt x="2377" y="-403"/>
                      <a:pt x="6378" y="8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8" name="Free-form: Shape 1886">
                <a:extLst>
                  <a:ext uri="{FF2B5EF4-FFF2-40B4-BE49-F238E27FC236}">
                    <a16:creationId xmlns:a16="http://schemas.microsoft.com/office/drawing/2014/main" id="{89E6A68E-5480-73EF-F147-9140505E3890}"/>
                  </a:ext>
                </a:extLst>
              </p:cNvPr>
              <p:cNvSpPr/>
              <p:nvPr/>
            </p:nvSpPr>
            <p:spPr>
              <a:xfrm>
                <a:off x="5587663" y="4998946"/>
                <a:ext cx="12631" cy="17938"/>
              </a:xfrm>
              <a:custGeom>
                <a:avLst/>
                <a:gdLst>
                  <a:gd name="connsiteX0" fmla="*/ 6390 w 12631"/>
                  <a:gd name="connsiteY0" fmla="*/ 76 h 17938"/>
                  <a:gd name="connsiteX1" fmla="*/ 12740 w 12631"/>
                  <a:gd name="connsiteY1" fmla="*/ 8181 h 17938"/>
                  <a:gd name="connsiteX2" fmla="*/ 2991 w 12631"/>
                  <a:gd name="connsiteY2" fmla="*/ 17944 h 17938"/>
                  <a:gd name="connsiteX3" fmla="*/ 734 w 12631"/>
                  <a:gd name="connsiteY3" fmla="*/ 6919 h 17938"/>
                  <a:gd name="connsiteX4" fmla="*/ 6390 w 12631"/>
                  <a:gd name="connsiteY4" fmla="*/ 76 h 1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1" h="17938">
                    <a:moveTo>
                      <a:pt x="6390" y="76"/>
                    </a:moveTo>
                    <a:cubicBezTo>
                      <a:pt x="10370" y="549"/>
                      <a:pt x="13229" y="4190"/>
                      <a:pt x="12740" y="8181"/>
                    </a:cubicBezTo>
                    <a:cubicBezTo>
                      <a:pt x="12262" y="12182"/>
                      <a:pt x="6992" y="18418"/>
                      <a:pt x="2991" y="17944"/>
                    </a:cubicBezTo>
                    <a:cubicBezTo>
                      <a:pt x="-1009" y="17470"/>
                      <a:pt x="261" y="10936"/>
                      <a:pt x="734" y="6919"/>
                    </a:cubicBezTo>
                    <a:cubicBezTo>
                      <a:pt x="1222" y="2928"/>
                      <a:pt x="2390" y="-398"/>
                      <a:pt x="6390" y="7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99" name="Free-form: Shape 1887">
                <a:extLst>
                  <a:ext uri="{FF2B5EF4-FFF2-40B4-BE49-F238E27FC236}">
                    <a16:creationId xmlns:a16="http://schemas.microsoft.com/office/drawing/2014/main" id="{7C7DB4EC-6C53-F91C-9D34-CA175FFD0D2E}"/>
                  </a:ext>
                </a:extLst>
              </p:cNvPr>
              <p:cNvSpPr/>
              <p:nvPr/>
            </p:nvSpPr>
            <p:spPr>
              <a:xfrm>
                <a:off x="5553570" y="5037093"/>
                <a:ext cx="12637" cy="17958"/>
              </a:xfrm>
              <a:custGeom>
                <a:avLst/>
                <a:gdLst>
                  <a:gd name="connsiteX0" fmla="*/ 6384 w 12637"/>
                  <a:gd name="connsiteY0" fmla="*/ 72 h 17958"/>
                  <a:gd name="connsiteX1" fmla="*/ 12750 w 12637"/>
                  <a:gd name="connsiteY1" fmla="*/ 8198 h 17958"/>
                  <a:gd name="connsiteX2" fmla="*/ 3006 w 12637"/>
                  <a:gd name="connsiteY2" fmla="*/ 17961 h 17958"/>
                  <a:gd name="connsiteX3" fmla="*/ 739 w 12637"/>
                  <a:gd name="connsiteY3" fmla="*/ 6926 h 17958"/>
                  <a:gd name="connsiteX4" fmla="*/ 6384 w 12637"/>
                  <a:gd name="connsiteY4" fmla="*/ 72 h 1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7" h="17958">
                    <a:moveTo>
                      <a:pt x="6384" y="72"/>
                    </a:moveTo>
                    <a:cubicBezTo>
                      <a:pt x="10380" y="567"/>
                      <a:pt x="13234" y="4187"/>
                      <a:pt x="12750" y="8198"/>
                    </a:cubicBezTo>
                    <a:cubicBezTo>
                      <a:pt x="12277" y="12199"/>
                      <a:pt x="7007" y="18425"/>
                      <a:pt x="3006" y="17961"/>
                    </a:cubicBezTo>
                    <a:cubicBezTo>
                      <a:pt x="-999" y="17477"/>
                      <a:pt x="255" y="10932"/>
                      <a:pt x="739" y="6926"/>
                    </a:cubicBezTo>
                    <a:cubicBezTo>
                      <a:pt x="1222" y="2920"/>
                      <a:pt x="2384" y="-401"/>
                      <a:pt x="6384" y="7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0" name="Free-form: Shape 1888">
                <a:extLst>
                  <a:ext uri="{FF2B5EF4-FFF2-40B4-BE49-F238E27FC236}">
                    <a16:creationId xmlns:a16="http://schemas.microsoft.com/office/drawing/2014/main" id="{218854A4-88AE-CC49-18C2-958A6EC083BB}"/>
                  </a:ext>
                </a:extLst>
              </p:cNvPr>
              <p:cNvSpPr/>
              <p:nvPr/>
            </p:nvSpPr>
            <p:spPr>
              <a:xfrm>
                <a:off x="5500429" y="5085296"/>
                <a:ext cx="12641" cy="17949"/>
              </a:xfrm>
              <a:custGeom>
                <a:avLst/>
                <a:gdLst>
                  <a:gd name="connsiteX0" fmla="*/ 6393 w 12641"/>
                  <a:gd name="connsiteY0" fmla="*/ 68 h 17949"/>
                  <a:gd name="connsiteX1" fmla="*/ 12759 w 12641"/>
                  <a:gd name="connsiteY1" fmla="*/ 8173 h 17949"/>
                  <a:gd name="connsiteX2" fmla="*/ 2989 w 12641"/>
                  <a:gd name="connsiteY2" fmla="*/ 17946 h 17949"/>
                  <a:gd name="connsiteX3" fmla="*/ 737 w 12641"/>
                  <a:gd name="connsiteY3" fmla="*/ 6911 h 17949"/>
                  <a:gd name="connsiteX4" fmla="*/ 6393 w 12641"/>
                  <a:gd name="connsiteY4" fmla="*/ 68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 h="17949">
                    <a:moveTo>
                      <a:pt x="6393" y="68"/>
                    </a:moveTo>
                    <a:cubicBezTo>
                      <a:pt x="10389" y="552"/>
                      <a:pt x="13242" y="4172"/>
                      <a:pt x="12759" y="8173"/>
                    </a:cubicBezTo>
                    <a:cubicBezTo>
                      <a:pt x="12276" y="12174"/>
                      <a:pt x="6995" y="18420"/>
                      <a:pt x="2989" y="17946"/>
                    </a:cubicBezTo>
                    <a:cubicBezTo>
                      <a:pt x="-991" y="17462"/>
                      <a:pt x="264" y="10918"/>
                      <a:pt x="737" y="6911"/>
                    </a:cubicBezTo>
                    <a:cubicBezTo>
                      <a:pt x="1220" y="2926"/>
                      <a:pt x="2382" y="-406"/>
                      <a:pt x="6393" y="68"/>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1" name="Free-form: Shape 1889">
                <a:extLst>
                  <a:ext uri="{FF2B5EF4-FFF2-40B4-BE49-F238E27FC236}">
                    <a16:creationId xmlns:a16="http://schemas.microsoft.com/office/drawing/2014/main" id="{C23D42C1-9655-577C-BC8B-C9BE26EE68B2}"/>
                  </a:ext>
                </a:extLst>
              </p:cNvPr>
              <p:cNvSpPr/>
              <p:nvPr/>
            </p:nvSpPr>
            <p:spPr>
              <a:xfrm>
                <a:off x="5444275" y="5118437"/>
                <a:ext cx="12636" cy="17949"/>
              </a:xfrm>
              <a:custGeom>
                <a:avLst/>
                <a:gdLst>
                  <a:gd name="connsiteX0" fmla="*/ 6391 w 12636"/>
                  <a:gd name="connsiteY0" fmla="*/ 65 h 17949"/>
                  <a:gd name="connsiteX1" fmla="*/ 12757 w 12636"/>
                  <a:gd name="connsiteY1" fmla="*/ 8170 h 17949"/>
                  <a:gd name="connsiteX2" fmla="*/ 3013 w 12636"/>
                  <a:gd name="connsiteY2" fmla="*/ 17944 h 17949"/>
                  <a:gd name="connsiteX3" fmla="*/ 740 w 12636"/>
                  <a:gd name="connsiteY3" fmla="*/ 6898 h 17949"/>
                  <a:gd name="connsiteX4" fmla="*/ 6391 w 12636"/>
                  <a:gd name="connsiteY4" fmla="*/ 65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49">
                    <a:moveTo>
                      <a:pt x="6391" y="65"/>
                    </a:moveTo>
                    <a:cubicBezTo>
                      <a:pt x="10397" y="539"/>
                      <a:pt x="13250" y="4179"/>
                      <a:pt x="12757" y="8170"/>
                    </a:cubicBezTo>
                    <a:cubicBezTo>
                      <a:pt x="12284" y="12171"/>
                      <a:pt x="7003" y="18417"/>
                      <a:pt x="3013" y="17944"/>
                    </a:cubicBezTo>
                    <a:cubicBezTo>
                      <a:pt x="-993" y="17460"/>
                      <a:pt x="272" y="10915"/>
                      <a:pt x="740" y="6898"/>
                    </a:cubicBezTo>
                    <a:cubicBezTo>
                      <a:pt x="1218" y="2913"/>
                      <a:pt x="2396" y="-409"/>
                      <a:pt x="6391" y="6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2" name="Free-form: Shape 1890">
                <a:extLst>
                  <a:ext uri="{FF2B5EF4-FFF2-40B4-BE49-F238E27FC236}">
                    <a16:creationId xmlns:a16="http://schemas.microsoft.com/office/drawing/2014/main" id="{1F58CF8C-E2D3-4699-73A9-B84BE2823F29}"/>
                  </a:ext>
                </a:extLst>
              </p:cNvPr>
              <p:cNvSpPr/>
              <p:nvPr/>
            </p:nvSpPr>
            <p:spPr>
              <a:xfrm>
                <a:off x="5379106" y="5132484"/>
                <a:ext cx="12628" cy="17949"/>
              </a:xfrm>
              <a:custGeom>
                <a:avLst/>
                <a:gdLst>
                  <a:gd name="connsiteX0" fmla="*/ 6406 w 12628"/>
                  <a:gd name="connsiteY0" fmla="*/ 64 h 17949"/>
                  <a:gd name="connsiteX1" fmla="*/ 12762 w 12628"/>
                  <a:gd name="connsiteY1" fmla="*/ 8180 h 17949"/>
                  <a:gd name="connsiteX2" fmla="*/ 3012 w 12628"/>
                  <a:gd name="connsiteY2" fmla="*/ 17943 h 17949"/>
                  <a:gd name="connsiteX3" fmla="*/ 755 w 12628"/>
                  <a:gd name="connsiteY3" fmla="*/ 6908 h 17949"/>
                  <a:gd name="connsiteX4" fmla="*/ 6406 w 12628"/>
                  <a:gd name="connsiteY4" fmla="*/ 64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8" h="17949">
                    <a:moveTo>
                      <a:pt x="6406" y="64"/>
                    </a:moveTo>
                    <a:cubicBezTo>
                      <a:pt x="10376" y="559"/>
                      <a:pt x="13224" y="4179"/>
                      <a:pt x="12762" y="8180"/>
                    </a:cubicBezTo>
                    <a:cubicBezTo>
                      <a:pt x="12278" y="12181"/>
                      <a:pt x="6997" y="18417"/>
                      <a:pt x="3012" y="17943"/>
                    </a:cubicBezTo>
                    <a:cubicBezTo>
                      <a:pt x="-983" y="17459"/>
                      <a:pt x="272" y="10914"/>
                      <a:pt x="755" y="6908"/>
                    </a:cubicBezTo>
                    <a:cubicBezTo>
                      <a:pt x="1233" y="2933"/>
                      <a:pt x="2395" y="-415"/>
                      <a:pt x="6406"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3" name="Free-form: Shape 1891">
                <a:extLst>
                  <a:ext uri="{FF2B5EF4-FFF2-40B4-BE49-F238E27FC236}">
                    <a16:creationId xmlns:a16="http://schemas.microsoft.com/office/drawing/2014/main" id="{C13C6D6A-C511-5C4B-D329-E14514C84307}"/>
                  </a:ext>
                </a:extLst>
              </p:cNvPr>
              <p:cNvSpPr/>
              <p:nvPr/>
            </p:nvSpPr>
            <p:spPr>
              <a:xfrm>
                <a:off x="5327701" y="5134570"/>
                <a:ext cx="12644" cy="17940"/>
              </a:xfrm>
              <a:custGeom>
                <a:avLst/>
                <a:gdLst>
                  <a:gd name="connsiteX0" fmla="*/ 6400 w 12644"/>
                  <a:gd name="connsiteY0" fmla="*/ 64 h 17940"/>
                  <a:gd name="connsiteX1" fmla="*/ 12782 w 12644"/>
                  <a:gd name="connsiteY1" fmla="*/ 8169 h 17940"/>
                  <a:gd name="connsiteX2" fmla="*/ 3022 w 12644"/>
                  <a:gd name="connsiteY2" fmla="*/ 17932 h 17940"/>
                  <a:gd name="connsiteX3" fmla="*/ 755 w 12644"/>
                  <a:gd name="connsiteY3" fmla="*/ 6917 h 17940"/>
                  <a:gd name="connsiteX4" fmla="*/ 6400 w 12644"/>
                  <a:gd name="connsiteY4" fmla="*/ 64 h 17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4" h="17940">
                    <a:moveTo>
                      <a:pt x="6400" y="64"/>
                    </a:moveTo>
                    <a:cubicBezTo>
                      <a:pt x="10391" y="548"/>
                      <a:pt x="13244" y="4168"/>
                      <a:pt x="12782" y="8169"/>
                    </a:cubicBezTo>
                    <a:cubicBezTo>
                      <a:pt x="12288" y="12170"/>
                      <a:pt x="7017" y="18416"/>
                      <a:pt x="3022" y="17932"/>
                    </a:cubicBezTo>
                    <a:cubicBezTo>
                      <a:pt x="-984" y="17458"/>
                      <a:pt x="281" y="10913"/>
                      <a:pt x="755" y="6917"/>
                    </a:cubicBezTo>
                    <a:cubicBezTo>
                      <a:pt x="1233" y="2906"/>
                      <a:pt x="2410" y="-410"/>
                      <a:pt x="6400"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4" name="Free-form: Shape 1892">
                <a:extLst>
                  <a:ext uri="{FF2B5EF4-FFF2-40B4-BE49-F238E27FC236}">
                    <a16:creationId xmlns:a16="http://schemas.microsoft.com/office/drawing/2014/main" id="{9BDCE2DC-CDFE-41F7-09EF-C7D99229C1E1}"/>
                  </a:ext>
                </a:extLst>
              </p:cNvPr>
              <p:cNvSpPr/>
              <p:nvPr/>
            </p:nvSpPr>
            <p:spPr>
              <a:xfrm>
                <a:off x="5247738" y="5128473"/>
                <a:ext cx="12639" cy="17954"/>
              </a:xfrm>
              <a:custGeom>
                <a:avLst/>
                <a:gdLst>
                  <a:gd name="connsiteX0" fmla="*/ 6422 w 12639"/>
                  <a:gd name="connsiteY0" fmla="*/ 64 h 17954"/>
                  <a:gd name="connsiteX1" fmla="*/ 12778 w 12639"/>
                  <a:gd name="connsiteY1" fmla="*/ 8190 h 17954"/>
                  <a:gd name="connsiteX2" fmla="*/ 3034 w 12639"/>
                  <a:gd name="connsiteY2" fmla="*/ 17948 h 17954"/>
                  <a:gd name="connsiteX3" fmla="*/ 756 w 12639"/>
                  <a:gd name="connsiteY3" fmla="*/ 6933 h 17954"/>
                  <a:gd name="connsiteX4" fmla="*/ 6422 w 12639"/>
                  <a:gd name="connsiteY4" fmla="*/ 64 h 1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9" h="17954">
                    <a:moveTo>
                      <a:pt x="6422" y="64"/>
                    </a:moveTo>
                    <a:cubicBezTo>
                      <a:pt x="10407" y="548"/>
                      <a:pt x="13271" y="4189"/>
                      <a:pt x="12778" y="8190"/>
                    </a:cubicBezTo>
                    <a:cubicBezTo>
                      <a:pt x="12305" y="12180"/>
                      <a:pt x="7024" y="18427"/>
                      <a:pt x="3034" y="17948"/>
                    </a:cubicBezTo>
                    <a:cubicBezTo>
                      <a:pt x="-967" y="17474"/>
                      <a:pt x="283" y="10929"/>
                      <a:pt x="756" y="6933"/>
                    </a:cubicBezTo>
                    <a:cubicBezTo>
                      <a:pt x="1239" y="2922"/>
                      <a:pt x="2417" y="-410"/>
                      <a:pt x="6422"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5" name="Free-form: Shape 1893">
                <a:extLst>
                  <a:ext uri="{FF2B5EF4-FFF2-40B4-BE49-F238E27FC236}">
                    <a16:creationId xmlns:a16="http://schemas.microsoft.com/office/drawing/2014/main" id="{9092086C-6CDC-2373-6EC4-073294F84769}"/>
                  </a:ext>
                </a:extLst>
              </p:cNvPr>
              <p:cNvSpPr/>
              <p:nvPr/>
            </p:nvSpPr>
            <p:spPr>
              <a:xfrm>
                <a:off x="5183577" y="5109405"/>
                <a:ext cx="12636" cy="17933"/>
              </a:xfrm>
              <a:custGeom>
                <a:avLst/>
                <a:gdLst>
                  <a:gd name="connsiteX0" fmla="*/ 6417 w 12636"/>
                  <a:gd name="connsiteY0" fmla="*/ 66 h 17933"/>
                  <a:gd name="connsiteX1" fmla="*/ 12783 w 12636"/>
                  <a:gd name="connsiteY1" fmla="*/ 8171 h 17933"/>
                  <a:gd name="connsiteX2" fmla="*/ 3033 w 12636"/>
                  <a:gd name="connsiteY2" fmla="*/ 17929 h 17933"/>
                  <a:gd name="connsiteX3" fmla="*/ 766 w 12636"/>
                  <a:gd name="connsiteY3" fmla="*/ 6915 h 17933"/>
                  <a:gd name="connsiteX4" fmla="*/ 6417 w 12636"/>
                  <a:gd name="connsiteY4" fmla="*/ 66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33">
                    <a:moveTo>
                      <a:pt x="6417" y="66"/>
                    </a:moveTo>
                    <a:cubicBezTo>
                      <a:pt x="10412" y="540"/>
                      <a:pt x="13266" y="4170"/>
                      <a:pt x="12783" y="8171"/>
                    </a:cubicBezTo>
                    <a:cubicBezTo>
                      <a:pt x="12310" y="12172"/>
                      <a:pt x="7024" y="18398"/>
                      <a:pt x="3033" y="17929"/>
                    </a:cubicBezTo>
                    <a:cubicBezTo>
                      <a:pt x="-967" y="17455"/>
                      <a:pt x="293" y="10931"/>
                      <a:pt x="766" y="6915"/>
                    </a:cubicBezTo>
                    <a:cubicBezTo>
                      <a:pt x="1244" y="2903"/>
                      <a:pt x="2416" y="-408"/>
                      <a:pt x="6417" y="6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6" name="Free-form: Shape 1894">
                <a:extLst>
                  <a:ext uri="{FF2B5EF4-FFF2-40B4-BE49-F238E27FC236}">
                    <a16:creationId xmlns:a16="http://schemas.microsoft.com/office/drawing/2014/main" id="{48F909D8-241C-37EA-2AEF-C21ED08219C6}"/>
                  </a:ext>
                </a:extLst>
              </p:cNvPr>
              <p:cNvSpPr/>
              <p:nvPr/>
            </p:nvSpPr>
            <p:spPr>
              <a:xfrm>
                <a:off x="5124407" y="5072240"/>
                <a:ext cx="12647" cy="17960"/>
              </a:xfrm>
              <a:custGeom>
                <a:avLst/>
                <a:gdLst>
                  <a:gd name="connsiteX0" fmla="*/ 6428 w 12647"/>
                  <a:gd name="connsiteY0" fmla="*/ 71 h 17960"/>
                  <a:gd name="connsiteX1" fmla="*/ 12799 w 12647"/>
                  <a:gd name="connsiteY1" fmla="*/ 8186 h 17960"/>
                  <a:gd name="connsiteX2" fmla="*/ 3045 w 12647"/>
                  <a:gd name="connsiteY2" fmla="*/ 17960 h 17960"/>
                  <a:gd name="connsiteX3" fmla="*/ 777 w 12647"/>
                  <a:gd name="connsiteY3" fmla="*/ 6909 h 17960"/>
                  <a:gd name="connsiteX4" fmla="*/ 6428 w 12647"/>
                  <a:gd name="connsiteY4" fmla="*/ 71 h 17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7" h="17960">
                    <a:moveTo>
                      <a:pt x="6428" y="71"/>
                    </a:moveTo>
                    <a:cubicBezTo>
                      <a:pt x="10423" y="545"/>
                      <a:pt x="13282" y="4185"/>
                      <a:pt x="12799" y="8186"/>
                    </a:cubicBezTo>
                    <a:cubicBezTo>
                      <a:pt x="12311" y="12187"/>
                      <a:pt x="7040" y="18423"/>
                      <a:pt x="3045" y="17960"/>
                    </a:cubicBezTo>
                    <a:cubicBezTo>
                      <a:pt x="-961" y="17465"/>
                      <a:pt x="294" y="10921"/>
                      <a:pt x="777" y="6909"/>
                    </a:cubicBezTo>
                    <a:cubicBezTo>
                      <a:pt x="1245" y="2918"/>
                      <a:pt x="2428" y="-413"/>
                      <a:pt x="6428" y="7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7" name="Free-form: Shape 1895">
                <a:extLst>
                  <a:ext uri="{FF2B5EF4-FFF2-40B4-BE49-F238E27FC236}">
                    <a16:creationId xmlns:a16="http://schemas.microsoft.com/office/drawing/2014/main" id="{A9CD36F1-5108-80CA-7D66-F88107315BF5}"/>
                  </a:ext>
                </a:extLst>
              </p:cNvPr>
              <p:cNvSpPr/>
              <p:nvPr/>
            </p:nvSpPr>
            <p:spPr>
              <a:xfrm>
                <a:off x="5085309" y="5021040"/>
                <a:ext cx="12638" cy="17936"/>
              </a:xfrm>
              <a:custGeom>
                <a:avLst/>
                <a:gdLst>
                  <a:gd name="connsiteX0" fmla="*/ 6419 w 12638"/>
                  <a:gd name="connsiteY0" fmla="*/ 75 h 17936"/>
                  <a:gd name="connsiteX1" fmla="*/ 12795 w 12638"/>
                  <a:gd name="connsiteY1" fmla="*/ 8181 h 17936"/>
                  <a:gd name="connsiteX2" fmla="*/ 3041 w 12638"/>
                  <a:gd name="connsiteY2" fmla="*/ 17939 h 17936"/>
                  <a:gd name="connsiteX3" fmla="*/ 768 w 12638"/>
                  <a:gd name="connsiteY3" fmla="*/ 6924 h 17936"/>
                  <a:gd name="connsiteX4" fmla="*/ 6419 w 12638"/>
                  <a:gd name="connsiteY4" fmla="*/ 75 h 1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8" h="17936">
                    <a:moveTo>
                      <a:pt x="6419" y="75"/>
                    </a:moveTo>
                    <a:cubicBezTo>
                      <a:pt x="10409" y="560"/>
                      <a:pt x="13268" y="4180"/>
                      <a:pt x="12795" y="8181"/>
                    </a:cubicBezTo>
                    <a:cubicBezTo>
                      <a:pt x="12302" y="12182"/>
                      <a:pt x="7021" y="18417"/>
                      <a:pt x="3041" y="17939"/>
                    </a:cubicBezTo>
                    <a:cubicBezTo>
                      <a:pt x="-960" y="17465"/>
                      <a:pt x="305" y="10920"/>
                      <a:pt x="768" y="6924"/>
                    </a:cubicBezTo>
                    <a:cubicBezTo>
                      <a:pt x="1246" y="2923"/>
                      <a:pt x="2429" y="-409"/>
                      <a:pt x="6419" y="7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8" name="Free-form: Shape 1896">
                <a:extLst>
                  <a:ext uri="{FF2B5EF4-FFF2-40B4-BE49-F238E27FC236}">
                    <a16:creationId xmlns:a16="http://schemas.microsoft.com/office/drawing/2014/main" id="{CE6F66B7-55FF-2E40-9B9F-01C922049C30}"/>
                  </a:ext>
                </a:extLst>
              </p:cNvPr>
              <p:cNvSpPr/>
              <p:nvPr/>
            </p:nvSpPr>
            <p:spPr>
              <a:xfrm>
                <a:off x="5046943" y="4965614"/>
                <a:ext cx="12641" cy="17944"/>
              </a:xfrm>
              <a:custGeom>
                <a:avLst/>
                <a:gdLst>
                  <a:gd name="connsiteX0" fmla="*/ 6444 w 12641"/>
                  <a:gd name="connsiteY0" fmla="*/ 79 h 17944"/>
                  <a:gd name="connsiteX1" fmla="*/ 12800 w 12641"/>
                  <a:gd name="connsiteY1" fmla="*/ 8194 h 17944"/>
                  <a:gd name="connsiteX2" fmla="*/ 3051 w 12641"/>
                  <a:gd name="connsiteY2" fmla="*/ 17952 h 17944"/>
                  <a:gd name="connsiteX3" fmla="*/ 788 w 12641"/>
                  <a:gd name="connsiteY3" fmla="*/ 6937 h 17944"/>
                  <a:gd name="connsiteX4" fmla="*/ 6444 w 12641"/>
                  <a:gd name="connsiteY4" fmla="*/ 79 h 17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 h="17944">
                    <a:moveTo>
                      <a:pt x="6444" y="79"/>
                    </a:moveTo>
                    <a:cubicBezTo>
                      <a:pt x="10435" y="552"/>
                      <a:pt x="13283" y="4183"/>
                      <a:pt x="12800" y="8194"/>
                    </a:cubicBezTo>
                    <a:cubicBezTo>
                      <a:pt x="12327" y="12185"/>
                      <a:pt x="7036" y="18431"/>
                      <a:pt x="3051" y="17952"/>
                    </a:cubicBezTo>
                    <a:cubicBezTo>
                      <a:pt x="-955" y="17478"/>
                      <a:pt x="300" y="10933"/>
                      <a:pt x="788" y="6937"/>
                    </a:cubicBezTo>
                    <a:cubicBezTo>
                      <a:pt x="1271" y="2936"/>
                      <a:pt x="2439" y="-395"/>
                      <a:pt x="6444" y="7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09" name="Free-form: Shape 1897">
                <a:extLst>
                  <a:ext uri="{FF2B5EF4-FFF2-40B4-BE49-F238E27FC236}">
                    <a16:creationId xmlns:a16="http://schemas.microsoft.com/office/drawing/2014/main" id="{FE561A88-1A8D-1588-1E12-7435A2AAFA01}"/>
                  </a:ext>
                </a:extLst>
              </p:cNvPr>
              <p:cNvSpPr/>
              <p:nvPr/>
            </p:nvSpPr>
            <p:spPr>
              <a:xfrm>
                <a:off x="5114124" y="5142601"/>
                <a:ext cx="12635" cy="17941"/>
              </a:xfrm>
              <a:custGeom>
                <a:avLst/>
                <a:gdLst>
                  <a:gd name="connsiteX0" fmla="*/ 6418 w 12635"/>
                  <a:gd name="connsiteY0" fmla="*/ 64 h 17941"/>
                  <a:gd name="connsiteX1" fmla="*/ 12789 w 12635"/>
                  <a:gd name="connsiteY1" fmla="*/ 8170 h 17941"/>
                  <a:gd name="connsiteX2" fmla="*/ 3035 w 12635"/>
                  <a:gd name="connsiteY2" fmla="*/ 17933 h 17941"/>
                  <a:gd name="connsiteX3" fmla="*/ 767 w 12635"/>
                  <a:gd name="connsiteY3" fmla="*/ 6918 h 17941"/>
                  <a:gd name="connsiteX4" fmla="*/ 6418 w 12635"/>
                  <a:gd name="connsiteY4" fmla="*/ 64 h 1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5" h="17941">
                    <a:moveTo>
                      <a:pt x="6418" y="64"/>
                    </a:moveTo>
                    <a:cubicBezTo>
                      <a:pt x="10413" y="549"/>
                      <a:pt x="13267" y="4179"/>
                      <a:pt x="12789" y="8170"/>
                    </a:cubicBezTo>
                    <a:cubicBezTo>
                      <a:pt x="12300" y="12171"/>
                      <a:pt x="7030" y="18417"/>
                      <a:pt x="3035" y="17933"/>
                    </a:cubicBezTo>
                    <a:cubicBezTo>
                      <a:pt x="-950" y="17459"/>
                      <a:pt x="294" y="10914"/>
                      <a:pt x="767" y="6918"/>
                    </a:cubicBezTo>
                    <a:cubicBezTo>
                      <a:pt x="1255" y="2922"/>
                      <a:pt x="2428" y="-420"/>
                      <a:pt x="6418"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0" name="Free-form: Shape 1898">
                <a:extLst>
                  <a:ext uri="{FF2B5EF4-FFF2-40B4-BE49-F238E27FC236}">
                    <a16:creationId xmlns:a16="http://schemas.microsoft.com/office/drawing/2014/main" id="{52DA18D7-8265-D226-D455-CDE0EBFAF624}"/>
                  </a:ext>
                </a:extLst>
              </p:cNvPr>
              <p:cNvSpPr/>
              <p:nvPr/>
            </p:nvSpPr>
            <p:spPr>
              <a:xfrm>
                <a:off x="5058974" y="5131561"/>
                <a:ext cx="12635" cy="17941"/>
              </a:xfrm>
              <a:custGeom>
                <a:avLst/>
                <a:gdLst>
                  <a:gd name="connsiteX0" fmla="*/ 6425 w 12635"/>
                  <a:gd name="connsiteY0" fmla="*/ 66 h 17941"/>
                  <a:gd name="connsiteX1" fmla="*/ 12796 w 12635"/>
                  <a:gd name="connsiteY1" fmla="*/ 8171 h 17941"/>
                  <a:gd name="connsiteX2" fmla="*/ 3041 w 12635"/>
                  <a:gd name="connsiteY2" fmla="*/ 17934 h 17941"/>
                  <a:gd name="connsiteX3" fmla="*/ 774 w 12635"/>
                  <a:gd name="connsiteY3" fmla="*/ 6919 h 17941"/>
                  <a:gd name="connsiteX4" fmla="*/ 6425 w 12635"/>
                  <a:gd name="connsiteY4" fmla="*/ 66 h 1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5" h="17941">
                    <a:moveTo>
                      <a:pt x="6425" y="66"/>
                    </a:moveTo>
                    <a:cubicBezTo>
                      <a:pt x="10415" y="539"/>
                      <a:pt x="13264" y="4170"/>
                      <a:pt x="12796" y="8171"/>
                    </a:cubicBezTo>
                    <a:cubicBezTo>
                      <a:pt x="12317" y="12172"/>
                      <a:pt x="7026" y="18418"/>
                      <a:pt x="3041" y="17934"/>
                    </a:cubicBezTo>
                    <a:cubicBezTo>
                      <a:pt x="-949" y="17450"/>
                      <a:pt x="300" y="10905"/>
                      <a:pt x="774" y="6919"/>
                    </a:cubicBezTo>
                    <a:cubicBezTo>
                      <a:pt x="1252" y="2908"/>
                      <a:pt x="2434" y="-418"/>
                      <a:pt x="6425" y="6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1" name="Free-form: Shape 1899">
                <a:extLst>
                  <a:ext uri="{FF2B5EF4-FFF2-40B4-BE49-F238E27FC236}">
                    <a16:creationId xmlns:a16="http://schemas.microsoft.com/office/drawing/2014/main" id="{EFE5C6E1-E707-AB4E-C650-45DA06F58D39}"/>
                  </a:ext>
                </a:extLst>
              </p:cNvPr>
              <p:cNvSpPr/>
              <p:nvPr/>
            </p:nvSpPr>
            <p:spPr>
              <a:xfrm>
                <a:off x="5044931" y="5081346"/>
                <a:ext cx="12646" cy="17950"/>
              </a:xfrm>
              <a:custGeom>
                <a:avLst/>
                <a:gdLst>
                  <a:gd name="connsiteX0" fmla="*/ 6441 w 12646"/>
                  <a:gd name="connsiteY0" fmla="*/ 68 h 17950"/>
                  <a:gd name="connsiteX1" fmla="*/ 12807 w 12646"/>
                  <a:gd name="connsiteY1" fmla="*/ 8184 h 17950"/>
                  <a:gd name="connsiteX2" fmla="*/ 3047 w 12646"/>
                  <a:gd name="connsiteY2" fmla="*/ 17947 h 17950"/>
                  <a:gd name="connsiteX3" fmla="*/ 774 w 12646"/>
                  <a:gd name="connsiteY3" fmla="*/ 6927 h 17950"/>
                  <a:gd name="connsiteX4" fmla="*/ 6441 w 12646"/>
                  <a:gd name="connsiteY4" fmla="*/ 68 h 17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7950">
                    <a:moveTo>
                      <a:pt x="6441" y="68"/>
                    </a:moveTo>
                    <a:cubicBezTo>
                      <a:pt x="10431" y="552"/>
                      <a:pt x="13280" y="4183"/>
                      <a:pt x="12807" y="8184"/>
                    </a:cubicBezTo>
                    <a:cubicBezTo>
                      <a:pt x="12313" y="12185"/>
                      <a:pt x="7042" y="18431"/>
                      <a:pt x="3047" y="17947"/>
                    </a:cubicBezTo>
                    <a:cubicBezTo>
                      <a:pt x="-948" y="17463"/>
                      <a:pt x="301" y="10928"/>
                      <a:pt x="774" y="6927"/>
                    </a:cubicBezTo>
                    <a:cubicBezTo>
                      <a:pt x="1268" y="2911"/>
                      <a:pt x="2440" y="-405"/>
                      <a:pt x="6441" y="68"/>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2" name="Free-form: Shape 1900">
                <a:extLst>
                  <a:ext uri="{FF2B5EF4-FFF2-40B4-BE49-F238E27FC236}">
                    <a16:creationId xmlns:a16="http://schemas.microsoft.com/office/drawing/2014/main" id="{2047F176-D2AD-E548-65DD-934FC90DB426}"/>
                  </a:ext>
                </a:extLst>
              </p:cNvPr>
              <p:cNvSpPr/>
              <p:nvPr/>
            </p:nvSpPr>
            <p:spPr>
              <a:xfrm>
                <a:off x="5050208" y="5186724"/>
                <a:ext cx="12633" cy="17942"/>
              </a:xfrm>
              <a:custGeom>
                <a:avLst/>
                <a:gdLst>
                  <a:gd name="connsiteX0" fmla="*/ 6434 w 12633"/>
                  <a:gd name="connsiteY0" fmla="*/ 63 h 17942"/>
                  <a:gd name="connsiteX1" fmla="*/ 12790 w 12633"/>
                  <a:gd name="connsiteY1" fmla="*/ 8168 h 17942"/>
                  <a:gd name="connsiteX2" fmla="*/ 3040 w 12633"/>
                  <a:gd name="connsiteY2" fmla="*/ 17931 h 17942"/>
                  <a:gd name="connsiteX3" fmla="*/ 773 w 12633"/>
                  <a:gd name="connsiteY3" fmla="*/ 6906 h 17942"/>
                  <a:gd name="connsiteX4" fmla="*/ 6434 w 12633"/>
                  <a:gd name="connsiteY4" fmla="*/ 63 h 17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3" h="17942">
                    <a:moveTo>
                      <a:pt x="6434" y="63"/>
                    </a:moveTo>
                    <a:cubicBezTo>
                      <a:pt x="10435" y="547"/>
                      <a:pt x="13283" y="4177"/>
                      <a:pt x="12790" y="8168"/>
                    </a:cubicBezTo>
                    <a:cubicBezTo>
                      <a:pt x="12317" y="12169"/>
                      <a:pt x="7036" y="18405"/>
                      <a:pt x="3040" y="17931"/>
                    </a:cubicBezTo>
                    <a:cubicBezTo>
                      <a:pt x="-945" y="17447"/>
                      <a:pt x="300" y="10902"/>
                      <a:pt x="773" y="6906"/>
                    </a:cubicBezTo>
                    <a:cubicBezTo>
                      <a:pt x="1256" y="2895"/>
                      <a:pt x="2439" y="-432"/>
                      <a:pt x="6434" y="63"/>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3" name="Free-form: Shape 1901">
                <a:extLst>
                  <a:ext uri="{FF2B5EF4-FFF2-40B4-BE49-F238E27FC236}">
                    <a16:creationId xmlns:a16="http://schemas.microsoft.com/office/drawing/2014/main" id="{74D9E237-A331-3DE2-14A0-D00C668490CB}"/>
                  </a:ext>
                </a:extLst>
              </p:cNvPr>
              <p:cNvSpPr/>
              <p:nvPr/>
            </p:nvSpPr>
            <p:spPr>
              <a:xfrm>
                <a:off x="5038175" y="5234919"/>
                <a:ext cx="12640" cy="17950"/>
              </a:xfrm>
              <a:custGeom>
                <a:avLst/>
                <a:gdLst>
                  <a:gd name="connsiteX0" fmla="*/ 6425 w 12640"/>
                  <a:gd name="connsiteY0" fmla="*/ 56 h 17950"/>
                  <a:gd name="connsiteX1" fmla="*/ 12802 w 12640"/>
                  <a:gd name="connsiteY1" fmla="*/ 8172 h 17950"/>
                  <a:gd name="connsiteX2" fmla="*/ 3052 w 12640"/>
                  <a:gd name="connsiteY2" fmla="*/ 17935 h 17950"/>
                  <a:gd name="connsiteX3" fmla="*/ 785 w 12640"/>
                  <a:gd name="connsiteY3" fmla="*/ 6900 h 17950"/>
                  <a:gd name="connsiteX4" fmla="*/ 6425 w 12640"/>
                  <a:gd name="connsiteY4" fmla="*/ 56 h 17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0" h="17950">
                    <a:moveTo>
                      <a:pt x="6425" y="56"/>
                    </a:moveTo>
                    <a:cubicBezTo>
                      <a:pt x="10431" y="530"/>
                      <a:pt x="13275" y="4171"/>
                      <a:pt x="12802" y="8172"/>
                    </a:cubicBezTo>
                    <a:cubicBezTo>
                      <a:pt x="12308" y="12162"/>
                      <a:pt x="7027" y="18409"/>
                      <a:pt x="3052" y="17935"/>
                    </a:cubicBezTo>
                    <a:cubicBezTo>
                      <a:pt x="-953" y="17451"/>
                      <a:pt x="301" y="10906"/>
                      <a:pt x="785" y="6900"/>
                    </a:cubicBezTo>
                    <a:cubicBezTo>
                      <a:pt x="1253" y="2914"/>
                      <a:pt x="2430" y="-428"/>
                      <a:pt x="6425" y="5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4" name="Free-form: Shape 1902">
                <a:extLst>
                  <a:ext uri="{FF2B5EF4-FFF2-40B4-BE49-F238E27FC236}">
                    <a16:creationId xmlns:a16="http://schemas.microsoft.com/office/drawing/2014/main" id="{D1486E12-41B5-722D-AB36-0F6937BE4328}"/>
                  </a:ext>
                </a:extLst>
              </p:cNvPr>
              <p:cNvSpPr/>
              <p:nvPr/>
            </p:nvSpPr>
            <p:spPr>
              <a:xfrm>
                <a:off x="5028153" y="5296177"/>
                <a:ext cx="12636" cy="17930"/>
              </a:xfrm>
              <a:custGeom>
                <a:avLst/>
                <a:gdLst>
                  <a:gd name="connsiteX0" fmla="*/ 6437 w 12636"/>
                  <a:gd name="connsiteY0" fmla="*/ 50 h 17930"/>
                  <a:gd name="connsiteX1" fmla="*/ 12798 w 12636"/>
                  <a:gd name="connsiteY1" fmla="*/ 8145 h 17930"/>
                  <a:gd name="connsiteX2" fmla="*/ 3043 w 12636"/>
                  <a:gd name="connsiteY2" fmla="*/ 17908 h 17930"/>
                  <a:gd name="connsiteX3" fmla="*/ 776 w 12636"/>
                  <a:gd name="connsiteY3" fmla="*/ 6894 h 17930"/>
                  <a:gd name="connsiteX4" fmla="*/ 6437 w 12636"/>
                  <a:gd name="connsiteY4" fmla="*/ 50 h 1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30">
                    <a:moveTo>
                      <a:pt x="6437" y="50"/>
                    </a:moveTo>
                    <a:cubicBezTo>
                      <a:pt x="10422" y="524"/>
                      <a:pt x="13276" y="4144"/>
                      <a:pt x="12798" y="8145"/>
                    </a:cubicBezTo>
                    <a:cubicBezTo>
                      <a:pt x="12320" y="12136"/>
                      <a:pt x="7034" y="18392"/>
                      <a:pt x="3043" y="17908"/>
                    </a:cubicBezTo>
                    <a:cubicBezTo>
                      <a:pt x="-952" y="17434"/>
                      <a:pt x="308" y="10890"/>
                      <a:pt x="776" y="6894"/>
                    </a:cubicBezTo>
                    <a:cubicBezTo>
                      <a:pt x="1254" y="2887"/>
                      <a:pt x="2432" y="-429"/>
                      <a:pt x="6437" y="5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5" name="Free-form: Shape 1903">
                <a:extLst>
                  <a:ext uri="{FF2B5EF4-FFF2-40B4-BE49-F238E27FC236}">
                    <a16:creationId xmlns:a16="http://schemas.microsoft.com/office/drawing/2014/main" id="{EBD52F65-F6A3-0DA1-3CCA-6C0FBAF7AB26}"/>
                  </a:ext>
                </a:extLst>
              </p:cNvPr>
              <p:cNvSpPr/>
              <p:nvPr/>
            </p:nvSpPr>
            <p:spPr>
              <a:xfrm>
                <a:off x="5031164" y="5354412"/>
                <a:ext cx="12632" cy="17953"/>
              </a:xfrm>
              <a:custGeom>
                <a:avLst/>
                <a:gdLst>
                  <a:gd name="connsiteX0" fmla="*/ 6434 w 12632"/>
                  <a:gd name="connsiteY0" fmla="*/ 44 h 17953"/>
                  <a:gd name="connsiteX1" fmla="*/ 12795 w 12632"/>
                  <a:gd name="connsiteY1" fmla="*/ 8170 h 17953"/>
                  <a:gd name="connsiteX2" fmla="*/ 3045 w 12632"/>
                  <a:gd name="connsiteY2" fmla="*/ 17928 h 17953"/>
                  <a:gd name="connsiteX3" fmla="*/ 778 w 12632"/>
                  <a:gd name="connsiteY3" fmla="*/ 6893 h 17953"/>
                  <a:gd name="connsiteX4" fmla="*/ 6434 w 12632"/>
                  <a:gd name="connsiteY4" fmla="*/ 44 h 17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2" h="17953">
                    <a:moveTo>
                      <a:pt x="6434" y="44"/>
                    </a:moveTo>
                    <a:cubicBezTo>
                      <a:pt x="10414" y="518"/>
                      <a:pt x="13268" y="4148"/>
                      <a:pt x="12795" y="8170"/>
                    </a:cubicBezTo>
                    <a:cubicBezTo>
                      <a:pt x="12311" y="12150"/>
                      <a:pt x="7020" y="18396"/>
                      <a:pt x="3045" y="17928"/>
                    </a:cubicBezTo>
                    <a:cubicBezTo>
                      <a:pt x="-950" y="17433"/>
                      <a:pt x="305" y="10899"/>
                      <a:pt x="778" y="6893"/>
                    </a:cubicBezTo>
                    <a:cubicBezTo>
                      <a:pt x="1256" y="2892"/>
                      <a:pt x="2433" y="-430"/>
                      <a:pt x="6434" y="4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6" name="Free-form: Shape 1904">
                <a:extLst>
                  <a:ext uri="{FF2B5EF4-FFF2-40B4-BE49-F238E27FC236}">
                    <a16:creationId xmlns:a16="http://schemas.microsoft.com/office/drawing/2014/main" id="{3EBBAA89-9A7A-D409-6958-742C12E0583C}"/>
                  </a:ext>
                </a:extLst>
              </p:cNvPr>
              <p:cNvSpPr/>
              <p:nvPr/>
            </p:nvSpPr>
            <p:spPr>
              <a:xfrm>
                <a:off x="5041181" y="5424700"/>
                <a:ext cx="12639" cy="17940"/>
              </a:xfrm>
              <a:custGeom>
                <a:avLst/>
                <a:gdLst>
                  <a:gd name="connsiteX0" fmla="*/ 6433 w 12639"/>
                  <a:gd name="connsiteY0" fmla="*/ 39 h 17940"/>
                  <a:gd name="connsiteX1" fmla="*/ 12798 w 12639"/>
                  <a:gd name="connsiteY1" fmla="*/ 8144 h 17940"/>
                  <a:gd name="connsiteX2" fmla="*/ 3044 w 12639"/>
                  <a:gd name="connsiteY2" fmla="*/ 17907 h 17940"/>
                  <a:gd name="connsiteX3" fmla="*/ 782 w 12639"/>
                  <a:gd name="connsiteY3" fmla="*/ 6882 h 17940"/>
                  <a:gd name="connsiteX4" fmla="*/ 6433 w 12639"/>
                  <a:gd name="connsiteY4" fmla="*/ 39 h 17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9" h="17940">
                    <a:moveTo>
                      <a:pt x="6433" y="39"/>
                    </a:moveTo>
                    <a:cubicBezTo>
                      <a:pt x="10428" y="512"/>
                      <a:pt x="13282" y="4143"/>
                      <a:pt x="12798" y="8144"/>
                    </a:cubicBezTo>
                    <a:cubicBezTo>
                      <a:pt x="12315" y="12145"/>
                      <a:pt x="7044" y="18391"/>
                      <a:pt x="3044" y="17907"/>
                    </a:cubicBezTo>
                    <a:cubicBezTo>
                      <a:pt x="-946" y="17423"/>
                      <a:pt x="298" y="10878"/>
                      <a:pt x="782" y="6882"/>
                    </a:cubicBezTo>
                    <a:cubicBezTo>
                      <a:pt x="1270" y="2886"/>
                      <a:pt x="2442" y="-440"/>
                      <a:pt x="6433" y="3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7" name="Free-form: Shape 1905">
                <a:extLst>
                  <a:ext uri="{FF2B5EF4-FFF2-40B4-BE49-F238E27FC236}">
                    <a16:creationId xmlns:a16="http://schemas.microsoft.com/office/drawing/2014/main" id="{7E444B5B-E15F-60D7-E8B2-A8BCF52F045D}"/>
                  </a:ext>
                </a:extLst>
              </p:cNvPr>
              <p:cNvSpPr/>
              <p:nvPr/>
            </p:nvSpPr>
            <p:spPr>
              <a:xfrm>
                <a:off x="5076272" y="5493986"/>
                <a:ext cx="12637" cy="17939"/>
              </a:xfrm>
              <a:custGeom>
                <a:avLst/>
                <a:gdLst>
                  <a:gd name="connsiteX0" fmla="*/ 6438 w 12637"/>
                  <a:gd name="connsiteY0" fmla="*/ 31 h 17939"/>
                  <a:gd name="connsiteX1" fmla="*/ 12793 w 12637"/>
                  <a:gd name="connsiteY1" fmla="*/ 8136 h 17939"/>
                  <a:gd name="connsiteX2" fmla="*/ 3044 w 12637"/>
                  <a:gd name="connsiteY2" fmla="*/ 17899 h 17939"/>
                  <a:gd name="connsiteX3" fmla="*/ 782 w 12637"/>
                  <a:gd name="connsiteY3" fmla="*/ 6864 h 17939"/>
                  <a:gd name="connsiteX4" fmla="*/ 6438 w 12637"/>
                  <a:gd name="connsiteY4" fmla="*/ 31 h 17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7" h="17939">
                    <a:moveTo>
                      <a:pt x="6438" y="31"/>
                    </a:moveTo>
                    <a:cubicBezTo>
                      <a:pt x="10428" y="504"/>
                      <a:pt x="13277" y="4145"/>
                      <a:pt x="12793" y="8136"/>
                    </a:cubicBezTo>
                    <a:cubicBezTo>
                      <a:pt x="12320" y="12137"/>
                      <a:pt x="7040" y="18383"/>
                      <a:pt x="3044" y="17899"/>
                    </a:cubicBezTo>
                    <a:cubicBezTo>
                      <a:pt x="-956" y="17425"/>
                      <a:pt x="298" y="10891"/>
                      <a:pt x="782" y="6864"/>
                    </a:cubicBezTo>
                    <a:cubicBezTo>
                      <a:pt x="1270" y="2878"/>
                      <a:pt x="2443" y="-438"/>
                      <a:pt x="6438" y="3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8" name="Free-form: Shape 1906">
                <a:extLst>
                  <a:ext uri="{FF2B5EF4-FFF2-40B4-BE49-F238E27FC236}">
                    <a16:creationId xmlns:a16="http://schemas.microsoft.com/office/drawing/2014/main" id="{DD2A3A50-9A2F-8DD7-4754-E4EA2D21AE38}"/>
                  </a:ext>
                </a:extLst>
              </p:cNvPr>
              <p:cNvSpPr/>
              <p:nvPr/>
            </p:nvSpPr>
            <p:spPr>
              <a:xfrm>
                <a:off x="5149482" y="5451809"/>
                <a:ext cx="12632" cy="17948"/>
              </a:xfrm>
              <a:custGeom>
                <a:avLst/>
                <a:gdLst>
                  <a:gd name="connsiteX0" fmla="*/ 6428 w 12632"/>
                  <a:gd name="connsiteY0" fmla="*/ 34 h 17948"/>
                  <a:gd name="connsiteX1" fmla="*/ 12784 w 12632"/>
                  <a:gd name="connsiteY1" fmla="*/ 8149 h 17948"/>
                  <a:gd name="connsiteX2" fmla="*/ 3035 w 12632"/>
                  <a:gd name="connsiteY2" fmla="*/ 17912 h 17948"/>
                  <a:gd name="connsiteX3" fmla="*/ 767 w 12632"/>
                  <a:gd name="connsiteY3" fmla="*/ 6887 h 17948"/>
                  <a:gd name="connsiteX4" fmla="*/ 6428 w 12632"/>
                  <a:gd name="connsiteY4" fmla="*/ 34 h 1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2" h="17948">
                    <a:moveTo>
                      <a:pt x="6428" y="34"/>
                    </a:moveTo>
                    <a:cubicBezTo>
                      <a:pt x="10414" y="528"/>
                      <a:pt x="13257" y="4158"/>
                      <a:pt x="12784" y="8149"/>
                    </a:cubicBezTo>
                    <a:cubicBezTo>
                      <a:pt x="12301" y="12150"/>
                      <a:pt x="7030" y="18396"/>
                      <a:pt x="3035" y="17912"/>
                    </a:cubicBezTo>
                    <a:cubicBezTo>
                      <a:pt x="-961" y="17438"/>
                      <a:pt x="294" y="10894"/>
                      <a:pt x="767" y="6887"/>
                    </a:cubicBezTo>
                    <a:cubicBezTo>
                      <a:pt x="1235" y="2881"/>
                      <a:pt x="2418" y="-430"/>
                      <a:pt x="6428" y="3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19" name="Free-form: Shape 1907">
                <a:extLst>
                  <a:ext uri="{FF2B5EF4-FFF2-40B4-BE49-F238E27FC236}">
                    <a16:creationId xmlns:a16="http://schemas.microsoft.com/office/drawing/2014/main" id="{5A8A452E-4175-0F37-BC04-350A42545F86}"/>
                  </a:ext>
                </a:extLst>
              </p:cNvPr>
              <p:cNvSpPr/>
              <p:nvPr/>
            </p:nvSpPr>
            <p:spPr>
              <a:xfrm>
                <a:off x="5105363" y="5399590"/>
                <a:ext cx="12633" cy="17938"/>
              </a:xfrm>
              <a:custGeom>
                <a:avLst/>
                <a:gdLst>
                  <a:gd name="connsiteX0" fmla="*/ 6413 w 12633"/>
                  <a:gd name="connsiteY0" fmla="*/ 37 h 17938"/>
                  <a:gd name="connsiteX1" fmla="*/ 12789 w 12633"/>
                  <a:gd name="connsiteY1" fmla="*/ 8142 h 17938"/>
                  <a:gd name="connsiteX2" fmla="*/ 3029 w 12633"/>
                  <a:gd name="connsiteY2" fmla="*/ 17906 h 17938"/>
                  <a:gd name="connsiteX3" fmla="*/ 772 w 12633"/>
                  <a:gd name="connsiteY3" fmla="*/ 6891 h 17938"/>
                  <a:gd name="connsiteX4" fmla="*/ 6413 w 12633"/>
                  <a:gd name="connsiteY4" fmla="*/ 37 h 1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3" h="17938">
                    <a:moveTo>
                      <a:pt x="6413" y="37"/>
                    </a:moveTo>
                    <a:cubicBezTo>
                      <a:pt x="10418" y="521"/>
                      <a:pt x="13262" y="4152"/>
                      <a:pt x="12789" y="8142"/>
                    </a:cubicBezTo>
                    <a:cubicBezTo>
                      <a:pt x="12311" y="12154"/>
                      <a:pt x="7025" y="18400"/>
                      <a:pt x="3029" y="17906"/>
                    </a:cubicBezTo>
                    <a:cubicBezTo>
                      <a:pt x="-956" y="17432"/>
                      <a:pt x="299" y="10897"/>
                      <a:pt x="772" y="6891"/>
                    </a:cubicBezTo>
                    <a:cubicBezTo>
                      <a:pt x="1250" y="2895"/>
                      <a:pt x="2423" y="-421"/>
                      <a:pt x="6413" y="37"/>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0" name="Free-form: Shape 1908">
                <a:extLst>
                  <a:ext uri="{FF2B5EF4-FFF2-40B4-BE49-F238E27FC236}">
                    <a16:creationId xmlns:a16="http://schemas.microsoft.com/office/drawing/2014/main" id="{02AE2030-695D-D5FD-7DBD-B55968448B63}"/>
                  </a:ext>
                </a:extLst>
              </p:cNvPr>
              <p:cNvSpPr/>
              <p:nvPr/>
            </p:nvSpPr>
            <p:spPr>
              <a:xfrm>
                <a:off x="5093334" y="5337335"/>
                <a:ext cx="12630" cy="17955"/>
              </a:xfrm>
              <a:custGeom>
                <a:avLst/>
                <a:gdLst>
                  <a:gd name="connsiteX0" fmla="*/ 6416 w 12630"/>
                  <a:gd name="connsiteY0" fmla="*/ 47 h 17955"/>
                  <a:gd name="connsiteX1" fmla="*/ 12787 w 12630"/>
                  <a:gd name="connsiteY1" fmla="*/ 8173 h 17955"/>
                  <a:gd name="connsiteX2" fmla="*/ 3027 w 12630"/>
                  <a:gd name="connsiteY2" fmla="*/ 17931 h 17955"/>
                  <a:gd name="connsiteX3" fmla="*/ 770 w 12630"/>
                  <a:gd name="connsiteY3" fmla="*/ 6896 h 17955"/>
                  <a:gd name="connsiteX4" fmla="*/ 6416 w 12630"/>
                  <a:gd name="connsiteY4" fmla="*/ 47 h 17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 h="17955">
                    <a:moveTo>
                      <a:pt x="6416" y="47"/>
                    </a:moveTo>
                    <a:cubicBezTo>
                      <a:pt x="10406" y="531"/>
                      <a:pt x="13260" y="4172"/>
                      <a:pt x="12787" y="8173"/>
                    </a:cubicBezTo>
                    <a:cubicBezTo>
                      <a:pt x="12314" y="12164"/>
                      <a:pt x="7033" y="18400"/>
                      <a:pt x="3027" y="17931"/>
                    </a:cubicBezTo>
                    <a:cubicBezTo>
                      <a:pt x="-948" y="17457"/>
                      <a:pt x="297" y="10902"/>
                      <a:pt x="770" y="6896"/>
                    </a:cubicBezTo>
                    <a:cubicBezTo>
                      <a:pt x="1243" y="2890"/>
                      <a:pt x="2431" y="-437"/>
                      <a:pt x="6416" y="47"/>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1" name="Free-form: Shape 1909">
                <a:extLst>
                  <a:ext uri="{FF2B5EF4-FFF2-40B4-BE49-F238E27FC236}">
                    <a16:creationId xmlns:a16="http://schemas.microsoft.com/office/drawing/2014/main" id="{975B13C5-8169-C9C3-056B-853E34977CC1}"/>
                  </a:ext>
                </a:extLst>
              </p:cNvPr>
              <p:cNvSpPr/>
              <p:nvPr/>
            </p:nvSpPr>
            <p:spPr>
              <a:xfrm>
                <a:off x="5085309" y="5278090"/>
                <a:ext cx="12638" cy="17948"/>
              </a:xfrm>
              <a:custGeom>
                <a:avLst/>
                <a:gdLst>
                  <a:gd name="connsiteX0" fmla="*/ 6419 w 12638"/>
                  <a:gd name="connsiteY0" fmla="*/ 49 h 17948"/>
                  <a:gd name="connsiteX1" fmla="*/ 12795 w 12638"/>
                  <a:gd name="connsiteY1" fmla="*/ 8164 h 17948"/>
                  <a:gd name="connsiteX2" fmla="*/ 3041 w 12638"/>
                  <a:gd name="connsiteY2" fmla="*/ 17928 h 17948"/>
                  <a:gd name="connsiteX3" fmla="*/ 768 w 12638"/>
                  <a:gd name="connsiteY3" fmla="*/ 6903 h 17948"/>
                  <a:gd name="connsiteX4" fmla="*/ 6419 w 12638"/>
                  <a:gd name="connsiteY4" fmla="*/ 49 h 1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8" h="17948">
                    <a:moveTo>
                      <a:pt x="6419" y="49"/>
                    </a:moveTo>
                    <a:cubicBezTo>
                      <a:pt x="10409" y="533"/>
                      <a:pt x="13268" y="4163"/>
                      <a:pt x="12795" y="8164"/>
                    </a:cubicBezTo>
                    <a:cubicBezTo>
                      <a:pt x="12302" y="12155"/>
                      <a:pt x="7021" y="18412"/>
                      <a:pt x="3041" y="17928"/>
                    </a:cubicBezTo>
                    <a:cubicBezTo>
                      <a:pt x="-960" y="17454"/>
                      <a:pt x="305" y="10909"/>
                      <a:pt x="768" y="6903"/>
                    </a:cubicBezTo>
                    <a:cubicBezTo>
                      <a:pt x="1246" y="2902"/>
                      <a:pt x="2429" y="-414"/>
                      <a:pt x="6419" y="4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2" name="Free-form: Shape 1910">
                <a:extLst>
                  <a:ext uri="{FF2B5EF4-FFF2-40B4-BE49-F238E27FC236}">
                    <a16:creationId xmlns:a16="http://schemas.microsoft.com/office/drawing/2014/main" id="{7C589EA9-A319-7304-FA54-CDA7A2552752}"/>
                  </a:ext>
                </a:extLst>
              </p:cNvPr>
              <p:cNvSpPr/>
              <p:nvPr/>
            </p:nvSpPr>
            <p:spPr>
              <a:xfrm>
                <a:off x="5093334" y="5220859"/>
                <a:ext cx="12630" cy="17947"/>
              </a:xfrm>
              <a:custGeom>
                <a:avLst/>
                <a:gdLst>
                  <a:gd name="connsiteX0" fmla="*/ 6416 w 12630"/>
                  <a:gd name="connsiteY0" fmla="*/ 55 h 17947"/>
                  <a:gd name="connsiteX1" fmla="*/ 12787 w 12630"/>
                  <a:gd name="connsiteY1" fmla="*/ 8160 h 17947"/>
                  <a:gd name="connsiteX2" fmla="*/ 3027 w 12630"/>
                  <a:gd name="connsiteY2" fmla="*/ 17934 h 17947"/>
                  <a:gd name="connsiteX3" fmla="*/ 770 w 12630"/>
                  <a:gd name="connsiteY3" fmla="*/ 6899 h 17947"/>
                  <a:gd name="connsiteX4" fmla="*/ 6416 w 12630"/>
                  <a:gd name="connsiteY4" fmla="*/ 55 h 17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 h="17947">
                    <a:moveTo>
                      <a:pt x="6416" y="55"/>
                    </a:moveTo>
                    <a:cubicBezTo>
                      <a:pt x="10406" y="539"/>
                      <a:pt x="13260" y="4169"/>
                      <a:pt x="12787" y="8160"/>
                    </a:cubicBezTo>
                    <a:cubicBezTo>
                      <a:pt x="12314" y="12171"/>
                      <a:pt x="7033" y="18397"/>
                      <a:pt x="3027" y="17934"/>
                    </a:cubicBezTo>
                    <a:cubicBezTo>
                      <a:pt x="-948" y="17450"/>
                      <a:pt x="297" y="10915"/>
                      <a:pt x="770" y="6899"/>
                    </a:cubicBezTo>
                    <a:cubicBezTo>
                      <a:pt x="1238" y="2903"/>
                      <a:pt x="2431" y="-414"/>
                      <a:pt x="6416" y="5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3" name="Free-form: Shape 1911">
                <a:extLst>
                  <a:ext uri="{FF2B5EF4-FFF2-40B4-BE49-F238E27FC236}">
                    <a16:creationId xmlns:a16="http://schemas.microsoft.com/office/drawing/2014/main" id="{9BD182A0-2874-B01D-D63B-77E6EB49FB9F}"/>
                  </a:ext>
                </a:extLst>
              </p:cNvPr>
              <p:cNvSpPr/>
              <p:nvPr/>
            </p:nvSpPr>
            <p:spPr>
              <a:xfrm>
                <a:off x="5105363" y="5185727"/>
                <a:ext cx="12633" cy="17930"/>
              </a:xfrm>
              <a:custGeom>
                <a:avLst/>
                <a:gdLst>
                  <a:gd name="connsiteX0" fmla="*/ 6413 w 12633"/>
                  <a:gd name="connsiteY0" fmla="*/ 61 h 17930"/>
                  <a:gd name="connsiteX1" fmla="*/ 12789 w 12633"/>
                  <a:gd name="connsiteY1" fmla="*/ 8156 h 17930"/>
                  <a:gd name="connsiteX2" fmla="*/ 3029 w 12633"/>
                  <a:gd name="connsiteY2" fmla="*/ 17919 h 17930"/>
                  <a:gd name="connsiteX3" fmla="*/ 772 w 12633"/>
                  <a:gd name="connsiteY3" fmla="*/ 6894 h 17930"/>
                  <a:gd name="connsiteX4" fmla="*/ 6413 w 12633"/>
                  <a:gd name="connsiteY4" fmla="*/ 61 h 1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3" h="17930">
                    <a:moveTo>
                      <a:pt x="6413" y="61"/>
                    </a:moveTo>
                    <a:cubicBezTo>
                      <a:pt x="10418" y="524"/>
                      <a:pt x="13262" y="4155"/>
                      <a:pt x="12789" y="8156"/>
                    </a:cubicBezTo>
                    <a:cubicBezTo>
                      <a:pt x="12311" y="12157"/>
                      <a:pt x="7025" y="18393"/>
                      <a:pt x="3029" y="17919"/>
                    </a:cubicBezTo>
                    <a:cubicBezTo>
                      <a:pt x="-956" y="17435"/>
                      <a:pt x="299" y="10890"/>
                      <a:pt x="772" y="6894"/>
                    </a:cubicBezTo>
                    <a:cubicBezTo>
                      <a:pt x="1250" y="2888"/>
                      <a:pt x="2423" y="-423"/>
                      <a:pt x="6413" y="6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4" name="Free-form: Shape 1912">
                <a:extLst>
                  <a:ext uri="{FF2B5EF4-FFF2-40B4-BE49-F238E27FC236}">
                    <a16:creationId xmlns:a16="http://schemas.microsoft.com/office/drawing/2014/main" id="{FA66D4CF-26CA-3735-5CBD-F58B76BC9BF7}"/>
                  </a:ext>
                </a:extLst>
              </p:cNvPr>
              <p:cNvSpPr/>
              <p:nvPr/>
            </p:nvSpPr>
            <p:spPr>
              <a:xfrm>
                <a:off x="5212340" y="5058224"/>
                <a:ext cx="12552" cy="10068"/>
              </a:xfrm>
              <a:custGeom>
                <a:avLst/>
                <a:gdLst>
                  <a:gd name="connsiteX0" fmla="*/ 400 w 12552"/>
                  <a:gd name="connsiteY0" fmla="*/ 3662 h 10068"/>
                  <a:gd name="connsiteX1" fmla="*/ 7064 w 12552"/>
                  <a:gd name="connsiteY1" fmla="*/ 284 h 10068"/>
                  <a:gd name="connsiteX2" fmla="*/ 12607 w 12552"/>
                  <a:gd name="connsiteY2" fmla="*/ 8621 h 10068"/>
                  <a:gd name="connsiteX3" fmla="*/ 4457 w 12552"/>
                  <a:gd name="connsiteY3" fmla="*/ 8662 h 10068"/>
                  <a:gd name="connsiteX4" fmla="*/ 400 w 12552"/>
                  <a:gd name="connsiteY4" fmla="*/ 3662 h 10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2" h="10068">
                    <a:moveTo>
                      <a:pt x="400" y="3662"/>
                    </a:moveTo>
                    <a:cubicBezTo>
                      <a:pt x="1305" y="897"/>
                      <a:pt x="4287" y="-612"/>
                      <a:pt x="7064" y="284"/>
                    </a:cubicBezTo>
                    <a:cubicBezTo>
                      <a:pt x="9830" y="1201"/>
                      <a:pt x="13522" y="5835"/>
                      <a:pt x="12607" y="8621"/>
                    </a:cubicBezTo>
                    <a:cubicBezTo>
                      <a:pt x="11692" y="11386"/>
                      <a:pt x="7234" y="9579"/>
                      <a:pt x="4457" y="8662"/>
                    </a:cubicBezTo>
                    <a:cubicBezTo>
                      <a:pt x="1696" y="7756"/>
                      <a:pt x="-495" y="6437"/>
                      <a:pt x="400" y="366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5" name="Free-form: Shape 1913">
                <a:extLst>
                  <a:ext uri="{FF2B5EF4-FFF2-40B4-BE49-F238E27FC236}">
                    <a16:creationId xmlns:a16="http://schemas.microsoft.com/office/drawing/2014/main" id="{6C0DBBF5-E5CB-5CD5-3C75-22BA1FC17F0E}"/>
                  </a:ext>
                </a:extLst>
              </p:cNvPr>
              <p:cNvSpPr/>
              <p:nvPr/>
            </p:nvSpPr>
            <p:spPr>
              <a:xfrm>
                <a:off x="5267847" y="5070161"/>
                <a:ext cx="12546" cy="10065"/>
              </a:xfrm>
              <a:custGeom>
                <a:avLst/>
                <a:gdLst>
                  <a:gd name="connsiteX0" fmla="*/ 401 w 12546"/>
                  <a:gd name="connsiteY0" fmla="*/ 3670 h 10065"/>
                  <a:gd name="connsiteX1" fmla="*/ 7060 w 12546"/>
                  <a:gd name="connsiteY1" fmla="*/ 292 h 10065"/>
                  <a:gd name="connsiteX2" fmla="*/ 12598 w 12546"/>
                  <a:gd name="connsiteY2" fmla="*/ 8608 h 10065"/>
                  <a:gd name="connsiteX3" fmla="*/ 4448 w 12546"/>
                  <a:gd name="connsiteY3" fmla="*/ 8670 h 10065"/>
                  <a:gd name="connsiteX4" fmla="*/ 401 w 12546"/>
                  <a:gd name="connsiteY4" fmla="*/ 3670 h 10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6" h="10065">
                    <a:moveTo>
                      <a:pt x="401" y="3670"/>
                    </a:moveTo>
                    <a:cubicBezTo>
                      <a:pt x="1306" y="894"/>
                      <a:pt x="4288" y="-625"/>
                      <a:pt x="7060" y="292"/>
                    </a:cubicBezTo>
                    <a:cubicBezTo>
                      <a:pt x="9821" y="1198"/>
                      <a:pt x="13508" y="5843"/>
                      <a:pt x="12598" y="8608"/>
                    </a:cubicBezTo>
                    <a:cubicBezTo>
                      <a:pt x="11677" y="11383"/>
                      <a:pt x="7224" y="9576"/>
                      <a:pt x="4448" y="8670"/>
                    </a:cubicBezTo>
                    <a:cubicBezTo>
                      <a:pt x="1686" y="7753"/>
                      <a:pt x="-509" y="6445"/>
                      <a:pt x="401" y="367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6" name="Free-form: Shape 1914">
                <a:extLst>
                  <a:ext uri="{FF2B5EF4-FFF2-40B4-BE49-F238E27FC236}">
                    <a16:creationId xmlns:a16="http://schemas.microsoft.com/office/drawing/2014/main" id="{C2FA80B2-CFE1-F47C-1C63-C74AE0B7A6B8}"/>
                  </a:ext>
                </a:extLst>
              </p:cNvPr>
              <p:cNvSpPr/>
              <p:nvPr/>
            </p:nvSpPr>
            <p:spPr>
              <a:xfrm>
                <a:off x="5538575" y="5366382"/>
                <a:ext cx="12553" cy="10072"/>
              </a:xfrm>
              <a:custGeom>
                <a:avLst/>
                <a:gdLst>
                  <a:gd name="connsiteX0" fmla="*/ 371 w 12553"/>
                  <a:gd name="connsiteY0" fmla="*/ 3639 h 10072"/>
                  <a:gd name="connsiteX1" fmla="*/ 7050 w 12553"/>
                  <a:gd name="connsiteY1" fmla="*/ 261 h 10072"/>
                  <a:gd name="connsiteX2" fmla="*/ 12583 w 12553"/>
                  <a:gd name="connsiteY2" fmla="*/ 8588 h 10072"/>
                  <a:gd name="connsiteX3" fmla="*/ 4428 w 12553"/>
                  <a:gd name="connsiteY3" fmla="*/ 8639 h 10072"/>
                  <a:gd name="connsiteX4" fmla="*/ 371 w 12553"/>
                  <a:gd name="connsiteY4" fmla="*/ 3639 h 10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3" h="10072">
                    <a:moveTo>
                      <a:pt x="371" y="3639"/>
                    </a:moveTo>
                    <a:cubicBezTo>
                      <a:pt x="1301" y="864"/>
                      <a:pt x="4268" y="-645"/>
                      <a:pt x="7050" y="261"/>
                    </a:cubicBezTo>
                    <a:cubicBezTo>
                      <a:pt x="9801" y="1168"/>
                      <a:pt x="13483" y="5823"/>
                      <a:pt x="12583" y="8588"/>
                    </a:cubicBezTo>
                    <a:cubicBezTo>
                      <a:pt x="11668" y="11374"/>
                      <a:pt x="7204" y="9546"/>
                      <a:pt x="4428" y="8639"/>
                    </a:cubicBezTo>
                    <a:cubicBezTo>
                      <a:pt x="1666" y="7723"/>
                      <a:pt x="-524" y="6425"/>
                      <a:pt x="371" y="363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7" name="Free-form: Shape 1915">
                <a:extLst>
                  <a:ext uri="{FF2B5EF4-FFF2-40B4-BE49-F238E27FC236}">
                    <a16:creationId xmlns:a16="http://schemas.microsoft.com/office/drawing/2014/main" id="{EA665A68-4F00-2A7F-EEE8-A884AA84778E}"/>
                  </a:ext>
                </a:extLst>
              </p:cNvPr>
              <p:cNvSpPr/>
              <p:nvPr/>
            </p:nvSpPr>
            <p:spPr>
              <a:xfrm>
                <a:off x="5529552" y="5406955"/>
                <a:ext cx="12550" cy="10076"/>
              </a:xfrm>
              <a:custGeom>
                <a:avLst/>
                <a:gdLst>
                  <a:gd name="connsiteX0" fmla="*/ 376 w 12550"/>
                  <a:gd name="connsiteY0" fmla="*/ 3645 h 10076"/>
                  <a:gd name="connsiteX1" fmla="*/ 7045 w 12550"/>
                  <a:gd name="connsiteY1" fmla="*/ 257 h 10076"/>
                  <a:gd name="connsiteX2" fmla="*/ 12578 w 12550"/>
                  <a:gd name="connsiteY2" fmla="*/ 8593 h 10076"/>
                  <a:gd name="connsiteX3" fmla="*/ 4422 w 12550"/>
                  <a:gd name="connsiteY3" fmla="*/ 8635 h 10076"/>
                  <a:gd name="connsiteX4" fmla="*/ 376 w 12550"/>
                  <a:gd name="connsiteY4" fmla="*/ 3645 h 10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0" h="10076">
                    <a:moveTo>
                      <a:pt x="376" y="3645"/>
                    </a:moveTo>
                    <a:cubicBezTo>
                      <a:pt x="1291" y="869"/>
                      <a:pt x="4273" y="-650"/>
                      <a:pt x="7045" y="257"/>
                    </a:cubicBezTo>
                    <a:cubicBezTo>
                      <a:pt x="9811" y="1173"/>
                      <a:pt x="13488" y="5828"/>
                      <a:pt x="12578" y="8593"/>
                    </a:cubicBezTo>
                    <a:cubicBezTo>
                      <a:pt x="11678" y="11369"/>
                      <a:pt x="7204" y="9551"/>
                      <a:pt x="4422" y="8635"/>
                    </a:cubicBezTo>
                    <a:cubicBezTo>
                      <a:pt x="1661" y="7728"/>
                      <a:pt x="-529" y="6431"/>
                      <a:pt x="376" y="364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8" name="Free-form: Shape 1916">
                <a:extLst>
                  <a:ext uri="{FF2B5EF4-FFF2-40B4-BE49-F238E27FC236}">
                    <a16:creationId xmlns:a16="http://schemas.microsoft.com/office/drawing/2014/main" id="{2A6196E9-B3EA-77B5-E634-665D0FA5F67D}"/>
                  </a:ext>
                </a:extLst>
              </p:cNvPr>
              <p:cNvSpPr/>
              <p:nvPr/>
            </p:nvSpPr>
            <p:spPr>
              <a:xfrm>
                <a:off x="5512508" y="5448130"/>
                <a:ext cx="12554" cy="10066"/>
              </a:xfrm>
              <a:custGeom>
                <a:avLst/>
                <a:gdLst>
                  <a:gd name="connsiteX0" fmla="*/ 375 w 12554"/>
                  <a:gd name="connsiteY0" fmla="*/ 3641 h 10066"/>
                  <a:gd name="connsiteX1" fmla="*/ 7034 w 12554"/>
                  <a:gd name="connsiteY1" fmla="*/ 253 h 10066"/>
                  <a:gd name="connsiteX2" fmla="*/ 12587 w 12554"/>
                  <a:gd name="connsiteY2" fmla="*/ 8590 h 10066"/>
                  <a:gd name="connsiteX3" fmla="*/ 4442 w 12554"/>
                  <a:gd name="connsiteY3" fmla="*/ 8631 h 10066"/>
                  <a:gd name="connsiteX4" fmla="*/ 375 w 12554"/>
                  <a:gd name="connsiteY4" fmla="*/ 3641 h 10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4" h="10066">
                    <a:moveTo>
                      <a:pt x="375" y="3641"/>
                    </a:moveTo>
                    <a:cubicBezTo>
                      <a:pt x="1290" y="866"/>
                      <a:pt x="4262" y="-653"/>
                      <a:pt x="7034" y="253"/>
                    </a:cubicBezTo>
                    <a:cubicBezTo>
                      <a:pt x="9815" y="1159"/>
                      <a:pt x="13482" y="5814"/>
                      <a:pt x="12587" y="8590"/>
                    </a:cubicBezTo>
                    <a:cubicBezTo>
                      <a:pt x="11661" y="11355"/>
                      <a:pt x="7214" y="9527"/>
                      <a:pt x="4442" y="8631"/>
                    </a:cubicBezTo>
                    <a:cubicBezTo>
                      <a:pt x="1670" y="7725"/>
                      <a:pt x="-525" y="6417"/>
                      <a:pt x="375" y="364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29" name="Free-form: Shape 1917">
                <a:extLst>
                  <a:ext uri="{FF2B5EF4-FFF2-40B4-BE49-F238E27FC236}">
                    <a16:creationId xmlns:a16="http://schemas.microsoft.com/office/drawing/2014/main" id="{D241AE85-F8A0-2218-AD38-A4DABDF6FA63}"/>
                  </a:ext>
                </a:extLst>
              </p:cNvPr>
              <p:cNvSpPr/>
              <p:nvPr/>
            </p:nvSpPr>
            <p:spPr>
              <a:xfrm>
                <a:off x="5488440" y="5490894"/>
                <a:ext cx="12558" cy="10067"/>
              </a:xfrm>
              <a:custGeom>
                <a:avLst/>
                <a:gdLst>
                  <a:gd name="connsiteX0" fmla="*/ 376 w 12558"/>
                  <a:gd name="connsiteY0" fmla="*/ 3638 h 10067"/>
                  <a:gd name="connsiteX1" fmla="*/ 7045 w 12558"/>
                  <a:gd name="connsiteY1" fmla="*/ 250 h 10067"/>
                  <a:gd name="connsiteX2" fmla="*/ 12588 w 12558"/>
                  <a:gd name="connsiteY2" fmla="*/ 8577 h 10067"/>
                  <a:gd name="connsiteX3" fmla="*/ 4433 w 12558"/>
                  <a:gd name="connsiteY3" fmla="*/ 8618 h 10067"/>
                  <a:gd name="connsiteX4" fmla="*/ 376 w 12558"/>
                  <a:gd name="connsiteY4" fmla="*/ 3638 h 10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8" h="10067">
                    <a:moveTo>
                      <a:pt x="376" y="3638"/>
                    </a:moveTo>
                    <a:cubicBezTo>
                      <a:pt x="1291" y="853"/>
                      <a:pt x="4273" y="-656"/>
                      <a:pt x="7045" y="250"/>
                    </a:cubicBezTo>
                    <a:cubicBezTo>
                      <a:pt x="9816" y="1156"/>
                      <a:pt x="13503" y="5801"/>
                      <a:pt x="12588" y="8577"/>
                    </a:cubicBezTo>
                    <a:cubicBezTo>
                      <a:pt x="11673" y="11352"/>
                      <a:pt x="7214" y="9534"/>
                      <a:pt x="4433" y="8618"/>
                    </a:cubicBezTo>
                    <a:cubicBezTo>
                      <a:pt x="1666" y="7722"/>
                      <a:pt x="-519" y="6424"/>
                      <a:pt x="376" y="3638"/>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0" name="Free-form: Shape 1918">
                <a:extLst>
                  <a:ext uri="{FF2B5EF4-FFF2-40B4-BE49-F238E27FC236}">
                    <a16:creationId xmlns:a16="http://schemas.microsoft.com/office/drawing/2014/main" id="{22F30127-A773-D6A4-CFBB-C75E55775744}"/>
                  </a:ext>
                </a:extLst>
              </p:cNvPr>
              <p:cNvSpPr/>
              <p:nvPr/>
            </p:nvSpPr>
            <p:spPr>
              <a:xfrm>
                <a:off x="5448333" y="5514998"/>
                <a:ext cx="12547" cy="10069"/>
              </a:xfrm>
              <a:custGeom>
                <a:avLst/>
                <a:gdLst>
                  <a:gd name="connsiteX0" fmla="*/ 383 w 12547"/>
                  <a:gd name="connsiteY0" fmla="*/ 3631 h 10069"/>
                  <a:gd name="connsiteX1" fmla="*/ 7042 w 12547"/>
                  <a:gd name="connsiteY1" fmla="*/ 253 h 10069"/>
                  <a:gd name="connsiteX2" fmla="*/ 12585 w 12547"/>
                  <a:gd name="connsiteY2" fmla="*/ 8579 h 10069"/>
                  <a:gd name="connsiteX3" fmla="*/ 4446 w 12547"/>
                  <a:gd name="connsiteY3" fmla="*/ 8621 h 10069"/>
                  <a:gd name="connsiteX4" fmla="*/ 383 w 12547"/>
                  <a:gd name="connsiteY4" fmla="*/ 3631 h 10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7" h="10069">
                    <a:moveTo>
                      <a:pt x="383" y="3631"/>
                    </a:moveTo>
                    <a:cubicBezTo>
                      <a:pt x="1299" y="845"/>
                      <a:pt x="4271" y="-664"/>
                      <a:pt x="7042" y="253"/>
                    </a:cubicBezTo>
                    <a:cubicBezTo>
                      <a:pt x="9814" y="1149"/>
                      <a:pt x="13480" y="5814"/>
                      <a:pt x="12585" y="8579"/>
                    </a:cubicBezTo>
                    <a:cubicBezTo>
                      <a:pt x="11680" y="11355"/>
                      <a:pt x="7217" y="9527"/>
                      <a:pt x="4446" y="8621"/>
                    </a:cubicBezTo>
                    <a:cubicBezTo>
                      <a:pt x="1659" y="7714"/>
                      <a:pt x="-522" y="6406"/>
                      <a:pt x="383" y="363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1" name="Free-form: Shape 1919">
                <a:extLst>
                  <a:ext uri="{FF2B5EF4-FFF2-40B4-BE49-F238E27FC236}">
                    <a16:creationId xmlns:a16="http://schemas.microsoft.com/office/drawing/2014/main" id="{7350E7AE-4189-C904-12AF-366A567EBE87}"/>
                  </a:ext>
                </a:extLst>
              </p:cNvPr>
              <p:cNvSpPr/>
              <p:nvPr/>
            </p:nvSpPr>
            <p:spPr>
              <a:xfrm>
                <a:off x="5397192" y="5506966"/>
                <a:ext cx="12551" cy="10068"/>
              </a:xfrm>
              <a:custGeom>
                <a:avLst/>
                <a:gdLst>
                  <a:gd name="connsiteX0" fmla="*/ 391 w 12551"/>
                  <a:gd name="connsiteY0" fmla="*/ 3615 h 10068"/>
                  <a:gd name="connsiteX1" fmla="*/ 7050 w 12551"/>
                  <a:gd name="connsiteY1" fmla="*/ 258 h 10068"/>
                  <a:gd name="connsiteX2" fmla="*/ 12594 w 12551"/>
                  <a:gd name="connsiteY2" fmla="*/ 8564 h 10068"/>
                  <a:gd name="connsiteX3" fmla="*/ 4449 w 12551"/>
                  <a:gd name="connsiteY3" fmla="*/ 8625 h 10068"/>
                  <a:gd name="connsiteX4" fmla="*/ 391 w 12551"/>
                  <a:gd name="connsiteY4" fmla="*/ 3615 h 10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1" h="10068">
                    <a:moveTo>
                      <a:pt x="391" y="3615"/>
                    </a:moveTo>
                    <a:cubicBezTo>
                      <a:pt x="1307" y="850"/>
                      <a:pt x="4279" y="-669"/>
                      <a:pt x="7050" y="258"/>
                    </a:cubicBezTo>
                    <a:cubicBezTo>
                      <a:pt x="9812" y="1164"/>
                      <a:pt x="13493" y="5799"/>
                      <a:pt x="12594" y="8564"/>
                    </a:cubicBezTo>
                    <a:cubicBezTo>
                      <a:pt x="11678" y="11360"/>
                      <a:pt x="7210" y="9532"/>
                      <a:pt x="4449" y="8625"/>
                    </a:cubicBezTo>
                    <a:cubicBezTo>
                      <a:pt x="1667" y="7709"/>
                      <a:pt x="-524" y="6401"/>
                      <a:pt x="391" y="361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2" name="Free-form: Shape 1920">
                <a:extLst>
                  <a:ext uri="{FF2B5EF4-FFF2-40B4-BE49-F238E27FC236}">
                    <a16:creationId xmlns:a16="http://schemas.microsoft.com/office/drawing/2014/main" id="{3FBFE18E-EB0C-EE11-DD2E-ACA5FBCA7350}"/>
                  </a:ext>
                </a:extLst>
              </p:cNvPr>
              <p:cNvSpPr/>
              <p:nvPr/>
            </p:nvSpPr>
            <p:spPr>
              <a:xfrm>
                <a:off x="5322997" y="5078198"/>
                <a:ext cx="12540" cy="10066"/>
              </a:xfrm>
              <a:custGeom>
                <a:avLst/>
                <a:gdLst>
                  <a:gd name="connsiteX0" fmla="*/ 394 w 12540"/>
                  <a:gd name="connsiteY0" fmla="*/ 3670 h 10066"/>
                  <a:gd name="connsiteX1" fmla="*/ 7053 w 12540"/>
                  <a:gd name="connsiteY1" fmla="*/ 292 h 10066"/>
                  <a:gd name="connsiteX2" fmla="*/ 12586 w 12540"/>
                  <a:gd name="connsiteY2" fmla="*/ 8598 h 10066"/>
                  <a:gd name="connsiteX3" fmla="*/ 4451 w 12540"/>
                  <a:gd name="connsiteY3" fmla="*/ 8670 h 10066"/>
                  <a:gd name="connsiteX4" fmla="*/ 394 w 12540"/>
                  <a:gd name="connsiteY4" fmla="*/ 3670 h 10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0" h="10066">
                    <a:moveTo>
                      <a:pt x="394" y="3670"/>
                    </a:moveTo>
                    <a:cubicBezTo>
                      <a:pt x="1299" y="884"/>
                      <a:pt x="4271" y="-625"/>
                      <a:pt x="7053" y="292"/>
                    </a:cubicBezTo>
                    <a:cubicBezTo>
                      <a:pt x="9825" y="1198"/>
                      <a:pt x="13496" y="5843"/>
                      <a:pt x="12586" y="8598"/>
                    </a:cubicBezTo>
                    <a:cubicBezTo>
                      <a:pt x="11681" y="11394"/>
                      <a:pt x="7212" y="9571"/>
                      <a:pt x="4451" y="8670"/>
                    </a:cubicBezTo>
                    <a:cubicBezTo>
                      <a:pt x="1680" y="7743"/>
                      <a:pt x="-511" y="6435"/>
                      <a:pt x="394" y="367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3" name="Free-form: Shape 1921">
                <a:extLst>
                  <a:ext uri="{FF2B5EF4-FFF2-40B4-BE49-F238E27FC236}">
                    <a16:creationId xmlns:a16="http://schemas.microsoft.com/office/drawing/2014/main" id="{A59210C8-DB01-F836-DB9A-B5545AF53635}"/>
                  </a:ext>
                </a:extLst>
              </p:cNvPr>
              <p:cNvSpPr/>
              <p:nvPr/>
            </p:nvSpPr>
            <p:spPr>
              <a:xfrm>
                <a:off x="5376132" y="5074178"/>
                <a:ext cx="12560" cy="10067"/>
              </a:xfrm>
              <a:custGeom>
                <a:avLst/>
                <a:gdLst>
                  <a:gd name="connsiteX0" fmla="*/ 387 w 12560"/>
                  <a:gd name="connsiteY0" fmla="*/ 3664 h 10067"/>
                  <a:gd name="connsiteX1" fmla="*/ 7061 w 12560"/>
                  <a:gd name="connsiteY1" fmla="*/ 286 h 10067"/>
                  <a:gd name="connsiteX2" fmla="*/ 12604 w 12560"/>
                  <a:gd name="connsiteY2" fmla="*/ 8613 h 10067"/>
                  <a:gd name="connsiteX3" fmla="*/ 4449 w 12560"/>
                  <a:gd name="connsiteY3" fmla="*/ 8664 h 10067"/>
                  <a:gd name="connsiteX4" fmla="*/ 387 w 12560"/>
                  <a:gd name="connsiteY4" fmla="*/ 3664 h 10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0" h="10067">
                    <a:moveTo>
                      <a:pt x="387" y="3664"/>
                    </a:moveTo>
                    <a:cubicBezTo>
                      <a:pt x="1307" y="899"/>
                      <a:pt x="4289" y="-620"/>
                      <a:pt x="7061" y="286"/>
                    </a:cubicBezTo>
                    <a:cubicBezTo>
                      <a:pt x="9822" y="1193"/>
                      <a:pt x="13504" y="5837"/>
                      <a:pt x="12604" y="8613"/>
                    </a:cubicBezTo>
                    <a:cubicBezTo>
                      <a:pt x="11679" y="11388"/>
                      <a:pt x="7220" y="9571"/>
                      <a:pt x="4449" y="8664"/>
                    </a:cubicBezTo>
                    <a:cubicBezTo>
                      <a:pt x="1688" y="7758"/>
                      <a:pt x="-513" y="6440"/>
                      <a:pt x="387" y="36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4" name="Free-form: Shape 1922">
                <a:extLst>
                  <a:ext uri="{FF2B5EF4-FFF2-40B4-BE49-F238E27FC236}">
                    <a16:creationId xmlns:a16="http://schemas.microsoft.com/office/drawing/2014/main" id="{AF30B3D6-F6C2-F5F3-17CD-B2BDC9697C0A}"/>
                  </a:ext>
                </a:extLst>
              </p:cNvPr>
              <p:cNvSpPr/>
              <p:nvPr/>
            </p:nvSpPr>
            <p:spPr>
              <a:xfrm>
                <a:off x="5432292" y="5056108"/>
                <a:ext cx="12544" cy="10066"/>
              </a:xfrm>
              <a:custGeom>
                <a:avLst/>
                <a:gdLst>
                  <a:gd name="connsiteX0" fmla="*/ 388 w 12544"/>
                  <a:gd name="connsiteY0" fmla="*/ 3656 h 10066"/>
                  <a:gd name="connsiteX1" fmla="*/ 7047 w 12544"/>
                  <a:gd name="connsiteY1" fmla="*/ 288 h 10066"/>
                  <a:gd name="connsiteX2" fmla="*/ 12580 w 12544"/>
                  <a:gd name="connsiteY2" fmla="*/ 8604 h 10066"/>
                  <a:gd name="connsiteX3" fmla="*/ 4445 w 12544"/>
                  <a:gd name="connsiteY3" fmla="*/ 8666 h 10066"/>
                  <a:gd name="connsiteX4" fmla="*/ 388 w 12544"/>
                  <a:gd name="connsiteY4" fmla="*/ 3656 h 10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4" h="10066">
                    <a:moveTo>
                      <a:pt x="388" y="3656"/>
                    </a:moveTo>
                    <a:cubicBezTo>
                      <a:pt x="1293" y="901"/>
                      <a:pt x="4276" y="-618"/>
                      <a:pt x="7047" y="288"/>
                    </a:cubicBezTo>
                    <a:cubicBezTo>
                      <a:pt x="9814" y="1194"/>
                      <a:pt x="13490" y="5839"/>
                      <a:pt x="12580" y="8604"/>
                    </a:cubicBezTo>
                    <a:cubicBezTo>
                      <a:pt x="11675" y="11390"/>
                      <a:pt x="7217" y="9578"/>
                      <a:pt x="4445" y="8666"/>
                    </a:cubicBezTo>
                    <a:cubicBezTo>
                      <a:pt x="1664" y="7760"/>
                      <a:pt x="-527" y="6431"/>
                      <a:pt x="388" y="365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5" name="Free-form: Shape 1923">
                <a:extLst>
                  <a:ext uri="{FF2B5EF4-FFF2-40B4-BE49-F238E27FC236}">
                    <a16:creationId xmlns:a16="http://schemas.microsoft.com/office/drawing/2014/main" id="{93CABE94-FD46-2DA7-3347-B3584BE343AB}"/>
                  </a:ext>
                </a:extLst>
              </p:cNvPr>
              <p:cNvSpPr/>
              <p:nvPr/>
            </p:nvSpPr>
            <p:spPr>
              <a:xfrm>
                <a:off x="5481424" y="5026983"/>
                <a:ext cx="12546" cy="10069"/>
              </a:xfrm>
              <a:custGeom>
                <a:avLst/>
                <a:gdLst>
                  <a:gd name="connsiteX0" fmla="*/ 378 w 12546"/>
                  <a:gd name="connsiteY0" fmla="*/ 3664 h 10069"/>
                  <a:gd name="connsiteX1" fmla="*/ 7032 w 12546"/>
                  <a:gd name="connsiteY1" fmla="*/ 297 h 10069"/>
                  <a:gd name="connsiteX2" fmla="*/ 12580 w 12546"/>
                  <a:gd name="connsiteY2" fmla="*/ 8623 h 10069"/>
                  <a:gd name="connsiteX3" fmla="*/ 4440 w 12546"/>
                  <a:gd name="connsiteY3" fmla="*/ 8664 h 10069"/>
                  <a:gd name="connsiteX4" fmla="*/ 378 w 12546"/>
                  <a:gd name="connsiteY4" fmla="*/ 3664 h 10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6" h="10069">
                    <a:moveTo>
                      <a:pt x="378" y="3664"/>
                    </a:moveTo>
                    <a:cubicBezTo>
                      <a:pt x="1283" y="889"/>
                      <a:pt x="4266" y="-620"/>
                      <a:pt x="7032" y="297"/>
                    </a:cubicBezTo>
                    <a:cubicBezTo>
                      <a:pt x="9798" y="1193"/>
                      <a:pt x="13485" y="5837"/>
                      <a:pt x="12580" y="8623"/>
                    </a:cubicBezTo>
                    <a:cubicBezTo>
                      <a:pt x="11665" y="11399"/>
                      <a:pt x="7207" y="9571"/>
                      <a:pt x="4440" y="8664"/>
                    </a:cubicBezTo>
                    <a:cubicBezTo>
                      <a:pt x="1664" y="7758"/>
                      <a:pt x="-522" y="6440"/>
                      <a:pt x="378" y="36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6" name="Free-form: Shape 1924">
                <a:extLst>
                  <a:ext uri="{FF2B5EF4-FFF2-40B4-BE49-F238E27FC236}">
                    <a16:creationId xmlns:a16="http://schemas.microsoft.com/office/drawing/2014/main" id="{AECDDC4A-8600-4B2C-6F95-49245CCE9CF0}"/>
                  </a:ext>
                </a:extLst>
              </p:cNvPr>
              <p:cNvSpPr/>
              <p:nvPr/>
            </p:nvSpPr>
            <p:spPr>
              <a:xfrm>
                <a:off x="5507906" y="5010671"/>
                <a:ext cx="12547" cy="10061"/>
              </a:xfrm>
              <a:custGeom>
                <a:avLst/>
                <a:gdLst>
                  <a:gd name="connsiteX0" fmla="*/ 381 w 12547"/>
                  <a:gd name="connsiteY0" fmla="*/ 3665 h 10061"/>
                  <a:gd name="connsiteX1" fmla="*/ 7040 w 12547"/>
                  <a:gd name="connsiteY1" fmla="*/ 297 h 10061"/>
                  <a:gd name="connsiteX2" fmla="*/ 12578 w 12547"/>
                  <a:gd name="connsiteY2" fmla="*/ 8613 h 10061"/>
                  <a:gd name="connsiteX3" fmla="*/ 4428 w 12547"/>
                  <a:gd name="connsiteY3" fmla="*/ 8665 h 10061"/>
                  <a:gd name="connsiteX4" fmla="*/ 381 w 12547"/>
                  <a:gd name="connsiteY4" fmla="*/ 3665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7" h="10061">
                    <a:moveTo>
                      <a:pt x="381" y="3665"/>
                    </a:moveTo>
                    <a:cubicBezTo>
                      <a:pt x="1296" y="900"/>
                      <a:pt x="4258" y="-620"/>
                      <a:pt x="7040" y="297"/>
                    </a:cubicBezTo>
                    <a:cubicBezTo>
                      <a:pt x="9801" y="1203"/>
                      <a:pt x="13483" y="5838"/>
                      <a:pt x="12578" y="8613"/>
                    </a:cubicBezTo>
                    <a:cubicBezTo>
                      <a:pt x="11668" y="11389"/>
                      <a:pt x="7210" y="9571"/>
                      <a:pt x="4428" y="8665"/>
                    </a:cubicBezTo>
                    <a:cubicBezTo>
                      <a:pt x="1666" y="7748"/>
                      <a:pt x="-534" y="6440"/>
                      <a:pt x="381" y="366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7" name="Free-form: Shape 1925">
                <a:extLst>
                  <a:ext uri="{FF2B5EF4-FFF2-40B4-BE49-F238E27FC236}">
                    <a16:creationId xmlns:a16="http://schemas.microsoft.com/office/drawing/2014/main" id="{241DF506-C23C-4FE0-64AB-5DA1BCE6D5B7}"/>
                  </a:ext>
                </a:extLst>
              </p:cNvPr>
              <p:cNvSpPr/>
              <p:nvPr/>
            </p:nvSpPr>
            <p:spPr>
              <a:xfrm>
                <a:off x="5548008" y="4958456"/>
                <a:ext cx="12549" cy="10061"/>
              </a:xfrm>
              <a:custGeom>
                <a:avLst/>
                <a:gdLst>
                  <a:gd name="connsiteX0" fmla="*/ 377 w 12549"/>
                  <a:gd name="connsiteY0" fmla="*/ 3659 h 10061"/>
                  <a:gd name="connsiteX1" fmla="*/ 7036 w 12549"/>
                  <a:gd name="connsiteY1" fmla="*/ 302 h 10061"/>
                  <a:gd name="connsiteX2" fmla="*/ 12579 w 12549"/>
                  <a:gd name="connsiteY2" fmla="*/ 8618 h 10061"/>
                  <a:gd name="connsiteX3" fmla="*/ 4445 w 12549"/>
                  <a:gd name="connsiteY3" fmla="*/ 8670 h 10061"/>
                  <a:gd name="connsiteX4" fmla="*/ 377 w 12549"/>
                  <a:gd name="connsiteY4" fmla="*/ 3659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9" h="10061">
                    <a:moveTo>
                      <a:pt x="377" y="3659"/>
                    </a:moveTo>
                    <a:cubicBezTo>
                      <a:pt x="1298" y="904"/>
                      <a:pt x="4265" y="-615"/>
                      <a:pt x="7036" y="302"/>
                    </a:cubicBezTo>
                    <a:cubicBezTo>
                      <a:pt x="9808" y="1208"/>
                      <a:pt x="13474" y="5843"/>
                      <a:pt x="12579" y="8618"/>
                    </a:cubicBezTo>
                    <a:cubicBezTo>
                      <a:pt x="11669" y="11394"/>
                      <a:pt x="7206" y="9576"/>
                      <a:pt x="4445" y="8670"/>
                    </a:cubicBezTo>
                    <a:cubicBezTo>
                      <a:pt x="1663" y="7763"/>
                      <a:pt x="-538" y="6445"/>
                      <a:pt x="377" y="365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38" name="Free-form: Shape 1926">
                <a:extLst>
                  <a:ext uri="{FF2B5EF4-FFF2-40B4-BE49-F238E27FC236}">
                    <a16:creationId xmlns:a16="http://schemas.microsoft.com/office/drawing/2014/main" id="{B6530371-B781-A3EB-6DF5-C9B02955C8B9}"/>
                  </a:ext>
                </a:extLst>
              </p:cNvPr>
              <p:cNvSpPr/>
              <p:nvPr/>
            </p:nvSpPr>
            <p:spPr>
              <a:xfrm>
                <a:off x="5129881" y="4994600"/>
                <a:ext cx="12543" cy="10061"/>
              </a:xfrm>
              <a:custGeom>
                <a:avLst/>
                <a:gdLst>
                  <a:gd name="connsiteX0" fmla="*/ 413 w 12543"/>
                  <a:gd name="connsiteY0" fmla="*/ 3675 h 10061"/>
                  <a:gd name="connsiteX1" fmla="*/ 7077 w 12543"/>
                  <a:gd name="connsiteY1" fmla="*/ 297 h 10061"/>
                  <a:gd name="connsiteX2" fmla="*/ 12610 w 12543"/>
                  <a:gd name="connsiteY2" fmla="*/ 8614 h 10061"/>
                  <a:gd name="connsiteX3" fmla="*/ 4476 w 12543"/>
                  <a:gd name="connsiteY3" fmla="*/ 8675 h 10061"/>
                  <a:gd name="connsiteX4" fmla="*/ 413 w 12543"/>
                  <a:gd name="connsiteY4" fmla="*/ 3675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3" h="10061">
                    <a:moveTo>
                      <a:pt x="413" y="3675"/>
                    </a:moveTo>
                    <a:cubicBezTo>
                      <a:pt x="1323" y="910"/>
                      <a:pt x="4296" y="-619"/>
                      <a:pt x="7077" y="297"/>
                    </a:cubicBezTo>
                    <a:cubicBezTo>
                      <a:pt x="9839" y="1204"/>
                      <a:pt x="13505" y="5848"/>
                      <a:pt x="12610" y="8614"/>
                    </a:cubicBezTo>
                    <a:cubicBezTo>
                      <a:pt x="11705" y="11389"/>
                      <a:pt x="7237" y="9571"/>
                      <a:pt x="4476" y="8675"/>
                    </a:cubicBezTo>
                    <a:cubicBezTo>
                      <a:pt x="1694" y="7759"/>
                      <a:pt x="-497" y="6451"/>
                      <a:pt x="413" y="367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339" name="Graphic 172">
                <a:extLst>
                  <a:ext uri="{FF2B5EF4-FFF2-40B4-BE49-F238E27FC236}">
                    <a16:creationId xmlns:a16="http://schemas.microsoft.com/office/drawing/2014/main" id="{AC5F49E1-AA14-3179-2DAE-7238ACC50409}"/>
                  </a:ext>
                </a:extLst>
              </p:cNvPr>
              <p:cNvGrpSpPr/>
              <p:nvPr/>
            </p:nvGrpSpPr>
            <p:grpSpPr>
              <a:xfrm>
                <a:off x="4996151" y="4931415"/>
                <a:ext cx="640352" cy="808169"/>
                <a:chOff x="4996151" y="4931415"/>
                <a:chExt cx="640352" cy="808169"/>
              </a:xfrm>
              <a:noFill/>
            </p:grpSpPr>
            <p:sp>
              <p:nvSpPr>
                <p:cNvPr id="340" name="Free-form: Shape 1928">
                  <a:extLst>
                    <a:ext uri="{FF2B5EF4-FFF2-40B4-BE49-F238E27FC236}">
                      <a16:creationId xmlns:a16="http://schemas.microsoft.com/office/drawing/2014/main" id="{984C23E8-CF05-496C-D9DA-4F52BD467D97}"/>
                    </a:ext>
                  </a:extLst>
                </p:cNvPr>
                <p:cNvSpPr/>
                <p:nvPr/>
              </p:nvSpPr>
              <p:spPr>
                <a:xfrm>
                  <a:off x="4996151" y="4931415"/>
                  <a:ext cx="640352" cy="808169"/>
                </a:xfrm>
                <a:custGeom>
                  <a:avLst/>
                  <a:gdLst>
                    <a:gd name="connsiteX0" fmla="*/ 165597 w 640352"/>
                    <a:gd name="connsiteY0" fmla="*/ 629121 h 808169"/>
                    <a:gd name="connsiteX1" fmla="*/ 188365 w 640352"/>
                    <a:gd name="connsiteY1" fmla="*/ 630208 h 808169"/>
                    <a:gd name="connsiteX2" fmla="*/ 217099 w 640352"/>
                    <a:gd name="connsiteY2" fmla="*/ 666042 h 808169"/>
                    <a:gd name="connsiteX3" fmla="*/ 243113 w 640352"/>
                    <a:gd name="connsiteY3" fmla="*/ 674178 h 808169"/>
                    <a:gd name="connsiteX4" fmla="*/ 235528 w 640352"/>
                    <a:gd name="connsiteY4" fmla="*/ 661145 h 808169"/>
                    <a:gd name="connsiteX5" fmla="*/ 212759 w 640352"/>
                    <a:gd name="connsiteY5" fmla="*/ 628570 h 808169"/>
                    <a:gd name="connsiteX6" fmla="*/ 179146 w 640352"/>
                    <a:gd name="connsiteY6" fmla="*/ 609039 h 808169"/>
                    <a:gd name="connsiteX7" fmla="*/ 193636 w 640352"/>
                    <a:gd name="connsiteY7" fmla="*/ 576093 h 808169"/>
                    <a:gd name="connsiteX8" fmla="*/ 155755 w 640352"/>
                    <a:gd name="connsiteY8" fmla="*/ 502766 h 808169"/>
                    <a:gd name="connsiteX9" fmla="*/ 129433 w 640352"/>
                    <a:gd name="connsiteY9" fmla="*/ 450737 h 808169"/>
                    <a:gd name="connsiteX10" fmla="*/ 121493 w 640352"/>
                    <a:gd name="connsiteY10" fmla="*/ 402333 h 808169"/>
                    <a:gd name="connsiteX11" fmla="*/ 112120 w 640352"/>
                    <a:gd name="connsiteY11" fmla="*/ 347431 h 808169"/>
                    <a:gd name="connsiteX12" fmla="*/ 116799 w 640352"/>
                    <a:gd name="connsiteY12" fmla="*/ 289629 h 808169"/>
                    <a:gd name="connsiteX13" fmla="*/ 130518 w 640352"/>
                    <a:gd name="connsiteY13" fmla="*/ 237976 h 808169"/>
                    <a:gd name="connsiteX14" fmla="*/ 135207 w 640352"/>
                    <a:gd name="connsiteY14" fmla="*/ 193892 h 808169"/>
                    <a:gd name="connsiteX15" fmla="*/ 152886 w 640352"/>
                    <a:gd name="connsiteY15" fmla="*/ 198959 h 808169"/>
                    <a:gd name="connsiteX16" fmla="*/ 221064 w 640352"/>
                    <a:gd name="connsiteY16" fmla="*/ 226405 h 808169"/>
                    <a:gd name="connsiteX17" fmla="*/ 290316 w 640352"/>
                    <a:gd name="connsiteY17" fmla="*/ 239773 h 808169"/>
                    <a:gd name="connsiteX18" fmla="*/ 349120 w 640352"/>
                    <a:gd name="connsiteY18" fmla="*/ 239057 h 808169"/>
                    <a:gd name="connsiteX19" fmla="*/ 403230 w 640352"/>
                    <a:gd name="connsiteY19" fmla="*/ 232914 h 808169"/>
                    <a:gd name="connsiteX20" fmla="*/ 469958 w 640352"/>
                    <a:gd name="connsiteY20" fmla="*/ 211966 h 808169"/>
                    <a:gd name="connsiteX21" fmla="*/ 522633 w 640352"/>
                    <a:gd name="connsiteY21" fmla="*/ 187759 h 808169"/>
                    <a:gd name="connsiteX22" fmla="*/ 521188 w 640352"/>
                    <a:gd name="connsiteY22" fmla="*/ 252790 h 808169"/>
                    <a:gd name="connsiteX23" fmla="*/ 519028 w 640352"/>
                    <a:gd name="connsiteY23" fmla="*/ 299387 h 808169"/>
                    <a:gd name="connsiteX24" fmla="*/ 524072 w 640352"/>
                    <a:gd name="connsiteY24" fmla="*/ 352116 h 808169"/>
                    <a:gd name="connsiteX25" fmla="*/ 528757 w 640352"/>
                    <a:gd name="connsiteY25" fmla="*/ 410649 h 808169"/>
                    <a:gd name="connsiteX26" fmla="*/ 519378 w 640352"/>
                    <a:gd name="connsiteY26" fmla="*/ 456885 h 808169"/>
                    <a:gd name="connsiteX27" fmla="*/ 511084 w 640352"/>
                    <a:gd name="connsiteY27" fmla="*/ 502045 h 808169"/>
                    <a:gd name="connsiteX28" fmla="*/ 489091 w 640352"/>
                    <a:gd name="connsiteY28" fmla="*/ 547566 h 808169"/>
                    <a:gd name="connsiteX29" fmla="*/ 460589 w 640352"/>
                    <a:gd name="connsiteY29" fmla="*/ 571042 h 808169"/>
                    <a:gd name="connsiteX30" fmla="*/ 425238 w 640352"/>
                    <a:gd name="connsiteY30" fmla="*/ 577185 h 808169"/>
                    <a:gd name="connsiteX31" fmla="*/ 390971 w 640352"/>
                    <a:gd name="connsiteY31" fmla="*/ 557324 h 808169"/>
                    <a:gd name="connsiteX32" fmla="*/ 368244 w 640352"/>
                    <a:gd name="connsiteY32" fmla="*/ 534553 h 808169"/>
                    <a:gd name="connsiteX33" fmla="*/ 331458 w 640352"/>
                    <a:gd name="connsiteY33" fmla="*/ 545403 h 808169"/>
                    <a:gd name="connsiteX34" fmla="*/ 280588 w 640352"/>
                    <a:gd name="connsiteY34" fmla="*/ 569590 h 808169"/>
                    <a:gd name="connsiteX35" fmla="*/ 253530 w 640352"/>
                    <a:gd name="connsiteY35" fmla="*/ 667500 h 808169"/>
                    <a:gd name="connsiteX36" fmla="*/ 282392 w 640352"/>
                    <a:gd name="connsiteY36" fmla="*/ 760693 h 808169"/>
                    <a:gd name="connsiteX37" fmla="*/ 282392 w 640352"/>
                    <a:gd name="connsiteY37" fmla="*/ 796105 h 808169"/>
                    <a:gd name="connsiteX38" fmla="*/ 331087 w 640352"/>
                    <a:gd name="connsiteY38" fmla="*/ 798268 h 808169"/>
                    <a:gd name="connsiteX39" fmla="*/ 331807 w 640352"/>
                    <a:gd name="connsiteY39" fmla="*/ 765389 h 808169"/>
                    <a:gd name="connsiteX40" fmla="*/ 367889 w 640352"/>
                    <a:gd name="connsiteY40" fmla="*/ 667500 h 808169"/>
                    <a:gd name="connsiteX41" fmla="*/ 430292 w 640352"/>
                    <a:gd name="connsiteY41" fmla="*/ 683391 h 808169"/>
                    <a:gd name="connsiteX42" fmla="*/ 501345 w 640352"/>
                    <a:gd name="connsiteY42" fmla="*/ 667850 h 808169"/>
                    <a:gd name="connsiteX43" fmla="*/ 569163 w 640352"/>
                    <a:gd name="connsiteY43" fmla="*/ 606438 h 808169"/>
                    <a:gd name="connsiteX44" fmla="*/ 605599 w 640352"/>
                    <a:gd name="connsiteY44" fmla="*/ 543230 h 808169"/>
                    <a:gd name="connsiteX45" fmla="*/ 626162 w 640352"/>
                    <a:gd name="connsiteY45" fmla="*/ 467370 h 808169"/>
                    <a:gd name="connsiteX46" fmla="*/ 617498 w 640352"/>
                    <a:gd name="connsiteY46" fmla="*/ 399460 h 808169"/>
                    <a:gd name="connsiteX47" fmla="*/ 612813 w 640352"/>
                    <a:gd name="connsiteY47" fmla="*/ 339495 h 808169"/>
                    <a:gd name="connsiteX48" fmla="*/ 615343 w 640352"/>
                    <a:gd name="connsiteY48" fmla="*/ 305520 h 808169"/>
                    <a:gd name="connsiteX49" fmla="*/ 607394 w 640352"/>
                    <a:gd name="connsiteY49" fmla="*/ 279510 h 808169"/>
                    <a:gd name="connsiteX50" fmla="*/ 610278 w 640352"/>
                    <a:gd name="connsiteY50" fmla="*/ 251328 h 808169"/>
                    <a:gd name="connsiteX51" fmla="*/ 605599 w 640352"/>
                    <a:gd name="connsiteY51" fmla="*/ 224958 h 808169"/>
                    <a:gd name="connsiteX52" fmla="*/ 615348 w 640352"/>
                    <a:gd name="connsiteY52" fmla="*/ 189577 h 808169"/>
                    <a:gd name="connsiteX53" fmla="*/ 617863 w 640352"/>
                    <a:gd name="connsiteY53" fmla="*/ 148742 h 808169"/>
                    <a:gd name="connsiteX54" fmla="*/ 629052 w 640352"/>
                    <a:gd name="connsiteY54" fmla="*/ 94916 h 808169"/>
                    <a:gd name="connsiteX55" fmla="*/ 640231 w 640352"/>
                    <a:gd name="connsiteY55" fmla="*/ 50843 h 808169"/>
                    <a:gd name="connsiteX56" fmla="*/ 608844 w 640352"/>
                    <a:gd name="connsiteY56" fmla="*/ 16157 h 808169"/>
                    <a:gd name="connsiteX57" fmla="*/ 604159 w 640352"/>
                    <a:gd name="connsiteY57" fmla="*/ 12907 h 808169"/>
                    <a:gd name="connsiteX58" fmla="*/ 577097 w 640352"/>
                    <a:gd name="connsiteY58" fmla="*/ 626 h 808169"/>
                    <a:gd name="connsiteX59" fmla="*/ 546065 w 640352"/>
                    <a:gd name="connsiteY59" fmla="*/ 20497 h 808169"/>
                    <a:gd name="connsiteX60" fmla="*/ 519743 w 640352"/>
                    <a:gd name="connsiteY60" fmla="*/ 54813 h 808169"/>
                    <a:gd name="connsiteX61" fmla="*/ 498110 w 640352"/>
                    <a:gd name="connsiteY61" fmla="*/ 72151 h 808169"/>
                    <a:gd name="connsiteX62" fmla="*/ 479347 w 640352"/>
                    <a:gd name="connsiteY62" fmla="*/ 89118 h 808169"/>
                    <a:gd name="connsiteX63" fmla="*/ 439311 w 640352"/>
                    <a:gd name="connsiteY63" fmla="*/ 115138 h 808169"/>
                    <a:gd name="connsiteX64" fmla="*/ 394571 w 640352"/>
                    <a:gd name="connsiteY64" fmla="*/ 132846 h 808169"/>
                    <a:gd name="connsiteX65" fmla="*/ 350560 w 640352"/>
                    <a:gd name="connsiteY65" fmla="*/ 142954 h 808169"/>
                    <a:gd name="connsiteX66" fmla="*/ 300071 w 640352"/>
                    <a:gd name="connsiteY66" fmla="*/ 141142 h 808169"/>
                    <a:gd name="connsiteX67" fmla="*/ 247041 w 640352"/>
                    <a:gd name="connsiteY67" fmla="*/ 132846 h 808169"/>
                    <a:gd name="connsiteX68" fmla="*/ 204481 w 640352"/>
                    <a:gd name="connsiteY68" fmla="*/ 116945 h 808169"/>
                    <a:gd name="connsiteX69" fmla="*/ 162995 w 640352"/>
                    <a:gd name="connsiteY69" fmla="*/ 86965 h 808169"/>
                    <a:gd name="connsiteX70" fmla="*/ 128728 w 640352"/>
                    <a:gd name="connsiteY70" fmla="*/ 46507 h 808169"/>
                    <a:gd name="connsiteX71" fmla="*/ 71734 w 640352"/>
                    <a:gd name="connsiteY71" fmla="*/ 17614 h 808169"/>
                    <a:gd name="connsiteX72" fmla="*/ 33853 w 640352"/>
                    <a:gd name="connsiteY72" fmla="*/ 19050 h 808169"/>
                    <a:gd name="connsiteX73" fmla="*/ 19070 w 640352"/>
                    <a:gd name="connsiteY73" fmla="*/ 70714 h 808169"/>
                    <a:gd name="connsiteX74" fmla="*/ 26639 w 640352"/>
                    <a:gd name="connsiteY74" fmla="*/ 119834 h 808169"/>
                    <a:gd name="connsiteX75" fmla="*/ 28089 w 640352"/>
                    <a:gd name="connsiteY75" fmla="*/ 169335 h 808169"/>
                    <a:gd name="connsiteX76" fmla="*/ 34948 w 640352"/>
                    <a:gd name="connsiteY76" fmla="*/ 223151 h 808169"/>
                    <a:gd name="connsiteX77" fmla="*/ 29174 w 640352"/>
                    <a:gd name="connsiteY77" fmla="*/ 240489 h 808169"/>
                    <a:gd name="connsiteX78" fmla="*/ 20149 w 640352"/>
                    <a:gd name="connsiteY78" fmla="*/ 295391 h 808169"/>
                    <a:gd name="connsiteX79" fmla="*/ 8976 w 640352"/>
                    <a:gd name="connsiteY79" fmla="*/ 361499 h 808169"/>
                    <a:gd name="connsiteX80" fmla="*/ 7521 w 640352"/>
                    <a:gd name="connsiteY80" fmla="*/ 416411 h 808169"/>
                    <a:gd name="connsiteX81" fmla="*/ 21589 w 640352"/>
                    <a:gd name="connsiteY81" fmla="*/ 494084 h 808169"/>
                    <a:gd name="connsiteX82" fmla="*/ 49006 w 640352"/>
                    <a:gd name="connsiteY82" fmla="*/ 567777 h 808169"/>
                    <a:gd name="connsiteX83" fmla="*/ 78583 w 640352"/>
                    <a:gd name="connsiteY83" fmla="*/ 623040 h 808169"/>
                    <a:gd name="connsiteX84" fmla="*/ 165597 w 640352"/>
                    <a:gd name="connsiteY84" fmla="*/ 629121 h 80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640352" h="808169">
                      <a:moveTo>
                        <a:pt x="165597" y="629121"/>
                      </a:moveTo>
                      <a:cubicBezTo>
                        <a:pt x="174035" y="622988"/>
                        <a:pt x="179686" y="622051"/>
                        <a:pt x="188365" y="630208"/>
                      </a:cubicBezTo>
                      <a:cubicBezTo>
                        <a:pt x="197040" y="638354"/>
                        <a:pt x="209515" y="655723"/>
                        <a:pt x="217099" y="666042"/>
                      </a:cubicBezTo>
                      <a:cubicBezTo>
                        <a:pt x="224684" y="676351"/>
                        <a:pt x="237153" y="678524"/>
                        <a:pt x="243113" y="674178"/>
                      </a:cubicBezTo>
                      <a:cubicBezTo>
                        <a:pt x="249077" y="669832"/>
                        <a:pt x="243663" y="666042"/>
                        <a:pt x="235528" y="661145"/>
                      </a:cubicBezTo>
                      <a:cubicBezTo>
                        <a:pt x="227393" y="656269"/>
                        <a:pt x="219269" y="641603"/>
                        <a:pt x="212759" y="628570"/>
                      </a:cubicBezTo>
                      <a:cubicBezTo>
                        <a:pt x="206260" y="615558"/>
                        <a:pt x="191070" y="606325"/>
                        <a:pt x="179146" y="609039"/>
                      </a:cubicBezTo>
                      <a:cubicBezTo>
                        <a:pt x="179146" y="609039"/>
                        <a:pt x="194711" y="606433"/>
                        <a:pt x="193636" y="576093"/>
                      </a:cubicBezTo>
                      <a:cubicBezTo>
                        <a:pt x="192551" y="545748"/>
                        <a:pt x="187502" y="521551"/>
                        <a:pt x="155755" y="502766"/>
                      </a:cubicBezTo>
                      <a:cubicBezTo>
                        <a:pt x="155755" y="502766"/>
                        <a:pt x="153960" y="464821"/>
                        <a:pt x="129433" y="450737"/>
                      </a:cubicBezTo>
                      <a:cubicBezTo>
                        <a:pt x="129433" y="450737"/>
                        <a:pt x="132317" y="424738"/>
                        <a:pt x="121493" y="402333"/>
                      </a:cubicBezTo>
                      <a:cubicBezTo>
                        <a:pt x="121493" y="402333"/>
                        <a:pt x="125828" y="371267"/>
                        <a:pt x="112120" y="347431"/>
                      </a:cubicBezTo>
                      <a:cubicBezTo>
                        <a:pt x="112120" y="347431"/>
                        <a:pt x="123658" y="326833"/>
                        <a:pt x="116799" y="289629"/>
                      </a:cubicBezTo>
                      <a:cubicBezTo>
                        <a:pt x="116799" y="289629"/>
                        <a:pt x="135567" y="272281"/>
                        <a:pt x="130518" y="237976"/>
                      </a:cubicBezTo>
                      <a:cubicBezTo>
                        <a:pt x="130518" y="237976"/>
                        <a:pt x="140612" y="222085"/>
                        <a:pt x="135207" y="193892"/>
                      </a:cubicBezTo>
                      <a:cubicBezTo>
                        <a:pt x="135207" y="193892"/>
                        <a:pt x="142781" y="197512"/>
                        <a:pt x="152886" y="198959"/>
                      </a:cubicBezTo>
                      <a:cubicBezTo>
                        <a:pt x="152886" y="198959"/>
                        <a:pt x="177048" y="221348"/>
                        <a:pt x="221064" y="226405"/>
                      </a:cubicBezTo>
                      <a:cubicBezTo>
                        <a:pt x="221064" y="226405"/>
                        <a:pt x="232237" y="246642"/>
                        <a:pt x="290316" y="239773"/>
                      </a:cubicBezTo>
                      <a:cubicBezTo>
                        <a:pt x="290316" y="239773"/>
                        <a:pt x="312319" y="252064"/>
                        <a:pt x="349120" y="239057"/>
                      </a:cubicBezTo>
                      <a:cubicBezTo>
                        <a:pt x="349120" y="239057"/>
                        <a:pt x="375103" y="247363"/>
                        <a:pt x="403230" y="232914"/>
                      </a:cubicBezTo>
                      <a:cubicBezTo>
                        <a:pt x="403230" y="232914"/>
                        <a:pt x="448675" y="237610"/>
                        <a:pt x="469958" y="211966"/>
                      </a:cubicBezTo>
                      <a:cubicBezTo>
                        <a:pt x="469958" y="211966"/>
                        <a:pt x="504235" y="204392"/>
                        <a:pt x="522633" y="187759"/>
                      </a:cubicBezTo>
                      <a:cubicBezTo>
                        <a:pt x="522633" y="187759"/>
                        <a:pt x="506394" y="230030"/>
                        <a:pt x="521188" y="252790"/>
                      </a:cubicBezTo>
                      <a:cubicBezTo>
                        <a:pt x="521188" y="252790"/>
                        <a:pt x="506394" y="273738"/>
                        <a:pt x="519028" y="299387"/>
                      </a:cubicBezTo>
                      <a:cubicBezTo>
                        <a:pt x="519028" y="299387"/>
                        <a:pt x="507129" y="325757"/>
                        <a:pt x="524072" y="352116"/>
                      </a:cubicBezTo>
                      <a:cubicBezTo>
                        <a:pt x="524072" y="352116"/>
                        <a:pt x="510009" y="381030"/>
                        <a:pt x="528757" y="410649"/>
                      </a:cubicBezTo>
                      <a:cubicBezTo>
                        <a:pt x="528757" y="410649"/>
                        <a:pt x="512889" y="425093"/>
                        <a:pt x="519378" y="456885"/>
                      </a:cubicBezTo>
                      <a:cubicBezTo>
                        <a:pt x="519378" y="456885"/>
                        <a:pt x="502784" y="476036"/>
                        <a:pt x="511084" y="502045"/>
                      </a:cubicBezTo>
                      <a:cubicBezTo>
                        <a:pt x="511084" y="502045"/>
                        <a:pt x="487631" y="515047"/>
                        <a:pt x="489091" y="547566"/>
                      </a:cubicBezTo>
                      <a:cubicBezTo>
                        <a:pt x="489091" y="547566"/>
                        <a:pt x="458779" y="563096"/>
                        <a:pt x="460589" y="571042"/>
                      </a:cubicBezTo>
                      <a:cubicBezTo>
                        <a:pt x="460589" y="571042"/>
                        <a:pt x="438226" y="569595"/>
                        <a:pt x="425238" y="577185"/>
                      </a:cubicBezTo>
                      <a:cubicBezTo>
                        <a:pt x="425238" y="577185"/>
                        <a:pt x="420548" y="558410"/>
                        <a:pt x="390971" y="557324"/>
                      </a:cubicBezTo>
                      <a:cubicBezTo>
                        <a:pt x="390971" y="557324"/>
                        <a:pt x="388076" y="534553"/>
                        <a:pt x="368244" y="534553"/>
                      </a:cubicBezTo>
                      <a:cubicBezTo>
                        <a:pt x="348400" y="534553"/>
                        <a:pt x="331458" y="545403"/>
                        <a:pt x="331458" y="545403"/>
                      </a:cubicBezTo>
                      <a:cubicBezTo>
                        <a:pt x="331458" y="545403"/>
                        <a:pt x="296821" y="544306"/>
                        <a:pt x="280588" y="569590"/>
                      </a:cubicBezTo>
                      <a:cubicBezTo>
                        <a:pt x="264349" y="594883"/>
                        <a:pt x="251360" y="622710"/>
                        <a:pt x="253530" y="667500"/>
                      </a:cubicBezTo>
                      <a:cubicBezTo>
                        <a:pt x="255690" y="712294"/>
                        <a:pt x="275533" y="749858"/>
                        <a:pt x="282392" y="760693"/>
                      </a:cubicBezTo>
                      <a:lnTo>
                        <a:pt x="282392" y="796105"/>
                      </a:lnTo>
                      <a:cubicBezTo>
                        <a:pt x="282392" y="796105"/>
                        <a:pt x="304025" y="821749"/>
                        <a:pt x="331087" y="798268"/>
                      </a:cubicBezTo>
                      <a:cubicBezTo>
                        <a:pt x="331087" y="798268"/>
                        <a:pt x="330002" y="772629"/>
                        <a:pt x="331807" y="765389"/>
                      </a:cubicBezTo>
                      <a:cubicBezTo>
                        <a:pt x="333607" y="758170"/>
                        <a:pt x="365349" y="726377"/>
                        <a:pt x="367889" y="667500"/>
                      </a:cubicBezTo>
                      <a:cubicBezTo>
                        <a:pt x="367889" y="667500"/>
                        <a:pt x="387356" y="689173"/>
                        <a:pt x="430292" y="683391"/>
                      </a:cubicBezTo>
                      <a:cubicBezTo>
                        <a:pt x="430292" y="683391"/>
                        <a:pt x="468168" y="696393"/>
                        <a:pt x="501345" y="667850"/>
                      </a:cubicBezTo>
                      <a:cubicBezTo>
                        <a:pt x="501345" y="667850"/>
                        <a:pt x="545720" y="666763"/>
                        <a:pt x="569163" y="606438"/>
                      </a:cubicBezTo>
                      <a:cubicBezTo>
                        <a:pt x="569163" y="606438"/>
                        <a:pt x="598750" y="597046"/>
                        <a:pt x="605599" y="543230"/>
                      </a:cubicBezTo>
                      <a:cubicBezTo>
                        <a:pt x="605599" y="543230"/>
                        <a:pt x="631931" y="513250"/>
                        <a:pt x="626162" y="467370"/>
                      </a:cubicBezTo>
                      <a:cubicBezTo>
                        <a:pt x="626162" y="467370"/>
                        <a:pt x="635536" y="429805"/>
                        <a:pt x="617498" y="399460"/>
                      </a:cubicBezTo>
                      <a:cubicBezTo>
                        <a:pt x="617498" y="399460"/>
                        <a:pt x="625442" y="373795"/>
                        <a:pt x="612813" y="339495"/>
                      </a:cubicBezTo>
                      <a:cubicBezTo>
                        <a:pt x="612813" y="339495"/>
                        <a:pt x="618583" y="320335"/>
                        <a:pt x="615343" y="305520"/>
                      </a:cubicBezTo>
                      <a:cubicBezTo>
                        <a:pt x="612083" y="290715"/>
                        <a:pt x="607394" y="279510"/>
                        <a:pt x="607394" y="279510"/>
                      </a:cubicBezTo>
                      <a:cubicBezTo>
                        <a:pt x="607394" y="279510"/>
                        <a:pt x="613168" y="264335"/>
                        <a:pt x="610278" y="251328"/>
                      </a:cubicBezTo>
                      <a:cubicBezTo>
                        <a:pt x="607394" y="238326"/>
                        <a:pt x="605599" y="224958"/>
                        <a:pt x="605599" y="224958"/>
                      </a:cubicBezTo>
                      <a:cubicBezTo>
                        <a:pt x="605599" y="224958"/>
                        <a:pt x="615348" y="210504"/>
                        <a:pt x="615348" y="189577"/>
                      </a:cubicBezTo>
                      <a:cubicBezTo>
                        <a:pt x="615348" y="168609"/>
                        <a:pt x="614258" y="154154"/>
                        <a:pt x="617863" y="148742"/>
                      </a:cubicBezTo>
                      <a:cubicBezTo>
                        <a:pt x="621473" y="143310"/>
                        <a:pt x="632296" y="116590"/>
                        <a:pt x="629052" y="94916"/>
                      </a:cubicBezTo>
                      <a:cubicBezTo>
                        <a:pt x="629052" y="94916"/>
                        <a:pt x="642755" y="74319"/>
                        <a:pt x="640231" y="50843"/>
                      </a:cubicBezTo>
                      <a:cubicBezTo>
                        <a:pt x="637711" y="27367"/>
                        <a:pt x="622917" y="15441"/>
                        <a:pt x="608844" y="16157"/>
                      </a:cubicBezTo>
                      <a:lnTo>
                        <a:pt x="604159" y="12907"/>
                      </a:lnTo>
                      <a:cubicBezTo>
                        <a:pt x="604159" y="12907"/>
                        <a:pt x="598380" y="-3344"/>
                        <a:pt x="577097" y="626"/>
                      </a:cubicBezTo>
                      <a:cubicBezTo>
                        <a:pt x="555824" y="4606"/>
                        <a:pt x="546065" y="20497"/>
                        <a:pt x="546065" y="20497"/>
                      </a:cubicBezTo>
                      <a:cubicBezTo>
                        <a:pt x="546065" y="20497"/>
                        <a:pt x="526613" y="25194"/>
                        <a:pt x="519743" y="54813"/>
                      </a:cubicBezTo>
                      <a:cubicBezTo>
                        <a:pt x="519743" y="54813"/>
                        <a:pt x="503875" y="59509"/>
                        <a:pt x="498110" y="72151"/>
                      </a:cubicBezTo>
                      <a:cubicBezTo>
                        <a:pt x="498110" y="72151"/>
                        <a:pt x="482581" y="79010"/>
                        <a:pt x="479347" y="89118"/>
                      </a:cubicBezTo>
                      <a:cubicBezTo>
                        <a:pt x="479347" y="89118"/>
                        <a:pt x="453745" y="93835"/>
                        <a:pt x="439311" y="115138"/>
                      </a:cubicBezTo>
                      <a:cubicBezTo>
                        <a:pt x="439311" y="115138"/>
                        <a:pt x="409734" y="111173"/>
                        <a:pt x="394571" y="132846"/>
                      </a:cubicBezTo>
                      <a:cubicBezTo>
                        <a:pt x="394571" y="132846"/>
                        <a:pt x="368593" y="128150"/>
                        <a:pt x="350560" y="142954"/>
                      </a:cubicBezTo>
                      <a:cubicBezTo>
                        <a:pt x="350560" y="142954"/>
                        <a:pt x="320269" y="127790"/>
                        <a:pt x="300071" y="141142"/>
                      </a:cubicBezTo>
                      <a:cubicBezTo>
                        <a:pt x="300071" y="141142"/>
                        <a:pt x="280947" y="125251"/>
                        <a:pt x="247041" y="132846"/>
                      </a:cubicBezTo>
                      <a:cubicBezTo>
                        <a:pt x="247041" y="132846"/>
                        <a:pt x="219624" y="116585"/>
                        <a:pt x="204481" y="116945"/>
                      </a:cubicBezTo>
                      <a:cubicBezTo>
                        <a:pt x="204481" y="116945"/>
                        <a:pt x="186797" y="93835"/>
                        <a:pt x="162995" y="86965"/>
                      </a:cubicBezTo>
                      <a:cubicBezTo>
                        <a:pt x="162995" y="86965"/>
                        <a:pt x="142437" y="44344"/>
                        <a:pt x="128728" y="46507"/>
                      </a:cubicBezTo>
                      <a:cubicBezTo>
                        <a:pt x="128728" y="46507"/>
                        <a:pt x="108171" y="-821"/>
                        <a:pt x="71734" y="17614"/>
                      </a:cubicBezTo>
                      <a:cubicBezTo>
                        <a:pt x="71734" y="17614"/>
                        <a:pt x="48647" y="6409"/>
                        <a:pt x="33853" y="19050"/>
                      </a:cubicBezTo>
                      <a:cubicBezTo>
                        <a:pt x="19070" y="31702"/>
                        <a:pt x="14730" y="45431"/>
                        <a:pt x="19070" y="70714"/>
                      </a:cubicBezTo>
                      <a:cubicBezTo>
                        <a:pt x="19070" y="70714"/>
                        <a:pt x="8616" y="99617"/>
                        <a:pt x="26639" y="119834"/>
                      </a:cubicBezTo>
                      <a:cubicBezTo>
                        <a:pt x="26639" y="119834"/>
                        <a:pt x="13650" y="141878"/>
                        <a:pt x="28089" y="169335"/>
                      </a:cubicBezTo>
                      <a:cubicBezTo>
                        <a:pt x="28089" y="169335"/>
                        <a:pt x="19419" y="198593"/>
                        <a:pt x="34948" y="223151"/>
                      </a:cubicBezTo>
                      <a:cubicBezTo>
                        <a:pt x="34948" y="223151"/>
                        <a:pt x="34948" y="232183"/>
                        <a:pt x="29174" y="240489"/>
                      </a:cubicBezTo>
                      <a:cubicBezTo>
                        <a:pt x="23399" y="248805"/>
                        <a:pt x="17635" y="265411"/>
                        <a:pt x="20149" y="295391"/>
                      </a:cubicBezTo>
                      <a:cubicBezTo>
                        <a:pt x="20149" y="295391"/>
                        <a:pt x="1037" y="304073"/>
                        <a:pt x="8976" y="361499"/>
                      </a:cubicBezTo>
                      <a:cubicBezTo>
                        <a:pt x="8976" y="361499"/>
                        <a:pt x="-9787" y="379573"/>
                        <a:pt x="7521" y="416411"/>
                      </a:cubicBezTo>
                      <a:cubicBezTo>
                        <a:pt x="7521" y="416411"/>
                        <a:pt x="-1493" y="470964"/>
                        <a:pt x="21589" y="494084"/>
                      </a:cubicBezTo>
                      <a:cubicBezTo>
                        <a:pt x="21589" y="494084"/>
                        <a:pt x="14730" y="537432"/>
                        <a:pt x="49006" y="567777"/>
                      </a:cubicBezTo>
                      <a:cubicBezTo>
                        <a:pt x="49006" y="567777"/>
                        <a:pt x="52611" y="607149"/>
                        <a:pt x="78583" y="623040"/>
                      </a:cubicBezTo>
                      <a:cubicBezTo>
                        <a:pt x="104535" y="638946"/>
                        <a:pt x="136827" y="650007"/>
                        <a:pt x="165597" y="629121"/>
                      </a:cubicBezTo>
                      <a:close/>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1" name="Free-form: Shape 1929">
                  <a:extLst>
                    <a:ext uri="{FF2B5EF4-FFF2-40B4-BE49-F238E27FC236}">
                      <a16:creationId xmlns:a16="http://schemas.microsoft.com/office/drawing/2014/main" id="{60661420-04B7-DE37-D44F-2F1D0FAF6483}"/>
                    </a:ext>
                  </a:extLst>
                </p:cNvPr>
                <p:cNvSpPr/>
                <p:nvPr/>
              </p:nvSpPr>
              <p:spPr>
                <a:xfrm>
                  <a:off x="5015012" y="5002127"/>
                  <a:ext cx="116158" cy="123172"/>
                </a:xfrm>
                <a:custGeom>
                  <a:avLst/>
                  <a:gdLst>
                    <a:gd name="connsiteX0" fmla="*/ 116368 w 116158"/>
                    <a:gd name="connsiteY0" fmla="*/ 123198 h 123172"/>
                    <a:gd name="connsiteX1" fmla="*/ 74219 w 116158"/>
                    <a:gd name="connsiteY1" fmla="*/ 83775 h 123172"/>
                    <a:gd name="connsiteX2" fmla="*/ 33273 w 116158"/>
                    <a:gd name="connsiteY2" fmla="*/ 32533 h 123172"/>
                    <a:gd name="connsiteX3" fmla="*/ 210 w 116158"/>
                    <a:gd name="connsiteY3" fmla="*/ 26 h 123172"/>
                  </a:gdLst>
                  <a:ahLst/>
                  <a:cxnLst>
                    <a:cxn ang="0">
                      <a:pos x="connsiteX0" y="connsiteY0"/>
                    </a:cxn>
                    <a:cxn ang="0">
                      <a:pos x="connsiteX1" y="connsiteY1"/>
                    </a:cxn>
                    <a:cxn ang="0">
                      <a:pos x="connsiteX2" y="connsiteY2"/>
                    </a:cxn>
                    <a:cxn ang="0">
                      <a:pos x="connsiteX3" y="connsiteY3"/>
                    </a:cxn>
                  </a:cxnLst>
                  <a:rect l="l" t="t" r="r" b="b"/>
                  <a:pathLst>
                    <a:path w="116158" h="123172">
                      <a:moveTo>
                        <a:pt x="116368" y="123198"/>
                      </a:moveTo>
                      <a:cubicBezTo>
                        <a:pt x="100140" y="115855"/>
                        <a:pt x="85830" y="102750"/>
                        <a:pt x="74219" y="83775"/>
                      </a:cubicBezTo>
                      <a:cubicBezTo>
                        <a:pt x="74219" y="83775"/>
                        <a:pt x="42431" y="67209"/>
                        <a:pt x="33273" y="32533"/>
                      </a:cubicBezTo>
                      <a:cubicBezTo>
                        <a:pt x="33273" y="32533"/>
                        <a:pt x="9471" y="28198"/>
                        <a:pt x="210" y="2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2" name="Free-form: Shape 1930">
                  <a:extLst>
                    <a:ext uri="{FF2B5EF4-FFF2-40B4-BE49-F238E27FC236}">
                      <a16:creationId xmlns:a16="http://schemas.microsoft.com/office/drawing/2014/main" id="{D4A87338-BD55-6528-C6DC-A2FA6792D2B2}"/>
                    </a:ext>
                  </a:extLst>
                </p:cNvPr>
                <p:cNvSpPr/>
                <p:nvPr/>
              </p:nvSpPr>
              <p:spPr>
                <a:xfrm>
                  <a:off x="5022581" y="5051247"/>
                  <a:ext cx="32235" cy="12746"/>
                </a:xfrm>
                <a:custGeom>
                  <a:avLst/>
                  <a:gdLst>
                    <a:gd name="connsiteX0" fmla="*/ 213 w 32235"/>
                    <a:gd name="connsiteY0" fmla="*/ 26 h 12746"/>
                    <a:gd name="connsiteX1" fmla="*/ 32448 w 32235"/>
                    <a:gd name="connsiteY1" fmla="*/ 12508 h 12746"/>
                  </a:gdLst>
                  <a:ahLst/>
                  <a:cxnLst>
                    <a:cxn ang="0">
                      <a:pos x="connsiteX0" y="connsiteY0"/>
                    </a:cxn>
                    <a:cxn ang="0">
                      <a:pos x="connsiteX1" y="connsiteY1"/>
                    </a:cxn>
                  </a:cxnLst>
                  <a:rect l="l" t="t" r="r" b="b"/>
                  <a:pathLst>
                    <a:path w="32235" h="12746">
                      <a:moveTo>
                        <a:pt x="213" y="26"/>
                      </a:moveTo>
                      <a:cubicBezTo>
                        <a:pt x="14174" y="15685"/>
                        <a:pt x="32448" y="12508"/>
                        <a:pt x="32448" y="1250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3" name="Free-form: Shape 1931">
                  <a:extLst>
                    <a:ext uri="{FF2B5EF4-FFF2-40B4-BE49-F238E27FC236}">
                      <a16:creationId xmlns:a16="http://schemas.microsoft.com/office/drawing/2014/main" id="{BAFF5795-AC07-F055-FAFE-808EFB8C8741}"/>
                    </a:ext>
                  </a:extLst>
                </p:cNvPr>
                <p:cNvSpPr/>
                <p:nvPr/>
              </p:nvSpPr>
              <p:spPr>
                <a:xfrm>
                  <a:off x="5024031" y="5100748"/>
                  <a:ext cx="36544" cy="13445"/>
                </a:xfrm>
                <a:custGeom>
                  <a:avLst/>
                  <a:gdLst>
                    <a:gd name="connsiteX0" fmla="*/ 213 w 36544"/>
                    <a:gd name="connsiteY0" fmla="*/ 22 h 13445"/>
                    <a:gd name="connsiteX1" fmla="*/ 36757 w 36544"/>
                    <a:gd name="connsiteY1" fmla="*/ 10985 h 13445"/>
                  </a:gdLst>
                  <a:ahLst/>
                  <a:cxnLst>
                    <a:cxn ang="0">
                      <a:pos x="connsiteX0" y="connsiteY0"/>
                    </a:cxn>
                    <a:cxn ang="0">
                      <a:pos x="connsiteX1" y="connsiteY1"/>
                    </a:cxn>
                  </a:cxnLst>
                  <a:rect l="l" t="t" r="r" b="b"/>
                  <a:pathLst>
                    <a:path w="36544" h="13445">
                      <a:moveTo>
                        <a:pt x="213" y="22"/>
                      </a:moveTo>
                      <a:cubicBezTo>
                        <a:pt x="15598" y="15310"/>
                        <a:pt x="26668" y="15310"/>
                        <a:pt x="36757" y="1098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4" name="Free-form: Shape 1932">
                  <a:extLst>
                    <a:ext uri="{FF2B5EF4-FFF2-40B4-BE49-F238E27FC236}">
                      <a16:creationId xmlns:a16="http://schemas.microsoft.com/office/drawing/2014/main" id="{79CC3545-8C70-70B6-7B06-EDC244390AF6}"/>
                    </a:ext>
                  </a:extLst>
                </p:cNvPr>
                <p:cNvSpPr/>
                <p:nvPr/>
              </p:nvSpPr>
              <p:spPr>
                <a:xfrm>
                  <a:off x="5030891" y="5154569"/>
                  <a:ext cx="29684" cy="10375"/>
                </a:xfrm>
                <a:custGeom>
                  <a:avLst/>
                  <a:gdLst>
                    <a:gd name="connsiteX0" fmla="*/ 212 w 29684"/>
                    <a:gd name="connsiteY0" fmla="*/ 17 h 10375"/>
                    <a:gd name="connsiteX1" fmla="*/ 29897 w 29684"/>
                    <a:gd name="connsiteY1" fmla="*/ 9651 h 10375"/>
                  </a:gdLst>
                  <a:ahLst/>
                  <a:cxnLst>
                    <a:cxn ang="0">
                      <a:pos x="connsiteX0" y="connsiteY0"/>
                    </a:cxn>
                    <a:cxn ang="0">
                      <a:pos x="connsiteX1" y="connsiteY1"/>
                    </a:cxn>
                  </a:cxnLst>
                  <a:rect l="l" t="t" r="r" b="b"/>
                  <a:pathLst>
                    <a:path w="29684" h="10375">
                      <a:moveTo>
                        <a:pt x="212" y="17"/>
                      </a:moveTo>
                      <a:cubicBezTo>
                        <a:pt x="14517" y="11582"/>
                        <a:pt x="19325" y="11088"/>
                        <a:pt x="29897" y="965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5" name="Free-form: Shape 1933">
                  <a:extLst>
                    <a:ext uri="{FF2B5EF4-FFF2-40B4-BE49-F238E27FC236}">
                      <a16:creationId xmlns:a16="http://schemas.microsoft.com/office/drawing/2014/main" id="{0C43397B-5FBC-060F-5259-67BEB805F8F6}"/>
                    </a:ext>
                  </a:extLst>
                </p:cNvPr>
                <p:cNvSpPr/>
                <p:nvPr/>
              </p:nvSpPr>
              <p:spPr>
                <a:xfrm>
                  <a:off x="5114114" y="5432732"/>
                  <a:ext cx="37603" cy="18898"/>
                </a:xfrm>
                <a:custGeom>
                  <a:avLst/>
                  <a:gdLst>
                    <a:gd name="connsiteX0" fmla="*/ 37808 w 37603"/>
                    <a:gd name="connsiteY0" fmla="*/ 1429 h 18898"/>
                    <a:gd name="connsiteX1" fmla="*/ 205 w 37603"/>
                    <a:gd name="connsiteY1" fmla="*/ 18890 h 18898"/>
                  </a:gdLst>
                  <a:ahLst/>
                  <a:cxnLst>
                    <a:cxn ang="0">
                      <a:pos x="connsiteX0" y="connsiteY0"/>
                    </a:cxn>
                    <a:cxn ang="0">
                      <a:pos x="connsiteX1" y="connsiteY1"/>
                    </a:cxn>
                  </a:cxnLst>
                  <a:rect l="l" t="t" r="r" b="b"/>
                  <a:pathLst>
                    <a:path w="37603" h="18898">
                      <a:moveTo>
                        <a:pt x="37808" y="1429"/>
                      </a:moveTo>
                      <a:cubicBezTo>
                        <a:pt x="20063" y="-6177"/>
                        <a:pt x="205" y="18890"/>
                        <a:pt x="205" y="1889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6" name="Free-form: Shape 1934">
                  <a:extLst>
                    <a:ext uri="{FF2B5EF4-FFF2-40B4-BE49-F238E27FC236}">
                      <a16:creationId xmlns:a16="http://schemas.microsoft.com/office/drawing/2014/main" id="{939A5CBF-F34E-C4E0-F3AB-C9762E424E75}"/>
                    </a:ext>
                  </a:extLst>
                </p:cNvPr>
                <p:cNvSpPr/>
                <p:nvPr/>
              </p:nvSpPr>
              <p:spPr>
                <a:xfrm>
                  <a:off x="5161318" y="5540447"/>
                  <a:ext cx="13790" cy="1976"/>
                </a:xfrm>
                <a:custGeom>
                  <a:avLst/>
                  <a:gdLst>
                    <a:gd name="connsiteX0" fmla="*/ 201 w 13790"/>
                    <a:gd name="connsiteY0" fmla="*/ 1955 h 1976"/>
                    <a:gd name="connsiteX1" fmla="*/ 13992 w 13790"/>
                    <a:gd name="connsiteY1" fmla="*/ -17 h 1976"/>
                  </a:gdLst>
                  <a:ahLst/>
                  <a:cxnLst>
                    <a:cxn ang="0">
                      <a:pos x="connsiteX0" y="connsiteY0"/>
                    </a:cxn>
                    <a:cxn ang="0">
                      <a:pos x="connsiteX1" y="connsiteY1"/>
                    </a:cxn>
                  </a:cxnLst>
                  <a:rect l="l" t="t" r="r" b="b"/>
                  <a:pathLst>
                    <a:path w="13790" h="1976">
                      <a:moveTo>
                        <a:pt x="201" y="1955"/>
                      </a:moveTo>
                      <a:cubicBezTo>
                        <a:pt x="5071" y="2027"/>
                        <a:pt x="9776" y="1203"/>
                        <a:pt x="13992"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7" name="Free-form: Shape 1935">
                  <a:extLst>
                    <a:ext uri="{FF2B5EF4-FFF2-40B4-BE49-F238E27FC236}">
                      <a16:creationId xmlns:a16="http://schemas.microsoft.com/office/drawing/2014/main" id="{34625E10-F92D-95EB-7B9D-974A0E3856BC}"/>
                    </a:ext>
                  </a:extLst>
                </p:cNvPr>
                <p:cNvSpPr/>
                <p:nvPr/>
              </p:nvSpPr>
              <p:spPr>
                <a:xfrm>
                  <a:off x="5088862" y="5561590"/>
                  <a:ext cx="46710" cy="6182"/>
                </a:xfrm>
                <a:custGeom>
                  <a:avLst/>
                  <a:gdLst>
                    <a:gd name="connsiteX0" fmla="*/ 46916 w 46710"/>
                    <a:gd name="connsiteY0" fmla="*/ -19 h 6182"/>
                    <a:gd name="connsiteX1" fmla="*/ 44273 w 46710"/>
                    <a:gd name="connsiteY1" fmla="*/ 1639 h 6182"/>
                    <a:gd name="connsiteX2" fmla="*/ 206 w 46710"/>
                    <a:gd name="connsiteY2" fmla="*/ 691 h 6182"/>
                  </a:gdLst>
                  <a:ahLst/>
                  <a:cxnLst>
                    <a:cxn ang="0">
                      <a:pos x="connsiteX0" y="connsiteY0"/>
                    </a:cxn>
                    <a:cxn ang="0">
                      <a:pos x="connsiteX1" y="connsiteY1"/>
                    </a:cxn>
                    <a:cxn ang="0">
                      <a:pos x="connsiteX2" y="connsiteY2"/>
                    </a:cxn>
                  </a:cxnLst>
                  <a:rect l="l" t="t" r="r" b="b"/>
                  <a:pathLst>
                    <a:path w="46710" h="6182">
                      <a:moveTo>
                        <a:pt x="46916" y="-19"/>
                      </a:moveTo>
                      <a:cubicBezTo>
                        <a:pt x="46032" y="707"/>
                        <a:pt x="45127" y="1279"/>
                        <a:pt x="44273" y="1639"/>
                      </a:cubicBezTo>
                      <a:cubicBezTo>
                        <a:pt x="38679" y="4002"/>
                        <a:pt x="18198" y="11011"/>
                        <a:pt x="206" y="69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8" name="Free-form: Shape 1936">
                  <a:extLst>
                    <a:ext uri="{FF2B5EF4-FFF2-40B4-BE49-F238E27FC236}">
                      <a16:creationId xmlns:a16="http://schemas.microsoft.com/office/drawing/2014/main" id="{99B52EE1-3C70-E48D-3E9E-ADCE4ED0B84B}"/>
                    </a:ext>
                  </a:extLst>
                </p:cNvPr>
                <p:cNvSpPr/>
                <p:nvPr/>
              </p:nvSpPr>
              <p:spPr>
                <a:xfrm>
                  <a:off x="5044954" y="5475838"/>
                  <a:ext cx="26229" cy="23352"/>
                </a:xfrm>
                <a:custGeom>
                  <a:avLst/>
                  <a:gdLst>
                    <a:gd name="connsiteX0" fmla="*/ 211 w 26229"/>
                    <a:gd name="connsiteY0" fmla="*/ 23340 h 23352"/>
                    <a:gd name="connsiteX1" fmla="*/ 26441 w 26229"/>
                    <a:gd name="connsiteY1" fmla="*/ -12 h 23352"/>
                  </a:gdLst>
                  <a:ahLst/>
                  <a:cxnLst>
                    <a:cxn ang="0">
                      <a:pos x="connsiteX0" y="connsiteY0"/>
                    </a:cxn>
                    <a:cxn ang="0">
                      <a:pos x="connsiteX1" y="connsiteY1"/>
                    </a:cxn>
                  </a:cxnLst>
                  <a:rect l="l" t="t" r="r" b="b"/>
                  <a:pathLst>
                    <a:path w="26229" h="23352">
                      <a:moveTo>
                        <a:pt x="211" y="23340"/>
                      </a:moveTo>
                      <a:cubicBezTo>
                        <a:pt x="900" y="10786"/>
                        <a:pt x="13699" y="60"/>
                        <a:pt x="26441" y="-1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49" name="Free-form: Shape 1937">
                  <a:extLst>
                    <a:ext uri="{FF2B5EF4-FFF2-40B4-BE49-F238E27FC236}">
                      <a16:creationId xmlns:a16="http://schemas.microsoft.com/office/drawing/2014/main" id="{A233A40C-B527-1922-8DF3-46EF61AFDA55}"/>
                    </a:ext>
                  </a:extLst>
                </p:cNvPr>
                <p:cNvSpPr/>
                <p:nvPr/>
              </p:nvSpPr>
              <p:spPr>
                <a:xfrm>
                  <a:off x="5017537" y="5403519"/>
                  <a:ext cx="32950" cy="21984"/>
                </a:xfrm>
                <a:custGeom>
                  <a:avLst/>
                  <a:gdLst>
                    <a:gd name="connsiteX0" fmla="*/ 213 w 32950"/>
                    <a:gd name="connsiteY0" fmla="*/ 21978 h 21984"/>
                    <a:gd name="connsiteX1" fmla="*/ 33163 w 32950"/>
                    <a:gd name="connsiteY1" fmla="*/ 547 h 21984"/>
                  </a:gdLst>
                  <a:ahLst/>
                  <a:cxnLst>
                    <a:cxn ang="0">
                      <a:pos x="connsiteX0" y="connsiteY0"/>
                    </a:cxn>
                    <a:cxn ang="0">
                      <a:pos x="connsiteX1" y="connsiteY1"/>
                    </a:cxn>
                  </a:cxnLst>
                  <a:rect l="l" t="t" r="r" b="b"/>
                  <a:pathLst>
                    <a:path w="32950" h="21984">
                      <a:moveTo>
                        <a:pt x="213" y="21978"/>
                      </a:moveTo>
                      <a:cubicBezTo>
                        <a:pt x="4713" y="7921"/>
                        <a:pt x="21003" y="-2574"/>
                        <a:pt x="33163" y="54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0" name="Free-form: Shape 1938">
                  <a:extLst>
                    <a:ext uri="{FF2B5EF4-FFF2-40B4-BE49-F238E27FC236}">
                      <a16:creationId xmlns:a16="http://schemas.microsoft.com/office/drawing/2014/main" id="{DD7A8147-48DB-65A6-5B7B-17A19EE31876}"/>
                    </a:ext>
                  </a:extLst>
                </p:cNvPr>
                <p:cNvSpPr/>
                <p:nvPr/>
              </p:nvSpPr>
              <p:spPr>
                <a:xfrm>
                  <a:off x="5001797" y="5335497"/>
                  <a:ext cx="29206" cy="31972"/>
                </a:xfrm>
                <a:custGeom>
                  <a:avLst/>
                  <a:gdLst>
                    <a:gd name="connsiteX0" fmla="*/ 215 w 29206"/>
                    <a:gd name="connsiteY0" fmla="*/ 31972 h 31972"/>
                    <a:gd name="connsiteX1" fmla="*/ 29422 w 29206"/>
                    <a:gd name="connsiteY1" fmla="*/ 0 h 31972"/>
                  </a:gdLst>
                  <a:ahLst/>
                  <a:cxnLst>
                    <a:cxn ang="0">
                      <a:pos x="connsiteX0" y="connsiteY0"/>
                    </a:cxn>
                    <a:cxn ang="0">
                      <a:pos x="connsiteX1" y="connsiteY1"/>
                    </a:cxn>
                  </a:cxnLst>
                  <a:rect l="l" t="t" r="r" b="b"/>
                  <a:pathLst>
                    <a:path w="29206" h="31972">
                      <a:moveTo>
                        <a:pt x="215" y="31972"/>
                      </a:moveTo>
                      <a:cubicBezTo>
                        <a:pt x="817" y="21442"/>
                        <a:pt x="5799" y="3028"/>
                        <a:pt x="29422" y="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1" name="Free-form: Shape 1939">
                  <a:extLst>
                    <a:ext uri="{FF2B5EF4-FFF2-40B4-BE49-F238E27FC236}">
                      <a16:creationId xmlns:a16="http://schemas.microsoft.com/office/drawing/2014/main" id="{A7892F7B-E9B1-BA92-E488-082CD90AD8D1}"/>
                    </a:ext>
                  </a:extLst>
                </p:cNvPr>
                <p:cNvSpPr/>
                <p:nvPr/>
              </p:nvSpPr>
              <p:spPr>
                <a:xfrm>
                  <a:off x="5004918" y="5274697"/>
                  <a:ext cx="37881" cy="18219"/>
                </a:xfrm>
                <a:custGeom>
                  <a:avLst/>
                  <a:gdLst>
                    <a:gd name="connsiteX0" fmla="*/ 214 w 37881"/>
                    <a:gd name="connsiteY0" fmla="*/ 18226 h 18219"/>
                    <a:gd name="connsiteX1" fmla="*/ 38096 w 37881"/>
                    <a:gd name="connsiteY1" fmla="*/ 1480 h 18219"/>
                  </a:gdLst>
                  <a:ahLst/>
                  <a:cxnLst>
                    <a:cxn ang="0">
                      <a:pos x="connsiteX0" y="connsiteY0"/>
                    </a:cxn>
                    <a:cxn ang="0">
                      <a:pos x="connsiteX1" y="connsiteY1"/>
                    </a:cxn>
                  </a:cxnLst>
                  <a:rect l="l" t="t" r="r" b="b"/>
                  <a:pathLst>
                    <a:path w="37881" h="18219">
                      <a:moveTo>
                        <a:pt x="214" y="18226"/>
                      </a:moveTo>
                      <a:cubicBezTo>
                        <a:pt x="11182" y="7613"/>
                        <a:pt x="22515" y="-4195"/>
                        <a:pt x="38096" y="148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2" name="Free-form: Shape 1940">
                  <a:extLst>
                    <a:ext uri="{FF2B5EF4-FFF2-40B4-BE49-F238E27FC236}">
                      <a16:creationId xmlns:a16="http://schemas.microsoft.com/office/drawing/2014/main" id="{EB1A8CEF-3259-C1C0-A065-03449F3BB06F}"/>
                    </a:ext>
                  </a:extLst>
                </p:cNvPr>
                <p:cNvSpPr/>
                <p:nvPr/>
              </p:nvSpPr>
              <p:spPr>
                <a:xfrm>
                  <a:off x="5016092" y="5213173"/>
                  <a:ext cx="34389" cy="13636"/>
                </a:xfrm>
                <a:custGeom>
                  <a:avLst/>
                  <a:gdLst>
                    <a:gd name="connsiteX0" fmla="*/ 213 w 34389"/>
                    <a:gd name="connsiteY0" fmla="*/ 13648 h 13636"/>
                    <a:gd name="connsiteX1" fmla="*/ 34603 w 34389"/>
                    <a:gd name="connsiteY1" fmla="*/ 90 h 13636"/>
                  </a:gdLst>
                  <a:ahLst/>
                  <a:cxnLst>
                    <a:cxn ang="0">
                      <a:pos x="connsiteX0" y="connsiteY0"/>
                    </a:cxn>
                    <a:cxn ang="0">
                      <a:pos x="connsiteX1" y="connsiteY1"/>
                    </a:cxn>
                  </a:cxnLst>
                  <a:rect l="l" t="t" r="r" b="b"/>
                  <a:pathLst>
                    <a:path w="34389" h="13636">
                      <a:moveTo>
                        <a:pt x="213" y="13648"/>
                      </a:moveTo>
                      <a:cubicBezTo>
                        <a:pt x="9449" y="6717"/>
                        <a:pt x="18668" y="-842"/>
                        <a:pt x="34603" y="9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3" name="Free-form: Shape 1941">
                  <a:extLst>
                    <a:ext uri="{FF2B5EF4-FFF2-40B4-BE49-F238E27FC236}">
                      <a16:creationId xmlns:a16="http://schemas.microsoft.com/office/drawing/2014/main" id="{9E95C33E-CF1C-2BAF-A1B9-7C6C70EA6B32}"/>
                    </a:ext>
                  </a:extLst>
                </p:cNvPr>
                <p:cNvSpPr/>
                <p:nvPr/>
              </p:nvSpPr>
              <p:spPr>
                <a:xfrm>
                  <a:off x="5086728" y="5382145"/>
                  <a:ext cx="38667" cy="9897"/>
                </a:xfrm>
                <a:custGeom>
                  <a:avLst/>
                  <a:gdLst>
                    <a:gd name="connsiteX0" fmla="*/ 38875 w 38667"/>
                    <a:gd name="connsiteY0" fmla="*/ -3 h 9897"/>
                    <a:gd name="connsiteX1" fmla="*/ 207 w 38667"/>
                    <a:gd name="connsiteY1" fmla="*/ 9894 h 9897"/>
                  </a:gdLst>
                  <a:ahLst/>
                  <a:cxnLst>
                    <a:cxn ang="0">
                      <a:pos x="connsiteX0" y="connsiteY0"/>
                    </a:cxn>
                    <a:cxn ang="0">
                      <a:pos x="connsiteX1" y="connsiteY1"/>
                    </a:cxn>
                  </a:cxnLst>
                  <a:rect l="l" t="t" r="r" b="b"/>
                  <a:pathLst>
                    <a:path w="38667" h="9897">
                      <a:moveTo>
                        <a:pt x="38875" y="-3"/>
                      </a:moveTo>
                      <a:cubicBezTo>
                        <a:pt x="23341" y="429"/>
                        <a:pt x="12820" y="692"/>
                        <a:pt x="207" y="989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4" name="Free-form: Shape 1942">
                  <a:extLst>
                    <a:ext uri="{FF2B5EF4-FFF2-40B4-BE49-F238E27FC236}">
                      <a16:creationId xmlns:a16="http://schemas.microsoft.com/office/drawing/2014/main" id="{B703B17D-E415-771F-BBC8-116F7CA50AC8}"/>
                    </a:ext>
                  </a:extLst>
                </p:cNvPr>
                <p:cNvSpPr/>
                <p:nvPr/>
              </p:nvSpPr>
              <p:spPr>
                <a:xfrm>
                  <a:off x="5081997" y="5330797"/>
                  <a:ext cx="35459" cy="2943"/>
                </a:xfrm>
                <a:custGeom>
                  <a:avLst/>
                  <a:gdLst>
                    <a:gd name="connsiteX0" fmla="*/ 35667 w 35459"/>
                    <a:gd name="connsiteY0" fmla="*/ 2946 h 2943"/>
                    <a:gd name="connsiteX1" fmla="*/ 208 w 35459"/>
                    <a:gd name="connsiteY1" fmla="*/ 2946 h 2943"/>
                  </a:gdLst>
                  <a:ahLst/>
                  <a:cxnLst>
                    <a:cxn ang="0">
                      <a:pos x="connsiteX0" y="connsiteY0"/>
                    </a:cxn>
                    <a:cxn ang="0">
                      <a:pos x="connsiteX1" y="connsiteY1"/>
                    </a:cxn>
                  </a:cxnLst>
                  <a:rect l="l" t="t" r="r" b="b"/>
                  <a:pathLst>
                    <a:path w="35459" h="2943">
                      <a:moveTo>
                        <a:pt x="35667" y="2946"/>
                      </a:moveTo>
                      <a:cubicBezTo>
                        <a:pt x="25717" y="-1663"/>
                        <a:pt x="12307" y="-232"/>
                        <a:pt x="208" y="294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5" name="Free-form: Shape 1943">
                  <a:extLst>
                    <a:ext uri="{FF2B5EF4-FFF2-40B4-BE49-F238E27FC236}">
                      <a16:creationId xmlns:a16="http://schemas.microsoft.com/office/drawing/2014/main" id="{990B8E00-18CE-F6FA-39A9-290E478523EB}"/>
                    </a:ext>
                  </a:extLst>
                </p:cNvPr>
                <p:cNvSpPr/>
                <p:nvPr/>
              </p:nvSpPr>
              <p:spPr>
                <a:xfrm>
                  <a:off x="5078706" y="5271920"/>
                  <a:ext cx="29376" cy="6913"/>
                </a:xfrm>
                <a:custGeom>
                  <a:avLst/>
                  <a:gdLst>
                    <a:gd name="connsiteX0" fmla="*/ 29584 w 29376"/>
                    <a:gd name="connsiteY0" fmla="*/ 6920 h 6913"/>
                    <a:gd name="connsiteX1" fmla="*/ 208 w 29376"/>
                    <a:gd name="connsiteY1" fmla="*/ 2785 h 6913"/>
                  </a:gdLst>
                  <a:ahLst/>
                  <a:cxnLst>
                    <a:cxn ang="0">
                      <a:pos x="connsiteX0" y="connsiteY0"/>
                    </a:cxn>
                    <a:cxn ang="0">
                      <a:pos x="connsiteX1" y="connsiteY1"/>
                    </a:cxn>
                  </a:cxnLst>
                  <a:rect l="l" t="t" r="r" b="b"/>
                  <a:pathLst>
                    <a:path w="29376" h="6913">
                      <a:moveTo>
                        <a:pt x="29584" y="6920"/>
                      </a:moveTo>
                      <a:cubicBezTo>
                        <a:pt x="18627" y="-5670"/>
                        <a:pt x="208" y="2785"/>
                        <a:pt x="208" y="278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6" name="Free-form: Shape 1944">
                  <a:extLst>
                    <a:ext uri="{FF2B5EF4-FFF2-40B4-BE49-F238E27FC236}">
                      <a16:creationId xmlns:a16="http://schemas.microsoft.com/office/drawing/2014/main" id="{3D28C460-4CF7-A220-F5B5-071DB3833370}"/>
                    </a:ext>
                  </a:extLst>
                </p:cNvPr>
                <p:cNvSpPr/>
                <p:nvPr/>
              </p:nvSpPr>
              <p:spPr>
                <a:xfrm>
                  <a:off x="5083668" y="5215184"/>
                  <a:ext cx="29093" cy="5853"/>
                </a:xfrm>
                <a:custGeom>
                  <a:avLst/>
                  <a:gdLst>
                    <a:gd name="connsiteX0" fmla="*/ 29301 w 29093"/>
                    <a:gd name="connsiteY0" fmla="*/ 5865 h 5853"/>
                    <a:gd name="connsiteX1" fmla="*/ 208 w 29093"/>
                    <a:gd name="connsiteY1" fmla="*/ 1411 h 5853"/>
                  </a:gdLst>
                  <a:ahLst/>
                  <a:cxnLst>
                    <a:cxn ang="0">
                      <a:pos x="connsiteX0" y="connsiteY0"/>
                    </a:cxn>
                    <a:cxn ang="0">
                      <a:pos x="connsiteX1" y="connsiteY1"/>
                    </a:cxn>
                  </a:cxnLst>
                  <a:rect l="l" t="t" r="r" b="b"/>
                  <a:pathLst>
                    <a:path w="29093" h="5853">
                      <a:moveTo>
                        <a:pt x="29301" y="5865"/>
                      </a:moveTo>
                      <a:cubicBezTo>
                        <a:pt x="23105" y="-3790"/>
                        <a:pt x="208" y="1411"/>
                        <a:pt x="208" y="141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7" name="Free-form: Shape 1945">
                  <a:extLst>
                    <a:ext uri="{FF2B5EF4-FFF2-40B4-BE49-F238E27FC236}">
                      <a16:creationId xmlns:a16="http://schemas.microsoft.com/office/drawing/2014/main" id="{655F717A-3703-A04E-3385-2E389A889B6B}"/>
                    </a:ext>
                  </a:extLst>
                </p:cNvPr>
                <p:cNvSpPr/>
                <p:nvPr/>
              </p:nvSpPr>
              <p:spPr>
                <a:xfrm>
                  <a:off x="5098210" y="5169384"/>
                  <a:ext cx="28270" cy="9480"/>
                </a:xfrm>
                <a:custGeom>
                  <a:avLst/>
                  <a:gdLst>
                    <a:gd name="connsiteX0" fmla="*/ 28477 w 28270"/>
                    <a:gd name="connsiteY0" fmla="*/ 16 h 9480"/>
                    <a:gd name="connsiteX1" fmla="*/ 206 w 28270"/>
                    <a:gd name="connsiteY1" fmla="*/ 9377 h 9480"/>
                  </a:gdLst>
                  <a:ahLst/>
                  <a:cxnLst>
                    <a:cxn ang="0">
                      <a:pos x="connsiteX0" y="connsiteY0"/>
                    </a:cxn>
                    <a:cxn ang="0">
                      <a:pos x="connsiteX1" y="connsiteY1"/>
                    </a:cxn>
                  </a:cxnLst>
                  <a:rect l="l" t="t" r="r" b="b"/>
                  <a:pathLst>
                    <a:path w="28270" h="9480">
                      <a:moveTo>
                        <a:pt x="28477" y="16"/>
                      </a:moveTo>
                      <a:cubicBezTo>
                        <a:pt x="20846" y="11262"/>
                        <a:pt x="206" y="9377"/>
                        <a:pt x="206" y="937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8" name="Free-form: Shape 1946">
                  <a:extLst>
                    <a:ext uri="{FF2B5EF4-FFF2-40B4-BE49-F238E27FC236}">
                      <a16:creationId xmlns:a16="http://schemas.microsoft.com/office/drawing/2014/main" id="{C5E3FAA3-B0A7-4091-2613-8C3CE1631923}"/>
                    </a:ext>
                  </a:extLst>
                </p:cNvPr>
                <p:cNvSpPr/>
                <p:nvPr/>
              </p:nvSpPr>
              <p:spPr>
                <a:xfrm>
                  <a:off x="5518590" y="5088400"/>
                  <a:ext cx="11620" cy="30767"/>
                </a:xfrm>
                <a:custGeom>
                  <a:avLst/>
                  <a:gdLst>
                    <a:gd name="connsiteX0" fmla="*/ 170 w 11620"/>
                    <a:gd name="connsiteY0" fmla="*/ 30789 h 30767"/>
                    <a:gd name="connsiteX1" fmla="*/ 11790 w 11620"/>
                    <a:gd name="connsiteY1" fmla="*/ 22 h 30767"/>
                  </a:gdLst>
                  <a:ahLst/>
                  <a:cxnLst>
                    <a:cxn ang="0">
                      <a:pos x="connsiteX0" y="connsiteY0"/>
                    </a:cxn>
                    <a:cxn ang="0">
                      <a:pos x="connsiteX1" y="connsiteY1"/>
                    </a:cxn>
                  </a:cxnLst>
                  <a:rect l="l" t="t" r="r" b="b"/>
                  <a:pathLst>
                    <a:path w="11620" h="30767">
                      <a:moveTo>
                        <a:pt x="170" y="30789"/>
                      </a:moveTo>
                      <a:cubicBezTo>
                        <a:pt x="7991" y="20831"/>
                        <a:pt x="10834" y="18477"/>
                        <a:pt x="11790" y="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59" name="Free-form: Shape 1947">
                  <a:extLst>
                    <a:ext uri="{FF2B5EF4-FFF2-40B4-BE49-F238E27FC236}">
                      <a16:creationId xmlns:a16="http://schemas.microsoft.com/office/drawing/2014/main" id="{6147C5DA-3AC6-A70A-D7C2-CF7BF793A322}"/>
                    </a:ext>
                  </a:extLst>
                </p:cNvPr>
                <p:cNvSpPr/>
                <p:nvPr/>
              </p:nvSpPr>
              <p:spPr>
                <a:xfrm>
                  <a:off x="5526545" y="5056721"/>
                  <a:ext cx="50885" cy="51265"/>
                </a:xfrm>
                <a:custGeom>
                  <a:avLst/>
                  <a:gdLst>
                    <a:gd name="connsiteX0" fmla="*/ 167 w 50885"/>
                    <a:gd name="connsiteY0" fmla="*/ 51214 h 51265"/>
                    <a:gd name="connsiteX1" fmla="*/ 51052 w 50885"/>
                    <a:gd name="connsiteY1" fmla="*/ 24 h 51265"/>
                  </a:gdLst>
                  <a:ahLst/>
                  <a:cxnLst>
                    <a:cxn ang="0">
                      <a:pos x="connsiteX0" y="connsiteY0"/>
                    </a:cxn>
                    <a:cxn ang="0">
                      <a:pos x="connsiteX1" y="connsiteY1"/>
                    </a:cxn>
                  </a:cxnLst>
                  <a:rect l="l" t="t" r="r" b="b"/>
                  <a:pathLst>
                    <a:path w="50885" h="51265">
                      <a:moveTo>
                        <a:pt x="167" y="51214"/>
                      </a:moveTo>
                      <a:cubicBezTo>
                        <a:pt x="3350" y="52038"/>
                        <a:pt x="39714" y="46837"/>
                        <a:pt x="51052" y="2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0" name="Free-form: Shape 1948">
                  <a:extLst>
                    <a:ext uri="{FF2B5EF4-FFF2-40B4-BE49-F238E27FC236}">
                      <a16:creationId xmlns:a16="http://schemas.microsoft.com/office/drawing/2014/main" id="{3B475678-2E16-CA13-1DFE-6693042E43E7}"/>
                    </a:ext>
                  </a:extLst>
                </p:cNvPr>
                <p:cNvSpPr/>
                <p:nvPr/>
              </p:nvSpPr>
              <p:spPr>
                <a:xfrm>
                  <a:off x="5571718" y="5021247"/>
                  <a:ext cx="36878" cy="52008"/>
                </a:xfrm>
                <a:custGeom>
                  <a:avLst/>
                  <a:gdLst>
                    <a:gd name="connsiteX0" fmla="*/ 164 w 36878"/>
                    <a:gd name="connsiteY0" fmla="*/ 52036 h 52008"/>
                    <a:gd name="connsiteX1" fmla="*/ 37042 w 36878"/>
                    <a:gd name="connsiteY1" fmla="*/ 27 h 52008"/>
                  </a:gdLst>
                  <a:ahLst/>
                  <a:cxnLst>
                    <a:cxn ang="0">
                      <a:pos x="connsiteX0" y="connsiteY0"/>
                    </a:cxn>
                    <a:cxn ang="0">
                      <a:pos x="connsiteX1" y="connsiteY1"/>
                    </a:cxn>
                  </a:cxnLst>
                  <a:rect l="l" t="t" r="r" b="b"/>
                  <a:pathLst>
                    <a:path w="36878" h="52008">
                      <a:moveTo>
                        <a:pt x="164" y="52036"/>
                      </a:moveTo>
                      <a:cubicBezTo>
                        <a:pt x="164" y="52036"/>
                        <a:pt x="35623" y="46845"/>
                        <a:pt x="37042" y="2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1" name="Free-form: Shape 1949">
                  <a:extLst>
                    <a:ext uri="{FF2B5EF4-FFF2-40B4-BE49-F238E27FC236}">
                      <a16:creationId xmlns:a16="http://schemas.microsoft.com/office/drawing/2014/main" id="{092791A4-24CF-4F6D-37B3-CE420DCA5C60}"/>
                    </a:ext>
                  </a:extLst>
                </p:cNvPr>
                <p:cNvSpPr/>
                <p:nvPr/>
              </p:nvSpPr>
              <p:spPr>
                <a:xfrm>
                  <a:off x="5603130" y="5026324"/>
                  <a:ext cx="21874" cy="20911"/>
                </a:xfrm>
                <a:custGeom>
                  <a:avLst/>
                  <a:gdLst>
                    <a:gd name="connsiteX0" fmla="*/ 161 w 21874"/>
                    <a:gd name="connsiteY0" fmla="*/ 20940 h 20911"/>
                    <a:gd name="connsiteX1" fmla="*/ 22036 w 21874"/>
                    <a:gd name="connsiteY1" fmla="*/ 28 h 20911"/>
                  </a:gdLst>
                  <a:ahLst/>
                  <a:cxnLst>
                    <a:cxn ang="0">
                      <a:pos x="connsiteX0" y="connsiteY0"/>
                    </a:cxn>
                    <a:cxn ang="0">
                      <a:pos x="connsiteX1" y="connsiteY1"/>
                    </a:cxn>
                  </a:cxnLst>
                  <a:rect l="l" t="t" r="r" b="b"/>
                  <a:pathLst>
                    <a:path w="21874" h="20911">
                      <a:moveTo>
                        <a:pt x="161" y="20940"/>
                      </a:moveTo>
                      <a:cubicBezTo>
                        <a:pt x="254" y="20718"/>
                        <a:pt x="15166" y="14111"/>
                        <a:pt x="22036" y="2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2" name="Free-form: Shape 1950">
                  <a:extLst>
                    <a:ext uri="{FF2B5EF4-FFF2-40B4-BE49-F238E27FC236}">
                      <a16:creationId xmlns:a16="http://schemas.microsoft.com/office/drawing/2014/main" id="{E89FF9EA-DB67-D9A9-59A5-3DB12A7708F8}"/>
                    </a:ext>
                  </a:extLst>
                </p:cNvPr>
                <p:cNvSpPr/>
                <p:nvPr/>
              </p:nvSpPr>
              <p:spPr>
                <a:xfrm>
                  <a:off x="5067682" y="4949027"/>
                  <a:ext cx="10746" cy="41957"/>
                </a:xfrm>
                <a:custGeom>
                  <a:avLst/>
                  <a:gdLst>
                    <a:gd name="connsiteX0" fmla="*/ 10905 w 10746"/>
                    <a:gd name="connsiteY0" fmla="*/ 41991 h 41957"/>
                    <a:gd name="connsiteX1" fmla="*/ 210 w 10746"/>
                    <a:gd name="connsiteY1" fmla="*/ 34 h 41957"/>
                  </a:gdLst>
                  <a:ahLst/>
                  <a:cxnLst>
                    <a:cxn ang="0">
                      <a:pos x="connsiteX0" y="connsiteY0"/>
                    </a:cxn>
                    <a:cxn ang="0">
                      <a:pos x="connsiteX1" y="connsiteY1"/>
                    </a:cxn>
                  </a:cxnLst>
                  <a:rect l="l" t="t" r="r" b="b"/>
                  <a:pathLst>
                    <a:path w="10746" h="41957">
                      <a:moveTo>
                        <a:pt x="10905" y="41991"/>
                      </a:moveTo>
                      <a:cubicBezTo>
                        <a:pt x="10905" y="41991"/>
                        <a:pt x="12319" y="10091"/>
                        <a:pt x="210" y="3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3" name="Free-form: Shape 1951">
                  <a:extLst>
                    <a:ext uri="{FF2B5EF4-FFF2-40B4-BE49-F238E27FC236}">
                      <a16:creationId xmlns:a16="http://schemas.microsoft.com/office/drawing/2014/main" id="{BC3929C5-334D-FB66-9ED8-9AFF36008F87}"/>
                    </a:ext>
                  </a:extLst>
                </p:cNvPr>
                <p:cNvSpPr/>
                <p:nvPr/>
              </p:nvSpPr>
              <p:spPr>
                <a:xfrm>
                  <a:off x="5583087" y="4947688"/>
                  <a:ext cx="25509" cy="28625"/>
                </a:xfrm>
                <a:custGeom>
                  <a:avLst/>
                  <a:gdLst>
                    <a:gd name="connsiteX0" fmla="*/ 25673 w 25509"/>
                    <a:gd name="connsiteY0" fmla="*/ 35 h 28625"/>
                    <a:gd name="connsiteX1" fmla="*/ 163 w 25509"/>
                    <a:gd name="connsiteY1" fmla="*/ 28660 h 28625"/>
                  </a:gdLst>
                  <a:ahLst/>
                  <a:cxnLst>
                    <a:cxn ang="0">
                      <a:pos x="connsiteX0" y="connsiteY0"/>
                    </a:cxn>
                    <a:cxn ang="0">
                      <a:pos x="connsiteX1" y="connsiteY1"/>
                    </a:cxn>
                  </a:cxnLst>
                  <a:rect l="l" t="t" r="r" b="b"/>
                  <a:pathLst>
                    <a:path w="25509" h="28625">
                      <a:moveTo>
                        <a:pt x="25673" y="35"/>
                      </a:moveTo>
                      <a:cubicBezTo>
                        <a:pt x="7737" y="1703"/>
                        <a:pt x="1120" y="16822"/>
                        <a:pt x="163" y="2866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4" name="Free-form: Shape 1952">
                  <a:extLst>
                    <a:ext uri="{FF2B5EF4-FFF2-40B4-BE49-F238E27FC236}">
                      <a16:creationId xmlns:a16="http://schemas.microsoft.com/office/drawing/2014/main" id="{9BFE40F2-49F6-1983-2153-814008A4E080}"/>
                    </a:ext>
                  </a:extLst>
                </p:cNvPr>
                <p:cNvSpPr/>
                <p:nvPr/>
              </p:nvSpPr>
              <p:spPr>
                <a:xfrm>
                  <a:off x="5142786" y="5096654"/>
                  <a:ext cx="6062" cy="33712"/>
                </a:xfrm>
                <a:custGeom>
                  <a:avLst/>
                  <a:gdLst>
                    <a:gd name="connsiteX0" fmla="*/ 6266 w 6062"/>
                    <a:gd name="connsiteY0" fmla="*/ 33734 h 33712"/>
                    <a:gd name="connsiteX1" fmla="*/ 810 w 6062"/>
                    <a:gd name="connsiteY1" fmla="*/ 21 h 33712"/>
                  </a:gdLst>
                  <a:ahLst/>
                  <a:cxnLst>
                    <a:cxn ang="0">
                      <a:pos x="connsiteX0" y="connsiteY0"/>
                    </a:cxn>
                    <a:cxn ang="0">
                      <a:pos x="connsiteX1" y="connsiteY1"/>
                    </a:cxn>
                  </a:cxnLst>
                  <a:rect l="l" t="t" r="r" b="b"/>
                  <a:pathLst>
                    <a:path w="6062" h="33712">
                      <a:moveTo>
                        <a:pt x="6266" y="33734"/>
                      </a:moveTo>
                      <a:cubicBezTo>
                        <a:pt x="-2481" y="20619"/>
                        <a:pt x="810" y="21"/>
                        <a:pt x="810" y="2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5" name="Free-form: Shape 1953">
                  <a:extLst>
                    <a:ext uri="{FF2B5EF4-FFF2-40B4-BE49-F238E27FC236}">
                      <a16:creationId xmlns:a16="http://schemas.microsoft.com/office/drawing/2014/main" id="{A3B34B3B-9A39-01B0-551D-2DA14FFFB8A6}"/>
                    </a:ext>
                  </a:extLst>
                </p:cNvPr>
                <p:cNvSpPr/>
                <p:nvPr/>
              </p:nvSpPr>
              <p:spPr>
                <a:xfrm>
                  <a:off x="5211390" y="5130372"/>
                  <a:ext cx="5630" cy="27446"/>
                </a:xfrm>
                <a:custGeom>
                  <a:avLst/>
                  <a:gdLst>
                    <a:gd name="connsiteX0" fmla="*/ 5828 w 5630"/>
                    <a:gd name="connsiteY0" fmla="*/ 27465 h 27446"/>
                    <a:gd name="connsiteX1" fmla="*/ 686 w 5630"/>
                    <a:gd name="connsiteY1" fmla="*/ 18 h 27446"/>
                  </a:gdLst>
                  <a:ahLst/>
                  <a:cxnLst>
                    <a:cxn ang="0">
                      <a:pos x="connsiteX0" y="connsiteY0"/>
                    </a:cxn>
                    <a:cxn ang="0">
                      <a:pos x="connsiteX1" y="connsiteY1"/>
                    </a:cxn>
                  </a:cxnLst>
                  <a:rect l="l" t="t" r="r" b="b"/>
                  <a:pathLst>
                    <a:path w="5630" h="27446">
                      <a:moveTo>
                        <a:pt x="5828" y="27465"/>
                      </a:moveTo>
                      <a:cubicBezTo>
                        <a:pt x="-2147" y="13865"/>
                        <a:pt x="686" y="18"/>
                        <a:pt x="686" y="1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6" name="Free-form: Shape 1954">
                  <a:extLst>
                    <a:ext uri="{FF2B5EF4-FFF2-40B4-BE49-F238E27FC236}">
                      <a16:creationId xmlns:a16="http://schemas.microsoft.com/office/drawing/2014/main" id="{F85028BC-517C-F797-60A3-7F7ED264DE4A}"/>
                    </a:ext>
                  </a:extLst>
                </p:cNvPr>
                <p:cNvSpPr/>
                <p:nvPr/>
              </p:nvSpPr>
              <p:spPr>
                <a:xfrm>
                  <a:off x="5276108" y="5147051"/>
                  <a:ext cx="10165" cy="24129"/>
                </a:xfrm>
                <a:custGeom>
                  <a:avLst/>
                  <a:gdLst>
                    <a:gd name="connsiteX0" fmla="*/ 10357 w 10165"/>
                    <a:gd name="connsiteY0" fmla="*/ 24147 h 24129"/>
                    <a:gd name="connsiteX1" fmla="*/ 191 w 10165"/>
                    <a:gd name="connsiteY1" fmla="*/ 17 h 24129"/>
                  </a:gdLst>
                  <a:ahLst/>
                  <a:cxnLst>
                    <a:cxn ang="0">
                      <a:pos x="connsiteX0" y="connsiteY0"/>
                    </a:cxn>
                    <a:cxn ang="0">
                      <a:pos x="connsiteX1" y="connsiteY1"/>
                    </a:cxn>
                  </a:cxnLst>
                  <a:rect l="l" t="t" r="r" b="b"/>
                  <a:pathLst>
                    <a:path w="10165" h="24129">
                      <a:moveTo>
                        <a:pt x="10357" y="24147"/>
                      </a:moveTo>
                      <a:cubicBezTo>
                        <a:pt x="675" y="15146"/>
                        <a:pt x="191" y="17"/>
                        <a:pt x="191"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7" name="Free-form: Shape 1955">
                  <a:extLst>
                    <a:ext uri="{FF2B5EF4-FFF2-40B4-BE49-F238E27FC236}">
                      <a16:creationId xmlns:a16="http://schemas.microsoft.com/office/drawing/2014/main" id="{96292803-F1CC-1014-A3F0-8B0BDDBA01EC}"/>
                    </a:ext>
                  </a:extLst>
                </p:cNvPr>
                <p:cNvSpPr/>
                <p:nvPr/>
              </p:nvSpPr>
              <p:spPr>
                <a:xfrm>
                  <a:off x="5345078" y="5149409"/>
                  <a:ext cx="7086" cy="21060"/>
                </a:xfrm>
                <a:custGeom>
                  <a:avLst/>
                  <a:gdLst>
                    <a:gd name="connsiteX0" fmla="*/ 185 w 7086"/>
                    <a:gd name="connsiteY0" fmla="*/ 21078 h 21060"/>
                    <a:gd name="connsiteX1" fmla="*/ 7266 w 7086"/>
                    <a:gd name="connsiteY1" fmla="*/ 17 h 21060"/>
                  </a:gdLst>
                  <a:ahLst/>
                  <a:cxnLst>
                    <a:cxn ang="0">
                      <a:pos x="connsiteX0" y="connsiteY0"/>
                    </a:cxn>
                    <a:cxn ang="0">
                      <a:pos x="connsiteX1" y="connsiteY1"/>
                    </a:cxn>
                  </a:cxnLst>
                  <a:rect l="l" t="t" r="r" b="b"/>
                  <a:pathLst>
                    <a:path w="7086" h="21060">
                      <a:moveTo>
                        <a:pt x="185" y="21078"/>
                      </a:moveTo>
                      <a:cubicBezTo>
                        <a:pt x="7729" y="15635"/>
                        <a:pt x="7266" y="17"/>
                        <a:pt x="7266"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8" name="Free-form: Shape 1956">
                  <a:extLst>
                    <a:ext uri="{FF2B5EF4-FFF2-40B4-BE49-F238E27FC236}">
                      <a16:creationId xmlns:a16="http://schemas.microsoft.com/office/drawing/2014/main" id="{70CD1983-99D3-5CA8-01C6-C07F21C830F5}"/>
                    </a:ext>
                  </a:extLst>
                </p:cNvPr>
                <p:cNvSpPr/>
                <p:nvPr/>
              </p:nvSpPr>
              <p:spPr>
                <a:xfrm>
                  <a:off x="5399188" y="5144095"/>
                  <a:ext cx="7749" cy="20226"/>
                </a:xfrm>
                <a:custGeom>
                  <a:avLst/>
                  <a:gdLst>
                    <a:gd name="connsiteX0" fmla="*/ 180 w 7749"/>
                    <a:gd name="connsiteY0" fmla="*/ 20244 h 20226"/>
                    <a:gd name="connsiteX1" fmla="*/ 7929 w 7749"/>
                    <a:gd name="connsiteY1" fmla="*/ 17 h 20226"/>
                  </a:gdLst>
                  <a:ahLst/>
                  <a:cxnLst>
                    <a:cxn ang="0">
                      <a:pos x="connsiteX0" y="connsiteY0"/>
                    </a:cxn>
                    <a:cxn ang="0">
                      <a:pos x="connsiteX1" y="connsiteY1"/>
                    </a:cxn>
                  </a:cxnLst>
                  <a:rect l="l" t="t" r="r" b="b"/>
                  <a:pathLst>
                    <a:path w="7749" h="20226">
                      <a:moveTo>
                        <a:pt x="180" y="20244"/>
                      </a:moveTo>
                      <a:cubicBezTo>
                        <a:pt x="7451" y="10064"/>
                        <a:pt x="7929" y="17"/>
                        <a:pt x="7929"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69" name="Free-form: Shape 1957">
                  <a:extLst>
                    <a:ext uri="{FF2B5EF4-FFF2-40B4-BE49-F238E27FC236}">
                      <a16:creationId xmlns:a16="http://schemas.microsoft.com/office/drawing/2014/main" id="{4AD0982E-D5EC-05DA-CEED-CAB624807693}"/>
                    </a:ext>
                  </a:extLst>
                </p:cNvPr>
                <p:cNvSpPr/>
                <p:nvPr/>
              </p:nvSpPr>
              <p:spPr>
                <a:xfrm>
                  <a:off x="5465916" y="5123400"/>
                  <a:ext cx="6705" cy="19974"/>
                </a:xfrm>
                <a:custGeom>
                  <a:avLst/>
                  <a:gdLst>
                    <a:gd name="connsiteX0" fmla="*/ 174 w 6705"/>
                    <a:gd name="connsiteY0" fmla="*/ 19994 h 19974"/>
                    <a:gd name="connsiteX1" fmla="*/ 6844 w 6705"/>
                    <a:gd name="connsiteY1" fmla="*/ 19 h 19974"/>
                  </a:gdLst>
                  <a:ahLst/>
                  <a:cxnLst>
                    <a:cxn ang="0">
                      <a:pos x="connsiteX0" y="connsiteY0"/>
                    </a:cxn>
                    <a:cxn ang="0">
                      <a:pos x="connsiteX1" y="connsiteY1"/>
                    </a:cxn>
                  </a:cxnLst>
                  <a:rect l="l" t="t" r="r" b="b"/>
                  <a:pathLst>
                    <a:path w="6705" h="19974">
                      <a:moveTo>
                        <a:pt x="174" y="19994"/>
                      </a:moveTo>
                      <a:cubicBezTo>
                        <a:pt x="7780" y="8068"/>
                        <a:pt x="6844" y="19"/>
                        <a:pt x="6844" y="1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0" name="Free-form: Shape 1958">
                  <a:extLst>
                    <a:ext uri="{FF2B5EF4-FFF2-40B4-BE49-F238E27FC236}">
                      <a16:creationId xmlns:a16="http://schemas.microsoft.com/office/drawing/2014/main" id="{CA53795E-C803-E143-C5F0-C765C3AA6BCF}"/>
                    </a:ext>
                  </a:extLst>
                </p:cNvPr>
                <p:cNvSpPr/>
                <p:nvPr/>
              </p:nvSpPr>
              <p:spPr>
                <a:xfrm>
                  <a:off x="5088330" y="5055202"/>
                  <a:ext cx="4840" cy="30674"/>
                </a:xfrm>
                <a:custGeom>
                  <a:avLst/>
                  <a:gdLst>
                    <a:gd name="connsiteX0" fmla="*/ 899 w 4840"/>
                    <a:gd name="connsiteY0" fmla="*/ 30700 h 30674"/>
                    <a:gd name="connsiteX1" fmla="*/ 5049 w 4840"/>
                    <a:gd name="connsiteY1" fmla="*/ 25 h 30674"/>
                  </a:gdLst>
                  <a:ahLst/>
                  <a:cxnLst>
                    <a:cxn ang="0">
                      <a:pos x="connsiteX0" y="connsiteY0"/>
                    </a:cxn>
                    <a:cxn ang="0">
                      <a:pos x="connsiteX1" y="connsiteY1"/>
                    </a:cxn>
                  </a:cxnLst>
                  <a:rect l="l" t="t" r="r" b="b"/>
                  <a:pathLst>
                    <a:path w="4840" h="30674">
                      <a:moveTo>
                        <a:pt x="899" y="30700"/>
                      </a:moveTo>
                      <a:cubicBezTo>
                        <a:pt x="899" y="30700"/>
                        <a:pt x="-2294" y="16508"/>
                        <a:pt x="5049" y="2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1" name="Free-form: Shape 1959">
                  <a:extLst>
                    <a:ext uri="{FF2B5EF4-FFF2-40B4-BE49-F238E27FC236}">
                      <a16:creationId xmlns:a16="http://schemas.microsoft.com/office/drawing/2014/main" id="{7241F790-06BF-ED8F-0FE1-8FB4FC97121A}"/>
                    </a:ext>
                  </a:extLst>
                </p:cNvPr>
                <p:cNvSpPr/>
                <p:nvPr/>
              </p:nvSpPr>
              <p:spPr>
                <a:xfrm>
                  <a:off x="5046855" y="5002127"/>
                  <a:ext cx="7395" cy="32507"/>
                </a:xfrm>
                <a:custGeom>
                  <a:avLst/>
                  <a:gdLst>
                    <a:gd name="connsiteX0" fmla="*/ 1432 w 7395"/>
                    <a:gd name="connsiteY0" fmla="*/ 32538 h 32507"/>
                    <a:gd name="connsiteX1" fmla="*/ 7607 w 7395"/>
                    <a:gd name="connsiteY1" fmla="*/ 30 h 32507"/>
                  </a:gdLst>
                  <a:ahLst/>
                  <a:cxnLst>
                    <a:cxn ang="0">
                      <a:pos x="connsiteX0" y="connsiteY0"/>
                    </a:cxn>
                    <a:cxn ang="0">
                      <a:pos x="connsiteX1" y="connsiteY1"/>
                    </a:cxn>
                  </a:cxnLst>
                  <a:rect l="l" t="t" r="r" b="b"/>
                  <a:pathLst>
                    <a:path w="7395" h="32507">
                      <a:moveTo>
                        <a:pt x="1432" y="32538"/>
                      </a:moveTo>
                      <a:cubicBezTo>
                        <a:pt x="-697" y="24886"/>
                        <a:pt x="-826" y="7331"/>
                        <a:pt x="7607" y="3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2" name="Free-form: Shape 1960">
                  <a:extLst>
                    <a:ext uri="{FF2B5EF4-FFF2-40B4-BE49-F238E27FC236}">
                      <a16:creationId xmlns:a16="http://schemas.microsoft.com/office/drawing/2014/main" id="{C6410D7C-F4F7-0E47-AC5B-54EA83114C10}"/>
                    </a:ext>
                  </a:extLst>
                </p:cNvPr>
                <p:cNvSpPr/>
                <p:nvPr/>
              </p:nvSpPr>
              <p:spPr>
                <a:xfrm>
                  <a:off x="5587843" y="5080150"/>
                  <a:ext cx="25972" cy="18414"/>
                </a:xfrm>
                <a:custGeom>
                  <a:avLst/>
                  <a:gdLst>
                    <a:gd name="connsiteX0" fmla="*/ 26135 w 25972"/>
                    <a:gd name="connsiteY0" fmla="*/ 23 h 18414"/>
                    <a:gd name="connsiteX1" fmla="*/ 163 w 25972"/>
                    <a:gd name="connsiteY1" fmla="*/ 18437 h 18414"/>
                  </a:gdLst>
                  <a:ahLst/>
                  <a:cxnLst>
                    <a:cxn ang="0">
                      <a:pos x="connsiteX0" y="connsiteY0"/>
                    </a:cxn>
                    <a:cxn ang="0">
                      <a:pos x="connsiteX1" y="connsiteY1"/>
                    </a:cxn>
                  </a:cxnLst>
                  <a:rect l="l" t="t" r="r" b="b"/>
                  <a:pathLst>
                    <a:path w="25972" h="18414">
                      <a:moveTo>
                        <a:pt x="26135" y="23"/>
                      </a:moveTo>
                      <a:cubicBezTo>
                        <a:pt x="19636" y="7969"/>
                        <a:pt x="15311" y="16640"/>
                        <a:pt x="163" y="1843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3" name="Free-form: Shape 1961">
                  <a:extLst>
                    <a:ext uri="{FF2B5EF4-FFF2-40B4-BE49-F238E27FC236}">
                      <a16:creationId xmlns:a16="http://schemas.microsoft.com/office/drawing/2014/main" id="{8A855E86-2131-7E26-4D1C-8952C9BDF84E}"/>
                    </a:ext>
                  </a:extLst>
                </p:cNvPr>
                <p:cNvSpPr/>
                <p:nvPr/>
              </p:nvSpPr>
              <p:spPr>
                <a:xfrm>
                  <a:off x="5327410" y="5476801"/>
                  <a:ext cx="27406" cy="37214"/>
                </a:xfrm>
                <a:custGeom>
                  <a:avLst/>
                  <a:gdLst>
                    <a:gd name="connsiteX0" fmla="*/ 27593 w 27406"/>
                    <a:gd name="connsiteY0" fmla="*/ 37201 h 37214"/>
                    <a:gd name="connsiteX1" fmla="*/ 186 w 27406"/>
                    <a:gd name="connsiteY1" fmla="*/ -13 h 37214"/>
                  </a:gdLst>
                  <a:ahLst/>
                  <a:cxnLst>
                    <a:cxn ang="0">
                      <a:pos x="connsiteX0" y="connsiteY0"/>
                    </a:cxn>
                    <a:cxn ang="0">
                      <a:pos x="connsiteX1" y="connsiteY1"/>
                    </a:cxn>
                  </a:cxnLst>
                  <a:rect l="l" t="t" r="r" b="b"/>
                  <a:pathLst>
                    <a:path w="27406" h="37214">
                      <a:moveTo>
                        <a:pt x="27593" y="37201"/>
                      </a:moveTo>
                      <a:cubicBezTo>
                        <a:pt x="27593" y="37201"/>
                        <a:pt x="19288" y="1779"/>
                        <a:pt x="186" y="-1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4" name="Free-form: Shape 1962">
                  <a:extLst>
                    <a:ext uri="{FF2B5EF4-FFF2-40B4-BE49-F238E27FC236}">
                      <a16:creationId xmlns:a16="http://schemas.microsoft.com/office/drawing/2014/main" id="{F9668FFF-EF41-62D9-1FF1-1C035227E385}"/>
                    </a:ext>
                  </a:extLst>
                </p:cNvPr>
                <p:cNvSpPr/>
                <p:nvPr/>
              </p:nvSpPr>
              <p:spPr>
                <a:xfrm>
                  <a:off x="5347940" y="5547599"/>
                  <a:ext cx="15901" cy="51303"/>
                </a:xfrm>
                <a:custGeom>
                  <a:avLst/>
                  <a:gdLst>
                    <a:gd name="connsiteX0" fmla="*/ 16086 w 15901"/>
                    <a:gd name="connsiteY0" fmla="*/ 51283 h 51303"/>
                    <a:gd name="connsiteX1" fmla="*/ 208 w 15901"/>
                    <a:gd name="connsiteY1" fmla="*/ -20 h 51303"/>
                  </a:gdLst>
                  <a:ahLst/>
                  <a:cxnLst>
                    <a:cxn ang="0">
                      <a:pos x="connsiteX0" y="connsiteY0"/>
                    </a:cxn>
                    <a:cxn ang="0">
                      <a:pos x="connsiteX1" y="connsiteY1"/>
                    </a:cxn>
                  </a:cxnLst>
                  <a:rect l="l" t="t" r="r" b="b"/>
                  <a:pathLst>
                    <a:path w="15901" h="51303">
                      <a:moveTo>
                        <a:pt x="16086" y="51283"/>
                      </a:moveTo>
                      <a:cubicBezTo>
                        <a:pt x="16086" y="51283"/>
                        <a:pt x="-517" y="39718"/>
                        <a:pt x="208" y="-2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5" name="Free-form: Shape 1963">
                  <a:extLst>
                    <a:ext uri="{FF2B5EF4-FFF2-40B4-BE49-F238E27FC236}">
                      <a16:creationId xmlns:a16="http://schemas.microsoft.com/office/drawing/2014/main" id="{5F3D7A5F-5EF8-4FF8-5700-880D492AFBB9}"/>
                    </a:ext>
                  </a:extLst>
                </p:cNvPr>
                <p:cNvSpPr/>
                <p:nvPr/>
              </p:nvSpPr>
              <p:spPr>
                <a:xfrm>
                  <a:off x="5305402" y="5514355"/>
                  <a:ext cx="49527" cy="72384"/>
                </a:xfrm>
                <a:custGeom>
                  <a:avLst/>
                  <a:gdLst>
                    <a:gd name="connsiteX0" fmla="*/ 49715 w 49527"/>
                    <a:gd name="connsiteY0" fmla="*/ 72367 h 72384"/>
                    <a:gd name="connsiteX1" fmla="*/ 27959 w 49527"/>
                    <a:gd name="connsiteY1" fmla="*/ 44416 h 72384"/>
                    <a:gd name="connsiteX2" fmla="*/ 187 w 49527"/>
                    <a:gd name="connsiteY2" fmla="*/ -18 h 72384"/>
                  </a:gdLst>
                  <a:ahLst/>
                  <a:cxnLst>
                    <a:cxn ang="0">
                      <a:pos x="connsiteX0" y="connsiteY0"/>
                    </a:cxn>
                    <a:cxn ang="0">
                      <a:pos x="connsiteX1" y="connsiteY1"/>
                    </a:cxn>
                    <a:cxn ang="0">
                      <a:pos x="connsiteX2" y="connsiteY2"/>
                    </a:cxn>
                  </a:cxnLst>
                  <a:rect l="l" t="t" r="r" b="b"/>
                  <a:pathLst>
                    <a:path w="49527" h="72384">
                      <a:moveTo>
                        <a:pt x="49715" y="72367"/>
                      </a:moveTo>
                      <a:cubicBezTo>
                        <a:pt x="49715" y="72367"/>
                        <a:pt x="36978" y="65003"/>
                        <a:pt x="27959" y="44416"/>
                      </a:cubicBezTo>
                      <a:cubicBezTo>
                        <a:pt x="18945" y="23839"/>
                        <a:pt x="12811" y="5775"/>
                        <a:pt x="187" y="-1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6" name="Free-form: Shape 1964">
                  <a:extLst>
                    <a:ext uri="{FF2B5EF4-FFF2-40B4-BE49-F238E27FC236}">
                      <a16:creationId xmlns:a16="http://schemas.microsoft.com/office/drawing/2014/main" id="{83CB243E-3839-47FA-A7C3-78CDA0022016}"/>
                    </a:ext>
                  </a:extLst>
                </p:cNvPr>
                <p:cNvSpPr/>
                <p:nvPr/>
              </p:nvSpPr>
              <p:spPr>
                <a:xfrm>
                  <a:off x="5426245" y="5582641"/>
                  <a:ext cx="11178" cy="32152"/>
                </a:xfrm>
                <a:custGeom>
                  <a:avLst/>
                  <a:gdLst>
                    <a:gd name="connsiteX0" fmla="*/ 178 w 11178"/>
                    <a:gd name="connsiteY0" fmla="*/ 32130 h 32152"/>
                    <a:gd name="connsiteX1" fmla="*/ 11357 w 11178"/>
                    <a:gd name="connsiteY1" fmla="*/ -22 h 32152"/>
                  </a:gdLst>
                  <a:ahLst/>
                  <a:cxnLst>
                    <a:cxn ang="0">
                      <a:pos x="connsiteX0" y="connsiteY0"/>
                    </a:cxn>
                    <a:cxn ang="0">
                      <a:pos x="connsiteX1" y="connsiteY1"/>
                    </a:cxn>
                  </a:cxnLst>
                  <a:rect l="l" t="t" r="r" b="b"/>
                  <a:pathLst>
                    <a:path w="11178" h="32152">
                      <a:moveTo>
                        <a:pt x="178" y="32130"/>
                      </a:moveTo>
                      <a:cubicBezTo>
                        <a:pt x="10282" y="29597"/>
                        <a:pt x="11357" y="-22"/>
                        <a:pt x="11357" y="-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7" name="Free-form: Shape 1965">
                  <a:extLst>
                    <a:ext uri="{FF2B5EF4-FFF2-40B4-BE49-F238E27FC236}">
                      <a16:creationId xmlns:a16="http://schemas.microsoft.com/office/drawing/2014/main" id="{8F9AFB02-A0E6-44C0-0283-D7BB19E633B4}"/>
                    </a:ext>
                  </a:extLst>
                </p:cNvPr>
                <p:cNvSpPr/>
                <p:nvPr/>
              </p:nvSpPr>
              <p:spPr>
                <a:xfrm>
                  <a:off x="5495498" y="5568918"/>
                  <a:ext cx="4126" cy="30334"/>
                </a:xfrm>
                <a:custGeom>
                  <a:avLst/>
                  <a:gdLst>
                    <a:gd name="connsiteX0" fmla="*/ 1972 w 4126"/>
                    <a:gd name="connsiteY0" fmla="*/ 30314 h 30334"/>
                    <a:gd name="connsiteX1" fmla="*/ 172 w 4126"/>
                    <a:gd name="connsiteY1" fmla="*/ -21 h 30334"/>
                  </a:gdLst>
                  <a:ahLst/>
                  <a:cxnLst>
                    <a:cxn ang="0">
                      <a:pos x="connsiteX0" y="connsiteY0"/>
                    </a:cxn>
                    <a:cxn ang="0">
                      <a:pos x="connsiteX1" y="connsiteY1"/>
                    </a:cxn>
                  </a:cxnLst>
                  <a:rect l="l" t="t" r="r" b="b"/>
                  <a:pathLst>
                    <a:path w="4126" h="30334">
                      <a:moveTo>
                        <a:pt x="1972" y="30314"/>
                      </a:moveTo>
                      <a:cubicBezTo>
                        <a:pt x="8106" y="23105"/>
                        <a:pt x="172" y="-21"/>
                        <a:pt x="172" y="-2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8" name="Free-form: Shape 1966">
                  <a:extLst>
                    <a:ext uri="{FF2B5EF4-FFF2-40B4-BE49-F238E27FC236}">
                      <a16:creationId xmlns:a16="http://schemas.microsoft.com/office/drawing/2014/main" id="{4423F1F4-3F31-140F-C798-E23CE8D67CCE}"/>
                    </a:ext>
                  </a:extLst>
                </p:cNvPr>
                <p:cNvSpPr/>
                <p:nvPr/>
              </p:nvSpPr>
              <p:spPr>
                <a:xfrm>
                  <a:off x="5554672" y="5506420"/>
                  <a:ext cx="11042" cy="31421"/>
                </a:xfrm>
                <a:custGeom>
                  <a:avLst/>
                  <a:gdLst>
                    <a:gd name="connsiteX0" fmla="*/ 10615 w 11042"/>
                    <a:gd name="connsiteY0" fmla="*/ 31406 h 31421"/>
                    <a:gd name="connsiteX1" fmla="*/ 166 w 11042"/>
                    <a:gd name="connsiteY1" fmla="*/ -15 h 31421"/>
                  </a:gdLst>
                  <a:ahLst/>
                  <a:cxnLst>
                    <a:cxn ang="0">
                      <a:pos x="connsiteX0" y="connsiteY0"/>
                    </a:cxn>
                    <a:cxn ang="0">
                      <a:pos x="connsiteX1" y="connsiteY1"/>
                    </a:cxn>
                  </a:cxnLst>
                  <a:rect l="l" t="t" r="r" b="b"/>
                  <a:pathLst>
                    <a:path w="11042" h="31421">
                      <a:moveTo>
                        <a:pt x="10615" y="31406"/>
                      </a:moveTo>
                      <a:cubicBezTo>
                        <a:pt x="14230" y="18049"/>
                        <a:pt x="166" y="-15"/>
                        <a:pt x="166" y="-1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79" name="Free-form: Shape 1967">
                  <a:extLst>
                    <a:ext uri="{FF2B5EF4-FFF2-40B4-BE49-F238E27FC236}">
                      <a16:creationId xmlns:a16="http://schemas.microsoft.com/office/drawing/2014/main" id="{D49AF011-0298-F9B1-9549-2DD46B8FA6DD}"/>
                    </a:ext>
                  </a:extLst>
                </p:cNvPr>
                <p:cNvSpPr/>
                <p:nvPr/>
              </p:nvSpPr>
              <p:spPr>
                <a:xfrm>
                  <a:off x="5587493" y="5455482"/>
                  <a:ext cx="14063" cy="19150"/>
                </a:xfrm>
                <a:custGeom>
                  <a:avLst/>
                  <a:gdLst>
                    <a:gd name="connsiteX0" fmla="*/ 14227 w 14063"/>
                    <a:gd name="connsiteY0" fmla="*/ 19140 h 19150"/>
                    <a:gd name="connsiteX1" fmla="*/ 163 w 14063"/>
                    <a:gd name="connsiteY1" fmla="*/ -10 h 19150"/>
                  </a:gdLst>
                  <a:ahLst/>
                  <a:cxnLst>
                    <a:cxn ang="0">
                      <a:pos x="connsiteX0" y="connsiteY0"/>
                    </a:cxn>
                    <a:cxn ang="0">
                      <a:pos x="connsiteX1" y="connsiteY1"/>
                    </a:cxn>
                  </a:cxnLst>
                  <a:rect l="l" t="t" r="r" b="b"/>
                  <a:pathLst>
                    <a:path w="14063" h="19150">
                      <a:moveTo>
                        <a:pt x="14227" y="19140"/>
                      </a:moveTo>
                      <a:cubicBezTo>
                        <a:pt x="13867" y="9032"/>
                        <a:pt x="163" y="-10"/>
                        <a:pt x="163" y="-1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0" name="Free-form: Shape 1968">
                  <a:extLst>
                    <a:ext uri="{FF2B5EF4-FFF2-40B4-BE49-F238E27FC236}">
                      <a16:creationId xmlns:a16="http://schemas.microsoft.com/office/drawing/2014/main" id="{C0908BBB-122E-2E6F-47C4-D2F1B1505F71}"/>
                    </a:ext>
                  </a:extLst>
                </p:cNvPr>
                <p:cNvSpPr/>
                <p:nvPr/>
              </p:nvSpPr>
              <p:spPr>
                <a:xfrm>
                  <a:off x="5597227" y="5398767"/>
                  <a:ext cx="24892" cy="11023"/>
                </a:xfrm>
                <a:custGeom>
                  <a:avLst/>
                  <a:gdLst>
                    <a:gd name="connsiteX0" fmla="*/ 25054 w 24892"/>
                    <a:gd name="connsiteY0" fmla="*/ -5 h 11023"/>
                    <a:gd name="connsiteX1" fmla="*/ 162 w 24892"/>
                    <a:gd name="connsiteY1" fmla="*/ 10829 h 11023"/>
                  </a:gdLst>
                  <a:ahLst/>
                  <a:cxnLst>
                    <a:cxn ang="0">
                      <a:pos x="connsiteX0" y="connsiteY0"/>
                    </a:cxn>
                    <a:cxn ang="0">
                      <a:pos x="connsiteX1" y="connsiteY1"/>
                    </a:cxn>
                  </a:cxnLst>
                  <a:rect l="l" t="t" r="r" b="b"/>
                  <a:pathLst>
                    <a:path w="24892" h="11023">
                      <a:moveTo>
                        <a:pt x="25054" y="-5"/>
                      </a:moveTo>
                      <a:cubicBezTo>
                        <a:pt x="19635" y="13353"/>
                        <a:pt x="162" y="10829"/>
                        <a:pt x="162" y="1082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1" name="Free-form: Shape 1969">
                  <a:extLst>
                    <a:ext uri="{FF2B5EF4-FFF2-40B4-BE49-F238E27FC236}">
                      <a16:creationId xmlns:a16="http://schemas.microsoft.com/office/drawing/2014/main" id="{F017C6DD-65A5-750F-35D5-9F47364BBB44}"/>
                    </a:ext>
                  </a:extLst>
                </p:cNvPr>
                <p:cNvSpPr/>
                <p:nvPr/>
              </p:nvSpPr>
              <p:spPr>
                <a:xfrm>
                  <a:off x="5572695" y="5405631"/>
                  <a:ext cx="7944" cy="1560"/>
                </a:xfrm>
                <a:custGeom>
                  <a:avLst/>
                  <a:gdLst>
                    <a:gd name="connsiteX0" fmla="*/ 8109 w 7944"/>
                    <a:gd name="connsiteY0" fmla="*/ 1442 h 1560"/>
                    <a:gd name="connsiteX1" fmla="*/ 165 w 7944"/>
                    <a:gd name="connsiteY1" fmla="*/ -5 h 1560"/>
                  </a:gdLst>
                  <a:ahLst/>
                  <a:cxnLst>
                    <a:cxn ang="0">
                      <a:pos x="connsiteX0" y="connsiteY0"/>
                    </a:cxn>
                    <a:cxn ang="0">
                      <a:pos x="connsiteX1" y="connsiteY1"/>
                    </a:cxn>
                  </a:cxnLst>
                  <a:rect l="l" t="t" r="r" b="b"/>
                  <a:pathLst>
                    <a:path w="7944" h="1560">
                      <a:moveTo>
                        <a:pt x="8109" y="1442"/>
                      </a:moveTo>
                      <a:cubicBezTo>
                        <a:pt x="8109" y="1442"/>
                        <a:pt x="4494" y="2158"/>
                        <a:pt x="165" y="-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2" name="Free-form: Shape 1970">
                  <a:extLst>
                    <a:ext uri="{FF2B5EF4-FFF2-40B4-BE49-F238E27FC236}">
                      <a16:creationId xmlns:a16="http://schemas.microsoft.com/office/drawing/2014/main" id="{681031B0-51F2-7DC7-E63A-507CD6C83C81}"/>
                    </a:ext>
                  </a:extLst>
                </p:cNvPr>
                <p:cNvSpPr/>
                <p:nvPr/>
              </p:nvSpPr>
              <p:spPr>
                <a:xfrm>
                  <a:off x="5594523" y="5330863"/>
                  <a:ext cx="18932" cy="11544"/>
                </a:xfrm>
                <a:custGeom>
                  <a:avLst/>
                  <a:gdLst>
                    <a:gd name="connsiteX0" fmla="*/ 19095 w 18932"/>
                    <a:gd name="connsiteY0" fmla="*/ 1 h 11544"/>
                    <a:gd name="connsiteX1" fmla="*/ 162 w 18932"/>
                    <a:gd name="connsiteY1" fmla="*/ 11546 h 11544"/>
                  </a:gdLst>
                  <a:ahLst/>
                  <a:cxnLst>
                    <a:cxn ang="0">
                      <a:pos x="connsiteX0" y="connsiteY0"/>
                    </a:cxn>
                    <a:cxn ang="0">
                      <a:pos x="connsiteX1" y="connsiteY1"/>
                    </a:cxn>
                  </a:cxnLst>
                  <a:rect l="l" t="t" r="r" b="b"/>
                  <a:pathLst>
                    <a:path w="18932" h="11544">
                      <a:moveTo>
                        <a:pt x="19095" y="1"/>
                      </a:moveTo>
                      <a:cubicBezTo>
                        <a:pt x="14766" y="7936"/>
                        <a:pt x="9351" y="10825"/>
                        <a:pt x="162" y="1154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3" name="Free-form: Shape 1971">
                  <a:extLst>
                    <a:ext uri="{FF2B5EF4-FFF2-40B4-BE49-F238E27FC236}">
                      <a16:creationId xmlns:a16="http://schemas.microsoft.com/office/drawing/2014/main" id="{6EF0F69B-91F2-5C00-ADDC-FB5243C22461}"/>
                    </a:ext>
                  </a:extLst>
                </p:cNvPr>
                <p:cNvSpPr/>
                <p:nvPr/>
              </p:nvSpPr>
              <p:spPr>
                <a:xfrm>
                  <a:off x="5587488" y="5270898"/>
                  <a:ext cx="21282" cy="12270"/>
                </a:xfrm>
                <a:custGeom>
                  <a:avLst/>
                  <a:gdLst>
                    <a:gd name="connsiteX0" fmla="*/ 21446 w 21282"/>
                    <a:gd name="connsiteY0" fmla="*/ 7 h 12270"/>
                    <a:gd name="connsiteX1" fmla="*/ 163 w 21282"/>
                    <a:gd name="connsiteY1" fmla="*/ 12277 h 12270"/>
                  </a:gdLst>
                  <a:ahLst/>
                  <a:cxnLst>
                    <a:cxn ang="0">
                      <a:pos x="connsiteX0" y="connsiteY0"/>
                    </a:cxn>
                    <a:cxn ang="0">
                      <a:pos x="connsiteX1" y="connsiteY1"/>
                    </a:cxn>
                  </a:cxnLst>
                  <a:rect l="l" t="t" r="r" b="b"/>
                  <a:pathLst>
                    <a:path w="21282" h="12270">
                      <a:moveTo>
                        <a:pt x="21446" y="7"/>
                      </a:moveTo>
                      <a:cubicBezTo>
                        <a:pt x="16026" y="9018"/>
                        <a:pt x="163" y="12277"/>
                        <a:pt x="163" y="1227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4" name="Free-form: Shape 1972">
                  <a:extLst>
                    <a:ext uri="{FF2B5EF4-FFF2-40B4-BE49-F238E27FC236}">
                      <a16:creationId xmlns:a16="http://schemas.microsoft.com/office/drawing/2014/main" id="{CB4E867F-D0FB-7C48-55F7-C15C964B2683}"/>
                    </a:ext>
                  </a:extLst>
                </p:cNvPr>
                <p:cNvSpPr/>
                <p:nvPr/>
              </p:nvSpPr>
              <p:spPr>
                <a:xfrm>
                  <a:off x="5576664" y="5210919"/>
                  <a:ext cx="26687" cy="13738"/>
                </a:xfrm>
                <a:custGeom>
                  <a:avLst/>
                  <a:gdLst>
                    <a:gd name="connsiteX0" fmla="*/ 26851 w 26687"/>
                    <a:gd name="connsiteY0" fmla="*/ 12 h 13738"/>
                    <a:gd name="connsiteX1" fmla="*/ 164 w 26687"/>
                    <a:gd name="connsiteY1" fmla="*/ 13750 h 13738"/>
                  </a:gdLst>
                  <a:ahLst/>
                  <a:cxnLst>
                    <a:cxn ang="0">
                      <a:pos x="connsiteX0" y="connsiteY0"/>
                    </a:cxn>
                    <a:cxn ang="0">
                      <a:pos x="connsiteX1" y="connsiteY1"/>
                    </a:cxn>
                  </a:cxnLst>
                  <a:rect l="l" t="t" r="r" b="b"/>
                  <a:pathLst>
                    <a:path w="26687" h="13738">
                      <a:moveTo>
                        <a:pt x="26851" y="12"/>
                      </a:moveTo>
                      <a:cubicBezTo>
                        <a:pt x="21812" y="10130"/>
                        <a:pt x="7378" y="13390"/>
                        <a:pt x="164" y="1375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5" name="Free-form: Shape 1973">
                  <a:extLst>
                    <a:ext uri="{FF2B5EF4-FFF2-40B4-BE49-F238E27FC236}">
                      <a16:creationId xmlns:a16="http://schemas.microsoft.com/office/drawing/2014/main" id="{6A995355-9F48-9916-853A-F47F174221BB}"/>
                    </a:ext>
                  </a:extLst>
                </p:cNvPr>
                <p:cNvSpPr/>
                <p:nvPr/>
              </p:nvSpPr>
              <p:spPr>
                <a:xfrm>
                  <a:off x="5577436" y="5156366"/>
                  <a:ext cx="24121" cy="10118"/>
                </a:xfrm>
                <a:custGeom>
                  <a:avLst/>
                  <a:gdLst>
                    <a:gd name="connsiteX0" fmla="*/ 24285 w 24121"/>
                    <a:gd name="connsiteY0" fmla="*/ 17 h 10118"/>
                    <a:gd name="connsiteX1" fmla="*/ 164 w 24121"/>
                    <a:gd name="connsiteY1" fmla="*/ 10135 h 10118"/>
                  </a:gdLst>
                  <a:ahLst/>
                  <a:cxnLst>
                    <a:cxn ang="0">
                      <a:pos x="connsiteX0" y="connsiteY0"/>
                    </a:cxn>
                    <a:cxn ang="0">
                      <a:pos x="connsiteX1" y="connsiteY1"/>
                    </a:cxn>
                  </a:cxnLst>
                  <a:rect l="l" t="t" r="r" b="b"/>
                  <a:pathLst>
                    <a:path w="24121" h="10118">
                      <a:moveTo>
                        <a:pt x="24285" y="17"/>
                      </a:moveTo>
                      <a:cubicBezTo>
                        <a:pt x="15626" y="9409"/>
                        <a:pt x="4894" y="9780"/>
                        <a:pt x="164" y="1013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6" name="Free-form: Shape 1974">
                  <a:extLst>
                    <a:ext uri="{FF2B5EF4-FFF2-40B4-BE49-F238E27FC236}">
                      <a16:creationId xmlns:a16="http://schemas.microsoft.com/office/drawing/2014/main" id="{E2F70880-7881-FC0E-204D-A6260821A782}"/>
                    </a:ext>
                  </a:extLst>
                </p:cNvPr>
                <p:cNvSpPr/>
                <p:nvPr/>
              </p:nvSpPr>
              <p:spPr>
                <a:xfrm>
                  <a:off x="5417591" y="5508588"/>
                  <a:ext cx="4085" cy="19500"/>
                </a:xfrm>
                <a:custGeom>
                  <a:avLst/>
                  <a:gdLst>
                    <a:gd name="connsiteX0" fmla="*/ 3783 w 4085"/>
                    <a:gd name="connsiteY0" fmla="*/ -15 h 19500"/>
                    <a:gd name="connsiteX1" fmla="*/ 179 w 4085"/>
                    <a:gd name="connsiteY1" fmla="*/ 19486 h 19500"/>
                  </a:gdLst>
                  <a:ahLst/>
                  <a:cxnLst>
                    <a:cxn ang="0">
                      <a:pos x="connsiteX0" y="connsiteY0"/>
                    </a:cxn>
                    <a:cxn ang="0">
                      <a:pos x="connsiteX1" y="connsiteY1"/>
                    </a:cxn>
                  </a:cxnLst>
                  <a:rect l="l" t="t" r="r" b="b"/>
                  <a:pathLst>
                    <a:path w="4085" h="19500">
                      <a:moveTo>
                        <a:pt x="3783" y="-15"/>
                      </a:moveTo>
                      <a:cubicBezTo>
                        <a:pt x="5933" y="10093"/>
                        <a:pt x="179" y="19486"/>
                        <a:pt x="179" y="1948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7" name="Free-form: Shape 1975">
                  <a:extLst>
                    <a:ext uri="{FF2B5EF4-FFF2-40B4-BE49-F238E27FC236}">
                      <a16:creationId xmlns:a16="http://schemas.microsoft.com/office/drawing/2014/main" id="{CFCB8625-1EF6-E6D0-6C89-8B7CCB4E19BB}"/>
                    </a:ext>
                  </a:extLst>
                </p:cNvPr>
                <p:cNvSpPr/>
                <p:nvPr/>
              </p:nvSpPr>
              <p:spPr>
                <a:xfrm>
                  <a:off x="5374650" y="5488722"/>
                  <a:ext cx="12274" cy="9382"/>
                </a:xfrm>
                <a:custGeom>
                  <a:avLst/>
                  <a:gdLst>
                    <a:gd name="connsiteX0" fmla="*/ 12456 w 12274"/>
                    <a:gd name="connsiteY0" fmla="*/ -13 h 9382"/>
                    <a:gd name="connsiteX1" fmla="*/ 182 w 12274"/>
                    <a:gd name="connsiteY1" fmla="*/ 9369 h 9382"/>
                  </a:gdLst>
                  <a:ahLst/>
                  <a:cxnLst>
                    <a:cxn ang="0">
                      <a:pos x="connsiteX0" y="connsiteY0"/>
                    </a:cxn>
                    <a:cxn ang="0">
                      <a:pos x="connsiteX1" y="connsiteY1"/>
                    </a:cxn>
                  </a:cxnLst>
                  <a:rect l="l" t="t" r="r" b="b"/>
                  <a:pathLst>
                    <a:path w="12274" h="9382">
                      <a:moveTo>
                        <a:pt x="12456" y="-13"/>
                      </a:moveTo>
                      <a:cubicBezTo>
                        <a:pt x="4152" y="1424"/>
                        <a:pt x="182" y="9369"/>
                        <a:pt x="182" y="936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8" name="Free-form: Shape 1976">
                  <a:extLst>
                    <a:ext uri="{FF2B5EF4-FFF2-40B4-BE49-F238E27FC236}">
                      <a16:creationId xmlns:a16="http://schemas.microsoft.com/office/drawing/2014/main" id="{E3D4FDA7-F831-7403-1C5C-ADC7560FCD0E}"/>
                    </a:ext>
                  </a:extLst>
                </p:cNvPr>
                <p:cNvSpPr/>
                <p:nvPr/>
              </p:nvSpPr>
              <p:spPr>
                <a:xfrm>
                  <a:off x="5456547" y="5502439"/>
                  <a:ext cx="20562" cy="11915"/>
                </a:xfrm>
                <a:custGeom>
                  <a:avLst/>
                  <a:gdLst>
                    <a:gd name="connsiteX0" fmla="*/ 175 w 20562"/>
                    <a:gd name="connsiteY0" fmla="*/ -14 h 11915"/>
                    <a:gd name="connsiteX1" fmla="*/ 20738 w 20562"/>
                    <a:gd name="connsiteY1" fmla="*/ 11901 h 11915"/>
                  </a:gdLst>
                  <a:ahLst/>
                  <a:cxnLst>
                    <a:cxn ang="0">
                      <a:pos x="connsiteX0" y="connsiteY0"/>
                    </a:cxn>
                    <a:cxn ang="0">
                      <a:pos x="connsiteX1" y="connsiteY1"/>
                    </a:cxn>
                  </a:cxnLst>
                  <a:rect l="l" t="t" r="r" b="b"/>
                  <a:pathLst>
                    <a:path w="20562" h="11915">
                      <a:moveTo>
                        <a:pt x="175" y="-14"/>
                      </a:moveTo>
                      <a:cubicBezTo>
                        <a:pt x="10999" y="2159"/>
                        <a:pt x="19658" y="10825"/>
                        <a:pt x="20738" y="1190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89" name="Free-form: Shape 1977">
                  <a:extLst>
                    <a:ext uri="{FF2B5EF4-FFF2-40B4-BE49-F238E27FC236}">
                      <a16:creationId xmlns:a16="http://schemas.microsoft.com/office/drawing/2014/main" id="{B74B0413-854D-B663-7C00-495774195C27}"/>
                    </a:ext>
                  </a:extLst>
                </p:cNvPr>
                <p:cNvSpPr/>
                <p:nvPr/>
              </p:nvSpPr>
              <p:spPr>
                <a:xfrm>
                  <a:off x="5485049" y="5478538"/>
                  <a:ext cx="22717" cy="4956"/>
                </a:xfrm>
                <a:custGeom>
                  <a:avLst/>
                  <a:gdLst>
                    <a:gd name="connsiteX0" fmla="*/ 172 w 22717"/>
                    <a:gd name="connsiteY0" fmla="*/ 419 h 4956"/>
                    <a:gd name="connsiteX1" fmla="*/ 22889 w 22717"/>
                    <a:gd name="connsiteY1" fmla="*/ 4945 h 4956"/>
                  </a:gdLst>
                  <a:ahLst/>
                  <a:cxnLst>
                    <a:cxn ang="0">
                      <a:pos x="connsiteX0" y="connsiteY0"/>
                    </a:cxn>
                    <a:cxn ang="0">
                      <a:pos x="connsiteX1" y="connsiteY1"/>
                    </a:cxn>
                  </a:cxnLst>
                  <a:rect l="l" t="t" r="r" b="b"/>
                  <a:pathLst>
                    <a:path w="22717" h="4956">
                      <a:moveTo>
                        <a:pt x="172" y="419"/>
                      </a:moveTo>
                      <a:cubicBezTo>
                        <a:pt x="10266" y="-1744"/>
                        <a:pt x="22889" y="4945"/>
                        <a:pt x="22889" y="494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0" name="Free-form: Shape 1978">
                  <a:extLst>
                    <a:ext uri="{FF2B5EF4-FFF2-40B4-BE49-F238E27FC236}">
                      <a16:creationId xmlns:a16="http://schemas.microsoft.com/office/drawing/2014/main" id="{57193DF0-0CE4-C1E0-EEC6-EBD24D8DAF23}"/>
                    </a:ext>
                  </a:extLst>
                </p:cNvPr>
                <p:cNvSpPr/>
                <p:nvPr/>
              </p:nvSpPr>
              <p:spPr>
                <a:xfrm>
                  <a:off x="5507041" y="5432533"/>
                  <a:ext cx="20568" cy="4153"/>
                </a:xfrm>
                <a:custGeom>
                  <a:avLst/>
                  <a:gdLst>
                    <a:gd name="connsiteX0" fmla="*/ 170 w 20568"/>
                    <a:gd name="connsiteY0" fmla="*/ 907 h 4153"/>
                    <a:gd name="connsiteX1" fmla="*/ 20738 w 20568"/>
                    <a:gd name="connsiteY1" fmla="*/ 4146 h 4153"/>
                  </a:gdLst>
                  <a:ahLst/>
                  <a:cxnLst>
                    <a:cxn ang="0">
                      <a:pos x="connsiteX0" y="connsiteY0"/>
                    </a:cxn>
                    <a:cxn ang="0">
                      <a:pos x="connsiteX1" y="connsiteY1"/>
                    </a:cxn>
                  </a:cxnLst>
                  <a:rect l="l" t="t" r="r" b="b"/>
                  <a:pathLst>
                    <a:path w="20568" h="4153">
                      <a:moveTo>
                        <a:pt x="170" y="907"/>
                      </a:moveTo>
                      <a:cubicBezTo>
                        <a:pt x="10274" y="-2352"/>
                        <a:pt x="20738" y="4146"/>
                        <a:pt x="20738" y="414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1" name="Free-form: Shape 1979">
                  <a:extLst>
                    <a:ext uri="{FF2B5EF4-FFF2-40B4-BE49-F238E27FC236}">
                      <a16:creationId xmlns:a16="http://schemas.microsoft.com/office/drawing/2014/main" id="{94C23084-5131-4B43-B6E5-F8367213661C}"/>
                    </a:ext>
                  </a:extLst>
                </p:cNvPr>
                <p:cNvSpPr/>
                <p:nvPr/>
              </p:nvSpPr>
              <p:spPr>
                <a:xfrm>
                  <a:off x="5514986" y="5230790"/>
                  <a:ext cx="12623" cy="17703"/>
                </a:xfrm>
                <a:custGeom>
                  <a:avLst/>
                  <a:gdLst>
                    <a:gd name="connsiteX0" fmla="*/ 170 w 12623"/>
                    <a:gd name="connsiteY0" fmla="*/ 10 h 17703"/>
                    <a:gd name="connsiteX1" fmla="*/ 12793 w 12623"/>
                    <a:gd name="connsiteY1" fmla="*/ 17713 h 17703"/>
                  </a:gdLst>
                  <a:ahLst/>
                  <a:cxnLst>
                    <a:cxn ang="0">
                      <a:pos x="connsiteX0" y="connsiteY0"/>
                    </a:cxn>
                    <a:cxn ang="0">
                      <a:pos x="connsiteX1" y="connsiteY1"/>
                    </a:cxn>
                  </a:cxnLst>
                  <a:rect l="l" t="t" r="r" b="b"/>
                  <a:pathLst>
                    <a:path w="12623" h="17703">
                      <a:moveTo>
                        <a:pt x="170" y="10"/>
                      </a:moveTo>
                      <a:cubicBezTo>
                        <a:pt x="6294" y="12291"/>
                        <a:pt x="12793" y="17713"/>
                        <a:pt x="12793" y="1771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2" name="Free-form: Shape 1980">
                  <a:extLst>
                    <a:ext uri="{FF2B5EF4-FFF2-40B4-BE49-F238E27FC236}">
                      <a16:creationId xmlns:a16="http://schemas.microsoft.com/office/drawing/2014/main" id="{4F31ED05-2D0C-459D-538D-9F44751EEBC6}"/>
                    </a:ext>
                  </a:extLst>
                </p:cNvPr>
                <p:cNvSpPr/>
                <p:nvPr/>
              </p:nvSpPr>
              <p:spPr>
                <a:xfrm>
                  <a:off x="5520030" y="5283525"/>
                  <a:ext cx="11178" cy="8927"/>
                </a:xfrm>
                <a:custGeom>
                  <a:avLst/>
                  <a:gdLst>
                    <a:gd name="connsiteX0" fmla="*/ 169 w 11178"/>
                    <a:gd name="connsiteY0" fmla="*/ 6 h 8927"/>
                    <a:gd name="connsiteX1" fmla="*/ 11348 w 11178"/>
                    <a:gd name="connsiteY1" fmla="*/ 8687 h 8927"/>
                  </a:gdLst>
                  <a:ahLst/>
                  <a:cxnLst>
                    <a:cxn ang="0">
                      <a:pos x="connsiteX0" y="connsiteY0"/>
                    </a:cxn>
                    <a:cxn ang="0">
                      <a:pos x="connsiteX1" y="connsiteY1"/>
                    </a:cxn>
                  </a:cxnLst>
                  <a:rect l="l" t="t" r="r" b="b"/>
                  <a:pathLst>
                    <a:path w="11178" h="8927">
                      <a:moveTo>
                        <a:pt x="169" y="6"/>
                      </a:moveTo>
                      <a:cubicBezTo>
                        <a:pt x="6299" y="11221"/>
                        <a:pt x="11348" y="8687"/>
                        <a:pt x="11348" y="868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3" name="Free-form: Shape 1981">
                  <a:extLst>
                    <a:ext uri="{FF2B5EF4-FFF2-40B4-BE49-F238E27FC236}">
                      <a16:creationId xmlns:a16="http://schemas.microsoft.com/office/drawing/2014/main" id="{22E5D82B-8202-9298-F238-BA3DB7131118}"/>
                    </a:ext>
                  </a:extLst>
                </p:cNvPr>
                <p:cNvSpPr/>
                <p:nvPr/>
              </p:nvSpPr>
              <p:spPr>
                <a:xfrm>
                  <a:off x="5524715" y="5342057"/>
                  <a:ext cx="9389" cy="6191"/>
                </a:xfrm>
                <a:custGeom>
                  <a:avLst/>
                  <a:gdLst>
                    <a:gd name="connsiteX0" fmla="*/ 169 w 9389"/>
                    <a:gd name="connsiteY0" fmla="*/ 0 h 6191"/>
                    <a:gd name="connsiteX1" fmla="*/ 9558 w 9389"/>
                    <a:gd name="connsiteY1" fmla="*/ 6133 h 6191"/>
                  </a:gdLst>
                  <a:ahLst/>
                  <a:cxnLst>
                    <a:cxn ang="0">
                      <a:pos x="connsiteX0" y="connsiteY0"/>
                    </a:cxn>
                    <a:cxn ang="0">
                      <a:pos x="connsiteX1" y="connsiteY1"/>
                    </a:cxn>
                  </a:cxnLst>
                  <a:rect l="l" t="t" r="r" b="b"/>
                  <a:pathLst>
                    <a:path w="9389" h="6191">
                      <a:moveTo>
                        <a:pt x="169" y="0"/>
                      </a:moveTo>
                      <a:cubicBezTo>
                        <a:pt x="5219" y="7220"/>
                        <a:pt x="9558" y="6133"/>
                        <a:pt x="9558" y="613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4" name="Free-form: Shape 1982">
                  <a:extLst>
                    <a:ext uri="{FF2B5EF4-FFF2-40B4-BE49-F238E27FC236}">
                      <a16:creationId xmlns:a16="http://schemas.microsoft.com/office/drawing/2014/main" id="{3F5D8BB5-3FBB-EA7B-EB0F-0573C344DCA5}"/>
                    </a:ext>
                  </a:extLst>
                </p:cNvPr>
                <p:cNvSpPr/>
                <p:nvPr/>
              </p:nvSpPr>
              <p:spPr>
                <a:xfrm>
                  <a:off x="5515336" y="5388288"/>
                  <a:ext cx="15873" cy="10478"/>
                </a:xfrm>
                <a:custGeom>
                  <a:avLst/>
                  <a:gdLst>
                    <a:gd name="connsiteX0" fmla="*/ 170 w 15873"/>
                    <a:gd name="connsiteY0" fmla="*/ -4 h 10478"/>
                    <a:gd name="connsiteX1" fmla="*/ 16043 w 15873"/>
                    <a:gd name="connsiteY1" fmla="*/ 10475 h 10478"/>
                  </a:gdLst>
                  <a:ahLst/>
                  <a:cxnLst>
                    <a:cxn ang="0">
                      <a:pos x="connsiteX0" y="connsiteY0"/>
                    </a:cxn>
                    <a:cxn ang="0">
                      <a:pos x="connsiteX1" y="connsiteY1"/>
                    </a:cxn>
                  </a:cxnLst>
                  <a:rect l="l" t="t" r="r" b="b"/>
                  <a:pathLst>
                    <a:path w="15873" h="10478">
                      <a:moveTo>
                        <a:pt x="170" y="-4"/>
                      </a:moveTo>
                      <a:cubicBezTo>
                        <a:pt x="2699" y="7931"/>
                        <a:pt x="16043" y="10475"/>
                        <a:pt x="16043" y="1047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5" name="Free-form: Shape 1983">
                  <a:extLst>
                    <a:ext uri="{FF2B5EF4-FFF2-40B4-BE49-F238E27FC236}">
                      <a16:creationId xmlns:a16="http://schemas.microsoft.com/office/drawing/2014/main" id="{9D119D61-EB38-E429-19BD-8CD97207FDAE}"/>
                    </a:ext>
                  </a:extLst>
                </p:cNvPr>
                <p:cNvSpPr/>
                <p:nvPr/>
              </p:nvSpPr>
              <p:spPr>
                <a:xfrm>
                  <a:off x="5517146" y="5184198"/>
                  <a:ext cx="13065" cy="7016"/>
                </a:xfrm>
                <a:custGeom>
                  <a:avLst/>
                  <a:gdLst>
                    <a:gd name="connsiteX0" fmla="*/ 170 w 13065"/>
                    <a:gd name="connsiteY0" fmla="*/ 14 h 7016"/>
                    <a:gd name="connsiteX1" fmla="*/ 13235 w 13065"/>
                    <a:gd name="connsiteY1" fmla="*/ 6873 h 7016"/>
                  </a:gdLst>
                  <a:ahLst/>
                  <a:cxnLst>
                    <a:cxn ang="0">
                      <a:pos x="connsiteX0" y="connsiteY0"/>
                    </a:cxn>
                    <a:cxn ang="0">
                      <a:pos x="connsiteX1" y="connsiteY1"/>
                    </a:cxn>
                  </a:cxnLst>
                  <a:rect l="l" t="t" r="r" b="b"/>
                  <a:pathLst>
                    <a:path w="13065" h="7016">
                      <a:moveTo>
                        <a:pt x="170" y="14"/>
                      </a:moveTo>
                      <a:cubicBezTo>
                        <a:pt x="6304" y="8686"/>
                        <a:pt x="13235" y="6873"/>
                        <a:pt x="13235" y="687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6" name="Free-form: Shape 1984">
                  <a:extLst>
                    <a:ext uri="{FF2B5EF4-FFF2-40B4-BE49-F238E27FC236}">
                      <a16:creationId xmlns:a16="http://schemas.microsoft.com/office/drawing/2014/main" id="{245F5B16-F1FD-77DA-AF42-5909B8D32F6A}"/>
                    </a:ext>
                  </a:extLst>
                </p:cNvPr>
                <p:cNvSpPr/>
                <p:nvPr/>
              </p:nvSpPr>
              <p:spPr>
                <a:xfrm>
                  <a:off x="5278350" y="5692090"/>
                  <a:ext cx="49409" cy="12749"/>
                </a:xfrm>
                <a:custGeom>
                  <a:avLst/>
                  <a:gdLst>
                    <a:gd name="connsiteX0" fmla="*/ 189 w 49409"/>
                    <a:gd name="connsiteY0" fmla="*/ -31 h 12749"/>
                    <a:gd name="connsiteX1" fmla="*/ 49599 w 49409"/>
                    <a:gd name="connsiteY1" fmla="*/ 4665 h 12749"/>
                  </a:gdLst>
                  <a:ahLst/>
                  <a:cxnLst>
                    <a:cxn ang="0">
                      <a:pos x="connsiteX0" y="connsiteY0"/>
                    </a:cxn>
                    <a:cxn ang="0">
                      <a:pos x="connsiteX1" y="connsiteY1"/>
                    </a:cxn>
                  </a:cxnLst>
                  <a:rect l="l" t="t" r="r" b="b"/>
                  <a:pathLst>
                    <a:path w="49409" h="12749">
                      <a:moveTo>
                        <a:pt x="189" y="-31"/>
                      </a:moveTo>
                      <a:cubicBezTo>
                        <a:pt x="9193" y="9001"/>
                        <a:pt x="36986" y="20927"/>
                        <a:pt x="49599" y="466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7" name="Free-form: Shape 1985">
                  <a:extLst>
                    <a:ext uri="{FF2B5EF4-FFF2-40B4-BE49-F238E27FC236}">
                      <a16:creationId xmlns:a16="http://schemas.microsoft.com/office/drawing/2014/main" id="{14D4E442-6CA6-57FD-F015-B409A5D47063}"/>
                    </a:ext>
                  </a:extLst>
                </p:cNvPr>
                <p:cNvSpPr/>
                <p:nvPr/>
              </p:nvSpPr>
              <p:spPr>
                <a:xfrm>
                  <a:off x="5542023" y="4950780"/>
                  <a:ext cx="15878" cy="1130"/>
                </a:xfrm>
                <a:custGeom>
                  <a:avLst/>
                  <a:gdLst>
                    <a:gd name="connsiteX0" fmla="*/ 167 w 15878"/>
                    <a:gd name="connsiteY0" fmla="*/ 1166 h 1130"/>
                    <a:gd name="connsiteX1" fmla="*/ 16046 w 15878"/>
                    <a:gd name="connsiteY1" fmla="*/ 1166 h 1130"/>
                  </a:gdLst>
                  <a:ahLst/>
                  <a:cxnLst>
                    <a:cxn ang="0">
                      <a:pos x="connsiteX0" y="connsiteY0"/>
                    </a:cxn>
                    <a:cxn ang="0">
                      <a:pos x="connsiteX1" y="connsiteY1"/>
                    </a:cxn>
                  </a:cxnLst>
                  <a:rect l="l" t="t" r="r" b="b"/>
                  <a:pathLst>
                    <a:path w="15878" h="1130">
                      <a:moveTo>
                        <a:pt x="167" y="1166"/>
                      </a:moveTo>
                      <a:cubicBezTo>
                        <a:pt x="11367" y="-1378"/>
                        <a:pt x="16046" y="1166"/>
                        <a:pt x="16046" y="116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8" name="Free-form: Shape 1986">
                  <a:extLst>
                    <a:ext uri="{FF2B5EF4-FFF2-40B4-BE49-F238E27FC236}">
                      <a16:creationId xmlns:a16="http://schemas.microsoft.com/office/drawing/2014/main" id="{021E6F95-A1A5-6FA1-EB5C-D3B784FF66EB}"/>
                    </a:ext>
                  </a:extLst>
                </p:cNvPr>
                <p:cNvSpPr/>
                <p:nvPr/>
              </p:nvSpPr>
              <p:spPr>
                <a:xfrm>
                  <a:off x="5515695" y="4985105"/>
                  <a:ext cx="14510" cy="1121"/>
                </a:xfrm>
                <a:custGeom>
                  <a:avLst/>
                  <a:gdLst>
                    <a:gd name="connsiteX0" fmla="*/ 170 w 14510"/>
                    <a:gd name="connsiteY0" fmla="*/ 1154 h 1121"/>
                    <a:gd name="connsiteX1" fmla="*/ 14680 w 14510"/>
                    <a:gd name="connsiteY1" fmla="*/ 1154 h 1121"/>
                  </a:gdLst>
                  <a:ahLst/>
                  <a:cxnLst>
                    <a:cxn ang="0">
                      <a:pos x="connsiteX0" y="connsiteY0"/>
                    </a:cxn>
                    <a:cxn ang="0">
                      <a:pos x="connsiteX1" y="connsiteY1"/>
                    </a:cxn>
                  </a:cxnLst>
                  <a:rect l="l" t="t" r="r" b="b"/>
                  <a:pathLst>
                    <a:path w="14510" h="1121">
                      <a:moveTo>
                        <a:pt x="170" y="1154"/>
                      </a:moveTo>
                      <a:cubicBezTo>
                        <a:pt x="10634" y="-1369"/>
                        <a:pt x="14680" y="1154"/>
                        <a:pt x="14680" y="115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399" name="Free-form: Shape 1987">
                  <a:extLst>
                    <a:ext uri="{FF2B5EF4-FFF2-40B4-BE49-F238E27FC236}">
                      <a16:creationId xmlns:a16="http://schemas.microsoft.com/office/drawing/2014/main" id="{97099DFA-13B9-D69E-CD52-50D39E762E04}"/>
                    </a:ext>
                  </a:extLst>
                </p:cNvPr>
                <p:cNvSpPr/>
                <p:nvPr/>
              </p:nvSpPr>
              <p:spPr>
                <a:xfrm>
                  <a:off x="5494063" y="5002925"/>
                  <a:ext cx="11898" cy="638"/>
                </a:xfrm>
                <a:custGeom>
                  <a:avLst/>
                  <a:gdLst>
                    <a:gd name="connsiteX0" fmla="*/ 172 w 11898"/>
                    <a:gd name="connsiteY0" fmla="*/ 669 h 638"/>
                    <a:gd name="connsiteX1" fmla="*/ 12070 w 11898"/>
                    <a:gd name="connsiteY1" fmla="*/ 669 h 638"/>
                  </a:gdLst>
                  <a:ahLst/>
                  <a:cxnLst>
                    <a:cxn ang="0">
                      <a:pos x="connsiteX0" y="connsiteY0"/>
                    </a:cxn>
                    <a:cxn ang="0">
                      <a:pos x="connsiteX1" y="connsiteY1"/>
                    </a:cxn>
                  </a:cxnLst>
                  <a:rect l="l" t="t" r="r" b="b"/>
                  <a:pathLst>
                    <a:path w="11898" h="638">
                      <a:moveTo>
                        <a:pt x="172" y="669"/>
                      </a:moveTo>
                      <a:cubicBezTo>
                        <a:pt x="172" y="669"/>
                        <a:pt x="6296" y="-767"/>
                        <a:pt x="12070" y="66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0" name="Free-form: Shape 1988">
                  <a:extLst>
                    <a:ext uri="{FF2B5EF4-FFF2-40B4-BE49-F238E27FC236}">
                      <a16:creationId xmlns:a16="http://schemas.microsoft.com/office/drawing/2014/main" id="{95BD6925-E170-B2B6-AFCE-1E7E217F8CC0}"/>
                    </a:ext>
                  </a:extLst>
                </p:cNvPr>
                <p:cNvSpPr/>
                <p:nvPr/>
              </p:nvSpPr>
              <p:spPr>
                <a:xfrm>
                  <a:off x="5475300" y="5020344"/>
                  <a:ext cx="20922" cy="5979"/>
                </a:xfrm>
                <a:custGeom>
                  <a:avLst/>
                  <a:gdLst>
                    <a:gd name="connsiteX0" fmla="*/ 173 w 20922"/>
                    <a:gd name="connsiteY0" fmla="*/ 216 h 5979"/>
                    <a:gd name="connsiteX1" fmla="*/ 21096 w 20922"/>
                    <a:gd name="connsiteY1" fmla="*/ 6009 h 5979"/>
                  </a:gdLst>
                  <a:ahLst/>
                  <a:cxnLst>
                    <a:cxn ang="0">
                      <a:pos x="connsiteX0" y="connsiteY0"/>
                    </a:cxn>
                    <a:cxn ang="0">
                      <a:pos x="connsiteX1" y="connsiteY1"/>
                    </a:cxn>
                  </a:cxnLst>
                  <a:rect l="l" t="t" r="r" b="b"/>
                  <a:pathLst>
                    <a:path w="20922" h="5979">
                      <a:moveTo>
                        <a:pt x="173" y="216"/>
                      </a:moveTo>
                      <a:cubicBezTo>
                        <a:pt x="10642" y="-1211"/>
                        <a:pt x="21096" y="6009"/>
                        <a:pt x="21096" y="600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1" name="Free-form: Shape 1989">
                  <a:extLst>
                    <a:ext uri="{FF2B5EF4-FFF2-40B4-BE49-F238E27FC236}">
                      <a16:creationId xmlns:a16="http://schemas.microsoft.com/office/drawing/2014/main" id="{54F6E385-BC66-9B63-41BA-92A7C6985F23}"/>
                    </a:ext>
                  </a:extLst>
                </p:cNvPr>
                <p:cNvSpPr/>
                <p:nvPr/>
              </p:nvSpPr>
              <p:spPr>
                <a:xfrm>
                  <a:off x="5435264" y="5046551"/>
                  <a:ext cx="23442" cy="10169"/>
                </a:xfrm>
                <a:custGeom>
                  <a:avLst/>
                  <a:gdLst>
                    <a:gd name="connsiteX0" fmla="*/ 176 w 23442"/>
                    <a:gd name="connsiteY0" fmla="*/ 27 h 10169"/>
                    <a:gd name="connsiteX1" fmla="*/ 23619 w 23442"/>
                    <a:gd name="connsiteY1" fmla="*/ 10197 h 10169"/>
                  </a:gdLst>
                  <a:ahLst/>
                  <a:cxnLst>
                    <a:cxn ang="0">
                      <a:pos x="connsiteX0" y="connsiteY0"/>
                    </a:cxn>
                    <a:cxn ang="0">
                      <a:pos x="connsiteX1" y="connsiteY1"/>
                    </a:cxn>
                  </a:cxnLst>
                  <a:rect l="l" t="t" r="r" b="b"/>
                  <a:pathLst>
                    <a:path w="23442" h="10169">
                      <a:moveTo>
                        <a:pt x="176" y="27"/>
                      </a:moveTo>
                      <a:cubicBezTo>
                        <a:pt x="12070" y="27"/>
                        <a:pt x="23619" y="10197"/>
                        <a:pt x="23619" y="1019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2" name="Free-form: Shape 1990">
                  <a:extLst>
                    <a:ext uri="{FF2B5EF4-FFF2-40B4-BE49-F238E27FC236}">
                      <a16:creationId xmlns:a16="http://schemas.microsoft.com/office/drawing/2014/main" id="{9175ECCB-F79E-F2FA-251B-684236105440}"/>
                    </a:ext>
                  </a:extLst>
                </p:cNvPr>
                <p:cNvSpPr/>
                <p:nvPr/>
              </p:nvSpPr>
              <p:spPr>
                <a:xfrm>
                  <a:off x="5390523" y="5064265"/>
                  <a:ext cx="12541" cy="11544"/>
                </a:xfrm>
                <a:custGeom>
                  <a:avLst/>
                  <a:gdLst>
                    <a:gd name="connsiteX0" fmla="*/ 181 w 12541"/>
                    <a:gd name="connsiteY0" fmla="*/ 25 h 11544"/>
                    <a:gd name="connsiteX1" fmla="*/ 12722 w 12541"/>
                    <a:gd name="connsiteY1" fmla="*/ 11570 h 11544"/>
                  </a:gdLst>
                  <a:ahLst/>
                  <a:cxnLst>
                    <a:cxn ang="0">
                      <a:pos x="connsiteX0" y="connsiteY0"/>
                    </a:cxn>
                    <a:cxn ang="0">
                      <a:pos x="connsiteX1" y="connsiteY1"/>
                    </a:cxn>
                  </a:cxnLst>
                  <a:rect l="l" t="t" r="r" b="b"/>
                  <a:pathLst>
                    <a:path w="12541" h="11544">
                      <a:moveTo>
                        <a:pt x="181" y="25"/>
                      </a:moveTo>
                      <a:cubicBezTo>
                        <a:pt x="11015" y="730"/>
                        <a:pt x="12722" y="11570"/>
                        <a:pt x="12722" y="1157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3" name="Free-form: Shape 1991">
                  <a:extLst>
                    <a:ext uri="{FF2B5EF4-FFF2-40B4-BE49-F238E27FC236}">
                      <a16:creationId xmlns:a16="http://schemas.microsoft.com/office/drawing/2014/main" id="{A9ADFE5F-244A-8DA5-E8BF-5D1728850AEE}"/>
                    </a:ext>
                  </a:extLst>
                </p:cNvPr>
                <p:cNvSpPr/>
                <p:nvPr/>
              </p:nvSpPr>
              <p:spPr>
                <a:xfrm>
                  <a:off x="5342958" y="5074368"/>
                  <a:ext cx="3555" cy="15005"/>
                </a:xfrm>
                <a:custGeom>
                  <a:avLst/>
                  <a:gdLst>
                    <a:gd name="connsiteX0" fmla="*/ 3741 w 3555"/>
                    <a:gd name="connsiteY0" fmla="*/ 24 h 15005"/>
                    <a:gd name="connsiteX1" fmla="*/ 501 w 3555"/>
                    <a:gd name="connsiteY1" fmla="*/ 15029 h 15005"/>
                  </a:gdLst>
                  <a:ahLst/>
                  <a:cxnLst>
                    <a:cxn ang="0">
                      <a:pos x="connsiteX0" y="connsiteY0"/>
                    </a:cxn>
                    <a:cxn ang="0">
                      <a:pos x="connsiteX1" y="connsiteY1"/>
                    </a:cxn>
                  </a:cxnLst>
                  <a:rect l="l" t="t" r="r" b="b"/>
                  <a:pathLst>
                    <a:path w="3555" h="15005">
                      <a:moveTo>
                        <a:pt x="3741" y="24"/>
                      </a:moveTo>
                      <a:cubicBezTo>
                        <a:pt x="-1309" y="5091"/>
                        <a:pt x="501" y="15029"/>
                        <a:pt x="501" y="1502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4" name="Free-form: Shape 1992">
                  <a:extLst>
                    <a:ext uri="{FF2B5EF4-FFF2-40B4-BE49-F238E27FC236}">
                      <a16:creationId xmlns:a16="http://schemas.microsoft.com/office/drawing/2014/main" id="{D9207F71-B628-BB43-93AA-BA4874F00039}"/>
                    </a:ext>
                  </a:extLst>
                </p:cNvPr>
                <p:cNvSpPr/>
                <p:nvPr/>
              </p:nvSpPr>
              <p:spPr>
                <a:xfrm>
                  <a:off x="5286274" y="5072560"/>
                  <a:ext cx="9749" cy="16817"/>
                </a:xfrm>
                <a:custGeom>
                  <a:avLst/>
                  <a:gdLst>
                    <a:gd name="connsiteX0" fmla="*/ 9940 w 9749"/>
                    <a:gd name="connsiteY0" fmla="*/ 24 h 16817"/>
                    <a:gd name="connsiteX1" fmla="*/ 190 w 9749"/>
                    <a:gd name="connsiteY1" fmla="*/ 16842 h 16817"/>
                  </a:gdLst>
                  <a:ahLst/>
                  <a:cxnLst>
                    <a:cxn ang="0">
                      <a:pos x="connsiteX0" y="connsiteY0"/>
                    </a:cxn>
                    <a:cxn ang="0">
                      <a:pos x="connsiteX1" y="connsiteY1"/>
                    </a:cxn>
                  </a:cxnLst>
                  <a:rect l="l" t="t" r="r" b="b"/>
                  <a:pathLst>
                    <a:path w="9749" h="16817">
                      <a:moveTo>
                        <a:pt x="9940" y="24"/>
                      </a:moveTo>
                      <a:cubicBezTo>
                        <a:pt x="2725" y="4720"/>
                        <a:pt x="190" y="16842"/>
                        <a:pt x="190" y="1684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5" name="Free-form: Shape 1993">
                  <a:extLst>
                    <a:ext uri="{FF2B5EF4-FFF2-40B4-BE49-F238E27FC236}">
                      <a16:creationId xmlns:a16="http://schemas.microsoft.com/office/drawing/2014/main" id="{60D67461-B8D4-AA55-FC74-AD5B2870D6ED}"/>
                    </a:ext>
                  </a:extLst>
                </p:cNvPr>
                <p:cNvSpPr/>
                <p:nvPr/>
              </p:nvSpPr>
              <p:spPr>
                <a:xfrm>
                  <a:off x="5228920" y="5064265"/>
                  <a:ext cx="14068" cy="15890"/>
                </a:xfrm>
                <a:custGeom>
                  <a:avLst/>
                  <a:gdLst>
                    <a:gd name="connsiteX0" fmla="*/ 14264 w 14068"/>
                    <a:gd name="connsiteY0" fmla="*/ 25 h 15890"/>
                    <a:gd name="connsiteX1" fmla="*/ 195 w 14068"/>
                    <a:gd name="connsiteY1" fmla="*/ 15916 h 15890"/>
                  </a:gdLst>
                  <a:ahLst/>
                  <a:cxnLst>
                    <a:cxn ang="0">
                      <a:pos x="connsiteX0" y="connsiteY0"/>
                    </a:cxn>
                    <a:cxn ang="0">
                      <a:pos x="connsiteX1" y="connsiteY1"/>
                    </a:cxn>
                  </a:cxnLst>
                  <a:rect l="l" t="t" r="r" b="b"/>
                  <a:pathLst>
                    <a:path w="14068" h="15890">
                      <a:moveTo>
                        <a:pt x="14264" y="25"/>
                      </a:moveTo>
                      <a:cubicBezTo>
                        <a:pt x="915" y="6523"/>
                        <a:pt x="195" y="15916"/>
                        <a:pt x="195" y="1591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6" name="Free-form: Shape 1994">
                  <a:extLst>
                    <a:ext uri="{FF2B5EF4-FFF2-40B4-BE49-F238E27FC236}">
                      <a16:creationId xmlns:a16="http://schemas.microsoft.com/office/drawing/2014/main" id="{1D5C9661-1E62-5E29-7CCD-085D580382B0}"/>
                    </a:ext>
                  </a:extLst>
                </p:cNvPr>
                <p:cNvSpPr/>
                <p:nvPr/>
              </p:nvSpPr>
              <p:spPr>
                <a:xfrm>
                  <a:off x="5182020" y="5048363"/>
                  <a:ext cx="18408" cy="9263"/>
                </a:xfrm>
                <a:custGeom>
                  <a:avLst/>
                  <a:gdLst>
                    <a:gd name="connsiteX0" fmla="*/ 18608 w 18408"/>
                    <a:gd name="connsiteY0" fmla="*/ 27 h 9263"/>
                    <a:gd name="connsiteX1" fmla="*/ 199 w 18408"/>
                    <a:gd name="connsiteY1" fmla="*/ 9290 h 9263"/>
                  </a:gdLst>
                  <a:ahLst/>
                  <a:cxnLst>
                    <a:cxn ang="0">
                      <a:pos x="connsiteX0" y="connsiteY0"/>
                    </a:cxn>
                    <a:cxn ang="0">
                      <a:pos x="connsiteX1" y="connsiteY1"/>
                    </a:cxn>
                  </a:cxnLst>
                  <a:rect l="l" t="t" r="r" b="b"/>
                  <a:pathLst>
                    <a:path w="18408" h="9263">
                      <a:moveTo>
                        <a:pt x="18608" y="27"/>
                      </a:moveTo>
                      <a:cubicBezTo>
                        <a:pt x="8858" y="1113"/>
                        <a:pt x="199" y="9290"/>
                        <a:pt x="199" y="929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7" name="Free-form: Shape 1995">
                  <a:extLst>
                    <a:ext uri="{FF2B5EF4-FFF2-40B4-BE49-F238E27FC236}">
                      <a16:creationId xmlns:a16="http://schemas.microsoft.com/office/drawing/2014/main" id="{9F107944-0C42-0B7B-A625-9FE6341F33C0}"/>
                    </a:ext>
                  </a:extLst>
                </p:cNvPr>
                <p:cNvSpPr/>
                <p:nvPr/>
              </p:nvSpPr>
              <p:spPr>
                <a:xfrm>
                  <a:off x="5135500" y="5017257"/>
                  <a:ext cx="23442" cy="1121"/>
                </a:xfrm>
                <a:custGeom>
                  <a:avLst/>
                  <a:gdLst>
                    <a:gd name="connsiteX0" fmla="*/ 23646 w 23442"/>
                    <a:gd name="connsiteY0" fmla="*/ 1151 h 1121"/>
                    <a:gd name="connsiteX1" fmla="*/ 203 w 23442"/>
                    <a:gd name="connsiteY1" fmla="*/ 1151 h 1121"/>
                  </a:gdLst>
                  <a:ahLst/>
                  <a:cxnLst>
                    <a:cxn ang="0">
                      <a:pos x="connsiteX0" y="connsiteY0"/>
                    </a:cxn>
                    <a:cxn ang="0">
                      <a:pos x="connsiteX1" y="connsiteY1"/>
                    </a:cxn>
                  </a:cxnLst>
                  <a:rect l="l" t="t" r="r" b="b"/>
                  <a:pathLst>
                    <a:path w="23442" h="1121">
                      <a:moveTo>
                        <a:pt x="23646" y="1151"/>
                      </a:moveTo>
                      <a:cubicBezTo>
                        <a:pt x="11747" y="-1372"/>
                        <a:pt x="203" y="1151"/>
                        <a:pt x="203" y="115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8" name="Free-form: Shape 1996">
                  <a:extLst>
                    <a:ext uri="{FF2B5EF4-FFF2-40B4-BE49-F238E27FC236}">
                      <a16:creationId xmlns:a16="http://schemas.microsoft.com/office/drawing/2014/main" id="{44DBC8BB-4611-C521-FD8D-13F77C2801EC}"/>
                    </a:ext>
                  </a:extLst>
                </p:cNvPr>
                <p:cNvSpPr/>
                <p:nvPr/>
              </p:nvSpPr>
              <p:spPr>
                <a:xfrm>
                  <a:off x="5106998" y="4977602"/>
                  <a:ext cx="17678" cy="318"/>
                </a:xfrm>
                <a:custGeom>
                  <a:avLst/>
                  <a:gdLst>
                    <a:gd name="connsiteX0" fmla="*/ 17884 w 17678"/>
                    <a:gd name="connsiteY0" fmla="*/ 351 h 318"/>
                    <a:gd name="connsiteX1" fmla="*/ 206 w 17678"/>
                    <a:gd name="connsiteY1" fmla="*/ 351 h 318"/>
                  </a:gdLst>
                  <a:ahLst/>
                  <a:cxnLst>
                    <a:cxn ang="0">
                      <a:pos x="connsiteX0" y="connsiteY0"/>
                    </a:cxn>
                    <a:cxn ang="0">
                      <a:pos x="connsiteX1" y="connsiteY1"/>
                    </a:cxn>
                  </a:cxnLst>
                  <a:rect l="l" t="t" r="r" b="b"/>
                  <a:pathLst>
                    <a:path w="17678" h="318">
                      <a:moveTo>
                        <a:pt x="17884" y="351"/>
                      </a:moveTo>
                      <a:cubicBezTo>
                        <a:pt x="9590" y="-364"/>
                        <a:pt x="206" y="351"/>
                        <a:pt x="206" y="35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09" name="Free-form: Shape 1997">
                  <a:extLst>
                    <a:ext uri="{FF2B5EF4-FFF2-40B4-BE49-F238E27FC236}">
                      <a16:creationId xmlns:a16="http://schemas.microsoft.com/office/drawing/2014/main" id="{8DFA819D-D7F3-D715-BF85-299C7A8C8606}"/>
                    </a:ext>
                  </a:extLst>
                </p:cNvPr>
                <p:cNvSpPr/>
                <p:nvPr/>
              </p:nvSpPr>
              <p:spPr>
                <a:xfrm>
                  <a:off x="5555027" y="4944251"/>
                  <a:ext cx="45090" cy="47757"/>
                </a:xfrm>
                <a:custGeom>
                  <a:avLst/>
                  <a:gdLst>
                    <a:gd name="connsiteX0" fmla="*/ 165 w 45090"/>
                    <a:gd name="connsiteY0" fmla="*/ 47792 h 47757"/>
                    <a:gd name="connsiteX1" fmla="*/ 45255 w 45090"/>
                    <a:gd name="connsiteY1" fmla="*/ 99 h 47757"/>
                  </a:gdLst>
                  <a:ahLst/>
                  <a:cxnLst>
                    <a:cxn ang="0">
                      <a:pos x="connsiteX0" y="connsiteY0"/>
                    </a:cxn>
                    <a:cxn ang="0">
                      <a:pos x="connsiteX1" y="connsiteY1"/>
                    </a:cxn>
                  </a:cxnLst>
                  <a:rect l="l" t="t" r="r" b="b"/>
                  <a:pathLst>
                    <a:path w="45090" h="47757">
                      <a:moveTo>
                        <a:pt x="165" y="47792"/>
                      </a:moveTo>
                      <a:cubicBezTo>
                        <a:pt x="3399" y="34074"/>
                        <a:pt x="22162" y="-1688"/>
                        <a:pt x="45255" y="9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10" name="Free-form: Shape 1998">
                  <a:extLst>
                    <a:ext uri="{FF2B5EF4-FFF2-40B4-BE49-F238E27FC236}">
                      <a16:creationId xmlns:a16="http://schemas.microsoft.com/office/drawing/2014/main" id="{5D595582-3701-2085-D0D8-F0A1C0FD7764}"/>
                    </a:ext>
                  </a:extLst>
                </p:cNvPr>
                <p:cNvSpPr/>
                <p:nvPr/>
              </p:nvSpPr>
              <p:spPr>
                <a:xfrm>
                  <a:off x="5070751" y="4952395"/>
                  <a:ext cx="32276" cy="28339"/>
                </a:xfrm>
                <a:custGeom>
                  <a:avLst/>
                  <a:gdLst>
                    <a:gd name="connsiteX0" fmla="*/ 209 w 32276"/>
                    <a:gd name="connsiteY0" fmla="*/ 34 h 28339"/>
                    <a:gd name="connsiteX1" fmla="*/ 15532 w 32276"/>
                    <a:gd name="connsiteY1" fmla="*/ 18330 h 28339"/>
                    <a:gd name="connsiteX2" fmla="*/ 32485 w 32276"/>
                    <a:gd name="connsiteY2" fmla="*/ 27722 h 28339"/>
                  </a:gdLst>
                  <a:ahLst/>
                  <a:cxnLst>
                    <a:cxn ang="0">
                      <a:pos x="connsiteX0" y="connsiteY0"/>
                    </a:cxn>
                    <a:cxn ang="0">
                      <a:pos x="connsiteX1" y="connsiteY1"/>
                    </a:cxn>
                    <a:cxn ang="0">
                      <a:pos x="connsiteX2" y="connsiteY2"/>
                    </a:cxn>
                  </a:cxnLst>
                  <a:rect l="l" t="t" r="r" b="b"/>
                  <a:pathLst>
                    <a:path w="32276" h="28339">
                      <a:moveTo>
                        <a:pt x="209" y="34"/>
                      </a:moveTo>
                      <a:cubicBezTo>
                        <a:pt x="707" y="781"/>
                        <a:pt x="11567" y="10755"/>
                        <a:pt x="15532" y="18330"/>
                      </a:cubicBezTo>
                      <a:cubicBezTo>
                        <a:pt x="19496" y="25936"/>
                        <a:pt x="25698" y="30055"/>
                        <a:pt x="32485" y="277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53" name="Graphic 172">
              <a:extLst>
                <a:ext uri="{FF2B5EF4-FFF2-40B4-BE49-F238E27FC236}">
                  <a16:creationId xmlns:a16="http://schemas.microsoft.com/office/drawing/2014/main" id="{EDEA0C8D-A744-582B-B54D-525AF1014307}"/>
                </a:ext>
              </a:extLst>
            </p:cNvPr>
            <p:cNvGrpSpPr/>
            <p:nvPr/>
          </p:nvGrpSpPr>
          <p:grpSpPr>
            <a:xfrm>
              <a:off x="5076970" y="4785462"/>
              <a:ext cx="478360" cy="762029"/>
              <a:chOff x="5076970" y="4785462"/>
              <a:chExt cx="478360" cy="762029"/>
            </a:xfrm>
          </p:grpSpPr>
          <p:grpSp>
            <p:nvGrpSpPr>
              <p:cNvPr id="157" name="Graphic 172">
                <a:extLst>
                  <a:ext uri="{FF2B5EF4-FFF2-40B4-BE49-F238E27FC236}">
                    <a16:creationId xmlns:a16="http://schemas.microsoft.com/office/drawing/2014/main" id="{894D3C12-86AA-32E4-6BBF-1EBF55BEA5DF}"/>
                  </a:ext>
                </a:extLst>
              </p:cNvPr>
              <p:cNvGrpSpPr/>
              <p:nvPr/>
            </p:nvGrpSpPr>
            <p:grpSpPr>
              <a:xfrm>
                <a:off x="5076970" y="4785462"/>
                <a:ext cx="478360" cy="762029"/>
                <a:chOff x="5076970" y="4785462"/>
                <a:chExt cx="478360" cy="762029"/>
              </a:xfrm>
            </p:grpSpPr>
            <p:grpSp>
              <p:nvGrpSpPr>
                <p:cNvPr id="169" name="Graphic 172">
                  <a:extLst>
                    <a:ext uri="{FF2B5EF4-FFF2-40B4-BE49-F238E27FC236}">
                      <a16:creationId xmlns:a16="http://schemas.microsoft.com/office/drawing/2014/main" id="{DF7665B3-2187-26F9-536C-F5FE24146576}"/>
                    </a:ext>
                  </a:extLst>
                </p:cNvPr>
                <p:cNvGrpSpPr/>
                <p:nvPr/>
              </p:nvGrpSpPr>
              <p:grpSpPr>
                <a:xfrm>
                  <a:off x="5076976" y="4785907"/>
                  <a:ext cx="478352" cy="761564"/>
                  <a:chOff x="5076976" y="4785907"/>
                  <a:chExt cx="478352" cy="761564"/>
                </a:xfrm>
              </p:grpSpPr>
              <p:sp>
                <p:nvSpPr>
                  <p:cNvPr id="215" name="Free-form: Shape 1803">
                    <a:extLst>
                      <a:ext uri="{FF2B5EF4-FFF2-40B4-BE49-F238E27FC236}">
                        <a16:creationId xmlns:a16="http://schemas.microsoft.com/office/drawing/2014/main" id="{67889501-E880-A161-3E99-71B1281F33CA}"/>
                      </a:ext>
                    </a:extLst>
                  </p:cNvPr>
                  <p:cNvSpPr/>
                  <p:nvPr/>
                </p:nvSpPr>
                <p:spPr>
                  <a:xfrm>
                    <a:off x="5214274" y="4785947"/>
                    <a:ext cx="31393" cy="68239"/>
                  </a:xfrm>
                  <a:custGeom>
                    <a:avLst/>
                    <a:gdLst>
                      <a:gd name="connsiteX0" fmla="*/ 15886 w 31393"/>
                      <a:gd name="connsiteY0" fmla="*/ 47 h 68239"/>
                      <a:gd name="connsiteX1" fmla="*/ 31559 w 31393"/>
                      <a:gd name="connsiteY1" fmla="*/ 31798 h 68239"/>
                      <a:gd name="connsiteX2" fmla="*/ 15639 w 31393"/>
                      <a:gd name="connsiteY2" fmla="*/ 68287 h 68239"/>
                      <a:gd name="connsiteX3" fmla="*/ 434 w 31393"/>
                      <a:gd name="connsiteY3" fmla="*/ 32138 h 68239"/>
                      <a:gd name="connsiteX4" fmla="*/ 15886 w 31393"/>
                      <a:gd name="connsiteY4" fmla="*/ 47 h 68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93" h="68239">
                        <a:moveTo>
                          <a:pt x="15886" y="47"/>
                        </a:moveTo>
                        <a:cubicBezTo>
                          <a:pt x="29440" y="258"/>
                          <a:pt x="31908" y="14069"/>
                          <a:pt x="31559" y="31798"/>
                        </a:cubicBezTo>
                        <a:cubicBezTo>
                          <a:pt x="31214" y="49502"/>
                          <a:pt x="29908" y="68287"/>
                          <a:pt x="15639" y="68287"/>
                        </a:cubicBezTo>
                        <a:cubicBezTo>
                          <a:pt x="15639" y="68287"/>
                          <a:pt x="-2044" y="68287"/>
                          <a:pt x="434" y="32138"/>
                        </a:cubicBezTo>
                        <a:cubicBezTo>
                          <a:pt x="1545" y="15825"/>
                          <a:pt x="6244" y="4100"/>
                          <a:pt x="15886" y="47"/>
                        </a:cubicBezTo>
                        <a:close/>
                      </a:path>
                    </a:pathLst>
                  </a:custGeom>
                  <a:solidFill>
                    <a:srgbClr val="F7B5B9"/>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6" name="Free-form: Shape 1804">
                    <a:extLst>
                      <a:ext uri="{FF2B5EF4-FFF2-40B4-BE49-F238E27FC236}">
                        <a16:creationId xmlns:a16="http://schemas.microsoft.com/office/drawing/2014/main" id="{D69F7F6B-40F7-BE51-81B0-95181D1A067A}"/>
                      </a:ext>
                    </a:extLst>
                  </p:cNvPr>
                  <p:cNvSpPr/>
                  <p:nvPr/>
                </p:nvSpPr>
                <p:spPr>
                  <a:xfrm>
                    <a:off x="5218088" y="4794263"/>
                    <a:ext cx="23745" cy="51591"/>
                  </a:xfrm>
                  <a:custGeom>
                    <a:avLst/>
                    <a:gdLst>
                      <a:gd name="connsiteX0" fmla="*/ 12072 w 23745"/>
                      <a:gd name="connsiteY0" fmla="*/ 47 h 51591"/>
                      <a:gd name="connsiteX1" fmla="*/ 23919 w 23745"/>
                      <a:gd name="connsiteY1" fmla="*/ 24054 h 51591"/>
                      <a:gd name="connsiteX2" fmla="*/ 11892 w 23745"/>
                      <a:gd name="connsiteY2" fmla="*/ 51639 h 51591"/>
                      <a:gd name="connsiteX3" fmla="*/ 374 w 23745"/>
                      <a:gd name="connsiteY3" fmla="*/ 24311 h 51591"/>
                      <a:gd name="connsiteX4" fmla="*/ 12072 w 23745"/>
                      <a:gd name="connsiteY4" fmla="*/ 47 h 51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5" h="51591">
                        <a:moveTo>
                          <a:pt x="12072" y="47"/>
                        </a:moveTo>
                        <a:cubicBezTo>
                          <a:pt x="22325" y="217"/>
                          <a:pt x="24181" y="10660"/>
                          <a:pt x="23919" y="24054"/>
                        </a:cubicBezTo>
                        <a:cubicBezTo>
                          <a:pt x="23662" y="37442"/>
                          <a:pt x="22669" y="51639"/>
                          <a:pt x="11892" y="51639"/>
                        </a:cubicBezTo>
                        <a:cubicBezTo>
                          <a:pt x="11892" y="51639"/>
                          <a:pt x="-1488" y="51639"/>
                          <a:pt x="374" y="24311"/>
                        </a:cubicBezTo>
                        <a:cubicBezTo>
                          <a:pt x="1222" y="11984"/>
                          <a:pt x="4780" y="3116"/>
                          <a:pt x="12072" y="47"/>
                        </a:cubicBezTo>
                        <a:close/>
                      </a:path>
                    </a:pathLst>
                  </a:custGeom>
                  <a:solidFill>
                    <a:srgbClr val="C33B3B"/>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7" name="Free-form: Shape 1805">
                    <a:extLst>
                      <a:ext uri="{FF2B5EF4-FFF2-40B4-BE49-F238E27FC236}">
                        <a16:creationId xmlns:a16="http://schemas.microsoft.com/office/drawing/2014/main" id="{401EEDE5-21D6-6FE7-9C04-004B0E9DE1D8}"/>
                      </a:ext>
                    </a:extLst>
                  </p:cNvPr>
                  <p:cNvSpPr/>
                  <p:nvPr/>
                </p:nvSpPr>
                <p:spPr>
                  <a:xfrm>
                    <a:off x="5076976" y="4785907"/>
                    <a:ext cx="478352" cy="761564"/>
                  </a:xfrm>
                  <a:custGeom>
                    <a:avLst/>
                    <a:gdLst>
                      <a:gd name="connsiteX0" fmla="*/ 74231 w 478352"/>
                      <a:gd name="connsiteY0" fmla="*/ 441583 h 761564"/>
                      <a:gd name="connsiteX1" fmla="*/ 74277 w 478352"/>
                      <a:gd name="connsiteY1" fmla="*/ 397896 h 761564"/>
                      <a:gd name="connsiteX2" fmla="*/ 87636 w 478352"/>
                      <a:gd name="connsiteY2" fmla="*/ 383112 h 761564"/>
                      <a:gd name="connsiteX3" fmla="*/ 54732 w 478352"/>
                      <a:gd name="connsiteY3" fmla="*/ 421583 h 761564"/>
                      <a:gd name="connsiteX4" fmla="*/ 55283 w 478352"/>
                      <a:gd name="connsiteY4" fmla="*/ 433684 h 761564"/>
                      <a:gd name="connsiteX5" fmla="*/ 74231 w 478352"/>
                      <a:gd name="connsiteY5" fmla="*/ 441583 h 761564"/>
                      <a:gd name="connsiteX6" fmla="*/ 113567 w 478352"/>
                      <a:gd name="connsiteY6" fmla="*/ 570590 h 761564"/>
                      <a:gd name="connsiteX7" fmla="*/ 114370 w 478352"/>
                      <a:gd name="connsiteY7" fmla="*/ 569375 h 761564"/>
                      <a:gd name="connsiteX8" fmla="*/ 128721 w 478352"/>
                      <a:gd name="connsiteY8" fmla="*/ 560889 h 761564"/>
                      <a:gd name="connsiteX9" fmla="*/ 103947 w 478352"/>
                      <a:gd name="connsiteY9" fmla="*/ 508422 h 761564"/>
                      <a:gd name="connsiteX10" fmla="*/ 113547 w 478352"/>
                      <a:gd name="connsiteY10" fmla="*/ 477968 h 761564"/>
                      <a:gd name="connsiteX11" fmla="*/ 130186 w 478352"/>
                      <a:gd name="connsiteY11" fmla="*/ 465718 h 761564"/>
                      <a:gd name="connsiteX12" fmla="*/ 91225 w 478352"/>
                      <a:gd name="connsiteY12" fmla="*/ 458354 h 761564"/>
                      <a:gd name="connsiteX13" fmla="*/ 96244 w 478352"/>
                      <a:gd name="connsiteY13" fmla="*/ 466279 h 761564"/>
                      <a:gd name="connsiteX14" fmla="*/ 101689 w 478352"/>
                      <a:gd name="connsiteY14" fmla="*/ 508257 h 761564"/>
                      <a:gd name="connsiteX15" fmla="*/ 96326 w 478352"/>
                      <a:gd name="connsiteY15" fmla="*/ 545652 h 761564"/>
                      <a:gd name="connsiteX16" fmla="*/ 100815 w 478352"/>
                      <a:gd name="connsiteY16" fmla="*/ 560868 h 761564"/>
                      <a:gd name="connsiteX17" fmla="*/ 100923 w 478352"/>
                      <a:gd name="connsiteY17" fmla="*/ 560889 h 761564"/>
                      <a:gd name="connsiteX18" fmla="*/ 113547 w 478352"/>
                      <a:gd name="connsiteY18" fmla="*/ 570585 h 761564"/>
                      <a:gd name="connsiteX19" fmla="*/ 113567 w 478352"/>
                      <a:gd name="connsiteY19" fmla="*/ 570590 h 761564"/>
                      <a:gd name="connsiteX20" fmla="*/ 192405 w 478352"/>
                      <a:gd name="connsiteY20" fmla="*/ 621898 h 761564"/>
                      <a:gd name="connsiteX21" fmla="*/ 144019 w 478352"/>
                      <a:gd name="connsiteY21" fmla="*/ 629792 h 761564"/>
                      <a:gd name="connsiteX22" fmla="*/ 157182 w 478352"/>
                      <a:gd name="connsiteY22" fmla="*/ 650148 h 761564"/>
                      <a:gd name="connsiteX23" fmla="*/ 159023 w 478352"/>
                      <a:gd name="connsiteY23" fmla="*/ 650982 h 761564"/>
                      <a:gd name="connsiteX24" fmla="*/ 192405 w 478352"/>
                      <a:gd name="connsiteY24" fmla="*/ 621898 h 761564"/>
                      <a:gd name="connsiteX25" fmla="*/ 216377 w 478352"/>
                      <a:gd name="connsiteY25" fmla="*/ 414204 h 761564"/>
                      <a:gd name="connsiteX26" fmla="*/ 205810 w 478352"/>
                      <a:gd name="connsiteY26" fmla="*/ 414204 h 761564"/>
                      <a:gd name="connsiteX27" fmla="*/ 212346 w 478352"/>
                      <a:gd name="connsiteY27" fmla="*/ 423910 h 761564"/>
                      <a:gd name="connsiteX28" fmla="*/ 212366 w 478352"/>
                      <a:gd name="connsiteY28" fmla="*/ 423910 h 761564"/>
                      <a:gd name="connsiteX29" fmla="*/ 214834 w 478352"/>
                      <a:gd name="connsiteY29" fmla="*/ 417623 h 761564"/>
                      <a:gd name="connsiteX30" fmla="*/ 216377 w 478352"/>
                      <a:gd name="connsiteY30" fmla="*/ 414204 h 761564"/>
                      <a:gd name="connsiteX31" fmla="*/ 237027 w 478352"/>
                      <a:gd name="connsiteY31" fmla="*/ 525337 h 761564"/>
                      <a:gd name="connsiteX32" fmla="*/ 218624 w 478352"/>
                      <a:gd name="connsiteY32" fmla="*/ 504529 h 761564"/>
                      <a:gd name="connsiteX33" fmla="*/ 215595 w 478352"/>
                      <a:gd name="connsiteY33" fmla="*/ 500574 h 761564"/>
                      <a:gd name="connsiteX34" fmla="*/ 174269 w 478352"/>
                      <a:gd name="connsiteY34" fmla="*/ 516336 h 761564"/>
                      <a:gd name="connsiteX35" fmla="*/ 237027 w 478352"/>
                      <a:gd name="connsiteY35" fmla="*/ 525337 h 761564"/>
                      <a:gd name="connsiteX36" fmla="*/ 380659 w 478352"/>
                      <a:gd name="connsiteY36" fmla="*/ 444729 h 761564"/>
                      <a:gd name="connsiteX37" fmla="*/ 337960 w 478352"/>
                      <a:gd name="connsiteY37" fmla="*/ 375918 h 761564"/>
                      <a:gd name="connsiteX38" fmla="*/ 306460 w 478352"/>
                      <a:gd name="connsiteY38" fmla="*/ 302622 h 761564"/>
                      <a:gd name="connsiteX39" fmla="*/ 123929 w 478352"/>
                      <a:gd name="connsiteY39" fmla="*/ 253271 h 761564"/>
                      <a:gd name="connsiteX40" fmla="*/ 39435 w 478352"/>
                      <a:gd name="connsiteY40" fmla="*/ 126349 h 761564"/>
                      <a:gd name="connsiteX41" fmla="*/ 86017 w 478352"/>
                      <a:gd name="connsiteY41" fmla="*/ 20035 h 761564"/>
                      <a:gd name="connsiteX42" fmla="*/ 153176 w 478352"/>
                      <a:gd name="connsiteY42" fmla="*/ 514 h 761564"/>
                      <a:gd name="connsiteX43" fmla="*/ 137725 w 478352"/>
                      <a:gd name="connsiteY43" fmla="*/ 32610 h 761564"/>
                      <a:gd name="connsiteX44" fmla="*/ 152930 w 478352"/>
                      <a:gd name="connsiteY44" fmla="*/ 68748 h 761564"/>
                      <a:gd name="connsiteX45" fmla="*/ 120376 w 478352"/>
                      <a:gd name="connsiteY45" fmla="*/ 170788 h 761564"/>
                      <a:gd name="connsiteX46" fmla="*/ 284180 w 478352"/>
                      <a:gd name="connsiteY46" fmla="*/ 222514 h 761564"/>
                      <a:gd name="connsiteX47" fmla="*/ 374402 w 478352"/>
                      <a:gd name="connsiteY47" fmla="*/ 294090 h 761564"/>
                      <a:gd name="connsiteX48" fmla="*/ 408359 w 478352"/>
                      <a:gd name="connsiteY48" fmla="*/ 375918 h 761564"/>
                      <a:gd name="connsiteX49" fmla="*/ 455779 w 478352"/>
                      <a:gd name="connsiteY49" fmla="*/ 365295 h 761564"/>
                      <a:gd name="connsiteX50" fmla="*/ 464629 w 478352"/>
                      <a:gd name="connsiteY50" fmla="*/ 453164 h 761564"/>
                      <a:gd name="connsiteX51" fmla="*/ 391386 w 478352"/>
                      <a:gd name="connsiteY51" fmla="*/ 513396 h 761564"/>
                      <a:gd name="connsiteX52" fmla="*/ 447999 w 478352"/>
                      <a:gd name="connsiteY52" fmla="*/ 613304 h 761564"/>
                      <a:gd name="connsiteX53" fmla="*/ 367331 w 478352"/>
                      <a:gd name="connsiteY53" fmla="*/ 693732 h 761564"/>
                      <a:gd name="connsiteX54" fmla="*/ 262326 w 478352"/>
                      <a:gd name="connsiteY54" fmla="*/ 675184 h 761564"/>
                      <a:gd name="connsiteX55" fmla="*/ 217848 w 478352"/>
                      <a:gd name="connsiteY55" fmla="*/ 703377 h 761564"/>
                      <a:gd name="connsiteX56" fmla="*/ 187016 w 478352"/>
                      <a:gd name="connsiteY56" fmla="*/ 760349 h 761564"/>
                      <a:gd name="connsiteX57" fmla="*/ 133647 w 478352"/>
                      <a:gd name="connsiteY57" fmla="*/ 729273 h 761564"/>
                      <a:gd name="connsiteX58" fmla="*/ 115851 w 478352"/>
                      <a:gd name="connsiteY58" fmla="*/ 684324 h 761564"/>
                      <a:gd name="connsiteX59" fmla="*/ 72406 w 478352"/>
                      <a:gd name="connsiteY59" fmla="*/ 659653 h 761564"/>
                      <a:gd name="connsiteX60" fmla="*/ 77573 w 478352"/>
                      <a:gd name="connsiteY60" fmla="*/ 620709 h 761564"/>
                      <a:gd name="connsiteX61" fmla="*/ 37435 w 478352"/>
                      <a:gd name="connsiteY61" fmla="*/ 540734 h 761564"/>
                      <a:gd name="connsiteX62" fmla="*/ 40026 w 478352"/>
                      <a:gd name="connsiteY62" fmla="*/ 512984 h 761564"/>
                      <a:gd name="connsiteX63" fmla="*/ 37435 w 478352"/>
                      <a:gd name="connsiteY63" fmla="*/ 499797 h 761564"/>
                      <a:gd name="connsiteX64" fmla="*/ 207 w 478352"/>
                      <a:gd name="connsiteY64" fmla="*/ 420445 h 761564"/>
                      <a:gd name="connsiteX65" fmla="*/ 62944 w 478352"/>
                      <a:gd name="connsiteY65" fmla="*/ 337751 h 761564"/>
                      <a:gd name="connsiteX66" fmla="*/ 216732 w 478352"/>
                      <a:gd name="connsiteY66" fmla="*/ 320753 h 761564"/>
                      <a:gd name="connsiteX67" fmla="*/ 249384 w 478352"/>
                      <a:gd name="connsiteY67" fmla="*/ 382396 h 761564"/>
                      <a:gd name="connsiteX68" fmla="*/ 249384 w 478352"/>
                      <a:gd name="connsiteY68" fmla="*/ 382407 h 761564"/>
                      <a:gd name="connsiteX69" fmla="*/ 291271 w 478352"/>
                      <a:gd name="connsiteY69" fmla="*/ 374142 h 761564"/>
                      <a:gd name="connsiteX70" fmla="*/ 335605 w 478352"/>
                      <a:gd name="connsiteY70" fmla="*/ 408153 h 761564"/>
                      <a:gd name="connsiteX71" fmla="*/ 338922 w 478352"/>
                      <a:gd name="connsiteY71" fmla="*/ 444528 h 761564"/>
                      <a:gd name="connsiteX72" fmla="*/ 380659 w 478352"/>
                      <a:gd name="connsiteY72" fmla="*/ 444729 h 761564"/>
                      <a:gd name="connsiteX73" fmla="*/ 358142 w 478352"/>
                      <a:gd name="connsiteY73" fmla="*/ 517176 h 761564"/>
                      <a:gd name="connsiteX74" fmla="*/ 358142 w 478352"/>
                      <a:gd name="connsiteY74" fmla="*/ 517134 h 761564"/>
                      <a:gd name="connsiteX75" fmla="*/ 299230 w 478352"/>
                      <a:gd name="connsiteY75" fmla="*/ 501372 h 761564"/>
                      <a:gd name="connsiteX76" fmla="*/ 295153 w 478352"/>
                      <a:gd name="connsiteY76" fmla="*/ 497448 h 761564"/>
                      <a:gd name="connsiteX77" fmla="*/ 270445 w 478352"/>
                      <a:gd name="connsiteY77" fmla="*/ 449281 h 761564"/>
                      <a:gd name="connsiteX78" fmla="*/ 270363 w 478352"/>
                      <a:gd name="connsiteY78" fmla="*/ 449281 h 761564"/>
                      <a:gd name="connsiteX79" fmla="*/ 267689 w 478352"/>
                      <a:gd name="connsiteY79" fmla="*/ 436315 h 761564"/>
                      <a:gd name="connsiteX80" fmla="*/ 267509 w 478352"/>
                      <a:gd name="connsiteY80" fmla="*/ 436346 h 761564"/>
                      <a:gd name="connsiteX81" fmla="*/ 268923 w 478352"/>
                      <a:gd name="connsiteY81" fmla="*/ 476897 h 761564"/>
                      <a:gd name="connsiteX82" fmla="*/ 296140 w 478352"/>
                      <a:gd name="connsiteY82" fmla="*/ 503226 h 761564"/>
                      <a:gd name="connsiteX83" fmla="*/ 308594 w 478352"/>
                      <a:gd name="connsiteY83" fmla="*/ 514019 h 761564"/>
                      <a:gd name="connsiteX84" fmla="*/ 312060 w 478352"/>
                      <a:gd name="connsiteY84" fmla="*/ 546465 h 761564"/>
                      <a:gd name="connsiteX85" fmla="*/ 358142 w 478352"/>
                      <a:gd name="connsiteY85" fmla="*/ 517176 h 761564"/>
                      <a:gd name="connsiteX86" fmla="*/ 386012 w 478352"/>
                      <a:gd name="connsiteY86" fmla="*/ 591347 h 761564"/>
                      <a:gd name="connsiteX87" fmla="*/ 377605 w 478352"/>
                      <a:gd name="connsiteY87" fmla="*/ 584107 h 761564"/>
                      <a:gd name="connsiteX88" fmla="*/ 374761 w 478352"/>
                      <a:gd name="connsiteY88" fmla="*/ 585333 h 761564"/>
                      <a:gd name="connsiteX89" fmla="*/ 323691 w 478352"/>
                      <a:gd name="connsiteY89" fmla="*/ 624205 h 761564"/>
                      <a:gd name="connsiteX90" fmla="*/ 330869 w 478352"/>
                      <a:gd name="connsiteY90" fmla="*/ 627836 h 761564"/>
                      <a:gd name="connsiteX91" fmla="*/ 376530 w 478352"/>
                      <a:gd name="connsiteY91" fmla="*/ 627836 h 761564"/>
                      <a:gd name="connsiteX92" fmla="*/ 386012 w 478352"/>
                      <a:gd name="connsiteY92" fmla="*/ 591347 h 76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78352" h="761564">
                        <a:moveTo>
                          <a:pt x="74231" y="441583"/>
                        </a:moveTo>
                        <a:cubicBezTo>
                          <a:pt x="73388" y="440579"/>
                          <a:pt x="62039" y="422180"/>
                          <a:pt x="74277" y="397896"/>
                        </a:cubicBezTo>
                        <a:cubicBezTo>
                          <a:pt x="76715" y="393040"/>
                          <a:pt x="81378" y="387958"/>
                          <a:pt x="87636" y="383112"/>
                        </a:cubicBezTo>
                        <a:cubicBezTo>
                          <a:pt x="58059" y="399322"/>
                          <a:pt x="54732" y="421583"/>
                          <a:pt x="54732" y="421583"/>
                        </a:cubicBezTo>
                        <a:cubicBezTo>
                          <a:pt x="57273" y="427273"/>
                          <a:pt x="55283" y="433684"/>
                          <a:pt x="55283" y="433684"/>
                        </a:cubicBezTo>
                        <a:cubicBezTo>
                          <a:pt x="59268" y="434049"/>
                          <a:pt x="66415" y="436274"/>
                          <a:pt x="74231" y="441583"/>
                        </a:cubicBezTo>
                        <a:close/>
                        <a:moveTo>
                          <a:pt x="113567" y="570590"/>
                        </a:moveTo>
                        <a:cubicBezTo>
                          <a:pt x="113789" y="570168"/>
                          <a:pt x="114061" y="569766"/>
                          <a:pt x="114370" y="569375"/>
                        </a:cubicBezTo>
                        <a:cubicBezTo>
                          <a:pt x="116190" y="567119"/>
                          <a:pt x="121029" y="563932"/>
                          <a:pt x="128721" y="560889"/>
                        </a:cubicBezTo>
                        <a:cubicBezTo>
                          <a:pt x="107402" y="552099"/>
                          <a:pt x="102229" y="528633"/>
                          <a:pt x="103947" y="508422"/>
                        </a:cubicBezTo>
                        <a:cubicBezTo>
                          <a:pt x="105042" y="495234"/>
                          <a:pt x="109114" y="483427"/>
                          <a:pt x="113547" y="477968"/>
                        </a:cubicBezTo>
                        <a:cubicBezTo>
                          <a:pt x="117712" y="472829"/>
                          <a:pt x="123558" y="468808"/>
                          <a:pt x="130186" y="465718"/>
                        </a:cubicBezTo>
                        <a:cubicBezTo>
                          <a:pt x="108904" y="467587"/>
                          <a:pt x="91884" y="458710"/>
                          <a:pt x="91225" y="458354"/>
                        </a:cubicBezTo>
                        <a:cubicBezTo>
                          <a:pt x="92948" y="460770"/>
                          <a:pt x="94650" y="463421"/>
                          <a:pt x="96244" y="466279"/>
                        </a:cubicBezTo>
                        <a:cubicBezTo>
                          <a:pt x="102774" y="478004"/>
                          <a:pt x="103124" y="493617"/>
                          <a:pt x="101689" y="508257"/>
                        </a:cubicBezTo>
                        <a:cubicBezTo>
                          <a:pt x="100193" y="523654"/>
                          <a:pt x="96686" y="538005"/>
                          <a:pt x="96326" y="545652"/>
                        </a:cubicBezTo>
                        <a:cubicBezTo>
                          <a:pt x="95684" y="559210"/>
                          <a:pt x="100044" y="560719"/>
                          <a:pt x="100815" y="560868"/>
                        </a:cubicBezTo>
                        <a:cubicBezTo>
                          <a:pt x="100887" y="560889"/>
                          <a:pt x="100923" y="560889"/>
                          <a:pt x="100923" y="560889"/>
                        </a:cubicBezTo>
                        <a:cubicBezTo>
                          <a:pt x="110122" y="562294"/>
                          <a:pt x="113547" y="570585"/>
                          <a:pt x="113547" y="570585"/>
                        </a:cubicBezTo>
                        <a:lnTo>
                          <a:pt x="113567" y="570590"/>
                        </a:lnTo>
                        <a:close/>
                        <a:moveTo>
                          <a:pt x="192405" y="621898"/>
                        </a:moveTo>
                        <a:cubicBezTo>
                          <a:pt x="160802" y="609097"/>
                          <a:pt x="144019" y="629792"/>
                          <a:pt x="144019" y="629792"/>
                        </a:cubicBezTo>
                        <a:cubicBezTo>
                          <a:pt x="149140" y="634983"/>
                          <a:pt x="153660" y="641651"/>
                          <a:pt x="157182" y="650148"/>
                        </a:cubicBezTo>
                        <a:lnTo>
                          <a:pt x="159023" y="650982"/>
                        </a:lnTo>
                        <a:cubicBezTo>
                          <a:pt x="166798" y="638423"/>
                          <a:pt x="178434" y="628417"/>
                          <a:pt x="192405" y="621898"/>
                        </a:cubicBezTo>
                        <a:close/>
                        <a:moveTo>
                          <a:pt x="216377" y="414204"/>
                        </a:moveTo>
                        <a:cubicBezTo>
                          <a:pt x="212952" y="412422"/>
                          <a:pt x="205810" y="414204"/>
                          <a:pt x="205810" y="414204"/>
                        </a:cubicBezTo>
                        <a:cubicBezTo>
                          <a:pt x="208772" y="416650"/>
                          <a:pt x="211055" y="419848"/>
                          <a:pt x="212346" y="423910"/>
                        </a:cubicBezTo>
                        <a:lnTo>
                          <a:pt x="212366" y="423910"/>
                        </a:lnTo>
                        <a:cubicBezTo>
                          <a:pt x="213117" y="421851"/>
                          <a:pt x="213955" y="419719"/>
                          <a:pt x="214834" y="417623"/>
                        </a:cubicBezTo>
                        <a:cubicBezTo>
                          <a:pt x="215343" y="416449"/>
                          <a:pt x="215847" y="415290"/>
                          <a:pt x="216377" y="414204"/>
                        </a:cubicBezTo>
                        <a:close/>
                        <a:moveTo>
                          <a:pt x="237027" y="525337"/>
                        </a:moveTo>
                        <a:cubicBezTo>
                          <a:pt x="237027" y="525337"/>
                          <a:pt x="233253" y="521537"/>
                          <a:pt x="218624" y="504529"/>
                        </a:cubicBezTo>
                        <a:cubicBezTo>
                          <a:pt x="217565" y="503303"/>
                          <a:pt x="216552" y="501975"/>
                          <a:pt x="215595" y="500574"/>
                        </a:cubicBezTo>
                        <a:cubicBezTo>
                          <a:pt x="192662" y="516826"/>
                          <a:pt x="174269" y="516336"/>
                          <a:pt x="174269" y="516336"/>
                        </a:cubicBezTo>
                        <a:cubicBezTo>
                          <a:pt x="193608" y="547063"/>
                          <a:pt x="237027" y="525337"/>
                          <a:pt x="237027" y="525337"/>
                        </a:cubicBezTo>
                        <a:close/>
                        <a:moveTo>
                          <a:pt x="380659" y="444729"/>
                        </a:moveTo>
                        <a:cubicBezTo>
                          <a:pt x="355757" y="434420"/>
                          <a:pt x="341755" y="398164"/>
                          <a:pt x="337960" y="375918"/>
                        </a:cubicBezTo>
                        <a:cubicBezTo>
                          <a:pt x="334176" y="353683"/>
                          <a:pt x="325403" y="331366"/>
                          <a:pt x="306460" y="302622"/>
                        </a:cubicBezTo>
                        <a:cubicBezTo>
                          <a:pt x="287496" y="273879"/>
                          <a:pt x="191094" y="275495"/>
                          <a:pt x="123929" y="253271"/>
                        </a:cubicBezTo>
                        <a:cubicBezTo>
                          <a:pt x="56758" y="231036"/>
                          <a:pt x="42680" y="164305"/>
                          <a:pt x="39435" y="126349"/>
                        </a:cubicBezTo>
                        <a:cubicBezTo>
                          <a:pt x="36175" y="88383"/>
                          <a:pt x="61643" y="44994"/>
                          <a:pt x="86017" y="20035"/>
                        </a:cubicBezTo>
                        <a:cubicBezTo>
                          <a:pt x="110390" y="-4908"/>
                          <a:pt x="153176" y="514"/>
                          <a:pt x="153176" y="514"/>
                        </a:cubicBezTo>
                        <a:cubicBezTo>
                          <a:pt x="143535" y="4551"/>
                          <a:pt x="138835" y="16297"/>
                          <a:pt x="137725" y="32610"/>
                        </a:cubicBezTo>
                        <a:cubicBezTo>
                          <a:pt x="135246" y="68748"/>
                          <a:pt x="152930" y="68748"/>
                          <a:pt x="152930" y="68748"/>
                        </a:cubicBezTo>
                        <a:cubicBezTo>
                          <a:pt x="104811" y="71586"/>
                          <a:pt x="97730" y="130742"/>
                          <a:pt x="120376" y="170788"/>
                        </a:cubicBezTo>
                        <a:cubicBezTo>
                          <a:pt x="143011" y="210814"/>
                          <a:pt x="234657" y="216149"/>
                          <a:pt x="284180" y="222514"/>
                        </a:cubicBezTo>
                        <a:cubicBezTo>
                          <a:pt x="333713" y="228889"/>
                          <a:pt x="358142" y="260794"/>
                          <a:pt x="374402" y="294090"/>
                        </a:cubicBezTo>
                        <a:cubicBezTo>
                          <a:pt x="390671" y="327391"/>
                          <a:pt x="408359" y="375918"/>
                          <a:pt x="408359" y="375918"/>
                        </a:cubicBezTo>
                        <a:cubicBezTo>
                          <a:pt x="414751" y="377334"/>
                          <a:pt x="431725" y="356083"/>
                          <a:pt x="455779" y="365295"/>
                        </a:cubicBezTo>
                        <a:cubicBezTo>
                          <a:pt x="479833" y="374507"/>
                          <a:pt x="487978" y="410996"/>
                          <a:pt x="464629" y="453164"/>
                        </a:cubicBezTo>
                        <a:cubicBezTo>
                          <a:pt x="441268" y="495327"/>
                          <a:pt x="391386" y="513396"/>
                          <a:pt x="391386" y="513396"/>
                        </a:cubicBezTo>
                        <a:cubicBezTo>
                          <a:pt x="433134" y="531820"/>
                          <a:pt x="451182" y="551301"/>
                          <a:pt x="447999" y="613304"/>
                        </a:cubicBezTo>
                        <a:cubicBezTo>
                          <a:pt x="444811" y="675308"/>
                          <a:pt x="402708" y="687007"/>
                          <a:pt x="367331" y="693732"/>
                        </a:cubicBezTo>
                        <a:cubicBezTo>
                          <a:pt x="331954" y="700472"/>
                          <a:pt x="293770" y="686178"/>
                          <a:pt x="262326" y="675184"/>
                        </a:cubicBezTo>
                        <a:cubicBezTo>
                          <a:pt x="230883" y="664221"/>
                          <a:pt x="214130" y="683268"/>
                          <a:pt x="217848" y="703377"/>
                        </a:cubicBezTo>
                        <a:cubicBezTo>
                          <a:pt x="221565" y="723485"/>
                          <a:pt x="214948" y="752878"/>
                          <a:pt x="187016" y="760349"/>
                        </a:cubicBezTo>
                        <a:cubicBezTo>
                          <a:pt x="159085" y="767800"/>
                          <a:pt x="139020" y="739422"/>
                          <a:pt x="133647" y="729273"/>
                        </a:cubicBezTo>
                        <a:cubicBezTo>
                          <a:pt x="128263" y="719123"/>
                          <a:pt x="130752" y="697975"/>
                          <a:pt x="115851" y="684324"/>
                        </a:cubicBezTo>
                        <a:cubicBezTo>
                          <a:pt x="100959" y="670637"/>
                          <a:pt x="80869" y="681003"/>
                          <a:pt x="72406" y="659653"/>
                        </a:cubicBezTo>
                        <a:cubicBezTo>
                          <a:pt x="63932" y="638309"/>
                          <a:pt x="77573" y="620709"/>
                          <a:pt x="77573" y="620709"/>
                        </a:cubicBezTo>
                        <a:cubicBezTo>
                          <a:pt x="46341" y="606821"/>
                          <a:pt x="41584" y="577192"/>
                          <a:pt x="37435" y="540734"/>
                        </a:cubicBezTo>
                        <a:cubicBezTo>
                          <a:pt x="36211" y="529884"/>
                          <a:pt x="37527" y="520641"/>
                          <a:pt x="40026" y="512984"/>
                        </a:cubicBezTo>
                        <a:cubicBezTo>
                          <a:pt x="38129" y="509153"/>
                          <a:pt x="37435" y="504513"/>
                          <a:pt x="37435" y="499797"/>
                        </a:cubicBezTo>
                        <a:cubicBezTo>
                          <a:pt x="9133" y="483272"/>
                          <a:pt x="1148" y="462000"/>
                          <a:pt x="207" y="420445"/>
                        </a:cubicBezTo>
                        <a:cubicBezTo>
                          <a:pt x="-734" y="378859"/>
                          <a:pt x="34653" y="358550"/>
                          <a:pt x="62944" y="337751"/>
                        </a:cubicBezTo>
                        <a:cubicBezTo>
                          <a:pt x="91267" y="316984"/>
                          <a:pt x="178059" y="306108"/>
                          <a:pt x="216732" y="320753"/>
                        </a:cubicBezTo>
                        <a:cubicBezTo>
                          <a:pt x="255420" y="335408"/>
                          <a:pt x="253518" y="371763"/>
                          <a:pt x="249384" y="382396"/>
                        </a:cubicBezTo>
                        <a:lnTo>
                          <a:pt x="249384" y="382407"/>
                        </a:lnTo>
                        <a:cubicBezTo>
                          <a:pt x="262619" y="376876"/>
                          <a:pt x="277336" y="375285"/>
                          <a:pt x="291271" y="374142"/>
                        </a:cubicBezTo>
                        <a:cubicBezTo>
                          <a:pt x="320040" y="371768"/>
                          <a:pt x="337014" y="396351"/>
                          <a:pt x="335605" y="408153"/>
                        </a:cubicBezTo>
                        <a:cubicBezTo>
                          <a:pt x="334201" y="419951"/>
                          <a:pt x="329013" y="429405"/>
                          <a:pt x="338922" y="444528"/>
                        </a:cubicBezTo>
                        <a:cubicBezTo>
                          <a:pt x="348820" y="459647"/>
                          <a:pt x="380659" y="444729"/>
                          <a:pt x="380659" y="444729"/>
                        </a:cubicBezTo>
                        <a:close/>
                        <a:moveTo>
                          <a:pt x="358142" y="517176"/>
                        </a:moveTo>
                        <a:lnTo>
                          <a:pt x="358142" y="517134"/>
                        </a:lnTo>
                        <a:cubicBezTo>
                          <a:pt x="337436" y="516810"/>
                          <a:pt x="313032" y="512691"/>
                          <a:pt x="299230" y="501372"/>
                        </a:cubicBezTo>
                        <a:cubicBezTo>
                          <a:pt x="297739" y="500157"/>
                          <a:pt x="296387" y="498828"/>
                          <a:pt x="295153" y="497448"/>
                        </a:cubicBezTo>
                        <a:cubicBezTo>
                          <a:pt x="282817" y="483391"/>
                          <a:pt x="271489" y="465739"/>
                          <a:pt x="270445" y="449281"/>
                        </a:cubicBezTo>
                        <a:lnTo>
                          <a:pt x="270363" y="449281"/>
                        </a:lnTo>
                        <a:cubicBezTo>
                          <a:pt x="270363" y="449281"/>
                          <a:pt x="268317" y="444183"/>
                          <a:pt x="267689" y="436315"/>
                        </a:cubicBezTo>
                        <a:lnTo>
                          <a:pt x="267509" y="436346"/>
                        </a:lnTo>
                        <a:cubicBezTo>
                          <a:pt x="267509" y="436346"/>
                          <a:pt x="258984" y="459889"/>
                          <a:pt x="268923" y="476897"/>
                        </a:cubicBezTo>
                        <a:cubicBezTo>
                          <a:pt x="275443" y="488061"/>
                          <a:pt x="286684" y="496089"/>
                          <a:pt x="296140" y="503226"/>
                        </a:cubicBezTo>
                        <a:cubicBezTo>
                          <a:pt x="301087" y="506970"/>
                          <a:pt x="305565" y="510456"/>
                          <a:pt x="308594" y="514019"/>
                        </a:cubicBezTo>
                        <a:cubicBezTo>
                          <a:pt x="314852" y="521362"/>
                          <a:pt x="317402" y="533782"/>
                          <a:pt x="312060" y="546465"/>
                        </a:cubicBezTo>
                        <a:cubicBezTo>
                          <a:pt x="313093" y="545302"/>
                          <a:pt x="336464" y="518360"/>
                          <a:pt x="358142" y="517176"/>
                        </a:cubicBezTo>
                        <a:close/>
                        <a:moveTo>
                          <a:pt x="386012" y="591347"/>
                        </a:moveTo>
                        <a:cubicBezTo>
                          <a:pt x="382485" y="590420"/>
                          <a:pt x="379384" y="588257"/>
                          <a:pt x="377605" y="584107"/>
                        </a:cubicBezTo>
                        <a:cubicBezTo>
                          <a:pt x="376715" y="584550"/>
                          <a:pt x="375769" y="584952"/>
                          <a:pt x="374761" y="585333"/>
                        </a:cubicBezTo>
                        <a:cubicBezTo>
                          <a:pt x="355299" y="592413"/>
                          <a:pt x="337806" y="629040"/>
                          <a:pt x="323691" y="624205"/>
                        </a:cubicBezTo>
                        <a:cubicBezTo>
                          <a:pt x="326221" y="625302"/>
                          <a:pt x="328622" y="626507"/>
                          <a:pt x="330869" y="627836"/>
                        </a:cubicBezTo>
                        <a:cubicBezTo>
                          <a:pt x="354949" y="642017"/>
                          <a:pt x="367326" y="635632"/>
                          <a:pt x="376530" y="627836"/>
                        </a:cubicBezTo>
                        <a:cubicBezTo>
                          <a:pt x="385735" y="620039"/>
                          <a:pt x="390964" y="604463"/>
                          <a:pt x="386012" y="591347"/>
                        </a:cubicBezTo>
                        <a:close/>
                      </a:path>
                    </a:pathLst>
                  </a:custGeom>
                  <a:solidFill>
                    <a:srgbClr val="F6A0A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8" name="Free-form: Shape 1806">
                    <a:extLst>
                      <a:ext uri="{FF2B5EF4-FFF2-40B4-BE49-F238E27FC236}">
                        <a16:creationId xmlns:a16="http://schemas.microsoft.com/office/drawing/2014/main" id="{D5C4F792-9C02-6DDC-015C-7F4987B88C2C}"/>
                      </a:ext>
                    </a:extLst>
                  </p:cNvPr>
                  <p:cNvSpPr/>
                  <p:nvPr/>
                </p:nvSpPr>
                <p:spPr>
                  <a:xfrm>
                    <a:off x="5218088" y="4794263"/>
                    <a:ext cx="23745" cy="51591"/>
                  </a:xfrm>
                  <a:custGeom>
                    <a:avLst/>
                    <a:gdLst>
                      <a:gd name="connsiteX0" fmla="*/ 12072 w 23745"/>
                      <a:gd name="connsiteY0" fmla="*/ 47 h 51591"/>
                      <a:gd name="connsiteX1" fmla="*/ 23919 w 23745"/>
                      <a:gd name="connsiteY1" fmla="*/ 24054 h 51591"/>
                      <a:gd name="connsiteX2" fmla="*/ 11892 w 23745"/>
                      <a:gd name="connsiteY2" fmla="*/ 51639 h 51591"/>
                      <a:gd name="connsiteX3" fmla="*/ 374 w 23745"/>
                      <a:gd name="connsiteY3" fmla="*/ 24311 h 51591"/>
                      <a:gd name="connsiteX4" fmla="*/ 12072 w 23745"/>
                      <a:gd name="connsiteY4" fmla="*/ 47 h 51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5" h="51591">
                        <a:moveTo>
                          <a:pt x="12072" y="47"/>
                        </a:moveTo>
                        <a:cubicBezTo>
                          <a:pt x="22325" y="217"/>
                          <a:pt x="24181" y="10660"/>
                          <a:pt x="23919" y="24054"/>
                        </a:cubicBezTo>
                        <a:cubicBezTo>
                          <a:pt x="23662" y="37442"/>
                          <a:pt x="22669" y="51639"/>
                          <a:pt x="11892" y="51639"/>
                        </a:cubicBezTo>
                        <a:cubicBezTo>
                          <a:pt x="11892" y="51639"/>
                          <a:pt x="-1488" y="51639"/>
                          <a:pt x="374" y="24311"/>
                        </a:cubicBezTo>
                        <a:cubicBezTo>
                          <a:pt x="1222" y="11984"/>
                          <a:pt x="4780" y="3116"/>
                          <a:pt x="12072" y="47"/>
                        </a:cubicBezTo>
                        <a:close/>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170" name="Free-form: Shape 1758">
                  <a:extLst>
                    <a:ext uri="{FF2B5EF4-FFF2-40B4-BE49-F238E27FC236}">
                      <a16:creationId xmlns:a16="http://schemas.microsoft.com/office/drawing/2014/main" id="{A326BC0F-BAF3-AD3A-17E7-35B9FCDDEA62}"/>
                    </a:ext>
                  </a:extLst>
                </p:cNvPr>
                <p:cNvSpPr/>
                <p:nvPr/>
              </p:nvSpPr>
              <p:spPr>
                <a:xfrm>
                  <a:off x="5163237" y="4842842"/>
                  <a:ext cx="43783" cy="81494"/>
                </a:xfrm>
                <a:custGeom>
                  <a:avLst/>
                  <a:gdLst>
                    <a:gd name="connsiteX0" fmla="*/ 7172 w 43783"/>
                    <a:gd name="connsiteY0" fmla="*/ 81536 h 81494"/>
                    <a:gd name="connsiteX1" fmla="*/ 857 w 43783"/>
                    <a:gd name="connsiteY1" fmla="*/ 75882 h 81494"/>
                    <a:gd name="connsiteX2" fmla="*/ 34625 w 43783"/>
                    <a:gd name="connsiteY2" fmla="*/ 773 h 81494"/>
                    <a:gd name="connsiteX3" fmla="*/ 43253 w 43783"/>
                    <a:gd name="connsiteY3" fmla="*/ 3440 h 81494"/>
                    <a:gd name="connsiteX4" fmla="*/ 40600 w 43783"/>
                    <a:gd name="connsiteY4" fmla="*/ 12050 h 81494"/>
                    <a:gd name="connsiteX5" fmla="*/ 13501 w 43783"/>
                    <a:gd name="connsiteY5" fmla="*/ 74424 h 81494"/>
                    <a:gd name="connsiteX6" fmla="*/ 7886 w 43783"/>
                    <a:gd name="connsiteY6" fmla="*/ 81484 h 81494"/>
                    <a:gd name="connsiteX7" fmla="*/ 7172 w 43783"/>
                    <a:gd name="connsiteY7" fmla="*/ 81536 h 8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83" h="81494">
                      <a:moveTo>
                        <a:pt x="7172" y="81536"/>
                      </a:moveTo>
                      <a:cubicBezTo>
                        <a:pt x="3978" y="81536"/>
                        <a:pt x="1227" y="79131"/>
                        <a:pt x="857" y="75882"/>
                      </a:cubicBezTo>
                      <a:cubicBezTo>
                        <a:pt x="-5236" y="22565"/>
                        <a:pt x="33000" y="1638"/>
                        <a:pt x="34625" y="773"/>
                      </a:cubicBezTo>
                      <a:cubicBezTo>
                        <a:pt x="37736" y="-854"/>
                        <a:pt x="41587" y="320"/>
                        <a:pt x="43253" y="3440"/>
                      </a:cubicBezTo>
                      <a:cubicBezTo>
                        <a:pt x="44878" y="6551"/>
                        <a:pt x="43706" y="10402"/>
                        <a:pt x="40600" y="12050"/>
                      </a:cubicBezTo>
                      <a:cubicBezTo>
                        <a:pt x="39232" y="12797"/>
                        <a:pt x="8442" y="30052"/>
                        <a:pt x="13501" y="74424"/>
                      </a:cubicBezTo>
                      <a:cubicBezTo>
                        <a:pt x="13902" y="77926"/>
                        <a:pt x="11393" y="81093"/>
                        <a:pt x="7886" y="81484"/>
                      </a:cubicBezTo>
                      <a:cubicBezTo>
                        <a:pt x="7660" y="81525"/>
                        <a:pt x="7413" y="81536"/>
                        <a:pt x="7172" y="81536"/>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1" name="Free-form: Shape 1759">
                  <a:extLst>
                    <a:ext uri="{FF2B5EF4-FFF2-40B4-BE49-F238E27FC236}">
                      <a16:creationId xmlns:a16="http://schemas.microsoft.com/office/drawing/2014/main" id="{0FB4C5DE-A406-9821-218B-CA810DDF8E44}"/>
                    </a:ext>
                  </a:extLst>
                </p:cNvPr>
                <p:cNvSpPr/>
                <p:nvPr/>
              </p:nvSpPr>
              <p:spPr>
                <a:xfrm>
                  <a:off x="5386746" y="5034163"/>
                  <a:ext cx="78544" cy="110550"/>
                </a:xfrm>
                <a:custGeom>
                  <a:avLst/>
                  <a:gdLst>
                    <a:gd name="connsiteX0" fmla="*/ 72355 w 78544"/>
                    <a:gd name="connsiteY0" fmla="*/ 110574 h 110550"/>
                    <a:gd name="connsiteX1" fmla="*/ 66539 w 78544"/>
                    <a:gd name="connsiteY1" fmla="*/ 106815 h 110550"/>
                    <a:gd name="connsiteX2" fmla="*/ 39646 w 78544"/>
                    <a:gd name="connsiteY2" fmla="*/ 46551 h 110550"/>
                    <a:gd name="connsiteX3" fmla="*/ 5128 w 78544"/>
                    <a:gd name="connsiteY3" fmla="*/ 12638 h 110550"/>
                    <a:gd name="connsiteX4" fmla="*/ 341 w 78544"/>
                    <a:gd name="connsiteY4" fmla="*/ 4996 h 110550"/>
                    <a:gd name="connsiteX5" fmla="*/ 7966 w 78544"/>
                    <a:gd name="connsiteY5" fmla="*/ 187 h 110550"/>
                    <a:gd name="connsiteX6" fmla="*/ 51283 w 78544"/>
                    <a:gd name="connsiteY6" fmla="*/ 41371 h 110550"/>
                    <a:gd name="connsiteX7" fmla="*/ 78155 w 78544"/>
                    <a:gd name="connsiteY7" fmla="*/ 101572 h 110550"/>
                    <a:gd name="connsiteX8" fmla="*/ 74977 w 78544"/>
                    <a:gd name="connsiteY8" fmla="*/ 110012 h 110550"/>
                    <a:gd name="connsiteX9" fmla="*/ 72355 w 78544"/>
                    <a:gd name="connsiteY9" fmla="*/ 110574 h 11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544" h="110550">
                      <a:moveTo>
                        <a:pt x="72355" y="110574"/>
                      </a:moveTo>
                      <a:cubicBezTo>
                        <a:pt x="69922" y="110574"/>
                        <a:pt x="67614" y="109178"/>
                        <a:pt x="66539" y="106815"/>
                      </a:cubicBezTo>
                      <a:cubicBezTo>
                        <a:pt x="66431" y="106531"/>
                        <a:pt x="53633" y="78091"/>
                        <a:pt x="39646" y="46551"/>
                      </a:cubicBezTo>
                      <a:cubicBezTo>
                        <a:pt x="26940" y="17916"/>
                        <a:pt x="5344" y="12679"/>
                        <a:pt x="5128" y="12638"/>
                      </a:cubicBezTo>
                      <a:cubicBezTo>
                        <a:pt x="1703" y="11834"/>
                        <a:pt x="-446" y="8415"/>
                        <a:pt x="341" y="4996"/>
                      </a:cubicBezTo>
                      <a:cubicBezTo>
                        <a:pt x="1127" y="1567"/>
                        <a:pt x="4521" y="-606"/>
                        <a:pt x="7966" y="187"/>
                      </a:cubicBezTo>
                      <a:cubicBezTo>
                        <a:pt x="9092" y="449"/>
                        <a:pt x="36006" y="6973"/>
                        <a:pt x="51283" y="41371"/>
                      </a:cubicBezTo>
                      <a:cubicBezTo>
                        <a:pt x="65264" y="72890"/>
                        <a:pt x="78026" y="101294"/>
                        <a:pt x="78155" y="101572"/>
                      </a:cubicBezTo>
                      <a:cubicBezTo>
                        <a:pt x="79605" y="104801"/>
                        <a:pt x="78181" y="108560"/>
                        <a:pt x="74977" y="110012"/>
                      </a:cubicBezTo>
                      <a:cubicBezTo>
                        <a:pt x="74118" y="110388"/>
                        <a:pt x="73229" y="110574"/>
                        <a:pt x="72355" y="110574"/>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2" name="Free-form: Shape 1760">
                  <a:extLst>
                    <a:ext uri="{FF2B5EF4-FFF2-40B4-BE49-F238E27FC236}">
                      <a16:creationId xmlns:a16="http://schemas.microsoft.com/office/drawing/2014/main" id="{10855431-0F4B-AB57-35FC-A7A29232043F}"/>
                    </a:ext>
                  </a:extLst>
                </p:cNvPr>
                <p:cNvSpPr/>
                <p:nvPr/>
              </p:nvSpPr>
              <p:spPr>
                <a:xfrm>
                  <a:off x="5467410" y="5182265"/>
                  <a:ext cx="32548" cy="19410"/>
                </a:xfrm>
                <a:custGeom>
                  <a:avLst/>
                  <a:gdLst>
                    <a:gd name="connsiteX0" fmla="*/ 12690 w 32548"/>
                    <a:gd name="connsiteY0" fmla="*/ 19425 h 19410"/>
                    <a:gd name="connsiteX1" fmla="*/ 4530 w 32548"/>
                    <a:gd name="connsiteY1" fmla="*/ 18117 h 19410"/>
                    <a:gd name="connsiteX2" fmla="*/ 504 w 32548"/>
                    <a:gd name="connsiteY2" fmla="*/ 10043 h 19410"/>
                    <a:gd name="connsiteX3" fmla="*/ 8546 w 32548"/>
                    <a:gd name="connsiteY3" fmla="*/ 6011 h 19410"/>
                    <a:gd name="connsiteX4" fmla="*/ 21298 w 32548"/>
                    <a:gd name="connsiteY4" fmla="*/ 2499 h 19410"/>
                    <a:gd name="connsiteX5" fmla="*/ 30235 w 32548"/>
                    <a:gd name="connsiteY5" fmla="*/ 1340 h 19410"/>
                    <a:gd name="connsiteX6" fmla="*/ 31402 w 32548"/>
                    <a:gd name="connsiteY6" fmla="*/ 10290 h 19410"/>
                    <a:gd name="connsiteX7" fmla="*/ 12690 w 32548"/>
                    <a:gd name="connsiteY7" fmla="*/ 19425 h 19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48" h="19410">
                      <a:moveTo>
                        <a:pt x="12690" y="19425"/>
                      </a:moveTo>
                      <a:cubicBezTo>
                        <a:pt x="9744" y="19425"/>
                        <a:pt x="6931" y="18910"/>
                        <a:pt x="4530" y="18117"/>
                      </a:cubicBezTo>
                      <a:cubicBezTo>
                        <a:pt x="1188" y="16999"/>
                        <a:pt x="-612" y="13390"/>
                        <a:pt x="504" y="10043"/>
                      </a:cubicBezTo>
                      <a:cubicBezTo>
                        <a:pt x="1620" y="6706"/>
                        <a:pt x="5214" y="4904"/>
                        <a:pt x="8546" y="6011"/>
                      </a:cubicBezTo>
                      <a:cubicBezTo>
                        <a:pt x="9893" y="6464"/>
                        <a:pt x="16783" y="8385"/>
                        <a:pt x="21298" y="2499"/>
                      </a:cubicBezTo>
                      <a:cubicBezTo>
                        <a:pt x="23442" y="-287"/>
                        <a:pt x="27443" y="-812"/>
                        <a:pt x="30235" y="1340"/>
                      </a:cubicBezTo>
                      <a:cubicBezTo>
                        <a:pt x="33027" y="3472"/>
                        <a:pt x="33541" y="7494"/>
                        <a:pt x="31402" y="10290"/>
                      </a:cubicBezTo>
                      <a:cubicBezTo>
                        <a:pt x="26204" y="17041"/>
                        <a:pt x="19113" y="19425"/>
                        <a:pt x="12690" y="19425"/>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3" name="Free-form: Shape 1761">
                  <a:extLst>
                    <a:ext uri="{FF2B5EF4-FFF2-40B4-BE49-F238E27FC236}">
                      <a16:creationId xmlns:a16="http://schemas.microsoft.com/office/drawing/2014/main" id="{9BFD36A0-F434-DC21-2443-0EC8190CBF91}"/>
                    </a:ext>
                  </a:extLst>
                </p:cNvPr>
                <p:cNvSpPr/>
                <p:nvPr/>
              </p:nvSpPr>
              <p:spPr>
                <a:xfrm>
                  <a:off x="5536983" y="5174265"/>
                  <a:ext cx="15190" cy="36349"/>
                </a:xfrm>
                <a:custGeom>
                  <a:avLst/>
                  <a:gdLst>
                    <a:gd name="connsiteX0" fmla="*/ 7737 w 15190"/>
                    <a:gd name="connsiteY0" fmla="*/ 36363 h 36349"/>
                    <a:gd name="connsiteX1" fmla="*/ 6343 w 15190"/>
                    <a:gd name="connsiteY1" fmla="*/ 36204 h 36349"/>
                    <a:gd name="connsiteX2" fmla="*/ 1510 w 15190"/>
                    <a:gd name="connsiteY2" fmla="*/ 28598 h 36349"/>
                    <a:gd name="connsiteX3" fmla="*/ 168 w 15190"/>
                    <a:gd name="connsiteY3" fmla="*/ 10112 h 36349"/>
                    <a:gd name="connsiteX4" fmla="*/ 451 w 15190"/>
                    <a:gd name="connsiteY4" fmla="*/ 10333 h 36349"/>
                    <a:gd name="connsiteX5" fmla="*/ 7932 w 15190"/>
                    <a:gd name="connsiteY5" fmla="*/ 14 h 36349"/>
                    <a:gd name="connsiteX6" fmla="*/ 13943 w 15190"/>
                    <a:gd name="connsiteY6" fmla="*/ 31353 h 36349"/>
                    <a:gd name="connsiteX7" fmla="*/ 7737 w 15190"/>
                    <a:gd name="connsiteY7" fmla="*/ 36363 h 3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90" h="36349">
                      <a:moveTo>
                        <a:pt x="7737" y="36363"/>
                      </a:moveTo>
                      <a:cubicBezTo>
                        <a:pt x="7274" y="36363"/>
                        <a:pt x="6811" y="36302"/>
                        <a:pt x="6343" y="36204"/>
                      </a:cubicBezTo>
                      <a:cubicBezTo>
                        <a:pt x="2908" y="35452"/>
                        <a:pt x="749" y="32028"/>
                        <a:pt x="1510" y="28598"/>
                      </a:cubicBezTo>
                      <a:cubicBezTo>
                        <a:pt x="4626" y="14540"/>
                        <a:pt x="209" y="10153"/>
                        <a:pt x="168" y="10112"/>
                      </a:cubicBezTo>
                      <a:cubicBezTo>
                        <a:pt x="327" y="10272"/>
                        <a:pt x="451" y="10333"/>
                        <a:pt x="451" y="10333"/>
                      </a:cubicBezTo>
                      <a:lnTo>
                        <a:pt x="7932" y="14"/>
                      </a:lnTo>
                      <a:cubicBezTo>
                        <a:pt x="9089" y="848"/>
                        <a:pt x="18967" y="8794"/>
                        <a:pt x="13943" y="31353"/>
                      </a:cubicBezTo>
                      <a:cubicBezTo>
                        <a:pt x="13280" y="34345"/>
                        <a:pt x="10647" y="36363"/>
                        <a:pt x="7737" y="36363"/>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4" name="Free-form: Shape 1762">
                  <a:extLst>
                    <a:ext uri="{FF2B5EF4-FFF2-40B4-BE49-F238E27FC236}">
                      <a16:creationId xmlns:a16="http://schemas.microsoft.com/office/drawing/2014/main" id="{A5A4C091-B90E-B19A-C073-3655039633EF}"/>
                    </a:ext>
                  </a:extLst>
                </p:cNvPr>
                <p:cNvSpPr/>
                <p:nvPr/>
              </p:nvSpPr>
              <p:spPr>
                <a:xfrm>
                  <a:off x="5403020" y="5267238"/>
                  <a:ext cx="94119" cy="27800"/>
                </a:xfrm>
                <a:custGeom>
                  <a:avLst/>
                  <a:gdLst>
                    <a:gd name="connsiteX0" fmla="*/ 35392 w 94119"/>
                    <a:gd name="connsiteY0" fmla="*/ 27806 h 27800"/>
                    <a:gd name="connsiteX1" fmla="*/ 5641 w 94119"/>
                    <a:gd name="connsiteY1" fmla="*/ 25515 h 27800"/>
                    <a:gd name="connsiteX2" fmla="*/ 241 w 94119"/>
                    <a:gd name="connsiteY2" fmla="*/ 18285 h 27800"/>
                    <a:gd name="connsiteX3" fmla="*/ 7450 w 94119"/>
                    <a:gd name="connsiteY3" fmla="*/ 12883 h 27800"/>
                    <a:gd name="connsiteX4" fmla="*/ 83043 w 94119"/>
                    <a:gd name="connsiteY4" fmla="*/ 2353 h 27800"/>
                    <a:gd name="connsiteX5" fmla="*/ 91954 w 94119"/>
                    <a:gd name="connsiteY5" fmla="*/ 1436 h 27800"/>
                    <a:gd name="connsiteX6" fmla="*/ 92875 w 94119"/>
                    <a:gd name="connsiteY6" fmla="*/ 10448 h 27800"/>
                    <a:gd name="connsiteX7" fmla="*/ 35392 w 94119"/>
                    <a:gd name="connsiteY7" fmla="*/ 27806 h 2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119" h="27800">
                      <a:moveTo>
                        <a:pt x="35392" y="27806"/>
                      </a:moveTo>
                      <a:cubicBezTo>
                        <a:pt x="26687" y="27806"/>
                        <a:pt x="16835" y="27132"/>
                        <a:pt x="5641" y="25515"/>
                      </a:cubicBezTo>
                      <a:cubicBezTo>
                        <a:pt x="2159" y="25010"/>
                        <a:pt x="-257" y="21771"/>
                        <a:pt x="241" y="18285"/>
                      </a:cubicBezTo>
                      <a:cubicBezTo>
                        <a:pt x="756" y="14804"/>
                        <a:pt x="3969" y="12384"/>
                        <a:pt x="7450" y="12883"/>
                      </a:cubicBezTo>
                      <a:cubicBezTo>
                        <a:pt x="65751" y="21333"/>
                        <a:pt x="82874" y="2533"/>
                        <a:pt x="83043" y="2353"/>
                      </a:cubicBezTo>
                      <a:cubicBezTo>
                        <a:pt x="85254" y="-402"/>
                        <a:pt x="89209" y="-762"/>
                        <a:pt x="91954" y="1436"/>
                      </a:cubicBezTo>
                      <a:cubicBezTo>
                        <a:pt x="94690" y="3651"/>
                        <a:pt x="95070" y="7713"/>
                        <a:pt x="92875" y="10448"/>
                      </a:cubicBezTo>
                      <a:cubicBezTo>
                        <a:pt x="92206" y="11292"/>
                        <a:pt x="78307" y="27806"/>
                        <a:pt x="35392" y="27806"/>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5" name="Free-form: Shape 1763">
                  <a:extLst>
                    <a:ext uri="{FF2B5EF4-FFF2-40B4-BE49-F238E27FC236}">
                      <a16:creationId xmlns:a16="http://schemas.microsoft.com/office/drawing/2014/main" id="{3B8319C6-4B3A-D634-D9F7-137DF84EC6A5}"/>
                    </a:ext>
                  </a:extLst>
                </p:cNvPr>
                <p:cNvSpPr/>
                <p:nvPr/>
              </p:nvSpPr>
              <p:spPr>
                <a:xfrm>
                  <a:off x="5320588" y="5213443"/>
                  <a:ext cx="21581" cy="65199"/>
                </a:xfrm>
                <a:custGeom>
                  <a:avLst/>
                  <a:gdLst>
                    <a:gd name="connsiteX0" fmla="*/ 15406 w 21581"/>
                    <a:gd name="connsiteY0" fmla="*/ 65209 h 65199"/>
                    <a:gd name="connsiteX1" fmla="*/ 10043 w 21581"/>
                    <a:gd name="connsiteY1" fmla="*/ 62253 h 65199"/>
                    <a:gd name="connsiteX2" fmla="*/ 8053 w 21581"/>
                    <a:gd name="connsiteY2" fmla="*/ 2742 h 65199"/>
                    <a:gd name="connsiteX3" fmla="*/ 16913 w 21581"/>
                    <a:gd name="connsiteY3" fmla="*/ 1161 h 65199"/>
                    <a:gd name="connsiteX4" fmla="*/ 18522 w 21581"/>
                    <a:gd name="connsiteY4" fmla="*/ 10013 h 65199"/>
                    <a:gd name="connsiteX5" fmla="*/ 20764 w 21581"/>
                    <a:gd name="connsiteY5" fmla="*/ 55395 h 65199"/>
                    <a:gd name="connsiteX6" fmla="*/ 18836 w 21581"/>
                    <a:gd name="connsiteY6" fmla="*/ 64205 h 65199"/>
                    <a:gd name="connsiteX7" fmla="*/ 15406 w 21581"/>
                    <a:gd name="connsiteY7" fmla="*/ 65209 h 65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81" h="65199">
                      <a:moveTo>
                        <a:pt x="15406" y="65209"/>
                      </a:moveTo>
                      <a:cubicBezTo>
                        <a:pt x="13298" y="65209"/>
                        <a:pt x="11236" y="64164"/>
                        <a:pt x="10043" y="62253"/>
                      </a:cubicBezTo>
                      <a:cubicBezTo>
                        <a:pt x="-10473" y="30080"/>
                        <a:pt x="7282" y="3829"/>
                        <a:pt x="8053" y="2742"/>
                      </a:cubicBezTo>
                      <a:cubicBezTo>
                        <a:pt x="10064" y="-157"/>
                        <a:pt x="14018" y="-857"/>
                        <a:pt x="16913" y="1161"/>
                      </a:cubicBezTo>
                      <a:cubicBezTo>
                        <a:pt x="19798" y="3175"/>
                        <a:pt x="20507" y="7114"/>
                        <a:pt x="18522" y="10013"/>
                      </a:cubicBezTo>
                      <a:cubicBezTo>
                        <a:pt x="17921" y="10899"/>
                        <a:pt x="4983" y="30600"/>
                        <a:pt x="20764" y="55395"/>
                      </a:cubicBezTo>
                      <a:cubicBezTo>
                        <a:pt x="22662" y="58371"/>
                        <a:pt x="21788" y="62305"/>
                        <a:pt x="18836" y="64205"/>
                      </a:cubicBezTo>
                      <a:cubicBezTo>
                        <a:pt x="17767" y="64890"/>
                        <a:pt x="16563" y="65209"/>
                        <a:pt x="15406" y="65209"/>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6" name="Free-form: Shape 1764">
                  <a:extLst>
                    <a:ext uri="{FF2B5EF4-FFF2-40B4-BE49-F238E27FC236}">
                      <a16:creationId xmlns:a16="http://schemas.microsoft.com/office/drawing/2014/main" id="{99780738-A1A2-7A21-C737-2C8DEA9BF07B}"/>
                    </a:ext>
                  </a:extLst>
                </p:cNvPr>
                <p:cNvSpPr/>
                <p:nvPr/>
              </p:nvSpPr>
              <p:spPr>
                <a:xfrm>
                  <a:off x="5301120" y="5135465"/>
                  <a:ext cx="20694" cy="41138"/>
                </a:xfrm>
                <a:custGeom>
                  <a:avLst/>
                  <a:gdLst>
                    <a:gd name="connsiteX0" fmla="*/ 6559 w 20694"/>
                    <a:gd name="connsiteY0" fmla="*/ 41156 h 41138"/>
                    <a:gd name="connsiteX1" fmla="*/ 2415 w 20694"/>
                    <a:gd name="connsiteY1" fmla="*/ 39616 h 41138"/>
                    <a:gd name="connsiteX2" fmla="*/ 1725 w 20694"/>
                    <a:gd name="connsiteY2" fmla="*/ 30615 h 41138"/>
                    <a:gd name="connsiteX3" fmla="*/ 7145 w 20694"/>
                    <a:gd name="connsiteY3" fmla="*/ 9080 h 41138"/>
                    <a:gd name="connsiteX4" fmla="*/ 10189 w 20694"/>
                    <a:gd name="connsiteY4" fmla="*/ 620 h 41138"/>
                    <a:gd name="connsiteX5" fmla="*/ 18679 w 20694"/>
                    <a:gd name="connsiteY5" fmla="*/ 3699 h 41138"/>
                    <a:gd name="connsiteX6" fmla="*/ 11392 w 20694"/>
                    <a:gd name="connsiteY6" fmla="*/ 38921 h 41138"/>
                    <a:gd name="connsiteX7" fmla="*/ 6559 w 20694"/>
                    <a:gd name="connsiteY7" fmla="*/ 41156 h 41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94" h="41138">
                      <a:moveTo>
                        <a:pt x="6559" y="41156"/>
                      </a:moveTo>
                      <a:cubicBezTo>
                        <a:pt x="5099" y="41156"/>
                        <a:pt x="3623" y="40651"/>
                        <a:pt x="2415" y="39616"/>
                      </a:cubicBezTo>
                      <a:cubicBezTo>
                        <a:pt x="-259" y="37335"/>
                        <a:pt x="-568" y="33298"/>
                        <a:pt x="1725" y="30615"/>
                      </a:cubicBezTo>
                      <a:cubicBezTo>
                        <a:pt x="11434" y="19281"/>
                        <a:pt x="7315" y="9482"/>
                        <a:pt x="7145" y="9080"/>
                      </a:cubicBezTo>
                      <a:cubicBezTo>
                        <a:pt x="5639" y="5903"/>
                        <a:pt x="7017" y="2129"/>
                        <a:pt x="10189" y="620"/>
                      </a:cubicBezTo>
                      <a:cubicBezTo>
                        <a:pt x="13367" y="-878"/>
                        <a:pt x="17177" y="517"/>
                        <a:pt x="18679" y="3699"/>
                      </a:cubicBezTo>
                      <a:cubicBezTo>
                        <a:pt x="19013" y="4395"/>
                        <a:pt x="26649" y="21109"/>
                        <a:pt x="11392" y="38921"/>
                      </a:cubicBezTo>
                      <a:cubicBezTo>
                        <a:pt x="10143" y="40394"/>
                        <a:pt x="8354" y="41156"/>
                        <a:pt x="6559" y="41156"/>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7" name="Free-form: Shape 1765">
                  <a:extLst>
                    <a:ext uri="{FF2B5EF4-FFF2-40B4-BE49-F238E27FC236}">
                      <a16:creationId xmlns:a16="http://schemas.microsoft.com/office/drawing/2014/main" id="{640A90C3-9A4C-E456-5B7A-310B296FC775}"/>
                    </a:ext>
                  </a:extLst>
                </p:cNvPr>
                <p:cNvSpPr/>
                <p:nvPr/>
              </p:nvSpPr>
              <p:spPr>
                <a:xfrm>
                  <a:off x="5183662" y="5223366"/>
                  <a:ext cx="69357" cy="23268"/>
                </a:xfrm>
                <a:custGeom>
                  <a:avLst/>
                  <a:gdLst>
                    <a:gd name="connsiteX0" fmla="*/ 24125 w 69357"/>
                    <a:gd name="connsiteY0" fmla="*/ 23279 h 23268"/>
                    <a:gd name="connsiteX1" fmla="*/ 5506 w 69357"/>
                    <a:gd name="connsiteY1" fmla="*/ 21883 h 23268"/>
                    <a:gd name="connsiteX2" fmla="*/ 287 w 69357"/>
                    <a:gd name="connsiteY2" fmla="*/ 14540 h 23268"/>
                    <a:gd name="connsiteX3" fmla="*/ 7635 w 69357"/>
                    <a:gd name="connsiteY3" fmla="*/ 9308 h 23268"/>
                    <a:gd name="connsiteX4" fmla="*/ 7635 w 69357"/>
                    <a:gd name="connsiteY4" fmla="*/ 9308 h 23268"/>
                    <a:gd name="connsiteX5" fmla="*/ 59163 w 69357"/>
                    <a:gd name="connsiteY5" fmla="*/ 1445 h 23268"/>
                    <a:gd name="connsiteX6" fmla="*/ 68120 w 69357"/>
                    <a:gd name="connsiteY6" fmla="*/ 2372 h 23268"/>
                    <a:gd name="connsiteX7" fmla="*/ 67200 w 69357"/>
                    <a:gd name="connsiteY7" fmla="*/ 11332 h 23268"/>
                    <a:gd name="connsiteX8" fmla="*/ 24125 w 69357"/>
                    <a:gd name="connsiteY8" fmla="*/ 23279 h 23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57" h="23268">
                      <a:moveTo>
                        <a:pt x="24125" y="23279"/>
                      </a:moveTo>
                      <a:cubicBezTo>
                        <a:pt x="13924" y="23279"/>
                        <a:pt x="6210" y="22012"/>
                        <a:pt x="5506" y="21883"/>
                      </a:cubicBezTo>
                      <a:cubicBezTo>
                        <a:pt x="2040" y="21301"/>
                        <a:pt x="-299" y="18001"/>
                        <a:pt x="287" y="14540"/>
                      </a:cubicBezTo>
                      <a:cubicBezTo>
                        <a:pt x="878" y="11070"/>
                        <a:pt x="4179" y="8716"/>
                        <a:pt x="7635" y="9308"/>
                      </a:cubicBezTo>
                      <a:lnTo>
                        <a:pt x="7635" y="9308"/>
                      </a:lnTo>
                      <a:cubicBezTo>
                        <a:pt x="7974" y="9381"/>
                        <a:pt x="42544" y="14999"/>
                        <a:pt x="59163" y="1445"/>
                      </a:cubicBezTo>
                      <a:cubicBezTo>
                        <a:pt x="61878" y="-779"/>
                        <a:pt x="65889" y="-377"/>
                        <a:pt x="68120" y="2372"/>
                      </a:cubicBezTo>
                      <a:cubicBezTo>
                        <a:pt x="70347" y="5096"/>
                        <a:pt x="69936" y="9113"/>
                        <a:pt x="67200" y="11332"/>
                      </a:cubicBezTo>
                      <a:cubicBezTo>
                        <a:pt x="55234" y="21106"/>
                        <a:pt x="37515" y="23279"/>
                        <a:pt x="24125" y="23279"/>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8" name="Free-form: Shape 1766">
                  <a:extLst>
                    <a:ext uri="{FF2B5EF4-FFF2-40B4-BE49-F238E27FC236}">
                      <a16:creationId xmlns:a16="http://schemas.microsoft.com/office/drawing/2014/main" id="{7C2648BC-11A2-29A6-589C-31328501B689}"/>
                    </a:ext>
                  </a:extLst>
                </p:cNvPr>
                <p:cNvSpPr/>
                <p:nvPr/>
              </p:nvSpPr>
              <p:spPr>
                <a:xfrm>
                  <a:off x="5252302" y="5274390"/>
                  <a:ext cx="29719" cy="22672"/>
                </a:xfrm>
                <a:custGeom>
                  <a:avLst/>
                  <a:gdLst>
                    <a:gd name="connsiteX0" fmla="*/ 6547 w 29719"/>
                    <a:gd name="connsiteY0" fmla="*/ 22678 h 22672"/>
                    <a:gd name="connsiteX1" fmla="*/ 278 w 29719"/>
                    <a:gd name="connsiteY1" fmla="*/ 17349 h 22672"/>
                    <a:gd name="connsiteX2" fmla="*/ 5503 w 29719"/>
                    <a:gd name="connsiteY2" fmla="*/ 10016 h 22672"/>
                    <a:gd name="connsiteX3" fmla="*/ 17957 w 29719"/>
                    <a:gd name="connsiteY3" fmla="*/ 3317 h 22672"/>
                    <a:gd name="connsiteX4" fmla="*/ 26590 w 29719"/>
                    <a:gd name="connsiteY4" fmla="*/ 773 h 22672"/>
                    <a:gd name="connsiteX5" fmla="*/ 29125 w 29719"/>
                    <a:gd name="connsiteY5" fmla="*/ 9434 h 22672"/>
                    <a:gd name="connsiteX6" fmla="*/ 7606 w 29719"/>
                    <a:gd name="connsiteY6" fmla="*/ 22591 h 22672"/>
                    <a:gd name="connsiteX7" fmla="*/ 6547 w 29719"/>
                    <a:gd name="connsiteY7" fmla="*/ 22678 h 2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9" h="22672">
                      <a:moveTo>
                        <a:pt x="6547" y="22678"/>
                      </a:moveTo>
                      <a:cubicBezTo>
                        <a:pt x="3497" y="22678"/>
                        <a:pt x="793" y="20464"/>
                        <a:pt x="278" y="17349"/>
                      </a:cubicBezTo>
                      <a:cubicBezTo>
                        <a:pt x="-292" y="13888"/>
                        <a:pt x="2042" y="10608"/>
                        <a:pt x="5503" y="10016"/>
                      </a:cubicBezTo>
                      <a:cubicBezTo>
                        <a:pt x="8680" y="9465"/>
                        <a:pt x="15905" y="7101"/>
                        <a:pt x="17957" y="3317"/>
                      </a:cubicBezTo>
                      <a:cubicBezTo>
                        <a:pt x="19633" y="227"/>
                        <a:pt x="23510" y="-885"/>
                        <a:pt x="26590" y="773"/>
                      </a:cubicBezTo>
                      <a:cubicBezTo>
                        <a:pt x="29680" y="2472"/>
                        <a:pt x="30822" y="6344"/>
                        <a:pt x="29125" y="9434"/>
                      </a:cubicBezTo>
                      <a:cubicBezTo>
                        <a:pt x="23561" y="19661"/>
                        <a:pt x="9231" y="22328"/>
                        <a:pt x="7606" y="22591"/>
                      </a:cubicBezTo>
                      <a:cubicBezTo>
                        <a:pt x="7256" y="22658"/>
                        <a:pt x="6906" y="22678"/>
                        <a:pt x="6547" y="22678"/>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79" name="Free-form: Shape 1767">
                  <a:extLst>
                    <a:ext uri="{FF2B5EF4-FFF2-40B4-BE49-F238E27FC236}">
                      <a16:creationId xmlns:a16="http://schemas.microsoft.com/office/drawing/2014/main" id="{C7AE6B86-C060-BE8D-238A-D57428EE31A0}"/>
                    </a:ext>
                  </a:extLst>
                </p:cNvPr>
                <p:cNvSpPr/>
                <p:nvPr/>
              </p:nvSpPr>
              <p:spPr>
                <a:xfrm>
                  <a:off x="5123523" y="5144001"/>
                  <a:ext cx="62270" cy="48179"/>
                </a:xfrm>
                <a:custGeom>
                  <a:avLst/>
                  <a:gdLst>
                    <a:gd name="connsiteX0" fmla="*/ 6554 w 62270"/>
                    <a:gd name="connsiteY0" fmla="*/ 48195 h 48179"/>
                    <a:gd name="connsiteX1" fmla="*/ 2826 w 62270"/>
                    <a:gd name="connsiteY1" fmla="*/ 46980 h 48179"/>
                    <a:gd name="connsiteX2" fmla="*/ 1412 w 62270"/>
                    <a:gd name="connsiteY2" fmla="*/ 38097 h 48179"/>
                    <a:gd name="connsiteX3" fmla="*/ 54164 w 62270"/>
                    <a:gd name="connsiteY3" fmla="*/ 322 h 48179"/>
                    <a:gd name="connsiteX4" fmla="*/ 62176 w 62270"/>
                    <a:gd name="connsiteY4" fmla="*/ 4457 h 48179"/>
                    <a:gd name="connsiteX5" fmla="*/ 58031 w 62270"/>
                    <a:gd name="connsiteY5" fmla="*/ 12464 h 48179"/>
                    <a:gd name="connsiteX6" fmla="*/ 11727 w 62270"/>
                    <a:gd name="connsiteY6" fmla="*/ 45574 h 48179"/>
                    <a:gd name="connsiteX7" fmla="*/ 6554 w 62270"/>
                    <a:gd name="connsiteY7" fmla="*/ 48195 h 4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270" h="48179">
                      <a:moveTo>
                        <a:pt x="6554" y="48195"/>
                      </a:moveTo>
                      <a:cubicBezTo>
                        <a:pt x="5269" y="48195"/>
                        <a:pt x="3963" y="47804"/>
                        <a:pt x="2826" y="46980"/>
                      </a:cubicBezTo>
                      <a:cubicBezTo>
                        <a:pt x="-17" y="44910"/>
                        <a:pt x="-644" y="40945"/>
                        <a:pt x="1412" y="38097"/>
                      </a:cubicBezTo>
                      <a:cubicBezTo>
                        <a:pt x="2209" y="36970"/>
                        <a:pt x="21410" y="10749"/>
                        <a:pt x="54164" y="322"/>
                      </a:cubicBezTo>
                      <a:cubicBezTo>
                        <a:pt x="57507" y="-754"/>
                        <a:pt x="61101" y="1104"/>
                        <a:pt x="62176" y="4457"/>
                      </a:cubicBezTo>
                      <a:cubicBezTo>
                        <a:pt x="63230" y="7814"/>
                        <a:pt x="61394" y="11398"/>
                        <a:pt x="58031" y="12464"/>
                      </a:cubicBezTo>
                      <a:cubicBezTo>
                        <a:pt x="29385" y="21594"/>
                        <a:pt x="11887" y="45322"/>
                        <a:pt x="11727" y="45574"/>
                      </a:cubicBezTo>
                      <a:cubicBezTo>
                        <a:pt x="10478" y="47294"/>
                        <a:pt x="8534" y="48195"/>
                        <a:pt x="6554" y="48195"/>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0" name="Free-form: Shape 1768">
                  <a:extLst>
                    <a:ext uri="{FF2B5EF4-FFF2-40B4-BE49-F238E27FC236}">
                      <a16:creationId xmlns:a16="http://schemas.microsoft.com/office/drawing/2014/main" id="{53CA97A7-7BCD-BE02-0CF6-172AE0FF5402}"/>
                    </a:ext>
                  </a:extLst>
                </p:cNvPr>
                <p:cNvSpPr/>
                <p:nvPr/>
              </p:nvSpPr>
              <p:spPr>
                <a:xfrm>
                  <a:off x="5159580" y="5265708"/>
                  <a:ext cx="14791" cy="51890"/>
                </a:xfrm>
                <a:custGeom>
                  <a:avLst/>
                  <a:gdLst>
                    <a:gd name="connsiteX0" fmla="*/ 6603 w 14791"/>
                    <a:gd name="connsiteY0" fmla="*/ 51895 h 51890"/>
                    <a:gd name="connsiteX1" fmla="*/ 5611 w 14791"/>
                    <a:gd name="connsiteY1" fmla="*/ 51834 h 51890"/>
                    <a:gd name="connsiteX2" fmla="*/ 309 w 14791"/>
                    <a:gd name="connsiteY2" fmla="*/ 44552 h 51890"/>
                    <a:gd name="connsiteX3" fmla="*/ 201 w 14791"/>
                    <a:gd name="connsiteY3" fmla="*/ 5850 h 51890"/>
                    <a:gd name="connsiteX4" fmla="*/ 273 w 14791"/>
                    <a:gd name="connsiteY4" fmla="*/ 6020 h 51890"/>
                    <a:gd name="connsiteX5" fmla="*/ 11524 w 14791"/>
                    <a:gd name="connsiteY5" fmla="*/ 5 h 51890"/>
                    <a:gd name="connsiteX6" fmla="*/ 12897 w 14791"/>
                    <a:gd name="connsiteY6" fmla="*/ 46499 h 51890"/>
                    <a:gd name="connsiteX7" fmla="*/ 6603 w 14791"/>
                    <a:gd name="connsiteY7" fmla="*/ 51895 h 5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91" h="51890">
                      <a:moveTo>
                        <a:pt x="6603" y="51895"/>
                      </a:moveTo>
                      <a:cubicBezTo>
                        <a:pt x="6279" y="51895"/>
                        <a:pt x="5950" y="51885"/>
                        <a:pt x="5611" y="51834"/>
                      </a:cubicBezTo>
                      <a:cubicBezTo>
                        <a:pt x="2155" y="51293"/>
                        <a:pt x="-236" y="48023"/>
                        <a:pt x="309" y="44552"/>
                      </a:cubicBezTo>
                      <a:cubicBezTo>
                        <a:pt x="4726" y="16092"/>
                        <a:pt x="237" y="5953"/>
                        <a:pt x="201" y="5850"/>
                      </a:cubicBezTo>
                      <a:lnTo>
                        <a:pt x="273" y="6020"/>
                      </a:lnTo>
                      <a:lnTo>
                        <a:pt x="11524" y="5"/>
                      </a:lnTo>
                      <a:cubicBezTo>
                        <a:pt x="12198" y="1293"/>
                        <a:pt x="18034" y="13471"/>
                        <a:pt x="12897" y="46499"/>
                      </a:cubicBezTo>
                      <a:cubicBezTo>
                        <a:pt x="12398" y="49661"/>
                        <a:pt x="9683" y="51895"/>
                        <a:pt x="6603" y="51895"/>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1" name="Free-form: Shape 1769">
                  <a:extLst>
                    <a:ext uri="{FF2B5EF4-FFF2-40B4-BE49-F238E27FC236}">
                      <a16:creationId xmlns:a16="http://schemas.microsoft.com/office/drawing/2014/main" id="{344A2568-56C0-D9E5-88A2-9E3772CDCE40}"/>
                    </a:ext>
                  </a:extLst>
                </p:cNvPr>
                <p:cNvSpPr/>
                <p:nvPr/>
              </p:nvSpPr>
              <p:spPr>
                <a:xfrm>
                  <a:off x="5357733" y="5313369"/>
                  <a:ext cx="28461" cy="44630"/>
                </a:xfrm>
                <a:custGeom>
                  <a:avLst/>
                  <a:gdLst>
                    <a:gd name="connsiteX0" fmla="*/ 6554 w 28461"/>
                    <a:gd name="connsiteY0" fmla="*/ 44632 h 44630"/>
                    <a:gd name="connsiteX1" fmla="*/ 949 w 28461"/>
                    <a:gd name="connsiteY1" fmla="*/ 41295 h 44630"/>
                    <a:gd name="connsiteX2" fmla="*/ 3536 w 28461"/>
                    <a:gd name="connsiteY2" fmla="*/ 32644 h 44630"/>
                    <a:gd name="connsiteX3" fmla="*/ 15794 w 28461"/>
                    <a:gd name="connsiteY3" fmla="*/ 7160 h 44630"/>
                    <a:gd name="connsiteX4" fmla="*/ 21343 w 28461"/>
                    <a:gd name="connsiteY4" fmla="*/ 49 h 44630"/>
                    <a:gd name="connsiteX5" fmla="*/ 28433 w 28461"/>
                    <a:gd name="connsiteY5" fmla="*/ 5548 h 44630"/>
                    <a:gd name="connsiteX6" fmla="*/ 9562 w 28461"/>
                    <a:gd name="connsiteY6" fmla="*/ 43885 h 44630"/>
                    <a:gd name="connsiteX7" fmla="*/ 6554 w 28461"/>
                    <a:gd name="connsiteY7" fmla="*/ 44632 h 44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61" h="44630">
                      <a:moveTo>
                        <a:pt x="6554" y="44632"/>
                      </a:moveTo>
                      <a:cubicBezTo>
                        <a:pt x="4302" y="44632"/>
                        <a:pt x="2101" y="43427"/>
                        <a:pt x="949" y="41295"/>
                      </a:cubicBezTo>
                      <a:cubicBezTo>
                        <a:pt x="-722" y="38180"/>
                        <a:pt x="430" y="34323"/>
                        <a:pt x="3536" y="32644"/>
                      </a:cubicBezTo>
                      <a:cubicBezTo>
                        <a:pt x="17743" y="24992"/>
                        <a:pt x="15887" y="7881"/>
                        <a:pt x="15794" y="7160"/>
                      </a:cubicBezTo>
                      <a:cubicBezTo>
                        <a:pt x="15388" y="3669"/>
                        <a:pt x="17872" y="491"/>
                        <a:pt x="21343" y="49"/>
                      </a:cubicBezTo>
                      <a:cubicBezTo>
                        <a:pt x="24819" y="-374"/>
                        <a:pt x="27991" y="2083"/>
                        <a:pt x="28433" y="5548"/>
                      </a:cubicBezTo>
                      <a:cubicBezTo>
                        <a:pt x="28572" y="6624"/>
                        <a:pt x="31575" y="32021"/>
                        <a:pt x="9562" y="43885"/>
                      </a:cubicBezTo>
                      <a:cubicBezTo>
                        <a:pt x="8606" y="44400"/>
                        <a:pt x="7577" y="44632"/>
                        <a:pt x="6554" y="44632"/>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2" name="Free-form: Shape 1770">
                  <a:extLst>
                    <a:ext uri="{FF2B5EF4-FFF2-40B4-BE49-F238E27FC236}">
                      <a16:creationId xmlns:a16="http://schemas.microsoft.com/office/drawing/2014/main" id="{884D83FA-1663-1DA4-C4B7-0F219C118038}"/>
                    </a:ext>
                  </a:extLst>
                </p:cNvPr>
                <p:cNvSpPr/>
                <p:nvPr/>
              </p:nvSpPr>
              <p:spPr>
                <a:xfrm>
                  <a:off x="5461747" y="5397679"/>
                  <a:ext cx="57328" cy="72288"/>
                </a:xfrm>
                <a:custGeom>
                  <a:avLst/>
                  <a:gdLst>
                    <a:gd name="connsiteX0" fmla="*/ 6542 w 57328"/>
                    <a:gd name="connsiteY0" fmla="*/ 72281 h 72288"/>
                    <a:gd name="connsiteX1" fmla="*/ 315 w 57328"/>
                    <a:gd name="connsiteY1" fmla="*/ 67240 h 72288"/>
                    <a:gd name="connsiteX2" fmla="*/ 5205 w 57328"/>
                    <a:gd name="connsiteY2" fmla="*/ 59665 h 72288"/>
                    <a:gd name="connsiteX3" fmla="*/ 44840 w 57328"/>
                    <a:gd name="connsiteY3" fmla="*/ 5334 h 72288"/>
                    <a:gd name="connsiteX4" fmla="*/ 52157 w 57328"/>
                    <a:gd name="connsiteY4" fmla="*/ 77 h 72288"/>
                    <a:gd name="connsiteX5" fmla="*/ 57417 w 57328"/>
                    <a:gd name="connsiteY5" fmla="*/ 7399 h 72288"/>
                    <a:gd name="connsiteX6" fmla="*/ 48105 w 57328"/>
                    <a:gd name="connsiteY6" fmla="*/ 35973 h 72288"/>
                    <a:gd name="connsiteX7" fmla="*/ 7884 w 57328"/>
                    <a:gd name="connsiteY7" fmla="*/ 72127 h 72288"/>
                    <a:gd name="connsiteX8" fmla="*/ 6542 w 57328"/>
                    <a:gd name="connsiteY8" fmla="*/ 72281 h 7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28" h="72288">
                      <a:moveTo>
                        <a:pt x="6542" y="72281"/>
                      </a:moveTo>
                      <a:cubicBezTo>
                        <a:pt x="3621" y="72281"/>
                        <a:pt x="968" y="70232"/>
                        <a:pt x="315" y="67240"/>
                      </a:cubicBezTo>
                      <a:cubicBezTo>
                        <a:pt x="-420" y="63800"/>
                        <a:pt x="1760" y="60412"/>
                        <a:pt x="5205" y="59665"/>
                      </a:cubicBezTo>
                      <a:cubicBezTo>
                        <a:pt x="36690" y="52868"/>
                        <a:pt x="44773" y="5808"/>
                        <a:pt x="44840" y="5334"/>
                      </a:cubicBezTo>
                      <a:cubicBezTo>
                        <a:pt x="45416" y="1864"/>
                        <a:pt x="48702" y="-490"/>
                        <a:pt x="52157" y="77"/>
                      </a:cubicBezTo>
                      <a:cubicBezTo>
                        <a:pt x="55633" y="659"/>
                        <a:pt x="57983" y="3928"/>
                        <a:pt x="57417" y="7399"/>
                      </a:cubicBezTo>
                      <a:cubicBezTo>
                        <a:pt x="57314" y="7981"/>
                        <a:pt x="55067" y="21410"/>
                        <a:pt x="48105" y="35973"/>
                      </a:cubicBezTo>
                      <a:cubicBezTo>
                        <a:pt x="38556" y="56019"/>
                        <a:pt x="24642" y="68507"/>
                        <a:pt x="7884" y="72127"/>
                      </a:cubicBezTo>
                      <a:cubicBezTo>
                        <a:pt x="7432" y="72240"/>
                        <a:pt x="6989" y="72281"/>
                        <a:pt x="6542" y="72281"/>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3" name="Free-form: Shape 1771">
                  <a:extLst>
                    <a:ext uri="{FF2B5EF4-FFF2-40B4-BE49-F238E27FC236}">
                      <a16:creationId xmlns:a16="http://schemas.microsoft.com/office/drawing/2014/main" id="{9541EB25-B6A9-EF0F-5938-14BB5ACCA470}"/>
                    </a:ext>
                  </a:extLst>
                </p:cNvPr>
                <p:cNvSpPr/>
                <p:nvPr/>
              </p:nvSpPr>
              <p:spPr>
                <a:xfrm>
                  <a:off x="5277772" y="5439478"/>
                  <a:ext cx="41747" cy="43239"/>
                </a:xfrm>
                <a:custGeom>
                  <a:avLst/>
                  <a:gdLst>
                    <a:gd name="connsiteX0" fmla="*/ 6568 w 41747"/>
                    <a:gd name="connsiteY0" fmla="*/ 43229 h 43239"/>
                    <a:gd name="connsiteX1" fmla="*/ 6259 w 41747"/>
                    <a:gd name="connsiteY1" fmla="*/ 43219 h 43239"/>
                    <a:gd name="connsiteX2" fmla="*/ 197 w 41747"/>
                    <a:gd name="connsiteY2" fmla="*/ 36561 h 43239"/>
                    <a:gd name="connsiteX3" fmla="*/ 35404 w 41747"/>
                    <a:gd name="connsiteY3" fmla="*/ -10 h 43239"/>
                    <a:gd name="connsiteX4" fmla="*/ 35574 w 41747"/>
                    <a:gd name="connsiteY4" fmla="*/ -10 h 43239"/>
                    <a:gd name="connsiteX5" fmla="*/ 41935 w 41747"/>
                    <a:gd name="connsiteY5" fmla="*/ 6216 h 43239"/>
                    <a:gd name="connsiteX6" fmla="*/ 35759 w 41747"/>
                    <a:gd name="connsiteY6" fmla="*/ 12755 h 43239"/>
                    <a:gd name="connsiteX7" fmla="*/ 12918 w 41747"/>
                    <a:gd name="connsiteY7" fmla="*/ 37163 h 43239"/>
                    <a:gd name="connsiteX8" fmla="*/ 6568 w 41747"/>
                    <a:gd name="connsiteY8" fmla="*/ 43229 h 4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747" h="43239">
                      <a:moveTo>
                        <a:pt x="6568" y="43229"/>
                      </a:moveTo>
                      <a:cubicBezTo>
                        <a:pt x="6465" y="43229"/>
                        <a:pt x="6362" y="43229"/>
                        <a:pt x="6259" y="43219"/>
                      </a:cubicBezTo>
                      <a:cubicBezTo>
                        <a:pt x="2742" y="43049"/>
                        <a:pt x="32" y="40073"/>
                        <a:pt x="197" y="36561"/>
                      </a:cubicBezTo>
                      <a:cubicBezTo>
                        <a:pt x="1878" y="1277"/>
                        <a:pt x="35070" y="11"/>
                        <a:pt x="35404" y="-10"/>
                      </a:cubicBezTo>
                      <a:cubicBezTo>
                        <a:pt x="35466" y="-10"/>
                        <a:pt x="35512" y="-10"/>
                        <a:pt x="35574" y="-10"/>
                      </a:cubicBezTo>
                      <a:cubicBezTo>
                        <a:pt x="39014" y="-10"/>
                        <a:pt x="41852" y="2755"/>
                        <a:pt x="41935" y="6216"/>
                      </a:cubicBezTo>
                      <a:cubicBezTo>
                        <a:pt x="42027" y="9728"/>
                        <a:pt x="39266" y="12663"/>
                        <a:pt x="35759" y="12755"/>
                      </a:cubicBezTo>
                      <a:cubicBezTo>
                        <a:pt x="33507" y="12858"/>
                        <a:pt x="14003" y="14264"/>
                        <a:pt x="12918" y="37163"/>
                      </a:cubicBezTo>
                      <a:cubicBezTo>
                        <a:pt x="12759" y="40577"/>
                        <a:pt x="9946" y="43229"/>
                        <a:pt x="6568" y="43229"/>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4" name="Free-form: Shape 1772">
                  <a:extLst>
                    <a:ext uri="{FF2B5EF4-FFF2-40B4-BE49-F238E27FC236}">
                      <a16:creationId xmlns:a16="http://schemas.microsoft.com/office/drawing/2014/main" id="{0F691860-74AB-FB94-1A32-D19CFF4AD550}"/>
                    </a:ext>
                  </a:extLst>
                </p:cNvPr>
                <p:cNvSpPr/>
                <p:nvPr/>
              </p:nvSpPr>
              <p:spPr>
                <a:xfrm>
                  <a:off x="5241694" y="5385355"/>
                  <a:ext cx="36785" cy="18000"/>
                </a:xfrm>
                <a:custGeom>
                  <a:avLst/>
                  <a:gdLst>
                    <a:gd name="connsiteX0" fmla="*/ 30601 w 36785"/>
                    <a:gd name="connsiteY0" fmla="*/ 17997 h 18000"/>
                    <a:gd name="connsiteX1" fmla="*/ 27074 w 36785"/>
                    <a:gd name="connsiteY1" fmla="*/ 16931 h 18000"/>
                    <a:gd name="connsiteX2" fmla="*/ 7519 w 36785"/>
                    <a:gd name="connsiteY2" fmla="*/ 12950 h 18000"/>
                    <a:gd name="connsiteX3" fmla="*/ 269 w 36785"/>
                    <a:gd name="connsiteY3" fmla="*/ 7631 h 18000"/>
                    <a:gd name="connsiteX4" fmla="*/ 5550 w 36785"/>
                    <a:gd name="connsiteY4" fmla="*/ 370 h 18000"/>
                    <a:gd name="connsiteX5" fmla="*/ 34144 w 36785"/>
                    <a:gd name="connsiteY5" fmla="*/ 6313 h 18000"/>
                    <a:gd name="connsiteX6" fmla="*/ 35908 w 36785"/>
                    <a:gd name="connsiteY6" fmla="*/ 15165 h 18000"/>
                    <a:gd name="connsiteX7" fmla="*/ 30601 w 36785"/>
                    <a:gd name="connsiteY7" fmla="*/ 17997 h 1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85" h="18000">
                      <a:moveTo>
                        <a:pt x="30601" y="17997"/>
                      </a:moveTo>
                      <a:cubicBezTo>
                        <a:pt x="29398" y="17997"/>
                        <a:pt x="28169" y="17657"/>
                        <a:pt x="27074" y="16931"/>
                      </a:cubicBezTo>
                      <a:cubicBezTo>
                        <a:pt x="18744" y="11359"/>
                        <a:pt x="7632" y="12950"/>
                        <a:pt x="7519" y="12950"/>
                      </a:cubicBezTo>
                      <a:cubicBezTo>
                        <a:pt x="4053" y="13476"/>
                        <a:pt x="798" y="11091"/>
                        <a:pt x="269" y="7631"/>
                      </a:cubicBezTo>
                      <a:cubicBezTo>
                        <a:pt x="-266" y="4150"/>
                        <a:pt x="2094" y="921"/>
                        <a:pt x="5550" y="370"/>
                      </a:cubicBezTo>
                      <a:cubicBezTo>
                        <a:pt x="6218" y="262"/>
                        <a:pt x="21603" y="-2055"/>
                        <a:pt x="34144" y="6313"/>
                      </a:cubicBezTo>
                      <a:cubicBezTo>
                        <a:pt x="37065" y="8264"/>
                        <a:pt x="37862" y="12214"/>
                        <a:pt x="35908" y="15165"/>
                      </a:cubicBezTo>
                      <a:cubicBezTo>
                        <a:pt x="34689" y="17003"/>
                        <a:pt x="32663" y="17997"/>
                        <a:pt x="30601" y="17997"/>
                      </a:cubicBezTo>
                      <a:close/>
                    </a:path>
                  </a:pathLst>
                </a:custGeom>
                <a:solidFill>
                  <a:srgbClr val="F7AAAC"/>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5" name="Free-form: Shape 1773">
                  <a:extLst>
                    <a:ext uri="{FF2B5EF4-FFF2-40B4-BE49-F238E27FC236}">
                      <a16:creationId xmlns:a16="http://schemas.microsoft.com/office/drawing/2014/main" id="{A5BC092C-4EDB-972E-A893-F459BE1391BB}"/>
                    </a:ext>
                  </a:extLst>
                </p:cNvPr>
                <p:cNvSpPr/>
                <p:nvPr/>
              </p:nvSpPr>
              <p:spPr>
                <a:xfrm>
                  <a:off x="5076986" y="4785886"/>
                  <a:ext cx="478344" cy="761605"/>
                </a:xfrm>
                <a:custGeom>
                  <a:avLst/>
                  <a:gdLst>
                    <a:gd name="connsiteX0" fmla="*/ 455774 w 478344"/>
                    <a:gd name="connsiteY0" fmla="*/ 365316 h 761605"/>
                    <a:gd name="connsiteX1" fmla="*/ 408354 w 478344"/>
                    <a:gd name="connsiteY1" fmla="*/ 375939 h 761605"/>
                    <a:gd name="connsiteX2" fmla="*/ 374396 w 478344"/>
                    <a:gd name="connsiteY2" fmla="*/ 294110 h 761605"/>
                    <a:gd name="connsiteX3" fmla="*/ 284175 w 478344"/>
                    <a:gd name="connsiteY3" fmla="*/ 222534 h 761605"/>
                    <a:gd name="connsiteX4" fmla="*/ 120370 w 478344"/>
                    <a:gd name="connsiteY4" fmla="*/ 170809 h 761605"/>
                    <a:gd name="connsiteX5" fmla="*/ 152924 w 478344"/>
                    <a:gd name="connsiteY5" fmla="*/ 68769 h 761605"/>
                    <a:gd name="connsiteX6" fmla="*/ 138738 w 478344"/>
                    <a:gd name="connsiteY6" fmla="*/ 52255 h 761605"/>
                    <a:gd name="connsiteX7" fmla="*/ 143576 w 478344"/>
                    <a:gd name="connsiteY7" fmla="*/ 67724 h 761605"/>
                    <a:gd name="connsiteX8" fmla="*/ 112632 w 478344"/>
                    <a:gd name="connsiteY8" fmla="*/ 92678 h 761605"/>
                    <a:gd name="connsiteX9" fmla="*/ 117655 w 478344"/>
                    <a:gd name="connsiteY9" fmla="*/ 177750 h 761605"/>
                    <a:gd name="connsiteX10" fmla="*/ 266620 w 478344"/>
                    <a:gd name="connsiteY10" fmla="*/ 230330 h 761605"/>
                    <a:gd name="connsiteX11" fmla="*/ 286190 w 478344"/>
                    <a:gd name="connsiteY11" fmla="*/ 232663 h 761605"/>
                    <a:gd name="connsiteX12" fmla="*/ 371496 w 478344"/>
                    <a:gd name="connsiteY12" fmla="*/ 300712 h 761605"/>
                    <a:gd name="connsiteX13" fmla="*/ 405212 w 478344"/>
                    <a:gd name="connsiteY13" fmla="*/ 381922 h 761605"/>
                    <a:gd name="connsiteX14" fmla="*/ 405562 w 478344"/>
                    <a:gd name="connsiteY14" fmla="*/ 382715 h 761605"/>
                    <a:gd name="connsiteX15" fmla="*/ 405562 w 478344"/>
                    <a:gd name="connsiteY15" fmla="*/ 382726 h 761605"/>
                    <a:gd name="connsiteX16" fmla="*/ 403032 w 478344"/>
                    <a:gd name="connsiteY16" fmla="*/ 393848 h 761605"/>
                    <a:gd name="connsiteX17" fmla="*/ 401927 w 478344"/>
                    <a:gd name="connsiteY17" fmla="*/ 402788 h 761605"/>
                    <a:gd name="connsiteX18" fmla="*/ 406951 w 478344"/>
                    <a:gd name="connsiteY18" fmla="*/ 405254 h 761605"/>
                    <a:gd name="connsiteX19" fmla="*/ 410858 w 478344"/>
                    <a:gd name="connsiteY19" fmla="*/ 403905 h 761605"/>
                    <a:gd name="connsiteX20" fmla="*/ 418258 w 478344"/>
                    <a:gd name="connsiteY20" fmla="*/ 393344 h 761605"/>
                    <a:gd name="connsiteX21" fmla="*/ 421112 w 478344"/>
                    <a:gd name="connsiteY21" fmla="*/ 402093 h 761605"/>
                    <a:gd name="connsiteX22" fmla="*/ 427467 w 478344"/>
                    <a:gd name="connsiteY22" fmla="*/ 408086 h 761605"/>
                    <a:gd name="connsiteX23" fmla="*/ 427853 w 478344"/>
                    <a:gd name="connsiteY23" fmla="*/ 408066 h 761605"/>
                    <a:gd name="connsiteX24" fmla="*/ 433833 w 478344"/>
                    <a:gd name="connsiteY24" fmla="*/ 401315 h 761605"/>
                    <a:gd name="connsiteX25" fmla="*/ 423950 w 478344"/>
                    <a:gd name="connsiteY25" fmla="*/ 381212 h 761605"/>
                    <a:gd name="connsiteX26" fmla="*/ 456319 w 478344"/>
                    <a:gd name="connsiteY26" fmla="*/ 375069 h 761605"/>
                    <a:gd name="connsiteX27" fmla="*/ 472275 w 478344"/>
                    <a:gd name="connsiteY27" fmla="*/ 392365 h 761605"/>
                    <a:gd name="connsiteX28" fmla="*/ 461883 w 478344"/>
                    <a:gd name="connsiteY28" fmla="*/ 453885 h 761605"/>
                    <a:gd name="connsiteX29" fmla="*/ 392049 w 478344"/>
                    <a:gd name="connsiteY29" fmla="*/ 511223 h 761605"/>
                    <a:gd name="connsiteX30" fmla="*/ 391941 w 478344"/>
                    <a:gd name="connsiteY30" fmla="*/ 511254 h 761605"/>
                    <a:gd name="connsiteX31" fmla="*/ 391874 w 478344"/>
                    <a:gd name="connsiteY31" fmla="*/ 511275 h 761605"/>
                    <a:gd name="connsiteX32" fmla="*/ 348671 w 478344"/>
                    <a:gd name="connsiteY32" fmla="*/ 513921 h 761605"/>
                    <a:gd name="connsiteX33" fmla="*/ 302763 w 478344"/>
                    <a:gd name="connsiteY33" fmla="*/ 497057 h 761605"/>
                    <a:gd name="connsiteX34" fmla="*/ 279680 w 478344"/>
                    <a:gd name="connsiteY34" fmla="*/ 447788 h 761605"/>
                    <a:gd name="connsiteX35" fmla="*/ 291250 w 478344"/>
                    <a:gd name="connsiteY35" fmla="*/ 428385 h 761605"/>
                    <a:gd name="connsiteX36" fmla="*/ 292412 w 478344"/>
                    <a:gd name="connsiteY36" fmla="*/ 419436 h 761605"/>
                    <a:gd name="connsiteX37" fmla="*/ 283485 w 478344"/>
                    <a:gd name="connsiteY37" fmla="*/ 418277 h 761605"/>
                    <a:gd name="connsiteX38" fmla="*/ 278415 w 478344"/>
                    <a:gd name="connsiteY38" fmla="*/ 422721 h 761605"/>
                    <a:gd name="connsiteX39" fmla="*/ 279228 w 478344"/>
                    <a:gd name="connsiteY39" fmla="*/ 420038 h 761605"/>
                    <a:gd name="connsiteX40" fmla="*/ 275207 w 478344"/>
                    <a:gd name="connsiteY40" fmla="*/ 411964 h 761605"/>
                    <a:gd name="connsiteX41" fmla="*/ 267160 w 478344"/>
                    <a:gd name="connsiteY41" fmla="*/ 415986 h 761605"/>
                    <a:gd name="connsiteX42" fmla="*/ 264054 w 478344"/>
                    <a:gd name="connsiteY42" fmla="*/ 438854 h 761605"/>
                    <a:gd name="connsiteX43" fmla="*/ 266275 w 478344"/>
                    <a:gd name="connsiteY43" fmla="*/ 483942 h 761605"/>
                    <a:gd name="connsiteX44" fmla="*/ 293379 w 478344"/>
                    <a:gd name="connsiteY44" fmla="*/ 510806 h 761605"/>
                    <a:gd name="connsiteX45" fmla="*/ 306583 w 478344"/>
                    <a:gd name="connsiteY45" fmla="*/ 521980 h 761605"/>
                    <a:gd name="connsiteX46" fmla="*/ 309273 w 478344"/>
                    <a:gd name="connsiteY46" fmla="*/ 547263 h 761605"/>
                    <a:gd name="connsiteX47" fmla="*/ 308784 w 478344"/>
                    <a:gd name="connsiteY47" fmla="*/ 548448 h 761605"/>
                    <a:gd name="connsiteX48" fmla="*/ 299580 w 478344"/>
                    <a:gd name="connsiteY48" fmla="*/ 561151 h 761605"/>
                    <a:gd name="connsiteX49" fmla="*/ 296906 w 478344"/>
                    <a:gd name="connsiteY49" fmla="*/ 563716 h 761605"/>
                    <a:gd name="connsiteX50" fmla="*/ 260542 w 478344"/>
                    <a:gd name="connsiteY50" fmla="*/ 579267 h 761605"/>
                    <a:gd name="connsiteX51" fmla="*/ 251816 w 478344"/>
                    <a:gd name="connsiteY51" fmla="*/ 572737 h 761605"/>
                    <a:gd name="connsiteX52" fmla="*/ 187026 w 478344"/>
                    <a:gd name="connsiteY52" fmla="*/ 549081 h 761605"/>
                    <a:gd name="connsiteX53" fmla="*/ 185761 w 478344"/>
                    <a:gd name="connsiteY53" fmla="*/ 549091 h 761605"/>
                    <a:gd name="connsiteX54" fmla="*/ 131739 w 478344"/>
                    <a:gd name="connsiteY54" fmla="*/ 557763 h 761605"/>
                    <a:gd name="connsiteX55" fmla="*/ 114627 w 478344"/>
                    <a:gd name="connsiteY55" fmla="*/ 534750 h 761605"/>
                    <a:gd name="connsiteX56" fmla="*/ 121316 w 478344"/>
                    <a:gd name="connsiteY56" fmla="*/ 485811 h 761605"/>
                    <a:gd name="connsiteX57" fmla="*/ 170248 w 478344"/>
                    <a:gd name="connsiteY57" fmla="*/ 466640 h 761605"/>
                    <a:gd name="connsiteX58" fmla="*/ 196884 w 478344"/>
                    <a:gd name="connsiteY58" fmla="*/ 446557 h 761605"/>
                    <a:gd name="connsiteX59" fmla="*/ 192405 w 478344"/>
                    <a:gd name="connsiteY59" fmla="*/ 438705 h 761605"/>
                    <a:gd name="connsiteX60" fmla="*/ 184620 w 478344"/>
                    <a:gd name="connsiteY60" fmla="*/ 443159 h 761605"/>
                    <a:gd name="connsiteX61" fmla="*/ 168849 w 478344"/>
                    <a:gd name="connsiteY61" fmla="*/ 453983 h 761605"/>
                    <a:gd name="connsiteX62" fmla="*/ 131626 w 478344"/>
                    <a:gd name="connsiteY62" fmla="*/ 463236 h 761605"/>
                    <a:gd name="connsiteX63" fmla="*/ 98255 w 478344"/>
                    <a:gd name="connsiteY63" fmla="*/ 457113 h 761605"/>
                    <a:gd name="connsiteX64" fmla="*/ 81754 w 478344"/>
                    <a:gd name="connsiteY64" fmla="*/ 440893 h 761605"/>
                    <a:gd name="connsiteX65" fmla="*/ 82798 w 478344"/>
                    <a:gd name="connsiteY65" fmla="*/ 404585 h 761605"/>
                    <a:gd name="connsiteX66" fmla="*/ 94110 w 478344"/>
                    <a:gd name="connsiteY66" fmla="*/ 392144 h 761605"/>
                    <a:gd name="connsiteX67" fmla="*/ 94737 w 478344"/>
                    <a:gd name="connsiteY67" fmla="*/ 391639 h 761605"/>
                    <a:gd name="connsiteX68" fmla="*/ 130814 w 478344"/>
                    <a:gd name="connsiteY68" fmla="*/ 373689 h 761605"/>
                    <a:gd name="connsiteX69" fmla="*/ 203568 w 478344"/>
                    <a:gd name="connsiteY69" fmla="*/ 374868 h 761605"/>
                    <a:gd name="connsiteX70" fmla="*/ 212078 w 478344"/>
                    <a:gd name="connsiteY70" fmla="*/ 371902 h 761605"/>
                    <a:gd name="connsiteX71" fmla="*/ 212700 w 478344"/>
                    <a:gd name="connsiteY71" fmla="*/ 369358 h 761605"/>
                    <a:gd name="connsiteX72" fmla="*/ 220012 w 478344"/>
                    <a:gd name="connsiteY72" fmla="*/ 364389 h 761605"/>
                    <a:gd name="connsiteX73" fmla="*/ 215061 w 478344"/>
                    <a:gd name="connsiteY73" fmla="*/ 356845 h 761605"/>
                    <a:gd name="connsiteX74" fmla="*/ 194703 w 478344"/>
                    <a:gd name="connsiteY74" fmla="*/ 358050 h 761605"/>
                    <a:gd name="connsiteX75" fmla="*/ 126983 w 478344"/>
                    <a:gd name="connsiteY75" fmla="*/ 361531 h 761605"/>
                    <a:gd name="connsiteX76" fmla="*/ 86762 w 478344"/>
                    <a:gd name="connsiteY76" fmla="*/ 381717 h 761605"/>
                    <a:gd name="connsiteX77" fmla="*/ 54887 w 478344"/>
                    <a:gd name="connsiteY77" fmla="*/ 413740 h 761605"/>
                    <a:gd name="connsiteX78" fmla="*/ 50927 w 478344"/>
                    <a:gd name="connsiteY78" fmla="*/ 411969 h 761605"/>
                    <a:gd name="connsiteX79" fmla="*/ 42854 w 478344"/>
                    <a:gd name="connsiteY79" fmla="*/ 416001 h 761605"/>
                    <a:gd name="connsiteX80" fmla="*/ 46891 w 478344"/>
                    <a:gd name="connsiteY80" fmla="*/ 424065 h 761605"/>
                    <a:gd name="connsiteX81" fmla="*/ 52552 w 478344"/>
                    <a:gd name="connsiteY81" fmla="*/ 431949 h 761605"/>
                    <a:gd name="connsiteX82" fmla="*/ 38468 w 478344"/>
                    <a:gd name="connsiteY82" fmla="*/ 439966 h 761605"/>
                    <a:gd name="connsiteX83" fmla="*/ 38273 w 478344"/>
                    <a:gd name="connsiteY83" fmla="*/ 448988 h 761605"/>
                    <a:gd name="connsiteX84" fmla="*/ 47277 w 478344"/>
                    <a:gd name="connsiteY84" fmla="*/ 449199 h 761605"/>
                    <a:gd name="connsiteX85" fmla="*/ 57900 w 478344"/>
                    <a:gd name="connsiteY85" fmla="*/ 443890 h 761605"/>
                    <a:gd name="connsiteX86" fmla="*/ 93508 w 478344"/>
                    <a:gd name="connsiteY86" fmla="*/ 473195 h 761605"/>
                    <a:gd name="connsiteX87" fmla="*/ 94979 w 478344"/>
                    <a:gd name="connsiteY87" fmla="*/ 533468 h 761605"/>
                    <a:gd name="connsiteX88" fmla="*/ 92778 w 478344"/>
                    <a:gd name="connsiteY88" fmla="*/ 549148 h 761605"/>
                    <a:gd name="connsiteX89" fmla="*/ 93539 w 478344"/>
                    <a:gd name="connsiteY89" fmla="*/ 560302 h 761605"/>
                    <a:gd name="connsiteX90" fmla="*/ 82098 w 478344"/>
                    <a:gd name="connsiteY90" fmla="*/ 570981 h 761605"/>
                    <a:gd name="connsiteX91" fmla="*/ 84037 w 478344"/>
                    <a:gd name="connsiteY91" fmla="*/ 579761 h 761605"/>
                    <a:gd name="connsiteX92" fmla="*/ 92825 w 478344"/>
                    <a:gd name="connsiteY92" fmla="*/ 577861 h 761605"/>
                    <a:gd name="connsiteX93" fmla="*/ 102718 w 478344"/>
                    <a:gd name="connsiteY93" fmla="*/ 570981 h 761605"/>
                    <a:gd name="connsiteX94" fmla="*/ 102821 w 478344"/>
                    <a:gd name="connsiteY94" fmla="*/ 571002 h 761605"/>
                    <a:gd name="connsiteX95" fmla="*/ 109289 w 478344"/>
                    <a:gd name="connsiteY95" fmla="*/ 574967 h 761605"/>
                    <a:gd name="connsiteX96" fmla="*/ 108045 w 478344"/>
                    <a:gd name="connsiteY96" fmla="*/ 580992 h 761605"/>
                    <a:gd name="connsiteX97" fmla="*/ 102070 w 478344"/>
                    <a:gd name="connsiteY97" fmla="*/ 594236 h 761605"/>
                    <a:gd name="connsiteX98" fmla="*/ 101407 w 478344"/>
                    <a:gd name="connsiteY98" fmla="*/ 603227 h 761605"/>
                    <a:gd name="connsiteX99" fmla="*/ 106230 w 478344"/>
                    <a:gd name="connsiteY99" fmla="*/ 605441 h 761605"/>
                    <a:gd name="connsiteX100" fmla="*/ 110379 w 478344"/>
                    <a:gd name="connsiteY100" fmla="*/ 603891 h 761605"/>
                    <a:gd name="connsiteX101" fmla="*/ 120622 w 478344"/>
                    <a:gd name="connsiteY101" fmla="*/ 583010 h 761605"/>
                    <a:gd name="connsiteX102" fmla="*/ 122139 w 478344"/>
                    <a:gd name="connsiteY102" fmla="*/ 577228 h 761605"/>
                    <a:gd name="connsiteX103" fmla="*/ 133287 w 478344"/>
                    <a:gd name="connsiteY103" fmla="*/ 570822 h 761605"/>
                    <a:gd name="connsiteX104" fmla="*/ 134393 w 478344"/>
                    <a:gd name="connsiteY104" fmla="*/ 570389 h 761605"/>
                    <a:gd name="connsiteX105" fmla="*/ 185885 w 478344"/>
                    <a:gd name="connsiteY105" fmla="*/ 561862 h 761605"/>
                    <a:gd name="connsiteX106" fmla="*/ 244000 w 478344"/>
                    <a:gd name="connsiteY106" fmla="*/ 582809 h 761605"/>
                    <a:gd name="connsiteX107" fmla="*/ 253338 w 478344"/>
                    <a:gd name="connsiteY107" fmla="*/ 589787 h 761605"/>
                    <a:gd name="connsiteX108" fmla="*/ 305766 w 478344"/>
                    <a:gd name="connsiteY108" fmla="*/ 572902 h 761605"/>
                    <a:gd name="connsiteX109" fmla="*/ 308409 w 478344"/>
                    <a:gd name="connsiteY109" fmla="*/ 570369 h 761605"/>
                    <a:gd name="connsiteX110" fmla="*/ 320338 w 478344"/>
                    <a:gd name="connsiteY110" fmla="*/ 553752 h 761605"/>
                    <a:gd name="connsiteX111" fmla="*/ 360662 w 478344"/>
                    <a:gd name="connsiteY111" fmla="*/ 527433 h 761605"/>
                    <a:gd name="connsiteX112" fmla="*/ 363207 w 478344"/>
                    <a:gd name="connsiteY112" fmla="*/ 527444 h 761605"/>
                    <a:gd name="connsiteX113" fmla="*/ 393874 w 478344"/>
                    <a:gd name="connsiteY113" fmla="*/ 524055 h 761605"/>
                    <a:gd name="connsiteX114" fmla="*/ 444472 w 478344"/>
                    <a:gd name="connsiteY114" fmla="*/ 616795 h 761605"/>
                    <a:gd name="connsiteX115" fmla="*/ 368982 w 478344"/>
                    <a:gd name="connsiteY115" fmla="*/ 691291 h 761605"/>
                    <a:gd name="connsiteX116" fmla="*/ 271520 w 478344"/>
                    <a:gd name="connsiteY116" fmla="*/ 674494 h 761605"/>
                    <a:gd name="connsiteX117" fmla="*/ 267242 w 478344"/>
                    <a:gd name="connsiteY117" fmla="*/ 673006 h 761605"/>
                    <a:gd name="connsiteX118" fmla="*/ 224579 w 478344"/>
                    <a:gd name="connsiteY118" fmla="*/ 677439 h 761605"/>
                    <a:gd name="connsiteX119" fmla="*/ 214413 w 478344"/>
                    <a:gd name="connsiteY119" fmla="*/ 708366 h 761605"/>
                    <a:gd name="connsiteX120" fmla="*/ 188209 w 478344"/>
                    <a:gd name="connsiteY120" fmla="*/ 758011 h 761605"/>
                    <a:gd name="connsiteX121" fmla="*/ 158714 w 478344"/>
                    <a:gd name="connsiteY121" fmla="*/ 750287 h 761605"/>
                    <a:gd name="connsiteX122" fmla="*/ 142111 w 478344"/>
                    <a:gd name="connsiteY122" fmla="*/ 730112 h 761605"/>
                    <a:gd name="connsiteX123" fmla="*/ 138923 w 478344"/>
                    <a:gd name="connsiteY123" fmla="*/ 718176 h 761605"/>
                    <a:gd name="connsiteX124" fmla="*/ 122983 w 478344"/>
                    <a:gd name="connsiteY124" fmla="*/ 683449 h 761605"/>
                    <a:gd name="connsiteX125" fmla="*/ 99483 w 478344"/>
                    <a:gd name="connsiteY125" fmla="*/ 673212 h 761605"/>
                    <a:gd name="connsiteX126" fmla="*/ 81152 w 478344"/>
                    <a:gd name="connsiteY126" fmla="*/ 661131 h 761605"/>
                    <a:gd name="connsiteX127" fmla="*/ 85214 w 478344"/>
                    <a:gd name="connsiteY127" fmla="*/ 628757 h 761605"/>
                    <a:gd name="connsiteX128" fmla="*/ 116257 w 478344"/>
                    <a:gd name="connsiteY128" fmla="*/ 624555 h 761605"/>
                    <a:gd name="connsiteX129" fmla="*/ 153886 w 478344"/>
                    <a:gd name="connsiteY129" fmla="*/ 655853 h 761605"/>
                    <a:gd name="connsiteX130" fmla="*/ 147099 w 478344"/>
                    <a:gd name="connsiteY130" fmla="*/ 673747 h 761605"/>
                    <a:gd name="connsiteX131" fmla="*/ 162849 w 478344"/>
                    <a:gd name="connsiteY131" fmla="*/ 730622 h 761605"/>
                    <a:gd name="connsiteX132" fmla="*/ 166705 w 478344"/>
                    <a:gd name="connsiteY132" fmla="*/ 731930 h 761605"/>
                    <a:gd name="connsiteX133" fmla="*/ 171739 w 478344"/>
                    <a:gd name="connsiteY133" fmla="*/ 729463 h 761605"/>
                    <a:gd name="connsiteX134" fmla="*/ 170664 w 478344"/>
                    <a:gd name="connsiteY134" fmla="*/ 720534 h 761605"/>
                    <a:gd name="connsiteX135" fmla="*/ 159486 w 478344"/>
                    <a:gd name="connsiteY135" fmla="*/ 676744 h 761605"/>
                    <a:gd name="connsiteX136" fmla="*/ 197408 w 478344"/>
                    <a:gd name="connsiteY136" fmla="*/ 631708 h 761605"/>
                    <a:gd name="connsiteX137" fmla="*/ 198293 w 478344"/>
                    <a:gd name="connsiteY137" fmla="*/ 631306 h 761605"/>
                    <a:gd name="connsiteX138" fmla="*/ 231335 w 478344"/>
                    <a:gd name="connsiteY138" fmla="*/ 623701 h 761605"/>
                    <a:gd name="connsiteX139" fmla="*/ 330489 w 478344"/>
                    <a:gd name="connsiteY139" fmla="*/ 637156 h 761605"/>
                    <a:gd name="connsiteX140" fmla="*/ 383487 w 478344"/>
                    <a:gd name="connsiteY140" fmla="*/ 636533 h 761605"/>
                    <a:gd name="connsiteX141" fmla="*/ 396893 w 478344"/>
                    <a:gd name="connsiteY141" fmla="*/ 602006 h 761605"/>
                    <a:gd name="connsiteX142" fmla="*/ 412504 w 478344"/>
                    <a:gd name="connsiteY142" fmla="*/ 597753 h 761605"/>
                    <a:gd name="connsiteX143" fmla="*/ 415563 w 478344"/>
                    <a:gd name="connsiteY143" fmla="*/ 589293 h 761605"/>
                    <a:gd name="connsiteX144" fmla="*/ 407100 w 478344"/>
                    <a:gd name="connsiteY144" fmla="*/ 586203 h 761605"/>
                    <a:gd name="connsiteX145" fmla="*/ 390182 w 478344"/>
                    <a:gd name="connsiteY145" fmla="*/ 588917 h 761605"/>
                    <a:gd name="connsiteX146" fmla="*/ 399772 w 478344"/>
                    <a:gd name="connsiteY146" fmla="*/ 573015 h 761605"/>
                    <a:gd name="connsiteX147" fmla="*/ 401459 w 478344"/>
                    <a:gd name="connsiteY147" fmla="*/ 558139 h 761605"/>
                    <a:gd name="connsiteX148" fmla="*/ 394584 w 478344"/>
                    <a:gd name="connsiteY148" fmla="*/ 552325 h 761605"/>
                    <a:gd name="connsiteX149" fmla="*/ 388763 w 478344"/>
                    <a:gd name="connsiteY149" fmla="*/ 559205 h 761605"/>
                    <a:gd name="connsiteX150" fmla="*/ 375414 w 478344"/>
                    <a:gd name="connsiteY150" fmla="*/ 583139 h 761605"/>
                    <a:gd name="connsiteX151" fmla="*/ 347565 w 478344"/>
                    <a:gd name="connsiteY151" fmla="*/ 606301 h 761605"/>
                    <a:gd name="connsiteX152" fmla="*/ 328643 w 478344"/>
                    <a:gd name="connsiteY152" fmla="*/ 621991 h 761605"/>
                    <a:gd name="connsiteX153" fmla="*/ 230903 w 478344"/>
                    <a:gd name="connsiteY153" fmla="*/ 610946 h 761605"/>
                    <a:gd name="connsiteX154" fmla="*/ 194960 w 478344"/>
                    <a:gd name="connsiteY154" fmla="*/ 618778 h 761605"/>
                    <a:gd name="connsiteX155" fmla="*/ 146764 w 478344"/>
                    <a:gd name="connsiteY155" fmla="*/ 624962 h 761605"/>
                    <a:gd name="connsiteX156" fmla="*/ 118494 w 478344"/>
                    <a:gd name="connsiteY156" fmla="*/ 611986 h 761605"/>
                    <a:gd name="connsiteX157" fmla="*/ 79707 w 478344"/>
                    <a:gd name="connsiteY157" fmla="*/ 617104 h 761605"/>
                    <a:gd name="connsiteX158" fmla="*/ 46598 w 478344"/>
                    <a:gd name="connsiteY158" fmla="*/ 543834 h 761605"/>
                    <a:gd name="connsiteX159" fmla="*/ 47955 w 478344"/>
                    <a:gd name="connsiteY159" fmla="*/ 522232 h 761605"/>
                    <a:gd name="connsiteX160" fmla="*/ 49642 w 478344"/>
                    <a:gd name="connsiteY160" fmla="*/ 516789 h 761605"/>
                    <a:gd name="connsiteX161" fmla="*/ 65078 w 478344"/>
                    <a:gd name="connsiteY161" fmla="*/ 494282 h 761605"/>
                    <a:gd name="connsiteX162" fmla="*/ 66677 w 478344"/>
                    <a:gd name="connsiteY162" fmla="*/ 492551 h 761605"/>
                    <a:gd name="connsiteX163" fmla="*/ 64898 w 478344"/>
                    <a:gd name="connsiteY163" fmla="*/ 483720 h 761605"/>
                    <a:gd name="connsiteX164" fmla="*/ 56866 w 478344"/>
                    <a:gd name="connsiteY164" fmla="*/ 484534 h 761605"/>
                    <a:gd name="connsiteX165" fmla="*/ 56712 w 478344"/>
                    <a:gd name="connsiteY165" fmla="*/ 484652 h 761605"/>
                    <a:gd name="connsiteX166" fmla="*/ 47390 w 478344"/>
                    <a:gd name="connsiteY166" fmla="*/ 494699 h 761605"/>
                    <a:gd name="connsiteX167" fmla="*/ 51442 w 478344"/>
                    <a:gd name="connsiteY167" fmla="*/ 478926 h 761605"/>
                    <a:gd name="connsiteX168" fmla="*/ 47739 w 478344"/>
                    <a:gd name="connsiteY168" fmla="*/ 470728 h 761605"/>
                    <a:gd name="connsiteX169" fmla="*/ 39533 w 478344"/>
                    <a:gd name="connsiteY169" fmla="*/ 474431 h 761605"/>
                    <a:gd name="connsiteX170" fmla="*/ 34833 w 478344"/>
                    <a:gd name="connsiteY170" fmla="*/ 492392 h 761605"/>
                    <a:gd name="connsiteX171" fmla="*/ 9395 w 478344"/>
                    <a:gd name="connsiteY171" fmla="*/ 424101 h 761605"/>
                    <a:gd name="connsiteX172" fmla="*/ 60389 w 478344"/>
                    <a:gd name="connsiteY172" fmla="*/ 353318 h 761605"/>
                    <a:gd name="connsiteX173" fmla="*/ 69531 w 478344"/>
                    <a:gd name="connsiteY173" fmla="*/ 346732 h 761605"/>
                    <a:gd name="connsiteX174" fmla="*/ 139504 w 478344"/>
                    <a:gd name="connsiteY174" fmla="*/ 326124 h 761605"/>
                    <a:gd name="connsiteX175" fmla="*/ 217303 w 478344"/>
                    <a:gd name="connsiteY175" fmla="*/ 330537 h 761605"/>
                    <a:gd name="connsiteX176" fmla="*/ 244170 w 478344"/>
                    <a:gd name="connsiteY176" fmla="*/ 354291 h 761605"/>
                    <a:gd name="connsiteX177" fmla="*/ 247008 w 478344"/>
                    <a:gd name="connsiteY177" fmla="*/ 381505 h 761605"/>
                    <a:gd name="connsiteX178" fmla="*/ 215739 w 478344"/>
                    <a:gd name="connsiteY178" fmla="*/ 410841 h 761605"/>
                    <a:gd name="connsiteX179" fmla="*/ 210145 w 478344"/>
                    <a:gd name="connsiteY179" fmla="*/ 411202 h 761605"/>
                    <a:gd name="connsiteX180" fmla="*/ 154220 w 478344"/>
                    <a:gd name="connsiteY180" fmla="*/ 409060 h 761605"/>
                    <a:gd name="connsiteX181" fmla="*/ 130701 w 478344"/>
                    <a:gd name="connsiteY181" fmla="*/ 408457 h 761605"/>
                    <a:gd name="connsiteX182" fmla="*/ 121939 w 478344"/>
                    <a:gd name="connsiteY182" fmla="*/ 410270 h 761605"/>
                    <a:gd name="connsiteX183" fmla="*/ 123708 w 478344"/>
                    <a:gd name="connsiteY183" fmla="*/ 419111 h 761605"/>
                    <a:gd name="connsiteX184" fmla="*/ 158005 w 478344"/>
                    <a:gd name="connsiteY184" fmla="*/ 421233 h 761605"/>
                    <a:gd name="connsiteX185" fmla="*/ 208422 w 478344"/>
                    <a:gd name="connsiteY185" fmla="*/ 427901 h 761605"/>
                    <a:gd name="connsiteX186" fmla="*/ 209811 w 478344"/>
                    <a:gd name="connsiteY186" fmla="*/ 502448 h 761605"/>
                    <a:gd name="connsiteX187" fmla="*/ 180085 w 478344"/>
                    <a:gd name="connsiteY187" fmla="*/ 513581 h 761605"/>
                    <a:gd name="connsiteX188" fmla="*/ 134501 w 478344"/>
                    <a:gd name="connsiteY188" fmla="*/ 494956 h 761605"/>
                    <a:gd name="connsiteX189" fmla="*/ 130202 w 478344"/>
                    <a:gd name="connsiteY189" fmla="*/ 502891 h 761605"/>
                    <a:gd name="connsiteX190" fmla="*/ 138115 w 478344"/>
                    <a:gd name="connsiteY190" fmla="*/ 507186 h 761605"/>
                    <a:gd name="connsiteX191" fmla="*/ 171991 w 478344"/>
                    <a:gd name="connsiteY191" fmla="*/ 523952 h 761605"/>
                    <a:gd name="connsiteX192" fmla="*/ 242704 w 478344"/>
                    <a:gd name="connsiteY192" fmla="*/ 534823 h 761605"/>
                    <a:gd name="connsiteX193" fmla="*/ 242910 w 478344"/>
                    <a:gd name="connsiteY193" fmla="*/ 534704 h 761605"/>
                    <a:gd name="connsiteX194" fmla="*/ 243064 w 478344"/>
                    <a:gd name="connsiteY194" fmla="*/ 534622 h 761605"/>
                    <a:gd name="connsiteX195" fmla="*/ 277685 w 478344"/>
                    <a:gd name="connsiteY195" fmla="*/ 525399 h 761605"/>
                    <a:gd name="connsiteX196" fmla="*/ 286108 w 478344"/>
                    <a:gd name="connsiteY196" fmla="*/ 522232 h 761605"/>
                    <a:gd name="connsiteX197" fmla="*/ 282935 w 478344"/>
                    <a:gd name="connsiteY197" fmla="*/ 513782 h 761605"/>
                    <a:gd name="connsiteX198" fmla="*/ 241074 w 478344"/>
                    <a:gd name="connsiteY198" fmla="*/ 521074 h 761605"/>
                    <a:gd name="connsiteX199" fmla="*/ 226281 w 478344"/>
                    <a:gd name="connsiteY199" fmla="*/ 504168 h 761605"/>
                    <a:gd name="connsiteX200" fmla="*/ 223992 w 478344"/>
                    <a:gd name="connsiteY200" fmla="*/ 501254 h 761605"/>
                    <a:gd name="connsiteX201" fmla="*/ 223638 w 478344"/>
                    <a:gd name="connsiteY201" fmla="*/ 500693 h 761605"/>
                    <a:gd name="connsiteX202" fmla="*/ 223303 w 478344"/>
                    <a:gd name="connsiteY202" fmla="*/ 500260 h 761605"/>
                    <a:gd name="connsiteX203" fmla="*/ 223555 w 478344"/>
                    <a:gd name="connsiteY203" fmla="*/ 423905 h 761605"/>
                    <a:gd name="connsiteX204" fmla="*/ 254325 w 478344"/>
                    <a:gd name="connsiteY204" fmla="*/ 392206 h 761605"/>
                    <a:gd name="connsiteX205" fmla="*/ 255086 w 478344"/>
                    <a:gd name="connsiteY205" fmla="*/ 391892 h 761605"/>
                    <a:gd name="connsiteX206" fmla="*/ 294618 w 478344"/>
                    <a:gd name="connsiteY206" fmla="*/ 384296 h 761605"/>
                    <a:gd name="connsiteX207" fmla="*/ 324308 w 478344"/>
                    <a:gd name="connsiteY207" fmla="*/ 395357 h 761605"/>
                    <a:gd name="connsiteX208" fmla="*/ 332114 w 478344"/>
                    <a:gd name="connsiteY208" fmla="*/ 411207 h 761605"/>
                    <a:gd name="connsiteX209" fmla="*/ 330993 w 478344"/>
                    <a:gd name="connsiteY209" fmla="*/ 417855 h 761605"/>
                    <a:gd name="connsiteX210" fmla="*/ 336417 w 478344"/>
                    <a:gd name="connsiteY210" fmla="*/ 451841 h 761605"/>
                    <a:gd name="connsiteX211" fmla="*/ 383997 w 478344"/>
                    <a:gd name="connsiteY211" fmla="*/ 455280 h 761605"/>
                    <a:gd name="connsiteX212" fmla="*/ 385040 w 478344"/>
                    <a:gd name="connsiteY212" fmla="*/ 455584 h 761605"/>
                    <a:gd name="connsiteX213" fmla="*/ 407830 w 478344"/>
                    <a:gd name="connsiteY213" fmla="*/ 459426 h 761605"/>
                    <a:gd name="connsiteX214" fmla="*/ 460618 w 478344"/>
                    <a:gd name="connsiteY214" fmla="*/ 431377 h 761605"/>
                    <a:gd name="connsiteX215" fmla="*/ 459954 w 478344"/>
                    <a:gd name="connsiteY215" fmla="*/ 422376 h 761605"/>
                    <a:gd name="connsiteX216" fmla="*/ 450966 w 478344"/>
                    <a:gd name="connsiteY216" fmla="*/ 423030 h 761605"/>
                    <a:gd name="connsiteX217" fmla="*/ 388537 w 478344"/>
                    <a:gd name="connsiteY217" fmla="*/ 443324 h 761605"/>
                    <a:gd name="connsiteX218" fmla="*/ 385642 w 478344"/>
                    <a:gd name="connsiteY218" fmla="*/ 442510 h 761605"/>
                    <a:gd name="connsiteX219" fmla="*/ 347087 w 478344"/>
                    <a:gd name="connsiteY219" fmla="*/ 378658 h 761605"/>
                    <a:gd name="connsiteX220" fmla="*/ 314610 w 478344"/>
                    <a:gd name="connsiteY220" fmla="*/ 302905 h 761605"/>
                    <a:gd name="connsiteX221" fmla="*/ 215606 w 478344"/>
                    <a:gd name="connsiteY221" fmla="*/ 269476 h 761605"/>
                    <a:gd name="connsiteX222" fmla="*/ 128778 w 478344"/>
                    <a:gd name="connsiteY222" fmla="*/ 251010 h 761605"/>
                    <a:gd name="connsiteX223" fmla="*/ 48619 w 478344"/>
                    <a:gd name="connsiteY223" fmla="*/ 129609 h 761605"/>
                    <a:gd name="connsiteX224" fmla="*/ 93411 w 478344"/>
                    <a:gd name="connsiteY224" fmla="*/ 28290 h 761605"/>
                    <a:gd name="connsiteX225" fmla="*/ 143664 w 478344"/>
                    <a:gd name="connsiteY225" fmla="*/ 9294 h 761605"/>
                    <a:gd name="connsiteX226" fmla="*/ 153187 w 478344"/>
                    <a:gd name="connsiteY226" fmla="*/ 514 h 761605"/>
                    <a:gd name="connsiteX227" fmla="*/ 86027 w 478344"/>
                    <a:gd name="connsiteY227" fmla="*/ 20035 h 761605"/>
                    <a:gd name="connsiteX228" fmla="*/ 39445 w 478344"/>
                    <a:gd name="connsiteY228" fmla="*/ 126349 h 761605"/>
                    <a:gd name="connsiteX229" fmla="*/ 123939 w 478344"/>
                    <a:gd name="connsiteY229" fmla="*/ 253271 h 761605"/>
                    <a:gd name="connsiteX230" fmla="*/ 306470 w 478344"/>
                    <a:gd name="connsiteY230" fmla="*/ 302622 h 761605"/>
                    <a:gd name="connsiteX231" fmla="*/ 337970 w 478344"/>
                    <a:gd name="connsiteY231" fmla="*/ 375918 h 761605"/>
                    <a:gd name="connsiteX232" fmla="*/ 380670 w 478344"/>
                    <a:gd name="connsiteY232" fmla="*/ 444729 h 761605"/>
                    <a:gd name="connsiteX233" fmla="*/ 338922 w 478344"/>
                    <a:gd name="connsiteY233" fmla="*/ 444549 h 761605"/>
                    <a:gd name="connsiteX234" fmla="*/ 335605 w 478344"/>
                    <a:gd name="connsiteY234" fmla="*/ 408174 h 761605"/>
                    <a:gd name="connsiteX235" fmla="*/ 291271 w 478344"/>
                    <a:gd name="connsiteY235" fmla="*/ 374162 h 761605"/>
                    <a:gd name="connsiteX236" fmla="*/ 249384 w 478344"/>
                    <a:gd name="connsiteY236" fmla="*/ 382427 h 761605"/>
                    <a:gd name="connsiteX237" fmla="*/ 249384 w 478344"/>
                    <a:gd name="connsiteY237" fmla="*/ 382437 h 761605"/>
                    <a:gd name="connsiteX238" fmla="*/ 216732 w 478344"/>
                    <a:gd name="connsiteY238" fmla="*/ 320794 h 761605"/>
                    <a:gd name="connsiteX239" fmla="*/ 62944 w 478344"/>
                    <a:gd name="connsiteY239" fmla="*/ 337792 h 761605"/>
                    <a:gd name="connsiteX240" fmla="*/ 207 w 478344"/>
                    <a:gd name="connsiteY240" fmla="*/ 420486 h 761605"/>
                    <a:gd name="connsiteX241" fmla="*/ 37435 w 478344"/>
                    <a:gd name="connsiteY241" fmla="*/ 499838 h 761605"/>
                    <a:gd name="connsiteX242" fmla="*/ 40026 w 478344"/>
                    <a:gd name="connsiteY242" fmla="*/ 513025 h 761605"/>
                    <a:gd name="connsiteX243" fmla="*/ 37435 w 478344"/>
                    <a:gd name="connsiteY243" fmla="*/ 540775 h 761605"/>
                    <a:gd name="connsiteX244" fmla="*/ 77573 w 478344"/>
                    <a:gd name="connsiteY244" fmla="*/ 620750 h 761605"/>
                    <a:gd name="connsiteX245" fmla="*/ 72406 w 478344"/>
                    <a:gd name="connsiteY245" fmla="*/ 659695 h 761605"/>
                    <a:gd name="connsiteX246" fmla="*/ 115851 w 478344"/>
                    <a:gd name="connsiteY246" fmla="*/ 684365 h 761605"/>
                    <a:gd name="connsiteX247" fmla="*/ 133647 w 478344"/>
                    <a:gd name="connsiteY247" fmla="*/ 729314 h 761605"/>
                    <a:gd name="connsiteX248" fmla="*/ 187016 w 478344"/>
                    <a:gd name="connsiteY248" fmla="*/ 760390 h 761605"/>
                    <a:gd name="connsiteX249" fmla="*/ 217848 w 478344"/>
                    <a:gd name="connsiteY249" fmla="*/ 703418 h 761605"/>
                    <a:gd name="connsiteX250" fmla="*/ 262326 w 478344"/>
                    <a:gd name="connsiteY250" fmla="*/ 675225 h 761605"/>
                    <a:gd name="connsiteX251" fmla="*/ 367331 w 478344"/>
                    <a:gd name="connsiteY251" fmla="*/ 693773 h 761605"/>
                    <a:gd name="connsiteX252" fmla="*/ 447999 w 478344"/>
                    <a:gd name="connsiteY252" fmla="*/ 613345 h 761605"/>
                    <a:gd name="connsiteX253" fmla="*/ 391386 w 478344"/>
                    <a:gd name="connsiteY253" fmla="*/ 513437 h 761605"/>
                    <a:gd name="connsiteX254" fmla="*/ 464629 w 478344"/>
                    <a:gd name="connsiteY254" fmla="*/ 453205 h 761605"/>
                    <a:gd name="connsiteX255" fmla="*/ 455774 w 478344"/>
                    <a:gd name="connsiteY255" fmla="*/ 365316 h 761605"/>
                    <a:gd name="connsiteX256" fmla="*/ 74221 w 478344"/>
                    <a:gd name="connsiteY256" fmla="*/ 441604 h 761605"/>
                    <a:gd name="connsiteX257" fmla="*/ 55267 w 478344"/>
                    <a:gd name="connsiteY257" fmla="*/ 433699 h 761605"/>
                    <a:gd name="connsiteX258" fmla="*/ 54717 w 478344"/>
                    <a:gd name="connsiteY258" fmla="*/ 421598 h 761605"/>
                    <a:gd name="connsiteX259" fmla="*/ 87621 w 478344"/>
                    <a:gd name="connsiteY259" fmla="*/ 383127 h 761605"/>
                    <a:gd name="connsiteX260" fmla="*/ 74262 w 478344"/>
                    <a:gd name="connsiteY260" fmla="*/ 397911 h 761605"/>
                    <a:gd name="connsiteX261" fmla="*/ 74221 w 478344"/>
                    <a:gd name="connsiteY261" fmla="*/ 441604 h 761605"/>
                    <a:gd name="connsiteX262" fmla="*/ 114359 w 478344"/>
                    <a:gd name="connsiteY262" fmla="*/ 569390 h 761605"/>
                    <a:gd name="connsiteX263" fmla="*/ 113557 w 478344"/>
                    <a:gd name="connsiteY263" fmla="*/ 570605 h 761605"/>
                    <a:gd name="connsiteX264" fmla="*/ 113537 w 478344"/>
                    <a:gd name="connsiteY264" fmla="*/ 570595 h 761605"/>
                    <a:gd name="connsiteX265" fmla="*/ 100913 w 478344"/>
                    <a:gd name="connsiteY265" fmla="*/ 560899 h 761605"/>
                    <a:gd name="connsiteX266" fmla="*/ 100805 w 478344"/>
                    <a:gd name="connsiteY266" fmla="*/ 560878 h 761605"/>
                    <a:gd name="connsiteX267" fmla="*/ 96316 w 478344"/>
                    <a:gd name="connsiteY267" fmla="*/ 545662 h 761605"/>
                    <a:gd name="connsiteX268" fmla="*/ 101679 w 478344"/>
                    <a:gd name="connsiteY268" fmla="*/ 508267 h 761605"/>
                    <a:gd name="connsiteX269" fmla="*/ 96234 w 478344"/>
                    <a:gd name="connsiteY269" fmla="*/ 466290 h 761605"/>
                    <a:gd name="connsiteX270" fmla="*/ 91215 w 478344"/>
                    <a:gd name="connsiteY270" fmla="*/ 458365 h 761605"/>
                    <a:gd name="connsiteX271" fmla="*/ 130176 w 478344"/>
                    <a:gd name="connsiteY271" fmla="*/ 465728 h 761605"/>
                    <a:gd name="connsiteX272" fmla="*/ 113537 w 478344"/>
                    <a:gd name="connsiteY272" fmla="*/ 477979 h 761605"/>
                    <a:gd name="connsiteX273" fmla="*/ 103936 w 478344"/>
                    <a:gd name="connsiteY273" fmla="*/ 508432 h 761605"/>
                    <a:gd name="connsiteX274" fmla="*/ 128711 w 478344"/>
                    <a:gd name="connsiteY274" fmla="*/ 560899 h 761605"/>
                    <a:gd name="connsiteX275" fmla="*/ 114359 w 478344"/>
                    <a:gd name="connsiteY275" fmla="*/ 569390 h 761605"/>
                    <a:gd name="connsiteX276" fmla="*/ 358132 w 478344"/>
                    <a:gd name="connsiteY276" fmla="*/ 517196 h 761605"/>
                    <a:gd name="connsiteX277" fmla="*/ 312055 w 478344"/>
                    <a:gd name="connsiteY277" fmla="*/ 546491 h 761605"/>
                    <a:gd name="connsiteX278" fmla="*/ 308589 w 478344"/>
                    <a:gd name="connsiteY278" fmla="*/ 514045 h 761605"/>
                    <a:gd name="connsiteX279" fmla="*/ 296135 w 478344"/>
                    <a:gd name="connsiteY279" fmla="*/ 503252 h 761605"/>
                    <a:gd name="connsiteX280" fmla="*/ 268918 w 478344"/>
                    <a:gd name="connsiteY280" fmla="*/ 476923 h 761605"/>
                    <a:gd name="connsiteX281" fmla="*/ 267504 w 478344"/>
                    <a:gd name="connsiteY281" fmla="*/ 436372 h 761605"/>
                    <a:gd name="connsiteX282" fmla="*/ 267684 w 478344"/>
                    <a:gd name="connsiteY282" fmla="*/ 436341 h 761605"/>
                    <a:gd name="connsiteX283" fmla="*/ 270358 w 478344"/>
                    <a:gd name="connsiteY283" fmla="*/ 449307 h 761605"/>
                    <a:gd name="connsiteX284" fmla="*/ 270440 w 478344"/>
                    <a:gd name="connsiteY284" fmla="*/ 449307 h 761605"/>
                    <a:gd name="connsiteX285" fmla="*/ 295148 w 478344"/>
                    <a:gd name="connsiteY285" fmla="*/ 497474 h 761605"/>
                    <a:gd name="connsiteX286" fmla="*/ 299225 w 478344"/>
                    <a:gd name="connsiteY286" fmla="*/ 501398 h 761605"/>
                    <a:gd name="connsiteX287" fmla="*/ 358137 w 478344"/>
                    <a:gd name="connsiteY287" fmla="*/ 517160 h 761605"/>
                    <a:gd name="connsiteX288" fmla="*/ 358137 w 478344"/>
                    <a:gd name="connsiteY288" fmla="*/ 517196 h 761605"/>
                    <a:gd name="connsiteX289" fmla="*/ 374756 w 478344"/>
                    <a:gd name="connsiteY289" fmla="*/ 585353 h 761605"/>
                    <a:gd name="connsiteX290" fmla="*/ 377600 w 478344"/>
                    <a:gd name="connsiteY290" fmla="*/ 584128 h 761605"/>
                    <a:gd name="connsiteX291" fmla="*/ 386007 w 478344"/>
                    <a:gd name="connsiteY291" fmla="*/ 591368 h 761605"/>
                    <a:gd name="connsiteX292" fmla="*/ 376525 w 478344"/>
                    <a:gd name="connsiteY292" fmla="*/ 627856 h 761605"/>
                    <a:gd name="connsiteX293" fmla="*/ 330864 w 478344"/>
                    <a:gd name="connsiteY293" fmla="*/ 627856 h 761605"/>
                    <a:gd name="connsiteX294" fmla="*/ 323686 w 478344"/>
                    <a:gd name="connsiteY294" fmla="*/ 624226 h 761605"/>
                    <a:gd name="connsiteX295" fmla="*/ 374756 w 478344"/>
                    <a:gd name="connsiteY295" fmla="*/ 585353 h 761605"/>
                    <a:gd name="connsiteX296" fmla="*/ 192395 w 478344"/>
                    <a:gd name="connsiteY296" fmla="*/ 621919 h 761605"/>
                    <a:gd name="connsiteX297" fmla="*/ 159013 w 478344"/>
                    <a:gd name="connsiteY297" fmla="*/ 651002 h 761605"/>
                    <a:gd name="connsiteX298" fmla="*/ 157172 w 478344"/>
                    <a:gd name="connsiteY298" fmla="*/ 650168 h 761605"/>
                    <a:gd name="connsiteX299" fmla="*/ 144008 w 478344"/>
                    <a:gd name="connsiteY299" fmla="*/ 629813 h 761605"/>
                    <a:gd name="connsiteX300" fmla="*/ 192395 w 478344"/>
                    <a:gd name="connsiteY300" fmla="*/ 621919 h 761605"/>
                    <a:gd name="connsiteX301" fmla="*/ 215585 w 478344"/>
                    <a:gd name="connsiteY301" fmla="*/ 500600 h 761605"/>
                    <a:gd name="connsiteX302" fmla="*/ 218614 w 478344"/>
                    <a:gd name="connsiteY302" fmla="*/ 504555 h 761605"/>
                    <a:gd name="connsiteX303" fmla="*/ 237017 w 478344"/>
                    <a:gd name="connsiteY303" fmla="*/ 525363 h 761605"/>
                    <a:gd name="connsiteX304" fmla="*/ 174259 w 478344"/>
                    <a:gd name="connsiteY304" fmla="*/ 516362 h 761605"/>
                    <a:gd name="connsiteX305" fmla="*/ 215585 w 478344"/>
                    <a:gd name="connsiteY305" fmla="*/ 500600 h 761605"/>
                    <a:gd name="connsiteX306" fmla="*/ 214829 w 478344"/>
                    <a:gd name="connsiteY306" fmla="*/ 417649 h 761605"/>
                    <a:gd name="connsiteX307" fmla="*/ 212361 w 478344"/>
                    <a:gd name="connsiteY307" fmla="*/ 423936 h 761605"/>
                    <a:gd name="connsiteX308" fmla="*/ 212341 w 478344"/>
                    <a:gd name="connsiteY308" fmla="*/ 423936 h 761605"/>
                    <a:gd name="connsiteX309" fmla="*/ 205805 w 478344"/>
                    <a:gd name="connsiteY309" fmla="*/ 414230 h 761605"/>
                    <a:gd name="connsiteX310" fmla="*/ 216372 w 478344"/>
                    <a:gd name="connsiteY310" fmla="*/ 414230 h 761605"/>
                    <a:gd name="connsiteX311" fmla="*/ 214829 w 478344"/>
                    <a:gd name="connsiteY311" fmla="*/ 417649 h 76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478344" h="761605">
                      <a:moveTo>
                        <a:pt x="455774" y="365316"/>
                      </a:moveTo>
                      <a:cubicBezTo>
                        <a:pt x="431720" y="356104"/>
                        <a:pt x="414746" y="377355"/>
                        <a:pt x="408354" y="375939"/>
                      </a:cubicBezTo>
                      <a:cubicBezTo>
                        <a:pt x="408354" y="375939"/>
                        <a:pt x="390666" y="327411"/>
                        <a:pt x="374396" y="294110"/>
                      </a:cubicBezTo>
                      <a:cubicBezTo>
                        <a:pt x="358137" y="260809"/>
                        <a:pt x="333708" y="228909"/>
                        <a:pt x="284175" y="222534"/>
                      </a:cubicBezTo>
                      <a:cubicBezTo>
                        <a:pt x="234647" y="216170"/>
                        <a:pt x="143006" y="210840"/>
                        <a:pt x="120370" y="170809"/>
                      </a:cubicBezTo>
                      <a:cubicBezTo>
                        <a:pt x="97725" y="130762"/>
                        <a:pt x="104805" y="71601"/>
                        <a:pt x="152924" y="68769"/>
                      </a:cubicBezTo>
                      <a:cubicBezTo>
                        <a:pt x="152924" y="68769"/>
                        <a:pt x="142445" y="68748"/>
                        <a:pt x="138738" y="52255"/>
                      </a:cubicBezTo>
                      <a:cubicBezTo>
                        <a:pt x="139355" y="58450"/>
                        <a:pt x="140856" y="63548"/>
                        <a:pt x="143576" y="67724"/>
                      </a:cubicBezTo>
                      <a:cubicBezTo>
                        <a:pt x="131786" y="71745"/>
                        <a:pt x="118910" y="81122"/>
                        <a:pt x="112632" y="92678"/>
                      </a:cubicBezTo>
                      <a:cubicBezTo>
                        <a:pt x="99998" y="115932"/>
                        <a:pt x="102024" y="150103"/>
                        <a:pt x="117655" y="177750"/>
                      </a:cubicBezTo>
                      <a:cubicBezTo>
                        <a:pt x="139149" y="215768"/>
                        <a:pt x="212814" y="224187"/>
                        <a:pt x="266620" y="230330"/>
                      </a:cubicBezTo>
                      <a:cubicBezTo>
                        <a:pt x="273613" y="231134"/>
                        <a:pt x="280231" y="231891"/>
                        <a:pt x="286190" y="232663"/>
                      </a:cubicBezTo>
                      <a:cubicBezTo>
                        <a:pt x="335435" y="238992"/>
                        <a:pt x="357654" y="272349"/>
                        <a:pt x="371496" y="300712"/>
                      </a:cubicBezTo>
                      <a:cubicBezTo>
                        <a:pt x="387452" y="333318"/>
                        <a:pt x="405027" y="381464"/>
                        <a:pt x="405212" y="381922"/>
                      </a:cubicBezTo>
                      <a:cubicBezTo>
                        <a:pt x="405315" y="382206"/>
                        <a:pt x="405434" y="382463"/>
                        <a:pt x="405562" y="382715"/>
                      </a:cubicBezTo>
                      <a:lnTo>
                        <a:pt x="405562" y="382726"/>
                      </a:lnTo>
                      <a:cubicBezTo>
                        <a:pt x="407218" y="385841"/>
                        <a:pt x="407130" y="390651"/>
                        <a:pt x="403032" y="393848"/>
                      </a:cubicBezTo>
                      <a:cubicBezTo>
                        <a:pt x="400261" y="396001"/>
                        <a:pt x="399757" y="400002"/>
                        <a:pt x="401927" y="402788"/>
                      </a:cubicBezTo>
                      <a:cubicBezTo>
                        <a:pt x="403171" y="404405"/>
                        <a:pt x="405058" y="405254"/>
                        <a:pt x="406951" y="405254"/>
                      </a:cubicBezTo>
                      <a:cubicBezTo>
                        <a:pt x="408318" y="405254"/>
                        <a:pt x="409701" y="404811"/>
                        <a:pt x="410858" y="403905"/>
                      </a:cubicBezTo>
                      <a:cubicBezTo>
                        <a:pt x="414463" y="401119"/>
                        <a:pt x="416957" y="397396"/>
                        <a:pt x="418258" y="393344"/>
                      </a:cubicBezTo>
                      <a:cubicBezTo>
                        <a:pt x="419682" y="395192"/>
                        <a:pt x="420860" y="397968"/>
                        <a:pt x="421112" y="402093"/>
                      </a:cubicBezTo>
                      <a:cubicBezTo>
                        <a:pt x="421312" y="405481"/>
                        <a:pt x="424125" y="408086"/>
                        <a:pt x="427467" y="408086"/>
                      </a:cubicBezTo>
                      <a:cubicBezTo>
                        <a:pt x="427585" y="408086"/>
                        <a:pt x="427729" y="408076"/>
                        <a:pt x="427853" y="408066"/>
                      </a:cubicBezTo>
                      <a:cubicBezTo>
                        <a:pt x="431370" y="407855"/>
                        <a:pt x="434039" y="404817"/>
                        <a:pt x="433833" y="401315"/>
                      </a:cubicBezTo>
                      <a:cubicBezTo>
                        <a:pt x="433200" y="391166"/>
                        <a:pt x="428830" y="384873"/>
                        <a:pt x="423950" y="381212"/>
                      </a:cubicBezTo>
                      <a:cubicBezTo>
                        <a:pt x="432002" y="376402"/>
                        <a:pt x="442981" y="369945"/>
                        <a:pt x="456319" y="375069"/>
                      </a:cubicBezTo>
                      <a:cubicBezTo>
                        <a:pt x="463667" y="377875"/>
                        <a:pt x="469174" y="383848"/>
                        <a:pt x="472275" y="392365"/>
                      </a:cubicBezTo>
                      <a:cubicBezTo>
                        <a:pt x="475098" y="400120"/>
                        <a:pt x="479741" y="421645"/>
                        <a:pt x="461883" y="453885"/>
                      </a:cubicBezTo>
                      <a:cubicBezTo>
                        <a:pt x="440014" y="493391"/>
                        <a:pt x="392522" y="511043"/>
                        <a:pt x="392049" y="511223"/>
                      </a:cubicBezTo>
                      <a:cubicBezTo>
                        <a:pt x="392049" y="511223"/>
                        <a:pt x="391977" y="511233"/>
                        <a:pt x="391941" y="511254"/>
                      </a:cubicBezTo>
                      <a:lnTo>
                        <a:pt x="391874" y="511275"/>
                      </a:lnTo>
                      <a:cubicBezTo>
                        <a:pt x="386228" y="513520"/>
                        <a:pt x="369090" y="515811"/>
                        <a:pt x="348671" y="513921"/>
                      </a:cubicBezTo>
                      <a:cubicBezTo>
                        <a:pt x="326838" y="511887"/>
                        <a:pt x="310522" y="505893"/>
                        <a:pt x="302763" y="497057"/>
                      </a:cubicBezTo>
                      <a:cubicBezTo>
                        <a:pt x="293394" y="486377"/>
                        <a:pt x="277937" y="465780"/>
                        <a:pt x="279680" y="447788"/>
                      </a:cubicBezTo>
                      <a:cubicBezTo>
                        <a:pt x="280426" y="440146"/>
                        <a:pt x="284216" y="433797"/>
                        <a:pt x="291250" y="428385"/>
                      </a:cubicBezTo>
                      <a:cubicBezTo>
                        <a:pt x="294027" y="426243"/>
                        <a:pt x="294561" y="422232"/>
                        <a:pt x="292412" y="419436"/>
                      </a:cubicBezTo>
                      <a:cubicBezTo>
                        <a:pt x="290273" y="416639"/>
                        <a:pt x="286278" y="416114"/>
                        <a:pt x="283485" y="418277"/>
                      </a:cubicBezTo>
                      <a:cubicBezTo>
                        <a:pt x="281650" y="419683"/>
                        <a:pt x="279958" y="421176"/>
                        <a:pt x="278415" y="422721"/>
                      </a:cubicBezTo>
                      <a:cubicBezTo>
                        <a:pt x="278662" y="421825"/>
                        <a:pt x="278919" y="420929"/>
                        <a:pt x="279228" y="420038"/>
                      </a:cubicBezTo>
                      <a:cubicBezTo>
                        <a:pt x="280344" y="416701"/>
                        <a:pt x="278544" y="413076"/>
                        <a:pt x="275207" y="411964"/>
                      </a:cubicBezTo>
                      <a:cubicBezTo>
                        <a:pt x="271880" y="410846"/>
                        <a:pt x="268265" y="412638"/>
                        <a:pt x="267160" y="415986"/>
                      </a:cubicBezTo>
                      <a:cubicBezTo>
                        <a:pt x="264311" y="424456"/>
                        <a:pt x="263735" y="432360"/>
                        <a:pt x="264054" y="438854"/>
                      </a:cubicBezTo>
                      <a:cubicBezTo>
                        <a:pt x="262511" y="443581"/>
                        <a:pt x="255950" y="466300"/>
                        <a:pt x="266275" y="483942"/>
                      </a:cubicBezTo>
                      <a:cubicBezTo>
                        <a:pt x="273047" y="495517"/>
                        <a:pt x="283851" y="503643"/>
                        <a:pt x="293379" y="510806"/>
                      </a:cubicBezTo>
                      <a:cubicBezTo>
                        <a:pt x="298649" y="514797"/>
                        <a:pt x="303642" y="518530"/>
                        <a:pt x="306583" y="521980"/>
                      </a:cubicBezTo>
                      <a:cubicBezTo>
                        <a:pt x="310733" y="526826"/>
                        <a:pt x="313561" y="536522"/>
                        <a:pt x="309273" y="547263"/>
                      </a:cubicBezTo>
                      <a:cubicBezTo>
                        <a:pt x="309072" y="547644"/>
                        <a:pt x="308913" y="548036"/>
                        <a:pt x="308784" y="548448"/>
                      </a:cubicBezTo>
                      <a:cubicBezTo>
                        <a:pt x="306923" y="552614"/>
                        <a:pt x="303976" y="556924"/>
                        <a:pt x="299580" y="561151"/>
                      </a:cubicBezTo>
                      <a:lnTo>
                        <a:pt x="296906" y="563716"/>
                      </a:lnTo>
                      <a:cubicBezTo>
                        <a:pt x="278739" y="581285"/>
                        <a:pt x="271417" y="586759"/>
                        <a:pt x="260542" y="579267"/>
                      </a:cubicBezTo>
                      <a:cubicBezTo>
                        <a:pt x="257631" y="577284"/>
                        <a:pt x="254808" y="575075"/>
                        <a:pt x="251816" y="572737"/>
                      </a:cubicBezTo>
                      <a:cubicBezTo>
                        <a:pt x="237567" y="561646"/>
                        <a:pt x="221457" y="549081"/>
                        <a:pt x="187026" y="549081"/>
                      </a:cubicBezTo>
                      <a:cubicBezTo>
                        <a:pt x="186605" y="549081"/>
                        <a:pt x="186193" y="549091"/>
                        <a:pt x="185761" y="549091"/>
                      </a:cubicBezTo>
                      <a:cubicBezTo>
                        <a:pt x="162514" y="549303"/>
                        <a:pt x="144353" y="553113"/>
                        <a:pt x="131739" y="557763"/>
                      </a:cubicBezTo>
                      <a:cubicBezTo>
                        <a:pt x="123162" y="553448"/>
                        <a:pt x="117419" y="545724"/>
                        <a:pt x="114627" y="534750"/>
                      </a:cubicBezTo>
                      <a:cubicBezTo>
                        <a:pt x="109834" y="515811"/>
                        <a:pt x="115377" y="493102"/>
                        <a:pt x="121316" y="485811"/>
                      </a:cubicBezTo>
                      <a:cubicBezTo>
                        <a:pt x="129215" y="476084"/>
                        <a:pt x="146584" y="469287"/>
                        <a:pt x="170248" y="466640"/>
                      </a:cubicBezTo>
                      <a:cubicBezTo>
                        <a:pt x="191880" y="464235"/>
                        <a:pt x="196699" y="447278"/>
                        <a:pt x="196884" y="446557"/>
                      </a:cubicBezTo>
                      <a:cubicBezTo>
                        <a:pt x="197799" y="443169"/>
                        <a:pt x="195793" y="439616"/>
                        <a:pt x="192405" y="438705"/>
                      </a:cubicBezTo>
                      <a:cubicBezTo>
                        <a:pt x="189006" y="437798"/>
                        <a:pt x="185535" y="439760"/>
                        <a:pt x="184620" y="443159"/>
                      </a:cubicBezTo>
                      <a:cubicBezTo>
                        <a:pt x="184491" y="443529"/>
                        <a:pt x="181627" y="452551"/>
                        <a:pt x="168849" y="453983"/>
                      </a:cubicBezTo>
                      <a:cubicBezTo>
                        <a:pt x="157357" y="455260"/>
                        <a:pt x="143566" y="457906"/>
                        <a:pt x="131626" y="463236"/>
                      </a:cubicBezTo>
                      <a:cubicBezTo>
                        <a:pt x="115650" y="464415"/>
                        <a:pt x="102229" y="458942"/>
                        <a:pt x="98255" y="457113"/>
                      </a:cubicBezTo>
                      <a:cubicBezTo>
                        <a:pt x="93005" y="450115"/>
                        <a:pt x="87287" y="444812"/>
                        <a:pt x="81754" y="440893"/>
                      </a:cubicBezTo>
                      <a:cubicBezTo>
                        <a:pt x="79995" y="437675"/>
                        <a:pt x="73362" y="423323"/>
                        <a:pt x="82798" y="404585"/>
                      </a:cubicBezTo>
                      <a:cubicBezTo>
                        <a:pt x="84844" y="400543"/>
                        <a:pt x="88793" y="396269"/>
                        <a:pt x="94110" y="392144"/>
                      </a:cubicBezTo>
                      <a:cubicBezTo>
                        <a:pt x="94326" y="391974"/>
                        <a:pt x="94537" y="391820"/>
                        <a:pt x="94737" y="391639"/>
                      </a:cubicBezTo>
                      <a:cubicBezTo>
                        <a:pt x="103844" y="384688"/>
                        <a:pt x="116771" y="378143"/>
                        <a:pt x="130814" y="373689"/>
                      </a:cubicBezTo>
                      <a:cubicBezTo>
                        <a:pt x="157892" y="365130"/>
                        <a:pt x="184414" y="365553"/>
                        <a:pt x="203568" y="374868"/>
                      </a:cubicBezTo>
                      <a:cubicBezTo>
                        <a:pt x="206725" y="376397"/>
                        <a:pt x="210541" y="375069"/>
                        <a:pt x="212078" y="371902"/>
                      </a:cubicBezTo>
                      <a:cubicBezTo>
                        <a:pt x="212479" y="371088"/>
                        <a:pt x="212670" y="370223"/>
                        <a:pt x="212700" y="369358"/>
                      </a:cubicBezTo>
                      <a:cubicBezTo>
                        <a:pt x="216063" y="369950"/>
                        <a:pt x="219318" y="367767"/>
                        <a:pt x="220012" y="364389"/>
                      </a:cubicBezTo>
                      <a:cubicBezTo>
                        <a:pt x="220727" y="360939"/>
                        <a:pt x="218516" y="357571"/>
                        <a:pt x="215061" y="356845"/>
                      </a:cubicBezTo>
                      <a:cubicBezTo>
                        <a:pt x="206191" y="355017"/>
                        <a:pt x="198406" y="356855"/>
                        <a:pt x="194703" y="358050"/>
                      </a:cubicBezTo>
                      <a:cubicBezTo>
                        <a:pt x="179426" y="353956"/>
                        <a:pt x="156652" y="352139"/>
                        <a:pt x="126983" y="361531"/>
                      </a:cubicBezTo>
                      <a:cubicBezTo>
                        <a:pt x="111218" y="366521"/>
                        <a:pt x="97108" y="373699"/>
                        <a:pt x="86762" y="381717"/>
                      </a:cubicBezTo>
                      <a:cubicBezTo>
                        <a:pt x="68122" y="392098"/>
                        <a:pt x="59144" y="404868"/>
                        <a:pt x="54887" y="413740"/>
                      </a:cubicBezTo>
                      <a:cubicBezTo>
                        <a:pt x="53684" y="413066"/>
                        <a:pt x="52398" y="412453"/>
                        <a:pt x="50927" y="411969"/>
                      </a:cubicBezTo>
                      <a:cubicBezTo>
                        <a:pt x="47585" y="410841"/>
                        <a:pt x="43975" y="412654"/>
                        <a:pt x="42854" y="416001"/>
                      </a:cubicBezTo>
                      <a:cubicBezTo>
                        <a:pt x="41759" y="419327"/>
                        <a:pt x="43559" y="422953"/>
                        <a:pt x="46891" y="424065"/>
                      </a:cubicBezTo>
                      <a:cubicBezTo>
                        <a:pt x="51519" y="425605"/>
                        <a:pt x="52557" y="429096"/>
                        <a:pt x="52552" y="431949"/>
                      </a:cubicBezTo>
                      <a:cubicBezTo>
                        <a:pt x="48747" y="432953"/>
                        <a:pt x="43518" y="435157"/>
                        <a:pt x="38468" y="439966"/>
                      </a:cubicBezTo>
                      <a:cubicBezTo>
                        <a:pt x="35928" y="442412"/>
                        <a:pt x="35841" y="446444"/>
                        <a:pt x="38273" y="448988"/>
                      </a:cubicBezTo>
                      <a:cubicBezTo>
                        <a:pt x="40710" y="451542"/>
                        <a:pt x="44736" y="451635"/>
                        <a:pt x="47277" y="449199"/>
                      </a:cubicBezTo>
                      <a:cubicBezTo>
                        <a:pt x="52048" y="444642"/>
                        <a:pt x="56846" y="443977"/>
                        <a:pt x="57900" y="443890"/>
                      </a:cubicBezTo>
                      <a:cubicBezTo>
                        <a:pt x="63705" y="444626"/>
                        <a:pt x="81342" y="451274"/>
                        <a:pt x="93508" y="473195"/>
                      </a:cubicBezTo>
                      <a:cubicBezTo>
                        <a:pt x="102533" y="489415"/>
                        <a:pt x="97982" y="515930"/>
                        <a:pt x="94979" y="533468"/>
                      </a:cubicBezTo>
                      <a:cubicBezTo>
                        <a:pt x="93910" y="539725"/>
                        <a:pt x="92979" y="545126"/>
                        <a:pt x="92778" y="549148"/>
                      </a:cubicBezTo>
                      <a:cubicBezTo>
                        <a:pt x="92567" y="553783"/>
                        <a:pt x="92886" y="557423"/>
                        <a:pt x="93539" y="560302"/>
                      </a:cubicBezTo>
                      <a:cubicBezTo>
                        <a:pt x="86911" y="563690"/>
                        <a:pt x="82741" y="569977"/>
                        <a:pt x="82098" y="570981"/>
                      </a:cubicBezTo>
                      <a:cubicBezTo>
                        <a:pt x="80211" y="573947"/>
                        <a:pt x="81085" y="577861"/>
                        <a:pt x="84037" y="579761"/>
                      </a:cubicBezTo>
                      <a:cubicBezTo>
                        <a:pt x="86978" y="581651"/>
                        <a:pt x="90917" y="580806"/>
                        <a:pt x="92825" y="577861"/>
                      </a:cubicBezTo>
                      <a:cubicBezTo>
                        <a:pt x="94434" y="575379"/>
                        <a:pt x="98949" y="570441"/>
                        <a:pt x="102718" y="570981"/>
                      </a:cubicBezTo>
                      <a:lnTo>
                        <a:pt x="102821" y="571002"/>
                      </a:lnTo>
                      <a:cubicBezTo>
                        <a:pt x="106024" y="571507"/>
                        <a:pt x="108101" y="573438"/>
                        <a:pt x="109289" y="574967"/>
                      </a:cubicBezTo>
                      <a:cubicBezTo>
                        <a:pt x="108688" y="576939"/>
                        <a:pt x="108359" y="578978"/>
                        <a:pt x="108045" y="580992"/>
                      </a:cubicBezTo>
                      <a:cubicBezTo>
                        <a:pt x="107233" y="586023"/>
                        <a:pt x="106549" y="590364"/>
                        <a:pt x="102070" y="594236"/>
                      </a:cubicBezTo>
                      <a:cubicBezTo>
                        <a:pt x="99406" y="596527"/>
                        <a:pt x="99108" y="600564"/>
                        <a:pt x="101407" y="603227"/>
                      </a:cubicBezTo>
                      <a:cubicBezTo>
                        <a:pt x="102651" y="604694"/>
                        <a:pt x="104440" y="605441"/>
                        <a:pt x="106230" y="605441"/>
                      </a:cubicBezTo>
                      <a:cubicBezTo>
                        <a:pt x="107706" y="605441"/>
                        <a:pt x="109181" y="604926"/>
                        <a:pt x="110379" y="603891"/>
                      </a:cubicBezTo>
                      <a:cubicBezTo>
                        <a:pt x="118391" y="596991"/>
                        <a:pt x="119671" y="588917"/>
                        <a:pt x="120622" y="583010"/>
                      </a:cubicBezTo>
                      <a:cubicBezTo>
                        <a:pt x="121013" y="580595"/>
                        <a:pt x="121404" y="578124"/>
                        <a:pt x="122139" y="577228"/>
                      </a:cubicBezTo>
                      <a:cubicBezTo>
                        <a:pt x="123296" y="575801"/>
                        <a:pt x="127029" y="573355"/>
                        <a:pt x="133287" y="570822"/>
                      </a:cubicBezTo>
                      <a:cubicBezTo>
                        <a:pt x="133668" y="570719"/>
                        <a:pt x="134033" y="570559"/>
                        <a:pt x="134393" y="570389"/>
                      </a:cubicBezTo>
                      <a:cubicBezTo>
                        <a:pt x="145021" y="566254"/>
                        <a:pt x="162293" y="562063"/>
                        <a:pt x="185885" y="561862"/>
                      </a:cubicBezTo>
                      <a:cubicBezTo>
                        <a:pt x="216737" y="561579"/>
                        <a:pt x="230605" y="572382"/>
                        <a:pt x="244000" y="582809"/>
                      </a:cubicBezTo>
                      <a:cubicBezTo>
                        <a:pt x="247018" y="585142"/>
                        <a:pt x="250134" y="587588"/>
                        <a:pt x="253338" y="589787"/>
                      </a:cubicBezTo>
                      <a:cubicBezTo>
                        <a:pt x="273741" y="603829"/>
                        <a:pt x="289296" y="588819"/>
                        <a:pt x="305766" y="572902"/>
                      </a:cubicBezTo>
                      <a:lnTo>
                        <a:pt x="308409" y="570369"/>
                      </a:lnTo>
                      <a:cubicBezTo>
                        <a:pt x="313901" y="565091"/>
                        <a:pt x="317798" y="559437"/>
                        <a:pt x="320338" y="553752"/>
                      </a:cubicBezTo>
                      <a:cubicBezTo>
                        <a:pt x="327028" y="546146"/>
                        <a:pt x="345354" y="528721"/>
                        <a:pt x="360662" y="527433"/>
                      </a:cubicBezTo>
                      <a:cubicBezTo>
                        <a:pt x="361510" y="527433"/>
                        <a:pt x="362369" y="527444"/>
                        <a:pt x="363207" y="527444"/>
                      </a:cubicBezTo>
                      <a:cubicBezTo>
                        <a:pt x="375913" y="527444"/>
                        <a:pt x="387102" y="526038"/>
                        <a:pt x="393874" y="524055"/>
                      </a:cubicBezTo>
                      <a:cubicBezTo>
                        <a:pt x="431982" y="541254"/>
                        <a:pt x="447464" y="558623"/>
                        <a:pt x="444472" y="616795"/>
                      </a:cubicBezTo>
                      <a:cubicBezTo>
                        <a:pt x="441592" y="672846"/>
                        <a:pt x="405593" y="684329"/>
                        <a:pt x="368982" y="691291"/>
                      </a:cubicBezTo>
                      <a:cubicBezTo>
                        <a:pt x="336865" y="697409"/>
                        <a:pt x="302151" y="685235"/>
                        <a:pt x="271520" y="674494"/>
                      </a:cubicBezTo>
                      <a:lnTo>
                        <a:pt x="267242" y="673006"/>
                      </a:lnTo>
                      <a:cubicBezTo>
                        <a:pt x="244026" y="664901"/>
                        <a:pt x="230543" y="672290"/>
                        <a:pt x="224579" y="677439"/>
                      </a:cubicBezTo>
                      <a:cubicBezTo>
                        <a:pt x="215991" y="684813"/>
                        <a:pt x="212186" y="696389"/>
                        <a:pt x="214413" y="708366"/>
                      </a:cubicBezTo>
                      <a:cubicBezTo>
                        <a:pt x="217436" y="724710"/>
                        <a:pt x="212958" y="751400"/>
                        <a:pt x="188209" y="758011"/>
                      </a:cubicBezTo>
                      <a:cubicBezTo>
                        <a:pt x="178244" y="760679"/>
                        <a:pt x="168320" y="758063"/>
                        <a:pt x="158714" y="750287"/>
                      </a:cubicBezTo>
                      <a:cubicBezTo>
                        <a:pt x="148842" y="742290"/>
                        <a:pt x="143139" y="732074"/>
                        <a:pt x="142111" y="730112"/>
                      </a:cubicBezTo>
                      <a:cubicBezTo>
                        <a:pt x="140692" y="727445"/>
                        <a:pt x="139823" y="722939"/>
                        <a:pt x="138923" y="718176"/>
                      </a:cubicBezTo>
                      <a:cubicBezTo>
                        <a:pt x="136856" y="707326"/>
                        <a:pt x="134280" y="693825"/>
                        <a:pt x="122983" y="683449"/>
                      </a:cubicBezTo>
                      <a:cubicBezTo>
                        <a:pt x="115362" y="676440"/>
                        <a:pt x="106934" y="674731"/>
                        <a:pt x="99483" y="673212"/>
                      </a:cubicBezTo>
                      <a:cubicBezTo>
                        <a:pt x="90614" y="671409"/>
                        <a:pt x="84772" y="670225"/>
                        <a:pt x="81152" y="661131"/>
                      </a:cubicBezTo>
                      <a:cubicBezTo>
                        <a:pt x="74637" y="644736"/>
                        <a:pt x="83646" y="630982"/>
                        <a:pt x="85214" y="628757"/>
                      </a:cubicBezTo>
                      <a:cubicBezTo>
                        <a:pt x="87847" y="626203"/>
                        <a:pt x="101072" y="621847"/>
                        <a:pt x="116257" y="624555"/>
                      </a:cubicBezTo>
                      <a:cubicBezTo>
                        <a:pt x="128304" y="626698"/>
                        <a:pt x="144558" y="633891"/>
                        <a:pt x="153886" y="655853"/>
                      </a:cubicBezTo>
                      <a:cubicBezTo>
                        <a:pt x="150924" y="661445"/>
                        <a:pt x="148626" y="667429"/>
                        <a:pt x="147099" y="673747"/>
                      </a:cubicBezTo>
                      <a:cubicBezTo>
                        <a:pt x="138090" y="710998"/>
                        <a:pt x="161820" y="729819"/>
                        <a:pt x="162849" y="730622"/>
                      </a:cubicBezTo>
                      <a:cubicBezTo>
                        <a:pt x="164006" y="731508"/>
                        <a:pt x="165358" y="731930"/>
                        <a:pt x="166705" y="731930"/>
                      </a:cubicBezTo>
                      <a:cubicBezTo>
                        <a:pt x="168603" y="731930"/>
                        <a:pt x="170474" y="731085"/>
                        <a:pt x="171739" y="729463"/>
                      </a:cubicBezTo>
                      <a:cubicBezTo>
                        <a:pt x="173889" y="726708"/>
                        <a:pt x="173395" y="722702"/>
                        <a:pt x="170664" y="720534"/>
                      </a:cubicBezTo>
                      <a:cubicBezTo>
                        <a:pt x="169914" y="719942"/>
                        <a:pt x="152493" y="705689"/>
                        <a:pt x="159486" y="676744"/>
                      </a:cubicBezTo>
                      <a:cubicBezTo>
                        <a:pt x="164304" y="656770"/>
                        <a:pt x="178336" y="640730"/>
                        <a:pt x="197408" y="631708"/>
                      </a:cubicBezTo>
                      <a:cubicBezTo>
                        <a:pt x="197722" y="631589"/>
                        <a:pt x="198010" y="631456"/>
                        <a:pt x="198293" y="631306"/>
                      </a:cubicBezTo>
                      <a:cubicBezTo>
                        <a:pt x="208165" y="626770"/>
                        <a:pt x="219375" y="624087"/>
                        <a:pt x="231335" y="623701"/>
                      </a:cubicBezTo>
                      <a:cubicBezTo>
                        <a:pt x="262347" y="622676"/>
                        <a:pt x="306357" y="622964"/>
                        <a:pt x="330489" y="637156"/>
                      </a:cubicBezTo>
                      <a:cubicBezTo>
                        <a:pt x="357813" y="653248"/>
                        <a:pt x="373167" y="645282"/>
                        <a:pt x="383487" y="636533"/>
                      </a:cubicBezTo>
                      <a:cubicBezTo>
                        <a:pt x="393118" y="628366"/>
                        <a:pt x="398142" y="614679"/>
                        <a:pt x="396893" y="602006"/>
                      </a:cubicBezTo>
                      <a:cubicBezTo>
                        <a:pt x="404652" y="601311"/>
                        <a:pt x="411424" y="598252"/>
                        <a:pt x="412504" y="597753"/>
                      </a:cubicBezTo>
                      <a:cubicBezTo>
                        <a:pt x="415687" y="596265"/>
                        <a:pt x="417044" y="592475"/>
                        <a:pt x="415563" y="589293"/>
                      </a:cubicBezTo>
                      <a:cubicBezTo>
                        <a:pt x="414077" y="586095"/>
                        <a:pt x="410293" y="584715"/>
                        <a:pt x="407100" y="586203"/>
                      </a:cubicBezTo>
                      <a:cubicBezTo>
                        <a:pt x="404374" y="587480"/>
                        <a:pt x="395607" y="590580"/>
                        <a:pt x="390182" y="588917"/>
                      </a:cubicBezTo>
                      <a:cubicBezTo>
                        <a:pt x="394630" y="584885"/>
                        <a:pt x="397885" y="579545"/>
                        <a:pt x="399772" y="573015"/>
                      </a:cubicBezTo>
                      <a:cubicBezTo>
                        <a:pt x="401978" y="565374"/>
                        <a:pt x="401515" y="558865"/>
                        <a:pt x="401459" y="558139"/>
                      </a:cubicBezTo>
                      <a:cubicBezTo>
                        <a:pt x="401155" y="554617"/>
                        <a:pt x="398091" y="552021"/>
                        <a:pt x="394584" y="552325"/>
                      </a:cubicBezTo>
                      <a:cubicBezTo>
                        <a:pt x="391077" y="552608"/>
                        <a:pt x="388475" y="555703"/>
                        <a:pt x="388763" y="559205"/>
                      </a:cubicBezTo>
                      <a:cubicBezTo>
                        <a:pt x="388784" y="559395"/>
                        <a:pt x="390141" y="577768"/>
                        <a:pt x="375414" y="583139"/>
                      </a:cubicBezTo>
                      <a:cubicBezTo>
                        <a:pt x="365038" y="586939"/>
                        <a:pt x="356163" y="596785"/>
                        <a:pt x="347565" y="606301"/>
                      </a:cubicBezTo>
                      <a:cubicBezTo>
                        <a:pt x="341508" y="613021"/>
                        <a:pt x="332340" y="623155"/>
                        <a:pt x="328643" y="621991"/>
                      </a:cubicBezTo>
                      <a:cubicBezTo>
                        <a:pt x="301750" y="610343"/>
                        <a:pt x="262809" y="609890"/>
                        <a:pt x="230903" y="610946"/>
                      </a:cubicBezTo>
                      <a:cubicBezTo>
                        <a:pt x="217986" y="611358"/>
                        <a:pt x="205836" y="614102"/>
                        <a:pt x="194960" y="618778"/>
                      </a:cubicBezTo>
                      <a:cubicBezTo>
                        <a:pt x="170664" y="610039"/>
                        <a:pt x="154339" y="618896"/>
                        <a:pt x="146764" y="624962"/>
                      </a:cubicBezTo>
                      <a:cubicBezTo>
                        <a:pt x="138769" y="618325"/>
                        <a:pt x="129225" y="613891"/>
                        <a:pt x="118494" y="611986"/>
                      </a:cubicBezTo>
                      <a:cubicBezTo>
                        <a:pt x="102929" y="609200"/>
                        <a:pt x="87801" y="612228"/>
                        <a:pt x="79707" y="617104"/>
                      </a:cubicBezTo>
                      <a:cubicBezTo>
                        <a:pt x="55272" y="604421"/>
                        <a:pt x="50665" y="579622"/>
                        <a:pt x="46598" y="543834"/>
                      </a:cubicBezTo>
                      <a:cubicBezTo>
                        <a:pt x="45672" y="535646"/>
                        <a:pt x="46356" y="528437"/>
                        <a:pt x="47955" y="522232"/>
                      </a:cubicBezTo>
                      <a:cubicBezTo>
                        <a:pt x="49344" y="520785"/>
                        <a:pt x="49966" y="518762"/>
                        <a:pt x="49642" y="516789"/>
                      </a:cubicBezTo>
                      <a:cubicBezTo>
                        <a:pt x="53899" y="505265"/>
                        <a:pt x="61057" y="497793"/>
                        <a:pt x="65078" y="494282"/>
                      </a:cubicBezTo>
                      <a:cubicBezTo>
                        <a:pt x="65659" y="493756"/>
                        <a:pt x="66173" y="493314"/>
                        <a:pt x="66677" y="492551"/>
                      </a:cubicBezTo>
                      <a:cubicBezTo>
                        <a:pt x="68626" y="489616"/>
                        <a:pt x="67834" y="485662"/>
                        <a:pt x="64898" y="483720"/>
                      </a:cubicBezTo>
                      <a:cubicBezTo>
                        <a:pt x="62327" y="482011"/>
                        <a:pt x="58964" y="482402"/>
                        <a:pt x="56866" y="484534"/>
                      </a:cubicBezTo>
                      <a:lnTo>
                        <a:pt x="56712" y="484652"/>
                      </a:lnTo>
                      <a:cubicBezTo>
                        <a:pt x="54249" y="486805"/>
                        <a:pt x="50840" y="490162"/>
                        <a:pt x="47390" y="494699"/>
                      </a:cubicBezTo>
                      <a:cubicBezTo>
                        <a:pt x="48423" y="488190"/>
                        <a:pt x="50254" y="482129"/>
                        <a:pt x="51442" y="478926"/>
                      </a:cubicBezTo>
                      <a:cubicBezTo>
                        <a:pt x="52691" y="475636"/>
                        <a:pt x="51025" y="471964"/>
                        <a:pt x="47739" y="470728"/>
                      </a:cubicBezTo>
                      <a:cubicBezTo>
                        <a:pt x="44454" y="469472"/>
                        <a:pt x="40777" y="471140"/>
                        <a:pt x="39533" y="474431"/>
                      </a:cubicBezTo>
                      <a:cubicBezTo>
                        <a:pt x="38962" y="475929"/>
                        <a:pt x="36283" y="483324"/>
                        <a:pt x="34833" y="492392"/>
                      </a:cubicBezTo>
                      <a:cubicBezTo>
                        <a:pt x="16656" y="478664"/>
                        <a:pt x="10223" y="460368"/>
                        <a:pt x="9395" y="424101"/>
                      </a:cubicBezTo>
                      <a:cubicBezTo>
                        <a:pt x="8639" y="390259"/>
                        <a:pt x="34946" y="371469"/>
                        <a:pt x="60389" y="353318"/>
                      </a:cubicBezTo>
                      <a:cubicBezTo>
                        <a:pt x="63479" y="351114"/>
                        <a:pt x="66549" y="348915"/>
                        <a:pt x="69531" y="346732"/>
                      </a:cubicBezTo>
                      <a:cubicBezTo>
                        <a:pt x="82006" y="337581"/>
                        <a:pt x="108801" y="329672"/>
                        <a:pt x="139504" y="326124"/>
                      </a:cubicBezTo>
                      <a:cubicBezTo>
                        <a:pt x="171215" y="322442"/>
                        <a:pt x="200308" y="324100"/>
                        <a:pt x="217303" y="330537"/>
                      </a:cubicBezTo>
                      <a:cubicBezTo>
                        <a:pt x="230307" y="335465"/>
                        <a:pt x="239357" y="343452"/>
                        <a:pt x="244170" y="354291"/>
                      </a:cubicBezTo>
                      <a:cubicBezTo>
                        <a:pt x="248772" y="364652"/>
                        <a:pt x="248473" y="375481"/>
                        <a:pt x="247008" y="381505"/>
                      </a:cubicBezTo>
                      <a:cubicBezTo>
                        <a:pt x="235073" y="387077"/>
                        <a:pt x="223941" y="396047"/>
                        <a:pt x="215739" y="410841"/>
                      </a:cubicBezTo>
                      <a:cubicBezTo>
                        <a:pt x="213719" y="410759"/>
                        <a:pt x="211765" y="410944"/>
                        <a:pt x="210145" y="411202"/>
                      </a:cubicBezTo>
                      <a:cubicBezTo>
                        <a:pt x="196426" y="402118"/>
                        <a:pt x="173878" y="402916"/>
                        <a:pt x="154220" y="409060"/>
                      </a:cubicBezTo>
                      <a:cubicBezTo>
                        <a:pt x="139514" y="413648"/>
                        <a:pt x="131194" y="408746"/>
                        <a:pt x="130701" y="408457"/>
                      </a:cubicBezTo>
                      <a:cubicBezTo>
                        <a:pt x="127785" y="406557"/>
                        <a:pt x="123877" y="407350"/>
                        <a:pt x="121939" y="410270"/>
                      </a:cubicBezTo>
                      <a:cubicBezTo>
                        <a:pt x="120000" y="413195"/>
                        <a:pt x="120782" y="417160"/>
                        <a:pt x="123708" y="419111"/>
                      </a:cubicBezTo>
                      <a:cubicBezTo>
                        <a:pt x="124247" y="419472"/>
                        <a:pt x="137067" y="427783"/>
                        <a:pt x="158005" y="421233"/>
                      </a:cubicBezTo>
                      <a:cubicBezTo>
                        <a:pt x="174387" y="416125"/>
                        <a:pt x="201743" y="413709"/>
                        <a:pt x="208422" y="427901"/>
                      </a:cubicBezTo>
                      <a:cubicBezTo>
                        <a:pt x="198910" y="455589"/>
                        <a:pt x="199496" y="482984"/>
                        <a:pt x="209811" y="502448"/>
                      </a:cubicBezTo>
                      <a:cubicBezTo>
                        <a:pt x="196282" y="510837"/>
                        <a:pt x="185062" y="513020"/>
                        <a:pt x="180085" y="513581"/>
                      </a:cubicBezTo>
                      <a:cubicBezTo>
                        <a:pt x="170844" y="501825"/>
                        <a:pt x="158061" y="487953"/>
                        <a:pt x="134501" y="494956"/>
                      </a:cubicBezTo>
                      <a:cubicBezTo>
                        <a:pt x="131127" y="495960"/>
                        <a:pt x="129199" y="499524"/>
                        <a:pt x="130202" y="502891"/>
                      </a:cubicBezTo>
                      <a:cubicBezTo>
                        <a:pt x="131205" y="506269"/>
                        <a:pt x="134742" y="508180"/>
                        <a:pt x="138115" y="507186"/>
                      </a:cubicBezTo>
                      <a:cubicBezTo>
                        <a:pt x="153963" y="502479"/>
                        <a:pt x="161507" y="510363"/>
                        <a:pt x="171991" y="523952"/>
                      </a:cubicBezTo>
                      <a:cubicBezTo>
                        <a:pt x="189844" y="551599"/>
                        <a:pt x="225982" y="543201"/>
                        <a:pt x="242704" y="534823"/>
                      </a:cubicBezTo>
                      <a:cubicBezTo>
                        <a:pt x="242771" y="534792"/>
                        <a:pt x="242828" y="534740"/>
                        <a:pt x="242910" y="534704"/>
                      </a:cubicBezTo>
                      <a:cubicBezTo>
                        <a:pt x="242966" y="534684"/>
                        <a:pt x="243023" y="534663"/>
                        <a:pt x="243064" y="534622"/>
                      </a:cubicBezTo>
                      <a:cubicBezTo>
                        <a:pt x="249620" y="530780"/>
                        <a:pt x="267036" y="520569"/>
                        <a:pt x="277685" y="525399"/>
                      </a:cubicBezTo>
                      <a:cubicBezTo>
                        <a:pt x="280873" y="526846"/>
                        <a:pt x="284648" y="525430"/>
                        <a:pt x="286108" y="522232"/>
                      </a:cubicBezTo>
                      <a:cubicBezTo>
                        <a:pt x="287553" y="519024"/>
                        <a:pt x="286139" y="515245"/>
                        <a:pt x="282935" y="513782"/>
                      </a:cubicBezTo>
                      <a:cubicBezTo>
                        <a:pt x="268651" y="507294"/>
                        <a:pt x="251312" y="515353"/>
                        <a:pt x="241074" y="521074"/>
                      </a:cubicBezTo>
                      <a:cubicBezTo>
                        <a:pt x="238385" y="518087"/>
                        <a:pt x="233772" y="512897"/>
                        <a:pt x="226281" y="504168"/>
                      </a:cubicBezTo>
                      <a:cubicBezTo>
                        <a:pt x="225468" y="503231"/>
                        <a:pt x="224702" y="502248"/>
                        <a:pt x="223992" y="501254"/>
                      </a:cubicBezTo>
                      <a:cubicBezTo>
                        <a:pt x="223884" y="501053"/>
                        <a:pt x="223771" y="500873"/>
                        <a:pt x="223638" y="500693"/>
                      </a:cubicBezTo>
                      <a:cubicBezTo>
                        <a:pt x="223524" y="500533"/>
                        <a:pt x="223411" y="500399"/>
                        <a:pt x="223303" y="500260"/>
                      </a:cubicBezTo>
                      <a:cubicBezTo>
                        <a:pt x="209764" y="480085"/>
                        <a:pt x="213369" y="448015"/>
                        <a:pt x="223555" y="423905"/>
                      </a:cubicBezTo>
                      <a:cubicBezTo>
                        <a:pt x="230698" y="407000"/>
                        <a:pt x="241372" y="397644"/>
                        <a:pt x="254325" y="392206"/>
                      </a:cubicBezTo>
                      <a:cubicBezTo>
                        <a:pt x="254598" y="392123"/>
                        <a:pt x="254839" y="392015"/>
                        <a:pt x="255086" y="391892"/>
                      </a:cubicBezTo>
                      <a:cubicBezTo>
                        <a:pt x="266759" y="387144"/>
                        <a:pt x="280236" y="385496"/>
                        <a:pt x="294618" y="384296"/>
                      </a:cubicBezTo>
                      <a:cubicBezTo>
                        <a:pt x="310003" y="383050"/>
                        <a:pt x="319809" y="390702"/>
                        <a:pt x="324308" y="395357"/>
                      </a:cubicBezTo>
                      <a:cubicBezTo>
                        <a:pt x="329913" y="401191"/>
                        <a:pt x="332525" y="407880"/>
                        <a:pt x="332114" y="411207"/>
                      </a:cubicBezTo>
                      <a:cubicBezTo>
                        <a:pt x="331851" y="413421"/>
                        <a:pt x="331440" y="415574"/>
                        <a:pt x="330993" y="417855"/>
                      </a:cubicBezTo>
                      <a:cubicBezTo>
                        <a:pt x="329188" y="427160"/>
                        <a:pt x="327151" y="437680"/>
                        <a:pt x="336417" y="451841"/>
                      </a:cubicBezTo>
                      <a:cubicBezTo>
                        <a:pt x="347637" y="468957"/>
                        <a:pt x="375451" y="458900"/>
                        <a:pt x="383997" y="455280"/>
                      </a:cubicBezTo>
                      <a:cubicBezTo>
                        <a:pt x="384331" y="455383"/>
                        <a:pt x="384670" y="455471"/>
                        <a:pt x="385040" y="455584"/>
                      </a:cubicBezTo>
                      <a:cubicBezTo>
                        <a:pt x="390563" y="457165"/>
                        <a:pt x="398430" y="459426"/>
                        <a:pt x="407830" y="459426"/>
                      </a:cubicBezTo>
                      <a:cubicBezTo>
                        <a:pt x="422613" y="459426"/>
                        <a:pt x="441212" y="453854"/>
                        <a:pt x="460618" y="431377"/>
                      </a:cubicBezTo>
                      <a:cubicBezTo>
                        <a:pt x="462906" y="428710"/>
                        <a:pt x="462628" y="424667"/>
                        <a:pt x="459954" y="422376"/>
                      </a:cubicBezTo>
                      <a:cubicBezTo>
                        <a:pt x="457301" y="420074"/>
                        <a:pt x="453275" y="420373"/>
                        <a:pt x="450966" y="423030"/>
                      </a:cubicBezTo>
                      <a:cubicBezTo>
                        <a:pt x="424552" y="453643"/>
                        <a:pt x="402014" y="447186"/>
                        <a:pt x="388537" y="443324"/>
                      </a:cubicBezTo>
                      <a:cubicBezTo>
                        <a:pt x="387514" y="443020"/>
                        <a:pt x="386557" y="442752"/>
                        <a:pt x="385642" y="442510"/>
                      </a:cubicBezTo>
                      <a:cubicBezTo>
                        <a:pt x="363758" y="433195"/>
                        <a:pt x="350594" y="399291"/>
                        <a:pt x="347087" y="378658"/>
                      </a:cubicBezTo>
                      <a:cubicBezTo>
                        <a:pt x="342871" y="353925"/>
                        <a:pt x="332854" y="330563"/>
                        <a:pt x="314610" y="302905"/>
                      </a:cubicBezTo>
                      <a:cubicBezTo>
                        <a:pt x="301693" y="283333"/>
                        <a:pt x="261802" y="276906"/>
                        <a:pt x="215606" y="269476"/>
                      </a:cubicBezTo>
                      <a:cubicBezTo>
                        <a:pt x="185890" y="264687"/>
                        <a:pt x="155156" y="259749"/>
                        <a:pt x="128778" y="251010"/>
                      </a:cubicBezTo>
                      <a:cubicBezTo>
                        <a:pt x="69428" y="231360"/>
                        <a:pt x="52424" y="174140"/>
                        <a:pt x="48619" y="129609"/>
                      </a:cubicBezTo>
                      <a:cubicBezTo>
                        <a:pt x="46531" y="105057"/>
                        <a:pt x="59638" y="62858"/>
                        <a:pt x="93411" y="28290"/>
                      </a:cubicBezTo>
                      <a:cubicBezTo>
                        <a:pt x="106286" y="15123"/>
                        <a:pt x="129729" y="10267"/>
                        <a:pt x="143664" y="9294"/>
                      </a:cubicBezTo>
                      <a:cubicBezTo>
                        <a:pt x="146065" y="5200"/>
                        <a:pt x="149197" y="2183"/>
                        <a:pt x="153187" y="514"/>
                      </a:cubicBezTo>
                      <a:cubicBezTo>
                        <a:pt x="153187" y="514"/>
                        <a:pt x="110405" y="-4908"/>
                        <a:pt x="86027" y="20035"/>
                      </a:cubicBezTo>
                      <a:cubicBezTo>
                        <a:pt x="61659" y="45000"/>
                        <a:pt x="36190" y="88383"/>
                        <a:pt x="39445" y="126349"/>
                      </a:cubicBezTo>
                      <a:cubicBezTo>
                        <a:pt x="42690" y="164305"/>
                        <a:pt x="56769" y="231036"/>
                        <a:pt x="123939" y="253271"/>
                      </a:cubicBezTo>
                      <a:cubicBezTo>
                        <a:pt x="191109" y="275495"/>
                        <a:pt x="287512" y="273879"/>
                        <a:pt x="306470" y="302622"/>
                      </a:cubicBezTo>
                      <a:cubicBezTo>
                        <a:pt x="325414" y="331366"/>
                        <a:pt x="334186" y="353683"/>
                        <a:pt x="337970" y="375918"/>
                      </a:cubicBezTo>
                      <a:cubicBezTo>
                        <a:pt x="341760" y="398164"/>
                        <a:pt x="355767" y="434420"/>
                        <a:pt x="380670" y="444729"/>
                      </a:cubicBezTo>
                      <a:cubicBezTo>
                        <a:pt x="380670" y="444729"/>
                        <a:pt x="348830" y="459642"/>
                        <a:pt x="338922" y="444549"/>
                      </a:cubicBezTo>
                      <a:cubicBezTo>
                        <a:pt x="329013" y="429420"/>
                        <a:pt x="334201" y="419971"/>
                        <a:pt x="335605" y="408174"/>
                      </a:cubicBezTo>
                      <a:cubicBezTo>
                        <a:pt x="337014" y="396366"/>
                        <a:pt x="320040" y="371789"/>
                        <a:pt x="291271" y="374162"/>
                      </a:cubicBezTo>
                      <a:cubicBezTo>
                        <a:pt x="277336" y="375311"/>
                        <a:pt x="262624" y="376897"/>
                        <a:pt x="249384" y="382427"/>
                      </a:cubicBezTo>
                      <a:lnTo>
                        <a:pt x="249384" y="382437"/>
                      </a:lnTo>
                      <a:cubicBezTo>
                        <a:pt x="253523" y="371809"/>
                        <a:pt x="255425" y="335449"/>
                        <a:pt x="216732" y="320794"/>
                      </a:cubicBezTo>
                      <a:cubicBezTo>
                        <a:pt x="178059" y="306150"/>
                        <a:pt x="91267" y="317025"/>
                        <a:pt x="62944" y="337792"/>
                      </a:cubicBezTo>
                      <a:cubicBezTo>
                        <a:pt x="34653" y="358591"/>
                        <a:pt x="-734" y="378895"/>
                        <a:pt x="207" y="420486"/>
                      </a:cubicBezTo>
                      <a:cubicBezTo>
                        <a:pt x="1153" y="462041"/>
                        <a:pt x="9133" y="483313"/>
                        <a:pt x="37435" y="499838"/>
                      </a:cubicBezTo>
                      <a:cubicBezTo>
                        <a:pt x="37435" y="504555"/>
                        <a:pt x="38129" y="509189"/>
                        <a:pt x="40026" y="513025"/>
                      </a:cubicBezTo>
                      <a:cubicBezTo>
                        <a:pt x="37527" y="520677"/>
                        <a:pt x="36211" y="529920"/>
                        <a:pt x="37435" y="540775"/>
                      </a:cubicBezTo>
                      <a:cubicBezTo>
                        <a:pt x="41584" y="577233"/>
                        <a:pt x="46336" y="606862"/>
                        <a:pt x="77573" y="620750"/>
                      </a:cubicBezTo>
                      <a:cubicBezTo>
                        <a:pt x="77573" y="620750"/>
                        <a:pt x="63932" y="638350"/>
                        <a:pt x="72406" y="659695"/>
                      </a:cubicBezTo>
                      <a:cubicBezTo>
                        <a:pt x="80869" y="681044"/>
                        <a:pt x="100959" y="670678"/>
                        <a:pt x="115851" y="684365"/>
                      </a:cubicBezTo>
                      <a:cubicBezTo>
                        <a:pt x="130752" y="698011"/>
                        <a:pt x="128263" y="719165"/>
                        <a:pt x="133647" y="729314"/>
                      </a:cubicBezTo>
                      <a:cubicBezTo>
                        <a:pt x="139020" y="739463"/>
                        <a:pt x="159085" y="767842"/>
                        <a:pt x="187016" y="760390"/>
                      </a:cubicBezTo>
                      <a:cubicBezTo>
                        <a:pt x="214948" y="752919"/>
                        <a:pt x="221565" y="723521"/>
                        <a:pt x="217848" y="703418"/>
                      </a:cubicBezTo>
                      <a:cubicBezTo>
                        <a:pt x="214130" y="683315"/>
                        <a:pt x="230883" y="664262"/>
                        <a:pt x="262326" y="675225"/>
                      </a:cubicBezTo>
                      <a:cubicBezTo>
                        <a:pt x="293770" y="686219"/>
                        <a:pt x="331954" y="700508"/>
                        <a:pt x="367331" y="693773"/>
                      </a:cubicBezTo>
                      <a:cubicBezTo>
                        <a:pt x="402713" y="687043"/>
                        <a:pt x="444811" y="675349"/>
                        <a:pt x="447999" y="613345"/>
                      </a:cubicBezTo>
                      <a:cubicBezTo>
                        <a:pt x="451182" y="551342"/>
                        <a:pt x="433134" y="531862"/>
                        <a:pt x="391386" y="513437"/>
                      </a:cubicBezTo>
                      <a:cubicBezTo>
                        <a:pt x="391386" y="513437"/>
                        <a:pt x="441268" y="495363"/>
                        <a:pt x="464629" y="453205"/>
                      </a:cubicBezTo>
                      <a:cubicBezTo>
                        <a:pt x="487968" y="411016"/>
                        <a:pt x="479823" y="374528"/>
                        <a:pt x="455774" y="365316"/>
                      </a:cubicBezTo>
                      <a:close/>
                      <a:moveTo>
                        <a:pt x="74221" y="441604"/>
                      </a:moveTo>
                      <a:cubicBezTo>
                        <a:pt x="66405" y="436295"/>
                        <a:pt x="59263" y="434070"/>
                        <a:pt x="55267" y="433699"/>
                      </a:cubicBezTo>
                      <a:cubicBezTo>
                        <a:pt x="55267" y="433699"/>
                        <a:pt x="57257" y="427294"/>
                        <a:pt x="54717" y="421598"/>
                      </a:cubicBezTo>
                      <a:cubicBezTo>
                        <a:pt x="54717" y="421598"/>
                        <a:pt x="58044" y="399343"/>
                        <a:pt x="87621" y="383127"/>
                      </a:cubicBezTo>
                      <a:cubicBezTo>
                        <a:pt x="81363" y="387973"/>
                        <a:pt x="76699" y="393055"/>
                        <a:pt x="74262" y="397911"/>
                      </a:cubicBezTo>
                      <a:cubicBezTo>
                        <a:pt x="62024" y="422201"/>
                        <a:pt x="73377" y="440599"/>
                        <a:pt x="74221" y="441604"/>
                      </a:cubicBezTo>
                      <a:close/>
                      <a:moveTo>
                        <a:pt x="114359" y="569390"/>
                      </a:moveTo>
                      <a:cubicBezTo>
                        <a:pt x="114046" y="569782"/>
                        <a:pt x="113778" y="570183"/>
                        <a:pt x="113557" y="570605"/>
                      </a:cubicBezTo>
                      <a:lnTo>
                        <a:pt x="113537" y="570595"/>
                      </a:lnTo>
                      <a:cubicBezTo>
                        <a:pt x="113537" y="570595"/>
                        <a:pt x="110112" y="562310"/>
                        <a:pt x="100913" y="560899"/>
                      </a:cubicBezTo>
                      <a:cubicBezTo>
                        <a:pt x="100913" y="560899"/>
                        <a:pt x="100872" y="560899"/>
                        <a:pt x="100805" y="560878"/>
                      </a:cubicBezTo>
                      <a:cubicBezTo>
                        <a:pt x="100034" y="560729"/>
                        <a:pt x="95673" y="559220"/>
                        <a:pt x="96316" y="545662"/>
                      </a:cubicBezTo>
                      <a:cubicBezTo>
                        <a:pt x="96676" y="538020"/>
                        <a:pt x="100183" y="523669"/>
                        <a:pt x="101679" y="508267"/>
                      </a:cubicBezTo>
                      <a:cubicBezTo>
                        <a:pt x="103114" y="493622"/>
                        <a:pt x="102764" y="478015"/>
                        <a:pt x="96234" y="466290"/>
                      </a:cubicBezTo>
                      <a:cubicBezTo>
                        <a:pt x="94640" y="463432"/>
                        <a:pt x="92938" y="460780"/>
                        <a:pt x="91215" y="458365"/>
                      </a:cubicBezTo>
                      <a:cubicBezTo>
                        <a:pt x="91873" y="458715"/>
                        <a:pt x="108893" y="467598"/>
                        <a:pt x="130176" y="465728"/>
                      </a:cubicBezTo>
                      <a:cubicBezTo>
                        <a:pt x="123548" y="468818"/>
                        <a:pt x="117697" y="472840"/>
                        <a:pt x="113537" y="477979"/>
                      </a:cubicBezTo>
                      <a:cubicBezTo>
                        <a:pt x="109104" y="483442"/>
                        <a:pt x="105032" y="495250"/>
                        <a:pt x="103936" y="508432"/>
                      </a:cubicBezTo>
                      <a:cubicBezTo>
                        <a:pt x="102219" y="528648"/>
                        <a:pt x="107397" y="552109"/>
                        <a:pt x="128711" y="560899"/>
                      </a:cubicBezTo>
                      <a:cubicBezTo>
                        <a:pt x="121018" y="563952"/>
                        <a:pt x="116180" y="567140"/>
                        <a:pt x="114359" y="569390"/>
                      </a:cubicBezTo>
                      <a:close/>
                      <a:moveTo>
                        <a:pt x="358132" y="517196"/>
                      </a:moveTo>
                      <a:cubicBezTo>
                        <a:pt x="336448" y="518381"/>
                        <a:pt x="313078" y="545327"/>
                        <a:pt x="312055" y="546491"/>
                      </a:cubicBezTo>
                      <a:cubicBezTo>
                        <a:pt x="317397" y="533808"/>
                        <a:pt x="314847" y="521388"/>
                        <a:pt x="308589" y="514045"/>
                      </a:cubicBezTo>
                      <a:cubicBezTo>
                        <a:pt x="305560" y="510487"/>
                        <a:pt x="301081" y="506995"/>
                        <a:pt x="296135" y="503252"/>
                      </a:cubicBezTo>
                      <a:cubicBezTo>
                        <a:pt x="286679" y="496110"/>
                        <a:pt x="275438" y="488087"/>
                        <a:pt x="268918" y="476923"/>
                      </a:cubicBezTo>
                      <a:cubicBezTo>
                        <a:pt x="258973" y="459915"/>
                        <a:pt x="267504" y="436372"/>
                        <a:pt x="267504" y="436372"/>
                      </a:cubicBezTo>
                      <a:lnTo>
                        <a:pt x="267684" y="436341"/>
                      </a:lnTo>
                      <a:cubicBezTo>
                        <a:pt x="268306" y="444204"/>
                        <a:pt x="270358" y="449307"/>
                        <a:pt x="270358" y="449307"/>
                      </a:cubicBezTo>
                      <a:lnTo>
                        <a:pt x="270440" y="449307"/>
                      </a:lnTo>
                      <a:cubicBezTo>
                        <a:pt x="271484" y="465759"/>
                        <a:pt x="282807" y="483411"/>
                        <a:pt x="295148" y="497474"/>
                      </a:cubicBezTo>
                      <a:cubicBezTo>
                        <a:pt x="296382" y="498854"/>
                        <a:pt x="297734" y="500178"/>
                        <a:pt x="299225" y="501398"/>
                      </a:cubicBezTo>
                      <a:cubicBezTo>
                        <a:pt x="313026" y="512711"/>
                        <a:pt x="337430" y="516836"/>
                        <a:pt x="358137" y="517160"/>
                      </a:cubicBezTo>
                      <a:lnTo>
                        <a:pt x="358137" y="517196"/>
                      </a:lnTo>
                      <a:close/>
                      <a:moveTo>
                        <a:pt x="374756" y="585353"/>
                      </a:moveTo>
                      <a:cubicBezTo>
                        <a:pt x="375759" y="584972"/>
                        <a:pt x="376710" y="584571"/>
                        <a:pt x="377600" y="584128"/>
                      </a:cubicBezTo>
                      <a:cubicBezTo>
                        <a:pt x="379379" y="588283"/>
                        <a:pt x="382480" y="590446"/>
                        <a:pt x="386007" y="591368"/>
                      </a:cubicBezTo>
                      <a:cubicBezTo>
                        <a:pt x="390959" y="604483"/>
                        <a:pt x="385724" y="620060"/>
                        <a:pt x="376525" y="627856"/>
                      </a:cubicBezTo>
                      <a:cubicBezTo>
                        <a:pt x="367321" y="635652"/>
                        <a:pt x="354944" y="642037"/>
                        <a:pt x="330864" y="627856"/>
                      </a:cubicBezTo>
                      <a:cubicBezTo>
                        <a:pt x="328617" y="626528"/>
                        <a:pt x="326221" y="625323"/>
                        <a:pt x="323686" y="624226"/>
                      </a:cubicBezTo>
                      <a:cubicBezTo>
                        <a:pt x="337801" y="629061"/>
                        <a:pt x="355294" y="592434"/>
                        <a:pt x="374756" y="585353"/>
                      </a:cubicBezTo>
                      <a:close/>
                      <a:moveTo>
                        <a:pt x="192395" y="621919"/>
                      </a:moveTo>
                      <a:cubicBezTo>
                        <a:pt x="178424" y="628438"/>
                        <a:pt x="166787" y="638443"/>
                        <a:pt x="159013" y="651002"/>
                      </a:cubicBezTo>
                      <a:lnTo>
                        <a:pt x="157172" y="650168"/>
                      </a:lnTo>
                      <a:cubicBezTo>
                        <a:pt x="153650" y="641672"/>
                        <a:pt x="149135" y="635003"/>
                        <a:pt x="144008" y="629813"/>
                      </a:cubicBezTo>
                      <a:cubicBezTo>
                        <a:pt x="144008" y="629818"/>
                        <a:pt x="160792" y="609118"/>
                        <a:pt x="192395" y="621919"/>
                      </a:cubicBezTo>
                      <a:close/>
                      <a:moveTo>
                        <a:pt x="215585" y="500600"/>
                      </a:moveTo>
                      <a:cubicBezTo>
                        <a:pt x="216542" y="501995"/>
                        <a:pt x="217555" y="503324"/>
                        <a:pt x="218614" y="504555"/>
                      </a:cubicBezTo>
                      <a:cubicBezTo>
                        <a:pt x="233243" y="521563"/>
                        <a:pt x="237017" y="525363"/>
                        <a:pt x="237017" y="525363"/>
                      </a:cubicBezTo>
                      <a:cubicBezTo>
                        <a:pt x="237017" y="525363"/>
                        <a:pt x="193603" y="547088"/>
                        <a:pt x="174259" y="516362"/>
                      </a:cubicBezTo>
                      <a:cubicBezTo>
                        <a:pt x="174259" y="516357"/>
                        <a:pt x="192652" y="516851"/>
                        <a:pt x="215585" y="500600"/>
                      </a:cubicBezTo>
                      <a:close/>
                      <a:moveTo>
                        <a:pt x="214829" y="417649"/>
                      </a:moveTo>
                      <a:cubicBezTo>
                        <a:pt x="213945" y="419739"/>
                        <a:pt x="213112" y="421871"/>
                        <a:pt x="212361" y="423936"/>
                      </a:cubicBezTo>
                      <a:lnTo>
                        <a:pt x="212341" y="423936"/>
                      </a:lnTo>
                      <a:cubicBezTo>
                        <a:pt x="211045" y="419873"/>
                        <a:pt x="208767" y="416676"/>
                        <a:pt x="205805" y="414230"/>
                      </a:cubicBezTo>
                      <a:cubicBezTo>
                        <a:pt x="205805" y="414230"/>
                        <a:pt x="212947" y="412448"/>
                        <a:pt x="216372" y="414230"/>
                      </a:cubicBezTo>
                      <a:cubicBezTo>
                        <a:pt x="215837" y="415311"/>
                        <a:pt x="215333" y="416470"/>
                        <a:pt x="214829" y="417649"/>
                      </a:cubicBezTo>
                      <a:close/>
                    </a:path>
                  </a:pathLst>
                </a:custGeom>
                <a:solidFill>
                  <a:srgbClr val="DE8988"/>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186" name="Graphic 172">
                  <a:extLst>
                    <a:ext uri="{FF2B5EF4-FFF2-40B4-BE49-F238E27FC236}">
                      <a16:creationId xmlns:a16="http://schemas.microsoft.com/office/drawing/2014/main" id="{647545BF-BCEC-3BA6-F795-D51EC69B6F5F}"/>
                    </a:ext>
                  </a:extLst>
                </p:cNvPr>
                <p:cNvGrpSpPr/>
                <p:nvPr/>
              </p:nvGrpSpPr>
              <p:grpSpPr>
                <a:xfrm>
                  <a:off x="5076970" y="4785462"/>
                  <a:ext cx="478350" cy="761561"/>
                  <a:chOff x="5076970" y="4785462"/>
                  <a:chExt cx="478350" cy="761561"/>
                </a:xfrm>
                <a:noFill/>
              </p:grpSpPr>
              <p:sp>
                <p:nvSpPr>
                  <p:cNvPr id="187" name="Free-form: Shape 1775">
                    <a:extLst>
                      <a:ext uri="{FF2B5EF4-FFF2-40B4-BE49-F238E27FC236}">
                        <a16:creationId xmlns:a16="http://schemas.microsoft.com/office/drawing/2014/main" id="{ED548EDB-A707-A582-1CB3-A45F5F41F7DB}"/>
                      </a:ext>
                    </a:extLst>
                  </p:cNvPr>
                  <p:cNvSpPr/>
                  <p:nvPr/>
                </p:nvSpPr>
                <p:spPr>
                  <a:xfrm>
                    <a:off x="5076970" y="5099477"/>
                    <a:ext cx="251303" cy="185777"/>
                  </a:xfrm>
                  <a:custGeom>
                    <a:avLst/>
                    <a:gdLst>
                      <a:gd name="connsiteX0" fmla="*/ 249394 w 251303"/>
                      <a:gd name="connsiteY0" fmla="*/ 68392 h 185777"/>
                      <a:gd name="connsiteX1" fmla="*/ 216742 w 251303"/>
                      <a:gd name="connsiteY1" fmla="*/ 6738 h 185777"/>
                      <a:gd name="connsiteX2" fmla="*/ 62955 w 251303"/>
                      <a:gd name="connsiteY2" fmla="*/ 23757 h 185777"/>
                      <a:gd name="connsiteX3" fmla="*/ 217 w 251303"/>
                      <a:gd name="connsiteY3" fmla="*/ 106430 h 185777"/>
                      <a:gd name="connsiteX4" fmla="*/ 37445 w 251303"/>
                      <a:gd name="connsiteY4" fmla="*/ 185792 h 185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303" h="185777">
                        <a:moveTo>
                          <a:pt x="249394" y="68392"/>
                        </a:moveTo>
                        <a:cubicBezTo>
                          <a:pt x="253533" y="57768"/>
                          <a:pt x="255426" y="21393"/>
                          <a:pt x="216742" y="6738"/>
                        </a:cubicBezTo>
                        <a:cubicBezTo>
                          <a:pt x="178059" y="-7896"/>
                          <a:pt x="91257" y="2979"/>
                          <a:pt x="62955" y="23757"/>
                        </a:cubicBezTo>
                        <a:cubicBezTo>
                          <a:pt x="34663" y="44545"/>
                          <a:pt x="-734" y="64849"/>
                          <a:pt x="217" y="106430"/>
                        </a:cubicBezTo>
                        <a:cubicBezTo>
                          <a:pt x="1163" y="148006"/>
                          <a:pt x="9144" y="169257"/>
                          <a:pt x="37445" y="18579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8" name="Free-form: Shape 1776">
                    <a:extLst>
                      <a:ext uri="{FF2B5EF4-FFF2-40B4-BE49-F238E27FC236}">
                        <a16:creationId xmlns:a16="http://schemas.microsoft.com/office/drawing/2014/main" id="{2A34C469-B560-DF20-B89F-0CC2AA9AE860}"/>
                      </a:ext>
                    </a:extLst>
                  </p:cNvPr>
                  <p:cNvSpPr/>
                  <p:nvPr/>
                </p:nvSpPr>
                <p:spPr>
                  <a:xfrm>
                    <a:off x="5114219" y="5258329"/>
                    <a:ext cx="5232" cy="41133"/>
                  </a:xfrm>
                  <a:custGeom>
                    <a:avLst/>
                    <a:gdLst>
                      <a:gd name="connsiteX0" fmla="*/ 5439 w 5232"/>
                      <a:gd name="connsiteY0" fmla="*/ 6 h 41133"/>
                      <a:gd name="connsiteX1" fmla="*/ 3310 w 5232"/>
                      <a:gd name="connsiteY1" fmla="*/ 41139 h 41133"/>
                    </a:gdLst>
                    <a:ahLst/>
                    <a:cxnLst>
                      <a:cxn ang="0">
                        <a:pos x="connsiteX0" y="connsiteY0"/>
                      </a:cxn>
                      <a:cxn ang="0">
                        <a:pos x="connsiteX1" y="connsiteY1"/>
                      </a:cxn>
                    </a:cxnLst>
                    <a:rect l="l" t="t" r="r" b="b"/>
                    <a:pathLst>
                      <a:path w="5232" h="41133">
                        <a:moveTo>
                          <a:pt x="5439" y="6"/>
                        </a:moveTo>
                        <a:cubicBezTo>
                          <a:pt x="5439" y="6"/>
                          <a:pt x="-4753" y="26932"/>
                          <a:pt x="3310" y="4113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89" name="Free-form: Shape 1777">
                    <a:extLst>
                      <a:ext uri="{FF2B5EF4-FFF2-40B4-BE49-F238E27FC236}">
                        <a16:creationId xmlns:a16="http://schemas.microsoft.com/office/drawing/2014/main" id="{876713FD-0115-50A6-429C-86647E852BCB}"/>
                      </a:ext>
                    </a:extLst>
                  </p:cNvPr>
                  <p:cNvSpPr/>
                  <p:nvPr/>
                </p:nvSpPr>
                <p:spPr>
                  <a:xfrm>
                    <a:off x="5113751" y="4785462"/>
                    <a:ext cx="441569" cy="761561"/>
                  </a:xfrm>
                  <a:custGeom>
                    <a:avLst/>
                    <a:gdLst>
                      <a:gd name="connsiteX0" fmla="*/ 21756 w 441569"/>
                      <a:gd name="connsiteY0" fmla="*/ 485205 h 761561"/>
                      <a:gd name="connsiteX1" fmla="*/ 653 w 441569"/>
                      <a:gd name="connsiteY1" fmla="*/ 540731 h 761561"/>
                      <a:gd name="connsiteX2" fmla="*/ 40807 w 441569"/>
                      <a:gd name="connsiteY2" fmla="*/ 620706 h 761561"/>
                      <a:gd name="connsiteX3" fmla="*/ 35624 w 441569"/>
                      <a:gd name="connsiteY3" fmla="*/ 659666 h 761561"/>
                      <a:gd name="connsiteX4" fmla="*/ 79058 w 441569"/>
                      <a:gd name="connsiteY4" fmla="*/ 684305 h 761561"/>
                      <a:gd name="connsiteX5" fmla="*/ 96855 w 441569"/>
                      <a:gd name="connsiteY5" fmla="*/ 729259 h 761561"/>
                      <a:gd name="connsiteX6" fmla="*/ 150234 w 441569"/>
                      <a:gd name="connsiteY6" fmla="*/ 760346 h 761561"/>
                      <a:gd name="connsiteX7" fmla="*/ 181055 w 441569"/>
                      <a:gd name="connsiteY7" fmla="*/ 703363 h 761561"/>
                      <a:gd name="connsiteX8" fmla="*/ 225534 w 441569"/>
                      <a:gd name="connsiteY8" fmla="*/ 675201 h 761561"/>
                      <a:gd name="connsiteX9" fmla="*/ 330549 w 441569"/>
                      <a:gd name="connsiteY9" fmla="*/ 693729 h 761561"/>
                      <a:gd name="connsiteX10" fmla="*/ 411217 w 441569"/>
                      <a:gd name="connsiteY10" fmla="*/ 613301 h 761561"/>
                      <a:gd name="connsiteX11" fmla="*/ 354604 w 441569"/>
                      <a:gd name="connsiteY11" fmla="*/ 513383 h 761561"/>
                      <a:gd name="connsiteX12" fmla="*/ 427836 w 441569"/>
                      <a:gd name="connsiteY12" fmla="*/ 453161 h 761561"/>
                      <a:gd name="connsiteX13" fmla="*/ 418987 w 441569"/>
                      <a:gd name="connsiteY13" fmla="*/ 365292 h 761561"/>
                      <a:gd name="connsiteX14" fmla="*/ 371577 w 441569"/>
                      <a:gd name="connsiteY14" fmla="*/ 375915 h 761561"/>
                      <a:gd name="connsiteX15" fmla="*/ 337619 w 441569"/>
                      <a:gd name="connsiteY15" fmla="*/ 294076 h 761561"/>
                      <a:gd name="connsiteX16" fmla="*/ 247398 w 441569"/>
                      <a:gd name="connsiteY16" fmla="*/ 222510 h 761561"/>
                      <a:gd name="connsiteX17" fmla="*/ 83593 w 441569"/>
                      <a:gd name="connsiteY17" fmla="*/ 170785 h 761561"/>
                      <a:gd name="connsiteX18" fmla="*/ 116137 w 441569"/>
                      <a:gd name="connsiteY18" fmla="*/ 68745 h 761561"/>
                      <a:gd name="connsiteX19" fmla="*/ 100927 w 441569"/>
                      <a:gd name="connsiteY19" fmla="*/ 32597 h 761561"/>
                      <a:gd name="connsiteX20" fmla="*/ 116394 w 441569"/>
                      <a:gd name="connsiteY20" fmla="*/ 516 h 761561"/>
                      <a:gd name="connsiteX21" fmla="*/ 49234 w 441569"/>
                      <a:gd name="connsiteY21" fmla="*/ 20038 h 761561"/>
                      <a:gd name="connsiteX22" fmla="*/ 2653 w 441569"/>
                      <a:gd name="connsiteY22" fmla="*/ 126346 h 761561"/>
                      <a:gd name="connsiteX23" fmla="*/ 87147 w 441569"/>
                      <a:gd name="connsiteY23" fmla="*/ 253257 h 761561"/>
                      <a:gd name="connsiteX24" fmla="*/ 269678 w 441569"/>
                      <a:gd name="connsiteY24" fmla="*/ 302619 h 761561"/>
                      <a:gd name="connsiteX25" fmla="*/ 301173 w 441569"/>
                      <a:gd name="connsiteY25" fmla="*/ 375915 h 761561"/>
                      <a:gd name="connsiteX26" fmla="*/ 343877 w 441569"/>
                      <a:gd name="connsiteY26" fmla="*/ 444726 h 761561"/>
                      <a:gd name="connsiteX27" fmla="*/ 302119 w 441569"/>
                      <a:gd name="connsiteY27" fmla="*/ 444536 h 761561"/>
                      <a:gd name="connsiteX28" fmla="*/ 298813 w 441569"/>
                      <a:gd name="connsiteY28" fmla="*/ 408166 h 761561"/>
                      <a:gd name="connsiteX29" fmla="*/ 254478 w 441569"/>
                      <a:gd name="connsiteY29" fmla="*/ 374144 h 761561"/>
                      <a:gd name="connsiteX30" fmla="*/ 178047 w 441569"/>
                      <a:gd name="connsiteY30" fmla="*/ 417610 h 761561"/>
                      <a:gd name="connsiteX31" fmla="*/ 181832 w 441569"/>
                      <a:gd name="connsiteY31" fmla="*/ 504546 h 761561"/>
                      <a:gd name="connsiteX32" fmla="*/ 200220 w 441569"/>
                      <a:gd name="connsiteY32" fmla="*/ 525314 h 761561"/>
                      <a:gd name="connsiteX33" fmla="*/ 137482 w 441569"/>
                      <a:gd name="connsiteY33" fmla="*/ 516344 h 761561"/>
                      <a:gd name="connsiteX34" fmla="*/ 178808 w 441569"/>
                      <a:gd name="connsiteY34" fmla="*/ 500566 h 76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41569" h="761561">
                        <a:moveTo>
                          <a:pt x="21756" y="485205"/>
                        </a:moveTo>
                        <a:cubicBezTo>
                          <a:pt x="21349" y="485828"/>
                          <a:pt x="-3492" y="504273"/>
                          <a:pt x="653" y="540731"/>
                        </a:cubicBezTo>
                        <a:cubicBezTo>
                          <a:pt x="4802" y="577199"/>
                          <a:pt x="9554" y="606828"/>
                          <a:pt x="40807" y="620706"/>
                        </a:cubicBezTo>
                        <a:cubicBezTo>
                          <a:pt x="40807" y="620706"/>
                          <a:pt x="27139" y="638316"/>
                          <a:pt x="35624" y="659666"/>
                        </a:cubicBezTo>
                        <a:cubicBezTo>
                          <a:pt x="44087" y="681000"/>
                          <a:pt x="64177" y="670639"/>
                          <a:pt x="79058" y="684305"/>
                        </a:cubicBezTo>
                        <a:cubicBezTo>
                          <a:pt x="93970" y="697992"/>
                          <a:pt x="91481" y="719115"/>
                          <a:pt x="96855" y="729259"/>
                        </a:cubicBezTo>
                        <a:cubicBezTo>
                          <a:pt x="102238" y="739419"/>
                          <a:pt x="122303" y="767797"/>
                          <a:pt x="150234" y="760346"/>
                        </a:cubicBezTo>
                        <a:cubicBezTo>
                          <a:pt x="178165" y="752885"/>
                          <a:pt x="184783" y="723466"/>
                          <a:pt x="181055" y="703363"/>
                        </a:cubicBezTo>
                        <a:cubicBezTo>
                          <a:pt x="177348" y="683270"/>
                          <a:pt x="194095" y="664207"/>
                          <a:pt x="225534" y="675201"/>
                        </a:cubicBezTo>
                        <a:cubicBezTo>
                          <a:pt x="256987" y="686175"/>
                          <a:pt x="295172" y="700454"/>
                          <a:pt x="330549" y="693729"/>
                        </a:cubicBezTo>
                        <a:cubicBezTo>
                          <a:pt x="365931" y="686999"/>
                          <a:pt x="408029" y="675304"/>
                          <a:pt x="411217" y="613301"/>
                        </a:cubicBezTo>
                        <a:cubicBezTo>
                          <a:pt x="414400" y="551297"/>
                          <a:pt x="396352" y="531807"/>
                          <a:pt x="354604" y="513383"/>
                        </a:cubicBezTo>
                        <a:cubicBezTo>
                          <a:pt x="354604" y="513383"/>
                          <a:pt x="404486" y="495319"/>
                          <a:pt x="427836" y="453161"/>
                        </a:cubicBezTo>
                        <a:cubicBezTo>
                          <a:pt x="451196" y="410998"/>
                          <a:pt x="443051" y="374494"/>
                          <a:pt x="418987" y="365292"/>
                        </a:cubicBezTo>
                        <a:cubicBezTo>
                          <a:pt x="394943" y="356080"/>
                          <a:pt x="377969" y="377342"/>
                          <a:pt x="371577" y="375915"/>
                        </a:cubicBezTo>
                        <a:cubicBezTo>
                          <a:pt x="371577" y="375915"/>
                          <a:pt x="353879" y="327377"/>
                          <a:pt x="337619" y="294076"/>
                        </a:cubicBezTo>
                        <a:cubicBezTo>
                          <a:pt x="321345" y="260775"/>
                          <a:pt x="296931" y="228885"/>
                          <a:pt x="247398" y="222510"/>
                        </a:cubicBezTo>
                        <a:cubicBezTo>
                          <a:pt x="197870" y="216125"/>
                          <a:pt x="106229" y="210821"/>
                          <a:pt x="83593" y="170785"/>
                        </a:cubicBezTo>
                        <a:cubicBezTo>
                          <a:pt x="60948" y="130759"/>
                          <a:pt x="68018" y="71578"/>
                          <a:pt x="116137" y="68745"/>
                        </a:cubicBezTo>
                        <a:cubicBezTo>
                          <a:pt x="116137" y="68745"/>
                          <a:pt x="98449" y="68745"/>
                          <a:pt x="100927" y="32597"/>
                        </a:cubicBezTo>
                        <a:cubicBezTo>
                          <a:pt x="102053" y="16284"/>
                          <a:pt x="106738" y="4548"/>
                          <a:pt x="116394" y="516"/>
                        </a:cubicBezTo>
                        <a:cubicBezTo>
                          <a:pt x="116394" y="516"/>
                          <a:pt x="73613" y="-4916"/>
                          <a:pt x="49234" y="20038"/>
                        </a:cubicBezTo>
                        <a:cubicBezTo>
                          <a:pt x="24866" y="44991"/>
                          <a:pt x="-602" y="88385"/>
                          <a:pt x="2653" y="126346"/>
                        </a:cubicBezTo>
                        <a:cubicBezTo>
                          <a:pt x="5898" y="164312"/>
                          <a:pt x="19976" y="231033"/>
                          <a:pt x="87147" y="253257"/>
                        </a:cubicBezTo>
                        <a:cubicBezTo>
                          <a:pt x="154317" y="275503"/>
                          <a:pt x="250719" y="273865"/>
                          <a:pt x="269678" y="302619"/>
                        </a:cubicBezTo>
                        <a:cubicBezTo>
                          <a:pt x="288631" y="331363"/>
                          <a:pt x="297383" y="353680"/>
                          <a:pt x="301173" y="375915"/>
                        </a:cubicBezTo>
                        <a:cubicBezTo>
                          <a:pt x="304957" y="398160"/>
                          <a:pt x="318959" y="434427"/>
                          <a:pt x="343877" y="444726"/>
                        </a:cubicBezTo>
                        <a:cubicBezTo>
                          <a:pt x="343877" y="444726"/>
                          <a:pt x="312038" y="459639"/>
                          <a:pt x="302119" y="444536"/>
                        </a:cubicBezTo>
                        <a:cubicBezTo>
                          <a:pt x="292205" y="429417"/>
                          <a:pt x="297409" y="419983"/>
                          <a:pt x="298813" y="408166"/>
                        </a:cubicBezTo>
                        <a:cubicBezTo>
                          <a:pt x="300222" y="396348"/>
                          <a:pt x="283248" y="371791"/>
                          <a:pt x="254478" y="374144"/>
                        </a:cubicBezTo>
                        <a:cubicBezTo>
                          <a:pt x="225698" y="376507"/>
                          <a:pt x="193622" y="380761"/>
                          <a:pt x="178047" y="417610"/>
                        </a:cubicBezTo>
                        <a:cubicBezTo>
                          <a:pt x="162482" y="454448"/>
                          <a:pt x="167198" y="487517"/>
                          <a:pt x="181832" y="504546"/>
                        </a:cubicBezTo>
                        <a:cubicBezTo>
                          <a:pt x="196456" y="521534"/>
                          <a:pt x="200220" y="525314"/>
                          <a:pt x="200220" y="525314"/>
                        </a:cubicBezTo>
                        <a:cubicBezTo>
                          <a:pt x="200220" y="525314"/>
                          <a:pt x="156826" y="547059"/>
                          <a:pt x="137482" y="516344"/>
                        </a:cubicBezTo>
                        <a:cubicBezTo>
                          <a:pt x="137482" y="516344"/>
                          <a:pt x="155890" y="516817"/>
                          <a:pt x="178808" y="50056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0" name="Free-form: Shape 1778">
                    <a:extLst>
                      <a:ext uri="{FF2B5EF4-FFF2-40B4-BE49-F238E27FC236}">
                        <a16:creationId xmlns:a16="http://schemas.microsoft.com/office/drawing/2014/main" id="{E11DAB38-01A2-6226-D558-61E5BC7D76E2}"/>
                      </a:ext>
                    </a:extLst>
                  </p:cNvPr>
                  <p:cNvSpPr/>
                  <p:nvPr/>
                </p:nvSpPr>
                <p:spPr>
                  <a:xfrm>
                    <a:off x="5229707" y="4785957"/>
                    <a:ext cx="15947" cy="68229"/>
                  </a:xfrm>
                  <a:custGeom>
                    <a:avLst/>
                    <a:gdLst>
                      <a:gd name="connsiteX0" fmla="*/ 452 w 15947"/>
                      <a:gd name="connsiteY0" fmla="*/ 47 h 68229"/>
                      <a:gd name="connsiteX1" fmla="*/ 16110 w 15947"/>
                      <a:gd name="connsiteY1" fmla="*/ 31788 h 68229"/>
                      <a:gd name="connsiteX2" fmla="*/ 195 w 15947"/>
                      <a:gd name="connsiteY2" fmla="*/ 68276 h 68229"/>
                    </a:gdLst>
                    <a:ahLst/>
                    <a:cxnLst>
                      <a:cxn ang="0">
                        <a:pos x="connsiteX0" y="connsiteY0"/>
                      </a:cxn>
                      <a:cxn ang="0">
                        <a:pos x="connsiteX1" y="connsiteY1"/>
                      </a:cxn>
                      <a:cxn ang="0">
                        <a:pos x="connsiteX2" y="connsiteY2"/>
                      </a:cxn>
                    </a:cxnLst>
                    <a:rect l="l" t="t" r="r" b="b"/>
                    <a:pathLst>
                      <a:path w="15947" h="68229">
                        <a:moveTo>
                          <a:pt x="452" y="47"/>
                        </a:moveTo>
                        <a:cubicBezTo>
                          <a:pt x="14001" y="248"/>
                          <a:pt x="16470" y="14059"/>
                          <a:pt x="16110" y="31788"/>
                        </a:cubicBezTo>
                        <a:cubicBezTo>
                          <a:pt x="15770" y="49491"/>
                          <a:pt x="14464" y="68276"/>
                          <a:pt x="195" y="6827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1" name="Free-form: Shape 1779">
                    <a:extLst>
                      <a:ext uri="{FF2B5EF4-FFF2-40B4-BE49-F238E27FC236}">
                        <a16:creationId xmlns:a16="http://schemas.microsoft.com/office/drawing/2014/main" id="{678F026E-2B77-46A6-76C5-EBD91377507D}"/>
                      </a:ext>
                    </a:extLst>
                  </p:cNvPr>
                  <p:cNvSpPr/>
                  <p:nvPr/>
                </p:nvSpPr>
                <p:spPr>
                  <a:xfrm>
                    <a:off x="5457447" y="5208843"/>
                    <a:ext cx="72286" cy="25878"/>
                  </a:xfrm>
                  <a:custGeom>
                    <a:avLst/>
                    <a:gdLst>
                      <a:gd name="connsiteX0" fmla="*/ 172 w 72286"/>
                      <a:gd name="connsiteY0" fmla="*/ 21335 h 25878"/>
                      <a:gd name="connsiteX1" fmla="*/ 72459 w 72286"/>
                      <a:gd name="connsiteY1" fmla="*/ 11 h 25878"/>
                    </a:gdLst>
                    <a:ahLst/>
                    <a:cxnLst>
                      <a:cxn ang="0">
                        <a:pos x="connsiteX0" y="connsiteY0"/>
                      </a:cxn>
                      <a:cxn ang="0">
                        <a:pos x="connsiteX1" y="connsiteY1"/>
                      </a:cxn>
                    </a:cxnLst>
                    <a:rect l="l" t="t" r="r" b="b"/>
                    <a:pathLst>
                      <a:path w="72286" h="25878">
                        <a:moveTo>
                          <a:pt x="172" y="21335"/>
                        </a:moveTo>
                        <a:cubicBezTo>
                          <a:pt x="13377" y="24806"/>
                          <a:pt x="40979" y="36500"/>
                          <a:pt x="72459" y="1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2" name="Free-form: Shape 1780">
                    <a:extLst>
                      <a:ext uri="{FF2B5EF4-FFF2-40B4-BE49-F238E27FC236}">
                        <a16:creationId xmlns:a16="http://schemas.microsoft.com/office/drawing/2014/main" id="{082759A3-E448-2762-3225-E92F13F72A5F}"/>
                      </a:ext>
                    </a:extLst>
                  </p:cNvPr>
                  <p:cNvSpPr/>
                  <p:nvPr/>
                </p:nvSpPr>
                <p:spPr>
                  <a:xfrm>
                    <a:off x="5480915" y="5161356"/>
                    <a:ext cx="5978" cy="19140"/>
                  </a:xfrm>
                  <a:custGeom>
                    <a:avLst/>
                    <a:gdLst>
                      <a:gd name="connsiteX0" fmla="*/ 4410 w 5978"/>
                      <a:gd name="connsiteY0" fmla="*/ 16 h 19140"/>
                      <a:gd name="connsiteX1" fmla="*/ 173 w 5978"/>
                      <a:gd name="connsiteY1" fmla="*/ 19156 h 19140"/>
                    </a:gdLst>
                    <a:ahLst/>
                    <a:cxnLst>
                      <a:cxn ang="0">
                        <a:pos x="connsiteX0" y="connsiteY0"/>
                      </a:cxn>
                      <a:cxn ang="0">
                        <a:pos x="connsiteX1" y="connsiteY1"/>
                      </a:cxn>
                    </a:cxnLst>
                    <a:rect l="l" t="t" r="r" b="b"/>
                    <a:pathLst>
                      <a:path w="5978" h="19140">
                        <a:moveTo>
                          <a:pt x="4410" y="16"/>
                        </a:moveTo>
                        <a:cubicBezTo>
                          <a:pt x="7598" y="6041"/>
                          <a:pt x="6534" y="14187"/>
                          <a:pt x="173" y="1915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3" name="Free-form: Shape 1781">
                    <a:extLst>
                      <a:ext uri="{FF2B5EF4-FFF2-40B4-BE49-F238E27FC236}">
                        <a16:creationId xmlns:a16="http://schemas.microsoft.com/office/drawing/2014/main" id="{E9E736E1-FB9A-40B8-BDCE-ACC9EE615161}"/>
                      </a:ext>
                    </a:extLst>
                  </p:cNvPr>
                  <p:cNvSpPr/>
                  <p:nvPr/>
                </p:nvSpPr>
                <p:spPr>
                  <a:xfrm>
                    <a:off x="5486463" y="5164837"/>
                    <a:ext cx="14968" cy="18496"/>
                  </a:xfrm>
                  <a:custGeom>
                    <a:avLst/>
                    <a:gdLst>
                      <a:gd name="connsiteX0" fmla="*/ 172 w 14968"/>
                      <a:gd name="connsiteY0" fmla="*/ 16 h 18496"/>
                      <a:gd name="connsiteX1" fmla="*/ 15141 w 14968"/>
                      <a:gd name="connsiteY1" fmla="*/ 18512 h 18496"/>
                    </a:gdLst>
                    <a:ahLst/>
                    <a:cxnLst>
                      <a:cxn ang="0">
                        <a:pos x="connsiteX0" y="connsiteY0"/>
                      </a:cxn>
                      <a:cxn ang="0">
                        <a:pos x="connsiteX1" y="connsiteY1"/>
                      </a:cxn>
                    </a:cxnLst>
                    <a:rect l="l" t="t" r="r" b="b"/>
                    <a:pathLst>
                      <a:path w="14968" h="18496">
                        <a:moveTo>
                          <a:pt x="172" y="16"/>
                        </a:moveTo>
                        <a:cubicBezTo>
                          <a:pt x="172" y="16"/>
                          <a:pt x="14087" y="1154"/>
                          <a:pt x="15141" y="1851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4" name="Free-form: Shape 1782">
                    <a:extLst>
                      <a:ext uri="{FF2B5EF4-FFF2-40B4-BE49-F238E27FC236}">
                        <a16:creationId xmlns:a16="http://schemas.microsoft.com/office/drawing/2014/main" id="{D51C9DC0-41AE-A297-8CE7-E7A4DFAA7D51}"/>
                      </a:ext>
                    </a:extLst>
                  </p:cNvPr>
                  <p:cNvSpPr/>
                  <p:nvPr/>
                </p:nvSpPr>
                <p:spPr>
                  <a:xfrm>
                    <a:off x="5347137" y="5204940"/>
                    <a:ext cx="121036" cy="97666"/>
                  </a:xfrm>
                  <a:custGeom>
                    <a:avLst/>
                    <a:gdLst>
                      <a:gd name="connsiteX0" fmla="*/ 121216 w 121036"/>
                      <a:gd name="connsiteY0" fmla="*/ 93897 h 97666"/>
                      <a:gd name="connsiteX1" fmla="*/ 24973 w 121036"/>
                      <a:gd name="connsiteY1" fmla="*/ 77965 h 97666"/>
                      <a:gd name="connsiteX2" fmla="*/ 14365 w 121036"/>
                      <a:gd name="connsiteY2" fmla="*/ 9 h 97666"/>
                    </a:gdLst>
                    <a:ahLst/>
                    <a:cxnLst>
                      <a:cxn ang="0">
                        <a:pos x="connsiteX0" y="connsiteY0"/>
                      </a:cxn>
                      <a:cxn ang="0">
                        <a:pos x="connsiteX1" y="connsiteY1"/>
                      </a:cxn>
                      <a:cxn ang="0">
                        <a:pos x="connsiteX2" y="connsiteY2"/>
                      </a:cxn>
                    </a:cxnLst>
                    <a:rect l="l" t="t" r="r" b="b"/>
                    <a:pathLst>
                      <a:path w="121036" h="97666">
                        <a:moveTo>
                          <a:pt x="121216" y="93897"/>
                        </a:moveTo>
                        <a:cubicBezTo>
                          <a:pt x="105990" y="99932"/>
                          <a:pt x="45495" y="101338"/>
                          <a:pt x="24973" y="77965"/>
                        </a:cubicBezTo>
                        <a:cubicBezTo>
                          <a:pt x="4456" y="54571"/>
                          <a:pt x="-13232" y="21260"/>
                          <a:pt x="14365" y="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5" name="Free-form: Shape 1783">
                    <a:extLst>
                      <a:ext uri="{FF2B5EF4-FFF2-40B4-BE49-F238E27FC236}">
                        <a16:creationId xmlns:a16="http://schemas.microsoft.com/office/drawing/2014/main" id="{BD8EF7BB-280A-2E0E-43AB-560A49347E3E}"/>
                      </a:ext>
                    </a:extLst>
                  </p:cNvPr>
                  <p:cNvSpPr/>
                  <p:nvPr/>
                </p:nvSpPr>
                <p:spPr>
                  <a:xfrm>
                    <a:off x="5344295" y="5199626"/>
                    <a:ext cx="2845" cy="35108"/>
                  </a:xfrm>
                  <a:custGeom>
                    <a:avLst/>
                    <a:gdLst>
                      <a:gd name="connsiteX0" fmla="*/ 3031 w 2845"/>
                      <a:gd name="connsiteY0" fmla="*/ 35120 h 35108"/>
                      <a:gd name="connsiteX1" fmla="*/ 3031 w 2845"/>
                      <a:gd name="connsiteY1" fmla="*/ 12 h 35108"/>
                    </a:gdLst>
                    <a:ahLst/>
                    <a:cxnLst>
                      <a:cxn ang="0">
                        <a:pos x="connsiteX0" y="connsiteY0"/>
                      </a:cxn>
                      <a:cxn ang="0">
                        <a:pos x="connsiteX1" y="connsiteY1"/>
                      </a:cxn>
                    </a:cxnLst>
                    <a:rect l="l" t="t" r="r" b="b"/>
                    <a:pathLst>
                      <a:path w="2845" h="35108">
                        <a:moveTo>
                          <a:pt x="3031" y="35120"/>
                        </a:moveTo>
                        <a:cubicBezTo>
                          <a:pt x="3031" y="35120"/>
                          <a:pt x="-3371" y="19147"/>
                          <a:pt x="3031" y="1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6" name="Free-form: Shape 1784">
                    <a:extLst>
                      <a:ext uri="{FF2B5EF4-FFF2-40B4-BE49-F238E27FC236}">
                        <a16:creationId xmlns:a16="http://schemas.microsoft.com/office/drawing/2014/main" id="{0FEB2F4D-179B-441A-1A99-0128E4168BBB}"/>
                      </a:ext>
                    </a:extLst>
                  </p:cNvPr>
                  <p:cNvSpPr/>
                  <p:nvPr/>
                </p:nvSpPr>
                <p:spPr>
                  <a:xfrm>
                    <a:off x="5180179" y="5221779"/>
                    <a:ext cx="211567" cy="158888"/>
                  </a:xfrm>
                  <a:custGeom>
                    <a:avLst/>
                    <a:gdLst>
                      <a:gd name="connsiteX0" fmla="*/ 164314 w 211567"/>
                      <a:gd name="connsiteY0" fmla="*/ 4 h 158888"/>
                      <a:gd name="connsiteX1" fmla="*/ 165728 w 211567"/>
                      <a:gd name="connsiteY1" fmla="*/ 40556 h 158888"/>
                      <a:gd name="connsiteX2" fmla="*/ 205388 w 211567"/>
                      <a:gd name="connsiteY2" fmla="*/ 77688 h 158888"/>
                      <a:gd name="connsiteX3" fmla="*/ 197958 w 211567"/>
                      <a:gd name="connsiteY3" fmla="*/ 125602 h 158888"/>
                      <a:gd name="connsiteX4" fmla="*/ 150909 w 211567"/>
                      <a:gd name="connsiteY4" fmla="*/ 144377 h 158888"/>
                      <a:gd name="connsiteX5" fmla="*/ 79805 w 211567"/>
                      <a:gd name="connsiteY5" fmla="*/ 115319 h 158888"/>
                      <a:gd name="connsiteX6" fmla="*/ 11164 w 211567"/>
                      <a:gd name="connsiteY6" fmla="*/ 133028 h 158888"/>
                      <a:gd name="connsiteX7" fmla="*/ 191 w 211567"/>
                      <a:gd name="connsiteY7" fmla="*/ 158893 h 15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567" h="158888">
                        <a:moveTo>
                          <a:pt x="164314" y="4"/>
                        </a:moveTo>
                        <a:cubicBezTo>
                          <a:pt x="164314" y="4"/>
                          <a:pt x="155788" y="23558"/>
                          <a:pt x="165728" y="40556"/>
                        </a:cubicBezTo>
                        <a:cubicBezTo>
                          <a:pt x="175673" y="57564"/>
                          <a:pt x="196549" y="67317"/>
                          <a:pt x="205388" y="77688"/>
                        </a:cubicBezTo>
                        <a:cubicBezTo>
                          <a:pt x="214238" y="88048"/>
                          <a:pt x="215657" y="108594"/>
                          <a:pt x="197958" y="125602"/>
                        </a:cubicBezTo>
                        <a:cubicBezTo>
                          <a:pt x="180275" y="142601"/>
                          <a:pt x="167888" y="156066"/>
                          <a:pt x="150909" y="144377"/>
                        </a:cubicBezTo>
                        <a:cubicBezTo>
                          <a:pt x="133930" y="132688"/>
                          <a:pt x="120144" y="114969"/>
                          <a:pt x="79805" y="115319"/>
                        </a:cubicBezTo>
                        <a:cubicBezTo>
                          <a:pt x="39460" y="115680"/>
                          <a:pt x="15771" y="127358"/>
                          <a:pt x="11164" y="133028"/>
                        </a:cubicBezTo>
                        <a:cubicBezTo>
                          <a:pt x="6557" y="138713"/>
                          <a:pt x="10454" y="150057"/>
                          <a:pt x="191" y="15889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7" name="Free-form: Shape 1785">
                    <a:extLst>
                      <a:ext uri="{FF2B5EF4-FFF2-40B4-BE49-F238E27FC236}">
                        <a16:creationId xmlns:a16="http://schemas.microsoft.com/office/drawing/2014/main" id="{4716035B-605A-9CAB-695D-29F751D4660D}"/>
                      </a:ext>
                    </a:extLst>
                  </p:cNvPr>
                  <p:cNvSpPr/>
                  <p:nvPr/>
                </p:nvSpPr>
                <p:spPr>
                  <a:xfrm>
                    <a:off x="5161426" y="5346179"/>
                    <a:ext cx="28908" cy="9838"/>
                  </a:xfrm>
                  <a:custGeom>
                    <a:avLst/>
                    <a:gdLst>
                      <a:gd name="connsiteX0" fmla="*/ 29109 w 28908"/>
                      <a:gd name="connsiteY0" fmla="*/ 9838 h 9838"/>
                      <a:gd name="connsiteX1" fmla="*/ 16480 w 28908"/>
                      <a:gd name="connsiteY1" fmla="*/ 121 h 9838"/>
                      <a:gd name="connsiteX2" fmla="*/ 201 w 28908"/>
                      <a:gd name="connsiteY2" fmla="*/ 9838 h 9838"/>
                    </a:gdLst>
                    <a:ahLst/>
                    <a:cxnLst>
                      <a:cxn ang="0">
                        <a:pos x="connsiteX0" y="connsiteY0"/>
                      </a:cxn>
                      <a:cxn ang="0">
                        <a:pos x="connsiteX1" y="connsiteY1"/>
                      </a:cxn>
                      <a:cxn ang="0">
                        <a:pos x="connsiteX2" y="connsiteY2"/>
                      </a:cxn>
                    </a:cxnLst>
                    <a:rect l="l" t="t" r="r" b="b"/>
                    <a:pathLst>
                      <a:path w="28908" h="9838">
                        <a:moveTo>
                          <a:pt x="29109" y="9838"/>
                        </a:moveTo>
                        <a:cubicBezTo>
                          <a:pt x="29109" y="9838"/>
                          <a:pt x="25685" y="1553"/>
                          <a:pt x="16480" y="121"/>
                        </a:cubicBezTo>
                        <a:cubicBezTo>
                          <a:pt x="7281" y="-1274"/>
                          <a:pt x="201" y="9838"/>
                          <a:pt x="201" y="983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8" name="Free-form: Shape 1786">
                    <a:extLst>
                      <a:ext uri="{FF2B5EF4-FFF2-40B4-BE49-F238E27FC236}">
                        <a16:creationId xmlns:a16="http://schemas.microsoft.com/office/drawing/2014/main" id="{301E49C9-76D6-71B0-FCE4-50C4E04A8DB9}"/>
                      </a:ext>
                    </a:extLst>
                  </p:cNvPr>
                  <p:cNvSpPr/>
                  <p:nvPr/>
                </p:nvSpPr>
                <p:spPr>
                  <a:xfrm>
                    <a:off x="5116834" y="5219116"/>
                    <a:ext cx="62326" cy="127184"/>
                  </a:xfrm>
                  <a:custGeom>
                    <a:avLst/>
                    <a:gdLst>
                      <a:gd name="connsiteX0" fmla="*/ 61074 w 62326"/>
                      <a:gd name="connsiteY0" fmla="*/ 127190 h 127184"/>
                      <a:gd name="connsiteX1" fmla="*/ 56477 w 62326"/>
                      <a:gd name="connsiteY1" fmla="*/ 111963 h 127184"/>
                      <a:gd name="connsiteX2" fmla="*/ 56395 w 62326"/>
                      <a:gd name="connsiteY2" fmla="*/ 32591 h 127184"/>
                      <a:gd name="connsiteX3" fmla="*/ 15429 w 62326"/>
                      <a:gd name="connsiteY3" fmla="*/ 6 h 127184"/>
                      <a:gd name="connsiteX4" fmla="*/ 203 w 62326"/>
                      <a:gd name="connsiteY4" fmla="*/ 7086 h 127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26" h="127184">
                        <a:moveTo>
                          <a:pt x="61074" y="127190"/>
                        </a:moveTo>
                        <a:cubicBezTo>
                          <a:pt x="61074" y="127190"/>
                          <a:pt x="55768" y="126850"/>
                          <a:pt x="56477" y="111963"/>
                        </a:cubicBezTo>
                        <a:cubicBezTo>
                          <a:pt x="57177" y="97077"/>
                          <a:pt x="69790" y="56700"/>
                          <a:pt x="56395" y="32591"/>
                        </a:cubicBezTo>
                        <a:cubicBezTo>
                          <a:pt x="43026" y="8502"/>
                          <a:pt x="23214" y="711"/>
                          <a:pt x="15429" y="6"/>
                        </a:cubicBezTo>
                        <a:cubicBezTo>
                          <a:pt x="15429" y="6"/>
                          <a:pt x="7608" y="6"/>
                          <a:pt x="203" y="708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99" name="Free-form: Shape 1787">
                    <a:extLst>
                      <a:ext uri="{FF2B5EF4-FFF2-40B4-BE49-F238E27FC236}">
                        <a16:creationId xmlns:a16="http://schemas.microsoft.com/office/drawing/2014/main" id="{B325D060-AE2B-C56F-8AD2-8EC8B3344940}"/>
                      </a:ext>
                    </a:extLst>
                  </p:cNvPr>
                  <p:cNvSpPr/>
                  <p:nvPr/>
                </p:nvSpPr>
                <p:spPr>
                  <a:xfrm>
                    <a:off x="5122866" y="5199626"/>
                    <a:ext cx="9931" cy="19490"/>
                  </a:xfrm>
                  <a:custGeom>
                    <a:avLst/>
                    <a:gdLst>
                      <a:gd name="connsiteX0" fmla="*/ 9404 w 9931"/>
                      <a:gd name="connsiteY0" fmla="*/ 19503 h 19490"/>
                      <a:gd name="connsiteX1" fmla="*/ 205 w 9931"/>
                      <a:gd name="connsiteY1" fmla="*/ 13 h 19490"/>
                    </a:gdLst>
                    <a:ahLst/>
                    <a:cxnLst>
                      <a:cxn ang="0">
                        <a:pos x="connsiteX0" y="connsiteY0"/>
                      </a:cxn>
                      <a:cxn ang="0">
                        <a:pos x="connsiteX1" y="connsiteY1"/>
                      </a:cxn>
                    </a:cxnLst>
                    <a:rect l="l" t="t" r="r" b="b"/>
                    <a:pathLst>
                      <a:path w="9931" h="19490">
                        <a:moveTo>
                          <a:pt x="9404" y="19503"/>
                        </a:moveTo>
                        <a:cubicBezTo>
                          <a:pt x="9404" y="19503"/>
                          <a:pt x="13991" y="4626"/>
                          <a:pt x="205" y="1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0" name="Free-form: Shape 1788">
                    <a:extLst>
                      <a:ext uri="{FF2B5EF4-FFF2-40B4-BE49-F238E27FC236}">
                        <a16:creationId xmlns:a16="http://schemas.microsoft.com/office/drawing/2014/main" id="{D3B9E343-72A6-61FD-6395-A6F7B7A9277E}"/>
                      </a:ext>
                    </a:extLst>
                  </p:cNvPr>
                  <p:cNvSpPr/>
                  <p:nvPr/>
                </p:nvSpPr>
                <p:spPr>
                  <a:xfrm>
                    <a:off x="5145420" y="5142774"/>
                    <a:ext cx="134879" cy="84287"/>
                  </a:xfrm>
                  <a:custGeom>
                    <a:avLst/>
                    <a:gdLst>
                      <a:gd name="connsiteX0" fmla="*/ 5842 w 134879"/>
                      <a:gd name="connsiteY0" fmla="*/ 84303 h 84287"/>
                      <a:gd name="connsiteX1" fmla="*/ 5842 w 134879"/>
                      <a:gd name="connsiteY1" fmla="*/ 40574 h 84287"/>
                      <a:gd name="connsiteX2" fmla="*/ 135077 w 134879"/>
                      <a:gd name="connsiteY2" fmla="*/ 7979 h 84287"/>
                    </a:gdLst>
                    <a:ahLst/>
                    <a:cxnLst>
                      <a:cxn ang="0">
                        <a:pos x="connsiteX0" y="connsiteY0"/>
                      </a:cxn>
                      <a:cxn ang="0">
                        <a:pos x="connsiteX1" y="connsiteY1"/>
                      </a:cxn>
                      <a:cxn ang="0">
                        <a:pos x="connsiteX2" y="connsiteY2"/>
                      </a:cxn>
                    </a:cxnLst>
                    <a:rect l="l" t="t" r="r" b="b"/>
                    <a:pathLst>
                      <a:path w="134879" h="84287">
                        <a:moveTo>
                          <a:pt x="5842" y="84303"/>
                        </a:moveTo>
                        <a:cubicBezTo>
                          <a:pt x="5436" y="84019"/>
                          <a:pt x="-6653" y="65373"/>
                          <a:pt x="5842" y="40574"/>
                        </a:cubicBezTo>
                        <a:cubicBezTo>
                          <a:pt x="18327" y="15765"/>
                          <a:pt x="88377" y="-14699"/>
                          <a:pt x="135077" y="797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1" name="Free-form: Shape 1789">
                    <a:extLst>
                      <a:ext uri="{FF2B5EF4-FFF2-40B4-BE49-F238E27FC236}">
                        <a16:creationId xmlns:a16="http://schemas.microsoft.com/office/drawing/2014/main" id="{D1B9EB2F-B989-9199-5F0B-186BDB7D9983}"/>
                      </a:ext>
                    </a:extLst>
                  </p:cNvPr>
                  <p:cNvSpPr/>
                  <p:nvPr/>
                </p:nvSpPr>
                <p:spPr>
                  <a:xfrm>
                    <a:off x="5268925" y="5144060"/>
                    <a:ext cx="18809" cy="2290"/>
                  </a:xfrm>
                  <a:custGeom>
                    <a:avLst/>
                    <a:gdLst>
                      <a:gd name="connsiteX0" fmla="*/ 192 w 18809"/>
                      <a:gd name="connsiteY0" fmla="*/ 2309 h 2290"/>
                      <a:gd name="connsiteX1" fmla="*/ 19001 w 18809"/>
                      <a:gd name="connsiteY1" fmla="*/ 671 h 2290"/>
                    </a:gdLst>
                    <a:ahLst/>
                    <a:cxnLst>
                      <a:cxn ang="0">
                        <a:pos x="connsiteX0" y="connsiteY0"/>
                      </a:cxn>
                      <a:cxn ang="0">
                        <a:pos x="connsiteX1" y="connsiteY1"/>
                      </a:cxn>
                    </a:cxnLst>
                    <a:rect l="l" t="t" r="r" b="b"/>
                    <a:pathLst>
                      <a:path w="18809" h="2290">
                        <a:moveTo>
                          <a:pt x="192" y="2309"/>
                        </a:moveTo>
                        <a:cubicBezTo>
                          <a:pt x="192" y="2309"/>
                          <a:pt x="8743" y="-1460"/>
                          <a:pt x="19001" y="67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2" name="Free-form: Shape 1790">
                    <a:extLst>
                      <a:ext uri="{FF2B5EF4-FFF2-40B4-BE49-F238E27FC236}">
                        <a16:creationId xmlns:a16="http://schemas.microsoft.com/office/drawing/2014/main" id="{8204512F-2A52-9916-683D-FD1792E6288D}"/>
                      </a:ext>
                    </a:extLst>
                  </p:cNvPr>
                  <p:cNvSpPr/>
                  <p:nvPr/>
                </p:nvSpPr>
                <p:spPr>
                  <a:xfrm>
                    <a:off x="5202619" y="5192549"/>
                    <a:ext cx="86540" cy="16829"/>
                  </a:xfrm>
                  <a:custGeom>
                    <a:avLst/>
                    <a:gdLst>
                      <a:gd name="connsiteX0" fmla="*/ 194 w 86540"/>
                      <a:gd name="connsiteY0" fmla="*/ 1786 h 16829"/>
                      <a:gd name="connsiteX1" fmla="*/ 27643 w 86540"/>
                      <a:gd name="connsiteY1" fmla="*/ 4253 h 16829"/>
                      <a:gd name="connsiteX2" fmla="*/ 86735 w 86540"/>
                      <a:gd name="connsiteY2" fmla="*/ 16843 h 16829"/>
                    </a:gdLst>
                    <a:ahLst/>
                    <a:cxnLst>
                      <a:cxn ang="0">
                        <a:pos x="connsiteX0" y="connsiteY0"/>
                      </a:cxn>
                      <a:cxn ang="0">
                        <a:pos x="connsiteX1" y="connsiteY1"/>
                      </a:cxn>
                      <a:cxn ang="0">
                        <a:pos x="connsiteX2" y="connsiteY2"/>
                      </a:cxn>
                    </a:cxnLst>
                    <a:rect l="l" t="t" r="r" b="b"/>
                    <a:pathLst>
                      <a:path w="86540" h="16829">
                        <a:moveTo>
                          <a:pt x="194" y="1786"/>
                        </a:moveTo>
                        <a:cubicBezTo>
                          <a:pt x="194" y="1786"/>
                          <a:pt x="7825" y="10262"/>
                          <a:pt x="27643" y="4253"/>
                        </a:cubicBezTo>
                        <a:cubicBezTo>
                          <a:pt x="47455" y="-1762"/>
                          <a:pt x="79999" y="-4244"/>
                          <a:pt x="86735" y="1684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3" name="Free-form: Shape 1791">
                    <a:extLst>
                      <a:ext uri="{FF2B5EF4-FFF2-40B4-BE49-F238E27FC236}">
                        <a16:creationId xmlns:a16="http://schemas.microsoft.com/office/drawing/2014/main" id="{FA6E0C9D-52D2-3A47-C7B0-12B69FEFA94B}"/>
                      </a:ext>
                    </a:extLst>
                  </p:cNvPr>
                  <p:cNvSpPr/>
                  <p:nvPr/>
                </p:nvSpPr>
                <p:spPr>
                  <a:xfrm>
                    <a:off x="5180417" y="5227062"/>
                    <a:ext cx="80790" cy="119243"/>
                  </a:xfrm>
                  <a:custGeom>
                    <a:avLst/>
                    <a:gdLst>
                      <a:gd name="connsiteX0" fmla="*/ 80976 w 80790"/>
                      <a:gd name="connsiteY0" fmla="*/ 6 h 119243"/>
                      <a:gd name="connsiteX1" fmla="*/ 63292 w 80790"/>
                      <a:gd name="connsiteY1" fmla="*/ 14892 h 119243"/>
                      <a:gd name="connsiteX2" fmla="*/ 10114 w 80790"/>
                      <a:gd name="connsiteY2" fmla="*/ 36345 h 119243"/>
                      <a:gd name="connsiteX3" fmla="*/ 25267 w 80790"/>
                      <a:gd name="connsiteY3" fmla="*/ 119249 h 119243"/>
                    </a:gdLst>
                    <a:ahLst/>
                    <a:cxnLst>
                      <a:cxn ang="0">
                        <a:pos x="connsiteX0" y="connsiteY0"/>
                      </a:cxn>
                      <a:cxn ang="0">
                        <a:pos x="connsiteX1" y="connsiteY1"/>
                      </a:cxn>
                      <a:cxn ang="0">
                        <a:pos x="connsiteX2" y="connsiteY2"/>
                      </a:cxn>
                      <a:cxn ang="0">
                        <a:pos x="connsiteX3" y="connsiteY3"/>
                      </a:cxn>
                    </a:cxnLst>
                    <a:rect l="l" t="t" r="r" b="b"/>
                    <a:pathLst>
                      <a:path w="80790" h="119243">
                        <a:moveTo>
                          <a:pt x="80976" y="6"/>
                        </a:moveTo>
                        <a:cubicBezTo>
                          <a:pt x="80976" y="6"/>
                          <a:pt x="82040" y="12900"/>
                          <a:pt x="63292" y="14892"/>
                        </a:cubicBezTo>
                        <a:cubicBezTo>
                          <a:pt x="44545" y="16865"/>
                          <a:pt x="21354" y="22508"/>
                          <a:pt x="10114" y="36345"/>
                        </a:cubicBezTo>
                        <a:cubicBezTo>
                          <a:pt x="-1127" y="50191"/>
                          <a:pt x="-9920" y="104733"/>
                          <a:pt x="25267" y="11924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4" name="Free-form: Shape 1792">
                    <a:extLst>
                      <a:ext uri="{FF2B5EF4-FFF2-40B4-BE49-F238E27FC236}">
                        <a16:creationId xmlns:a16="http://schemas.microsoft.com/office/drawing/2014/main" id="{093386CB-6E4D-334F-96A3-7973992E90CE}"/>
                      </a:ext>
                    </a:extLst>
                  </p:cNvPr>
                  <p:cNvSpPr/>
                  <p:nvPr/>
                </p:nvSpPr>
                <p:spPr>
                  <a:xfrm>
                    <a:off x="5210249" y="5281100"/>
                    <a:ext cx="40807" cy="20684"/>
                  </a:xfrm>
                  <a:custGeom>
                    <a:avLst/>
                    <a:gdLst>
                      <a:gd name="connsiteX0" fmla="*/ 41003 w 40807"/>
                      <a:gd name="connsiteY0" fmla="*/ 20690 h 20684"/>
                      <a:gd name="connsiteX1" fmla="*/ 196 w 40807"/>
                      <a:gd name="connsiteY1" fmla="*/ 1622 h 20684"/>
                    </a:gdLst>
                    <a:ahLst/>
                    <a:cxnLst>
                      <a:cxn ang="0">
                        <a:pos x="connsiteX0" y="connsiteY0"/>
                      </a:cxn>
                      <a:cxn ang="0">
                        <a:pos x="connsiteX1" y="connsiteY1"/>
                      </a:cxn>
                    </a:cxnLst>
                    <a:rect l="l" t="t" r="r" b="b"/>
                    <a:pathLst>
                      <a:path w="40807" h="20684">
                        <a:moveTo>
                          <a:pt x="41003" y="20690"/>
                        </a:moveTo>
                        <a:cubicBezTo>
                          <a:pt x="31331" y="8166"/>
                          <a:pt x="21067" y="-4573"/>
                          <a:pt x="196" y="16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5" name="Free-form: Shape 1793">
                    <a:extLst>
                      <a:ext uri="{FF2B5EF4-FFF2-40B4-BE49-F238E27FC236}">
                        <a16:creationId xmlns:a16="http://schemas.microsoft.com/office/drawing/2014/main" id="{3EE4DF8D-81D3-6CDD-1760-8F8EE561557A}"/>
                      </a:ext>
                    </a:extLst>
                  </p:cNvPr>
                  <p:cNvSpPr/>
                  <p:nvPr/>
                </p:nvSpPr>
                <p:spPr>
                  <a:xfrm>
                    <a:off x="5167997" y="5243766"/>
                    <a:ext cx="38976" cy="7635"/>
                  </a:xfrm>
                  <a:custGeom>
                    <a:avLst/>
                    <a:gdLst>
                      <a:gd name="connsiteX0" fmla="*/ 200 w 38976"/>
                      <a:gd name="connsiteY0" fmla="*/ 9 h 7635"/>
                      <a:gd name="connsiteX1" fmla="*/ 39176 w 38976"/>
                      <a:gd name="connsiteY1" fmla="*/ 7383 h 7635"/>
                    </a:gdLst>
                    <a:ahLst/>
                    <a:cxnLst>
                      <a:cxn ang="0">
                        <a:pos x="connsiteX0" y="connsiteY0"/>
                      </a:cxn>
                      <a:cxn ang="0">
                        <a:pos x="connsiteX1" y="connsiteY1"/>
                      </a:cxn>
                    </a:cxnLst>
                    <a:rect l="l" t="t" r="r" b="b"/>
                    <a:pathLst>
                      <a:path w="38976" h="7635">
                        <a:moveTo>
                          <a:pt x="200" y="9"/>
                        </a:moveTo>
                        <a:cubicBezTo>
                          <a:pt x="200" y="9"/>
                          <a:pt x="17482" y="9304"/>
                          <a:pt x="39176" y="738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6" name="Free-form: Shape 1794">
                    <a:extLst>
                      <a:ext uri="{FF2B5EF4-FFF2-40B4-BE49-F238E27FC236}">
                        <a16:creationId xmlns:a16="http://schemas.microsoft.com/office/drawing/2014/main" id="{A14F23D3-57FE-E929-29B9-61BF7AFDEA96}"/>
                      </a:ext>
                    </a:extLst>
                  </p:cNvPr>
                  <p:cNvSpPr/>
                  <p:nvPr/>
                </p:nvSpPr>
                <p:spPr>
                  <a:xfrm>
                    <a:off x="5282597" y="5198834"/>
                    <a:ext cx="10566" cy="791"/>
                  </a:xfrm>
                  <a:custGeom>
                    <a:avLst/>
                    <a:gdLst>
                      <a:gd name="connsiteX0" fmla="*/ 191 w 10566"/>
                      <a:gd name="connsiteY0" fmla="*/ 805 h 791"/>
                      <a:gd name="connsiteX1" fmla="*/ 10758 w 10566"/>
                      <a:gd name="connsiteY1" fmla="*/ 805 h 791"/>
                    </a:gdLst>
                    <a:ahLst/>
                    <a:cxnLst>
                      <a:cxn ang="0">
                        <a:pos x="connsiteX0" y="connsiteY0"/>
                      </a:cxn>
                      <a:cxn ang="0">
                        <a:pos x="connsiteX1" y="connsiteY1"/>
                      </a:cxn>
                    </a:cxnLst>
                    <a:rect l="l" t="t" r="r" b="b"/>
                    <a:pathLst>
                      <a:path w="10566" h="791">
                        <a:moveTo>
                          <a:pt x="191" y="805"/>
                        </a:moveTo>
                        <a:cubicBezTo>
                          <a:pt x="191" y="805"/>
                          <a:pt x="7354" y="-976"/>
                          <a:pt x="10758" y="80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7" name="Free-form: Shape 1795">
                    <a:extLst>
                      <a:ext uri="{FF2B5EF4-FFF2-40B4-BE49-F238E27FC236}">
                        <a16:creationId xmlns:a16="http://schemas.microsoft.com/office/drawing/2014/main" id="{D21BEB35-BA25-EA8F-977E-0C26DDDA6EEF}"/>
                      </a:ext>
                    </a:extLst>
                  </p:cNvPr>
                  <p:cNvSpPr/>
                  <p:nvPr/>
                </p:nvSpPr>
                <p:spPr>
                  <a:xfrm>
                    <a:off x="5313794" y="5299407"/>
                    <a:ext cx="40452" cy="11352"/>
                  </a:xfrm>
                  <a:custGeom>
                    <a:avLst/>
                    <a:gdLst>
                      <a:gd name="connsiteX0" fmla="*/ 187 w 40452"/>
                      <a:gd name="connsiteY0" fmla="*/ 11356 h 11352"/>
                      <a:gd name="connsiteX1" fmla="*/ 40639 w 40452"/>
                      <a:gd name="connsiteY1" fmla="*/ 1820 h 11352"/>
                    </a:gdLst>
                    <a:ahLst/>
                    <a:cxnLst>
                      <a:cxn ang="0">
                        <a:pos x="connsiteX0" y="connsiteY0"/>
                      </a:cxn>
                      <a:cxn ang="0">
                        <a:pos x="connsiteX1" y="connsiteY1"/>
                      </a:cxn>
                    </a:cxnLst>
                    <a:rect l="l" t="t" r="r" b="b"/>
                    <a:pathLst>
                      <a:path w="40452" h="11352">
                        <a:moveTo>
                          <a:pt x="187" y="11356"/>
                        </a:moveTo>
                        <a:cubicBezTo>
                          <a:pt x="8439" y="6521"/>
                          <a:pt x="27192" y="-4272"/>
                          <a:pt x="40639" y="182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8" name="Free-form: Shape 1796">
                    <a:extLst>
                      <a:ext uri="{FF2B5EF4-FFF2-40B4-BE49-F238E27FC236}">
                        <a16:creationId xmlns:a16="http://schemas.microsoft.com/office/drawing/2014/main" id="{3BC3D187-120C-B2F7-B509-0924B0E8BFD4}"/>
                      </a:ext>
                    </a:extLst>
                  </p:cNvPr>
                  <p:cNvSpPr/>
                  <p:nvPr/>
                </p:nvSpPr>
                <p:spPr>
                  <a:xfrm>
                    <a:off x="5388826" y="5302613"/>
                    <a:ext cx="46093" cy="29335"/>
                  </a:xfrm>
                  <a:custGeom>
                    <a:avLst/>
                    <a:gdLst>
                      <a:gd name="connsiteX0" fmla="*/ 180 w 46093"/>
                      <a:gd name="connsiteY0" fmla="*/ 29339 h 29335"/>
                      <a:gd name="connsiteX1" fmla="*/ 46273 w 46093"/>
                      <a:gd name="connsiteY1" fmla="*/ 3 h 29335"/>
                    </a:gdLst>
                    <a:ahLst/>
                    <a:cxnLst>
                      <a:cxn ang="0">
                        <a:pos x="connsiteX0" y="connsiteY0"/>
                      </a:cxn>
                      <a:cxn ang="0">
                        <a:pos x="connsiteX1" y="connsiteY1"/>
                      </a:cxn>
                    </a:cxnLst>
                    <a:rect l="l" t="t" r="r" b="b"/>
                    <a:pathLst>
                      <a:path w="46093" h="29335">
                        <a:moveTo>
                          <a:pt x="180" y="29339"/>
                        </a:moveTo>
                        <a:cubicBezTo>
                          <a:pt x="180" y="29339"/>
                          <a:pt x="24126" y="1218"/>
                          <a:pt x="46273" y="3"/>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09" name="Free-form: Shape 1797">
                    <a:extLst>
                      <a:ext uri="{FF2B5EF4-FFF2-40B4-BE49-F238E27FC236}">
                        <a16:creationId xmlns:a16="http://schemas.microsoft.com/office/drawing/2014/main" id="{A44F40B9-E153-8081-698D-CDE868C3AF60}"/>
                      </a:ext>
                    </a:extLst>
                  </p:cNvPr>
                  <p:cNvSpPr/>
                  <p:nvPr/>
                </p:nvSpPr>
                <p:spPr>
                  <a:xfrm>
                    <a:off x="5131515" y="5168555"/>
                    <a:ext cx="32903" cy="38450"/>
                  </a:xfrm>
                  <a:custGeom>
                    <a:avLst/>
                    <a:gdLst>
                      <a:gd name="connsiteX0" fmla="*/ 203 w 32903"/>
                      <a:gd name="connsiteY0" fmla="*/ 38465 h 38450"/>
                      <a:gd name="connsiteX1" fmla="*/ 33107 w 32903"/>
                      <a:gd name="connsiteY1" fmla="*/ 14 h 38450"/>
                    </a:gdLst>
                    <a:ahLst/>
                    <a:cxnLst>
                      <a:cxn ang="0">
                        <a:pos x="connsiteX0" y="connsiteY0"/>
                      </a:cxn>
                      <a:cxn ang="0">
                        <a:pos x="connsiteX1" y="connsiteY1"/>
                      </a:cxn>
                    </a:cxnLst>
                    <a:rect l="l" t="t" r="r" b="b"/>
                    <a:pathLst>
                      <a:path w="32903" h="38450">
                        <a:moveTo>
                          <a:pt x="203" y="38465"/>
                        </a:moveTo>
                        <a:cubicBezTo>
                          <a:pt x="203" y="38465"/>
                          <a:pt x="3525" y="16209"/>
                          <a:pt x="33107" y="1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0" name="Free-form: Shape 1798">
                    <a:extLst>
                      <a:ext uri="{FF2B5EF4-FFF2-40B4-BE49-F238E27FC236}">
                        <a16:creationId xmlns:a16="http://schemas.microsoft.com/office/drawing/2014/main" id="{49982003-2C2E-11B1-4F58-CF69924620F5}"/>
                      </a:ext>
                    </a:extLst>
                  </p:cNvPr>
                  <p:cNvSpPr/>
                  <p:nvPr/>
                </p:nvSpPr>
                <p:spPr>
                  <a:xfrm>
                    <a:off x="5154371" y="5398935"/>
                    <a:ext cx="79593" cy="36655"/>
                  </a:xfrm>
                  <a:custGeom>
                    <a:avLst/>
                    <a:gdLst>
                      <a:gd name="connsiteX0" fmla="*/ 199 w 79593"/>
                      <a:gd name="connsiteY0" fmla="*/ 7211 h 36655"/>
                      <a:gd name="connsiteX1" fmla="*/ 79792 w 79593"/>
                      <a:gd name="connsiteY1" fmla="*/ 36650 h 36655"/>
                    </a:gdLst>
                    <a:ahLst/>
                    <a:cxnLst>
                      <a:cxn ang="0">
                        <a:pos x="connsiteX0" y="connsiteY0"/>
                      </a:cxn>
                      <a:cxn ang="0">
                        <a:pos x="connsiteX1" y="connsiteY1"/>
                      </a:cxn>
                    </a:cxnLst>
                    <a:rect l="l" t="t" r="r" b="b"/>
                    <a:pathLst>
                      <a:path w="79593" h="36655">
                        <a:moveTo>
                          <a:pt x="199" y="7211"/>
                        </a:moveTo>
                        <a:cubicBezTo>
                          <a:pt x="8323" y="-1600"/>
                          <a:pt x="59965" y="-11172"/>
                          <a:pt x="79792" y="3665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1" name="Free-form: Shape 1799">
                    <a:extLst>
                      <a:ext uri="{FF2B5EF4-FFF2-40B4-BE49-F238E27FC236}">
                        <a16:creationId xmlns:a16="http://schemas.microsoft.com/office/drawing/2014/main" id="{E2A0F112-2C36-2B51-A7CF-11C0EA5B24FD}"/>
                      </a:ext>
                    </a:extLst>
                  </p:cNvPr>
                  <p:cNvSpPr/>
                  <p:nvPr/>
                </p:nvSpPr>
                <p:spPr>
                  <a:xfrm>
                    <a:off x="5225400" y="5376795"/>
                    <a:ext cx="239310" cy="130371"/>
                  </a:xfrm>
                  <a:custGeom>
                    <a:avLst/>
                    <a:gdLst>
                      <a:gd name="connsiteX0" fmla="*/ 15455 w 239310"/>
                      <a:gd name="connsiteY0" fmla="*/ 130363 h 130371"/>
                      <a:gd name="connsiteX1" fmla="*/ 2019 w 239310"/>
                      <a:gd name="connsiteY1" fmla="*/ 80049 h 130371"/>
                      <a:gd name="connsiteX2" fmla="*/ 79854 w 239310"/>
                      <a:gd name="connsiteY2" fmla="*/ 22139 h 130371"/>
                      <a:gd name="connsiteX3" fmla="*/ 182442 w 239310"/>
                      <a:gd name="connsiteY3" fmla="*/ 36460 h 130371"/>
                      <a:gd name="connsiteX4" fmla="*/ 228098 w 239310"/>
                      <a:gd name="connsiteY4" fmla="*/ 36460 h 130371"/>
                      <a:gd name="connsiteX5" fmla="*/ 237590 w 239310"/>
                      <a:gd name="connsiteY5" fmla="*/ -8 h 13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310" h="130371">
                        <a:moveTo>
                          <a:pt x="15455" y="130363"/>
                        </a:moveTo>
                        <a:cubicBezTo>
                          <a:pt x="15455" y="130363"/>
                          <a:pt x="-6116" y="113710"/>
                          <a:pt x="2019" y="80049"/>
                        </a:cubicBezTo>
                        <a:cubicBezTo>
                          <a:pt x="10164" y="46398"/>
                          <a:pt x="41998" y="23365"/>
                          <a:pt x="79854" y="22139"/>
                        </a:cubicBezTo>
                        <a:cubicBezTo>
                          <a:pt x="117714" y="20872"/>
                          <a:pt x="158362" y="22299"/>
                          <a:pt x="182442" y="36460"/>
                        </a:cubicBezTo>
                        <a:cubicBezTo>
                          <a:pt x="206527" y="50641"/>
                          <a:pt x="218904" y="44266"/>
                          <a:pt x="228098" y="36460"/>
                        </a:cubicBezTo>
                        <a:cubicBezTo>
                          <a:pt x="237307" y="28674"/>
                          <a:pt x="242542" y="13107"/>
                          <a:pt x="237590" y="-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2" name="Free-form: Shape 1800">
                    <a:extLst>
                      <a:ext uri="{FF2B5EF4-FFF2-40B4-BE49-F238E27FC236}">
                        <a16:creationId xmlns:a16="http://schemas.microsoft.com/office/drawing/2014/main" id="{7B6EB8D9-3242-C352-0A18-8F13C5E543BD}"/>
                      </a:ext>
                    </a:extLst>
                  </p:cNvPr>
                  <p:cNvSpPr/>
                  <p:nvPr/>
                </p:nvSpPr>
                <p:spPr>
                  <a:xfrm>
                    <a:off x="5454367" y="5369524"/>
                    <a:ext cx="29376" cy="7866"/>
                  </a:xfrm>
                  <a:custGeom>
                    <a:avLst/>
                    <a:gdLst>
                      <a:gd name="connsiteX0" fmla="*/ 29551 w 29376"/>
                      <a:gd name="connsiteY0" fmla="*/ 4071 h 7866"/>
                      <a:gd name="connsiteX1" fmla="*/ 174 w 29376"/>
                      <a:gd name="connsiteY1" fmla="*/ -2 h 7866"/>
                    </a:gdLst>
                    <a:ahLst/>
                    <a:cxnLst>
                      <a:cxn ang="0">
                        <a:pos x="connsiteX0" y="connsiteY0"/>
                      </a:cxn>
                      <a:cxn ang="0">
                        <a:pos x="connsiteX1" y="connsiteY1"/>
                      </a:cxn>
                    </a:cxnLst>
                    <a:rect l="l" t="t" r="r" b="b"/>
                    <a:pathLst>
                      <a:path w="29376" h="7866">
                        <a:moveTo>
                          <a:pt x="29551" y="4071"/>
                        </a:moveTo>
                        <a:cubicBezTo>
                          <a:pt x="29551" y="4071"/>
                          <a:pt x="6551" y="14885"/>
                          <a:pt x="174" y="-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3" name="Free-form: Shape 1801">
                    <a:extLst>
                      <a:ext uri="{FF2B5EF4-FFF2-40B4-BE49-F238E27FC236}">
                        <a16:creationId xmlns:a16="http://schemas.microsoft.com/office/drawing/2014/main" id="{76F66B70-9B9B-AFD5-61B0-74DE523F90B9}"/>
                      </a:ext>
                    </a:extLst>
                  </p:cNvPr>
                  <p:cNvSpPr/>
                  <p:nvPr/>
                </p:nvSpPr>
                <p:spPr>
                  <a:xfrm>
                    <a:off x="5400483" y="5340296"/>
                    <a:ext cx="68627" cy="69775"/>
                  </a:xfrm>
                  <a:custGeom>
                    <a:avLst/>
                    <a:gdLst>
                      <a:gd name="connsiteX0" fmla="*/ 68751 w 68627"/>
                      <a:gd name="connsiteY0" fmla="*/ -2 h 69775"/>
                      <a:gd name="connsiteX1" fmla="*/ 51238 w 68627"/>
                      <a:gd name="connsiteY1" fmla="*/ 30461 h 69775"/>
                      <a:gd name="connsiteX2" fmla="*/ 178 w 68627"/>
                      <a:gd name="connsiteY2" fmla="*/ 69334 h 69775"/>
                    </a:gdLst>
                    <a:ahLst/>
                    <a:cxnLst>
                      <a:cxn ang="0">
                        <a:pos x="connsiteX0" y="connsiteY0"/>
                      </a:cxn>
                      <a:cxn ang="0">
                        <a:pos x="connsiteX1" y="connsiteY1"/>
                      </a:cxn>
                      <a:cxn ang="0">
                        <a:pos x="connsiteX2" y="connsiteY2"/>
                      </a:cxn>
                    </a:cxnLst>
                    <a:rect l="l" t="t" r="r" b="b"/>
                    <a:pathLst>
                      <a:path w="68627" h="69775">
                        <a:moveTo>
                          <a:pt x="68751" y="-2"/>
                        </a:moveTo>
                        <a:cubicBezTo>
                          <a:pt x="68751" y="-2"/>
                          <a:pt x="70690" y="23371"/>
                          <a:pt x="51238" y="30461"/>
                        </a:cubicBezTo>
                        <a:cubicBezTo>
                          <a:pt x="31785" y="37542"/>
                          <a:pt x="14292" y="74180"/>
                          <a:pt x="178" y="6933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214" name="Free-form: Shape 1802">
                    <a:extLst>
                      <a:ext uri="{FF2B5EF4-FFF2-40B4-BE49-F238E27FC236}">
                        <a16:creationId xmlns:a16="http://schemas.microsoft.com/office/drawing/2014/main" id="{C5DB58EC-6B4F-2579-7A42-E10E13F40719}"/>
                      </a:ext>
                    </a:extLst>
                  </p:cNvPr>
                  <p:cNvSpPr/>
                  <p:nvPr/>
                </p:nvSpPr>
                <p:spPr>
                  <a:xfrm>
                    <a:off x="5220826" y="5403158"/>
                    <a:ext cx="48365" cy="12066"/>
                  </a:xfrm>
                  <a:custGeom>
                    <a:avLst/>
                    <a:gdLst>
                      <a:gd name="connsiteX0" fmla="*/ 195 w 48365"/>
                      <a:gd name="connsiteY0" fmla="*/ 12061 h 12066"/>
                      <a:gd name="connsiteX1" fmla="*/ 48560 w 48365"/>
                      <a:gd name="connsiteY1" fmla="*/ 4167 h 12066"/>
                    </a:gdLst>
                    <a:ahLst/>
                    <a:cxnLst>
                      <a:cxn ang="0">
                        <a:pos x="connsiteX0" y="connsiteY0"/>
                      </a:cxn>
                      <a:cxn ang="0">
                        <a:pos x="connsiteX1" y="connsiteY1"/>
                      </a:cxn>
                    </a:cxnLst>
                    <a:rect l="l" t="t" r="r" b="b"/>
                    <a:pathLst>
                      <a:path w="48365" h="12066">
                        <a:moveTo>
                          <a:pt x="195" y="12061"/>
                        </a:moveTo>
                        <a:cubicBezTo>
                          <a:pt x="195" y="12061"/>
                          <a:pt x="16947" y="-8619"/>
                          <a:pt x="48560" y="416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158" name="Graphic 172">
                <a:extLst>
                  <a:ext uri="{FF2B5EF4-FFF2-40B4-BE49-F238E27FC236}">
                    <a16:creationId xmlns:a16="http://schemas.microsoft.com/office/drawing/2014/main" id="{B70F0C6D-1DF3-9F7D-A133-717F1DB29F2D}"/>
                  </a:ext>
                </a:extLst>
              </p:cNvPr>
              <p:cNvGrpSpPr/>
              <p:nvPr/>
            </p:nvGrpSpPr>
            <p:grpSpPr>
              <a:xfrm>
                <a:off x="5142014" y="4865697"/>
                <a:ext cx="407811" cy="599208"/>
                <a:chOff x="5142014" y="4865697"/>
                <a:chExt cx="407811" cy="599208"/>
              </a:xfrm>
              <a:solidFill>
                <a:srgbClr val="FFFFFF"/>
              </a:solidFill>
            </p:grpSpPr>
            <p:sp>
              <p:nvSpPr>
                <p:cNvPr id="159" name="Free-form: Shape 1747">
                  <a:extLst>
                    <a:ext uri="{FF2B5EF4-FFF2-40B4-BE49-F238E27FC236}">
                      <a16:creationId xmlns:a16="http://schemas.microsoft.com/office/drawing/2014/main" id="{F6216EA8-E157-290C-129B-B2F0E8E0E5EA}"/>
                    </a:ext>
                  </a:extLst>
                </p:cNvPr>
                <p:cNvSpPr/>
                <p:nvPr/>
              </p:nvSpPr>
              <p:spPr>
                <a:xfrm>
                  <a:off x="5172801" y="4865697"/>
                  <a:ext cx="12231" cy="31624"/>
                </a:xfrm>
                <a:custGeom>
                  <a:avLst/>
                  <a:gdLst>
                    <a:gd name="connsiteX0" fmla="*/ 2379 w 12231"/>
                    <a:gd name="connsiteY0" fmla="*/ 31667 h 31624"/>
                    <a:gd name="connsiteX1" fmla="*/ 266 w 12231"/>
                    <a:gd name="connsiteY1" fmla="*/ 29633 h 31624"/>
                    <a:gd name="connsiteX2" fmla="*/ 8807 w 12231"/>
                    <a:gd name="connsiteY2" fmla="*/ 667 h 31624"/>
                    <a:gd name="connsiteX3" fmla="*/ 11810 w 12231"/>
                    <a:gd name="connsiteY3" fmla="*/ 667 h 31624"/>
                    <a:gd name="connsiteX4" fmla="*/ 11820 w 12231"/>
                    <a:gd name="connsiteY4" fmla="*/ 3664 h 31624"/>
                    <a:gd name="connsiteX5" fmla="*/ 11820 w 12231"/>
                    <a:gd name="connsiteY5" fmla="*/ 3664 h 31624"/>
                    <a:gd name="connsiteX6" fmla="*/ 4503 w 12231"/>
                    <a:gd name="connsiteY6" fmla="*/ 29432 h 31624"/>
                    <a:gd name="connsiteX7" fmla="*/ 2467 w 12231"/>
                    <a:gd name="connsiteY7" fmla="*/ 31667 h 31624"/>
                    <a:gd name="connsiteX8" fmla="*/ 2379 w 12231"/>
                    <a:gd name="connsiteY8" fmla="*/ 31667 h 3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31" h="31624">
                      <a:moveTo>
                        <a:pt x="2379" y="31667"/>
                      </a:moveTo>
                      <a:cubicBezTo>
                        <a:pt x="1253" y="31667"/>
                        <a:pt x="322" y="30781"/>
                        <a:pt x="266" y="29633"/>
                      </a:cubicBezTo>
                      <a:cubicBezTo>
                        <a:pt x="-654" y="10374"/>
                        <a:pt x="8426" y="1049"/>
                        <a:pt x="8807" y="667"/>
                      </a:cubicBezTo>
                      <a:cubicBezTo>
                        <a:pt x="9640" y="-167"/>
                        <a:pt x="10992" y="-167"/>
                        <a:pt x="11810" y="667"/>
                      </a:cubicBezTo>
                      <a:cubicBezTo>
                        <a:pt x="12638" y="1491"/>
                        <a:pt x="12638" y="2830"/>
                        <a:pt x="11820" y="3664"/>
                      </a:cubicBezTo>
                      <a:lnTo>
                        <a:pt x="11820" y="3664"/>
                      </a:lnTo>
                      <a:cubicBezTo>
                        <a:pt x="11738" y="3747"/>
                        <a:pt x="3670" y="12171"/>
                        <a:pt x="4503" y="29432"/>
                      </a:cubicBezTo>
                      <a:cubicBezTo>
                        <a:pt x="4560" y="30611"/>
                        <a:pt x="3654" y="31605"/>
                        <a:pt x="2467" y="31667"/>
                      </a:cubicBezTo>
                      <a:cubicBezTo>
                        <a:pt x="2467" y="31667"/>
                        <a:pt x="2415" y="31667"/>
                        <a:pt x="2379" y="31667"/>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0" name="Free-form: Shape 1748">
                  <a:extLst>
                    <a:ext uri="{FF2B5EF4-FFF2-40B4-BE49-F238E27FC236}">
                      <a16:creationId xmlns:a16="http://schemas.microsoft.com/office/drawing/2014/main" id="{2668944D-4973-E228-1562-04A795D6D254}"/>
                    </a:ext>
                  </a:extLst>
                </p:cNvPr>
                <p:cNvSpPr/>
                <p:nvPr/>
              </p:nvSpPr>
              <p:spPr>
                <a:xfrm>
                  <a:off x="5432006" y="5073140"/>
                  <a:ext cx="14830" cy="28977"/>
                </a:xfrm>
                <a:custGeom>
                  <a:avLst/>
                  <a:gdLst>
                    <a:gd name="connsiteX0" fmla="*/ 12881 w 14830"/>
                    <a:gd name="connsiteY0" fmla="*/ 29001 h 28977"/>
                    <a:gd name="connsiteX1" fmla="*/ 10989 w 14830"/>
                    <a:gd name="connsiteY1" fmla="*/ 27822 h 28977"/>
                    <a:gd name="connsiteX2" fmla="*/ 324 w 14830"/>
                    <a:gd name="connsiteY2" fmla="*/ 2940 h 28977"/>
                    <a:gd name="connsiteX3" fmla="*/ 1512 w 14830"/>
                    <a:gd name="connsiteY3" fmla="*/ 175 h 28977"/>
                    <a:gd name="connsiteX4" fmla="*/ 4273 w 14830"/>
                    <a:gd name="connsiteY4" fmla="*/ 1359 h 28977"/>
                    <a:gd name="connsiteX5" fmla="*/ 14783 w 14830"/>
                    <a:gd name="connsiteY5" fmla="*/ 25922 h 28977"/>
                    <a:gd name="connsiteX6" fmla="*/ 13822 w 14830"/>
                    <a:gd name="connsiteY6" fmla="*/ 28759 h 28977"/>
                    <a:gd name="connsiteX7" fmla="*/ 12881 w 14830"/>
                    <a:gd name="connsiteY7" fmla="*/ 29001 h 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0" h="28977">
                      <a:moveTo>
                        <a:pt x="12881" y="29001"/>
                      </a:moveTo>
                      <a:cubicBezTo>
                        <a:pt x="12104" y="29001"/>
                        <a:pt x="11349" y="28568"/>
                        <a:pt x="10989" y="27822"/>
                      </a:cubicBezTo>
                      <a:cubicBezTo>
                        <a:pt x="7451" y="20752"/>
                        <a:pt x="622" y="3656"/>
                        <a:pt x="324" y="2940"/>
                      </a:cubicBezTo>
                      <a:cubicBezTo>
                        <a:pt x="-103" y="1843"/>
                        <a:pt x="432" y="618"/>
                        <a:pt x="1512" y="175"/>
                      </a:cubicBezTo>
                      <a:cubicBezTo>
                        <a:pt x="2602" y="-258"/>
                        <a:pt x="3836" y="267"/>
                        <a:pt x="4273" y="1359"/>
                      </a:cubicBezTo>
                      <a:cubicBezTo>
                        <a:pt x="4350" y="1519"/>
                        <a:pt x="11328" y="19011"/>
                        <a:pt x="14783" y="25922"/>
                      </a:cubicBezTo>
                      <a:cubicBezTo>
                        <a:pt x="15308" y="26967"/>
                        <a:pt x="14881" y="28244"/>
                        <a:pt x="13822" y="28759"/>
                      </a:cubicBezTo>
                      <a:cubicBezTo>
                        <a:pt x="13519" y="28929"/>
                        <a:pt x="13195" y="29001"/>
                        <a:pt x="12881" y="29001"/>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1" name="Free-form: Shape 1749">
                  <a:extLst>
                    <a:ext uri="{FF2B5EF4-FFF2-40B4-BE49-F238E27FC236}">
                      <a16:creationId xmlns:a16="http://schemas.microsoft.com/office/drawing/2014/main" id="{FF7C76D7-C3E2-BA32-389B-FF453BBCCC50}"/>
                    </a:ext>
                  </a:extLst>
                </p:cNvPr>
                <p:cNvSpPr/>
                <p:nvPr/>
              </p:nvSpPr>
              <p:spPr>
                <a:xfrm>
                  <a:off x="5543083" y="5181725"/>
                  <a:ext cx="6742" cy="20130"/>
                </a:xfrm>
                <a:custGeom>
                  <a:avLst/>
                  <a:gdLst>
                    <a:gd name="connsiteX0" fmla="*/ 4049 w 6742"/>
                    <a:gd name="connsiteY0" fmla="*/ 20145 h 20130"/>
                    <a:gd name="connsiteX1" fmla="*/ 3586 w 6742"/>
                    <a:gd name="connsiteY1" fmla="*/ 20094 h 20130"/>
                    <a:gd name="connsiteX2" fmla="*/ 1977 w 6742"/>
                    <a:gd name="connsiteY2" fmla="*/ 17560 h 20130"/>
                    <a:gd name="connsiteX3" fmla="*/ 629 w 6742"/>
                    <a:gd name="connsiteY3" fmla="*/ 3471 h 20130"/>
                    <a:gd name="connsiteX4" fmla="*/ 953 w 6742"/>
                    <a:gd name="connsiteY4" fmla="*/ 495 h 20130"/>
                    <a:gd name="connsiteX5" fmla="*/ 3900 w 6742"/>
                    <a:gd name="connsiteY5" fmla="*/ 768 h 20130"/>
                    <a:gd name="connsiteX6" fmla="*/ 6116 w 6742"/>
                    <a:gd name="connsiteY6" fmla="*/ 18487 h 20130"/>
                    <a:gd name="connsiteX7" fmla="*/ 4049 w 6742"/>
                    <a:gd name="connsiteY7" fmla="*/ 20145 h 2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2" h="20130">
                      <a:moveTo>
                        <a:pt x="4049" y="20145"/>
                      </a:moveTo>
                      <a:cubicBezTo>
                        <a:pt x="3895" y="20145"/>
                        <a:pt x="3740" y="20145"/>
                        <a:pt x="3586" y="20094"/>
                      </a:cubicBezTo>
                      <a:cubicBezTo>
                        <a:pt x="2439" y="19841"/>
                        <a:pt x="1719" y="18703"/>
                        <a:pt x="1977" y="17560"/>
                      </a:cubicBezTo>
                      <a:cubicBezTo>
                        <a:pt x="4095" y="7998"/>
                        <a:pt x="778" y="3641"/>
                        <a:pt x="629" y="3471"/>
                      </a:cubicBezTo>
                      <a:cubicBezTo>
                        <a:pt x="-96" y="2555"/>
                        <a:pt x="48" y="1216"/>
                        <a:pt x="953" y="495"/>
                      </a:cubicBezTo>
                      <a:cubicBezTo>
                        <a:pt x="1858" y="-241"/>
                        <a:pt x="3175" y="-118"/>
                        <a:pt x="3900" y="768"/>
                      </a:cubicBezTo>
                      <a:cubicBezTo>
                        <a:pt x="4095" y="1020"/>
                        <a:pt x="8723" y="6721"/>
                        <a:pt x="6116" y="18487"/>
                      </a:cubicBezTo>
                      <a:cubicBezTo>
                        <a:pt x="5895" y="19470"/>
                        <a:pt x="5021" y="20145"/>
                        <a:pt x="4049" y="20145"/>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2" name="Free-form: Shape 1750">
                  <a:extLst>
                    <a:ext uri="{FF2B5EF4-FFF2-40B4-BE49-F238E27FC236}">
                      <a16:creationId xmlns:a16="http://schemas.microsoft.com/office/drawing/2014/main" id="{DFEBC685-8A43-EF17-C03F-7D9421E4386F}"/>
                    </a:ext>
                  </a:extLst>
                </p:cNvPr>
                <p:cNvSpPr/>
                <p:nvPr/>
              </p:nvSpPr>
              <p:spPr>
                <a:xfrm>
                  <a:off x="5329751" y="5229386"/>
                  <a:ext cx="7782" cy="26316"/>
                </a:xfrm>
                <a:custGeom>
                  <a:avLst/>
                  <a:gdLst>
                    <a:gd name="connsiteX0" fmla="*/ 5841 w 7782"/>
                    <a:gd name="connsiteY0" fmla="*/ 26326 h 26316"/>
                    <a:gd name="connsiteX1" fmla="*/ 3856 w 7782"/>
                    <a:gd name="connsiteY1" fmla="*/ 24956 h 26316"/>
                    <a:gd name="connsiteX2" fmla="*/ 190 w 7782"/>
                    <a:gd name="connsiteY2" fmla="*/ 2258 h 26316"/>
                    <a:gd name="connsiteX3" fmla="*/ 2195 w 7782"/>
                    <a:gd name="connsiteY3" fmla="*/ 13 h 26316"/>
                    <a:gd name="connsiteX4" fmla="*/ 4437 w 7782"/>
                    <a:gd name="connsiteY4" fmla="*/ 2005 h 26316"/>
                    <a:gd name="connsiteX5" fmla="*/ 7831 w 7782"/>
                    <a:gd name="connsiteY5" fmla="*/ 23458 h 26316"/>
                    <a:gd name="connsiteX6" fmla="*/ 6587 w 7782"/>
                    <a:gd name="connsiteY6" fmla="*/ 26182 h 26316"/>
                    <a:gd name="connsiteX7" fmla="*/ 5841 w 7782"/>
                    <a:gd name="connsiteY7" fmla="*/ 26326 h 2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2" h="26316">
                      <a:moveTo>
                        <a:pt x="5841" y="26326"/>
                      </a:moveTo>
                      <a:cubicBezTo>
                        <a:pt x="4988" y="26326"/>
                        <a:pt x="4175" y="25801"/>
                        <a:pt x="3856" y="24956"/>
                      </a:cubicBezTo>
                      <a:cubicBezTo>
                        <a:pt x="1121" y="17665"/>
                        <a:pt x="236" y="2881"/>
                        <a:pt x="190" y="2258"/>
                      </a:cubicBezTo>
                      <a:cubicBezTo>
                        <a:pt x="123" y="1099"/>
                        <a:pt x="1023" y="74"/>
                        <a:pt x="2195" y="13"/>
                      </a:cubicBezTo>
                      <a:cubicBezTo>
                        <a:pt x="3322" y="-49"/>
                        <a:pt x="4371" y="837"/>
                        <a:pt x="4437" y="2005"/>
                      </a:cubicBezTo>
                      <a:cubicBezTo>
                        <a:pt x="4453" y="2144"/>
                        <a:pt x="5332" y="16779"/>
                        <a:pt x="7831" y="23458"/>
                      </a:cubicBezTo>
                      <a:cubicBezTo>
                        <a:pt x="8248" y="24555"/>
                        <a:pt x="7692" y="25780"/>
                        <a:pt x="6587" y="26182"/>
                      </a:cubicBezTo>
                      <a:cubicBezTo>
                        <a:pt x="6355" y="26285"/>
                        <a:pt x="6093" y="26326"/>
                        <a:pt x="5841" y="26326"/>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3" name="Free-form: Shape 1751">
                  <a:extLst>
                    <a:ext uri="{FF2B5EF4-FFF2-40B4-BE49-F238E27FC236}">
                      <a16:creationId xmlns:a16="http://schemas.microsoft.com/office/drawing/2014/main" id="{0552D234-F947-50B7-7D01-77358DBF1BCD}"/>
                    </a:ext>
                  </a:extLst>
                </p:cNvPr>
                <p:cNvSpPr/>
                <p:nvPr/>
              </p:nvSpPr>
              <p:spPr>
                <a:xfrm>
                  <a:off x="5142014" y="5157001"/>
                  <a:ext cx="21869" cy="21903"/>
                </a:xfrm>
                <a:custGeom>
                  <a:avLst/>
                  <a:gdLst>
                    <a:gd name="connsiteX0" fmla="*/ 2317 w 21869"/>
                    <a:gd name="connsiteY0" fmla="*/ 21920 h 21903"/>
                    <a:gd name="connsiteX1" fmla="*/ 1988 w 21869"/>
                    <a:gd name="connsiteY1" fmla="*/ 21889 h 21903"/>
                    <a:gd name="connsiteX2" fmla="*/ 229 w 21869"/>
                    <a:gd name="connsiteY2" fmla="*/ 19464 h 21903"/>
                    <a:gd name="connsiteX3" fmla="*/ 19173 w 21869"/>
                    <a:gd name="connsiteY3" fmla="*/ 164 h 21903"/>
                    <a:gd name="connsiteX4" fmla="*/ 21924 w 21869"/>
                    <a:gd name="connsiteY4" fmla="*/ 1369 h 21903"/>
                    <a:gd name="connsiteX5" fmla="*/ 20720 w 21869"/>
                    <a:gd name="connsiteY5" fmla="*/ 4114 h 21903"/>
                    <a:gd name="connsiteX6" fmla="*/ 4420 w 21869"/>
                    <a:gd name="connsiteY6" fmla="*/ 20113 h 21903"/>
                    <a:gd name="connsiteX7" fmla="*/ 2317 w 21869"/>
                    <a:gd name="connsiteY7" fmla="*/ 21920 h 2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69" h="21903">
                      <a:moveTo>
                        <a:pt x="2317" y="21920"/>
                      </a:moveTo>
                      <a:cubicBezTo>
                        <a:pt x="2209" y="21920"/>
                        <a:pt x="2096" y="21910"/>
                        <a:pt x="1988" y="21889"/>
                      </a:cubicBezTo>
                      <a:cubicBezTo>
                        <a:pt x="841" y="21709"/>
                        <a:pt x="44" y="20633"/>
                        <a:pt x="229" y="19464"/>
                      </a:cubicBezTo>
                      <a:cubicBezTo>
                        <a:pt x="2158" y="6920"/>
                        <a:pt x="18489" y="427"/>
                        <a:pt x="19173" y="164"/>
                      </a:cubicBezTo>
                      <a:cubicBezTo>
                        <a:pt x="20268" y="-268"/>
                        <a:pt x="21492" y="283"/>
                        <a:pt x="21924" y="1369"/>
                      </a:cubicBezTo>
                      <a:cubicBezTo>
                        <a:pt x="22356" y="2456"/>
                        <a:pt x="21816" y="3691"/>
                        <a:pt x="20720" y="4114"/>
                      </a:cubicBezTo>
                      <a:cubicBezTo>
                        <a:pt x="20571" y="4175"/>
                        <a:pt x="5978" y="10010"/>
                        <a:pt x="4420" y="20113"/>
                      </a:cubicBezTo>
                      <a:cubicBezTo>
                        <a:pt x="4261" y="21168"/>
                        <a:pt x="3361" y="21920"/>
                        <a:pt x="2317" y="21920"/>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4" name="Free-form: Shape 1752">
                  <a:extLst>
                    <a:ext uri="{FF2B5EF4-FFF2-40B4-BE49-F238E27FC236}">
                      <a16:creationId xmlns:a16="http://schemas.microsoft.com/office/drawing/2014/main" id="{21FDC99B-1DA7-59E9-8432-F9ECC607A9E9}"/>
                    </a:ext>
                  </a:extLst>
                </p:cNvPr>
                <p:cNvSpPr/>
                <p:nvPr/>
              </p:nvSpPr>
              <p:spPr>
                <a:xfrm>
                  <a:off x="5255710" y="5386503"/>
                  <a:ext cx="15711" cy="8675"/>
                </a:xfrm>
                <a:custGeom>
                  <a:avLst/>
                  <a:gdLst>
                    <a:gd name="connsiteX0" fmla="*/ 13789 w 15711"/>
                    <a:gd name="connsiteY0" fmla="*/ 8672 h 8675"/>
                    <a:gd name="connsiteX1" fmla="*/ 12446 w 15711"/>
                    <a:gd name="connsiteY1" fmla="*/ 8198 h 8675"/>
                    <a:gd name="connsiteX2" fmla="*/ 2060 w 15711"/>
                    <a:gd name="connsiteY2" fmla="*/ 4243 h 8675"/>
                    <a:gd name="connsiteX3" fmla="*/ 214 w 15711"/>
                    <a:gd name="connsiteY3" fmla="*/ 1870 h 8675"/>
                    <a:gd name="connsiteX4" fmla="*/ 2584 w 15711"/>
                    <a:gd name="connsiteY4" fmla="*/ 11 h 8675"/>
                    <a:gd name="connsiteX5" fmla="*/ 15105 w 15711"/>
                    <a:gd name="connsiteY5" fmla="*/ 4887 h 8675"/>
                    <a:gd name="connsiteX6" fmla="*/ 15439 w 15711"/>
                    <a:gd name="connsiteY6" fmla="*/ 7874 h 8675"/>
                    <a:gd name="connsiteX7" fmla="*/ 13789 w 15711"/>
                    <a:gd name="connsiteY7" fmla="*/ 8672 h 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11" h="8675">
                      <a:moveTo>
                        <a:pt x="13789" y="8672"/>
                      </a:moveTo>
                      <a:cubicBezTo>
                        <a:pt x="13305" y="8672"/>
                        <a:pt x="12837" y="8512"/>
                        <a:pt x="12446" y="8198"/>
                      </a:cubicBezTo>
                      <a:cubicBezTo>
                        <a:pt x="8559" y="5083"/>
                        <a:pt x="2121" y="4254"/>
                        <a:pt x="2060" y="4243"/>
                      </a:cubicBezTo>
                      <a:cubicBezTo>
                        <a:pt x="882" y="4094"/>
                        <a:pt x="49" y="3028"/>
                        <a:pt x="214" y="1870"/>
                      </a:cubicBezTo>
                      <a:cubicBezTo>
                        <a:pt x="352" y="701"/>
                        <a:pt x="1443" y="-123"/>
                        <a:pt x="2584" y="11"/>
                      </a:cubicBezTo>
                      <a:cubicBezTo>
                        <a:pt x="2898" y="62"/>
                        <a:pt x="10277" y="1015"/>
                        <a:pt x="15105" y="4887"/>
                      </a:cubicBezTo>
                      <a:cubicBezTo>
                        <a:pt x="16020" y="5613"/>
                        <a:pt x="16174" y="6947"/>
                        <a:pt x="15439" y="7874"/>
                      </a:cubicBezTo>
                      <a:cubicBezTo>
                        <a:pt x="15023" y="8399"/>
                        <a:pt x="14400" y="8672"/>
                        <a:pt x="13789" y="8672"/>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5" name="Free-form: Shape 1753">
                  <a:extLst>
                    <a:ext uri="{FF2B5EF4-FFF2-40B4-BE49-F238E27FC236}">
                      <a16:creationId xmlns:a16="http://schemas.microsoft.com/office/drawing/2014/main" id="{EB778AE3-8F33-3F14-E9A1-09516BF4C054}"/>
                    </a:ext>
                  </a:extLst>
                </p:cNvPr>
                <p:cNvSpPr/>
                <p:nvPr/>
              </p:nvSpPr>
              <p:spPr>
                <a:xfrm>
                  <a:off x="5285626" y="5449183"/>
                  <a:ext cx="13993" cy="15722"/>
                </a:xfrm>
                <a:custGeom>
                  <a:avLst/>
                  <a:gdLst>
                    <a:gd name="connsiteX0" fmla="*/ 2366 w 13993"/>
                    <a:gd name="connsiteY0" fmla="*/ 15713 h 15722"/>
                    <a:gd name="connsiteX1" fmla="*/ 257 w 13993"/>
                    <a:gd name="connsiteY1" fmla="*/ 13823 h 15722"/>
                    <a:gd name="connsiteX2" fmla="*/ 11395 w 13993"/>
                    <a:gd name="connsiteY2" fmla="*/ 95 h 15722"/>
                    <a:gd name="connsiteX3" fmla="*/ 14074 w 13993"/>
                    <a:gd name="connsiteY3" fmla="*/ 1444 h 15722"/>
                    <a:gd name="connsiteX4" fmla="*/ 12742 w 13993"/>
                    <a:gd name="connsiteY4" fmla="*/ 4137 h 15722"/>
                    <a:gd name="connsiteX5" fmla="*/ 12742 w 13993"/>
                    <a:gd name="connsiteY5" fmla="*/ 4137 h 15722"/>
                    <a:gd name="connsiteX6" fmla="*/ 4484 w 13993"/>
                    <a:gd name="connsiteY6" fmla="*/ 13360 h 15722"/>
                    <a:gd name="connsiteX7" fmla="*/ 2602 w 13993"/>
                    <a:gd name="connsiteY7" fmla="*/ 15703 h 15722"/>
                    <a:gd name="connsiteX8" fmla="*/ 2366 w 13993"/>
                    <a:gd name="connsiteY8" fmla="*/ 15713 h 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93" h="15722">
                      <a:moveTo>
                        <a:pt x="2366" y="15713"/>
                      </a:moveTo>
                      <a:cubicBezTo>
                        <a:pt x="1301" y="15713"/>
                        <a:pt x="386" y="14910"/>
                        <a:pt x="257" y="13823"/>
                      </a:cubicBezTo>
                      <a:cubicBezTo>
                        <a:pt x="-797" y="4297"/>
                        <a:pt x="10891" y="265"/>
                        <a:pt x="11395" y="95"/>
                      </a:cubicBezTo>
                      <a:cubicBezTo>
                        <a:pt x="12506" y="-266"/>
                        <a:pt x="13709" y="337"/>
                        <a:pt x="14074" y="1444"/>
                      </a:cubicBezTo>
                      <a:cubicBezTo>
                        <a:pt x="14444" y="2561"/>
                        <a:pt x="13848" y="3766"/>
                        <a:pt x="12742" y="4137"/>
                      </a:cubicBezTo>
                      <a:lnTo>
                        <a:pt x="12742" y="4137"/>
                      </a:lnTo>
                      <a:cubicBezTo>
                        <a:pt x="12639" y="4168"/>
                        <a:pt x="3800" y="7237"/>
                        <a:pt x="4484" y="13360"/>
                      </a:cubicBezTo>
                      <a:cubicBezTo>
                        <a:pt x="4602" y="14529"/>
                        <a:pt x="3764" y="15584"/>
                        <a:pt x="2602" y="15703"/>
                      </a:cubicBezTo>
                      <a:cubicBezTo>
                        <a:pt x="2520" y="15713"/>
                        <a:pt x="2458" y="15713"/>
                        <a:pt x="2366" y="15713"/>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6" name="Free-form: Shape 1754">
                  <a:extLst>
                    <a:ext uri="{FF2B5EF4-FFF2-40B4-BE49-F238E27FC236}">
                      <a16:creationId xmlns:a16="http://schemas.microsoft.com/office/drawing/2014/main" id="{72A2BA82-5FCF-3F2D-CCFA-182A16B53CC7}"/>
                    </a:ext>
                  </a:extLst>
                </p:cNvPr>
                <p:cNvSpPr/>
                <p:nvPr/>
              </p:nvSpPr>
              <p:spPr>
                <a:xfrm>
                  <a:off x="5495474" y="5427122"/>
                  <a:ext cx="15709" cy="25435"/>
                </a:xfrm>
                <a:custGeom>
                  <a:avLst/>
                  <a:gdLst>
                    <a:gd name="connsiteX0" fmla="*/ 2288 w 15709"/>
                    <a:gd name="connsiteY0" fmla="*/ 25428 h 25435"/>
                    <a:gd name="connsiteX1" fmla="*/ 468 w 15709"/>
                    <a:gd name="connsiteY1" fmla="*/ 24403 h 25435"/>
                    <a:gd name="connsiteX2" fmla="*/ 1203 w 15709"/>
                    <a:gd name="connsiteY2" fmla="*/ 21489 h 25435"/>
                    <a:gd name="connsiteX3" fmla="*/ 11662 w 15709"/>
                    <a:gd name="connsiteY3" fmla="*/ 1767 h 25435"/>
                    <a:gd name="connsiteX4" fmla="*/ 14099 w 15709"/>
                    <a:gd name="connsiteY4" fmla="*/ 26 h 25435"/>
                    <a:gd name="connsiteX5" fmla="*/ 15853 w 15709"/>
                    <a:gd name="connsiteY5" fmla="*/ 2462 h 25435"/>
                    <a:gd name="connsiteX6" fmla="*/ 3383 w 15709"/>
                    <a:gd name="connsiteY6" fmla="*/ 25129 h 25435"/>
                    <a:gd name="connsiteX7" fmla="*/ 2288 w 15709"/>
                    <a:gd name="connsiteY7" fmla="*/ 25428 h 2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09" h="25435">
                      <a:moveTo>
                        <a:pt x="2288" y="25428"/>
                      </a:moveTo>
                      <a:cubicBezTo>
                        <a:pt x="1573" y="25428"/>
                        <a:pt x="874" y="25057"/>
                        <a:pt x="468" y="24403"/>
                      </a:cubicBezTo>
                      <a:cubicBezTo>
                        <a:pt x="-124" y="23389"/>
                        <a:pt x="195" y="22081"/>
                        <a:pt x="1203" y="21489"/>
                      </a:cubicBezTo>
                      <a:cubicBezTo>
                        <a:pt x="9065" y="16762"/>
                        <a:pt x="11631" y="1916"/>
                        <a:pt x="11662" y="1767"/>
                      </a:cubicBezTo>
                      <a:cubicBezTo>
                        <a:pt x="11837" y="608"/>
                        <a:pt x="12942" y="-185"/>
                        <a:pt x="14099" y="26"/>
                      </a:cubicBezTo>
                      <a:cubicBezTo>
                        <a:pt x="15256" y="206"/>
                        <a:pt x="16043" y="1303"/>
                        <a:pt x="15853" y="2462"/>
                      </a:cubicBezTo>
                      <a:cubicBezTo>
                        <a:pt x="15745" y="3167"/>
                        <a:pt x="12937" y="19398"/>
                        <a:pt x="3383" y="25129"/>
                      </a:cubicBezTo>
                      <a:cubicBezTo>
                        <a:pt x="3049" y="25315"/>
                        <a:pt x="2668" y="25428"/>
                        <a:pt x="2288" y="25428"/>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7" name="Free-form: Shape 1755">
                  <a:extLst>
                    <a:ext uri="{FF2B5EF4-FFF2-40B4-BE49-F238E27FC236}">
                      <a16:creationId xmlns:a16="http://schemas.microsoft.com/office/drawing/2014/main" id="{2E9A7725-5A5B-5E95-C215-5A15343773CD}"/>
                    </a:ext>
                  </a:extLst>
                </p:cNvPr>
                <p:cNvSpPr/>
                <p:nvPr/>
              </p:nvSpPr>
              <p:spPr>
                <a:xfrm>
                  <a:off x="5166690" y="5273530"/>
                  <a:ext cx="5122" cy="25443"/>
                </a:xfrm>
                <a:custGeom>
                  <a:avLst/>
                  <a:gdLst>
                    <a:gd name="connsiteX0" fmla="*/ 2321 w 5122"/>
                    <a:gd name="connsiteY0" fmla="*/ 25449 h 25443"/>
                    <a:gd name="connsiteX1" fmla="*/ 2172 w 5122"/>
                    <a:gd name="connsiteY1" fmla="*/ 25449 h 25443"/>
                    <a:gd name="connsiteX2" fmla="*/ 207 w 5122"/>
                    <a:gd name="connsiteY2" fmla="*/ 23157 h 25443"/>
                    <a:gd name="connsiteX3" fmla="*/ 1081 w 5122"/>
                    <a:gd name="connsiteY3" fmla="*/ 2127 h 25443"/>
                    <a:gd name="connsiteX4" fmla="*/ 3200 w 5122"/>
                    <a:gd name="connsiteY4" fmla="*/ 6 h 25443"/>
                    <a:gd name="connsiteX5" fmla="*/ 5324 w 5122"/>
                    <a:gd name="connsiteY5" fmla="*/ 2127 h 25443"/>
                    <a:gd name="connsiteX6" fmla="*/ 4439 w 5122"/>
                    <a:gd name="connsiteY6" fmla="*/ 23461 h 25443"/>
                    <a:gd name="connsiteX7" fmla="*/ 2321 w 5122"/>
                    <a:gd name="connsiteY7" fmla="*/ 25449 h 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2" h="25443">
                      <a:moveTo>
                        <a:pt x="2321" y="25449"/>
                      </a:moveTo>
                      <a:cubicBezTo>
                        <a:pt x="2269" y="25449"/>
                        <a:pt x="2223" y="25449"/>
                        <a:pt x="2172" y="25449"/>
                      </a:cubicBezTo>
                      <a:cubicBezTo>
                        <a:pt x="994" y="25356"/>
                        <a:pt x="120" y="24321"/>
                        <a:pt x="207" y="23157"/>
                      </a:cubicBezTo>
                      <a:cubicBezTo>
                        <a:pt x="1076" y="11020"/>
                        <a:pt x="1081" y="2220"/>
                        <a:pt x="1081" y="2127"/>
                      </a:cubicBezTo>
                      <a:cubicBezTo>
                        <a:pt x="1081" y="948"/>
                        <a:pt x="2028" y="6"/>
                        <a:pt x="3200" y="6"/>
                      </a:cubicBezTo>
                      <a:cubicBezTo>
                        <a:pt x="4372" y="6"/>
                        <a:pt x="5324" y="953"/>
                        <a:pt x="5324" y="2127"/>
                      </a:cubicBezTo>
                      <a:cubicBezTo>
                        <a:pt x="5324" y="2220"/>
                        <a:pt x="5318" y="11170"/>
                        <a:pt x="4439" y="23461"/>
                      </a:cubicBezTo>
                      <a:cubicBezTo>
                        <a:pt x="4357" y="24594"/>
                        <a:pt x="3426" y="25449"/>
                        <a:pt x="2321" y="25449"/>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68" name="Free-form: Shape 1756">
                  <a:extLst>
                    <a:ext uri="{FF2B5EF4-FFF2-40B4-BE49-F238E27FC236}">
                      <a16:creationId xmlns:a16="http://schemas.microsoft.com/office/drawing/2014/main" id="{6A3BF2ED-EF88-BA8F-E0C4-FFCC9D114940}"/>
                    </a:ext>
                  </a:extLst>
                </p:cNvPr>
                <p:cNvSpPr/>
                <p:nvPr/>
              </p:nvSpPr>
              <p:spPr>
                <a:xfrm>
                  <a:off x="5467263" y="5277938"/>
                  <a:ext cx="18352" cy="14845"/>
                </a:xfrm>
                <a:custGeom>
                  <a:avLst/>
                  <a:gdLst>
                    <a:gd name="connsiteX0" fmla="*/ 2302 w 18352"/>
                    <a:gd name="connsiteY0" fmla="*/ 14851 h 14845"/>
                    <a:gd name="connsiteX1" fmla="*/ 482 w 18352"/>
                    <a:gd name="connsiteY1" fmla="*/ 13816 h 14845"/>
                    <a:gd name="connsiteX2" fmla="*/ 1202 w 18352"/>
                    <a:gd name="connsiteY2" fmla="*/ 10901 h 14845"/>
                    <a:gd name="connsiteX3" fmla="*/ 15055 w 18352"/>
                    <a:gd name="connsiteY3" fmla="*/ 484 h 14845"/>
                    <a:gd name="connsiteX4" fmla="*/ 18047 w 18352"/>
                    <a:gd name="connsiteY4" fmla="*/ 798 h 14845"/>
                    <a:gd name="connsiteX5" fmla="*/ 17744 w 18352"/>
                    <a:gd name="connsiteY5" fmla="*/ 3775 h 14845"/>
                    <a:gd name="connsiteX6" fmla="*/ 3393 w 18352"/>
                    <a:gd name="connsiteY6" fmla="*/ 14547 h 14845"/>
                    <a:gd name="connsiteX7" fmla="*/ 2302 w 18352"/>
                    <a:gd name="connsiteY7" fmla="*/ 14851 h 1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52" h="14845">
                      <a:moveTo>
                        <a:pt x="2302" y="14851"/>
                      </a:moveTo>
                      <a:cubicBezTo>
                        <a:pt x="1577" y="14851"/>
                        <a:pt x="888" y="14480"/>
                        <a:pt x="482" y="13816"/>
                      </a:cubicBezTo>
                      <a:cubicBezTo>
                        <a:pt x="-130" y="12812"/>
                        <a:pt x="199" y="11504"/>
                        <a:pt x="1202" y="10901"/>
                      </a:cubicBezTo>
                      <a:cubicBezTo>
                        <a:pt x="5434" y="8368"/>
                        <a:pt x="14967" y="562"/>
                        <a:pt x="15055" y="484"/>
                      </a:cubicBezTo>
                      <a:cubicBezTo>
                        <a:pt x="15965" y="-262"/>
                        <a:pt x="17307" y="-118"/>
                        <a:pt x="18047" y="798"/>
                      </a:cubicBezTo>
                      <a:cubicBezTo>
                        <a:pt x="18793" y="1694"/>
                        <a:pt x="18649" y="3033"/>
                        <a:pt x="17744" y="3775"/>
                      </a:cubicBezTo>
                      <a:cubicBezTo>
                        <a:pt x="17338" y="4104"/>
                        <a:pt x="7871" y="11859"/>
                        <a:pt x="3393" y="14547"/>
                      </a:cubicBezTo>
                      <a:cubicBezTo>
                        <a:pt x="3043" y="14753"/>
                        <a:pt x="2673" y="14851"/>
                        <a:pt x="2302" y="14851"/>
                      </a:cubicBezTo>
                      <a:close/>
                    </a:path>
                  </a:pathLst>
                </a:custGeom>
                <a:solidFill>
                  <a:srgbClr val="FFFFFF"/>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54" name="Graphic 172">
              <a:extLst>
                <a:ext uri="{FF2B5EF4-FFF2-40B4-BE49-F238E27FC236}">
                  <a16:creationId xmlns:a16="http://schemas.microsoft.com/office/drawing/2014/main" id="{50EAD3B1-8D78-959A-A4E2-C39696F10DD2}"/>
                </a:ext>
              </a:extLst>
            </p:cNvPr>
            <p:cNvGrpSpPr/>
            <p:nvPr/>
          </p:nvGrpSpPr>
          <p:grpSpPr>
            <a:xfrm>
              <a:off x="5013406" y="4931409"/>
              <a:ext cx="623087" cy="245031"/>
              <a:chOff x="5013406" y="4931409"/>
              <a:chExt cx="623087" cy="245031"/>
            </a:xfrm>
          </p:grpSpPr>
          <p:grpSp>
            <p:nvGrpSpPr>
              <p:cNvPr id="55" name="Graphic 172">
                <a:extLst>
                  <a:ext uri="{FF2B5EF4-FFF2-40B4-BE49-F238E27FC236}">
                    <a16:creationId xmlns:a16="http://schemas.microsoft.com/office/drawing/2014/main" id="{6C9CAAA2-04E0-3CD9-537B-4E7F92E25998}"/>
                  </a:ext>
                </a:extLst>
              </p:cNvPr>
              <p:cNvGrpSpPr/>
              <p:nvPr/>
            </p:nvGrpSpPr>
            <p:grpSpPr>
              <a:xfrm>
                <a:off x="5013406" y="4931415"/>
                <a:ext cx="623077" cy="245025"/>
                <a:chOff x="5013406" y="4931415"/>
                <a:chExt cx="623077" cy="245025"/>
              </a:xfrm>
            </p:grpSpPr>
            <p:sp>
              <p:nvSpPr>
                <p:cNvPr id="154" name="Free-form: Shape 1742">
                  <a:extLst>
                    <a:ext uri="{FF2B5EF4-FFF2-40B4-BE49-F238E27FC236}">
                      <a16:creationId xmlns:a16="http://schemas.microsoft.com/office/drawing/2014/main" id="{BE6810F1-BB84-874A-E84A-067C9537749B}"/>
                    </a:ext>
                  </a:extLst>
                </p:cNvPr>
                <p:cNvSpPr/>
                <p:nvPr/>
              </p:nvSpPr>
              <p:spPr>
                <a:xfrm>
                  <a:off x="5067682" y="4931415"/>
                  <a:ext cx="532425" cy="185683"/>
                </a:xfrm>
                <a:custGeom>
                  <a:avLst/>
                  <a:gdLst>
                    <a:gd name="connsiteX0" fmla="*/ 292377 w 532425"/>
                    <a:gd name="connsiteY0" fmla="*/ 179352 h 185683"/>
                    <a:gd name="connsiteX1" fmla="*/ 217334 w 532425"/>
                    <a:gd name="connsiteY1" fmla="*/ 176597 h 185683"/>
                    <a:gd name="connsiteX2" fmla="*/ 158905 w 532425"/>
                    <a:gd name="connsiteY2" fmla="*/ 168039 h 185683"/>
                    <a:gd name="connsiteX3" fmla="*/ 154817 w 532425"/>
                    <a:gd name="connsiteY3" fmla="*/ 168199 h 185683"/>
                    <a:gd name="connsiteX4" fmla="*/ 106601 w 532425"/>
                    <a:gd name="connsiteY4" fmla="*/ 138652 h 185683"/>
                    <a:gd name="connsiteX5" fmla="*/ 68005 w 532425"/>
                    <a:gd name="connsiteY5" fmla="*/ 109759 h 185683"/>
                    <a:gd name="connsiteX6" fmla="*/ 55021 w 532425"/>
                    <a:gd name="connsiteY6" fmla="*/ 88971 h 185683"/>
                    <a:gd name="connsiteX7" fmla="*/ 35538 w 532425"/>
                    <a:gd name="connsiteY7" fmla="*/ 66761 h 185683"/>
                    <a:gd name="connsiteX8" fmla="*/ 35538 w 532425"/>
                    <a:gd name="connsiteY8" fmla="*/ 48697 h 185683"/>
                    <a:gd name="connsiteX9" fmla="*/ 18585 w 532425"/>
                    <a:gd name="connsiteY9" fmla="*/ 39305 h 185683"/>
                    <a:gd name="connsiteX10" fmla="*/ 3261 w 532425"/>
                    <a:gd name="connsiteY10" fmla="*/ 20999 h 185683"/>
                    <a:gd name="connsiteX11" fmla="*/ 3251 w 532425"/>
                    <a:gd name="connsiteY11" fmla="*/ 21020 h 185683"/>
                    <a:gd name="connsiteX12" fmla="*/ 187 w 532425"/>
                    <a:gd name="connsiteY12" fmla="*/ 17642 h 185683"/>
                    <a:gd name="connsiteX13" fmla="*/ 57181 w 532425"/>
                    <a:gd name="connsiteY13" fmla="*/ 46535 h 185683"/>
                    <a:gd name="connsiteX14" fmla="*/ 91447 w 532425"/>
                    <a:gd name="connsiteY14" fmla="*/ 86993 h 185683"/>
                    <a:gd name="connsiteX15" fmla="*/ 132933 w 532425"/>
                    <a:gd name="connsiteY15" fmla="*/ 116973 h 185683"/>
                    <a:gd name="connsiteX16" fmla="*/ 175493 w 532425"/>
                    <a:gd name="connsiteY16" fmla="*/ 132874 h 185683"/>
                    <a:gd name="connsiteX17" fmla="*/ 228523 w 532425"/>
                    <a:gd name="connsiteY17" fmla="*/ 141170 h 185683"/>
                    <a:gd name="connsiteX18" fmla="*/ 279013 w 532425"/>
                    <a:gd name="connsiteY18" fmla="*/ 142982 h 185683"/>
                    <a:gd name="connsiteX19" fmla="*/ 323023 w 532425"/>
                    <a:gd name="connsiteY19" fmla="*/ 132874 h 185683"/>
                    <a:gd name="connsiteX20" fmla="*/ 367764 w 532425"/>
                    <a:gd name="connsiteY20" fmla="*/ 115165 h 185683"/>
                    <a:gd name="connsiteX21" fmla="*/ 407800 w 532425"/>
                    <a:gd name="connsiteY21" fmla="*/ 89146 h 185683"/>
                    <a:gd name="connsiteX22" fmla="*/ 426563 w 532425"/>
                    <a:gd name="connsiteY22" fmla="*/ 72178 h 185683"/>
                    <a:gd name="connsiteX23" fmla="*/ 448195 w 532425"/>
                    <a:gd name="connsiteY23" fmla="*/ 54841 h 185683"/>
                    <a:gd name="connsiteX24" fmla="*/ 474517 w 532425"/>
                    <a:gd name="connsiteY24" fmla="*/ 20525 h 185683"/>
                    <a:gd name="connsiteX25" fmla="*/ 505549 w 532425"/>
                    <a:gd name="connsiteY25" fmla="*/ 654 h 185683"/>
                    <a:gd name="connsiteX26" fmla="*/ 532612 w 532425"/>
                    <a:gd name="connsiteY26" fmla="*/ 12935 h 185683"/>
                    <a:gd name="connsiteX27" fmla="*/ 487521 w 532425"/>
                    <a:gd name="connsiteY27" fmla="*/ 60628 h 185683"/>
                    <a:gd name="connsiteX28" fmla="*/ 464423 w 532425"/>
                    <a:gd name="connsiteY28" fmla="*/ 87349 h 185683"/>
                    <a:gd name="connsiteX29" fmla="*/ 443141 w 532425"/>
                    <a:gd name="connsiteY29" fmla="*/ 109759 h 185683"/>
                    <a:gd name="connsiteX30" fmla="*/ 398410 w 532425"/>
                    <a:gd name="connsiteY30" fmla="*/ 147323 h 185683"/>
                    <a:gd name="connsiteX31" fmla="*/ 339431 w 532425"/>
                    <a:gd name="connsiteY31" fmla="*/ 167184 h 185683"/>
                    <a:gd name="connsiteX32" fmla="*/ 292377 w 532425"/>
                    <a:gd name="connsiteY32" fmla="*/ 179352 h 18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2425" h="185683">
                      <a:moveTo>
                        <a:pt x="292377" y="179352"/>
                      </a:moveTo>
                      <a:cubicBezTo>
                        <a:pt x="248731" y="195125"/>
                        <a:pt x="217334" y="176597"/>
                        <a:pt x="217334" y="176597"/>
                      </a:cubicBezTo>
                      <a:cubicBezTo>
                        <a:pt x="195331" y="190707"/>
                        <a:pt x="158905" y="168039"/>
                        <a:pt x="158905" y="168039"/>
                      </a:cubicBezTo>
                      <a:cubicBezTo>
                        <a:pt x="157517" y="168147"/>
                        <a:pt x="156165" y="168199"/>
                        <a:pt x="154817" y="168199"/>
                      </a:cubicBezTo>
                      <a:cubicBezTo>
                        <a:pt x="122572" y="168199"/>
                        <a:pt x="106601" y="138652"/>
                        <a:pt x="106601" y="138652"/>
                      </a:cubicBezTo>
                      <a:cubicBezTo>
                        <a:pt x="93247" y="142987"/>
                        <a:pt x="75214" y="119141"/>
                        <a:pt x="68005" y="109759"/>
                      </a:cubicBezTo>
                      <a:cubicBezTo>
                        <a:pt x="60785" y="100366"/>
                        <a:pt x="62955" y="91705"/>
                        <a:pt x="55021" y="88971"/>
                      </a:cubicBezTo>
                      <a:cubicBezTo>
                        <a:pt x="47087" y="86257"/>
                        <a:pt x="42747" y="79418"/>
                        <a:pt x="35538" y="66761"/>
                      </a:cubicBezTo>
                      <a:cubicBezTo>
                        <a:pt x="28324" y="54120"/>
                        <a:pt x="35538" y="48697"/>
                        <a:pt x="35538" y="48697"/>
                      </a:cubicBezTo>
                      <a:cubicBezTo>
                        <a:pt x="28740" y="51030"/>
                        <a:pt x="22554" y="46905"/>
                        <a:pt x="18585" y="39305"/>
                      </a:cubicBezTo>
                      <a:cubicBezTo>
                        <a:pt x="14620" y="31730"/>
                        <a:pt x="3755" y="21756"/>
                        <a:pt x="3261" y="20999"/>
                      </a:cubicBezTo>
                      <a:lnTo>
                        <a:pt x="3251" y="21020"/>
                      </a:lnTo>
                      <a:cubicBezTo>
                        <a:pt x="2351" y="19722"/>
                        <a:pt x="1333" y="18584"/>
                        <a:pt x="187" y="17642"/>
                      </a:cubicBezTo>
                      <a:cubicBezTo>
                        <a:pt x="36623" y="-793"/>
                        <a:pt x="57181" y="46535"/>
                        <a:pt x="57181" y="46535"/>
                      </a:cubicBezTo>
                      <a:cubicBezTo>
                        <a:pt x="70889" y="44372"/>
                        <a:pt x="91447" y="86993"/>
                        <a:pt x="91447" y="86993"/>
                      </a:cubicBezTo>
                      <a:cubicBezTo>
                        <a:pt x="115250" y="93862"/>
                        <a:pt x="132933" y="116973"/>
                        <a:pt x="132933" y="116973"/>
                      </a:cubicBezTo>
                      <a:cubicBezTo>
                        <a:pt x="148076" y="116612"/>
                        <a:pt x="175493" y="132874"/>
                        <a:pt x="175493" y="132874"/>
                      </a:cubicBezTo>
                      <a:cubicBezTo>
                        <a:pt x="209405" y="125279"/>
                        <a:pt x="228523" y="141170"/>
                        <a:pt x="228523" y="141170"/>
                      </a:cubicBezTo>
                      <a:cubicBezTo>
                        <a:pt x="248726" y="127812"/>
                        <a:pt x="279013" y="142982"/>
                        <a:pt x="279013" y="142982"/>
                      </a:cubicBezTo>
                      <a:cubicBezTo>
                        <a:pt x="297046" y="128178"/>
                        <a:pt x="323023" y="132874"/>
                        <a:pt x="323023" y="132874"/>
                      </a:cubicBezTo>
                      <a:cubicBezTo>
                        <a:pt x="338187" y="111200"/>
                        <a:pt x="367764" y="115165"/>
                        <a:pt x="367764" y="115165"/>
                      </a:cubicBezTo>
                      <a:cubicBezTo>
                        <a:pt x="382197" y="93862"/>
                        <a:pt x="407800" y="89146"/>
                        <a:pt x="407800" y="89146"/>
                      </a:cubicBezTo>
                      <a:cubicBezTo>
                        <a:pt x="411039" y="79037"/>
                        <a:pt x="426563" y="72178"/>
                        <a:pt x="426563" y="72178"/>
                      </a:cubicBezTo>
                      <a:cubicBezTo>
                        <a:pt x="432327" y="59537"/>
                        <a:pt x="448195" y="54841"/>
                        <a:pt x="448195" y="54841"/>
                      </a:cubicBezTo>
                      <a:cubicBezTo>
                        <a:pt x="455065" y="25221"/>
                        <a:pt x="474517" y="20525"/>
                        <a:pt x="474517" y="20525"/>
                      </a:cubicBezTo>
                      <a:cubicBezTo>
                        <a:pt x="474517" y="20525"/>
                        <a:pt x="484277" y="4634"/>
                        <a:pt x="505549" y="654"/>
                      </a:cubicBezTo>
                      <a:cubicBezTo>
                        <a:pt x="526832" y="-3316"/>
                        <a:pt x="532612" y="12935"/>
                        <a:pt x="532612" y="12935"/>
                      </a:cubicBezTo>
                      <a:cubicBezTo>
                        <a:pt x="509524" y="11143"/>
                        <a:pt x="490756" y="46911"/>
                        <a:pt x="487521" y="60628"/>
                      </a:cubicBezTo>
                      <a:cubicBezTo>
                        <a:pt x="484277" y="74346"/>
                        <a:pt x="469483" y="73620"/>
                        <a:pt x="464423" y="87349"/>
                      </a:cubicBezTo>
                      <a:cubicBezTo>
                        <a:pt x="459374" y="101087"/>
                        <a:pt x="443141" y="109759"/>
                        <a:pt x="443141" y="109759"/>
                      </a:cubicBezTo>
                      <a:cubicBezTo>
                        <a:pt x="430517" y="144424"/>
                        <a:pt x="398410" y="147323"/>
                        <a:pt x="398410" y="147323"/>
                      </a:cubicBezTo>
                      <a:cubicBezTo>
                        <a:pt x="368844" y="176216"/>
                        <a:pt x="339431" y="167184"/>
                        <a:pt x="339431" y="167184"/>
                      </a:cubicBezTo>
                      <a:cubicBezTo>
                        <a:pt x="316169" y="185979"/>
                        <a:pt x="292377" y="179352"/>
                        <a:pt x="292377" y="179352"/>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5" name="Free-form: Shape 1743">
                  <a:extLst>
                    <a:ext uri="{FF2B5EF4-FFF2-40B4-BE49-F238E27FC236}">
                      <a16:creationId xmlns:a16="http://schemas.microsoft.com/office/drawing/2014/main" id="{E822FBE1-7EAB-80D5-6810-B209D462450C}"/>
                    </a:ext>
                  </a:extLst>
                </p:cNvPr>
                <p:cNvSpPr/>
                <p:nvPr/>
              </p:nvSpPr>
              <p:spPr>
                <a:xfrm>
                  <a:off x="5070746" y="4944256"/>
                  <a:ext cx="537839" cy="184344"/>
                </a:xfrm>
                <a:custGeom>
                  <a:avLst/>
                  <a:gdLst>
                    <a:gd name="connsiteX0" fmla="*/ 103535 w 537839"/>
                    <a:gd name="connsiteY0" fmla="*/ 125809 h 184344"/>
                    <a:gd name="connsiteX1" fmla="*/ 151752 w 537839"/>
                    <a:gd name="connsiteY1" fmla="*/ 155356 h 184344"/>
                    <a:gd name="connsiteX2" fmla="*/ 155840 w 537839"/>
                    <a:gd name="connsiteY2" fmla="*/ 155197 h 184344"/>
                    <a:gd name="connsiteX3" fmla="*/ 214269 w 537839"/>
                    <a:gd name="connsiteY3" fmla="*/ 163755 h 184344"/>
                    <a:gd name="connsiteX4" fmla="*/ 289311 w 537839"/>
                    <a:gd name="connsiteY4" fmla="*/ 166510 h 184344"/>
                    <a:gd name="connsiteX5" fmla="*/ 336376 w 537839"/>
                    <a:gd name="connsiteY5" fmla="*/ 154342 h 184344"/>
                    <a:gd name="connsiteX6" fmla="*/ 395355 w 537839"/>
                    <a:gd name="connsiteY6" fmla="*/ 134481 h 184344"/>
                    <a:gd name="connsiteX7" fmla="*/ 440086 w 537839"/>
                    <a:gd name="connsiteY7" fmla="*/ 96916 h 184344"/>
                    <a:gd name="connsiteX8" fmla="*/ 461369 w 537839"/>
                    <a:gd name="connsiteY8" fmla="*/ 74506 h 184344"/>
                    <a:gd name="connsiteX9" fmla="*/ 484467 w 537839"/>
                    <a:gd name="connsiteY9" fmla="*/ 47786 h 184344"/>
                    <a:gd name="connsiteX10" fmla="*/ 529557 w 537839"/>
                    <a:gd name="connsiteY10" fmla="*/ 93 h 184344"/>
                    <a:gd name="connsiteX11" fmla="*/ 534241 w 537839"/>
                    <a:gd name="connsiteY11" fmla="*/ 3342 h 184344"/>
                    <a:gd name="connsiteX12" fmla="*/ 538026 w 537839"/>
                    <a:gd name="connsiteY12" fmla="*/ 3471 h 184344"/>
                    <a:gd name="connsiteX13" fmla="*/ 512537 w 537839"/>
                    <a:gd name="connsiteY13" fmla="*/ 32086 h 184344"/>
                    <a:gd name="connsiteX14" fmla="*/ 496941 w 537839"/>
                    <a:gd name="connsiteY14" fmla="*/ 66602 h 184344"/>
                    <a:gd name="connsiteX15" fmla="*/ 451126 w 537839"/>
                    <a:gd name="connsiteY15" fmla="*/ 119584 h 184344"/>
                    <a:gd name="connsiteX16" fmla="*/ 428470 w 537839"/>
                    <a:gd name="connsiteY16" fmla="*/ 129028 h 184344"/>
                    <a:gd name="connsiteX17" fmla="*/ 393998 w 537839"/>
                    <a:gd name="connsiteY17" fmla="*/ 159563 h 184344"/>
                    <a:gd name="connsiteX18" fmla="*/ 372263 w 537839"/>
                    <a:gd name="connsiteY18" fmla="*/ 163755 h 184344"/>
                    <a:gd name="connsiteX19" fmla="*/ 335893 w 537839"/>
                    <a:gd name="connsiteY19" fmla="*/ 174939 h 184344"/>
                    <a:gd name="connsiteX20" fmla="*/ 317958 w 537839"/>
                    <a:gd name="connsiteY20" fmla="*/ 174939 h 184344"/>
                    <a:gd name="connsiteX21" fmla="*/ 281110 w 537839"/>
                    <a:gd name="connsiteY21" fmla="*/ 181536 h 184344"/>
                    <a:gd name="connsiteX22" fmla="*/ 251353 w 537839"/>
                    <a:gd name="connsiteY22" fmla="*/ 181072 h 184344"/>
                    <a:gd name="connsiteX23" fmla="*/ 204612 w 537839"/>
                    <a:gd name="connsiteY23" fmla="*/ 184373 h 184344"/>
                    <a:gd name="connsiteX24" fmla="*/ 149346 w 537839"/>
                    <a:gd name="connsiteY24" fmla="*/ 174939 h 184344"/>
                    <a:gd name="connsiteX25" fmla="*/ 118663 w 537839"/>
                    <a:gd name="connsiteY25" fmla="*/ 152442 h 184344"/>
                    <a:gd name="connsiteX26" fmla="*/ 83240 w 537839"/>
                    <a:gd name="connsiteY26" fmla="*/ 141659 h 184344"/>
                    <a:gd name="connsiteX27" fmla="*/ 69542 w 537839"/>
                    <a:gd name="connsiteY27" fmla="*/ 119481 h 184344"/>
                    <a:gd name="connsiteX28" fmla="*/ 37522 w 537839"/>
                    <a:gd name="connsiteY28" fmla="*/ 96880 h 184344"/>
                    <a:gd name="connsiteX29" fmla="*/ 7817 w 537839"/>
                    <a:gd name="connsiteY29" fmla="*/ 46766 h 184344"/>
                    <a:gd name="connsiteX30" fmla="*/ 186 w 537839"/>
                    <a:gd name="connsiteY30" fmla="*/ 8177 h 184344"/>
                    <a:gd name="connsiteX31" fmla="*/ 196 w 537839"/>
                    <a:gd name="connsiteY31" fmla="*/ 8156 h 184344"/>
                    <a:gd name="connsiteX32" fmla="*/ 15520 w 537839"/>
                    <a:gd name="connsiteY32" fmla="*/ 26462 h 184344"/>
                    <a:gd name="connsiteX33" fmla="*/ 32473 w 537839"/>
                    <a:gd name="connsiteY33" fmla="*/ 35855 h 184344"/>
                    <a:gd name="connsiteX34" fmla="*/ 32473 w 537839"/>
                    <a:gd name="connsiteY34" fmla="*/ 53919 h 184344"/>
                    <a:gd name="connsiteX35" fmla="*/ 51956 w 537839"/>
                    <a:gd name="connsiteY35" fmla="*/ 76128 h 184344"/>
                    <a:gd name="connsiteX36" fmla="*/ 64939 w 537839"/>
                    <a:gd name="connsiteY36" fmla="*/ 96916 h 184344"/>
                    <a:gd name="connsiteX37" fmla="*/ 103535 w 537839"/>
                    <a:gd name="connsiteY37" fmla="*/ 125809 h 18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7839" h="184344">
                      <a:moveTo>
                        <a:pt x="103535" y="125809"/>
                      </a:moveTo>
                      <a:cubicBezTo>
                        <a:pt x="103535" y="125809"/>
                        <a:pt x="119501" y="155356"/>
                        <a:pt x="151752" y="155356"/>
                      </a:cubicBezTo>
                      <a:cubicBezTo>
                        <a:pt x="153099" y="155356"/>
                        <a:pt x="154452" y="155305"/>
                        <a:pt x="155840" y="155197"/>
                      </a:cubicBezTo>
                      <a:cubicBezTo>
                        <a:pt x="155840" y="155197"/>
                        <a:pt x="192266" y="177864"/>
                        <a:pt x="214269" y="163755"/>
                      </a:cubicBezTo>
                      <a:cubicBezTo>
                        <a:pt x="214269" y="163755"/>
                        <a:pt x="245661" y="182282"/>
                        <a:pt x="289311" y="166510"/>
                      </a:cubicBezTo>
                      <a:cubicBezTo>
                        <a:pt x="289311" y="166510"/>
                        <a:pt x="313104" y="173137"/>
                        <a:pt x="336376" y="154342"/>
                      </a:cubicBezTo>
                      <a:cubicBezTo>
                        <a:pt x="336376" y="154342"/>
                        <a:pt x="365789" y="163374"/>
                        <a:pt x="395355" y="134481"/>
                      </a:cubicBezTo>
                      <a:cubicBezTo>
                        <a:pt x="395355" y="134481"/>
                        <a:pt x="427462" y="131582"/>
                        <a:pt x="440086" y="96916"/>
                      </a:cubicBezTo>
                      <a:cubicBezTo>
                        <a:pt x="440086" y="96916"/>
                        <a:pt x="456314" y="88245"/>
                        <a:pt x="461369" y="74506"/>
                      </a:cubicBezTo>
                      <a:cubicBezTo>
                        <a:pt x="466428" y="60778"/>
                        <a:pt x="481222" y="61504"/>
                        <a:pt x="484467" y="47786"/>
                      </a:cubicBezTo>
                      <a:cubicBezTo>
                        <a:pt x="487701" y="34068"/>
                        <a:pt x="506464" y="-1694"/>
                        <a:pt x="529557" y="93"/>
                      </a:cubicBezTo>
                      <a:lnTo>
                        <a:pt x="534241" y="3342"/>
                      </a:lnTo>
                      <a:cubicBezTo>
                        <a:pt x="535496" y="3290"/>
                        <a:pt x="536761" y="3321"/>
                        <a:pt x="538026" y="3471"/>
                      </a:cubicBezTo>
                      <a:cubicBezTo>
                        <a:pt x="520080" y="5139"/>
                        <a:pt x="513483" y="20268"/>
                        <a:pt x="512537" y="32086"/>
                      </a:cubicBezTo>
                      <a:cubicBezTo>
                        <a:pt x="512537" y="32086"/>
                        <a:pt x="495064" y="34923"/>
                        <a:pt x="496941" y="66602"/>
                      </a:cubicBezTo>
                      <a:cubicBezTo>
                        <a:pt x="496941" y="66602"/>
                        <a:pt x="469071" y="60469"/>
                        <a:pt x="451126" y="119584"/>
                      </a:cubicBezTo>
                      <a:cubicBezTo>
                        <a:pt x="451126" y="119584"/>
                        <a:pt x="438857" y="117189"/>
                        <a:pt x="428470" y="129028"/>
                      </a:cubicBezTo>
                      <a:cubicBezTo>
                        <a:pt x="418083" y="140866"/>
                        <a:pt x="393998" y="159563"/>
                        <a:pt x="393998" y="159563"/>
                      </a:cubicBezTo>
                      <a:cubicBezTo>
                        <a:pt x="393998" y="159563"/>
                        <a:pt x="381719" y="157328"/>
                        <a:pt x="372263" y="163755"/>
                      </a:cubicBezTo>
                      <a:cubicBezTo>
                        <a:pt x="362827" y="170181"/>
                        <a:pt x="335893" y="174939"/>
                        <a:pt x="335893" y="174939"/>
                      </a:cubicBezTo>
                      <a:cubicBezTo>
                        <a:pt x="335893" y="174939"/>
                        <a:pt x="327887" y="171170"/>
                        <a:pt x="317958" y="174939"/>
                      </a:cubicBezTo>
                      <a:cubicBezTo>
                        <a:pt x="308034" y="178698"/>
                        <a:pt x="287738" y="176335"/>
                        <a:pt x="281110" y="181536"/>
                      </a:cubicBezTo>
                      <a:cubicBezTo>
                        <a:pt x="281110" y="181536"/>
                        <a:pt x="267422" y="177313"/>
                        <a:pt x="251353" y="181072"/>
                      </a:cubicBezTo>
                      <a:cubicBezTo>
                        <a:pt x="235305" y="184852"/>
                        <a:pt x="213117" y="173477"/>
                        <a:pt x="204612" y="184373"/>
                      </a:cubicBezTo>
                      <a:cubicBezTo>
                        <a:pt x="204612" y="184373"/>
                        <a:pt x="178640" y="162195"/>
                        <a:pt x="149346" y="174939"/>
                      </a:cubicBezTo>
                      <a:cubicBezTo>
                        <a:pt x="149346" y="174939"/>
                        <a:pt x="136609" y="154532"/>
                        <a:pt x="118663" y="152442"/>
                      </a:cubicBezTo>
                      <a:cubicBezTo>
                        <a:pt x="100707" y="150330"/>
                        <a:pt x="87950" y="139609"/>
                        <a:pt x="83240" y="141659"/>
                      </a:cubicBezTo>
                      <a:cubicBezTo>
                        <a:pt x="83240" y="141659"/>
                        <a:pt x="81831" y="131690"/>
                        <a:pt x="69542" y="119481"/>
                      </a:cubicBezTo>
                      <a:cubicBezTo>
                        <a:pt x="57247" y="107292"/>
                        <a:pt x="49426" y="96880"/>
                        <a:pt x="37522" y="96880"/>
                      </a:cubicBezTo>
                      <a:cubicBezTo>
                        <a:pt x="37522" y="96880"/>
                        <a:pt x="40551" y="64254"/>
                        <a:pt x="7817" y="46766"/>
                      </a:cubicBezTo>
                      <a:cubicBezTo>
                        <a:pt x="7817" y="46766"/>
                        <a:pt x="8989" y="20587"/>
                        <a:pt x="186" y="8177"/>
                      </a:cubicBezTo>
                      <a:lnTo>
                        <a:pt x="196" y="8156"/>
                      </a:lnTo>
                      <a:cubicBezTo>
                        <a:pt x="695" y="8908"/>
                        <a:pt x="11555" y="18888"/>
                        <a:pt x="15520" y="26462"/>
                      </a:cubicBezTo>
                      <a:cubicBezTo>
                        <a:pt x="19484" y="34068"/>
                        <a:pt x="25675" y="38188"/>
                        <a:pt x="32473" y="35855"/>
                      </a:cubicBezTo>
                      <a:cubicBezTo>
                        <a:pt x="32473" y="35855"/>
                        <a:pt x="25259" y="41277"/>
                        <a:pt x="32473" y="53919"/>
                      </a:cubicBezTo>
                      <a:cubicBezTo>
                        <a:pt x="39682" y="66571"/>
                        <a:pt x="44022" y="73409"/>
                        <a:pt x="51956" y="76128"/>
                      </a:cubicBezTo>
                      <a:cubicBezTo>
                        <a:pt x="59890" y="78862"/>
                        <a:pt x="57720" y="87524"/>
                        <a:pt x="64939" y="96916"/>
                      </a:cubicBezTo>
                      <a:cubicBezTo>
                        <a:pt x="72149" y="106298"/>
                        <a:pt x="90182" y="130140"/>
                        <a:pt x="103535" y="125809"/>
                      </a:cubicBezTo>
                      <a:close/>
                    </a:path>
                  </a:pathLst>
                </a:custGeom>
                <a:solidFill>
                  <a:srgbClr val="F8B4AA"/>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6" name="Free-form: Shape 1744">
                  <a:extLst>
                    <a:ext uri="{FF2B5EF4-FFF2-40B4-BE49-F238E27FC236}">
                      <a16:creationId xmlns:a16="http://schemas.microsoft.com/office/drawing/2014/main" id="{6D94EA25-4C4A-AA1F-AC9B-778A2D2C9F02}"/>
                    </a:ext>
                  </a:extLst>
                </p:cNvPr>
                <p:cNvSpPr/>
                <p:nvPr/>
              </p:nvSpPr>
              <p:spPr>
                <a:xfrm>
                  <a:off x="5013406" y="4944447"/>
                  <a:ext cx="623077" cy="231993"/>
                </a:xfrm>
                <a:custGeom>
                  <a:avLst/>
                  <a:gdLst>
                    <a:gd name="connsiteX0" fmla="*/ 203803 w 623077"/>
                    <a:gd name="connsiteY0" fmla="*/ 213397 h 231993"/>
                    <a:gd name="connsiteX1" fmla="*/ 135625 w 623077"/>
                    <a:gd name="connsiteY1" fmla="*/ 185951 h 231993"/>
                    <a:gd name="connsiteX2" fmla="*/ 117946 w 623077"/>
                    <a:gd name="connsiteY2" fmla="*/ 180884 h 231993"/>
                    <a:gd name="connsiteX3" fmla="*/ 75797 w 623077"/>
                    <a:gd name="connsiteY3" fmla="*/ 141471 h 231993"/>
                    <a:gd name="connsiteX4" fmla="*/ 70444 w 623077"/>
                    <a:gd name="connsiteY4" fmla="*/ 138170 h 231993"/>
                    <a:gd name="connsiteX5" fmla="*/ 70444 w 623077"/>
                    <a:gd name="connsiteY5" fmla="*/ 138170 h 231993"/>
                    <a:gd name="connsiteX6" fmla="*/ 34851 w 623077"/>
                    <a:gd name="connsiteY6" fmla="*/ 90214 h 231993"/>
                    <a:gd name="connsiteX7" fmla="*/ 1788 w 623077"/>
                    <a:gd name="connsiteY7" fmla="*/ 57706 h 231993"/>
                    <a:gd name="connsiteX8" fmla="*/ 16572 w 623077"/>
                    <a:gd name="connsiteY8" fmla="*/ 6043 h 231993"/>
                    <a:gd name="connsiteX9" fmla="*/ 54453 w 623077"/>
                    <a:gd name="connsiteY9" fmla="*/ 4606 h 231993"/>
                    <a:gd name="connsiteX10" fmla="*/ 57517 w 623077"/>
                    <a:gd name="connsiteY10" fmla="*/ 7984 h 231993"/>
                    <a:gd name="connsiteX11" fmla="*/ 65148 w 623077"/>
                    <a:gd name="connsiteY11" fmla="*/ 46573 h 231993"/>
                    <a:gd name="connsiteX12" fmla="*/ 94854 w 623077"/>
                    <a:gd name="connsiteY12" fmla="*/ 96687 h 231993"/>
                    <a:gd name="connsiteX13" fmla="*/ 126873 w 623077"/>
                    <a:gd name="connsiteY13" fmla="*/ 119287 h 231993"/>
                    <a:gd name="connsiteX14" fmla="*/ 140571 w 623077"/>
                    <a:gd name="connsiteY14" fmla="*/ 141466 h 231993"/>
                    <a:gd name="connsiteX15" fmla="*/ 175995 w 623077"/>
                    <a:gd name="connsiteY15" fmla="*/ 152249 h 231993"/>
                    <a:gd name="connsiteX16" fmla="*/ 206677 w 623077"/>
                    <a:gd name="connsiteY16" fmla="*/ 174746 h 231993"/>
                    <a:gd name="connsiteX17" fmla="*/ 261944 w 623077"/>
                    <a:gd name="connsiteY17" fmla="*/ 184180 h 231993"/>
                    <a:gd name="connsiteX18" fmla="*/ 308685 w 623077"/>
                    <a:gd name="connsiteY18" fmla="*/ 180879 h 231993"/>
                    <a:gd name="connsiteX19" fmla="*/ 338441 w 623077"/>
                    <a:gd name="connsiteY19" fmla="*/ 181342 h 231993"/>
                    <a:gd name="connsiteX20" fmla="*/ 375289 w 623077"/>
                    <a:gd name="connsiteY20" fmla="*/ 174746 h 231993"/>
                    <a:gd name="connsiteX21" fmla="*/ 393224 w 623077"/>
                    <a:gd name="connsiteY21" fmla="*/ 174746 h 231993"/>
                    <a:gd name="connsiteX22" fmla="*/ 429594 w 623077"/>
                    <a:gd name="connsiteY22" fmla="*/ 163562 h 231993"/>
                    <a:gd name="connsiteX23" fmla="*/ 451329 w 623077"/>
                    <a:gd name="connsiteY23" fmla="*/ 159370 h 231993"/>
                    <a:gd name="connsiteX24" fmla="*/ 485801 w 623077"/>
                    <a:gd name="connsiteY24" fmla="*/ 128834 h 231993"/>
                    <a:gd name="connsiteX25" fmla="*/ 508457 w 623077"/>
                    <a:gd name="connsiteY25" fmla="*/ 119390 h 231993"/>
                    <a:gd name="connsiteX26" fmla="*/ 554272 w 623077"/>
                    <a:gd name="connsiteY26" fmla="*/ 66409 h 231993"/>
                    <a:gd name="connsiteX27" fmla="*/ 569868 w 623077"/>
                    <a:gd name="connsiteY27" fmla="*/ 31892 h 231993"/>
                    <a:gd name="connsiteX28" fmla="*/ 595357 w 623077"/>
                    <a:gd name="connsiteY28" fmla="*/ 3277 h 231993"/>
                    <a:gd name="connsiteX29" fmla="*/ 595367 w 623077"/>
                    <a:gd name="connsiteY29" fmla="*/ 3277 h 231993"/>
                    <a:gd name="connsiteX30" fmla="*/ 622954 w 623077"/>
                    <a:gd name="connsiteY30" fmla="*/ 37835 h 231993"/>
                    <a:gd name="connsiteX31" fmla="*/ 611776 w 623077"/>
                    <a:gd name="connsiteY31" fmla="*/ 81908 h 231993"/>
                    <a:gd name="connsiteX32" fmla="*/ 589891 w 623077"/>
                    <a:gd name="connsiteY32" fmla="*/ 102835 h 231993"/>
                    <a:gd name="connsiteX33" fmla="*/ 558499 w 623077"/>
                    <a:gd name="connsiteY33" fmla="*/ 128834 h 231993"/>
                    <a:gd name="connsiteX34" fmla="*/ 558479 w 623077"/>
                    <a:gd name="connsiteY34" fmla="*/ 128834 h 231993"/>
                    <a:gd name="connsiteX35" fmla="*/ 553445 w 623077"/>
                    <a:gd name="connsiteY35" fmla="*/ 137928 h 231993"/>
                    <a:gd name="connsiteX36" fmla="*/ 553136 w 623077"/>
                    <a:gd name="connsiteY36" fmla="*/ 138381 h 231993"/>
                    <a:gd name="connsiteX37" fmla="*/ 536826 w 623077"/>
                    <a:gd name="connsiteY37" fmla="*/ 155009 h 231993"/>
                    <a:gd name="connsiteX38" fmla="*/ 513316 w 623077"/>
                    <a:gd name="connsiteY38" fmla="*/ 163495 h 231993"/>
                    <a:gd name="connsiteX39" fmla="*/ 505362 w 623077"/>
                    <a:gd name="connsiteY39" fmla="*/ 174751 h 231993"/>
                    <a:gd name="connsiteX40" fmla="*/ 505341 w 623077"/>
                    <a:gd name="connsiteY40" fmla="*/ 174762 h 231993"/>
                    <a:gd name="connsiteX41" fmla="*/ 452687 w 623077"/>
                    <a:gd name="connsiteY41" fmla="*/ 198958 h 231993"/>
                    <a:gd name="connsiteX42" fmla="*/ 385959 w 623077"/>
                    <a:gd name="connsiteY42" fmla="*/ 219906 h 231993"/>
                    <a:gd name="connsiteX43" fmla="*/ 331849 w 623077"/>
                    <a:gd name="connsiteY43" fmla="*/ 226049 h 231993"/>
                    <a:gd name="connsiteX44" fmla="*/ 273045 w 623077"/>
                    <a:gd name="connsiteY44" fmla="*/ 226765 h 231993"/>
                    <a:gd name="connsiteX45" fmla="*/ 203803 w 623077"/>
                    <a:gd name="connsiteY45" fmla="*/ 213397 h 23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23077" h="231993">
                      <a:moveTo>
                        <a:pt x="203803" y="213397"/>
                      </a:moveTo>
                      <a:cubicBezTo>
                        <a:pt x="159787" y="208341"/>
                        <a:pt x="135625" y="185951"/>
                        <a:pt x="135625" y="185951"/>
                      </a:cubicBezTo>
                      <a:cubicBezTo>
                        <a:pt x="125521" y="184504"/>
                        <a:pt x="117946" y="180884"/>
                        <a:pt x="117946" y="180884"/>
                      </a:cubicBezTo>
                      <a:cubicBezTo>
                        <a:pt x="101718" y="173551"/>
                        <a:pt x="87398" y="160436"/>
                        <a:pt x="75797" y="141471"/>
                      </a:cubicBezTo>
                      <a:cubicBezTo>
                        <a:pt x="75797" y="141471"/>
                        <a:pt x="73705" y="140395"/>
                        <a:pt x="70444" y="138170"/>
                      </a:cubicBezTo>
                      <a:lnTo>
                        <a:pt x="70444" y="138170"/>
                      </a:lnTo>
                      <a:cubicBezTo>
                        <a:pt x="60983" y="131795"/>
                        <a:pt x="41659" y="116012"/>
                        <a:pt x="34851" y="90214"/>
                      </a:cubicBezTo>
                      <a:cubicBezTo>
                        <a:pt x="34851" y="90214"/>
                        <a:pt x="11049" y="85878"/>
                        <a:pt x="1788" y="57706"/>
                      </a:cubicBezTo>
                      <a:cubicBezTo>
                        <a:pt x="-2552" y="32423"/>
                        <a:pt x="1788" y="18695"/>
                        <a:pt x="16572" y="6043"/>
                      </a:cubicBezTo>
                      <a:cubicBezTo>
                        <a:pt x="31365" y="-6599"/>
                        <a:pt x="54453" y="4606"/>
                        <a:pt x="54453" y="4606"/>
                      </a:cubicBezTo>
                      <a:cubicBezTo>
                        <a:pt x="55599" y="5553"/>
                        <a:pt x="56618" y="6686"/>
                        <a:pt x="57517" y="7984"/>
                      </a:cubicBezTo>
                      <a:cubicBezTo>
                        <a:pt x="66321" y="20394"/>
                        <a:pt x="65148" y="46573"/>
                        <a:pt x="65148" y="46573"/>
                      </a:cubicBezTo>
                      <a:cubicBezTo>
                        <a:pt x="97882" y="64061"/>
                        <a:pt x="94854" y="96687"/>
                        <a:pt x="94854" y="96687"/>
                      </a:cubicBezTo>
                      <a:cubicBezTo>
                        <a:pt x="106752" y="96687"/>
                        <a:pt x="114578" y="107094"/>
                        <a:pt x="126873" y="119287"/>
                      </a:cubicBezTo>
                      <a:cubicBezTo>
                        <a:pt x="139162" y="131497"/>
                        <a:pt x="140571" y="141466"/>
                        <a:pt x="140571" y="141466"/>
                      </a:cubicBezTo>
                      <a:cubicBezTo>
                        <a:pt x="145281" y="139416"/>
                        <a:pt x="158034" y="150137"/>
                        <a:pt x="175995" y="152249"/>
                      </a:cubicBezTo>
                      <a:cubicBezTo>
                        <a:pt x="193940" y="154339"/>
                        <a:pt x="206677" y="174746"/>
                        <a:pt x="206677" y="174746"/>
                      </a:cubicBezTo>
                      <a:cubicBezTo>
                        <a:pt x="235971" y="162001"/>
                        <a:pt x="261944" y="184180"/>
                        <a:pt x="261944" y="184180"/>
                      </a:cubicBezTo>
                      <a:cubicBezTo>
                        <a:pt x="270448" y="173289"/>
                        <a:pt x="292636" y="184664"/>
                        <a:pt x="308685" y="180879"/>
                      </a:cubicBezTo>
                      <a:cubicBezTo>
                        <a:pt x="324753" y="177120"/>
                        <a:pt x="338441" y="181342"/>
                        <a:pt x="338441" y="181342"/>
                      </a:cubicBezTo>
                      <a:cubicBezTo>
                        <a:pt x="345069" y="176142"/>
                        <a:pt x="365365" y="178505"/>
                        <a:pt x="375289" y="174746"/>
                      </a:cubicBezTo>
                      <a:cubicBezTo>
                        <a:pt x="385223" y="170977"/>
                        <a:pt x="393224" y="174746"/>
                        <a:pt x="393224" y="174746"/>
                      </a:cubicBezTo>
                      <a:cubicBezTo>
                        <a:pt x="393224" y="174746"/>
                        <a:pt x="420158" y="169988"/>
                        <a:pt x="429594" y="163562"/>
                      </a:cubicBezTo>
                      <a:cubicBezTo>
                        <a:pt x="439050" y="157135"/>
                        <a:pt x="451329" y="159370"/>
                        <a:pt x="451329" y="159370"/>
                      </a:cubicBezTo>
                      <a:cubicBezTo>
                        <a:pt x="451329" y="159370"/>
                        <a:pt x="475420" y="140673"/>
                        <a:pt x="485801" y="128834"/>
                      </a:cubicBezTo>
                      <a:cubicBezTo>
                        <a:pt x="496193" y="116996"/>
                        <a:pt x="508457" y="119390"/>
                        <a:pt x="508457" y="119390"/>
                      </a:cubicBezTo>
                      <a:cubicBezTo>
                        <a:pt x="526403" y="60276"/>
                        <a:pt x="554272" y="66409"/>
                        <a:pt x="554272" y="66409"/>
                      </a:cubicBezTo>
                      <a:cubicBezTo>
                        <a:pt x="552396" y="34730"/>
                        <a:pt x="569868" y="31892"/>
                        <a:pt x="569868" y="31892"/>
                      </a:cubicBezTo>
                      <a:cubicBezTo>
                        <a:pt x="570814" y="20075"/>
                        <a:pt x="577412" y="4951"/>
                        <a:pt x="595357" y="3277"/>
                      </a:cubicBezTo>
                      <a:lnTo>
                        <a:pt x="595367" y="3277"/>
                      </a:lnTo>
                      <a:cubicBezTo>
                        <a:pt x="608192" y="4657"/>
                        <a:pt x="620666" y="16455"/>
                        <a:pt x="622954" y="37835"/>
                      </a:cubicBezTo>
                      <a:cubicBezTo>
                        <a:pt x="625479" y="61311"/>
                        <a:pt x="611776" y="81908"/>
                        <a:pt x="611776" y="81908"/>
                      </a:cubicBezTo>
                      <a:cubicBezTo>
                        <a:pt x="604916" y="95987"/>
                        <a:pt x="589984" y="102598"/>
                        <a:pt x="589891" y="102835"/>
                      </a:cubicBezTo>
                      <a:cubicBezTo>
                        <a:pt x="579756" y="125374"/>
                        <a:pt x="559183" y="128721"/>
                        <a:pt x="558499" y="128834"/>
                      </a:cubicBezTo>
                      <a:lnTo>
                        <a:pt x="558479" y="128834"/>
                      </a:lnTo>
                      <a:cubicBezTo>
                        <a:pt x="556946" y="132161"/>
                        <a:pt x="555229" y="135189"/>
                        <a:pt x="553445" y="137928"/>
                      </a:cubicBezTo>
                      <a:cubicBezTo>
                        <a:pt x="553445" y="137928"/>
                        <a:pt x="553331" y="138088"/>
                        <a:pt x="553136" y="138381"/>
                      </a:cubicBezTo>
                      <a:cubicBezTo>
                        <a:pt x="548133" y="145874"/>
                        <a:pt x="542374" y="151214"/>
                        <a:pt x="536826" y="155009"/>
                      </a:cubicBezTo>
                      <a:cubicBezTo>
                        <a:pt x="525477" y="162743"/>
                        <a:pt x="514951" y="163917"/>
                        <a:pt x="513316" y="163495"/>
                      </a:cubicBezTo>
                      <a:cubicBezTo>
                        <a:pt x="511517" y="167177"/>
                        <a:pt x="508976" y="170163"/>
                        <a:pt x="505362" y="174751"/>
                      </a:cubicBezTo>
                      <a:lnTo>
                        <a:pt x="505341" y="174762"/>
                      </a:lnTo>
                      <a:cubicBezTo>
                        <a:pt x="486943" y="191389"/>
                        <a:pt x="452687" y="198958"/>
                        <a:pt x="452687" y="198958"/>
                      </a:cubicBezTo>
                      <a:cubicBezTo>
                        <a:pt x="431404" y="224602"/>
                        <a:pt x="385959" y="219906"/>
                        <a:pt x="385959" y="219906"/>
                      </a:cubicBezTo>
                      <a:cubicBezTo>
                        <a:pt x="357827" y="234360"/>
                        <a:pt x="331849" y="226049"/>
                        <a:pt x="331849" y="226049"/>
                      </a:cubicBezTo>
                      <a:cubicBezTo>
                        <a:pt x="295053" y="239051"/>
                        <a:pt x="273045" y="226765"/>
                        <a:pt x="273045" y="226765"/>
                      </a:cubicBezTo>
                      <a:cubicBezTo>
                        <a:pt x="214976" y="233629"/>
                        <a:pt x="203803" y="213397"/>
                        <a:pt x="203803" y="213397"/>
                      </a:cubicBezTo>
                      <a:close/>
                    </a:path>
                  </a:pathLst>
                </a:custGeom>
                <a:solidFill>
                  <a:srgbClr val="D48277"/>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56" name="Free-form: Shape 1644">
                <a:extLst>
                  <a:ext uri="{FF2B5EF4-FFF2-40B4-BE49-F238E27FC236}">
                    <a16:creationId xmlns:a16="http://schemas.microsoft.com/office/drawing/2014/main" id="{3648BCDA-73C9-D16A-B780-AFCF60766487}"/>
                  </a:ext>
                </a:extLst>
              </p:cNvPr>
              <p:cNvSpPr/>
              <p:nvPr/>
            </p:nvSpPr>
            <p:spPr>
              <a:xfrm>
                <a:off x="5016963" y="4948960"/>
                <a:ext cx="50730" cy="64765"/>
              </a:xfrm>
              <a:custGeom>
                <a:avLst/>
                <a:gdLst>
                  <a:gd name="connsiteX0" fmla="*/ 41887 w 50730"/>
                  <a:gd name="connsiteY0" fmla="*/ 41826 h 64765"/>
                  <a:gd name="connsiteX1" fmla="*/ 48360 w 50730"/>
                  <a:gd name="connsiteY1" fmla="*/ 9791 h 64765"/>
                  <a:gd name="connsiteX2" fmla="*/ 19436 w 50730"/>
                  <a:gd name="connsiteY2" fmla="*/ 1403 h 64765"/>
                  <a:gd name="connsiteX3" fmla="*/ 375 w 50730"/>
                  <a:gd name="connsiteY3" fmla="*/ 34967 h 64765"/>
                  <a:gd name="connsiteX4" fmla="*/ 23997 w 50730"/>
                  <a:gd name="connsiteY4" fmla="*/ 63180 h 64765"/>
                  <a:gd name="connsiteX5" fmla="*/ 41887 w 50730"/>
                  <a:gd name="connsiteY5" fmla="*/ 41826 h 6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30" h="64765">
                    <a:moveTo>
                      <a:pt x="41887" y="41826"/>
                    </a:moveTo>
                    <a:cubicBezTo>
                      <a:pt x="49553" y="38396"/>
                      <a:pt x="54094" y="17428"/>
                      <a:pt x="48360" y="9791"/>
                    </a:cubicBezTo>
                    <a:cubicBezTo>
                      <a:pt x="42668" y="2160"/>
                      <a:pt x="25139" y="-2407"/>
                      <a:pt x="19436" y="1403"/>
                    </a:cubicBezTo>
                    <a:cubicBezTo>
                      <a:pt x="13724" y="5214"/>
                      <a:pt x="-1522" y="13983"/>
                      <a:pt x="375" y="34967"/>
                    </a:cubicBezTo>
                    <a:cubicBezTo>
                      <a:pt x="2293" y="55945"/>
                      <a:pt x="17518" y="69663"/>
                      <a:pt x="23997" y="63180"/>
                    </a:cubicBezTo>
                    <a:cubicBezTo>
                      <a:pt x="30476" y="56702"/>
                      <a:pt x="30857" y="46795"/>
                      <a:pt x="41887" y="4182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 name="Free-form: Shape 1645">
                <a:extLst>
                  <a:ext uri="{FF2B5EF4-FFF2-40B4-BE49-F238E27FC236}">
                    <a16:creationId xmlns:a16="http://schemas.microsoft.com/office/drawing/2014/main" id="{AD68B0C9-3B1A-AE6E-C7E7-11A301F41CAD}"/>
                  </a:ext>
                </a:extLst>
              </p:cNvPr>
              <p:cNvSpPr/>
              <p:nvPr/>
            </p:nvSpPr>
            <p:spPr>
              <a:xfrm>
                <a:off x="5052833" y="5001072"/>
                <a:ext cx="51624" cy="60470"/>
              </a:xfrm>
              <a:custGeom>
                <a:avLst/>
                <a:gdLst>
                  <a:gd name="connsiteX0" fmla="*/ 35348 w 51624"/>
                  <a:gd name="connsiteY0" fmla="*/ 3437 h 60470"/>
                  <a:gd name="connsiteX1" fmla="*/ 3365 w 51624"/>
                  <a:gd name="connsiteY1" fmla="*/ 6877 h 60470"/>
                  <a:gd name="connsiteX2" fmla="*/ 12122 w 51624"/>
                  <a:gd name="connsiteY2" fmla="*/ 46924 h 60470"/>
                  <a:gd name="connsiteX3" fmla="*/ 35348 w 51624"/>
                  <a:gd name="connsiteY3" fmla="*/ 57222 h 60470"/>
                  <a:gd name="connsiteX4" fmla="*/ 51726 w 51624"/>
                  <a:gd name="connsiteY4" fmla="*/ 32804 h 60470"/>
                  <a:gd name="connsiteX5" fmla="*/ 35348 w 51624"/>
                  <a:gd name="connsiteY5" fmla="*/ 3437 h 6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24" h="60470">
                    <a:moveTo>
                      <a:pt x="35348" y="3437"/>
                    </a:moveTo>
                    <a:cubicBezTo>
                      <a:pt x="28191" y="59"/>
                      <a:pt x="9834" y="-3422"/>
                      <a:pt x="3365" y="6877"/>
                    </a:cubicBezTo>
                    <a:cubicBezTo>
                      <a:pt x="-3124" y="17186"/>
                      <a:pt x="686" y="34715"/>
                      <a:pt x="12122" y="46924"/>
                    </a:cubicBezTo>
                    <a:cubicBezTo>
                      <a:pt x="23542" y="59123"/>
                      <a:pt x="32299" y="64462"/>
                      <a:pt x="35348" y="57222"/>
                    </a:cubicBezTo>
                    <a:cubicBezTo>
                      <a:pt x="38398" y="49972"/>
                      <a:pt x="53237" y="43875"/>
                      <a:pt x="51726" y="32804"/>
                    </a:cubicBezTo>
                    <a:cubicBezTo>
                      <a:pt x="50204" y="21754"/>
                      <a:pt x="49062" y="9926"/>
                      <a:pt x="35348" y="343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 name="Free-form: Shape 1646">
                <a:extLst>
                  <a:ext uri="{FF2B5EF4-FFF2-40B4-BE49-F238E27FC236}">
                    <a16:creationId xmlns:a16="http://schemas.microsoft.com/office/drawing/2014/main" id="{AD965A8E-10FE-3327-04E6-57D8A4D1AF90}"/>
                  </a:ext>
                </a:extLst>
              </p:cNvPr>
              <p:cNvSpPr/>
              <p:nvPr/>
            </p:nvSpPr>
            <p:spPr>
              <a:xfrm>
                <a:off x="5094534" y="5051812"/>
                <a:ext cx="50952" cy="56529"/>
              </a:xfrm>
              <a:custGeom>
                <a:avLst/>
                <a:gdLst>
                  <a:gd name="connsiteX0" fmla="*/ 40868 w 50952"/>
                  <a:gd name="connsiteY0" fmla="*/ 14856 h 56529"/>
                  <a:gd name="connsiteX1" fmla="*/ 11173 w 50952"/>
                  <a:gd name="connsiteY1" fmla="*/ 757 h 56529"/>
                  <a:gd name="connsiteX2" fmla="*/ 869 w 50952"/>
                  <a:gd name="connsiteY2" fmla="*/ 22106 h 56529"/>
                  <a:gd name="connsiteX3" fmla="*/ 18783 w 50952"/>
                  <a:gd name="connsiteY3" fmla="*/ 49578 h 56529"/>
                  <a:gd name="connsiteX4" fmla="*/ 43923 w 50952"/>
                  <a:gd name="connsiteY4" fmla="*/ 51107 h 56529"/>
                  <a:gd name="connsiteX5" fmla="*/ 40868 w 50952"/>
                  <a:gd name="connsiteY5" fmla="*/ 14856 h 5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2" h="56529">
                    <a:moveTo>
                      <a:pt x="40868" y="14856"/>
                    </a:moveTo>
                    <a:cubicBezTo>
                      <a:pt x="31119" y="6658"/>
                      <a:pt x="18403" y="-2683"/>
                      <a:pt x="11173" y="757"/>
                    </a:cubicBezTo>
                    <a:cubicBezTo>
                      <a:pt x="3933" y="4176"/>
                      <a:pt x="-1790" y="13337"/>
                      <a:pt x="869" y="22106"/>
                    </a:cubicBezTo>
                    <a:cubicBezTo>
                      <a:pt x="3553" y="30891"/>
                      <a:pt x="8499" y="44228"/>
                      <a:pt x="18783" y="49578"/>
                    </a:cubicBezTo>
                    <a:cubicBezTo>
                      <a:pt x="29057" y="54907"/>
                      <a:pt x="40488" y="61396"/>
                      <a:pt x="43923" y="51107"/>
                    </a:cubicBezTo>
                    <a:cubicBezTo>
                      <a:pt x="47337" y="40798"/>
                      <a:pt x="59914" y="30881"/>
                      <a:pt x="40868" y="1485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 name="Free-form: Shape 1647">
                <a:extLst>
                  <a:ext uri="{FF2B5EF4-FFF2-40B4-BE49-F238E27FC236}">
                    <a16:creationId xmlns:a16="http://schemas.microsoft.com/office/drawing/2014/main" id="{E5FE24E1-205E-6964-A298-5F229A1E2EEE}"/>
                  </a:ext>
                </a:extLst>
              </p:cNvPr>
              <p:cNvSpPr/>
              <p:nvPr/>
            </p:nvSpPr>
            <p:spPr>
              <a:xfrm>
                <a:off x="5149082" y="5093955"/>
                <a:ext cx="61574" cy="43645"/>
              </a:xfrm>
              <a:custGeom>
                <a:avLst/>
                <a:gdLst>
                  <a:gd name="connsiteX0" fmla="*/ 37344 w 61574"/>
                  <a:gd name="connsiteY0" fmla="*/ 7431 h 43645"/>
                  <a:gd name="connsiteX1" fmla="*/ 6873 w 61574"/>
                  <a:gd name="connsiteY1" fmla="*/ 1700 h 43645"/>
                  <a:gd name="connsiteX2" fmla="*/ 3818 w 61574"/>
                  <a:gd name="connsiteY2" fmla="*/ 28405 h 43645"/>
                  <a:gd name="connsiteX3" fmla="*/ 47633 w 61574"/>
                  <a:gd name="connsiteY3" fmla="*/ 43652 h 43645"/>
                  <a:gd name="connsiteX4" fmla="*/ 61717 w 61574"/>
                  <a:gd name="connsiteY4" fmla="*/ 26113 h 43645"/>
                  <a:gd name="connsiteX5" fmla="*/ 37344 w 61574"/>
                  <a:gd name="connsiteY5" fmla="*/ 7431 h 4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74" h="43645">
                    <a:moveTo>
                      <a:pt x="37344" y="7431"/>
                    </a:moveTo>
                    <a:cubicBezTo>
                      <a:pt x="30536" y="5238"/>
                      <a:pt x="12225" y="-3630"/>
                      <a:pt x="6873" y="1700"/>
                    </a:cubicBezTo>
                    <a:cubicBezTo>
                      <a:pt x="1540" y="7040"/>
                      <a:pt x="-3401" y="21535"/>
                      <a:pt x="3818" y="28405"/>
                    </a:cubicBezTo>
                    <a:cubicBezTo>
                      <a:pt x="11079" y="35284"/>
                      <a:pt x="39632" y="43281"/>
                      <a:pt x="47633" y="43652"/>
                    </a:cubicBezTo>
                    <a:cubicBezTo>
                      <a:pt x="55619" y="44053"/>
                      <a:pt x="62473" y="36036"/>
                      <a:pt x="61717" y="26113"/>
                    </a:cubicBezTo>
                    <a:cubicBezTo>
                      <a:pt x="60967" y="16201"/>
                      <a:pt x="56385" y="13523"/>
                      <a:pt x="37344" y="743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 name="Free-form: Shape 1648">
                <a:extLst>
                  <a:ext uri="{FF2B5EF4-FFF2-40B4-BE49-F238E27FC236}">
                    <a16:creationId xmlns:a16="http://schemas.microsoft.com/office/drawing/2014/main" id="{3BBE5176-C109-1423-7515-8CD5EA2EAFB1}"/>
                  </a:ext>
                </a:extLst>
              </p:cNvPr>
              <p:cNvSpPr/>
              <p:nvPr/>
            </p:nvSpPr>
            <p:spPr>
              <a:xfrm>
                <a:off x="5217435" y="5119641"/>
                <a:ext cx="55465" cy="38079"/>
              </a:xfrm>
              <a:custGeom>
                <a:avLst/>
                <a:gdLst>
                  <a:gd name="connsiteX0" fmla="*/ 32983 w 55465"/>
                  <a:gd name="connsiteY0" fmla="*/ 801 h 38079"/>
                  <a:gd name="connsiteX1" fmla="*/ 4409 w 55465"/>
                  <a:gd name="connsiteY1" fmla="*/ 8433 h 38079"/>
                  <a:gd name="connsiteX2" fmla="*/ 7072 w 55465"/>
                  <a:gd name="connsiteY2" fmla="*/ 32841 h 38079"/>
                  <a:gd name="connsiteX3" fmla="*/ 48970 w 55465"/>
                  <a:gd name="connsiteY3" fmla="*/ 37799 h 38079"/>
                  <a:gd name="connsiteX4" fmla="*/ 32983 w 55465"/>
                  <a:gd name="connsiteY4" fmla="*/ 801 h 38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65" h="38079">
                    <a:moveTo>
                      <a:pt x="32983" y="801"/>
                    </a:moveTo>
                    <a:cubicBezTo>
                      <a:pt x="22077" y="-625"/>
                      <a:pt x="12029" y="-1099"/>
                      <a:pt x="4409" y="8433"/>
                    </a:cubicBezTo>
                    <a:cubicBezTo>
                      <a:pt x="-3201" y="17959"/>
                      <a:pt x="604" y="27511"/>
                      <a:pt x="7072" y="32841"/>
                    </a:cubicBezTo>
                    <a:cubicBezTo>
                      <a:pt x="13551" y="38181"/>
                      <a:pt x="42110" y="38562"/>
                      <a:pt x="48970" y="37799"/>
                    </a:cubicBezTo>
                    <a:cubicBezTo>
                      <a:pt x="55829" y="37037"/>
                      <a:pt x="64966" y="5003"/>
                      <a:pt x="32983" y="80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 name="Free-form: Shape 1649">
                <a:extLst>
                  <a:ext uri="{FF2B5EF4-FFF2-40B4-BE49-F238E27FC236}">
                    <a16:creationId xmlns:a16="http://schemas.microsoft.com/office/drawing/2014/main" id="{68106BDD-DC8E-4034-2921-DBAEA0ABA6C3}"/>
                  </a:ext>
                </a:extLst>
              </p:cNvPr>
              <p:cNvSpPr/>
              <p:nvPr/>
            </p:nvSpPr>
            <p:spPr>
              <a:xfrm>
                <a:off x="5282567" y="5128729"/>
                <a:ext cx="65843" cy="35032"/>
              </a:xfrm>
              <a:custGeom>
                <a:avLst/>
                <a:gdLst>
                  <a:gd name="connsiteX0" fmla="*/ 18489 w 65843"/>
                  <a:gd name="connsiteY0" fmla="*/ 503 h 35032"/>
                  <a:gd name="connsiteX1" fmla="*/ 199 w 65843"/>
                  <a:gd name="connsiteY1" fmla="*/ 15359 h 35032"/>
                  <a:gd name="connsiteX2" fmla="*/ 17342 w 65843"/>
                  <a:gd name="connsiteY2" fmla="*/ 33675 h 35032"/>
                  <a:gd name="connsiteX3" fmla="*/ 53537 w 65843"/>
                  <a:gd name="connsiteY3" fmla="*/ 30245 h 35032"/>
                  <a:gd name="connsiteX4" fmla="*/ 64572 w 65843"/>
                  <a:gd name="connsiteY4" fmla="*/ 6219 h 35032"/>
                  <a:gd name="connsiteX5" fmla="*/ 18489 w 65843"/>
                  <a:gd name="connsiteY5" fmla="*/ 503 h 3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843" h="35032">
                    <a:moveTo>
                      <a:pt x="18489" y="503"/>
                    </a:moveTo>
                    <a:cubicBezTo>
                      <a:pt x="9428" y="-1469"/>
                      <a:pt x="-172" y="2403"/>
                      <a:pt x="199" y="15359"/>
                    </a:cubicBezTo>
                    <a:cubicBezTo>
                      <a:pt x="579" y="28325"/>
                      <a:pt x="5541" y="31765"/>
                      <a:pt x="17342" y="33675"/>
                    </a:cubicBezTo>
                    <a:cubicBezTo>
                      <a:pt x="29148" y="35585"/>
                      <a:pt x="44764" y="36342"/>
                      <a:pt x="53537" y="30245"/>
                    </a:cubicBezTo>
                    <a:cubicBezTo>
                      <a:pt x="62278" y="24128"/>
                      <a:pt x="69148" y="14226"/>
                      <a:pt x="64572" y="6219"/>
                    </a:cubicBezTo>
                    <a:cubicBezTo>
                      <a:pt x="59995" y="-1789"/>
                      <a:pt x="36008" y="4303"/>
                      <a:pt x="18489" y="50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 name="Free-form: Shape 1650">
                <a:extLst>
                  <a:ext uri="{FF2B5EF4-FFF2-40B4-BE49-F238E27FC236}">
                    <a16:creationId xmlns:a16="http://schemas.microsoft.com/office/drawing/2014/main" id="{2F4A7C83-6FCA-D292-55A8-B7953D13681A}"/>
                  </a:ext>
                </a:extLst>
              </p:cNvPr>
              <p:cNvSpPr/>
              <p:nvPr/>
            </p:nvSpPr>
            <p:spPr>
              <a:xfrm>
                <a:off x="5354427" y="5126699"/>
                <a:ext cx="46012" cy="36981"/>
              </a:xfrm>
              <a:custGeom>
                <a:avLst/>
                <a:gdLst>
                  <a:gd name="connsiteX0" fmla="*/ 31168 w 46012"/>
                  <a:gd name="connsiteY0" fmla="*/ 612 h 36981"/>
                  <a:gd name="connsiteX1" fmla="*/ 4902 w 46012"/>
                  <a:gd name="connsiteY1" fmla="*/ 9001 h 36981"/>
                  <a:gd name="connsiteX2" fmla="*/ 10605 w 46012"/>
                  <a:gd name="connsiteY2" fmla="*/ 36838 h 36981"/>
                  <a:gd name="connsiteX3" fmla="*/ 44126 w 46012"/>
                  <a:gd name="connsiteY3" fmla="*/ 16632 h 36981"/>
                  <a:gd name="connsiteX4" fmla="*/ 31168 w 46012"/>
                  <a:gd name="connsiteY4" fmla="*/ 612 h 36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12" h="36981">
                    <a:moveTo>
                      <a:pt x="31168" y="612"/>
                    </a:moveTo>
                    <a:cubicBezTo>
                      <a:pt x="25054" y="1637"/>
                      <a:pt x="9078" y="-2426"/>
                      <a:pt x="4902" y="9001"/>
                    </a:cubicBezTo>
                    <a:cubicBezTo>
                      <a:pt x="712" y="20458"/>
                      <a:pt x="-5392" y="35319"/>
                      <a:pt x="10605" y="36838"/>
                    </a:cubicBezTo>
                    <a:cubicBezTo>
                      <a:pt x="26597" y="38367"/>
                      <a:pt x="39930" y="28841"/>
                      <a:pt x="44126" y="16632"/>
                    </a:cubicBezTo>
                    <a:cubicBezTo>
                      <a:pt x="48301" y="4433"/>
                      <a:pt x="47175" y="-2055"/>
                      <a:pt x="31168" y="61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 name="Free-form: Shape 1651">
                <a:extLst>
                  <a:ext uri="{FF2B5EF4-FFF2-40B4-BE49-F238E27FC236}">
                    <a16:creationId xmlns:a16="http://schemas.microsoft.com/office/drawing/2014/main" id="{E70331BD-4A81-0DD1-E4DC-5019C7031A11}"/>
                  </a:ext>
                </a:extLst>
              </p:cNvPr>
              <p:cNvSpPr/>
              <p:nvPr/>
            </p:nvSpPr>
            <p:spPr>
              <a:xfrm>
                <a:off x="5411612" y="5111221"/>
                <a:ext cx="52252" cy="44561"/>
              </a:xfrm>
              <a:custGeom>
                <a:avLst/>
                <a:gdLst>
                  <a:gd name="connsiteX0" fmla="*/ 12826 w 52252"/>
                  <a:gd name="connsiteY0" fmla="*/ 11895 h 44561"/>
                  <a:gd name="connsiteX1" fmla="*/ 639 w 52252"/>
                  <a:gd name="connsiteY1" fmla="*/ 34011 h 44561"/>
                  <a:gd name="connsiteX2" fmla="*/ 20050 w 52252"/>
                  <a:gd name="connsiteY2" fmla="*/ 42410 h 44561"/>
                  <a:gd name="connsiteX3" fmla="*/ 52430 w 52252"/>
                  <a:gd name="connsiteY3" fmla="*/ 15716 h 44561"/>
                  <a:gd name="connsiteX4" fmla="*/ 38726 w 52252"/>
                  <a:gd name="connsiteY4" fmla="*/ 458 h 44561"/>
                  <a:gd name="connsiteX5" fmla="*/ 12826 w 52252"/>
                  <a:gd name="connsiteY5" fmla="*/ 11895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52" h="44561">
                    <a:moveTo>
                      <a:pt x="12826" y="11895"/>
                    </a:moveTo>
                    <a:cubicBezTo>
                      <a:pt x="6151" y="16473"/>
                      <a:pt x="3298" y="24475"/>
                      <a:pt x="639" y="34011"/>
                    </a:cubicBezTo>
                    <a:cubicBezTo>
                      <a:pt x="-2019" y="43548"/>
                      <a:pt x="7108" y="47359"/>
                      <a:pt x="20050" y="42410"/>
                    </a:cubicBezTo>
                    <a:cubicBezTo>
                      <a:pt x="33013" y="37451"/>
                      <a:pt x="52430" y="28672"/>
                      <a:pt x="52430" y="15716"/>
                    </a:cubicBezTo>
                    <a:cubicBezTo>
                      <a:pt x="52430" y="2739"/>
                      <a:pt x="50902" y="-1452"/>
                      <a:pt x="38726" y="458"/>
                    </a:cubicBezTo>
                    <a:cubicBezTo>
                      <a:pt x="26534" y="2363"/>
                      <a:pt x="20055" y="6936"/>
                      <a:pt x="12826" y="1189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 name="Free-form: Shape 1652">
                <a:extLst>
                  <a:ext uri="{FF2B5EF4-FFF2-40B4-BE49-F238E27FC236}">
                    <a16:creationId xmlns:a16="http://schemas.microsoft.com/office/drawing/2014/main" id="{BE2C86DF-F333-208C-45F1-576E76A289A0}"/>
                  </a:ext>
                </a:extLst>
              </p:cNvPr>
              <p:cNvSpPr/>
              <p:nvPr/>
            </p:nvSpPr>
            <p:spPr>
              <a:xfrm>
                <a:off x="5475985" y="5071994"/>
                <a:ext cx="49432" cy="54970"/>
              </a:xfrm>
              <a:custGeom>
                <a:avLst/>
                <a:gdLst>
                  <a:gd name="connsiteX0" fmla="*/ 13951 w 49432"/>
                  <a:gd name="connsiteY0" fmla="*/ 20228 h 54970"/>
                  <a:gd name="connsiteX1" fmla="*/ 243 w 49432"/>
                  <a:gd name="connsiteY1" fmla="*/ 43107 h 54970"/>
                  <a:gd name="connsiteX2" fmla="*/ 17761 w 49432"/>
                  <a:gd name="connsiteY2" fmla="*/ 52654 h 54970"/>
                  <a:gd name="connsiteX3" fmla="*/ 44418 w 49432"/>
                  <a:gd name="connsiteY3" fmla="*/ 22520 h 54970"/>
                  <a:gd name="connsiteX4" fmla="*/ 44418 w 49432"/>
                  <a:gd name="connsiteY4" fmla="*/ 22 h 54970"/>
                  <a:gd name="connsiteX5" fmla="*/ 13951 w 49432"/>
                  <a:gd name="connsiteY5" fmla="*/ 20228 h 5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432" h="54970">
                    <a:moveTo>
                      <a:pt x="13951" y="20228"/>
                    </a:moveTo>
                    <a:cubicBezTo>
                      <a:pt x="8177" y="28478"/>
                      <a:pt x="1004" y="33195"/>
                      <a:pt x="243" y="43107"/>
                    </a:cubicBezTo>
                    <a:cubicBezTo>
                      <a:pt x="-518" y="53020"/>
                      <a:pt x="4809" y="58365"/>
                      <a:pt x="17761" y="52654"/>
                    </a:cubicBezTo>
                    <a:cubicBezTo>
                      <a:pt x="30709" y="46943"/>
                      <a:pt x="42505" y="35486"/>
                      <a:pt x="44418" y="22520"/>
                    </a:cubicBezTo>
                    <a:cubicBezTo>
                      <a:pt x="46310" y="9544"/>
                      <a:pt x="55077" y="22"/>
                      <a:pt x="44418" y="22"/>
                    </a:cubicBezTo>
                    <a:cubicBezTo>
                      <a:pt x="33763" y="22"/>
                      <a:pt x="26523" y="2309"/>
                      <a:pt x="13951" y="2022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 name="Free-form: Shape 1653">
                <a:extLst>
                  <a:ext uri="{FF2B5EF4-FFF2-40B4-BE49-F238E27FC236}">
                    <a16:creationId xmlns:a16="http://schemas.microsoft.com/office/drawing/2014/main" id="{D188E0BC-2EA0-A335-74EF-F944EB614C7C}"/>
                  </a:ext>
                </a:extLst>
              </p:cNvPr>
              <p:cNvSpPr/>
              <p:nvPr/>
            </p:nvSpPr>
            <p:spPr>
              <a:xfrm>
                <a:off x="5079815" y="4948720"/>
                <a:ext cx="37633" cy="26969"/>
              </a:xfrm>
              <a:custGeom>
                <a:avLst/>
                <a:gdLst>
                  <a:gd name="connsiteX0" fmla="*/ 32362 w 37633"/>
                  <a:gd name="connsiteY0" fmla="*/ 13848 h 26969"/>
                  <a:gd name="connsiteX1" fmla="*/ 12566 w 37633"/>
                  <a:gd name="connsiteY1" fmla="*/ 1268 h 26969"/>
                  <a:gd name="connsiteX2" fmla="*/ 1510 w 37633"/>
                  <a:gd name="connsiteY2" fmla="*/ 5460 h 26969"/>
                  <a:gd name="connsiteX3" fmla="*/ 22078 w 37633"/>
                  <a:gd name="connsiteY3" fmla="*/ 26820 h 26969"/>
                  <a:gd name="connsiteX4" fmla="*/ 32362 w 37633"/>
                  <a:gd name="connsiteY4" fmla="*/ 13848 h 26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33" h="26969">
                    <a:moveTo>
                      <a:pt x="32362" y="13848"/>
                    </a:moveTo>
                    <a:cubicBezTo>
                      <a:pt x="26861" y="7515"/>
                      <a:pt x="19790" y="2401"/>
                      <a:pt x="12566" y="1268"/>
                    </a:cubicBezTo>
                    <a:cubicBezTo>
                      <a:pt x="5326" y="120"/>
                      <a:pt x="-3066" y="-2161"/>
                      <a:pt x="1510" y="5460"/>
                    </a:cubicBezTo>
                    <a:cubicBezTo>
                      <a:pt x="6082" y="13081"/>
                      <a:pt x="10648" y="26438"/>
                      <a:pt x="22078" y="26820"/>
                    </a:cubicBezTo>
                    <a:cubicBezTo>
                      <a:pt x="33504" y="27190"/>
                      <a:pt x="44914" y="28339"/>
                      <a:pt x="32362" y="13848"/>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 name="Free-form: Shape 1654">
                <a:extLst>
                  <a:ext uri="{FF2B5EF4-FFF2-40B4-BE49-F238E27FC236}">
                    <a16:creationId xmlns:a16="http://schemas.microsoft.com/office/drawing/2014/main" id="{1C1BF072-3A49-5BA9-72A5-F04549FE5607}"/>
                  </a:ext>
                </a:extLst>
              </p:cNvPr>
              <p:cNvSpPr/>
              <p:nvPr/>
            </p:nvSpPr>
            <p:spPr>
              <a:xfrm>
                <a:off x="5110488" y="4981960"/>
                <a:ext cx="39044" cy="32430"/>
              </a:xfrm>
              <a:custGeom>
                <a:avLst/>
                <a:gdLst>
                  <a:gd name="connsiteX0" fmla="*/ 29870 w 39044"/>
                  <a:gd name="connsiteY0" fmla="*/ 8824 h 32430"/>
                  <a:gd name="connsiteX1" fmla="*/ 9677 w 39044"/>
                  <a:gd name="connsiteY1" fmla="*/ 446 h 32430"/>
                  <a:gd name="connsiteX2" fmla="*/ 3198 w 39044"/>
                  <a:gd name="connsiteY2" fmla="*/ 22552 h 32430"/>
                  <a:gd name="connsiteX3" fmla="*/ 30621 w 39044"/>
                  <a:gd name="connsiteY3" fmla="*/ 32099 h 32430"/>
                  <a:gd name="connsiteX4" fmla="*/ 29870 w 39044"/>
                  <a:gd name="connsiteY4" fmla="*/ 8824 h 3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44" h="32430">
                    <a:moveTo>
                      <a:pt x="29870" y="8824"/>
                    </a:moveTo>
                    <a:cubicBezTo>
                      <a:pt x="23319" y="-1124"/>
                      <a:pt x="16917" y="-316"/>
                      <a:pt x="9677" y="446"/>
                    </a:cubicBezTo>
                    <a:cubicBezTo>
                      <a:pt x="2448" y="1198"/>
                      <a:pt x="-3661" y="13026"/>
                      <a:pt x="3198" y="22552"/>
                    </a:cubicBezTo>
                    <a:cubicBezTo>
                      <a:pt x="10058" y="32099"/>
                      <a:pt x="19961" y="33243"/>
                      <a:pt x="30621" y="32099"/>
                    </a:cubicBezTo>
                    <a:cubicBezTo>
                      <a:pt x="41296" y="30961"/>
                      <a:pt x="43193" y="29041"/>
                      <a:pt x="29870" y="8824"/>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 name="Free-form: Shape 1655">
                <a:extLst>
                  <a:ext uri="{FF2B5EF4-FFF2-40B4-BE49-F238E27FC236}">
                    <a16:creationId xmlns:a16="http://schemas.microsoft.com/office/drawing/2014/main" id="{77717FE0-513A-5FBB-20B9-57E1E825A266}"/>
                  </a:ext>
                </a:extLst>
              </p:cNvPr>
              <p:cNvSpPr/>
              <p:nvPr/>
            </p:nvSpPr>
            <p:spPr>
              <a:xfrm>
                <a:off x="5143067" y="5021489"/>
                <a:ext cx="49917" cy="32371"/>
              </a:xfrm>
              <a:custGeom>
                <a:avLst/>
                <a:gdLst>
                  <a:gd name="connsiteX0" fmla="*/ 31179 w 49917"/>
                  <a:gd name="connsiteY0" fmla="*/ 7046 h 32371"/>
                  <a:gd name="connsiteX1" fmla="*/ 2234 w 49917"/>
                  <a:gd name="connsiteY1" fmla="*/ 568 h 32371"/>
                  <a:gd name="connsiteX2" fmla="*/ 14786 w 49917"/>
                  <a:gd name="connsiteY2" fmla="*/ 24214 h 32371"/>
                  <a:gd name="connsiteX3" fmla="*/ 45648 w 49917"/>
                  <a:gd name="connsiteY3" fmla="*/ 28802 h 32371"/>
                  <a:gd name="connsiteX4" fmla="*/ 31179 w 49917"/>
                  <a:gd name="connsiteY4" fmla="*/ 7046 h 32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17" h="32371">
                    <a:moveTo>
                      <a:pt x="31179" y="7046"/>
                    </a:moveTo>
                    <a:cubicBezTo>
                      <a:pt x="21748" y="620"/>
                      <a:pt x="8703" y="-961"/>
                      <a:pt x="2234" y="568"/>
                    </a:cubicBezTo>
                    <a:cubicBezTo>
                      <a:pt x="-4234" y="2098"/>
                      <a:pt x="6039" y="14667"/>
                      <a:pt x="14786" y="24214"/>
                    </a:cubicBezTo>
                    <a:cubicBezTo>
                      <a:pt x="23563" y="33751"/>
                      <a:pt x="36125" y="34503"/>
                      <a:pt x="45648" y="28802"/>
                    </a:cubicBezTo>
                    <a:cubicBezTo>
                      <a:pt x="55171" y="23071"/>
                      <a:pt x="49083" y="19255"/>
                      <a:pt x="31179" y="704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 name="Free-form: Shape 1656">
                <a:extLst>
                  <a:ext uri="{FF2B5EF4-FFF2-40B4-BE49-F238E27FC236}">
                    <a16:creationId xmlns:a16="http://schemas.microsoft.com/office/drawing/2014/main" id="{482C39A7-3A0C-57EB-D859-BDD19E6FB7C6}"/>
                  </a:ext>
                </a:extLst>
              </p:cNvPr>
              <p:cNvSpPr/>
              <p:nvPr/>
            </p:nvSpPr>
            <p:spPr>
              <a:xfrm>
                <a:off x="5185932" y="5052016"/>
                <a:ext cx="48905" cy="25047"/>
              </a:xfrm>
              <a:custGeom>
                <a:avLst/>
                <a:gdLst>
                  <a:gd name="connsiteX0" fmla="*/ 28299 w 48905"/>
                  <a:gd name="connsiteY0" fmla="*/ 1322 h 25047"/>
                  <a:gd name="connsiteX1" fmla="*/ 2018 w 48905"/>
                  <a:gd name="connsiteY1" fmla="*/ 5508 h 25047"/>
                  <a:gd name="connsiteX2" fmla="*/ 16873 w 48905"/>
                  <a:gd name="connsiteY2" fmla="*/ 23057 h 25047"/>
                  <a:gd name="connsiteX3" fmla="*/ 39730 w 48905"/>
                  <a:gd name="connsiteY3" fmla="*/ 21909 h 25047"/>
                  <a:gd name="connsiteX4" fmla="*/ 28299 w 48905"/>
                  <a:gd name="connsiteY4" fmla="*/ 1322 h 25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905" h="25047">
                    <a:moveTo>
                      <a:pt x="28299" y="1322"/>
                    </a:moveTo>
                    <a:cubicBezTo>
                      <a:pt x="17933" y="-1866"/>
                      <a:pt x="8111" y="1322"/>
                      <a:pt x="2018" y="5508"/>
                    </a:cubicBezTo>
                    <a:cubicBezTo>
                      <a:pt x="-4075" y="9700"/>
                      <a:pt x="6209" y="20395"/>
                      <a:pt x="16873" y="23057"/>
                    </a:cubicBezTo>
                    <a:cubicBezTo>
                      <a:pt x="27538" y="25735"/>
                      <a:pt x="34387" y="26116"/>
                      <a:pt x="39730" y="21909"/>
                    </a:cubicBezTo>
                    <a:cubicBezTo>
                      <a:pt x="45052" y="17723"/>
                      <a:pt x="62961" y="11991"/>
                      <a:pt x="28299" y="1322"/>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 name="Free-form: Shape 1657">
                <a:extLst>
                  <a:ext uri="{FF2B5EF4-FFF2-40B4-BE49-F238E27FC236}">
                    <a16:creationId xmlns:a16="http://schemas.microsoft.com/office/drawing/2014/main" id="{C3E08716-51DB-FA53-3CF7-1B75E31509C2}"/>
                  </a:ext>
                </a:extLst>
              </p:cNvPr>
              <p:cNvSpPr/>
              <p:nvPr/>
            </p:nvSpPr>
            <p:spPr>
              <a:xfrm>
                <a:off x="5235334" y="5065487"/>
                <a:ext cx="51645" cy="25024"/>
              </a:xfrm>
              <a:custGeom>
                <a:avLst/>
                <a:gdLst>
                  <a:gd name="connsiteX0" fmla="*/ 37928 w 51645"/>
                  <a:gd name="connsiteY0" fmla="*/ 419 h 25024"/>
                  <a:gd name="connsiteX1" fmla="*/ 5934 w 51645"/>
                  <a:gd name="connsiteY1" fmla="*/ 4250 h 25024"/>
                  <a:gd name="connsiteX2" fmla="*/ 6315 w 51645"/>
                  <a:gd name="connsiteY2" fmla="*/ 21408 h 25024"/>
                  <a:gd name="connsiteX3" fmla="*/ 46685 w 51645"/>
                  <a:gd name="connsiteY3" fmla="*/ 19497 h 25024"/>
                  <a:gd name="connsiteX4" fmla="*/ 37928 w 51645"/>
                  <a:gd name="connsiteY4" fmla="*/ 419 h 25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5" h="25024">
                    <a:moveTo>
                      <a:pt x="37928" y="419"/>
                    </a:moveTo>
                    <a:cubicBezTo>
                      <a:pt x="29552" y="-776"/>
                      <a:pt x="8978" y="810"/>
                      <a:pt x="5934" y="4250"/>
                    </a:cubicBezTo>
                    <a:cubicBezTo>
                      <a:pt x="2885" y="7669"/>
                      <a:pt x="-5502" y="17978"/>
                      <a:pt x="6315" y="21408"/>
                    </a:cubicBezTo>
                    <a:cubicBezTo>
                      <a:pt x="18111" y="24837"/>
                      <a:pt x="40216" y="28277"/>
                      <a:pt x="46685" y="19497"/>
                    </a:cubicBezTo>
                    <a:cubicBezTo>
                      <a:pt x="53154" y="10718"/>
                      <a:pt x="56588" y="3097"/>
                      <a:pt x="37928" y="419"/>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 name="Free-form: Shape 1658">
                <a:extLst>
                  <a:ext uri="{FF2B5EF4-FFF2-40B4-BE49-F238E27FC236}">
                    <a16:creationId xmlns:a16="http://schemas.microsoft.com/office/drawing/2014/main" id="{26713FC6-51B3-FEF4-3014-9254AE72FF55}"/>
                  </a:ext>
                </a:extLst>
              </p:cNvPr>
              <p:cNvSpPr/>
              <p:nvPr/>
            </p:nvSpPr>
            <p:spPr>
              <a:xfrm>
                <a:off x="5289271" y="5070393"/>
                <a:ext cx="51437" cy="32034"/>
              </a:xfrm>
              <a:custGeom>
                <a:avLst/>
                <a:gdLst>
                  <a:gd name="connsiteX0" fmla="*/ 31971 w 51437"/>
                  <a:gd name="connsiteY0" fmla="*/ 100 h 32034"/>
                  <a:gd name="connsiteX1" fmla="*/ 6832 w 51437"/>
                  <a:gd name="connsiteY1" fmla="*/ 5811 h 32034"/>
                  <a:gd name="connsiteX2" fmla="*/ 5675 w 51437"/>
                  <a:gd name="connsiteY2" fmla="*/ 25260 h 32034"/>
                  <a:gd name="connsiteX3" fmla="*/ 46055 w 51437"/>
                  <a:gd name="connsiteY3" fmla="*/ 28329 h 32034"/>
                  <a:gd name="connsiteX4" fmla="*/ 31971 w 51437"/>
                  <a:gd name="connsiteY4" fmla="*/ 100 h 32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7" h="32034">
                    <a:moveTo>
                      <a:pt x="31971" y="100"/>
                    </a:moveTo>
                    <a:cubicBezTo>
                      <a:pt x="22443" y="-312"/>
                      <a:pt x="10642" y="852"/>
                      <a:pt x="6832" y="5811"/>
                    </a:cubicBezTo>
                    <a:cubicBezTo>
                      <a:pt x="3032" y="10769"/>
                      <a:pt x="-5360" y="23370"/>
                      <a:pt x="5675" y="25260"/>
                    </a:cubicBezTo>
                    <a:cubicBezTo>
                      <a:pt x="16731" y="27170"/>
                      <a:pt x="39582" y="37469"/>
                      <a:pt x="46055" y="28329"/>
                    </a:cubicBezTo>
                    <a:cubicBezTo>
                      <a:pt x="52529" y="19178"/>
                      <a:pt x="58628" y="1243"/>
                      <a:pt x="31971" y="10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 name="Free-form: Shape 1659">
                <a:extLst>
                  <a:ext uri="{FF2B5EF4-FFF2-40B4-BE49-F238E27FC236}">
                    <a16:creationId xmlns:a16="http://schemas.microsoft.com/office/drawing/2014/main" id="{9FF2C5E3-FB51-C70F-A7F0-F2DB2D68DB04}"/>
                  </a:ext>
                </a:extLst>
              </p:cNvPr>
              <p:cNvSpPr/>
              <p:nvPr/>
            </p:nvSpPr>
            <p:spPr>
              <a:xfrm>
                <a:off x="5346020" y="5068413"/>
                <a:ext cx="51415" cy="35129"/>
              </a:xfrm>
              <a:custGeom>
                <a:avLst/>
                <a:gdLst>
                  <a:gd name="connsiteX0" fmla="*/ 27785 w 51415"/>
                  <a:gd name="connsiteY0" fmla="*/ 170 h 35129"/>
                  <a:gd name="connsiteX1" fmla="*/ 4538 w 51415"/>
                  <a:gd name="connsiteY1" fmla="*/ 10479 h 35129"/>
                  <a:gd name="connsiteX2" fmla="*/ 6451 w 51415"/>
                  <a:gd name="connsiteY2" fmla="*/ 30314 h 35129"/>
                  <a:gd name="connsiteX3" fmla="*/ 38825 w 51415"/>
                  <a:gd name="connsiteY3" fmla="*/ 31076 h 35129"/>
                  <a:gd name="connsiteX4" fmla="*/ 27785 w 51415"/>
                  <a:gd name="connsiteY4" fmla="*/ 170 h 35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5" h="35129">
                    <a:moveTo>
                      <a:pt x="27785" y="170"/>
                    </a:moveTo>
                    <a:cubicBezTo>
                      <a:pt x="20833" y="613"/>
                      <a:pt x="5695" y="5510"/>
                      <a:pt x="4538" y="10479"/>
                    </a:cubicBezTo>
                    <a:cubicBezTo>
                      <a:pt x="3402" y="15417"/>
                      <a:pt x="-5736" y="27245"/>
                      <a:pt x="6451" y="30314"/>
                    </a:cubicBezTo>
                    <a:cubicBezTo>
                      <a:pt x="18638" y="33363"/>
                      <a:pt x="27405" y="39073"/>
                      <a:pt x="38825" y="31076"/>
                    </a:cubicBezTo>
                    <a:cubicBezTo>
                      <a:pt x="50230" y="23059"/>
                      <a:pt x="65090" y="-2117"/>
                      <a:pt x="27785" y="170"/>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 name="Free-form: Shape 1660">
                <a:extLst>
                  <a:ext uri="{FF2B5EF4-FFF2-40B4-BE49-F238E27FC236}">
                    <a16:creationId xmlns:a16="http://schemas.microsoft.com/office/drawing/2014/main" id="{4D1234E3-2D9F-0080-012C-4818073CA570}"/>
                  </a:ext>
                </a:extLst>
              </p:cNvPr>
              <p:cNvSpPr/>
              <p:nvPr/>
            </p:nvSpPr>
            <p:spPr>
              <a:xfrm>
                <a:off x="5401789" y="5051294"/>
                <a:ext cx="54968" cy="27865"/>
              </a:xfrm>
              <a:custGeom>
                <a:avLst/>
                <a:gdLst>
                  <a:gd name="connsiteX0" fmla="*/ 22263 w 54968"/>
                  <a:gd name="connsiteY0" fmla="*/ 1657 h 27865"/>
                  <a:gd name="connsiteX1" fmla="*/ 178 w 54968"/>
                  <a:gd name="connsiteY1" fmla="*/ 13094 h 27865"/>
                  <a:gd name="connsiteX2" fmla="*/ 15794 w 54968"/>
                  <a:gd name="connsiteY2" fmla="*/ 27595 h 27865"/>
                  <a:gd name="connsiteX3" fmla="*/ 53115 w 54968"/>
                  <a:gd name="connsiteY3" fmla="*/ 13485 h 27865"/>
                  <a:gd name="connsiteX4" fmla="*/ 22263 w 54968"/>
                  <a:gd name="connsiteY4" fmla="*/ 1657 h 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68" h="27865">
                    <a:moveTo>
                      <a:pt x="22263" y="1657"/>
                    </a:moveTo>
                    <a:cubicBezTo>
                      <a:pt x="12519" y="4010"/>
                      <a:pt x="178" y="7368"/>
                      <a:pt x="178" y="13094"/>
                    </a:cubicBezTo>
                    <a:cubicBezTo>
                      <a:pt x="178" y="18825"/>
                      <a:pt x="5510" y="25684"/>
                      <a:pt x="15794" y="27595"/>
                    </a:cubicBezTo>
                    <a:cubicBezTo>
                      <a:pt x="26078" y="29505"/>
                      <a:pt x="45119" y="21863"/>
                      <a:pt x="53115" y="13485"/>
                    </a:cubicBezTo>
                    <a:cubicBezTo>
                      <a:pt x="61121" y="5087"/>
                      <a:pt x="44358" y="-3683"/>
                      <a:pt x="22263" y="165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 name="Free-form: Shape 1661">
                <a:extLst>
                  <a:ext uri="{FF2B5EF4-FFF2-40B4-BE49-F238E27FC236}">
                    <a16:creationId xmlns:a16="http://schemas.microsoft.com/office/drawing/2014/main" id="{07DB83FC-91DE-6B4E-322F-9510FB51B138}"/>
                  </a:ext>
                </a:extLst>
              </p:cNvPr>
              <p:cNvSpPr/>
              <p:nvPr/>
            </p:nvSpPr>
            <p:spPr>
              <a:xfrm>
                <a:off x="5449294" y="5025444"/>
                <a:ext cx="53864" cy="33165"/>
              </a:xfrm>
              <a:custGeom>
                <a:avLst/>
                <a:gdLst>
                  <a:gd name="connsiteX0" fmla="*/ 32263 w 53864"/>
                  <a:gd name="connsiteY0" fmla="*/ 43 h 33165"/>
                  <a:gd name="connsiteX1" fmla="*/ 1421 w 53864"/>
                  <a:gd name="connsiteY1" fmla="*/ 14533 h 33165"/>
                  <a:gd name="connsiteX2" fmla="*/ 18184 w 53864"/>
                  <a:gd name="connsiteY2" fmla="*/ 31691 h 33165"/>
                  <a:gd name="connsiteX3" fmla="*/ 51314 w 53864"/>
                  <a:gd name="connsiteY3" fmla="*/ 19883 h 33165"/>
                  <a:gd name="connsiteX4" fmla="*/ 32263 w 53864"/>
                  <a:gd name="connsiteY4" fmla="*/ 43 h 33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4" h="33165">
                    <a:moveTo>
                      <a:pt x="32263" y="43"/>
                    </a:moveTo>
                    <a:cubicBezTo>
                      <a:pt x="23383" y="212"/>
                      <a:pt x="6373" y="6912"/>
                      <a:pt x="1421" y="14533"/>
                    </a:cubicBezTo>
                    <a:cubicBezTo>
                      <a:pt x="-3531" y="22164"/>
                      <a:pt x="7124" y="28261"/>
                      <a:pt x="18184" y="31691"/>
                    </a:cubicBezTo>
                    <a:cubicBezTo>
                      <a:pt x="29229" y="35141"/>
                      <a:pt x="44830" y="33220"/>
                      <a:pt x="51314" y="19883"/>
                    </a:cubicBezTo>
                    <a:cubicBezTo>
                      <a:pt x="57788" y="6520"/>
                      <a:pt x="53217" y="-339"/>
                      <a:pt x="32263" y="43"/>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 name="Free-form: Shape 1662">
                <a:extLst>
                  <a:ext uri="{FF2B5EF4-FFF2-40B4-BE49-F238E27FC236}">
                    <a16:creationId xmlns:a16="http://schemas.microsoft.com/office/drawing/2014/main" id="{C7C21706-EF79-5B85-4B40-567377D0E57E}"/>
                  </a:ext>
                </a:extLst>
              </p:cNvPr>
              <p:cNvSpPr/>
              <p:nvPr/>
            </p:nvSpPr>
            <p:spPr>
              <a:xfrm>
                <a:off x="5488161" y="5004034"/>
                <a:ext cx="42751" cy="27596"/>
              </a:xfrm>
              <a:custGeom>
                <a:avLst/>
                <a:gdLst>
                  <a:gd name="connsiteX0" fmla="*/ 25771 w 42751"/>
                  <a:gd name="connsiteY0" fmla="*/ 476 h 27596"/>
                  <a:gd name="connsiteX1" fmla="*/ 1398 w 42751"/>
                  <a:gd name="connsiteY1" fmla="*/ 10023 h 27596"/>
                  <a:gd name="connsiteX2" fmla="*/ 19678 w 42751"/>
                  <a:gd name="connsiteY2" fmla="*/ 27191 h 27596"/>
                  <a:gd name="connsiteX3" fmla="*/ 42910 w 42751"/>
                  <a:gd name="connsiteY3" fmla="*/ 5445 h 27596"/>
                  <a:gd name="connsiteX4" fmla="*/ 25771 w 42751"/>
                  <a:gd name="connsiteY4" fmla="*/ 476 h 27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51" h="27596">
                    <a:moveTo>
                      <a:pt x="25771" y="476"/>
                    </a:moveTo>
                    <a:cubicBezTo>
                      <a:pt x="16562" y="476"/>
                      <a:pt x="7492" y="3916"/>
                      <a:pt x="1398" y="10023"/>
                    </a:cubicBezTo>
                    <a:cubicBezTo>
                      <a:pt x="-4700" y="16110"/>
                      <a:pt x="13595" y="23762"/>
                      <a:pt x="19678" y="27191"/>
                    </a:cubicBezTo>
                    <a:cubicBezTo>
                      <a:pt x="25777" y="30600"/>
                      <a:pt x="42524" y="13072"/>
                      <a:pt x="42910" y="5445"/>
                    </a:cubicBezTo>
                    <a:cubicBezTo>
                      <a:pt x="43301" y="-2176"/>
                      <a:pt x="34528" y="476"/>
                      <a:pt x="25771" y="47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 name="Free-form: Shape 1663">
                <a:extLst>
                  <a:ext uri="{FF2B5EF4-FFF2-40B4-BE49-F238E27FC236}">
                    <a16:creationId xmlns:a16="http://schemas.microsoft.com/office/drawing/2014/main" id="{440E766A-F844-0294-AE55-D27689A43246}"/>
                  </a:ext>
                </a:extLst>
              </p:cNvPr>
              <p:cNvSpPr/>
              <p:nvPr/>
            </p:nvSpPr>
            <p:spPr>
              <a:xfrm>
                <a:off x="5508723" y="4988427"/>
                <a:ext cx="39918" cy="14397"/>
              </a:xfrm>
              <a:custGeom>
                <a:avLst/>
                <a:gdLst>
                  <a:gd name="connsiteX0" fmla="*/ 26913 w 39918"/>
                  <a:gd name="connsiteY0" fmla="*/ 457 h 14397"/>
                  <a:gd name="connsiteX1" fmla="*/ 1023 w 39918"/>
                  <a:gd name="connsiteY1" fmla="*/ 8088 h 14397"/>
                  <a:gd name="connsiteX2" fmla="*/ 21205 w 39918"/>
                  <a:gd name="connsiteY2" fmla="*/ 14185 h 14397"/>
                  <a:gd name="connsiteX3" fmla="*/ 39485 w 39918"/>
                  <a:gd name="connsiteY3" fmla="*/ 4267 h 14397"/>
                  <a:gd name="connsiteX4" fmla="*/ 26913 w 39918"/>
                  <a:gd name="connsiteY4" fmla="*/ 457 h 1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18" h="14397">
                    <a:moveTo>
                      <a:pt x="26913" y="457"/>
                    </a:moveTo>
                    <a:cubicBezTo>
                      <a:pt x="20743" y="1121"/>
                      <a:pt x="5589" y="1986"/>
                      <a:pt x="1023" y="8088"/>
                    </a:cubicBezTo>
                    <a:cubicBezTo>
                      <a:pt x="-3553" y="14185"/>
                      <a:pt x="11292" y="14947"/>
                      <a:pt x="21205" y="14185"/>
                    </a:cubicBezTo>
                    <a:cubicBezTo>
                      <a:pt x="31104" y="13433"/>
                      <a:pt x="37197" y="8088"/>
                      <a:pt x="39485" y="4267"/>
                    </a:cubicBezTo>
                    <a:cubicBezTo>
                      <a:pt x="41763" y="457"/>
                      <a:pt x="37583" y="-692"/>
                      <a:pt x="26913" y="45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 name="Free-form: Shape 1664">
                <a:extLst>
                  <a:ext uri="{FF2B5EF4-FFF2-40B4-BE49-F238E27FC236}">
                    <a16:creationId xmlns:a16="http://schemas.microsoft.com/office/drawing/2014/main" id="{E039F494-E4B5-B32A-991F-59D54B62633D}"/>
                  </a:ext>
                </a:extLst>
              </p:cNvPr>
              <p:cNvSpPr/>
              <p:nvPr/>
            </p:nvSpPr>
            <p:spPr>
              <a:xfrm>
                <a:off x="5526785" y="4954095"/>
                <a:ext cx="41240" cy="30611"/>
              </a:xfrm>
              <a:custGeom>
                <a:avLst/>
                <a:gdLst>
                  <a:gd name="connsiteX0" fmla="*/ 33603 w 41240"/>
                  <a:gd name="connsiteY0" fmla="*/ 837 h 30611"/>
                  <a:gd name="connsiteX1" fmla="*/ 9229 w 41240"/>
                  <a:gd name="connsiteY1" fmla="*/ 6959 h 30611"/>
                  <a:gd name="connsiteX2" fmla="*/ 5430 w 41240"/>
                  <a:gd name="connsiteY2" fmla="*/ 30584 h 30611"/>
                  <a:gd name="connsiteX3" fmla="*/ 30944 w 41240"/>
                  <a:gd name="connsiteY3" fmla="*/ 19905 h 30611"/>
                  <a:gd name="connsiteX4" fmla="*/ 33603 w 41240"/>
                  <a:gd name="connsiteY4" fmla="*/ 837 h 30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0" h="30611">
                    <a:moveTo>
                      <a:pt x="33603" y="837"/>
                    </a:moveTo>
                    <a:cubicBezTo>
                      <a:pt x="23329" y="353"/>
                      <a:pt x="17230" y="-2583"/>
                      <a:pt x="9229" y="6959"/>
                    </a:cubicBezTo>
                    <a:cubicBezTo>
                      <a:pt x="1228" y="16486"/>
                      <a:pt x="-4479" y="31733"/>
                      <a:pt x="5430" y="30584"/>
                    </a:cubicBezTo>
                    <a:cubicBezTo>
                      <a:pt x="15333" y="29447"/>
                      <a:pt x="24846" y="29833"/>
                      <a:pt x="30944" y="19905"/>
                    </a:cubicBezTo>
                    <a:cubicBezTo>
                      <a:pt x="37038" y="9992"/>
                      <a:pt x="49594" y="1614"/>
                      <a:pt x="33603" y="837"/>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 name="Free-form: Shape 1665">
                <a:extLst>
                  <a:ext uri="{FF2B5EF4-FFF2-40B4-BE49-F238E27FC236}">
                    <a16:creationId xmlns:a16="http://schemas.microsoft.com/office/drawing/2014/main" id="{43470A59-80B0-A028-3882-0E867C547090}"/>
                  </a:ext>
                </a:extLst>
              </p:cNvPr>
              <p:cNvSpPr/>
              <p:nvPr/>
            </p:nvSpPr>
            <p:spPr>
              <a:xfrm>
                <a:off x="5557550" y="4936200"/>
                <a:ext cx="34054" cy="16417"/>
              </a:xfrm>
              <a:custGeom>
                <a:avLst/>
                <a:gdLst>
                  <a:gd name="connsiteX0" fmla="*/ 24920 w 34054"/>
                  <a:gd name="connsiteY0" fmla="*/ 36 h 16417"/>
                  <a:gd name="connsiteX1" fmla="*/ 171 w 34054"/>
                  <a:gd name="connsiteY1" fmla="*/ 9207 h 16417"/>
                  <a:gd name="connsiteX2" fmla="*/ 17695 w 34054"/>
                  <a:gd name="connsiteY2" fmla="*/ 14918 h 16417"/>
                  <a:gd name="connsiteX3" fmla="*/ 24920 w 34054"/>
                  <a:gd name="connsiteY3" fmla="*/ 36 h 16417"/>
                </a:gdLst>
                <a:ahLst/>
                <a:cxnLst>
                  <a:cxn ang="0">
                    <a:pos x="connsiteX0" y="connsiteY0"/>
                  </a:cxn>
                  <a:cxn ang="0">
                    <a:pos x="connsiteX1" y="connsiteY1"/>
                  </a:cxn>
                  <a:cxn ang="0">
                    <a:pos x="connsiteX2" y="connsiteY2"/>
                  </a:cxn>
                  <a:cxn ang="0">
                    <a:pos x="connsiteX3" y="connsiteY3"/>
                  </a:cxn>
                </a:cxnLst>
                <a:rect l="l" t="t" r="r" b="b"/>
                <a:pathLst>
                  <a:path w="34054" h="16417">
                    <a:moveTo>
                      <a:pt x="24920" y="36"/>
                    </a:moveTo>
                    <a:cubicBezTo>
                      <a:pt x="16173" y="36"/>
                      <a:pt x="-199" y="3476"/>
                      <a:pt x="171" y="9207"/>
                    </a:cubicBezTo>
                    <a:cubicBezTo>
                      <a:pt x="557" y="14918"/>
                      <a:pt x="7781" y="18734"/>
                      <a:pt x="17695" y="14918"/>
                    </a:cubicBezTo>
                    <a:cubicBezTo>
                      <a:pt x="27588" y="11102"/>
                      <a:pt x="45112" y="36"/>
                      <a:pt x="24920" y="3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 name="Free-form: Shape 1666">
                <a:extLst>
                  <a:ext uri="{FF2B5EF4-FFF2-40B4-BE49-F238E27FC236}">
                    <a16:creationId xmlns:a16="http://schemas.microsoft.com/office/drawing/2014/main" id="{B6D34752-2B4A-391F-B7EF-009E91DA6384}"/>
                  </a:ext>
                </a:extLst>
              </p:cNvPr>
              <p:cNvSpPr/>
              <p:nvPr/>
            </p:nvSpPr>
            <p:spPr>
              <a:xfrm>
                <a:off x="5592508" y="4954054"/>
                <a:ext cx="39068" cy="68744"/>
              </a:xfrm>
              <a:custGeom>
                <a:avLst/>
                <a:gdLst>
                  <a:gd name="connsiteX0" fmla="*/ 22719 w 39068"/>
                  <a:gd name="connsiteY0" fmla="*/ 875 h 68744"/>
                  <a:gd name="connsiteX1" fmla="*/ 1400 w 39068"/>
                  <a:gd name="connsiteY1" fmla="*/ 16895 h 68744"/>
                  <a:gd name="connsiteX2" fmla="*/ 17387 w 39068"/>
                  <a:gd name="connsiteY2" fmla="*/ 53141 h 68744"/>
                  <a:gd name="connsiteX3" fmla="*/ 25768 w 39068"/>
                  <a:gd name="connsiteY3" fmla="*/ 64202 h 68744"/>
                  <a:gd name="connsiteX4" fmla="*/ 22719 w 39068"/>
                  <a:gd name="connsiteY4" fmla="*/ 875 h 68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68" h="68744">
                    <a:moveTo>
                      <a:pt x="22719" y="875"/>
                    </a:moveTo>
                    <a:cubicBezTo>
                      <a:pt x="16111" y="-2894"/>
                      <a:pt x="7863" y="6606"/>
                      <a:pt x="1400" y="16895"/>
                    </a:cubicBezTo>
                    <a:cubicBezTo>
                      <a:pt x="-5074" y="27194"/>
                      <a:pt x="15870" y="42070"/>
                      <a:pt x="17387" y="53141"/>
                    </a:cubicBezTo>
                    <a:cubicBezTo>
                      <a:pt x="18914" y="64202"/>
                      <a:pt x="16250" y="75247"/>
                      <a:pt x="25768" y="64202"/>
                    </a:cubicBezTo>
                    <a:cubicBezTo>
                      <a:pt x="35281" y="53146"/>
                      <a:pt x="52044" y="17672"/>
                      <a:pt x="22719" y="875"/>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9" name="Free-form: Shape 1667">
                <a:extLst>
                  <a:ext uri="{FF2B5EF4-FFF2-40B4-BE49-F238E27FC236}">
                    <a16:creationId xmlns:a16="http://schemas.microsoft.com/office/drawing/2014/main" id="{DF70014E-E831-FFC8-D479-B14858F7825E}"/>
                  </a:ext>
                </a:extLst>
              </p:cNvPr>
              <p:cNvSpPr/>
              <p:nvPr/>
            </p:nvSpPr>
            <p:spPr>
              <a:xfrm>
                <a:off x="5577476" y="4984395"/>
                <a:ext cx="25343" cy="69103"/>
              </a:xfrm>
              <a:custGeom>
                <a:avLst/>
                <a:gdLst>
                  <a:gd name="connsiteX0" fmla="*/ 11467 w 25343"/>
                  <a:gd name="connsiteY0" fmla="*/ 676 h 69103"/>
                  <a:gd name="connsiteX1" fmla="*/ 4618 w 25343"/>
                  <a:gd name="connsiteY1" fmla="*/ 20512 h 69103"/>
                  <a:gd name="connsiteX2" fmla="*/ 3857 w 25343"/>
                  <a:gd name="connsiteY2" fmla="*/ 68936 h 69103"/>
                  <a:gd name="connsiteX3" fmla="*/ 24795 w 25343"/>
                  <a:gd name="connsiteY3" fmla="*/ 48720 h 69103"/>
                  <a:gd name="connsiteX4" fmla="*/ 11467 w 25343"/>
                  <a:gd name="connsiteY4" fmla="*/ 676 h 69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43" h="69103">
                    <a:moveTo>
                      <a:pt x="11467" y="676"/>
                    </a:moveTo>
                    <a:cubicBezTo>
                      <a:pt x="5646" y="-3217"/>
                      <a:pt x="5379" y="11356"/>
                      <a:pt x="4618" y="20512"/>
                    </a:cubicBezTo>
                    <a:cubicBezTo>
                      <a:pt x="3857" y="29667"/>
                      <a:pt x="-4515" y="72376"/>
                      <a:pt x="3857" y="68936"/>
                    </a:cubicBezTo>
                    <a:cubicBezTo>
                      <a:pt x="12243" y="65517"/>
                      <a:pt x="21761" y="69317"/>
                      <a:pt x="24795" y="48720"/>
                    </a:cubicBezTo>
                    <a:cubicBezTo>
                      <a:pt x="27854" y="28122"/>
                      <a:pt x="20620" y="6778"/>
                      <a:pt x="11467" y="676"/>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0" name="Free-form: Shape 1668">
                <a:extLst>
                  <a:ext uri="{FF2B5EF4-FFF2-40B4-BE49-F238E27FC236}">
                    <a16:creationId xmlns:a16="http://schemas.microsoft.com/office/drawing/2014/main" id="{383E775A-0F1D-2041-62EF-59D6B09AEB55}"/>
                  </a:ext>
                </a:extLst>
              </p:cNvPr>
              <p:cNvSpPr/>
              <p:nvPr/>
            </p:nvSpPr>
            <p:spPr>
              <a:xfrm>
                <a:off x="5533152" y="5016074"/>
                <a:ext cx="39505" cy="81114"/>
              </a:xfrm>
              <a:custGeom>
                <a:avLst/>
                <a:gdLst>
                  <a:gd name="connsiteX0" fmla="*/ 31431 w 39505"/>
                  <a:gd name="connsiteY0" fmla="*/ 271 h 81114"/>
                  <a:gd name="connsiteX1" fmla="*/ 10102 w 39505"/>
                  <a:gd name="connsiteY1" fmla="*/ 25425 h 81114"/>
                  <a:gd name="connsiteX2" fmla="*/ 2096 w 39505"/>
                  <a:gd name="connsiteY2" fmla="*/ 68150 h 81114"/>
                  <a:gd name="connsiteX3" fmla="*/ 12380 w 39505"/>
                  <a:gd name="connsiteY3" fmla="*/ 77290 h 81114"/>
                  <a:gd name="connsiteX4" fmla="*/ 36753 w 39505"/>
                  <a:gd name="connsiteY4" fmla="*/ 34576 h 81114"/>
                  <a:gd name="connsiteX5" fmla="*/ 31431 w 39505"/>
                  <a:gd name="connsiteY5" fmla="*/ 271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05" h="81114">
                    <a:moveTo>
                      <a:pt x="31431" y="271"/>
                    </a:moveTo>
                    <a:cubicBezTo>
                      <a:pt x="26258" y="1388"/>
                      <a:pt x="12765" y="15147"/>
                      <a:pt x="10102" y="25425"/>
                    </a:cubicBezTo>
                    <a:cubicBezTo>
                      <a:pt x="7428" y="35724"/>
                      <a:pt x="6302" y="57851"/>
                      <a:pt x="2096" y="68150"/>
                    </a:cubicBezTo>
                    <a:cubicBezTo>
                      <a:pt x="-2090" y="78448"/>
                      <a:pt x="188" y="86080"/>
                      <a:pt x="12380" y="77290"/>
                    </a:cubicBezTo>
                    <a:cubicBezTo>
                      <a:pt x="24571" y="68531"/>
                      <a:pt x="34094" y="51744"/>
                      <a:pt x="36753" y="34576"/>
                    </a:cubicBezTo>
                    <a:cubicBezTo>
                      <a:pt x="39432" y="17418"/>
                      <a:pt x="43612" y="-2407"/>
                      <a:pt x="31431" y="271"/>
                    </a:cubicBezTo>
                    <a:close/>
                  </a:path>
                </a:pathLst>
              </a:custGeom>
              <a:solidFill>
                <a:srgbClr val="E98E80"/>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81" name="Graphic 172">
                <a:extLst>
                  <a:ext uri="{FF2B5EF4-FFF2-40B4-BE49-F238E27FC236}">
                    <a16:creationId xmlns:a16="http://schemas.microsoft.com/office/drawing/2014/main" id="{3B1C5831-2D22-6D72-2BBA-093D368B4FF7}"/>
                  </a:ext>
                </a:extLst>
              </p:cNvPr>
              <p:cNvGrpSpPr/>
              <p:nvPr/>
            </p:nvGrpSpPr>
            <p:grpSpPr>
              <a:xfrm>
                <a:off x="5080331" y="4948965"/>
                <a:ext cx="516932" cy="174683"/>
                <a:chOff x="5080331" y="4948965"/>
                <a:chExt cx="516932" cy="174683"/>
              </a:xfrm>
              <a:solidFill>
                <a:srgbClr val="FAC8C3"/>
              </a:solidFill>
            </p:grpSpPr>
            <p:sp>
              <p:nvSpPr>
                <p:cNvPr id="135" name="Free-form: Shape 1723">
                  <a:extLst>
                    <a:ext uri="{FF2B5EF4-FFF2-40B4-BE49-F238E27FC236}">
                      <a16:creationId xmlns:a16="http://schemas.microsoft.com/office/drawing/2014/main" id="{9081A04F-6FD4-ED1F-3F08-C806AAD487C3}"/>
                    </a:ext>
                  </a:extLst>
                </p:cNvPr>
                <p:cNvSpPr/>
                <p:nvPr/>
              </p:nvSpPr>
              <p:spPr>
                <a:xfrm>
                  <a:off x="5080331" y="4970315"/>
                  <a:ext cx="27412" cy="44876"/>
                </a:xfrm>
                <a:custGeom>
                  <a:avLst/>
                  <a:gdLst>
                    <a:gd name="connsiteX0" fmla="*/ 2388 w 27412"/>
                    <a:gd name="connsiteY0" fmla="*/ 20943 h 44876"/>
                    <a:gd name="connsiteX1" fmla="*/ 27620 w 27412"/>
                    <a:gd name="connsiteY1" fmla="*/ 44909 h 44876"/>
                    <a:gd name="connsiteX2" fmla="*/ 208 w 27412"/>
                    <a:gd name="connsiteY2" fmla="*/ 32 h 44876"/>
                    <a:gd name="connsiteX3" fmla="*/ 2388 w 27412"/>
                    <a:gd name="connsiteY3" fmla="*/ 20943 h 44876"/>
                  </a:gdLst>
                  <a:ahLst/>
                  <a:cxnLst>
                    <a:cxn ang="0">
                      <a:pos x="connsiteX0" y="connsiteY0"/>
                    </a:cxn>
                    <a:cxn ang="0">
                      <a:pos x="connsiteX1" y="connsiteY1"/>
                    </a:cxn>
                    <a:cxn ang="0">
                      <a:pos x="connsiteX2" y="connsiteY2"/>
                    </a:cxn>
                    <a:cxn ang="0">
                      <a:pos x="connsiteX3" y="connsiteY3"/>
                    </a:cxn>
                  </a:cxnLst>
                  <a:rect l="l" t="t" r="r" b="b"/>
                  <a:pathLst>
                    <a:path w="27412" h="44876">
                      <a:moveTo>
                        <a:pt x="2388" y="20943"/>
                      </a:moveTo>
                      <a:cubicBezTo>
                        <a:pt x="2388" y="20943"/>
                        <a:pt x="15434" y="28796"/>
                        <a:pt x="27620" y="44909"/>
                      </a:cubicBezTo>
                      <a:lnTo>
                        <a:pt x="208" y="32"/>
                      </a:lnTo>
                      <a:cubicBezTo>
                        <a:pt x="208" y="32"/>
                        <a:pt x="7170" y="14404"/>
                        <a:pt x="2388" y="20943"/>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6" name="Free-form: Shape 1724">
                  <a:extLst>
                    <a:ext uri="{FF2B5EF4-FFF2-40B4-BE49-F238E27FC236}">
                      <a16:creationId xmlns:a16="http://schemas.microsoft.com/office/drawing/2014/main" id="{A5090CD9-6CDF-9D20-E3E7-85AC6E0BA16E}"/>
                    </a:ext>
                  </a:extLst>
                </p:cNvPr>
                <p:cNvSpPr/>
                <p:nvPr/>
              </p:nvSpPr>
              <p:spPr>
                <a:xfrm>
                  <a:off x="5115148" y="5036978"/>
                  <a:ext cx="36981" cy="35298"/>
                </a:xfrm>
                <a:custGeom>
                  <a:avLst/>
                  <a:gdLst>
                    <a:gd name="connsiteX0" fmla="*/ 204 w 36981"/>
                    <a:gd name="connsiteY0" fmla="*/ 26 h 35298"/>
                    <a:gd name="connsiteX1" fmla="*/ 37186 w 36981"/>
                    <a:gd name="connsiteY1" fmla="*/ 35325 h 35298"/>
                    <a:gd name="connsiteX2" fmla="*/ 204 w 36981"/>
                    <a:gd name="connsiteY2" fmla="*/ 26 h 35298"/>
                  </a:gdLst>
                  <a:ahLst/>
                  <a:cxnLst>
                    <a:cxn ang="0">
                      <a:pos x="connsiteX0" y="connsiteY0"/>
                    </a:cxn>
                    <a:cxn ang="0">
                      <a:pos x="connsiteX1" y="connsiteY1"/>
                    </a:cxn>
                    <a:cxn ang="0">
                      <a:pos x="connsiteX2" y="connsiteY2"/>
                    </a:cxn>
                  </a:cxnLst>
                  <a:rect l="l" t="t" r="r" b="b"/>
                  <a:pathLst>
                    <a:path w="36981" h="35298">
                      <a:moveTo>
                        <a:pt x="204" y="26"/>
                      </a:moveTo>
                      <a:cubicBezTo>
                        <a:pt x="204" y="26"/>
                        <a:pt x="23698" y="13976"/>
                        <a:pt x="37186" y="35325"/>
                      </a:cubicBezTo>
                      <a:cubicBezTo>
                        <a:pt x="37186" y="35325"/>
                        <a:pt x="24130" y="2215"/>
                        <a:pt x="204" y="26"/>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7" name="Free-form: Shape 1725">
                  <a:extLst>
                    <a:ext uri="{FF2B5EF4-FFF2-40B4-BE49-F238E27FC236}">
                      <a16:creationId xmlns:a16="http://schemas.microsoft.com/office/drawing/2014/main" id="{638D4BE4-9FE4-46D3-7316-243A4911FC0B}"/>
                    </a:ext>
                  </a:extLst>
                </p:cNvPr>
                <p:cNvSpPr/>
                <p:nvPr/>
              </p:nvSpPr>
              <p:spPr>
                <a:xfrm>
                  <a:off x="5158654" y="5080557"/>
                  <a:ext cx="33952" cy="12198"/>
                </a:xfrm>
                <a:custGeom>
                  <a:avLst/>
                  <a:gdLst>
                    <a:gd name="connsiteX0" fmla="*/ 201 w 33952"/>
                    <a:gd name="connsiteY0" fmla="*/ 24 h 12198"/>
                    <a:gd name="connsiteX1" fmla="*/ 34153 w 33952"/>
                    <a:gd name="connsiteY1" fmla="*/ 12222 h 12198"/>
                    <a:gd name="connsiteX2" fmla="*/ 201 w 33952"/>
                    <a:gd name="connsiteY2" fmla="*/ 24 h 12198"/>
                  </a:gdLst>
                  <a:ahLst/>
                  <a:cxnLst>
                    <a:cxn ang="0">
                      <a:pos x="connsiteX0" y="connsiteY0"/>
                    </a:cxn>
                    <a:cxn ang="0">
                      <a:pos x="connsiteX1" y="connsiteY1"/>
                    </a:cxn>
                    <a:cxn ang="0">
                      <a:pos x="connsiteX2" y="connsiteY2"/>
                    </a:cxn>
                  </a:cxnLst>
                  <a:rect l="l" t="t" r="r" b="b"/>
                  <a:pathLst>
                    <a:path w="33952" h="12198">
                      <a:moveTo>
                        <a:pt x="201" y="24"/>
                      </a:moveTo>
                      <a:lnTo>
                        <a:pt x="34153" y="12222"/>
                      </a:lnTo>
                      <a:cubicBezTo>
                        <a:pt x="34148" y="12222"/>
                        <a:pt x="11950" y="12222"/>
                        <a:pt x="201" y="2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8" name="Free-form: Shape 1726">
                  <a:extLst>
                    <a:ext uri="{FF2B5EF4-FFF2-40B4-BE49-F238E27FC236}">
                      <a16:creationId xmlns:a16="http://schemas.microsoft.com/office/drawing/2014/main" id="{74EEF54E-7853-F6FA-EBE8-9991A6B5FAE7}"/>
                    </a:ext>
                  </a:extLst>
                </p:cNvPr>
                <p:cNvSpPr/>
                <p:nvPr/>
              </p:nvSpPr>
              <p:spPr>
                <a:xfrm>
                  <a:off x="5156037" y="5074471"/>
                  <a:ext cx="25684" cy="12178"/>
                </a:xfrm>
                <a:custGeom>
                  <a:avLst/>
                  <a:gdLst>
                    <a:gd name="connsiteX0" fmla="*/ 201 w 25684"/>
                    <a:gd name="connsiteY0" fmla="*/ 24 h 12178"/>
                    <a:gd name="connsiteX1" fmla="*/ 25886 w 25684"/>
                    <a:gd name="connsiteY1" fmla="*/ 12202 h 12178"/>
                    <a:gd name="connsiteX2" fmla="*/ 201 w 25684"/>
                    <a:gd name="connsiteY2" fmla="*/ 24 h 12178"/>
                  </a:gdLst>
                  <a:ahLst/>
                  <a:cxnLst>
                    <a:cxn ang="0">
                      <a:pos x="connsiteX0" y="connsiteY0"/>
                    </a:cxn>
                    <a:cxn ang="0">
                      <a:pos x="connsiteX1" y="connsiteY1"/>
                    </a:cxn>
                    <a:cxn ang="0">
                      <a:pos x="connsiteX2" y="connsiteY2"/>
                    </a:cxn>
                  </a:cxnLst>
                  <a:rect l="l" t="t" r="r" b="b"/>
                  <a:pathLst>
                    <a:path w="25684" h="12178">
                      <a:moveTo>
                        <a:pt x="201" y="24"/>
                      </a:moveTo>
                      <a:lnTo>
                        <a:pt x="25886" y="12202"/>
                      </a:lnTo>
                      <a:cubicBezTo>
                        <a:pt x="25886" y="12202"/>
                        <a:pt x="11087" y="457"/>
                        <a:pt x="201" y="2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9" name="Free-form: Shape 1727">
                  <a:extLst>
                    <a:ext uri="{FF2B5EF4-FFF2-40B4-BE49-F238E27FC236}">
                      <a16:creationId xmlns:a16="http://schemas.microsoft.com/office/drawing/2014/main" id="{8E838AAF-DA3D-9A64-8BCC-AD7BA9C60E9F}"/>
                    </a:ext>
                  </a:extLst>
                </p:cNvPr>
                <p:cNvSpPr/>
                <p:nvPr/>
              </p:nvSpPr>
              <p:spPr>
                <a:xfrm>
                  <a:off x="5209118" y="5101906"/>
                  <a:ext cx="55703" cy="13084"/>
                </a:xfrm>
                <a:custGeom>
                  <a:avLst/>
                  <a:gdLst>
                    <a:gd name="connsiteX0" fmla="*/ 195 w 55703"/>
                    <a:gd name="connsiteY0" fmla="*/ 22 h 13084"/>
                    <a:gd name="connsiteX1" fmla="*/ 55899 w 55703"/>
                    <a:gd name="connsiteY1" fmla="*/ 13106 h 13084"/>
                    <a:gd name="connsiteX2" fmla="*/ 195 w 55703"/>
                    <a:gd name="connsiteY2" fmla="*/ 22 h 13084"/>
                  </a:gdLst>
                  <a:ahLst/>
                  <a:cxnLst>
                    <a:cxn ang="0">
                      <a:pos x="connsiteX0" y="connsiteY0"/>
                    </a:cxn>
                    <a:cxn ang="0">
                      <a:pos x="connsiteX1" y="connsiteY1"/>
                    </a:cxn>
                    <a:cxn ang="0">
                      <a:pos x="connsiteX2" y="connsiteY2"/>
                    </a:cxn>
                  </a:cxnLst>
                  <a:rect l="l" t="t" r="r" b="b"/>
                  <a:pathLst>
                    <a:path w="55703" h="13084">
                      <a:moveTo>
                        <a:pt x="195" y="22"/>
                      </a:moveTo>
                      <a:cubicBezTo>
                        <a:pt x="1949" y="897"/>
                        <a:pt x="42843" y="6118"/>
                        <a:pt x="55899" y="13106"/>
                      </a:cubicBezTo>
                      <a:lnTo>
                        <a:pt x="195" y="22"/>
                      </a:ln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0" name="Free-form: Shape 1728">
                  <a:extLst>
                    <a:ext uri="{FF2B5EF4-FFF2-40B4-BE49-F238E27FC236}">
                      <a16:creationId xmlns:a16="http://schemas.microsoft.com/office/drawing/2014/main" id="{B1B003D0-DFED-23F6-FFB7-FDF5679C856F}"/>
                    </a:ext>
                  </a:extLst>
                </p:cNvPr>
                <p:cNvSpPr/>
                <p:nvPr/>
              </p:nvSpPr>
              <p:spPr>
                <a:xfrm>
                  <a:off x="5217392" y="5108453"/>
                  <a:ext cx="46560" cy="9143"/>
                </a:xfrm>
                <a:custGeom>
                  <a:avLst/>
                  <a:gdLst>
                    <a:gd name="connsiteX0" fmla="*/ 195 w 46560"/>
                    <a:gd name="connsiteY0" fmla="*/ 25 h 9143"/>
                    <a:gd name="connsiteX1" fmla="*/ 46756 w 46560"/>
                    <a:gd name="connsiteY1" fmla="*/ 9165 h 9143"/>
                    <a:gd name="connsiteX2" fmla="*/ 195 w 46560"/>
                    <a:gd name="connsiteY2" fmla="*/ 25 h 9143"/>
                  </a:gdLst>
                  <a:ahLst/>
                  <a:cxnLst>
                    <a:cxn ang="0">
                      <a:pos x="connsiteX0" y="connsiteY0"/>
                    </a:cxn>
                    <a:cxn ang="0">
                      <a:pos x="connsiteX1" y="connsiteY1"/>
                    </a:cxn>
                    <a:cxn ang="0">
                      <a:pos x="connsiteX2" y="connsiteY2"/>
                    </a:cxn>
                  </a:cxnLst>
                  <a:rect l="l" t="t" r="r" b="b"/>
                  <a:pathLst>
                    <a:path w="46560" h="9143">
                      <a:moveTo>
                        <a:pt x="195" y="25"/>
                      </a:moveTo>
                      <a:cubicBezTo>
                        <a:pt x="195" y="25"/>
                        <a:pt x="29350" y="-429"/>
                        <a:pt x="46756" y="9165"/>
                      </a:cubicBezTo>
                      <a:cubicBezTo>
                        <a:pt x="46751" y="9165"/>
                        <a:pt x="20208" y="1338"/>
                        <a:pt x="195" y="25"/>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1" name="Free-form: Shape 1729">
                  <a:extLst>
                    <a:ext uri="{FF2B5EF4-FFF2-40B4-BE49-F238E27FC236}">
                      <a16:creationId xmlns:a16="http://schemas.microsoft.com/office/drawing/2014/main" id="{CA08095E-C6CF-6A2A-E458-83399F9B649A}"/>
                    </a:ext>
                  </a:extLst>
                </p:cNvPr>
                <p:cNvSpPr/>
                <p:nvPr/>
              </p:nvSpPr>
              <p:spPr>
                <a:xfrm>
                  <a:off x="5272226" y="5116742"/>
                  <a:ext cx="64393" cy="3662"/>
                </a:xfrm>
                <a:custGeom>
                  <a:avLst/>
                  <a:gdLst>
                    <a:gd name="connsiteX0" fmla="*/ 189 w 64393"/>
                    <a:gd name="connsiteY0" fmla="*/ 21 h 3662"/>
                    <a:gd name="connsiteX1" fmla="*/ 64583 w 64393"/>
                    <a:gd name="connsiteY1" fmla="*/ 1318 h 3662"/>
                    <a:gd name="connsiteX2" fmla="*/ 189 w 64393"/>
                    <a:gd name="connsiteY2" fmla="*/ 21 h 3662"/>
                  </a:gdLst>
                  <a:ahLst/>
                  <a:cxnLst>
                    <a:cxn ang="0">
                      <a:pos x="connsiteX0" y="connsiteY0"/>
                    </a:cxn>
                    <a:cxn ang="0">
                      <a:pos x="connsiteX1" y="connsiteY1"/>
                    </a:cxn>
                    <a:cxn ang="0">
                      <a:pos x="connsiteX2" y="connsiteY2"/>
                    </a:cxn>
                  </a:cxnLst>
                  <a:rect l="l" t="t" r="r" b="b"/>
                  <a:pathLst>
                    <a:path w="64393" h="3662">
                      <a:moveTo>
                        <a:pt x="189" y="21"/>
                      </a:moveTo>
                      <a:cubicBezTo>
                        <a:pt x="189" y="21"/>
                        <a:pt x="48056" y="4810"/>
                        <a:pt x="64583" y="1318"/>
                      </a:cubicBezTo>
                      <a:cubicBezTo>
                        <a:pt x="64583" y="1318"/>
                        <a:pt x="24984" y="7420"/>
                        <a:pt x="189" y="2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2" name="Free-form: Shape 1730">
                  <a:extLst>
                    <a:ext uri="{FF2B5EF4-FFF2-40B4-BE49-F238E27FC236}">
                      <a16:creationId xmlns:a16="http://schemas.microsoft.com/office/drawing/2014/main" id="{65A8B7DD-D4F6-A323-1DFF-52EEFED91A14}"/>
                    </a:ext>
                  </a:extLst>
                </p:cNvPr>
                <p:cNvSpPr/>
                <p:nvPr/>
              </p:nvSpPr>
              <p:spPr>
                <a:xfrm>
                  <a:off x="5272658" y="5121283"/>
                  <a:ext cx="52654" cy="2365"/>
                </a:xfrm>
                <a:custGeom>
                  <a:avLst/>
                  <a:gdLst>
                    <a:gd name="connsiteX0" fmla="*/ 190 w 52654"/>
                    <a:gd name="connsiteY0" fmla="*/ 1133 h 2365"/>
                    <a:gd name="connsiteX1" fmla="*/ 52844 w 52654"/>
                    <a:gd name="connsiteY1" fmla="*/ 700 h 2365"/>
                    <a:gd name="connsiteX2" fmla="*/ 190 w 52654"/>
                    <a:gd name="connsiteY2" fmla="*/ 1133 h 2365"/>
                  </a:gdLst>
                  <a:ahLst/>
                  <a:cxnLst>
                    <a:cxn ang="0">
                      <a:pos x="connsiteX0" y="connsiteY0"/>
                    </a:cxn>
                    <a:cxn ang="0">
                      <a:pos x="connsiteX1" y="connsiteY1"/>
                    </a:cxn>
                    <a:cxn ang="0">
                      <a:pos x="connsiteX2" y="connsiteY2"/>
                    </a:cxn>
                  </a:cxnLst>
                  <a:rect l="l" t="t" r="r" b="b"/>
                  <a:pathLst>
                    <a:path w="52654" h="2365">
                      <a:moveTo>
                        <a:pt x="190" y="1133"/>
                      </a:moveTo>
                      <a:cubicBezTo>
                        <a:pt x="190" y="1133"/>
                        <a:pt x="34569" y="-1051"/>
                        <a:pt x="52844" y="700"/>
                      </a:cubicBezTo>
                      <a:cubicBezTo>
                        <a:pt x="52844" y="700"/>
                        <a:pt x="19328" y="4186"/>
                        <a:pt x="190" y="1133"/>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3" name="Free-form: Shape 1731">
                  <a:extLst>
                    <a:ext uri="{FF2B5EF4-FFF2-40B4-BE49-F238E27FC236}">
                      <a16:creationId xmlns:a16="http://schemas.microsoft.com/office/drawing/2014/main" id="{2095E53F-151A-EA16-2C19-C378069AD098}"/>
                    </a:ext>
                  </a:extLst>
                </p:cNvPr>
                <p:cNvSpPr/>
                <p:nvPr/>
              </p:nvSpPr>
              <p:spPr>
                <a:xfrm>
                  <a:off x="5335313" y="5110197"/>
                  <a:ext cx="58742" cy="8510"/>
                </a:xfrm>
                <a:custGeom>
                  <a:avLst/>
                  <a:gdLst>
                    <a:gd name="connsiteX0" fmla="*/ 184 w 58742"/>
                    <a:gd name="connsiteY0" fmla="*/ 7864 h 8510"/>
                    <a:gd name="connsiteX1" fmla="*/ 58926 w 58742"/>
                    <a:gd name="connsiteY1" fmla="*/ 21 h 8510"/>
                    <a:gd name="connsiteX2" fmla="*/ 184 w 58742"/>
                    <a:gd name="connsiteY2" fmla="*/ 7864 h 8510"/>
                  </a:gdLst>
                  <a:ahLst/>
                  <a:cxnLst>
                    <a:cxn ang="0">
                      <a:pos x="connsiteX0" y="connsiteY0"/>
                    </a:cxn>
                    <a:cxn ang="0">
                      <a:pos x="connsiteX1" y="connsiteY1"/>
                    </a:cxn>
                    <a:cxn ang="0">
                      <a:pos x="connsiteX2" y="connsiteY2"/>
                    </a:cxn>
                  </a:cxnLst>
                  <a:rect l="l" t="t" r="r" b="b"/>
                  <a:pathLst>
                    <a:path w="58742" h="8510">
                      <a:moveTo>
                        <a:pt x="184" y="7864"/>
                      </a:moveTo>
                      <a:cubicBezTo>
                        <a:pt x="184" y="7864"/>
                        <a:pt x="48046" y="5248"/>
                        <a:pt x="58926" y="21"/>
                      </a:cubicBezTo>
                      <a:cubicBezTo>
                        <a:pt x="58926" y="16"/>
                        <a:pt x="29771" y="11355"/>
                        <a:pt x="184" y="786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4" name="Free-form: Shape 1732">
                  <a:extLst>
                    <a:ext uri="{FF2B5EF4-FFF2-40B4-BE49-F238E27FC236}">
                      <a16:creationId xmlns:a16="http://schemas.microsoft.com/office/drawing/2014/main" id="{7214EAFB-AEF9-545D-2C6B-613F435D4BF5}"/>
                    </a:ext>
                  </a:extLst>
                </p:cNvPr>
                <p:cNvSpPr/>
                <p:nvPr/>
              </p:nvSpPr>
              <p:spPr>
                <a:xfrm>
                  <a:off x="5343582" y="5111948"/>
                  <a:ext cx="50042" cy="10296"/>
                </a:xfrm>
                <a:custGeom>
                  <a:avLst/>
                  <a:gdLst>
                    <a:gd name="connsiteX0" fmla="*/ 183 w 50042"/>
                    <a:gd name="connsiteY0" fmla="*/ 9604 h 10296"/>
                    <a:gd name="connsiteX1" fmla="*/ 50226 w 50042"/>
                    <a:gd name="connsiteY1" fmla="*/ 21 h 10296"/>
                    <a:gd name="connsiteX2" fmla="*/ 183 w 50042"/>
                    <a:gd name="connsiteY2" fmla="*/ 9604 h 10296"/>
                  </a:gdLst>
                  <a:ahLst/>
                  <a:cxnLst>
                    <a:cxn ang="0">
                      <a:pos x="connsiteX0" y="connsiteY0"/>
                    </a:cxn>
                    <a:cxn ang="0">
                      <a:pos x="connsiteX1" y="connsiteY1"/>
                    </a:cxn>
                    <a:cxn ang="0">
                      <a:pos x="connsiteX2" y="connsiteY2"/>
                    </a:cxn>
                  </a:cxnLst>
                  <a:rect l="l" t="t" r="r" b="b"/>
                  <a:pathLst>
                    <a:path w="50042" h="10296">
                      <a:moveTo>
                        <a:pt x="183" y="9604"/>
                      </a:moveTo>
                      <a:cubicBezTo>
                        <a:pt x="183" y="9604"/>
                        <a:pt x="39777" y="6988"/>
                        <a:pt x="50226" y="21"/>
                      </a:cubicBezTo>
                      <a:cubicBezTo>
                        <a:pt x="50226" y="16"/>
                        <a:pt x="34553" y="13522"/>
                        <a:pt x="183" y="9604"/>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5" name="Free-form: Shape 1733">
                  <a:extLst>
                    <a:ext uri="{FF2B5EF4-FFF2-40B4-BE49-F238E27FC236}">
                      <a16:creationId xmlns:a16="http://schemas.microsoft.com/office/drawing/2014/main" id="{4A9B51A8-35C0-62E2-90DE-A6DE23EBC424}"/>
                    </a:ext>
                  </a:extLst>
                </p:cNvPr>
                <p:cNvSpPr/>
                <p:nvPr/>
              </p:nvSpPr>
              <p:spPr>
                <a:xfrm>
                  <a:off x="5405795" y="5100489"/>
                  <a:ext cx="49610" cy="16675"/>
                </a:xfrm>
                <a:custGeom>
                  <a:avLst/>
                  <a:gdLst>
                    <a:gd name="connsiteX0" fmla="*/ 178 w 49610"/>
                    <a:gd name="connsiteY0" fmla="*/ 16697 h 16675"/>
                    <a:gd name="connsiteX1" fmla="*/ 49788 w 49610"/>
                    <a:gd name="connsiteY1" fmla="*/ 142 h 16675"/>
                    <a:gd name="connsiteX2" fmla="*/ 178 w 49610"/>
                    <a:gd name="connsiteY2" fmla="*/ 16697 h 16675"/>
                  </a:gdLst>
                  <a:ahLst/>
                  <a:cxnLst>
                    <a:cxn ang="0">
                      <a:pos x="connsiteX0" y="connsiteY0"/>
                    </a:cxn>
                    <a:cxn ang="0">
                      <a:pos x="connsiteX1" y="connsiteY1"/>
                    </a:cxn>
                    <a:cxn ang="0">
                      <a:pos x="connsiteX2" y="connsiteY2"/>
                    </a:cxn>
                  </a:cxnLst>
                  <a:rect l="l" t="t" r="r" b="b"/>
                  <a:pathLst>
                    <a:path w="49610" h="16675">
                      <a:moveTo>
                        <a:pt x="178" y="16697"/>
                      </a:moveTo>
                      <a:cubicBezTo>
                        <a:pt x="178" y="16697"/>
                        <a:pt x="33262" y="1439"/>
                        <a:pt x="49788" y="142"/>
                      </a:cubicBezTo>
                      <a:cubicBezTo>
                        <a:pt x="49793" y="142"/>
                        <a:pt x="23245" y="-2474"/>
                        <a:pt x="178" y="1669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6" name="Free-form: Shape 1734">
                  <a:extLst>
                    <a:ext uri="{FF2B5EF4-FFF2-40B4-BE49-F238E27FC236}">
                      <a16:creationId xmlns:a16="http://schemas.microsoft.com/office/drawing/2014/main" id="{B877EFB1-F162-5007-36B1-00B484FCB42A}"/>
                    </a:ext>
                  </a:extLst>
                </p:cNvPr>
                <p:cNvSpPr/>
                <p:nvPr/>
              </p:nvSpPr>
              <p:spPr>
                <a:xfrm>
                  <a:off x="5406680" y="5093631"/>
                  <a:ext cx="47424" cy="11389"/>
                </a:xfrm>
                <a:custGeom>
                  <a:avLst/>
                  <a:gdLst>
                    <a:gd name="connsiteX0" fmla="*/ 178 w 47424"/>
                    <a:gd name="connsiteY0" fmla="*/ 10481 h 11389"/>
                    <a:gd name="connsiteX1" fmla="*/ 47603 w 47424"/>
                    <a:gd name="connsiteY1" fmla="*/ 22 h 11389"/>
                    <a:gd name="connsiteX2" fmla="*/ 178 w 47424"/>
                    <a:gd name="connsiteY2" fmla="*/ 10481 h 11389"/>
                  </a:gdLst>
                  <a:ahLst/>
                  <a:cxnLst>
                    <a:cxn ang="0">
                      <a:pos x="connsiteX0" y="connsiteY0"/>
                    </a:cxn>
                    <a:cxn ang="0">
                      <a:pos x="connsiteX1" y="connsiteY1"/>
                    </a:cxn>
                    <a:cxn ang="0">
                      <a:pos x="connsiteX2" y="connsiteY2"/>
                    </a:cxn>
                  </a:cxnLst>
                  <a:rect l="l" t="t" r="r" b="b"/>
                  <a:pathLst>
                    <a:path w="47424" h="11389">
                      <a:moveTo>
                        <a:pt x="178" y="10481"/>
                      </a:moveTo>
                      <a:cubicBezTo>
                        <a:pt x="178" y="10481"/>
                        <a:pt x="36722" y="5692"/>
                        <a:pt x="47603" y="22"/>
                      </a:cubicBezTo>
                      <a:cubicBezTo>
                        <a:pt x="47603" y="22"/>
                        <a:pt x="17147" y="15270"/>
                        <a:pt x="178" y="1048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7" name="Free-form: Shape 1735">
                  <a:extLst>
                    <a:ext uri="{FF2B5EF4-FFF2-40B4-BE49-F238E27FC236}">
                      <a16:creationId xmlns:a16="http://schemas.microsoft.com/office/drawing/2014/main" id="{E4A1B0CF-4415-E41A-95A4-5459FCA62E50}"/>
                    </a:ext>
                  </a:extLst>
                </p:cNvPr>
                <p:cNvSpPr/>
                <p:nvPr/>
              </p:nvSpPr>
              <p:spPr>
                <a:xfrm>
                  <a:off x="5460630" y="5060954"/>
                  <a:ext cx="41336" cy="32677"/>
                </a:xfrm>
                <a:custGeom>
                  <a:avLst/>
                  <a:gdLst>
                    <a:gd name="connsiteX0" fmla="*/ 173 w 41336"/>
                    <a:gd name="connsiteY0" fmla="*/ 32702 h 32677"/>
                    <a:gd name="connsiteX1" fmla="*/ 41510 w 41336"/>
                    <a:gd name="connsiteY1" fmla="*/ 24 h 32677"/>
                    <a:gd name="connsiteX2" fmla="*/ 173 w 41336"/>
                    <a:gd name="connsiteY2" fmla="*/ 32702 h 32677"/>
                  </a:gdLst>
                  <a:ahLst/>
                  <a:cxnLst>
                    <a:cxn ang="0">
                      <a:pos x="connsiteX0" y="connsiteY0"/>
                    </a:cxn>
                    <a:cxn ang="0">
                      <a:pos x="connsiteX1" y="connsiteY1"/>
                    </a:cxn>
                    <a:cxn ang="0">
                      <a:pos x="connsiteX2" y="connsiteY2"/>
                    </a:cxn>
                  </a:cxnLst>
                  <a:rect l="l" t="t" r="r" b="b"/>
                  <a:pathLst>
                    <a:path w="41336" h="32677">
                      <a:moveTo>
                        <a:pt x="173" y="32702"/>
                      </a:moveTo>
                      <a:cubicBezTo>
                        <a:pt x="173" y="32702"/>
                        <a:pt x="32805" y="14839"/>
                        <a:pt x="41510" y="24"/>
                      </a:cubicBezTo>
                      <a:cubicBezTo>
                        <a:pt x="41515" y="24"/>
                        <a:pt x="24552" y="27913"/>
                        <a:pt x="173" y="32702"/>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8" name="Free-form: Shape 1736">
                  <a:extLst>
                    <a:ext uri="{FF2B5EF4-FFF2-40B4-BE49-F238E27FC236}">
                      <a16:creationId xmlns:a16="http://schemas.microsoft.com/office/drawing/2014/main" id="{0352CBE3-63E8-91F2-1DC7-716BEC0AEFC9}"/>
                    </a:ext>
                  </a:extLst>
                </p:cNvPr>
                <p:cNvSpPr/>
                <p:nvPr/>
              </p:nvSpPr>
              <p:spPr>
                <a:xfrm>
                  <a:off x="5453230" y="5084908"/>
                  <a:ext cx="28291" cy="13979"/>
                </a:xfrm>
                <a:custGeom>
                  <a:avLst/>
                  <a:gdLst>
                    <a:gd name="connsiteX0" fmla="*/ 175 w 28291"/>
                    <a:gd name="connsiteY0" fmla="*/ 13530 h 13979"/>
                    <a:gd name="connsiteX1" fmla="*/ 28466 w 28291"/>
                    <a:gd name="connsiteY1" fmla="*/ 23 h 13979"/>
                    <a:gd name="connsiteX2" fmla="*/ 175 w 28291"/>
                    <a:gd name="connsiteY2" fmla="*/ 13530 h 13979"/>
                  </a:gdLst>
                  <a:ahLst/>
                  <a:cxnLst>
                    <a:cxn ang="0">
                      <a:pos x="connsiteX0" y="connsiteY0"/>
                    </a:cxn>
                    <a:cxn ang="0">
                      <a:pos x="connsiteX1" y="connsiteY1"/>
                    </a:cxn>
                    <a:cxn ang="0">
                      <a:pos x="connsiteX2" y="connsiteY2"/>
                    </a:cxn>
                  </a:cxnLst>
                  <a:rect l="l" t="t" r="r" b="b"/>
                  <a:pathLst>
                    <a:path w="28291" h="13979">
                      <a:moveTo>
                        <a:pt x="175" y="13530"/>
                      </a:moveTo>
                      <a:cubicBezTo>
                        <a:pt x="175" y="13530"/>
                        <a:pt x="18454" y="10049"/>
                        <a:pt x="28466" y="23"/>
                      </a:cubicBezTo>
                      <a:cubicBezTo>
                        <a:pt x="28466" y="23"/>
                        <a:pt x="18886" y="17021"/>
                        <a:pt x="175" y="1353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49" name="Free-form: Shape 1737">
                  <a:extLst>
                    <a:ext uri="{FF2B5EF4-FFF2-40B4-BE49-F238E27FC236}">
                      <a16:creationId xmlns:a16="http://schemas.microsoft.com/office/drawing/2014/main" id="{11F73CDF-2CCB-52A5-0C7C-8D256CAB6B54}"/>
                    </a:ext>
                  </a:extLst>
                </p:cNvPr>
                <p:cNvSpPr/>
                <p:nvPr/>
              </p:nvSpPr>
              <p:spPr>
                <a:xfrm>
                  <a:off x="5500233" y="5038739"/>
                  <a:ext cx="20449" cy="28743"/>
                </a:xfrm>
                <a:custGeom>
                  <a:avLst/>
                  <a:gdLst>
                    <a:gd name="connsiteX0" fmla="*/ 171 w 20449"/>
                    <a:gd name="connsiteY0" fmla="*/ 28770 h 28743"/>
                    <a:gd name="connsiteX1" fmla="*/ 20621 w 20449"/>
                    <a:gd name="connsiteY1" fmla="*/ 27 h 28743"/>
                    <a:gd name="connsiteX2" fmla="*/ 171 w 20449"/>
                    <a:gd name="connsiteY2" fmla="*/ 28770 h 28743"/>
                  </a:gdLst>
                  <a:ahLst/>
                  <a:cxnLst>
                    <a:cxn ang="0">
                      <a:pos x="connsiteX0" y="connsiteY0"/>
                    </a:cxn>
                    <a:cxn ang="0">
                      <a:pos x="connsiteX1" y="connsiteY1"/>
                    </a:cxn>
                    <a:cxn ang="0">
                      <a:pos x="connsiteX2" y="connsiteY2"/>
                    </a:cxn>
                  </a:cxnLst>
                  <a:rect l="l" t="t" r="r" b="b"/>
                  <a:pathLst>
                    <a:path w="20449" h="28743">
                      <a:moveTo>
                        <a:pt x="171" y="28770"/>
                      </a:moveTo>
                      <a:cubicBezTo>
                        <a:pt x="171" y="28770"/>
                        <a:pt x="14949" y="16582"/>
                        <a:pt x="20621" y="27"/>
                      </a:cubicBezTo>
                      <a:cubicBezTo>
                        <a:pt x="20615" y="27"/>
                        <a:pt x="16692" y="23549"/>
                        <a:pt x="171" y="2877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0" name="Free-form: Shape 1738">
                  <a:extLst>
                    <a:ext uri="{FF2B5EF4-FFF2-40B4-BE49-F238E27FC236}">
                      <a16:creationId xmlns:a16="http://schemas.microsoft.com/office/drawing/2014/main" id="{7AFDA7F6-BB22-FEED-E27B-66383352A8C0}"/>
                    </a:ext>
                  </a:extLst>
                </p:cNvPr>
                <p:cNvSpPr/>
                <p:nvPr/>
              </p:nvSpPr>
              <p:spPr>
                <a:xfrm>
                  <a:off x="5515012" y="5016067"/>
                  <a:ext cx="23504" cy="42260"/>
                </a:xfrm>
                <a:custGeom>
                  <a:avLst/>
                  <a:gdLst>
                    <a:gd name="connsiteX0" fmla="*/ 169 w 23504"/>
                    <a:gd name="connsiteY0" fmla="*/ 42289 h 42260"/>
                    <a:gd name="connsiteX1" fmla="*/ 23673 w 23504"/>
                    <a:gd name="connsiteY1" fmla="*/ 28 h 42260"/>
                    <a:gd name="connsiteX2" fmla="*/ 169 w 23504"/>
                    <a:gd name="connsiteY2" fmla="*/ 42289 h 42260"/>
                  </a:gdLst>
                  <a:ahLst/>
                  <a:cxnLst>
                    <a:cxn ang="0">
                      <a:pos x="connsiteX0" y="connsiteY0"/>
                    </a:cxn>
                    <a:cxn ang="0">
                      <a:pos x="connsiteX1" y="connsiteY1"/>
                    </a:cxn>
                    <a:cxn ang="0">
                      <a:pos x="connsiteX2" y="connsiteY2"/>
                    </a:cxn>
                  </a:cxnLst>
                  <a:rect l="l" t="t" r="r" b="b"/>
                  <a:pathLst>
                    <a:path w="23504" h="42260">
                      <a:moveTo>
                        <a:pt x="169" y="42289"/>
                      </a:moveTo>
                      <a:cubicBezTo>
                        <a:pt x="169" y="42289"/>
                        <a:pt x="18886" y="17026"/>
                        <a:pt x="23673" y="28"/>
                      </a:cubicBezTo>
                      <a:cubicBezTo>
                        <a:pt x="23673" y="28"/>
                        <a:pt x="21493" y="25734"/>
                        <a:pt x="169" y="42289"/>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1" name="Free-form: Shape 1739">
                  <a:extLst>
                    <a:ext uri="{FF2B5EF4-FFF2-40B4-BE49-F238E27FC236}">
                      <a16:creationId xmlns:a16="http://schemas.microsoft.com/office/drawing/2014/main" id="{051DF891-8598-4496-E05E-DE22554077A2}"/>
                    </a:ext>
                  </a:extLst>
                </p:cNvPr>
                <p:cNvSpPr/>
                <p:nvPr/>
              </p:nvSpPr>
              <p:spPr>
                <a:xfrm>
                  <a:off x="5541570" y="4979027"/>
                  <a:ext cx="24357" cy="37039"/>
                </a:xfrm>
                <a:custGeom>
                  <a:avLst/>
                  <a:gdLst>
                    <a:gd name="connsiteX0" fmla="*/ 167 w 24357"/>
                    <a:gd name="connsiteY0" fmla="*/ 37071 h 37039"/>
                    <a:gd name="connsiteX1" fmla="*/ 24525 w 24357"/>
                    <a:gd name="connsiteY1" fmla="*/ 31 h 37039"/>
                    <a:gd name="connsiteX2" fmla="*/ 167 w 24357"/>
                    <a:gd name="connsiteY2" fmla="*/ 37071 h 37039"/>
                  </a:gdLst>
                  <a:ahLst/>
                  <a:cxnLst>
                    <a:cxn ang="0">
                      <a:pos x="connsiteX0" y="connsiteY0"/>
                    </a:cxn>
                    <a:cxn ang="0">
                      <a:pos x="connsiteX1" y="connsiteY1"/>
                    </a:cxn>
                    <a:cxn ang="0">
                      <a:pos x="connsiteX2" y="connsiteY2"/>
                    </a:cxn>
                  </a:cxnLst>
                  <a:rect l="l" t="t" r="r" b="b"/>
                  <a:pathLst>
                    <a:path w="24357" h="37039">
                      <a:moveTo>
                        <a:pt x="167" y="37071"/>
                      </a:moveTo>
                      <a:cubicBezTo>
                        <a:pt x="167" y="37071"/>
                        <a:pt x="19316" y="20948"/>
                        <a:pt x="24525" y="31"/>
                      </a:cubicBezTo>
                      <a:cubicBezTo>
                        <a:pt x="24525" y="31"/>
                        <a:pt x="24088" y="24439"/>
                        <a:pt x="167" y="37071"/>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2" name="Free-form: Shape 1740">
                  <a:extLst>
                    <a:ext uri="{FF2B5EF4-FFF2-40B4-BE49-F238E27FC236}">
                      <a16:creationId xmlns:a16="http://schemas.microsoft.com/office/drawing/2014/main" id="{AEACBB29-BCF0-948B-C4CA-BBB977DE7B65}"/>
                    </a:ext>
                  </a:extLst>
                </p:cNvPr>
                <p:cNvSpPr/>
                <p:nvPr/>
              </p:nvSpPr>
              <p:spPr>
                <a:xfrm>
                  <a:off x="5562438" y="4973806"/>
                  <a:ext cx="16107" cy="32245"/>
                </a:xfrm>
                <a:custGeom>
                  <a:avLst/>
                  <a:gdLst>
                    <a:gd name="connsiteX0" fmla="*/ 174 w 16107"/>
                    <a:gd name="connsiteY0" fmla="*/ 32277 h 32245"/>
                    <a:gd name="connsiteX1" fmla="*/ 16273 w 16107"/>
                    <a:gd name="connsiteY1" fmla="*/ 32 h 32245"/>
                    <a:gd name="connsiteX2" fmla="*/ 174 w 16107"/>
                    <a:gd name="connsiteY2" fmla="*/ 32277 h 32245"/>
                  </a:gdLst>
                  <a:ahLst/>
                  <a:cxnLst>
                    <a:cxn ang="0">
                      <a:pos x="connsiteX0" y="connsiteY0"/>
                    </a:cxn>
                    <a:cxn ang="0">
                      <a:pos x="connsiteX1" y="connsiteY1"/>
                    </a:cxn>
                    <a:cxn ang="0">
                      <a:pos x="connsiteX2" y="connsiteY2"/>
                    </a:cxn>
                  </a:cxnLst>
                  <a:rect l="l" t="t" r="r" b="b"/>
                  <a:pathLst>
                    <a:path w="16107" h="32245">
                      <a:moveTo>
                        <a:pt x="174" y="32277"/>
                      </a:moveTo>
                      <a:cubicBezTo>
                        <a:pt x="174" y="32277"/>
                        <a:pt x="5398" y="11350"/>
                        <a:pt x="16273" y="32"/>
                      </a:cubicBezTo>
                      <a:cubicBezTo>
                        <a:pt x="16273" y="32"/>
                        <a:pt x="-258" y="9615"/>
                        <a:pt x="174" y="32277"/>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53" name="Free-form: Shape 1741">
                  <a:extLst>
                    <a:ext uri="{FF2B5EF4-FFF2-40B4-BE49-F238E27FC236}">
                      <a16:creationId xmlns:a16="http://schemas.microsoft.com/office/drawing/2014/main" id="{E5084FF2-B3B4-D054-EF95-AE2BE4F346DA}"/>
                    </a:ext>
                  </a:extLst>
                </p:cNvPr>
                <p:cNvSpPr/>
                <p:nvPr/>
              </p:nvSpPr>
              <p:spPr>
                <a:xfrm>
                  <a:off x="5569862" y="4948965"/>
                  <a:ext cx="27401" cy="23965"/>
                </a:xfrm>
                <a:custGeom>
                  <a:avLst/>
                  <a:gdLst>
                    <a:gd name="connsiteX0" fmla="*/ 164 w 27401"/>
                    <a:gd name="connsiteY0" fmla="*/ 24000 h 23965"/>
                    <a:gd name="connsiteX1" fmla="*/ 27566 w 27401"/>
                    <a:gd name="connsiteY1" fmla="*/ 35 h 23965"/>
                    <a:gd name="connsiteX2" fmla="*/ 164 w 27401"/>
                    <a:gd name="connsiteY2" fmla="*/ 24000 h 23965"/>
                  </a:gdLst>
                  <a:ahLst/>
                  <a:cxnLst>
                    <a:cxn ang="0">
                      <a:pos x="connsiteX0" y="connsiteY0"/>
                    </a:cxn>
                    <a:cxn ang="0">
                      <a:pos x="connsiteX1" y="connsiteY1"/>
                    </a:cxn>
                    <a:cxn ang="0">
                      <a:pos x="connsiteX2" y="connsiteY2"/>
                    </a:cxn>
                  </a:cxnLst>
                  <a:rect l="l" t="t" r="r" b="b"/>
                  <a:pathLst>
                    <a:path w="27401" h="23965">
                      <a:moveTo>
                        <a:pt x="164" y="24000"/>
                      </a:moveTo>
                      <a:cubicBezTo>
                        <a:pt x="164" y="24000"/>
                        <a:pt x="8849" y="1775"/>
                        <a:pt x="27566" y="35"/>
                      </a:cubicBezTo>
                      <a:cubicBezTo>
                        <a:pt x="27566" y="35"/>
                        <a:pt x="7111" y="7877"/>
                        <a:pt x="164" y="24000"/>
                      </a:cubicBezTo>
                      <a:close/>
                    </a:path>
                  </a:pathLst>
                </a:custGeom>
                <a:solidFill>
                  <a:srgbClr val="FAC8C3"/>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82" name="Free-form: Shape 1670">
                <a:extLst>
                  <a:ext uri="{FF2B5EF4-FFF2-40B4-BE49-F238E27FC236}">
                    <a16:creationId xmlns:a16="http://schemas.microsoft.com/office/drawing/2014/main" id="{A9DC5856-A913-FDA0-FA57-59BA3A81ADDC}"/>
                  </a:ext>
                </a:extLst>
              </p:cNvPr>
              <p:cNvSpPr/>
              <p:nvPr/>
            </p:nvSpPr>
            <p:spPr>
              <a:xfrm>
                <a:off x="5612736" y="4963805"/>
                <a:ext cx="12635" cy="17936"/>
              </a:xfrm>
              <a:custGeom>
                <a:avLst/>
                <a:gdLst>
                  <a:gd name="connsiteX0" fmla="*/ 6378 w 12635"/>
                  <a:gd name="connsiteY0" fmla="*/ 81 h 17936"/>
                  <a:gd name="connsiteX1" fmla="*/ 12743 w 12635"/>
                  <a:gd name="connsiteY1" fmla="*/ 8186 h 17936"/>
                  <a:gd name="connsiteX2" fmla="*/ 2984 w 12635"/>
                  <a:gd name="connsiteY2" fmla="*/ 17944 h 17936"/>
                  <a:gd name="connsiteX3" fmla="*/ 727 w 12635"/>
                  <a:gd name="connsiteY3" fmla="*/ 6919 h 17936"/>
                  <a:gd name="connsiteX4" fmla="*/ 6378 w 12635"/>
                  <a:gd name="connsiteY4" fmla="*/ 81 h 1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5" h="17936">
                    <a:moveTo>
                      <a:pt x="6378" y="81"/>
                    </a:moveTo>
                    <a:cubicBezTo>
                      <a:pt x="10368" y="544"/>
                      <a:pt x="13227" y="4174"/>
                      <a:pt x="12743" y="8186"/>
                    </a:cubicBezTo>
                    <a:cubicBezTo>
                      <a:pt x="12260" y="12187"/>
                      <a:pt x="6979" y="18423"/>
                      <a:pt x="2984" y="17944"/>
                    </a:cubicBezTo>
                    <a:cubicBezTo>
                      <a:pt x="-1001" y="17460"/>
                      <a:pt x="253" y="10935"/>
                      <a:pt x="727" y="6919"/>
                    </a:cubicBezTo>
                    <a:cubicBezTo>
                      <a:pt x="1205" y="2923"/>
                      <a:pt x="2377" y="-403"/>
                      <a:pt x="6378" y="8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3" name="Free-form: Shape 1671">
                <a:extLst>
                  <a:ext uri="{FF2B5EF4-FFF2-40B4-BE49-F238E27FC236}">
                    <a16:creationId xmlns:a16="http://schemas.microsoft.com/office/drawing/2014/main" id="{62525179-C3EB-FCE6-8938-DE81F5B6A1F6}"/>
                  </a:ext>
                </a:extLst>
              </p:cNvPr>
              <p:cNvSpPr/>
              <p:nvPr/>
            </p:nvSpPr>
            <p:spPr>
              <a:xfrm>
                <a:off x="5587663" y="4998946"/>
                <a:ext cx="12631" cy="17938"/>
              </a:xfrm>
              <a:custGeom>
                <a:avLst/>
                <a:gdLst>
                  <a:gd name="connsiteX0" fmla="*/ 6390 w 12631"/>
                  <a:gd name="connsiteY0" fmla="*/ 76 h 17938"/>
                  <a:gd name="connsiteX1" fmla="*/ 12740 w 12631"/>
                  <a:gd name="connsiteY1" fmla="*/ 8181 h 17938"/>
                  <a:gd name="connsiteX2" fmla="*/ 2991 w 12631"/>
                  <a:gd name="connsiteY2" fmla="*/ 17944 h 17938"/>
                  <a:gd name="connsiteX3" fmla="*/ 734 w 12631"/>
                  <a:gd name="connsiteY3" fmla="*/ 6919 h 17938"/>
                  <a:gd name="connsiteX4" fmla="*/ 6390 w 12631"/>
                  <a:gd name="connsiteY4" fmla="*/ 76 h 1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1" h="17938">
                    <a:moveTo>
                      <a:pt x="6390" y="76"/>
                    </a:moveTo>
                    <a:cubicBezTo>
                      <a:pt x="10370" y="549"/>
                      <a:pt x="13229" y="4190"/>
                      <a:pt x="12740" y="8181"/>
                    </a:cubicBezTo>
                    <a:cubicBezTo>
                      <a:pt x="12262" y="12182"/>
                      <a:pt x="6992" y="18418"/>
                      <a:pt x="2991" y="17944"/>
                    </a:cubicBezTo>
                    <a:cubicBezTo>
                      <a:pt x="-1009" y="17470"/>
                      <a:pt x="261" y="10936"/>
                      <a:pt x="734" y="6919"/>
                    </a:cubicBezTo>
                    <a:cubicBezTo>
                      <a:pt x="1222" y="2928"/>
                      <a:pt x="2390" y="-398"/>
                      <a:pt x="6390" y="7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4" name="Free-form: Shape 1672">
                <a:extLst>
                  <a:ext uri="{FF2B5EF4-FFF2-40B4-BE49-F238E27FC236}">
                    <a16:creationId xmlns:a16="http://schemas.microsoft.com/office/drawing/2014/main" id="{27560F41-F2E9-1FC9-4931-1C997C806FDF}"/>
                  </a:ext>
                </a:extLst>
              </p:cNvPr>
              <p:cNvSpPr/>
              <p:nvPr/>
            </p:nvSpPr>
            <p:spPr>
              <a:xfrm>
                <a:off x="5553570" y="5037093"/>
                <a:ext cx="12637" cy="17958"/>
              </a:xfrm>
              <a:custGeom>
                <a:avLst/>
                <a:gdLst>
                  <a:gd name="connsiteX0" fmla="*/ 6384 w 12637"/>
                  <a:gd name="connsiteY0" fmla="*/ 72 h 17958"/>
                  <a:gd name="connsiteX1" fmla="*/ 12750 w 12637"/>
                  <a:gd name="connsiteY1" fmla="*/ 8198 h 17958"/>
                  <a:gd name="connsiteX2" fmla="*/ 3006 w 12637"/>
                  <a:gd name="connsiteY2" fmla="*/ 17961 h 17958"/>
                  <a:gd name="connsiteX3" fmla="*/ 739 w 12637"/>
                  <a:gd name="connsiteY3" fmla="*/ 6926 h 17958"/>
                  <a:gd name="connsiteX4" fmla="*/ 6384 w 12637"/>
                  <a:gd name="connsiteY4" fmla="*/ 72 h 1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7" h="17958">
                    <a:moveTo>
                      <a:pt x="6384" y="72"/>
                    </a:moveTo>
                    <a:cubicBezTo>
                      <a:pt x="10380" y="567"/>
                      <a:pt x="13234" y="4187"/>
                      <a:pt x="12750" y="8198"/>
                    </a:cubicBezTo>
                    <a:cubicBezTo>
                      <a:pt x="12277" y="12199"/>
                      <a:pt x="7007" y="18425"/>
                      <a:pt x="3006" y="17961"/>
                    </a:cubicBezTo>
                    <a:cubicBezTo>
                      <a:pt x="-999" y="17477"/>
                      <a:pt x="255" y="10932"/>
                      <a:pt x="739" y="6926"/>
                    </a:cubicBezTo>
                    <a:cubicBezTo>
                      <a:pt x="1222" y="2920"/>
                      <a:pt x="2384" y="-401"/>
                      <a:pt x="6384" y="7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5" name="Free-form: Shape 1673">
                <a:extLst>
                  <a:ext uri="{FF2B5EF4-FFF2-40B4-BE49-F238E27FC236}">
                    <a16:creationId xmlns:a16="http://schemas.microsoft.com/office/drawing/2014/main" id="{E03AFEDE-3298-60AA-5384-EA6C60B33042}"/>
                  </a:ext>
                </a:extLst>
              </p:cNvPr>
              <p:cNvSpPr/>
              <p:nvPr/>
            </p:nvSpPr>
            <p:spPr>
              <a:xfrm>
                <a:off x="5500429" y="5085296"/>
                <a:ext cx="12641" cy="17949"/>
              </a:xfrm>
              <a:custGeom>
                <a:avLst/>
                <a:gdLst>
                  <a:gd name="connsiteX0" fmla="*/ 6393 w 12641"/>
                  <a:gd name="connsiteY0" fmla="*/ 68 h 17949"/>
                  <a:gd name="connsiteX1" fmla="*/ 12759 w 12641"/>
                  <a:gd name="connsiteY1" fmla="*/ 8173 h 17949"/>
                  <a:gd name="connsiteX2" fmla="*/ 2989 w 12641"/>
                  <a:gd name="connsiteY2" fmla="*/ 17946 h 17949"/>
                  <a:gd name="connsiteX3" fmla="*/ 737 w 12641"/>
                  <a:gd name="connsiteY3" fmla="*/ 6911 h 17949"/>
                  <a:gd name="connsiteX4" fmla="*/ 6393 w 12641"/>
                  <a:gd name="connsiteY4" fmla="*/ 68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 h="17949">
                    <a:moveTo>
                      <a:pt x="6393" y="68"/>
                    </a:moveTo>
                    <a:cubicBezTo>
                      <a:pt x="10389" y="552"/>
                      <a:pt x="13242" y="4172"/>
                      <a:pt x="12759" y="8173"/>
                    </a:cubicBezTo>
                    <a:cubicBezTo>
                      <a:pt x="12276" y="12174"/>
                      <a:pt x="6995" y="18420"/>
                      <a:pt x="2989" y="17946"/>
                    </a:cubicBezTo>
                    <a:cubicBezTo>
                      <a:pt x="-991" y="17462"/>
                      <a:pt x="264" y="10918"/>
                      <a:pt x="737" y="6911"/>
                    </a:cubicBezTo>
                    <a:cubicBezTo>
                      <a:pt x="1220" y="2926"/>
                      <a:pt x="2382" y="-406"/>
                      <a:pt x="6393" y="68"/>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6" name="Free-form: Shape 1674">
                <a:extLst>
                  <a:ext uri="{FF2B5EF4-FFF2-40B4-BE49-F238E27FC236}">
                    <a16:creationId xmlns:a16="http://schemas.microsoft.com/office/drawing/2014/main" id="{90334631-643D-B5F5-EF68-FA1A78940CA6}"/>
                  </a:ext>
                </a:extLst>
              </p:cNvPr>
              <p:cNvSpPr/>
              <p:nvPr/>
            </p:nvSpPr>
            <p:spPr>
              <a:xfrm>
                <a:off x="5444275" y="5118437"/>
                <a:ext cx="12636" cy="17949"/>
              </a:xfrm>
              <a:custGeom>
                <a:avLst/>
                <a:gdLst>
                  <a:gd name="connsiteX0" fmla="*/ 6391 w 12636"/>
                  <a:gd name="connsiteY0" fmla="*/ 65 h 17949"/>
                  <a:gd name="connsiteX1" fmla="*/ 12757 w 12636"/>
                  <a:gd name="connsiteY1" fmla="*/ 8170 h 17949"/>
                  <a:gd name="connsiteX2" fmla="*/ 3013 w 12636"/>
                  <a:gd name="connsiteY2" fmla="*/ 17944 h 17949"/>
                  <a:gd name="connsiteX3" fmla="*/ 740 w 12636"/>
                  <a:gd name="connsiteY3" fmla="*/ 6898 h 17949"/>
                  <a:gd name="connsiteX4" fmla="*/ 6391 w 12636"/>
                  <a:gd name="connsiteY4" fmla="*/ 65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49">
                    <a:moveTo>
                      <a:pt x="6391" y="65"/>
                    </a:moveTo>
                    <a:cubicBezTo>
                      <a:pt x="10397" y="539"/>
                      <a:pt x="13250" y="4179"/>
                      <a:pt x="12757" y="8170"/>
                    </a:cubicBezTo>
                    <a:cubicBezTo>
                      <a:pt x="12284" y="12171"/>
                      <a:pt x="7003" y="18417"/>
                      <a:pt x="3013" y="17944"/>
                    </a:cubicBezTo>
                    <a:cubicBezTo>
                      <a:pt x="-993" y="17460"/>
                      <a:pt x="272" y="10915"/>
                      <a:pt x="740" y="6898"/>
                    </a:cubicBezTo>
                    <a:cubicBezTo>
                      <a:pt x="1218" y="2913"/>
                      <a:pt x="2396" y="-409"/>
                      <a:pt x="6391" y="6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7" name="Free-form: Shape 1675">
                <a:extLst>
                  <a:ext uri="{FF2B5EF4-FFF2-40B4-BE49-F238E27FC236}">
                    <a16:creationId xmlns:a16="http://schemas.microsoft.com/office/drawing/2014/main" id="{BA676A60-9AE2-6899-4262-66101D5378B7}"/>
                  </a:ext>
                </a:extLst>
              </p:cNvPr>
              <p:cNvSpPr/>
              <p:nvPr/>
            </p:nvSpPr>
            <p:spPr>
              <a:xfrm>
                <a:off x="5379106" y="5132484"/>
                <a:ext cx="12628" cy="17949"/>
              </a:xfrm>
              <a:custGeom>
                <a:avLst/>
                <a:gdLst>
                  <a:gd name="connsiteX0" fmla="*/ 6406 w 12628"/>
                  <a:gd name="connsiteY0" fmla="*/ 64 h 17949"/>
                  <a:gd name="connsiteX1" fmla="*/ 12762 w 12628"/>
                  <a:gd name="connsiteY1" fmla="*/ 8180 h 17949"/>
                  <a:gd name="connsiteX2" fmla="*/ 3012 w 12628"/>
                  <a:gd name="connsiteY2" fmla="*/ 17943 h 17949"/>
                  <a:gd name="connsiteX3" fmla="*/ 755 w 12628"/>
                  <a:gd name="connsiteY3" fmla="*/ 6908 h 17949"/>
                  <a:gd name="connsiteX4" fmla="*/ 6406 w 12628"/>
                  <a:gd name="connsiteY4" fmla="*/ 64 h 17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8" h="17949">
                    <a:moveTo>
                      <a:pt x="6406" y="64"/>
                    </a:moveTo>
                    <a:cubicBezTo>
                      <a:pt x="10376" y="559"/>
                      <a:pt x="13224" y="4179"/>
                      <a:pt x="12762" y="8180"/>
                    </a:cubicBezTo>
                    <a:cubicBezTo>
                      <a:pt x="12278" y="12181"/>
                      <a:pt x="6997" y="18417"/>
                      <a:pt x="3012" y="17943"/>
                    </a:cubicBezTo>
                    <a:cubicBezTo>
                      <a:pt x="-983" y="17459"/>
                      <a:pt x="272" y="10914"/>
                      <a:pt x="755" y="6908"/>
                    </a:cubicBezTo>
                    <a:cubicBezTo>
                      <a:pt x="1233" y="2933"/>
                      <a:pt x="2395" y="-415"/>
                      <a:pt x="6406"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8" name="Free-form: Shape 1676">
                <a:extLst>
                  <a:ext uri="{FF2B5EF4-FFF2-40B4-BE49-F238E27FC236}">
                    <a16:creationId xmlns:a16="http://schemas.microsoft.com/office/drawing/2014/main" id="{C9F77415-B604-2FE7-2114-05638BCAD342}"/>
                  </a:ext>
                </a:extLst>
              </p:cNvPr>
              <p:cNvSpPr/>
              <p:nvPr/>
            </p:nvSpPr>
            <p:spPr>
              <a:xfrm>
                <a:off x="5327701" y="5134570"/>
                <a:ext cx="12644" cy="17940"/>
              </a:xfrm>
              <a:custGeom>
                <a:avLst/>
                <a:gdLst>
                  <a:gd name="connsiteX0" fmla="*/ 6400 w 12644"/>
                  <a:gd name="connsiteY0" fmla="*/ 64 h 17940"/>
                  <a:gd name="connsiteX1" fmla="*/ 12782 w 12644"/>
                  <a:gd name="connsiteY1" fmla="*/ 8169 h 17940"/>
                  <a:gd name="connsiteX2" fmla="*/ 3022 w 12644"/>
                  <a:gd name="connsiteY2" fmla="*/ 17932 h 17940"/>
                  <a:gd name="connsiteX3" fmla="*/ 755 w 12644"/>
                  <a:gd name="connsiteY3" fmla="*/ 6917 h 17940"/>
                  <a:gd name="connsiteX4" fmla="*/ 6400 w 12644"/>
                  <a:gd name="connsiteY4" fmla="*/ 64 h 17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4" h="17940">
                    <a:moveTo>
                      <a:pt x="6400" y="64"/>
                    </a:moveTo>
                    <a:cubicBezTo>
                      <a:pt x="10391" y="548"/>
                      <a:pt x="13244" y="4168"/>
                      <a:pt x="12782" y="8169"/>
                    </a:cubicBezTo>
                    <a:cubicBezTo>
                      <a:pt x="12288" y="12170"/>
                      <a:pt x="7017" y="18416"/>
                      <a:pt x="3022" y="17932"/>
                    </a:cubicBezTo>
                    <a:cubicBezTo>
                      <a:pt x="-984" y="17458"/>
                      <a:pt x="281" y="10913"/>
                      <a:pt x="755" y="6917"/>
                    </a:cubicBezTo>
                    <a:cubicBezTo>
                      <a:pt x="1233" y="2906"/>
                      <a:pt x="2410" y="-410"/>
                      <a:pt x="6400"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9" name="Free-form: Shape 1677">
                <a:extLst>
                  <a:ext uri="{FF2B5EF4-FFF2-40B4-BE49-F238E27FC236}">
                    <a16:creationId xmlns:a16="http://schemas.microsoft.com/office/drawing/2014/main" id="{342FC5BE-AFE6-B5A9-5B7D-2D20A5562A08}"/>
                  </a:ext>
                </a:extLst>
              </p:cNvPr>
              <p:cNvSpPr/>
              <p:nvPr/>
            </p:nvSpPr>
            <p:spPr>
              <a:xfrm>
                <a:off x="5247738" y="5128473"/>
                <a:ext cx="12639" cy="17954"/>
              </a:xfrm>
              <a:custGeom>
                <a:avLst/>
                <a:gdLst>
                  <a:gd name="connsiteX0" fmla="*/ 6422 w 12639"/>
                  <a:gd name="connsiteY0" fmla="*/ 64 h 17954"/>
                  <a:gd name="connsiteX1" fmla="*/ 12778 w 12639"/>
                  <a:gd name="connsiteY1" fmla="*/ 8190 h 17954"/>
                  <a:gd name="connsiteX2" fmla="*/ 3034 w 12639"/>
                  <a:gd name="connsiteY2" fmla="*/ 17948 h 17954"/>
                  <a:gd name="connsiteX3" fmla="*/ 756 w 12639"/>
                  <a:gd name="connsiteY3" fmla="*/ 6933 h 17954"/>
                  <a:gd name="connsiteX4" fmla="*/ 6422 w 12639"/>
                  <a:gd name="connsiteY4" fmla="*/ 64 h 1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9" h="17954">
                    <a:moveTo>
                      <a:pt x="6422" y="64"/>
                    </a:moveTo>
                    <a:cubicBezTo>
                      <a:pt x="10407" y="548"/>
                      <a:pt x="13271" y="4189"/>
                      <a:pt x="12778" y="8190"/>
                    </a:cubicBezTo>
                    <a:cubicBezTo>
                      <a:pt x="12305" y="12180"/>
                      <a:pt x="7024" y="18427"/>
                      <a:pt x="3034" y="17948"/>
                    </a:cubicBezTo>
                    <a:cubicBezTo>
                      <a:pt x="-967" y="17474"/>
                      <a:pt x="283" y="10929"/>
                      <a:pt x="756" y="6933"/>
                    </a:cubicBezTo>
                    <a:cubicBezTo>
                      <a:pt x="1239" y="2922"/>
                      <a:pt x="2417" y="-410"/>
                      <a:pt x="6422" y="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0" name="Free-form: Shape 1678">
                <a:extLst>
                  <a:ext uri="{FF2B5EF4-FFF2-40B4-BE49-F238E27FC236}">
                    <a16:creationId xmlns:a16="http://schemas.microsoft.com/office/drawing/2014/main" id="{E2994B30-9063-31C8-5450-32224BA4087A}"/>
                  </a:ext>
                </a:extLst>
              </p:cNvPr>
              <p:cNvSpPr/>
              <p:nvPr/>
            </p:nvSpPr>
            <p:spPr>
              <a:xfrm>
                <a:off x="5183577" y="5109405"/>
                <a:ext cx="12636" cy="17933"/>
              </a:xfrm>
              <a:custGeom>
                <a:avLst/>
                <a:gdLst>
                  <a:gd name="connsiteX0" fmla="*/ 6417 w 12636"/>
                  <a:gd name="connsiteY0" fmla="*/ 66 h 17933"/>
                  <a:gd name="connsiteX1" fmla="*/ 12783 w 12636"/>
                  <a:gd name="connsiteY1" fmla="*/ 8171 h 17933"/>
                  <a:gd name="connsiteX2" fmla="*/ 3033 w 12636"/>
                  <a:gd name="connsiteY2" fmla="*/ 17929 h 17933"/>
                  <a:gd name="connsiteX3" fmla="*/ 766 w 12636"/>
                  <a:gd name="connsiteY3" fmla="*/ 6915 h 17933"/>
                  <a:gd name="connsiteX4" fmla="*/ 6417 w 12636"/>
                  <a:gd name="connsiteY4" fmla="*/ 66 h 1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 h="17933">
                    <a:moveTo>
                      <a:pt x="6417" y="66"/>
                    </a:moveTo>
                    <a:cubicBezTo>
                      <a:pt x="10412" y="540"/>
                      <a:pt x="13266" y="4170"/>
                      <a:pt x="12783" y="8171"/>
                    </a:cubicBezTo>
                    <a:cubicBezTo>
                      <a:pt x="12310" y="12172"/>
                      <a:pt x="7024" y="18398"/>
                      <a:pt x="3033" y="17929"/>
                    </a:cubicBezTo>
                    <a:cubicBezTo>
                      <a:pt x="-967" y="17455"/>
                      <a:pt x="293" y="10931"/>
                      <a:pt x="766" y="6915"/>
                    </a:cubicBezTo>
                    <a:cubicBezTo>
                      <a:pt x="1244" y="2903"/>
                      <a:pt x="2416" y="-408"/>
                      <a:pt x="6417" y="6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1" name="Free-form: Shape 1679">
                <a:extLst>
                  <a:ext uri="{FF2B5EF4-FFF2-40B4-BE49-F238E27FC236}">
                    <a16:creationId xmlns:a16="http://schemas.microsoft.com/office/drawing/2014/main" id="{CDB6EB68-FF49-DE03-49AC-82C092674BDC}"/>
                  </a:ext>
                </a:extLst>
              </p:cNvPr>
              <p:cNvSpPr/>
              <p:nvPr/>
            </p:nvSpPr>
            <p:spPr>
              <a:xfrm>
                <a:off x="5124407" y="5072240"/>
                <a:ext cx="12647" cy="17960"/>
              </a:xfrm>
              <a:custGeom>
                <a:avLst/>
                <a:gdLst>
                  <a:gd name="connsiteX0" fmla="*/ 6428 w 12647"/>
                  <a:gd name="connsiteY0" fmla="*/ 71 h 17960"/>
                  <a:gd name="connsiteX1" fmla="*/ 12799 w 12647"/>
                  <a:gd name="connsiteY1" fmla="*/ 8186 h 17960"/>
                  <a:gd name="connsiteX2" fmla="*/ 3045 w 12647"/>
                  <a:gd name="connsiteY2" fmla="*/ 17960 h 17960"/>
                  <a:gd name="connsiteX3" fmla="*/ 777 w 12647"/>
                  <a:gd name="connsiteY3" fmla="*/ 6909 h 17960"/>
                  <a:gd name="connsiteX4" fmla="*/ 6428 w 12647"/>
                  <a:gd name="connsiteY4" fmla="*/ 71 h 17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7" h="17960">
                    <a:moveTo>
                      <a:pt x="6428" y="71"/>
                    </a:moveTo>
                    <a:cubicBezTo>
                      <a:pt x="10423" y="545"/>
                      <a:pt x="13282" y="4185"/>
                      <a:pt x="12799" y="8186"/>
                    </a:cubicBezTo>
                    <a:cubicBezTo>
                      <a:pt x="12311" y="12187"/>
                      <a:pt x="7040" y="18423"/>
                      <a:pt x="3045" y="17960"/>
                    </a:cubicBezTo>
                    <a:cubicBezTo>
                      <a:pt x="-961" y="17465"/>
                      <a:pt x="294" y="10921"/>
                      <a:pt x="777" y="6909"/>
                    </a:cubicBezTo>
                    <a:cubicBezTo>
                      <a:pt x="1245" y="2918"/>
                      <a:pt x="2428" y="-413"/>
                      <a:pt x="6428" y="71"/>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2" name="Free-form: Shape 1680">
                <a:extLst>
                  <a:ext uri="{FF2B5EF4-FFF2-40B4-BE49-F238E27FC236}">
                    <a16:creationId xmlns:a16="http://schemas.microsoft.com/office/drawing/2014/main" id="{DD0787F7-CD9C-8FA0-EE2D-238D3BE19D2E}"/>
                  </a:ext>
                </a:extLst>
              </p:cNvPr>
              <p:cNvSpPr/>
              <p:nvPr/>
            </p:nvSpPr>
            <p:spPr>
              <a:xfrm>
                <a:off x="5085309" y="5021040"/>
                <a:ext cx="12638" cy="17936"/>
              </a:xfrm>
              <a:custGeom>
                <a:avLst/>
                <a:gdLst>
                  <a:gd name="connsiteX0" fmla="*/ 6419 w 12638"/>
                  <a:gd name="connsiteY0" fmla="*/ 75 h 17936"/>
                  <a:gd name="connsiteX1" fmla="*/ 12795 w 12638"/>
                  <a:gd name="connsiteY1" fmla="*/ 8181 h 17936"/>
                  <a:gd name="connsiteX2" fmla="*/ 3041 w 12638"/>
                  <a:gd name="connsiteY2" fmla="*/ 17939 h 17936"/>
                  <a:gd name="connsiteX3" fmla="*/ 768 w 12638"/>
                  <a:gd name="connsiteY3" fmla="*/ 6924 h 17936"/>
                  <a:gd name="connsiteX4" fmla="*/ 6419 w 12638"/>
                  <a:gd name="connsiteY4" fmla="*/ 75 h 1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8" h="17936">
                    <a:moveTo>
                      <a:pt x="6419" y="75"/>
                    </a:moveTo>
                    <a:cubicBezTo>
                      <a:pt x="10409" y="560"/>
                      <a:pt x="13268" y="4180"/>
                      <a:pt x="12795" y="8181"/>
                    </a:cubicBezTo>
                    <a:cubicBezTo>
                      <a:pt x="12302" y="12182"/>
                      <a:pt x="7021" y="18417"/>
                      <a:pt x="3041" y="17939"/>
                    </a:cubicBezTo>
                    <a:cubicBezTo>
                      <a:pt x="-960" y="17465"/>
                      <a:pt x="305" y="10920"/>
                      <a:pt x="768" y="6924"/>
                    </a:cubicBezTo>
                    <a:cubicBezTo>
                      <a:pt x="1246" y="2923"/>
                      <a:pt x="2429" y="-409"/>
                      <a:pt x="6419" y="7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3" name="Free-form: Shape 1681">
                <a:extLst>
                  <a:ext uri="{FF2B5EF4-FFF2-40B4-BE49-F238E27FC236}">
                    <a16:creationId xmlns:a16="http://schemas.microsoft.com/office/drawing/2014/main" id="{4599EB1A-110A-D540-FA48-2A974C9CB4AC}"/>
                  </a:ext>
                </a:extLst>
              </p:cNvPr>
              <p:cNvSpPr/>
              <p:nvPr/>
            </p:nvSpPr>
            <p:spPr>
              <a:xfrm>
                <a:off x="5046943" y="4965614"/>
                <a:ext cx="12641" cy="17944"/>
              </a:xfrm>
              <a:custGeom>
                <a:avLst/>
                <a:gdLst>
                  <a:gd name="connsiteX0" fmla="*/ 6444 w 12641"/>
                  <a:gd name="connsiteY0" fmla="*/ 79 h 17944"/>
                  <a:gd name="connsiteX1" fmla="*/ 12800 w 12641"/>
                  <a:gd name="connsiteY1" fmla="*/ 8194 h 17944"/>
                  <a:gd name="connsiteX2" fmla="*/ 3051 w 12641"/>
                  <a:gd name="connsiteY2" fmla="*/ 17952 h 17944"/>
                  <a:gd name="connsiteX3" fmla="*/ 788 w 12641"/>
                  <a:gd name="connsiteY3" fmla="*/ 6937 h 17944"/>
                  <a:gd name="connsiteX4" fmla="*/ 6444 w 12641"/>
                  <a:gd name="connsiteY4" fmla="*/ 79 h 17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1" h="17944">
                    <a:moveTo>
                      <a:pt x="6444" y="79"/>
                    </a:moveTo>
                    <a:cubicBezTo>
                      <a:pt x="10435" y="552"/>
                      <a:pt x="13283" y="4183"/>
                      <a:pt x="12800" y="8194"/>
                    </a:cubicBezTo>
                    <a:cubicBezTo>
                      <a:pt x="12327" y="12185"/>
                      <a:pt x="7036" y="18431"/>
                      <a:pt x="3051" y="17952"/>
                    </a:cubicBezTo>
                    <a:cubicBezTo>
                      <a:pt x="-955" y="17478"/>
                      <a:pt x="300" y="10933"/>
                      <a:pt x="788" y="6937"/>
                    </a:cubicBezTo>
                    <a:cubicBezTo>
                      <a:pt x="1271" y="2936"/>
                      <a:pt x="2439" y="-395"/>
                      <a:pt x="6444" y="7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4" name="Free-form: Shape 1682">
                <a:extLst>
                  <a:ext uri="{FF2B5EF4-FFF2-40B4-BE49-F238E27FC236}">
                    <a16:creationId xmlns:a16="http://schemas.microsoft.com/office/drawing/2014/main" id="{C52A1E45-C864-925E-1ABD-C3B396FF9E3A}"/>
                  </a:ext>
                </a:extLst>
              </p:cNvPr>
              <p:cNvSpPr/>
              <p:nvPr/>
            </p:nvSpPr>
            <p:spPr>
              <a:xfrm>
                <a:off x="5212340" y="5058224"/>
                <a:ext cx="12552" cy="10068"/>
              </a:xfrm>
              <a:custGeom>
                <a:avLst/>
                <a:gdLst>
                  <a:gd name="connsiteX0" fmla="*/ 400 w 12552"/>
                  <a:gd name="connsiteY0" fmla="*/ 3662 h 10068"/>
                  <a:gd name="connsiteX1" fmla="*/ 7064 w 12552"/>
                  <a:gd name="connsiteY1" fmla="*/ 284 h 10068"/>
                  <a:gd name="connsiteX2" fmla="*/ 12607 w 12552"/>
                  <a:gd name="connsiteY2" fmla="*/ 8621 h 10068"/>
                  <a:gd name="connsiteX3" fmla="*/ 4457 w 12552"/>
                  <a:gd name="connsiteY3" fmla="*/ 8662 h 10068"/>
                  <a:gd name="connsiteX4" fmla="*/ 400 w 12552"/>
                  <a:gd name="connsiteY4" fmla="*/ 3662 h 10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2" h="10068">
                    <a:moveTo>
                      <a:pt x="400" y="3662"/>
                    </a:moveTo>
                    <a:cubicBezTo>
                      <a:pt x="1305" y="897"/>
                      <a:pt x="4287" y="-612"/>
                      <a:pt x="7064" y="284"/>
                    </a:cubicBezTo>
                    <a:cubicBezTo>
                      <a:pt x="9830" y="1201"/>
                      <a:pt x="13522" y="5835"/>
                      <a:pt x="12607" y="8621"/>
                    </a:cubicBezTo>
                    <a:cubicBezTo>
                      <a:pt x="11692" y="11386"/>
                      <a:pt x="7234" y="9579"/>
                      <a:pt x="4457" y="8662"/>
                    </a:cubicBezTo>
                    <a:cubicBezTo>
                      <a:pt x="1696" y="7756"/>
                      <a:pt x="-495" y="6437"/>
                      <a:pt x="400" y="3662"/>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5" name="Free-form: Shape 1683">
                <a:extLst>
                  <a:ext uri="{FF2B5EF4-FFF2-40B4-BE49-F238E27FC236}">
                    <a16:creationId xmlns:a16="http://schemas.microsoft.com/office/drawing/2014/main" id="{9CEAD80A-DA13-D2F6-B1E9-5EAF19F9EFA2}"/>
                  </a:ext>
                </a:extLst>
              </p:cNvPr>
              <p:cNvSpPr/>
              <p:nvPr/>
            </p:nvSpPr>
            <p:spPr>
              <a:xfrm>
                <a:off x="5267847" y="5070161"/>
                <a:ext cx="12546" cy="10065"/>
              </a:xfrm>
              <a:custGeom>
                <a:avLst/>
                <a:gdLst>
                  <a:gd name="connsiteX0" fmla="*/ 401 w 12546"/>
                  <a:gd name="connsiteY0" fmla="*/ 3670 h 10065"/>
                  <a:gd name="connsiteX1" fmla="*/ 7060 w 12546"/>
                  <a:gd name="connsiteY1" fmla="*/ 292 h 10065"/>
                  <a:gd name="connsiteX2" fmla="*/ 12598 w 12546"/>
                  <a:gd name="connsiteY2" fmla="*/ 8608 h 10065"/>
                  <a:gd name="connsiteX3" fmla="*/ 4448 w 12546"/>
                  <a:gd name="connsiteY3" fmla="*/ 8670 h 10065"/>
                  <a:gd name="connsiteX4" fmla="*/ 401 w 12546"/>
                  <a:gd name="connsiteY4" fmla="*/ 3670 h 10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6" h="10065">
                    <a:moveTo>
                      <a:pt x="401" y="3670"/>
                    </a:moveTo>
                    <a:cubicBezTo>
                      <a:pt x="1306" y="894"/>
                      <a:pt x="4288" y="-625"/>
                      <a:pt x="7060" y="292"/>
                    </a:cubicBezTo>
                    <a:cubicBezTo>
                      <a:pt x="9821" y="1198"/>
                      <a:pt x="13508" y="5843"/>
                      <a:pt x="12598" y="8608"/>
                    </a:cubicBezTo>
                    <a:cubicBezTo>
                      <a:pt x="11677" y="11383"/>
                      <a:pt x="7224" y="9576"/>
                      <a:pt x="4448" y="8670"/>
                    </a:cubicBezTo>
                    <a:cubicBezTo>
                      <a:pt x="1686" y="7753"/>
                      <a:pt x="-509" y="6445"/>
                      <a:pt x="401" y="367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6" name="Free-form: Shape 1684">
                <a:extLst>
                  <a:ext uri="{FF2B5EF4-FFF2-40B4-BE49-F238E27FC236}">
                    <a16:creationId xmlns:a16="http://schemas.microsoft.com/office/drawing/2014/main" id="{E9C1BD94-C0D4-237F-47E2-21A43A6C86CF}"/>
                  </a:ext>
                </a:extLst>
              </p:cNvPr>
              <p:cNvSpPr/>
              <p:nvPr/>
            </p:nvSpPr>
            <p:spPr>
              <a:xfrm>
                <a:off x="5322997" y="5078198"/>
                <a:ext cx="12540" cy="10066"/>
              </a:xfrm>
              <a:custGeom>
                <a:avLst/>
                <a:gdLst>
                  <a:gd name="connsiteX0" fmla="*/ 394 w 12540"/>
                  <a:gd name="connsiteY0" fmla="*/ 3670 h 10066"/>
                  <a:gd name="connsiteX1" fmla="*/ 7053 w 12540"/>
                  <a:gd name="connsiteY1" fmla="*/ 292 h 10066"/>
                  <a:gd name="connsiteX2" fmla="*/ 12586 w 12540"/>
                  <a:gd name="connsiteY2" fmla="*/ 8598 h 10066"/>
                  <a:gd name="connsiteX3" fmla="*/ 4451 w 12540"/>
                  <a:gd name="connsiteY3" fmla="*/ 8670 h 10066"/>
                  <a:gd name="connsiteX4" fmla="*/ 394 w 12540"/>
                  <a:gd name="connsiteY4" fmla="*/ 3670 h 10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0" h="10066">
                    <a:moveTo>
                      <a:pt x="394" y="3670"/>
                    </a:moveTo>
                    <a:cubicBezTo>
                      <a:pt x="1299" y="884"/>
                      <a:pt x="4271" y="-625"/>
                      <a:pt x="7053" y="292"/>
                    </a:cubicBezTo>
                    <a:cubicBezTo>
                      <a:pt x="9825" y="1198"/>
                      <a:pt x="13496" y="5843"/>
                      <a:pt x="12586" y="8598"/>
                    </a:cubicBezTo>
                    <a:cubicBezTo>
                      <a:pt x="11681" y="11394"/>
                      <a:pt x="7212" y="9571"/>
                      <a:pt x="4451" y="8670"/>
                    </a:cubicBezTo>
                    <a:cubicBezTo>
                      <a:pt x="1680" y="7743"/>
                      <a:pt x="-511" y="6435"/>
                      <a:pt x="394" y="3670"/>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7" name="Free-form: Shape 1685">
                <a:extLst>
                  <a:ext uri="{FF2B5EF4-FFF2-40B4-BE49-F238E27FC236}">
                    <a16:creationId xmlns:a16="http://schemas.microsoft.com/office/drawing/2014/main" id="{07CBFEA8-6D04-D72D-D36C-54B7AD40A071}"/>
                  </a:ext>
                </a:extLst>
              </p:cNvPr>
              <p:cNvSpPr/>
              <p:nvPr/>
            </p:nvSpPr>
            <p:spPr>
              <a:xfrm>
                <a:off x="5376132" y="5074178"/>
                <a:ext cx="12560" cy="10067"/>
              </a:xfrm>
              <a:custGeom>
                <a:avLst/>
                <a:gdLst>
                  <a:gd name="connsiteX0" fmla="*/ 387 w 12560"/>
                  <a:gd name="connsiteY0" fmla="*/ 3664 h 10067"/>
                  <a:gd name="connsiteX1" fmla="*/ 7061 w 12560"/>
                  <a:gd name="connsiteY1" fmla="*/ 286 h 10067"/>
                  <a:gd name="connsiteX2" fmla="*/ 12604 w 12560"/>
                  <a:gd name="connsiteY2" fmla="*/ 8613 h 10067"/>
                  <a:gd name="connsiteX3" fmla="*/ 4449 w 12560"/>
                  <a:gd name="connsiteY3" fmla="*/ 8664 h 10067"/>
                  <a:gd name="connsiteX4" fmla="*/ 387 w 12560"/>
                  <a:gd name="connsiteY4" fmla="*/ 3664 h 10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0" h="10067">
                    <a:moveTo>
                      <a:pt x="387" y="3664"/>
                    </a:moveTo>
                    <a:cubicBezTo>
                      <a:pt x="1307" y="899"/>
                      <a:pt x="4289" y="-620"/>
                      <a:pt x="7061" y="286"/>
                    </a:cubicBezTo>
                    <a:cubicBezTo>
                      <a:pt x="9822" y="1193"/>
                      <a:pt x="13504" y="5837"/>
                      <a:pt x="12604" y="8613"/>
                    </a:cubicBezTo>
                    <a:cubicBezTo>
                      <a:pt x="11679" y="11388"/>
                      <a:pt x="7220" y="9571"/>
                      <a:pt x="4449" y="8664"/>
                    </a:cubicBezTo>
                    <a:cubicBezTo>
                      <a:pt x="1688" y="7758"/>
                      <a:pt x="-513" y="6440"/>
                      <a:pt x="387" y="36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8" name="Free-form: Shape 1686">
                <a:extLst>
                  <a:ext uri="{FF2B5EF4-FFF2-40B4-BE49-F238E27FC236}">
                    <a16:creationId xmlns:a16="http://schemas.microsoft.com/office/drawing/2014/main" id="{2E07C0C9-AE5B-7E99-1BB4-5FD83299DAD3}"/>
                  </a:ext>
                </a:extLst>
              </p:cNvPr>
              <p:cNvSpPr/>
              <p:nvPr/>
            </p:nvSpPr>
            <p:spPr>
              <a:xfrm>
                <a:off x="5432292" y="5056108"/>
                <a:ext cx="12544" cy="10066"/>
              </a:xfrm>
              <a:custGeom>
                <a:avLst/>
                <a:gdLst>
                  <a:gd name="connsiteX0" fmla="*/ 388 w 12544"/>
                  <a:gd name="connsiteY0" fmla="*/ 3656 h 10066"/>
                  <a:gd name="connsiteX1" fmla="*/ 7047 w 12544"/>
                  <a:gd name="connsiteY1" fmla="*/ 288 h 10066"/>
                  <a:gd name="connsiteX2" fmla="*/ 12580 w 12544"/>
                  <a:gd name="connsiteY2" fmla="*/ 8604 h 10066"/>
                  <a:gd name="connsiteX3" fmla="*/ 4445 w 12544"/>
                  <a:gd name="connsiteY3" fmla="*/ 8666 h 10066"/>
                  <a:gd name="connsiteX4" fmla="*/ 388 w 12544"/>
                  <a:gd name="connsiteY4" fmla="*/ 3656 h 10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4" h="10066">
                    <a:moveTo>
                      <a:pt x="388" y="3656"/>
                    </a:moveTo>
                    <a:cubicBezTo>
                      <a:pt x="1293" y="901"/>
                      <a:pt x="4276" y="-618"/>
                      <a:pt x="7047" y="288"/>
                    </a:cubicBezTo>
                    <a:cubicBezTo>
                      <a:pt x="9814" y="1194"/>
                      <a:pt x="13490" y="5839"/>
                      <a:pt x="12580" y="8604"/>
                    </a:cubicBezTo>
                    <a:cubicBezTo>
                      <a:pt x="11675" y="11390"/>
                      <a:pt x="7217" y="9578"/>
                      <a:pt x="4445" y="8666"/>
                    </a:cubicBezTo>
                    <a:cubicBezTo>
                      <a:pt x="1664" y="7760"/>
                      <a:pt x="-527" y="6431"/>
                      <a:pt x="388" y="3656"/>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9" name="Free-form: Shape 1687">
                <a:extLst>
                  <a:ext uri="{FF2B5EF4-FFF2-40B4-BE49-F238E27FC236}">
                    <a16:creationId xmlns:a16="http://schemas.microsoft.com/office/drawing/2014/main" id="{E2D797D2-2173-DFBE-C3B1-B6DFA323EA8F}"/>
                  </a:ext>
                </a:extLst>
              </p:cNvPr>
              <p:cNvSpPr/>
              <p:nvPr/>
            </p:nvSpPr>
            <p:spPr>
              <a:xfrm>
                <a:off x="5481424" y="5026983"/>
                <a:ext cx="12546" cy="10069"/>
              </a:xfrm>
              <a:custGeom>
                <a:avLst/>
                <a:gdLst>
                  <a:gd name="connsiteX0" fmla="*/ 378 w 12546"/>
                  <a:gd name="connsiteY0" fmla="*/ 3664 h 10069"/>
                  <a:gd name="connsiteX1" fmla="*/ 7032 w 12546"/>
                  <a:gd name="connsiteY1" fmla="*/ 297 h 10069"/>
                  <a:gd name="connsiteX2" fmla="*/ 12580 w 12546"/>
                  <a:gd name="connsiteY2" fmla="*/ 8623 h 10069"/>
                  <a:gd name="connsiteX3" fmla="*/ 4440 w 12546"/>
                  <a:gd name="connsiteY3" fmla="*/ 8664 h 10069"/>
                  <a:gd name="connsiteX4" fmla="*/ 378 w 12546"/>
                  <a:gd name="connsiteY4" fmla="*/ 3664 h 10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6" h="10069">
                    <a:moveTo>
                      <a:pt x="378" y="3664"/>
                    </a:moveTo>
                    <a:cubicBezTo>
                      <a:pt x="1283" y="889"/>
                      <a:pt x="4266" y="-620"/>
                      <a:pt x="7032" y="297"/>
                    </a:cubicBezTo>
                    <a:cubicBezTo>
                      <a:pt x="9798" y="1193"/>
                      <a:pt x="13485" y="5837"/>
                      <a:pt x="12580" y="8623"/>
                    </a:cubicBezTo>
                    <a:cubicBezTo>
                      <a:pt x="11665" y="11399"/>
                      <a:pt x="7207" y="9571"/>
                      <a:pt x="4440" y="8664"/>
                    </a:cubicBezTo>
                    <a:cubicBezTo>
                      <a:pt x="1664" y="7758"/>
                      <a:pt x="-522" y="6440"/>
                      <a:pt x="378" y="3664"/>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0" name="Free-form: Shape 1688">
                <a:extLst>
                  <a:ext uri="{FF2B5EF4-FFF2-40B4-BE49-F238E27FC236}">
                    <a16:creationId xmlns:a16="http://schemas.microsoft.com/office/drawing/2014/main" id="{0EC5589D-DB98-9624-05A9-8C62E60AA1C0}"/>
                  </a:ext>
                </a:extLst>
              </p:cNvPr>
              <p:cNvSpPr/>
              <p:nvPr/>
            </p:nvSpPr>
            <p:spPr>
              <a:xfrm>
                <a:off x="5507906" y="5010671"/>
                <a:ext cx="12547" cy="10061"/>
              </a:xfrm>
              <a:custGeom>
                <a:avLst/>
                <a:gdLst>
                  <a:gd name="connsiteX0" fmla="*/ 381 w 12547"/>
                  <a:gd name="connsiteY0" fmla="*/ 3665 h 10061"/>
                  <a:gd name="connsiteX1" fmla="*/ 7040 w 12547"/>
                  <a:gd name="connsiteY1" fmla="*/ 297 h 10061"/>
                  <a:gd name="connsiteX2" fmla="*/ 12578 w 12547"/>
                  <a:gd name="connsiteY2" fmla="*/ 8613 h 10061"/>
                  <a:gd name="connsiteX3" fmla="*/ 4428 w 12547"/>
                  <a:gd name="connsiteY3" fmla="*/ 8665 h 10061"/>
                  <a:gd name="connsiteX4" fmla="*/ 381 w 12547"/>
                  <a:gd name="connsiteY4" fmla="*/ 3665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7" h="10061">
                    <a:moveTo>
                      <a:pt x="381" y="3665"/>
                    </a:moveTo>
                    <a:cubicBezTo>
                      <a:pt x="1296" y="900"/>
                      <a:pt x="4258" y="-620"/>
                      <a:pt x="7040" y="297"/>
                    </a:cubicBezTo>
                    <a:cubicBezTo>
                      <a:pt x="9801" y="1203"/>
                      <a:pt x="13483" y="5838"/>
                      <a:pt x="12578" y="8613"/>
                    </a:cubicBezTo>
                    <a:cubicBezTo>
                      <a:pt x="11668" y="11389"/>
                      <a:pt x="7210" y="9571"/>
                      <a:pt x="4428" y="8665"/>
                    </a:cubicBezTo>
                    <a:cubicBezTo>
                      <a:pt x="1666" y="7748"/>
                      <a:pt x="-534" y="6440"/>
                      <a:pt x="381" y="366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1" name="Free-form: Shape 1689">
                <a:extLst>
                  <a:ext uri="{FF2B5EF4-FFF2-40B4-BE49-F238E27FC236}">
                    <a16:creationId xmlns:a16="http://schemas.microsoft.com/office/drawing/2014/main" id="{60042236-96CD-F542-0400-03F9F0D0E1D0}"/>
                  </a:ext>
                </a:extLst>
              </p:cNvPr>
              <p:cNvSpPr/>
              <p:nvPr/>
            </p:nvSpPr>
            <p:spPr>
              <a:xfrm>
                <a:off x="5548008" y="4958456"/>
                <a:ext cx="12549" cy="10061"/>
              </a:xfrm>
              <a:custGeom>
                <a:avLst/>
                <a:gdLst>
                  <a:gd name="connsiteX0" fmla="*/ 377 w 12549"/>
                  <a:gd name="connsiteY0" fmla="*/ 3659 h 10061"/>
                  <a:gd name="connsiteX1" fmla="*/ 7036 w 12549"/>
                  <a:gd name="connsiteY1" fmla="*/ 302 h 10061"/>
                  <a:gd name="connsiteX2" fmla="*/ 12579 w 12549"/>
                  <a:gd name="connsiteY2" fmla="*/ 8618 h 10061"/>
                  <a:gd name="connsiteX3" fmla="*/ 4445 w 12549"/>
                  <a:gd name="connsiteY3" fmla="*/ 8670 h 10061"/>
                  <a:gd name="connsiteX4" fmla="*/ 377 w 12549"/>
                  <a:gd name="connsiteY4" fmla="*/ 3659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9" h="10061">
                    <a:moveTo>
                      <a:pt x="377" y="3659"/>
                    </a:moveTo>
                    <a:cubicBezTo>
                      <a:pt x="1298" y="904"/>
                      <a:pt x="4265" y="-615"/>
                      <a:pt x="7036" y="302"/>
                    </a:cubicBezTo>
                    <a:cubicBezTo>
                      <a:pt x="9808" y="1208"/>
                      <a:pt x="13474" y="5843"/>
                      <a:pt x="12579" y="8618"/>
                    </a:cubicBezTo>
                    <a:cubicBezTo>
                      <a:pt x="11669" y="11394"/>
                      <a:pt x="7206" y="9576"/>
                      <a:pt x="4445" y="8670"/>
                    </a:cubicBezTo>
                    <a:cubicBezTo>
                      <a:pt x="1663" y="7763"/>
                      <a:pt x="-538" y="6445"/>
                      <a:pt x="377" y="3659"/>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2" name="Free-form: Shape 1690">
                <a:extLst>
                  <a:ext uri="{FF2B5EF4-FFF2-40B4-BE49-F238E27FC236}">
                    <a16:creationId xmlns:a16="http://schemas.microsoft.com/office/drawing/2014/main" id="{AA621A16-1348-956D-C80D-CA4DF4123789}"/>
                  </a:ext>
                </a:extLst>
              </p:cNvPr>
              <p:cNvSpPr/>
              <p:nvPr/>
            </p:nvSpPr>
            <p:spPr>
              <a:xfrm>
                <a:off x="5129881" y="4994600"/>
                <a:ext cx="12543" cy="10061"/>
              </a:xfrm>
              <a:custGeom>
                <a:avLst/>
                <a:gdLst>
                  <a:gd name="connsiteX0" fmla="*/ 413 w 12543"/>
                  <a:gd name="connsiteY0" fmla="*/ 3675 h 10061"/>
                  <a:gd name="connsiteX1" fmla="*/ 7077 w 12543"/>
                  <a:gd name="connsiteY1" fmla="*/ 297 h 10061"/>
                  <a:gd name="connsiteX2" fmla="*/ 12610 w 12543"/>
                  <a:gd name="connsiteY2" fmla="*/ 8614 h 10061"/>
                  <a:gd name="connsiteX3" fmla="*/ 4476 w 12543"/>
                  <a:gd name="connsiteY3" fmla="*/ 8675 h 10061"/>
                  <a:gd name="connsiteX4" fmla="*/ 413 w 12543"/>
                  <a:gd name="connsiteY4" fmla="*/ 3675 h 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3" h="10061">
                    <a:moveTo>
                      <a:pt x="413" y="3675"/>
                    </a:moveTo>
                    <a:cubicBezTo>
                      <a:pt x="1323" y="910"/>
                      <a:pt x="4296" y="-619"/>
                      <a:pt x="7077" y="297"/>
                    </a:cubicBezTo>
                    <a:cubicBezTo>
                      <a:pt x="9839" y="1204"/>
                      <a:pt x="13505" y="5848"/>
                      <a:pt x="12610" y="8614"/>
                    </a:cubicBezTo>
                    <a:cubicBezTo>
                      <a:pt x="11705" y="11389"/>
                      <a:pt x="7237" y="9571"/>
                      <a:pt x="4476" y="8675"/>
                    </a:cubicBezTo>
                    <a:cubicBezTo>
                      <a:pt x="1694" y="7759"/>
                      <a:pt x="-497" y="6451"/>
                      <a:pt x="413" y="3675"/>
                    </a:cubicBezTo>
                    <a:close/>
                  </a:path>
                </a:pathLst>
              </a:custGeom>
              <a:solidFill>
                <a:srgbClr val="F69F92"/>
              </a:solidFill>
              <a:ln w="51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103" name="Graphic 172">
                <a:extLst>
                  <a:ext uri="{FF2B5EF4-FFF2-40B4-BE49-F238E27FC236}">
                    <a16:creationId xmlns:a16="http://schemas.microsoft.com/office/drawing/2014/main" id="{143E60CD-A51F-9888-F999-C1116187AFA7}"/>
                  </a:ext>
                </a:extLst>
              </p:cNvPr>
              <p:cNvGrpSpPr/>
              <p:nvPr/>
            </p:nvGrpSpPr>
            <p:grpSpPr>
              <a:xfrm>
                <a:off x="5013421" y="4931409"/>
                <a:ext cx="623072" cy="245028"/>
                <a:chOff x="5013421" y="4931409"/>
                <a:chExt cx="623072" cy="245028"/>
              </a:xfrm>
              <a:noFill/>
            </p:grpSpPr>
            <p:sp>
              <p:nvSpPr>
                <p:cNvPr id="104" name="Free-form: Shape 1692">
                  <a:extLst>
                    <a:ext uri="{FF2B5EF4-FFF2-40B4-BE49-F238E27FC236}">
                      <a16:creationId xmlns:a16="http://schemas.microsoft.com/office/drawing/2014/main" id="{E597C347-F62E-5CA9-DF3F-99550A8ADAC1}"/>
                    </a:ext>
                  </a:extLst>
                </p:cNvPr>
                <p:cNvSpPr/>
                <p:nvPr/>
              </p:nvSpPr>
              <p:spPr>
                <a:xfrm>
                  <a:off x="5013421" y="4931409"/>
                  <a:ext cx="623072" cy="142953"/>
                </a:xfrm>
                <a:custGeom>
                  <a:avLst/>
                  <a:gdLst>
                    <a:gd name="connsiteX0" fmla="*/ 611771 w 623072"/>
                    <a:gd name="connsiteY0" fmla="*/ 94946 h 142953"/>
                    <a:gd name="connsiteX1" fmla="*/ 622949 w 623072"/>
                    <a:gd name="connsiteY1" fmla="*/ 50872 h 142953"/>
                    <a:gd name="connsiteX2" fmla="*/ 591562 w 623072"/>
                    <a:gd name="connsiteY2" fmla="*/ 16186 h 142953"/>
                    <a:gd name="connsiteX3" fmla="*/ 586878 w 623072"/>
                    <a:gd name="connsiteY3" fmla="*/ 12937 h 142953"/>
                    <a:gd name="connsiteX4" fmla="*/ 559816 w 623072"/>
                    <a:gd name="connsiteY4" fmla="*/ 656 h 142953"/>
                    <a:gd name="connsiteX5" fmla="*/ 528784 w 623072"/>
                    <a:gd name="connsiteY5" fmla="*/ 20527 h 142953"/>
                    <a:gd name="connsiteX6" fmla="*/ 502461 w 623072"/>
                    <a:gd name="connsiteY6" fmla="*/ 54842 h 142953"/>
                    <a:gd name="connsiteX7" fmla="*/ 480829 w 623072"/>
                    <a:gd name="connsiteY7" fmla="*/ 72180 h 142953"/>
                    <a:gd name="connsiteX8" fmla="*/ 462066 w 623072"/>
                    <a:gd name="connsiteY8" fmla="*/ 89148 h 142953"/>
                    <a:gd name="connsiteX9" fmla="*/ 422030 w 623072"/>
                    <a:gd name="connsiteY9" fmla="*/ 115167 h 142953"/>
                    <a:gd name="connsiteX10" fmla="*/ 377289 w 623072"/>
                    <a:gd name="connsiteY10" fmla="*/ 132876 h 142953"/>
                    <a:gd name="connsiteX11" fmla="*/ 333279 w 623072"/>
                    <a:gd name="connsiteY11" fmla="*/ 142984 h 142953"/>
                    <a:gd name="connsiteX12" fmla="*/ 282789 w 623072"/>
                    <a:gd name="connsiteY12" fmla="*/ 141172 h 142953"/>
                    <a:gd name="connsiteX13" fmla="*/ 229760 w 623072"/>
                    <a:gd name="connsiteY13" fmla="*/ 132876 h 142953"/>
                    <a:gd name="connsiteX14" fmla="*/ 187199 w 623072"/>
                    <a:gd name="connsiteY14" fmla="*/ 116975 h 142953"/>
                    <a:gd name="connsiteX15" fmla="*/ 145713 w 623072"/>
                    <a:gd name="connsiteY15" fmla="*/ 86995 h 142953"/>
                    <a:gd name="connsiteX16" fmla="*/ 111447 w 623072"/>
                    <a:gd name="connsiteY16" fmla="*/ 46537 h 142953"/>
                    <a:gd name="connsiteX17" fmla="*/ 54453 w 623072"/>
                    <a:gd name="connsiteY17" fmla="*/ 17643 h 142953"/>
                    <a:gd name="connsiteX18" fmla="*/ 16572 w 623072"/>
                    <a:gd name="connsiteY18" fmla="*/ 19080 h 142953"/>
                    <a:gd name="connsiteX19" fmla="*/ 1788 w 623072"/>
                    <a:gd name="connsiteY19" fmla="*/ 70744 h 14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3072" h="142953">
                      <a:moveTo>
                        <a:pt x="611771" y="94946"/>
                      </a:moveTo>
                      <a:cubicBezTo>
                        <a:pt x="611771" y="94946"/>
                        <a:pt x="625474" y="74348"/>
                        <a:pt x="622949" y="50872"/>
                      </a:cubicBezTo>
                      <a:cubicBezTo>
                        <a:pt x="620430" y="27396"/>
                        <a:pt x="605636" y="15470"/>
                        <a:pt x="591562" y="16186"/>
                      </a:cubicBezTo>
                      <a:lnTo>
                        <a:pt x="586878" y="12937"/>
                      </a:lnTo>
                      <a:cubicBezTo>
                        <a:pt x="586878" y="12937"/>
                        <a:pt x="581098" y="-3314"/>
                        <a:pt x="559816" y="656"/>
                      </a:cubicBezTo>
                      <a:cubicBezTo>
                        <a:pt x="538543" y="4636"/>
                        <a:pt x="528784" y="20527"/>
                        <a:pt x="528784" y="20527"/>
                      </a:cubicBezTo>
                      <a:cubicBezTo>
                        <a:pt x="528784" y="20527"/>
                        <a:pt x="509331" y="25223"/>
                        <a:pt x="502461" y="54842"/>
                      </a:cubicBezTo>
                      <a:cubicBezTo>
                        <a:pt x="502461" y="54842"/>
                        <a:pt x="486593" y="59539"/>
                        <a:pt x="480829" y="72180"/>
                      </a:cubicBezTo>
                      <a:cubicBezTo>
                        <a:pt x="480829" y="72180"/>
                        <a:pt x="465300" y="79039"/>
                        <a:pt x="462066" y="89148"/>
                      </a:cubicBezTo>
                      <a:cubicBezTo>
                        <a:pt x="462066" y="89148"/>
                        <a:pt x="436464" y="93864"/>
                        <a:pt x="422030" y="115167"/>
                      </a:cubicBezTo>
                      <a:cubicBezTo>
                        <a:pt x="422030" y="115167"/>
                        <a:pt x="392453" y="111202"/>
                        <a:pt x="377289" y="132876"/>
                      </a:cubicBezTo>
                      <a:cubicBezTo>
                        <a:pt x="377289" y="132876"/>
                        <a:pt x="351312" y="128180"/>
                        <a:pt x="333279" y="142984"/>
                      </a:cubicBezTo>
                      <a:cubicBezTo>
                        <a:pt x="333279" y="142984"/>
                        <a:pt x="302987" y="127819"/>
                        <a:pt x="282789" y="141172"/>
                      </a:cubicBezTo>
                      <a:cubicBezTo>
                        <a:pt x="282789" y="141172"/>
                        <a:pt x="263666" y="125281"/>
                        <a:pt x="229760" y="132876"/>
                      </a:cubicBezTo>
                      <a:cubicBezTo>
                        <a:pt x="229760" y="132876"/>
                        <a:pt x="202342" y="116614"/>
                        <a:pt x="187199" y="116975"/>
                      </a:cubicBezTo>
                      <a:cubicBezTo>
                        <a:pt x="187199" y="116975"/>
                        <a:pt x="169516" y="93864"/>
                        <a:pt x="145713" y="86995"/>
                      </a:cubicBezTo>
                      <a:cubicBezTo>
                        <a:pt x="145713" y="86995"/>
                        <a:pt x="125156" y="44374"/>
                        <a:pt x="111447" y="46537"/>
                      </a:cubicBezTo>
                      <a:cubicBezTo>
                        <a:pt x="111447" y="46537"/>
                        <a:pt x="90889" y="-791"/>
                        <a:pt x="54453" y="17643"/>
                      </a:cubicBezTo>
                      <a:cubicBezTo>
                        <a:pt x="54453" y="17643"/>
                        <a:pt x="31365" y="6438"/>
                        <a:pt x="16572" y="19080"/>
                      </a:cubicBezTo>
                      <a:cubicBezTo>
                        <a:pt x="1788" y="31732"/>
                        <a:pt x="-2552" y="45460"/>
                        <a:pt x="1788" y="7074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5" name="Free-form: Shape 1693">
                  <a:extLst>
                    <a:ext uri="{FF2B5EF4-FFF2-40B4-BE49-F238E27FC236}">
                      <a16:creationId xmlns:a16="http://schemas.microsoft.com/office/drawing/2014/main" id="{6717351D-F37F-6DAD-5926-09466F3E698E}"/>
                    </a:ext>
                  </a:extLst>
                </p:cNvPr>
                <p:cNvSpPr/>
                <p:nvPr/>
              </p:nvSpPr>
              <p:spPr>
                <a:xfrm>
                  <a:off x="5131170" y="5119167"/>
                  <a:ext cx="387425" cy="57270"/>
                </a:xfrm>
                <a:custGeom>
                  <a:avLst/>
                  <a:gdLst>
                    <a:gd name="connsiteX0" fmla="*/ 187 w 387425"/>
                    <a:gd name="connsiteY0" fmla="*/ 6151 h 57270"/>
                    <a:gd name="connsiteX1" fmla="*/ 17866 w 387425"/>
                    <a:gd name="connsiteY1" fmla="*/ 11218 h 57270"/>
                    <a:gd name="connsiteX2" fmla="*/ 86044 w 387425"/>
                    <a:gd name="connsiteY2" fmla="*/ 38664 h 57270"/>
                    <a:gd name="connsiteX3" fmla="*/ 155296 w 387425"/>
                    <a:gd name="connsiteY3" fmla="*/ 52032 h 57270"/>
                    <a:gd name="connsiteX4" fmla="*/ 214100 w 387425"/>
                    <a:gd name="connsiteY4" fmla="*/ 51316 h 57270"/>
                    <a:gd name="connsiteX5" fmla="*/ 268210 w 387425"/>
                    <a:gd name="connsiteY5" fmla="*/ 45173 h 57270"/>
                    <a:gd name="connsiteX6" fmla="*/ 334938 w 387425"/>
                    <a:gd name="connsiteY6" fmla="*/ 24225 h 57270"/>
                    <a:gd name="connsiteX7" fmla="*/ 387613 w 387425"/>
                    <a:gd name="connsiteY7" fmla="*/ 18 h 5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7425" h="57270">
                      <a:moveTo>
                        <a:pt x="187" y="6151"/>
                      </a:moveTo>
                      <a:cubicBezTo>
                        <a:pt x="187" y="6151"/>
                        <a:pt x="7762" y="9771"/>
                        <a:pt x="17866" y="11218"/>
                      </a:cubicBezTo>
                      <a:cubicBezTo>
                        <a:pt x="17866" y="11218"/>
                        <a:pt x="42028" y="33607"/>
                        <a:pt x="86044" y="38664"/>
                      </a:cubicBezTo>
                      <a:cubicBezTo>
                        <a:pt x="86044" y="38664"/>
                        <a:pt x="97217" y="58901"/>
                        <a:pt x="155296" y="52032"/>
                      </a:cubicBezTo>
                      <a:cubicBezTo>
                        <a:pt x="155296" y="52032"/>
                        <a:pt x="177299" y="64323"/>
                        <a:pt x="214100" y="51316"/>
                      </a:cubicBezTo>
                      <a:cubicBezTo>
                        <a:pt x="214100" y="51316"/>
                        <a:pt x="240083" y="59622"/>
                        <a:pt x="268210" y="45173"/>
                      </a:cubicBezTo>
                      <a:cubicBezTo>
                        <a:pt x="268210" y="45173"/>
                        <a:pt x="313655" y="49869"/>
                        <a:pt x="334938" y="24225"/>
                      </a:cubicBezTo>
                      <a:cubicBezTo>
                        <a:pt x="334938" y="24225"/>
                        <a:pt x="369215" y="16651"/>
                        <a:pt x="387613" y="1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6" name="Free-form: Shape 1694">
                  <a:extLst>
                    <a:ext uri="{FF2B5EF4-FFF2-40B4-BE49-F238E27FC236}">
                      <a16:creationId xmlns:a16="http://schemas.microsoft.com/office/drawing/2014/main" id="{5D620352-2563-3A27-D22D-99A7A4D75554}"/>
                    </a:ext>
                  </a:extLst>
                </p:cNvPr>
                <p:cNvSpPr/>
                <p:nvPr/>
              </p:nvSpPr>
              <p:spPr>
                <a:xfrm>
                  <a:off x="5015012" y="5002127"/>
                  <a:ext cx="116158" cy="123172"/>
                </a:xfrm>
                <a:custGeom>
                  <a:avLst/>
                  <a:gdLst>
                    <a:gd name="connsiteX0" fmla="*/ 116368 w 116158"/>
                    <a:gd name="connsiteY0" fmla="*/ 123198 h 123172"/>
                    <a:gd name="connsiteX1" fmla="*/ 74219 w 116158"/>
                    <a:gd name="connsiteY1" fmla="*/ 83775 h 123172"/>
                    <a:gd name="connsiteX2" fmla="*/ 33273 w 116158"/>
                    <a:gd name="connsiteY2" fmla="*/ 32533 h 123172"/>
                    <a:gd name="connsiteX3" fmla="*/ 210 w 116158"/>
                    <a:gd name="connsiteY3" fmla="*/ 26 h 123172"/>
                  </a:gdLst>
                  <a:ahLst/>
                  <a:cxnLst>
                    <a:cxn ang="0">
                      <a:pos x="connsiteX0" y="connsiteY0"/>
                    </a:cxn>
                    <a:cxn ang="0">
                      <a:pos x="connsiteX1" y="connsiteY1"/>
                    </a:cxn>
                    <a:cxn ang="0">
                      <a:pos x="connsiteX2" y="connsiteY2"/>
                    </a:cxn>
                    <a:cxn ang="0">
                      <a:pos x="connsiteX3" y="connsiteY3"/>
                    </a:cxn>
                  </a:cxnLst>
                  <a:rect l="l" t="t" r="r" b="b"/>
                  <a:pathLst>
                    <a:path w="116158" h="123172">
                      <a:moveTo>
                        <a:pt x="116368" y="123198"/>
                      </a:moveTo>
                      <a:cubicBezTo>
                        <a:pt x="100140" y="115855"/>
                        <a:pt x="85830" y="102750"/>
                        <a:pt x="74219" y="83775"/>
                      </a:cubicBezTo>
                      <a:cubicBezTo>
                        <a:pt x="74219" y="83775"/>
                        <a:pt x="42431" y="67209"/>
                        <a:pt x="33273" y="32533"/>
                      </a:cubicBezTo>
                      <a:cubicBezTo>
                        <a:pt x="33273" y="32533"/>
                        <a:pt x="9471" y="28198"/>
                        <a:pt x="210" y="2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7" name="Free-form: Shape 1695">
                  <a:extLst>
                    <a:ext uri="{FF2B5EF4-FFF2-40B4-BE49-F238E27FC236}">
                      <a16:creationId xmlns:a16="http://schemas.microsoft.com/office/drawing/2014/main" id="{DCE82E0D-1BA0-E3CD-395E-FAD5B3758C8A}"/>
                    </a:ext>
                  </a:extLst>
                </p:cNvPr>
                <p:cNvSpPr/>
                <p:nvPr/>
              </p:nvSpPr>
              <p:spPr>
                <a:xfrm>
                  <a:off x="5518590" y="5088400"/>
                  <a:ext cx="11620" cy="30767"/>
                </a:xfrm>
                <a:custGeom>
                  <a:avLst/>
                  <a:gdLst>
                    <a:gd name="connsiteX0" fmla="*/ 170 w 11620"/>
                    <a:gd name="connsiteY0" fmla="*/ 30789 h 30767"/>
                    <a:gd name="connsiteX1" fmla="*/ 11790 w 11620"/>
                    <a:gd name="connsiteY1" fmla="*/ 22 h 30767"/>
                  </a:gdLst>
                  <a:ahLst/>
                  <a:cxnLst>
                    <a:cxn ang="0">
                      <a:pos x="connsiteX0" y="connsiteY0"/>
                    </a:cxn>
                    <a:cxn ang="0">
                      <a:pos x="connsiteX1" y="connsiteY1"/>
                    </a:cxn>
                  </a:cxnLst>
                  <a:rect l="l" t="t" r="r" b="b"/>
                  <a:pathLst>
                    <a:path w="11620" h="30767">
                      <a:moveTo>
                        <a:pt x="170" y="30789"/>
                      </a:moveTo>
                      <a:cubicBezTo>
                        <a:pt x="7991" y="20831"/>
                        <a:pt x="10834" y="18477"/>
                        <a:pt x="11790" y="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8" name="Free-form: Shape 1696">
                  <a:extLst>
                    <a:ext uri="{FF2B5EF4-FFF2-40B4-BE49-F238E27FC236}">
                      <a16:creationId xmlns:a16="http://schemas.microsoft.com/office/drawing/2014/main" id="{8933303D-B9A3-2DD2-D984-B291FF8E699A}"/>
                    </a:ext>
                  </a:extLst>
                </p:cNvPr>
                <p:cNvSpPr/>
                <p:nvPr/>
              </p:nvSpPr>
              <p:spPr>
                <a:xfrm>
                  <a:off x="5526545" y="5056721"/>
                  <a:ext cx="50885" cy="51265"/>
                </a:xfrm>
                <a:custGeom>
                  <a:avLst/>
                  <a:gdLst>
                    <a:gd name="connsiteX0" fmla="*/ 167 w 50885"/>
                    <a:gd name="connsiteY0" fmla="*/ 51214 h 51265"/>
                    <a:gd name="connsiteX1" fmla="*/ 51052 w 50885"/>
                    <a:gd name="connsiteY1" fmla="*/ 24 h 51265"/>
                  </a:gdLst>
                  <a:ahLst/>
                  <a:cxnLst>
                    <a:cxn ang="0">
                      <a:pos x="connsiteX0" y="connsiteY0"/>
                    </a:cxn>
                    <a:cxn ang="0">
                      <a:pos x="connsiteX1" y="connsiteY1"/>
                    </a:cxn>
                  </a:cxnLst>
                  <a:rect l="l" t="t" r="r" b="b"/>
                  <a:pathLst>
                    <a:path w="50885" h="51265">
                      <a:moveTo>
                        <a:pt x="167" y="51214"/>
                      </a:moveTo>
                      <a:cubicBezTo>
                        <a:pt x="3350" y="52038"/>
                        <a:pt x="39714" y="46837"/>
                        <a:pt x="51052" y="2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9" name="Free-form: Shape 1697">
                  <a:extLst>
                    <a:ext uri="{FF2B5EF4-FFF2-40B4-BE49-F238E27FC236}">
                      <a16:creationId xmlns:a16="http://schemas.microsoft.com/office/drawing/2014/main" id="{1FA408F8-AE3A-84D7-4F7B-803023509B83}"/>
                    </a:ext>
                  </a:extLst>
                </p:cNvPr>
                <p:cNvSpPr/>
                <p:nvPr/>
              </p:nvSpPr>
              <p:spPr>
                <a:xfrm>
                  <a:off x="5571718" y="5021247"/>
                  <a:ext cx="36878" cy="52008"/>
                </a:xfrm>
                <a:custGeom>
                  <a:avLst/>
                  <a:gdLst>
                    <a:gd name="connsiteX0" fmla="*/ 164 w 36878"/>
                    <a:gd name="connsiteY0" fmla="*/ 52036 h 52008"/>
                    <a:gd name="connsiteX1" fmla="*/ 37042 w 36878"/>
                    <a:gd name="connsiteY1" fmla="*/ 27 h 52008"/>
                  </a:gdLst>
                  <a:ahLst/>
                  <a:cxnLst>
                    <a:cxn ang="0">
                      <a:pos x="connsiteX0" y="connsiteY0"/>
                    </a:cxn>
                    <a:cxn ang="0">
                      <a:pos x="connsiteX1" y="connsiteY1"/>
                    </a:cxn>
                  </a:cxnLst>
                  <a:rect l="l" t="t" r="r" b="b"/>
                  <a:pathLst>
                    <a:path w="36878" h="52008">
                      <a:moveTo>
                        <a:pt x="164" y="52036"/>
                      </a:moveTo>
                      <a:cubicBezTo>
                        <a:pt x="164" y="52036"/>
                        <a:pt x="35623" y="46845"/>
                        <a:pt x="37042" y="2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0" name="Free-form: Shape 1698">
                  <a:extLst>
                    <a:ext uri="{FF2B5EF4-FFF2-40B4-BE49-F238E27FC236}">
                      <a16:creationId xmlns:a16="http://schemas.microsoft.com/office/drawing/2014/main" id="{8D59BA37-D10C-5EC5-11A9-C7D4AFC0EF29}"/>
                    </a:ext>
                  </a:extLst>
                </p:cNvPr>
                <p:cNvSpPr/>
                <p:nvPr/>
              </p:nvSpPr>
              <p:spPr>
                <a:xfrm>
                  <a:off x="5603130" y="5026324"/>
                  <a:ext cx="21874" cy="20911"/>
                </a:xfrm>
                <a:custGeom>
                  <a:avLst/>
                  <a:gdLst>
                    <a:gd name="connsiteX0" fmla="*/ 161 w 21874"/>
                    <a:gd name="connsiteY0" fmla="*/ 20940 h 20911"/>
                    <a:gd name="connsiteX1" fmla="*/ 22036 w 21874"/>
                    <a:gd name="connsiteY1" fmla="*/ 28 h 20911"/>
                  </a:gdLst>
                  <a:ahLst/>
                  <a:cxnLst>
                    <a:cxn ang="0">
                      <a:pos x="connsiteX0" y="connsiteY0"/>
                    </a:cxn>
                    <a:cxn ang="0">
                      <a:pos x="connsiteX1" y="connsiteY1"/>
                    </a:cxn>
                  </a:cxnLst>
                  <a:rect l="l" t="t" r="r" b="b"/>
                  <a:pathLst>
                    <a:path w="21874" h="20911">
                      <a:moveTo>
                        <a:pt x="161" y="20940"/>
                      </a:moveTo>
                      <a:cubicBezTo>
                        <a:pt x="254" y="20718"/>
                        <a:pt x="15166" y="14111"/>
                        <a:pt x="22036" y="2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1" name="Free-form: Shape 1699">
                  <a:extLst>
                    <a:ext uri="{FF2B5EF4-FFF2-40B4-BE49-F238E27FC236}">
                      <a16:creationId xmlns:a16="http://schemas.microsoft.com/office/drawing/2014/main" id="{AEE7038A-39CA-9E0C-AAED-256A89FB186B}"/>
                    </a:ext>
                  </a:extLst>
                </p:cNvPr>
                <p:cNvSpPr/>
                <p:nvPr/>
              </p:nvSpPr>
              <p:spPr>
                <a:xfrm>
                  <a:off x="5067682" y="4949027"/>
                  <a:ext cx="10746" cy="41957"/>
                </a:xfrm>
                <a:custGeom>
                  <a:avLst/>
                  <a:gdLst>
                    <a:gd name="connsiteX0" fmla="*/ 10905 w 10746"/>
                    <a:gd name="connsiteY0" fmla="*/ 41991 h 41957"/>
                    <a:gd name="connsiteX1" fmla="*/ 210 w 10746"/>
                    <a:gd name="connsiteY1" fmla="*/ 34 h 41957"/>
                  </a:gdLst>
                  <a:ahLst/>
                  <a:cxnLst>
                    <a:cxn ang="0">
                      <a:pos x="connsiteX0" y="connsiteY0"/>
                    </a:cxn>
                    <a:cxn ang="0">
                      <a:pos x="connsiteX1" y="connsiteY1"/>
                    </a:cxn>
                  </a:cxnLst>
                  <a:rect l="l" t="t" r="r" b="b"/>
                  <a:pathLst>
                    <a:path w="10746" h="41957">
                      <a:moveTo>
                        <a:pt x="10905" y="41991"/>
                      </a:moveTo>
                      <a:cubicBezTo>
                        <a:pt x="10905" y="41991"/>
                        <a:pt x="12319" y="10091"/>
                        <a:pt x="210" y="3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2" name="Free-form: Shape 1700">
                  <a:extLst>
                    <a:ext uri="{FF2B5EF4-FFF2-40B4-BE49-F238E27FC236}">
                      <a16:creationId xmlns:a16="http://schemas.microsoft.com/office/drawing/2014/main" id="{548F9625-CDFD-9941-87CA-03A819C4E309}"/>
                    </a:ext>
                  </a:extLst>
                </p:cNvPr>
                <p:cNvSpPr/>
                <p:nvPr/>
              </p:nvSpPr>
              <p:spPr>
                <a:xfrm>
                  <a:off x="5583087" y="4947688"/>
                  <a:ext cx="25509" cy="28625"/>
                </a:xfrm>
                <a:custGeom>
                  <a:avLst/>
                  <a:gdLst>
                    <a:gd name="connsiteX0" fmla="*/ 25673 w 25509"/>
                    <a:gd name="connsiteY0" fmla="*/ 35 h 28625"/>
                    <a:gd name="connsiteX1" fmla="*/ 163 w 25509"/>
                    <a:gd name="connsiteY1" fmla="*/ 28660 h 28625"/>
                  </a:gdLst>
                  <a:ahLst/>
                  <a:cxnLst>
                    <a:cxn ang="0">
                      <a:pos x="connsiteX0" y="connsiteY0"/>
                    </a:cxn>
                    <a:cxn ang="0">
                      <a:pos x="connsiteX1" y="connsiteY1"/>
                    </a:cxn>
                  </a:cxnLst>
                  <a:rect l="l" t="t" r="r" b="b"/>
                  <a:pathLst>
                    <a:path w="25509" h="28625">
                      <a:moveTo>
                        <a:pt x="25673" y="35"/>
                      </a:moveTo>
                      <a:cubicBezTo>
                        <a:pt x="7737" y="1703"/>
                        <a:pt x="1120" y="16822"/>
                        <a:pt x="163" y="2866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3" name="Free-form: Shape 1701">
                  <a:extLst>
                    <a:ext uri="{FF2B5EF4-FFF2-40B4-BE49-F238E27FC236}">
                      <a16:creationId xmlns:a16="http://schemas.microsoft.com/office/drawing/2014/main" id="{62C0896A-3F07-3339-228A-27E68F570F17}"/>
                    </a:ext>
                  </a:extLst>
                </p:cNvPr>
                <p:cNvSpPr/>
                <p:nvPr/>
              </p:nvSpPr>
              <p:spPr>
                <a:xfrm>
                  <a:off x="5142786" y="5096654"/>
                  <a:ext cx="6062" cy="33712"/>
                </a:xfrm>
                <a:custGeom>
                  <a:avLst/>
                  <a:gdLst>
                    <a:gd name="connsiteX0" fmla="*/ 6266 w 6062"/>
                    <a:gd name="connsiteY0" fmla="*/ 33734 h 33712"/>
                    <a:gd name="connsiteX1" fmla="*/ 810 w 6062"/>
                    <a:gd name="connsiteY1" fmla="*/ 21 h 33712"/>
                  </a:gdLst>
                  <a:ahLst/>
                  <a:cxnLst>
                    <a:cxn ang="0">
                      <a:pos x="connsiteX0" y="connsiteY0"/>
                    </a:cxn>
                    <a:cxn ang="0">
                      <a:pos x="connsiteX1" y="connsiteY1"/>
                    </a:cxn>
                  </a:cxnLst>
                  <a:rect l="l" t="t" r="r" b="b"/>
                  <a:pathLst>
                    <a:path w="6062" h="33712">
                      <a:moveTo>
                        <a:pt x="6266" y="33734"/>
                      </a:moveTo>
                      <a:cubicBezTo>
                        <a:pt x="-2481" y="20619"/>
                        <a:pt x="810" y="21"/>
                        <a:pt x="810" y="2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4" name="Free-form: Shape 1702">
                  <a:extLst>
                    <a:ext uri="{FF2B5EF4-FFF2-40B4-BE49-F238E27FC236}">
                      <a16:creationId xmlns:a16="http://schemas.microsoft.com/office/drawing/2014/main" id="{12E65845-F429-6828-04EC-49C3D244C69E}"/>
                    </a:ext>
                  </a:extLst>
                </p:cNvPr>
                <p:cNvSpPr/>
                <p:nvPr/>
              </p:nvSpPr>
              <p:spPr>
                <a:xfrm>
                  <a:off x="5211390" y="5130372"/>
                  <a:ext cx="5630" cy="27446"/>
                </a:xfrm>
                <a:custGeom>
                  <a:avLst/>
                  <a:gdLst>
                    <a:gd name="connsiteX0" fmla="*/ 5828 w 5630"/>
                    <a:gd name="connsiteY0" fmla="*/ 27465 h 27446"/>
                    <a:gd name="connsiteX1" fmla="*/ 686 w 5630"/>
                    <a:gd name="connsiteY1" fmla="*/ 18 h 27446"/>
                  </a:gdLst>
                  <a:ahLst/>
                  <a:cxnLst>
                    <a:cxn ang="0">
                      <a:pos x="connsiteX0" y="connsiteY0"/>
                    </a:cxn>
                    <a:cxn ang="0">
                      <a:pos x="connsiteX1" y="connsiteY1"/>
                    </a:cxn>
                  </a:cxnLst>
                  <a:rect l="l" t="t" r="r" b="b"/>
                  <a:pathLst>
                    <a:path w="5630" h="27446">
                      <a:moveTo>
                        <a:pt x="5828" y="27465"/>
                      </a:moveTo>
                      <a:cubicBezTo>
                        <a:pt x="-2147" y="13865"/>
                        <a:pt x="686" y="18"/>
                        <a:pt x="686" y="18"/>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5" name="Free-form: Shape 1703">
                  <a:extLst>
                    <a:ext uri="{FF2B5EF4-FFF2-40B4-BE49-F238E27FC236}">
                      <a16:creationId xmlns:a16="http://schemas.microsoft.com/office/drawing/2014/main" id="{565B07F4-472F-2BD4-5A4C-59F0D01F4A2C}"/>
                    </a:ext>
                  </a:extLst>
                </p:cNvPr>
                <p:cNvSpPr/>
                <p:nvPr/>
              </p:nvSpPr>
              <p:spPr>
                <a:xfrm>
                  <a:off x="5276108" y="5147051"/>
                  <a:ext cx="10165" cy="24129"/>
                </a:xfrm>
                <a:custGeom>
                  <a:avLst/>
                  <a:gdLst>
                    <a:gd name="connsiteX0" fmla="*/ 10357 w 10165"/>
                    <a:gd name="connsiteY0" fmla="*/ 24147 h 24129"/>
                    <a:gd name="connsiteX1" fmla="*/ 191 w 10165"/>
                    <a:gd name="connsiteY1" fmla="*/ 17 h 24129"/>
                  </a:gdLst>
                  <a:ahLst/>
                  <a:cxnLst>
                    <a:cxn ang="0">
                      <a:pos x="connsiteX0" y="connsiteY0"/>
                    </a:cxn>
                    <a:cxn ang="0">
                      <a:pos x="connsiteX1" y="connsiteY1"/>
                    </a:cxn>
                  </a:cxnLst>
                  <a:rect l="l" t="t" r="r" b="b"/>
                  <a:pathLst>
                    <a:path w="10165" h="24129">
                      <a:moveTo>
                        <a:pt x="10357" y="24147"/>
                      </a:moveTo>
                      <a:cubicBezTo>
                        <a:pt x="675" y="15146"/>
                        <a:pt x="191" y="17"/>
                        <a:pt x="191"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6" name="Free-form: Shape 1704">
                  <a:extLst>
                    <a:ext uri="{FF2B5EF4-FFF2-40B4-BE49-F238E27FC236}">
                      <a16:creationId xmlns:a16="http://schemas.microsoft.com/office/drawing/2014/main" id="{7694C3FC-1F8D-210D-979E-41C5B30C1E2B}"/>
                    </a:ext>
                  </a:extLst>
                </p:cNvPr>
                <p:cNvSpPr/>
                <p:nvPr/>
              </p:nvSpPr>
              <p:spPr>
                <a:xfrm>
                  <a:off x="5345078" y="5149409"/>
                  <a:ext cx="7086" cy="21060"/>
                </a:xfrm>
                <a:custGeom>
                  <a:avLst/>
                  <a:gdLst>
                    <a:gd name="connsiteX0" fmla="*/ 185 w 7086"/>
                    <a:gd name="connsiteY0" fmla="*/ 21078 h 21060"/>
                    <a:gd name="connsiteX1" fmla="*/ 7266 w 7086"/>
                    <a:gd name="connsiteY1" fmla="*/ 17 h 21060"/>
                  </a:gdLst>
                  <a:ahLst/>
                  <a:cxnLst>
                    <a:cxn ang="0">
                      <a:pos x="connsiteX0" y="connsiteY0"/>
                    </a:cxn>
                    <a:cxn ang="0">
                      <a:pos x="connsiteX1" y="connsiteY1"/>
                    </a:cxn>
                  </a:cxnLst>
                  <a:rect l="l" t="t" r="r" b="b"/>
                  <a:pathLst>
                    <a:path w="7086" h="21060">
                      <a:moveTo>
                        <a:pt x="185" y="21078"/>
                      </a:moveTo>
                      <a:cubicBezTo>
                        <a:pt x="7729" y="15635"/>
                        <a:pt x="7266" y="17"/>
                        <a:pt x="7266"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7" name="Free-form: Shape 1705">
                  <a:extLst>
                    <a:ext uri="{FF2B5EF4-FFF2-40B4-BE49-F238E27FC236}">
                      <a16:creationId xmlns:a16="http://schemas.microsoft.com/office/drawing/2014/main" id="{47162771-A471-C284-3AF3-80C6BD705B6F}"/>
                    </a:ext>
                  </a:extLst>
                </p:cNvPr>
                <p:cNvSpPr/>
                <p:nvPr/>
              </p:nvSpPr>
              <p:spPr>
                <a:xfrm>
                  <a:off x="5399188" y="5144095"/>
                  <a:ext cx="7749" cy="20226"/>
                </a:xfrm>
                <a:custGeom>
                  <a:avLst/>
                  <a:gdLst>
                    <a:gd name="connsiteX0" fmla="*/ 180 w 7749"/>
                    <a:gd name="connsiteY0" fmla="*/ 20244 h 20226"/>
                    <a:gd name="connsiteX1" fmla="*/ 7929 w 7749"/>
                    <a:gd name="connsiteY1" fmla="*/ 17 h 20226"/>
                  </a:gdLst>
                  <a:ahLst/>
                  <a:cxnLst>
                    <a:cxn ang="0">
                      <a:pos x="connsiteX0" y="connsiteY0"/>
                    </a:cxn>
                    <a:cxn ang="0">
                      <a:pos x="connsiteX1" y="connsiteY1"/>
                    </a:cxn>
                  </a:cxnLst>
                  <a:rect l="l" t="t" r="r" b="b"/>
                  <a:pathLst>
                    <a:path w="7749" h="20226">
                      <a:moveTo>
                        <a:pt x="180" y="20244"/>
                      </a:moveTo>
                      <a:cubicBezTo>
                        <a:pt x="7451" y="10064"/>
                        <a:pt x="7929" y="17"/>
                        <a:pt x="7929" y="1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8" name="Free-form: Shape 1706">
                  <a:extLst>
                    <a:ext uri="{FF2B5EF4-FFF2-40B4-BE49-F238E27FC236}">
                      <a16:creationId xmlns:a16="http://schemas.microsoft.com/office/drawing/2014/main" id="{8E29E400-D13D-B73E-2DC4-16A9D96EF228}"/>
                    </a:ext>
                  </a:extLst>
                </p:cNvPr>
                <p:cNvSpPr/>
                <p:nvPr/>
              </p:nvSpPr>
              <p:spPr>
                <a:xfrm>
                  <a:off x="5465916" y="5123400"/>
                  <a:ext cx="6705" cy="19974"/>
                </a:xfrm>
                <a:custGeom>
                  <a:avLst/>
                  <a:gdLst>
                    <a:gd name="connsiteX0" fmla="*/ 174 w 6705"/>
                    <a:gd name="connsiteY0" fmla="*/ 19994 h 19974"/>
                    <a:gd name="connsiteX1" fmla="*/ 6844 w 6705"/>
                    <a:gd name="connsiteY1" fmla="*/ 19 h 19974"/>
                  </a:gdLst>
                  <a:ahLst/>
                  <a:cxnLst>
                    <a:cxn ang="0">
                      <a:pos x="connsiteX0" y="connsiteY0"/>
                    </a:cxn>
                    <a:cxn ang="0">
                      <a:pos x="connsiteX1" y="connsiteY1"/>
                    </a:cxn>
                  </a:cxnLst>
                  <a:rect l="l" t="t" r="r" b="b"/>
                  <a:pathLst>
                    <a:path w="6705" h="19974">
                      <a:moveTo>
                        <a:pt x="174" y="19994"/>
                      </a:moveTo>
                      <a:cubicBezTo>
                        <a:pt x="7780" y="8068"/>
                        <a:pt x="6844" y="19"/>
                        <a:pt x="6844" y="1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19" name="Free-form: Shape 1707">
                  <a:extLst>
                    <a:ext uri="{FF2B5EF4-FFF2-40B4-BE49-F238E27FC236}">
                      <a16:creationId xmlns:a16="http://schemas.microsoft.com/office/drawing/2014/main" id="{081040DC-257D-98A0-0817-FE05138CA307}"/>
                    </a:ext>
                  </a:extLst>
                </p:cNvPr>
                <p:cNvSpPr/>
                <p:nvPr/>
              </p:nvSpPr>
              <p:spPr>
                <a:xfrm>
                  <a:off x="5088330" y="5055202"/>
                  <a:ext cx="4840" cy="30674"/>
                </a:xfrm>
                <a:custGeom>
                  <a:avLst/>
                  <a:gdLst>
                    <a:gd name="connsiteX0" fmla="*/ 899 w 4840"/>
                    <a:gd name="connsiteY0" fmla="*/ 30700 h 30674"/>
                    <a:gd name="connsiteX1" fmla="*/ 5049 w 4840"/>
                    <a:gd name="connsiteY1" fmla="*/ 25 h 30674"/>
                  </a:gdLst>
                  <a:ahLst/>
                  <a:cxnLst>
                    <a:cxn ang="0">
                      <a:pos x="connsiteX0" y="connsiteY0"/>
                    </a:cxn>
                    <a:cxn ang="0">
                      <a:pos x="connsiteX1" y="connsiteY1"/>
                    </a:cxn>
                  </a:cxnLst>
                  <a:rect l="l" t="t" r="r" b="b"/>
                  <a:pathLst>
                    <a:path w="4840" h="30674">
                      <a:moveTo>
                        <a:pt x="899" y="30700"/>
                      </a:moveTo>
                      <a:cubicBezTo>
                        <a:pt x="899" y="30700"/>
                        <a:pt x="-2294" y="16508"/>
                        <a:pt x="5049" y="25"/>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0" name="Free-form: Shape 1708">
                  <a:extLst>
                    <a:ext uri="{FF2B5EF4-FFF2-40B4-BE49-F238E27FC236}">
                      <a16:creationId xmlns:a16="http://schemas.microsoft.com/office/drawing/2014/main" id="{EB14C28A-A3C8-CCA7-994F-A64892BC5AE7}"/>
                    </a:ext>
                  </a:extLst>
                </p:cNvPr>
                <p:cNvSpPr/>
                <p:nvPr/>
              </p:nvSpPr>
              <p:spPr>
                <a:xfrm>
                  <a:off x="5046855" y="5002127"/>
                  <a:ext cx="7395" cy="32507"/>
                </a:xfrm>
                <a:custGeom>
                  <a:avLst/>
                  <a:gdLst>
                    <a:gd name="connsiteX0" fmla="*/ 1432 w 7395"/>
                    <a:gd name="connsiteY0" fmla="*/ 32538 h 32507"/>
                    <a:gd name="connsiteX1" fmla="*/ 7607 w 7395"/>
                    <a:gd name="connsiteY1" fmla="*/ 30 h 32507"/>
                  </a:gdLst>
                  <a:ahLst/>
                  <a:cxnLst>
                    <a:cxn ang="0">
                      <a:pos x="connsiteX0" y="connsiteY0"/>
                    </a:cxn>
                    <a:cxn ang="0">
                      <a:pos x="connsiteX1" y="connsiteY1"/>
                    </a:cxn>
                  </a:cxnLst>
                  <a:rect l="l" t="t" r="r" b="b"/>
                  <a:pathLst>
                    <a:path w="7395" h="32507">
                      <a:moveTo>
                        <a:pt x="1432" y="32538"/>
                      </a:moveTo>
                      <a:cubicBezTo>
                        <a:pt x="-697" y="24886"/>
                        <a:pt x="-826" y="7331"/>
                        <a:pt x="7607" y="3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1" name="Free-form: Shape 1709">
                  <a:extLst>
                    <a:ext uri="{FF2B5EF4-FFF2-40B4-BE49-F238E27FC236}">
                      <a16:creationId xmlns:a16="http://schemas.microsoft.com/office/drawing/2014/main" id="{988F8884-C563-822C-8680-55ABDE7D351C}"/>
                    </a:ext>
                  </a:extLst>
                </p:cNvPr>
                <p:cNvSpPr/>
                <p:nvPr/>
              </p:nvSpPr>
              <p:spPr>
                <a:xfrm>
                  <a:off x="5542023" y="4950780"/>
                  <a:ext cx="15878" cy="1130"/>
                </a:xfrm>
                <a:custGeom>
                  <a:avLst/>
                  <a:gdLst>
                    <a:gd name="connsiteX0" fmla="*/ 167 w 15878"/>
                    <a:gd name="connsiteY0" fmla="*/ 1166 h 1130"/>
                    <a:gd name="connsiteX1" fmla="*/ 16046 w 15878"/>
                    <a:gd name="connsiteY1" fmla="*/ 1166 h 1130"/>
                  </a:gdLst>
                  <a:ahLst/>
                  <a:cxnLst>
                    <a:cxn ang="0">
                      <a:pos x="connsiteX0" y="connsiteY0"/>
                    </a:cxn>
                    <a:cxn ang="0">
                      <a:pos x="connsiteX1" y="connsiteY1"/>
                    </a:cxn>
                  </a:cxnLst>
                  <a:rect l="l" t="t" r="r" b="b"/>
                  <a:pathLst>
                    <a:path w="15878" h="1130">
                      <a:moveTo>
                        <a:pt x="167" y="1166"/>
                      </a:moveTo>
                      <a:cubicBezTo>
                        <a:pt x="11367" y="-1378"/>
                        <a:pt x="16046" y="1166"/>
                        <a:pt x="16046" y="116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2" name="Free-form: Shape 1710">
                  <a:extLst>
                    <a:ext uri="{FF2B5EF4-FFF2-40B4-BE49-F238E27FC236}">
                      <a16:creationId xmlns:a16="http://schemas.microsoft.com/office/drawing/2014/main" id="{B67C7A80-E7BB-30D0-4A97-311AE10CBE30}"/>
                    </a:ext>
                  </a:extLst>
                </p:cNvPr>
                <p:cNvSpPr/>
                <p:nvPr/>
              </p:nvSpPr>
              <p:spPr>
                <a:xfrm>
                  <a:off x="5515695" y="4985105"/>
                  <a:ext cx="14510" cy="1121"/>
                </a:xfrm>
                <a:custGeom>
                  <a:avLst/>
                  <a:gdLst>
                    <a:gd name="connsiteX0" fmla="*/ 170 w 14510"/>
                    <a:gd name="connsiteY0" fmla="*/ 1154 h 1121"/>
                    <a:gd name="connsiteX1" fmla="*/ 14680 w 14510"/>
                    <a:gd name="connsiteY1" fmla="*/ 1154 h 1121"/>
                  </a:gdLst>
                  <a:ahLst/>
                  <a:cxnLst>
                    <a:cxn ang="0">
                      <a:pos x="connsiteX0" y="connsiteY0"/>
                    </a:cxn>
                    <a:cxn ang="0">
                      <a:pos x="connsiteX1" y="connsiteY1"/>
                    </a:cxn>
                  </a:cxnLst>
                  <a:rect l="l" t="t" r="r" b="b"/>
                  <a:pathLst>
                    <a:path w="14510" h="1121">
                      <a:moveTo>
                        <a:pt x="170" y="1154"/>
                      </a:moveTo>
                      <a:cubicBezTo>
                        <a:pt x="10634" y="-1369"/>
                        <a:pt x="14680" y="1154"/>
                        <a:pt x="14680" y="1154"/>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3" name="Free-form: Shape 1711">
                  <a:extLst>
                    <a:ext uri="{FF2B5EF4-FFF2-40B4-BE49-F238E27FC236}">
                      <a16:creationId xmlns:a16="http://schemas.microsoft.com/office/drawing/2014/main" id="{CF81A29E-E8AA-77AF-99CF-E2C669F78591}"/>
                    </a:ext>
                  </a:extLst>
                </p:cNvPr>
                <p:cNvSpPr/>
                <p:nvPr/>
              </p:nvSpPr>
              <p:spPr>
                <a:xfrm>
                  <a:off x="5494063" y="5002925"/>
                  <a:ext cx="11898" cy="638"/>
                </a:xfrm>
                <a:custGeom>
                  <a:avLst/>
                  <a:gdLst>
                    <a:gd name="connsiteX0" fmla="*/ 172 w 11898"/>
                    <a:gd name="connsiteY0" fmla="*/ 669 h 638"/>
                    <a:gd name="connsiteX1" fmla="*/ 12070 w 11898"/>
                    <a:gd name="connsiteY1" fmla="*/ 669 h 638"/>
                  </a:gdLst>
                  <a:ahLst/>
                  <a:cxnLst>
                    <a:cxn ang="0">
                      <a:pos x="connsiteX0" y="connsiteY0"/>
                    </a:cxn>
                    <a:cxn ang="0">
                      <a:pos x="connsiteX1" y="connsiteY1"/>
                    </a:cxn>
                  </a:cxnLst>
                  <a:rect l="l" t="t" r="r" b="b"/>
                  <a:pathLst>
                    <a:path w="11898" h="638">
                      <a:moveTo>
                        <a:pt x="172" y="669"/>
                      </a:moveTo>
                      <a:cubicBezTo>
                        <a:pt x="172" y="669"/>
                        <a:pt x="6296" y="-767"/>
                        <a:pt x="12070" y="66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4" name="Free-form: Shape 1712">
                  <a:extLst>
                    <a:ext uri="{FF2B5EF4-FFF2-40B4-BE49-F238E27FC236}">
                      <a16:creationId xmlns:a16="http://schemas.microsoft.com/office/drawing/2014/main" id="{4E4C9153-17C4-A518-BB2F-9922A4F14FEE}"/>
                    </a:ext>
                  </a:extLst>
                </p:cNvPr>
                <p:cNvSpPr/>
                <p:nvPr/>
              </p:nvSpPr>
              <p:spPr>
                <a:xfrm>
                  <a:off x="5475300" y="5020344"/>
                  <a:ext cx="20922" cy="5979"/>
                </a:xfrm>
                <a:custGeom>
                  <a:avLst/>
                  <a:gdLst>
                    <a:gd name="connsiteX0" fmla="*/ 173 w 20922"/>
                    <a:gd name="connsiteY0" fmla="*/ 216 h 5979"/>
                    <a:gd name="connsiteX1" fmla="*/ 21096 w 20922"/>
                    <a:gd name="connsiteY1" fmla="*/ 6009 h 5979"/>
                  </a:gdLst>
                  <a:ahLst/>
                  <a:cxnLst>
                    <a:cxn ang="0">
                      <a:pos x="connsiteX0" y="connsiteY0"/>
                    </a:cxn>
                    <a:cxn ang="0">
                      <a:pos x="connsiteX1" y="connsiteY1"/>
                    </a:cxn>
                  </a:cxnLst>
                  <a:rect l="l" t="t" r="r" b="b"/>
                  <a:pathLst>
                    <a:path w="20922" h="5979">
                      <a:moveTo>
                        <a:pt x="173" y="216"/>
                      </a:moveTo>
                      <a:cubicBezTo>
                        <a:pt x="10642" y="-1211"/>
                        <a:pt x="21096" y="6009"/>
                        <a:pt x="21096" y="600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5" name="Free-form: Shape 1713">
                  <a:extLst>
                    <a:ext uri="{FF2B5EF4-FFF2-40B4-BE49-F238E27FC236}">
                      <a16:creationId xmlns:a16="http://schemas.microsoft.com/office/drawing/2014/main" id="{75F5F148-7F2B-D2C8-7C2D-97728A63D524}"/>
                    </a:ext>
                  </a:extLst>
                </p:cNvPr>
                <p:cNvSpPr/>
                <p:nvPr/>
              </p:nvSpPr>
              <p:spPr>
                <a:xfrm>
                  <a:off x="5435264" y="5046551"/>
                  <a:ext cx="23442" cy="10169"/>
                </a:xfrm>
                <a:custGeom>
                  <a:avLst/>
                  <a:gdLst>
                    <a:gd name="connsiteX0" fmla="*/ 176 w 23442"/>
                    <a:gd name="connsiteY0" fmla="*/ 27 h 10169"/>
                    <a:gd name="connsiteX1" fmla="*/ 23619 w 23442"/>
                    <a:gd name="connsiteY1" fmla="*/ 10197 h 10169"/>
                  </a:gdLst>
                  <a:ahLst/>
                  <a:cxnLst>
                    <a:cxn ang="0">
                      <a:pos x="connsiteX0" y="connsiteY0"/>
                    </a:cxn>
                    <a:cxn ang="0">
                      <a:pos x="connsiteX1" y="connsiteY1"/>
                    </a:cxn>
                  </a:cxnLst>
                  <a:rect l="l" t="t" r="r" b="b"/>
                  <a:pathLst>
                    <a:path w="23442" h="10169">
                      <a:moveTo>
                        <a:pt x="176" y="27"/>
                      </a:moveTo>
                      <a:cubicBezTo>
                        <a:pt x="12070" y="27"/>
                        <a:pt x="23619" y="10197"/>
                        <a:pt x="23619" y="10197"/>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6" name="Free-form: Shape 1714">
                  <a:extLst>
                    <a:ext uri="{FF2B5EF4-FFF2-40B4-BE49-F238E27FC236}">
                      <a16:creationId xmlns:a16="http://schemas.microsoft.com/office/drawing/2014/main" id="{7B92A1B3-B936-AB15-2058-F9B06BC72216}"/>
                    </a:ext>
                  </a:extLst>
                </p:cNvPr>
                <p:cNvSpPr/>
                <p:nvPr/>
              </p:nvSpPr>
              <p:spPr>
                <a:xfrm>
                  <a:off x="5390523" y="5064265"/>
                  <a:ext cx="12541" cy="11544"/>
                </a:xfrm>
                <a:custGeom>
                  <a:avLst/>
                  <a:gdLst>
                    <a:gd name="connsiteX0" fmla="*/ 181 w 12541"/>
                    <a:gd name="connsiteY0" fmla="*/ 25 h 11544"/>
                    <a:gd name="connsiteX1" fmla="*/ 12722 w 12541"/>
                    <a:gd name="connsiteY1" fmla="*/ 11570 h 11544"/>
                  </a:gdLst>
                  <a:ahLst/>
                  <a:cxnLst>
                    <a:cxn ang="0">
                      <a:pos x="connsiteX0" y="connsiteY0"/>
                    </a:cxn>
                    <a:cxn ang="0">
                      <a:pos x="connsiteX1" y="connsiteY1"/>
                    </a:cxn>
                  </a:cxnLst>
                  <a:rect l="l" t="t" r="r" b="b"/>
                  <a:pathLst>
                    <a:path w="12541" h="11544">
                      <a:moveTo>
                        <a:pt x="181" y="25"/>
                      </a:moveTo>
                      <a:cubicBezTo>
                        <a:pt x="11015" y="730"/>
                        <a:pt x="12722" y="11570"/>
                        <a:pt x="12722" y="1157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7" name="Free-form: Shape 1715">
                  <a:extLst>
                    <a:ext uri="{FF2B5EF4-FFF2-40B4-BE49-F238E27FC236}">
                      <a16:creationId xmlns:a16="http://schemas.microsoft.com/office/drawing/2014/main" id="{9C55D329-0758-08E2-8410-AF62762458D7}"/>
                    </a:ext>
                  </a:extLst>
                </p:cNvPr>
                <p:cNvSpPr/>
                <p:nvPr/>
              </p:nvSpPr>
              <p:spPr>
                <a:xfrm>
                  <a:off x="5342958" y="5074368"/>
                  <a:ext cx="3555" cy="15005"/>
                </a:xfrm>
                <a:custGeom>
                  <a:avLst/>
                  <a:gdLst>
                    <a:gd name="connsiteX0" fmla="*/ 3741 w 3555"/>
                    <a:gd name="connsiteY0" fmla="*/ 24 h 15005"/>
                    <a:gd name="connsiteX1" fmla="*/ 501 w 3555"/>
                    <a:gd name="connsiteY1" fmla="*/ 15029 h 15005"/>
                  </a:gdLst>
                  <a:ahLst/>
                  <a:cxnLst>
                    <a:cxn ang="0">
                      <a:pos x="connsiteX0" y="connsiteY0"/>
                    </a:cxn>
                    <a:cxn ang="0">
                      <a:pos x="connsiteX1" y="connsiteY1"/>
                    </a:cxn>
                  </a:cxnLst>
                  <a:rect l="l" t="t" r="r" b="b"/>
                  <a:pathLst>
                    <a:path w="3555" h="15005">
                      <a:moveTo>
                        <a:pt x="3741" y="24"/>
                      </a:moveTo>
                      <a:cubicBezTo>
                        <a:pt x="-1309" y="5091"/>
                        <a:pt x="501" y="15029"/>
                        <a:pt x="501" y="1502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8" name="Free-form: Shape 1716">
                  <a:extLst>
                    <a:ext uri="{FF2B5EF4-FFF2-40B4-BE49-F238E27FC236}">
                      <a16:creationId xmlns:a16="http://schemas.microsoft.com/office/drawing/2014/main" id="{B809B751-BDB9-459E-D883-121EE10D252A}"/>
                    </a:ext>
                  </a:extLst>
                </p:cNvPr>
                <p:cNvSpPr/>
                <p:nvPr/>
              </p:nvSpPr>
              <p:spPr>
                <a:xfrm>
                  <a:off x="5286274" y="5072560"/>
                  <a:ext cx="9749" cy="16817"/>
                </a:xfrm>
                <a:custGeom>
                  <a:avLst/>
                  <a:gdLst>
                    <a:gd name="connsiteX0" fmla="*/ 9940 w 9749"/>
                    <a:gd name="connsiteY0" fmla="*/ 24 h 16817"/>
                    <a:gd name="connsiteX1" fmla="*/ 190 w 9749"/>
                    <a:gd name="connsiteY1" fmla="*/ 16842 h 16817"/>
                  </a:gdLst>
                  <a:ahLst/>
                  <a:cxnLst>
                    <a:cxn ang="0">
                      <a:pos x="connsiteX0" y="connsiteY0"/>
                    </a:cxn>
                    <a:cxn ang="0">
                      <a:pos x="connsiteX1" y="connsiteY1"/>
                    </a:cxn>
                  </a:cxnLst>
                  <a:rect l="l" t="t" r="r" b="b"/>
                  <a:pathLst>
                    <a:path w="9749" h="16817">
                      <a:moveTo>
                        <a:pt x="9940" y="24"/>
                      </a:moveTo>
                      <a:cubicBezTo>
                        <a:pt x="2725" y="4720"/>
                        <a:pt x="190" y="16842"/>
                        <a:pt x="190" y="1684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29" name="Free-form: Shape 1717">
                  <a:extLst>
                    <a:ext uri="{FF2B5EF4-FFF2-40B4-BE49-F238E27FC236}">
                      <a16:creationId xmlns:a16="http://schemas.microsoft.com/office/drawing/2014/main" id="{6DA3D203-3ED4-1547-D093-52169780E862}"/>
                    </a:ext>
                  </a:extLst>
                </p:cNvPr>
                <p:cNvSpPr/>
                <p:nvPr/>
              </p:nvSpPr>
              <p:spPr>
                <a:xfrm>
                  <a:off x="5228920" y="5064265"/>
                  <a:ext cx="14068" cy="15890"/>
                </a:xfrm>
                <a:custGeom>
                  <a:avLst/>
                  <a:gdLst>
                    <a:gd name="connsiteX0" fmla="*/ 14264 w 14068"/>
                    <a:gd name="connsiteY0" fmla="*/ 25 h 15890"/>
                    <a:gd name="connsiteX1" fmla="*/ 195 w 14068"/>
                    <a:gd name="connsiteY1" fmla="*/ 15916 h 15890"/>
                  </a:gdLst>
                  <a:ahLst/>
                  <a:cxnLst>
                    <a:cxn ang="0">
                      <a:pos x="connsiteX0" y="connsiteY0"/>
                    </a:cxn>
                    <a:cxn ang="0">
                      <a:pos x="connsiteX1" y="connsiteY1"/>
                    </a:cxn>
                  </a:cxnLst>
                  <a:rect l="l" t="t" r="r" b="b"/>
                  <a:pathLst>
                    <a:path w="14068" h="15890">
                      <a:moveTo>
                        <a:pt x="14264" y="25"/>
                      </a:moveTo>
                      <a:cubicBezTo>
                        <a:pt x="915" y="6523"/>
                        <a:pt x="195" y="15916"/>
                        <a:pt x="195" y="15916"/>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0" name="Free-form: Shape 1718">
                  <a:extLst>
                    <a:ext uri="{FF2B5EF4-FFF2-40B4-BE49-F238E27FC236}">
                      <a16:creationId xmlns:a16="http://schemas.microsoft.com/office/drawing/2014/main" id="{05858337-E8E8-1BB2-48C2-9D661BDEAA26}"/>
                    </a:ext>
                  </a:extLst>
                </p:cNvPr>
                <p:cNvSpPr/>
                <p:nvPr/>
              </p:nvSpPr>
              <p:spPr>
                <a:xfrm>
                  <a:off x="5182020" y="5048363"/>
                  <a:ext cx="18408" cy="9263"/>
                </a:xfrm>
                <a:custGeom>
                  <a:avLst/>
                  <a:gdLst>
                    <a:gd name="connsiteX0" fmla="*/ 18608 w 18408"/>
                    <a:gd name="connsiteY0" fmla="*/ 27 h 9263"/>
                    <a:gd name="connsiteX1" fmla="*/ 199 w 18408"/>
                    <a:gd name="connsiteY1" fmla="*/ 9290 h 9263"/>
                  </a:gdLst>
                  <a:ahLst/>
                  <a:cxnLst>
                    <a:cxn ang="0">
                      <a:pos x="connsiteX0" y="connsiteY0"/>
                    </a:cxn>
                    <a:cxn ang="0">
                      <a:pos x="connsiteX1" y="connsiteY1"/>
                    </a:cxn>
                  </a:cxnLst>
                  <a:rect l="l" t="t" r="r" b="b"/>
                  <a:pathLst>
                    <a:path w="18408" h="9263">
                      <a:moveTo>
                        <a:pt x="18608" y="27"/>
                      </a:moveTo>
                      <a:cubicBezTo>
                        <a:pt x="8858" y="1113"/>
                        <a:pt x="199" y="9290"/>
                        <a:pt x="199" y="9290"/>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1" name="Free-form: Shape 1719">
                  <a:extLst>
                    <a:ext uri="{FF2B5EF4-FFF2-40B4-BE49-F238E27FC236}">
                      <a16:creationId xmlns:a16="http://schemas.microsoft.com/office/drawing/2014/main" id="{CCDFA4D0-1A47-F1AB-8485-007F1421F27A}"/>
                    </a:ext>
                  </a:extLst>
                </p:cNvPr>
                <p:cNvSpPr/>
                <p:nvPr/>
              </p:nvSpPr>
              <p:spPr>
                <a:xfrm>
                  <a:off x="5135500" y="5017257"/>
                  <a:ext cx="23442" cy="1121"/>
                </a:xfrm>
                <a:custGeom>
                  <a:avLst/>
                  <a:gdLst>
                    <a:gd name="connsiteX0" fmla="*/ 23646 w 23442"/>
                    <a:gd name="connsiteY0" fmla="*/ 1151 h 1121"/>
                    <a:gd name="connsiteX1" fmla="*/ 203 w 23442"/>
                    <a:gd name="connsiteY1" fmla="*/ 1151 h 1121"/>
                  </a:gdLst>
                  <a:ahLst/>
                  <a:cxnLst>
                    <a:cxn ang="0">
                      <a:pos x="connsiteX0" y="connsiteY0"/>
                    </a:cxn>
                    <a:cxn ang="0">
                      <a:pos x="connsiteX1" y="connsiteY1"/>
                    </a:cxn>
                  </a:cxnLst>
                  <a:rect l="l" t="t" r="r" b="b"/>
                  <a:pathLst>
                    <a:path w="23442" h="1121">
                      <a:moveTo>
                        <a:pt x="23646" y="1151"/>
                      </a:moveTo>
                      <a:cubicBezTo>
                        <a:pt x="11747" y="-1372"/>
                        <a:pt x="203" y="1151"/>
                        <a:pt x="203" y="115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2" name="Free-form: Shape 1720">
                  <a:extLst>
                    <a:ext uri="{FF2B5EF4-FFF2-40B4-BE49-F238E27FC236}">
                      <a16:creationId xmlns:a16="http://schemas.microsoft.com/office/drawing/2014/main" id="{9C09E815-6B72-C919-DBB9-051707FE6EEC}"/>
                    </a:ext>
                  </a:extLst>
                </p:cNvPr>
                <p:cNvSpPr/>
                <p:nvPr/>
              </p:nvSpPr>
              <p:spPr>
                <a:xfrm>
                  <a:off x="5106998" y="4977602"/>
                  <a:ext cx="17678" cy="318"/>
                </a:xfrm>
                <a:custGeom>
                  <a:avLst/>
                  <a:gdLst>
                    <a:gd name="connsiteX0" fmla="*/ 17884 w 17678"/>
                    <a:gd name="connsiteY0" fmla="*/ 351 h 318"/>
                    <a:gd name="connsiteX1" fmla="*/ 206 w 17678"/>
                    <a:gd name="connsiteY1" fmla="*/ 351 h 318"/>
                  </a:gdLst>
                  <a:ahLst/>
                  <a:cxnLst>
                    <a:cxn ang="0">
                      <a:pos x="connsiteX0" y="connsiteY0"/>
                    </a:cxn>
                    <a:cxn ang="0">
                      <a:pos x="connsiteX1" y="connsiteY1"/>
                    </a:cxn>
                  </a:cxnLst>
                  <a:rect l="l" t="t" r="r" b="b"/>
                  <a:pathLst>
                    <a:path w="17678" h="318">
                      <a:moveTo>
                        <a:pt x="17884" y="351"/>
                      </a:moveTo>
                      <a:cubicBezTo>
                        <a:pt x="9590" y="-364"/>
                        <a:pt x="206" y="351"/>
                        <a:pt x="206" y="351"/>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3" name="Free-form: Shape 1721">
                  <a:extLst>
                    <a:ext uri="{FF2B5EF4-FFF2-40B4-BE49-F238E27FC236}">
                      <a16:creationId xmlns:a16="http://schemas.microsoft.com/office/drawing/2014/main" id="{CC1BFAED-A01B-C78B-B6FC-F3FE5ADE0A88}"/>
                    </a:ext>
                  </a:extLst>
                </p:cNvPr>
                <p:cNvSpPr/>
                <p:nvPr/>
              </p:nvSpPr>
              <p:spPr>
                <a:xfrm>
                  <a:off x="5555027" y="4944251"/>
                  <a:ext cx="45090" cy="47757"/>
                </a:xfrm>
                <a:custGeom>
                  <a:avLst/>
                  <a:gdLst>
                    <a:gd name="connsiteX0" fmla="*/ 165 w 45090"/>
                    <a:gd name="connsiteY0" fmla="*/ 47792 h 47757"/>
                    <a:gd name="connsiteX1" fmla="*/ 45255 w 45090"/>
                    <a:gd name="connsiteY1" fmla="*/ 99 h 47757"/>
                  </a:gdLst>
                  <a:ahLst/>
                  <a:cxnLst>
                    <a:cxn ang="0">
                      <a:pos x="connsiteX0" y="connsiteY0"/>
                    </a:cxn>
                    <a:cxn ang="0">
                      <a:pos x="connsiteX1" y="connsiteY1"/>
                    </a:cxn>
                  </a:cxnLst>
                  <a:rect l="l" t="t" r="r" b="b"/>
                  <a:pathLst>
                    <a:path w="45090" h="47757">
                      <a:moveTo>
                        <a:pt x="165" y="47792"/>
                      </a:moveTo>
                      <a:cubicBezTo>
                        <a:pt x="3399" y="34074"/>
                        <a:pt x="22162" y="-1688"/>
                        <a:pt x="45255" y="99"/>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34" name="Free-form: Shape 1722">
                  <a:extLst>
                    <a:ext uri="{FF2B5EF4-FFF2-40B4-BE49-F238E27FC236}">
                      <a16:creationId xmlns:a16="http://schemas.microsoft.com/office/drawing/2014/main" id="{10140069-2C3E-1112-65EF-C2485751B1D8}"/>
                    </a:ext>
                  </a:extLst>
                </p:cNvPr>
                <p:cNvSpPr/>
                <p:nvPr/>
              </p:nvSpPr>
              <p:spPr>
                <a:xfrm>
                  <a:off x="5070751" y="4952395"/>
                  <a:ext cx="32276" cy="28339"/>
                </a:xfrm>
                <a:custGeom>
                  <a:avLst/>
                  <a:gdLst>
                    <a:gd name="connsiteX0" fmla="*/ 209 w 32276"/>
                    <a:gd name="connsiteY0" fmla="*/ 34 h 28339"/>
                    <a:gd name="connsiteX1" fmla="*/ 15532 w 32276"/>
                    <a:gd name="connsiteY1" fmla="*/ 18330 h 28339"/>
                    <a:gd name="connsiteX2" fmla="*/ 32485 w 32276"/>
                    <a:gd name="connsiteY2" fmla="*/ 27722 h 28339"/>
                  </a:gdLst>
                  <a:ahLst/>
                  <a:cxnLst>
                    <a:cxn ang="0">
                      <a:pos x="connsiteX0" y="connsiteY0"/>
                    </a:cxn>
                    <a:cxn ang="0">
                      <a:pos x="connsiteX1" y="connsiteY1"/>
                    </a:cxn>
                    <a:cxn ang="0">
                      <a:pos x="connsiteX2" y="connsiteY2"/>
                    </a:cxn>
                  </a:cxnLst>
                  <a:rect l="l" t="t" r="r" b="b"/>
                  <a:pathLst>
                    <a:path w="32276" h="28339">
                      <a:moveTo>
                        <a:pt x="209" y="34"/>
                      </a:moveTo>
                      <a:cubicBezTo>
                        <a:pt x="707" y="781"/>
                        <a:pt x="11567" y="10755"/>
                        <a:pt x="15532" y="18330"/>
                      </a:cubicBezTo>
                      <a:cubicBezTo>
                        <a:pt x="19496" y="25936"/>
                        <a:pt x="25698" y="30055"/>
                        <a:pt x="32485" y="27722"/>
                      </a:cubicBezTo>
                    </a:path>
                  </a:pathLst>
                </a:custGeom>
                <a:noFill/>
                <a:ln w="257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grpSp>
        <p:nvGrpSpPr>
          <p:cNvPr id="476" name="Graphic 172">
            <a:extLst>
              <a:ext uri="{FF2B5EF4-FFF2-40B4-BE49-F238E27FC236}">
                <a16:creationId xmlns:a16="http://schemas.microsoft.com/office/drawing/2014/main" id="{BCF472C6-9B9A-B09C-7571-8E572181DD19}"/>
              </a:ext>
            </a:extLst>
          </p:cNvPr>
          <p:cNvGrpSpPr/>
          <p:nvPr/>
        </p:nvGrpSpPr>
        <p:grpSpPr>
          <a:xfrm>
            <a:off x="2297322" y="1471769"/>
            <a:ext cx="544717" cy="345086"/>
            <a:chOff x="5390704" y="4411261"/>
            <a:chExt cx="660798" cy="418625"/>
          </a:xfrm>
          <a:effectLst>
            <a:outerShdw blurRad="50800" dist="38100" dir="5400000" algn="t" rotWithShape="0">
              <a:prstClr val="black">
                <a:alpha val="40000"/>
              </a:prstClr>
            </a:outerShdw>
          </a:effectLst>
        </p:grpSpPr>
        <p:sp>
          <p:nvSpPr>
            <p:cNvPr id="477" name="Free-form: Shape 2065">
              <a:extLst>
                <a:ext uri="{FF2B5EF4-FFF2-40B4-BE49-F238E27FC236}">
                  <a16:creationId xmlns:a16="http://schemas.microsoft.com/office/drawing/2014/main" id="{ADAD3252-5B72-7E48-B8F3-E576A03C2668}"/>
                </a:ext>
              </a:extLst>
            </p:cNvPr>
            <p:cNvSpPr/>
            <p:nvPr/>
          </p:nvSpPr>
          <p:spPr>
            <a:xfrm>
              <a:off x="5391896" y="4474544"/>
              <a:ext cx="659606" cy="352141"/>
            </a:xfrm>
            <a:custGeom>
              <a:avLst/>
              <a:gdLst>
                <a:gd name="connsiteX0" fmla="*/ 154 w 659606"/>
                <a:gd name="connsiteY0" fmla="*/ 195000 h 352141"/>
                <a:gd name="connsiteX1" fmla="*/ 259375 w 659606"/>
                <a:gd name="connsiteY1" fmla="*/ 352094 h 352141"/>
                <a:gd name="connsiteX2" fmla="*/ 659760 w 659606"/>
                <a:gd name="connsiteY2" fmla="*/ 137589 h 352141"/>
                <a:gd name="connsiteX3" fmla="*/ 393035 w 659606"/>
                <a:gd name="connsiteY3" fmla="*/ -47 h 352141"/>
              </a:gdLst>
              <a:ahLst/>
              <a:cxnLst>
                <a:cxn ang="0">
                  <a:pos x="connsiteX0" y="connsiteY0"/>
                </a:cxn>
                <a:cxn ang="0">
                  <a:pos x="connsiteX1" y="connsiteY1"/>
                </a:cxn>
                <a:cxn ang="0">
                  <a:pos x="connsiteX2" y="connsiteY2"/>
                </a:cxn>
                <a:cxn ang="0">
                  <a:pos x="connsiteX3" y="connsiteY3"/>
                </a:cxn>
              </a:cxnLst>
              <a:rect l="l" t="t" r="r" b="b"/>
              <a:pathLst>
                <a:path w="659606" h="352141">
                  <a:moveTo>
                    <a:pt x="154" y="195000"/>
                  </a:moveTo>
                  <a:lnTo>
                    <a:pt x="259375" y="352094"/>
                  </a:lnTo>
                  <a:lnTo>
                    <a:pt x="659760" y="137589"/>
                  </a:lnTo>
                  <a:lnTo>
                    <a:pt x="393035" y="-47"/>
                  </a:lnTo>
                  <a:close/>
                </a:path>
              </a:pathLst>
            </a:custGeom>
            <a:solidFill>
              <a:srgbClr val="CCCCCC"/>
            </a:solid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8" name="Free-form: Shape 2066">
              <a:extLst>
                <a:ext uri="{FF2B5EF4-FFF2-40B4-BE49-F238E27FC236}">
                  <a16:creationId xmlns:a16="http://schemas.microsoft.com/office/drawing/2014/main" id="{87E731DB-AA96-7C3C-B732-63B81E194BC0}"/>
                </a:ext>
              </a:extLst>
            </p:cNvPr>
            <p:cNvSpPr/>
            <p:nvPr/>
          </p:nvSpPr>
          <p:spPr>
            <a:xfrm>
              <a:off x="5391896" y="4463895"/>
              <a:ext cx="659606" cy="352138"/>
            </a:xfrm>
            <a:custGeom>
              <a:avLst/>
              <a:gdLst>
                <a:gd name="connsiteX0" fmla="*/ 154 w 659606"/>
                <a:gd name="connsiteY0" fmla="*/ 194997 h 352138"/>
                <a:gd name="connsiteX1" fmla="*/ 259375 w 659606"/>
                <a:gd name="connsiteY1" fmla="*/ 352094 h 352138"/>
                <a:gd name="connsiteX2" fmla="*/ 659760 w 659606"/>
                <a:gd name="connsiteY2" fmla="*/ 137588 h 352138"/>
                <a:gd name="connsiteX3" fmla="*/ 393035 w 659606"/>
                <a:gd name="connsiteY3" fmla="*/ -45 h 352138"/>
              </a:gdLst>
              <a:ahLst/>
              <a:cxnLst>
                <a:cxn ang="0">
                  <a:pos x="connsiteX0" y="connsiteY0"/>
                </a:cxn>
                <a:cxn ang="0">
                  <a:pos x="connsiteX1" y="connsiteY1"/>
                </a:cxn>
                <a:cxn ang="0">
                  <a:pos x="connsiteX2" y="connsiteY2"/>
                </a:cxn>
                <a:cxn ang="0">
                  <a:pos x="connsiteX3" y="connsiteY3"/>
                </a:cxn>
              </a:cxnLst>
              <a:rect l="l" t="t" r="r" b="b"/>
              <a:pathLst>
                <a:path w="659606" h="352138">
                  <a:moveTo>
                    <a:pt x="154" y="194997"/>
                  </a:moveTo>
                  <a:lnTo>
                    <a:pt x="259375" y="352094"/>
                  </a:lnTo>
                  <a:lnTo>
                    <a:pt x="659760" y="137588"/>
                  </a:lnTo>
                  <a:lnTo>
                    <a:pt x="393035" y="-45"/>
                  </a:lnTo>
                  <a:close/>
                </a:path>
              </a:pathLst>
            </a:custGeom>
            <a:solidFill>
              <a:srgbClr val="FFFFFF"/>
            </a:solid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79" name="Free-form: Shape 2067">
              <a:extLst>
                <a:ext uri="{FF2B5EF4-FFF2-40B4-BE49-F238E27FC236}">
                  <a16:creationId xmlns:a16="http://schemas.microsoft.com/office/drawing/2014/main" id="{88106763-6D9F-AF92-20C6-D493B2D0D094}"/>
                </a:ext>
              </a:extLst>
            </p:cNvPr>
            <p:cNvSpPr/>
            <p:nvPr/>
          </p:nvSpPr>
          <p:spPr>
            <a:xfrm>
              <a:off x="5479725" y="4542527"/>
              <a:ext cx="494837" cy="235706"/>
            </a:xfrm>
            <a:custGeom>
              <a:avLst/>
              <a:gdLst>
                <a:gd name="connsiteX0" fmla="*/ 462084 w 494837"/>
                <a:gd name="connsiteY0" fmla="*/ 27914 h 235706"/>
                <a:gd name="connsiteX1" fmla="*/ 407095 w 494837"/>
                <a:gd name="connsiteY1" fmla="*/ 12802 h 235706"/>
                <a:gd name="connsiteX2" fmla="*/ 247502 w 494837"/>
                <a:gd name="connsiteY2" fmla="*/ 1566 h 235706"/>
                <a:gd name="connsiteX3" fmla="*/ 166400 w 494837"/>
                <a:gd name="connsiteY3" fmla="*/ 16124 h 235706"/>
                <a:gd name="connsiteX4" fmla="*/ 107815 w 494837"/>
                <a:gd name="connsiteY4" fmla="*/ 39893 h 235706"/>
                <a:gd name="connsiteX5" fmla="*/ 59837 w 494837"/>
                <a:gd name="connsiteY5" fmla="*/ 66927 h 235706"/>
                <a:gd name="connsiteX6" fmla="*/ 27944 w 494837"/>
                <a:gd name="connsiteY6" fmla="*/ 110712 h 235706"/>
                <a:gd name="connsiteX7" fmla="*/ 27171 w 494837"/>
                <a:gd name="connsiteY7" fmla="*/ 112251 h 235706"/>
                <a:gd name="connsiteX8" fmla="*/ 25724 w 494837"/>
                <a:gd name="connsiteY8" fmla="*/ 112736 h 235706"/>
                <a:gd name="connsiteX9" fmla="*/ 1903 w 494837"/>
                <a:gd name="connsiteY9" fmla="*/ 122728 h 235706"/>
                <a:gd name="connsiteX10" fmla="*/ 9012 w 494837"/>
                <a:gd name="connsiteY10" fmla="*/ 153505 h 235706"/>
                <a:gd name="connsiteX11" fmla="*/ 46546 w 494837"/>
                <a:gd name="connsiteY11" fmla="*/ 189991 h 235706"/>
                <a:gd name="connsiteX12" fmla="*/ 101493 w 494837"/>
                <a:gd name="connsiteY12" fmla="*/ 223961 h 235706"/>
                <a:gd name="connsiteX13" fmla="*/ 164986 w 494837"/>
                <a:gd name="connsiteY13" fmla="*/ 230278 h 235706"/>
                <a:gd name="connsiteX14" fmla="*/ 215677 w 494837"/>
                <a:gd name="connsiteY14" fmla="*/ 197618 h 235706"/>
                <a:gd name="connsiteX15" fmla="*/ 286378 w 494837"/>
                <a:gd name="connsiteY15" fmla="*/ 167406 h 235706"/>
                <a:gd name="connsiteX16" fmla="*/ 364380 w 494837"/>
                <a:gd name="connsiteY16" fmla="*/ 131532 h 235706"/>
                <a:gd name="connsiteX17" fmla="*/ 423737 w 494837"/>
                <a:gd name="connsiteY17" fmla="*/ 105837 h 235706"/>
                <a:gd name="connsiteX18" fmla="*/ 463465 w 494837"/>
                <a:gd name="connsiteY18" fmla="*/ 85960 h 235706"/>
                <a:gd name="connsiteX19" fmla="*/ 494667 w 494837"/>
                <a:gd name="connsiteY19" fmla="*/ 52515 h 235706"/>
                <a:gd name="connsiteX20" fmla="*/ 462084 w 494837"/>
                <a:gd name="connsiteY20" fmla="*/ 27914 h 23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4837" h="235706">
                  <a:moveTo>
                    <a:pt x="462084" y="27914"/>
                  </a:moveTo>
                  <a:cubicBezTo>
                    <a:pt x="443394" y="24442"/>
                    <a:pt x="425661" y="17186"/>
                    <a:pt x="407095" y="12802"/>
                  </a:cubicBezTo>
                  <a:cubicBezTo>
                    <a:pt x="355390" y="601"/>
                    <a:pt x="300057" y="-2332"/>
                    <a:pt x="247502" y="1566"/>
                  </a:cubicBezTo>
                  <a:cubicBezTo>
                    <a:pt x="220195" y="3590"/>
                    <a:pt x="192910" y="7862"/>
                    <a:pt x="166400" y="16124"/>
                  </a:cubicBezTo>
                  <a:cubicBezTo>
                    <a:pt x="146389" y="22360"/>
                    <a:pt x="127073" y="30953"/>
                    <a:pt x="107815" y="39893"/>
                  </a:cubicBezTo>
                  <a:cubicBezTo>
                    <a:pt x="91375" y="47523"/>
                    <a:pt x="74882" y="55807"/>
                    <a:pt x="59837" y="66927"/>
                  </a:cubicBezTo>
                  <a:cubicBezTo>
                    <a:pt x="46527" y="76765"/>
                    <a:pt x="30054" y="90500"/>
                    <a:pt x="27944" y="110712"/>
                  </a:cubicBezTo>
                  <a:cubicBezTo>
                    <a:pt x="27870" y="111411"/>
                    <a:pt x="27567" y="111917"/>
                    <a:pt x="27171" y="112251"/>
                  </a:cubicBezTo>
                  <a:cubicBezTo>
                    <a:pt x="26799" y="112619"/>
                    <a:pt x="26311" y="112839"/>
                    <a:pt x="25724" y="112736"/>
                  </a:cubicBezTo>
                  <a:cubicBezTo>
                    <a:pt x="17793" y="111348"/>
                    <a:pt x="6142" y="113127"/>
                    <a:pt x="1903" y="122728"/>
                  </a:cubicBezTo>
                  <a:cubicBezTo>
                    <a:pt x="-2917" y="133642"/>
                    <a:pt x="3131" y="145073"/>
                    <a:pt x="9012" y="153505"/>
                  </a:cubicBezTo>
                  <a:cubicBezTo>
                    <a:pt x="19411" y="168420"/>
                    <a:pt x="32728" y="180008"/>
                    <a:pt x="46546" y="189991"/>
                  </a:cubicBezTo>
                  <a:cubicBezTo>
                    <a:pt x="64228" y="202775"/>
                    <a:pt x="82845" y="213392"/>
                    <a:pt x="101493" y="223961"/>
                  </a:cubicBezTo>
                  <a:cubicBezTo>
                    <a:pt x="121683" y="235400"/>
                    <a:pt x="143659" y="240204"/>
                    <a:pt x="164986" y="230278"/>
                  </a:cubicBezTo>
                  <a:cubicBezTo>
                    <a:pt x="182947" y="221919"/>
                    <a:pt x="198536" y="207950"/>
                    <a:pt x="215677" y="197618"/>
                  </a:cubicBezTo>
                  <a:cubicBezTo>
                    <a:pt x="238109" y="184106"/>
                    <a:pt x="262509" y="176353"/>
                    <a:pt x="286378" y="167406"/>
                  </a:cubicBezTo>
                  <a:cubicBezTo>
                    <a:pt x="313062" y="157406"/>
                    <a:pt x="338380" y="143731"/>
                    <a:pt x="364380" y="131532"/>
                  </a:cubicBezTo>
                  <a:cubicBezTo>
                    <a:pt x="383994" y="122328"/>
                    <a:pt x="403843" y="114101"/>
                    <a:pt x="423737" y="105837"/>
                  </a:cubicBezTo>
                  <a:cubicBezTo>
                    <a:pt x="437283" y="100209"/>
                    <a:pt x="450767" y="93981"/>
                    <a:pt x="463465" y="85960"/>
                  </a:cubicBezTo>
                  <a:cubicBezTo>
                    <a:pt x="474267" y="79140"/>
                    <a:pt x="491985" y="68552"/>
                    <a:pt x="494667" y="52515"/>
                  </a:cubicBezTo>
                  <a:cubicBezTo>
                    <a:pt x="498078" y="32143"/>
                    <a:pt x="473673" y="30070"/>
                    <a:pt x="462084" y="27914"/>
                  </a:cubicBezTo>
                  <a:close/>
                </a:path>
              </a:pathLst>
            </a:custGeom>
            <a:solidFill>
              <a:srgbClr val="E0E0E0"/>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480" name="Graphic 172">
              <a:extLst>
                <a:ext uri="{FF2B5EF4-FFF2-40B4-BE49-F238E27FC236}">
                  <a16:creationId xmlns:a16="http://schemas.microsoft.com/office/drawing/2014/main" id="{E083CFE9-68A1-B478-E874-5BE008A3B783}"/>
                </a:ext>
              </a:extLst>
            </p:cNvPr>
            <p:cNvGrpSpPr/>
            <p:nvPr/>
          </p:nvGrpSpPr>
          <p:grpSpPr>
            <a:xfrm>
              <a:off x="5609291" y="4412690"/>
              <a:ext cx="356899" cy="284381"/>
              <a:chOff x="5609291" y="4412690"/>
              <a:chExt cx="356899" cy="284381"/>
            </a:xfrm>
          </p:grpSpPr>
          <p:sp>
            <p:nvSpPr>
              <p:cNvPr id="489" name="Free-form: Shape 2077">
                <a:extLst>
                  <a:ext uri="{FF2B5EF4-FFF2-40B4-BE49-F238E27FC236}">
                    <a16:creationId xmlns:a16="http://schemas.microsoft.com/office/drawing/2014/main" id="{6EEFC773-683D-4B47-FABD-B567D2857DD6}"/>
                  </a:ext>
                </a:extLst>
              </p:cNvPr>
              <p:cNvSpPr/>
              <p:nvPr/>
            </p:nvSpPr>
            <p:spPr>
              <a:xfrm>
                <a:off x="5609291" y="4413421"/>
                <a:ext cx="355447" cy="282509"/>
              </a:xfrm>
              <a:custGeom>
                <a:avLst/>
                <a:gdLst>
                  <a:gd name="connsiteX0" fmla="*/ 216922 w 355447"/>
                  <a:gd name="connsiteY0" fmla="*/ 724 h 282509"/>
                  <a:gd name="connsiteX1" fmla="*/ 203341 w 355447"/>
                  <a:gd name="connsiteY1" fmla="*/ 1503 h 282509"/>
                  <a:gd name="connsiteX2" fmla="*/ 6726 w 355447"/>
                  <a:gd name="connsiteY2" fmla="*/ 91154 h 282509"/>
                  <a:gd name="connsiteX3" fmla="*/ 135 w 355447"/>
                  <a:gd name="connsiteY3" fmla="*/ 102768 h 282509"/>
                  <a:gd name="connsiteX4" fmla="*/ 1286 w 355447"/>
                  <a:gd name="connsiteY4" fmla="*/ 210526 h 282509"/>
                  <a:gd name="connsiteX5" fmla="*/ 8126 w 355447"/>
                  <a:gd name="connsiteY5" fmla="*/ 221934 h 282509"/>
                  <a:gd name="connsiteX6" fmla="*/ 149731 w 355447"/>
                  <a:gd name="connsiteY6" fmla="*/ 281590 h 282509"/>
                  <a:gd name="connsiteX7" fmla="*/ 162789 w 355447"/>
                  <a:gd name="connsiteY7" fmla="*/ 280396 h 282509"/>
                  <a:gd name="connsiteX8" fmla="*/ 349273 w 355447"/>
                  <a:gd name="connsiteY8" fmla="*/ 161116 h 282509"/>
                  <a:gd name="connsiteX9" fmla="*/ 355581 w 355447"/>
                  <a:gd name="connsiteY9" fmla="*/ 148514 h 282509"/>
                  <a:gd name="connsiteX10" fmla="*/ 355581 w 355447"/>
                  <a:gd name="connsiteY10" fmla="*/ 54894 h 282509"/>
                  <a:gd name="connsiteX11" fmla="*/ 348682 w 355447"/>
                  <a:gd name="connsiteY11" fmla="*/ 44060 h 282509"/>
                  <a:gd name="connsiteX12" fmla="*/ 216922 w 355447"/>
                  <a:gd name="connsiteY12" fmla="*/ 724 h 28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447" h="282509">
                    <a:moveTo>
                      <a:pt x="216922" y="724"/>
                    </a:moveTo>
                    <a:cubicBezTo>
                      <a:pt x="213127" y="-524"/>
                      <a:pt x="207019" y="-173"/>
                      <a:pt x="203341" y="1503"/>
                    </a:cubicBezTo>
                    <a:lnTo>
                      <a:pt x="6726" y="91154"/>
                    </a:lnTo>
                    <a:cubicBezTo>
                      <a:pt x="3050" y="92830"/>
                      <a:pt x="82" y="98056"/>
                      <a:pt x="135" y="102768"/>
                    </a:cubicBezTo>
                    <a:lnTo>
                      <a:pt x="1286" y="210526"/>
                    </a:lnTo>
                    <a:cubicBezTo>
                      <a:pt x="1336" y="215237"/>
                      <a:pt x="4414" y="220372"/>
                      <a:pt x="8126" y="221934"/>
                    </a:cubicBezTo>
                    <a:lnTo>
                      <a:pt x="149731" y="281590"/>
                    </a:lnTo>
                    <a:cubicBezTo>
                      <a:pt x="153443" y="283155"/>
                      <a:pt x="159317" y="282615"/>
                      <a:pt x="162789" y="280396"/>
                    </a:cubicBezTo>
                    <a:lnTo>
                      <a:pt x="349273" y="161116"/>
                    </a:lnTo>
                    <a:cubicBezTo>
                      <a:pt x="352742" y="158897"/>
                      <a:pt x="355581" y="153226"/>
                      <a:pt x="355581" y="148514"/>
                    </a:cubicBezTo>
                    <a:lnTo>
                      <a:pt x="355581" y="54894"/>
                    </a:lnTo>
                    <a:cubicBezTo>
                      <a:pt x="355581" y="50182"/>
                      <a:pt x="352475" y="45308"/>
                      <a:pt x="348682" y="44060"/>
                    </a:cubicBezTo>
                    <a:lnTo>
                      <a:pt x="216922" y="724"/>
                    </a:lnTo>
                    <a:close/>
                  </a:path>
                </a:pathLst>
              </a:custGeom>
              <a:solidFill>
                <a:srgbClr val="F3D169"/>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0" name="Free-form: Shape 2078">
                <a:extLst>
                  <a:ext uri="{FF2B5EF4-FFF2-40B4-BE49-F238E27FC236}">
                    <a16:creationId xmlns:a16="http://schemas.microsoft.com/office/drawing/2014/main" id="{B9EC2636-5401-549F-663C-3C0135094955}"/>
                  </a:ext>
                </a:extLst>
              </p:cNvPr>
              <p:cNvSpPr/>
              <p:nvPr/>
            </p:nvSpPr>
            <p:spPr>
              <a:xfrm>
                <a:off x="5610083" y="4577841"/>
                <a:ext cx="135368" cy="111358"/>
              </a:xfrm>
              <a:custGeom>
                <a:avLst/>
                <a:gdLst>
                  <a:gd name="connsiteX0" fmla="*/ 135481 w 135368"/>
                  <a:gd name="connsiteY0" fmla="*/ 111177 h 111358"/>
                  <a:gd name="connsiteX1" fmla="*/ 106098 w 135368"/>
                  <a:gd name="connsiteY1" fmla="*/ 61912 h 111358"/>
                  <a:gd name="connsiteX2" fmla="*/ 77668 w 135368"/>
                  <a:gd name="connsiteY2" fmla="*/ 23673 h 111358"/>
                  <a:gd name="connsiteX3" fmla="*/ 33125 w 135368"/>
                  <a:gd name="connsiteY3" fmla="*/ 63 h 111358"/>
                  <a:gd name="connsiteX4" fmla="*/ 7187 w 135368"/>
                  <a:gd name="connsiteY4" fmla="*/ 2716 h 111358"/>
                  <a:gd name="connsiteX5" fmla="*/ 169 w 135368"/>
                  <a:gd name="connsiteY5" fmla="*/ 12208 h 111358"/>
                  <a:gd name="connsiteX6" fmla="*/ 529 w 135368"/>
                  <a:gd name="connsiteY6" fmla="*/ 46087 h 111358"/>
                  <a:gd name="connsiteX7" fmla="*/ 7368 w 135368"/>
                  <a:gd name="connsiteY7" fmla="*/ 57495 h 111358"/>
                  <a:gd name="connsiteX8" fmla="*/ 128920 w 135368"/>
                  <a:gd name="connsiteY8" fmla="*/ 108707 h 111358"/>
                  <a:gd name="connsiteX9" fmla="*/ 135535 w 135368"/>
                  <a:gd name="connsiteY9" fmla="*/ 111305 h 111358"/>
                  <a:gd name="connsiteX10" fmla="*/ 135481 w 135368"/>
                  <a:gd name="connsiteY10" fmla="*/ 111177 h 11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368" h="111358">
                    <a:moveTo>
                      <a:pt x="135481" y="111177"/>
                    </a:moveTo>
                    <a:cubicBezTo>
                      <a:pt x="126979" y="92510"/>
                      <a:pt x="119141" y="76730"/>
                      <a:pt x="106098" y="61912"/>
                    </a:cubicBezTo>
                    <a:cubicBezTo>
                      <a:pt x="95608" y="49996"/>
                      <a:pt x="87281" y="36503"/>
                      <a:pt x="77668" y="23673"/>
                    </a:cubicBezTo>
                    <a:cubicBezTo>
                      <a:pt x="65660" y="7648"/>
                      <a:pt x="51420" y="-1122"/>
                      <a:pt x="33125" y="63"/>
                    </a:cubicBezTo>
                    <a:cubicBezTo>
                      <a:pt x="22061" y="780"/>
                      <a:pt x="7187" y="2716"/>
                      <a:pt x="7187" y="2716"/>
                    </a:cubicBezTo>
                    <a:cubicBezTo>
                      <a:pt x="3278" y="3224"/>
                      <a:pt x="119" y="7496"/>
                      <a:pt x="169" y="12208"/>
                    </a:cubicBezTo>
                    <a:lnTo>
                      <a:pt x="529" y="46087"/>
                    </a:lnTo>
                    <a:cubicBezTo>
                      <a:pt x="579" y="50798"/>
                      <a:pt x="3657" y="55933"/>
                      <a:pt x="7368" y="57495"/>
                    </a:cubicBezTo>
                    <a:lnTo>
                      <a:pt x="128920" y="108707"/>
                    </a:lnTo>
                    <a:cubicBezTo>
                      <a:pt x="132632" y="110269"/>
                      <a:pt x="135609" y="111439"/>
                      <a:pt x="135535" y="111305"/>
                    </a:cubicBezTo>
                    <a:cubicBezTo>
                      <a:pt x="135535" y="111305"/>
                      <a:pt x="135535" y="111305"/>
                      <a:pt x="135481" y="111177"/>
                    </a:cubicBezTo>
                    <a:close/>
                  </a:path>
                </a:pathLst>
              </a:custGeom>
              <a:solidFill>
                <a:srgbClr val="DBBA59"/>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1" name="Free-form: Shape 2079">
                <a:extLst>
                  <a:ext uri="{FF2B5EF4-FFF2-40B4-BE49-F238E27FC236}">
                    <a16:creationId xmlns:a16="http://schemas.microsoft.com/office/drawing/2014/main" id="{0412DD9A-10E6-2E5E-7D24-9C5A9C5177AF}"/>
                  </a:ext>
                </a:extLst>
              </p:cNvPr>
              <p:cNvSpPr/>
              <p:nvPr/>
            </p:nvSpPr>
            <p:spPr>
              <a:xfrm>
                <a:off x="5761338" y="4461638"/>
                <a:ext cx="204852" cy="235433"/>
              </a:xfrm>
              <a:custGeom>
                <a:avLst/>
                <a:gdLst>
                  <a:gd name="connsiteX0" fmla="*/ 176339 w 204852"/>
                  <a:gd name="connsiteY0" fmla="*/ 9027 h 235433"/>
                  <a:gd name="connsiteX1" fmla="*/ 141790 w 204852"/>
                  <a:gd name="connsiteY1" fmla="*/ 48968 h 235433"/>
                  <a:gd name="connsiteX2" fmla="*/ 115590 w 204852"/>
                  <a:gd name="connsiteY2" fmla="*/ 96433 h 235433"/>
                  <a:gd name="connsiteX3" fmla="*/ 27334 w 204852"/>
                  <a:gd name="connsiteY3" fmla="*/ 135061 h 235433"/>
                  <a:gd name="connsiteX4" fmla="*/ 290 w 204852"/>
                  <a:gd name="connsiteY4" fmla="*/ 169131 h 235433"/>
                  <a:gd name="connsiteX5" fmla="*/ 4278 w 204852"/>
                  <a:gd name="connsiteY5" fmla="*/ 226896 h 235433"/>
                  <a:gd name="connsiteX6" fmla="*/ 5687 w 204852"/>
                  <a:gd name="connsiteY6" fmla="*/ 235403 h 235433"/>
                  <a:gd name="connsiteX7" fmla="*/ 12169 w 204852"/>
                  <a:gd name="connsiteY7" fmla="*/ 231442 h 235433"/>
                  <a:gd name="connsiteX8" fmla="*/ 198654 w 204852"/>
                  <a:gd name="connsiteY8" fmla="*/ 112162 h 235433"/>
                  <a:gd name="connsiteX9" fmla="*/ 204962 w 204852"/>
                  <a:gd name="connsiteY9" fmla="*/ 99560 h 235433"/>
                  <a:gd name="connsiteX10" fmla="*/ 204962 w 204852"/>
                  <a:gd name="connsiteY10" fmla="*/ 7011 h 235433"/>
                  <a:gd name="connsiteX11" fmla="*/ 197950 w 204852"/>
                  <a:gd name="connsiteY11" fmla="*/ 135 h 235433"/>
                  <a:gd name="connsiteX12" fmla="*/ 176339 w 204852"/>
                  <a:gd name="connsiteY12" fmla="*/ 9027 h 23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852" h="235433">
                    <a:moveTo>
                      <a:pt x="176339" y="9027"/>
                    </a:moveTo>
                    <a:cubicBezTo>
                      <a:pt x="161988" y="18448"/>
                      <a:pt x="150389" y="32308"/>
                      <a:pt x="141790" y="48968"/>
                    </a:cubicBezTo>
                    <a:cubicBezTo>
                      <a:pt x="133401" y="65216"/>
                      <a:pt x="127808" y="83455"/>
                      <a:pt x="115590" y="96433"/>
                    </a:cubicBezTo>
                    <a:cubicBezTo>
                      <a:pt x="89835" y="123781"/>
                      <a:pt x="58653" y="124072"/>
                      <a:pt x="27334" y="135061"/>
                    </a:cubicBezTo>
                    <a:cubicBezTo>
                      <a:pt x="12899" y="140127"/>
                      <a:pt x="1334" y="149636"/>
                      <a:pt x="290" y="169131"/>
                    </a:cubicBezTo>
                    <a:cubicBezTo>
                      <a:pt x="-910" y="191547"/>
                      <a:pt x="4278" y="226896"/>
                      <a:pt x="4278" y="226896"/>
                    </a:cubicBezTo>
                    <a:cubicBezTo>
                      <a:pt x="4960" y="231536"/>
                      <a:pt x="5594" y="235363"/>
                      <a:pt x="5687" y="235403"/>
                    </a:cubicBezTo>
                    <a:cubicBezTo>
                      <a:pt x="5782" y="235446"/>
                      <a:pt x="8700" y="233664"/>
                      <a:pt x="12169" y="231442"/>
                    </a:cubicBezTo>
                    <a:lnTo>
                      <a:pt x="198654" y="112162"/>
                    </a:lnTo>
                    <a:cubicBezTo>
                      <a:pt x="202122" y="109943"/>
                      <a:pt x="204962" y="104272"/>
                      <a:pt x="204962" y="99560"/>
                    </a:cubicBezTo>
                    <a:lnTo>
                      <a:pt x="204962" y="7011"/>
                    </a:lnTo>
                    <a:cubicBezTo>
                      <a:pt x="204962" y="2299"/>
                      <a:pt x="201808" y="-793"/>
                      <a:pt x="197950" y="135"/>
                    </a:cubicBezTo>
                    <a:cubicBezTo>
                      <a:pt x="197950" y="138"/>
                      <a:pt x="185203" y="3210"/>
                      <a:pt x="176339" y="9027"/>
                    </a:cubicBezTo>
                    <a:close/>
                  </a:path>
                </a:pathLst>
              </a:custGeom>
              <a:solidFill>
                <a:srgbClr val="DBBA59"/>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2" name="Free-form: Shape 2080">
                <a:extLst>
                  <a:ext uri="{FF2B5EF4-FFF2-40B4-BE49-F238E27FC236}">
                    <a16:creationId xmlns:a16="http://schemas.microsoft.com/office/drawing/2014/main" id="{301E265A-8C33-A8D6-BEF7-52C26ED43530}"/>
                  </a:ext>
                </a:extLst>
              </p:cNvPr>
              <p:cNvSpPr/>
              <p:nvPr/>
            </p:nvSpPr>
            <p:spPr>
              <a:xfrm>
                <a:off x="5620361" y="4511352"/>
                <a:ext cx="144459" cy="176654"/>
              </a:xfrm>
              <a:custGeom>
                <a:avLst/>
                <a:gdLst>
                  <a:gd name="connsiteX0" fmla="*/ 144623 w 144459"/>
                  <a:gd name="connsiteY0" fmla="*/ 176620 h 176654"/>
                  <a:gd name="connsiteX1" fmla="*/ 144623 w 144459"/>
                  <a:gd name="connsiteY1" fmla="*/ 58530 h 176654"/>
                  <a:gd name="connsiteX2" fmla="*/ 164 w 144459"/>
                  <a:gd name="connsiteY2" fmla="*/ -35 h 176654"/>
                </a:gdLst>
                <a:ahLst/>
                <a:cxnLst>
                  <a:cxn ang="0">
                    <a:pos x="connsiteX0" y="connsiteY0"/>
                  </a:cxn>
                  <a:cxn ang="0">
                    <a:pos x="connsiteX1" y="connsiteY1"/>
                  </a:cxn>
                  <a:cxn ang="0">
                    <a:pos x="connsiteX2" y="connsiteY2"/>
                  </a:cxn>
                </a:cxnLst>
                <a:rect l="l" t="t" r="r" b="b"/>
                <a:pathLst>
                  <a:path w="144459" h="176654">
                    <a:moveTo>
                      <a:pt x="144623" y="176620"/>
                    </a:moveTo>
                    <a:lnTo>
                      <a:pt x="144623" y="58530"/>
                    </a:lnTo>
                    <a:lnTo>
                      <a:pt x="164" y="-35"/>
                    </a:lnTo>
                  </a:path>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3" name="Free-form: Shape 2081">
                <a:extLst>
                  <a:ext uri="{FF2B5EF4-FFF2-40B4-BE49-F238E27FC236}">
                    <a16:creationId xmlns:a16="http://schemas.microsoft.com/office/drawing/2014/main" id="{B908CB38-28E5-F939-34BA-FCDE2524FDD4}"/>
                  </a:ext>
                </a:extLst>
              </p:cNvPr>
              <p:cNvSpPr/>
              <p:nvPr/>
            </p:nvSpPr>
            <p:spPr>
              <a:xfrm>
                <a:off x="5620361" y="4467445"/>
                <a:ext cx="333215" cy="102472"/>
              </a:xfrm>
              <a:custGeom>
                <a:avLst/>
                <a:gdLst>
                  <a:gd name="connsiteX0" fmla="*/ 333350 w 333215"/>
                  <a:gd name="connsiteY0" fmla="*/ -15 h 102472"/>
                  <a:gd name="connsiteX1" fmla="*/ 144593 w 333215"/>
                  <a:gd name="connsiteY1" fmla="*/ 102457 h 102472"/>
                  <a:gd name="connsiteX2" fmla="*/ 134 w 333215"/>
                  <a:gd name="connsiteY2" fmla="*/ 43892 h 102472"/>
                </a:gdLst>
                <a:ahLst/>
                <a:cxnLst>
                  <a:cxn ang="0">
                    <a:pos x="connsiteX0" y="connsiteY0"/>
                  </a:cxn>
                  <a:cxn ang="0">
                    <a:pos x="connsiteX1" y="connsiteY1"/>
                  </a:cxn>
                  <a:cxn ang="0">
                    <a:pos x="connsiteX2" y="connsiteY2"/>
                  </a:cxn>
                </a:cxnLst>
                <a:rect l="l" t="t" r="r" b="b"/>
                <a:pathLst>
                  <a:path w="333215" h="102472">
                    <a:moveTo>
                      <a:pt x="333350" y="-15"/>
                    </a:moveTo>
                    <a:lnTo>
                      <a:pt x="144593" y="102457"/>
                    </a:lnTo>
                    <a:lnTo>
                      <a:pt x="134" y="43892"/>
                    </a:lnTo>
                  </a:path>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4" name="Free-form: Shape 2082">
                <a:extLst>
                  <a:ext uri="{FF2B5EF4-FFF2-40B4-BE49-F238E27FC236}">
                    <a16:creationId xmlns:a16="http://schemas.microsoft.com/office/drawing/2014/main" id="{8380C88D-9B21-67B2-480B-E48DA6E36B22}"/>
                  </a:ext>
                </a:extLst>
              </p:cNvPr>
              <p:cNvSpPr/>
              <p:nvPr/>
            </p:nvSpPr>
            <p:spPr>
              <a:xfrm>
                <a:off x="5610745" y="4412690"/>
                <a:ext cx="355444" cy="282508"/>
              </a:xfrm>
              <a:custGeom>
                <a:avLst/>
                <a:gdLst>
                  <a:gd name="connsiteX0" fmla="*/ 216919 w 355444"/>
                  <a:gd name="connsiteY0" fmla="*/ 724 h 282508"/>
                  <a:gd name="connsiteX1" fmla="*/ 203340 w 355444"/>
                  <a:gd name="connsiteY1" fmla="*/ 1503 h 282508"/>
                  <a:gd name="connsiteX2" fmla="*/ 6726 w 355444"/>
                  <a:gd name="connsiteY2" fmla="*/ 91151 h 282508"/>
                  <a:gd name="connsiteX3" fmla="*/ 134 w 355444"/>
                  <a:gd name="connsiteY3" fmla="*/ 102765 h 282508"/>
                  <a:gd name="connsiteX4" fmla="*/ 1283 w 355444"/>
                  <a:gd name="connsiteY4" fmla="*/ 210523 h 282508"/>
                  <a:gd name="connsiteX5" fmla="*/ 8123 w 355444"/>
                  <a:gd name="connsiteY5" fmla="*/ 221934 h 282508"/>
                  <a:gd name="connsiteX6" fmla="*/ 149728 w 355444"/>
                  <a:gd name="connsiteY6" fmla="*/ 281590 h 282508"/>
                  <a:gd name="connsiteX7" fmla="*/ 162786 w 355444"/>
                  <a:gd name="connsiteY7" fmla="*/ 280396 h 282508"/>
                  <a:gd name="connsiteX8" fmla="*/ 349270 w 355444"/>
                  <a:gd name="connsiteY8" fmla="*/ 161116 h 282508"/>
                  <a:gd name="connsiteX9" fmla="*/ 355578 w 355444"/>
                  <a:gd name="connsiteY9" fmla="*/ 148514 h 282508"/>
                  <a:gd name="connsiteX10" fmla="*/ 355578 w 355444"/>
                  <a:gd name="connsiteY10" fmla="*/ 54894 h 282508"/>
                  <a:gd name="connsiteX11" fmla="*/ 348681 w 355444"/>
                  <a:gd name="connsiteY11" fmla="*/ 44060 h 282508"/>
                  <a:gd name="connsiteX12" fmla="*/ 216919 w 355444"/>
                  <a:gd name="connsiteY12" fmla="*/ 724 h 28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444" h="282508">
                    <a:moveTo>
                      <a:pt x="216919" y="724"/>
                    </a:moveTo>
                    <a:cubicBezTo>
                      <a:pt x="213126" y="-524"/>
                      <a:pt x="207016" y="-173"/>
                      <a:pt x="203340" y="1503"/>
                    </a:cubicBezTo>
                    <a:lnTo>
                      <a:pt x="6726" y="91151"/>
                    </a:lnTo>
                    <a:cubicBezTo>
                      <a:pt x="3050" y="92828"/>
                      <a:pt x="82" y="98053"/>
                      <a:pt x="134" y="102765"/>
                    </a:cubicBezTo>
                    <a:lnTo>
                      <a:pt x="1283" y="210523"/>
                    </a:lnTo>
                    <a:cubicBezTo>
                      <a:pt x="1333" y="215235"/>
                      <a:pt x="4411" y="220369"/>
                      <a:pt x="8123" y="221934"/>
                    </a:cubicBezTo>
                    <a:lnTo>
                      <a:pt x="149728" y="281590"/>
                    </a:lnTo>
                    <a:cubicBezTo>
                      <a:pt x="153440" y="283152"/>
                      <a:pt x="159315" y="282615"/>
                      <a:pt x="162786" y="280396"/>
                    </a:cubicBezTo>
                    <a:lnTo>
                      <a:pt x="349270" y="161116"/>
                    </a:lnTo>
                    <a:cubicBezTo>
                      <a:pt x="352739" y="158897"/>
                      <a:pt x="355578" y="153226"/>
                      <a:pt x="355578" y="148514"/>
                    </a:cubicBezTo>
                    <a:lnTo>
                      <a:pt x="355578" y="54894"/>
                    </a:lnTo>
                    <a:cubicBezTo>
                      <a:pt x="355578" y="50182"/>
                      <a:pt x="352474" y="45308"/>
                      <a:pt x="348681" y="44060"/>
                    </a:cubicBezTo>
                    <a:lnTo>
                      <a:pt x="216919" y="724"/>
                    </a:lnTo>
                    <a:close/>
                  </a:path>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95" name="Free-form: Shape 2083">
                <a:extLst>
                  <a:ext uri="{FF2B5EF4-FFF2-40B4-BE49-F238E27FC236}">
                    <a16:creationId xmlns:a16="http://schemas.microsoft.com/office/drawing/2014/main" id="{5CED78E9-94D6-244B-238D-B586B68EF7FD}"/>
                  </a:ext>
                </a:extLst>
              </p:cNvPr>
              <p:cNvSpPr/>
              <p:nvPr/>
            </p:nvSpPr>
            <p:spPr>
              <a:xfrm>
                <a:off x="5642193" y="4452181"/>
                <a:ext cx="203952" cy="72905"/>
              </a:xfrm>
              <a:custGeom>
                <a:avLst/>
                <a:gdLst>
                  <a:gd name="connsiteX0" fmla="*/ 107035 w 203952"/>
                  <a:gd name="connsiteY0" fmla="*/ 8392 h 72905"/>
                  <a:gd name="connsiteX1" fmla="*/ 2965 w 203952"/>
                  <a:gd name="connsiteY1" fmla="*/ 50563 h 72905"/>
                  <a:gd name="connsiteX2" fmla="*/ 2970 w 203952"/>
                  <a:gd name="connsiteY2" fmla="*/ 55572 h 72905"/>
                  <a:gd name="connsiteX3" fmla="*/ 29984 w 203952"/>
                  <a:gd name="connsiteY3" fmla="*/ 67011 h 72905"/>
                  <a:gd name="connsiteX4" fmla="*/ 55183 w 203952"/>
                  <a:gd name="connsiteY4" fmla="*/ 72774 h 72905"/>
                  <a:gd name="connsiteX5" fmla="*/ 49184 w 203952"/>
                  <a:gd name="connsiteY5" fmla="*/ 57316 h 72905"/>
                  <a:gd name="connsiteX6" fmla="*/ 48238 w 203952"/>
                  <a:gd name="connsiteY6" fmla="*/ 53002 h 72905"/>
                  <a:gd name="connsiteX7" fmla="*/ 108444 w 203952"/>
                  <a:gd name="connsiteY7" fmla="*/ 22136 h 72905"/>
                  <a:gd name="connsiteX8" fmla="*/ 151654 w 203952"/>
                  <a:gd name="connsiteY8" fmla="*/ 11704 h 72905"/>
                  <a:gd name="connsiteX9" fmla="*/ 201208 w 203952"/>
                  <a:gd name="connsiteY9" fmla="*/ 4554 h 72905"/>
                  <a:gd name="connsiteX10" fmla="*/ 201148 w 203952"/>
                  <a:gd name="connsiteY10" fmla="*/ 2249 h 72905"/>
                  <a:gd name="connsiteX11" fmla="*/ 107035 w 203952"/>
                  <a:gd name="connsiteY11" fmla="*/ 8392 h 7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952" h="72905">
                    <a:moveTo>
                      <a:pt x="107035" y="8392"/>
                    </a:moveTo>
                    <a:cubicBezTo>
                      <a:pt x="71110" y="25497"/>
                      <a:pt x="2965" y="50563"/>
                      <a:pt x="2965" y="50563"/>
                    </a:cubicBezTo>
                    <a:cubicBezTo>
                      <a:pt x="-794" y="51945"/>
                      <a:pt x="-792" y="54201"/>
                      <a:pt x="2970" y="55572"/>
                    </a:cubicBezTo>
                    <a:cubicBezTo>
                      <a:pt x="2970" y="55572"/>
                      <a:pt x="18814" y="61346"/>
                      <a:pt x="29984" y="67011"/>
                    </a:cubicBezTo>
                    <a:cubicBezTo>
                      <a:pt x="37703" y="70926"/>
                      <a:pt x="46741" y="73505"/>
                      <a:pt x="55183" y="72774"/>
                    </a:cubicBezTo>
                    <a:cubicBezTo>
                      <a:pt x="69687" y="71514"/>
                      <a:pt x="54987" y="60623"/>
                      <a:pt x="49184" y="57316"/>
                    </a:cubicBezTo>
                    <a:cubicBezTo>
                      <a:pt x="47973" y="56628"/>
                      <a:pt x="47449" y="54312"/>
                      <a:pt x="48238" y="53002"/>
                    </a:cubicBezTo>
                    <a:cubicBezTo>
                      <a:pt x="60127" y="33258"/>
                      <a:pt x="90514" y="29103"/>
                      <a:pt x="108444" y="22136"/>
                    </a:cubicBezTo>
                    <a:cubicBezTo>
                      <a:pt x="122877" y="16527"/>
                      <a:pt x="136375" y="12535"/>
                      <a:pt x="151654" y="11704"/>
                    </a:cubicBezTo>
                    <a:cubicBezTo>
                      <a:pt x="170841" y="10659"/>
                      <a:pt x="201208" y="4554"/>
                      <a:pt x="201208" y="4554"/>
                    </a:cubicBezTo>
                    <a:cubicBezTo>
                      <a:pt x="205087" y="3774"/>
                      <a:pt x="205061" y="2738"/>
                      <a:pt x="201148" y="2249"/>
                    </a:cubicBezTo>
                    <a:cubicBezTo>
                      <a:pt x="201151" y="2252"/>
                      <a:pt x="136766" y="-5760"/>
                      <a:pt x="107035" y="8392"/>
                    </a:cubicBezTo>
                    <a:close/>
                  </a:path>
                </a:pathLst>
              </a:custGeom>
              <a:solidFill>
                <a:srgbClr val="FFFFFF"/>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481" name="Free-form: Shape 2069">
              <a:extLst>
                <a:ext uri="{FF2B5EF4-FFF2-40B4-BE49-F238E27FC236}">
                  <a16:creationId xmlns:a16="http://schemas.microsoft.com/office/drawing/2014/main" id="{C0F17D5C-F269-A33B-5441-6D9CEC92F22E}"/>
                </a:ext>
              </a:extLst>
            </p:cNvPr>
            <p:cNvSpPr/>
            <p:nvPr/>
          </p:nvSpPr>
          <p:spPr>
            <a:xfrm>
              <a:off x="5390704" y="4411261"/>
              <a:ext cx="9525" cy="9525"/>
            </a:xfrm>
            <a:custGeom>
              <a:avLst/>
              <a:gdLst/>
              <a:ahLst/>
              <a:cxnLst/>
              <a:rect l="l" t="t" r="r" b="b"/>
              <a:pathLst>
                <a:path w="9525" h="9525"/>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2" name="Free-form: Shape 2070">
              <a:extLst>
                <a:ext uri="{FF2B5EF4-FFF2-40B4-BE49-F238E27FC236}">
                  <a16:creationId xmlns:a16="http://schemas.microsoft.com/office/drawing/2014/main" id="{02D0D84D-2F87-4668-2B2A-3C5A800FCC3A}"/>
                </a:ext>
              </a:extLst>
            </p:cNvPr>
            <p:cNvSpPr/>
            <p:nvPr/>
          </p:nvSpPr>
          <p:spPr>
            <a:xfrm>
              <a:off x="5480238" y="4622674"/>
              <a:ext cx="229578" cy="135779"/>
            </a:xfrm>
            <a:custGeom>
              <a:avLst/>
              <a:gdLst>
                <a:gd name="connsiteX0" fmla="*/ 7646 w 229578"/>
                <a:gd name="connsiteY0" fmla="*/ -57 h 135779"/>
                <a:gd name="connsiteX1" fmla="*/ 16262 w 229578"/>
                <a:gd name="connsiteY1" fmla="*/ 79251 h 135779"/>
                <a:gd name="connsiteX2" fmla="*/ 83959 w 229578"/>
                <a:gd name="connsiteY2" fmla="*/ 106402 h 135779"/>
                <a:gd name="connsiteX3" fmla="*/ 127474 w 229578"/>
                <a:gd name="connsiteY3" fmla="*/ 135700 h 135779"/>
                <a:gd name="connsiteX4" fmla="*/ 219962 w 229578"/>
                <a:gd name="connsiteY4" fmla="*/ 96399 h 135779"/>
                <a:gd name="connsiteX5" fmla="*/ 224270 w 229578"/>
                <a:gd name="connsiteY5" fmla="*/ 36377 h 135779"/>
                <a:gd name="connsiteX6" fmla="*/ 7646 w 229578"/>
                <a:gd name="connsiteY6" fmla="*/ -57 h 13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578" h="135779">
                  <a:moveTo>
                    <a:pt x="7646" y="-57"/>
                  </a:moveTo>
                  <a:cubicBezTo>
                    <a:pt x="7646" y="-57"/>
                    <a:pt x="-13891" y="69964"/>
                    <a:pt x="16262" y="79251"/>
                  </a:cubicBezTo>
                  <a:cubicBezTo>
                    <a:pt x="46418" y="88537"/>
                    <a:pt x="77190" y="94971"/>
                    <a:pt x="83959" y="106402"/>
                  </a:cubicBezTo>
                  <a:cubicBezTo>
                    <a:pt x="90727" y="117835"/>
                    <a:pt x="92219" y="134980"/>
                    <a:pt x="127474" y="135700"/>
                  </a:cubicBezTo>
                  <a:cubicBezTo>
                    <a:pt x="162729" y="136414"/>
                    <a:pt x="203960" y="119977"/>
                    <a:pt x="219962" y="96399"/>
                  </a:cubicBezTo>
                  <a:cubicBezTo>
                    <a:pt x="235961" y="72820"/>
                    <a:pt x="228578" y="34947"/>
                    <a:pt x="224270" y="36377"/>
                  </a:cubicBezTo>
                  <a:cubicBezTo>
                    <a:pt x="219962" y="37808"/>
                    <a:pt x="7646" y="-57"/>
                    <a:pt x="7646" y="-57"/>
                  </a:cubicBezTo>
                  <a:close/>
                </a:path>
              </a:pathLst>
            </a:custGeom>
            <a:solidFill>
              <a:srgbClr val="DBBA59"/>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3" name="Free-form: Shape 2071">
              <a:extLst>
                <a:ext uri="{FF2B5EF4-FFF2-40B4-BE49-F238E27FC236}">
                  <a16:creationId xmlns:a16="http://schemas.microsoft.com/office/drawing/2014/main" id="{C8B5972D-41B4-C40F-669B-D874A577EEDC}"/>
                </a:ext>
              </a:extLst>
            </p:cNvPr>
            <p:cNvSpPr/>
            <p:nvPr/>
          </p:nvSpPr>
          <p:spPr>
            <a:xfrm>
              <a:off x="5480238" y="4622674"/>
              <a:ext cx="229578" cy="135779"/>
            </a:xfrm>
            <a:custGeom>
              <a:avLst/>
              <a:gdLst>
                <a:gd name="connsiteX0" fmla="*/ 7646 w 229578"/>
                <a:gd name="connsiteY0" fmla="*/ -57 h 135779"/>
                <a:gd name="connsiteX1" fmla="*/ 16262 w 229578"/>
                <a:gd name="connsiteY1" fmla="*/ 79251 h 135779"/>
                <a:gd name="connsiteX2" fmla="*/ 83959 w 229578"/>
                <a:gd name="connsiteY2" fmla="*/ 106402 h 135779"/>
                <a:gd name="connsiteX3" fmla="*/ 127474 w 229578"/>
                <a:gd name="connsiteY3" fmla="*/ 135700 h 135779"/>
                <a:gd name="connsiteX4" fmla="*/ 219962 w 229578"/>
                <a:gd name="connsiteY4" fmla="*/ 96399 h 135779"/>
                <a:gd name="connsiteX5" fmla="*/ 224270 w 229578"/>
                <a:gd name="connsiteY5" fmla="*/ 36377 h 135779"/>
                <a:gd name="connsiteX6" fmla="*/ 7646 w 229578"/>
                <a:gd name="connsiteY6" fmla="*/ -57 h 13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578" h="135779">
                  <a:moveTo>
                    <a:pt x="7646" y="-57"/>
                  </a:moveTo>
                  <a:cubicBezTo>
                    <a:pt x="7646" y="-57"/>
                    <a:pt x="-13891" y="69964"/>
                    <a:pt x="16262" y="79251"/>
                  </a:cubicBezTo>
                  <a:cubicBezTo>
                    <a:pt x="46418" y="88537"/>
                    <a:pt x="77190" y="94971"/>
                    <a:pt x="83959" y="106402"/>
                  </a:cubicBezTo>
                  <a:cubicBezTo>
                    <a:pt x="90727" y="117835"/>
                    <a:pt x="92219" y="134980"/>
                    <a:pt x="127474" y="135700"/>
                  </a:cubicBezTo>
                  <a:cubicBezTo>
                    <a:pt x="162729" y="136414"/>
                    <a:pt x="203960" y="119977"/>
                    <a:pt x="219962" y="96399"/>
                  </a:cubicBezTo>
                  <a:cubicBezTo>
                    <a:pt x="235961" y="72820"/>
                    <a:pt x="228578" y="34947"/>
                    <a:pt x="224270" y="36377"/>
                  </a:cubicBezTo>
                  <a:cubicBezTo>
                    <a:pt x="219962" y="37808"/>
                    <a:pt x="7646" y="-57"/>
                    <a:pt x="7646" y="-57"/>
                  </a:cubicBezTo>
                  <a:close/>
                </a:path>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4" name="Free-form: Shape 2072">
              <a:extLst>
                <a:ext uri="{FF2B5EF4-FFF2-40B4-BE49-F238E27FC236}">
                  <a16:creationId xmlns:a16="http://schemas.microsoft.com/office/drawing/2014/main" id="{D895CAAE-5B4A-693F-B1E4-E37C6E8DFA1A}"/>
                </a:ext>
              </a:extLst>
            </p:cNvPr>
            <p:cNvSpPr/>
            <p:nvPr/>
          </p:nvSpPr>
          <p:spPr>
            <a:xfrm>
              <a:off x="5488352" y="4575477"/>
              <a:ext cx="216159" cy="142396"/>
            </a:xfrm>
            <a:custGeom>
              <a:avLst/>
              <a:gdLst>
                <a:gd name="connsiteX0" fmla="*/ 7137 w 216159"/>
                <a:gd name="connsiteY0" fmla="*/ 59155 h 142396"/>
                <a:gd name="connsiteX1" fmla="*/ 7233 w 216159"/>
                <a:gd name="connsiteY1" fmla="*/ 38212 h 142396"/>
                <a:gd name="connsiteX2" fmla="*/ 62122 w 216159"/>
                <a:gd name="connsiteY2" fmla="*/ 4753 h 142396"/>
                <a:gd name="connsiteX3" fmla="*/ 96740 w 216159"/>
                <a:gd name="connsiteY3" fmla="*/ 3131 h 142396"/>
                <a:gd name="connsiteX4" fmla="*/ 216322 w 216159"/>
                <a:gd name="connsiteY4" fmla="*/ 83587 h 142396"/>
                <a:gd name="connsiteX5" fmla="*/ 166854 w 216159"/>
                <a:gd name="connsiteY5" fmla="*/ 137886 h 142396"/>
                <a:gd name="connsiteX6" fmla="*/ 133111 w 216159"/>
                <a:gd name="connsiteY6" fmla="*/ 138026 h 142396"/>
                <a:gd name="connsiteX7" fmla="*/ 7137 w 216159"/>
                <a:gd name="connsiteY7" fmla="*/ 59155 h 14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159" h="142396">
                  <a:moveTo>
                    <a:pt x="7137" y="59155"/>
                  </a:moveTo>
                  <a:cubicBezTo>
                    <a:pt x="-2158" y="53335"/>
                    <a:pt x="-2115" y="43912"/>
                    <a:pt x="7233" y="38212"/>
                  </a:cubicBezTo>
                  <a:lnTo>
                    <a:pt x="62122" y="4753"/>
                  </a:lnTo>
                  <a:cubicBezTo>
                    <a:pt x="71470" y="-946"/>
                    <a:pt x="87049" y="-1674"/>
                    <a:pt x="96740" y="3131"/>
                  </a:cubicBezTo>
                  <a:cubicBezTo>
                    <a:pt x="96740" y="3131"/>
                    <a:pt x="214873" y="61711"/>
                    <a:pt x="216322" y="83587"/>
                  </a:cubicBezTo>
                  <a:cubicBezTo>
                    <a:pt x="217772" y="105461"/>
                    <a:pt x="166854" y="137886"/>
                    <a:pt x="166854" y="137886"/>
                  </a:cubicBezTo>
                  <a:cubicBezTo>
                    <a:pt x="157592" y="143783"/>
                    <a:pt x="142409" y="143846"/>
                    <a:pt x="133111" y="138026"/>
                  </a:cubicBezTo>
                  <a:lnTo>
                    <a:pt x="7137" y="59155"/>
                  </a:lnTo>
                  <a:close/>
                </a:path>
              </a:pathLst>
            </a:custGeom>
            <a:solidFill>
              <a:srgbClr val="F3D169"/>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5" name="Free-form: Shape 2073">
              <a:extLst>
                <a:ext uri="{FF2B5EF4-FFF2-40B4-BE49-F238E27FC236}">
                  <a16:creationId xmlns:a16="http://schemas.microsoft.com/office/drawing/2014/main" id="{A61B6097-42AF-7458-17EC-92324E803BDA}"/>
                </a:ext>
              </a:extLst>
            </p:cNvPr>
            <p:cNvSpPr/>
            <p:nvPr/>
          </p:nvSpPr>
          <p:spPr>
            <a:xfrm>
              <a:off x="5529028" y="4598841"/>
              <a:ext cx="66444" cy="75918"/>
            </a:xfrm>
            <a:custGeom>
              <a:avLst/>
              <a:gdLst>
                <a:gd name="connsiteX0" fmla="*/ 42904 w 66444"/>
                <a:gd name="connsiteY0" fmla="*/ 50272 h 75918"/>
                <a:gd name="connsiteX1" fmla="*/ 34858 w 66444"/>
                <a:gd name="connsiteY1" fmla="*/ 16228 h 75918"/>
                <a:gd name="connsiteX2" fmla="*/ 45691 w 66444"/>
                <a:gd name="connsiteY2" fmla="*/ 14303 h 75918"/>
                <a:gd name="connsiteX3" fmla="*/ 52521 w 66444"/>
                <a:gd name="connsiteY3" fmla="*/ 14043 h 75918"/>
                <a:gd name="connsiteX4" fmla="*/ 55384 w 66444"/>
                <a:gd name="connsiteY4" fmla="*/ 2404 h 75918"/>
                <a:gd name="connsiteX5" fmla="*/ 51810 w 66444"/>
                <a:gd name="connsiteY5" fmla="*/ 579 h 75918"/>
                <a:gd name="connsiteX6" fmla="*/ 43056 w 66444"/>
                <a:gd name="connsiteY6" fmla="*/ 508 h 75918"/>
                <a:gd name="connsiteX7" fmla="*/ 42033 w 66444"/>
                <a:gd name="connsiteY7" fmla="*/ 502 h 75918"/>
                <a:gd name="connsiteX8" fmla="*/ 7470 w 66444"/>
                <a:gd name="connsiteY8" fmla="*/ 12301 h 75918"/>
                <a:gd name="connsiteX9" fmla="*/ 32855 w 66444"/>
                <a:gd name="connsiteY9" fmla="*/ 56266 h 75918"/>
                <a:gd name="connsiteX10" fmla="*/ 52142 w 66444"/>
                <a:gd name="connsiteY10" fmla="*/ 66957 h 75918"/>
                <a:gd name="connsiteX11" fmla="*/ 54790 w 66444"/>
                <a:gd name="connsiteY11" fmla="*/ 69327 h 75918"/>
                <a:gd name="connsiteX12" fmla="*/ 63645 w 66444"/>
                <a:gd name="connsiteY12" fmla="*/ 75769 h 75918"/>
                <a:gd name="connsiteX13" fmla="*/ 66627 w 66444"/>
                <a:gd name="connsiteY13" fmla="*/ 69973 h 75918"/>
                <a:gd name="connsiteX14" fmla="*/ 50306 w 66444"/>
                <a:gd name="connsiteY14" fmla="*/ 57054 h 75918"/>
                <a:gd name="connsiteX15" fmla="*/ 42904 w 66444"/>
                <a:gd name="connsiteY15" fmla="*/ 50272 h 7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444" h="75918">
                  <a:moveTo>
                    <a:pt x="42904" y="50272"/>
                  </a:moveTo>
                  <a:cubicBezTo>
                    <a:pt x="34583" y="42650"/>
                    <a:pt x="18534" y="24917"/>
                    <a:pt x="34858" y="16228"/>
                  </a:cubicBezTo>
                  <a:cubicBezTo>
                    <a:pt x="38329" y="14383"/>
                    <a:pt x="41962" y="14352"/>
                    <a:pt x="45691" y="14303"/>
                  </a:cubicBezTo>
                  <a:cubicBezTo>
                    <a:pt x="47953" y="14272"/>
                    <a:pt x="50268" y="14340"/>
                    <a:pt x="52521" y="14043"/>
                  </a:cubicBezTo>
                  <a:cubicBezTo>
                    <a:pt x="57389" y="13401"/>
                    <a:pt x="64128" y="6867"/>
                    <a:pt x="55384" y="2404"/>
                  </a:cubicBezTo>
                  <a:cubicBezTo>
                    <a:pt x="51810" y="579"/>
                    <a:pt x="51810" y="579"/>
                    <a:pt x="51810" y="579"/>
                  </a:cubicBezTo>
                  <a:cubicBezTo>
                    <a:pt x="47591" y="-223"/>
                    <a:pt x="43652" y="-255"/>
                    <a:pt x="43056" y="508"/>
                  </a:cubicBezTo>
                  <a:cubicBezTo>
                    <a:pt x="43056" y="508"/>
                    <a:pt x="43056" y="508"/>
                    <a:pt x="42033" y="502"/>
                  </a:cubicBezTo>
                  <a:cubicBezTo>
                    <a:pt x="30609" y="419"/>
                    <a:pt x="16820" y="4092"/>
                    <a:pt x="7470" y="12301"/>
                  </a:cubicBezTo>
                  <a:cubicBezTo>
                    <a:pt x="-14630" y="31714"/>
                    <a:pt x="19488" y="50366"/>
                    <a:pt x="32855" y="56266"/>
                  </a:cubicBezTo>
                  <a:cubicBezTo>
                    <a:pt x="39561" y="59224"/>
                    <a:pt x="46365" y="61800"/>
                    <a:pt x="52142" y="66957"/>
                  </a:cubicBezTo>
                  <a:cubicBezTo>
                    <a:pt x="54790" y="69327"/>
                    <a:pt x="54790" y="69327"/>
                    <a:pt x="54790" y="69327"/>
                  </a:cubicBezTo>
                  <a:cubicBezTo>
                    <a:pt x="57844" y="71860"/>
                    <a:pt x="61828" y="74756"/>
                    <a:pt x="63645" y="75769"/>
                  </a:cubicBezTo>
                  <a:cubicBezTo>
                    <a:pt x="65461" y="76783"/>
                    <a:pt x="66841" y="70161"/>
                    <a:pt x="66627" y="69973"/>
                  </a:cubicBezTo>
                  <a:cubicBezTo>
                    <a:pt x="66412" y="69784"/>
                    <a:pt x="58855" y="63779"/>
                    <a:pt x="50306" y="57054"/>
                  </a:cubicBezTo>
                  <a:cubicBezTo>
                    <a:pt x="50308" y="57054"/>
                    <a:pt x="50308" y="57054"/>
                    <a:pt x="42904" y="50272"/>
                  </a:cubicBezTo>
                  <a:close/>
                </a:path>
              </a:pathLst>
            </a:custGeom>
            <a:solidFill>
              <a:srgbClr val="FFFFFF"/>
            </a:solidFill>
            <a:ln w="262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6" name="Free-form: Shape 2074">
              <a:extLst>
                <a:ext uri="{FF2B5EF4-FFF2-40B4-BE49-F238E27FC236}">
                  <a16:creationId xmlns:a16="http://schemas.microsoft.com/office/drawing/2014/main" id="{AC2F66E4-8EE2-1DF3-3B2A-CE681675D770}"/>
                </a:ext>
              </a:extLst>
            </p:cNvPr>
            <p:cNvSpPr/>
            <p:nvPr/>
          </p:nvSpPr>
          <p:spPr>
            <a:xfrm>
              <a:off x="5488352" y="4575477"/>
              <a:ext cx="216159" cy="142396"/>
            </a:xfrm>
            <a:custGeom>
              <a:avLst/>
              <a:gdLst>
                <a:gd name="connsiteX0" fmla="*/ 7137 w 216159"/>
                <a:gd name="connsiteY0" fmla="*/ 59155 h 142396"/>
                <a:gd name="connsiteX1" fmla="*/ 7233 w 216159"/>
                <a:gd name="connsiteY1" fmla="*/ 38212 h 142396"/>
                <a:gd name="connsiteX2" fmla="*/ 62122 w 216159"/>
                <a:gd name="connsiteY2" fmla="*/ 4753 h 142396"/>
                <a:gd name="connsiteX3" fmla="*/ 96740 w 216159"/>
                <a:gd name="connsiteY3" fmla="*/ 3131 h 142396"/>
                <a:gd name="connsiteX4" fmla="*/ 216322 w 216159"/>
                <a:gd name="connsiteY4" fmla="*/ 83587 h 142396"/>
                <a:gd name="connsiteX5" fmla="*/ 166854 w 216159"/>
                <a:gd name="connsiteY5" fmla="*/ 137886 h 142396"/>
                <a:gd name="connsiteX6" fmla="*/ 133111 w 216159"/>
                <a:gd name="connsiteY6" fmla="*/ 138026 h 142396"/>
                <a:gd name="connsiteX7" fmla="*/ 7137 w 216159"/>
                <a:gd name="connsiteY7" fmla="*/ 59155 h 142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159" h="142396">
                  <a:moveTo>
                    <a:pt x="7137" y="59155"/>
                  </a:moveTo>
                  <a:cubicBezTo>
                    <a:pt x="-2158" y="53335"/>
                    <a:pt x="-2115" y="43912"/>
                    <a:pt x="7233" y="38212"/>
                  </a:cubicBezTo>
                  <a:lnTo>
                    <a:pt x="62122" y="4753"/>
                  </a:lnTo>
                  <a:cubicBezTo>
                    <a:pt x="71470" y="-946"/>
                    <a:pt x="87049" y="-1674"/>
                    <a:pt x="96740" y="3131"/>
                  </a:cubicBezTo>
                  <a:cubicBezTo>
                    <a:pt x="96740" y="3131"/>
                    <a:pt x="214873" y="61711"/>
                    <a:pt x="216322" y="83587"/>
                  </a:cubicBezTo>
                  <a:cubicBezTo>
                    <a:pt x="217772" y="105461"/>
                    <a:pt x="166854" y="137886"/>
                    <a:pt x="166854" y="137886"/>
                  </a:cubicBezTo>
                  <a:cubicBezTo>
                    <a:pt x="157592" y="143783"/>
                    <a:pt x="142409" y="143846"/>
                    <a:pt x="133111" y="138026"/>
                  </a:cubicBezTo>
                  <a:lnTo>
                    <a:pt x="7137" y="59155"/>
                  </a:lnTo>
                  <a:close/>
                </a:path>
              </a:pathLst>
            </a:custGeom>
            <a:no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7" name="Free-form: Shape 2075">
              <a:extLst>
                <a:ext uri="{FF2B5EF4-FFF2-40B4-BE49-F238E27FC236}">
                  <a16:creationId xmlns:a16="http://schemas.microsoft.com/office/drawing/2014/main" id="{8423D4F1-A2E2-8B41-EBF8-D64294458784}"/>
                </a:ext>
              </a:extLst>
            </p:cNvPr>
            <p:cNvSpPr/>
            <p:nvPr/>
          </p:nvSpPr>
          <p:spPr>
            <a:xfrm>
              <a:off x="5391896" y="4658937"/>
              <a:ext cx="259494" cy="170949"/>
            </a:xfrm>
            <a:custGeom>
              <a:avLst/>
              <a:gdLst>
                <a:gd name="connsiteX0" fmla="*/ 217 w 259494"/>
                <a:gd name="connsiteY0" fmla="*/ -70 h 170949"/>
                <a:gd name="connsiteX1" fmla="*/ 217 w 259494"/>
                <a:gd name="connsiteY1" fmla="*/ 10584 h 170949"/>
                <a:gd name="connsiteX2" fmla="*/ 259712 w 259494"/>
                <a:gd name="connsiteY2" fmla="*/ 170879 h 170949"/>
                <a:gd name="connsiteX3" fmla="*/ 259438 w 259494"/>
                <a:gd name="connsiteY3" fmla="*/ 157026 h 170949"/>
              </a:gdLst>
              <a:ahLst/>
              <a:cxnLst>
                <a:cxn ang="0">
                  <a:pos x="connsiteX0" y="connsiteY0"/>
                </a:cxn>
                <a:cxn ang="0">
                  <a:pos x="connsiteX1" y="connsiteY1"/>
                </a:cxn>
                <a:cxn ang="0">
                  <a:pos x="connsiteX2" y="connsiteY2"/>
                </a:cxn>
                <a:cxn ang="0">
                  <a:pos x="connsiteX3" y="connsiteY3"/>
                </a:cxn>
              </a:cxnLst>
              <a:rect l="l" t="t" r="r" b="b"/>
              <a:pathLst>
                <a:path w="259494" h="170949">
                  <a:moveTo>
                    <a:pt x="217" y="-70"/>
                  </a:moveTo>
                  <a:lnTo>
                    <a:pt x="217" y="10584"/>
                  </a:lnTo>
                  <a:lnTo>
                    <a:pt x="259712" y="170879"/>
                  </a:lnTo>
                  <a:lnTo>
                    <a:pt x="259438" y="157026"/>
                  </a:lnTo>
                  <a:close/>
                </a:path>
              </a:pathLst>
            </a:custGeom>
            <a:solidFill>
              <a:srgbClr val="CCCCCC"/>
            </a:solid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488" name="Free-form: Shape 2076">
              <a:extLst>
                <a:ext uri="{FF2B5EF4-FFF2-40B4-BE49-F238E27FC236}">
                  <a16:creationId xmlns:a16="http://schemas.microsoft.com/office/drawing/2014/main" id="{C06FF3AF-7776-17DF-A9E7-CFC7A8C4E489}"/>
                </a:ext>
              </a:extLst>
            </p:cNvPr>
            <p:cNvSpPr/>
            <p:nvPr/>
          </p:nvSpPr>
          <p:spPr>
            <a:xfrm>
              <a:off x="5651117" y="4601528"/>
              <a:ext cx="400385" cy="228357"/>
            </a:xfrm>
            <a:custGeom>
              <a:avLst/>
              <a:gdLst>
                <a:gd name="connsiteX0" fmla="*/ 114 w 400385"/>
                <a:gd name="connsiteY0" fmla="*/ 214442 h 228357"/>
                <a:gd name="connsiteX1" fmla="*/ 388 w 400385"/>
                <a:gd name="connsiteY1" fmla="*/ 228294 h 228357"/>
                <a:gd name="connsiteX2" fmla="*/ 400499 w 400385"/>
                <a:gd name="connsiteY2" fmla="*/ 10588 h 228357"/>
                <a:gd name="connsiteX3" fmla="*/ 400499 w 400385"/>
                <a:gd name="connsiteY3" fmla="*/ -63 h 228357"/>
              </a:gdLst>
              <a:ahLst/>
              <a:cxnLst>
                <a:cxn ang="0">
                  <a:pos x="connsiteX0" y="connsiteY0"/>
                </a:cxn>
                <a:cxn ang="0">
                  <a:pos x="connsiteX1" y="connsiteY1"/>
                </a:cxn>
                <a:cxn ang="0">
                  <a:pos x="connsiteX2" y="connsiteY2"/>
                </a:cxn>
                <a:cxn ang="0">
                  <a:pos x="connsiteX3" y="connsiteY3"/>
                </a:cxn>
              </a:cxnLst>
              <a:rect l="l" t="t" r="r" b="b"/>
              <a:pathLst>
                <a:path w="400385" h="228357">
                  <a:moveTo>
                    <a:pt x="114" y="214442"/>
                  </a:moveTo>
                  <a:lnTo>
                    <a:pt x="388" y="228294"/>
                  </a:lnTo>
                  <a:lnTo>
                    <a:pt x="400499" y="10588"/>
                  </a:lnTo>
                  <a:lnTo>
                    <a:pt x="400499" y="-63"/>
                  </a:lnTo>
                  <a:close/>
                </a:path>
              </a:pathLst>
            </a:custGeom>
            <a:solidFill>
              <a:srgbClr val="CCCCCC"/>
            </a:solidFill>
            <a:ln w="2620"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496" name="Free-form: Shape 2084">
            <a:extLst>
              <a:ext uri="{FF2B5EF4-FFF2-40B4-BE49-F238E27FC236}">
                <a16:creationId xmlns:a16="http://schemas.microsoft.com/office/drawing/2014/main" id="{2F100689-15BB-363D-5DB4-0E63DC72258E}"/>
              </a:ext>
            </a:extLst>
          </p:cNvPr>
          <p:cNvSpPr/>
          <p:nvPr/>
        </p:nvSpPr>
        <p:spPr>
          <a:xfrm rot="3600000">
            <a:off x="4062690" y="2490810"/>
            <a:ext cx="898255" cy="260286"/>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ln>
            <a:solidFill>
              <a:schemeClr val="tx2"/>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mn-cs"/>
              <a:sym typeface="Arial"/>
            </a:endParaRPr>
          </a:p>
        </p:txBody>
      </p:sp>
      <p:sp>
        <p:nvSpPr>
          <p:cNvPr id="497" name="Free-form: Shape 2085">
            <a:extLst>
              <a:ext uri="{FF2B5EF4-FFF2-40B4-BE49-F238E27FC236}">
                <a16:creationId xmlns:a16="http://schemas.microsoft.com/office/drawing/2014/main" id="{EE07DC1F-9560-0AC5-1963-373D88223590}"/>
              </a:ext>
            </a:extLst>
          </p:cNvPr>
          <p:cNvSpPr/>
          <p:nvPr/>
        </p:nvSpPr>
        <p:spPr>
          <a:xfrm rot="17863314" flipH="1">
            <a:off x="6650172" y="2528583"/>
            <a:ext cx="752249" cy="203741"/>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ln>
            <a:solidFill>
              <a:schemeClr val="tx2"/>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ptos" panose="02110004020202020204"/>
              <a:ea typeface="+mn-ea"/>
              <a:cs typeface="+mn-cs"/>
              <a:sym typeface="Arial"/>
            </a:endParaRPr>
          </a:p>
        </p:txBody>
      </p:sp>
      <p:sp>
        <p:nvSpPr>
          <p:cNvPr id="498" name="Free-form: Shape 2086">
            <a:extLst>
              <a:ext uri="{FF2B5EF4-FFF2-40B4-BE49-F238E27FC236}">
                <a16:creationId xmlns:a16="http://schemas.microsoft.com/office/drawing/2014/main" id="{FA4E5A06-8654-9D95-EC17-DAC8F1FBE8A8}"/>
              </a:ext>
            </a:extLst>
          </p:cNvPr>
          <p:cNvSpPr/>
          <p:nvPr/>
        </p:nvSpPr>
        <p:spPr>
          <a:xfrm rot="2285757">
            <a:off x="2982618" y="1695977"/>
            <a:ext cx="538017" cy="117164"/>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ln>
            <a:solidFill>
              <a:schemeClr val="tx2"/>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sym typeface="Arial"/>
            </a:endParaRPr>
          </a:p>
        </p:txBody>
      </p:sp>
      <p:sp>
        <p:nvSpPr>
          <p:cNvPr id="499" name="TextBox 498">
            <a:extLst>
              <a:ext uri="{FF2B5EF4-FFF2-40B4-BE49-F238E27FC236}">
                <a16:creationId xmlns:a16="http://schemas.microsoft.com/office/drawing/2014/main" id="{03FC8946-C094-6077-123C-D4BE81768A01}"/>
              </a:ext>
            </a:extLst>
          </p:cNvPr>
          <p:cNvSpPr txBox="1"/>
          <p:nvPr/>
        </p:nvSpPr>
        <p:spPr>
          <a:xfrm>
            <a:off x="7504660" y="2391737"/>
            <a:ext cx="739886" cy="223074"/>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1200" cap="none" spc="0" normalizeH="0" baseline="0" noProof="0">
                <a:ln>
                  <a:noFill/>
                </a:ln>
                <a:solidFill>
                  <a:srgbClr val="585854"/>
                </a:solidFill>
                <a:effectLst/>
                <a:uLnTx/>
                <a:uFillTx/>
                <a:latin typeface="Aptos" panose="02110004020202020204"/>
                <a:ea typeface="ＭＳ Ｐゴシック" charset="0"/>
                <a:cs typeface="Arial"/>
                <a:sym typeface="Arial"/>
              </a:rPr>
              <a:t>Liver</a:t>
            </a:r>
          </a:p>
        </p:txBody>
      </p:sp>
      <p:sp>
        <p:nvSpPr>
          <p:cNvPr id="500" name="TextBox 499">
            <a:extLst>
              <a:ext uri="{FF2B5EF4-FFF2-40B4-BE49-F238E27FC236}">
                <a16:creationId xmlns:a16="http://schemas.microsoft.com/office/drawing/2014/main" id="{270291C5-B4C3-749B-D1D5-B528B1561FCF}"/>
              </a:ext>
            </a:extLst>
          </p:cNvPr>
          <p:cNvSpPr txBox="1"/>
          <p:nvPr/>
        </p:nvSpPr>
        <p:spPr>
          <a:xfrm>
            <a:off x="3214150" y="2403341"/>
            <a:ext cx="1020489" cy="223074"/>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1200" cap="none" spc="0" normalizeH="0" baseline="0" noProof="0">
                <a:ln>
                  <a:noFill/>
                </a:ln>
                <a:solidFill>
                  <a:srgbClr val="585854"/>
                </a:solidFill>
                <a:effectLst/>
                <a:uLnTx/>
                <a:uFillTx/>
                <a:latin typeface="Aptos" panose="02110004020202020204"/>
                <a:ea typeface="ＭＳ Ｐゴシック" charset="0"/>
                <a:cs typeface="Arial"/>
                <a:sym typeface="Arial"/>
              </a:rPr>
              <a:t>Intestines</a:t>
            </a:r>
          </a:p>
        </p:txBody>
      </p:sp>
      <p:sp>
        <p:nvSpPr>
          <p:cNvPr id="501" name="TextBox 500">
            <a:extLst>
              <a:ext uri="{FF2B5EF4-FFF2-40B4-BE49-F238E27FC236}">
                <a16:creationId xmlns:a16="http://schemas.microsoft.com/office/drawing/2014/main" id="{748E802A-E449-B2FA-62E4-A8917B77DF57}"/>
              </a:ext>
            </a:extLst>
          </p:cNvPr>
          <p:cNvSpPr txBox="1"/>
          <p:nvPr/>
        </p:nvSpPr>
        <p:spPr>
          <a:xfrm>
            <a:off x="1799707" y="1879987"/>
            <a:ext cx="1160987" cy="223074"/>
          </a:xfrm>
          <a:prstGeom prst="rect">
            <a:avLst/>
          </a:prstGeom>
          <a:noFill/>
        </p:spPr>
        <p:txBody>
          <a:bodyPr wrap="square" lIns="0" tIns="0" rIns="0" bIns="0" rtlCol="0" anchor="ctr" anchorCtr="0">
            <a:spAutoFit/>
          </a:body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1200" cap="none" spc="0" normalizeH="0" baseline="0" noProof="0">
                <a:ln>
                  <a:noFill/>
                </a:ln>
                <a:solidFill>
                  <a:srgbClr val="585854"/>
                </a:solidFill>
                <a:effectLst/>
                <a:uLnTx/>
                <a:uFillTx/>
                <a:latin typeface="Aptos" panose="02110004020202020204"/>
                <a:ea typeface="ＭＳ Ｐゴシック" charset="0"/>
                <a:cs typeface="Arial"/>
                <a:sym typeface="Arial"/>
              </a:rPr>
              <a:t>Dietary fats</a:t>
            </a:r>
          </a:p>
        </p:txBody>
      </p:sp>
      <p:sp>
        <p:nvSpPr>
          <p:cNvPr id="502" name="TextBox 501">
            <a:extLst>
              <a:ext uri="{FF2B5EF4-FFF2-40B4-BE49-F238E27FC236}">
                <a16:creationId xmlns:a16="http://schemas.microsoft.com/office/drawing/2014/main" id="{B1468B12-2243-9E22-C6E9-F06F3167FB3E}"/>
              </a:ext>
            </a:extLst>
          </p:cNvPr>
          <p:cNvSpPr txBox="1"/>
          <p:nvPr/>
        </p:nvSpPr>
        <p:spPr>
          <a:xfrm>
            <a:off x="944747" y="2806988"/>
            <a:ext cx="854960" cy="223074"/>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1200" cap="none" spc="0" normalizeH="0" baseline="0" noProof="0">
                <a:ln>
                  <a:noFill/>
                </a:ln>
                <a:solidFill>
                  <a:srgbClr val="F15922">
                    <a:lumMod val="60000"/>
                    <a:lumOff val="40000"/>
                  </a:srgbClr>
                </a:solidFill>
                <a:effectLst/>
                <a:uLnTx/>
                <a:uFillTx/>
                <a:latin typeface="Aptos" panose="02110004020202020204"/>
                <a:ea typeface="+mn-ea"/>
                <a:cs typeface="Arial" panose="020B0604020202020204" pitchFamily="34" charset="0"/>
                <a:sym typeface="Arial"/>
              </a:rPr>
              <a:t>Vessel</a:t>
            </a:r>
            <a:endParaRPr kumimoji="0" lang="en-GB" sz="1600" b="1" i="0" u="none" strike="noStrike" kern="1200" cap="none" spc="0" normalizeH="0" baseline="0" noProof="0">
              <a:ln>
                <a:noFill/>
              </a:ln>
              <a:solidFill>
                <a:srgbClr val="F15922">
                  <a:lumMod val="60000"/>
                  <a:lumOff val="40000"/>
                </a:srgbClr>
              </a:solidFill>
              <a:effectLst/>
              <a:uLnTx/>
              <a:uFillTx/>
              <a:latin typeface="Aptos" panose="02110004020202020204"/>
              <a:ea typeface="ＭＳ Ｐゴシック" charset="0"/>
              <a:cs typeface="Arial"/>
              <a:sym typeface="Arial"/>
            </a:endParaRPr>
          </a:p>
        </p:txBody>
      </p:sp>
      <p:sp>
        <p:nvSpPr>
          <p:cNvPr id="503" name="Oval 502">
            <a:extLst>
              <a:ext uri="{FF2B5EF4-FFF2-40B4-BE49-F238E27FC236}">
                <a16:creationId xmlns:a16="http://schemas.microsoft.com/office/drawing/2014/main" id="{BE567C31-D704-EEBA-2B6E-FEFD4BAE4B83}"/>
              </a:ext>
            </a:extLst>
          </p:cNvPr>
          <p:cNvSpPr/>
          <p:nvPr/>
        </p:nvSpPr>
        <p:spPr>
          <a:xfrm>
            <a:off x="5049263" y="2990127"/>
            <a:ext cx="58216" cy="64037"/>
          </a:xfrm>
          <a:prstGeom prst="ellipse">
            <a:avLst/>
          </a:prstGeom>
          <a:solidFill>
            <a:srgbClr val="F15922"/>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err="1">
              <a:ln>
                <a:noFill/>
              </a:ln>
              <a:solidFill>
                <a:srgbClr val="FFFFFF"/>
              </a:solidFill>
              <a:effectLst/>
              <a:uLnTx/>
              <a:uFillTx/>
              <a:latin typeface="Aptos" panose="02110004020202020204"/>
              <a:ea typeface="+mn-ea"/>
              <a:cs typeface="Arial"/>
              <a:sym typeface="Arial"/>
            </a:endParaRPr>
          </a:p>
        </p:txBody>
      </p:sp>
      <p:sp>
        <p:nvSpPr>
          <p:cNvPr id="504" name="TextBox 503">
            <a:extLst>
              <a:ext uri="{FF2B5EF4-FFF2-40B4-BE49-F238E27FC236}">
                <a16:creationId xmlns:a16="http://schemas.microsoft.com/office/drawing/2014/main" id="{ED60689E-7735-C785-6310-64A91502323C}"/>
              </a:ext>
            </a:extLst>
          </p:cNvPr>
          <p:cNvSpPr txBox="1"/>
          <p:nvPr/>
        </p:nvSpPr>
        <p:spPr>
          <a:xfrm>
            <a:off x="5059257" y="2813398"/>
            <a:ext cx="671361" cy="19518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err="1">
                <a:ln>
                  <a:noFill/>
                </a:ln>
                <a:solidFill>
                  <a:srgbClr val="F15922"/>
                </a:solidFill>
                <a:effectLst/>
                <a:uLnTx/>
                <a:uFillTx/>
                <a:latin typeface="Aptos" panose="02110004020202020204"/>
                <a:ea typeface="+mn-ea"/>
                <a:cs typeface="Arial" panose="020B0604020202020204" pitchFamily="34" charset="0"/>
                <a:sym typeface="Arial"/>
              </a:rPr>
              <a:t>apoC</a:t>
            </a:r>
            <a:r>
              <a:rPr kumimoji="0" lang="en-GB" sz="1400" b="1" i="0" u="none" strike="noStrike" kern="1200" cap="none" spc="0" normalizeH="0" baseline="0" noProof="0">
                <a:ln>
                  <a:noFill/>
                </a:ln>
                <a:solidFill>
                  <a:srgbClr val="F15922"/>
                </a:solidFill>
                <a:effectLst/>
                <a:uLnTx/>
                <a:uFillTx/>
                <a:latin typeface="Aptos" panose="02110004020202020204"/>
                <a:ea typeface="+mn-ea"/>
                <a:cs typeface="Arial" panose="020B0604020202020204" pitchFamily="34" charset="0"/>
                <a:sym typeface="Arial"/>
              </a:rPr>
              <a:t>-III</a:t>
            </a:r>
            <a:endParaRPr kumimoji="0" lang="en-GB" sz="1400" b="1" i="0" u="none" strike="noStrike" kern="1200" cap="none" spc="0" normalizeH="0" baseline="0" noProof="0">
              <a:ln>
                <a:noFill/>
              </a:ln>
              <a:solidFill>
                <a:srgbClr val="F15922"/>
              </a:solidFill>
              <a:effectLst/>
              <a:uLnTx/>
              <a:uFillTx/>
              <a:latin typeface="Aptos" panose="02110004020202020204"/>
              <a:ea typeface="ＭＳ Ｐゴシック" charset="0"/>
              <a:cs typeface="Arial"/>
              <a:sym typeface="Arial"/>
            </a:endParaRPr>
          </a:p>
        </p:txBody>
      </p:sp>
      <p:grpSp>
        <p:nvGrpSpPr>
          <p:cNvPr id="505" name="Graphic 82">
            <a:extLst>
              <a:ext uri="{FF2B5EF4-FFF2-40B4-BE49-F238E27FC236}">
                <a16:creationId xmlns:a16="http://schemas.microsoft.com/office/drawing/2014/main" id="{1DF89ACD-4A6D-DF3F-6BCA-B56464D7CA20}"/>
              </a:ext>
            </a:extLst>
          </p:cNvPr>
          <p:cNvGrpSpPr/>
          <p:nvPr/>
        </p:nvGrpSpPr>
        <p:grpSpPr>
          <a:xfrm>
            <a:off x="4733588" y="2984858"/>
            <a:ext cx="408020" cy="395201"/>
            <a:chOff x="7664475" y="-48150"/>
            <a:chExt cx="896132" cy="954776"/>
          </a:xfrm>
          <a:effectLst>
            <a:outerShdw blurRad="50800" dist="38100" dir="5400000" algn="t" rotWithShape="0">
              <a:prstClr val="black">
                <a:alpha val="40000"/>
              </a:prstClr>
            </a:outerShdw>
          </a:effectLst>
        </p:grpSpPr>
        <p:sp>
          <p:nvSpPr>
            <p:cNvPr id="506" name="Free-form: Shape 2094">
              <a:extLst>
                <a:ext uri="{FF2B5EF4-FFF2-40B4-BE49-F238E27FC236}">
                  <a16:creationId xmlns:a16="http://schemas.microsoft.com/office/drawing/2014/main" id="{26DD5E04-D90A-D677-E9C8-CBFA2E5D9A91}"/>
                </a:ext>
              </a:extLst>
            </p:cNvPr>
            <p:cNvSpPr/>
            <p:nvPr/>
          </p:nvSpPr>
          <p:spPr>
            <a:xfrm>
              <a:off x="7664475" y="-48150"/>
              <a:ext cx="896127" cy="954776"/>
            </a:xfrm>
            <a:custGeom>
              <a:avLst/>
              <a:gdLst>
                <a:gd name="connsiteX0" fmla="*/ 896359 w 896127"/>
                <a:gd name="connsiteY0" fmla="*/ 455693 h 954776"/>
                <a:gd name="connsiteX1" fmla="*/ 878488 w 896127"/>
                <a:gd name="connsiteY1" fmla="*/ 436495 h 954776"/>
                <a:gd name="connsiteX2" fmla="*/ 873329 w 896127"/>
                <a:gd name="connsiteY2" fmla="*/ 437396 h 954776"/>
                <a:gd name="connsiteX3" fmla="*/ 873196 w 896127"/>
                <a:gd name="connsiteY3" fmla="*/ 435529 h 954776"/>
                <a:gd name="connsiteX4" fmla="*/ 878488 w 896127"/>
                <a:gd name="connsiteY4" fmla="*/ 436489 h 954776"/>
                <a:gd name="connsiteX5" fmla="*/ 896359 w 896127"/>
                <a:gd name="connsiteY5" fmla="*/ 417291 h 954776"/>
                <a:gd name="connsiteX6" fmla="*/ 878488 w 896127"/>
                <a:gd name="connsiteY6" fmla="*/ 398093 h 954776"/>
                <a:gd name="connsiteX7" fmla="*/ 868850 w 896127"/>
                <a:gd name="connsiteY7" fmla="*/ 401207 h 954776"/>
                <a:gd name="connsiteX8" fmla="*/ 867749 w 896127"/>
                <a:gd name="connsiteY8" fmla="*/ 394717 h 954776"/>
                <a:gd name="connsiteX9" fmla="*/ 869228 w 896127"/>
                <a:gd name="connsiteY9" fmla="*/ 394893 h 954776"/>
                <a:gd name="connsiteX10" fmla="*/ 887418 w 896127"/>
                <a:gd name="connsiteY10" fmla="*/ 375695 h 954776"/>
                <a:gd name="connsiteX11" fmla="*/ 870276 w 896127"/>
                <a:gd name="connsiteY11" fmla="*/ 356609 h 954776"/>
                <a:gd name="connsiteX12" fmla="*/ 878483 w 896127"/>
                <a:gd name="connsiteY12" fmla="*/ 340499 h 954776"/>
                <a:gd name="connsiteX13" fmla="*/ 860611 w 896127"/>
                <a:gd name="connsiteY13" fmla="*/ 321300 h 954776"/>
                <a:gd name="connsiteX14" fmla="*/ 850963 w 896127"/>
                <a:gd name="connsiteY14" fmla="*/ 324383 h 954776"/>
                <a:gd name="connsiteX15" fmla="*/ 848580 w 896127"/>
                <a:gd name="connsiteY15" fmla="*/ 321492 h 954776"/>
                <a:gd name="connsiteX16" fmla="*/ 847809 w 896127"/>
                <a:gd name="connsiteY16" fmla="*/ 319434 h 954776"/>
                <a:gd name="connsiteX17" fmla="*/ 861888 w 896127"/>
                <a:gd name="connsiteY17" fmla="*/ 300502 h 954776"/>
                <a:gd name="connsiteX18" fmla="*/ 844016 w 896127"/>
                <a:gd name="connsiteY18" fmla="*/ 280984 h 954776"/>
                <a:gd name="connsiteX19" fmla="*/ 833751 w 896127"/>
                <a:gd name="connsiteY19" fmla="*/ 284600 h 954776"/>
                <a:gd name="connsiteX20" fmla="*/ 831948 w 896127"/>
                <a:gd name="connsiteY20" fmla="*/ 280728 h 954776"/>
                <a:gd name="connsiteX21" fmla="*/ 846569 w 896127"/>
                <a:gd name="connsiteY21" fmla="*/ 262106 h 954776"/>
                <a:gd name="connsiteX22" fmla="*/ 829655 w 896127"/>
                <a:gd name="connsiteY22" fmla="*/ 243228 h 954776"/>
                <a:gd name="connsiteX23" fmla="*/ 816443 w 896127"/>
                <a:gd name="connsiteY23" fmla="*/ 250497 h 954776"/>
                <a:gd name="connsiteX24" fmla="*/ 813576 w 896127"/>
                <a:gd name="connsiteY24" fmla="*/ 245244 h 954776"/>
                <a:gd name="connsiteX25" fmla="*/ 827421 w 896127"/>
                <a:gd name="connsiteY25" fmla="*/ 226910 h 954776"/>
                <a:gd name="connsiteX26" fmla="*/ 810193 w 896127"/>
                <a:gd name="connsiteY26" fmla="*/ 208031 h 954776"/>
                <a:gd name="connsiteX27" fmla="*/ 795646 w 896127"/>
                <a:gd name="connsiteY27" fmla="*/ 216873 h 954776"/>
                <a:gd name="connsiteX28" fmla="*/ 789274 w 896127"/>
                <a:gd name="connsiteY28" fmla="*/ 207626 h 954776"/>
                <a:gd name="connsiteX29" fmla="*/ 803172 w 896127"/>
                <a:gd name="connsiteY29" fmla="*/ 188513 h 954776"/>
                <a:gd name="connsiteX30" fmla="*/ 785939 w 896127"/>
                <a:gd name="connsiteY30" fmla="*/ 168995 h 954776"/>
                <a:gd name="connsiteX31" fmla="*/ 769663 w 896127"/>
                <a:gd name="connsiteY31" fmla="*/ 182375 h 954776"/>
                <a:gd name="connsiteX32" fmla="*/ 766233 w 896127"/>
                <a:gd name="connsiteY32" fmla="*/ 178210 h 954776"/>
                <a:gd name="connsiteX33" fmla="*/ 778280 w 896127"/>
                <a:gd name="connsiteY33" fmla="*/ 160031 h 954776"/>
                <a:gd name="connsiteX34" fmla="*/ 761047 w 896127"/>
                <a:gd name="connsiteY34" fmla="*/ 140833 h 954776"/>
                <a:gd name="connsiteX35" fmla="*/ 744569 w 896127"/>
                <a:gd name="connsiteY35" fmla="*/ 154693 h 954776"/>
                <a:gd name="connsiteX36" fmla="*/ 738798 w 896127"/>
                <a:gd name="connsiteY36" fmla="*/ 148901 h 954776"/>
                <a:gd name="connsiteX37" fmla="*/ 750834 w 896127"/>
                <a:gd name="connsiteY37" fmla="*/ 130914 h 954776"/>
                <a:gd name="connsiteX38" fmla="*/ 733920 w 896127"/>
                <a:gd name="connsiteY38" fmla="*/ 112035 h 954776"/>
                <a:gd name="connsiteX39" fmla="*/ 722368 w 896127"/>
                <a:gd name="connsiteY39" fmla="*/ 117187 h 954776"/>
                <a:gd name="connsiteX40" fmla="*/ 724027 w 896127"/>
                <a:gd name="connsiteY40" fmla="*/ 109476 h 954776"/>
                <a:gd name="connsiteX41" fmla="*/ 706156 w 896127"/>
                <a:gd name="connsiteY41" fmla="*/ 90917 h 954776"/>
                <a:gd name="connsiteX42" fmla="*/ 689183 w 896127"/>
                <a:gd name="connsiteY42" fmla="*/ 103956 h 954776"/>
                <a:gd name="connsiteX43" fmla="*/ 684933 w 896127"/>
                <a:gd name="connsiteY43" fmla="*/ 101834 h 954776"/>
                <a:gd name="connsiteX44" fmla="*/ 692758 w 896127"/>
                <a:gd name="connsiteY44" fmla="*/ 86758 h 954776"/>
                <a:gd name="connsiteX45" fmla="*/ 674886 w 896127"/>
                <a:gd name="connsiteY45" fmla="*/ 68520 h 954776"/>
                <a:gd name="connsiteX46" fmla="*/ 657562 w 896127"/>
                <a:gd name="connsiteY46" fmla="*/ 82492 h 954776"/>
                <a:gd name="connsiteX47" fmla="*/ 655408 w 896127"/>
                <a:gd name="connsiteY47" fmla="*/ 80625 h 954776"/>
                <a:gd name="connsiteX48" fmla="*/ 660844 w 896127"/>
                <a:gd name="connsiteY48" fmla="*/ 67560 h 954776"/>
                <a:gd name="connsiteX49" fmla="*/ 642973 w 896127"/>
                <a:gd name="connsiteY49" fmla="*/ 49321 h 954776"/>
                <a:gd name="connsiteX50" fmla="*/ 625106 w 896127"/>
                <a:gd name="connsiteY50" fmla="*/ 67560 h 954776"/>
                <a:gd name="connsiteX51" fmla="*/ 625309 w 896127"/>
                <a:gd name="connsiteY51" fmla="*/ 69426 h 954776"/>
                <a:gd name="connsiteX52" fmla="*/ 622000 w 896127"/>
                <a:gd name="connsiteY52" fmla="*/ 67853 h 954776"/>
                <a:gd name="connsiteX53" fmla="*/ 620814 w 896127"/>
                <a:gd name="connsiteY53" fmla="*/ 65304 h 954776"/>
                <a:gd name="connsiteX54" fmla="*/ 628292 w 896127"/>
                <a:gd name="connsiteY54" fmla="*/ 50287 h 954776"/>
                <a:gd name="connsiteX55" fmla="*/ 611059 w 896127"/>
                <a:gd name="connsiteY55" fmla="*/ 32048 h 954776"/>
                <a:gd name="connsiteX56" fmla="*/ 596762 w 896127"/>
                <a:gd name="connsiteY56" fmla="*/ 40106 h 954776"/>
                <a:gd name="connsiteX57" fmla="*/ 597023 w 896127"/>
                <a:gd name="connsiteY57" fmla="*/ 37493 h 954776"/>
                <a:gd name="connsiteX58" fmla="*/ 579151 w 896127"/>
                <a:gd name="connsiteY58" fmla="*/ 19255 h 954776"/>
                <a:gd name="connsiteX59" fmla="*/ 562248 w 896127"/>
                <a:gd name="connsiteY59" fmla="*/ 31824 h 954776"/>
                <a:gd name="connsiteX60" fmla="*/ 562556 w 896127"/>
                <a:gd name="connsiteY60" fmla="*/ 28529 h 954776"/>
                <a:gd name="connsiteX61" fmla="*/ 544690 w 896127"/>
                <a:gd name="connsiteY61" fmla="*/ 9011 h 954776"/>
                <a:gd name="connsiteX62" fmla="*/ 526819 w 896127"/>
                <a:gd name="connsiteY62" fmla="*/ 28529 h 954776"/>
                <a:gd name="connsiteX63" fmla="*/ 527069 w 896127"/>
                <a:gd name="connsiteY63" fmla="*/ 31249 h 954776"/>
                <a:gd name="connsiteX64" fmla="*/ 525622 w 896127"/>
                <a:gd name="connsiteY64" fmla="*/ 30502 h 954776"/>
                <a:gd name="connsiteX65" fmla="*/ 526824 w 896127"/>
                <a:gd name="connsiteY65" fmla="*/ 23729 h 954776"/>
                <a:gd name="connsiteX66" fmla="*/ 508952 w 896127"/>
                <a:gd name="connsiteY66" fmla="*/ 4531 h 954776"/>
                <a:gd name="connsiteX67" fmla="*/ 492150 w 896127"/>
                <a:gd name="connsiteY67" fmla="*/ 17437 h 954776"/>
                <a:gd name="connsiteX68" fmla="*/ 474491 w 896127"/>
                <a:gd name="connsiteY68" fmla="*/ 1326 h 954776"/>
                <a:gd name="connsiteX69" fmla="*/ 456620 w 896127"/>
                <a:gd name="connsiteY69" fmla="*/ 19564 h 954776"/>
                <a:gd name="connsiteX70" fmla="*/ 459715 w 896127"/>
                <a:gd name="connsiteY70" fmla="*/ 29745 h 954776"/>
                <a:gd name="connsiteX71" fmla="*/ 452157 w 896127"/>
                <a:gd name="connsiteY71" fmla="*/ 29542 h 954776"/>
                <a:gd name="connsiteX72" fmla="*/ 455349 w 896127"/>
                <a:gd name="connsiteY72" fmla="*/ 18919 h 954776"/>
                <a:gd name="connsiteX73" fmla="*/ 437791 w 896127"/>
                <a:gd name="connsiteY73" fmla="*/ 41 h 954776"/>
                <a:gd name="connsiteX74" fmla="*/ 420239 w 896127"/>
                <a:gd name="connsiteY74" fmla="*/ 18919 h 954776"/>
                <a:gd name="connsiteX75" fmla="*/ 421861 w 896127"/>
                <a:gd name="connsiteY75" fmla="*/ 26742 h 954776"/>
                <a:gd name="connsiteX76" fmla="*/ 418600 w 896127"/>
                <a:gd name="connsiteY76" fmla="*/ 28587 h 954776"/>
                <a:gd name="connsiteX77" fmla="*/ 420244 w 896127"/>
                <a:gd name="connsiteY77" fmla="*/ 20519 h 954776"/>
                <a:gd name="connsiteX78" fmla="*/ 403011 w 896127"/>
                <a:gd name="connsiteY78" fmla="*/ 1321 h 954776"/>
                <a:gd name="connsiteX79" fmla="*/ 386070 w 896127"/>
                <a:gd name="connsiteY79" fmla="*/ 17287 h 954776"/>
                <a:gd name="connsiteX80" fmla="*/ 369789 w 896127"/>
                <a:gd name="connsiteY80" fmla="*/ 5816 h 954776"/>
                <a:gd name="connsiteX81" fmla="*/ 351917 w 896127"/>
                <a:gd name="connsiteY81" fmla="*/ 25334 h 954776"/>
                <a:gd name="connsiteX82" fmla="*/ 358194 w 896127"/>
                <a:gd name="connsiteY82" fmla="*/ 40026 h 954776"/>
                <a:gd name="connsiteX83" fmla="*/ 356513 w 896127"/>
                <a:gd name="connsiteY83" fmla="*/ 40437 h 954776"/>
                <a:gd name="connsiteX84" fmla="*/ 351582 w 896127"/>
                <a:gd name="connsiteY84" fmla="*/ 38453 h 954776"/>
                <a:gd name="connsiteX85" fmla="*/ 351917 w 896127"/>
                <a:gd name="connsiteY85" fmla="*/ 34933 h 954776"/>
                <a:gd name="connsiteX86" fmla="*/ 334046 w 896127"/>
                <a:gd name="connsiteY86" fmla="*/ 16055 h 954776"/>
                <a:gd name="connsiteX87" fmla="*/ 316174 w 896127"/>
                <a:gd name="connsiteY87" fmla="*/ 34933 h 954776"/>
                <a:gd name="connsiteX88" fmla="*/ 323009 w 896127"/>
                <a:gd name="connsiteY88" fmla="*/ 49743 h 954776"/>
                <a:gd name="connsiteX89" fmla="*/ 315260 w 896127"/>
                <a:gd name="connsiteY89" fmla="*/ 52505 h 954776"/>
                <a:gd name="connsiteX90" fmla="*/ 316174 w 896127"/>
                <a:gd name="connsiteY90" fmla="*/ 47092 h 954776"/>
                <a:gd name="connsiteX91" fmla="*/ 298303 w 896127"/>
                <a:gd name="connsiteY91" fmla="*/ 28854 h 954776"/>
                <a:gd name="connsiteX92" fmla="*/ 280431 w 896127"/>
                <a:gd name="connsiteY92" fmla="*/ 47092 h 954776"/>
                <a:gd name="connsiteX93" fmla="*/ 280602 w 896127"/>
                <a:gd name="connsiteY93" fmla="*/ 48809 h 954776"/>
                <a:gd name="connsiteX94" fmla="*/ 266390 w 896127"/>
                <a:gd name="connsiteY94" fmla="*/ 41013 h 954776"/>
                <a:gd name="connsiteX95" fmla="*/ 248518 w 896127"/>
                <a:gd name="connsiteY95" fmla="*/ 60531 h 954776"/>
                <a:gd name="connsiteX96" fmla="*/ 254417 w 896127"/>
                <a:gd name="connsiteY96" fmla="*/ 74935 h 954776"/>
                <a:gd name="connsiteX97" fmla="*/ 250342 w 896127"/>
                <a:gd name="connsiteY97" fmla="*/ 78188 h 954776"/>
                <a:gd name="connsiteX98" fmla="*/ 232242 w 896127"/>
                <a:gd name="connsiteY98" fmla="*/ 60856 h 954776"/>
                <a:gd name="connsiteX99" fmla="*/ 214052 w 896127"/>
                <a:gd name="connsiteY99" fmla="*/ 79095 h 954776"/>
                <a:gd name="connsiteX100" fmla="*/ 215972 w 896127"/>
                <a:gd name="connsiteY100" fmla="*/ 87099 h 954776"/>
                <a:gd name="connsiteX101" fmla="*/ 205111 w 896127"/>
                <a:gd name="connsiteY101" fmla="*/ 83254 h 954776"/>
                <a:gd name="connsiteX102" fmla="*/ 187244 w 896127"/>
                <a:gd name="connsiteY102" fmla="*/ 101492 h 954776"/>
                <a:gd name="connsiteX103" fmla="*/ 196675 w 896127"/>
                <a:gd name="connsiteY103" fmla="*/ 117480 h 954776"/>
                <a:gd name="connsiteX104" fmla="*/ 192707 w 896127"/>
                <a:gd name="connsiteY104" fmla="*/ 120659 h 954776"/>
                <a:gd name="connsiteX105" fmla="*/ 175112 w 896127"/>
                <a:gd name="connsiteY105" fmla="*/ 105012 h 954776"/>
                <a:gd name="connsiteX106" fmla="*/ 157246 w 896127"/>
                <a:gd name="connsiteY106" fmla="*/ 123570 h 954776"/>
                <a:gd name="connsiteX107" fmla="*/ 169219 w 896127"/>
                <a:gd name="connsiteY107" fmla="*/ 140945 h 954776"/>
                <a:gd name="connsiteX108" fmla="*/ 164724 w 896127"/>
                <a:gd name="connsiteY108" fmla="*/ 145045 h 954776"/>
                <a:gd name="connsiteX109" fmla="*/ 148305 w 896127"/>
                <a:gd name="connsiteY109" fmla="*/ 133809 h 954776"/>
                <a:gd name="connsiteX110" fmla="*/ 130439 w 896127"/>
                <a:gd name="connsiteY110" fmla="*/ 152367 h 954776"/>
                <a:gd name="connsiteX111" fmla="*/ 141252 w 896127"/>
                <a:gd name="connsiteY111" fmla="*/ 169315 h 954776"/>
                <a:gd name="connsiteX112" fmla="*/ 136566 w 896127"/>
                <a:gd name="connsiteY112" fmla="*/ 174493 h 954776"/>
                <a:gd name="connsiteX113" fmla="*/ 120540 w 896127"/>
                <a:gd name="connsiteY113" fmla="*/ 163252 h 954776"/>
                <a:gd name="connsiteX114" fmla="*/ 102988 w 896127"/>
                <a:gd name="connsiteY114" fmla="*/ 182130 h 954776"/>
                <a:gd name="connsiteX115" fmla="*/ 111354 w 896127"/>
                <a:gd name="connsiteY115" fmla="*/ 198150 h 954776"/>
                <a:gd name="connsiteX116" fmla="*/ 110987 w 896127"/>
                <a:gd name="connsiteY116" fmla="*/ 198992 h 954776"/>
                <a:gd name="connsiteX117" fmla="*/ 97243 w 896127"/>
                <a:gd name="connsiteY117" fmla="*/ 192044 h 954776"/>
                <a:gd name="connsiteX118" fmla="*/ 79372 w 896127"/>
                <a:gd name="connsiteY118" fmla="*/ 210922 h 954776"/>
                <a:gd name="connsiteX119" fmla="*/ 92329 w 896127"/>
                <a:gd name="connsiteY119" fmla="*/ 228984 h 954776"/>
                <a:gd name="connsiteX120" fmla="*/ 90887 w 896127"/>
                <a:gd name="connsiteY120" fmla="*/ 230845 h 954776"/>
                <a:gd name="connsiteX121" fmla="*/ 78101 w 896127"/>
                <a:gd name="connsiteY121" fmla="*/ 225320 h 954776"/>
                <a:gd name="connsiteX122" fmla="*/ 60235 w 896127"/>
                <a:gd name="connsiteY122" fmla="*/ 243559 h 954776"/>
                <a:gd name="connsiteX123" fmla="*/ 77048 w 896127"/>
                <a:gd name="connsiteY123" fmla="*/ 261685 h 954776"/>
                <a:gd name="connsiteX124" fmla="*/ 75356 w 896127"/>
                <a:gd name="connsiteY124" fmla="*/ 264890 h 954776"/>
                <a:gd name="connsiteX125" fmla="*/ 73356 w 896127"/>
                <a:gd name="connsiteY125" fmla="*/ 266239 h 954776"/>
                <a:gd name="connsiteX126" fmla="*/ 60873 w 896127"/>
                <a:gd name="connsiteY126" fmla="*/ 260517 h 954776"/>
                <a:gd name="connsiteX127" fmla="*/ 43640 w 896127"/>
                <a:gd name="connsiteY127" fmla="*/ 278755 h 954776"/>
                <a:gd name="connsiteX128" fmla="*/ 60543 w 896127"/>
                <a:gd name="connsiteY128" fmla="*/ 296961 h 954776"/>
                <a:gd name="connsiteX129" fmla="*/ 57942 w 896127"/>
                <a:gd name="connsiteY129" fmla="*/ 303030 h 954776"/>
                <a:gd name="connsiteX130" fmla="*/ 46831 w 896127"/>
                <a:gd name="connsiteY130" fmla="*/ 298919 h 954776"/>
                <a:gd name="connsiteX131" fmla="*/ 28965 w 896127"/>
                <a:gd name="connsiteY131" fmla="*/ 317477 h 954776"/>
                <a:gd name="connsiteX132" fmla="*/ 46272 w 896127"/>
                <a:gd name="connsiteY132" fmla="*/ 335976 h 954776"/>
                <a:gd name="connsiteX133" fmla="*/ 45549 w 896127"/>
                <a:gd name="connsiteY133" fmla="*/ 338232 h 954776"/>
                <a:gd name="connsiteX134" fmla="*/ 37252 w 896127"/>
                <a:gd name="connsiteY134" fmla="*/ 336024 h 954776"/>
                <a:gd name="connsiteX135" fmla="*/ 19380 w 896127"/>
                <a:gd name="connsiteY135" fmla="*/ 354902 h 954776"/>
                <a:gd name="connsiteX136" fmla="*/ 29087 w 896127"/>
                <a:gd name="connsiteY136" fmla="*/ 371605 h 954776"/>
                <a:gd name="connsiteX137" fmla="*/ 25444 w 896127"/>
                <a:gd name="connsiteY137" fmla="*/ 371226 h 954776"/>
                <a:gd name="connsiteX138" fmla="*/ 7253 w 896127"/>
                <a:gd name="connsiteY138" fmla="*/ 390104 h 954776"/>
                <a:gd name="connsiteX139" fmla="*/ 25444 w 896127"/>
                <a:gd name="connsiteY139" fmla="*/ 408983 h 954776"/>
                <a:gd name="connsiteX140" fmla="*/ 28215 w 896127"/>
                <a:gd name="connsiteY140" fmla="*/ 408695 h 954776"/>
                <a:gd name="connsiteX141" fmla="*/ 26715 w 896127"/>
                <a:gd name="connsiteY141" fmla="*/ 412630 h 954776"/>
                <a:gd name="connsiteX142" fmla="*/ 19380 w 896127"/>
                <a:gd name="connsiteY142" fmla="*/ 410897 h 954776"/>
                <a:gd name="connsiteX143" fmla="*/ 1514 w 896127"/>
                <a:gd name="connsiteY143" fmla="*/ 430100 h 954776"/>
                <a:gd name="connsiteX144" fmla="*/ 19380 w 896127"/>
                <a:gd name="connsiteY144" fmla="*/ 449299 h 954776"/>
                <a:gd name="connsiteX145" fmla="*/ 25492 w 896127"/>
                <a:gd name="connsiteY145" fmla="*/ 448093 h 954776"/>
                <a:gd name="connsiteX146" fmla="*/ 25295 w 896127"/>
                <a:gd name="connsiteY146" fmla="*/ 450845 h 954776"/>
                <a:gd name="connsiteX147" fmla="*/ 18747 w 896127"/>
                <a:gd name="connsiteY147" fmla="*/ 449293 h 954776"/>
                <a:gd name="connsiteX148" fmla="*/ 1514 w 896127"/>
                <a:gd name="connsiteY148" fmla="*/ 468491 h 954776"/>
                <a:gd name="connsiteX149" fmla="*/ 18747 w 896127"/>
                <a:gd name="connsiteY149" fmla="*/ 487690 h 954776"/>
                <a:gd name="connsiteX150" fmla="*/ 24699 w 896127"/>
                <a:gd name="connsiteY150" fmla="*/ 486442 h 954776"/>
                <a:gd name="connsiteX151" fmla="*/ 24843 w 896127"/>
                <a:gd name="connsiteY151" fmla="*/ 492270 h 954776"/>
                <a:gd name="connsiteX152" fmla="*/ 18104 w 896127"/>
                <a:gd name="connsiteY152" fmla="*/ 490889 h 954776"/>
                <a:gd name="connsiteX153" fmla="*/ 232 w 896127"/>
                <a:gd name="connsiteY153" fmla="*/ 509447 h 954776"/>
                <a:gd name="connsiteX154" fmla="*/ 18104 w 896127"/>
                <a:gd name="connsiteY154" fmla="*/ 528006 h 954776"/>
                <a:gd name="connsiteX155" fmla="*/ 26944 w 896127"/>
                <a:gd name="connsiteY155" fmla="*/ 525462 h 954776"/>
                <a:gd name="connsiteX156" fmla="*/ 27688 w 896127"/>
                <a:gd name="connsiteY156" fmla="*/ 531605 h 954776"/>
                <a:gd name="connsiteX157" fmla="*/ 24167 w 896127"/>
                <a:gd name="connsiteY157" fmla="*/ 531205 h 954776"/>
                <a:gd name="connsiteX158" fmla="*/ 5977 w 896127"/>
                <a:gd name="connsiteY158" fmla="*/ 550084 h 954776"/>
                <a:gd name="connsiteX159" fmla="*/ 24167 w 896127"/>
                <a:gd name="connsiteY159" fmla="*/ 568962 h 954776"/>
                <a:gd name="connsiteX160" fmla="*/ 32922 w 896127"/>
                <a:gd name="connsiteY160" fmla="*/ 566519 h 954776"/>
                <a:gd name="connsiteX161" fmla="*/ 33438 w 896127"/>
                <a:gd name="connsiteY161" fmla="*/ 569122 h 954776"/>
                <a:gd name="connsiteX162" fmla="*/ 16827 w 896127"/>
                <a:gd name="connsiteY162" fmla="*/ 588480 h 954776"/>
                <a:gd name="connsiteX163" fmla="*/ 34699 w 896127"/>
                <a:gd name="connsiteY163" fmla="*/ 607998 h 954776"/>
                <a:gd name="connsiteX164" fmla="*/ 38752 w 896127"/>
                <a:gd name="connsiteY164" fmla="*/ 607443 h 954776"/>
                <a:gd name="connsiteX165" fmla="*/ 38959 w 896127"/>
                <a:gd name="connsiteY165" fmla="*/ 609640 h 954776"/>
                <a:gd name="connsiteX166" fmla="*/ 24486 w 896127"/>
                <a:gd name="connsiteY166" fmla="*/ 628471 h 954776"/>
                <a:gd name="connsiteX167" fmla="*/ 42352 w 896127"/>
                <a:gd name="connsiteY167" fmla="*/ 647674 h 954776"/>
                <a:gd name="connsiteX168" fmla="*/ 45794 w 896127"/>
                <a:gd name="connsiteY168" fmla="*/ 647306 h 954776"/>
                <a:gd name="connsiteX169" fmla="*/ 37246 w 896127"/>
                <a:gd name="connsiteY169" fmla="*/ 662713 h 954776"/>
                <a:gd name="connsiteX170" fmla="*/ 55437 w 896127"/>
                <a:gd name="connsiteY170" fmla="*/ 680956 h 954776"/>
                <a:gd name="connsiteX171" fmla="*/ 68298 w 896127"/>
                <a:gd name="connsiteY171" fmla="*/ 675517 h 954776"/>
                <a:gd name="connsiteX172" fmla="*/ 69447 w 896127"/>
                <a:gd name="connsiteY172" fmla="*/ 677884 h 954776"/>
                <a:gd name="connsiteX173" fmla="*/ 52565 w 896127"/>
                <a:gd name="connsiteY173" fmla="*/ 696309 h 954776"/>
                <a:gd name="connsiteX174" fmla="*/ 70755 w 896127"/>
                <a:gd name="connsiteY174" fmla="*/ 714862 h 954776"/>
                <a:gd name="connsiteX175" fmla="*/ 84957 w 896127"/>
                <a:gd name="connsiteY175" fmla="*/ 707722 h 954776"/>
                <a:gd name="connsiteX176" fmla="*/ 86068 w 896127"/>
                <a:gd name="connsiteY176" fmla="*/ 709753 h 954776"/>
                <a:gd name="connsiteX177" fmla="*/ 74904 w 896127"/>
                <a:gd name="connsiteY177" fmla="*/ 727661 h 954776"/>
                <a:gd name="connsiteX178" fmla="*/ 92137 w 896127"/>
                <a:gd name="connsiteY178" fmla="*/ 746859 h 954776"/>
                <a:gd name="connsiteX179" fmla="*/ 105232 w 896127"/>
                <a:gd name="connsiteY179" fmla="*/ 739921 h 954776"/>
                <a:gd name="connsiteX180" fmla="*/ 108424 w 896127"/>
                <a:gd name="connsiteY180" fmla="*/ 744657 h 954776"/>
                <a:gd name="connsiteX181" fmla="*/ 95967 w 896127"/>
                <a:gd name="connsiteY181" fmla="*/ 762858 h 954776"/>
                <a:gd name="connsiteX182" fmla="*/ 113838 w 896127"/>
                <a:gd name="connsiteY182" fmla="*/ 782061 h 954776"/>
                <a:gd name="connsiteX183" fmla="*/ 129465 w 896127"/>
                <a:gd name="connsiteY183" fmla="*/ 771955 h 954776"/>
                <a:gd name="connsiteX184" fmla="*/ 130710 w 896127"/>
                <a:gd name="connsiteY184" fmla="*/ 773475 h 954776"/>
                <a:gd name="connsiteX185" fmla="*/ 132183 w 896127"/>
                <a:gd name="connsiteY185" fmla="*/ 775838 h 954776"/>
                <a:gd name="connsiteX186" fmla="*/ 122763 w 896127"/>
                <a:gd name="connsiteY186" fmla="*/ 792295 h 954776"/>
                <a:gd name="connsiteX187" fmla="*/ 139997 w 896127"/>
                <a:gd name="connsiteY187" fmla="*/ 810848 h 954776"/>
                <a:gd name="connsiteX188" fmla="*/ 155363 w 896127"/>
                <a:gd name="connsiteY188" fmla="*/ 800539 h 954776"/>
                <a:gd name="connsiteX189" fmla="*/ 157491 w 896127"/>
                <a:gd name="connsiteY189" fmla="*/ 802678 h 954776"/>
                <a:gd name="connsiteX190" fmla="*/ 146379 w 896127"/>
                <a:gd name="connsiteY190" fmla="*/ 819481 h 954776"/>
                <a:gd name="connsiteX191" fmla="*/ 164246 w 896127"/>
                <a:gd name="connsiteY191" fmla="*/ 837720 h 954776"/>
                <a:gd name="connsiteX192" fmla="*/ 181261 w 896127"/>
                <a:gd name="connsiteY192" fmla="*/ 824772 h 954776"/>
                <a:gd name="connsiteX193" fmla="*/ 185819 w 896127"/>
                <a:gd name="connsiteY193" fmla="*/ 828547 h 954776"/>
                <a:gd name="connsiteX194" fmla="*/ 175091 w 896127"/>
                <a:gd name="connsiteY194" fmla="*/ 846039 h 954776"/>
                <a:gd name="connsiteX195" fmla="*/ 192962 w 896127"/>
                <a:gd name="connsiteY195" fmla="*/ 865237 h 954776"/>
                <a:gd name="connsiteX196" fmla="*/ 210653 w 896127"/>
                <a:gd name="connsiteY196" fmla="*/ 847900 h 954776"/>
                <a:gd name="connsiteX197" fmla="*/ 214717 w 896127"/>
                <a:gd name="connsiteY197" fmla="*/ 850737 h 954776"/>
                <a:gd name="connsiteX198" fmla="*/ 206366 w 896127"/>
                <a:gd name="connsiteY198" fmla="*/ 866837 h 954776"/>
                <a:gd name="connsiteX199" fmla="*/ 223599 w 896127"/>
                <a:gd name="connsiteY199" fmla="*/ 885715 h 954776"/>
                <a:gd name="connsiteX200" fmla="*/ 240492 w 896127"/>
                <a:gd name="connsiteY200" fmla="*/ 870570 h 954776"/>
                <a:gd name="connsiteX201" fmla="*/ 242848 w 896127"/>
                <a:gd name="connsiteY201" fmla="*/ 871599 h 954776"/>
                <a:gd name="connsiteX202" fmla="*/ 236364 w 896127"/>
                <a:gd name="connsiteY202" fmla="*/ 886035 h 954776"/>
                <a:gd name="connsiteX203" fmla="*/ 254231 w 896127"/>
                <a:gd name="connsiteY203" fmla="*/ 904913 h 954776"/>
                <a:gd name="connsiteX204" fmla="*/ 268884 w 896127"/>
                <a:gd name="connsiteY204" fmla="*/ 896802 h 954776"/>
                <a:gd name="connsiteX205" fmla="*/ 268278 w 896127"/>
                <a:gd name="connsiteY205" fmla="*/ 901388 h 954776"/>
                <a:gd name="connsiteX206" fmla="*/ 285192 w 896127"/>
                <a:gd name="connsiteY206" fmla="*/ 919626 h 954776"/>
                <a:gd name="connsiteX207" fmla="*/ 302106 w 896127"/>
                <a:gd name="connsiteY207" fmla="*/ 901388 h 954776"/>
                <a:gd name="connsiteX208" fmla="*/ 301638 w 896127"/>
                <a:gd name="connsiteY208" fmla="*/ 897415 h 954776"/>
                <a:gd name="connsiteX209" fmla="*/ 306361 w 896127"/>
                <a:gd name="connsiteY209" fmla="*/ 899207 h 954776"/>
                <a:gd name="connsiteX210" fmla="*/ 300829 w 896127"/>
                <a:gd name="connsiteY210" fmla="*/ 913227 h 954776"/>
                <a:gd name="connsiteX211" fmla="*/ 318063 w 896127"/>
                <a:gd name="connsiteY211" fmla="*/ 932425 h 954776"/>
                <a:gd name="connsiteX212" fmla="*/ 335296 w 896127"/>
                <a:gd name="connsiteY212" fmla="*/ 913227 h 954776"/>
                <a:gd name="connsiteX213" fmla="*/ 334993 w 896127"/>
                <a:gd name="connsiteY213" fmla="*/ 909883 h 954776"/>
                <a:gd name="connsiteX214" fmla="*/ 337556 w 896127"/>
                <a:gd name="connsiteY214" fmla="*/ 909510 h 954776"/>
                <a:gd name="connsiteX215" fmla="*/ 339657 w 896127"/>
                <a:gd name="connsiteY215" fmla="*/ 910139 h 954776"/>
                <a:gd name="connsiteX216" fmla="*/ 334014 w 896127"/>
                <a:gd name="connsiteY216" fmla="*/ 923466 h 954776"/>
                <a:gd name="connsiteX217" fmla="*/ 351885 w 896127"/>
                <a:gd name="connsiteY217" fmla="*/ 942024 h 954776"/>
                <a:gd name="connsiteX218" fmla="*/ 367911 w 896127"/>
                <a:gd name="connsiteY218" fmla="*/ 931535 h 954776"/>
                <a:gd name="connsiteX219" fmla="*/ 385719 w 896127"/>
                <a:gd name="connsiteY219" fmla="*/ 949698 h 954776"/>
                <a:gd name="connsiteX220" fmla="*/ 403585 w 896127"/>
                <a:gd name="connsiteY220" fmla="*/ 930820 h 954776"/>
                <a:gd name="connsiteX221" fmla="*/ 401697 w 896127"/>
                <a:gd name="connsiteY221" fmla="*/ 922453 h 954776"/>
                <a:gd name="connsiteX222" fmla="*/ 408968 w 896127"/>
                <a:gd name="connsiteY222" fmla="*/ 923285 h 954776"/>
                <a:gd name="connsiteX223" fmla="*/ 403585 w 896127"/>
                <a:gd name="connsiteY223" fmla="*/ 936265 h 954776"/>
                <a:gd name="connsiteX224" fmla="*/ 421776 w 896127"/>
                <a:gd name="connsiteY224" fmla="*/ 954818 h 954776"/>
                <a:gd name="connsiteX225" fmla="*/ 439966 w 896127"/>
                <a:gd name="connsiteY225" fmla="*/ 936265 h 954776"/>
                <a:gd name="connsiteX226" fmla="*/ 436115 w 896127"/>
                <a:gd name="connsiteY226" fmla="*/ 925018 h 954776"/>
                <a:gd name="connsiteX227" fmla="*/ 444620 w 896127"/>
                <a:gd name="connsiteY227" fmla="*/ 925247 h 954776"/>
                <a:gd name="connsiteX228" fmla="*/ 441881 w 896127"/>
                <a:gd name="connsiteY228" fmla="*/ 934665 h 954776"/>
                <a:gd name="connsiteX229" fmla="*/ 459753 w 896127"/>
                <a:gd name="connsiteY229" fmla="*/ 952908 h 954776"/>
                <a:gd name="connsiteX230" fmla="*/ 476731 w 896127"/>
                <a:gd name="connsiteY230" fmla="*/ 940078 h 954776"/>
                <a:gd name="connsiteX231" fmla="*/ 493576 w 896127"/>
                <a:gd name="connsiteY231" fmla="*/ 952908 h 954776"/>
                <a:gd name="connsiteX232" fmla="*/ 511447 w 896127"/>
                <a:gd name="connsiteY232" fmla="*/ 934030 h 954776"/>
                <a:gd name="connsiteX233" fmla="*/ 507617 w 896127"/>
                <a:gd name="connsiteY233" fmla="*/ 922485 h 954776"/>
                <a:gd name="connsiteX234" fmla="*/ 513723 w 896127"/>
                <a:gd name="connsiteY234" fmla="*/ 920336 h 954776"/>
                <a:gd name="connsiteX235" fmla="*/ 514692 w 896127"/>
                <a:gd name="connsiteY235" fmla="*/ 920202 h 954776"/>
                <a:gd name="connsiteX236" fmla="*/ 513362 w 896127"/>
                <a:gd name="connsiteY236" fmla="*/ 926991 h 954776"/>
                <a:gd name="connsiteX237" fmla="*/ 531228 w 896127"/>
                <a:gd name="connsiteY237" fmla="*/ 945229 h 954776"/>
                <a:gd name="connsiteX238" fmla="*/ 549099 w 896127"/>
                <a:gd name="connsiteY238" fmla="*/ 926991 h 954776"/>
                <a:gd name="connsiteX239" fmla="*/ 549014 w 896127"/>
                <a:gd name="connsiteY239" fmla="*/ 926159 h 954776"/>
                <a:gd name="connsiteX240" fmla="*/ 565370 w 896127"/>
                <a:gd name="connsiteY240" fmla="*/ 936915 h 954776"/>
                <a:gd name="connsiteX241" fmla="*/ 583561 w 896127"/>
                <a:gd name="connsiteY241" fmla="*/ 918037 h 954776"/>
                <a:gd name="connsiteX242" fmla="*/ 583268 w 896127"/>
                <a:gd name="connsiteY242" fmla="*/ 915056 h 954776"/>
                <a:gd name="connsiteX243" fmla="*/ 599836 w 896127"/>
                <a:gd name="connsiteY243" fmla="*/ 926036 h 954776"/>
                <a:gd name="connsiteX244" fmla="*/ 618027 w 896127"/>
                <a:gd name="connsiteY244" fmla="*/ 907478 h 954776"/>
                <a:gd name="connsiteX245" fmla="*/ 610182 w 896127"/>
                <a:gd name="connsiteY245" fmla="*/ 892317 h 954776"/>
                <a:gd name="connsiteX246" fmla="*/ 613192 w 896127"/>
                <a:gd name="connsiteY246" fmla="*/ 891069 h 954776"/>
                <a:gd name="connsiteX247" fmla="*/ 631106 w 896127"/>
                <a:gd name="connsiteY247" fmla="*/ 906838 h 954776"/>
                <a:gd name="connsiteX248" fmla="*/ 649297 w 896127"/>
                <a:gd name="connsiteY248" fmla="*/ 888285 h 954776"/>
                <a:gd name="connsiteX249" fmla="*/ 644345 w 896127"/>
                <a:gd name="connsiteY249" fmla="*/ 875721 h 954776"/>
                <a:gd name="connsiteX250" fmla="*/ 647191 w 896127"/>
                <a:gd name="connsiteY250" fmla="*/ 874185 h 954776"/>
                <a:gd name="connsiteX251" fmla="*/ 663972 w 896127"/>
                <a:gd name="connsiteY251" fmla="*/ 888931 h 954776"/>
                <a:gd name="connsiteX252" fmla="*/ 681205 w 896127"/>
                <a:gd name="connsiteY252" fmla="*/ 870052 h 954776"/>
                <a:gd name="connsiteX253" fmla="*/ 676503 w 896127"/>
                <a:gd name="connsiteY253" fmla="*/ 857163 h 954776"/>
                <a:gd name="connsiteX254" fmla="*/ 677833 w 896127"/>
                <a:gd name="connsiteY254" fmla="*/ 855451 h 954776"/>
                <a:gd name="connsiteX255" fmla="*/ 678317 w 896127"/>
                <a:gd name="connsiteY255" fmla="*/ 855126 h 954776"/>
                <a:gd name="connsiteX256" fmla="*/ 694928 w 896127"/>
                <a:gd name="connsiteY256" fmla="*/ 868447 h 954776"/>
                <a:gd name="connsiteX257" fmla="*/ 712480 w 896127"/>
                <a:gd name="connsiteY257" fmla="*/ 849249 h 954776"/>
                <a:gd name="connsiteX258" fmla="*/ 706581 w 896127"/>
                <a:gd name="connsiteY258" fmla="*/ 834989 h 954776"/>
                <a:gd name="connsiteX259" fmla="*/ 708714 w 896127"/>
                <a:gd name="connsiteY259" fmla="*/ 834019 h 954776"/>
                <a:gd name="connsiteX260" fmla="*/ 725564 w 896127"/>
                <a:gd name="connsiteY260" fmla="*/ 846050 h 954776"/>
                <a:gd name="connsiteX261" fmla="*/ 743755 w 896127"/>
                <a:gd name="connsiteY261" fmla="*/ 826846 h 954776"/>
                <a:gd name="connsiteX262" fmla="*/ 734442 w 896127"/>
                <a:gd name="connsiteY262" fmla="*/ 810186 h 954776"/>
                <a:gd name="connsiteX263" fmla="*/ 737521 w 896127"/>
                <a:gd name="connsiteY263" fmla="*/ 807205 h 954776"/>
                <a:gd name="connsiteX264" fmla="*/ 753329 w 896127"/>
                <a:gd name="connsiteY264" fmla="*/ 819161 h 954776"/>
                <a:gd name="connsiteX265" fmla="*/ 770562 w 896127"/>
                <a:gd name="connsiteY265" fmla="*/ 799963 h 954776"/>
                <a:gd name="connsiteX266" fmla="*/ 760834 w 896127"/>
                <a:gd name="connsiteY266" fmla="*/ 782754 h 954776"/>
                <a:gd name="connsiteX267" fmla="*/ 762520 w 896127"/>
                <a:gd name="connsiteY267" fmla="*/ 780888 h 954776"/>
                <a:gd name="connsiteX268" fmla="*/ 776945 w 896127"/>
                <a:gd name="connsiteY268" fmla="*/ 788439 h 954776"/>
                <a:gd name="connsiteX269" fmla="*/ 794816 w 896127"/>
                <a:gd name="connsiteY269" fmla="*/ 770201 h 954776"/>
                <a:gd name="connsiteX270" fmla="*/ 784423 w 896127"/>
                <a:gd name="connsiteY270" fmla="*/ 753669 h 954776"/>
                <a:gd name="connsiteX271" fmla="*/ 786221 w 896127"/>
                <a:gd name="connsiteY271" fmla="*/ 751264 h 954776"/>
                <a:gd name="connsiteX272" fmla="*/ 798008 w 896127"/>
                <a:gd name="connsiteY272" fmla="*/ 756442 h 954776"/>
                <a:gd name="connsiteX273" fmla="*/ 815241 w 896127"/>
                <a:gd name="connsiteY273" fmla="*/ 738204 h 954776"/>
                <a:gd name="connsiteX274" fmla="*/ 807353 w 896127"/>
                <a:gd name="connsiteY274" fmla="*/ 722915 h 954776"/>
                <a:gd name="connsiteX275" fmla="*/ 809151 w 896127"/>
                <a:gd name="connsiteY275" fmla="*/ 720552 h 954776"/>
                <a:gd name="connsiteX276" fmla="*/ 820028 w 896127"/>
                <a:gd name="connsiteY276" fmla="*/ 724445 h 954776"/>
                <a:gd name="connsiteX277" fmla="*/ 838224 w 896127"/>
                <a:gd name="connsiteY277" fmla="*/ 705247 h 954776"/>
                <a:gd name="connsiteX278" fmla="*/ 825618 w 896127"/>
                <a:gd name="connsiteY278" fmla="*/ 687052 h 954776"/>
                <a:gd name="connsiteX279" fmla="*/ 827299 w 896127"/>
                <a:gd name="connsiteY279" fmla="*/ 683596 h 954776"/>
                <a:gd name="connsiteX280" fmla="*/ 828033 w 896127"/>
                <a:gd name="connsiteY280" fmla="*/ 682945 h 954776"/>
                <a:gd name="connsiteX281" fmla="*/ 837899 w 896127"/>
                <a:gd name="connsiteY281" fmla="*/ 686054 h 954776"/>
                <a:gd name="connsiteX282" fmla="*/ 856090 w 896127"/>
                <a:gd name="connsiteY282" fmla="*/ 666851 h 954776"/>
                <a:gd name="connsiteX283" fmla="*/ 842878 w 896127"/>
                <a:gd name="connsiteY283" fmla="*/ 648474 h 954776"/>
                <a:gd name="connsiteX284" fmla="*/ 843772 w 896127"/>
                <a:gd name="connsiteY284" fmla="*/ 646080 h 954776"/>
                <a:gd name="connsiteX285" fmla="*/ 850984 w 896127"/>
                <a:gd name="connsiteY285" fmla="*/ 647658 h 954776"/>
                <a:gd name="connsiteX286" fmla="*/ 868855 w 896127"/>
                <a:gd name="connsiteY286" fmla="*/ 629420 h 954776"/>
                <a:gd name="connsiteX287" fmla="*/ 855542 w 896127"/>
                <a:gd name="connsiteY287" fmla="*/ 611854 h 954776"/>
                <a:gd name="connsiteX288" fmla="*/ 856766 w 896127"/>
                <a:gd name="connsiteY288" fmla="*/ 607539 h 954776"/>
                <a:gd name="connsiteX289" fmla="*/ 863749 w 896127"/>
                <a:gd name="connsiteY289" fmla="*/ 609256 h 954776"/>
                <a:gd name="connsiteX290" fmla="*/ 880977 w 896127"/>
                <a:gd name="connsiteY290" fmla="*/ 590058 h 954776"/>
                <a:gd name="connsiteX291" fmla="*/ 865664 w 896127"/>
                <a:gd name="connsiteY291" fmla="*/ 571100 h 954776"/>
                <a:gd name="connsiteX292" fmla="*/ 866887 w 896127"/>
                <a:gd name="connsiteY292" fmla="*/ 564882 h 954776"/>
                <a:gd name="connsiteX293" fmla="*/ 871722 w 896127"/>
                <a:gd name="connsiteY293" fmla="*/ 565735 h 954776"/>
                <a:gd name="connsiteX294" fmla="*/ 888636 w 896127"/>
                <a:gd name="connsiteY294" fmla="*/ 547497 h 954776"/>
                <a:gd name="connsiteX295" fmla="*/ 874818 w 896127"/>
                <a:gd name="connsiteY295" fmla="*/ 529595 h 954776"/>
                <a:gd name="connsiteX296" fmla="*/ 875227 w 896127"/>
                <a:gd name="connsiteY296" fmla="*/ 525099 h 954776"/>
                <a:gd name="connsiteX297" fmla="*/ 874004 w 896127"/>
                <a:gd name="connsiteY297" fmla="*/ 517543 h 954776"/>
                <a:gd name="connsiteX298" fmla="*/ 875871 w 896127"/>
                <a:gd name="connsiteY298" fmla="*/ 517740 h 954776"/>
                <a:gd name="connsiteX299" fmla="*/ 893104 w 896127"/>
                <a:gd name="connsiteY299" fmla="*/ 499502 h 954776"/>
                <a:gd name="connsiteX300" fmla="*/ 875871 w 896127"/>
                <a:gd name="connsiteY300" fmla="*/ 481264 h 954776"/>
                <a:gd name="connsiteX301" fmla="*/ 874956 w 896127"/>
                <a:gd name="connsiteY301" fmla="*/ 481365 h 954776"/>
                <a:gd name="connsiteX302" fmla="*/ 874999 w 896127"/>
                <a:gd name="connsiteY302" fmla="*/ 479530 h 954776"/>
                <a:gd name="connsiteX303" fmla="*/ 875233 w 896127"/>
                <a:gd name="connsiteY303" fmla="*/ 476464 h 954776"/>
                <a:gd name="connsiteX304" fmla="*/ 875052 w 896127"/>
                <a:gd name="connsiteY304" fmla="*/ 474496 h 954776"/>
                <a:gd name="connsiteX305" fmla="*/ 878429 w 896127"/>
                <a:gd name="connsiteY305" fmla="*/ 474859 h 954776"/>
                <a:gd name="connsiteX306" fmla="*/ 896359 w 896127"/>
                <a:gd name="connsiteY306" fmla="*/ 455693 h 954776"/>
                <a:gd name="connsiteX307" fmla="*/ 34704 w 896127"/>
                <a:gd name="connsiteY307" fmla="*/ 373509 h 954776"/>
                <a:gd name="connsiteX308" fmla="*/ 34746 w 896127"/>
                <a:gd name="connsiteY308" fmla="*/ 373957 h 954776"/>
                <a:gd name="connsiteX309" fmla="*/ 33773 w 896127"/>
                <a:gd name="connsiteY309" fmla="*/ 373407 h 954776"/>
                <a:gd name="connsiteX310" fmla="*/ 34704 w 896127"/>
                <a:gd name="connsiteY310" fmla="*/ 373509 h 954776"/>
                <a:gd name="connsiteX311" fmla="*/ 369709 w 896127"/>
                <a:gd name="connsiteY311" fmla="*/ 922655 h 954776"/>
                <a:gd name="connsiteX312" fmla="*/ 369438 w 896127"/>
                <a:gd name="connsiteY312" fmla="*/ 919834 h 954776"/>
                <a:gd name="connsiteX313" fmla="*/ 370906 w 896127"/>
                <a:gd name="connsiteY313" fmla="*/ 920336 h 954776"/>
                <a:gd name="connsiteX314" fmla="*/ 369709 w 896127"/>
                <a:gd name="connsiteY314" fmla="*/ 922655 h 954776"/>
                <a:gd name="connsiteX315" fmla="*/ 718825 w 896127"/>
                <a:gd name="connsiteY315" fmla="*/ 122578 h 954776"/>
                <a:gd name="connsiteX316" fmla="*/ 717198 w 896127"/>
                <a:gd name="connsiteY316" fmla="*/ 129191 h 954776"/>
                <a:gd name="connsiteX317" fmla="*/ 713671 w 896127"/>
                <a:gd name="connsiteY317" fmla="*/ 126274 h 954776"/>
                <a:gd name="connsiteX318" fmla="*/ 718825 w 896127"/>
                <a:gd name="connsiteY318" fmla="*/ 122578 h 954776"/>
                <a:gd name="connsiteX319" fmla="*/ 594087 w 896127"/>
                <a:gd name="connsiteY319" fmla="*/ 47450 h 954776"/>
                <a:gd name="connsiteX320" fmla="*/ 593815 w 896127"/>
                <a:gd name="connsiteY320" fmla="*/ 50292 h 954776"/>
                <a:gd name="connsiteX321" fmla="*/ 594645 w 896127"/>
                <a:gd name="connsiteY321" fmla="*/ 55614 h 954776"/>
                <a:gd name="connsiteX322" fmla="*/ 594028 w 896127"/>
                <a:gd name="connsiteY322" fmla="*/ 55961 h 954776"/>
                <a:gd name="connsiteX323" fmla="*/ 587321 w 896127"/>
                <a:gd name="connsiteY323" fmla="*/ 53572 h 954776"/>
                <a:gd name="connsiteX324" fmla="*/ 594087 w 896127"/>
                <a:gd name="connsiteY324" fmla="*/ 47450 h 954776"/>
                <a:gd name="connsiteX325" fmla="*/ 561546 w 896127"/>
                <a:gd name="connsiteY325" fmla="*/ 34694 h 954776"/>
                <a:gd name="connsiteX326" fmla="*/ 561269 w 896127"/>
                <a:gd name="connsiteY326" fmla="*/ 37493 h 954776"/>
                <a:gd name="connsiteX327" fmla="*/ 561322 w 896127"/>
                <a:gd name="connsiteY327" fmla="*/ 37995 h 954776"/>
                <a:gd name="connsiteX328" fmla="*/ 560274 w 896127"/>
                <a:gd name="connsiteY328" fmla="*/ 37877 h 954776"/>
                <a:gd name="connsiteX329" fmla="*/ 561546 w 896127"/>
                <a:gd name="connsiteY329" fmla="*/ 34694 h 954776"/>
                <a:gd name="connsiteX330" fmla="*/ 488336 w 896127"/>
                <a:gd name="connsiteY330" fmla="*/ 30950 h 954776"/>
                <a:gd name="connsiteX331" fmla="*/ 491246 w 896127"/>
                <a:gd name="connsiteY331" fmla="*/ 25649 h 954776"/>
                <a:gd name="connsiteX332" fmla="*/ 492921 w 896127"/>
                <a:gd name="connsiteY332" fmla="*/ 31776 h 954776"/>
                <a:gd name="connsiteX333" fmla="*/ 488773 w 896127"/>
                <a:gd name="connsiteY333" fmla="*/ 31440 h 954776"/>
                <a:gd name="connsiteX334" fmla="*/ 488336 w 896127"/>
                <a:gd name="connsiteY334" fmla="*/ 30950 h 954776"/>
                <a:gd name="connsiteX335" fmla="*/ 387363 w 896127"/>
                <a:gd name="connsiteY335" fmla="*/ 28545 h 954776"/>
                <a:gd name="connsiteX336" fmla="*/ 387522 w 896127"/>
                <a:gd name="connsiteY336" fmla="*/ 28875 h 954776"/>
                <a:gd name="connsiteX337" fmla="*/ 387331 w 896127"/>
                <a:gd name="connsiteY337" fmla="*/ 28897 h 954776"/>
                <a:gd name="connsiteX338" fmla="*/ 387363 w 896127"/>
                <a:gd name="connsiteY338" fmla="*/ 28545 h 954776"/>
                <a:gd name="connsiteX339" fmla="*/ 222578 w 896127"/>
                <a:gd name="connsiteY339" fmla="*/ 94485 h 954776"/>
                <a:gd name="connsiteX340" fmla="*/ 221647 w 896127"/>
                <a:gd name="connsiteY340" fmla="*/ 94597 h 954776"/>
                <a:gd name="connsiteX341" fmla="*/ 221030 w 896127"/>
                <a:gd name="connsiteY341" fmla="*/ 93354 h 954776"/>
                <a:gd name="connsiteX342" fmla="*/ 222578 w 896127"/>
                <a:gd name="connsiteY342" fmla="*/ 94485 h 954776"/>
                <a:gd name="connsiteX343" fmla="*/ 284022 w 896127"/>
                <a:gd name="connsiteY343" fmla="*/ 57961 h 954776"/>
                <a:gd name="connsiteX344" fmla="*/ 285995 w 896127"/>
                <a:gd name="connsiteY344" fmla="*/ 60264 h 954776"/>
                <a:gd name="connsiteX345" fmla="*/ 284102 w 896127"/>
                <a:gd name="connsiteY345" fmla="*/ 64765 h 954776"/>
                <a:gd name="connsiteX346" fmla="*/ 283782 w 896127"/>
                <a:gd name="connsiteY346" fmla="*/ 64915 h 954776"/>
                <a:gd name="connsiteX347" fmla="*/ 284261 w 896127"/>
                <a:gd name="connsiteY347" fmla="*/ 60526 h 954776"/>
                <a:gd name="connsiteX348" fmla="*/ 284022 w 896127"/>
                <a:gd name="connsiteY348" fmla="*/ 57961 h 954776"/>
                <a:gd name="connsiteX349" fmla="*/ 51352 w 896127"/>
                <a:gd name="connsiteY349" fmla="*/ 644981 h 954776"/>
                <a:gd name="connsiteX350" fmla="*/ 54416 w 896127"/>
                <a:gd name="connsiteY350" fmla="*/ 642507 h 954776"/>
                <a:gd name="connsiteX351" fmla="*/ 55171 w 896127"/>
                <a:gd name="connsiteY351" fmla="*/ 644512 h 954776"/>
                <a:gd name="connsiteX352" fmla="*/ 51352 w 896127"/>
                <a:gd name="connsiteY352" fmla="*/ 644981 h 954776"/>
                <a:gd name="connsiteX353" fmla="*/ 271485 w 896127"/>
                <a:gd name="connsiteY353" fmla="*/ 890840 h 954776"/>
                <a:gd name="connsiteX354" fmla="*/ 272134 w 896127"/>
                <a:gd name="connsiteY354" fmla="*/ 886056 h 954776"/>
                <a:gd name="connsiteX355" fmla="*/ 272017 w 896127"/>
                <a:gd name="connsiteY355" fmla="*/ 884387 h 954776"/>
                <a:gd name="connsiteX356" fmla="*/ 275921 w 896127"/>
                <a:gd name="connsiteY356" fmla="*/ 886248 h 954776"/>
                <a:gd name="connsiteX357" fmla="*/ 271485 w 896127"/>
                <a:gd name="connsiteY357" fmla="*/ 890840 h 954776"/>
                <a:gd name="connsiteX358" fmla="*/ 476576 w 896127"/>
                <a:gd name="connsiteY358" fmla="*/ 928655 h 954776"/>
                <a:gd name="connsiteX359" fmla="*/ 474502 w 896127"/>
                <a:gd name="connsiteY359" fmla="*/ 924596 h 954776"/>
                <a:gd name="connsiteX360" fmla="*/ 478417 w 896127"/>
                <a:gd name="connsiteY360" fmla="*/ 924282 h 954776"/>
                <a:gd name="connsiteX361" fmla="*/ 476576 w 896127"/>
                <a:gd name="connsiteY361" fmla="*/ 928655 h 954776"/>
                <a:gd name="connsiteX362" fmla="*/ 546578 w 896127"/>
                <a:gd name="connsiteY362" fmla="*/ 917728 h 954776"/>
                <a:gd name="connsiteX363" fmla="*/ 546589 w 896127"/>
                <a:gd name="connsiteY363" fmla="*/ 917728 h 954776"/>
                <a:gd name="connsiteX364" fmla="*/ 547270 w 896127"/>
                <a:gd name="connsiteY364" fmla="*/ 917653 h 954776"/>
                <a:gd name="connsiteX365" fmla="*/ 547227 w 896127"/>
                <a:gd name="connsiteY365" fmla="*/ 918048 h 954776"/>
                <a:gd name="connsiteX366" fmla="*/ 547334 w 896127"/>
                <a:gd name="connsiteY366" fmla="*/ 919141 h 954776"/>
                <a:gd name="connsiteX367" fmla="*/ 546578 w 896127"/>
                <a:gd name="connsiteY367" fmla="*/ 917728 h 954776"/>
                <a:gd name="connsiteX368" fmla="*/ 582183 w 896127"/>
                <a:gd name="connsiteY368" fmla="*/ 903367 h 954776"/>
                <a:gd name="connsiteX369" fmla="*/ 581694 w 896127"/>
                <a:gd name="connsiteY369" fmla="*/ 907489 h 954776"/>
                <a:gd name="connsiteX370" fmla="*/ 581976 w 896127"/>
                <a:gd name="connsiteY370" fmla="*/ 910310 h 954776"/>
                <a:gd name="connsiteX371" fmla="*/ 578098 w 896127"/>
                <a:gd name="connsiteY371" fmla="*/ 904614 h 954776"/>
                <a:gd name="connsiteX372" fmla="*/ 581848 w 896127"/>
                <a:gd name="connsiteY372" fmla="*/ 903281 h 954776"/>
                <a:gd name="connsiteX373" fmla="*/ 582183 w 896127"/>
                <a:gd name="connsiteY373" fmla="*/ 903367 h 95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896127" h="954776">
                  <a:moveTo>
                    <a:pt x="896359" y="455693"/>
                  </a:moveTo>
                  <a:cubicBezTo>
                    <a:pt x="896359" y="445091"/>
                    <a:pt x="888355" y="436495"/>
                    <a:pt x="878488" y="436495"/>
                  </a:cubicBezTo>
                  <a:cubicBezTo>
                    <a:pt x="876680" y="436495"/>
                    <a:pt x="874962" y="436841"/>
                    <a:pt x="873329" y="437396"/>
                  </a:cubicBezTo>
                  <a:cubicBezTo>
                    <a:pt x="873275" y="436777"/>
                    <a:pt x="873249" y="436153"/>
                    <a:pt x="873196" y="435529"/>
                  </a:cubicBezTo>
                  <a:cubicBezTo>
                    <a:pt x="874876" y="436095"/>
                    <a:pt x="876632" y="436489"/>
                    <a:pt x="878488" y="436489"/>
                  </a:cubicBezTo>
                  <a:cubicBezTo>
                    <a:pt x="888355" y="436489"/>
                    <a:pt x="896359" y="427898"/>
                    <a:pt x="896359" y="417291"/>
                  </a:cubicBezTo>
                  <a:cubicBezTo>
                    <a:pt x="896359" y="406684"/>
                    <a:pt x="888355" y="398093"/>
                    <a:pt x="878488" y="398093"/>
                  </a:cubicBezTo>
                  <a:cubicBezTo>
                    <a:pt x="874919" y="398093"/>
                    <a:pt x="871627" y="399255"/>
                    <a:pt x="868850" y="401207"/>
                  </a:cubicBezTo>
                  <a:cubicBezTo>
                    <a:pt x="868499" y="399037"/>
                    <a:pt x="868132" y="396872"/>
                    <a:pt x="867749" y="394717"/>
                  </a:cubicBezTo>
                  <a:cubicBezTo>
                    <a:pt x="868249" y="394760"/>
                    <a:pt x="868722" y="394893"/>
                    <a:pt x="869228" y="394893"/>
                  </a:cubicBezTo>
                  <a:cubicBezTo>
                    <a:pt x="879275" y="394893"/>
                    <a:pt x="887418" y="386302"/>
                    <a:pt x="887418" y="375695"/>
                  </a:cubicBezTo>
                  <a:cubicBezTo>
                    <a:pt x="887418" y="365472"/>
                    <a:pt x="879823" y="357190"/>
                    <a:pt x="870276" y="356609"/>
                  </a:cubicBezTo>
                  <a:cubicBezTo>
                    <a:pt x="875206" y="353191"/>
                    <a:pt x="878483" y="347266"/>
                    <a:pt x="878483" y="340499"/>
                  </a:cubicBezTo>
                  <a:cubicBezTo>
                    <a:pt x="878483" y="329897"/>
                    <a:pt x="870478" y="321300"/>
                    <a:pt x="860611" y="321300"/>
                  </a:cubicBezTo>
                  <a:cubicBezTo>
                    <a:pt x="857048" y="321300"/>
                    <a:pt x="853750" y="322452"/>
                    <a:pt x="850963" y="324383"/>
                  </a:cubicBezTo>
                  <a:cubicBezTo>
                    <a:pt x="850261" y="323327"/>
                    <a:pt x="849447" y="322383"/>
                    <a:pt x="848580" y="321492"/>
                  </a:cubicBezTo>
                  <a:cubicBezTo>
                    <a:pt x="848335" y="320799"/>
                    <a:pt x="848053" y="320127"/>
                    <a:pt x="847809" y="319434"/>
                  </a:cubicBezTo>
                  <a:cubicBezTo>
                    <a:pt x="855840" y="317525"/>
                    <a:pt x="861888" y="309845"/>
                    <a:pt x="861888" y="300502"/>
                  </a:cubicBezTo>
                  <a:cubicBezTo>
                    <a:pt x="861888" y="289725"/>
                    <a:pt x="853888" y="280984"/>
                    <a:pt x="844016" y="280984"/>
                  </a:cubicBezTo>
                  <a:cubicBezTo>
                    <a:pt x="840181" y="280984"/>
                    <a:pt x="836660" y="282350"/>
                    <a:pt x="833751" y="284600"/>
                  </a:cubicBezTo>
                  <a:cubicBezTo>
                    <a:pt x="833166" y="283299"/>
                    <a:pt x="832549" y="282019"/>
                    <a:pt x="831948" y="280728"/>
                  </a:cubicBezTo>
                  <a:cubicBezTo>
                    <a:pt x="840192" y="279470"/>
                    <a:pt x="846569" y="271657"/>
                    <a:pt x="846569" y="262106"/>
                  </a:cubicBezTo>
                  <a:cubicBezTo>
                    <a:pt x="846569" y="251680"/>
                    <a:pt x="838995" y="243228"/>
                    <a:pt x="829655" y="243228"/>
                  </a:cubicBezTo>
                  <a:cubicBezTo>
                    <a:pt x="824256" y="243228"/>
                    <a:pt x="819523" y="246097"/>
                    <a:pt x="816443" y="250497"/>
                  </a:cubicBezTo>
                  <a:cubicBezTo>
                    <a:pt x="815470" y="248758"/>
                    <a:pt x="814566" y="246966"/>
                    <a:pt x="813576" y="245244"/>
                  </a:cubicBezTo>
                  <a:cubicBezTo>
                    <a:pt x="821443" y="243505"/>
                    <a:pt x="827421" y="236045"/>
                    <a:pt x="827421" y="226910"/>
                  </a:cubicBezTo>
                  <a:cubicBezTo>
                    <a:pt x="827421" y="216484"/>
                    <a:pt x="819709" y="208031"/>
                    <a:pt x="810193" y="208031"/>
                  </a:cubicBezTo>
                  <a:cubicBezTo>
                    <a:pt x="804050" y="208031"/>
                    <a:pt x="798699" y="211578"/>
                    <a:pt x="795646" y="216873"/>
                  </a:cubicBezTo>
                  <a:cubicBezTo>
                    <a:pt x="793540" y="213775"/>
                    <a:pt x="791455" y="210660"/>
                    <a:pt x="789274" y="207626"/>
                  </a:cubicBezTo>
                  <a:cubicBezTo>
                    <a:pt x="797189" y="205861"/>
                    <a:pt x="803172" y="197995"/>
                    <a:pt x="803172" y="188513"/>
                  </a:cubicBezTo>
                  <a:cubicBezTo>
                    <a:pt x="803172" y="177736"/>
                    <a:pt x="795460" y="168995"/>
                    <a:pt x="785939" y="168995"/>
                  </a:cubicBezTo>
                  <a:cubicBezTo>
                    <a:pt x="778328" y="168995"/>
                    <a:pt x="771945" y="174621"/>
                    <a:pt x="769663" y="182375"/>
                  </a:cubicBezTo>
                  <a:cubicBezTo>
                    <a:pt x="768509" y="180994"/>
                    <a:pt x="767403" y="179575"/>
                    <a:pt x="766233" y="178210"/>
                  </a:cubicBezTo>
                  <a:cubicBezTo>
                    <a:pt x="773195" y="175746"/>
                    <a:pt x="778280" y="168601"/>
                    <a:pt x="778280" y="160031"/>
                  </a:cubicBezTo>
                  <a:cubicBezTo>
                    <a:pt x="778280" y="149429"/>
                    <a:pt x="770562" y="140833"/>
                    <a:pt x="761047" y="140833"/>
                  </a:cubicBezTo>
                  <a:cubicBezTo>
                    <a:pt x="753201" y="140833"/>
                    <a:pt x="746659" y="146704"/>
                    <a:pt x="744569" y="154693"/>
                  </a:cubicBezTo>
                  <a:cubicBezTo>
                    <a:pt x="742654" y="152751"/>
                    <a:pt x="740750" y="150805"/>
                    <a:pt x="738798" y="148901"/>
                  </a:cubicBezTo>
                  <a:cubicBezTo>
                    <a:pt x="745744" y="146555"/>
                    <a:pt x="750834" y="139435"/>
                    <a:pt x="750834" y="130914"/>
                  </a:cubicBezTo>
                  <a:cubicBezTo>
                    <a:pt x="750834" y="120488"/>
                    <a:pt x="743260" y="112035"/>
                    <a:pt x="733920" y="112035"/>
                  </a:cubicBezTo>
                  <a:cubicBezTo>
                    <a:pt x="729437" y="112035"/>
                    <a:pt x="725394" y="114014"/>
                    <a:pt x="722368" y="117187"/>
                  </a:cubicBezTo>
                  <a:cubicBezTo>
                    <a:pt x="723405" y="114835"/>
                    <a:pt x="724027" y="112238"/>
                    <a:pt x="724027" y="109476"/>
                  </a:cubicBezTo>
                  <a:cubicBezTo>
                    <a:pt x="724027" y="99226"/>
                    <a:pt x="716028" y="90917"/>
                    <a:pt x="706156" y="90917"/>
                  </a:cubicBezTo>
                  <a:cubicBezTo>
                    <a:pt x="698151" y="90917"/>
                    <a:pt x="691454" y="96421"/>
                    <a:pt x="689183" y="103956"/>
                  </a:cubicBezTo>
                  <a:cubicBezTo>
                    <a:pt x="687859" y="103076"/>
                    <a:pt x="686433" y="102388"/>
                    <a:pt x="684933" y="101834"/>
                  </a:cubicBezTo>
                  <a:cubicBezTo>
                    <a:pt x="689657" y="98549"/>
                    <a:pt x="692758" y="93024"/>
                    <a:pt x="692758" y="86758"/>
                  </a:cubicBezTo>
                  <a:cubicBezTo>
                    <a:pt x="692758" y="76684"/>
                    <a:pt x="684753" y="68520"/>
                    <a:pt x="674886" y="68520"/>
                  </a:cubicBezTo>
                  <a:cubicBezTo>
                    <a:pt x="666466" y="68520"/>
                    <a:pt x="659451" y="74487"/>
                    <a:pt x="657562" y="82492"/>
                  </a:cubicBezTo>
                  <a:cubicBezTo>
                    <a:pt x="656866" y="81841"/>
                    <a:pt x="656179" y="81174"/>
                    <a:pt x="655408" y="80625"/>
                  </a:cubicBezTo>
                  <a:cubicBezTo>
                    <a:pt x="658754" y="77308"/>
                    <a:pt x="660844" y="72690"/>
                    <a:pt x="660844" y="67560"/>
                  </a:cubicBezTo>
                  <a:cubicBezTo>
                    <a:pt x="660844" y="57486"/>
                    <a:pt x="652839" y="49321"/>
                    <a:pt x="642973" y="49321"/>
                  </a:cubicBezTo>
                  <a:cubicBezTo>
                    <a:pt x="633106" y="49321"/>
                    <a:pt x="625106" y="57486"/>
                    <a:pt x="625106" y="67560"/>
                  </a:cubicBezTo>
                  <a:cubicBezTo>
                    <a:pt x="625106" y="68200"/>
                    <a:pt x="625245" y="68802"/>
                    <a:pt x="625309" y="69426"/>
                  </a:cubicBezTo>
                  <a:cubicBezTo>
                    <a:pt x="624208" y="68898"/>
                    <a:pt x="623107" y="68365"/>
                    <a:pt x="622000" y="67853"/>
                  </a:cubicBezTo>
                  <a:cubicBezTo>
                    <a:pt x="621649" y="66973"/>
                    <a:pt x="621250" y="66120"/>
                    <a:pt x="620814" y="65304"/>
                  </a:cubicBezTo>
                  <a:cubicBezTo>
                    <a:pt x="625330" y="62014"/>
                    <a:pt x="628292" y="56521"/>
                    <a:pt x="628292" y="50287"/>
                  </a:cubicBezTo>
                  <a:cubicBezTo>
                    <a:pt x="628292" y="40213"/>
                    <a:pt x="620580" y="32048"/>
                    <a:pt x="611059" y="32048"/>
                  </a:cubicBezTo>
                  <a:cubicBezTo>
                    <a:pt x="605107" y="32048"/>
                    <a:pt x="599858" y="35248"/>
                    <a:pt x="596762" y="40106"/>
                  </a:cubicBezTo>
                  <a:cubicBezTo>
                    <a:pt x="596884" y="39248"/>
                    <a:pt x="597023" y="38389"/>
                    <a:pt x="597023" y="37493"/>
                  </a:cubicBezTo>
                  <a:cubicBezTo>
                    <a:pt x="597023" y="27420"/>
                    <a:pt x="589018" y="19255"/>
                    <a:pt x="579151" y="19255"/>
                  </a:cubicBezTo>
                  <a:cubicBezTo>
                    <a:pt x="571237" y="19255"/>
                    <a:pt x="564599" y="24545"/>
                    <a:pt x="562248" y="31824"/>
                  </a:cubicBezTo>
                  <a:cubicBezTo>
                    <a:pt x="562418" y="30747"/>
                    <a:pt x="562556" y="29659"/>
                    <a:pt x="562556" y="28529"/>
                  </a:cubicBezTo>
                  <a:cubicBezTo>
                    <a:pt x="562556" y="17751"/>
                    <a:pt x="554557" y="9011"/>
                    <a:pt x="544690" y="9011"/>
                  </a:cubicBezTo>
                  <a:cubicBezTo>
                    <a:pt x="534818" y="9011"/>
                    <a:pt x="526819" y="17751"/>
                    <a:pt x="526819" y="28529"/>
                  </a:cubicBezTo>
                  <a:cubicBezTo>
                    <a:pt x="526819" y="29462"/>
                    <a:pt x="526952" y="30353"/>
                    <a:pt x="527069" y="31249"/>
                  </a:cubicBezTo>
                  <a:cubicBezTo>
                    <a:pt x="526590" y="30993"/>
                    <a:pt x="526117" y="30721"/>
                    <a:pt x="525622" y="30502"/>
                  </a:cubicBezTo>
                  <a:cubicBezTo>
                    <a:pt x="526367" y="28390"/>
                    <a:pt x="526824" y="26124"/>
                    <a:pt x="526824" y="23729"/>
                  </a:cubicBezTo>
                  <a:cubicBezTo>
                    <a:pt x="526824" y="13128"/>
                    <a:pt x="518824" y="4531"/>
                    <a:pt x="508952" y="4531"/>
                  </a:cubicBezTo>
                  <a:cubicBezTo>
                    <a:pt x="501144" y="4531"/>
                    <a:pt x="494581" y="9944"/>
                    <a:pt x="492150" y="17437"/>
                  </a:cubicBezTo>
                  <a:cubicBezTo>
                    <a:pt x="491102" y="8381"/>
                    <a:pt x="483640" y="1326"/>
                    <a:pt x="474491" y="1326"/>
                  </a:cubicBezTo>
                  <a:cubicBezTo>
                    <a:pt x="464625" y="1326"/>
                    <a:pt x="456620" y="9491"/>
                    <a:pt x="456620" y="19564"/>
                  </a:cubicBezTo>
                  <a:cubicBezTo>
                    <a:pt x="456620" y="23345"/>
                    <a:pt x="457779" y="26833"/>
                    <a:pt x="459715" y="29745"/>
                  </a:cubicBezTo>
                  <a:cubicBezTo>
                    <a:pt x="457189" y="29686"/>
                    <a:pt x="454689" y="29558"/>
                    <a:pt x="452157" y="29542"/>
                  </a:cubicBezTo>
                  <a:cubicBezTo>
                    <a:pt x="454104" y="26502"/>
                    <a:pt x="455349" y="22892"/>
                    <a:pt x="455349" y="18919"/>
                  </a:cubicBezTo>
                  <a:cubicBezTo>
                    <a:pt x="455349" y="8493"/>
                    <a:pt x="447487" y="41"/>
                    <a:pt x="437791" y="41"/>
                  </a:cubicBezTo>
                  <a:cubicBezTo>
                    <a:pt x="428100" y="41"/>
                    <a:pt x="420239" y="8493"/>
                    <a:pt x="420239" y="18919"/>
                  </a:cubicBezTo>
                  <a:cubicBezTo>
                    <a:pt x="420239" y="21719"/>
                    <a:pt x="420840" y="24353"/>
                    <a:pt x="421861" y="26742"/>
                  </a:cubicBezTo>
                  <a:cubicBezTo>
                    <a:pt x="420712" y="27249"/>
                    <a:pt x="419632" y="27884"/>
                    <a:pt x="418600" y="28587"/>
                  </a:cubicBezTo>
                  <a:cubicBezTo>
                    <a:pt x="419622" y="26129"/>
                    <a:pt x="420244" y="23415"/>
                    <a:pt x="420244" y="20519"/>
                  </a:cubicBezTo>
                  <a:cubicBezTo>
                    <a:pt x="420244" y="9917"/>
                    <a:pt x="412532" y="1321"/>
                    <a:pt x="403011" y="1321"/>
                  </a:cubicBezTo>
                  <a:cubicBezTo>
                    <a:pt x="394485" y="1321"/>
                    <a:pt x="387458" y="8232"/>
                    <a:pt x="386070" y="17287"/>
                  </a:cubicBezTo>
                  <a:cubicBezTo>
                    <a:pt x="383235" y="10541"/>
                    <a:pt x="377033" y="5816"/>
                    <a:pt x="369789" y="5816"/>
                  </a:cubicBezTo>
                  <a:cubicBezTo>
                    <a:pt x="359917" y="5816"/>
                    <a:pt x="351917" y="14557"/>
                    <a:pt x="351917" y="25334"/>
                  </a:cubicBezTo>
                  <a:cubicBezTo>
                    <a:pt x="351917" y="31249"/>
                    <a:pt x="354375" y="36475"/>
                    <a:pt x="358194" y="40026"/>
                  </a:cubicBezTo>
                  <a:cubicBezTo>
                    <a:pt x="357630" y="40154"/>
                    <a:pt x="357071" y="40304"/>
                    <a:pt x="356513" y="40437"/>
                  </a:cubicBezTo>
                  <a:cubicBezTo>
                    <a:pt x="354970" y="39568"/>
                    <a:pt x="353322" y="38890"/>
                    <a:pt x="351582" y="38453"/>
                  </a:cubicBezTo>
                  <a:cubicBezTo>
                    <a:pt x="351790" y="37312"/>
                    <a:pt x="351917" y="36139"/>
                    <a:pt x="351917" y="34933"/>
                  </a:cubicBezTo>
                  <a:cubicBezTo>
                    <a:pt x="351917" y="24508"/>
                    <a:pt x="343912" y="16055"/>
                    <a:pt x="334046" y="16055"/>
                  </a:cubicBezTo>
                  <a:cubicBezTo>
                    <a:pt x="324179" y="16055"/>
                    <a:pt x="316174" y="24508"/>
                    <a:pt x="316174" y="34933"/>
                  </a:cubicBezTo>
                  <a:cubicBezTo>
                    <a:pt x="316174" y="40954"/>
                    <a:pt x="318855" y="46292"/>
                    <a:pt x="323009" y="49743"/>
                  </a:cubicBezTo>
                  <a:cubicBezTo>
                    <a:pt x="320403" y="50601"/>
                    <a:pt x="317850" y="51593"/>
                    <a:pt x="315260" y="52505"/>
                  </a:cubicBezTo>
                  <a:cubicBezTo>
                    <a:pt x="315802" y="50788"/>
                    <a:pt x="316174" y="48996"/>
                    <a:pt x="316174" y="47092"/>
                  </a:cubicBezTo>
                  <a:cubicBezTo>
                    <a:pt x="316174" y="37019"/>
                    <a:pt x="308170" y="28854"/>
                    <a:pt x="298303" y="28854"/>
                  </a:cubicBezTo>
                  <a:cubicBezTo>
                    <a:pt x="288436" y="28854"/>
                    <a:pt x="280431" y="37019"/>
                    <a:pt x="280431" y="47092"/>
                  </a:cubicBezTo>
                  <a:cubicBezTo>
                    <a:pt x="280431" y="47679"/>
                    <a:pt x="280543" y="48234"/>
                    <a:pt x="280602" y="48809"/>
                  </a:cubicBezTo>
                  <a:cubicBezTo>
                    <a:pt x="277336" y="44101"/>
                    <a:pt x="272214" y="41013"/>
                    <a:pt x="266390" y="41013"/>
                  </a:cubicBezTo>
                  <a:cubicBezTo>
                    <a:pt x="256523" y="41013"/>
                    <a:pt x="248518" y="49753"/>
                    <a:pt x="248518" y="60531"/>
                  </a:cubicBezTo>
                  <a:cubicBezTo>
                    <a:pt x="248518" y="66258"/>
                    <a:pt x="250821" y="71362"/>
                    <a:pt x="254417" y="74935"/>
                  </a:cubicBezTo>
                  <a:cubicBezTo>
                    <a:pt x="252949" y="75863"/>
                    <a:pt x="251555" y="76919"/>
                    <a:pt x="250342" y="78188"/>
                  </a:cubicBezTo>
                  <a:cubicBezTo>
                    <a:pt x="249858" y="68546"/>
                    <a:pt x="241976" y="60856"/>
                    <a:pt x="232242" y="60856"/>
                  </a:cubicBezTo>
                  <a:cubicBezTo>
                    <a:pt x="222195" y="60856"/>
                    <a:pt x="214052" y="69021"/>
                    <a:pt x="214052" y="79095"/>
                  </a:cubicBezTo>
                  <a:cubicBezTo>
                    <a:pt x="214052" y="81980"/>
                    <a:pt x="214786" y="84673"/>
                    <a:pt x="215972" y="87099"/>
                  </a:cubicBezTo>
                  <a:cubicBezTo>
                    <a:pt x="212956" y="84726"/>
                    <a:pt x="209211" y="83254"/>
                    <a:pt x="205111" y="83254"/>
                  </a:cubicBezTo>
                  <a:cubicBezTo>
                    <a:pt x="195244" y="83254"/>
                    <a:pt x="187244" y="91419"/>
                    <a:pt x="187244" y="101492"/>
                  </a:cubicBezTo>
                  <a:cubicBezTo>
                    <a:pt x="187244" y="108430"/>
                    <a:pt x="191090" y="114392"/>
                    <a:pt x="196675" y="117480"/>
                  </a:cubicBezTo>
                  <a:cubicBezTo>
                    <a:pt x="195340" y="118525"/>
                    <a:pt x="194026" y="119597"/>
                    <a:pt x="192707" y="120659"/>
                  </a:cubicBezTo>
                  <a:cubicBezTo>
                    <a:pt x="191351" y="111801"/>
                    <a:pt x="184021" y="105012"/>
                    <a:pt x="175112" y="105012"/>
                  </a:cubicBezTo>
                  <a:cubicBezTo>
                    <a:pt x="165245" y="105012"/>
                    <a:pt x="157246" y="113321"/>
                    <a:pt x="157246" y="123570"/>
                  </a:cubicBezTo>
                  <a:cubicBezTo>
                    <a:pt x="157246" y="131655"/>
                    <a:pt x="162267" y="138417"/>
                    <a:pt x="169219" y="140945"/>
                  </a:cubicBezTo>
                  <a:cubicBezTo>
                    <a:pt x="167735" y="142320"/>
                    <a:pt x="166198" y="143643"/>
                    <a:pt x="164724" y="145045"/>
                  </a:cubicBezTo>
                  <a:cubicBezTo>
                    <a:pt x="161985" y="138438"/>
                    <a:pt x="155671" y="133809"/>
                    <a:pt x="148305" y="133809"/>
                  </a:cubicBezTo>
                  <a:cubicBezTo>
                    <a:pt x="138438" y="133809"/>
                    <a:pt x="130439" y="142123"/>
                    <a:pt x="130439" y="152367"/>
                  </a:cubicBezTo>
                  <a:cubicBezTo>
                    <a:pt x="130439" y="159999"/>
                    <a:pt x="134917" y="166473"/>
                    <a:pt x="141252" y="169315"/>
                  </a:cubicBezTo>
                  <a:cubicBezTo>
                    <a:pt x="139694" y="171043"/>
                    <a:pt x="138098" y="172739"/>
                    <a:pt x="136566" y="174493"/>
                  </a:cubicBezTo>
                  <a:cubicBezTo>
                    <a:pt x="133837" y="167881"/>
                    <a:pt x="127705" y="163252"/>
                    <a:pt x="120540" y="163252"/>
                  </a:cubicBezTo>
                  <a:cubicBezTo>
                    <a:pt x="110849" y="163252"/>
                    <a:pt x="102988" y="171704"/>
                    <a:pt x="102988" y="182130"/>
                  </a:cubicBezTo>
                  <a:cubicBezTo>
                    <a:pt x="102988" y="188919"/>
                    <a:pt x="106355" y="194827"/>
                    <a:pt x="111354" y="198150"/>
                  </a:cubicBezTo>
                  <a:cubicBezTo>
                    <a:pt x="111232" y="198432"/>
                    <a:pt x="111094" y="198704"/>
                    <a:pt x="110987" y="198992"/>
                  </a:cubicBezTo>
                  <a:cubicBezTo>
                    <a:pt x="107711" y="194785"/>
                    <a:pt x="102802" y="192044"/>
                    <a:pt x="97243" y="192044"/>
                  </a:cubicBezTo>
                  <a:cubicBezTo>
                    <a:pt x="87377" y="192044"/>
                    <a:pt x="79372" y="200496"/>
                    <a:pt x="79372" y="210922"/>
                  </a:cubicBezTo>
                  <a:cubicBezTo>
                    <a:pt x="79372" y="219534"/>
                    <a:pt x="84866" y="226718"/>
                    <a:pt x="92329" y="228984"/>
                  </a:cubicBezTo>
                  <a:cubicBezTo>
                    <a:pt x="91802" y="229560"/>
                    <a:pt x="91345" y="230211"/>
                    <a:pt x="90887" y="230845"/>
                  </a:cubicBezTo>
                  <a:cubicBezTo>
                    <a:pt x="87643" y="227443"/>
                    <a:pt x="83122" y="225320"/>
                    <a:pt x="78101" y="225320"/>
                  </a:cubicBezTo>
                  <a:cubicBezTo>
                    <a:pt x="68234" y="225320"/>
                    <a:pt x="60235" y="233485"/>
                    <a:pt x="60235" y="243559"/>
                  </a:cubicBezTo>
                  <a:cubicBezTo>
                    <a:pt x="60235" y="253259"/>
                    <a:pt x="67676" y="261120"/>
                    <a:pt x="77048" y="261685"/>
                  </a:cubicBezTo>
                  <a:cubicBezTo>
                    <a:pt x="76489" y="262757"/>
                    <a:pt x="75904" y="263813"/>
                    <a:pt x="75356" y="264890"/>
                  </a:cubicBezTo>
                  <a:cubicBezTo>
                    <a:pt x="74675" y="265316"/>
                    <a:pt x="73989" y="265738"/>
                    <a:pt x="73356" y="266239"/>
                  </a:cubicBezTo>
                  <a:cubicBezTo>
                    <a:pt x="70213" y="262730"/>
                    <a:pt x="65798" y="260517"/>
                    <a:pt x="60873" y="260517"/>
                  </a:cubicBezTo>
                  <a:cubicBezTo>
                    <a:pt x="51352" y="260517"/>
                    <a:pt x="43640" y="268681"/>
                    <a:pt x="43640" y="278755"/>
                  </a:cubicBezTo>
                  <a:cubicBezTo>
                    <a:pt x="43640" y="288712"/>
                    <a:pt x="51182" y="296769"/>
                    <a:pt x="60543" y="296961"/>
                  </a:cubicBezTo>
                  <a:cubicBezTo>
                    <a:pt x="59692" y="298993"/>
                    <a:pt x="58761" y="300982"/>
                    <a:pt x="57942" y="303030"/>
                  </a:cubicBezTo>
                  <a:cubicBezTo>
                    <a:pt x="54900" y="300470"/>
                    <a:pt x="51054" y="298919"/>
                    <a:pt x="46831" y="298919"/>
                  </a:cubicBezTo>
                  <a:cubicBezTo>
                    <a:pt x="36964" y="298919"/>
                    <a:pt x="28965" y="307232"/>
                    <a:pt x="28965" y="317477"/>
                  </a:cubicBezTo>
                  <a:cubicBezTo>
                    <a:pt x="28965" y="327529"/>
                    <a:pt x="36667" y="335662"/>
                    <a:pt x="46272" y="335976"/>
                  </a:cubicBezTo>
                  <a:cubicBezTo>
                    <a:pt x="46033" y="336728"/>
                    <a:pt x="45783" y="337475"/>
                    <a:pt x="45549" y="338232"/>
                  </a:cubicBezTo>
                  <a:cubicBezTo>
                    <a:pt x="43065" y="336835"/>
                    <a:pt x="40251" y="336024"/>
                    <a:pt x="37252" y="336024"/>
                  </a:cubicBezTo>
                  <a:cubicBezTo>
                    <a:pt x="27385" y="336024"/>
                    <a:pt x="19380" y="344477"/>
                    <a:pt x="19380" y="354902"/>
                  </a:cubicBezTo>
                  <a:cubicBezTo>
                    <a:pt x="19380" y="362203"/>
                    <a:pt x="23348" y="368464"/>
                    <a:pt x="29087" y="371605"/>
                  </a:cubicBezTo>
                  <a:cubicBezTo>
                    <a:pt x="27912" y="371360"/>
                    <a:pt x="26694" y="371226"/>
                    <a:pt x="25444" y="371226"/>
                  </a:cubicBezTo>
                  <a:cubicBezTo>
                    <a:pt x="15396" y="371226"/>
                    <a:pt x="7253" y="379679"/>
                    <a:pt x="7253" y="390104"/>
                  </a:cubicBezTo>
                  <a:cubicBezTo>
                    <a:pt x="7253" y="400530"/>
                    <a:pt x="15396" y="408983"/>
                    <a:pt x="25444" y="408983"/>
                  </a:cubicBezTo>
                  <a:cubicBezTo>
                    <a:pt x="26396" y="408983"/>
                    <a:pt x="27305" y="408839"/>
                    <a:pt x="28215" y="408695"/>
                  </a:cubicBezTo>
                  <a:cubicBezTo>
                    <a:pt x="27598" y="409942"/>
                    <a:pt x="27103" y="411254"/>
                    <a:pt x="26715" y="412630"/>
                  </a:cubicBezTo>
                  <a:cubicBezTo>
                    <a:pt x="24470" y="411537"/>
                    <a:pt x="22002" y="410897"/>
                    <a:pt x="19380" y="410897"/>
                  </a:cubicBezTo>
                  <a:cubicBezTo>
                    <a:pt x="9514" y="410897"/>
                    <a:pt x="1514" y="419494"/>
                    <a:pt x="1514" y="430100"/>
                  </a:cubicBezTo>
                  <a:cubicBezTo>
                    <a:pt x="1514" y="440702"/>
                    <a:pt x="9514" y="449299"/>
                    <a:pt x="19380" y="449299"/>
                  </a:cubicBezTo>
                  <a:cubicBezTo>
                    <a:pt x="21534" y="449299"/>
                    <a:pt x="23582" y="448845"/>
                    <a:pt x="25492" y="448093"/>
                  </a:cubicBezTo>
                  <a:cubicBezTo>
                    <a:pt x="25433" y="449011"/>
                    <a:pt x="25348" y="449923"/>
                    <a:pt x="25295" y="450845"/>
                  </a:cubicBezTo>
                  <a:cubicBezTo>
                    <a:pt x="23274" y="449885"/>
                    <a:pt x="21082" y="449293"/>
                    <a:pt x="18747" y="449293"/>
                  </a:cubicBezTo>
                  <a:cubicBezTo>
                    <a:pt x="9226" y="449293"/>
                    <a:pt x="1514" y="457890"/>
                    <a:pt x="1514" y="468491"/>
                  </a:cubicBezTo>
                  <a:cubicBezTo>
                    <a:pt x="1514" y="479093"/>
                    <a:pt x="9226" y="487690"/>
                    <a:pt x="18747" y="487690"/>
                  </a:cubicBezTo>
                  <a:cubicBezTo>
                    <a:pt x="20853" y="487690"/>
                    <a:pt x="22848" y="487215"/>
                    <a:pt x="24699" y="486442"/>
                  </a:cubicBezTo>
                  <a:cubicBezTo>
                    <a:pt x="24742" y="488383"/>
                    <a:pt x="24784" y="490329"/>
                    <a:pt x="24843" y="492270"/>
                  </a:cubicBezTo>
                  <a:cubicBezTo>
                    <a:pt x="22763" y="491385"/>
                    <a:pt x="20492" y="490889"/>
                    <a:pt x="18104" y="490889"/>
                  </a:cubicBezTo>
                  <a:cubicBezTo>
                    <a:pt x="8232" y="490889"/>
                    <a:pt x="232" y="499203"/>
                    <a:pt x="232" y="509447"/>
                  </a:cubicBezTo>
                  <a:cubicBezTo>
                    <a:pt x="232" y="519692"/>
                    <a:pt x="8232" y="528006"/>
                    <a:pt x="18104" y="528006"/>
                  </a:cubicBezTo>
                  <a:cubicBezTo>
                    <a:pt x="21337" y="528006"/>
                    <a:pt x="24337" y="527046"/>
                    <a:pt x="26944" y="525462"/>
                  </a:cubicBezTo>
                  <a:cubicBezTo>
                    <a:pt x="27151" y="527526"/>
                    <a:pt x="27454" y="529558"/>
                    <a:pt x="27688" y="531605"/>
                  </a:cubicBezTo>
                  <a:cubicBezTo>
                    <a:pt x="26545" y="531365"/>
                    <a:pt x="25375" y="531205"/>
                    <a:pt x="24167" y="531205"/>
                  </a:cubicBezTo>
                  <a:cubicBezTo>
                    <a:pt x="14120" y="531205"/>
                    <a:pt x="5977" y="539658"/>
                    <a:pt x="5977" y="550084"/>
                  </a:cubicBezTo>
                  <a:cubicBezTo>
                    <a:pt x="5977" y="560509"/>
                    <a:pt x="14120" y="568962"/>
                    <a:pt x="24167" y="568962"/>
                  </a:cubicBezTo>
                  <a:cubicBezTo>
                    <a:pt x="27358" y="568962"/>
                    <a:pt x="30316" y="568028"/>
                    <a:pt x="32922" y="566519"/>
                  </a:cubicBezTo>
                  <a:cubicBezTo>
                    <a:pt x="33087" y="567389"/>
                    <a:pt x="33257" y="568258"/>
                    <a:pt x="33438" y="569122"/>
                  </a:cubicBezTo>
                  <a:cubicBezTo>
                    <a:pt x="24167" y="569852"/>
                    <a:pt x="16827" y="578177"/>
                    <a:pt x="16827" y="588480"/>
                  </a:cubicBezTo>
                  <a:cubicBezTo>
                    <a:pt x="16827" y="599257"/>
                    <a:pt x="24827" y="607998"/>
                    <a:pt x="34699" y="607998"/>
                  </a:cubicBezTo>
                  <a:cubicBezTo>
                    <a:pt x="36097" y="607998"/>
                    <a:pt x="37443" y="607779"/>
                    <a:pt x="38752" y="607443"/>
                  </a:cubicBezTo>
                  <a:cubicBezTo>
                    <a:pt x="38821" y="608185"/>
                    <a:pt x="38826" y="608931"/>
                    <a:pt x="38959" y="609640"/>
                  </a:cubicBezTo>
                  <a:cubicBezTo>
                    <a:pt x="30715" y="611347"/>
                    <a:pt x="24486" y="619117"/>
                    <a:pt x="24486" y="628471"/>
                  </a:cubicBezTo>
                  <a:cubicBezTo>
                    <a:pt x="24486" y="639072"/>
                    <a:pt x="32486" y="647674"/>
                    <a:pt x="42352" y="647674"/>
                  </a:cubicBezTo>
                  <a:cubicBezTo>
                    <a:pt x="43533" y="647674"/>
                    <a:pt x="44682" y="647535"/>
                    <a:pt x="45794" y="647306"/>
                  </a:cubicBezTo>
                  <a:cubicBezTo>
                    <a:pt x="40672" y="650527"/>
                    <a:pt x="37246" y="656201"/>
                    <a:pt x="37246" y="662713"/>
                  </a:cubicBezTo>
                  <a:cubicBezTo>
                    <a:pt x="37246" y="672792"/>
                    <a:pt x="45390" y="680956"/>
                    <a:pt x="55437" y="680956"/>
                  </a:cubicBezTo>
                  <a:cubicBezTo>
                    <a:pt x="60490" y="680956"/>
                    <a:pt x="65027" y="678866"/>
                    <a:pt x="68298" y="675517"/>
                  </a:cubicBezTo>
                  <a:cubicBezTo>
                    <a:pt x="68670" y="676311"/>
                    <a:pt x="69075" y="677095"/>
                    <a:pt x="69447" y="677884"/>
                  </a:cubicBezTo>
                  <a:cubicBezTo>
                    <a:pt x="60027" y="678583"/>
                    <a:pt x="52565" y="686518"/>
                    <a:pt x="52565" y="696309"/>
                  </a:cubicBezTo>
                  <a:cubicBezTo>
                    <a:pt x="52565" y="706559"/>
                    <a:pt x="60708" y="714862"/>
                    <a:pt x="70755" y="714862"/>
                  </a:cubicBezTo>
                  <a:cubicBezTo>
                    <a:pt x="76553" y="714862"/>
                    <a:pt x="81643" y="712046"/>
                    <a:pt x="84957" y="707722"/>
                  </a:cubicBezTo>
                  <a:cubicBezTo>
                    <a:pt x="85340" y="708388"/>
                    <a:pt x="85685" y="709087"/>
                    <a:pt x="86068" y="709753"/>
                  </a:cubicBezTo>
                  <a:cubicBezTo>
                    <a:pt x="79553" y="712494"/>
                    <a:pt x="74904" y="719448"/>
                    <a:pt x="74904" y="727661"/>
                  </a:cubicBezTo>
                  <a:cubicBezTo>
                    <a:pt x="74904" y="738263"/>
                    <a:pt x="82616" y="746859"/>
                    <a:pt x="92137" y="746859"/>
                  </a:cubicBezTo>
                  <a:cubicBezTo>
                    <a:pt x="97430" y="746859"/>
                    <a:pt x="102073" y="744107"/>
                    <a:pt x="105232" y="739921"/>
                  </a:cubicBezTo>
                  <a:cubicBezTo>
                    <a:pt x="106307" y="741489"/>
                    <a:pt x="107333" y="743105"/>
                    <a:pt x="108424" y="744657"/>
                  </a:cubicBezTo>
                  <a:cubicBezTo>
                    <a:pt x="101217" y="747126"/>
                    <a:pt x="95967" y="754293"/>
                    <a:pt x="95967" y="762858"/>
                  </a:cubicBezTo>
                  <a:cubicBezTo>
                    <a:pt x="95967" y="773459"/>
                    <a:pt x="103967" y="782061"/>
                    <a:pt x="113838" y="782061"/>
                  </a:cubicBezTo>
                  <a:cubicBezTo>
                    <a:pt x="120620" y="782061"/>
                    <a:pt x="126439" y="777944"/>
                    <a:pt x="129465" y="771955"/>
                  </a:cubicBezTo>
                  <a:cubicBezTo>
                    <a:pt x="129880" y="772462"/>
                    <a:pt x="130295" y="772974"/>
                    <a:pt x="130710" y="773475"/>
                  </a:cubicBezTo>
                  <a:cubicBezTo>
                    <a:pt x="131194" y="774270"/>
                    <a:pt x="131614" y="775118"/>
                    <a:pt x="132183" y="775838"/>
                  </a:cubicBezTo>
                  <a:cubicBezTo>
                    <a:pt x="126614" y="778920"/>
                    <a:pt x="122763" y="785090"/>
                    <a:pt x="122763" y="792295"/>
                  </a:cubicBezTo>
                  <a:cubicBezTo>
                    <a:pt x="122763" y="802544"/>
                    <a:pt x="130476" y="810848"/>
                    <a:pt x="139997" y="810848"/>
                  </a:cubicBezTo>
                  <a:cubicBezTo>
                    <a:pt x="146746" y="810848"/>
                    <a:pt x="152528" y="806629"/>
                    <a:pt x="155363" y="800539"/>
                  </a:cubicBezTo>
                  <a:cubicBezTo>
                    <a:pt x="156070" y="801259"/>
                    <a:pt x="156783" y="801968"/>
                    <a:pt x="157491" y="802678"/>
                  </a:cubicBezTo>
                  <a:cubicBezTo>
                    <a:pt x="150980" y="805397"/>
                    <a:pt x="146379" y="811866"/>
                    <a:pt x="146379" y="819481"/>
                  </a:cubicBezTo>
                  <a:cubicBezTo>
                    <a:pt x="146379" y="829555"/>
                    <a:pt x="154379" y="837720"/>
                    <a:pt x="164246" y="837720"/>
                  </a:cubicBezTo>
                  <a:cubicBezTo>
                    <a:pt x="172298" y="837720"/>
                    <a:pt x="179027" y="832248"/>
                    <a:pt x="181261" y="824772"/>
                  </a:cubicBezTo>
                  <a:cubicBezTo>
                    <a:pt x="182761" y="826062"/>
                    <a:pt x="184303" y="827283"/>
                    <a:pt x="185819" y="828547"/>
                  </a:cubicBezTo>
                  <a:cubicBezTo>
                    <a:pt x="179516" y="831502"/>
                    <a:pt x="175091" y="838184"/>
                    <a:pt x="175091" y="846039"/>
                  </a:cubicBezTo>
                  <a:cubicBezTo>
                    <a:pt x="175091" y="856640"/>
                    <a:pt x="183096" y="865237"/>
                    <a:pt x="192962" y="865237"/>
                  </a:cubicBezTo>
                  <a:cubicBezTo>
                    <a:pt x="202238" y="865237"/>
                    <a:pt x="209770" y="857611"/>
                    <a:pt x="210653" y="847900"/>
                  </a:cubicBezTo>
                  <a:cubicBezTo>
                    <a:pt x="211999" y="848865"/>
                    <a:pt x="213360" y="849788"/>
                    <a:pt x="214717" y="850737"/>
                  </a:cubicBezTo>
                  <a:cubicBezTo>
                    <a:pt x="209727" y="854043"/>
                    <a:pt x="206366" y="859984"/>
                    <a:pt x="206366" y="866837"/>
                  </a:cubicBezTo>
                  <a:cubicBezTo>
                    <a:pt x="206366" y="877262"/>
                    <a:pt x="214084" y="885715"/>
                    <a:pt x="223599" y="885715"/>
                  </a:cubicBezTo>
                  <a:cubicBezTo>
                    <a:pt x="231950" y="885715"/>
                    <a:pt x="238907" y="879204"/>
                    <a:pt x="240492" y="870570"/>
                  </a:cubicBezTo>
                  <a:cubicBezTo>
                    <a:pt x="241258" y="870964"/>
                    <a:pt x="242040" y="871300"/>
                    <a:pt x="242848" y="871599"/>
                  </a:cubicBezTo>
                  <a:cubicBezTo>
                    <a:pt x="238923" y="875055"/>
                    <a:pt x="236364" y="880201"/>
                    <a:pt x="236364" y="886035"/>
                  </a:cubicBezTo>
                  <a:cubicBezTo>
                    <a:pt x="236364" y="896461"/>
                    <a:pt x="244364" y="904913"/>
                    <a:pt x="254231" y="904913"/>
                  </a:cubicBezTo>
                  <a:cubicBezTo>
                    <a:pt x="260305" y="904913"/>
                    <a:pt x="265650" y="901697"/>
                    <a:pt x="268884" y="896802"/>
                  </a:cubicBezTo>
                  <a:cubicBezTo>
                    <a:pt x="268528" y="898279"/>
                    <a:pt x="268278" y="899799"/>
                    <a:pt x="268278" y="901388"/>
                  </a:cubicBezTo>
                  <a:cubicBezTo>
                    <a:pt x="268278" y="911462"/>
                    <a:pt x="275852" y="919626"/>
                    <a:pt x="285192" y="919626"/>
                  </a:cubicBezTo>
                  <a:cubicBezTo>
                    <a:pt x="294532" y="919626"/>
                    <a:pt x="302106" y="911462"/>
                    <a:pt x="302106" y="901388"/>
                  </a:cubicBezTo>
                  <a:cubicBezTo>
                    <a:pt x="302106" y="900007"/>
                    <a:pt x="301909" y="898695"/>
                    <a:pt x="301638" y="897415"/>
                  </a:cubicBezTo>
                  <a:cubicBezTo>
                    <a:pt x="303207" y="898028"/>
                    <a:pt x="304787" y="898615"/>
                    <a:pt x="306361" y="899207"/>
                  </a:cubicBezTo>
                  <a:cubicBezTo>
                    <a:pt x="302968" y="902700"/>
                    <a:pt x="300829" y="907676"/>
                    <a:pt x="300829" y="913227"/>
                  </a:cubicBezTo>
                  <a:cubicBezTo>
                    <a:pt x="300829" y="923829"/>
                    <a:pt x="308547" y="932425"/>
                    <a:pt x="318063" y="932425"/>
                  </a:cubicBezTo>
                  <a:cubicBezTo>
                    <a:pt x="327583" y="932425"/>
                    <a:pt x="335296" y="923834"/>
                    <a:pt x="335296" y="913227"/>
                  </a:cubicBezTo>
                  <a:cubicBezTo>
                    <a:pt x="335296" y="912080"/>
                    <a:pt x="335168" y="910976"/>
                    <a:pt x="334993" y="909883"/>
                  </a:cubicBezTo>
                  <a:cubicBezTo>
                    <a:pt x="335865" y="909825"/>
                    <a:pt x="336711" y="909670"/>
                    <a:pt x="337556" y="909510"/>
                  </a:cubicBezTo>
                  <a:cubicBezTo>
                    <a:pt x="338259" y="909713"/>
                    <a:pt x="338950" y="909942"/>
                    <a:pt x="339657" y="910139"/>
                  </a:cubicBezTo>
                  <a:cubicBezTo>
                    <a:pt x="336232" y="913515"/>
                    <a:pt x="334014" y="918181"/>
                    <a:pt x="334014" y="923466"/>
                  </a:cubicBezTo>
                  <a:cubicBezTo>
                    <a:pt x="334014" y="933716"/>
                    <a:pt x="342019" y="942024"/>
                    <a:pt x="351885" y="942024"/>
                  </a:cubicBezTo>
                  <a:cubicBezTo>
                    <a:pt x="358954" y="942024"/>
                    <a:pt x="365013" y="937721"/>
                    <a:pt x="367911" y="931535"/>
                  </a:cubicBezTo>
                  <a:cubicBezTo>
                    <a:pt x="368273" y="941624"/>
                    <a:pt x="376076" y="949698"/>
                    <a:pt x="385719" y="949698"/>
                  </a:cubicBezTo>
                  <a:cubicBezTo>
                    <a:pt x="395586" y="949698"/>
                    <a:pt x="403585" y="941246"/>
                    <a:pt x="403585" y="930820"/>
                  </a:cubicBezTo>
                  <a:cubicBezTo>
                    <a:pt x="403585" y="927807"/>
                    <a:pt x="402888" y="924970"/>
                    <a:pt x="401697" y="922453"/>
                  </a:cubicBezTo>
                  <a:cubicBezTo>
                    <a:pt x="404117" y="922746"/>
                    <a:pt x="406532" y="923039"/>
                    <a:pt x="408968" y="923285"/>
                  </a:cubicBezTo>
                  <a:cubicBezTo>
                    <a:pt x="405697" y="926634"/>
                    <a:pt x="403585" y="931161"/>
                    <a:pt x="403585" y="936265"/>
                  </a:cubicBezTo>
                  <a:cubicBezTo>
                    <a:pt x="403585" y="946514"/>
                    <a:pt x="411728" y="954818"/>
                    <a:pt x="421776" y="954818"/>
                  </a:cubicBezTo>
                  <a:cubicBezTo>
                    <a:pt x="431823" y="954818"/>
                    <a:pt x="439966" y="946509"/>
                    <a:pt x="439966" y="936265"/>
                  </a:cubicBezTo>
                  <a:cubicBezTo>
                    <a:pt x="439966" y="932004"/>
                    <a:pt x="438504" y="928137"/>
                    <a:pt x="436115" y="925018"/>
                  </a:cubicBezTo>
                  <a:cubicBezTo>
                    <a:pt x="438945" y="925119"/>
                    <a:pt x="441775" y="925215"/>
                    <a:pt x="444620" y="925247"/>
                  </a:cubicBezTo>
                  <a:cubicBezTo>
                    <a:pt x="442945" y="928004"/>
                    <a:pt x="441881" y="931177"/>
                    <a:pt x="441881" y="934665"/>
                  </a:cubicBezTo>
                  <a:cubicBezTo>
                    <a:pt x="441881" y="944744"/>
                    <a:pt x="449886" y="952908"/>
                    <a:pt x="459753" y="952908"/>
                  </a:cubicBezTo>
                  <a:cubicBezTo>
                    <a:pt x="467763" y="952908"/>
                    <a:pt x="474465" y="947490"/>
                    <a:pt x="476731" y="940078"/>
                  </a:cubicBezTo>
                  <a:cubicBezTo>
                    <a:pt x="479124" y="947522"/>
                    <a:pt x="485720" y="952908"/>
                    <a:pt x="493576" y="952908"/>
                  </a:cubicBezTo>
                  <a:cubicBezTo>
                    <a:pt x="503442" y="952908"/>
                    <a:pt x="511447" y="944456"/>
                    <a:pt x="511447" y="934030"/>
                  </a:cubicBezTo>
                  <a:cubicBezTo>
                    <a:pt x="511447" y="929657"/>
                    <a:pt x="509984" y="925690"/>
                    <a:pt x="507617" y="922485"/>
                  </a:cubicBezTo>
                  <a:cubicBezTo>
                    <a:pt x="509803" y="922133"/>
                    <a:pt x="511825" y="921343"/>
                    <a:pt x="513723" y="920336"/>
                  </a:cubicBezTo>
                  <a:cubicBezTo>
                    <a:pt x="514048" y="920282"/>
                    <a:pt x="514367" y="920250"/>
                    <a:pt x="514692" y="920202"/>
                  </a:cubicBezTo>
                  <a:cubicBezTo>
                    <a:pt x="513856" y="922309"/>
                    <a:pt x="513362" y="924586"/>
                    <a:pt x="513362" y="926991"/>
                  </a:cubicBezTo>
                  <a:cubicBezTo>
                    <a:pt x="513362" y="937065"/>
                    <a:pt x="521361" y="945229"/>
                    <a:pt x="531228" y="945229"/>
                  </a:cubicBezTo>
                  <a:cubicBezTo>
                    <a:pt x="541095" y="945229"/>
                    <a:pt x="549099" y="937065"/>
                    <a:pt x="549099" y="926991"/>
                  </a:cubicBezTo>
                  <a:cubicBezTo>
                    <a:pt x="549099" y="926703"/>
                    <a:pt x="549030" y="926436"/>
                    <a:pt x="549014" y="926159"/>
                  </a:cubicBezTo>
                  <a:cubicBezTo>
                    <a:pt x="551950" y="932500"/>
                    <a:pt x="558142" y="936915"/>
                    <a:pt x="565370" y="936915"/>
                  </a:cubicBezTo>
                  <a:cubicBezTo>
                    <a:pt x="575417" y="936915"/>
                    <a:pt x="583561" y="928463"/>
                    <a:pt x="583561" y="918037"/>
                  </a:cubicBezTo>
                  <a:cubicBezTo>
                    <a:pt x="583561" y="917019"/>
                    <a:pt x="583422" y="916037"/>
                    <a:pt x="583268" y="915056"/>
                  </a:cubicBezTo>
                  <a:cubicBezTo>
                    <a:pt x="586114" y="921514"/>
                    <a:pt x="592448" y="926036"/>
                    <a:pt x="599836" y="926036"/>
                  </a:cubicBezTo>
                  <a:cubicBezTo>
                    <a:pt x="609884" y="926036"/>
                    <a:pt x="618027" y="917722"/>
                    <a:pt x="618027" y="907478"/>
                  </a:cubicBezTo>
                  <a:cubicBezTo>
                    <a:pt x="618027" y="901164"/>
                    <a:pt x="614905" y="895655"/>
                    <a:pt x="610182" y="892317"/>
                  </a:cubicBezTo>
                  <a:cubicBezTo>
                    <a:pt x="611182" y="891885"/>
                    <a:pt x="612198" y="891501"/>
                    <a:pt x="613192" y="891069"/>
                  </a:cubicBezTo>
                  <a:cubicBezTo>
                    <a:pt x="614517" y="899986"/>
                    <a:pt x="621995" y="906838"/>
                    <a:pt x="631106" y="906838"/>
                  </a:cubicBezTo>
                  <a:cubicBezTo>
                    <a:pt x="641154" y="906838"/>
                    <a:pt x="649297" y="898530"/>
                    <a:pt x="649297" y="888285"/>
                  </a:cubicBezTo>
                  <a:cubicBezTo>
                    <a:pt x="649297" y="883401"/>
                    <a:pt x="647371" y="879028"/>
                    <a:pt x="644345" y="875721"/>
                  </a:cubicBezTo>
                  <a:cubicBezTo>
                    <a:pt x="645292" y="875204"/>
                    <a:pt x="646244" y="874708"/>
                    <a:pt x="647191" y="874185"/>
                  </a:cubicBezTo>
                  <a:cubicBezTo>
                    <a:pt x="648914" y="882617"/>
                    <a:pt x="655759" y="888931"/>
                    <a:pt x="663972" y="888931"/>
                  </a:cubicBezTo>
                  <a:cubicBezTo>
                    <a:pt x="673492" y="888931"/>
                    <a:pt x="681205" y="880478"/>
                    <a:pt x="681205" y="870052"/>
                  </a:cubicBezTo>
                  <a:cubicBezTo>
                    <a:pt x="681205" y="865050"/>
                    <a:pt x="679402" y="860544"/>
                    <a:pt x="676503" y="857163"/>
                  </a:cubicBezTo>
                  <a:cubicBezTo>
                    <a:pt x="676987" y="856630"/>
                    <a:pt x="677407" y="856043"/>
                    <a:pt x="677833" y="855451"/>
                  </a:cubicBezTo>
                  <a:cubicBezTo>
                    <a:pt x="677992" y="855345"/>
                    <a:pt x="678157" y="855233"/>
                    <a:pt x="678317" y="855126"/>
                  </a:cubicBezTo>
                  <a:cubicBezTo>
                    <a:pt x="680598" y="862827"/>
                    <a:pt x="687125" y="868447"/>
                    <a:pt x="694928" y="868447"/>
                  </a:cubicBezTo>
                  <a:cubicBezTo>
                    <a:pt x="704619" y="868447"/>
                    <a:pt x="712480" y="859856"/>
                    <a:pt x="712480" y="849249"/>
                  </a:cubicBezTo>
                  <a:cubicBezTo>
                    <a:pt x="712480" y="843564"/>
                    <a:pt x="710172" y="838504"/>
                    <a:pt x="706581" y="834989"/>
                  </a:cubicBezTo>
                  <a:cubicBezTo>
                    <a:pt x="707321" y="834707"/>
                    <a:pt x="708023" y="834381"/>
                    <a:pt x="708714" y="834019"/>
                  </a:cubicBezTo>
                  <a:cubicBezTo>
                    <a:pt x="711411" y="841063"/>
                    <a:pt x="717921" y="846050"/>
                    <a:pt x="725564" y="846050"/>
                  </a:cubicBezTo>
                  <a:cubicBezTo>
                    <a:pt x="735612" y="846050"/>
                    <a:pt x="743755" y="837453"/>
                    <a:pt x="743755" y="826846"/>
                  </a:cubicBezTo>
                  <a:cubicBezTo>
                    <a:pt x="743755" y="819663"/>
                    <a:pt x="739973" y="813477"/>
                    <a:pt x="734442" y="810186"/>
                  </a:cubicBezTo>
                  <a:cubicBezTo>
                    <a:pt x="735473" y="809200"/>
                    <a:pt x="736500" y="808203"/>
                    <a:pt x="737521" y="807205"/>
                  </a:cubicBezTo>
                  <a:cubicBezTo>
                    <a:pt x="740080" y="814197"/>
                    <a:pt x="746133" y="819161"/>
                    <a:pt x="753329" y="819161"/>
                  </a:cubicBezTo>
                  <a:cubicBezTo>
                    <a:pt x="762850" y="819161"/>
                    <a:pt x="770562" y="810570"/>
                    <a:pt x="770562" y="799963"/>
                  </a:cubicBezTo>
                  <a:cubicBezTo>
                    <a:pt x="770562" y="792369"/>
                    <a:pt x="766573" y="785869"/>
                    <a:pt x="760834" y="782754"/>
                  </a:cubicBezTo>
                  <a:cubicBezTo>
                    <a:pt x="761387" y="782125"/>
                    <a:pt x="761967" y="781522"/>
                    <a:pt x="762520" y="780888"/>
                  </a:cubicBezTo>
                  <a:cubicBezTo>
                    <a:pt x="765765" y="785447"/>
                    <a:pt x="770998" y="788439"/>
                    <a:pt x="776945" y="788439"/>
                  </a:cubicBezTo>
                  <a:cubicBezTo>
                    <a:pt x="786812" y="788439"/>
                    <a:pt x="794816" y="780274"/>
                    <a:pt x="794816" y="770201"/>
                  </a:cubicBezTo>
                  <a:cubicBezTo>
                    <a:pt x="794816" y="762858"/>
                    <a:pt x="790545" y="756565"/>
                    <a:pt x="784423" y="753669"/>
                  </a:cubicBezTo>
                  <a:cubicBezTo>
                    <a:pt x="785019" y="752869"/>
                    <a:pt x="785625" y="752069"/>
                    <a:pt x="786221" y="751264"/>
                  </a:cubicBezTo>
                  <a:cubicBezTo>
                    <a:pt x="789301" y="754405"/>
                    <a:pt x="793386" y="756442"/>
                    <a:pt x="798008" y="756442"/>
                  </a:cubicBezTo>
                  <a:cubicBezTo>
                    <a:pt x="807523" y="756442"/>
                    <a:pt x="815241" y="748278"/>
                    <a:pt x="815241" y="738204"/>
                  </a:cubicBezTo>
                  <a:cubicBezTo>
                    <a:pt x="815241" y="731783"/>
                    <a:pt x="812087" y="726162"/>
                    <a:pt x="807353" y="722915"/>
                  </a:cubicBezTo>
                  <a:cubicBezTo>
                    <a:pt x="807986" y="722152"/>
                    <a:pt x="808614" y="721395"/>
                    <a:pt x="809151" y="720552"/>
                  </a:cubicBezTo>
                  <a:cubicBezTo>
                    <a:pt x="812188" y="722968"/>
                    <a:pt x="815927" y="724445"/>
                    <a:pt x="820028" y="724445"/>
                  </a:cubicBezTo>
                  <a:cubicBezTo>
                    <a:pt x="830081" y="724445"/>
                    <a:pt x="838224" y="715854"/>
                    <a:pt x="838224" y="705247"/>
                  </a:cubicBezTo>
                  <a:cubicBezTo>
                    <a:pt x="838224" y="696715"/>
                    <a:pt x="832921" y="689553"/>
                    <a:pt x="825618" y="687052"/>
                  </a:cubicBezTo>
                  <a:cubicBezTo>
                    <a:pt x="826193" y="685910"/>
                    <a:pt x="826735" y="684742"/>
                    <a:pt x="827299" y="683596"/>
                  </a:cubicBezTo>
                  <a:cubicBezTo>
                    <a:pt x="827538" y="683372"/>
                    <a:pt x="827804" y="683180"/>
                    <a:pt x="828033" y="682945"/>
                  </a:cubicBezTo>
                  <a:cubicBezTo>
                    <a:pt x="830879" y="684892"/>
                    <a:pt x="834256" y="686054"/>
                    <a:pt x="837899" y="686054"/>
                  </a:cubicBezTo>
                  <a:cubicBezTo>
                    <a:pt x="847947" y="686054"/>
                    <a:pt x="856090" y="677458"/>
                    <a:pt x="856090" y="666851"/>
                  </a:cubicBezTo>
                  <a:cubicBezTo>
                    <a:pt x="856090" y="658078"/>
                    <a:pt x="850484" y="650767"/>
                    <a:pt x="842878" y="648474"/>
                  </a:cubicBezTo>
                  <a:cubicBezTo>
                    <a:pt x="843192" y="647685"/>
                    <a:pt x="843463" y="646869"/>
                    <a:pt x="843772" y="646080"/>
                  </a:cubicBezTo>
                  <a:cubicBezTo>
                    <a:pt x="845984" y="647082"/>
                    <a:pt x="848415" y="647658"/>
                    <a:pt x="850984" y="647658"/>
                  </a:cubicBezTo>
                  <a:cubicBezTo>
                    <a:pt x="860850" y="647658"/>
                    <a:pt x="868855" y="639494"/>
                    <a:pt x="868855" y="629420"/>
                  </a:cubicBezTo>
                  <a:cubicBezTo>
                    <a:pt x="868855" y="620967"/>
                    <a:pt x="863191" y="613923"/>
                    <a:pt x="855542" y="611854"/>
                  </a:cubicBezTo>
                  <a:cubicBezTo>
                    <a:pt x="855968" y="610424"/>
                    <a:pt x="856351" y="608979"/>
                    <a:pt x="856766" y="607539"/>
                  </a:cubicBezTo>
                  <a:cubicBezTo>
                    <a:pt x="858898" y="608611"/>
                    <a:pt x="861244" y="609256"/>
                    <a:pt x="863749" y="609256"/>
                  </a:cubicBezTo>
                  <a:cubicBezTo>
                    <a:pt x="873265" y="609256"/>
                    <a:pt x="880977" y="600665"/>
                    <a:pt x="880977" y="590058"/>
                  </a:cubicBezTo>
                  <a:cubicBezTo>
                    <a:pt x="880977" y="580187"/>
                    <a:pt x="874265" y="572183"/>
                    <a:pt x="865664" y="571100"/>
                  </a:cubicBezTo>
                  <a:cubicBezTo>
                    <a:pt x="866084" y="569031"/>
                    <a:pt x="866494" y="566962"/>
                    <a:pt x="866887" y="564882"/>
                  </a:cubicBezTo>
                  <a:cubicBezTo>
                    <a:pt x="868425" y="565389"/>
                    <a:pt x="870026" y="565735"/>
                    <a:pt x="871722" y="565735"/>
                  </a:cubicBezTo>
                  <a:cubicBezTo>
                    <a:pt x="881062" y="565735"/>
                    <a:pt x="888636" y="557571"/>
                    <a:pt x="888636" y="547497"/>
                  </a:cubicBezTo>
                  <a:cubicBezTo>
                    <a:pt x="888636" y="538570"/>
                    <a:pt x="882679" y="531163"/>
                    <a:pt x="874818" y="529595"/>
                  </a:cubicBezTo>
                  <a:cubicBezTo>
                    <a:pt x="875079" y="528144"/>
                    <a:pt x="875227" y="526640"/>
                    <a:pt x="875227" y="525099"/>
                  </a:cubicBezTo>
                  <a:cubicBezTo>
                    <a:pt x="875227" y="522438"/>
                    <a:pt x="874738" y="519926"/>
                    <a:pt x="874004" y="517543"/>
                  </a:cubicBezTo>
                  <a:cubicBezTo>
                    <a:pt x="874626" y="517617"/>
                    <a:pt x="875227" y="517740"/>
                    <a:pt x="875871" y="517740"/>
                  </a:cubicBezTo>
                  <a:cubicBezTo>
                    <a:pt x="885392" y="517740"/>
                    <a:pt x="893104" y="509575"/>
                    <a:pt x="893104" y="499502"/>
                  </a:cubicBezTo>
                  <a:cubicBezTo>
                    <a:pt x="893104" y="489428"/>
                    <a:pt x="885392" y="481264"/>
                    <a:pt x="875871" y="481264"/>
                  </a:cubicBezTo>
                  <a:cubicBezTo>
                    <a:pt x="875557" y="481264"/>
                    <a:pt x="875259" y="481322"/>
                    <a:pt x="874956" y="481365"/>
                  </a:cubicBezTo>
                  <a:cubicBezTo>
                    <a:pt x="874962" y="480752"/>
                    <a:pt x="874999" y="480144"/>
                    <a:pt x="874999" y="479530"/>
                  </a:cubicBezTo>
                  <a:cubicBezTo>
                    <a:pt x="875132" y="478528"/>
                    <a:pt x="875233" y="477509"/>
                    <a:pt x="875233" y="476464"/>
                  </a:cubicBezTo>
                  <a:cubicBezTo>
                    <a:pt x="875233" y="475792"/>
                    <a:pt x="875105" y="475152"/>
                    <a:pt x="875052" y="474496"/>
                  </a:cubicBezTo>
                  <a:cubicBezTo>
                    <a:pt x="876148" y="474720"/>
                    <a:pt x="877270" y="474859"/>
                    <a:pt x="878429" y="474859"/>
                  </a:cubicBezTo>
                  <a:cubicBezTo>
                    <a:pt x="888360" y="474891"/>
                    <a:pt x="896359" y="466300"/>
                    <a:pt x="896359" y="455693"/>
                  </a:cubicBezTo>
                  <a:close/>
                  <a:moveTo>
                    <a:pt x="34704" y="373509"/>
                  </a:moveTo>
                  <a:cubicBezTo>
                    <a:pt x="34704" y="373663"/>
                    <a:pt x="34741" y="373807"/>
                    <a:pt x="34746" y="373957"/>
                  </a:cubicBezTo>
                  <a:cubicBezTo>
                    <a:pt x="34427" y="373759"/>
                    <a:pt x="34103" y="373589"/>
                    <a:pt x="33773" y="373407"/>
                  </a:cubicBezTo>
                  <a:cubicBezTo>
                    <a:pt x="34076" y="373471"/>
                    <a:pt x="34401" y="373466"/>
                    <a:pt x="34704" y="373509"/>
                  </a:cubicBezTo>
                  <a:close/>
                  <a:moveTo>
                    <a:pt x="369709" y="922655"/>
                  </a:moveTo>
                  <a:cubicBezTo>
                    <a:pt x="369667" y="921695"/>
                    <a:pt x="369613" y="920752"/>
                    <a:pt x="369438" y="919834"/>
                  </a:cubicBezTo>
                  <a:cubicBezTo>
                    <a:pt x="369927" y="919994"/>
                    <a:pt x="370401" y="920208"/>
                    <a:pt x="370906" y="920336"/>
                  </a:cubicBezTo>
                  <a:cubicBezTo>
                    <a:pt x="370443" y="921061"/>
                    <a:pt x="370076" y="921861"/>
                    <a:pt x="369709" y="922655"/>
                  </a:cubicBezTo>
                  <a:close/>
                  <a:moveTo>
                    <a:pt x="718825" y="122578"/>
                  </a:moveTo>
                  <a:cubicBezTo>
                    <a:pt x="717921" y="124599"/>
                    <a:pt x="717411" y="126845"/>
                    <a:pt x="717198" y="129191"/>
                  </a:cubicBezTo>
                  <a:cubicBezTo>
                    <a:pt x="716038" y="128199"/>
                    <a:pt x="714847" y="127250"/>
                    <a:pt x="713671" y="126274"/>
                  </a:cubicBezTo>
                  <a:cubicBezTo>
                    <a:pt x="715586" y="125341"/>
                    <a:pt x="717347" y="124114"/>
                    <a:pt x="718825" y="122578"/>
                  </a:cubicBezTo>
                  <a:close/>
                  <a:moveTo>
                    <a:pt x="594087" y="47450"/>
                  </a:moveTo>
                  <a:cubicBezTo>
                    <a:pt x="593948" y="48383"/>
                    <a:pt x="593815" y="49321"/>
                    <a:pt x="593815" y="50292"/>
                  </a:cubicBezTo>
                  <a:cubicBezTo>
                    <a:pt x="593815" y="52158"/>
                    <a:pt x="594156" y="53924"/>
                    <a:pt x="594645" y="55614"/>
                  </a:cubicBezTo>
                  <a:cubicBezTo>
                    <a:pt x="594432" y="55715"/>
                    <a:pt x="594241" y="55854"/>
                    <a:pt x="594028" y="55961"/>
                  </a:cubicBezTo>
                  <a:cubicBezTo>
                    <a:pt x="591810" y="55118"/>
                    <a:pt x="589555" y="54372"/>
                    <a:pt x="587321" y="53572"/>
                  </a:cubicBezTo>
                  <a:cubicBezTo>
                    <a:pt x="590060" y="52132"/>
                    <a:pt x="592411" y="50068"/>
                    <a:pt x="594087" y="47450"/>
                  </a:cubicBezTo>
                  <a:close/>
                  <a:moveTo>
                    <a:pt x="561546" y="34694"/>
                  </a:moveTo>
                  <a:cubicBezTo>
                    <a:pt x="561407" y="35611"/>
                    <a:pt x="561269" y="36539"/>
                    <a:pt x="561269" y="37493"/>
                  </a:cubicBezTo>
                  <a:cubicBezTo>
                    <a:pt x="561269" y="37664"/>
                    <a:pt x="561317" y="37824"/>
                    <a:pt x="561322" y="37995"/>
                  </a:cubicBezTo>
                  <a:cubicBezTo>
                    <a:pt x="560971" y="37963"/>
                    <a:pt x="560626" y="37888"/>
                    <a:pt x="560274" y="37877"/>
                  </a:cubicBezTo>
                  <a:cubicBezTo>
                    <a:pt x="560785" y="36864"/>
                    <a:pt x="561211" y="35808"/>
                    <a:pt x="561546" y="34694"/>
                  </a:cubicBezTo>
                  <a:close/>
                  <a:moveTo>
                    <a:pt x="488336" y="30950"/>
                  </a:moveTo>
                  <a:cubicBezTo>
                    <a:pt x="489576" y="29371"/>
                    <a:pt x="490565" y="27601"/>
                    <a:pt x="491246" y="25649"/>
                  </a:cubicBezTo>
                  <a:cubicBezTo>
                    <a:pt x="491448" y="27846"/>
                    <a:pt x="492097" y="29867"/>
                    <a:pt x="492921" y="31776"/>
                  </a:cubicBezTo>
                  <a:cubicBezTo>
                    <a:pt x="491544" y="31632"/>
                    <a:pt x="490150" y="31574"/>
                    <a:pt x="488773" y="31440"/>
                  </a:cubicBezTo>
                  <a:cubicBezTo>
                    <a:pt x="488613" y="31291"/>
                    <a:pt x="488496" y="31099"/>
                    <a:pt x="488336" y="30950"/>
                  </a:cubicBezTo>
                  <a:close/>
                  <a:moveTo>
                    <a:pt x="387363" y="28545"/>
                  </a:moveTo>
                  <a:cubicBezTo>
                    <a:pt x="387410" y="28657"/>
                    <a:pt x="387474" y="28763"/>
                    <a:pt x="387522" y="28875"/>
                  </a:cubicBezTo>
                  <a:cubicBezTo>
                    <a:pt x="387453" y="28875"/>
                    <a:pt x="387394" y="28891"/>
                    <a:pt x="387331" y="28897"/>
                  </a:cubicBezTo>
                  <a:cubicBezTo>
                    <a:pt x="387347" y="28779"/>
                    <a:pt x="387347" y="28657"/>
                    <a:pt x="387363" y="28545"/>
                  </a:cubicBezTo>
                  <a:close/>
                  <a:moveTo>
                    <a:pt x="222578" y="94485"/>
                  </a:moveTo>
                  <a:cubicBezTo>
                    <a:pt x="222269" y="94538"/>
                    <a:pt x="221945" y="94528"/>
                    <a:pt x="221647" y="94597"/>
                  </a:cubicBezTo>
                  <a:cubicBezTo>
                    <a:pt x="221472" y="94165"/>
                    <a:pt x="221237" y="93770"/>
                    <a:pt x="221030" y="93354"/>
                  </a:cubicBezTo>
                  <a:cubicBezTo>
                    <a:pt x="221530" y="93749"/>
                    <a:pt x="222030" y="94144"/>
                    <a:pt x="222578" y="94485"/>
                  </a:cubicBezTo>
                  <a:close/>
                  <a:moveTo>
                    <a:pt x="284022" y="57961"/>
                  </a:moveTo>
                  <a:cubicBezTo>
                    <a:pt x="284623" y="58782"/>
                    <a:pt x="285266" y="59560"/>
                    <a:pt x="285995" y="60264"/>
                  </a:cubicBezTo>
                  <a:cubicBezTo>
                    <a:pt x="285218" y="61672"/>
                    <a:pt x="284591" y="63187"/>
                    <a:pt x="284102" y="64765"/>
                  </a:cubicBezTo>
                  <a:cubicBezTo>
                    <a:pt x="283990" y="64813"/>
                    <a:pt x="283889" y="64867"/>
                    <a:pt x="283782" y="64915"/>
                  </a:cubicBezTo>
                  <a:cubicBezTo>
                    <a:pt x="284086" y="63507"/>
                    <a:pt x="284261" y="62040"/>
                    <a:pt x="284261" y="60526"/>
                  </a:cubicBezTo>
                  <a:cubicBezTo>
                    <a:pt x="284261" y="59651"/>
                    <a:pt x="284128" y="58814"/>
                    <a:pt x="284022" y="57961"/>
                  </a:cubicBezTo>
                  <a:close/>
                  <a:moveTo>
                    <a:pt x="51352" y="644981"/>
                  </a:moveTo>
                  <a:cubicBezTo>
                    <a:pt x="52464" y="644277"/>
                    <a:pt x="53474" y="643434"/>
                    <a:pt x="54416" y="642507"/>
                  </a:cubicBezTo>
                  <a:cubicBezTo>
                    <a:pt x="54671" y="643173"/>
                    <a:pt x="54916" y="643845"/>
                    <a:pt x="55171" y="644512"/>
                  </a:cubicBezTo>
                  <a:cubicBezTo>
                    <a:pt x="53857" y="644538"/>
                    <a:pt x="52586" y="644693"/>
                    <a:pt x="51352" y="644981"/>
                  </a:cubicBezTo>
                  <a:close/>
                  <a:moveTo>
                    <a:pt x="271485" y="890840"/>
                  </a:moveTo>
                  <a:cubicBezTo>
                    <a:pt x="271863" y="889304"/>
                    <a:pt x="272134" y="887720"/>
                    <a:pt x="272134" y="886056"/>
                  </a:cubicBezTo>
                  <a:cubicBezTo>
                    <a:pt x="272134" y="885491"/>
                    <a:pt x="272065" y="884942"/>
                    <a:pt x="272017" y="884387"/>
                  </a:cubicBezTo>
                  <a:cubicBezTo>
                    <a:pt x="273315" y="885016"/>
                    <a:pt x="274618" y="885630"/>
                    <a:pt x="275921" y="886248"/>
                  </a:cubicBezTo>
                  <a:cubicBezTo>
                    <a:pt x="274203" y="887480"/>
                    <a:pt x="272692" y="889021"/>
                    <a:pt x="271485" y="890840"/>
                  </a:cubicBezTo>
                  <a:close/>
                  <a:moveTo>
                    <a:pt x="476576" y="928655"/>
                  </a:moveTo>
                  <a:cubicBezTo>
                    <a:pt x="476071" y="927188"/>
                    <a:pt x="475337" y="925860"/>
                    <a:pt x="474502" y="924596"/>
                  </a:cubicBezTo>
                  <a:cubicBezTo>
                    <a:pt x="475810" y="924517"/>
                    <a:pt x="477108" y="924373"/>
                    <a:pt x="478417" y="924282"/>
                  </a:cubicBezTo>
                  <a:cubicBezTo>
                    <a:pt x="477640" y="925636"/>
                    <a:pt x="477018" y="927103"/>
                    <a:pt x="476576" y="928655"/>
                  </a:cubicBezTo>
                  <a:close/>
                  <a:moveTo>
                    <a:pt x="546578" y="917728"/>
                  </a:moveTo>
                  <a:cubicBezTo>
                    <a:pt x="546584" y="917728"/>
                    <a:pt x="546584" y="917728"/>
                    <a:pt x="546589" y="917728"/>
                  </a:cubicBezTo>
                  <a:cubicBezTo>
                    <a:pt x="546823" y="917728"/>
                    <a:pt x="547036" y="917659"/>
                    <a:pt x="547270" y="917653"/>
                  </a:cubicBezTo>
                  <a:cubicBezTo>
                    <a:pt x="547264" y="917787"/>
                    <a:pt x="547227" y="917915"/>
                    <a:pt x="547227" y="918048"/>
                  </a:cubicBezTo>
                  <a:cubicBezTo>
                    <a:pt x="547227" y="918421"/>
                    <a:pt x="547312" y="918778"/>
                    <a:pt x="547334" y="919141"/>
                  </a:cubicBezTo>
                  <a:cubicBezTo>
                    <a:pt x="547100" y="918661"/>
                    <a:pt x="546850" y="918186"/>
                    <a:pt x="546578" y="917728"/>
                  </a:cubicBezTo>
                  <a:close/>
                  <a:moveTo>
                    <a:pt x="582183" y="903367"/>
                  </a:moveTo>
                  <a:cubicBezTo>
                    <a:pt x="581880" y="904694"/>
                    <a:pt x="581694" y="906065"/>
                    <a:pt x="581694" y="907489"/>
                  </a:cubicBezTo>
                  <a:cubicBezTo>
                    <a:pt x="581694" y="908459"/>
                    <a:pt x="581832" y="909382"/>
                    <a:pt x="581976" y="910310"/>
                  </a:cubicBezTo>
                  <a:cubicBezTo>
                    <a:pt x="581039" y="908155"/>
                    <a:pt x="579710" y="906236"/>
                    <a:pt x="578098" y="904614"/>
                  </a:cubicBezTo>
                  <a:cubicBezTo>
                    <a:pt x="579359" y="904198"/>
                    <a:pt x="580593" y="903708"/>
                    <a:pt x="581848" y="903281"/>
                  </a:cubicBezTo>
                  <a:cubicBezTo>
                    <a:pt x="581965" y="903297"/>
                    <a:pt x="582071" y="903345"/>
                    <a:pt x="582183" y="903367"/>
                  </a:cubicBezTo>
                  <a:close/>
                </a:path>
              </a:pathLst>
            </a:custGeom>
            <a:solidFill>
              <a:srgbClr val="EB9200">
                <a:lumMod val="60000"/>
                <a:lumOff val="40000"/>
              </a:srgbClr>
            </a:solidFill>
            <a:ln w="399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507" name="Graphic 82">
              <a:extLst>
                <a:ext uri="{FF2B5EF4-FFF2-40B4-BE49-F238E27FC236}">
                  <a16:creationId xmlns:a16="http://schemas.microsoft.com/office/drawing/2014/main" id="{31DFF17C-EA2F-6EE2-D73E-2117C555A20A}"/>
                </a:ext>
              </a:extLst>
            </p:cNvPr>
            <p:cNvGrpSpPr/>
            <p:nvPr/>
          </p:nvGrpSpPr>
          <p:grpSpPr>
            <a:xfrm>
              <a:off x="7664475" y="308902"/>
              <a:ext cx="896132" cy="597724"/>
              <a:chOff x="7664475" y="308902"/>
              <a:chExt cx="896132" cy="597724"/>
            </a:xfrm>
            <a:solidFill>
              <a:srgbClr val="FEB913"/>
            </a:solidFill>
          </p:grpSpPr>
          <p:sp>
            <p:nvSpPr>
              <p:cNvPr id="512" name="Free-form: Shape 2100">
                <a:extLst>
                  <a:ext uri="{FF2B5EF4-FFF2-40B4-BE49-F238E27FC236}">
                    <a16:creationId xmlns:a16="http://schemas.microsoft.com/office/drawing/2014/main" id="{16162B8D-7812-6903-3F75-3A0837CF860C}"/>
                  </a:ext>
                </a:extLst>
              </p:cNvPr>
              <p:cNvSpPr/>
              <p:nvPr/>
            </p:nvSpPr>
            <p:spPr>
              <a:xfrm>
                <a:off x="7670459" y="362705"/>
                <a:ext cx="18626" cy="6308"/>
              </a:xfrm>
              <a:custGeom>
                <a:avLst/>
                <a:gdLst>
                  <a:gd name="connsiteX0" fmla="*/ 268 w 18626"/>
                  <a:gd name="connsiteY0" fmla="*/ 6355 h 6308"/>
                  <a:gd name="connsiteX1" fmla="*/ 12156 w 18626"/>
                  <a:gd name="connsiteY1" fmla="*/ 1566 h 6308"/>
                  <a:gd name="connsiteX2" fmla="*/ 18895 w 18626"/>
                  <a:gd name="connsiteY2" fmla="*/ 2942 h 6308"/>
                  <a:gd name="connsiteX3" fmla="*/ 18847 w 18626"/>
                  <a:gd name="connsiteY3" fmla="*/ 1086 h 6308"/>
                  <a:gd name="connsiteX4" fmla="*/ 13432 w 18626"/>
                  <a:gd name="connsiteY4" fmla="*/ 46 h 6308"/>
                  <a:gd name="connsiteX5" fmla="*/ 268 w 18626"/>
                  <a:gd name="connsiteY5" fmla="*/ 6355 h 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6308">
                    <a:moveTo>
                      <a:pt x="268" y="6355"/>
                    </a:moveTo>
                    <a:cubicBezTo>
                      <a:pt x="3438" y="3406"/>
                      <a:pt x="7571" y="1566"/>
                      <a:pt x="12156" y="1566"/>
                    </a:cubicBezTo>
                    <a:cubicBezTo>
                      <a:pt x="14539" y="1566"/>
                      <a:pt x="16815" y="2062"/>
                      <a:pt x="18895" y="2942"/>
                    </a:cubicBezTo>
                    <a:cubicBezTo>
                      <a:pt x="18874" y="2323"/>
                      <a:pt x="18863" y="1705"/>
                      <a:pt x="18847" y="1086"/>
                    </a:cubicBezTo>
                    <a:cubicBezTo>
                      <a:pt x="17129" y="478"/>
                      <a:pt x="15342" y="46"/>
                      <a:pt x="13432" y="46"/>
                    </a:cubicBezTo>
                    <a:cubicBezTo>
                      <a:pt x="8199" y="46"/>
                      <a:pt x="3539" y="2505"/>
                      <a:pt x="268" y="6355"/>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3" name="Free-form: Shape 2101">
                <a:extLst>
                  <a:ext uri="{FF2B5EF4-FFF2-40B4-BE49-F238E27FC236}">
                    <a16:creationId xmlns:a16="http://schemas.microsoft.com/office/drawing/2014/main" id="{8F5E5470-8CB7-DED5-B304-E83286CF89BD}"/>
                  </a:ext>
                </a:extLst>
              </p:cNvPr>
              <p:cNvSpPr/>
              <p:nvPr/>
            </p:nvSpPr>
            <p:spPr>
              <a:xfrm>
                <a:off x="7665752" y="398798"/>
                <a:ext cx="26179" cy="39590"/>
              </a:xfrm>
              <a:custGeom>
                <a:avLst/>
                <a:gdLst>
                  <a:gd name="connsiteX0" fmla="*/ 25703 w 26179"/>
                  <a:gd name="connsiteY0" fmla="*/ 42 h 39590"/>
                  <a:gd name="connsiteX1" fmla="*/ 20703 w 26179"/>
                  <a:gd name="connsiteY1" fmla="*/ 2084 h 39590"/>
                  <a:gd name="connsiteX2" fmla="*/ 24251 w 26179"/>
                  <a:gd name="connsiteY2" fmla="*/ 1140 h 39590"/>
                  <a:gd name="connsiteX3" fmla="*/ 24054 w 26179"/>
                  <a:gd name="connsiteY3" fmla="*/ 3892 h 39590"/>
                  <a:gd name="connsiteX4" fmla="*/ 18464 w 26179"/>
                  <a:gd name="connsiteY4" fmla="*/ 2458 h 39590"/>
                  <a:gd name="connsiteX5" fmla="*/ 16863 w 26179"/>
                  <a:gd name="connsiteY5" fmla="*/ 2575 h 39590"/>
                  <a:gd name="connsiteX6" fmla="*/ 16113 w 26179"/>
                  <a:gd name="connsiteY6" fmla="*/ 2495 h 39590"/>
                  <a:gd name="connsiteX7" fmla="*/ 268 w 26179"/>
                  <a:gd name="connsiteY7" fmla="*/ 21538 h 39590"/>
                  <a:gd name="connsiteX8" fmla="*/ 11964 w 26179"/>
                  <a:gd name="connsiteY8" fmla="*/ 39633 h 39590"/>
                  <a:gd name="connsiteX9" fmla="*/ 4736 w 26179"/>
                  <a:gd name="connsiteY9" fmla="*/ 24653 h 39590"/>
                  <a:gd name="connsiteX10" fmla="*/ 22927 w 26179"/>
                  <a:gd name="connsiteY10" fmla="*/ 5775 h 39590"/>
                  <a:gd name="connsiteX11" fmla="*/ 26448 w 26179"/>
                  <a:gd name="connsiteY11" fmla="*/ 6174 h 39590"/>
                  <a:gd name="connsiteX12" fmla="*/ 25703 w 26179"/>
                  <a:gd name="connsiteY12" fmla="*/ 42 h 39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79" h="39590">
                    <a:moveTo>
                      <a:pt x="25703" y="42"/>
                    </a:moveTo>
                    <a:cubicBezTo>
                      <a:pt x="24166" y="975"/>
                      <a:pt x="22480" y="1658"/>
                      <a:pt x="20703" y="2084"/>
                    </a:cubicBezTo>
                    <a:cubicBezTo>
                      <a:pt x="21921" y="1882"/>
                      <a:pt x="23118" y="1588"/>
                      <a:pt x="24251" y="1140"/>
                    </a:cubicBezTo>
                    <a:cubicBezTo>
                      <a:pt x="24193" y="2058"/>
                      <a:pt x="24107" y="2969"/>
                      <a:pt x="24054" y="3892"/>
                    </a:cubicBezTo>
                    <a:cubicBezTo>
                      <a:pt x="22320" y="3071"/>
                      <a:pt x="20432" y="2602"/>
                      <a:pt x="18464" y="2458"/>
                    </a:cubicBezTo>
                    <a:cubicBezTo>
                      <a:pt x="17932" y="2511"/>
                      <a:pt x="17411" y="2575"/>
                      <a:pt x="16863" y="2575"/>
                    </a:cubicBezTo>
                    <a:cubicBezTo>
                      <a:pt x="16608" y="2575"/>
                      <a:pt x="16368" y="2506"/>
                      <a:pt x="16113" y="2495"/>
                    </a:cubicBezTo>
                    <a:cubicBezTo>
                      <a:pt x="7252" y="3295"/>
                      <a:pt x="268" y="11465"/>
                      <a:pt x="268" y="21538"/>
                    </a:cubicBezTo>
                    <a:cubicBezTo>
                      <a:pt x="268" y="29970"/>
                      <a:pt x="5183" y="37057"/>
                      <a:pt x="11964" y="39633"/>
                    </a:cubicBezTo>
                    <a:cubicBezTo>
                      <a:pt x="7598" y="36188"/>
                      <a:pt x="4736" y="30791"/>
                      <a:pt x="4736" y="24653"/>
                    </a:cubicBezTo>
                    <a:cubicBezTo>
                      <a:pt x="4736" y="14227"/>
                      <a:pt x="12879" y="5775"/>
                      <a:pt x="22927" y="5775"/>
                    </a:cubicBezTo>
                    <a:cubicBezTo>
                      <a:pt x="24139" y="5775"/>
                      <a:pt x="25304" y="5935"/>
                      <a:pt x="26448" y="6174"/>
                    </a:cubicBezTo>
                    <a:cubicBezTo>
                      <a:pt x="26214" y="4132"/>
                      <a:pt x="25916" y="2100"/>
                      <a:pt x="25703" y="42"/>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4" name="Free-form: Shape 2102">
                <a:extLst>
                  <a:ext uri="{FF2B5EF4-FFF2-40B4-BE49-F238E27FC236}">
                    <a16:creationId xmlns:a16="http://schemas.microsoft.com/office/drawing/2014/main" id="{23E51A15-6F47-8BB0-5ECE-8EF91168D72F}"/>
                  </a:ext>
                </a:extLst>
              </p:cNvPr>
              <p:cNvSpPr/>
              <p:nvPr/>
            </p:nvSpPr>
            <p:spPr>
              <a:xfrm>
                <a:off x="7715595" y="515832"/>
                <a:ext cx="3818" cy="2479"/>
              </a:xfrm>
              <a:custGeom>
                <a:avLst/>
                <a:gdLst>
                  <a:gd name="connsiteX0" fmla="*/ 4084 w 3818"/>
                  <a:gd name="connsiteY0" fmla="*/ 2044 h 2479"/>
                  <a:gd name="connsiteX1" fmla="*/ 3329 w 3818"/>
                  <a:gd name="connsiteY1" fmla="*/ 34 h 2479"/>
                  <a:gd name="connsiteX2" fmla="*/ 265 w 3818"/>
                  <a:gd name="connsiteY2" fmla="*/ 2513 h 2479"/>
                  <a:gd name="connsiteX3" fmla="*/ 4084 w 3818"/>
                  <a:gd name="connsiteY3" fmla="*/ 2044 h 2479"/>
                </a:gdLst>
                <a:ahLst/>
                <a:cxnLst>
                  <a:cxn ang="0">
                    <a:pos x="connsiteX0" y="connsiteY0"/>
                  </a:cxn>
                  <a:cxn ang="0">
                    <a:pos x="connsiteX1" y="connsiteY1"/>
                  </a:cxn>
                  <a:cxn ang="0">
                    <a:pos x="connsiteX2" y="connsiteY2"/>
                  </a:cxn>
                  <a:cxn ang="0">
                    <a:pos x="connsiteX3" y="connsiteY3"/>
                  </a:cxn>
                </a:cxnLst>
                <a:rect l="l" t="t" r="r" b="b"/>
                <a:pathLst>
                  <a:path w="3818" h="2479">
                    <a:moveTo>
                      <a:pt x="4084" y="2044"/>
                    </a:moveTo>
                    <a:cubicBezTo>
                      <a:pt x="3829" y="1377"/>
                      <a:pt x="3584" y="706"/>
                      <a:pt x="3329" y="34"/>
                    </a:cubicBezTo>
                    <a:cubicBezTo>
                      <a:pt x="2387" y="967"/>
                      <a:pt x="1377" y="1815"/>
                      <a:pt x="265" y="2513"/>
                    </a:cubicBezTo>
                    <a:cubicBezTo>
                      <a:pt x="1499" y="2231"/>
                      <a:pt x="2770" y="2065"/>
                      <a:pt x="4084" y="2044"/>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5" name="Free-form: Shape 2103">
                <a:extLst>
                  <a:ext uri="{FF2B5EF4-FFF2-40B4-BE49-F238E27FC236}">
                    <a16:creationId xmlns:a16="http://schemas.microsoft.com/office/drawing/2014/main" id="{008F066C-8627-BC95-B397-0AB5179C9906}"/>
                  </a:ext>
                </a:extLst>
              </p:cNvPr>
              <p:cNvSpPr/>
              <p:nvPr/>
            </p:nvSpPr>
            <p:spPr>
              <a:xfrm>
                <a:off x="8242347" y="776606"/>
                <a:ext cx="4084" cy="7039"/>
              </a:xfrm>
              <a:custGeom>
                <a:avLst/>
                <a:gdLst>
                  <a:gd name="connsiteX0" fmla="*/ 3971 w 4084"/>
                  <a:gd name="connsiteY0" fmla="*/ 12 h 7039"/>
                  <a:gd name="connsiteX1" fmla="*/ 221 w 4084"/>
                  <a:gd name="connsiteY1" fmla="*/ 1350 h 7039"/>
                  <a:gd name="connsiteX2" fmla="*/ 4099 w 4084"/>
                  <a:gd name="connsiteY2" fmla="*/ 7051 h 7039"/>
                  <a:gd name="connsiteX3" fmla="*/ 3817 w 4084"/>
                  <a:gd name="connsiteY3" fmla="*/ 4225 h 7039"/>
                  <a:gd name="connsiteX4" fmla="*/ 4306 w 4084"/>
                  <a:gd name="connsiteY4" fmla="*/ 97 h 7039"/>
                  <a:gd name="connsiteX5" fmla="*/ 3971 w 4084"/>
                  <a:gd name="connsiteY5" fmla="*/ 12 h 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4" h="7039">
                    <a:moveTo>
                      <a:pt x="3971" y="12"/>
                    </a:moveTo>
                    <a:cubicBezTo>
                      <a:pt x="2716" y="449"/>
                      <a:pt x="1482" y="929"/>
                      <a:pt x="221" y="1350"/>
                    </a:cubicBezTo>
                    <a:cubicBezTo>
                      <a:pt x="1833" y="2977"/>
                      <a:pt x="3163" y="4897"/>
                      <a:pt x="4099" y="7051"/>
                    </a:cubicBezTo>
                    <a:cubicBezTo>
                      <a:pt x="3960" y="6123"/>
                      <a:pt x="3817" y="5190"/>
                      <a:pt x="3817" y="4225"/>
                    </a:cubicBezTo>
                    <a:cubicBezTo>
                      <a:pt x="3817" y="2801"/>
                      <a:pt x="4003" y="1430"/>
                      <a:pt x="4306" y="97"/>
                    </a:cubicBezTo>
                    <a:cubicBezTo>
                      <a:pt x="4189" y="87"/>
                      <a:pt x="4083" y="33"/>
                      <a:pt x="3971" y="12"/>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6" name="Free-form: Shape 2104">
                <a:extLst>
                  <a:ext uri="{FF2B5EF4-FFF2-40B4-BE49-F238E27FC236}">
                    <a16:creationId xmlns:a16="http://schemas.microsoft.com/office/drawing/2014/main" id="{C53462C7-8359-A539-5767-FA9F5E5E570B}"/>
                  </a:ext>
                </a:extLst>
              </p:cNvPr>
              <p:cNvSpPr/>
              <p:nvPr/>
            </p:nvSpPr>
            <p:spPr>
              <a:xfrm>
                <a:off x="8210822" y="790984"/>
                <a:ext cx="755" cy="1498"/>
              </a:xfrm>
              <a:custGeom>
                <a:avLst/>
                <a:gdLst>
                  <a:gd name="connsiteX0" fmla="*/ 235 w 755"/>
                  <a:gd name="connsiteY0" fmla="*/ 86 h 1498"/>
                  <a:gd name="connsiteX1" fmla="*/ 224 w 755"/>
                  <a:gd name="connsiteY1" fmla="*/ 86 h 1498"/>
                  <a:gd name="connsiteX2" fmla="*/ 979 w 755"/>
                  <a:gd name="connsiteY2" fmla="*/ 1509 h 1498"/>
                  <a:gd name="connsiteX3" fmla="*/ 873 w 755"/>
                  <a:gd name="connsiteY3" fmla="*/ 411 h 1498"/>
                  <a:gd name="connsiteX4" fmla="*/ 915 w 755"/>
                  <a:gd name="connsiteY4" fmla="*/ 11 h 1498"/>
                  <a:gd name="connsiteX5" fmla="*/ 235 w 755"/>
                  <a:gd name="connsiteY5" fmla="*/ 86 h 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5" h="1498">
                    <a:moveTo>
                      <a:pt x="235" y="86"/>
                    </a:moveTo>
                    <a:cubicBezTo>
                      <a:pt x="229" y="86"/>
                      <a:pt x="229" y="86"/>
                      <a:pt x="224" y="86"/>
                    </a:cubicBezTo>
                    <a:cubicBezTo>
                      <a:pt x="495" y="550"/>
                      <a:pt x="750" y="1019"/>
                      <a:pt x="979" y="1509"/>
                    </a:cubicBezTo>
                    <a:cubicBezTo>
                      <a:pt x="958" y="1136"/>
                      <a:pt x="873" y="784"/>
                      <a:pt x="873" y="411"/>
                    </a:cubicBezTo>
                    <a:cubicBezTo>
                      <a:pt x="873" y="278"/>
                      <a:pt x="910" y="144"/>
                      <a:pt x="915" y="11"/>
                    </a:cubicBezTo>
                    <a:cubicBezTo>
                      <a:pt x="681" y="22"/>
                      <a:pt x="469" y="86"/>
                      <a:pt x="235" y="86"/>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7" name="Free-form: Shape 2105">
                <a:extLst>
                  <a:ext uri="{FF2B5EF4-FFF2-40B4-BE49-F238E27FC236}">
                    <a16:creationId xmlns:a16="http://schemas.microsoft.com/office/drawing/2014/main" id="{063E3E82-AC23-7DA8-EFD3-B68B6F254C2C}"/>
                  </a:ext>
                </a:extLst>
              </p:cNvPr>
              <p:cNvSpPr/>
              <p:nvPr/>
            </p:nvSpPr>
            <p:spPr>
              <a:xfrm>
                <a:off x="8138745" y="797618"/>
                <a:ext cx="3914" cy="4367"/>
              </a:xfrm>
              <a:custGeom>
                <a:avLst/>
                <a:gdLst>
                  <a:gd name="connsiteX0" fmla="*/ 4144 w 3914"/>
                  <a:gd name="connsiteY0" fmla="*/ 10 h 4367"/>
                  <a:gd name="connsiteX1" fmla="*/ 230 w 3914"/>
                  <a:gd name="connsiteY1" fmla="*/ 325 h 4367"/>
                  <a:gd name="connsiteX2" fmla="*/ 2304 w 3914"/>
                  <a:gd name="connsiteY2" fmla="*/ 4378 h 4367"/>
                  <a:gd name="connsiteX3" fmla="*/ 4144 w 3914"/>
                  <a:gd name="connsiteY3" fmla="*/ 10 h 4367"/>
                </a:gdLst>
                <a:ahLst/>
                <a:cxnLst>
                  <a:cxn ang="0">
                    <a:pos x="connsiteX0" y="connsiteY0"/>
                  </a:cxn>
                  <a:cxn ang="0">
                    <a:pos x="connsiteX1" y="connsiteY1"/>
                  </a:cxn>
                  <a:cxn ang="0">
                    <a:pos x="connsiteX2" y="connsiteY2"/>
                  </a:cxn>
                  <a:cxn ang="0">
                    <a:pos x="connsiteX3" y="connsiteY3"/>
                  </a:cxn>
                </a:cxnLst>
                <a:rect l="l" t="t" r="r" b="b"/>
                <a:pathLst>
                  <a:path w="3914" h="4367">
                    <a:moveTo>
                      <a:pt x="4144" y="10"/>
                    </a:moveTo>
                    <a:cubicBezTo>
                      <a:pt x="2836" y="106"/>
                      <a:pt x="1538" y="245"/>
                      <a:pt x="230" y="325"/>
                    </a:cubicBezTo>
                    <a:cubicBezTo>
                      <a:pt x="1060" y="1584"/>
                      <a:pt x="1799" y="2917"/>
                      <a:pt x="2304" y="4378"/>
                    </a:cubicBezTo>
                    <a:cubicBezTo>
                      <a:pt x="2746" y="2821"/>
                      <a:pt x="3368" y="1365"/>
                      <a:pt x="4144" y="10"/>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8" name="Free-form: Shape 2106">
                <a:extLst>
                  <a:ext uri="{FF2B5EF4-FFF2-40B4-BE49-F238E27FC236}">
                    <a16:creationId xmlns:a16="http://schemas.microsoft.com/office/drawing/2014/main" id="{B0205099-5923-E92E-6DEA-31B56605E8C4}"/>
                  </a:ext>
                </a:extLst>
              </p:cNvPr>
              <p:cNvSpPr/>
              <p:nvPr/>
            </p:nvSpPr>
            <p:spPr>
              <a:xfrm>
                <a:off x="7935728" y="757712"/>
                <a:ext cx="4435" cy="6452"/>
              </a:xfrm>
              <a:custGeom>
                <a:avLst/>
                <a:gdLst>
                  <a:gd name="connsiteX0" fmla="*/ 4683 w 4435"/>
                  <a:gd name="connsiteY0" fmla="*/ 1869 h 6452"/>
                  <a:gd name="connsiteX1" fmla="*/ 778 w 4435"/>
                  <a:gd name="connsiteY1" fmla="*/ 13 h 6452"/>
                  <a:gd name="connsiteX2" fmla="*/ 896 w 4435"/>
                  <a:gd name="connsiteY2" fmla="*/ 1683 h 6452"/>
                  <a:gd name="connsiteX3" fmla="*/ 247 w 4435"/>
                  <a:gd name="connsiteY3" fmla="*/ 6466 h 6452"/>
                  <a:gd name="connsiteX4" fmla="*/ 4683 w 4435"/>
                  <a:gd name="connsiteY4" fmla="*/ 1869 h 6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5" h="6452">
                    <a:moveTo>
                      <a:pt x="4683" y="1869"/>
                    </a:moveTo>
                    <a:cubicBezTo>
                      <a:pt x="3379" y="1256"/>
                      <a:pt x="2076" y="643"/>
                      <a:pt x="778" y="13"/>
                    </a:cubicBezTo>
                    <a:cubicBezTo>
                      <a:pt x="832" y="568"/>
                      <a:pt x="896" y="1117"/>
                      <a:pt x="896" y="1683"/>
                    </a:cubicBezTo>
                    <a:cubicBezTo>
                      <a:pt x="896" y="3347"/>
                      <a:pt x="624" y="4925"/>
                      <a:pt x="247" y="6466"/>
                    </a:cubicBezTo>
                    <a:cubicBezTo>
                      <a:pt x="1454" y="4658"/>
                      <a:pt x="2965" y="3112"/>
                      <a:pt x="4683" y="1869"/>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9" name="Free-form: Shape 2107">
                <a:extLst>
                  <a:ext uri="{FF2B5EF4-FFF2-40B4-BE49-F238E27FC236}">
                    <a16:creationId xmlns:a16="http://schemas.microsoft.com/office/drawing/2014/main" id="{E92AC6AB-6DB3-D89B-E627-E395F7865C8B}"/>
                  </a:ext>
                </a:extLst>
              </p:cNvPr>
              <p:cNvSpPr/>
              <p:nvPr/>
            </p:nvSpPr>
            <p:spPr>
              <a:xfrm>
                <a:off x="7686724" y="359772"/>
                <a:ext cx="2239" cy="943"/>
              </a:xfrm>
              <a:custGeom>
                <a:avLst/>
                <a:gdLst>
                  <a:gd name="connsiteX0" fmla="*/ 267 w 2239"/>
                  <a:gd name="connsiteY0" fmla="*/ 756 h 943"/>
                  <a:gd name="connsiteX1" fmla="*/ 2507 w 2239"/>
                  <a:gd name="connsiteY1" fmla="*/ 990 h 943"/>
                  <a:gd name="connsiteX2" fmla="*/ 2485 w 2239"/>
                  <a:gd name="connsiteY2" fmla="*/ 47 h 943"/>
                  <a:gd name="connsiteX3" fmla="*/ 267 w 2239"/>
                  <a:gd name="connsiteY3" fmla="*/ 756 h 943"/>
                </a:gdLst>
                <a:ahLst/>
                <a:cxnLst>
                  <a:cxn ang="0">
                    <a:pos x="connsiteX0" y="connsiteY0"/>
                  </a:cxn>
                  <a:cxn ang="0">
                    <a:pos x="connsiteX1" y="connsiteY1"/>
                  </a:cxn>
                  <a:cxn ang="0">
                    <a:pos x="connsiteX2" y="connsiteY2"/>
                  </a:cxn>
                  <a:cxn ang="0">
                    <a:pos x="connsiteX3" y="connsiteY3"/>
                  </a:cxn>
                </a:cxnLst>
                <a:rect l="l" t="t" r="r" b="b"/>
                <a:pathLst>
                  <a:path w="2239" h="943">
                    <a:moveTo>
                      <a:pt x="267" y="756"/>
                    </a:moveTo>
                    <a:cubicBezTo>
                      <a:pt x="1001" y="879"/>
                      <a:pt x="1746" y="959"/>
                      <a:pt x="2507" y="990"/>
                    </a:cubicBezTo>
                    <a:cubicBezTo>
                      <a:pt x="2501" y="671"/>
                      <a:pt x="2491" y="361"/>
                      <a:pt x="2485" y="47"/>
                    </a:cubicBezTo>
                    <a:cubicBezTo>
                      <a:pt x="1767" y="345"/>
                      <a:pt x="1017" y="553"/>
                      <a:pt x="267" y="756"/>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0" name="Free-form: Shape 2108">
                <a:extLst>
                  <a:ext uri="{FF2B5EF4-FFF2-40B4-BE49-F238E27FC236}">
                    <a16:creationId xmlns:a16="http://schemas.microsoft.com/office/drawing/2014/main" id="{9A92B60E-5741-6933-BADF-1AAC47180987}"/>
                  </a:ext>
                </a:extLst>
              </p:cNvPr>
              <p:cNvSpPr/>
              <p:nvPr/>
            </p:nvSpPr>
            <p:spPr>
              <a:xfrm>
                <a:off x="8529977" y="434608"/>
                <a:ext cx="27445" cy="34327"/>
              </a:xfrm>
              <a:custGeom>
                <a:avLst/>
                <a:gdLst>
                  <a:gd name="connsiteX0" fmla="*/ 17243 w 27445"/>
                  <a:gd name="connsiteY0" fmla="*/ 39 h 34327"/>
                  <a:gd name="connsiteX1" fmla="*/ 6255 w 27445"/>
                  <a:gd name="connsiteY1" fmla="*/ 4524 h 34327"/>
                  <a:gd name="connsiteX2" fmla="*/ 1420 w 27445"/>
                  <a:gd name="connsiteY2" fmla="*/ 3665 h 34327"/>
                  <a:gd name="connsiteX3" fmla="*/ 196 w 27445"/>
                  <a:gd name="connsiteY3" fmla="*/ 9894 h 34327"/>
                  <a:gd name="connsiteX4" fmla="*/ 15509 w 27445"/>
                  <a:gd name="connsiteY4" fmla="*/ 28847 h 34327"/>
                  <a:gd name="connsiteX5" fmla="*/ 14701 w 27445"/>
                  <a:gd name="connsiteY5" fmla="*/ 34366 h 34327"/>
                  <a:gd name="connsiteX6" fmla="*/ 27642 w 27445"/>
                  <a:gd name="connsiteY6" fmla="*/ 16768 h 34327"/>
                  <a:gd name="connsiteX7" fmla="*/ 17243 w 27445"/>
                  <a:gd name="connsiteY7" fmla="*/ 39 h 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45" h="34327">
                    <a:moveTo>
                      <a:pt x="17243" y="39"/>
                    </a:moveTo>
                    <a:cubicBezTo>
                      <a:pt x="14281" y="2801"/>
                      <a:pt x="10472" y="4524"/>
                      <a:pt x="6255" y="4524"/>
                    </a:cubicBezTo>
                    <a:cubicBezTo>
                      <a:pt x="4558" y="4524"/>
                      <a:pt x="2957" y="4177"/>
                      <a:pt x="1420" y="3665"/>
                    </a:cubicBezTo>
                    <a:cubicBezTo>
                      <a:pt x="1026" y="5750"/>
                      <a:pt x="616" y="7820"/>
                      <a:pt x="196" y="9894"/>
                    </a:cubicBezTo>
                    <a:cubicBezTo>
                      <a:pt x="8797" y="10966"/>
                      <a:pt x="15509" y="18976"/>
                      <a:pt x="15509" y="28847"/>
                    </a:cubicBezTo>
                    <a:cubicBezTo>
                      <a:pt x="15509" y="30777"/>
                      <a:pt x="15174" y="32606"/>
                      <a:pt x="14701" y="34366"/>
                    </a:cubicBezTo>
                    <a:cubicBezTo>
                      <a:pt x="22126" y="32340"/>
                      <a:pt x="27642" y="25263"/>
                      <a:pt x="27642" y="16768"/>
                    </a:cubicBezTo>
                    <a:cubicBezTo>
                      <a:pt x="27631" y="9275"/>
                      <a:pt x="23349" y="2849"/>
                      <a:pt x="17243" y="39"/>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1" name="Free-form: Shape 2109">
                <a:extLst>
                  <a:ext uri="{FF2B5EF4-FFF2-40B4-BE49-F238E27FC236}">
                    <a16:creationId xmlns:a16="http://schemas.microsoft.com/office/drawing/2014/main" id="{946B3575-5E91-799C-8FF9-B10B98D5A292}"/>
                  </a:ext>
                </a:extLst>
              </p:cNvPr>
              <p:cNvSpPr/>
              <p:nvPr/>
            </p:nvSpPr>
            <p:spPr>
              <a:xfrm>
                <a:off x="7670278" y="477697"/>
                <a:ext cx="882601" cy="428929"/>
              </a:xfrm>
              <a:custGeom>
                <a:avLst/>
                <a:gdLst>
                  <a:gd name="connsiteX0" fmla="*/ 869079 w 882601"/>
                  <a:gd name="connsiteY0" fmla="*/ 3752 h 428929"/>
                  <a:gd name="connsiteX1" fmla="*/ 869419 w 882601"/>
                  <a:gd name="connsiteY1" fmla="*/ 19 h 428929"/>
                  <a:gd name="connsiteX2" fmla="*/ 858005 w 882601"/>
                  <a:gd name="connsiteY2" fmla="*/ 4936 h 428929"/>
                  <a:gd name="connsiteX3" fmla="*/ 851021 w 882601"/>
                  <a:gd name="connsiteY3" fmla="*/ 3214 h 428929"/>
                  <a:gd name="connsiteX4" fmla="*/ 849798 w 882601"/>
                  <a:gd name="connsiteY4" fmla="*/ 7538 h 428929"/>
                  <a:gd name="connsiteX5" fmla="*/ 863111 w 882601"/>
                  <a:gd name="connsiteY5" fmla="*/ 25099 h 428929"/>
                  <a:gd name="connsiteX6" fmla="*/ 845240 w 882601"/>
                  <a:gd name="connsiteY6" fmla="*/ 43338 h 428929"/>
                  <a:gd name="connsiteX7" fmla="*/ 838027 w 882601"/>
                  <a:gd name="connsiteY7" fmla="*/ 41754 h 428929"/>
                  <a:gd name="connsiteX8" fmla="*/ 837134 w 882601"/>
                  <a:gd name="connsiteY8" fmla="*/ 44154 h 428929"/>
                  <a:gd name="connsiteX9" fmla="*/ 850346 w 882601"/>
                  <a:gd name="connsiteY9" fmla="*/ 62530 h 428929"/>
                  <a:gd name="connsiteX10" fmla="*/ 832155 w 882601"/>
                  <a:gd name="connsiteY10" fmla="*/ 81729 h 428929"/>
                  <a:gd name="connsiteX11" fmla="*/ 822289 w 882601"/>
                  <a:gd name="connsiteY11" fmla="*/ 78625 h 428929"/>
                  <a:gd name="connsiteX12" fmla="*/ 821555 w 882601"/>
                  <a:gd name="connsiteY12" fmla="*/ 79275 h 428929"/>
                  <a:gd name="connsiteX13" fmla="*/ 819874 w 882601"/>
                  <a:gd name="connsiteY13" fmla="*/ 82736 h 428929"/>
                  <a:gd name="connsiteX14" fmla="*/ 832480 w 882601"/>
                  <a:gd name="connsiteY14" fmla="*/ 100927 h 428929"/>
                  <a:gd name="connsiteX15" fmla="*/ 814284 w 882601"/>
                  <a:gd name="connsiteY15" fmla="*/ 120125 h 428929"/>
                  <a:gd name="connsiteX16" fmla="*/ 803407 w 882601"/>
                  <a:gd name="connsiteY16" fmla="*/ 116237 h 428929"/>
                  <a:gd name="connsiteX17" fmla="*/ 801609 w 882601"/>
                  <a:gd name="connsiteY17" fmla="*/ 118594 h 428929"/>
                  <a:gd name="connsiteX18" fmla="*/ 809497 w 882601"/>
                  <a:gd name="connsiteY18" fmla="*/ 133884 h 428929"/>
                  <a:gd name="connsiteX19" fmla="*/ 792263 w 882601"/>
                  <a:gd name="connsiteY19" fmla="*/ 152127 h 428929"/>
                  <a:gd name="connsiteX20" fmla="*/ 780477 w 882601"/>
                  <a:gd name="connsiteY20" fmla="*/ 146938 h 428929"/>
                  <a:gd name="connsiteX21" fmla="*/ 778679 w 882601"/>
                  <a:gd name="connsiteY21" fmla="*/ 149354 h 428929"/>
                  <a:gd name="connsiteX22" fmla="*/ 789072 w 882601"/>
                  <a:gd name="connsiteY22" fmla="*/ 165880 h 428929"/>
                  <a:gd name="connsiteX23" fmla="*/ 771201 w 882601"/>
                  <a:gd name="connsiteY23" fmla="*/ 184124 h 428929"/>
                  <a:gd name="connsiteX24" fmla="*/ 756776 w 882601"/>
                  <a:gd name="connsiteY24" fmla="*/ 176567 h 428929"/>
                  <a:gd name="connsiteX25" fmla="*/ 755090 w 882601"/>
                  <a:gd name="connsiteY25" fmla="*/ 178434 h 428929"/>
                  <a:gd name="connsiteX26" fmla="*/ 764818 w 882601"/>
                  <a:gd name="connsiteY26" fmla="*/ 195643 h 428929"/>
                  <a:gd name="connsiteX27" fmla="*/ 747585 w 882601"/>
                  <a:gd name="connsiteY27" fmla="*/ 214846 h 428929"/>
                  <a:gd name="connsiteX28" fmla="*/ 731777 w 882601"/>
                  <a:gd name="connsiteY28" fmla="*/ 202885 h 428929"/>
                  <a:gd name="connsiteX29" fmla="*/ 728697 w 882601"/>
                  <a:gd name="connsiteY29" fmla="*/ 205866 h 428929"/>
                  <a:gd name="connsiteX30" fmla="*/ 738011 w 882601"/>
                  <a:gd name="connsiteY30" fmla="*/ 222526 h 428929"/>
                  <a:gd name="connsiteX31" fmla="*/ 719820 w 882601"/>
                  <a:gd name="connsiteY31" fmla="*/ 241724 h 428929"/>
                  <a:gd name="connsiteX32" fmla="*/ 702970 w 882601"/>
                  <a:gd name="connsiteY32" fmla="*/ 229698 h 428929"/>
                  <a:gd name="connsiteX33" fmla="*/ 700837 w 882601"/>
                  <a:gd name="connsiteY33" fmla="*/ 230669 h 428929"/>
                  <a:gd name="connsiteX34" fmla="*/ 706736 w 882601"/>
                  <a:gd name="connsiteY34" fmla="*/ 244929 h 428929"/>
                  <a:gd name="connsiteX35" fmla="*/ 689183 w 882601"/>
                  <a:gd name="connsiteY35" fmla="*/ 264127 h 428929"/>
                  <a:gd name="connsiteX36" fmla="*/ 672572 w 882601"/>
                  <a:gd name="connsiteY36" fmla="*/ 250800 h 428929"/>
                  <a:gd name="connsiteX37" fmla="*/ 672088 w 882601"/>
                  <a:gd name="connsiteY37" fmla="*/ 251136 h 428929"/>
                  <a:gd name="connsiteX38" fmla="*/ 670759 w 882601"/>
                  <a:gd name="connsiteY38" fmla="*/ 252843 h 428929"/>
                  <a:gd name="connsiteX39" fmla="*/ 675460 w 882601"/>
                  <a:gd name="connsiteY39" fmla="*/ 265732 h 428929"/>
                  <a:gd name="connsiteX40" fmla="*/ 658227 w 882601"/>
                  <a:gd name="connsiteY40" fmla="*/ 284610 h 428929"/>
                  <a:gd name="connsiteX41" fmla="*/ 641446 w 882601"/>
                  <a:gd name="connsiteY41" fmla="*/ 269865 h 428929"/>
                  <a:gd name="connsiteX42" fmla="*/ 638601 w 882601"/>
                  <a:gd name="connsiteY42" fmla="*/ 271401 h 428929"/>
                  <a:gd name="connsiteX43" fmla="*/ 643552 w 882601"/>
                  <a:gd name="connsiteY43" fmla="*/ 283965 h 428929"/>
                  <a:gd name="connsiteX44" fmla="*/ 625362 w 882601"/>
                  <a:gd name="connsiteY44" fmla="*/ 302518 h 428929"/>
                  <a:gd name="connsiteX45" fmla="*/ 607448 w 882601"/>
                  <a:gd name="connsiteY45" fmla="*/ 286749 h 428929"/>
                  <a:gd name="connsiteX46" fmla="*/ 604437 w 882601"/>
                  <a:gd name="connsiteY46" fmla="*/ 287997 h 428929"/>
                  <a:gd name="connsiteX47" fmla="*/ 612283 w 882601"/>
                  <a:gd name="connsiteY47" fmla="*/ 303158 h 428929"/>
                  <a:gd name="connsiteX48" fmla="*/ 594092 w 882601"/>
                  <a:gd name="connsiteY48" fmla="*/ 321711 h 428929"/>
                  <a:gd name="connsiteX49" fmla="*/ 577524 w 882601"/>
                  <a:gd name="connsiteY49" fmla="*/ 310741 h 428929"/>
                  <a:gd name="connsiteX50" fmla="*/ 577816 w 882601"/>
                  <a:gd name="connsiteY50" fmla="*/ 313717 h 428929"/>
                  <a:gd name="connsiteX51" fmla="*/ 559626 w 882601"/>
                  <a:gd name="connsiteY51" fmla="*/ 332595 h 428929"/>
                  <a:gd name="connsiteX52" fmla="*/ 543270 w 882601"/>
                  <a:gd name="connsiteY52" fmla="*/ 321833 h 428929"/>
                  <a:gd name="connsiteX53" fmla="*/ 543355 w 882601"/>
                  <a:gd name="connsiteY53" fmla="*/ 322671 h 428929"/>
                  <a:gd name="connsiteX54" fmla="*/ 525484 w 882601"/>
                  <a:gd name="connsiteY54" fmla="*/ 340909 h 428929"/>
                  <a:gd name="connsiteX55" fmla="*/ 507617 w 882601"/>
                  <a:gd name="connsiteY55" fmla="*/ 322671 h 428929"/>
                  <a:gd name="connsiteX56" fmla="*/ 508947 w 882601"/>
                  <a:gd name="connsiteY56" fmla="*/ 315877 h 428929"/>
                  <a:gd name="connsiteX57" fmla="*/ 507979 w 882601"/>
                  <a:gd name="connsiteY57" fmla="*/ 316015 h 428929"/>
                  <a:gd name="connsiteX58" fmla="*/ 501873 w 882601"/>
                  <a:gd name="connsiteY58" fmla="*/ 318164 h 428929"/>
                  <a:gd name="connsiteX59" fmla="*/ 505703 w 882601"/>
                  <a:gd name="connsiteY59" fmla="*/ 329710 h 428929"/>
                  <a:gd name="connsiteX60" fmla="*/ 487831 w 882601"/>
                  <a:gd name="connsiteY60" fmla="*/ 348588 h 428929"/>
                  <a:gd name="connsiteX61" fmla="*/ 470986 w 882601"/>
                  <a:gd name="connsiteY61" fmla="*/ 335757 h 428929"/>
                  <a:gd name="connsiteX62" fmla="*/ 454008 w 882601"/>
                  <a:gd name="connsiteY62" fmla="*/ 348588 h 428929"/>
                  <a:gd name="connsiteX63" fmla="*/ 436137 w 882601"/>
                  <a:gd name="connsiteY63" fmla="*/ 330350 h 428929"/>
                  <a:gd name="connsiteX64" fmla="*/ 438876 w 882601"/>
                  <a:gd name="connsiteY64" fmla="*/ 320927 h 428929"/>
                  <a:gd name="connsiteX65" fmla="*/ 430371 w 882601"/>
                  <a:gd name="connsiteY65" fmla="*/ 320703 h 428929"/>
                  <a:gd name="connsiteX66" fmla="*/ 434222 w 882601"/>
                  <a:gd name="connsiteY66" fmla="*/ 331944 h 428929"/>
                  <a:gd name="connsiteX67" fmla="*/ 416031 w 882601"/>
                  <a:gd name="connsiteY67" fmla="*/ 350497 h 428929"/>
                  <a:gd name="connsiteX68" fmla="*/ 397841 w 882601"/>
                  <a:gd name="connsiteY68" fmla="*/ 331944 h 428929"/>
                  <a:gd name="connsiteX69" fmla="*/ 403224 w 882601"/>
                  <a:gd name="connsiteY69" fmla="*/ 318959 h 428929"/>
                  <a:gd name="connsiteX70" fmla="*/ 395953 w 882601"/>
                  <a:gd name="connsiteY70" fmla="*/ 318138 h 428929"/>
                  <a:gd name="connsiteX71" fmla="*/ 397841 w 882601"/>
                  <a:gd name="connsiteY71" fmla="*/ 326500 h 428929"/>
                  <a:gd name="connsiteX72" fmla="*/ 379975 w 882601"/>
                  <a:gd name="connsiteY72" fmla="*/ 345378 h 428929"/>
                  <a:gd name="connsiteX73" fmla="*/ 362167 w 882601"/>
                  <a:gd name="connsiteY73" fmla="*/ 327214 h 428929"/>
                  <a:gd name="connsiteX74" fmla="*/ 346141 w 882601"/>
                  <a:gd name="connsiteY74" fmla="*/ 337698 h 428929"/>
                  <a:gd name="connsiteX75" fmla="*/ 328270 w 882601"/>
                  <a:gd name="connsiteY75" fmla="*/ 319146 h 428929"/>
                  <a:gd name="connsiteX76" fmla="*/ 333913 w 882601"/>
                  <a:gd name="connsiteY76" fmla="*/ 305819 h 428929"/>
                  <a:gd name="connsiteX77" fmla="*/ 331812 w 882601"/>
                  <a:gd name="connsiteY77" fmla="*/ 305195 h 428929"/>
                  <a:gd name="connsiteX78" fmla="*/ 329248 w 882601"/>
                  <a:gd name="connsiteY78" fmla="*/ 305568 h 428929"/>
                  <a:gd name="connsiteX79" fmla="*/ 329552 w 882601"/>
                  <a:gd name="connsiteY79" fmla="*/ 308907 h 428929"/>
                  <a:gd name="connsiteX80" fmla="*/ 312318 w 882601"/>
                  <a:gd name="connsiteY80" fmla="*/ 328105 h 428929"/>
                  <a:gd name="connsiteX81" fmla="*/ 295085 w 882601"/>
                  <a:gd name="connsiteY81" fmla="*/ 308907 h 428929"/>
                  <a:gd name="connsiteX82" fmla="*/ 300617 w 882601"/>
                  <a:gd name="connsiteY82" fmla="*/ 294892 h 428929"/>
                  <a:gd name="connsiteX83" fmla="*/ 295894 w 882601"/>
                  <a:gd name="connsiteY83" fmla="*/ 293089 h 428929"/>
                  <a:gd name="connsiteX84" fmla="*/ 296362 w 882601"/>
                  <a:gd name="connsiteY84" fmla="*/ 297068 h 428929"/>
                  <a:gd name="connsiteX85" fmla="*/ 279448 w 882601"/>
                  <a:gd name="connsiteY85" fmla="*/ 315306 h 428929"/>
                  <a:gd name="connsiteX86" fmla="*/ 262533 w 882601"/>
                  <a:gd name="connsiteY86" fmla="*/ 297068 h 428929"/>
                  <a:gd name="connsiteX87" fmla="*/ 263140 w 882601"/>
                  <a:gd name="connsiteY87" fmla="*/ 292487 h 428929"/>
                  <a:gd name="connsiteX88" fmla="*/ 248486 w 882601"/>
                  <a:gd name="connsiteY88" fmla="*/ 300593 h 428929"/>
                  <a:gd name="connsiteX89" fmla="*/ 230620 w 882601"/>
                  <a:gd name="connsiteY89" fmla="*/ 281715 h 428929"/>
                  <a:gd name="connsiteX90" fmla="*/ 237104 w 882601"/>
                  <a:gd name="connsiteY90" fmla="*/ 267273 h 428929"/>
                  <a:gd name="connsiteX91" fmla="*/ 234748 w 882601"/>
                  <a:gd name="connsiteY91" fmla="*/ 266244 h 428929"/>
                  <a:gd name="connsiteX92" fmla="*/ 217855 w 882601"/>
                  <a:gd name="connsiteY92" fmla="*/ 281395 h 428929"/>
                  <a:gd name="connsiteX93" fmla="*/ 200622 w 882601"/>
                  <a:gd name="connsiteY93" fmla="*/ 262516 h 428929"/>
                  <a:gd name="connsiteX94" fmla="*/ 208972 w 882601"/>
                  <a:gd name="connsiteY94" fmla="*/ 246411 h 428929"/>
                  <a:gd name="connsiteX95" fmla="*/ 204909 w 882601"/>
                  <a:gd name="connsiteY95" fmla="*/ 243580 h 428929"/>
                  <a:gd name="connsiteX96" fmla="*/ 187218 w 882601"/>
                  <a:gd name="connsiteY96" fmla="*/ 260917 h 428929"/>
                  <a:gd name="connsiteX97" fmla="*/ 169346 w 882601"/>
                  <a:gd name="connsiteY97" fmla="*/ 241718 h 428929"/>
                  <a:gd name="connsiteX98" fmla="*/ 180075 w 882601"/>
                  <a:gd name="connsiteY98" fmla="*/ 224227 h 428929"/>
                  <a:gd name="connsiteX99" fmla="*/ 175516 w 882601"/>
                  <a:gd name="connsiteY99" fmla="*/ 220456 h 428929"/>
                  <a:gd name="connsiteX100" fmla="*/ 158501 w 882601"/>
                  <a:gd name="connsiteY100" fmla="*/ 233399 h 428929"/>
                  <a:gd name="connsiteX101" fmla="*/ 140635 w 882601"/>
                  <a:gd name="connsiteY101" fmla="*/ 215161 h 428929"/>
                  <a:gd name="connsiteX102" fmla="*/ 151746 w 882601"/>
                  <a:gd name="connsiteY102" fmla="*/ 198357 h 428929"/>
                  <a:gd name="connsiteX103" fmla="*/ 149619 w 882601"/>
                  <a:gd name="connsiteY103" fmla="*/ 196219 h 428929"/>
                  <a:gd name="connsiteX104" fmla="*/ 134252 w 882601"/>
                  <a:gd name="connsiteY104" fmla="*/ 206527 h 428929"/>
                  <a:gd name="connsiteX105" fmla="*/ 117019 w 882601"/>
                  <a:gd name="connsiteY105" fmla="*/ 187974 h 428929"/>
                  <a:gd name="connsiteX106" fmla="*/ 126439 w 882601"/>
                  <a:gd name="connsiteY106" fmla="*/ 171523 h 428929"/>
                  <a:gd name="connsiteX107" fmla="*/ 124966 w 882601"/>
                  <a:gd name="connsiteY107" fmla="*/ 169155 h 428929"/>
                  <a:gd name="connsiteX108" fmla="*/ 123721 w 882601"/>
                  <a:gd name="connsiteY108" fmla="*/ 167635 h 428929"/>
                  <a:gd name="connsiteX109" fmla="*/ 108094 w 882601"/>
                  <a:gd name="connsiteY109" fmla="*/ 177735 h 428929"/>
                  <a:gd name="connsiteX110" fmla="*/ 90223 w 882601"/>
                  <a:gd name="connsiteY110" fmla="*/ 158537 h 428929"/>
                  <a:gd name="connsiteX111" fmla="*/ 102679 w 882601"/>
                  <a:gd name="connsiteY111" fmla="*/ 140331 h 428929"/>
                  <a:gd name="connsiteX112" fmla="*/ 99488 w 882601"/>
                  <a:gd name="connsiteY112" fmla="*/ 135601 h 428929"/>
                  <a:gd name="connsiteX113" fmla="*/ 86393 w 882601"/>
                  <a:gd name="connsiteY113" fmla="*/ 142539 h 428929"/>
                  <a:gd name="connsiteX114" fmla="*/ 69160 w 882601"/>
                  <a:gd name="connsiteY114" fmla="*/ 123341 h 428929"/>
                  <a:gd name="connsiteX115" fmla="*/ 80324 w 882601"/>
                  <a:gd name="connsiteY115" fmla="*/ 105433 h 428929"/>
                  <a:gd name="connsiteX116" fmla="*/ 79212 w 882601"/>
                  <a:gd name="connsiteY116" fmla="*/ 103396 h 428929"/>
                  <a:gd name="connsiteX117" fmla="*/ 65011 w 882601"/>
                  <a:gd name="connsiteY117" fmla="*/ 110542 h 428929"/>
                  <a:gd name="connsiteX118" fmla="*/ 46820 w 882601"/>
                  <a:gd name="connsiteY118" fmla="*/ 91989 h 428929"/>
                  <a:gd name="connsiteX119" fmla="*/ 63703 w 882601"/>
                  <a:gd name="connsiteY119" fmla="*/ 73564 h 428929"/>
                  <a:gd name="connsiteX120" fmla="*/ 62554 w 882601"/>
                  <a:gd name="connsiteY120" fmla="*/ 71196 h 428929"/>
                  <a:gd name="connsiteX121" fmla="*/ 49693 w 882601"/>
                  <a:gd name="connsiteY121" fmla="*/ 76636 h 428929"/>
                  <a:gd name="connsiteX122" fmla="*/ 31502 w 882601"/>
                  <a:gd name="connsiteY122" fmla="*/ 58398 h 428929"/>
                  <a:gd name="connsiteX123" fmla="*/ 40049 w 882601"/>
                  <a:gd name="connsiteY123" fmla="*/ 42980 h 428929"/>
                  <a:gd name="connsiteX124" fmla="*/ 36608 w 882601"/>
                  <a:gd name="connsiteY124" fmla="*/ 43354 h 428929"/>
                  <a:gd name="connsiteX125" fmla="*/ 18742 w 882601"/>
                  <a:gd name="connsiteY125" fmla="*/ 24156 h 428929"/>
                  <a:gd name="connsiteX126" fmla="*/ 33215 w 882601"/>
                  <a:gd name="connsiteY126" fmla="*/ 5325 h 428929"/>
                  <a:gd name="connsiteX127" fmla="*/ 33007 w 882601"/>
                  <a:gd name="connsiteY127" fmla="*/ 3128 h 428929"/>
                  <a:gd name="connsiteX128" fmla="*/ 28954 w 882601"/>
                  <a:gd name="connsiteY128" fmla="*/ 3678 h 428929"/>
                  <a:gd name="connsiteX129" fmla="*/ 21465 w 882601"/>
                  <a:gd name="connsiteY129" fmla="*/ 1827 h 428929"/>
                  <a:gd name="connsiteX130" fmla="*/ 21944 w 882601"/>
                  <a:gd name="connsiteY130" fmla="*/ 5763 h 428929"/>
                  <a:gd name="connsiteX131" fmla="*/ 18423 w 882601"/>
                  <a:gd name="connsiteY131" fmla="*/ 5363 h 428929"/>
                  <a:gd name="connsiteX132" fmla="*/ 232 w 882601"/>
                  <a:gd name="connsiteY132" fmla="*/ 24241 h 428929"/>
                  <a:gd name="connsiteX133" fmla="*/ 18423 w 882601"/>
                  <a:gd name="connsiteY133" fmla="*/ 43119 h 428929"/>
                  <a:gd name="connsiteX134" fmla="*/ 27178 w 882601"/>
                  <a:gd name="connsiteY134" fmla="*/ 40677 h 428929"/>
                  <a:gd name="connsiteX135" fmla="*/ 27694 w 882601"/>
                  <a:gd name="connsiteY135" fmla="*/ 43279 h 428929"/>
                  <a:gd name="connsiteX136" fmla="*/ 11024 w 882601"/>
                  <a:gd name="connsiteY136" fmla="*/ 62610 h 428929"/>
                  <a:gd name="connsiteX137" fmla="*/ 28896 w 882601"/>
                  <a:gd name="connsiteY137" fmla="*/ 82129 h 428929"/>
                  <a:gd name="connsiteX138" fmla="*/ 32949 w 882601"/>
                  <a:gd name="connsiteY138" fmla="*/ 81574 h 428929"/>
                  <a:gd name="connsiteX139" fmla="*/ 33156 w 882601"/>
                  <a:gd name="connsiteY139" fmla="*/ 83771 h 428929"/>
                  <a:gd name="connsiteX140" fmla="*/ 18683 w 882601"/>
                  <a:gd name="connsiteY140" fmla="*/ 102601 h 428929"/>
                  <a:gd name="connsiteX141" fmla="*/ 36550 w 882601"/>
                  <a:gd name="connsiteY141" fmla="*/ 121805 h 428929"/>
                  <a:gd name="connsiteX142" fmla="*/ 39991 w 882601"/>
                  <a:gd name="connsiteY142" fmla="*/ 121437 h 428929"/>
                  <a:gd name="connsiteX143" fmla="*/ 31443 w 882601"/>
                  <a:gd name="connsiteY143" fmla="*/ 136843 h 428929"/>
                  <a:gd name="connsiteX144" fmla="*/ 49634 w 882601"/>
                  <a:gd name="connsiteY144" fmla="*/ 155087 h 428929"/>
                  <a:gd name="connsiteX145" fmla="*/ 62495 w 882601"/>
                  <a:gd name="connsiteY145" fmla="*/ 149647 h 428929"/>
                  <a:gd name="connsiteX146" fmla="*/ 63644 w 882601"/>
                  <a:gd name="connsiteY146" fmla="*/ 152015 h 428929"/>
                  <a:gd name="connsiteX147" fmla="*/ 46762 w 882601"/>
                  <a:gd name="connsiteY147" fmla="*/ 170440 h 428929"/>
                  <a:gd name="connsiteX148" fmla="*/ 64953 w 882601"/>
                  <a:gd name="connsiteY148" fmla="*/ 188993 h 428929"/>
                  <a:gd name="connsiteX149" fmla="*/ 79154 w 882601"/>
                  <a:gd name="connsiteY149" fmla="*/ 181852 h 428929"/>
                  <a:gd name="connsiteX150" fmla="*/ 80266 w 882601"/>
                  <a:gd name="connsiteY150" fmla="*/ 183884 h 428929"/>
                  <a:gd name="connsiteX151" fmla="*/ 69101 w 882601"/>
                  <a:gd name="connsiteY151" fmla="*/ 201792 h 428929"/>
                  <a:gd name="connsiteX152" fmla="*/ 86334 w 882601"/>
                  <a:gd name="connsiteY152" fmla="*/ 220990 h 428929"/>
                  <a:gd name="connsiteX153" fmla="*/ 99430 w 882601"/>
                  <a:gd name="connsiteY153" fmla="*/ 214052 h 428929"/>
                  <a:gd name="connsiteX154" fmla="*/ 102621 w 882601"/>
                  <a:gd name="connsiteY154" fmla="*/ 218787 h 428929"/>
                  <a:gd name="connsiteX155" fmla="*/ 90164 w 882601"/>
                  <a:gd name="connsiteY155" fmla="*/ 236988 h 428929"/>
                  <a:gd name="connsiteX156" fmla="*/ 108036 w 882601"/>
                  <a:gd name="connsiteY156" fmla="*/ 256192 h 428929"/>
                  <a:gd name="connsiteX157" fmla="*/ 123662 w 882601"/>
                  <a:gd name="connsiteY157" fmla="*/ 246086 h 428929"/>
                  <a:gd name="connsiteX158" fmla="*/ 124907 w 882601"/>
                  <a:gd name="connsiteY158" fmla="*/ 247606 h 428929"/>
                  <a:gd name="connsiteX159" fmla="*/ 126380 w 882601"/>
                  <a:gd name="connsiteY159" fmla="*/ 249968 h 428929"/>
                  <a:gd name="connsiteX160" fmla="*/ 116961 w 882601"/>
                  <a:gd name="connsiteY160" fmla="*/ 266425 h 428929"/>
                  <a:gd name="connsiteX161" fmla="*/ 134194 w 882601"/>
                  <a:gd name="connsiteY161" fmla="*/ 284978 h 428929"/>
                  <a:gd name="connsiteX162" fmla="*/ 149560 w 882601"/>
                  <a:gd name="connsiteY162" fmla="*/ 274670 h 428929"/>
                  <a:gd name="connsiteX163" fmla="*/ 151688 w 882601"/>
                  <a:gd name="connsiteY163" fmla="*/ 276808 h 428929"/>
                  <a:gd name="connsiteX164" fmla="*/ 140577 w 882601"/>
                  <a:gd name="connsiteY164" fmla="*/ 293612 h 428929"/>
                  <a:gd name="connsiteX165" fmla="*/ 158443 w 882601"/>
                  <a:gd name="connsiteY165" fmla="*/ 311850 h 428929"/>
                  <a:gd name="connsiteX166" fmla="*/ 175458 w 882601"/>
                  <a:gd name="connsiteY166" fmla="*/ 298902 h 428929"/>
                  <a:gd name="connsiteX167" fmla="*/ 180016 w 882601"/>
                  <a:gd name="connsiteY167" fmla="*/ 302678 h 428929"/>
                  <a:gd name="connsiteX168" fmla="*/ 169288 w 882601"/>
                  <a:gd name="connsiteY168" fmla="*/ 320169 h 428929"/>
                  <a:gd name="connsiteX169" fmla="*/ 187159 w 882601"/>
                  <a:gd name="connsiteY169" fmla="*/ 339368 h 428929"/>
                  <a:gd name="connsiteX170" fmla="*/ 204850 w 882601"/>
                  <a:gd name="connsiteY170" fmla="*/ 322031 h 428929"/>
                  <a:gd name="connsiteX171" fmla="*/ 208914 w 882601"/>
                  <a:gd name="connsiteY171" fmla="*/ 324868 h 428929"/>
                  <a:gd name="connsiteX172" fmla="*/ 200563 w 882601"/>
                  <a:gd name="connsiteY172" fmla="*/ 340967 h 428929"/>
                  <a:gd name="connsiteX173" fmla="*/ 217796 w 882601"/>
                  <a:gd name="connsiteY173" fmla="*/ 359846 h 428929"/>
                  <a:gd name="connsiteX174" fmla="*/ 234689 w 882601"/>
                  <a:gd name="connsiteY174" fmla="*/ 344700 h 428929"/>
                  <a:gd name="connsiteX175" fmla="*/ 237045 w 882601"/>
                  <a:gd name="connsiteY175" fmla="*/ 345730 h 428929"/>
                  <a:gd name="connsiteX176" fmla="*/ 230562 w 882601"/>
                  <a:gd name="connsiteY176" fmla="*/ 360166 h 428929"/>
                  <a:gd name="connsiteX177" fmla="*/ 248428 w 882601"/>
                  <a:gd name="connsiteY177" fmla="*/ 379044 h 428929"/>
                  <a:gd name="connsiteX178" fmla="*/ 263081 w 882601"/>
                  <a:gd name="connsiteY178" fmla="*/ 370933 h 428929"/>
                  <a:gd name="connsiteX179" fmla="*/ 262475 w 882601"/>
                  <a:gd name="connsiteY179" fmla="*/ 375519 h 428929"/>
                  <a:gd name="connsiteX180" fmla="*/ 279389 w 882601"/>
                  <a:gd name="connsiteY180" fmla="*/ 393757 h 428929"/>
                  <a:gd name="connsiteX181" fmla="*/ 296303 w 882601"/>
                  <a:gd name="connsiteY181" fmla="*/ 375519 h 428929"/>
                  <a:gd name="connsiteX182" fmla="*/ 295835 w 882601"/>
                  <a:gd name="connsiteY182" fmla="*/ 371546 h 428929"/>
                  <a:gd name="connsiteX183" fmla="*/ 300558 w 882601"/>
                  <a:gd name="connsiteY183" fmla="*/ 373338 h 428929"/>
                  <a:gd name="connsiteX184" fmla="*/ 295027 w 882601"/>
                  <a:gd name="connsiteY184" fmla="*/ 387358 h 428929"/>
                  <a:gd name="connsiteX185" fmla="*/ 312260 w 882601"/>
                  <a:gd name="connsiteY185" fmla="*/ 406556 h 428929"/>
                  <a:gd name="connsiteX186" fmla="*/ 329493 w 882601"/>
                  <a:gd name="connsiteY186" fmla="*/ 387358 h 428929"/>
                  <a:gd name="connsiteX187" fmla="*/ 329190 w 882601"/>
                  <a:gd name="connsiteY187" fmla="*/ 384014 h 428929"/>
                  <a:gd name="connsiteX188" fmla="*/ 331754 w 882601"/>
                  <a:gd name="connsiteY188" fmla="*/ 383641 h 428929"/>
                  <a:gd name="connsiteX189" fmla="*/ 333855 w 882601"/>
                  <a:gd name="connsiteY189" fmla="*/ 384270 h 428929"/>
                  <a:gd name="connsiteX190" fmla="*/ 328211 w 882601"/>
                  <a:gd name="connsiteY190" fmla="*/ 397597 h 428929"/>
                  <a:gd name="connsiteX191" fmla="*/ 346083 w 882601"/>
                  <a:gd name="connsiteY191" fmla="*/ 416155 h 428929"/>
                  <a:gd name="connsiteX192" fmla="*/ 362108 w 882601"/>
                  <a:gd name="connsiteY192" fmla="*/ 405665 h 428929"/>
                  <a:gd name="connsiteX193" fmla="*/ 379916 w 882601"/>
                  <a:gd name="connsiteY193" fmla="*/ 423829 h 428929"/>
                  <a:gd name="connsiteX194" fmla="*/ 397782 w 882601"/>
                  <a:gd name="connsiteY194" fmla="*/ 404951 h 428929"/>
                  <a:gd name="connsiteX195" fmla="*/ 395894 w 882601"/>
                  <a:gd name="connsiteY195" fmla="*/ 396583 h 428929"/>
                  <a:gd name="connsiteX196" fmla="*/ 403165 w 882601"/>
                  <a:gd name="connsiteY196" fmla="*/ 397415 h 428929"/>
                  <a:gd name="connsiteX197" fmla="*/ 397782 w 882601"/>
                  <a:gd name="connsiteY197" fmla="*/ 410395 h 428929"/>
                  <a:gd name="connsiteX198" fmla="*/ 415973 w 882601"/>
                  <a:gd name="connsiteY198" fmla="*/ 428948 h 428929"/>
                  <a:gd name="connsiteX199" fmla="*/ 434164 w 882601"/>
                  <a:gd name="connsiteY199" fmla="*/ 410395 h 428929"/>
                  <a:gd name="connsiteX200" fmla="*/ 430313 w 882601"/>
                  <a:gd name="connsiteY200" fmla="*/ 399149 h 428929"/>
                  <a:gd name="connsiteX201" fmla="*/ 438818 w 882601"/>
                  <a:gd name="connsiteY201" fmla="*/ 399378 h 428929"/>
                  <a:gd name="connsiteX202" fmla="*/ 436078 w 882601"/>
                  <a:gd name="connsiteY202" fmla="*/ 408796 h 428929"/>
                  <a:gd name="connsiteX203" fmla="*/ 453950 w 882601"/>
                  <a:gd name="connsiteY203" fmla="*/ 427039 h 428929"/>
                  <a:gd name="connsiteX204" fmla="*/ 470928 w 882601"/>
                  <a:gd name="connsiteY204" fmla="*/ 414208 h 428929"/>
                  <a:gd name="connsiteX205" fmla="*/ 487773 w 882601"/>
                  <a:gd name="connsiteY205" fmla="*/ 427039 h 428929"/>
                  <a:gd name="connsiteX206" fmla="*/ 505644 w 882601"/>
                  <a:gd name="connsiteY206" fmla="*/ 408161 h 428929"/>
                  <a:gd name="connsiteX207" fmla="*/ 501815 w 882601"/>
                  <a:gd name="connsiteY207" fmla="*/ 396615 h 428929"/>
                  <a:gd name="connsiteX208" fmla="*/ 507921 w 882601"/>
                  <a:gd name="connsiteY208" fmla="*/ 394466 h 428929"/>
                  <a:gd name="connsiteX209" fmla="*/ 508889 w 882601"/>
                  <a:gd name="connsiteY209" fmla="*/ 394333 h 428929"/>
                  <a:gd name="connsiteX210" fmla="*/ 507559 w 882601"/>
                  <a:gd name="connsiteY210" fmla="*/ 401122 h 428929"/>
                  <a:gd name="connsiteX211" fmla="*/ 525425 w 882601"/>
                  <a:gd name="connsiteY211" fmla="*/ 419360 h 428929"/>
                  <a:gd name="connsiteX212" fmla="*/ 543297 w 882601"/>
                  <a:gd name="connsiteY212" fmla="*/ 401122 h 428929"/>
                  <a:gd name="connsiteX213" fmla="*/ 543212 w 882601"/>
                  <a:gd name="connsiteY213" fmla="*/ 400290 h 428929"/>
                  <a:gd name="connsiteX214" fmla="*/ 559567 w 882601"/>
                  <a:gd name="connsiteY214" fmla="*/ 411046 h 428929"/>
                  <a:gd name="connsiteX215" fmla="*/ 577758 w 882601"/>
                  <a:gd name="connsiteY215" fmla="*/ 392168 h 428929"/>
                  <a:gd name="connsiteX216" fmla="*/ 577465 w 882601"/>
                  <a:gd name="connsiteY216" fmla="*/ 389187 h 428929"/>
                  <a:gd name="connsiteX217" fmla="*/ 594034 w 882601"/>
                  <a:gd name="connsiteY217" fmla="*/ 400167 h 428929"/>
                  <a:gd name="connsiteX218" fmla="*/ 612224 w 882601"/>
                  <a:gd name="connsiteY218" fmla="*/ 381609 h 428929"/>
                  <a:gd name="connsiteX219" fmla="*/ 604379 w 882601"/>
                  <a:gd name="connsiteY219" fmla="*/ 366448 h 428929"/>
                  <a:gd name="connsiteX220" fmla="*/ 607389 w 882601"/>
                  <a:gd name="connsiteY220" fmla="*/ 365200 h 428929"/>
                  <a:gd name="connsiteX221" fmla="*/ 625303 w 882601"/>
                  <a:gd name="connsiteY221" fmla="*/ 380969 h 428929"/>
                  <a:gd name="connsiteX222" fmla="*/ 643494 w 882601"/>
                  <a:gd name="connsiteY222" fmla="*/ 362416 h 428929"/>
                  <a:gd name="connsiteX223" fmla="*/ 638542 w 882601"/>
                  <a:gd name="connsiteY223" fmla="*/ 349852 h 428929"/>
                  <a:gd name="connsiteX224" fmla="*/ 641388 w 882601"/>
                  <a:gd name="connsiteY224" fmla="*/ 348316 h 428929"/>
                  <a:gd name="connsiteX225" fmla="*/ 658169 w 882601"/>
                  <a:gd name="connsiteY225" fmla="*/ 363061 h 428929"/>
                  <a:gd name="connsiteX226" fmla="*/ 675402 w 882601"/>
                  <a:gd name="connsiteY226" fmla="*/ 344183 h 428929"/>
                  <a:gd name="connsiteX227" fmla="*/ 670700 w 882601"/>
                  <a:gd name="connsiteY227" fmla="*/ 331294 h 428929"/>
                  <a:gd name="connsiteX228" fmla="*/ 672030 w 882601"/>
                  <a:gd name="connsiteY228" fmla="*/ 329582 h 428929"/>
                  <a:gd name="connsiteX229" fmla="*/ 672514 w 882601"/>
                  <a:gd name="connsiteY229" fmla="*/ 329257 h 428929"/>
                  <a:gd name="connsiteX230" fmla="*/ 689125 w 882601"/>
                  <a:gd name="connsiteY230" fmla="*/ 342578 h 428929"/>
                  <a:gd name="connsiteX231" fmla="*/ 706677 w 882601"/>
                  <a:gd name="connsiteY231" fmla="*/ 323380 h 428929"/>
                  <a:gd name="connsiteX232" fmla="*/ 700778 w 882601"/>
                  <a:gd name="connsiteY232" fmla="*/ 309120 h 428929"/>
                  <a:gd name="connsiteX233" fmla="*/ 702911 w 882601"/>
                  <a:gd name="connsiteY233" fmla="*/ 308149 h 428929"/>
                  <a:gd name="connsiteX234" fmla="*/ 719762 w 882601"/>
                  <a:gd name="connsiteY234" fmla="*/ 320180 h 428929"/>
                  <a:gd name="connsiteX235" fmla="*/ 737952 w 882601"/>
                  <a:gd name="connsiteY235" fmla="*/ 300977 h 428929"/>
                  <a:gd name="connsiteX236" fmla="*/ 728639 w 882601"/>
                  <a:gd name="connsiteY236" fmla="*/ 284317 h 428929"/>
                  <a:gd name="connsiteX237" fmla="*/ 731718 w 882601"/>
                  <a:gd name="connsiteY237" fmla="*/ 281336 h 428929"/>
                  <a:gd name="connsiteX238" fmla="*/ 747526 w 882601"/>
                  <a:gd name="connsiteY238" fmla="*/ 293292 h 428929"/>
                  <a:gd name="connsiteX239" fmla="*/ 764759 w 882601"/>
                  <a:gd name="connsiteY239" fmla="*/ 274094 h 428929"/>
                  <a:gd name="connsiteX240" fmla="*/ 755031 w 882601"/>
                  <a:gd name="connsiteY240" fmla="*/ 256885 h 428929"/>
                  <a:gd name="connsiteX241" fmla="*/ 756717 w 882601"/>
                  <a:gd name="connsiteY241" fmla="*/ 255018 h 428929"/>
                  <a:gd name="connsiteX242" fmla="*/ 771142 w 882601"/>
                  <a:gd name="connsiteY242" fmla="*/ 262570 h 428929"/>
                  <a:gd name="connsiteX243" fmla="*/ 789014 w 882601"/>
                  <a:gd name="connsiteY243" fmla="*/ 244331 h 428929"/>
                  <a:gd name="connsiteX244" fmla="*/ 778620 w 882601"/>
                  <a:gd name="connsiteY244" fmla="*/ 227800 h 428929"/>
                  <a:gd name="connsiteX245" fmla="*/ 780418 w 882601"/>
                  <a:gd name="connsiteY245" fmla="*/ 225395 h 428929"/>
                  <a:gd name="connsiteX246" fmla="*/ 792205 w 882601"/>
                  <a:gd name="connsiteY246" fmla="*/ 230573 h 428929"/>
                  <a:gd name="connsiteX247" fmla="*/ 809438 w 882601"/>
                  <a:gd name="connsiteY247" fmla="*/ 212335 h 428929"/>
                  <a:gd name="connsiteX248" fmla="*/ 801550 w 882601"/>
                  <a:gd name="connsiteY248" fmla="*/ 197045 h 428929"/>
                  <a:gd name="connsiteX249" fmla="*/ 803348 w 882601"/>
                  <a:gd name="connsiteY249" fmla="*/ 194683 h 428929"/>
                  <a:gd name="connsiteX250" fmla="*/ 814225 w 882601"/>
                  <a:gd name="connsiteY250" fmla="*/ 198576 h 428929"/>
                  <a:gd name="connsiteX251" fmla="*/ 832421 w 882601"/>
                  <a:gd name="connsiteY251" fmla="*/ 179378 h 428929"/>
                  <a:gd name="connsiteX252" fmla="*/ 819815 w 882601"/>
                  <a:gd name="connsiteY252" fmla="*/ 161182 h 428929"/>
                  <a:gd name="connsiteX253" fmla="*/ 821496 w 882601"/>
                  <a:gd name="connsiteY253" fmla="*/ 157727 h 428929"/>
                  <a:gd name="connsiteX254" fmla="*/ 822230 w 882601"/>
                  <a:gd name="connsiteY254" fmla="*/ 157076 h 428929"/>
                  <a:gd name="connsiteX255" fmla="*/ 832097 w 882601"/>
                  <a:gd name="connsiteY255" fmla="*/ 160185 h 428929"/>
                  <a:gd name="connsiteX256" fmla="*/ 850287 w 882601"/>
                  <a:gd name="connsiteY256" fmla="*/ 140982 h 428929"/>
                  <a:gd name="connsiteX257" fmla="*/ 837075 w 882601"/>
                  <a:gd name="connsiteY257" fmla="*/ 122605 h 428929"/>
                  <a:gd name="connsiteX258" fmla="*/ 837969 w 882601"/>
                  <a:gd name="connsiteY258" fmla="*/ 120210 h 428929"/>
                  <a:gd name="connsiteX259" fmla="*/ 845181 w 882601"/>
                  <a:gd name="connsiteY259" fmla="*/ 121789 h 428929"/>
                  <a:gd name="connsiteX260" fmla="*/ 863053 w 882601"/>
                  <a:gd name="connsiteY260" fmla="*/ 103550 h 428929"/>
                  <a:gd name="connsiteX261" fmla="*/ 849739 w 882601"/>
                  <a:gd name="connsiteY261" fmla="*/ 85984 h 428929"/>
                  <a:gd name="connsiteX262" fmla="*/ 850963 w 882601"/>
                  <a:gd name="connsiteY262" fmla="*/ 81670 h 428929"/>
                  <a:gd name="connsiteX263" fmla="*/ 857946 w 882601"/>
                  <a:gd name="connsiteY263" fmla="*/ 83387 h 428929"/>
                  <a:gd name="connsiteX264" fmla="*/ 875174 w 882601"/>
                  <a:gd name="connsiteY264" fmla="*/ 64189 h 428929"/>
                  <a:gd name="connsiteX265" fmla="*/ 859861 w 882601"/>
                  <a:gd name="connsiteY265" fmla="*/ 45231 h 428929"/>
                  <a:gd name="connsiteX266" fmla="*/ 861085 w 882601"/>
                  <a:gd name="connsiteY266" fmla="*/ 39013 h 428929"/>
                  <a:gd name="connsiteX267" fmla="*/ 865920 w 882601"/>
                  <a:gd name="connsiteY267" fmla="*/ 39866 h 428929"/>
                  <a:gd name="connsiteX268" fmla="*/ 882834 w 882601"/>
                  <a:gd name="connsiteY268" fmla="*/ 21628 h 428929"/>
                  <a:gd name="connsiteX269" fmla="*/ 869079 w 882601"/>
                  <a:gd name="connsiteY269" fmla="*/ 3752 h 428929"/>
                  <a:gd name="connsiteX270" fmla="*/ 45549 w 882601"/>
                  <a:gd name="connsiteY270" fmla="*/ 119112 h 428929"/>
                  <a:gd name="connsiteX271" fmla="*/ 48613 w 882601"/>
                  <a:gd name="connsiteY271" fmla="*/ 116637 h 428929"/>
                  <a:gd name="connsiteX272" fmla="*/ 49368 w 882601"/>
                  <a:gd name="connsiteY272" fmla="*/ 118642 h 428929"/>
                  <a:gd name="connsiteX273" fmla="*/ 45549 w 882601"/>
                  <a:gd name="connsiteY273" fmla="*/ 119112 h 428929"/>
                  <a:gd name="connsiteX274" fmla="*/ 265682 w 882601"/>
                  <a:gd name="connsiteY274" fmla="*/ 364970 h 428929"/>
                  <a:gd name="connsiteX275" fmla="*/ 266331 w 882601"/>
                  <a:gd name="connsiteY275" fmla="*/ 360187 h 428929"/>
                  <a:gd name="connsiteX276" fmla="*/ 266214 w 882601"/>
                  <a:gd name="connsiteY276" fmla="*/ 358518 h 428929"/>
                  <a:gd name="connsiteX277" fmla="*/ 270118 w 882601"/>
                  <a:gd name="connsiteY277" fmla="*/ 360379 h 428929"/>
                  <a:gd name="connsiteX278" fmla="*/ 265682 w 882601"/>
                  <a:gd name="connsiteY278" fmla="*/ 364970 h 428929"/>
                  <a:gd name="connsiteX279" fmla="*/ 363906 w 882601"/>
                  <a:gd name="connsiteY279" fmla="*/ 396786 h 428929"/>
                  <a:gd name="connsiteX280" fmla="*/ 363635 w 882601"/>
                  <a:gd name="connsiteY280" fmla="*/ 393965 h 428929"/>
                  <a:gd name="connsiteX281" fmla="*/ 365103 w 882601"/>
                  <a:gd name="connsiteY281" fmla="*/ 394466 h 428929"/>
                  <a:gd name="connsiteX282" fmla="*/ 363906 w 882601"/>
                  <a:gd name="connsiteY282" fmla="*/ 396786 h 428929"/>
                  <a:gd name="connsiteX283" fmla="*/ 470773 w 882601"/>
                  <a:gd name="connsiteY283" fmla="*/ 402785 h 428929"/>
                  <a:gd name="connsiteX284" fmla="*/ 468699 w 882601"/>
                  <a:gd name="connsiteY284" fmla="*/ 398727 h 428929"/>
                  <a:gd name="connsiteX285" fmla="*/ 472614 w 882601"/>
                  <a:gd name="connsiteY285" fmla="*/ 398413 h 428929"/>
                  <a:gd name="connsiteX286" fmla="*/ 470773 w 882601"/>
                  <a:gd name="connsiteY286" fmla="*/ 402785 h 428929"/>
                  <a:gd name="connsiteX287" fmla="*/ 540775 w 882601"/>
                  <a:gd name="connsiteY287" fmla="*/ 391859 h 428929"/>
                  <a:gd name="connsiteX288" fmla="*/ 540786 w 882601"/>
                  <a:gd name="connsiteY288" fmla="*/ 391859 h 428929"/>
                  <a:gd name="connsiteX289" fmla="*/ 541467 w 882601"/>
                  <a:gd name="connsiteY289" fmla="*/ 391784 h 428929"/>
                  <a:gd name="connsiteX290" fmla="*/ 541424 w 882601"/>
                  <a:gd name="connsiteY290" fmla="*/ 392178 h 428929"/>
                  <a:gd name="connsiteX291" fmla="*/ 541531 w 882601"/>
                  <a:gd name="connsiteY291" fmla="*/ 393272 h 428929"/>
                  <a:gd name="connsiteX292" fmla="*/ 540775 w 882601"/>
                  <a:gd name="connsiteY292" fmla="*/ 391859 h 428929"/>
                  <a:gd name="connsiteX293" fmla="*/ 576173 w 882601"/>
                  <a:gd name="connsiteY293" fmla="*/ 384441 h 428929"/>
                  <a:gd name="connsiteX294" fmla="*/ 572295 w 882601"/>
                  <a:gd name="connsiteY294" fmla="*/ 378745 h 428929"/>
                  <a:gd name="connsiteX295" fmla="*/ 576045 w 882601"/>
                  <a:gd name="connsiteY295" fmla="*/ 377412 h 428929"/>
                  <a:gd name="connsiteX296" fmla="*/ 576380 w 882601"/>
                  <a:gd name="connsiteY296" fmla="*/ 377497 h 428929"/>
                  <a:gd name="connsiteX297" fmla="*/ 575891 w 882601"/>
                  <a:gd name="connsiteY297" fmla="*/ 381620 h 428929"/>
                  <a:gd name="connsiteX298" fmla="*/ 576173 w 882601"/>
                  <a:gd name="connsiteY298" fmla="*/ 384441 h 42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Lst>
                <a:rect l="l" t="t" r="r" b="b"/>
                <a:pathLst>
                  <a:path w="882601" h="428929">
                    <a:moveTo>
                      <a:pt x="869079" y="3752"/>
                    </a:moveTo>
                    <a:cubicBezTo>
                      <a:pt x="869292" y="2542"/>
                      <a:pt x="869382" y="1283"/>
                      <a:pt x="869419" y="19"/>
                    </a:cubicBezTo>
                    <a:cubicBezTo>
                      <a:pt x="866372" y="3043"/>
                      <a:pt x="862404" y="4936"/>
                      <a:pt x="858005" y="4936"/>
                    </a:cubicBezTo>
                    <a:cubicBezTo>
                      <a:pt x="855500" y="4936"/>
                      <a:pt x="853159" y="4291"/>
                      <a:pt x="851021" y="3214"/>
                    </a:cubicBezTo>
                    <a:cubicBezTo>
                      <a:pt x="850606" y="4653"/>
                      <a:pt x="850223" y="6099"/>
                      <a:pt x="849798" y="7538"/>
                    </a:cubicBezTo>
                    <a:cubicBezTo>
                      <a:pt x="857447" y="9602"/>
                      <a:pt x="863111" y="16642"/>
                      <a:pt x="863111" y="25099"/>
                    </a:cubicBezTo>
                    <a:cubicBezTo>
                      <a:pt x="863111" y="35173"/>
                      <a:pt x="855106" y="43338"/>
                      <a:pt x="845240" y="43338"/>
                    </a:cubicBezTo>
                    <a:cubicBezTo>
                      <a:pt x="842671" y="43338"/>
                      <a:pt x="840240" y="42756"/>
                      <a:pt x="838027" y="41754"/>
                    </a:cubicBezTo>
                    <a:cubicBezTo>
                      <a:pt x="837719" y="42554"/>
                      <a:pt x="837447" y="43364"/>
                      <a:pt x="837134" y="44154"/>
                    </a:cubicBezTo>
                    <a:cubicBezTo>
                      <a:pt x="844745" y="46452"/>
                      <a:pt x="850346" y="53763"/>
                      <a:pt x="850346" y="62530"/>
                    </a:cubicBezTo>
                    <a:cubicBezTo>
                      <a:pt x="850346" y="73132"/>
                      <a:pt x="842203" y="81729"/>
                      <a:pt x="832155" y="81729"/>
                    </a:cubicBezTo>
                    <a:cubicBezTo>
                      <a:pt x="828506" y="81729"/>
                      <a:pt x="825134" y="80571"/>
                      <a:pt x="822289" y="78625"/>
                    </a:cubicBezTo>
                    <a:cubicBezTo>
                      <a:pt x="822060" y="78865"/>
                      <a:pt x="821794" y="79052"/>
                      <a:pt x="821555" y="79275"/>
                    </a:cubicBezTo>
                    <a:cubicBezTo>
                      <a:pt x="820991" y="80427"/>
                      <a:pt x="820448" y="81595"/>
                      <a:pt x="819874" y="82736"/>
                    </a:cubicBezTo>
                    <a:cubicBezTo>
                      <a:pt x="827177" y="85232"/>
                      <a:pt x="832480" y="92394"/>
                      <a:pt x="832480" y="100927"/>
                    </a:cubicBezTo>
                    <a:cubicBezTo>
                      <a:pt x="832480" y="111528"/>
                      <a:pt x="824336" y="120125"/>
                      <a:pt x="814284" y="120125"/>
                    </a:cubicBezTo>
                    <a:cubicBezTo>
                      <a:pt x="810183" y="120125"/>
                      <a:pt x="806444" y="118642"/>
                      <a:pt x="803407" y="116237"/>
                    </a:cubicBezTo>
                    <a:cubicBezTo>
                      <a:pt x="802869" y="117075"/>
                      <a:pt x="802242" y="117837"/>
                      <a:pt x="801609" y="118594"/>
                    </a:cubicBezTo>
                    <a:cubicBezTo>
                      <a:pt x="806348" y="121842"/>
                      <a:pt x="809497" y="127463"/>
                      <a:pt x="809497" y="133884"/>
                    </a:cubicBezTo>
                    <a:cubicBezTo>
                      <a:pt x="809497" y="143963"/>
                      <a:pt x="801779" y="152127"/>
                      <a:pt x="792263" y="152127"/>
                    </a:cubicBezTo>
                    <a:cubicBezTo>
                      <a:pt x="787641" y="152127"/>
                      <a:pt x="783556" y="150085"/>
                      <a:pt x="780477" y="146938"/>
                    </a:cubicBezTo>
                    <a:cubicBezTo>
                      <a:pt x="779881" y="147749"/>
                      <a:pt x="779275" y="148549"/>
                      <a:pt x="778679" y="149354"/>
                    </a:cubicBezTo>
                    <a:cubicBezTo>
                      <a:pt x="784801" y="152244"/>
                      <a:pt x="789072" y="158542"/>
                      <a:pt x="789072" y="165880"/>
                    </a:cubicBezTo>
                    <a:cubicBezTo>
                      <a:pt x="789072" y="175959"/>
                      <a:pt x="781067" y="184124"/>
                      <a:pt x="771201" y="184124"/>
                    </a:cubicBezTo>
                    <a:cubicBezTo>
                      <a:pt x="765254" y="184124"/>
                      <a:pt x="760020" y="181122"/>
                      <a:pt x="756776" y="176567"/>
                    </a:cubicBezTo>
                    <a:cubicBezTo>
                      <a:pt x="756223" y="177197"/>
                      <a:pt x="755643" y="177799"/>
                      <a:pt x="755090" y="178434"/>
                    </a:cubicBezTo>
                    <a:cubicBezTo>
                      <a:pt x="760829" y="181548"/>
                      <a:pt x="764818" y="188049"/>
                      <a:pt x="764818" y="195643"/>
                    </a:cubicBezTo>
                    <a:cubicBezTo>
                      <a:pt x="764818" y="206245"/>
                      <a:pt x="757106" y="214846"/>
                      <a:pt x="747585" y="214846"/>
                    </a:cubicBezTo>
                    <a:cubicBezTo>
                      <a:pt x="740388" y="214846"/>
                      <a:pt x="734341" y="209871"/>
                      <a:pt x="731777" y="202885"/>
                    </a:cubicBezTo>
                    <a:cubicBezTo>
                      <a:pt x="730756" y="203882"/>
                      <a:pt x="729729" y="204879"/>
                      <a:pt x="728697" y="205866"/>
                    </a:cubicBezTo>
                    <a:cubicBezTo>
                      <a:pt x="734229" y="209156"/>
                      <a:pt x="738011" y="215342"/>
                      <a:pt x="738011" y="222526"/>
                    </a:cubicBezTo>
                    <a:cubicBezTo>
                      <a:pt x="738011" y="233127"/>
                      <a:pt x="729867" y="241724"/>
                      <a:pt x="719820" y="241724"/>
                    </a:cubicBezTo>
                    <a:cubicBezTo>
                      <a:pt x="712177" y="241724"/>
                      <a:pt x="705666" y="236743"/>
                      <a:pt x="702970" y="229698"/>
                    </a:cubicBezTo>
                    <a:cubicBezTo>
                      <a:pt x="702273" y="230056"/>
                      <a:pt x="701571" y="230386"/>
                      <a:pt x="700837" y="230669"/>
                    </a:cubicBezTo>
                    <a:cubicBezTo>
                      <a:pt x="704433" y="234183"/>
                      <a:pt x="706736" y="239239"/>
                      <a:pt x="706736" y="244929"/>
                    </a:cubicBezTo>
                    <a:cubicBezTo>
                      <a:pt x="706736" y="255530"/>
                      <a:pt x="698874" y="264127"/>
                      <a:pt x="689183" y="264127"/>
                    </a:cubicBezTo>
                    <a:cubicBezTo>
                      <a:pt x="681380" y="264127"/>
                      <a:pt x="674854" y="258506"/>
                      <a:pt x="672572" y="250800"/>
                    </a:cubicBezTo>
                    <a:cubicBezTo>
                      <a:pt x="672413" y="250912"/>
                      <a:pt x="672248" y="251019"/>
                      <a:pt x="672088" y="251136"/>
                    </a:cubicBezTo>
                    <a:cubicBezTo>
                      <a:pt x="671663" y="251717"/>
                      <a:pt x="671243" y="252315"/>
                      <a:pt x="670759" y="252843"/>
                    </a:cubicBezTo>
                    <a:cubicBezTo>
                      <a:pt x="673657" y="256218"/>
                      <a:pt x="675460" y="260730"/>
                      <a:pt x="675460" y="265732"/>
                    </a:cubicBezTo>
                    <a:cubicBezTo>
                      <a:pt x="675460" y="276158"/>
                      <a:pt x="667748" y="284610"/>
                      <a:pt x="658227" y="284610"/>
                    </a:cubicBezTo>
                    <a:cubicBezTo>
                      <a:pt x="650015" y="284610"/>
                      <a:pt x="643170" y="278296"/>
                      <a:pt x="641446" y="269865"/>
                    </a:cubicBezTo>
                    <a:cubicBezTo>
                      <a:pt x="640499" y="270393"/>
                      <a:pt x="639547" y="270884"/>
                      <a:pt x="638601" y="271401"/>
                    </a:cubicBezTo>
                    <a:cubicBezTo>
                      <a:pt x="641622" y="274713"/>
                      <a:pt x="643552" y="279080"/>
                      <a:pt x="643552" y="283965"/>
                    </a:cubicBezTo>
                    <a:cubicBezTo>
                      <a:pt x="643552" y="294215"/>
                      <a:pt x="635409" y="302518"/>
                      <a:pt x="625362" y="302518"/>
                    </a:cubicBezTo>
                    <a:cubicBezTo>
                      <a:pt x="616251" y="302518"/>
                      <a:pt x="608772" y="295665"/>
                      <a:pt x="607448" y="286749"/>
                    </a:cubicBezTo>
                    <a:cubicBezTo>
                      <a:pt x="606448" y="287186"/>
                      <a:pt x="605432" y="287570"/>
                      <a:pt x="604437" y="287997"/>
                    </a:cubicBezTo>
                    <a:cubicBezTo>
                      <a:pt x="609160" y="291330"/>
                      <a:pt x="612283" y="296849"/>
                      <a:pt x="612283" y="303158"/>
                    </a:cubicBezTo>
                    <a:cubicBezTo>
                      <a:pt x="612283" y="313407"/>
                      <a:pt x="604139" y="321711"/>
                      <a:pt x="594092" y="321711"/>
                    </a:cubicBezTo>
                    <a:cubicBezTo>
                      <a:pt x="586699" y="321711"/>
                      <a:pt x="580369" y="317199"/>
                      <a:pt x="577524" y="310741"/>
                    </a:cubicBezTo>
                    <a:cubicBezTo>
                      <a:pt x="577673" y="311717"/>
                      <a:pt x="577816" y="312698"/>
                      <a:pt x="577816" y="313717"/>
                    </a:cubicBezTo>
                    <a:cubicBezTo>
                      <a:pt x="577816" y="324142"/>
                      <a:pt x="569673" y="332595"/>
                      <a:pt x="559626" y="332595"/>
                    </a:cubicBezTo>
                    <a:cubicBezTo>
                      <a:pt x="552397" y="332595"/>
                      <a:pt x="546206" y="328179"/>
                      <a:pt x="543270" y="321833"/>
                    </a:cubicBezTo>
                    <a:cubicBezTo>
                      <a:pt x="543286" y="322121"/>
                      <a:pt x="543355" y="322388"/>
                      <a:pt x="543355" y="322671"/>
                    </a:cubicBezTo>
                    <a:cubicBezTo>
                      <a:pt x="543355" y="332744"/>
                      <a:pt x="535350" y="340909"/>
                      <a:pt x="525484" y="340909"/>
                    </a:cubicBezTo>
                    <a:cubicBezTo>
                      <a:pt x="515617" y="340909"/>
                      <a:pt x="507617" y="332744"/>
                      <a:pt x="507617" y="322671"/>
                    </a:cubicBezTo>
                    <a:cubicBezTo>
                      <a:pt x="507617" y="320260"/>
                      <a:pt x="508112" y="317978"/>
                      <a:pt x="508947" y="315877"/>
                    </a:cubicBezTo>
                    <a:cubicBezTo>
                      <a:pt x="508623" y="315930"/>
                      <a:pt x="508304" y="315973"/>
                      <a:pt x="507979" y="316015"/>
                    </a:cubicBezTo>
                    <a:cubicBezTo>
                      <a:pt x="506080" y="317028"/>
                      <a:pt x="504059" y="317812"/>
                      <a:pt x="501873" y="318164"/>
                    </a:cubicBezTo>
                    <a:cubicBezTo>
                      <a:pt x="504235" y="321364"/>
                      <a:pt x="505703" y="325342"/>
                      <a:pt x="505703" y="329710"/>
                    </a:cubicBezTo>
                    <a:cubicBezTo>
                      <a:pt x="505703" y="340136"/>
                      <a:pt x="497698" y="348588"/>
                      <a:pt x="487831" y="348588"/>
                    </a:cubicBezTo>
                    <a:cubicBezTo>
                      <a:pt x="479975" y="348588"/>
                      <a:pt x="473380" y="343197"/>
                      <a:pt x="470986" y="335757"/>
                    </a:cubicBezTo>
                    <a:cubicBezTo>
                      <a:pt x="468715" y="343175"/>
                      <a:pt x="462013" y="348588"/>
                      <a:pt x="454008" y="348588"/>
                    </a:cubicBezTo>
                    <a:cubicBezTo>
                      <a:pt x="444142" y="348588"/>
                      <a:pt x="436137" y="340423"/>
                      <a:pt x="436137" y="330350"/>
                    </a:cubicBezTo>
                    <a:cubicBezTo>
                      <a:pt x="436137" y="326862"/>
                      <a:pt x="437195" y="323684"/>
                      <a:pt x="438876" y="320927"/>
                    </a:cubicBezTo>
                    <a:cubicBezTo>
                      <a:pt x="436036" y="320889"/>
                      <a:pt x="433206" y="320799"/>
                      <a:pt x="430371" y="320703"/>
                    </a:cubicBezTo>
                    <a:cubicBezTo>
                      <a:pt x="432754" y="323817"/>
                      <a:pt x="434222" y="327689"/>
                      <a:pt x="434222" y="331944"/>
                    </a:cubicBezTo>
                    <a:cubicBezTo>
                      <a:pt x="434222" y="342194"/>
                      <a:pt x="426079" y="350497"/>
                      <a:pt x="416031" y="350497"/>
                    </a:cubicBezTo>
                    <a:cubicBezTo>
                      <a:pt x="405984" y="350497"/>
                      <a:pt x="397841" y="342189"/>
                      <a:pt x="397841" y="331944"/>
                    </a:cubicBezTo>
                    <a:cubicBezTo>
                      <a:pt x="397841" y="326846"/>
                      <a:pt x="399947" y="322313"/>
                      <a:pt x="403224" y="318959"/>
                    </a:cubicBezTo>
                    <a:cubicBezTo>
                      <a:pt x="400788" y="318719"/>
                      <a:pt x="398373" y="318415"/>
                      <a:pt x="395953" y="318138"/>
                    </a:cubicBezTo>
                    <a:cubicBezTo>
                      <a:pt x="397149" y="320655"/>
                      <a:pt x="397841" y="323481"/>
                      <a:pt x="397841" y="326500"/>
                    </a:cubicBezTo>
                    <a:cubicBezTo>
                      <a:pt x="397841" y="336925"/>
                      <a:pt x="389841" y="345378"/>
                      <a:pt x="379975" y="345378"/>
                    </a:cubicBezTo>
                    <a:cubicBezTo>
                      <a:pt x="370331" y="345378"/>
                      <a:pt x="362534" y="337298"/>
                      <a:pt x="362167" y="327214"/>
                    </a:cubicBezTo>
                    <a:cubicBezTo>
                      <a:pt x="359268" y="333400"/>
                      <a:pt x="353210" y="337698"/>
                      <a:pt x="346141" y="337698"/>
                    </a:cubicBezTo>
                    <a:cubicBezTo>
                      <a:pt x="336275" y="337698"/>
                      <a:pt x="328270" y="329390"/>
                      <a:pt x="328270" y="319146"/>
                    </a:cubicBezTo>
                    <a:cubicBezTo>
                      <a:pt x="328270" y="313861"/>
                      <a:pt x="330488" y="309195"/>
                      <a:pt x="333913" y="305819"/>
                    </a:cubicBezTo>
                    <a:cubicBezTo>
                      <a:pt x="333206" y="305622"/>
                      <a:pt x="332514" y="305392"/>
                      <a:pt x="331812" y="305195"/>
                    </a:cubicBezTo>
                    <a:cubicBezTo>
                      <a:pt x="330966" y="305350"/>
                      <a:pt x="330121" y="305510"/>
                      <a:pt x="329248" y="305568"/>
                    </a:cubicBezTo>
                    <a:cubicBezTo>
                      <a:pt x="329419" y="306651"/>
                      <a:pt x="329552" y="307760"/>
                      <a:pt x="329552" y="308907"/>
                    </a:cubicBezTo>
                    <a:cubicBezTo>
                      <a:pt x="329552" y="319508"/>
                      <a:pt x="321839" y="328105"/>
                      <a:pt x="312318" y="328105"/>
                    </a:cubicBezTo>
                    <a:cubicBezTo>
                      <a:pt x="302803" y="328105"/>
                      <a:pt x="295085" y="319514"/>
                      <a:pt x="295085" y="308907"/>
                    </a:cubicBezTo>
                    <a:cubicBezTo>
                      <a:pt x="295085" y="303350"/>
                      <a:pt x="297223" y="298380"/>
                      <a:pt x="300617" y="294892"/>
                    </a:cubicBezTo>
                    <a:cubicBezTo>
                      <a:pt x="299042" y="294295"/>
                      <a:pt x="297463" y="293703"/>
                      <a:pt x="295894" y="293089"/>
                    </a:cubicBezTo>
                    <a:cubicBezTo>
                      <a:pt x="296165" y="294375"/>
                      <a:pt x="296362" y="295692"/>
                      <a:pt x="296362" y="297068"/>
                    </a:cubicBezTo>
                    <a:cubicBezTo>
                      <a:pt x="296362" y="307141"/>
                      <a:pt x="288788" y="315306"/>
                      <a:pt x="279448" y="315306"/>
                    </a:cubicBezTo>
                    <a:cubicBezTo>
                      <a:pt x="270108" y="315306"/>
                      <a:pt x="262533" y="307141"/>
                      <a:pt x="262533" y="297068"/>
                    </a:cubicBezTo>
                    <a:cubicBezTo>
                      <a:pt x="262533" y="295473"/>
                      <a:pt x="262783" y="293953"/>
                      <a:pt x="263140" y="292487"/>
                    </a:cubicBezTo>
                    <a:cubicBezTo>
                      <a:pt x="259911" y="297372"/>
                      <a:pt x="254560" y="300593"/>
                      <a:pt x="248486" y="300593"/>
                    </a:cubicBezTo>
                    <a:cubicBezTo>
                      <a:pt x="238620" y="300593"/>
                      <a:pt x="230620" y="292140"/>
                      <a:pt x="230620" y="281715"/>
                    </a:cubicBezTo>
                    <a:cubicBezTo>
                      <a:pt x="230620" y="275886"/>
                      <a:pt x="233173" y="270740"/>
                      <a:pt x="237104" y="267273"/>
                    </a:cubicBezTo>
                    <a:cubicBezTo>
                      <a:pt x="236295" y="266975"/>
                      <a:pt x="235508" y="266639"/>
                      <a:pt x="234748" y="266244"/>
                    </a:cubicBezTo>
                    <a:cubicBezTo>
                      <a:pt x="233163" y="274883"/>
                      <a:pt x="226211" y="281395"/>
                      <a:pt x="217855" y="281395"/>
                    </a:cubicBezTo>
                    <a:cubicBezTo>
                      <a:pt x="208339" y="281395"/>
                      <a:pt x="200622" y="272942"/>
                      <a:pt x="200622" y="262516"/>
                    </a:cubicBezTo>
                    <a:cubicBezTo>
                      <a:pt x="200622" y="255664"/>
                      <a:pt x="203988" y="249728"/>
                      <a:pt x="208972" y="246411"/>
                    </a:cubicBezTo>
                    <a:cubicBezTo>
                      <a:pt x="207616" y="245467"/>
                      <a:pt x="206254" y="244534"/>
                      <a:pt x="204909" y="243580"/>
                    </a:cubicBezTo>
                    <a:cubicBezTo>
                      <a:pt x="204026" y="253296"/>
                      <a:pt x="196494" y="260917"/>
                      <a:pt x="187218" y="260917"/>
                    </a:cubicBezTo>
                    <a:cubicBezTo>
                      <a:pt x="177351" y="260917"/>
                      <a:pt x="169346" y="252320"/>
                      <a:pt x="169346" y="241718"/>
                    </a:cubicBezTo>
                    <a:cubicBezTo>
                      <a:pt x="169346" y="233858"/>
                      <a:pt x="173772" y="227170"/>
                      <a:pt x="180075" y="224227"/>
                    </a:cubicBezTo>
                    <a:cubicBezTo>
                      <a:pt x="178559" y="222963"/>
                      <a:pt x="177016" y="221736"/>
                      <a:pt x="175516" y="220456"/>
                    </a:cubicBezTo>
                    <a:cubicBezTo>
                      <a:pt x="173282" y="227922"/>
                      <a:pt x="166549" y="233399"/>
                      <a:pt x="158501" y="233399"/>
                    </a:cubicBezTo>
                    <a:cubicBezTo>
                      <a:pt x="148635" y="233399"/>
                      <a:pt x="140635" y="225235"/>
                      <a:pt x="140635" y="215161"/>
                    </a:cubicBezTo>
                    <a:cubicBezTo>
                      <a:pt x="140635" y="207540"/>
                      <a:pt x="145236" y="201072"/>
                      <a:pt x="151746" y="198357"/>
                    </a:cubicBezTo>
                    <a:cubicBezTo>
                      <a:pt x="151033" y="197648"/>
                      <a:pt x="150321" y="196928"/>
                      <a:pt x="149619" y="196219"/>
                    </a:cubicBezTo>
                    <a:cubicBezTo>
                      <a:pt x="146789" y="202309"/>
                      <a:pt x="141002" y="206527"/>
                      <a:pt x="134252" y="206527"/>
                    </a:cubicBezTo>
                    <a:cubicBezTo>
                      <a:pt x="124732" y="206527"/>
                      <a:pt x="117019" y="198219"/>
                      <a:pt x="117019" y="187974"/>
                    </a:cubicBezTo>
                    <a:cubicBezTo>
                      <a:pt x="117019" y="180770"/>
                      <a:pt x="120870" y="174594"/>
                      <a:pt x="126439" y="171523"/>
                    </a:cubicBezTo>
                    <a:cubicBezTo>
                      <a:pt x="125870" y="170792"/>
                      <a:pt x="125444" y="169949"/>
                      <a:pt x="124966" y="169155"/>
                    </a:cubicBezTo>
                    <a:cubicBezTo>
                      <a:pt x="124551" y="168648"/>
                      <a:pt x="124136" y="168142"/>
                      <a:pt x="123721" y="167635"/>
                    </a:cubicBezTo>
                    <a:cubicBezTo>
                      <a:pt x="120695" y="173618"/>
                      <a:pt x="114876" y="177735"/>
                      <a:pt x="108094" y="177735"/>
                    </a:cubicBezTo>
                    <a:cubicBezTo>
                      <a:pt x="98222" y="177735"/>
                      <a:pt x="90223" y="169144"/>
                      <a:pt x="90223" y="158537"/>
                    </a:cubicBezTo>
                    <a:cubicBezTo>
                      <a:pt x="90223" y="149978"/>
                      <a:pt x="95467" y="142805"/>
                      <a:pt x="102679" y="140331"/>
                    </a:cubicBezTo>
                    <a:cubicBezTo>
                      <a:pt x="101589" y="138779"/>
                      <a:pt x="100568" y="137169"/>
                      <a:pt x="99488" y="135601"/>
                    </a:cubicBezTo>
                    <a:cubicBezTo>
                      <a:pt x="96329" y="139787"/>
                      <a:pt x="91685" y="142539"/>
                      <a:pt x="86393" y="142539"/>
                    </a:cubicBezTo>
                    <a:cubicBezTo>
                      <a:pt x="76872" y="142539"/>
                      <a:pt x="69160" y="133948"/>
                      <a:pt x="69160" y="123341"/>
                    </a:cubicBezTo>
                    <a:cubicBezTo>
                      <a:pt x="69160" y="115128"/>
                      <a:pt x="73808" y="108169"/>
                      <a:pt x="80324" y="105433"/>
                    </a:cubicBezTo>
                    <a:cubicBezTo>
                      <a:pt x="79941" y="104761"/>
                      <a:pt x="79595" y="104068"/>
                      <a:pt x="79212" y="103396"/>
                    </a:cubicBezTo>
                    <a:cubicBezTo>
                      <a:pt x="75899" y="107721"/>
                      <a:pt x="70809" y="110542"/>
                      <a:pt x="65011" y="110542"/>
                    </a:cubicBezTo>
                    <a:cubicBezTo>
                      <a:pt x="54964" y="110542"/>
                      <a:pt x="46820" y="102233"/>
                      <a:pt x="46820" y="91989"/>
                    </a:cubicBezTo>
                    <a:cubicBezTo>
                      <a:pt x="46820" y="82193"/>
                      <a:pt x="54277" y="74257"/>
                      <a:pt x="63703" y="73564"/>
                    </a:cubicBezTo>
                    <a:cubicBezTo>
                      <a:pt x="63330" y="72769"/>
                      <a:pt x="62926" y="71991"/>
                      <a:pt x="62554" y="71196"/>
                    </a:cubicBezTo>
                    <a:cubicBezTo>
                      <a:pt x="59283" y="74545"/>
                      <a:pt x="54746" y="76636"/>
                      <a:pt x="49693" y="76636"/>
                    </a:cubicBezTo>
                    <a:cubicBezTo>
                      <a:pt x="39645" y="76636"/>
                      <a:pt x="31502" y="68471"/>
                      <a:pt x="31502" y="58398"/>
                    </a:cubicBezTo>
                    <a:cubicBezTo>
                      <a:pt x="31502" y="51886"/>
                      <a:pt x="34933" y="46212"/>
                      <a:pt x="40049" y="42980"/>
                    </a:cubicBezTo>
                    <a:cubicBezTo>
                      <a:pt x="38932" y="43220"/>
                      <a:pt x="37784" y="43354"/>
                      <a:pt x="36608" y="43354"/>
                    </a:cubicBezTo>
                    <a:cubicBezTo>
                      <a:pt x="26742" y="43354"/>
                      <a:pt x="18742" y="34757"/>
                      <a:pt x="18742" y="24156"/>
                    </a:cubicBezTo>
                    <a:cubicBezTo>
                      <a:pt x="18742" y="14802"/>
                      <a:pt x="24970" y="7032"/>
                      <a:pt x="33215" y="5325"/>
                    </a:cubicBezTo>
                    <a:cubicBezTo>
                      <a:pt x="33082" y="4611"/>
                      <a:pt x="33076" y="3859"/>
                      <a:pt x="33007" y="3128"/>
                    </a:cubicBezTo>
                    <a:cubicBezTo>
                      <a:pt x="31699" y="3464"/>
                      <a:pt x="30353" y="3678"/>
                      <a:pt x="28954" y="3678"/>
                    </a:cubicBezTo>
                    <a:cubicBezTo>
                      <a:pt x="26268" y="3678"/>
                      <a:pt x="23747" y="2984"/>
                      <a:pt x="21465" y="1827"/>
                    </a:cubicBezTo>
                    <a:cubicBezTo>
                      <a:pt x="21630" y="3139"/>
                      <a:pt x="21795" y="4445"/>
                      <a:pt x="21944" y="5763"/>
                    </a:cubicBezTo>
                    <a:cubicBezTo>
                      <a:pt x="20800" y="5523"/>
                      <a:pt x="19630" y="5363"/>
                      <a:pt x="18423" y="5363"/>
                    </a:cubicBezTo>
                    <a:cubicBezTo>
                      <a:pt x="8375" y="5363"/>
                      <a:pt x="232" y="13815"/>
                      <a:pt x="232" y="24241"/>
                    </a:cubicBezTo>
                    <a:cubicBezTo>
                      <a:pt x="232" y="34666"/>
                      <a:pt x="8375" y="43119"/>
                      <a:pt x="18423" y="43119"/>
                    </a:cubicBezTo>
                    <a:cubicBezTo>
                      <a:pt x="21614" y="43119"/>
                      <a:pt x="24571" y="42186"/>
                      <a:pt x="27178" y="40677"/>
                    </a:cubicBezTo>
                    <a:cubicBezTo>
                      <a:pt x="27343" y="41546"/>
                      <a:pt x="27513" y="42415"/>
                      <a:pt x="27694" y="43279"/>
                    </a:cubicBezTo>
                    <a:cubicBezTo>
                      <a:pt x="18364" y="43983"/>
                      <a:pt x="11024" y="52307"/>
                      <a:pt x="11024" y="62610"/>
                    </a:cubicBezTo>
                    <a:cubicBezTo>
                      <a:pt x="11024" y="73388"/>
                      <a:pt x="19024" y="82129"/>
                      <a:pt x="28896" y="82129"/>
                    </a:cubicBezTo>
                    <a:cubicBezTo>
                      <a:pt x="30295" y="82129"/>
                      <a:pt x="31640" y="81910"/>
                      <a:pt x="32949" y="81574"/>
                    </a:cubicBezTo>
                    <a:cubicBezTo>
                      <a:pt x="33018" y="82315"/>
                      <a:pt x="33023" y="83062"/>
                      <a:pt x="33156" y="83771"/>
                    </a:cubicBezTo>
                    <a:cubicBezTo>
                      <a:pt x="24912" y="85478"/>
                      <a:pt x="18683" y="93247"/>
                      <a:pt x="18683" y="102601"/>
                    </a:cubicBezTo>
                    <a:cubicBezTo>
                      <a:pt x="18683" y="113203"/>
                      <a:pt x="26683" y="121805"/>
                      <a:pt x="36550" y="121805"/>
                    </a:cubicBezTo>
                    <a:cubicBezTo>
                      <a:pt x="37730" y="121805"/>
                      <a:pt x="38879" y="121666"/>
                      <a:pt x="39991" y="121437"/>
                    </a:cubicBezTo>
                    <a:cubicBezTo>
                      <a:pt x="34869" y="124658"/>
                      <a:pt x="31443" y="130332"/>
                      <a:pt x="31443" y="136843"/>
                    </a:cubicBezTo>
                    <a:cubicBezTo>
                      <a:pt x="31443" y="146922"/>
                      <a:pt x="39587" y="155087"/>
                      <a:pt x="49634" y="155087"/>
                    </a:cubicBezTo>
                    <a:cubicBezTo>
                      <a:pt x="54687" y="155087"/>
                      <a:pt x="59224" y="152996"/>
                      <a:pt x="62495" y="149647"/>
                    </a:cubicBezTo>
                    <a:cubicBezTo>
                      <a:pt x="62867" y="150442"/>
                      <a:pt x="63272" y="151226"/>
                      <a:pt x="63644" y="152015"/>
                    </a:cubicBezTo>
                    <a:cubicBezTo>
                      <a:pt x="54224" y="152714"/>
                      <a:pt x="46762" y="160649"/>
                      <a:pt x="46762" y="170440"/>
                    </a:cubicBezTo>
                    <a:cubicBezTo>
                      <a:pt x="46762" y="180690"/>
                      <a:pt x="54905" y="188993"/>
                      <a:pt x="64953" y="188993"/>
                    </a:cubicBezTo>
                    <a:cubicBezTo>
                      <a:pt x="70750" y="188993"/>
                      <a:pt x="75840" y="186177"/>
                      <a:pt x="79154" y="181852"/>
                    </a:cubicBezTo>
                    <a:cubicBezTo>
                      <a:pt x="79537" y="182519"/>
                      <a:pt x="79883" y="183217"/>
                      <a:pt x="80266" y="183884"/>
                    </a:cubicBezTo>
                    <a:cubicBezTo>
                      <a:pt x="73750" y="186625"/>
                      <a:pt x="69101" y="193579"/>
                      <a:pt x="69101" y="201792"/>
                    </a:cubicBezTo>
                    <a:cubicBezTo>
                      <a:pt x="69101" y="212393"/>
                      <a:pt x="76814" y="220990"/>
                      <a:pt x="86334" y="220990"/>
                    </a:cubicBezTo>
                    <a:cubicBezTo>
                      <a:pt x="91627" y="220990"/>
                      <a:pt x="96270" y="218238"/>
                      <a:pt x="99430" y="214052"/>
                    </a:cubicBezTo>
                    <a:cubicBezTo>
                      <a:pt x="100504" y="215620"/>
                      <a:pt x="101531" y="217235"/>
                      <a:pt x="102621" y="218787"/>
                    </a:cubicBezTo>
                    <a:cubicBezTo>
                      <a:pt x="95414" y="221256"/>
                      <a:pt x="90164" y="228424"/>
                      <a:pt x="90164" y="236988"/>
                    </a:cubicBezTo>
                    <a:cubicBezTo>
                      <a:pt x="90164" y="247590"/>
                      <a:pt x="98164" y="256192"/>
                      <a:pt x="108036" y="256192"/>
                    </a:cubicBezTo>
                    <a:cubicBezTo>
                      <a:pt x="114817" y="256192"/>
                      <a:pt x="120636" y="252075"/>
                      <a:pt x="123662" y="246086"/>
                    </a:cubicBezTo>
                    <a:cubicBezTo>
                      <a:pt x="124077" y="246593"/>
                      <a:pt x="124492" y="247105"/>
                      <a:pt x="124907" y="247606"/>
                    </a:cubicBezTo>
                    <a:cubicBezTo>
                      <a:pt x="125391" y="248400"/>
                      <a:pt x="125811" y="249248"/>
                      <a:pt x="126380" y="249968"/>
                    </a:cubicBezTo>
                    <a:cubicBezTo>
                      <a:pt x="120812" y="253051"/>
                      <a:pt x="116961" y="259221"/>
                      <a:pt x="116961" y="266425"/>
                    </a:cubicBezTo>
                    <a:cubicBezTo>
                      <a:pt x="116961" y="276675"/>
                      <a:pt x="124673" y="284978"/>
                      <a:pt x="134194" y="284978"/>
                    </a:cubicBezTo>
                    <a:cubicBezTo>
                      <a:pt x="140944" y="284978"/>
                      <a:pt x="146725" y="280760"/>
                      <a:pt x="149560" y="274670"/>
                    </a:cubicBezTo>
                    <a:cubicBezTo>
                      <a:pt x="150268" y="275390"/>
                      <a:pt x="150980" y="276099"/>
                      <a:pt x="151688" y="276808"/>
                    </a:cubicBezTo>
                    <a:cubicBezTo>
                      <a:pt x="145177" y="279528"/>
                      <a:pt x="140577" y="285997"/>
                      <a:pt x="140577" y="293612"/>
                    </a:cubicBezTo>
                    <a:cubicBezTo>
                      <a:pt x="140577" y="303686"/>
                      <a:pt x="148576" y="311850"/>
                      <a:pt x="158443" y="311850"/>
                    </a:cubicBezTo>
                    <a:cubicBezTo>
                      <a:pt x="166496" y="311850"/>
                      <a:pt x="173224" y="306379"/>
                      <a:pt x="175458" y="298902"/>
                    </a:cubicBezTo>
                    <a:cubicBezTo>
                      <a:pt x="176958" y="300193"/>
                      <a:pt x="178500" y="301414"/>
                      <a:pt x="180016" y="302678"/>
                    </a:cubicBezTo>
                    <a:cubicBezTo>
                      <a:pt x="173713" y="305632"/>
                      <a:pt x="169288" y="312314"/>
                      <a:pt x="169288" y="320169"/>
                    </a:cubicBezTo>
                    <a:cubicBezTo>
                      <a:pt x="169288" y="330771"/>
                      <a:pt x="177293" y="339368"/>
                      <a:pt x="187159" y="339368"/>
                    </a:cubicBezTo>
                    <a:cubicBezTo>
                      <a:pt x="196436" y="339368"/>
                      <a:pt x="203967" y="331742"/>
                      <a:pt x="204850" y="322031"/>
                    </a:cubicBezTo>
                    <a:cubicBezTo>
                      <a:pt x="206196" y="322996"/>
                      <a:pt x="207557" y="323918"/>
                      <a:pt x="208914" y="324868"/>
                    </a:cubicBezTo>
                    <a:cubicBezTo>
                      <a:pt x="203925" y="328174"/>
                      <a:pt x="200563" y="334115"/>
                      <a:pt x="200563" y="340967"/>
                    </a:cubicBezTo>
                    <a:cubicBezTo>
                      <a:pt x="200563" y="351393"/>
                      <a:pt x="208281" y="359846"/>
                      <a:pt x="217796" y="359846"/>
                    </a:cubicBezTo>
                    <a:cubicBezTo>
                      <a:pt x="226147" y="359846"/>
                      <a:pt x="233104" y="353334"/>
                      <a:pt x="234689" y="344700"/>
                    </a:cubicBezTo>
                    <a:cubicBezTo>
                      <a:pt x="235455" y="345095"/>
                      <a:pt x="236237" y="345431"/>
                      <a:pt x="237045" y="345730"/>
                    </a:cubicBezTo>
                    <a:cubicBezTo>
                      <a:pt x="233120" y="349185"/>
                      <a:pt x="230562" y="354331"/>
                      <a:pt x="230562" y="360166"/>
                    </a:cubicBezTo>
                    <a:cubicBezTo>
                      <a:pt x="230562" y="370591"/>
                      <a:pt x="238561" y="379044"/>
                      <a:pt x="248428" y="379044"/>
                    </a:cubicBezTo>
                    <a:cubicBezTo>
                      <a:pt x="254502" y="379044"/>
                      <a:pt x="259847" y="375828"/>
                      <a:pt x="263081" y="370933"/>
                    </a:cubicBezTo>
                    <a:cubicBezTo>
                      <a:pt x="262725" y="372410"/>
                      <a:pt x="262475" y="373930"/>
                      <a:pt x="262475" y="375519"/>
                    </a:cubicBezTo>
                    <a:cubicBezTo>
                      <a:pt x="262475" y="385592"/>
                      <a:pt x="270049" y="393757"/>
                      <a:pt x="279389" y="393757"/>
                    </a:cubicBezTo>
                    <a:cubicBezTo>
                      <a:pt x="288729" y="393757"/>
                      <a:pt x="296303" y="385592"/>
                      <a:pt x="296303" y="375519"/>
                    </a:cubicBezTo>
                    <a:cubicBezTo>
                      <a:pt x="296303" y="374138"/>
                      <a:pt x="296106" y="372826"/>
                      <a:pt x="295835" y="371546"/>
                    </a:cubicBezTo>
                    <a:cubicBezTo>
                      <a:pt x="297404" y="372159"/>
                      <a:pt x="298984" y="372746"/>
                      <a:pt x="300558" y="373338"/>
                    </a:cubicBezTo>
                    <a:cubicBezTo>
                      <a:pt x="297165" y="376831"/>
                      <a:pt x="295027" y="381806"/>
                      <a:pt x="295027" y="387358"/>
                    </a:cubicBezTo>
                    <a:cubicBezTo>
                      <a:pt x="295027" y="397959"/>
                      <a:pt x="302744" y="406556"/>
                      <a:pt x="312260" y="406556"/>
                    </a:cubicBezTo>
                    <a:cubicBezTo>
                      <a:pt x="321781" y="406556"/>
                      <a:pt x="329493" y="397965"/>
                      <a:pt x="329493" y="387358"/>
                    </a:cubicBezTo>
                    <a:cubicBezTo>
                      <a:pt x="329493" y="386211"/>
                      <a:pt x="329365" y="385107"/>
                      <a:pt x="329190" y="384014"/>
                    </a:cubicBezTo>
                    <a:cubicBezTo>
                      <a:pt x="330062" y="383955"/>
                      <a:pt x="330908" y="383801"/>
                      <a:pt x="331754" y="383641"/>
                    </a:cubicBezTo>
                    <a:cubicBezTo>
                      <a:pt x="332456" y="383843"/>
                      <a:pt x="333147" y="384073"/>
                      <a:pt x="333855" y="384270"/>
                    </a:cubicBezTo>
                    <a:cubicBezTo>
                      <a:pt x="330429" y="387646"/>
                      <a:pt x="328211" y="392312"/>
                      <a:pt x="328211" y="397597"/>
                    </a:cubicBezTo>
                    <a:cubicBezTo>
                      <a:pt x="328211" y="407846"/>
                      <a:pt x="336216" y="416155"/>
                      <a:pt x="346083" y="416155"/>
                    </a:cubicBezTo>
                    <a:cubicBezTo>
                      <a:pt x="353151" y="416155"/>
                      <a:pt x="359210" y="411851"/>
                      <a:pt x="362108" y="405665"/>
                    </a:cubicBezTo>
                    <a:cubicBezTo>
                      <a:pt x="362470" y="415755"/>
                      <a:pt x="370273" y="423829"/>
                      <a:pt x="379916" y="423829"/>
                    </a:cubicBezTo>
                    <a:cubicBezTo>
                      <a:pt x="389783" y="423829"/>
                      <a:pt x="397782" y="415376"/>
                      <a:pt x="397782" y="404951"/>
                    </a:cubicBezTo>
                    <a:cubicBezTo>
                      <a:pt x="397782" y="401938"/>
                      <a:pt x="397086" y="399100"/>
                      <a:pt x="395894" y="396583"/>
                    </a:cubicBezTo>
                    <a:cubicBezTo>
                      <a:pt x="398314" y="396877"/>
                      <a:pt x="400729" y="397170"/>
                      <a:pt x="403165" y="397415"/>
                    </a:cubicBezTo>
                    <a:cubicBezTo>
                      <a:pt x="399894" y="400764"/>
                      <a:pt x="397782" y="405292"/>
                      <a:pt x="397782" y="410395"/>
                    </a:cubicBezTo>
                    <a:cubicBezTo>
                      <a:pt x="397782" y="420645"/>
                      <a:pt x="405926" y="428948"/>
                      <a:pt x="415973" y="428948"/>
                    </a:cubicBezTo>
                    <a:cubicBezTo>
                      <a:pt x="426020" y="428948"/>
                      <a:pt x="434164" y="420640"/>
                      <a:pt x="434164" y="410395"/>
                    </a:cubicBezTo>
                    <a:cubicBezTo>
                      <a:pt x="434164" y="406134"/>
                      <a:pt x="432701" y="402268"/>
                      <a:pt x="430313" y="399149"/>
                    </a:cubicBezTo>
                    <a:cubicBezTo>
                      <a:pt x="433142" y="399250"/>
                      <a:pt x="435972" y="399346"/>
                      <a:pt x="438818" y="399378"/>
                    </a:cubicBezTo>
                    <a:cubicBezTo>
                      <a:pt x="437142" y="402135"/>
                      <a:pt x="436078" y="405308"/>
                      <a:pt x="436078" y="408796"/>
                    </a:cubicBezTo>
                    <a:cubicBezTo>
                      <a:pt x="436078" y="418875"/>
                      <a:pt x="444083" y="427039"/>
                      <a:pt x="453950" y="427039"/>
                    </a:cubicBezTo>
                    <a:cubicBezTo>
                      <a:pt x="461960" y="427039"/>
                      <a:pt x="468662" y="421621"/>
                      <a:pt x="470928" y="414208"/>
                    </a:cubicBezTo>
                    <a:cubicBezTo>
                      <a:pt x="473321" y="421653"/>
                      <a:pt x="479917" y="427039"/>
                      <a:pt x="487773" y="427039"/>
                    </a:cubicBezTo>
                    <a:cubicBezTo>
                      <a:pt x="497639" y="427039"/>
                      <a:pt x="505644" y="418587"/>
                      <a:pt x="505644" y="408161"/>
                    </a:cubicBezTo>
                    <a:cubicBezTo>
                      <a:pt x="505644" y="403788"/>
                      <a:pt x="504181" y="399820"/>
                      <a:pt x="501815" y="396615"/>
                    </a:cubicBezTo>
                    <a:cubicBezTo>
                      <a:pt x="504001" y="396263"/>
                      <a:pt x="506022" y="395474"/>
                      <a:pt x="507921" y="394466"/>
                    </a:cubicBezTo>
                    <a:cubicBezTo>
                      <a:pt x="508245" y="394413"/>
                      <a:pt x="508564" y="394381"/>
                      <a:pt x="508889" y="394333"/>
                    </a:cubicBezTo>
                    <a:cubicBezTo>
                      <a:pt x="508054" y="396439"/>
                      <a:pt x="507559" y="398717"/>
                      <a:pt x="507559" y="401122"/>
                    </a:cubicBezTo>
                    <a:cubicBezTo>
                      <a:pt x="507559" y="411195"/>
                      <a:pt x="515559" y="419360"/>
                      <a:pt x="525425" y="419360"/>
                    </a:cubicBezTo>
                    <a:cubicBezTo>
                      <a:pt x="535292" y="419360"/>
                      <a:pt x="543297" y="411195"/>
                      <a:pt x="543297" y="401122"/>
                    </a:cubicBezTo>
                    <a:cubicBezTo>
                      <a:pt x="543297" y="400834"/>
                      <a:pt x="543227" y="400567"/>
                      <a:pt x="543212" y="400290"/>
                    </a:cubicBezTo>
                    <a:cubicBezTo>
                      <a:pt x="546148" y="406630"/>
                      <a:pt x="552339" y="411046"/>
                      <a:pt x="559567" y="411046"/>
                    </a:cubicBezTo>
                    <a:cubicBezTo>
                      <a:pt x="569615" y="411046"/>
                      <a:pt x="577758" y="402593"/>
                      <a:pt x="577758" y="392168"/>
                    </a:cubicBezTo>
                    <a:cubicBezTo>
                      <a:pt x="577758" y="391149"/>
                      <a:pt x="577619" y="390168"/>
                      <a:pt x="577465" y="389187"/>
                    </a:cubicBezTo>
                    <a:cubicBezTo>
                      <a:pt x="580311" y="395645"/>
                      <a:pt x="586646" y="400167"/>
                      <a:pt x="594034" y="400167"/>
                    </a:cubicBezTo>
                    <a:cubicBezTo>
                      <a:pt x="604081" y="400167"/>
                      <a:pt x="612224" y="391853"/>
                      <a:pt x="612224" y="381609"/>
                    </a:cubicBezTo>
                    <a:cubicBezTo>
                      <a:pt x="612224" y="375295"/>
                      <a:pt x="609102" y="369786"/>
                      <a:pt x="604379" y="366448"/>
                    </a:cubicBezTo>
                    <a:cubicBezTo>
                      <a:pt x="605379" y="366016"/>
                      <a:pt x="606395" y="365632"/>
                      <a:pt x="607389" y="365200"/>
                    </a:cubicBezTo>
                    <a:cubicBezTo>
                      <a:pt x="608714" y="374116"/>
                      <a:pt x="616192" y="380969"/>
                      <a:pt x="625303" y="380969"/>
                    </a:cubicBezTo>
                    <a:cubicBezTo>
                      <a:pt x="635351" y="380969"/>
                      <a:pt x="643494" y="372660"/>
                      <a:pt x="643494" y="362416"/>
                    </a:cubicBezTo>
                    <a:cubicBezTo>
                      <a:pt x="643494" y="357531"/>
                      <a:pt x="641569" y="353158"/>
                      <a:pt x="638542" y="349852"/>
                    </a:cubicBezTo>
                    <a:cubicBezTo>
                      <a:pt x="639489" y="349335"/>
                      <a:pt x="640441" y="348839"/>
                      <a:pt x="641388" y="348316"/>
                    </a:cubicBezTo>
                    <a:cubicBezTo>
                      <a:pt x="643111" y="356747"/>
                      <a:pt x="649956" y="363061"/>
                      <a:pt x="658169" y="363061"/>
                    </a:cubicBezTo>
                    <a:cubicBezTo>
                      <a:pt x="667690" y="363061"/>
                      <a:pt x="675402" y="354609"/>
                      <a:pt x="675402" y="344183"/>
                    </a:cubicBezTo>
                    <a:cubicBezTo>
                      <a:pt x="675402" y="339181"/>
                      <a:pt x="673599" y="334675"/>
                      <a:pt x="670700" y="331294"/>
                    </a:cubicBezTo>
                    <a:cubicBezTo>
                      <a:pt x="671184" y="330760"/>
                      <a:pt x="671604" y="330174"/>
                      <a:pt x="672030" y="329582"/>
                    </a:cubicBezTo>
                    <a:cubicBezTo>
                      <a:pt x="672189" y="329475"/>
                      <a:pt x="672354" y="329363"/>
                      <a:pt x="672514" y="329257"/>
                    </a:cubicBezTo>
                    <a:cubicBezTo>
                      <a:pt x="674796" y="336957"/>
                      <a:pt x="681322" y="342578"/>
                      <a:pt x="689125" y="342578"/>
                    </a:cubicBezTo>
                    <a:cubicBezTo>
                      <a:pt x="698816" y="342578"/>
                      <a:pt x="706677" y="333987"/>
                      <a:pt x="706677" y="323380"/>
                    </a:cubicBezTo>
                    <a:cubicBezTo>
                      <a:pt x="706677" y="317695"/>
                      <a:pt x="704369" y="312634"/>
                      <a:pt x="700778" y="309120"/>
                    </a:cubicBezTo>
                    <a:cubicBezTo>
                      <a:pt x="701518" y="308837"/>
                      <a:pt x="702220" y="308512"/>
                      <a:pt x="702911" y="308149"/>
                    </a:cubicBezTo>
                    <a:cubicBezTo>
                      <a:pt x="705608" y="315194"/>
                      <a:pt x="712118" y="320180"/>
                      <a:pt x="719762" y="320180"/>
                    </a:cubicBezTo>
                    <a:cubicBezTo>
                      <a:pt x="729809" y="320180"/>
                      <a:pt x="737952" y="311584"/>
                      <a:pt x="737952" y="300977"/>
                    </a:cubicBezTo>
                    <a:cubicBezTo>
                      <a:pt x="737952" y="293793"/>
                      <a:pt x="734170" y="287607"/>
                      <a:pt x="728639" y="284317"/>
                    </a:cubicBezTo>
                    <a:cubicBezTo>
                      <a:pt x="729671" y="283330"/>
                      <a:pt x="730697" y="282333"/>
                      <a:pt x="731718" y="281336"/>
                    </a:cubicBezTo>
                    <a:cubicBezTo>
                      <a:pt x="734277" y="288327"/>
                      <a:pt x="740330" y="293292"/>
                      <a:pt x="747526" y="293292"/>
                    </a:cubicBezTo>
                    <a:cubicBezTo>
                      <a:pt x="757047" y="293292"/>
                      <a:pt x="764759" y="284701"/>
                      <a:pt x="764759" y="274094"/>
                    </a:cubicBezTo>
                    <a:cubicBezTo>
                      <a:pt x="764759" y="266500"/>
                      <a:pt x="760770" y="259999"/>
                      <a:pt x="755031" y="256885"/>
                    </a:cubicBezTo>
                    <a:cubicBezTo>
                      <a:pt x="755584" y="256256"/>
                      <a:pt x="756164" y="255653"/>
                      <a:pt x="756717" y="255018"/>
                    </a:cubicBezTo>
                    <a:cubicBezTo>
                      <a:pt x="759962" y="259578"/>
                      <a:pt x="765196" y="262570"/>
                      <a:pt x="771142" y="262570"/>
                    </a:cubicBezTo>
                    <a:cubicBezTo>
                      <a:pt x="781009" y="262570"/>
                      <a:pt x="789014" y="254405"/>
                      <a:pt x="789014" y="244331"/>
                    </a:cubicBezTo>
                    <a:cubicBezTo>
                      <a:pt x="789014" y="236988"/>
                      <a:pt x="784743" y="230695"/>
                      <a:pt x="778620" y="227800"/>
                    </a:cubicBezTo>
                    <a:cubicBezTo>
                      <a:pt x="779216" y="227000"/>
                      <a:pt x="779823" y="226200"/>
                      <a:pt x="780418" y="225395"/>
                    </a:cubicBezTo>
                    <a:cubicBezTo>
                      <a:pt x="783498" y="228536"/>
                      <a:pt x="787583" y="230573"/>
                      <a:pt x="792205" y="230573"/>
                    </a:cubicBezTo>
                    <a:cubicBezTo>
                      <a:pt x="801720" y="230573"/>
                      <a:pt x="809438" y="222408"/>
                      <a:pt x="809438" y="212335"/>
                    </a:cubicBezTo>
                    <a:cubicBezTo>
                      <a:pt x="809438" y="205914"/>
                      <a:pt x="806284" y="200293"/>
                      <a:pt x="801550" y="197045"/>
                    </a:cubicBezTo>
                    <a:cubicBezTo>
                      <a:pt x="802183" y="196283"/>
                      <a:pt x="802811" y="195526"/>
                      <a:pt x="803348" y="194683"/>
                    </a:cubicBezTo>
                    <a:cubicBezTo>
                      <a:pt x="806385" y="197099"/>
                      <a:pt x="810124" y="198576"/>
                      <a:pt x="814225" y="198576"/>
                    </a:cubicBezTo>
                    <a:cubicBezTo>
                      <a:pt x="824278" y="198576"/>
                      <a:pt x="832421" y="189985"/>
                      <a:pt x="832421" y="179378"/>
                    </a:cubicBezTo>
                    <a:cubicBezTo>
                      <a:pt x="832421" y="170845"/>
                      <a:pt x="827118" y="163683"/>
                      <a:pt x="819815" y="161182"/>
                    </a:cubicBezTo>
                    <a:cubicBezTo>
                      <a:pt x="820390" y="160041"/>
                      <a:pt x="820932" y="158873"/>
                      <a:pt x="821496" y="157727"/>
                    </a:cubicBezTo>
                    <a:cubicBezTo>
                      <a:pt x="821735" y="157503"/>
                      <a:pt x="822001" y="157311"/>
                      <a:pt x="822230" y="157076"/>
                    </a:cubicBezTo>
                    <a:cubicBezTo>
                      <a:pt x="825076" y="159022"/>
                      <a:pt x="828453" y="160185"/>
                      <a:pt x="832097" y="160185"/>
                    </a:cubicBezTo>
                    <a:cubicBezTo>
                      <a:pt x="842144" y="160185"/>
                      <a:pt x="850287" y="151588"/>
                      <a:pt x="850287" y="140982"/>
                    </a:cubicBezTo>
                    <a:cubicBezTo>
                      <a:pt x="850287" y="132209"/>
                      <a:pt x="844681" y="124898"/>
                      <a:pt x="837075" y="122605"/>
                    </a:cubicBezTo>
                    <a:cubicBezTo>
                      <a:pt x="837389" y="121815"/>
                      <a:pt x="837660" y="120999"/>
                      <a:pt x="837969" y="120210"/>
                    </a:cubicBezTo>
                    <a:cubicBezTo>
                      <a:pt x="840181" y="121213"/>
                      <a:pt x="842612" y="121789"/>
                      <a:pt x="845181" y="121789"/>
                    </a:cubicBezTo>
                    <a:cubicBezTo>
                      <a:pt x="855048" y="121789"/>
                      <a:pt x="863053" y="113624"/>
                      <a:pt x="863053" y="103550"/>
                    </a:cubicBezTo>
                    <a:cubicBezTo>
                      <a:pt x="863053" y="95098"/>
                      <a:pt x="857388" y="88053"/>
                      <a:pt x="849739" y="85984"/>
                    </a:cubicBezTo>
                    <a:cubicBezTo>
                      <a:pt x="850165" y="84555"/>
                      <a:pt x="850548" y="83110"/>
                      <a:pt x="850963" y="81670"/>
                    </a:cubicBezTo>
                    <a:cubicBezTo>
                      <a:pt x="853096" y="82742"/>
                      <a:pt x="855441" y="83387"/>
                      <a:pt x="857946" y="83387"/>
                    </a:cubicBezTo>
                    <a:cubicBezTo>
                      <a:pt x="867462" y="83387"/>
                      <a:pt x="875174" y="74796"/>
                      <a:pt x="875174" y="64189"/>
                    </a:cubicBezTo>
                    <a:cubicBezTo>
                      <a:pt x="875174" y="54318"/>
                      <a:pt x="868462" y="46313"/>
                      <a:pt x="859861" y="45231"/>
                    </a:cubicBezTo>
                    <a:cubicBezTo>
                      <a:pt x="860281" y="43162"/>
                      <a:pt x="860691" y="41093"/>
                      <a:pt x="861085" y="39013"/>
                    </a:cubicBezTo>
                    <a:cubicBezTo>
                      <a:pt x="862622" y="39519"/>
                      <a:pt x="864223" y="39866"/>
                      <a:pt x="865920" y="39866"/>
                    </a:cubicBezTo>
                    <a:cubicBezTo>
                      <a:pt x="875259" y="39866"/>
                      <a:pt x="882834" y="31701"/>
                      <a:pt x="882834" y="21628"/>
                    </a:cubicBezTo>
                    <a:cubicBezTo>
                      <a:pt x="882897" y="12727"/>
                      <a:pt x="876940" y="5325"/>
                      <a:pt x="869079" y="3752"/>
                    </a:cubicBezTo>
                    <a:close/>
                    <a:moveTo>
                      <a:pt x="45549" y="119112"/>
                    </a:moveTo>
                    <a:cubicBezTo>
                      <a:pt x="46661" y="118408"/>
                      <a:pt x="47671" y="117565"/>
                      <a:pt x="48613" y="116637"/>
                    </a:cubicBezTo>
                    <a:cubicBezTo>
                      <a:pt x="48868" y="117304"/>
                      <a:pt x="49113" y="117976"/>
                      <a:pt x="49368" y="118642"/>
                    </a:cubicBezTo>
                    <a:cubicBezTo>
                      <a:pt x="48054" y="118669"/>
                      <a:pt x="46783" y="118824"/>
                      <a:pt x="45549" y="119112"/>
                    </a:cubicBezTo>
                    <a:close/>
                    <a:moveTo>
                      <a:pt x="265682" y="364970"/>
                    </a:moveTo>
                    <a:cubicBezTo>
                      <a:pt x="266060" y="363435"/>
                      <a:pt x="266331" y="361851"/>
                      <a:pt x="266331" y="360187"/>
                    </a:cubicBezTo>
                    <a:cubicBezTo>
                      <a:pt x="266331" y="359622"/>
                      <a:pt x="266262" y="359072"/>
                      <a:pt x="266214" y="358518"/>
                    </a:cubicBezTo>
                    <a:cubicBezTo>
                      <a:pt x="267512" y="359147"/>
                      <a:pt x="268815" y="359760"/>
                      <a:pt x="270118" y="360379"/>
                    </a:cubicBezTo>
                    <a:cubicBezTo>
                      <a:pt x="268400" y="361611"/>
                      <a:pt x="266890" y="363152"/>
                      <a:pt x="265682" y="364970"/>
                    </a:cubicBezTo>
                    <a:close/>
                    <a:moveTo>
                      <a:pt x="363906" y="396786"/>
                    </a:moveTo>
                    <a:cubicBezTo>
                      <a:pt x="363864" y="395826"/>
                      <a:pt x="363811" y="394882"/>
                      <a:pt x="363635" y="393965"/>
                    </a:cubicBezTo>
                    <a:cubicBezTo>
                      <a:pt x="364124" y="394125"/>
                      <a:pt x="364598" y="394338"/>
                      <a:pt x="365103" y="394466"/>
                    </a:cubicBezTo>
                    <a:cubicBezTo>
                      <a:pt x="364640" y="395192"/>
                      <a:pt x="364273" y="395991"/>
                      <a:pt x="363906" y="396786"/>
                    </a:cubicBezTo>
                    <a:close/>
                    <a:moveTo>
                      <a:pt x="470773" y="402785"/>
                    </a:moveTo>
                    <a:cubicBezTo>
                      <a:pt x="470268" y="401319"/>
                      <a:pt x="469534" y="399991"/>
                      <a:pt x="468699" y="398727"/>
                    </a:cubicBezTo>
                    <a:cubicBezTo>
                      <a:pt x="470008" y="398647"/>
                      <a:pt x="471305" y="398503"/>
                      <a:pt x="472614" y="398413"/>
                    </a:cubicBezTo>
                    <a:cubicBezTo>
                      <a:pt x="471837" y="399767"/>
                      <a:pt x="471215" y="401234"/>
                      <a:pt x="470773" y="402785"/>
                    </a:cubicBezTo>
                    <a:close/>
                    <a:moveTo>
                      <a:pt x="540775" y="391859"/>
                    </a:moveTo>
                    <a:cubicBezTo>
                      <a:pt x="540781" y="391859"/>
                      <a:pt x="540781" y="391859"/>
                      <a:pt x="540786" y="391859"/>
                    </a:cubicBezTo>
                    <a:cubicBezTo>
                      <a:pt x="541020" y="391859"/>
                      <a:pt x="541233" y="391789"/>
                      <a:pt x="541467" y="391784"/>
                    </a:cubicBezTo>
                    <a:cubicBezTo>
                      <a:pt x="541462" y="391917"/>
                      <a:pt x="541424" y="392045"/>
                      <a:pt x="541424" y="392178"/>
                    </a:cubicBezTo>
                    <a:cubicBezTo>
                      <a:pt x="541424" y="392552"/>
                      <a:pt x="541510" y="392909"/>
                      <a:pt x="541531" y="393272"/>
                    </a:cubicBezTo>
                    <a:cubicBezTo>
                      <a:pt x="541297" y="392792"/>
                      <a:pt x="541047" y="392317"/>
                      <a:pt x="540775" y="391859"/>
                    </a:cubicBezTo>
                    <a:close/>
                    <a:moveTo>
                      <a:pt x="576173" y="384441"/>
                    </a:moveTo>
                    <a:cubicBezTo>
                      <a:pt x="575237" y="382286"/>
                      <a:pt x="573907" y="380366"/>
                      <a:pt x="572295" y="378745"/>
                    </a:cubicBezTo>
                    <a:cubicBezTo>
                      <a:pt x="573556" y="378329"/>
                      <a:pt x="574790" y="377839"/>
                      <a:pt x="576045" y="377412"/>
                    </a:cubicBezTo>
                    <a:cubicBezTo>
                      <a:pt x="576157" y="377428"/>
                      <a:pt x="576263" y="377476"/>
                      <a:pt x="576380" y="377497"/>
                    </a:cubicBezTo>
                    <a:cubicBezTo>
                      <a:pt x="576077" y="378825"/>
                      <a:pt x="575891" y="380196"/>
                      <a:pt x="575891" y="381620"/>
                    </a:cubicBezTo>
                    <a:cubicBezTo>
                      <a:pt x="575891" y="382590"/>
                      <a:pt x="576034" y="383518"/>
                      <a:pt x="576173" y="384441"/>
                    </a:cubicBezTo>
                    <a:close/>
                  </a:path>
                </a:pathLst>
              </a:custGeom>
              <a:solidFill>
                <a:srgbClr val="EB9200"/>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2" name="Free-form: Shape 2110">
                <a:extLst>
                  <a:ext uri="{FF2B5EF4-FFF2-40B4-BE49-F238E27FC236}">
                    <a16:creationId xmlns:a16="http://schemas.microsoft.com/office/drawing/2014/main" id="{C385CABA-433C-F8FA-3E94-359C77EEED48}"/>
                  </a:ext>
                </a:extLst>
              </p:cNvPr>
              <p:cNvSpPr/>
              <p:nvPr/>
            </p:nvSpPr>
            <p:spPr>
              <a:xfrm>
                <a:off x="8538306" y="389167"/>
                <a:ext cx="22291" cy="34263"/>
              </a:xfrm>
              <a:custGeom>
                <a:avLst/>
                <a:gdLst>
                  <a:gd name="connsiteX0" fmla="*/ 9642 w 22291"/>
                  <a:gd name="connsiteY0" fmla="*/ 43 h 34263"/>
                  <a:gd name="connsiteX1" fmla="*/ 2063 w 22291"/>
                  <a:gd name="connsiteY1" fmla="*/ 1973 h 34263"/>
                  <a:gd name="connsiteX2" fmla="*/ 196 w 22291"/>
                  <a:gd name="connsiteY2" fmla="*/ 1776 h 34263"/>
                  <a:gd name="connsiteX3" fmla="*/ 1419 w 22291"/>
                  <a:gd name="connsiteY3" fmla="*/ 9333 h 34263"/>
                  <a:gd name="connsiteX4" fmla="*/ 1010 w 22291"/>
                  <a:gd name="connsiteY4" fmla="*/ 13828 h 34263"/>
                  <a:gd name="connsiteX5" fmla="*/ 14828 w 22291"/>
                  <a:gd name="connsiteY5" fmla="*/ 31730 h 34263"/>
                  <a:gd name="connsiteX6" fmla="*/ 14583 w 22291"/>
                  <a:gd name="connsiteY6" fmla="*/ 34306 h 34263"/>
                  <a:gd name="connsiteX7" fmla="*/ 22487 w 22291"/>
                  <a:gd name="connsiteY7" fmla="*/ 18377 h 34263"/>
                  <a:gd name="connsiteX8" fmla="*/ 9642 w 22291"/>
                  <a:gd name="connsiteY8" fmla="*/ 43 h 3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91" h="34263">
                    <a:moveTo>
                      <a:pt x="9642" y="43"/>
                    </a:moveTo>
                    <a:cubicBezTo>
                      <a:pt x="7344" y="1243"/>
                      <a:pt x="4797" y="1973"/>
                      <a:pt x="2063" y="1973"/>
                    </a:cubicBezTo>
                    <a:cubicBezTo>
                      <a:pt x="1425" y="1973"/>
                      <a:pt x="824" y="1845"/>
                      <a:pt x="196" y="1776"/>
                    </a:cubicBezTo>
                    <a:cubicBezTo>
                      <a:pt x="935" y="4160"/>
                      <a:pt x="1419" y="6671"/>
                      <a:pt x="1419" y="9333"/>
                    </a:cubicBezTo>
                    <a:cubicBezTo>
                      <a:pt x="1419" y="10874"/>
                      <a:pt x="1270" y="12372"/>
                      <a:pt x="1010" y="13828"/>
                    </a:cubicBezTo>
                    <a:cubicBezTo>
                      <a:pt x="8871" y="15401"/>
                      <a:pt x="14828" y="22803"/>
                      <a:pt x="14828" y="31730"/>
                    </a:cubicBezTo>
                    <a:cubicBezTo>
                      <a:pt x="14828" y="32616"/>
                      <a:pt x="14700" y="33458"/>
                      <a:pt x="14583" y="34306"/>
                    </a:cubicBezTo>
                    <a:cubicBezTo>
                      <a:pt x="19349" y="30861"/>
                      <a:pt x="22487" y="25011"/>
                      <a:pt x="22487" y="18377"/>
                    </a:cubicBezTo>
                    <a:cubicBezTo>
                      <a:pt x="22493" y="9663"/>
                      <a:pt x="17051" y="2384"/>
                      <a:pt x="9642" y="43"/>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3" name="Free-form: Shape 2111">
                <a:extLst>
                  <a:ext uri="{FF2B5EF4-FFF2-40B4-BE49-F238E27FC236}">
                    <a16:creationId xmlns:a16="http://schemas.microsoft.com/office/drawing/2014/main" id="{7AFAB3C6-D497-D496-8AD0-2E2C7341A166}"/>
                  </a:ext>
                </a:extLst>
              </p:cNvPr>
              <p:cNvSpPr/>
              <p:nvPr/>
            </p:nvSpPr>
            <p:spPr>
              <a:xfrm>
                <a:off x="8539263" y="349907"/>
                <a:ext cx="21344" cy="34508"/>
              </a:xfrm>
              <a:custGeom>
                <a:avLst/>
                <a:gdLst>
                  <a:gd name="connsiteX0" fmla="*/ 3664 w 21344"/>
                  <a:gd name="connsiteY0" fmla="*/ 46 h 34508"/>
                  <a:gd name="connsiteX1" fmla="*/ 441 w 21344"/>
                  <a:gd name="connsiteY1" fmla="*/ 409 h 34508"/>
                  <a:gd name="connsiteX2" fmla="*/ 238 w 21344"/>
                  <a:gd name="connsiteY2" fmla="*/ 3027 h 34508"/>
                  <a:gd name="connsiteX3" fmla="*/ 196 w 21344"/>
                  <a:gd name="connsiteY3" fmla="*/ 4862 h 34508"/>
                  <a:gd name="connsiteX4" fmla="*/ 1111 w 21344"/>
                  <a:gd name="connsiteY4" fmla="*/ 4760 h 34508"/>
                  <a:gd name="connsiteX5" fmla="*/ 18344 w 21344"/>
                  <a:gd name="connsiteY5" fmla="*/ 22998 h 34508"/>
                  <a:gd name="connsiteX6" fmla="*/ 14339 w 21344"/>
                  <a:gd name="connsiteY6" fmla="*/ 34555 h 34508"/>
                  <a:gd name="connsiteX7" fmla="*/ 21541 w 21344"/>
                  <a:gd name="connsiteY7" fmla="*/ 19239 h 34508"/>
                  <a:gd name="connsiteX8" fmla="*/ 3664 w 21344"/>
                  <a:gd name="connsiteY8" fmla="*/ 46 h 3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44" h="34508">
                    <a:moveTo>
                      <a:pt x="3664" y="46"/>
                    </a:moveTo>
                    <a:cubicBezTo>
                      <a:pt x="2557" y="46"/>
                      <a:pt x="1483" y="195"/>
                      <a:pt x="441" y="409"/>
                    </a:cubicBezTo>
                    <a:cubicBezTo>
                      <a:pt x="414" y="1294"/>
                      <a:pt x="350" y="2174"/>
                      <a:pt x="238" y="3027"/>
                    </a:cubicBezTo>
                    <a:cubicBezTo>
                      <a:pt x="238" y="3640"/>
                      <a:pt x="201" y="4248"/>
                      <a:pt x="196" y="4862"/>
                    </a:cubicBezTo>
                    <a:cubicBezTo>
                      <a:pt x="499" y="4819"/>
                      <a:pt x="797" y="4760"/>
                      <a:pt x="1111" y="4760"/>
                    </a:cubicBezTo>
                    <a:cubicBezTo>
                      <a:pt x="10631" y="4760"/>
                      <a:pt x="18344" y="12925"/>
                      <a:pt x="18344" y="22998"/>
                    </a:cubicBezTo>
                    <a:cubicBezTo>
                      <a:pt x="18344" y="27409"/>
                      <a:pt x="16801" y="31403"/>
                      <a:pt x="14339" y="34555"/>
                    </a:cubicBezTo>
                    <a:cubicBezTo>
                      <a:pt x="18684" y="31051"/>
                      <a:pt x="21541" y="25526"/>
                      <a:pt x="21541" y="19239"/>
                    </a:cubicBezTo>
                    <a:cubicBezTo>
                      <a:pt x="21535" y="8642"/>
                      <a:pt x="13536" y="46"/>
                      <a:pt x="3664" y="46"/>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4" name="Free-form: Shape 2112">
                <a:extLst>
                  <a:ext uri="{FF2B5EF4-FFF2-40B4-BE49-F238E27FC236}">
                    <a16:creationId xmlns:a16="http://schemas.microsoft.com/office/drawing/2014/main" id="{6BB7F252-8156-BCF4-E509-F13EBCCE6EA9}"/>
                  </a:ext>
                </a:extLst>
              </p:cNvPr>
              <p:cNvSpPr/>
              <p:nvPr/>
            </p:nvSpPr>
            <p:spPr>
              <a:xfrm>
                <a:off x="7687107" y="323040"/>
                <a:ext cx="2515" cy="1135"/>
              </a:xfrm>
              <a:custGeom>
                <a:avLst/>
                <a:gdLst>
                  <a:gd name="connsiteX0" fmla="*/ 2698 w 2515"/>
                  <a:gd name="connsiteY0" fmla="*/ 1186 h 1135"/>
                  <a:gd name="connsiteX1" fmla="*/ 2783 w 2515"/>
                  <a:gd name="connsiteY1" fmla="*/ 50 h 1135"/>
                  <a:gd name="connsiteX2" fmla="*/ 267 w 2515"/>
                  <a:gd name="connsiteY2" fmla="*/ 311 h 1135"/>
                  <a:gd name="connsiteX3" fmla="*/ 2698 w 2515"/>
                  <a:gd name="connsiteY3" fmla="*/ 1186 h 1135"/>
                </a:gdLst>
                <a:ahLst/>
                <a:cxnLst>
                  <a:cxn ang="0">
                    <a:pos x="connsiteX0" y="connsiteY0"/>
                  </a:cxn>
                  <a:cxn ang="0">
                    <a:pos x="connsiteX1" y="connsiteY1"/>
                  </a:cxn>
                  <a:cxn ang="0">
                    <a:pos x="connsiteX2" y="connsiteY2"/>
                  </a:cxn>
                  <a:cxn ang="0">
                    <a:pos x="connsiteX3" y="connsiteY3"/>
                  </a:cxn>
                </a:cxnLst>
                <a:rect l="l" t="t" r="r" b="b"/>
                <a:pathLst>
                  <a:path w="2515" h="1135">
                    <a:moveTo>
                      <a:pt x="2698" y="1186"/>
                    </a:moveTo>
                    <a:cubicBezTo>
                      <a:pt x="2719" y="807"/>
                      <a:pt x="2751" y="428"/>
                      <a:pt x="2783" y="50"/>
                    </a:cubicBezTo>
                    <a:cubicBezTo>
                      <a:pt x="1922" y="50"/>
                      <a:pt x="1097" y="188"/>
                      <a:pt x="267" y="311"/>
                    </a:cubicBezTo>
                    <a:cubicBezTo>
                      <a:pt x="1092" y="562"/>
                      <a:pt x="1916" y="818"/>
                      <a:pt x="2698" y="1186"/>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5" name="Free-form: Shape 2113">
                <a:extLst>
                  <a:ext uri="{FF2B5EF4-FFF2-40B4-BE49-F238E27FC236}">
                    <a16:creationId xmlns:a16="http://schemas.microsoft.com/office/drawing/2014/main" id="{757A71C1-9FB3-FF4F-C0AC-7F2FD6B2EB2B}"/>
                  </a:ext>
                </a:extLst>
              </p:cNvPr>
              <p:cNvSpPr/>
              <p:nvPr/>
            </p:nvSpPr>
            <p:spPr>
              <a:xfrm>
                <a:off x="8033686" y="793159"/>
                <a:ext cx="1468" cy="2831"/>
              </a:xfrm>
              <a:custGeom>
                <a:avLst/>
                <a:gdLst>
                  <a:gd name="connsiteX0" fmla="*/ 505 w 1468"/>
                  <a:gd name="connsiteY0" fmla="*/ 2842 h 2831"/>
                  <a:gd name="connsiteX1" fmla="*/ 1707 w 1468"/>
                  <a:gd name="connsiteY1" fmla="*/ 507 h 2831"/>
                  <a:gd name="connsiteX2" fmla="*/ 239 w 1468"/>
                  <a:gd name="connsiteY2" fmla="*/ 11 h 2831"/>
                  <a:gd name="connsiteX3" fmla="*/ 505 w 1468"/>
                  <a:gd name="connsiteY3" fmla="*/ 2842 h 2831"/>
                </a:gdLst>
                <a:ahLst/>
                <a:cxnLst>
                  <a:cxn ang="0">
                    <a:pos x="connsiteX0" y="connsiteY0"/>
                  </a:cxn>
                  <a:cxn ang="0">
                    <a:pos x="connsiteX1" y="connsiteY1"/>
                  </a:cxn>
                  <a:cxn ang="0">
                    <a:pos x="connsiteX2" y="connsiteY2"/>
                  </a:cxn>
                  <a:cxn ang="0">
                    <a:pos x="connsiteX3" y="connsiteY3"/>
                  </a:cxn>
                </a:cxnLst>
                <a:rect l="l" t="t" r="r" b="b"/>
                <a:pathLst>
                  <a:path w="1468" h="2831">
                    <a:moveTo>
                      <a:pt x="505" y="2842"/>
                    </a:moveTo>
                    <a:cubicBezTo>
                      <a:pt x="872" y="2043"/>
                      <a:pt x="1239" y="1243"/>
                      <a:pt x="1707" y="507"/>
                    </a:cubicBezTo>
                    <a:cubicBezTo>
                      <a:pt x="1196" y="384"/>
                      <a:pt x="723" y="171"/>
                      <a:pt x="239" y="11"/>
                    </a:cubicBezTo>
                    <a:cubicBezTo>
                      <a:pt x="409" y="928"/>
                      <a:pt x="462" y="1883"/>
                      <a:pt x="505" y="2842"/>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6" name="Free-form: Shape 2114">
                <a:extLst>
                  <a:ext uri="{FF2B5EF4-FFF2-40B4-BE49-F238E27FC236}">
                    <a16:creationId xmlns:a16="http://schemas.microsoft.com/office/drawing/2014/main" id="{1E7A11FB-430D-6266-5311-B76A1CE14934}"/>
                  </a:ext>
                </a:extLst>
              </p:cNvPr>
              <p:cNvSpPr/>
              <p:nvPr/>
            </p:nvSpPr>
            <p:spPr>
              <a:xfrm>
                <a:off x="7664475" y="439860"/>
                <a:ext cx="33200" cy="39953"/>
              </a:xfrm>
              <a:custGeom>
                <a:avLst/>
                <a:gdLst>
                  <a:gd name="connsiteX0" fmla="*/ 25150 w 33200"/>
                  <a:gd name="connsiteY0" fmla="*/ 38419 h 39953"/>
                  <a:gd name="connsiteX1" fmla="*/ 16863 w 33200"/>
                  <a:gd name="connsiteY1" fmla="*/ 21988 h 39953"/>
                  <a:gd name="connsiteX2" fmla="*/ 33468 w 33200"/>
                  <a:gd name="connsiteY2" fmla="*/ 2630 h 39953"/>
                  <a:gd name="connsiteX3" fmla="*/ 32953 w 33200"/>
                  <a:gd name="connsiteY3" fmla="*/ 38 h 39953"/>
                  <a:gd name="connsiteX4" fmla="*/ 24831 w 33200"/>
                  <a:gd name="connsiteY4" fmla="*/ 2427 h 39953"/>
                  <a:gd name="connsiteX5" fmla="*/ 24878 w 33200"/>
                  <a:gd name="connsiteY5" fmla="*/ 4257 h 39953"/>
                  <a:gd name="connsiteX6" fmla="*/ 18139 w 33200"/>
                  <a:gd name="connsiteY6" fmla="*/ 2875 h 39953"/>
                  <a:gd name="connsiteX7" fmla="*/ 268 w 33200"/>
                  <a:gd name="connsiteY7" fmla="*/ 21434 h 39953"/>
                  <a:gd name="connsiteX8" fmla="*/ 18139 w 33200"/>
                  <a:gd name="connsiteY8" fmla="*/ 39992 h 39953"/>
                  <a:gd name="connsiteX9" fmla="*/ 25150 w 33200"/>
                  <a:gd name="connsiteY9" fmla="*/ 38419 h 3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200" h="39953">
                    <a:moveTo>
                      <a:pt x="25150" y="38419"/>
                    </a:moveTo>
                    <a:cubicBezTo>
                      <a:pt x="20177" y="34952"/>
                      <a:pt x="16863" y="28910"/>
                      <a:pt x="16863" y="21988"/>
                    </a:cubicBezTo>
                    <a:cubicBezTo>
                      <a:pt x="16863" y="11691"/>
                      <a:pt x="24203" y="3361"/>
                      <a:pt x="33468" y="2630"/>
                    </a:cubicBezTo>
                    <a:cubicBezTo>
                      <a:pt x="33293" y="1766"/>
                      <a:pt x="33123" y="902"/>
                      <a:pt x="32953" y="38"/>
                    </a:cubicBezTo>
                    <a:cubicBezTo>
                      <a:pt x="30527" y="1441"/>
                      <a:pt x="27772" y="2315"/>
                      <a:pt x="24831" y="2427"/>
                    </a:cubicBezTo>
                    <a:cubicBezTo>
                      <a:pt x="24847" y="3035"/>
                      <a:pt x="24857" y="3649"/>
                      <a:pt x="24878" y="4257"/>
                    </a:cubicBezTo>
                    <a:cubicBezTo>
                      <a:pt x="22799" y="3371"/>
                      <a:pt x="20528" y="2875"/>
                      <a:pt x="18139" y="2875"/>
                    </a:cubicBezTo>
                    <a:cubicBezTo>
                      <a:pt x="8268" y="2875"/>
                      <a:pt x="268" y="11189"/>
                      <a:pt x="268" y="21434"/>
                    </a:cubicBezTo>
                    <a:cubicBezTo>
                      <a:pt x="268" y="31678"/>
                      <a:pt x="8268" y="39992"/>
                      <a:pt x="18139" y="39992"/>
                    </a:cubicBezTo>
                    <a:cubicBezTo>
                      <a:pt x="20645" y="39992"/>
                      <a:pt x="23001" y="39411"/>
                      <a:pt x="25150" y="38419"/>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27" name="Free-form: Shape 2115">
                <a:extLst>
                  <a:ext uri="{FF2B5EF4-FFF2-40B4-BE49-F238E27FC236}">
                    <a16:creationId xmlns:a16="http://schemas.microsoft.com/office/drawing/2014/main" id="{5B3B82B7-8C2E-486F-AAD7-27729BC02578}"/>
                  </a:ext>
                </a:extLst>
              </p:cNvPr>
              <p:cNvSpPr/>
              <p:nvPr/>
            </p:nvSpPr>
            <p:spPr>
              <a:xfrm>
                <a:off x="8537434" y="308902"/>
                <a:ext cx="3265" cy="1829"/>
              </a:xfrm>
              <a:custGeom>
                <a:avLst/>
                <a:gdLst>
                  <a:gd name="connsiteX0" fmla="*/ 335 w 3265"/>
                  <a:gd name="connsiteY0" fmla="*/ 1880 h 1829"/>
                  <a:gd name="connsiteX1" fmla="*/ 3463 w 3265"/>
                  <a:gd name="connsiteY1" fmla="*/ 1165 h 1829"/>
                  <a:gd name="connsiteX2" fmla="*/ 989 w 3265"/>
                  <a:gd name="connsiteY2" fmla="*/ 227 h 1829"/>
                  <a:gd name="connsiteX3" fmla="*/ 521 w 3265"/>
                  <a:gd name="connsiteY3" fmla="*/ 104 h 1829"/>
                  <a:gd name="connsiteX4" fmla="*/ 197 w 3265"/>
                  <a:gd name="connsiteY4" fmla="*/ 51 h 1829"/>
                  <a:gd name="connsiteX5" fmla="*/ 335 w 3265"/>
                  <a:gd name="connsiteY5" fmla="*/ 1880 h 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5" h="1829">
                    <a:moveTo>
                      <a:pt x="335" y="1880"/>
                    </a:moveTo>
                    <a:cubicBezTo>
                      <a:pt x="1340" y="1539"/>
                      <a:pt x="2393" y="1315"/>
                      <a:pt x="3463" y="1165"/>
                    </a:cubicBezTo>
                    <a:cubicBezTo>
                      <a:pt x="2665" y="797"/>
                      <a:pt x="1840" y="472"/>
                      <a:pt x="989" y="227"/>
                    </a:cubicBezTo>
                    <a:cubicBezTo>
                      <a:pt x="835" y="184"/>
                      <a:pt x="675" y="152"/>
                      <a:pt x="521" y="104"/>
                    </a:cubicBezTo>
                    <a:cubicBezTo>
                      <a:pt x="415" y="77"/>
                      <a:pt x="303" y="77"/>
                      <a:pt x="197" y="51"/>
                    </a:cubicBezTo>
                    <a:cubicBezTo>
                      <a:pt x="261" y="659"/>
                      <a:pt x="287" y="1272"/>
                      <a:pt x="335" y="1880"/>
                    </a:cubicBezTo>
                    <a:close/>
                  </a:path>
                </a:pathLst>
              </a:custGeom>
              <a:solidFill>
                <a:srgbClr val="FEB913"/>
              </a:solidFill>
              <a:ln w="532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508" name="Free-form: Shape 2096">
              <a:extLst>
                <a:ext uri="{FF2B5EF4-FFF2-40B4-BE49-F238E27FC236}">
                  <a16:creationId xmlns:a16="http://schemas.microsoft.com/office/drawing/2014/main" id="{C6E80778-3471-DE16-DFDE-C0358026E38D}"/>
                </a:ext>
              </a:extLst>
            </p:cNvPr>
            <p:cNvSpPr/>
            <p:nvPr/>
          </p:nvSpPr>
          <p:spPr>
            <a:xfrm>
              <a:off x="7664475" y="-48150"/>
              <a:ext cx="896127" cy="954776"/>
            </a:xfrm>
            <a:custGeom>
              <a:avLst/>
              <a:gdLst>
                <a:gd name="connsiteX0" fmla="*/ 896359 w 896127"/>
                <a:gd name="connsiteY0" fmla="*/ 455693 h 954776"/>
                <a:gd name="connsiteX1" fmla="*/ 878488 w 896127"/>
                <a:gd name="connsiteY1" fmla="*/ 436495 h 954776"/>
                <a:gd name="connsiteX2" fmla="*/ 873329 w 896127"/>
                <a:gd name="connsiteY2" fmla="*/ 437396 h 954776"/>
                <a:gd name="connsiteX3" fmla="*/ 873196 w 896127"/>
                <a:gd name="connsiteY3" fmla="*/ 435529 h 954776"/>
                <a:gd name="connsiteX4" fmla="*/ 878488 w 896127"/>
                <a:gd name="connsiteY4" fmla="*/ 436489 h 954776"/>
                <a:gd name="connsiteX5" fmla="*/ 896359 w 896127"/>
                <a:gd name="connsiteY5" fmla="*/ 417291 h 954776"/>
                <a:gd name="connsiteX6" fmla="*/ 878488 w 896127"/>
                <a:gd name="connsiteY6" fmla="*/ 398093 h 954776"/>
                <a:gd name="connsiteX7" fmla="*/ 868850 w 896127"/>
                <a:gd name="connsiteY7" fmla="*/ 401207 h 954776"/>
                <a:gd name="connsiteX8" fmla="*/ 867749 w 896127"/>
                <a:gd name="connsiteY8" fmla="*/ 394717 h 954776"/>
                <a:gd name="connsiteX9" fmla="*/ 869228 w 896127"/>
                <a:gd name="connsiteY9" fmla="*/ 394893 h 954776"/>
                <a:gd name="connsiteX10" fmla="*/ 887418 w 896127"/>
                <a:gd name="connsiteY10" fmla="*/ 375695 h 954776"/>
                <a:gd name="connsiteX11" fmla="*/ 870276 w 896127"/>
                <a:gd name="connsiteY11" fmla="*/ 356609 h 954776"/>
                <a:gd name="connsiteX12" fmla="*/ 878483 w 896127"/>
                <a:gd name="connsiteY12" fmla="*/ 340499 h 954776"/>
                <a:gd name="connsiteX13" fmla="*/ 860611 w 896127"/>
                <a:gd name="connsiteY13" fmla="*/ 321300 h 954776"/>
                <a:gd name="connsiteX14" fmla="*/ 850963 w 896127"/>
                <a:gd name="connsiteY14" fmla="*/ 324383 h 954776"/>
                <a:gd name="connsiteX15" fmla="*/ 848580 w 896127"/>
                <a:gd name="connsiteY15" fmla="*/ 321492 h 954776"/>
                <a:gd name="connsiteX16" fmla="*/ 847809 w 896127"/>
                <a:gd name="connsiteY16" fmla="*/ 319434 h 954776"/>
                <a:gd name="connsiteX17" fmla="*/ 861888 w 896127"/>
                <a:gd name="connsiteY17" fmla="*/ 300502 h 954776"/>
                <a:gd name="connsiteX18" fmla="*/ 844016 w 896127"/>
                <a:gd name="connsiteY18" fmla="*/ 280984 h 954776"/>
                <a:gd name="connsiteX19" fmla="*/ 833751 w 896127"/>
                <a:gd name="connsiteY19" fmla="*/ 284600 h 954776"/>
                <a:gd name="connsiteX20" fmla="*/ 831948 w 896127"/>
                <a:gd name="connsiteY20" fmla="*/ 280728 h 954776"/>
                <a:gd name="connsiteX21" fmla="*/ 846569 w 896127"/>
                <a:gd name="connsiteY21" fmla="*/ 262106 h 954776"/>
                <a:gd name="connsiteX22" fmla="*/ 829655 w 896127"/>
                <a:gd name="connsiteY22" fmla="*/ 243228 h 954776"/>
                <a:gd name="connsiteX23" fmla="*/ 816443 w 896127"/>
                <a:gd name="connsiteY23" fmla="*/ 250497 h 954776"/>
                <a:gd name="connsiteX24" fmla="*/ 813576 w 896127"/>
                <a:gd name="connsiteY24" fmla="*/ 245244 h 954776"/>
                <a:gd name="connsiteX25" fmla="*/ 827421 w 896127"/>
                <a:gd name="connsiteY25" fmla="*/ 226910 h 954776"/>
                <a:gd name="connsiteX26" fmla="*/ 810193 w 896127"/>
                <a:gd name="connsiteY26" fmla="*/ 208031 h 954776"/>
                <a:gd name="connsiteX27" fmla="*/ 795646 w 896127"/>
                <a:gd name="connsiteY27" fmla="*/ 216873 h 954776"/>
                <a:gd name="connsiteX28" fmla="*/ 789274 w 896127"/>
                <a:gd name="connsiteY28" fmla="*/ 207626 h 954776"/>
                <a:gd name="connsiteX29" fmla="*/ 803172 w 896127"/>
                <a:gd name="connsiteY29" fmla="*/ 188513 h 954776"/>
                <a:gd name="connsiteX30" fmla="*/ 785939 w 896127"/>
                <a:gd name="connsiteY30" fmla="*/ 168995 h 954776"/>
                <a:gd name="connsiteX31" fmla="*/ 769663 w 896127"/>
                <a:gd name="connsiteY31" fmla="*/ 182375 h 954776"/>
                <a:gd name="connsiteX32" fmla="*/ 766233 w 896127"/>
                <a:gd name="connsiteY32" fmla="*/ 178210 h 954776"/>
                <a:gd name="connsiteX33" fmla="*/ 778280 w 896127"/>
                <a:gd name="connsiteY33" fmla="*/ 160031 h 954776"/>
                <a:gd name="connsiteX34" fmla="*/ 761047 w 896127"/>
                <a:gd name="connsiteY34" fmla="*/ 140833 h 954776"/>
                <a:gd name="connsiteX35" fmla="*/ 744569 w 896127"/>
                <a:gd name="connsiteY35" fmla="*/ 154693 h 954776"/>
                <a:gd name="connsiteX36" fmla="*/ 738798 w 896127"/>
                <a:gd name="connsiteY36" fmla="*/ 148901 h 954776"/>
                <a:gd name="connsiteX37" fmla="*/ 750834 w 896127"/>
                <a:gd name="connsiteY37" fmla="*/ 130914 h 954776"/>
                <a:gd name="connsiteX38" fmla="*/ 733920 w 896127"/>
                <a:gd name="connsiteY38" fmla="*/ 112035 h 954776"/>
                <a:gd name="connsiteX39" fmla="*/ 722368 w 896127"/>
                <a:gd name="connsiteY39" fmla="*/ 117187 h 954776"/>
                <a:gd name="connsiteX40" fmla="*/ 724027 w 896127"/>
                <a:gd name="connsiteY40" fmla="*/ 109476 h 954776"/>
                <a:gd name="connsiteX41" fmla="*/ 706156 w 896127"/>
                <a:gd name="connsiteY41" fmla="*/ 90917 h 954776"/>
                <a:gd name="connsiteX42" fmla="*/ 689183 w 896127"/>
                <a:gd name="connsiteY42" fmla="*/ 103956 h 954776"/>
                <a:gd name="connsiteX43" fmla="*/ 684933 w 896127"/>
                <a:gd name="connsiteY43" fmla="*/ 101834 h 954776"/>
                <a:gd name="connsiteX44" fmla="*/ 692758 w 896127"/>
                <a:gd name="connsiteY44" fmla="*/ 86758 h 954776"/>
                <a:gd name="connsiteX45" fmla="*/ 674886 w 896127"/>
                <a:gd name="connsiteY45" fmla="*/ 68520 h 954776"/>
                <a:gd name="connsiteX46" fmla="*/ 657562 w 896127"/>
                <a:gd name="connsiteY46" fmla="*/ 82492 h 954776"/>
                <a:gd name="connsiteX47" fmla="*/ 655408 w 896127"/>
                <a:gd name="connsiteY47" fmla="*/ 80625 h 954776"/>
                <a:gd name="connsiteX48" fmla="*/ 660844 w 896127"/>
                <a:gd name="connsiteY48" fmla="*/ 67560 h 954776"/>
                <a:gd name="connsiteX49" fmla="*/ 642973 w 896127"/>
                <a:gd name="connsiteY49" fmla="*/ 49321 h 954776"/>
                <a:gd name="connsiteX50" fmla="*/ 625106 w 896127"/>
                <a:gd name="connsiteY50" fmla="*/ 67560 h 954776"/>
                <a:gd name="connsiteX51" fmla="*/ 625309 w 896127"/>
                <a:gd name="connsiteY51" fmla="*/ 69426 h 954776"/>
                <a:gd name="connsiteX52" fmla="*/ 622000 w 896127"/>
                <a:gd name="connsiteY52" fmla="*/ 67853 h 954776"/>
                <a:gd name="connsiteX53" fmla="*/ 620814 w 896127"/>
                <a:gd name="connsiteY53" fmla="*/ 65304 h 954776"/>
                <a:gd name="connsiteX54" fmla="*/ 628292 w 896127"/>
                <a:gd name="connsiteY54" fmla="*/ 50287 h 954776"/>
                <a:gd name="connsiteX55" fmla="*/ 611059 w 896127"/>
                <a:gd name="connsiteY55" fmla="*/ 32048 h 954776"/>
                <a:gd name="connsiteX56" fmla="*/ 596762 w 896127"/>
                <a:gd name="connsiteY56" fmla="*/ 40106 h 954776"/>
                <a:gd name="connsiteX57" fmla="*/ 597023 w 896127"/>
                <a:gd name="connsiteY57" fmla="*/ 37493 h 954776"/>
                <a:gd name="connsiteX58" fmla="*/ 579151 w 896127"/>
                <a:gd name="connsiteY58" fmla="*/ 19255 h 954776"/>
                <a:gd name="connsiteX59" fmla="*/ 562248 w 896127"/>
                <a:gd name="connsiteY59" fmla="*/ 31824 h 954776"/>
                <a:gd name="connsiteX60" fmla="*/ 562556 w 896127"/>
                <a:gd name="connsiteY60" fmla="*/ 28529 h 954776"/>
                <a:gd name="connsiteX61" fmla="*/ 544690 w 896127"/>
                <a:gd name="connsiteY61" fmla="*/ 9011 h 954776"/>
                <a:gd name="connsiteX62" fmla="*/ 526819 w 896127"/>
                <a:gd name="connsiteY62" fmla="*/ 28529 h 954776"/>
                <a:gd name="connsiteX63" fmla="*/ 527069 w 896127"/>
                <a:gd name="connsiteY63" fmla="*/ 31249 h 954776"/>
                <a:gd name="connsiteX64" fmla="*/ 525622 w 896127"/>
                <a:gd name="connsiteY64" fmla="*/ 30502 h 954776"/>
                <a:gd name="connsiteX65" fmla="*/ 526824 w 896127"/>
                <a:gd name="connsiteY65" fmla="*/ 23729 h 954776"/>
                <a:gd name="connsiteX66" fmla="*/ 508952 w 896127"/>
                <a:gd name="connsiteY66" fmla="*/ 4531 h 954776"/>
                <a:gd name="connsiteX67" fmla="*/ 492150 w 896127"/>
                <a:gd name="connsiteY67" fmla="*/ 17437 h 954776"/>
                <a:gd name="connsiteX68" fmla="*/ 474491 w 896127"/>
                <a:gd name="connsiteY68" fmla="*/ 1326 h 954776"/>
                <a:gd name="connsiteX69" fmla="*/ 456620 w 896127"/>
                <a:gd name="connsiteY69" fmla="*/ 19564 h 954776"/>
                <a:gd name="connsiteX70" fmla="*/ 459715 w 896127"/>
                <a:gd name="connsiteY70" fmla="*/ 29745 h 954776"/>
                <a:gd name="connsiteX71" fmla="*/ 452157 w 896127"/>
                <a:gd name="connsiteY71" fmla="*/ 29542 h 954776"/>
                <a:gd name="connsiteX72" fmla="*/ 455349 w 896127"/>
                <a:gd name="connsiteY72" fmla="*/ 18919 h 954776"/>
                <a:gd name="connsiteX73" fmla="*/ 437791 w 896127"/>
                <a:gd name="connsiteY73" fmla="*/ 41 h 954776"/>
                <a:gd name="connsiteX74" fmla="*/ 420239 w 896127"/>
                <a:gd name="connsiteY74" fmla="*/ 18919 h 954776"/>
                <a:gd name="connsiteX75" fmla="*/ 421861 w 896127"/>
                <a:gd name="connsiteY75" fmla="*/ 26742 h 954776"/>
                <a:gd name="connsiteX76" fmla="*/ 418600 w 896127"/>
                <a:gd name="connsiteY76" fmla="*/ 28587 h 954776"/>
                <a:gd name="connsiteX77" fmla="*/ 420244 w 896127"/>
                <a:gd name="connsiteY77" fmla="*/ 20519 h 954776"/>
                <a:gd name="connsiteX78" fmla="*/ 403011 w 896127"/>
                <a:gd name="connsiteY78" fmla="*/ 1321 h 954776"/>
                <a:gd name="connsiteX79" fmla="*/ 386070 w 896127"/>
                <a:gd name="connsiteY79" fmla="*/ 17287 h 954776"/>
                <a:gd name="connsiteX80" fmla="*/ 369789 w 896127"/>
                <a:gd name="connsiteY80" fmla="*/ 5816 h 954776"/>
                <a:gd name="connsiteX81" fmla="*/ 351917 w 896127"/>
                <a:gd name="connsiteY81" fmla="*/ 25334 h 954776"/>
                <a:gd name="connsiteX82" fmla="*/ 358194 w 896127"/>
                <a:gd name="connsiteY82" fmla="*/ 40026 h 954776"/>
                <a:gd name="connsiteX83" fmla="*/ 356513 w 896127"/>
                <a:gd name="connsiteY83" fmla="*/ 40437 h 954776"/>
                <a:gd name="connsiteX84" fmla="*/ 351582 w 896127"/>
                <a:gd name="connsiteY84" fmla="*/ 38453 h 954776"/>
                <a:gd name="connsiteX85" fmla="*/ 351917 w 896127"/>
                <a:gd name="connsiteY85" fmla="*/ 34933 h 954776"/>
                <a:gd name="connsiteX86" fmla="*/ 334046 w 896127"/>
                <a:gd name="connsiteY86" fmla="*/ 16055 h 954776"/>
                <a:gd name="connsiteX87" fmla="*/ 316174 w 896127"/>
                <a:gd name="connsiteY87" fmla="*/ 34933 h 954776"/>
                <a:gd name="connsiteX88" fmla="*/ 323009 w 896127"/>
                <a:gd name="connsiteY88" fmla="*/ 49743 h 954776"/>
                <a:gd name="connsiteX89" fmla="*/ 315260 w 896127"/>
                <a:gd name="connsiteY89" fmla="*/ 52505 h 954776"/>
                <a:gd name="connsiteX90" fmla="*/ 316174 w 896127"/>
                <a:gd name="connsiteY90" fmla="*/ 47092 h 954776"/>
                <a:gd name="connsiteX91" fmla="*/ 298303 w 896127"/>
                <a:gd name="connsiteY91" fmla="*/ 28854 h 954776"/>
                <a:gd name="connsiteX92" fmla="*/ 280431 w 896127"/>
                <a:gd name="connsiteY92" fmla="*/ 47092 h 954776"/>
                <a:gd name="connsiteX93" fmla="*/ 280602 w 896127"/>
                <a:gd name="connsiteY93" fmla="*/ 48809 h 954776"/>
                <a:gd name="connsiteX94" fmla="*/ 266390 w 896127"/>
                <a:gd name="connsiteY94" fmla="*/ 41013 h 954776"/>
                <a:gd name="connsiteX95" fmla="*/ 248518 w 896127"/>
                <a:gd name="connsiteY95" fmla="*/ 60531 h 954776"/>
                <a:gd name="connsiteX96" fmla="*/ 254417 w 896127"/>
                <a:gd name="connsiteY96" fmla="*/ 74935 h 954776"/>
                <a:gd name="connsiteX97" fmla="*/ 250342 w 896127"/>
                <a:gd name="connsiteY97" fmla="*/ 78188 h 954776"/>
                <a:gd name="connsiteX98" fmla="*/ 232242 w 896127"/>
                <a:gd name="connsiteY98" fmla="*/ 60856 h 954776"/>
                <a:gd name="connsiteX99" fmla="*/ 214052 w 896127"/>
                <a:gd name="connsiteY99" fmla="*/ 79095 h 954776"/>
                <a:gd name="connsiteX100" fmla="*/ 215972 w 896127"/>
                <a:gd name="connsiteY100" fmla="*/ 87099 h 954776"/>
                <a:gd name="connsiteX101" fmla="*/ 205111 w 896127"/>
                <a:gd name="connsiteY101" fmla="*/ 83254 h 954776"/>
                <a:gd name="connsiteX102" fmla="*/ 187244 w 896127"/>
                <a:gd name="connsiteY102" fmla="*/ 101492 h 954776"/>
                <a:gd name="connsiteX103" fmla="*/ 196675 w 896127"/>
                <a:gd name="connsiteY103" fmla="*/ 117480 h 954776"/>
                <a:gd name="connsiteX104" fmla="*/ 192707 w 896127"/>
                <a:gd name="connsiteY104" fmla="*/ 120659 h 954776"/>
                <a:gd name="connsiteX105" fmla="*/ 175112 w 896127"/>
                <a:gd name="connsiteY105" fmla="*/ 105012 h 954776"/>
                <a:gd name="connsiteX106" fmla="*/ 157246 w 896127"/>
                <a:gd name="connsiteY106" fmla="*/ 123570 h 954776"/>
                <a:gd name="connsiteX107" fmla="*/ 169219 w 896127"/>
                <a:gd name="connsiteY107" fmla="*/ 140945 h 954776"/>
                <a:gd name="connsiteX108" fmla="*/ 164724 w 896127"/>
                <a:gd name="connsiteY108" fmla="*/ 145045 h 954776"/>
                <a:gd name="connsiteX109" fmla="*/ 148305 w 896127"/>
                <a:gd name="connsiteY109" fmla="*/ 133809 h 954776"/>
                <a:gd name="connsiteX110" fmla="*/ 130439 w 896127"/>
                <a:gd name="connsiteY110" fmla="*/ 152367 h 954776"/>
                <a:gd name="connsiteX111" fmla="*/ 141252 w 896127"/>
                <a:gd name="connsiteY111" fmla="*/ 169315 h 954776"/>
                <a:gd name="connsiteX112" fmla="*/ 136566 w 896127"/>
                <a:gd name="connsiteY112" fmla="*/ 174493 h 954776"/>
                <a:gd name="connsiteX113" fmla="*/ 120540 w 896127"/>
                <a:gd name="connsiteY113" fmla="*/ 163252 h 954776"/>
                <a:gd name="connsiteX114" fmla="*/ 102988 w 896127"/>
                <a:gd name="connsiteY114" fmla="*/ 182130 h 954776"/>
                <a:gd name="connsiteX115" fmla="*/ 111354 w 896127"/>
                <a:gd name="connsiteY115" fmla="*/ 198150 h 954776"/>
                <a:gd name="connsiteX116" fmla="*/ 110987 w 896127"/>
                <a:gd name="connsiteY116" fmla="*/ 198992 h 954776"/>
                <a:gd name="connsiteX117" fmla="*/ 97243 w 896127"/>
                <a:gd name="connsiteY117" fmla="*/ 192044 h 954776"/>
                <a:gd name="connsiteX118" fmla="*/ 79372 w 896127"/>
                <a:gd name="connsiteY118" fmla="*/ 210922 h 954776"/>
                <a:gd name="connsiteX119" fmla="*/ 92329 w 896127"/>
                <a:gd name="connsiteY119" fmla="*/ 228984 h 954776"/>
                <a:gd name="connsiteX120" fmla="*/ 90887 w 896127"/>
                <a:gd name="connsiteY120" fmla="*/ 230845 h 954776"/>
                <a:gd name="connsiteX121" fmla="*/ 78101 w 896127"/>
                <a:gd name="connsiteY121" fmla="*/ 225320 h 954776"/>
                <a:gd name="connsiteX122" fmla="*/ 60235 w 896127"/>
                <a:gd name="connsiteY122" fmla="*/ 243559 h 954776"/>
                <a:gd name="connsiteX123" fmla="*/ 77048 w 896127"/>
                <a:gd name="connsiteY123" fmla="*/ 261685 h 954776"/>
                <a:gd name="connsiteX124" fmla="*/ 75356 w 896127"/>
                <a:gd name="connsiteY124" fmla="*/ 264890 h 954776"/>
                <a:gd name="connsiteX125" fmla="*/ 73356 w 896127"/>
                <a:gd name="connsiteY125" fmla="*/ 266239 h 954776"/>
                <a:gd name="connsiteX126" fmla="*/ 60873 w 896127"/>
                <a:gd name="connsiteY126" fmla="*/ 260517 h 954776"/>
                <a:gd name="connsiteX127" fmla="*/ 43640 w 896127"/>
                <a:gd name="connsiteY127" fmla="*/ 278755 h 954776"/>
                <a:gd name="connsiteX128" fmla="*/ 60543 w 896127"/>
                <a:gd name="connsiteY128" fmla="*/ 296961 h 954776"/>
                <a:gd name="connsiteX129" fmla="*/ 57942 w 896127"/>
                <a:gd name="connsiteY129" fmla="*/ 303030 h 954776"/>
                <a:gd name="connsiteX130" fmla="*/ 46831 w 896127"/>
                <a:gd name="connsiteY130" fmla="*/ 298919 h 954776"/>
                <a:gd name="connsiteX131" fmla="*/ 28965 w 896127"/>
                <a:gd name="connsiteY131" fmla="*/ 317477 h 954776"/>
                <a:gd name="connsiteX132" fmla="*/ 46272 w 896127"/>
                <a:gd name="connsiteY132" fmla="*/ 335976 h 954776"/>
                <a:gd name="connsiteX133" fmla="*/ 45549 w 896127"/>
                <a:gd name="connsiteY133" fmla="*/ 338232 h 954776"/>
                <a:gd name="connsiteX134" fmla="*/ 37252 w 896127"/>
                <a:gd name="connsiteY134" fmla="*/ 336024 h 954776"/>
                <a:gd name="connsiteX135" fmla="*/ 19380 w 896127"/>
                <a:gd name="connsiteY135" fmla="*/ 354902 h 954776"/>
                <a:gd name="connsiteX136" fmla="*/ 29087 w 896127"/>
                <a:gd name="connsiteY136" fmla="*/ 371605 h 954776"/>
                <a:gd name="connsiteX137" fmla="*/ 25444 w 896127"/>
                <a:gd name="connsiteY137" fmla="*/ 371226 h 954776"/>
                <a:gd name="connsiteX138" fmla="*/ 7253 w 896127"/>
                <a:gd name="connsiteY138" fmla="*/ 390104 h 954776"/>
                <a:gd name="connsiteX139" fmla="*/ 25444 w 896127"/>
                <a:gd name="connsiteY139" fmla="*/ 408983 h 954776"/>
                <a:gd name="connsiteX140" fmla="*/ 28215 w 896127"/>
                <a:gd name="connsiteY140" fmla="*/ 408695 h 954776"/>
                <a:gd name="connsiteX141" fmla="*/ 26715 w 896127"/>
                <a:gd name="connsiteY141" fmla="*/ 412630 h 954776"/>
                <a:gd name="connsiteX142" fmla="*/ 19380 w 896127"/>
                <a:gd name="connsiteY142" fmla="*/ 410897 h 954776"/>
                <a:gd name="connsiteX143" fmla="*/ 1514 w 896127"/>
                <a:gd name="connsiteY143" fmla="*/ 430100 h 954776"/>
                <a:gd name="connsiteX144" fmla="*/ 19380 w 896127"/>
                <a:gd name="connsiteY144" fmla="*/ 449299 h 954776"/>
                <a:gd name="connsiteX145" fmla="*/ 25492 w 896127"/>
                <a:gd name="connsiteY145" fmla="*/ 448093 h 954776"/>
                <a:gd name="connsiteX146" fmla="*/ 25295 w 896127"/>
                <a:gd name="connsiteY146" fmla="*/ 450845 h 954776"/>
                <a:gd name="connsiteX147" fmla="*/ 18747 w 896127"/>
                <a:gd name="connsiteY147" fmla="*/ 449293 h 954776"/>
                <a:gd name="connsiteX148" fmla="*/ 1514 w 896127"/>
                <a:gd name="connsiteY148" fmla="*/ 468491 h 954776"/>
                <a:gd name="connsiteX149" fmla="*/ 18747 w 896127"/>
                <a:gd name="connsiteY149" fmla="*/ 487690 h 954776"/>
                <a:gd name="connsiteX150" fmla="*/ 24699 w 896127"/>
                <a:gd name="connsiteY150" fmla="*/ 486442 h 954776"/>
                <a:gd name="connsiteX151" fmla="*/ 24843 w 896127"/>
                <a:gd name="connsiteY151" fmla="*/ 492270 h 954776"/>
                <a:gd name="connsiteX152" fmla="*/ 18104 w 896127"/>
                <a:gd name="connsiteY152" fmla="*/ 490889 h 954776"/>
                <a:gd name="connsiteX153" fmla="*/ 232 w 896127"/>
                <a:gd name="connsiteY153" fmla="*/ 509447 h 954776"/>
                <a:gd name="connsiteX154" fmla="*/ 18104 w 896127"/>
                <a:gd name="connsiteY154" fmla="*/ 528006 h 954776"/>
                <a:gd name="connsiteX155" fmla="*/ 26944 w 896127"/>
                <a:gd name="connsiteY155" fmla="*/ 525462 h 954776"/>
                <a:gd name="connsiteX156" fmla="*/ 27688 w 896127"/>
                <a:gd name="connsiteY156" fmla="*/ 531605 h 954776"/>
                <a:gd name="connsiteX157" fmla="*/ 24167 w 896127"/>
                <a:gd name="connsiteY157" fmla="*/ 531205 h 954776"/>
                <a:gd name="connsiteX158" fmla="*/ 5977 w 896127"/>
                <a:gd name="connsiteY158" fmla="*/ 550084 h 954776"/>
                <a:gd name="connsiteX159" fmla="*/ 24167 w 896127"/>
                <a:gd name="connsiteY159" fmla="*/ 568962 h 954776"/>
                <a:gd name="connsiteX160" fmla="*/ 32922 w 896127"/>
                <a:gd name="connsiteY160" fmla="*/ 566519 h 954776"/>
                <a:gd name="connsiteX161" fmla="*/ 33438 w 896127"/>
                <a:gd name="connsiteY161" fmla="*/ 569122 h 954776"/>
                <a:gd name="connsiteX162" fmla="*/ 16827 w 896127"/>
                <a:gd name="connsiteY162" fmla="*/ 588480 h 954776"/>
                <a:gd name="connsiteX163" fmla="*/ 34699 w 896127"/>
                <a:gd name="connsiteY163" fmla="*/ 607998 h 954776"/>
                <a:gd name="connsiteX164" fmla="*/ 38752 w 896127"/>
                <a:gd name="connsiteY164" fmla="*/ 607443 h 954776"/>
                <a:gd name="connsiteX165" fmla="*/ 38959 w 896127"/>
                <a:gd name="connsiteY165" fmla="*/ 609640 h 954776"/>
                <a:gd name="connsiteX166" fmla="*/ 24486 w 896127"/>
                <a:gd name="connsiteY166" fmla="*/ 628471 h 954776"/>
                <a:gd name="connsiteX167" fmla="*/ 42352 w 896127"/>
                <a:gd name="connsiteY167" fmla="*/ 647674 h 954776"/>
                <a:gd name="connsiteX168" fmla="*/ 45794 w 896127"/>
                <a:gd name="connsiteY168" fmla="*/ 647306 h 954776"/>
                <a:gd name="connsiteX169" fmla="*/ 37246 w 896127"/>
                <a:gd name="connsiteY169" fmla="*/ 662713 h 954776"/>
                <a:gd name="connsiteX170" fmla="*/ 55437 w 896127"/>
                <a:gd name="connsiteY170" fmla="*/ 680956 h 954776"/>
                <a:gd name="connsiteX171" fmla="*/ 68298 w 896127"/>
                <a:gd name="connsiteY171" fmla="*/ 675517 h 954776"/>
                <a:gd name="connsiteX172" fmla="*/ 69447 w 896127"/>
                <a:gd name="connsiteY172" fmla="*/ 677884 h 954776"/>
                <a:gd name="connsiteX173" fmla="*/ 52565 w 896127"/>
                <a:gd name="connsiteY173" fmla="*/ 696309 h 954776"/>
                <a:gd name="connsiteX174" fmla="*/ 70755 w 896127"/>
                <a:gd name="connsiteY174" fmla="*/ 714862 h 954776"/>
                <a:gd name="connsiteX175" fmla="*/ 84957 w 896127"/>
                <a:gd name="connsiteY175" fmla="*/ 707722 h 954776"/>
                <a:gd name="connsiteX176" fmla="*/ 86068 w 896127"/>
                <a:gd name="connsiteY176" fmla="*/ 709753 h 954776"/>
                <a:gd name="connsiteX177" fmla="*/ 74904 w 896127"/>
                <a:gd name="connsiteY177" fmla="*/ 727661 h 954776"/>
                <a:gd name="connsiteX178" fmla="*/ 92137 w 896127"/>
                <a:gd name="connsiteY178" fmla="*/ 746859 h 954776"/>
                <a:gd name="connsiteX179" fmla="*/ 105232 w 896127"/>
                <a:gd name="connsiteY179" fmla="*/ 739921 h 954776"/>
                <a:gd name="connsiteX180" fmla="*/ 108424 w 896127"/>
                <a:gd name="connsiteY180" fmla="*/ 744657 h 954776"/>
                <a:gd name="connsiteX181" fmla="*/ 95967 w 896127"/>
                <a:gd name="connsiteY181" fmla="*/ 762858 h 954776"/>
                <a:gd name="connsiteX182" fmla="*/ 113838 w 896127"/>
                <a:gd name="connsiteY182" fmla="*/ 782061 h 954776"/>
                <a:gd name="connsiteX183" fmla="*/ 129465 w 896127"/>
                <a:gd name="connsiteY183" fmla="*/ 771955 h 954776"/>
                <a:gd name="connsiteX184" fmla="*/ 130710 w 896127"/>
                <a:gd name="connsiteY184" fmla="*/ 773475 h 954776"/>
                <a:gd name="connsiteX185" fmla="*/ 132183 w 896127"/>
                <a:gd name="connsiteY185" fmla="*/ 775838 h 954776"/>
                <a:gd name="connsiteX186" fmla="*/ 122763 w 896127"/>
                <a:gd name="connsiteY186" fmla="*/ 792295 h 954776"/>
                <a:gd name="connsiteX187" fmla="*/ 139997 w 896127"/>
                <a:gd name="connsiteY187" fmla="*/ 810848 h 954776"/>
                <a:gd name="connsiteX188" fmla="*/ 155363 w 896127"/>
                <a:gd name="connsiteY188" fmla="*/ 800539 h 954776"/>
                <a:gd name="connsiteX189" fmla="*/ 157491 w 896127"/>
                <a:gd name="connsiteY189" fmla="*/ 802678 h 954776"/>
                <a:gd name="connsiteX190" fmla="*/ 146379 w 896127"/>
                <a:gd name="connsiteY190" fmla="*/ 819481 h 954776"/>
                <a:gd name="connsiteX191" fmla="*/ 164246 w 896127"/>
                <a:gd name="connsiteY191" fmla="*/ 837720 h 954776"/>
                <a:gd name="connsiteX192" fmla="*/ 181261 w 896127"/>
                <a:gd name="connsiteY192" fmla="*/ 824772 h 954776"/>
                <a:gd name="connsiteX193" fmla="*/ 185819 w 896127"/>
                <a:gd name="connsiteY193" fmla="*/ 828547 h 954776"/>
                <a:gd name="connsiteX194" fmla="*/ 175091 w 896127"/>
                <a:gd name="connsiteY194" fmla="*/ 846039 h 954776"/>
                <a:gd name="connsiteX195" fmla="*/ 192962 w 896127"/>
                <a:gd name="connsiteY195" fmla="*/ 865237 h 954776"/>
                <a:gd name="connsiteX196" fmla="*/ 210653 w 896127"/>
                <a:gd name="connsiteY196" fmla="*/ 847900 h 954776"/>
                <a:gd name="connsiteX197" fmla="*/ 214717 w 896127"/>
                <a:gd name="connsiteY197" fmla="*/ 850737 h 954776"/>
                <a:gd name="connsiteX198" fmla="*/ 206366 w 896127"/>
                <a:gd name="connsiteY198" fmla="*/ 866837 h 954776"/>
                <a:gd name="connsiteX199" fmla="*/ 223599 w 896127"/>
                <a:gd name="connsiteY199" fmla="*/ 885715 h 954776"/>
                <a:gd name="connsiteX200" fmla="*/ 240492 w 896127"/>
                <a:gd name="connsiteY200" fmla="*/ 870570 h 954776"/>
                <a:gd name="connsiteX201" fmla="*/ 242848 w 896127"/>
                <a:gd name="connsiteY201" fmla="*/ 871599 h 954776"/>
                <a:gd name="connsiteX202" fmla="*/ 236364 w 896127"/>
                <a:gd name="connsiteY202" fmla="*/ 886035 h 954776"/>
                <a:gd name="connsiteX203" fmla="*/ 254231 w 896127"/>
                <a:gd name="connsiteY203" fmla="*/ 904913 h 954776"/>
                <a:gd name="connsiteX204" fmla="*/ 268884 w 896127"/>
                <a:gd name="connsiteY204" fmla="*/ 896802 h 954776"/>
                <a:gd name="connsiteX205" fmla="*/ 268278 w 896127"/>
                <a:gd name="connsiteY205" fmla="*/ 901388 h 954776"/>
                <a:gd name="connsiteX206" fmla="*/ 285192 w 896127"/>
                <a:gd name="connsiteY206" fmla="*/ 919626 h 954776"/>
                <a:gd name="connsiteX207" fmla="*/ 302106 w 896127"/>
                <a:gd name="connsiteY207" fmla="*/ 901388 h 954776"/>
                <a:gd name="connsiteX208" fmla="*/ 301638 w 896127"/>
                <a:gd name="connsiteY208" fmla="*/ 897415 h 954776"/>
                <a:gd name="connsiteX209" fmla="*/ 306361 w 896127"/>
                <a:gd name="connsiteY209" fmla="*/ 899207 h 954776"/>
                <a:gd name="connsiteX210" fmla="*/ 300829 w 896127"/>
                <a:gd name="connsiteY210" fmla="*/ 913227 h 954776"/>
                <a:gd name="connsiteX211" fmla="*/ 318063 w 896127"/>
                <a:gd name="connsiteY211" fmla="*/ 932425 h 954776"/>
                <a:gd name="connsiteX212" fmla="*/ 335296 w 896127"/>
                <a:gd name="connsiteY212" fmla="*/ 913227 h 954776"/>
                <a:gd name="connsiteX213" fmla="*/ 334993 w 896127"/>
                <a:gd name="connsiteY213" fmla="*/ 909883 h 954776"/>
                <a:gd name="connsiteX214" fmla="*/ 337556 w 896127"/>
                <a:gd name="connsiteY214" fmla="*/ 909510 h 954776"/>
                <a:gd name="connsiteX215" fmla="*/ 339657 w 896127"/>
                <a:gd name="connsiteY215" fmla="*/ 910139 h 954776"/>
                <a:gd name="connsiteX216" fmla="*/ 334014 w 896127"/>
                <a:gd name="connsiteY216" fmla="*/ 923466 h 954776"/>
                <a:gd name="connsiteX217" fmla="*/ 351885 w 896127"/>
                <a:gd name="connsiteY217" fmla="*/ 942024 h 954776"/>
                <a:gd name="connsiteX218" fmla="*/ 367911 w 896127"/>
                <a:gd name="connsiteY218" fmla="*/ 931535 h 954776"/>
                <a:gd name="connsiteX219" fmla="*/ 385719 w 896127"/>
                <a:gd name="connsiteY219" fmla="*/ 949698 h 954776"/>
                <a:gd name="connsiteX220" fmla="*/ 403585 w 896127"/>
                <a:gd name="connsiteY220" fmla="*/ 930820 h 954776"/>
                <a:gd name="connsiteX221" fmla="*/ 401697 w 896127"/>
                <a:gd name="connsiteY221" fmla="*/ 922453 h 954776"/>
                <a:gd name="connsiteX222" fmla="*/ 408968 w 896127"/>
                <a:gd name="connsiteY222" fmla="*/ 923285 h 954776"/>
                <a:gd name="connsiteX223" fmla="*/ 403585 w 896127"/>
                <a:gd name="connsiteY223" fmla="*/ 936265 h 954776"/>
                <a:gd name="connsiteX224" fmla="*/ 421776 w 896127"/>
                <a:gd name="connsiteY224" fmla="*/ 954818 h 954776"/>
                <a:gd name="connsiteX225" fmla="*/ 439966 w 896127"/>
                <a:gd name="connsiteY225" fmla="*/ 936265 h 954776"/>
                <a:gd name="connsiteX226" fmla="*/ 436115 w 896127"/>
                <a:gd name="connsiteY226" fmla="*/ 925018 h 954776"/>
                <a:gd name="connsiteX227" fmla="*/ 444620 w 896127"/>
                <a:gd name="connsiteY227" fmla="*/ 925247 h 954776"/>
                <a:gd name="connsiteX228" fmla="*/ 441881 w 896127"/>
                <a:gd name="connsiteY228" fmla="*/ 934665 h 954776"/>
                <a:gd name="connsiteX229" fmla="*/ 459753 w 896127"/>
                <a:gd name="connsiteY229" fmla="*/ 952908 h 954776"/>
                <a:gd name="connsiteX230" fmla="*/ 476731 w 896127"/>
                <a:gd name="connsiteY230" fmla="*/ 940078 h 954776"/>
                <a:gd name="connsiteX231" fmla="*/ 493576 w 896127"/>
                <a:gd name="connsiteY231" fmla="*/ 952908 h 954776"/>
                <a:gd name="connsiteX232" fmla="*/ 511447 w 896127"/>
                <a:gd name="connsiteY232" fmla="*/ 934030 h 954776"/>
                <a:gd name="connsiteX233" fmla="*/ 507617 w 896127"/>
                <a:gd name="connsiteY233" fmla="*/ 922485 h 954776"/>
                <a:gd name="connsiteX234" fmla="*/ 513723 w 896127"/>
                <a:gd name="connsiteY234" fmla="*/ 920336 h 954776"/>
                <a:gd name="connsiteX235" fmla="*/ 514692 w 896127"/>
                <a:gd name="connsiteY235" fmla="*/ 920202 h 954776"/>
                <a:gd name="connsiteX236" fmla="*/ 513362 w 896127"/>
                <a:gd name="connsiteY236" fmla="*/ 926991 h 954776"/>
                <a:gd name="connsiteX237" fmla="*/ 531228 w 896127"/>
                <a:gd name="connsiteY237" fmla="*/ 945229 h 954776"/>
                <a:gd name="connsiteX238" fmla="*/ 549099 w 896127"/>
                <a:gd name="connsiteY238" fmla="*/ 926991 h 954776"/>
                <a:gd name="connsiteX239" fmla="*/ 549014 w 896127"/>
                <a:gd name="connsiteY239" fmla="*/ 926159 h 954776"/>
                <a:gd name="connsiteX240" fmla="*/ 565370 w 896127"/>
                <a:gd name="connsiteY240" fmla="*/ 936915 h 954776"/>
                <a:gd name="connsiteX241" fmla="*/ 583561 w 896127"/>
                <a:gd name="connsiteY241" fmla="*/ 918037 h 954776"/>
                <a:gd name="connsiteX242" fmla="*/ 583268 w 896127"/>
                <a:gd name="connsiteY242" fmla="*/ 915056 h 954776"/>
                <a:gd name="connsiteX243" fmla="*/ 599836 w 896127"/>
                <a:gd name="connsiteY243" fmla="*/ 926036 h 954776"/>
                <a:gd name="connsiteX244" fmla="*/ 618027 w 896127"/>
                <a:gd name="connsiteY244" fmla="*/ 907478 h 954776"/>
                <a:gd name="connsiteX245" fmla="*/ 610182 w 896127"/>
                <a:gd name="connsiteY245" fmla="*/ 892317 h 954776"/>
                <a:gd name="connsiteX246" fmla="*/ 613192 w 896127"/>
                <a:gd name="connsiteY246" fmla="*/ 891069 h 954776"/>
                <a:gd name="connsiteX247" fmla="*/ 631106 w 896127"/>
                <a:gd name="connsiteY247" fmla="*/ 906838 h 954776"/>
                <a:gd name="connsiteX248" fmla="*/ 649297 w 896127"/>
                <a:gd name="connsiteY248" fmla="*/ 888285 h 954776"/>
                <a:gd name="connsiteX249" fmla="*/ 644345 w 896127"/>
                <a:gd name="connsiteY249" fmla="*/ 875721 h 954776"/>
                <a:gd name="connsiteX250" fmla="*/ 647191 w 896127"/>
                <a:gd name="connsiteY250" fmla="*/ 874185 h 954776"/>
                <a:gd name="connsiteX251" fmla="*/ 663972 w 896127"/>
                <a:gd name="connsiteY251" fmla="*/ 888931 h 954776"/>
                <a:gd name="connsiteX252" fmla="*/ 681205 w 896127"/>
                <a:gd name="connsiteY252" fmla="*/ 870052 h 954776"/>
                <a:gd name="connsiteX253" fmla="*/ 676503 w 896127"/>
                <a:gd name="connsiteY253" fmla="*/ 857163 h 954776"/>
                <a:gd name="connsiteX254" fmla="*/ 677833 w 896127"/>
                <a:gd name="connsiteY254" fmla="*/ 855451 h 954776"/>
                <a:gd name="connsiteX255" fmla="*/ 678317 w 896127"/>
                <a:gd name="connsiteY255" fmla="*/ 855126 h 954776"/>
                <a:gd name="connsiteX256" fmla="*/ 694928 w 896127"/>
                <a:gd name="connsiteY256" fmla="*/ 868447 h 954776"/>
                <a:gd name="connsiteX257" fmla="*/ 712480 w 896127"/>
                <a:gd name="connsiteY257" fmla="*/ 849249 h 954776"/>
                <a:gd name="connsiteX258" fmla="*/ 706581 w 896127"/>
                <a:gd name="connsiteY258" fmla="*/ 834989 h 954776"/>
                <a:gd name="connsiteX259" fmla="*/ 708714 w 896127"/>
                <a:gd name="connsiteY259" fmla="*/ 834019 h 954776"/>
                <a:gd name="connsiteX260" fmla="*/ 725564 w 896127"/>
                <a:gd name="connsiteY260" fmla="*/ 846050 h 954776"/>
                <a:gd name="connsiteX261" fmla="*/ 743755 w 896127"/>
                <a:gd name="connsiteY261" fmla="*/ 826846 h 954776"/>
                <a:gd name="connsiteX262" fmla="*/ 734442 w 896127"/>
                <a:gd name="connsiteY262" fmla="*/ 810186 h 954776"/>
                <a:gd name="connsiteX263" fmla="*/ 737521 w 896127"/>
                <a:gd name="connsiteY263" fmla="*/ 807205 h 954776"/>
                <a:gd name="connsiteX264" fmla="*/ 753329 w 896127"/>
                <a:gd name="connsiteY264" fmla="*/ 819161 h 954776"/>
                <a:gd name="connsiteX265" fmla="*/ 770562 w 896127"/>
                <a:gd name="connsiteY265" fmla="*/ 799963 h 954776"/>
                <a:gd name="connsiteX266" fmla="*/ 760834 w 896127"/>
                <a:gd name="connsiteY266" fmla="*/ 782754 h 954776"/>
                <a:gd name="connsiteX267" fmla="*/ 762520 w 896127"/>
                <a:gd name="connsiteY267" fmla="*/ 780888 h 954776"/>
                <a:gd name="connsiteX268" fmla="*/ 776945 w 896127"/>
                <a:gd name="connsiteY268" fmla="*/ 788439 h 954776"/>
                <a:gd name="connsiteX269" fmla="*/ 794816 w 896127"/>
                <a:gd name="connsiteY269" fmla="*/ 770201 h 954776"/>
                <a:gd name="connsiteX270" fmla="*/ 784423 w 896127"/>
                <a:gd name="connsiteY270" fmla="*/ 753669 h 954776"/>
                <a:gd name="connsiteX271" fmla="*/ 786221 w 896127"/>
                <a:gd name="connsiteY271" fmla="*/ 751264 h 954776"/>
                <a:gd name="connsiteX272" fmla="*/ 798008 w 896127"/>
                <a:gd name="connsiteY272" fmla="*/ 756442 h 954776"/>
                <a:gd name="connsiteX273" fmla="*/ 815241 w 896127"/>
                <a:gd name="connsiteY273" fmla="*/ 738204 h 954776"/>
                <a:gd name="connsiteX274" fmla="*/ 807353 w 896127"/>
                <a:gd name="connsiteY274" fmla="*/ 722915 h 954776"/>
                <a:gd name="connsiteX275" fmla="*/ 809151 w 896127"/>
                <a:gd name="connsiteY275" fmla="*/ 720552 h 954776"/>
                <a:gd name="connsiteX276" fmla="*/ 820028 w 896127"/>
                <a:gd name="connsiteY276" fmla="*/ 724445 h 954776"/>
                <a:gd name="connsiteX277" fmla="*/ 838224 w 896127"/>
                <a:gd name="connsiteY277" fmla="*/ 705247 h 954776"/>
                <a:gd name="connsiteX278" fmla="*/ 825618 w 896127"/>
                <a:gd name="connsiteY278" fmla="*/ 687052 h 954776"/>
                <a:gd name="connsiteX279" fmla="*/ 827299 w 896127"/>
                <a:gd name="connsiteY279" fmla="*/ 683596 h 954776"/>
                <a:gd name="connsiteX280" fmla="*/ 828033 w 896127"/>
                <a:gd name="connsiteY280" fmla="*/ 682945 h 954776"/>
                <a:gd name="connsiteX281" fmla="*/ 837899 w 896127"/>
                <a:gd name="connsiteY281" fmla="*/ 686054 h 954776"/>
                <a:gd name="connsiteX282" fmla="*/ 856090 w 896127"/>
                <a:gd name="connsiteY282" fmla="*/ 666851 h 954776"/>
                <a:gd name="connsiteX283" fmla="*/ 842878 w 896127"/>
                <a:gd name="connsiteY283" fmla="*/ 648474 h 954776"/>
                <a:gd name="connsiteX284" fmla="*/ 843772 w 896127"/>
                <a:gd name="connsiteY284" fmla="*/ 646080 h 954776"/>
                <a:gd name="connsiteX285" fmla="*/ 850984 w 896127"/>
                <a:gd name="connsiteY285" fmla="*/ 647658 h 954776"/>
                <a:gd name="connsiteX286" fmla="*/ 868855 w 896127"/>
                <a:gd name="connsiteY286" fmla="*/ 629420 h 954776"/>
                <a:gd name="connsiteX287" fmla="*/ 855542 w 896127"/>
                <a:gd name="connsiteY287" fmla="*/ 611854 h 954776"/>
                <a:gd name="connsiteX288" fmla="*/ 856766 w 896127"/>
                <a:gd name="connsiteY288" fmla="*/ 607539 h 954776"/>
                <a:gd name="connsiteX289" fmla="*/ 863749 w 896127"/>
                <a:gd name="connsiteY289" fmla="*/ 609256 h 954776"/>
                <a:gd name="connsiteX290" fmla="*/ 880977 w 896127"/>
                <a:gd name="connsiteY290" fmla="*/ 590058 h 954776"/>
                <a:gd name="connsiteX291" fmla="*/ 865664 w 896127"/>
                <a:gd name="connsiteY291" fmla="*/ 571100 h 954776"/>
                <a:gd name="connsiteX292" fmla="*/ 866887 w 896127"/>
                <a:gd name="connsiteY292" fmla="*/ 564882 h 954776"/>
                <a:gd name="connsiteX293" fmla="*/ 871722 w 896127"/>
                <a:gd name="connsiteY293" fmla="*/ 565735 h 954776"/>
                <a:gd name="connsiteX294" fmla="*/ 888636 w 896127"/>
                <a:gd name="connsiteY294" fmla="*/ 547497 h 954776"/>
                <a:gd name="connsiteX295" fmla="*/ 874818 w 896127"/>
                <a:gd name="connsiteY295" fmla="*/ 529595 h 954776"/>
                <a:gd name="connsiteX296" fmla="*/ 875227 w 896127"/>
                <a:gd name="connsiteY296" fmla="*/ 525099 h 954776"/>
                <a:gd name="connsiteX297" fmla="*/ 874004 w 896127"/>
                <a:gd name="connsiteY297" fmla="*/ 517543 h 954776"/>
                <a:gd name="connsiteX298" fmla="*/ 875871 w 896127"/>
                <a:gd name="connsiteY298" fmla="*/ 517740 h 954776"/>
                <a:gd name="connsiteX299" fmla="*/ 893104 w 896127"/>
                <a:gd name="connsiteY299" fmla="*/ 499502 h 954776"/>
                <a:gd name="connsiteX300" fmla="*/ 875871 w 896127"/>
                <a:gd name="connsiteY300" fmla="*/ 481264 h 954776"/>
                <a:gd name="connsiteX301" fmla="*/ 874956 w 896127"/>
                <a:gd name="connsiteY301" fmla="*/ 481365 h 954776"/>
                <a:gd name="connsiteX302" fmla="*/ 874999 w 896127"/>
                <a:gd name="connsiteY302" fmla="*/ 479530 h 954776"/>
                <a:gd name="connsiteX303" fmla="*/ 875233 w 896127"/>
                <a:gd name="connsiteY303" fmla="*/ 476464 h 954776"/>
                <a:gd name="connsiteX304" fmla="*/ 875052 w 896127"/>
                <a:gd name="connsiteY304" fmla="*/ 474496 h 954776"/>
                <a:gd name="connsiteX305" fmla="*/ 878429 w 896127"/>
                <a:gd name="connsiteY305" fmla="*/ 474859 h 954776"/>
                <a:gd name="connsiteX306" fmla="*/ 896359 w 896127"/>
                <a:gd name="connsiteY306" fmla="*/ 455693 h 954776"/>
                <a:gd name="connsiteX307" fmla="*/ 34704 w 896127"/>
                <a:gd name="connsiteY307" fmla="*/ 373509 h 954776"/>
                <a:gd name="connsiteX308" fmla="*/ 34746 w 896127"/>
                <a:gd name="connsiteY308" fmla="*/ 373957 h 954776"/>
                <a:gd name="connsiteX309" fmla="*/ 33773 w 896127"/>
                <a:gd name="connsiteY309" fmla="*/ 373407 h 954776"/>
                <a:gd name="connsiteX310" fmla="*/ 34704 w 896127"/>
                <a:gd name="connsiteY310" fmla="*/ 373509 h 954776"/>
                <a:gd name="connsiteX311" fmla="*/ 369709 w 896127"/>
                <a:gd name="connsiteY311" fmla="*/ 922655 h 954776"/>
                <a:gd name="connsiteX312" fmla="*/ 369438 w 896127"/>
                <a:gd name="connsiteY312" fmla="*/ 919834 h 954776"/>
                <a:gd name="connsiteX313" fmla="*/ 370906 w 896127"/>
                <a:gd name="connsiteY313" fmla="*/ 920336 h 954776"/>
                <a:gd name="connsiteX314" fmla="*/ 369709 w 896127"/>
                <a:gd name="connsiteY314" fmla="*/ 922655 h 954776"/>
                <a:gd name="connsiteX315" fmla="*/ 718825 w 896127"/>
                <a:gd name="connsiteY315" fmla="*/ 122578 h 954776"/>
                <a:gd name="connsiteX316" fmla="*/ 717198 w 896127"/>
                <a:gd name="connsiteY316" fmla="*/ 129191 h 954776"/>
                <a:gd name="connsiteX317" fmla="*/ 713671 w 896127"/>
                <a:gd name="connsiteY317" fmla="*/ 126274 h 954776"/>
                <a:gd name="connsiteX318" fmla="*/ 718825 w 896127"/>
                <a:gd name="connsiteY318" fmla="*/ 122578 h 954776"/>
                <a:gd name="connsiteX319" fmla="*/ 594087 w 896127"/>
                <a:gd name="connsiteY319" fmla="*/ 47450 h 954776"/>
                <a:gd name="connsiteX320" fmla="*/ 593815 w 896127"/>
                <a:gd name="connsiteY320" fmla="*/ 50292 h 954776"/>
                <a:gd name="connsiteX321" fmla="*/ 594645 w 896127"/>
                <a:gd name="connsiteY321" fmla="*/ 55614 h 954776"/>
                <a:gd name="connsiteX322" fmla="*/ 594028 w 896127"/>
                <a:gd name="connsiteY322" fmla="*/ 55961 h 954776"/>
                <a:gd name="connsiteX323" fmla="*/ 587321 w 896127"/>
                <a:gd name="connsiteY323" fmla="*/ 53572 h 954776"/>
                <a:gd name="connsiteX324" fmla="*/ 594087 w 896127"/>
                <a:gd name="connsiteY324" fmla="*/ 47450 h 954776"/>
                <a:gd name="connsiteX325" fmla="*/ 561546 w 896127"/>
                <a:gd name="connsiteY325" fmla="*/ 34694 h 954776"/>
                <a:gd name="connsiteX326" fmla="*/ 561269 w 896127"/>
                <a:gd name="connsiteY326" fmla="*/ 37493 h 954776"/>
                <a:gd name="connsiteX327" fmla="*/ 561322 w 896127"/>
                <a:gd name="connsiteY327" fmla="*/ 37995 h 954776"/>
                <a:gd name="connsiteX328" fmla="*/ 560274 w 896127"/>
                <a:gd name="connsiteY328" fmla="*/ 37877 h 954776"/>
                <a:gd name="connsiteX329" fmla="*/ 561546 w 896127"/>
                <a:gd name="connsiteY329" fmla="*/ 34694 h 954776"/>
                <a:gd name="connsiteX330" fmla="*/ 488336 w 896127"/>
                <a:gd name="connsiteY330" fmla="*/ 30950 h 954776"/>
                <a:gd name="connsiteX331" fmla="*/ 491246 w 896127"/>
                <a:gd name="connsiteY331" fmla="*/ 25649 h 954776"/>
                <a:gd name="connsiteX332" fmla="*/ 492921 w 896127"/>
                <a:gd name="connsiteY332" fmla="*/ 31776 h 954776"/>
                <a:gd name="connsiteX333" fmla="*/ 488773 w 896127"/>
                <a:gd name="connsiteY333" fmla="*/ 31440 h 954776"/>
                <a:gd name="connsiteX334" fmla="*/ 488336 w 896127"/>
                <a:gd name="connsiteY334" fmla="*/ 30950 h 954776"/>
                <a:gd name="connsiteX335" fmla="*/ 387363 w 896127"/>
                <a:gd name="connsiteY335" fmla="*/ 28545 h 954776"/>
                <a:gd name="connsiteX336" fmla="*/ 387522 w 896127"/>
                <a:gd name="connsiteY336" fmla="*/ 28875 h 954776"/>
                <a:gd name="connsiteX337" fmla="*/ 387331 w 896127"/>
                <a:gd name="connsiteY337" fmla="*/ 28897 h 954776"/>
                <a:gd name="connsiteX338" fmla="*/ 387363 w 896127"/>
                <a:gd name="connsiteY338" fmla="*/ 28545 h 954776"/>
                <a:gd name="connsiteX339" fmla="*/ 222578 w 896127"/>
                <a:gd name="connsiteY339" fmla="*/ 94485 h 954776"/>
                <a:gd name="connsiteX340" fmla="*/ 221647 w 896127"/>
                <a:gd name="connsiteY340" fmla="*/ 94597 h 954776"/>
                <a:gd name="connsiteX341" fmla="*/ 221030 w 896127"/>
                <a:gd name="connsiteY341" fmla="*/ 93354 h 954776"/>
                <a:gd name="connsiteX342" fmla="*/ 222578 w 896127"/>
                <a:gd name="connsiteY342" fmla="*/ 94485 h 954776"/>
                <a:gd name="connsiteX343" fmla="*/ 284022 w 896127"/>
                <a:gd name="connsiteY343" fmla="*/ 57961 h 954776"/>
                <a:gd name="connsiteX344" fmla="*/ 285995 w 896127"/>
                <a:gd name="connsiteY344" fmla="*/ 60264 h 954776"/>
                <a:gd name="connsiteX345" fmla="*/ 284102 w 896127"/>
                <a:gd name="connsiteY345" fmla="*/ 64765 h 954776"/>
                <a:gd name="connsiteX346" fmla="*/ 283782 w 896127"/>
                <a:gd name="connsiteY346" fmla="*/ 64915 h 954776"/>
                <a:gd name="connsiteX347" fmla="*/ 284261 w 896127"/>
                <a:gd name="connsiteY347" fmla="*/ 60526 h 954776"/>
                <a:gd name="connsiteX348" fmla="*/ 284022 w 896127"/>
                <a:gd name="connsiteY348" fmla="*/ 57961 h 954776"/>
                <a:gd name="connsiteX349" fmla="*/ 51352 w 896127"/>
                <a:gd name="connsiteY349" fmla="*/ 644981 h 954776"/>
                <a:gd name="connsiteX350" fmla="*/ 54416 w 896127"/>
                <a:gd name="connsiteY350" fmla="*/ 642507 h 954776"/>
                <a:gd name="connsiteX351" fmla="*/ 55171 w 896127"/>
                <a:gd name="connsiteY351" fmla="*/ 644512 h 954776"/>
                <a:gd name="connsiteX352" fmla="*/ 51352 w 896127"/>
                <a:gd name="connsiteY352" fmla="*/ 644981 h 954776"/>
                <a:gd name="connsiteX353" fmla="*/ 271485 w 896127"/>
                <a:gd name="connsiteY353" fmla="*/ 890840 h 954776"/>
                <a:gd name="connsiteX354" fmla="*/ 272134 w 896127"/>
                <a:gd name="connsiteY354" fmla="*/ 886056 h 954776"/>
                <a:gd name="connsiteX355" fmla="*/ 272017 w 896127"/>
                <a:gd name="connsiteY355" fmla="*/ 884387 h 954776"/>
                <a:gd name="connsiteX356" fmla="*/ 275921 w 896127"/>
                <a:gd name="connsiteY356" fmla="*/ 886248 h 954776"/>
                <a:gd name="connsiteX357" fmla="*/ 271485 w 896127"/>
                <a:gd name="connsiteY357" fmla="*/ 890840 h 954776"/>
                <a:gd name="connsiteX358" fmla="*/ 476576 w 896127"/>
                <a:gd name="connsiteY358" fmla="*/ 928655 h 954776"/>
                <a:gd name="connsiteX359" fmla="*/ 474502 w 896127"/>
                <a:gd name="connsiteY359" fmla="*/ 924596 h 954776"/>
                <a:gd name="connsiteX360" fmla="*/ 478417 w 896127"/>
                <a:gd name="connsiteY360" fmla="*/ 924282 h 954776"/>
                <a:gd name="connsiteX361" fmla="*/ 476576 w 896127"/>
                <a:gd name="connsiteY361" fmla="*/ 928655 h 954776"/>
                <a:gd name="connsiteX362" fmla="*/ 546578 w 896127"/>
                <a:gd name="connsiteY362" fmla="*/ 917728 h 954776"/>
                <a:gd name="connsiteX363" fmla="*/ 546589 w 896127"/>
                <a:gd name="connsiteY363" fmla="*/ 917728 h 954776"/>
                <a:gd name="connsiteX364" fmla="*/ 547270 w 896127"/>
                <a:gd name="connsiteY364" fmla="*/ 917653 h 954776"/>
                <a:gd name="connsiteX365" fmla="*/ 547227 w 896127"/>
                <a:gd name="connsiteY365" fmla="*/ 918048 h 954776"/>
                <a:gd name="connsiteX366" fmla="*/ 547334 w 896127"/>
                <a:gd name="connsiteY366" fmla="*/ 919141 h 954776"/>
                <a:gd name="connsiteX367" fmla="*/ 546578 w 896127"/>
                <a:gd name="connsiteY367" fmla="*/ 917728 h 954776"/>
                <a:gd name="connsiteX368" fmla="*/ 582183 w 896127"/>
                <a:gd name="connsiteY368" fmla="*/ 903367 h 954776"/>
                <a:gd name="connsiteX369" fmla="*/ 581694 w 896127"/>
                <a:gd name="connsiteY369" fmla="*/ 907489 h 954776"/>
                <a:gd name="connsiteX370" fmla="*/ 581976 w 896127"/>
                <a:gd name="connsiteY370" fmla="*/ 910310 h 954776"/>
                <a:gd name="connsiteX371" fmla="*/ 578098 w 896127"/>
                <a:gd name="connsiteY371" fmla="*/ 904614 h 954776"/>
                <a:gd name="connsiteX372" fmla="*/ 581848 w 896127"/>
                <a:gd name="connsiteY372" fmla="*/ 903281 h 954776"/>
                <a:gd name="connsiteX373" fmla="*/ 582183 w 896127"/>
                <a:gd name="connsiteY373" fmla="*/ 903367 h 95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896127" h="954776">
                  <a:moveTo>
                    <a:pt x="896359" y="455693"/>
                  </a:moveTo>
                  <a:cubicBezTo>
                    <a:pt x="896359" y="445091"/>
                    <a:pt x="888355" y="436495"/>
                    <a:pt x="878488" y="436495"/>
                  </a:cubicBezTo>
                  <a:cubicBezTo>
                    <a:pt x="876680" y="436495"/>
                    <a:pt x="874962" y="436841"/>
                    <a:pt x="873329" y="437396"/>
                  </a:cubicBezTo>
                  <a:cubicBezTo>
                    <a:pt x="873275" y="436777"/>
                    <a:pt x="873249" y="436153"/>
                    <a:pt x="873196" y="435529"/>
                  </a:cubicBezTo>
                  <a:cubicBezTo>
                    <a:pt x="874876" y="436095"/>
                    <a:pt x="876632" y="436489"/>
                    <a:pt x="878488" y="436489"/>
                  </a:cubicBezTo>
                  <a:cubicBezTo>
                    <a:pt x="888355" y="436489"/>
                    <a:pt x="896359" y="427898"/>
                    <a:pt x="896359" y="417291"/>
                  </a:cubicBezTo>
                  <a:cubicBezTo>
                    <a:pt x="896359" y="406684"/>
                    <a:pt x="888355" y="398093"/>
                    <a:pt x="878488" y="398093"/>
                  </a:cubicBezTo>
                  <a:cubicBezTo>
                    <a:pt x="874919" y="398093"/>
                    <a:pt x="871627" y="399255"/>
                    <a:pt x="868850" y="401207"/>
                  </a:cubicBezTo>
                  <a:cubicBezTo>
                    <a:pt x="868499" y="399037"/>
                    <a:pt x="868132" y="396872"/>
                    <a:pt x="867749" y="394717"/>
                  </a:cubicBezTo>
                  <a:cubicBezTo>
                    <a:pt x="868249" y="394760"/>
                    <a:pt x="868722" y="394893"/>
                    <a:pt x="869228" y="394893"/>
                  </a:cubicBezTo>
                  <a:cubicBezTo>
                    <a:pt x="879275" y="394893"/>
                    <a:pt x="887418" y="386302"/>
                    <a:pt x="887418" y="375695"/>
                  </a:cubicBezTo>
                  <a:cubicBezTo>
                    <a:pt x="887418" y="365472"/>
                    <a:pt x="879823" y="357190"/>
                    <a:pt x="870276" y="356609"/>
                  </a:cubicBezTo>
                  <a:cubicBezTo>
                    <a:pt x="875206" y="353191"/>
                    <a:pt x="878483" y="347266"/>
                    <a:pt x="878483" y="340499"/>
                  </a:cubicBezTo>
                  <a:cubicBezTo>
                    <a:pt x="878483" y="329897"/>
                    <a:pt x="870478" y="321300"/>
                    <a:pt x="860611" y="321300"/>
                  </a:cubicBezTo>
                  <a:cubicBezTo>
                    <a:pt x="857048" y="321300"/>
                    <a:pt x="853750" y="322452"/>
                    <a:pt x="850963" y="324383"/>
                  </a:cubicBezTo>
                  <a:cubicBezTo>
                    <a:pt x="850261" y="323327"/>
                    <a:pt x="849447" y="322383"/>
                    <a:pt x="848580" y="321492"/>
                  </a:cubicBezTo>
                  <a:cubicBezTo>
                    <a:pt x="848335" y="320799"/>
                    <a:pt x="848053" y="320127"/>
                    <a:pt x="847809" y="319434"/>
                  </a:cubicBezTo>
                  <a:cubicBezTo>
                    <a:pt x="855840" y="317525"/>
                    <a:pt x="861888" y="309845"/>
                    <a:pt x="861888" y="300502"/>
                  </a:cubicBezTo>
                  <a:cubicBezTo>
                    <a:pt x="861888" y="289725"/>
                    <a:pt x="853888" y="280984"/>
                    <a:pt x="844016" y="280984"/>
                  </a:cubicBezTo>
                  <a:cubicBezTo>
                    <a:pt x="840181" y="280984"/>
                    <a:pt x="836660" y="282350"/>
                    <a:pt x="833751" y="284600"/>
                  </a:cubicBezTo>
                  <a:cubicBezTo>
                    <a:pt x="833166" y="283299"/>
                    <a:pt x="832549" y="282019"/>
                    <a:pt x="831948" y="280728"/>
                  </a:cubicBezTo>
                  <a:cubicBezTo>
                    <a:pt x="840192" y="279470"/>
                    <a:pt x="846569" y="271657"/>
                    <a:pt x="846569" y="262106"/>
                  </a:cubicBezTo>
                  <a:cubicBezTo>
                    <a:pt x="846569" y="251680"/>
                    <a:pt x="838995" y="243228"/>
                    <a:pt x="829655" y="243228"/>
                  </a:cubicBezTo>
                  <a:cubicBezTo>
                    <a:pt x="824256" y="243228"/>
                    <a:pt x="819523" y="246097"/>
                    <a:pt x="816443" y="250497"/>
                  </a:cubicBezTo>
                  <a:cubicBezTo>
                    <a:pt x="815470" y="248758"/>
                    <a:pt x="814566" y="246966"/>
                    <a:pt x="813576" y="245244"/>
                  </a:cubicBezTo>
                  <a:cubicBezTo>
                    <a:pt x="821443" y="243505"/>
                    <a:pt x="827421" y="236045"/>
                    <a:pt x="827421" y="226910"/>
                  </a:cubicBezTo>
                  <a:cubicBezTo>
                    <a:pt x="827421" y="216484"/>
                    <a:pt x="819709" y="208031"/>
                    <a:pt x="810193" y="208031"/>
                  </a:cubicBezTo>
                  <a:cubicBezTo>
                    <a:pt x="804050" y="208031"/>
                    <a:pt x="798699" y="211578"/>
                    <a:pt x="795646" y="216873"/>
                  </a:cubicBezTo>
                  <a:cubicBezTo>
                    <a:pt x="793540" y="213775"/>
                    <a:pt x="791455" y="210660"/>
                    <a:pt x="789274" y="207626"/>
                  </a:cubicBezTo>
                  <a:cubicBezTo>
                    <a:pt x="797189" y="205861"/>
                    <a:pt x="803172" y="197995"/>
                    <a:pt x="803172" y="188513"/>
                  </a:cubicBezTo>
                  <a:cubicBezTo>
                    <a:pt x="803172" y="177736"/>
                    <a:pt x="795460" y="168995"/>
                    <a:pt x="785939" y="168995"/>
                  </a:cubicBezTo>
                  <a:cubicBezTo>
                    <a:pt x="778328" y="168995"/>
                    <a:pt x="771945" y="174621"/>
                    <a:pt x="769663" y="182375"/>
                  </a:cubicBezTo>
                  <a:cubicBezTo>
                    <a:pt x="768509" y="180994"/>
                    <a:pt x="767403" y="179575"/>
                    <a:pt x="766233" y="178210"/>
                  </a:cubicBezTo>
                  <a:cubicBezTo>
                    <a:pt x="773195" y="175746"/>
                    <a:pt x="778280" y="168601"/>
                    <a:pt x="778280" y="160031"/>
                  </a:cubicBezTo>
                  <a:cubicBezTo>
                    <a:pt x="778280" y="149429"/>
                    <a:pt x="770562" y="140833"/>
                    <a:pt x="761047" y="140833"/>
                  </a:cubicBezTo>
                  <a:cubicBezTo>
                    <a:pt x="753201" y="140833"/>
                    <a:pt x="746659" y="146704"/>
                    <a:pt x="744569" y="154693"/>
                  </a:cubicBezTo>
                  <a:cubicBezTo>
                    <a:pt x="742654" y="152751"/>
                    <a:pt x="740750" y="150805"/>
                    <a:pt x="738798" y="148901"/>
                  </a:cubicBezTo>
                  <a:cubicBezTo>
                    <a:pt x="745744" y="146555"/>
                    <a:pt x="750834" y="139435"/>
                    <a:pt x="750834" y="130914"/>
                  </a:cubicBezTo>
                  <a:cubicBezTo>
                    <a:pt x="750834" y="120488"/>
                    <a:pt x="743260" y="112035"/>
                    <a:pt x="733920" y="112035"/>
                  </a:cubicBezTo>
                  <a:cubicBezTo>
                    <a:pt x="729437" y="112035"/>
                    <a:pt x="725394" y="114014"/>
                    <a:pt x="722368" y="117187"/>
                  </a:cubicBezTo>
                  <a:cubicBezTo>
                    <a:pt x="723405" y="114835"/>
                    <a:pt x="724027" y="112238"/>
                    <a:pt x="724027" y="109476"/>
                  </a:cubicBezTo>
                  <a:cubicBezTo>
                    <a:pt x="724027" y="99226"/>
                    <a:pt x="716028" y="90917"/>
                    <a:pt x="706156" y="90917"/>
                  </a:cubicBezTo>
                  <a:cubicBezTo>
                    <a:pt x="698151" y="90917"/>
                    <a:pt x="691454" y="96421"/>
                    <a:pt x="689183" y="103956"/>
                  </a:cubicBezTo>
                  <a:cubicBezTo>
                    <a:pt x="687859" y="103076"/>
                    <a:pt x="686433" y="102388"/>
                    <a:pt x="684933" y="101834"/>
                  </a:cubicBezTo>
                  <a:cubicBezTo>
                    <a:pt x="689657" y="98549"/>
                    <a:pt x="692758" y="93024"/>
                    <a:pt x="692758" y="86758"/>
                  </a:cubicBezTo>
                  <a:cubicBezTo>
                    <a:pt x="692758" y="76684"/>
                    <a:pt x="684753" y="68520"/>
                    <a:pt x="674886" y="68520"/>
                  </a:cubicBezTo>
                  <a:cubicBezTo>
                    <a:pt x="666466" y="68520"/>
                    <a:pt x="659451" y="74487"/>
                    <a:pt x="657562" y="82492"/>
                  </a:cubicBezTo>
                  <a:cubicBezTo>
                    <a:pt x="656866" y="81841"/>
                    <a:pt x="656179" y="81174"/>
                    <a:pt x="655408" y="80625"/>
                  </a:cubicBezTo>
                  <a:cubicBezTo>
                    <a:pt x="658754" y="77308"/>
                    <a:pt x="660844" y="72690"/>
                    <a:pt x="660844" y="67560"/>
                  </a:cubicBezTo>
                  <a:cubicBezTo>
                    <a:pt x="660844" y="57486"/>
                    <a:pt x="652839" y="49321"/>
                    <a:pt x="642973" y="49321"/>
                  </a:cubicBezTo>
                  <a:cubicBezTo>
                    <a:pt x="633106" y="49321"/>
                    <a:pt x="625106" y="57486"/>
                    <a:pt x="625106" y="67560"/>
                  </a:cubicBezTo>
                  <a:cubicBezTo>
                    <a:pt x="625106" y="68200"/>
                    <a:pt x="625245" y="68802"/>
                    <a:pt x="625309" y="69426"/>
                  </a:cubicBezTo>
                  <a:cubicBezTo>
                    <a:pt x="624208" y="68898"/>
                    <a:pt x="623107" y="68365"/>
                    <a:pt x="622000" y="67853"/>
                  </a:cubicBezTo>
                  <a:cubicBezTo>
                    <a:pt x="621649" y="66973"/>
                    <a:pt x="621250" y="66120"/>
                    <a:pt x="620814" y="65304"/>
                  </a:cubicBezTo>
                  <a:cubicBezTo>
                    <a:pt x="625330" y="62014"/>
                    <a:pt x="628292" y="56521"/>
                    <a:pt x="628292" y="50287"/>
                  </a:cubicBezTo>
                  <a:cubicBezTo>
                    <a:pt x="628292" y="40213"/>
                    <a:pt x="620580" y="32048"/>
                    <a:pt x="611059" y="32048"/>
                  </a:cubicBezTo>
                  <a:cubicBezTo>
                    <a:pt x="605107" y="32048"/>
                    <a:pt x="599858" y="35248"/>
                    <a:pt x="596762" y="40106"/>
                  </a:cubicBezTo>
                  <a:cubicBezTo>
                    <a:pt x="596884" y="39248"/>
                    <a:pt x="597023" y="38389"/>
                    <a:pt x="597023" y="37493"/>
                  </a:cubicBezTo>
                  <a:cubicBezTo>
                    <a:pt x="597023" y="27420"/>
                    <a:pt x="589018" y="19255"/>
                    <a:pt x="579151" y="19255"/>
                  </a:cubicBezTo>
                  <a:cubicBezTo>
                    <a:pt x="571237" y="19255"/>
                    <a:pt x="564599" y="24545"/>
                    <a:pt x="562248" y="31824"/>
                  </a:cubicBezTo>
                  <a:cubicBezTo>
                    <a:pt x="562418" y="30747"/>
                    <a:pt x="562556" y="29659"/>
                    <a:pt x="562556" y="28529"/>
                  </a:cubicBezTo>
                  <a:cubicBezTo>
                    <a:pt x="562556" y="17751"/>
                    <a:pt x="554557" y="9011"/>
                    <a:pt x="544690" y="9011"/>
                  </a:cubicBezTo>
                  <a:cubicBezTo>
                    <a:pt x="534818" y="9011"/>
                    <a:pt x="526819" y="17751"/>
                    <a:pt x="526819" y="28529"/>
                  </a:cubicBezTo>
                  <a:cubicBezTo>
                    <a:pt x="526819" y="29462"/>
                    <a:pt x="526952" y="30353"/>
                    <a:pt x="527069" y="31249"/>
                  </a:cubicBezTo>
                  <a:cubicBezTo>
                    <a:pt x="526590" y="30993"/>
                    <a:pt x="526117" y="30721"/>
                    <a:pt x="525622" y="30502"/>
                  </a:cubicBezTo>
                  <a:cubicBezTo>
                    <a:pt x="526367" y="28390"/>
                    <a:pt x="526824" y="26124"/>
                    <a:pt x="526824" y="23729"/>
                  </a:cubicBezTo>
                  <a:cubicBezTo>
                    <a:pt x="526824" y="13128"/>
                    <a:pt x="518824" y="4531"/>
                    <a:pt x="508952" y="4531"/>
                  </a:cubicBezTo>
                  <a:cubicBezTo>
                    <a:pt x="501144" y="4531"/>
                    <a:pt x="494581" y="9944"/>
                    <a:pt x="492150" y="17437"/>
                  </a:cubicBezTo>
                  <a:cubicBezTo>
                    <a:pt x="491102" y="8381"/>
                    <a:pt x="483640" y="1326"/>
                    <a:pt x="474491" y="1326"/>
                  </a:cubicBezTo>
                  <a:cubicBezTo>
                    <a:pt x="464625" y="1326"/>
                    <a:pt x="456620" y="9491"/>
                    <a:pt x="456620" y="19564"/>
                  </a:cubicBezTo>
                  <a:cubicBezTo>
                    <a:pt x="456620" y="23345"/>
                    <a:pt x="457779" y="26833"/>
                    <a:pt x="459715" y="29745"/>
                  </a:cubicBezTo>
                  <a:cubicBezTo>
                    <a:pt x="457189" y="29686"/>
                    <a:pt x="454689" y="29558"/>
                    <a:pt x="452157" y="29542"/>
                  </a:cubicBezTo>
                  <a:cubicBezTo>
                    <a:pt x="454104" y="26502"/>
                    <a:pt x="455349" y="22892"/>
                    <a:pt x="455349" y="18919"/>
                  </a:cubicBezTo>
                  <a:cubicBezTo>
                    <a:pt x="455349" y="8493"/>
                    <a:pt x="447487" y="41"/>
                    <a:pt x="437791" y="41"/>
                  </a:cubicBezTo>
                  <a:cubicBezTo>
                    <a:pt x="428100" y="41"/>
                    <a:pt x="420239" y="8493"/>
                    <a:pt x="420239" y="18919"/>
                  </a:cubicBezTo>
                  <a:cubicBezTo>
                    <a:pt x="420239" y="21719"/>
                    <a:pt x="420840" y="24353"/>
                    <a:pt x="421861" y="26742"/>
                  </a:cubicBezTo>
                  <a:cubicBezTo>
                    <a:pt x="420712" y="27249"/>
                    <a:pt x="419632" y="27884"/>
                    <a:pt x="418600" y="28587"/>
                  </a:cubicBezTo>
                  <a:cubicBezTo>
                    <a:pt x="419622" y="26129"/>
                    <a:pt x="420244" y="23415"/>
                    <a:pt x="420244" y="20519"/>
                  </a:cubicBezTo>
                  <a:cubicBezTo>
                    <a:pt x="420244" y="9917"/>
                    <a:pt x="412532" y="1321"/>
                    <a:pt x="403011" y="1321"/>
                  </a:cubicBezTo>
                  <a:cubicBezTo>
                    <a:pt x="394485" y="1321"/>
                    <a:pt x="387458" y="8232"/>
                    <a:pt x="386070" y="17287"/>
                  </a:cubicBezTo>
                  <a:cubicBezTo>
                    <a:pt x="383235" y="10541"/>
                    <a:pt x="377033" y="5816"/>
                    <a:pt x="369789" y="5816"/>
                  </a:cubicBezTo>
                  <a:cubicBezTo>
                    <a:pt x="359917" y="5816"/>
                    <a:pt x="351917" y="14557"/>
                    <a:pt x="351917" y="25334"/>
                  </a:cubicBezTo>
                  <a:cubicBezTo>
                    <a:pt x="351917" y="31249"/>
                    <a:pt x="354375" y="36475"/>
                    <a:pt x="358194" y="40026"/>
                  </a:cubicBezTo>
                  <a:cubicBezTo>
                    <a:pt x="357630" y="40154"/>
                    <a:pt x="357071" y="40304"/>
                    <a:pt x="356513" y="40437"/>
                  </a:cubicBezTo>
                  <a:cubicBezTo>
                    <a:pt x="354970" y="39568"/>
                    <a:pt x="353322" y="38890"/>
                    <a:pt x="351582" y="38453"/>
                  </a:cubicBezTo>
                  <a:cubicBezTo>
                    <a:pt x="351790" y="37312"/>
                    <a:pt x="351917" y="36139"/>
                    <a:pt x="351917" y="34933"/>
                  </a:cubicBezTo>
                  <a:cubicBezTo>
                    <a:pt x="351917" y="24508"/>
                    <a:pt x="343912" y="16055"/>
                    <a:pt x="334046" y="16055"/>
                  </a:cubicBezTo>
                  <a:cubicBezTo>
                    <a:pt x="324179" y="16055"/>
                    <a:pt x="316174" y="24508"/>
                    <a:pt x="316174" y="34933"/>
                  </a:cubicBezTo>
                  <a:cubicBezTo>
                    <a:pt x="316174" y="40954"/>
                    <a:pt x="318855" y="46292"/>
                    <a:pt x="323009" y="49743"/>
                  </a:cubicBezTo>
                  <a:cubicBezTo>
                    <a:pt x="320403" y="50601"/>
                    <a:pt x="317850" y="51593"/>
                    <a:pt x="315260" y="52505"/>
                  </a:cubicBezTo>
                  <a:cubicBezTo>
                    <a:pt x="315802" y="50788"/>
                    <a:pt x="316174" y="48996"/>
                    <a:pt x="316174" y="47092"/>
                  </a:cubicBezTo>
                  <a:cubicBezTo>
                    <a:pt x="316174" y="37019"/>
                    <a:pt x="308170" y="28854"/>
                    <a:pt x="298303" y="28854"/>
                  </a:cubicBezTo>
                  <a:cubicBezTo>
                    <a:pt x="288436" y="28854"/>
                    <a:pt x="280431" y="37019"/>
                    <a:pt x="280431" y="47092"/>
                  </a:cubicBezTo>
                  <a:cubicBezTo>
                    <a:pt x="280431" y="47679"/>
                    <a:pt x="280543" y="48234"/>
                    <a:pt x="280602" y="48809"/>
                  </a:cubicBezTo>
                  <a:cubicBezTo>
                    <a:pt x="277336" y="44101"/>
                    <a:pt x="272214" y="41013"/>
                    <a:pt x="266390" y="41013"/>
                  </a:cubicBezTo>
                  <a:cubicBezTo>
                    <a:pt x="256523" y="41013"/>
                    <a:pt x="248518" y="49753"/>
                    <a:pt x="248518" y="60531"/>
                  </a:cubicBezTo>
                  <a:cubicBezTo>
                    <a:pt x="248518" y="66258"/>
                    <a:pt x="250821" y="71362"/>
                    <a:pt x="254417" y="74935"/>
                  </a:cubicBezTo>
                  <a:cubicBezTo>
                    <a:pt x="252949" y="75863"/>
                    <a:pt x="251555" y="76919"/>
                    <a:pt x="250342" y="78188"/>
                  </a:cubicBezTo>
                  <a:cubicBezTo>
                    <a:pt x="249858" y="68546"/>
                    <a:pt x="241976" y="60856"/>
                    <a:pt x="232242" y="60856"/>
                  </a:cubicBezTo>
                  <a:cubicBezTo>
                    <a:pt x="222195" y="60856"/>
                    <a:pt x="214052" y="69021"/>
                    <a:pt x="214052" y="79095"/>
                  </a:cubicBezTo>
                  <a:cubicBezTo>
                    <a:pt x="214052" y="81980"/>
                    <a:pt x="214786" y="84673"/>
                    <a:pt x="215972" y="87099"/>
                  </a:cubicBezTo>
                  <a:cubicBezTo>
                    <a:pt x="212956" y="84726"/>
                    <a:pt x="209211" y="83254"/>
                    <a:pt x="205111" y="83254"/>
                  </a:cubicBezTo>
                  <a:cubicBezTo>
                    <a:pt x="195244" y="83254"/>
                    <a:pt x="187244" y="91419"/>
                    <a:pt x="187244" y="101492"/>
                  </a:cubicBezTo>
                  <a:cubicBezTo>
                    <a:pt x="187244" y="108430"/>
                    <a:pt x="191090" y="114392"/>
                    <a:pt x="196675" y="117480"/>
                  </a:cubicBezTo>
                  <a:cubicBezTo>
                    <a:pt x="195340" y="118525"/>
                    <a:pt x="194026" y="119597"/>
                    <a:pt x="192707" y="120659"/>
                  </a:cubicBezTo>
                  <a:cubicBezTo>
                    <a:pt x="191351" y="111801"/>
                    <a:pt x="184021" y="105012"/>
                    <a:pt x="175112" y="105012"/>
                  </a:cubicBezTo>
                  <a:cubicBezTo>
                    <a:pt x="165245" y="105012"/>
                    <a:pt x="157246" y="113321"/>
                    <a:pt x="157246" y="123570"/>
                  </a:cubicBezTo>
                  <a:cubicBezTo>
                    <a:pt x="157246" y="131655"/>
                    <a:pt x="162267" y="138417"/>
                    <a:pt x="169219" y="140945"/>
                  </a:cubicBezTo>
                  <a:cubicBezTo>
                    <a:pt x="167735" y="142320"/>
                    <a:pt x="166198" y="143643"/>
                    <a:pt x="164724" y="145045"/>
                  </a:cubicBezTo>
                  <a:cubicBezTo>
                    <a:pt x="161985" y="138438"/>
                    <a:pt x="155671" y="133809"/>
                    <a:pt x="148305" y="133809"/>
                  </a:cubicBezTo>
                  <a:cubicBezTo>
                    <a:pt x="138438" y="133809"/>
                    <a:pt x="130439" y="142123"/>
                    <a:pt x="130439" y="152367"/>
                  </a:cubicBezTo>
                  <a:cubicBezTo>
                    <a:pt x="130439" y="159999"/>
                    <a:pt x="134917" y="166473"/>
                    <a:pt x="141252" y="169315"/>
                  </a:cubicBezTo>
                  <a:cubicBezTo>
                    <a:pt x="139694" y="171043"/>
                    <a:pt x="138098" y="172739"/>
                    <a:pt x="136566" y="174493"/>
                  </a:cubicBezTo>
                  <a:cubicBezTo>
                    <a:pt x="133837" y="167881"/>
                    <a:pt x="127705" y="163252"/>
                    <a:pt x="120540" y="163252"/>
                  </a:cubicBezTo>
                  <a:cubicBezTo>
                    <a:pt x="110849" y="163252"/>
                    <a:pt x="102988" y="171704"/>
                    <a:pt x="102988" y="182130"/>
                  </a:cubicBezTo>
                  <a:cubicBezTo>
                    <a:pt x="102988" y="188919"/>
                    <a:pt x="106355" y="194827"/>
                    <a:pt x="111354" y="198150"/>
                  </a:cubicBezTo>
                  <a:cubicBezTo>
                    <a:pt x="111232" y="198432"/>
                    <a:pt x="111094" y="198704"/>
                    <a:pt x="110987" y="198992"/>
                  </a:cubicBezTo>
                  <a:cubicBezTo>
                    <a:pt x="107711" y="194785"/>
                    <a:pt x="102802" y="192044"/>
                    <a:pt x="97243" y="192044"/>
                  </a:cubicBezTo>
                  <a:cubicBezTo>
                    <a:pt x="87377" y="192044"/>
                    <a:pt x="79372" y="200496"/>
                    <a:pt x="79372" y="210922"/>
                  </a:cubicBezTo>
                  <a:cubicBezTo>
                    <a:pt x="79372" y="219534"/>
                    <a:pt x="84866" y="226718"/>
                    <a:pt x="92329" y="228984"/>
                  </a:cubicBezTo>
                  <a:cubicBezTo>
                    <a:pt x="91802" y="229560"/>
                    <a:pt x="91345" y="230211"/>
                    <a:pt x="90887" y="230845"/>
                  </a:cubicBezTo>
                  <a:cubicBezTo>
                    <a:pt x="87643" y="227443"/>
                    <a:pt x="83122" y="225320"/>
                    <a:pt x="78101" y="225320"/>
                  </a:cubicBezTo>
                  <a:cubicBezTo>
                    <a:pt x="68234" y="225320"/>
                    <a:pt x="60235" y="233485"/>
                    <a:pt x="60235" y="243559"/>
                  </a:cubicBezTo>
                  <a:cubicBezTo>
                    <a:pt x="60235" y="253259"/>
                    <a:pt x="67676" y="261120"/>
                    <a:pt x="77048" y="261685"/>
                  </a:cubicBezTo>
                  <a:cubicBezTo>
                    <a:pt x="76489" y="262757"/>
                    <a:pt x="75904" y="263813"/>
                    <a:pt x="75356" y="264890"/>
                  </a:cubicBezTo>
                  <a:cubicBezTo>
                    <a:pt x="74675" y="265316"/>
                    <a:pt x="73989" y="265738"/>
                    <a:pt x="73356" y="266239"/>
                  </a:cubicBezTo>
                  <a:cubicBezTo>
                    <a:pt x="70213" y="262730"/>
                    <a:pt x="65798" y="260517"/>
                    <a:pt x="60873" y="260517"/>
                  </a:cubicBezTo>
                  <a:cubicBezTo>
                    <a:pt x="51352" y="260517"/>
                    <a:pt x="43640" y="268681"/>
                    <a:pt x="43640" y="278755"/>
                  </a:cubicBezTo>
                  <a:cubicBezTo>
                    <a:pt x="43640" y="288712"/>
                    <a:pt x="51182" y="296769"/>
                    <a:pt x="60543" y="296961"/>
                  </a:cubicBezTo>
                  <a:cubicBezTo>
                    <a:pt x="59692" y="298993"/>
                    <a:pt x="58761" y="300982"/>
                    <a:pt x="57942" y="303030"/>
                  </a:cubicBezTo>
                  <a:cubicBezTo>
                    <a:pt x="54900" y="300470"/>
                    <a:pt x="51054" y="298919"/>
                    <a:pt x="46831" y="298919"/>
                  </a:cubicBezTo>
                  <a:cubicBezTo>
                    <a:pt x="36964" y="298919"/>
                    <a:pt x="28965" y="307232"/>
                    <a:pt x="28965" y="317477"/>
                  </a:cubicBezTo>
                  <a:cubicBezTo>
                    <a:pt x="28965" y="327529"/>
                    <a:pt x="36667" y="335662"/>
                    <a:pt x="46272" y="335976"/>
                  </a:cubicBezTo>
                  <a:cubicBezTo>
                    <a:pt x="46033" y="336728"/>
                    <a:pt x="45783" y="337475"/>
                    <a:pt x="45549" y="338232"/>
                  </a:cubicBezTo>
                  <a:cubicBezTo>
                    <a:pt x="43065" y="336835"/>
                    <a:pt x="40251" y="336024"/>
                    <a:pt x="37252" y="336024"/>
                  </a:cubicBezTo>
                  <a:cubicBezTo>
                    <a:pt x="27385" y="336024"/>
                    <a:pt x="19380" y="344477"/>
                    <a:pt x="19380" y="354902"/>
                  </a:cubicBezTo>
                  <a:cubicBezTo>
                    <a:pt x="19380" y="362203"/>
                    <a:pt x="23348" y="368464"/>
                    <a:pt x="29087" y="371605"/>
                  </a:cubicBezTo>
                  <a:cubicBezTo>
                    <a:pt x="27912" y="371360"/>
                    <a:pt x="26694" y="371226"/>
                    <a:pt x="25444" y="371226"/>
                  </a:cubicBezTo>
                  <a:cubicBezTo>
                    <a:pt x="15396" y="371226"/>
                    <a:pt x="7253" y="379679"/>
                    <a:pt x="7253" y="390104"/>
                  </a:cubicBezTo>
                  <a:cubicBezTo>
                    <a:pt x="7253" y="400530"/>
                    <a:pt x="15396" y="408983"/>
                    <a:pt x="25444" y="408983"/>
                  </a:cubicBezTo>
                  <a:cubicBezTo>
                    <a:pt x="26396" y="408983"/>
                    <a:pt x="27305" y="408839"/>
                    <a:pt x="28215" y="408695"/>
                  </a:cubicBezTo>
                  <a:cubicBezTo>
                    <a:pt x="27598" y="409942"/>
                    <a:pt x="27103" y="411254"/>
                    <a:pt x="26715" y="412630"/>
                  </a:cubicBezTo>
                  <a:cubicBezTo>
                    <a:pt x="24470" y="411537"/>
                    <a:pt x="22002" y="410897"/>
                    <a:pt x="19380" y="410897"/>
                  </a:cubicBezTo>
                  <a:cubicBezTo>
                    <a:pt x="9514" y="410897"/>
                    <a:pt x="1514" y="419494"/>
                    <a:pt x="1514" y="430100"/>
                  </a:cubicBezTo>
                  <a:cubicBezTo>
                    <a:pt x="1514" y="440702"/>
                    <a:pt x="9514" y="449299"/>
                    <a:pt x="19380" y="449299"/>
                  </a:cubicBezTo>
                  <a:cubicBezTo>
                    <a:pt x="21534" y="449299"/>
                    <a:pt x="23582" y="448845"/>
                    <a:pt x="25492" y="448093"/>
                  </a:cubicBezTo>
                  <a:cubicBezTo>
                    <a:pt x="25433" y="449011"/>
                    <a:pt x="25348" y="449923"/>
                    <a:pt x="25295" y="450845"/>
                  </a:cubicBezTo>
                  <a:cubicBezTo>
                    <a:pt x="23274" y="449885"/>
                    <a:pt x="21082" y="449293"/>
                    <a:pt x="18747" y="449293"/>
                  </a:cubicBezTo>
                  <a:cubicBezTo>
                    <a:pt x="9226" y="449293"/>
                    <a:pt x="1514" y="457890"/>
                    <a:pt x="1514" y="468491"/>
                  </a:cubicBezTo>
                  <a:cubicBezTo>
                    <a:pt x="1514" y="479093"/>
                    <a:pt x="9226" y="487690"/>
                    <a:pt x="18747" y="487690"/>
                  </a:cubicBezTo>
                  <a:cubicBezTo>
                    <a:pt x="20853" y="487690"/>
                    <a:pt x="22848" y="487215"/>
                    <a:pt x="24699" y="486442"/>
                  </a:cubicBezTo>
                  <a:cubicBezTo>
                    <a:pt x="24742" y="488383"/>
                    <a:pt x="24784" y="490329"/>
                    <a:pt x="24843" y="492270"/>
                  </a:cubicBezTo>
                  <a:cubicBezTo>
                    <a:pt x="22763" y="491385"/>
                    <a:pt x="20492" y="490889"/>
                    <a:pt x="18104" y="490889"/>
                  </a:cubicBezTo>
                  <a:cubicBezTo>
                    <a:pt x="8232" y="490889"/>
                    <a:pt x="232" y="499203"/>
                    <a:pt x="232" y="509447"/>
                  </a:cubicBezTo>
                  <a:cubicBezTo>
                    <a:pt x="232" y="519692"/>
                    <a:pt x="8232" y="528006"/>
                    <a:pt x="18104" y="528006"/>
                  </a:cubicBezTo>
                  <a:cubicBezTo>
                    <a:pt x="21337" y="528006"/>
                    <a:pt x="24337" y="527046"/>
                    <a:pt x="26944" y="525462"/>
                  </a:cubicBezTo>
                  <a:cubicBezTo>
                    <a:pt x="27151" y="527526"/>
                    <a:pt x="27454" y="529558"/>
                    <a:pt x="27688" y="531605"/>
                  </a:cubicBezTo>
                  <a:cubicBezTo>
                    <a:pt x="26545" y="531365"/>
                    <a:pt x="25375" y="531205"/>
                    <a:pt x="24167" y="531205"/>
                  </a:cubicBezTo>
                  <a:cubicBezTo>
                    <a:pt x="14120" y="531205"/>
                    <a:pt x="5977" y="539658"/>
                    <a:pt x="5977" y="550084"/>
                  </a:cubicBezTo>
                  <a:cubicBezTo>
                    <a:pt x="5977" y="560509"/>
                    <a:pt x="14120" y="568962"/>
                    <a:pt x="24167" y="568962"/>
                  </a:cubicBezTo>
                  <a:cubicBezTo>
                    <a:pt x="27358" y="568962"/>
                    <a:pt x="30316" y="568028"/>
                    <a:pt x="32922" y="566519"/>
                  </a:cubicBezTo>
                  <a:cubicBezTo>
                    <a:pt x="33087" y="567389"/>
                    <a:pt x="33257" y="568258"/>
                    <a:pt x="33438" y="569122"/>
                  </a:cubicBezTo>
                  <a:cubicBezTo>
                    <a:pt x="24167" y="569852"/>
                    <a:pt x="16827" y="578177"/>
                    <a:pt x="16827" y="588480"/>
                  </a:cubicBezTo>
                  <a:cubicBezTo>
                    <a:pt x="16827" y="599257"/>
                    <a:pt x="24827" y="607998"/>
                    <a:pt x="34699" y="607998"/>
                  </a:cubicBezTo>
                  <a:cubicBezTo>
                    <a:pt x="36097" y="607998"/>
                    <a:pt x="37443" y="607779"/>
                    <a:pt x="38752" y="607443"/>
                  </a:cubicBezTo>
                  <a:cubicBezTo>
                    <a:pt x="38821" y="608185"/>
                    <a:pt x="38826" y="608931"/>
                    <a:pt x="38959" y="609640"/>
                  </a:cubicBezTo>
                  <a:cubicBezTo>
                    <a:pt x="30715" y="611347"/>
                    <a:pt x="24486" y="619117"/>
                    <a:pt x="24486" y="628471"/>
                  </a:cubicBezTo>
                  <a:cubicBezTo>
                    <a:pt x="24486" y="639072"/>
                    <a:pt x="32486" y="647674"/>
                    <a:pt x="42352" y="647674"/>
                  </a:cubicBezTo>
                  <a:cubicBezTo>
                    <a:pt x="43533" y="647674"/>
                    <a:pt x="44682" y="647535"/>
                    <a:pt x="45794" y="647306"/>
                  </a:cubicBezTo>
                  <a:cubicBezTo>
                    <a:pt x="40672" y="650527"/>
                    <a:pt x="37246" y="656201"/>
                    <a:pt x="37246" y="662713"/>
                  </a:cubicBezTo>
                  <a:cubicBezTo>
                    <a:pt x="37246" y="672792"/>
                    <a:pt x="45390" y="680956"/>
                    <a:pt x="55437" y="680956"/>
                  </a:cubicBezTo>
                  <a:cubicBezTo>
                    <a:pt x="60490" y="680956"/>
                    <a:pt x="65027" y="678866"/>
                    <a:pt x="68298" y="675517"/>
                  </a:cubicBezTo>
                  <a:cubicBezTo>
                    <a:pt x="68670" y="676311"/>
                    <a:pt x="69075" y="677095"/>
                    <a:pt x="69447" y="677884"/>
                  </a:cubicBezTo>
                  <a:cubicBezTo>
                    <a:pt x="60027" y="678583"/>
                    <a:pt x="52565" y="686518"/>
                    <a:pt x="52565" y="696309"/>
                  </a:cubicBezTo>
                  <a:cubicBezTo>
                    <a:pt x="52565" y="706559"/>
                    <a:pt x="60708" y="714862"/>
                    <a:pt x="70755" y="714862"/>
                  </a:cubicBezTo>
                  <a:cubicBezTo>
                    <a:pt x="76553" y="714862"/>
                    <a:pt x="81643" y="712046"/>
                    <a:pt x="84957" y="707722"/>
                  </a:cubicBezTo>
                  <a:cubicBezTo>
                    <a:pt x="85340" y="708388"/>
                    <a:pt x="85685" y="709087"/>
                    <a:pt x="86068" y="709753"/>
                  </a:cubicBezTo>
                  <a:cubicBezTo>
                    <a:pt x="79553" y="712494"/>
                    <a:pt x="74904" y="719448"/>
                    <a:pt x="74904" y="727661"/>
                  </a:cubicBezTo>
                  <a:cubicBezTo>
                    <a:pt x="74904" y="738263"/>
                    <a:pt x="82616" y="746859"/>
                    <a:pt x="92137" y="746859"/>
                  </a:cubicBezTo>
                  <a:cubicBezTo>
                    <a:pt x="97430" y="746859"/>
                    <a:pt x="102073" y="744107"/>
                    <a:pt x="105232" y="739921"/>
                  </a:cubicBezTo>
                  <a:cubicBezTo>
                    <a:pt x="106307" y="741489"/>
                    <a:pt x="107333" y="743105"/>
                    <a:pt x="108424" y="744657"/>
                  </a:cubicBezTo>
                  <a:cubicBezTo>
                    <a:pt x="101217" y="747126"/>
                    <a:pt x="95967" y="754293"/>
                    <a:pt x="95967" y="762858"/>
                  </a:cubicBezTo>
                  <a:cubicBezTo>
                    <a:pt x="95967" y="773459"/>
                    <a:pt x="103967" y="782061"/>
                    <a:pt x="113838" y="782061"/>
                  </a:cubicBezTo>
                  <a:cubicBezTo>
                    <a:pt x="120620" y="782061"/>
                    <a:pt x="126439" y="777944"/>
                    <a:pt x="129465" y="771955"/>
                  </a:cubicBezTo>
                  <a:cubicBezTo>
                    <a:pt x="129880" y="772462"/>
                    <a:pt x="130295" y="772974"/>
                    <a:pt x="130710" y="773475"/>
                  </a:cubicBezTo>
                  <a:cubicBezTo>
                    <a:pt x="131194" y="774270"/>
                    <a:pt x="131614" y="775118"/>
                    <a:pt x="132183" y="775838"/>
                  </a:cubicBezTo>
                  <a:cubicBezTo>
                    <a:pt x="126614" y="778920"/>
                    <a:pt x="122763" y="785090"/>
                    <a:pt x="122763" y="792295"/>
                  </a:cubicBezTo>
                  <a:cubicBezTo>
                    <a:pt x="122763" y="802544"/>
                    <a:pt x="130476" y="810848"/>
                    <a:pt x="139997" y="810848"/>
                  </a:cubicBezTo>
                  <a:cubicBezTo>
                    <a:pt x="146746" y="810848"/>
                    <a:pt x="152528" y="806629"/>
                    <a:pt x="155363" y="800539"/>
                  </a:cubicBezTo>
                  <a:cubicBezTo>
                    <a:pt x="156070" y="801259"/>
                    <a:pt x="156783" y="801968"/>
                    <a:pt x="157491" y="802678"/>
                  </a:cubicBezTo>
                  <a:cubicBezTo>
                    <a:pt x="150980" y="805397"/>
                    <a:pt x="146379" y="811866"/>
                    <a:pt x="146379" y="819481"/>
                  </a:cubicBezTo>
                  <a:cubicBezTo>
                    <a:pt x="146379" y="829555"/>
                    <a:pt x="154379" y="837720"/>
                    <a:pt x="164246" y="837720"/>
                  </a:cubicBezTo>
                  <a:cubicBezTo>
                    <a:pt x="172298" y="837720"/>
                    <a:pt x="179027" y="832248"/>
                    <a:pt x="181261" y="824772"/>
                  </a:cubicBezTo>
                  <a:cubicBezTo>
                    <a:pt x="182761" y="826062"/>
                    <a:pt x="184303" y="827283"/>
                    <a:pt x="185819" y="828547"/>
                  </a:cubicBezTo>
                  <a:cubicBezTo>
                    <a:pt x="179516" y="831502"/>
                    <a:pt x="175091" y="838184"/>
                    <a:pt x="175091" y="846039"/>
                  </a:cubicBezTo>
                  <a:cubicBezTo>
                    <a:pt x="175091" y="856640"/>
                    <a:pt x="183096" y="865237"/>
                    <a:pt x="192962" y="865237"/>
                  </a:cubicBezTo>
                  <a:cubicBezTo>
                    <a:pt x="202238" y="865237"/>
                    <a:pt x="209770" y="857611"/>
                    <a:pt x="210653" y="847900"/>
                  </a:cubicBezTo>
                  <a:cubicBezTo>
                    <a:pt x="211999" y="848865"/>
                    <a:pt x="213360" y="849788"/>
                    <a:pt x="214717" y="850737"/>
                  </a:cubicBezTo>
                  <a:cubicBezTo>
                    <a:pt x="209727" y="854043"/>
                    <a:pt x="206366" y="859984"/>
                    <a:pt x="206366" y="866837"/>
                  </a:cubicBezTo>
                  <a:cubicBezTo>
                    <a:pt x="206366" y="877262"/>
                    <a:pt x="214084" y="885715"/>
                    <a:pt x="223599" y="885715"/>
                  </a:cubicBezTo>
                  <a:cubicBezTo>
                    <a:pt x="231950" y="885715"/>
                    <a:pt x="238907" y="879204"/>
                    <a:pt x="240492" y="870570"/>
                  </a:cubicBezTo>
                  <a:cubicBezTo>
                    <a:pt x="241258" y="870964"/>
                    <a:pt x="242040" y="871300"/>
                    <a:pt x="242848" y="871599"/>
                  </a:cubicBezTo>
                  <a:cubicBezTo>
                    <a:pt x="238923" y="875055"/>
                    <a:pt x="236364" y="880201"/>
                    <a:pt x="236364" y="886035"/>
                  </a:cubicBezTo>
                  <a:cubicBezTo>
                    <a:pt x="236364" y="896461"/>
                    <a:pt x="244364" y="904913"/>
                    <a:pt x="254231" y="904913"/>
                  </a:cubicBezTo>
                  <a:cubicBezTo>
                    <a:pt x="260305" y="904913"/>
                    <a:pt x="265650" y="901697"/>
                    <a:pt x="268884" y="896802"/>
                  </a:cubicBezTo>
                  <a:cubicBezTo>
                    <a:pt x="268528" y="898279"/>
                    <a:pt x="268278" y="899799"/>
                    <a:pt x="268278" y="901388"/>
                  </a:cubicBezTo>
                  <a:cubicBezTo>
                    <a:pt x="268278" y="911462"/>
                    <a:pt x="275852" y="919626"/>
                    <a:pt x="285192" y="919626"/>
                  </a:cubicBezTo>
                  <a:cubicBezTo>
                    <a:pt x="294532" y="919626"/>
                    <a:pt x="302106" y="911462"/>
                    <a:pt x="302106" y="901388"/>
                  </a:cubicBezTo>
                  <a:cubicBezTo>
                    <a:pt x="302106" y="900007"/>
                    <a:pt x="301909" y="898695"/>
                    <a:pt x="301638" y="897415"/>
                  </a:cubicBezTo>
                  <a:cubicBezTo>
                    <a:pt x="303207" y="898028"/>
                    <a:pt x="304787" y="898615"/>
                    <a:pt x="306361" y="899207"/>
                  </a:cubicBezTo>
                  <a:cubicBezTo>
                    <a:pt x="302968" y="902700"/>
                    <a:pt x="300829" y="907676"/>
                    <a:pt x="300829" y="913227"/>
                  </a:cubicBezTo>
                  <a:cubicBezTo>
                    <a:pt x="300829" y="923829"/>
                    <a:pt x="308547" y="932425"/>
                    <a:pt x="318063" y="932425"/>
                  </a:cubicBezTo>
                  <a:cubicBezTo>
                    <a:pt x="327583" y="932425"/>
                    <a:pt x="335296" y="923834"/>
                    <a:pt x="335296" y="913227"/>
                  </a:cubicBezTo>
                  <a:cubicBezTo>
                    <a:pt x="335296" y="912080"/>
                    <a:pt x="335168" y="910976"/>
                    <a:pt x="334993" y="909883"/>
                  </a:cubicBezTo>
                  <a:cubicBezTo>
                    <a:pt x="335865" y="909825"/>
                    <a:pt x="336711" y="909670"/>
                    <a:pt x="337556" y="909510"/>
                  </a:cubicBezTo>
                  <a:cubicBezTo>
                    <a:pt x="338259" y="909713"/>
                    <a:pt x="338950" y="909942"/>
                    <a:pt x="339657" y="910139"/>
                  </a:cubicBezTo>
                  <a:cubicBezTo>
                    <a:pt x="336232" y="913515"/>
                    <a:pt x="334014" y="918181"/>
                    <a:pt x="334014" y="923466"/>
                  </a:cubicBezTo>
                  <a:cubicBezTo>
                    <a:pt x="334014" y="933716"/>
                    <a:pt x="342019" y="942024"/>
                    <a:pt x="351885" y="942024"/>
                  </a:cubicBezTo>
                  <a:cubicBezTo>
                    <a:pt x="358954" y="942024"/>
                    <a:pt x="365013" y="937721"/>
                    <a:pt x="367911" y="931535"/>
                  </a:cubicBezTo>
                  <a:cubicBezTo>
                    <a:pt x="368273" y="941624"/>
                    <a:pt x="376076" y="949698"/>
                    <a:pt x="385719" y="949698"/>
                  </a:cubicBezTo>
                  <a:cubicBezTo>
                    <a:pt x="395586" y="949698"/>
                    <a:pt x="403585" y="941246"/>
                    <a:pt x="403585" y="930820"/>
                  </a:cubicBezTo>
                  <a:cubicBezTo>
                    <a:pt x="403585" y="927807"/>
                    <a:pt x="402888" y="924970"/>
                    <a:pt x="401697" y="922453"/>
                  </a:cubicBezTo>
                  <a:cubicBezTo>
                    <a:pt x="404117" y="922746"/>
                    <a:pt x="406532" y="923039"/>
                    <a:pt x="408968" y="923285"/>
                  </a:cubicBezTo>
                  <a:cubicBezTo>
                    <a:pt x="405697" y="926634"/>
                    <a:pt x="403585" y="931161"/>
                    <a:pt x="403585" y="936265"/>
                  </a:cubicBezTo>
                  <a:cubicBezTo>
                    <a:pt x="403585" y="946514"/>
                    <a:pt x="411728" y="954818"/>
                    <a:pt x="421776" y="954818"/>
                  </a:cubicBezTo>
                  <a:cubicBezTo>
                    <a:pt x="431823" y="954818"/>
                    <a:pt x="439966" y="946509"/>
                    <a:pt x="439966" y="936265"/>
                  </a:cubicBezTo>
                  <a:cubicBezTo>
                    <a:pt x="439966" y="932004"/>
                    <a:pt x="438504" y="928137"/>
                    <a:pt x="436115" y="925018"/>
                  </a:cubicBezTo>
                  <a:cubicBezTo>
                    <a:pt x="438945" y="925119"/>
                    <a:pt x="441775" y="925215"/>
                    <a:pt x="444620" y="925247"/>
                  </a:cubicBezTo>
                  <a:cubicBezTo>
                    <a:pt x="442945" y="928004"/>
                    <a:pt x="441881" y="931177"/>
                    <a:pt x="441881" y="934665"/>
                  </a:cubicBezTo>
                  <a:cubicBezTo>
                    <a:pt x="441881" y="944744"/>
                    <a:pt x="449886" y="952908"/>
                    <a:pt x="459753" y="952908"/>
                  </a:cubicBezTo>
                  <a:cubicBezTo>
                    <a:pt x="467763" y="952908"/>
                    <a:pt x="474465" y="947490"/>
                    <a:pt x="476731" y="940078"/>
                  </a:cubicBezTo>
                  <a:cubicBezTo>
                    <a:pt x="479124" y="947522"/>
                    <a:pt x="485720" y="952908"/>
                    <a:pt x="493576" y="952908"/>
                  </a:cubicBezTo>
                  <a:cubicBezTo>
                    <a:pt x="503442" y="952908"/>
                    <a:pt x="511447" y="944456"/>
                    <a:pt x="511447" y="934030"/>
                  </a:cubicBezTo>
                  <a:cubicBezTo>
                    <a:pt x="511447" y="929657"/>
                    <a:pt x="509984" y="925690"/>
                    <a:pt x="507617" y="922485"/>
                  </a:cubicBezTo>
                  <a:cubicBezTo>
                    <a:pt x="509803" y="922133"/>
                    <a:pt x="511825" y="921343"/>
                    <a:pt x="513723" y="920336"/>
                  </a:cubicBezTo>
                  <a:cubicBezTo>
                    <a:pt x="514048" y="920282"/>
                    <a:pt x="514367" y="920250"/>
                    <a:pt x="514692" y="920202"/>
                  </a:cubicBezTo>
                  <a:cubicBezTo>
                    <a:pt x="513856" y="922309"/>
                    <a:pt x="513362" y="924586"/>
                    <a:pt x="513362" y="926991"/>
                  </a:cubicBezTo>
                  <a:cubicBezTo>
                    <a:pt x="513362" y="937065"/>
                    <a:pt x="521361" y="945229"/>
                    <a:pt x="531228" y="945229"/>
                  </a:cubicBezTo>
                  <a:cubicBezTo>
                    <a:pt x="541095" y="945229"/>
                    <a:pt x="549099" y="937065"/>
                    <a:pt x="549099" y="926991"/>
                  </a:cubicBezTo>
                  <a:cubicBezTo>
                    <a:pt x="549099" y="926703"/>
                    <a:pt x="549030" y="926436"/>
                    <a:pt x="549014" y="926159"/>
                  </a:cubicBezTo>
                  <a:cubicBezTo>
                    <a:pt x="551950" y="932500"/>
                    <a:pt x="558142" y="936915"/>
                    <a:pt x="565370" y="936915"/>
                  </a:cubicBezTo>
                  <a:cubicBezTo>
                    <a:pt x="575417" y="936915"/>
                    <a:pt x="583561" y="928463"/>
                    <a:pt x="583561" y="918037"/>
                  </a:cubicBezTo>
                  <a:cubicBezTo>
                    <a:pt x="583561" y="917019"/>
                    <a:pt x="583422" y="916037"/>
                    <a:pt x="583268" y="915056"/>
                  </a:cubicBezTo>
                  <a:cubicBezTo>
                    <a:pt x="586114" y="921514"/>
                    <a:pt x="592448" y="926036"/>
                    <a:pt x="599836" y="926036"/>
                  </a:cubicBezTo>
                  <a:cubicBezTo>
                    <a:pt x="609884" y="926036"/>
                    <a:pt x="618027" y="917722"/>
                    <a:pt x="618027" y="907478"/>
                  </a:cubicBezTo>
                  <a:cubicBezTo>
                    <a:pt x="618027" y="901164"/>
                    <a:pt x="614905" y="895655"/>
                    <a:pt x="610182" y="892317"/>
                  </a:cubicBezTo>
                  <a:cubicBezTo>
                    <a:pt x="611182" y="891885"/>
                    <a:pt x="612198" y="891501"/>
                    <a:pt x="613192" y="891069"/>
                  </a:cubicBezTo>
                  <a:cubicBezTo>
                    <a:pt x="614517" y="899986"/>
                    <a:pt x="621995" y="906838"/>
                    <a:pt x="631106" y="906838"/>
                  </a:cubicBezTo>
                  <a:cubicBezTo>
                    <a:pt x="641154" y="906838"/>
                    <a:pt x="649297" y="898530"/>
                    <a:pt x="649297" y="888285"/>
                  </a:cubicBezTo>
                  <a:cubicBezTo>
                    <a:pt x="649297" y="883401"/>
                    <a:pt x="647371" y="879028"/>
                    <a:pt x="644345" y="875721"/>
                  </a:cubicBezTo>
                  <a:cubicBezTo>
                    <a:pt x="645292" y="875204"/>
                    <a:pt x="646244" y="874708"/>
                    <a:pt x="647191" y="874185"/>
                  </a:cubicBezTo>
                  <a:cubicBezTo>
                    <a:pt x="648914" y="882617"/>
                    <a:pt x="655759" y="888931"/>
                    <a:pt x="663972" y="888931"/>
                  </a:cubicBezTo>
                  <a:cubicBezTo>
                    <a:pt x="673492" y="888931"/>
                    <a:pt x="681205" y="880478"/>
                    <a:pt x="681205" y="870052"/>
                  </a:cubicBezTo>
                  <a:cubicBezTo>
                    <a:pt x="681205" y="865050"/>
                    <a:pt x="679402" y="860544"/>
                    <a:pt x="676503" y="857163"/>
                  </a:cubicBezTo>
                  <a:cubicBezTo>
                    <a:pt x="676987" y="856630"/>
                    <a:pt x="677407" y="856043"/>
                    <a:pt x="677833" y="855451"/>
                  </a:cubicBezTo>
                  <a:cubicBezTo>
                    <a:pt x="677992" y="855345"/>
                    <a:pt x="678157" y="855233"/>
                    <a:pt x="678317" y="855126"/>
                  </a:cubicBezTo>
                  <a:cubicBezTo>
                    <a:pt x="680598" y="862827"/>
                    <a:pt x="687125" y="868447"/>
                    <a:pt x="694928" y="868447"/>
                  </a:cubicBezTo>
                  <a:cubicBezTo>
                    <a:pt x="704619" y="868447"/>
                    <a:pt x="712480" y="859856"/>
                    <a:pt x="712480" y="849249"/>
                  </a:cubicBezTo>
                  <a:cubicBezTo>
                    <a:pt x="712480" y="843564"/>
                    <a:pt x="710172" y="838504"/>
                    <a:pt x="706581" y="834989"/>
                  </a:cubicBezTo>
                  <a:cubicBezTo>
                    <a:pt x="707321" y="834707"/>
                    <a:pt x="708023" y="834381"/>
                    <a:pt x="708714" y="834019"/>
                  </a:cubicBezTo>
                  <a:cubicBezTo>
                    <a:pt x="711411" y="841063"/>
                    <a:pt x="717921" y="846050"/>
                    <a:pt x="725564" y="846050"/>
                  </a:cubicBezTo>
                  <a:cubicBezTo>
                    <a:pt x="735612" y="846050"/>
                    <a:pt x="743755" y="837453"/>
                    <a:pt x="743755" y="826846"/>
                  </a:cubicBezTo>
                  <a:cubicBezTo>
                    <a:pt x="743755" y="819663"/>
                    <a:pt x="739973" y="813477"/>
                    <a:pt x="734442" y="810186"/>
                  </a:cubicBezTo>
                  <a:cubicBezTo>
                    <a:pt x="735473" y="809200"/>
                    <a:pt x="736500" y="808203"/>
                    <a:pt x="737521" y="807205"/>
                  </a:cubicBezTo>
                  <a:cubicBezTo>
                    <a:pt x="740080" y="814197"/>
                    <a:pt x="746133" y="819161"/>
                    <a:pt x="753329" y="819161"/>
                  </a:cubicBezTo>
                  <a:cubicBezTo>
                    <a:pt x="762850" y="819161"/>
                    <a:pt x="770562" y="810570"/>
                    <a:pt x="770562" y="799963"/>
                  </a:cubicBezTo>
                  <a:cubicBezTo>
                    <a:pt x="770562" y="792369"/>
                    <a:pt x="766573" y="785869"/>
                    <a:pt x="760834" y="782754"/>
                  </a:cubicBezTo>
                  <a:cubicBezTo>
                    <a:pt x="761387" y="782125"/>
                    <a:pt x="761967" y="781522"/>
                    <a:pt x="762520" y="780888"/>
                  </a:cubicBezTo>
                  <a:cubicBezTo>
                    <a:pt x="765765" y="785447"/>
                    <a:pt x="770998" y="788439"/>
                    <a:pt x="776945" y="788439"/>
                  </a:cubicBezTo>
                  <a:cubicBezTo>
                    <a:pt x="786812" y="788439"/>
                    <a:pt x="794816" y="780274"/>
                    <a:pt x="794816" y="770201"/>
                  </a:cubicBezTo>
                  <a:cubicBezTo>
                    <a:pt x="794816" y="762858"/>
                    <a:pt x="790545" y="756565"/>
                    <a:pt x="784423" y="753669"/>
                  </a:cubicBezTo>
                  <a:cubicBezTo>
                    <a:pt x="785019" y="752869"/>
                    <a:pt x="785625" y="752069"/>
                    <a:pt x="786221" y="751264"/>
                  </a:cubicBezTo>
                  <a:cubicBezTo>
                    <a:pt x="789301" y="754405"/>
                    <a:pt x="793386" y="756442"/>
                    <a:pt x="798008" y="756442"/>
                  </a:cubicBezTo>
                  <a:cubicBezTo>
                    <a:pt x="807523" y="756442"/>
                    <a:pt x="815241" y="748278"/>
                    <a:pt x="815241" y="738204"/>
                  </a:cubicBezTo>
                  <a:cubicBezTo>
                    <a:pt x="815241" y="731783"/>
                    <a:pt x="812087" y="726162"/>
                    <a:pt x="807353" y="722915"/>
                  </a:cubicBezTo>
                  <a:cubicBezTo>
                    <a:pt x="807986" y="722152"/>
                    <a:pt x="808614" y="721395"/>
                    <a:pt x="809151" y="720552"/>
                  </a:cubicBezTo>
                  <a:cubicBezTo>
                    <a:pt x="812188" y="722968"/>
                    <a:pt x="815927" y="724445"/>
                    <a:pt x="820028" y="724445"/>
                  </a:cubicBezTo>
                  <a:cubicBezTo>
                    <a:pt x="830081" y="724445"/>
                    <a:pt x="838224" y="715854"/>
                    <a:pt x="838224" y="705247"/>
                  </a:cubicBezTo>
                  <a:cubicBezTo>
                    <a:pt x="838224" y="696715"/>
                    <a:pt x="832921" y="689553"/>
                    <a:pt x="825618" y="687052"/>
                  </a:cubicBezTo>
                  <a:cubicBezTo>
                    <a:pt x="826193" y="685910"/>
                    <a:pt x="826735" y="684742"/>
                    <a:pt x="827299" y="683596"/>
                  </a:cubicBezTo>
                  <a:cubicBezTo>
                    <a:pt x="827538" y="683372"/>
                    <a:pt x="827804" y="683180"/>
                    <a:pt x="828033" y="682945"/>
                  </a:cubicBezTo>
                  <a:cubicBezTo>
                    <a:pt x="830879" y="684892"/>
                    <a:pt x="834256" y="686054"/>
                    <a:pt x="837899" y="686054"/>
                  </a:cubicBezTo>
                  <a:cubicBezTo>
                    <a:pt x="847947" y="686054"/>
                    <a:pt x="856090" y="677458"/>
                    <a:pt x="856090" y="666851"/>
                  </a:cubicBezTo>
                  <a:cubicBezTo>
                    <a:pt x="856090" y="658078"/>
                    <a:pt x="850484" y="650767"/>
                    <a:pt x="842878" y="648474"/>
                  </a:cubicBezTo>
                  <a:cubicBezTo>
                    <a:pt x="843192" y="647685"/>
                    <a:pt x="843463" y="646869"/>
                    <a:pt x="843772" y="646080"/>
                  </a:cubicBezTo>
                  <a:cubicBezTo>
                    <a:pt x="845984" y="647082"/>
                    <a:pt x="848415" y="647658"/>
                    <a:pt x="850984" y="647658"/>
                  </a:cubicBezTo>
                  <a:cubicBezTo>
                    <a:pt x="860850" y="647658"/>
                    <a:pt x="868855" y="639494"/>
                    <a:pt x="868855" y="629420"/>
                  </a:cubicBezTo>
                  <a:cubicBezTo>
                    <a:pt x="868855" y="620967"/>
                    <a:pt x="863191" y="613923"/>
                    <a:pt x="855542" y="611854"/>
                  </a:cubicBezTo>
                  <a:cubicBezTo>
                    <a:pt x="855968" y="610424"/>
                    <a:pt x="856351" y="608979"/>
                    <a:pt x="856766" y="607539"/>
                  </a:cubicBezTo>
                  <a:cubicBezTo>
                    <a:pt x="858898" y="608611"/>
                    <a:pt x="861244" y="609256"/>
                    <a:pt x="863749" y="609256"/>
                  </a:cubicBezTo>
                  <a:cubicBezTo>
                    <a:pt x="873265" y="609256"/>
                    <a:pt x="880977" y="600665"/>
                    <a:pt x="880977" y="590058"/>
                  </a:cubicBezTo>
                  <a:cubicBezTo>
                    <a:pt x="880977" y="580187"/>
                    <a:pt x="874265" y="572183"/>
                    <a:pt x="865664" y="571100"/>
                  </a:cubicBezTo>
                  <a:cubicBezTo>
                    <a:pt x="866084" y="569031"/>
                    <a:pt x="866494" y="566962"/>
                    <a:pt x="866887" y="564882"/>
                  </a:cubicBezTo>
                  <a:cubicBezTo>
                    <a:pt x="868425" y="565389"/>
                    <a:pt x="870026" y="565735"/>
                    <a:pt x="871722" y="565735"/>
                  </a:cubicBezTo>
                  <a:cubicBezTo>
                    <a:pt x="881062" y="565735"/>
                    <a:pt x="888636" y="557571"/>
                    <a:pt x="888636" y="547497"/>
                  </a:cubicBezTo>
                  <a:cubicBezTo>
                    <a:pt x="888636" y="538570"/>
                    <a:pt x="882679" y="531163"/>
                    <a:pt x="874818" y="529595"/>
                  </a:cubicBezTo>
                  <a:cubicBezTo>
                    <a:pt x="875079" y="528144"/>
                    <a:pt x="875227" y="526640"/>
                    <a:pt x="875227" y="525099"/>
                  </a:cubicBezTo>
                  <a:cubicBezTo>
                    <a:pt x="875227" y="522438"/>
                    <a:pt x="874738" y="519926"/>
                    <a:pt x="874004" y="517543"/>
                  </a:cubicBezTo>
                  <a:cubicBezTo>
                    <a:pt x="874626" y="517617"/>
                    <a:pt x="875227" y="517740"/>
                    <a:pt x="875871" y="517740"/>
                  </a:cubicBezTo>
                  <a:cubicBezTo>
                    <a:pt x="885392" y="517740"/>
                    <a:pt x="893104" y="509575"/>
                    <a:pt x="893104" y="499502"/>
                  </a:cubicBezTo>
                  <a:cubicBezTo>
                    <a:pt x="893104" y="489428"/>
                    <a:pt x="885392" y="481264"/>
                    <a:pt x="875871" y="481264"/>
                  </a:cubicBezTo>
                  <a:cubicBezTo>
                    <a:pt x="875557" y="481264"/>
                    <a:pt x="875259" y="481322"/>
                    <a:pt x="874956" y="481365"/>
                  </a:cubicBezTo>
                  <a:cubicBezTo>
                    <a:pt x="874962" y="480752"/>
                    <a:pt x="874999" y="480144"/>
                    <a:pt x="874999" y="479530"/>
                  </a:cubicBezTo>
                  <a:cubicBezTo>
                    <a:pt x="875132" y="478528"/>
                    <a:pt x="875233" y="477509"/>
                    <a:pt x="875233" y="476464"/>
                  </a:cubicBezTo>
                  <a:cubicBezTo>
                    <a:pt x="875233" y="475792"/>
                    <a:pt x="875105" y="475152"/>
                    <a:pt x="875052" y="474496"/>
                  </a:cubicBezTo>
                  <a:cubicBezTo>
                    <a:pt x="876148" y="474720"/>
                    <a:pt x="877270" y="474859"/>
                    <a:pt x="878429" y="474859"/>
                  </a:cubicBezTo>
                  <a:cubicBezTo>
                    <a:pt x="888360" y="474891"/>
                    <a:pt x="896359" y="466300"/>
                    <a:pt x="896359" y="455693"/>
                  </a:cubicBezTo>
                  <a:close/>
                  <a:moveTo>
                    <a:pt x="34704" y="373509"/>
                  </a:moveTo>
                  <a:cubicBezTo>
                    <a:pt x="34704" y="373663"/>
                    <a:pt x="34741" y="373807"/>
                    <a:pt x="34746" y="373957"/>
                  </a:cubicBezTo>
                  <a:cubicBezTo>
                    <a:pt x="34427" y="373759"/>
                    <a:pt x="34103" y="373589"/>
                    <a:pt x="33773" y="373407"/>
                  </a:cubicBezTo>
                  <a:cubicBezTo>
                    <a:pt x="34076" y="373471"/>
                    <a:pt x="34401" y="373466"/>
                    <a:pt x="34704" y="373509"/>
                  </a:cubicBezTo>
                  <a:close/>
                  <a:moveTo>
                    <a:pt x="369709" y="922655"/>
                  </a:moveTo>
                  <a:cubicBezTo>
                    <a:pt x="369667" y="921695"/>
                    <a:pt x="369613" y="920752"/>
                    <a:pt x="369438" y="919834"/>
                  </a:cubicBezTo>
                  <a:cubicBezTo>
                    <a:pt x="369927" y="919994"/>
                    <a:pt x="370401" y="920208"/>
                    <a:pt x="370906" y="920336"/>
                  </a:cubicBezTo>
                  <a:cubicBezTo>
                    <a:pt x="370443" y="921061"/>
                    <a:pt x="370076" y="921861"/>
                    <a:pt x="369709" y="922655"/>
                  </a:cubicBezTo>
                  <a:close/>
                  <a:moveTo>
                    <a:pt x="718825" y="122578"/>
                  </a:moveTo>
                  <a:cubicBezTo>
                    <a:pt x="717921" y="124599"/>
                    <a:pt x="717411" y="126845"/>
                    <a:pt x="717198" y="129191"/>
                  </a:cubicBezTo>
                  <a:cubicBezTo>
                    <a:pt x="716038" y="128199"/>
                    <a:pt x="714847" y="127250"/>
                    <a:pt x="713671" y="126274"/>
                  </a:cubicBezTo>
                  <a:cubicBezTo>
                    <a:pt x="715586" y="125341"/>
                    <a:pt x="717347" y="124114"/>
                    <a:pt x="718825" y="122578"/>
                  </a:cubicBezTo>
                  <a:close/>
                  <a:moveTo>
                    <a:pt x="594087" y="47450"/>
                  </a:moveTo>
                  <a:cubicBezTo>
                    <a:pt x="593948" y="48383"/>
                    <a:pt x="593815" y="49321"/>
                    <a:pt x="593815" y="50292"/>
                  </a:cubicBezTo>
                  <a:cubicBezTo>
                    <a:pt x="593815" y="52158"/>
                    <a:pt x="594156" y="53924"/>
                    <a:pt x="594645" y="55614"/>
                  </a:cubicBezTo>
                  <a:cubicBezTo>
                    <a:pt x="594432" y="55715"/>
                    <a:pt x="594241" y="55854"/>
                    <a:pt x="594028" y="55961"/>
                  </a:cubicBezTo>
                  <a:cubicBezTo>
                    <a:pt x="591810" y="55118"/>
                    <a:pt x="589555" y="54372"/>
                    <a:pt x="587321" y="53572"/>
                  </a:cubicBezTo>
                  <a:cubicBezTo>
                    <a:pt x="590060" y="52132"/>
                    <a:pt x="592411" y="50068"/>
                    <a:pt x="594087" y="47450"/>
                  </a:cubicBezTo>
                  <a:close/>
                  <a:moveTo>
                    <a:pt x="561546" y="34694"/>
                  </a:moveTo>
                  <a:cubicBezTo>
                    <a:pt x="561407" y="35611"/>
                    <a:pt x="561269" y="36539"/>
                    <a:pt x="561269" y="37493"/>
                  </a:cubicBezTo>
                  <a:cubicBezTo>
                    <a:pt x="561269" y="37664"/>
                    <a:pt x="561317" y="37824"/>
                    <a:pt x="561322" y="37995"/>
                  </a:cubicBezTo>
                  <a:cubicBezTo>
                    <a:pt x="560971" y="37963"/>
                    <a:pt x="560626" y="37888"/>
                    <a:pt x="560274" y="37877"/>
                  </a:cubicBezTo>
                  <a:cubicBezTo>
                    <a:pt x="560785" y="36864"/>
                    <a:pt x="561211" y="35808"/>
                    <a:pt x="561546" y="34694"/>
                  </a:cubicBezTo>
                  <a:close/>
                  <a:moveTo>
                    <a:pt x="488336" y="30950"/>
                  </a:moveTo>
                  <a:cubicBezTo>
                    <a:pt x="489576" y="29371"/>
                    <a:pt x="490565" y="27601"/>
                    <a:pt x="491246" y="25649"/>
                  </a:cubicBezTo>
                  <a:cubicBezTo>
                    <a:pt x="491448" y="27846"/>
                    <a:pt x="492097" y="29867"/>
                    <a:pt x="492921" y="31776"/>
                  </a:cubicBezTo>
                  <a:cubicBezTo>
                    <a:pt x="491544" y="31632"/>
                    <a:pt x="490150" y="31574"/>
                    <a:pt x="488773" y="31440"/>
                  </a:cubicBezTo>
                  <a:cubicBezTo>
                    <a:pt x="488613" y="31291"/>
                    <a:pt x="488496" y="31099"/>
                    <a:pt x="488336" y="30950"/>
                  </a:cubicBezTo>
                  <a:close/>
                  <a:moveTo>
                    <a:pt x="387363" y="28545"/>
                  </a:moveTo>
                  <a:cubicBezTo>
                    <a:pt x="387410" y="28657"/>
                    <a:pt x="387474" y="28763"/>
                    <a:pt x="387522" y="28875"/>
                  </a:cubicBezTo>
                  <a:cubicBezTo>
                    <a:pt x="387453" y="28875"/>
                    <a:pt x="387394" y="28891"/>
                    <a:pt x="387331" y="28897"/>
                  </a:cubicBezTo>
                  <a:cubicBezTo>
                    <a:pt x="387347" y="28779"/>
                    <a:pt x="387347" y="28657"/>
                    <a:pt x="387363" y="28545"/>
                  </a:cubicBezTo>
                  <a:close/>
                  <a:moveTo>
                    <a:pt x="222578" y="94485"/>
                  </a:moveTo>
                  <a:cubicBezTo>
                    <a:pt x="222269" y="94538"/>
                    <a:pt x="221945" y="94528"/>
                    <a:pt x="221647" y="94597"/>
                  </a:cubicBezTo>
                  <a:cubicBezTo>
                    <a:pt x="221472" y="94165"/>
                    <a:pt x="221237" y="93770"/>
                    <a:pt x="221030" y="93354"/>
                  </a:cubicBezTo>
                  <a:cubicBezTo>
                    <a:pt x="221530" y="93749"/>
                    <a:pt x="222030" y="94144"/>
                    <a:pt x="222578" y="94485"/>
                  </a:cubicBezTo>
                  <a:close/>
                  <a:moveTo>
                    <a:pt x="284022" y="57961"/>
                  </a:moveTo>
                  <a:cubicBezTo>
                    <a:pt x="284623" y="58782"/>
                    <a:pt x="285266" y="59560"/>
                    <a:pt x="285995" y="60264"/>
                  </a:cubicBezTo>
                  <a:cubicBezTo>
                    <a:pt x="285218" y="61672"/>
                    <a:pt x="284591" y="63187"/>
                    <a:pt x="284102" y="64765"/>
                  </a:cubicBezTo>
                  <a:cubicBezTo>
                    <a:pt x="283990" y="64813"/>
                    <a:pt x="283889" y="64867"/>
                    <a:pt x="283782" y="64915"/>
                  </a:cubicBezTo>
                  <a:cubicBezTo>
                    <a:pt x="284086" y="63507"/>
                    <a:pt x="284261" y="62040"/>
                    <a:pt x="284261" y="60526"/>
                  </a:cubicBezTo>
                  <a:cubicBezTo>
                    <a:pt x="284261" y="59651"/>
                    <a:pt x="284128" y="58814"/>
                    <a:pt x="284022" y="57961"/>
                  </a:cubicBezTo>
                  <a:close/>
                  <a:moveTo>
                    <a:pt x="51352" y="644981"/>
                  </a:moveTo>
                  <a:cubicBezTo>
                    <a:pt x="52464" y="644277"/>
                    <a:pt x="53474" y="643434"/>
                    <a:pt x="54416" y="642507"/>
                  </a:cubicBezTo>
                  <a:cubicBezTo>
                    <a:pt x="54671" y="643173"/>
                    <a:pt x="54916" y="643845"/>
                    <a:pt x="55171" y="644512"/>
                  </a:cubicBezTo>
                  <a:cubicBezTo>
                    <a:pt x="53857" y="644538"/>
                    <a:pt x="52586" y="644693"/>
                    <a:pt x="51352" y="644981"/>
                  </a:cubicBezTo>
                  <a:close/>
                  <a:moveTo>
                    <a:pt x="271485" y="890840"/>
                  </a:moveTo>
                  <a:cubicBezTo>
                    <a:pt x="271863" y="889304"/>
                    <a:pt x="272134" y="887720"/>
                    <a:pt x="272134" y="886056"/>
                  </a:cubicBezTo>
                  <a:cubicBezTo>
                    <a:pt x="272134" y="885491"/>
                    <a:pt x="272065" y="884942"/>
                    <a:pt x="272017" y="884387"/>
                  </a:cubicBezTo>
                  <a:cubicBezTo>
                    <a:pt x="273315" y="885016"/>
                    <a:pt x="274618" y="885630"/>
                    <a:pt x="275921" y="886248"/>
                  </a:cubicBezTo>
                  <a:cubicBezTo>
                    <a:pt x="274203" y="887480"/>
                    <a:pt x="272692" y="889021"/>
                    <a:pt x="271485" y="890840"/>
                  </a:cubicBezTo>
                  <a:close/>
                  <a:moveTo>
                    <a:pt x="476576" y="928655"/>
                  </a:moveTo>
                  <a:cubicBezTo>
                    <a:pt x="476071" y="927188"/>
                    <a:pt x="475337" y="925860"/>
                    <a:pt x="474502" y="924596"/>
                  </a:cubicBezTo>
                  <a:cubicBezTo>
                    <a:pt x="475810" y="924517"/>
                    <a:pt x="477108" y="924373"/>
                    <a:pt x="478417" y="924282"/>
                  </a:cubicBezTo>
                  <a:cubicBezTo>
                    <a:pt x="477640" y="925636"/>
                    <a:pt x="477018" y="927103"/>
                    <a:pt x="476576" y="928655"/>
                  </a:cubicBezTo>
                  <a:close/>
                  <a:moveTo>
                    <a:pt x="546578" y="917728"/>
                  </a:moveTo>
                  <a:cubicBezTo>
                    <a:pt x="546584" y="917728"/>
                    <a:pt x="546584" y="917728"/>
                    <a:pt x="546589" y="917728"/>
                  </a:cubicBezTo>
                  <a:cubicBezTo>
                    <a:pt x="546823" y="917728"/>
                    <a:pt x="547036" y="917659"/>
                    <a:pt x="547270" y="917653"/>
                  </a:cubicBezTo>
                  <a:cubicBezTo>
                    <a:pt x="547264" y="917787"/>
                    <a:pt x="547227" y="917915"/>
                    <a:pt x="547227" y="918048"/>
                  </a:cubicBezTo>
                  <a:cubicBezTo>
                    <a:pt x="547227" y="918421"/>
                    <a:pt x="547312" y="918778"/>
                    <a:pt x="547334" y="919141"/>
                  </a:cubicBezTo>
                  <a:cubicBezTo>
                    <a:pt x="547100" y="918661"/>
                    <a:pt x="546850" y="918186"/>
                    <a:pt x="546578" y="917728"/>
                  </a:cubicBezTo>
                  <a:close/>
                  <a:moveTo>
                    <a:pt x="582183" y="903367"/>
                  </a:moveTo>
                  <a:cubicBezTo>
                    <a:pt x="581880" y="904694"/>
                    <a:pt x="581694" y="906065"/>
                    <a:pt x="581694" y="907489"/>
                  </a:cubicBezTo>
                  <a:cubicBezTo>
                    <a:pt x="581694" y="908459"/>
                    <a:pt x="581832" y="909382"/>
                    <a:pt x="581976" y="910310"/>
                  </a:cubicBezTo>
                  <a:cubicBezTo>
                    <a:pt x="581039" y="908155"/>
                    <a:pt x="579710" y="906236"/>
                    <a:pt x="578098" y="904614"/>
                  </a:cubicBezTo>
                  <a:cubicBezTo>
                    <a:pt x="579359" y="904198"/>
                    <a:pt x="580593" y="903708"/>
                    <a:pt x="581848" y="903281"/>
                  </a:cubicBezTo>
                  <a:cubicBezTo>
                    <a:pt x="581965" y="903297"/>
                    <a:pt x="582071" y="903345"/>
                    <a:pt x="582183" y="903367"/>
                  </a:cubicBezTo>
                  <a:close/>
                </a:path>
              </a:pathLst>
            </a:custGeom>
            <a:noFill/>
            <a:ln w="53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09" name="Free-form: Shape 2097">
              <a:extLst>
                <a:ext uri="{FF2B5EF4-FFF2-40B4-BE49-F238E27FC236}">
                  <a16:creationId xmlns:a16="http://schemas.microsoft.com/office/drawing/2014/main" id="{EA197B3F-452A-4351-0C77-466BA0EDB404}"/>
                </a:ext>
              </a:extLst>
            </p:cNvPr>
            <p:cNvSpPr/>
            <p:nvPr/>
          </p:nvSpPr>
          <p:spPr>
            <a:xfrm>
              <a:off x="7676010" y="-13257"/>
              <a:ext cx="715484" cy="820725"/>
            </a:xfrm>
            <a:custGeom>
              <a:avLst/>
              <a:gdLst>
                <a:gd name="connsiteX0" fmla="*/ 467363 w 715484"/>
                <a:gd name="connsiteY0" fmla="*/ 6443 h 820725"/>
                <a:gd name="connsiteX1" fmla="*/ 434449 w 715484"/>
                <a:gd name="connsiteY1" fmla="*/ 76836 h 820725"/>
                <a:gd name="connsiteX2" fmla="*/ 477830 w 715484"/>
                <a:gd name="connsiteY2" fmla="*/ 227221 h 820725"/>
                <a:gd name="connsiteX3" fmla="*/ 504760 w 715484"/>
                <a:gd name="connsiteY3" fmla="*/ 276817 h 820725"/>
                <a:gd name="connsiteX4" fmla="*/ 507754 w 715484"/>
                <a:gd name="connsiteY4" fmla="*/ 417603 h 820725"/>
                <a:gd name="connsiteX5" fmla="*/ 447917 w 715484"/>
                <a:gd name="connsiteY5" fmla="*/ 454399 h 820725"/>
                <a:gd name="connsiteX6" fmla="*/ 409020 w 715484"/>
                <a:gd name="connsiteY6" fmla="*/ 438401 h 820725"/>
                <a:gd name="connsiteX7" fmla="*/ 423982 w 715484"/>
                <a:gd name="connsiteY7" fmla="*/ 382406 h 820725"/>
                <a:gd name="connsiteX8" fmla="*/ 431460 w 715484"/>
                <a:gd name="connsiteY8" fmla="*/ 336011 h 820725"/>
                <a:gd name="connsiteX9" fmla="*/ 412014 w 715484"/>
                <a:gd name="connsiteY9" fmla="*/ 312013 h 820725"/>
                <a:gd name="connsiteX10" fmla="*/ 397052 w 715484"/>
                <a:gd name="connsiteY10" fmla="*/ 310413 h 820725"/>
                <a:gd name="connsiteX11" fmla="*/ 385085 w 715484"/>
                <a:gd name="connsiteY11" fmla="*/ 347210 h 820725"/>
                <a:gd name="connsiteX12" fmla="*/ 385085 w 715484"/>
                <a:gd name="connsiteY12" fmla="*/ 350410 h 820725"/>
                <a:gd name="connsiteX13" fmla="*/ 383590 w 715484"/>
                <a:gd name="connsiteY13" fmla="*/ 360009 h 820725"/>
                <a:gd name="connsiteX14" fmla="*/ 376112 w 715484"/>
                <a:gd name="connsiteY14" fmla="*/ 390406 h 820725"/>
                <a:gd name="connsiteX15" fmla="*/ 364144 w 715484"/>
                <a:gd name="connsiteY15" fmla="*/ 390406 h 820725"/>
                <a:gd name="connsiteX16" fmla="*/ 353671 w 715484"/>
                <a:gd name="connsiteY16" fmla="*/ 374407 h 820725"/>
                <a:gd name="connsiteX17" fmla="*/ 370128 w 715484"/>
                <a:gd name="connsiteY17" fmla="*/ 340810 h 820725"/>
                <a:gd name="connsiteX18" fmla="*/ 358160 w 715484"/>
                <a:gd name="connsiteY18" fmla="*/ 280016 h 820725"/>
                <a:gd name="connsiteX19" fmla="*/ 340209 w 715484"/>
                <a:gd name="connsiteY19" fmla="*/ 281616 h 820725"/>
                <a:gd name="connsiteX20" fmla="*/ 332731 w 715484"/>
                <a:gd name="connsiteY20" fmla="*/ 336011 h 820725"/>
                <a:gd name="connsiteX21" fmla="*/ 334225 w 715484"/>
                <a:gd name="connsiteY21" fmla="*/ 340810 h 820725"/>
                <a:gd name="connsiteX22" fmla="*/ 328242 w 715484"/>
                <a:gd name="connsiteY22" fmla="*/ 364808 h 820725"/>
                <a:gd name="connsiteX23" fmla="*/ 310290 w 715484"/>
                <a:gd name="connsiteY23" fmla="*/ 363208 h 820725"/>
                <a:gd name="connsiteX24" fmla="*/ 281866 w 715484"/>
                <a:gd name="connsiteY24" fmla="*/ 310413 h 820725"/>
                <a:gd name="connsiteX25" fmla="*/ 281866 w 715484"/>
                <a:gd name="connsiteY25" fmla="*/ 308814 h 820725"/>
                <a:gd name="connsiteX26" fmla="*/ 274388 w 715484"/>
                <a:gd name="connsiteY26" fmla="*/ 243220 h 820725"/>
                <a:gd name="connsiteX27" fmla="*/ 275882 w 715484"/>
                <a:gd name="connsiteY27" fmla="*/ 235221 h 820725"/>
                <a:gd name="connsiteX28" fmla="*/ 266904 w 715484"/>
                <a:gd name="connsiteY28" fmla="*/ 195225 h 820725"/>
                <a:gd name="connsiteX29" fmla="*/ 233991 w 715484"/>
                <a:gd name="connsiteY29" fmla="*/ 180826 h 820725"/>
                <a:gd name="connsiteX30" fmla="*/ 208561 w 715484"/>
                <a:gd name="connsiteY30" fmla="*/ 193625 h 820725"/>
                <a:gd name="connsiteX31" fmla="*/ 202577 w 715484"/>
                <a:gd name="connsiteY31" fmla="*/ 280016 h 820725"/>
                <a:gd name="connsiteX32" fmla="*/ 235491 w 715484"/>
                <a:gd name="connsiteY32" fmla="*/ 379207 h 820725"/>
                <a:gd name="connsiteX33" fmla="*/ 271393 w 715484"/>
                <a:gd name="connsiteY33" fmla="*/ 448000 h 820725"/>
                <a:gd name="connsiteX34" fmla="*/ 292339 w 715484"/>
                <a:gd name="connsiteY34" fmla="*/ 590386 h 820725"/>
                <a:gd name="connsiteX35" fmla="*/ 216045 w 715484"/>
                <a:gd name="connsiteY35" fmla="*/ 678378 h 820725"/>
                <a:gd name="connsiteX36" fmla="*/ 178648 w 715484"/>
                <a:gd name="connsiteY36" fmla="*/ 665579 h 820725"/>
                <a:gd name="connsiteX37" fmla="*/ 160696 w 715484"/>
                <a:gd name="connsiteY37" fmla="*/ 606385 h 820725"/>
                <a:gd name="connsiteX38" fmla="*/ 154713 w 715484"/>
                <a:gd name="connsiteY38" fmla="*/ 547190 h 820725"/>
                <a:gd name="connsiteX39" fmla="*/ 153218 w 715484"/>
                <a:gd name="connsiteY39" fmla="*/ 508794 h 820725"/>
                <a:gd name="connsiteX40" fmla="*/ 135267 w 715484"/>
                <a:gd name="connsiteY40" fmla="*/ 471998 h 820725"/>
                <a:gd name="connsiteX41" fmla="*/ 124794 w 715484"/>
                <a:gd name="connsiteY41" fmla="*/ 475203 h 820725"/>
                <a:gd name="connsiteX42" fmla="*/ 118810 w 715484"/>
                <a:gd name="connsiteY42" fmla="*/ 508800 h 820725"/>
                <a:gd name="connsiteX43" fmla="*/ 118810 w 715484"/>
                <a:gd name="connsiteY43" fmla="*/ 511999 h 820725"/>
                <a:gd name="connsiteX44" fmla="*/ 120305 w 715484"/>
                <a:gd name="connsiteY44" fmla="*/ 537597 h 820725"/>
                <a:gd name="connsiteX45" fmla="*/ 112826 w 715484"/>
                <a:gd name="connsiteY45" fmla="*/ 596796 h 820725"/>
                <a:gd name="connsiteX46" fmla="*/ 76924 w 715484"/>
                <a:gd name="connsiteY46" fmla="*/ 606395 h 820725"/>
                <a:gd name="connsiteX47" fmla="*/ 3624 w 715484"/>
                <a:gd name="connsiteY47" fmla="*/ 470409 h 820725"/>
                <a:gd name="connsiteX48" fmla="*/ 14097 w 715484"/>
                <a:gd name="connsiteY48" fmla="*/ 332822 h 820725"/>
                <a:gd name="connsiteX49" fmla="*/ 12602 w 715484"/>
                <a:gd name="connsiteY49" fmla="*/ 332822 h 820725"/>
                <a:gd name="connsiteX50" fmla="*/ 635 w 715484"/>
                <a:gd name="connsiteY50" fmla="*/ 468809 h 820725"/>
                <a:gd name="connsiteX51" fmla="*/ 79918 w 715484"/>
                <a:gd name="connsiteY51" fmla="*/ 611195 h 820725"/>
                <a:gd name="connsiteX52" fmla="*/ 115821 w 715484"/>
                <a:gd name="connsiteY52" fmla="*/ 601591 h 820725"/>
                <a:gd name="connsiteX53" fmla="*/ 126294 w 715484"/>
                <a:gd name="connsiteY53" fmla="*/ 537597 h 820725"/>
                <a:gd name="connsiteX54" fmla="*/ 124799 w 715484"/>
                <a:gd name="connsiteY54" fmla="*/ 513599 h 820725"/>
                <a:gd name="connsiteX55" fmla="*/ 124799 w 715484"/>
                <a:gd name="connsiteY55" fmla="*/ 508805 h 820725"/>
                <a:gd name="connsiteX56" fmla="*/ 130783 w 715484"/>
                <a:gd name="connsiteY56" fmla="*/ 480008 h 820725"/>
                <a:gd name="connsiteX57" fmla="*/ 133777 w 715484"/>
                <a:gd name="connsiteY57" fmla="*/ 478408 h 820725"/>
                <a:gd name="connsiteX58" fmla="*/ 147240 w 715484"/>
                <a:gd name="connsiteY58" fmla="*/ 507205 h 820725"/>
                <a:gd name="connsiteX59" fmla="*/ 150234 w 715484"/>
                <a:gd name="connsiteY59" fmla="*/ 545596 h 820725"/>
                <a:gd name="connsiteX60" fmla="*/ 148739 w 715484"/>
                <a:gd name="connsiteY60" fmla="*/ 609590 h 820725"/>
                <a:gd name="connsiteX61" fmla="*/ 175669 w 715484"/>
                <a:gd name="connsiteY61" fmla="*/ 670384 h 820725"/>
                <a:gd name="connsiteX62" fmla="*/ 214566 w 715484"/>
                <a:gd name="connsiteY62" fmla="*/ 683183 h 820725"/>
                <a:gd name="connsiteX63" fmla="*/ 298339 w 715484"/>
                <a:gd name="connsiteY63" fmla="*/ 591986 h 820725"/>
                <a:gd name="connsiteX64" fmla="*/ 280387 w 715484"/>
                <a:gd name="connsiteY64" fmla="*/ 443201 h 820725"/>
                <a:gd name="connsiteX65" fmla="*/ 254958 w 715484"/>
                <a:gd name="connsiteY65" fmla="*/ 366408 h 820725"/>
                <a:gd name="connsiteX66" fmla="*/ 213072 w 715484"/>
                <a:gd name="connsiteY66" fmla="*/ 278417 h 820725"/>
                <a:gd name="connsiteX67" fmla="*/ 214566 w 715484"/>
                <a:gd name="connsiteY67" fmla="*/ 196824 h 820725"/>
                <a:gd name="connsiteX68" fmla="*/ 232517 w 715484"/>
                <a:gd name="connsiteY68" fmla="*/ 187225 h 820725"/>
                <a:gd name="connsiteX69" fmla="*/ 259447 w 715484"/>
                <a:gd name="connsiteY69" fmla="*/ 203224 h 820725"/>
                <a:gd name="connsiteX70" fmla="*/ 259447 w 715484"/>
                <a:gd name="connsiteY70" fmla="*/ 240020 h 820725"/>
                <a:gd name="connsiteX71" fmla="*/ 257952 w 715484"/>
                <a:gd name="connsiteY71" fmla="*/ 249619 h 820725"/>
                <a:gd name="connsiteX72" fmla="*/ 271414 w 715484"/>
                <a:gd name="connsiteY72" fmla="*/ 312013 h 820725"/>
                <a:gd name="connsiteX73" fmla="*/ 271414 w 715484"/>
                <a:gd name="connsiteY73" fmla="*/ 313613 h 820725"/>
                <a:gd name="connsiteX74" fmla="*/ 305822 w 715484"/>
                <a:gd name="connsiteY74" fmla="*/ 372807 h 820725"/>
                <a:gd name="connsiteX75" fmla="*/ 334247 w 715484"/>
                <a:gd name="connsiteY75" fmla="*/ 372807 h 820725"/>
                <a:gd name="connsiteX76" fmla="*/ 344719 w 715484"/>
                <a:gd name="connsiteY76" fmla="*/ 339211 h 820725"/>
                <a:gd name="connsiteX77" fmla="*/ 343225 w 715484"/>
                <a:gd name="connsiteY77" fmla="*/ 334411 h 820725"/>
                <a:gd name="connsiteX78" fmla="*/ 343225 w 715484"/>
                <a:gd name="connsiteY78" fmla="*/ 286416 h 820725"/>
                <a:gd name="connsiteX79" fmla="*/ 353698 w 715484"/>
                <a:gd name="connsiteY79" fmla="*/ 286416 h 820725"/>
                <a:gd name="connsiteX80" fmla="*/ 353698 w 715484"/>
                <a:gd name="connsiteY80" fmla="*/ 337611 h 820725"/>
                <a:gd name="connsiteX81" fmla="*/ 346219 w 715484"/>
                <a:gd name="connsiteY81" fmla="*/ 374407 h 820725"/>
                <a:gd name="connsiteX82" fmla="*/ 361181 w 715484"/>
                <a:gd name="connsiteY82" fmla="*/ 398405 h 820725"/>
                <a:gd name="connsiteX83" fmla="*/ 379133 w 715484"/>
                <a:gd name="connsiteY83" fmla="*/ 398405 h 820725"/>
                <a:gd name="connsiteX84" fmla="*/ 394095 w 715484"/>
                <a:gd name="connsiteY84" fmla="*/ 360009 h 820725"/>
                <a:gd name="connsiteX85" fmla="*/ 395589 w 715484"/>
                <a:gd name="connsiteY85" fmla="*/ 352009 h 820725"/>
                <a:gd name="connsiteX86" fmla="*/ 395589 w 715484"/>
                <a:gd name="connsiteY86" fmla="*/ 347210 h 820725"/>
                <a:gd name="connsiteX87" fmla="*/ 401573 w 715484"/>
                <a:gd name="connsiteY87" fmla="*/ 316813 h 820725"/>
                <a:gd name="connsiteX88" fmla="*/ 407557 w 715484"/>
                <a:gd name="connsiteY88" fmla="*/ 316813 h 820725"/>
                <a:gd name="connsiteX89" fmla="*/ 418030 w 715484"/>
                <a:gd name="connsiteY89" fmla="*/ 339211 h 820725"/>
                <a:gd name="connsiteX90" fmla="*/ 407557 w 715484"/>
                <a:gd name="connsiteY90" fmla="*/ 376007 h 820725"/>
                <a:gd name="connsiteX91" fmla="*/ 403068 w 715484"/>
                <a:gd name="connsiteY91" fmla="*/ 438401 h 820725"/>
                <a:gd name="connsiteX92" fmla="*/ 452432 w 715484"/>
                <a:gd name="connsiteY92" fmla="*/ 486396 h 820725"/>
                <a:gd name="connsiteX93" fmla="*/ 524237 w 715484"/>
                <a:gd name="connsiteY93" fmla="*/ 430402 h 820725"/>
                <a:gd name="connsiteX94" fmla="*/ 513765 w 715484"/>
                <a:gd name="connsiteY94" fmla="*/ 275217 h 820725"/>
                <a:gd name="connsiteX95" fmla="*/ 486835 w 715484"/>
                <a:gd name="connsiteY95" fmla="*/ 228821 h 820725"/>
                <a:gd name="connsiteX96" fmla="*/ 458411 w 715484"/>
                <a:gd name="connsiteY96" fmla="*/ 83235 h 820725"/>
                <a:gd name="connsiteX97" fmla="*/ 473373 w 715484"/>
                <a:gd name="connsiteY97" fmla="*/ 12842 h 820725"/>
                <a:gd name="connsiteX98" fmla="*/ 497308 w 715484"/>
                <a:gd name="connsiteY98" fmla="*/ 11242 h 820725"/>
                <a:gd name="connsiteX99" fmla="*/ 625961 w 715484"/>
                <a:gd name="connsiteY99" fmla="*/ 136030 h 820725"/>
                <a:gd name="connsiteX100" fmla="*/ 655880 w 715484"/>
                <a:gd name="connsiteY100" fmla="*/ 278417 h 820725"/>
                <a:gd name="connsiteX101" fmla="*/ 621472 w 715484"/>
                <a:gd name="connsiteY101" fmla="*/ 398405 h 820725"/>
                <a:gd name="connsiteX102" fmla="*/ 591553 w 715484"/>
                <a:gd name="connsiteY102" fmla="*/ 497595 h 820725"/>
                <a:gd name="connsiteX103" fmla="*/ 567618 w 715484"/>
                <a:gd name="connsiteY103" fmla="*/ 609584 h 820725"/>
                <a:gd name="connsiteX104" fmla="*/ 593048 w 715484"/>
                <a:gd name="connsiteY104" fmla="*/ 620789 h 820725"/>
                <a:gd name="connsiteX105" fmla="*/ 630445 w 715484"/>
                <a:gd name="connsiteY105" fmla="*/ 603190 h 820725"/>
                <a:gd name="connsiteX106" fmla="*/ 681310 w 715484"/>
                <a:gd name="connsiteY106" fmla="*/ 590392 h 820725"/>
                <a:gd name="connsiteX107" fmla="*/ 693277 w 715484"/>
                <a:gd name="connsiteY107" fmla="*/ 617589 h 820725"/>
                <a:gd name="connsiteX108" fmla="*/ 628951 w 715484"/>
                <a:gd name="connsiteY108" fmla="*/ 678383 h 820725"/>
                <a:gd name="connsiteX109" fmla="*/ 624461 w 715484"/>
                <a:gd name="connsiteY109" fmla="*/ 683183 h 820725"/>
                <a:gd name="connsiteX110" fmla="*/ 593048 w 715484"/>
                <a:gd name="connsiteY110" fmla="*/ 734378 h 820725"/>
                <a:gd name="connsiteX111" fmla="*/ 616983 w 715484"/>
                <a:gd name="connsiteY111" fmla="*/ 743977 h 820725"/>
                <a:gd name="connsiteX112" fmla="*/ 636429 w 715484"/>
                <a:gd name="connsiteY112" fmla="*/ 737577 h 820725"/>
                <a:gd name="connsiteX113" fmla="*/ 667842 w 715484"/>
                <a:gd name="connsiteY113" fmla="*/ 718379 h 820725"/>
                <a:gd name="connsiteX114" fmla="*/ 696266 w 715484"/>
                <a:gd name="connsiteY114" fmla="*/ 694381 h 820725"/>
                <a:gd name="connsiteX115" fmla="*/ 705245 w 715484"/>
                <a:gd name="connsiteY115" fmla="*/ 702381 h 820725"/>
                <a:gd name="connsiteX116" fmla="*/ 673831 w 715484"/>
                <a:gd name="connsiteY116" fmla="*/ 734378 h 820725"/>
                <a:gd name="connsiteX117" fmla="*/ 652886 w 715484"/>
                <a:gd name="connsiteY117" fmla="*/ 763175 h 820725"/>
                <a:gd name="connsiteX118" fmla="*/ 652886 w 715484"/>
                <a:gd name="connsiteY118" fmla="*/ 763175 h 820725"/>
                <a:gd name="connsiteX119" fmla="*/ 654380 w 715484"/>
                <a:gd name="connsiteY119" fmla="*/ 769569 h 820725"/>
                <a:gd name="connsiteX120" fmla="*/ 682804 w 715484"/>
                <a:gd name="connsiteY120" fmla="*/ 769569 h 820725"/>
                <a:gd name="connsiteX121" fmla="*/ 697766 w 715484"/>
                <a:gd name="connsiteY121" fmla="*/ 767969 h 820725"/>
                <a:gd name="connsiteX122" fmla="*/ 691783 w 715484"/>
                <a:gd name="connsiteY122" fmla="*/ 779173 h 820725"/>
                <a:gd name="connsiteX123" fmla="*/ 684304 w 715484"/>
                <a:gd name="connsiteY123" fmla="*/ 798371 h 820725"/>
                <a:gd name="connsiteX124" fmla="*/ 709734 w 715484"/>
                <a:gd name="connsiteY124" fmla="*/ 796772 h 820725"/>
                <a:gd name="connsiteX125" fmla="*/ 712728 w 715484"/>
                <a:gd name="connsiteY125" fmla="*/ 804771 h 820725"/>
                <a:gd name="connsiteX126" fmla="*/ 699266 w 715484"/>
                <a:gd name="connsiteY126" fmla="*/ 820769 h 820725"/>
                <a:gd name="connsiteX127" fmla="*/ 699266 w 715484"/>
                <a:gd name="connsiteY127" fmla="*/ 820769 h 820725"/>
                <a:gd name="connsiteX128" fmla="*/ 715723 w 715484"/>
                <a:gd name="connsiteY128" fmla="*/ 798371 h 820725"/>
                <a:gd name="connsiteX129" fmla="*/ 706745 w 715484"/>
                <a:gd name="connsiteY129" fmla="*/ 795172 h 820725"/>
                <a:gd name="connsiteX130" fmla="*/ 685799 w 715484"/>
                <a:gd name="connsiteY130" fmla="*/ 796772 h 820725"/>
                <a:gd name="connsiteX131" fmla="*/ 691783 w 715484"/>
                <a:gd name="connsiteY131" fmla="*/ 782373 h 820725"/>
                <a:gd name="connsiteX132" fmla="*/ 699261 w 715484"/>
                <a:gd name="connsiteY132" fmla="*/ 766375 h 820725"/>
                <a:gd name="connsiteX133" fmla="*/ 678315 w 715484"/>
                <a:gd name="connsiteY133" fmla="*/ 767974 h 820725"/>
                <a:gd name="connsiteX134" fmla="*/ 657369 w 715484"/>
                <a:gd name="connsiteY134" fmla="*/ 764775 h 820725"/>
                <a:gd name="connsiteX135" fmla="*/ 678315 w 715484"/>
                <a:gd name="connsiteY135" fmla="*/ 737572 h 820725"/>
                <a:gd name="connsiteX136" fmla="*/ 709729 w 715484"/>
                <a:gd name="connsiteY136" fmla="*/ 702375 h 820725"/>
                <a:gd name="connsiteX137" fmla="*/ 708234 w 715484"/>
                <a:gd name="connsiteY137" fmla="*/ 695976 h 820725"/>
                <a:gd name="connsiteX138" fmla="*/ 708234 w 715484"/>
                <a:gd name="connsiteY138" fmla="*/ 694376 h 820725"/>
                <a:gd name="connsiteX139" fmla="*/ 708234 w 715484"/>
                <a:gd name="connsiteY139" fmla="*/ 694376 h 820725"/>
                <a:gd name="connsiteX140" fmla="*/ 699256 w 715484"/>
                <a:gd name="connsiteY140" fmla="*/ 687977 h 820725"/>
                <a:gd name="connsiteX141" fmla="*/ 676815 w 715484"/>
                <a:gd name="connsiteY141" fmla="*/ 697576 h 820725"/>
                <a:gd name="connsiteX142" fmla="*/ 658864 w 715484"/>
                <a:gd name="connsiteY142" fmla="*/ 711974 h 820725"/>
                <a:gd name="connsiteX143" fmla="*/ 639418 w 715484"/>
                <a:gd name="connsiteY143" fmla="*/ 727973 h 820725"/>
                <a:gd name="connsiteX144" fmla="*/ 615483 w 715484"/>
                <a:gd name="connsiteY144" fmla="*/ 737572 h 820725"/>
                <a:gd name="connsiteX145" fmla="*/ 599026 w 715484"/>
                <a:gd name="connsiteY145" fmla="*/ 731178 h 820725"/>
                <a:gd name="connsiteX146" fmla="*/ 630440 w 715484"/>
                <a:gd name="connsiteY146" fmla="*/ 692782 h 820725"/>
                <a:gd name="connsiteX147" fmla="*/ 634929 w 715484"/>
                <a:gd name="connsiteY147" fmla="*/ 689577 h 820725"/>
                <a:gd name="connsiteX148" fmla="*/ 700750 w 715484"/>
                <a:gd name="connsiteY148" fmla="*/ 619189 h 820725"/>
                <a:gd name="connsiteX149" fmla="*/ 687288 w 715484"/>
                <a:gd name="connsiteY149" fmla="*/ 583987 h 820725"/>
                <a:gd name="connsiteX150" fmla="*/ 625956 w 715484"/>
                <a:gd name="connsiteY150" fmla="*/ 593586 h 820725"/>
                <a:gd name="connsiteX151" fmla="*/ 593043 w 715484"/>
                <a:gd name="connsiteY151" fmla="*/ 609584 h 820725"/>
                <a:gd name="connsiteX152" fmla="*/ 575091 w 715484"/>
                <a:gd name="connsiteY152" fmla="*/ 603190 h 820725"/>
                <a:gd name="connsiteX153" fmla="*/ 608005 w 715484"/>
                <a:gd name="connsiteY153" fmla="*/ 503995 h 820725"/>
                <a:gd name="connsiteX154" fmla="*/ 649891 w 715484"/>
                <a:gd name="connsiteY154" fmla="*/ 408004 h 820725"/>
                <a:gd name="connsiteX155" fmla="*/ 670837 w 715484"/>
                <a:gd name="connsiteY155" fmla="*/ 273617 h 820725"/>
                <a:gd name="connsiteX156" fmla="*/ 500297 w 715484"/>
                <a:gd name="connsiteY156" fmla="*/ 1643 h 820725"/>
                <a:gd name="connsiteX157" fmla="*/ 467363 w 715484"/>
                <a:gd name="connsiteY157" fmla="*/ 6443 h 820725"/>
                <a:gd name="connsiteX158" fmla="*/ 467363 w 715484"/>
                <a:gd name="connsiteY158" fmla="*/ 6443 h 8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715484" h="820725">
                  <a:moveTo>
                    <a:pt x="467363" y="6443"/>
                  </a:moveTo>
                  <a:cubicBezTo>
                    <a:pt x="450906" y="16042"/>
                    <a:pt x="440433" y="40040"/>
                    <a:pt x="434449" y="76836"/>
                  </a:cubicBezTo>
                  <a:cubicBezTo>
                    <a:pt x="423976" y="139230"/>
                    <a:pt x="450906" y="184026"/>
                    <a:pt x="477830" y="227221"/>
                  </a:cubicBezTo>
                  <a:cubicBezTo>
                    <a:pt x="486808" y="243220"/>
                    <a:pt x="497276" y="259218"/>
                    <a:pt x="504760" y="276817"/>
                  </a:cubicBezTo>
                  <a:cubicBezTo>
                    <a:pt x="521216" y="313613"/>
                    <a:pt x="531689" y="371208"/>
                    <a:pt x="507754" y="417603"/>
                  </a:cubicBezTo>
                  <a:cubicBezTo>
                    <a:pt x="497281" y="438401"/>
                    <a:pt x="471852" y="454399"/>
                    <a:pt x="447917" y="454399"/>
                  </a:cubicBezTo>
                  <a:cubicBezTo>
                    <a:pt x="437444" y="454399"/>
                    <a:pt x="419492" y="455999"/>
                    <a:pt x="409020" y="438401"/>
                  </a:cubicBezTo>
                  <a:cubicBezTo>
                    <a:pt x="398547" y="419203"/>
                    <a:pt x="415003" y="400005"/>
                    <a:pt x="423982" y="382406"/>
                  </a:cubicBezTo>
                  <a:cubicBezTo>
                    <a:pt x="432960" y="366408"/>
                    <a:pt x="432960" y="352009"/>
                    <a:pt x="431460" y="336011"/>
                  </a:cubicBezTo>
                  <a:cubicBezTo>
                    <a:pt x="429965" y="328012"/>
                    <a:pt x="422482" y="318413"/>
                    <a:pt x="412014" y="312013"/>
                  </a:cubicBezTo>
                  <a:cubicBezTo>
                    <a:pt x="407525" y="310413"/>
                    <a:pt x="403036" y="308814"/>
                    <a:pt x="397052" y="310413"/>
                  </a:cubicBezTo>
                  <a:cubicBezTo>
                    <a:pt x="385085" y="316813"/>
                    <a:pt x="385085" y="334411"/>
                    <a:pt x="385085" y="347210"/>
                  </a:cubicBezTo>
                  <a:cubicBezTo>
                    <a:pt x="385085" y="350410"/>
                    <a:pt x="385085" y="350410"/>
                    <a:pt x="385085" y="350410"/>
                  </a:cubicBezTo>
                  <a:cubicBezTo>
                    <a:pt x="383590" y="360009"/>
                    <a:pt x="383590" y="360009"/>
                    <a:pt x="383590" y="360009"/>
                  </a:cubicBezTo>
                  <a:cubicBezTo>
                    <a:pt x="383590" y="372807"/>
                    <a:pt x="385085" y="387206"/>
                    <a:pt x="376112" y="390406"/>
                  </a:cubicBezTo>
                  <a:cubicBezTo>
                    <a:pt x="373117" y="392006"/>
                    <a:pt x="365639" y="392006"/>
                    <a:pt x="364144" y="390406"/>
                  </a:cubicBezTo>
                  <a:cubicBezTo>
                    <a:pt x="358160" y="388806"/>
                    <a:pt x="355166" y="382406"/>
                    <a:pt x="353671" y="374407"/>
                  </a:cubicBezTo>
                  <a:cubicBezTo>
                    <a:pt x="352177" y="369608"/>
                    <a:pt x="365639" y="353609"/>
                    <a:pt x="370128" y="340810"/>
                  </a:cubicBezTo>
                  <a:cubicBezTo>
                    <a:pt x="377606" y="316813"/>
                    <a:pt x="382095" y="291215"/>
                    <a:pt x="358160" y="280016"/>
                  </a:cubicBezTo>
                  <a:cubicBezTo>
                    <a:pt x="350682" y="276817"/>
                    <a:pt x="346193" y="278417"/>
                    <a:pt x="340209" y="281616"/>
                  </a:cubicBezTo>
                  <a:cubicBezTo>
                    <a:pt x="329736" y="291215"/>
                    <a:pt x="328242" y="312013"/>
                    <a:pt x="332731" y="336011"/>
                  </a:cubicBezTo>
                  <a:cubicBezTo>
                    <a:pt x="334225" y="340810"/>
                    <a:pt x="334225" y="340810"/>
                    <a:pt x="334225" y="340810"/>
                  </a:cubicBezTo>
                  <a:cubicBezTo>
                    <a:pt x="335720" y="352009"/>
                    <a:pt x="332731" y="360009"/>
                    <a:pt x="328242" y="364808"/>
                  </a:cubicBezTo>
                  <a:cubicBezTo>
                    <a:pt x="322258" y="368008"/>
                    <a:pt x="314779" y="366408"/>
                    <a:pt x="310290" y="363208"/>
                  </a:cubicBezTo>
                  <a:cubicBezTo>
                    <a:pt x="293834" y="353609"/>
                    <a:pt x="286355" y="329612"/>
                    <a:pt x="281866" y="310413"/>
                  </a:cubicBezTo>
                  <a:cubicBezTo>
                    <a:pt x="281866" y="308814"/>
                    <a:pt x="281866" y="308814"/>
                    <a:pt x="281866" y="308814"/>
                  </a:cubicBezTo>
                  <a:cubicBezTo>
                    <a:pt x="275882" y="286416"/>
                    <a:pt x="272888" y="265618"/>
                    <a:pt x="274388" y="243220"/>
                  </a:cubicBezTo>
                  <a:cubicBezTo>
                    <a:pt x="275882" y="235221"/>
                    <a:pt x="275882" y="235221"/>
                    <a:pt x="275882" y="235221"/>
                  </a:cubicBezTo>
                  <a:cubicBezTo>
                    <a:pt x="275882" y="220822"/>
                    <a:pt x="277377" y="208023"/>
                    <a:pt x="266904" y="195225"/>
                  </a:cubicBezTo>
                  <a:cubicBezTo>
                    <a:pt x="257926" y="185626"/>
                    <a:pt x="245958" y="180826"/>
                    <a:pt x="233991" y="180826"/>
                  </a:cubicBezTo>
                  <a:cubicBezTo>
                    <a:pt x="223518" y="180826"/>
                    <a:pt x="214545" y="185626"/>
                    <a:pt x="208561" y="193625"/>
                  </a:cubicBezTo>
                  <a:cubicBezTo>
                    <a:pt x="195099" y="211223"/>
                    <a:pt x="193599" y="240020"/>
                    <a:pt x="202577" y="280016"/>
                  </a:cubicBezTo>
                  <a:cubicBezTo>
                    <a:pt x="211556" y="315213"/>
                    <a:pt x="220529" y="347210"/>
                    <a:pt x="235491" y="379207"/>
                  </a:cubicBezTo>
                  <a:cubicBezTo>
                    <a:pt x="245964" y="401605"/>
                    <a:pt x="263915" y="424002"/>
                    <a:pt x="271393" y="448000"/>
                  </a:cubicBezTo>
                  <a:cubicBezTo>
                    <a:pt x="286355" y="491201"/>
                    <a:pt x="305801" y="543991"/>
                    <a:pt x="292339" y="590386"/>
                  </a:cubicBezTo>
                  <a:cubicBezTo>
                    <a:pt x="281866" y="630382"/>
                    <a:pt x="251947" y="675178"/>
                    <a:pt x="216045" y="678378"/>
                  </a:cubicBezTo>
                  <a:cubicBezTo>
                    <a:pt x="202583" y="678378"/>
                    <a:pt x="187621" y="673578"/>
                    <a:pt x="178648" y="665579"/>
                  </a:cubicBezTo>
                  <a:cubicBezTo>
                    <a:pt x="166680" y="654380"/>
                    <a:pt x="163686" y="630382"/>
                    <a:pt x="160696" y="606385"/>
                  </a:cubicBezTo>
                  <a:cubicBezTo>
                    <a:pt x="159202" y="587187"/>
                    <a:pt x="154713" y="564789"/>
                    <a:pt x="154713" y="547190"/>
                  </a:cubicBezTo>
                  <a:cubicBezTo>
                    <a:pt x="154713" y="532792"/>
                    <a:pt x="154713" y="518393"/>
                    <a:pt x="153218" y="508794"/>
                  </a:cubicBezTo>
                  <a:cubicBezTo>
                    <a:pt x="150223" y="484797"/>
                    <a:pt x="145740" y="473592"/>
                    <a:pt x="135267" y="471998"/>
                  </a:cubicBezTo>
                  <a:cubicBezTo>
                    <a:pt x="130778" y="471998"/>
                    <a:pt x="127788" y="471998"/>
                    <a:pt x="124794" y="475203"/>
                  </a:cubicBezTo>
                  <a:cubicBezTo>
                    <a:pt x="115816" y="483202"/>
                    <a:pt x="118810" y="499200"/>
                    <a:pt x="118810" y="508800"/>
                  </a:cubicBezTo>
                  <a:cubicBezTo>
                    <a:pt x="118810" y="511999"/>
                    <a:pt x="118810" y="511999"/>
                    <a:pt x="118810" y="511999"/>
                  </a:cubicBezTo>
                  <a:cubicBezTo>
                    <a:pt x="118810" y="519998"/>
                    <a:pt x="118810" y="529598"/>
                    <a:pt x="120305" y="537597"/>
                  </a:cubicBezTo>
                  <a:cubicBezTo>
                    <a:pt x="121799" y="559995"/>
                    <a:pt x="124794" y="585592"/>
                    <a:pt x="112826" y="596796"/>
                  </a:cubicBezTo>
                  <a:cubicBezTo>
                    <a:pt x="106843" y="603196"/>
                    <a:pt x="91881" y="607995"/>
                    <a:pt x="76924" y="606395"/>
                  </a:cubicBezTo>
                  <a:cubicBezTo>
                    <a:pt x="20075" y="598396"/>
                    <a:pt x="3624" y="516804"/>
                    <a:pt x="3624" y="470409"/>
                  </a:cubicBezTo>
                  <a:cubicBezTo>
                    <a:pt x="630" y="406415"/>
                    <a:pt x="12602" y="334422"/>
                    <a:pt x="14097" y="332822"/>
                  </a:cubicBezTo>
                  <a:cubicBezTo>
                    <a:pt x="12602" y="332822"/>
                    <a:pt x="12602" y="332822"/>
                    <a:pt x="12602" y="332822"/>
                  </a:cubicBezTo>
                  <a:cubicBezTo>
                    <a:pt x="12602" y="332822"/>
                    <a:pt x="-2360" y="403215"/>
                    <a:pt x="635" y="468809"/>
                  </a:cubicBezTo>
                  <a:cubicBezTo>
                    <a:pt x="635" y="534402"/>
                    <a:pt x="23075" y="603196"/>
                    <a:pt x="79918" y="611195"/>
                  </a:cubicBezTo>
                  <a:cubicBezTo>
                    <a:pt x="99364" y="612795"/>
                    <a:pt x="106848" y="609590"/>
                    <a:pt x="115821" y="601591"/>
                  </a:cubicBezTo>
                  <a:cubicBezTo>
                    <a:pt x="130783" y="587197"/>
                    <a:pt x="127788" y="563200"/>
                    <a:pt x="126294" y="537597"/>
                  </a:cubicBezTo>
                  <a:cubicBezTo>
                    <a:pt x="124799" y="527998"/>
                    <a:pt x="124799" y="519998"/>
                    <a:pt x="124799" y="513599"/>
                  </a:cubicBezTo>
                  <a:cubicBezTo>
                    <a:pt x="124799" y="508805"/>
                    <a:pt x="124799" y="508805"/>
                    <a:pt x="124799" y="508805"/>
                  </a:cubicBezTo>
                  <a:cubicBezTo>
                    <a:pt x="124799" y="502405"/>
                    <a:pt x="121805" y="484807"/>
                    <a:pt x="130783" y="480008"/>
                  </a:cubicBezTo>
                  <a:cubicBezTo>
                    <a:pt x="130783" y="480008"/>
                    <a:pt x="132278" y="478408"/>
                    <a:pt x="133777" y="478408"/>
                  </a:cubicBezTo>
                  <a:cubicBezTo>
                    <a:pt x="139761" y="480008"/>
                    <a:pt x="145745" y="491207"/>
                    <a:pt x="147240" y="507205"/>
                  </a:cubicBezTo>
                  <a:cubicBezTo>
                    <a:pt x="148734" y="516804"/>
                    <a:pt x="148734" y="531203"/>
                    <a:pt x="150234" y="545596"/>
                  </a:cubicBezTo>
                  <a:cubicBezTo>
                    <a:pt x="150234" y="566394"/>
                    <a:pt x="147240" y="588797"/>
                    <a:pt x="148739" y="609590"/>
                  </a:cubicBezTo>
                  <a:cubicBezTo>
                    <a:pt x="151734" y="633587"/>
                    <a:pt x="160707" y="655985"/>
                    <a:pt x="175669" y="670384"/>
                  </a:cubicBezTo>
                  <a:cubicBezTo>
                    <a:pt x="184647" y="679983"/>
                    <a:pt x="198109" y="684782"/>
                    <a:pt x="214566" y="683183"/>
                  </a:cubicBezTo>
                  <a:cubicBezTo>
                    <a:pt x="256452" y="679978"/>
                    <a:pt x="286371" y="635187"/>
                    <a:pt x="298339" y="591986"/>
                  </a:cubicBezTo>
                  <a:cubicBezTo>
                    <a:pt x="313301" y="542391"/>
                    <a:pt x="296844" y="489596"/>
                    <a:pt x="280387" y="443201"/>
                  </a:cubicBezTo>
                  <a:cubicBezTo>
                    <a:pt x="272909" y="420803"/>
                    <a:pt x="265425" y="388806"/>
                    <a:pt x="254958" y="366408"/>
                  </a:cubicBezTo>
                  <a:cubicBezTo>
                    <a:pt x="239996" y="336011"/>
                    <a:pt x="222044" y="312013"/>
                    <a:pt x="213072" y="278417"/>
                  </a:cubicBezTo>
                  <a:cubicBezTo>
                    <a:pt x="204093" y="240020"/>
                    <a:pt x="204093" y="211223"/>
                    <a:pt x="214566" y="196824"/>
                  </a:cubicBezTo>
                  <a:cubicBezTo>
                    <a:pt x="219055" y="190425"/>
                    <a:pt x="225039" y="187225"/>
                    <a:pt x="232517" y="187225"/>
                  </a:cubicBezTo>
                  <a:cubicBezTo>
                    <a:pt x="241496" y="187225"/>
                    <a:pt x="253463" y="195225"/>
                    <a:pt x="259447" y="203224"/>
                  </a:cubicBezTo>
                  <a:cubicBezTo>
                    <a:pt x="266925" y="211223"/>
                    <a:pt x="259447" y="227221"/>
                    <a:pt x="259447" y="240020"/>
                  </a:cubicBezTo>
                  <a:cubicBezTo>
                    <a:pt x="257952" y="249619"/>
                    <a:pt x="257952" y="249619"/>
                    <a:pt x="257952" y="249619"/>
                  </a:cubicBezTo>
                  <a:cubicBezTo>
                    <a:pt x="256458" y="273617"/>
                    <a:pt x="265431" y="289615"/>
                    <a:pt x="271414" y="312013"/>
                  </a:cubicBezTo>
                  <a:cubicBezTo>
                    <a:pt x="271414" y="313613"/>
                    <a:pt x="271414" y="313613"/>
                    <a:pt x="271414" y="313613"/>
                  </a:cubicBezTo>
                  <a:cubicBezTo>
                    <a:pt x="277398" y="334411"/>
                    <a:pt x="284877" y="361608"/>
                    <a:pt x="305822" y="372807"/>
                  </a:cubicBezTo>
                  <a:cubicBezTo>
                    <a:pt x="316295" y="379207"/>
                    <a:pt x="326768" y="379207"/>
                    <a:pt x="334247" y="372807"/>
                  </a:cubicBezTo>
                  <a:cubicBezTo>
                    <a:pt x="341725" y="366408"/>
                    <a:pt x="346214" y="355209"/>
                    <a:pt x="344719" y="339211"/>
                  </a:cubicBezTo>
                  <a:cubicBezTo>
                    <a:pt x="343225" y="334411"/>
                    <a:pt x="343225" y="334411"/>
                    <a:pt x="343225" y="334411"/>
                  </a:cubicBezTo>
                  <a:cubicBezTo>
                    <a:pt x="338736" y="305614"/>
                    <a:pt x="338736" y="289615"/>
                    <a:pt x="343225" y="286416"/>
                  </a:cubicBezTo>
                  <a:cubicBezTo>
                    <a:pt x="346219" y="283216"/>
                    <a:pt x="350703" y="284816"/>
                    <a:pt x="353698" y="286416"/>
                  </a:cubicBezTo>
                  <a:cubicBezTo>
                    <a:pt x="367160" y="292815"/>
                    <a:pt x="362676" y="312013"/>
                    <a:pt x="353698" y="337611"/>
                  </a:cubicBezTo>
                  <a:cubicBezTo>
                    <a:pt x="349209" y="352009"/>
                    <a:pt x="344719" y="364808"/>
                    <a:pt x="346219" y="374407"/>
                  </a:cubicBezTo>
                  <a:cubicBezTo>
                    <a:pt x="347719" y="384006"/>
                    <a:pt x="353698" y="393605"/>
                    <a:pt x="361181" y="398405"/>
                  </a:cubicBezTo>
                  <a:cubicBezTo>
                    <a:pt x="367165" y="401605"/>
                    <a:pt x="373149" y="401605"/>
                    <a:pt x="379133" y="398405"/>
                  </a:cubicBezTo>
                  <a:cubicBezTo>
                    <a:pt x="394095" y="392006"/>
                    <a:pt x="394095" y="372807"/>
                    <a:pt x="394095" y="360009"/>
                  </a:cubicBezTo>
                  <a:cubicBezTo>
                    <a:pt x="395589" y="352009"/>
                    <a:pt x="395589" y="352009"/>
                    <a:pt x="395589" y="352009"/>
                  </a:cubicBezTo>
                  <a:cubicBezTo>
                    <a:pt x="395589" y="347210"/>
                    <a:pt x="395589" y="347210"/>
                    <a:pt x="395589" y="347210"/>
                  </a:cubicBezTo>
                  <a:cubicBezTo>
                    <a:pt x="395589" y="340810"/>
                    <a:pt x="395589" y="318413"/>
                    <a:pt x="401573" y="316813"/>
                  </a:cubicBezTo>
                  <a:cubicBezTo>
                    <a:pt x="404568" y="315213"/>
                    <a:pt x="406062" y="316813"/>
                    <a:pt x="407557" y="316813"/>
                  </a:cubicBezTo>
                  <a:cubicBezTo>
                    <a:pt x="413541" y="321612"/>
                    <a:pt x="416535" y="331211"/>
                    <a:pt x="418030" y="339211"/>
                  </a:cubicBezTo>
                  <a:cubicBezTo>
                    <a:pt x="418030" y="352009"/>
                    <a:pt x="413541" y="363208"/>
                    <a:pt x="407557" y="376007"/>
                  </a:cubicBezTo>
                  <a:cubicBezTo>
                    <a:pt x="400079" y="393605"/>
                    <a:pt x="391100" y="414403"/>
                    <a:pt x="403068" y="438401"/>
                  </a:cubicBezTo>
                  <a:cubicBezTo>
                    <a:pt x="413541" y="455999"/>
                    <a:pt x="434481" y="487996"/>
                    <a:pt x="452432" y="486396"/>
                  </a:cubicBezTo>
                  <a:cubicBezTo>
                    <a:pt x="479362" y="486396"/>
                    <a:pt x="510775" y="455999"/>
                    <a:pt x="524237" y="430402"/>
                  </a:cubicBezTo>
                  <a:cubicBezTo>
                    <a:pt x="549667" y="380807"/>
                    <a:pt x="533216" y="315213"/>
                    <a:pt x="513765" y="275217"/>
                  </a:cubicBezTo>
                  <a:cubicBezTo>
                    <a:pt x="506286" y="259218"/>
                    <a:pt x="497308" y="246420"/>
                    <a:pt x="486835" y="228821"/>
                  </a:cubicBezTo>
                  <a:cubicBezTo>
                    <a:pt x="461405" y="185626"/>
                    <a:pt x="449438" y="140830"/>
                    <a:pt x="458411" y="83235"/>
                  </a:cubicBezTo>
                  <a:cubicBezTo>
                    <a:pt x="464395" y="49639"/>
                    <a:pt x="461405" y="22441"/>
                    <a:pt x="473373" y="12842"/>
                  </a:cubicBezTo>
                  <a:cubicBezTo>
                    <a:pt x="480851" y="9643"/>
                    <a:pt x="488335" y="8043"/>
                    <a:pt x="497308" y="11242"/>
                  </a:cubicBezTo>
                  <a:cubicBezTo>
                    <a:pt x="509275" y="14442"/>
                    <a:pt x="584075" y="54438"/>
                    <a:pt x="625961" y="136030"/>
                  </a:cubicBezTo>
                  <a:cubicBezTo>
                    <a:pt x="646907" y="174427"/>
                    <a:pt x="655880" y="227221"/>
                    <a:pt x="655880" y="278417"/>
                  </a:cubicBezTo>
                  <a:cubicBezTo>
                    <a:pt x="655880" y="321612"/>
                    <a:pt x="637929" y="356809"/>
                    <a:pt x="621472" y="398405"/>
                  </a:cubicBezTo>
                  <a:cubicBezTo>
                    <a:pt x="610999" y="430402"/>
                    <a:pt x="603521" y="468798"/>
                    <a:pt x="591553" y="497595"/>
                  </a:cubicBezTo>
                  <a:cubicBezTo>
                    <a:pt x="567618" y="556795"/>
                    <a:pt x="554156" y="588792"/>
                    <a:pt x="567618" y="609584"/>
                  </a:cubicBezTo>
                  <a:cubicBezTo>
                    <a:pt x="572108" y="615984"/>
                    <a:pt x="581081" y="620789"/>
                    <a:pt x="593048" y="620789"/>
                  </a:cubicBezTo>
                  <a:cubicBezTo>
                    <a:pt x="605016" y="619189"/>
                    <a:pt x="618478" y="611190"/>
                    <a:pt x="630445" y="603190"/>
                  </a:cubicBezTo>
                  <a:cubicBezTo>
                    <a:pt x="652886" y="588792"/>
                    <a:pt x="669342" y="577587"/>
                    <a:pt x="681310" y="590392"/>
                  </a:cubicBezTo>
                  <a:cubicBezTo>
                    <a:pt x="688788" y="599991"/>
                    <a:pt x="694772" y="609590"/>
                    <a:pt x="693277" y="617589"/>
                  </a:cubicBezTo>
                  <a:cubicBezTo>
                    <a:pt x="690283" y="639987"/>
                    <a:pt x="654380" y="663984"/>
                    <a:pt x="628951" y="678383"/>
                  </a:cubicBezTo>
                  <a:cubicBezTo>
                    <a:pt x="624461" y="683183"/>
                    <a:pt x="624461" y="683183"/>
                    <a:pt x="624461" y="683183"/>
                  </a:cubicBezTo>
                  <a:cubicBezTo>
                    <a:pt x="600526" y="697576"/>
                    <a:pt x="588559" y="718379"/>
                    <a:pt x="593048" y="734378"/>
                  </a:cubicBezTo>
                  <a:cubicBezTo>
                    <a:pt x="594543" y="739177"/>
                    <a:pt x="599032" y="747176"/>
                    <a:pt x="616983" y="743977"/>
                  </a:cubicBezTo>
                  <a:cubicBezTo>
                    <a:pt x="624461" y="743977"/>
                    <a:pt x="630445" y="740777"/>
                    <a:pt x="636429" y="737577"/>
                  </a:cubicBezTo>
                  <a:cubicBezTo>
                    <a:pt x="645407" y="731183"/>
                    <a:pt x="658869" y="724784"/>
                    <a:pt x="667842" y="718379"/>
                  </a:cubicBezTo>
                  <a:cubicBezTo>
                    <a:pt x="679810" y="707180"/>
                    <a:pt x="688788" y="694381"/>
                    <a:pt x="696266" y="694381"/>
                  </a:cubicBezTo>
                  <a:cubicBezTo>
                    <a:pt x="700756" y="694381"/>
                    <a:pt x="705245" y="694381"/>
                    <a:pt x="705245" y="702381"/>
                  </a:cubicBezTo>
                  <a:cubicBezTo>
                    <a:pt x="705245" y="710380"/>
                    <a:pt x="684299" y="724779"/>
                    <a:pt x="673831" y="734378"/>
                  </a:cubicBezTo>
                  <a:cubicBezTo>
                    <a:pt x="660369" y="747176"/>
                    <a:pt x="652886" y="755176"/>
                    <a:pt x="652886" y="763175"/>
                  </a:cubicBezTo>
                  <a:lnTo>
                    <a:pt x="652886" y="763175"/>
                  </a:lnTo>
                  <a:cubicBezTo>
                    <a:pt x="652886" y="766375"/>
                    <a:pt x="652886" y="767969"/>
                    <a:pt x="654380" y="769569"/>
                  </a:cubicBezTo>
                  <a:cubicBezTo>
                    <a:pt x="661859" y="777568"/>
                    <a:pt x="673826" y="774368"/>
                    <a:pt x="682804" y="769569"/>
                  </a:cubicBezTo>
                  <a:cubicBezTo>
                    <a:pt x="687294" y="767969"/>
                    <a:pt x="694772" y="764775"/>
                    <a:pt x="697766" y="767969"/>
                  </a:cubicBezTo>
                  <a:cubicBezTo>
                    <a:pt x="699261" y="771174"/>
                    <a:pt x="693277" y="777568"/>
                    <a:pt x="691783" y="779173"/>
                  </a:cubicBezTo>
                  <a:cubicBezTo>
                    <a:pt x="681310" y="787173"/>
                    <a:pt x="679815" y="795172"/>
                    <a:pt x="684304" y="798371"/>
                  </a:cubicBezTo>
                  <a:cubicBezTo>
                    <a:pt x="693283" y="806371"/>
                    <a:pt x="706745" y="798371"/>
                    <a:pt x="709734" y="796772"/>
                  </a:cubicBezTo>
                  <a:cubicBezTo>
                    <a:pt x="714223" y="795172"/>
                    <a:pt x="714223" y="799971"/>
                    <a:pt x="712728" y="804771"/>
                  </a:cubicBezTo>
                  <a:cubicBezTo>
                    <a:pt x="709734" y="811170"/>
                    <a:pt x="700761" y="819169"/>
                    <a:pt x="699266" y="820769"/>
                  </a:cubicBezTo>
                  <a:lnTo>
                    <a:pt x="699266" y="820769"/>
                  </a:lnTo>
                  <a:cubicBezTo>
                    <a:pt x="700761" y="819169"/>
                    <a:pt x="715723" y="811170"/>
                    <a:pt x="715723" y="798371"/>
                  </a:cubicBezTo>
                  <a:cubicBezTo>
                    <a:pt x="715723" y="793572"/>
                    <a:pt x="711234" y="791972"/>
                    <a:pt x="706745" y="795172"/>
                  </a:cubicBezTo>
                  <a:cubicBezTo>
                    <a:pt x="700761" y="798371"/>
                    <a:pt x="690288" y="799966"/>
                    <a:pt x="685799" y="796772"/>
                  </a:cubicBezTo>
                  <a:cubicBezTo>
                    <a:pt x="682804" y="791972"/>
                    <a:pt x="690288" y="783973"/>
                    <a:pt x="691783" y="782373"/>
                  </a:cubicBezTo>
                  <a:cubicBezTo>
                    <a:pt x="697766" y="777573"/>
                    <a:pt x="702256" y="769574"/>
                    <a:pt x="699261" y="766375"/>
                  </a:cubicBezTo>
                  <a:cubicBezTo>
                    <a:pt x="697766" y="763175"/>
                    <a:pt x="688788" y="763175"/>
                    <a:pt x="678315" y="767974"/>
                  </a:cubicBezTo>
                  <a:cubicBezTo>
                    <a:pt x="670837" y="771179"/>
                    <a:pt x="657369" y="771179"/>
                    <a:pt x="657369" y="764775"/>
                  </a:cubicBezTo>
                  <a:cubicBezTo>
                    <a:pt x="655875" y="756775"/>
                    <a:pt x="670832" y="743977"/>
                    <a:pt x="678315" y="737572"/>
                  </a:cubicBezTo>
                  <a:cubicBezTo>
                    <a:pt x="693277" y="724779"/>
                    <a:pt x="709729" y="715180"/>
                    <a:pt x="709729" y="702375"/>
                  </a:cubicBezTo>
                  <a:cubicBezTo>
                    <a:pt x="709729" y="700776"/>
                    <a:pt x="709729" y="697576"/>
                    <a:pt x="708234" y="695976"/>
                  </a:cubicBezTo>
                  <a:cubicBezTo>
                    <a:pt x="708234" y="694376"/>
                    <a:pt x="708234" y="694376"/>
                    <a:pt x="708234" y="694376"/>
                  </a:cubicBezTo>
                  <a:lnTo>
                    <a:pt x="708234" y="694376"/>
                  </a:lnTo>
                  <a:cubicBezTo>
                    <a:pt x="706739" y="691176"/>
                    <a:pt x="702250" y="689577"/>
                    <a:pt x="699256" y="687977"/>
                  </a:cubicBezTo>
                  <a:cubicBezTo>
                    <a:pt x="691777" y="686377"/>
                    <a:pt x="685794" y="691182"/>
                    <a:pt x="676815" y="697576"/>
                  </a:cubicBezTo>
                  <a:cubicBezTo>
                    <a:pt x="672326" y="702375"/>
                    <a:pt x="664848" y="707180"/>
                    <a:pt x="658864" y="711974"/>
                  </a:cubicBezTo>
                  <a:cubicBezTo>
                    <a:pt x="651386" y="716774"/>
                    <a:pt x="646897" y="723179"/>
                    <a:pt x="639418" y="727973"/>
                  </a:cubicBezTo>
                  <a:cubicBezTo>
                    <a:pt x="631940" y="732772"/>
                    <a:pt x="622961" y="737572"/>
                    <a:pt x="615483" y="737572"/>
                  </a:cubicBezTo>
                  <a:cubicBezTo>
                    <a:pt x="610994" y="739177"/>
                    <a:pt x="600521" y="737572"/>
                    <a:pt x="599026" y="731178"/>
                  </a:cubicBezTo>
                  <a:cubicBezTo>
                    <a:pt x="596032" y="721574"/>
                    <a:pt x="609499" y="705575"/>
                    <a:pt x="630440" y="692782"/>
                  </a:cubicBezTo>
                  <a:cubicBezTo>
                    <a:pt x="634929" y="689577"/>
                    <a:pt x="634929" y="689577"/>
                    <a:pt x="634929" y="689577"/>
                  </a:cubicBezTo>
                  <a:cubicBezTo>
                    <a:pt x="663353" y="671978"/>
                    <a:pt x="696261" y="646381"/>
                    <a:pt x="700750" y="619189"/>
                  </a:cubicBezTo>
                  <a:cubicBezTo>
                    <a:pt x="700750" y="606390"/>
                    <a:pt x="696261" y="595191"/>
                    <a:pt x="687288" y="583987"/>
                  </a:cubicBezTo>
                  <a:cubicBezTo>
                    <a:pt x="667842" y="564789"/>
                    <a:pt x="645402" y="580787"/>
                    <a:pt x="625956" y="593586"/>
                  </a:cubicBezTo>
                  <a:cubicBezTo>
                    <a:pt x="613988" y="601585"/>
                    <a:pt x="602021" y="607985"/>
                    <a:pt x="593043" y="609584"/>
                  </a:cubicBezTo>
                  <a:cubicBezTo>
                    <a:pt x="584064" y="609584"/>
                    <a:pt x="578081" y="606385"/>
                    <a:pt x="575091" y="603190"/>
                  </a:cubicBezTo>
                  <a:cubicBezTo>
                    <a:pt x="566113" y="587192"/>
                    <a:pt x="585564" y="556795"/>
                    <a:pt x="608005" y="503995"/>
                  </a:cubicBezTo>
                  <a:cubicBezTo>
                    <a:pt x="619972" y="475203"/>
                    <a:pt x="639418" y="441601"/>
                    <a:pt x="649891" y="408004"/>
                  </a:cubicBezTo>
                  <a:cubicBezTo>
                    <a:pt x="666348" y="363208"/>
                    <a:pt x="670837" y="318413"/>
                    <a:pt x="670837" y="273617"/>
                  </a:cubicBezTo>
                  <a:cubicBezTo>
                    <a:pt x="670837" y="110433"/>
                    <a:pt x="530216" y="11242"/>
                    <a:pt x="500297" y="1643"/>
                  </a:cubicBezTo>
                  <a:cubicBezTo>
                    <a:pt x="488308" y="-1556"/>
                    <a:pt x="476341" y="44"/>
                    <a:pt x="467363" y="6443"/>
                  </a:cubicBezTo>
                  <a:lnTo>
                    <a:pt x="467363" y="6443"/>
                  </a:lnTo>
                  <a:close/>
                </a:path>
              </a:pathLst>
            </a:custGeom>
            <a:solidFill>
              <a:srgbClr val="5A3366"/>
            </a:solidFill>
            <a:ln w="53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0" name="Free-form: Shape 2098">
              <a:extLst>
                <a:ext uri="{FF2B5EF4-FFF2-40B4-BE49-F238E27FC236}">
                  <a16:creationId xmlns:a16="http://schemas.microsoft.com/office/drawing/2014/main" id="{DABC6DA4-8B0C-E2C9-0C91-378A0C773797}"/>
                </a:ext>
              </a:extLst>
            </p:cNvPr>
            <p:cNvSpPr/>
            <p:nvPr/>
          </p:nvSpPr>
          <p:spPr>
            <a:xfrm>
              <a:off x="8380028" y="167530"/>
              <a:ext cx="146287" cy="226613"/>
            </a:xfrm>
            <a:custGeom>
              <a:avLst/>
              <a:gdLst>
                <a:gd name="connsiteX0" fmla="*/ 141429 w 146287"/>
                <a:gd name="connsiteY0" fmla="*/ 97638 h 226613"/>
                <a:gd name="connsiteX1" fmla="*/ 142913 w 146287"/>
                <a:gd name="connsiteY1" fmla="*/ 110437 h 226613"/>
                <a:gd name="connsiteX2" fmla="*/ 142913 w 146287"/>
                <a:gd name="connsiteY2" fmla="*/ 124836 h 226613"/>
                <a:gd name="connsiteX3" fmla="*/ 142913 w 146287"/>
                <a:gd name="connsiteY3" fmla="*/ 126436 h 226613"/>
                <a:gd name="connsiteX4" fmla="*/ 141429 w 146287"/>
                <a:gd name="connsiteY4" fmla="*/ 123236 h 226613"/>
                <a:gd name="connsiteX5" fmla="*/ 131020 w 146287"/>
                <a:gd name="connsiteY5" fmla="*/ 110437 h 226613"/>
                <a:gd name="connsiteX6" fmla="*/ 114659 w 146287"/>
                <a:gd name="connsiteY6" fmla="*/ 134435 h 226613"/>
                <a:gd name="connsiteX7" fmla="*/ 114659 w 146287"/>
                <a:gd name="connsiteY7" fmla="*/ 136035 h 226613"/>
                <a:gd name="connsiteX8" fmla="*/ 101272 w 146287"/>
                <a:gd name="connsiteY8" fmla="*/ 158432 h 226613"/>
                <a:gd name="connsiteX9" fmla="*/ 90863 w 146287"/>
                <a:gd name="connsiteY9" fmla="*/ 200028 h 226613"/>
                <a:gd name="connsiteX10" fmla="*/ 35833 w 146287"/>
                <a:gd name="connsiteY10" fmla="*/ 212822 h 226613"/>
                <a:gd name="connsiteX11" fmla="*/ 13526 w 146287"/>
                <a:gd name="connsiteY11" fmla="*/ 129630 h 226613"/>
                <a:gd name="connsiteX12" fmla="*/ 40296 w 146287"/>
                <a:gd name="connsiteY12" fmla="*/ 73635 h 226613"/>
                <a:gd name="connsiteX13" fmla="*/ 68555 w 146287"/>
                <a:gd name="connsiteY13" fmla="*/ 78435 h 226613"/>
                <a:gd name="connsiteX14" fmla="*/ 74507 w 146287"/>
                <a:gd name="connsiteY14" fmla="*/ 80035 h 226613"/>
                <a:gd name="connsiteX15" fmla="*/ 108713 w 146287"/>
                <a:gd name="connsiteY15" fmla="*/ 75235 h 226613"/>
                <a:gd name="connsiteX16" fmla="*/ 117638 w 146287"/>
                <a:gd name="connsiteY16" fmla="*/ 60837 h 226613"/>
                <a:gd name="connsiteX17" fmla="*/ 116149 w 146287"/>
                <a:gd name="connsiteY17" fmla="*/ 48043 h 226613"/>
                <a:gd name="connsiteX18" fmla="*/ 104256 w 146287"/>
                <a:gd name="connsiteY18" fmla="*/ 41644 h 226613"/>
                <a:gd name="connsiteX19" fmla="*/ 96820 w 146287"/>
                <a:gd name="connsiteY19" fmla="*/ 36844 h 226613"/>
                <a:gd name="connsiteX20" fmla="*/ 104256 w 146287"/>
                <a:gd name="connsiteY20" fmla="*/ 28845 h 226613"/>
                <a:gd name="connsiteX21" fmla="*/ 110202 w 146287"/>
                <a:gd name="connsiteY21" fmla="*/ 53 h 226613"/>
                <a:gd name="connsiteX22" fmla="*/ 110202 w 146287"/>
                <a:gd name="connsiteY22" fmla="*/ 53 h 226613"/>
                <a:gd name="connsiteX23" fmla="*/ 111691 w 146287"/>
                <a:gd name="connsiteY23" fmla="*/ 17651 h 226613"/>
                <a:gd name="connsiteX24" fmla="*/ 101277 w 146287"/>
                <a:gd name="connsiteY24" fmla="*/ 24051 h 226613"/>
                <a:gd name="connsiteX25" fmla="*/ 92352 w 146287"/>
                <a:gd name="connsiteY25" fmla="*/ 40049 h 226613"/>
                <a:gd name="connsiteX26" fmla="*/ 105740 w 146287"/>
                <a:gd name="connsiteY26" fmla="*/ 46449 h 226613"/>
                <a:gd name="connsiteX27" fmla="*/ 110202 w 146287"/>
                <a:gd name="connsiteY27" fmla="*/ 48048 h 226613"/>
                <a:gd name="connsiteX28" fmla="*/ 108718 w 146287"/>
                <a:gd name="connsiteY28" fmla="*/ 70446 h 226613"/>
                <a:gd name="connsiteX29" fmla="*/ 76002 w 146287"/>
                <a:gd name="connsiteY29" fmla="*/ 65647 h 226613"/>
                <a:gd name="connsiteX30" fmla="*/ 68566 w 146287"/>
                <a:gd name="connsiteY30" fmla="*/ 64047 h 226613"/>
                <a:gd name="connsiteX31" fmla="*/ 35849 w 146287"/>
                <a:gd name="connsiteY31" fmla="*/ 68841 h 226613"/>
                <a:gd name="connsiteX32" fmla="*/ 3133 w 146287"/>
                <a:gd name="connsiteY32" fmla="*/ 128041 h 226613"/>
                <a:gd name="connsiteX33" fmla="*/ 29903 w 146287"/>
                <a:gd name="connsiteY33" fmla="*/ 222432 h 226613"/>
                <a:gd name="connsiteX34" fmla="*/ 95341 w 146287"/>
                <a:gd name="connsiteY34" fmla="*/ 204833 h 226613"/>
                <a:gd name="connsiteX35" fmla="*/ 120627 w 146287"/>
                <a:gd name="connsiteY35" fmla="*/ 136045 h 226613"/>
                <a:gd name="connsiteX36" fmla="*/ 129547 w 146287"/>
                <a:gd name="connsiteY36" fmla="*/ 116842 h 226613"/>
                <a:gd name="connsiteX37" fmla="*/ 136983 w 146287"/>
                <a:gd name="connsiteY37" fmla="*/ 123241 h 226613"/>
                <a:gd name="connsiteX38" fmla="*/ 142929 w 146287"/>
                <a:gd name="connsiteY38" fmla="*/ 132840 h 226613"/>
                <a:gd name="connsiteX39" fmla="*/ 144419 w 146287"/>
                <a:gd name="connsiteY39" fmla="*/ 108843 h 226613"/>
                <a:gd name="connsiteX40" fmla="*/ 144419 w 146287"/>
                <a:gd name="connsiteY40" fmla="*/ 94444 h 22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6287" h="226613">
                  <a:moveTo>
                    <a:pt x="141429" y="97638"/>
                  </a:moveTo>
                  <a:cubicBezTo>
                    <a:pt x="141429" y="102438"/>
                    <a:pt x="141429" y="105638"/>
                    <a:pt x="142913" y="110437"/>
                  </a:cubicBezTo>
                  <a:cubicBezTo>
                    <a:pt x="142913" y="113637"/>
                    <a:pt x="142913" y="120036"/>
                    <a:pt x="142913" y="124836"/>
                  </a:cubicBezTo>
                  <a:cubicBezTo>
                    <a:pt x="142913" y="124836"/>
                    <a:pt x="142913" y="124836"/>
                    <a:pt x="142913" y="126436"/>
                  </a:cubicBezTo>
                  <a:cubicBezTo>
                    <a:pt x="142913" y="124836"/>
                    <a:pt x="141429" y="124836"/>
                    <a:pt x="141429" y="123236"/>
                  </a:cubicBezTo>
                  <a:cubicBezTo>
                    <a:pt x="141429" y="118436"/>
                    <a:pt x="139945" y="108837"/>
                    <a:pt x="131020" y="110437"/>
                  </a:cubicBezTo>
                  <a:cubicBezTo>
                    <a:pt x="123585" y="110437"/>
                    <a:pt x="119122" y="123236"/>
                    <a:pt x="114659" y="134435"/>
                  </a:cubicBezTo>
                  <a:lnTo>
                    <a:pt x="114659" y="136035"/>
                  </a:lnTo>
                  <a:cubicBezTo>
                    <a:pt x="101272" y="158432"/>
                    <a:pt x="101272" y="158432"/>
                    <a:pt x="101272" y="158432"/>
                  </a:cubicBezTo>
                  <a:cubicBezTo>
                    <a:pt x="96809" y="172831"/>
                    <a:pt x="99788" y="190429"/>
                    <a:pt x="90863" y="200028"/>
                  </a:cubicBezTo>
                  <a:cubicBezTo>
                    <a:pt x="78964" y="212822"/>
                    <a:pt x="50705" y="220821"/>
                    <a:pt x="35833" y="212822"/>
                  </a:cubicBezTo>
                  <a:cubicBezTo>
                    <a:pt x="12037" y="200028"/>
                    <a:pt x="7574" y="155227"/>
                    <a:pt x="13526" y="129630"/>
                  </a:cubicBezTo>
                  <a:cubicBezTo>
                    <a:pt x="19478" y="105632"/>
                    <a:pt x="29887" y="81635"/>
                    <a:pt x="40296" y="73635"/>
                  </a:cubicBezTo>
                  <a:cubicBezTo>
                    <a:pt x="47732" y="68836"/>
                    <a:pt x="58141" y="75235"/>
                    <a:pt x="68555" y="78435"/>
                  </a:cubicBezTo>
                  <a:cubicBezTo>
                    <a:pt x="74507" y="80035"/>
                    <a:pt x="74507" y="80035"/>
                    <a:pt x="74507" y="80035"/>
                  </a:cubicBezTo>
                  <a:cubicBezTo>
                    <a:pt x="84916" y="83234"/>
                    <a:pt x="98304" y="83234"/>
                    <a:pt x="108713" y="75235"/>
                  </a:cubicBezTo>
                  <a:cubicBezTo>
                    <a:pt x="113176" y="72035"/>
                    <a:pt x="117638" y="68836"/>
                    <a:pt x="117638" y="60837"/>
                  </a:cubicBezTo>
                  <a:cubicBezTo>
                    <a:pt x="117638" y="54437"/>
                    <a:pt x="117638" y="51237"/>
                    <a:pt x="116149" y="48043"/>
                  </a:cubicBezTo>
                  <a:cubicBezTo>
                    <a:pt x="111691" y="44838"/>
                    <a:pt x="107229" y="41644"/>
                    <a:pt x="104256" y="41644"/>
                  </a:cubicBezTo>
                  <a:cubicBezTo>
                    <a:pt x="98309" y="41644"/>
                    <a:pt x="96820" y="41644"/>
                    <a:pt x="96820" y="36844"/>
                  </a:cubicBezTo>
                  <a:cubicBezTo>
                    <a:pt x="96820" y="33645"/>
                    <a:pt x="98309" y="32050"/>
                    <a:pt x="104256" y="28845"/>
                  </a:cubicBezTo>
                  <a:cubicBezTo>
                    <a:pt x="111691" y="24051"/>
                    <a:pt x="119127" y="20846"/>
                    <a:pt x="110202" y="53"/>
                  </a:cubicBezTo>
                  <a:lnTo>
                    <a:pt x="110202" y="53"/>
                  </a:lnTo>
                  <a:cubicBezTo>
                    <a:pt x="113181" y="6452"/>
                    <a:pt x="114665" y="12847"/>
                    <a:pt x="111691" y="17651"/>
                  </a:cubicBezTo>
                  <a:cubicBezTo>
                    <a:pt x="110202" y="20851"/>
                    <a:pt x="105740" y="22451"/>
                    <a:pt x="101277" y="24051"/>
                  </a:cubicBezTo>
                  <a:cubicBezTo>
                    <a:pt x="96815" y="27250"/>
                    <a:pt x="90868" y="30450"/>
                    <a:pt x="92352" y="40049"/>
                  </a:cubicBezTo>
                  <a:cubicBezTo>
                    <a:pt x="93841" y="46449"/>
                    <a:pt x="99788" y="46449"/>
                    <a:pt x="105740" y="46449"/>
                  </a:cubicBezTo>
                  <a:cubicBezTo>
                    <a:pt x="107229" y="48048"/>
                    <a:pt x="110202" y="48048"/>
                    <a:pt x="110202" y="48048"/>
                  </a:cubicBezTo>
                  <a:cubicBezTo>
                    <a:pt x="110202" y="48048"/>
                    <a:pt x="120617" y="59247"/>
                    <a:pt x="108718" y="70446"/>
                  </a:cubicBezTo>
                  <a:cubicBezTo>
                    <a:pt x="102772" y="75246"/>
                    <a:pt x="84921" y="68846"/>
                    <a:pt x="76002" y="65647"/>
                  </a:cubicBezTo>
                  <a:cubicBezTo>
                    <a:pt x="68566" y="64047"/>
                    <a:pt x="68566" y="64047"/>
                    <a:pt x="68566" y="64047"/>
                  </a:cubicBezTo>
                  <a:cubicBezTo>
                    <a:pt x="56673" y="60842"/>
                    <a:pt x="44769" y="62447"/>
                    <a:pt x="35849" y="68841"/>
                  </a:cubicBezTo>
                  <a:cubicBezTo>
                    <a:pt x="22462" y="76840"/>
                    <a:pt x="9079" y="100838"/>
                    <a:pt x="3133" y="128041"/>
                  </a:cubicBezTo>
                  <a:cubicBezTo>
                    <a:pt x="-4303" y="158438"/>
                    <a:pt x="1649" y="208033"/>
                    <a:pt x="29903" y="222432"/>
                  </a:cubicBezTo>
                  <a:cubicBezTo>
                    <a:pt x="49237" y="233630"/>
                    <a:pt x="80470" y="220832"/>
                    <a:pt x="95341" y="204833"/>
                  </a:cubicBezTo>
                  <a:cubicBezTo>
                    <a:pt x="105750" y="193634"/>
                    <a:pt x="116159" y="147239"/>
                    <a:pt x="120627" y="136045"/>
                  </a:cubicBezTo>
                  <a:cubicBezTo>
                    <a:pt x="123600" y="126446"/>
                    <a:pt x="128058" y="118447"/>
                    <a:pt x="129547" y="116842"/>
                  </a:cubicBezTo>
                  <a:cubicBezTo>
                    <a:pt x="134010" y="113642"/>
                    <a:pt x="135499" y="121641"/>
                    <a:pt x="136983" y="123241"/>
                  </a:cubicBezTo>
                  <a:cubicBezTo>
                    <a:pt x="136983" y="128041"/>
                    <a:pt x="138467" y="132840"/>
                    <a:pt x="142929" y="132840"/>
                  </a:cubicBezTo>
                  <a:cubicBezTo>
                    <a:pt x="148881" y="131240"/>
                    <a:pt x="145908" y="123241"/>
                    <a:pt x="144419" y="108843"/>
                  </a:cubicBezTo>
                  <a:cubicBezTo>
                    <a:pt x="144419" y="100843"/>
                    <a:pt x="144419" y="94444"/>
                    <a:pt x="144419" y="94444"/>
                  </a:cubicBezTo>
                </a:path>
              </a:pathLst>
            </a:custGeom>
            <a:solidFill>
              <a:srgbClr val="5A3366"/>
            </a:solidFill>
            <a:ln w="53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11" name="Free-form: Shape 2099">
              <a:extLst>
                <a:ext uri="{FF2B5EF4-FFF2-40B4-BE49-F238E27FC236}">
                  <a16:creationId xmlns:a16="http://schemas.microsoft.com/office/drawing/2014/main" id="{F58C110A-5504-DE13-45F6-8C3F2728971D}"/>
                </a:ext>
              </a:extLst>
            </p:cNvPr>
            <p:cNvSpPr/>
            <p:nvPr/>
          </p:nvSpPr>
          <p:spPr>
            <a:xfrm>
              <a:off x="7809362" y="762666"/>
              <a:ext cx="179358" cy="124392"/>
            </a:xfrm>
            <a:custGeom>
              <a:avLst/>
              <a:gdLst>
                <a:gd name="connsiteX0" fmla="*/ 250 w 179358"/>
                <a:gd name="connsiteY0" fmla="*/ 8 h 124392"/>
                <a:gd name="connsiteX1" fmla="*/ 24164 w 179358"/>
                <a:gd name="connsiteY1" fmla="*/ 36895 h 124392"/>
                <a:gd name="connsiteX2" fmla="*/ 34626 w 179358"/>
                <a:gd name="connsiteY2" fmla="*/ 36895 h 124392"/>
                <a:gd name="connsiteX3" fmla="*/ 40604 w 179358"/>
                <a:gd name="connsiteY3" fmla="*/ 25670 h 124392"/>
                <a:gd name="connsiteX4" fmla="*/ 39110 w 179358"/>
                <a:gd name="connsiteY4" fmla="*/ 17649 h 124392"/>
                <a:gd name="connsiteX5" fmla="*/ 39110 w 179358"/>
                <a:gd name="connsiteY5" fmla="*/ 11239 h 124392"/>
                <a:gd name="connsiteX6" fmla="*/ 39110 w 179358"/>
                <a:gd name="connsiteY6" fmla="*/ 9634 h 124392"/>
                <a:gd name="connsiteX7" fmla="*/ 43594 w 179358"/>
                <a:gd name="connsiteY7" fmla="*/ 20854 h 124392"/>
                <a:gd name="connsiteX8" fmla="*/ 71996 w 179358"/>
                <a:gd name="connsiteY8" fmla="*/ 49726 h 124392"/>
                <a:gd name="connsiteX9" fmla="*/ 77970 w 179358"/>
                <a:gd name="connsiteY9" fmla="*/ 27270 h 124392"/>
                <a:gd name="connsiteX10" fmla="*/ 77970 w 179358"/>
                <a:gd name="connsiteY10" fmla="*/ 19249 h 124392"/>
                <a:gd name="connsiteX11" fmla="*/ 88437 w 179358"/>
                <a:gd name="connsiteY11" fmla="*/ 36895 h 124392"/>
                <a:gd name="connsiteX12" fmla="*/ 109362 w 179358"/>
                <a:gd name="connsiteY12" fmla="*/ 59347 h 124392"/>
                <a:gd name="connsiteX13" fmla="*/ 124313 w 179358"/>
                <a:gd name="connsiteY13" fmla="*/ 78587 h 124392"/>
                <a:gd name="connsiteX14" fmla="*/ 131781 w 179358"/>
                <a:gd name="connsiteY14" fmla="*/ 91418 h 124392"/>
                <a:gd name="connsiteX15" fmla="*/ 179608 w 179358"/>
                <a:gd name="connsiteY15" fmla="*/ 120285 h 124392"/>
                <a:gd name="connsiteX16" fmla="*/ 179608 w 179358"/>
                <a:gd name="connsiteY16" fmla="*/ 118679 h 124392"/>
                <a:gd name="connsiteX17" fmla="*/ 136265 w 179358"/>
                <a:gd name="connsiteY17" fmla="*/ 88208 h 124392"/>
                <a:gd name="connsiteX18" fmla="*/ 130291 w 179358"/>
                <a:gd name="connsiteY18" fmla="*/ 75377 h 124392"/>
                <a:gd name="connsiteX19" fmla="*/ 115340 w 179358"/>
                <a:gd name="connsiteY19" fmla="*/ 48121 h 124392"/>
                <a:gd name="connsiteX20" fmla="*/ 94416 w 179358"/>
                <a:gd name="connsiteY20" fmla="*/ 35290 h 124392"/>
                <a:gd name="connsiteX21" fmla="*/ 74986 w 179358"/>
                <a:gd name="connsiteY21" fmla="*/ 12839 h 124392"/>
                <a:gd name="connsiteX22" fmla="*/ 71996 w 179358"/>
                <a:gd name="connsiteY22" fmla="*/ 28875 h 124392"/>
                <a:gd name="connsiteX23" fmla="*/ 70502 w 179358"/>
                <a:gd name="connsiteY23" fmla="*/ 44916 h 124392"/>
                <a:gd name="connsiteX24" fmla="*/ 49572 w 179358"/>
                <a:gd name="connsiteY24" fmla="*/ 17649 h 124392"/>
                <a:gd name="connsiteX25" fmla="*/ 36126 w 179358"/>
                <a:gd name="connsiteY25" fmla="*/ 3219 h 124392"/>
                <a:gd name="connsiteX26" fmla="*/ 33131 w 179358"/>
                <a:gd name="connsiteY26" fmla="*/ 19254 h 124392"/>
                <a:gd name="connsiteX27" fmla="*/ 31637 w 179358"/>
                <a:gd name="connsiteY27" fmla="*/ 30480 h 124392"/>
                <a:gd name="connsiteX28" fmla="*/ 25664 w 179358"/>
                <a:gd name="connsiteY28" fmla="*/ 30480 h 124392"/>
                <a:gd name="connsiteX29" fmla="*/ 1750 w 179358"/>
                <a:gd name="connsiteY29" fmla="*/ 8 h 124392"/>
                <a:gd name="connsiteX30" fmla="*/ 250 w 179358"/>
                <a:gd name="connsiteY30" fmla="*/ 8 h 124392"/>
                <a:gd name="connsiteX31" fmla="*/ 250 w 179358"/>
                <a:gd name="connsiteY31" fmla="*/ 8 h 124392"/>
                <a:gd name="connsiteX32" fmla="*/ 250 w 179358"/>
                <a:gd name="connsiteY32" fmla="*/ 8 h 1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9358" h="124392">
                  <a:moveTo>
                    <a:pt x="250" y="8"/>
                  </a:moveTo>
                  <a:cubicBezTo>
                    <a:pt x="6228" y="16049"/>
                    <a:pt x="13701" y="32085"/>
                    <a:pt x="24164" y="36895"/>
                  </a:cubicBezTo>
                  <a:cubicBezTo>
                    <a:pt x="27153" y="38500"/>
                    <a:pt x="31631" y="38500"/>
                    <a:pt x="34626" y="36895"/>
                  </a:cubicBezTo>
                  <a:cubicBezTo>
                    <a:pt x="39110" y="35290"/>
                    <a:pt x="40604" y="30480"/>
                    <a:pt x="40604" y="25670"/>
                  </a:cubicBezTo>
                  <a:cubicBezTo>
                    <a:pt x="40604" y="22459"/>
                    <a:pt x="39110" y="19254"/>
                    <a:pt x="39110" y="17649"/>
                  </a:cubicBezTo>
                  <a:cubicBezTo>
                    <a:pt x="39110" y="14444"/>
                    <a:pt x="39110" y="12844"/>
                    <a:pt x="39110" y="11239"/>
                  </a:cubicBezTo>
                  <a:cubicBezTo>
                    <a:pt x="39110" y="9634"/>
                    <a:pt x="39110" y="9634"/>
                    <a:pt x="39110" y="9634"/>
                  </a:cubicBezTo>
                  <a:cubicBezTo>
                    <a:pt x="40604" y="12844"/>
                    <a:pt x="42104" y="17649"/>
                    <a:pt x="43594" y="20854"/>
                  </a:cubicBezTo>
                  <a:cubicBezTo>
                    <a:pt x="51067" y="35290"/>
                    <a:pt x="60040" y="54531"/>
                    <a:pt x="71996" y="49726"/>
                  </a:cubicBezTo>
                  <a:cubicBezTo>
                    <a:pt x="82459" y="46516"/>
                    <a:pt x="79464" y="33685"/>
                    <a:pt x="77970" y="27270"/>
                  </a:cubicBezTo>
                  <a:cubicBezTo>
                    <a:pt x="77970" y="24059"/>
                    <a:pt x="76480" y="20854"/>
                    <a:pt x="77970" y="19249"/>
                  </a:cubicBezTo>
                  <a:cubicBezTo>
                    <a:pt x="82459" y="17644"/>
                    <a:pt x="85443" y="27270"/>
                    <a:pt x="88437" y="36895"/>
                  </a:cubicBezTo>
                  <a:cubicBezTo>
                    <a:pt x="91426" y="48121"/>
                    <a:pt x="100394" y="52931"/>
                    <a:pt x="109362" y="59347"/>
                  </a:cubicBezTo>
                  <a:cubicBezTo>
                    <a:pt x="116835" y="62557"/>
                    <a:pt x="118335" y="67367"/>
                    <a:pt x="124313" y="78587"/>
                  </a:cubicBezTo>
                  <a:cubicBezTo>
                    <a:pt x="131781" y="91418"/>
                    <a:pt x="131781" y="91418"/>
                    <a:pt x="131781" y="91418"/>
                  </a:cubicBezTo>
                  <a:cubicBezTo>
                    <a:pt x="143738" y="113869"/>
                    <a:pt x="158689" y="133110"/>
                    <a:pt x="179608" y="120285"/>
                  </a:cubicBezTo>
                  <a:cubicBezTo>
                    <a:pt x="179608" y="118679"/>
                    <a:pt x="179608" y="118679"/>
                    <a:pt x="179608" y="118679"/>
                  </a:cubicBezTo>
                  <a:cubicBezTo>
                    <a:pt x="166157" y="128300"/>
                    <a:pt x="151211" y="115469"/>
                    <a:pt x="136265" y="88208"/>
                  </a:cubicBezTo>
                  <a:cubicBezTo>
                    <a:pt x="130291" y="75377"/>
                    <a:pt x="130291" y="75377"/>
                    <a:pt x="130291" y="75377"/>
                  </a:cubicBezTo>
                  <a:cubicBezTo>
                    <a:pt x="124313" y="64157"/>
                    <a:pt x="124313" y="52926"/>
                    <a:pt x="115340" y="48121"/>
                  </a:cubicBezTo>
                  <a:cubicBezTo>
                    <a:pt x="104878" y="41706"/>
                    <a:pt x="95910" y="43311"/>
                    <a:pt x="94416" y="35290"/>
                  </a:cubicBezTo>
                  <a:cubicBezTo>
                    <a:pt x="91421" y="24065"/>
                    <a:pt x="86943" y="9629"/>
                    <a:pt x="74986" y="12839"/>
                  </a:cubicBezTo>
                  <a:cubicBezTo>
                    <a:pt x="69007" y="14444"/>
                    <a:pt x="70502" y="22459"/>
                    <a:pt x="71996" y="28875"/>
                  </a:cubicBezTo>
                  <a:cubicBezTo>
                    <a:pt x="74986" y="38500"/>
                    <a:pt x="74986" y="43311"/>
                    <a:pt x="70502" y="44916"/>
                  </a:cubicBezTo>
                  <a:cubicBezTo>
                    <a:pt x="63029" y="46521"/>
                    <a:pt x="55550" y="28875"/>
                    <a:pt x="49572" y="17649"/>
                  </a:cubicBezTo>
                  <a:cubicBezTo>
                    <a:pt x="45088" y="6429"/>
                    <a:pt x="42104" y="8"/>
                    <a:pt x="36126" y="3219"/>
                  </a:cubicBezTo>
                  <a:cubicBezTo>
                    <a:pt x="31637" y="4824"/>
                    <a:pt x="31637" y="12844"/>
                    <a:pt x="33131" y="19254"/>
                  </a:cubicBezTo>
                  <a:cubicBezTo>
                    <a:pt x="34626" y="25670"/>
                    <a:pt x="34626" y="28880"/>
                    <a:pt x="31637" y="30480"/>
                  </a:cubicBezTo>
                  <a:cubicBezTo>
                    <a:pt x="30147" y="32085"/>
                    <a:pt x="28647" y="32085"/>
                    <a:pt x="25664" y="30480"/>
                  </a:cubicBezTo>
                  <a:cubicBezTo>
                    <a:pt x="18190" y="27270"/>
                    <a:pt x="7723" y="14444"/>
                    <a:pt x="1750" y="8"/>
                  </a:cubicBezTo>
                  <a:lnTo>
                    <a:pt x="250" y="8"/>
                  </a:lnTo>
                  <a:lnTo>
                    <a:pt x="250" y="8"/>
                  </a:lnTo>
                  <a:lnTo>
                    <a:pt x="250" y="8"/>
                  </a:lnTo>
                  <a:close/>
                </a:path>
              </a:pathLst>
            </a:custGeom>
            <a:solidFill>
              <a:srgbClr val="5A3366"/>
            </a:solidFill>
            <a:ln w="53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528" name="TextBox 527">
            <a:extLst>
              <a:ext uri="{FF2B5EF4-FFF2-40B4-BE49-F238E27FC236}">
                <a16:creationId xmlns:a16="http://schemas.microsoft.com/office/drawing/2014/main" id="{5106E95F-2F2C-4108-44C2-E5EC54C9EC7B}"/>
              </a:ext>
            </a:extLst>
          </p:cNvPr>
          <p:cNvSpPr txBox="1"/>
          <p:nvPr/>
        </p:nvSpPr>
        <p:spPr>
          <a:xfrm>
            <a:off x="6835915" y="3081108"/>
            <a:ext cx="758075" cy="223074"/>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6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0" cap="none" spc="0" normalizeH="0" baseline="0" noProof="0">
                <a:ln>
                  <a:noFill/>
                </a:ln>
                <a:solidFill>
                  <a:srgbClr val="585854"/>
                </a:solidFill>
                <a:effectLst/>
                <a:uLnTx/>
                <a:uFillTx/>
                <a:latin typeface="Aptos" panose="02110004020202020204"/>
                <a:ea typeface="ＭＳ Ｐゴシック" charset="0"/>
                <a:cs typeface="Arial"/>
                <a:sym typeface="Arial"/>
              </a:rPr>
              <a:t>VLDLs</a:t>
            </a:r>
          </a:p>
        </p:txBody>
      </p:sp>
      <p:sp>
        <p:nvSpPr>
          <p:cNvPr id="529" name="Oval 528">
            <a:extLst>
              <a:ext uri="{FF2B5EF4-FFF2-40B4-BE49-F238E27FC236}">
                <a16:creationId xmlns:a16="http://schemas.microsoft.com/office/drawing/2014/main" id="{0FAC0F07-54E9-1293-1C29-C9B04EE7ACB7}"/>
              </a:ext>
            </a:extLst>
          </p:cNvPr>
          <p:cNvSpPr/>
          <p:nvPr/>
        </p:nvSpPr>
        <p:spPr>
          <a:xfrm>
            <a:off x="6485206" y="3052807"/>
            <a:ext cx="58216" cy="64037"/>
          </a:xfrm>
          <a:prstGeom prst="ellipse">
            <a:avLst/>
          </a:prstGeom>
          <a:solidFill>
            <a:srgbClr val="F15922"/>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err="1">
              <a:ln>
                <a:noFill/>
              </a:ln>
              <a:solidFill>
                <a:srgbClr val="FFFFFF"/>
              </a:solidFill>
              <a:effectLst/>
              <a:uLnTx/>
              <a:uFillTx/>
              <a:latin typeface="Aptos" panose="02110004020202020204"/>
              <a:ea typeface="+mn-ea"/>
              <a:cs typeface="Arial"/>
              <a:sym typeface="Arial"/>
            </a:endParaRPr>
          </a:p>
        </p:txBody>
      </p:sp>
      <p:sp>
        <p:nvSpPr>
          <p:cNvPr id="530" name="TextBox 529">
            <a:extLst>
              <a:ext uri="{FF2B5EF4-FFF2-40B4-BE49-F238E27FC236}">
                <a16:creationId xmlns:a16="http://schemas.microsoft.com/office/drawing/2014/main" id="{B653956F-EE30-44BB-540C-003754058E79}"/>
              </a:ext>
            </a:extLst>
          </p:cNvPr>
          <p:cNvSpPr txBox="1"/>
          <p:nvPr/>
        </p:nvSpPr>
        <p:spPr>
          <a:xfrm>
            <a:off x="3214150" y="3085236"/>
            <a:ext cx="1383862" cy="223074"/>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6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600" b="1" i="0" u="none" strike="noStrike" kern="0" cap="none" spc="0" normalizeH="0" baseline="0" noProof="0">
                <a:ln>
                  <a:noFill/>
                </a:ln>
                <a:solidFill>
                  <a:srgbClr val="585854"/>
                </a:solidFill>
                <a:effectLst/>
                <a:uLnTx/>
                <a:uFillTx/>
                <a:latin typeface="Aptos" panose="02110004020202020204"/>
                <a:ea typeface="ＭＳ Ｐゴシック" charset="0"/>
                <a:cs typeface="Arial"/>
                <a:sym typeface="Arial"/>
              </a:rPr>
              <a:t>Chylomicrons</a:t>
            </a:r>
          </a:p>
        </p:txBody>
      </p:sp>
      <p:grpSp>
        <p:nvGrpSpPr>
          <p:cNvPr id="531" name="Graphic 82">
            <a:extLst>
              <a:ext uri="{FF2B5EF4-FFF2-40B4-BE49-F238E27FC236}">
                <a16:creationId xmlns:a16="http://schemas.microsoft.com/office/drawing/2014/main" id="{37A7ABFF-1E41-E54B-7791-1394C6E24AE7}"/>
              </a:ext>
            </a:extLst>
          </p:cNvPr>
          <p:cNvGrpSpPr/>
          <p:nvPr/>
        </p:nvGrpSpPr>
        <p:grpSpPr>
          <a:xfrm>
            <a:off x="6467380" y="3067027"/>
            <a:ext cx="276232" cy="271581"/>
            <a:chOff x="5506577" y="-331391"/>
            <a:chExt cx="878409" cy="938921"/>
          </a:xfrm>
          <a:effectLst>
            <a:outerShdw blurRad="50800" dist="38100" dir="5400000" algn="t" rotWithShape="0">
              <a:prstClr val="black">
                <a:alpha val="40000"/>
              </a:prstClr>
            </a:outerShdw>
          </a:effectLst>
        </p:grpSpPr>
        <p:sp>
          <p:nvSpPr>
            <p:cNvPr id="532" name="Free-form: Shape 2120">
              <a:extLst>
                <a:ext uri="{FF2B5EF4-FFF2-40B4-BE49-F238E27FC236}">
                  <a16:creationId xmlns:a16="http://schemas.microsoft.com/office/drawing/2014/main" id="{71988C14-745A-4C45-FE29-27D328F61B8D}"/>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33" name="Free-form: Shape 2121">
              <a:extLst>
                <a:ext uri="{FF2B5EF4-FFF2-40B4-BE49-F238E27FC236}">
                  <a16:creationId xmlns:a16="http://schemas.microsoft.com/office/drawing/2014/main" id="{4227D793-11E9-C988-F684-96E0B8DBD6E4}"/>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15922">
                <a:lumMod val="40000"/>
                <a:lumOff val="60000"/>
              </a:srgbClr>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534" name="Graphic 82">
              <a:extLst>
                <a:ext uri="{FF2B5EF4-FFF2-40B4-BE49-F238E27FC236}">
                  <a16:creationId xmlns:a16="http://schemas.microsoft.com/office/drawing/2014/main" id="{115DFD40-9E62-C894-7EA4-70F58077BBFA}"/>
                </a:ext>
              </a:extLst>
            </p:cNvPr>
            <p:cNvGrpSpPr/>
            <p:nvPr/>
          </p:nvGrpSpPr>
          <p:grpSpPr>
            <a:xfrm>
              <a:off x="5506587" y="-110353"/>
              <a:ext cx="878399" cy="717882"/>
              <a:chOff x="5506587" y="-110353"/>
              <a:chExt cx="878399" cy="717882"/>
            </a:xfrm>
            <a:solidFill>
              <a:srgbClr val="FEB913"/>
            </a:solidFill>
          </p:grpSpPr>
          <p:sp>
            <p:nvSpPr>
              <p:cNvPr id="539" name="Free-form: Shape 2127">
                <a:extLst>
                  <a:ext uri="{FF2B5EF4-FFF2-40B4-BE49-F238E27FC236}">
                    <a16:creationId xmlns:a16="http://schemas.microsoft.com/office/drawing/2014/main" id="{E0C56023-0091-534C-3220-5DF8E0890F8F}"/>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0" name="Free-form: Shape 2128">
                <a:extLst>
                  <a:ext uri="{FF2B5EF4-FFF2-40B4-BE49-F238E27FC236}">
                    <a16:creationId xmlns:a16="http://schemas.microsoft.com/office/drawing/2014/main" id="{BF65891F-9867-B65E-EDE8-A8B37975B811}"/>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1" name="Free-form: Shape 2129">
                <a:extLst>
                  <a:ext uri="{FF2B5EF4-FFF2-40B4-BE49-F238E27FC236}">
                    <a16:creationId xmlns:a16="http://schemas.microsoft.com/office/drawing/2014/main" id="{09A9DAEE-3A31-7A1C-7F13-2F3D53D089B3}"/>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2" name="Free-form: Shape 2130">
                <a:extLst>
                  <a:ext uri="{FF2B5EF4-FFF2-40B4-BE49-F238E27FC236}">
                    <a16:creationId xmlns:a16="http://schemas.microsoft.com/office/drawing/2014/main" id="{283182ED-22DD-44FB-AFC9-23DA607B79CF}"/>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3" name="Free-form: Shape 2131">
                <a:extLst>
                  <a:ext uri="{FF2B5EF4-FFF2-40B4-BE49-F238E27FC236}">
                    <a16:creationId xmlns:a16="http://schemas.microsoft.com/office/drawing/2014/main" id="{2510E271-DE60-0274-FF36-12163F6D56C8}"/>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4" name="Free-form: Shape 2132">
                <a:extLst>
                  <a:ext uri="{FF2B5EF4-FFF2-40B4-BE49-F238E27FC236}">
                    <a16:creationId xmlns:a16="http://schemas.microsoft.com/office/drawing/2014/main" id="{01DD2C1C-7636-6F97-8D49-B13BCBEDC65C}"/>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5" name="Free-form: Shape 2133">
                <a:extLst>
                  <a:ext uri="{FF2B5EF4-FFF2-40B4-BE49-F238E27FC236}">
                    <a16:creationId xmlns:a16="http://schemas.microsoft.com/office/drawing/2014/main" id="{8731AD88-8622-901B-66D6-A907BE671E5F}"/>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6" name="Free-form: Shape 2134">
                <a:extLst>
                  <a:ext uri="{FF2B5EF4-FFF2-40B4-BE49-F238E27FC236}">
                    <a16:creationId xmlns:a16="http://schemas.microsoft.com/office/drawing/2014/main" id="{F09C9920-1CCA-C3A2-1D57-6275672C5022}"/>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7" name="Free-form: Shape 2135">
                <a:extLst>
                  <a:ext uri="{FF2B5EF4-FFF2-40B4-BE49-F238E27FC236}">
                    <a16:creationId xmlns:a16="http://schemas.microsoft.com/office/drawing/2014/main" id="{35B35762-2A5C-60A7-852A-E15C75E41985}"/>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8" name="Free-form: Shape 2136">
                <a:extLst>
                  <a:ext uri="{FF2B5EF4-FFF2-40B4-BE49-F238E27FC236}">
                    <a16:creationId xmlns:a16="http://schemas.microsoft.com/office/drawing/2014/main" id="{2B1748A9-603A-8074-DCB3-2B68AC73EF04}"/>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49" name="Free-form: Shape 2137">
                <a:extLst>
                  <a:ext uri="{FF2B5EF4-FFF2-40B4-BE49-F238E27FC236}">
                    <a16:creationId xmlns:a16="http://schemas.microsoft.com/office/drawing/2014/main" id="{3288084A-1FA7-BBED-5690-CF94CEADE8B7}"/>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0" name="Free-form: Shape 2138">
                <a:extLst>
                  <a:ext uri="{FF2B5EF4-FFF2-40B4-BE49-F238E27FC236}">
                    <a16:creationId xmlns:a16="http://schemas.microsoft.com/office/drawing/2014/main" id="{7A3B4294-8CEC-1003-164C-7932E2C534D3}"/>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1" name="Free-form: Shape 2139">
                <a:extLst>
                  <a:ext uri="{FF2B5EF4-FFF2-40B4-BE49-F238E27FC236}">
                    <a16:creationId xmlns:a16="http://schemas.microsoft.com/office/drawing/2014/main" id="{D01C899E-3DDF-5758-8C47-2C17F797E68E}"/>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2" name="Free-form: Shape 2140">
                <a:extLst>
                  <a:ext uri="{FF2B5EF4-FFF2-40B4-BE49-F238E27FC236}">
                    <a16:creationId xmlns:a16="http://schemas.microsoft.com/office/drawing/2014/main" id="{85DF4D73-FF27-9B5B-9325-6C9F92E0978C}"/>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15922">
                  <a:lumMod val="60000"/>
                  <a:lumOff val="40000"/>
                </a:srgbClr>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3" name="Free-form: Shape 2141">
                <a:extLst>
                  <a:ext uri="{FF2B5EF4-FFF2-40B4-BE49-F238E27FC236}">
                    <a16:creationId xmlns:a16="http://schemas.microsoft.com/office/drawing/2014/main" id="{7764CBB0-5410-4FA3-6FDC-17C1AA0E8435}"/>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4" name="Free-form: Shape 2142">
                <a:extLst>
                  <a:ext uri="{FF2B5EF4-FFF2-40B4-BE49-F238E27FC236}">
                    <a16:creationId xmlns:a16="http://schemas.microsoft.com/office/drawing/2014/main" id="{B35B9990-4A71-E574-6176-F3D41F8DC02C}"/>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5" name="Free-form: Shape 2143">
                <a:extLst>
                  <a:ext uri="{FF2B5EF4-FFF2-40B4-BE49-F238E27FC236}">
                    <a16:creationId xmlns:a16="http://schemas.microsoft.com/office/drawing/2014/main" id="{F14095DC-57CC-3EAC-3A03-EDF8ABBC2065}"/>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6" name="Free-form: Shape 2144">
                <a:extLst>
                  <a:ext uri="{FF2B5EF4-FFF2-40B4-BE49-F238E27FC236}">
                    <a16:creationId xmlns:a16="http://schemas.microsoft.com/office/drawing/2014/main" id="{1C8E268B-9EB0-421B-36FD-8D1EEEE97F91}"/>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7" name="Free-form: Shape 2145">
                <a:extLst>
                  <a:ext uri="{FF2B5EF4-FFF2-40B4-BE49-F238E27FC236}">
                    <a16:creationId xmlns:a16="http://schemas.microsoft.com/office/drawing/2014/main" id="{EBA21A4C-D6EC-87D8-CCF0-7D12A7394262}"/>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8" name="Free-form: Shape 2146">
                <a:extLst>
                  <a:ext uri="{FF2B5EF4-FFF2-40B4-BE49-F238E27FC236}">
                    <a16:creationId xmlns:a16="http://schemas.microsoft.com/office/drawing/2014/main" id="{0B1F511C-C03E-1164-7D9C-B1357BD650F5}"/>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59" name="Free-form: Shape 2147">
                <a:extLst>
                  <a:ext uri="{FF2B5EF4-FFF2-40B4-BE49-F238E27FC236}">
                    <a16:creationId xmlns:a16="http://schemas.microsoft.com/office/drawing/2014/main" id="{A8005D2F-5B35-7EAA-A1AB-33D906094507}"/>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535" name="Free-form: Shape 2123">
              <a:extLst>
                <a:ext uri="{FF2B5EF4-FFF2-40B4-BE49-F238E27FC236}">
                  <a16:creationId xmlns:a16="http://schemas.microsoft.com/office/drawing/2014/main" id="{0A0FF061-F18F-826D-CE8F-446F0C54470C}"/>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no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36" name="Free-form: Shape 2124">
              <a:extLst>
                <a:ext uri="{FF2B5EF4-FFF2-40B4-BE49-F238E27FC236}">
                  <a16:creationId xmlns:a16="http://schemas.microsoft.com/office/drawing/2014/main" id="{C9912FB5-6200-E683-835E-A39486D0BF25}"/>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37" name="Free-form: Shape 2125">
              <a:extLst>
                <a:ext uri="{FF2B5EF4-FFF2-40B4-BE49-F238E27FC236}">
                  <a16:creationId xmlns:a16="http://schemas.microsoft.com/office/drawing/2014/main" id="{44841967-EE53-6DD0-1454-C0E50E55F460}"/>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38" name="Free-form: Shape 2126">
              <a:extLst>
                <a:ext uri="{FF2B5EF4-FFF2-40B4-BE49-F238E27FC236}">
                  <a16:creationId xmlns:a16="http://schemas.microsoft.com/office/drawing/2014/main" id="{66AA53D7-B9E9-0FCA-3825-8D807D26B202}"/>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pic>
        <p:nvPicPr>
          <p:cNvPr id="560" name="Picture 559">
            <a:extLst>
              <a:ext uri="{FF2B5EF4-FFF2-40B4-BE49-F238E27FC236}">
                <a16:creationId xmlns:a16="http://schemas.microsoft.com/office/drawing/2014/main" id="{02F1E132-041B-8A93-A000-552E2E2690FF}"/>
              </a:ext>
            </a:extLst>
          </p:cNvPr>
          <p:cNvPicPr>
            <a:picLocks noChangeAspect="1"/>
          </p:cNvPicPr>
          <p:nvPr/>
        </p:nvPicPr>
        <p:blipFill rotWithShape="1">
          <a:blip r:embed="rId3" cstate="screen">
            <a:extLst>
              <a:ext uri="{28A0092B-C50C-407E-A947-70E740481C1C}">
                <a14:useLocalDpi xmlns:a14="http://schemas.microsoft.com/office/drawing/2010/main" val="0"/>
              </a:ext>
            </a:extLst>
          </a:blip>
          <a:srcRect/>
          <a:stretch>
            <a:fillRect/>
          </a:stretch>
        </p:blipFill>
        <p:spPr>
          <a:xfrm>
            <a:off x="5540691" y="3803508"/>
            <a:ext cx="408020" cy="395201"/>
          </a:xfrm>
          <a:prstGeom prst="rect">
            <a:avLst/>
          </a:prstGeom>
          <a:effectLst>
            <a:outerShdw blurRad="50800" dist="38100" dir="5400000" algn="t" rotWithShape="0">
              <a:prstClr val="black">
                <a:alpha val="40000"/>
              </a:prstClr>
            </a:outerShdw>
          </a:effectLst>
        </p:spPr>
      </p:pic>
      <p:sp>
        <p:nvSpPr>
          <p:cNvPr id="561" name="TextBox 560">
            <a:extLst>
              <a:ext uri="{FF2B5EF4-FFF2-40B4-BE49-F238E27FC236}">
                <a16:creationId xmlns:a16="http://schemas.microsoft.com/office/drawing/2014/main" id="{8DC8CAA0-B573-09F7-16DC-625EE4220C88}"/>
              </a:ext>
            </a:extLst>
          </p:cNvPr>
          <p:cNvSpPr txBox="1"/>
          <p:nvPr/>
        </p:nvSpPr>
        <p:spPr>
          <a:xfrm>
            <a:off x="6535476" y="3870123"/>
            <a:ext cx="2639346" cy="223074"/>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GB" sz="1600" b="1" i="0" u="none" strike="noStrike" kern="0" cap="none" spc="0" normalizeH="0" baseline="0" noProof="0">
                <a:ln>
                  <a:noFill/>
                </a:ln>
                <a:solidFill>
                  <a:srgbClr val="585854"/>
                </a:solidFill>
                <a:effectLst/>
                <a:uLnTx/>
                <a:uFillTx/>
                <a:latin typeface="Aptos" panose="02110004020202020204"/>
                <a:ea typeface="ＭＳ Ｐゴシック" charset="0"/>
                <a:cs typeface="Arial"/>
                <a:sym typeface="Arial"/>
              </a:rPr>
              <a:t>TG-rich lipoproteins (TRLs)</a:t>
            </a:r>
          </a:p>
        </p:txBody>
      </p:sp>
      <p:sp>
        <p:nvSpPr>
          <p:cNvPr id="562" name="Oval 561">
            <a:extLst>
              <a:ext uri="{FF2B5EF4-FFF2-40B4-BE49-F238E27FC236}">
                <a16:creationId xmlns:a16="http://schemas.microsoft.com/office/drawing/2014/main" id="{55023D84-586A-4C72-C7C7-93434A552CDD}"/>
              </a:ext>
            </a:extLst>
          </p:cNvPr>
          <p:cNvSpPr/>
          <p:nvPr/>
        </p:nvSpPr>
        <p:spPr>
          <a:xfrm>
            <a:off x="5510620" y="3911537"/>
            <a:ext cx="58216" cy="64037"/>
          </a:xfrm>
          <a:prstGeom prst="ellipse">
            <a:avLst/>
          </a:prstGeom>
          <a:solidFill>
            <a:srgbClr val="F15922"/>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err="1">
              <a:ln>
                <a:noFill/>
              </a:ln>
              <a:solidFill>
                <a:srgbClr val="FFFFFF"/>
              </a:solidFill>
              <a:effectLst/>
              <a:uLnTx/>
              <a:uFillTx/>
              <a:latin typeface="Aptos" panose="02110004020202020204"/>
              <a:ea typeface="+mn-ea"/>
              <a:cs typeface="Arial"/>
              <a:sym typeface="Arial"/>
            </a:endParaRPr>
          </a:p>
        </p:txBody>
      </p:sp>
      <p:sp>
        <p:nvSpPr>
          <p:cNvPr id="563" name="TextBox 562">
            <a:extLst>
              <a:ext uri="{FF2B5EF4-FFF2-40B4-BE49-F238E27FC236}">
                <a16:creationId xmlns:a16="http://schemas.microsoft.com/office/drawing/2014/main" id="{ED5A756F-5509-8B6F-F463-9FFE903A57EF}"/>
              </a:ext>
            </a:extLst>
          </p:cNvPr>
          <p:cNvSpPr txBox="1"/>
          <p:nvPr/>
        </p:nvSpPr>
        <p:spPr>
          <a:xfrm>
            <a:off x="4849089" y="3800396"/>
            <a:ext cx="689528" cy="19518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err="1">
                <a:ln>
                  <a:noFill/>
                </a:ln>
                <a:solidFill>
                  <a:srgbClr val="F15922"/>
                </a:solidFill>
                <a:effectLst/>
                <a:uLnTx/>
                <a:uFillTx/>
                <a:latin typeface="Aptos" panose="02110004020202020204"/>
                <a:ea typeface="+mn-ea"/>
                <a:cs typeface="Arial" panose="020B0604020202020204" pitchFamily="34" charset="0"/>
                <a:sym typeface="Arial"/>
              </a:rPr>
              <a:t>apoC</a:t>
            </a:r>
            <a:r>
              <a:rPr kumimoji="0" lang="en-GB" sz="1400" b="1" i="0" u="none" strike="noStrike" kern="1200" cap="none" spc="0" normalizeH="0" baseline="0" noProof="0">
                <a:ln>
                  <a:noFill/>
                </a:ln>
                <a:solidFill>
                  <a:srgbClr val="F15922"/>
                </a:solidFill>
                <a:effectLst/>
                <a:uLnTx/>
                <a:uFillTx/>
                <a:latin typeface="Aptos" panose="02110004020202020204"/>
                <a:ea typeface="+mn-ea"/>
                <a:cs typeface="Arial" panose="020B0604020202020204" pitchFamily="34" charset="0"/>
                <a:sym typeface="Arial"/>
              </a:rPr>
              <a:t>-III</a:t>
            </a:r>
            <a:endParaRPr kumimoji="0" lang="en-GB" sz="1400" b="1" i="0" u="none" strike="noStrike" kern="1200" cap="none" spc="0" normalizeH="0" baseline="0" noProof="0">
              <a:ln>
                <a:noFill/>
              </a:ln>
              <a:solidFill>
                <a:srgbClr val="F15922"/>
              </a:solidFill>
              <a:effectLst/>
              <a:uLnTx/>
              <a:uFillTx/>
              <a:latin typeface="Aptos" panose="02110004020202020204"/>
              <a:ea typeface="ＭＳ Ｐゴシック" charset="0"/>
              <a:cs typeface="Arial"/>
              <a:sym typeface="Arial"/>
            </a:endParaRPr>
          </a:p>
        </p:txBody>
      </p:sp>
      <p:sp>
        <p:nvSpPr>
          <p:cNvPr id="564" name="Free-form: Shape 2152">
            <a:extLst>
              <a:ext uri="{FF2B5EF4-FFF2-40B4-BE49-F238E27FC236}">
                <a16:creationId xmlns:a16="http://schemas.microsoft.com/office/drawing/2014/main" id="{EB46001F-E30B-AA12-1B30-0CF7B1392041}"/>
              </a:ext>
            </a:extLst>
          </p:cNvPr>
          <p:cNvSpPr/>
          <p:nvPr/>
        </p:nvSpPr>
        <p:spPr>
          <a:xfrm rot="12810496" flipH="1">
            <a:off x="4993779" y="3539312"/>
            <a:ext cx="595599" cy="122860"/>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noFill/>
          <a:ln w="12700" cap="flat" cmpd="sng" algn="ctr">
            <a:solidFill>
              <a:srgbClr val="585854"/>
            </a:solidFill>
            <a:prstDash val="solid"/>
            <a:miter lim="800000"/>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65" name="Free-form: Shape 2153">
            <a:extLst>
              <a:ext uri="{FF2B5EF4-FFF2-40B4-BE49-F238E27FC236}">
                <a16:creationId xmlns:a16="http://schemas.microsoft.com/office/drawing/2014/main" id="{B2DE6DA9-E379-F789-261A-393BC9A789FE}"/>
              </a:ext>
            </a:extLst>
          </p:cNvPr>
          <p:cNvSpPr/>
          <p:nvPr/>
        </p:nvSpPr>
        <p:spPr>
          <a:xfrm rot="9200627">
            <a:off x="5982326" y="3615575"/>
            <a:ext cx="544949" cy="81456"/>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noFill/>
          <a:ln w="12700" cap="flat" cmpd="sng" algn="ctr">
            <a:solidFill>
              <a:srgbClr val="585854"/>
            </a:solidFill>
            <a:prstDash val="solid"/>
            <a:miter lim="800000"/>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66" name="TextBox 565">
            <a:extLst>
              <a:ext uri="{FF2B5EF4-FFF2-40B4-BE49-F238E27FC236}">
                <a16:creationId xmlns:a16="http://schemas.microsoft.com/office/drawing/2014/main" id="{3048C0AF-270C-AE83-7BBC-E54AEBEC2BEC}"/>
              </a:ext>
            </a:extLst>
          </p:cNvPr>
          <p:cNvSpPr txBox="1"/>
          <p:nvPr/>
        </p:nvSpPr>
        <p:spPr>
          <a:xfrm>
            <a:off x="5740612" y="2995111"/>
            <a:ext cx="746160" cy="19518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err="1">
                <a:ln>
                  <a:noFill/>
                </a:ln>
                <a:solidFill>
                  <a:srgbClr val="F15922"/>
                </a:solidFill>
                <a:effectLst/>
                <a:uLnTx/>
                <a:uFillTx/>
                <a:latin typeface="Aptos" panose="02110004020202020204"/>
                <a:ea typeface="+mn-ea"/>
                <a:cs typeface="Arial" panose="020B0604020202020204" pitchFamily="34" charset="0"/>
                <a:sym typeface="Arial"/>
              </a:rPr>
              <a:t>apoC</a:t>
            </a:r>
            <a:r>
              <a:rPr kumimoji="0" lang="en-GB" sz="1400" b="1" i="0" u="none" strike="noStrike" kern="1200" cap="none" spc="0" normalizeH="0" baseline="0" noProof="0">
                <a:ln>
                  <a:noFill/>
                </a:ln>
                <a:solidFill>
                  <a:srgbClr val="F15922"/>
                </a:solidFill>
                <a:effectLst/>
                <a:uLnTx/>
                <a:uFillTx/>
                <a:latin typeface="Aptos" panose="02110004020202020204"/>
                <a:ea typeface="+mn-ea"/>
                <a:cs typeface="Arial" panose="020B0604020202020204" pitchFamily="34" charset="0"/>
                <a:sym typeface="Arial"/>
              </a:rPr>
              <a:t>-III</a:t>
            </a:r>
            <a:endParaRPr kumimoji="0" lang="en-GB" sz="1400" b="1" i="0" u="none" strike="noStrike" kern="1200" cap="none" spc="0" normalizeH="0" baseline="0" noProof="0">
              <a:ln>
                <a:noFill/>
              </a:ln>
              <a:solidFill>
                <a:srgbClr val="F15922"/>
              </a:solidFill>
              <a:effectLst/>
              <a:uLnTx/>
              <a:uFillTx/>
              <a:latin typeface="Aptos" panose="02110004020202020204"/>
              <a:ea typeface="ＭＳ Ｐゴシック" charset="0"/>
              <a:cs typeface="Arial"/>
              <a:sym typeface="Arial"/>
            </a:endParaRPr>
          </a:p>
        </p:txBody>
      </p:sp>
      <p:sp>
        <p:nvSpPr>
          <p:cNvPr id="567" name="TextBox 566">
            <a:extLst>
              <a:ext uri="{FF2B5EF4-FFF2-40B4-BE49-F238E27FC236}">
                <a16:creationId xmlns:a16="http://schemas.microsoft.com/office/drawing/2014/main" id="{0B0718F9-1762-19F1-1301-9F0A0FAFFB1E}"/>
              </a:ext>
            </a:extLst>
          </p:cNvPr>
          <p:cNvSpPr txBox="1"/>
          <p:nvPr/>
        </p:nvSpPr>
        <p:spPr>
          <a:xfrm flipH="1">
            <a:off x="5319188" y="4975828"/>
            <a:ext cx="949705" cy="195182"/>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2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0" cap="none" spc="0" normalizeH="0" baseline="0" noProof="0">
                <a:ln>
                  <a:noFill/>
                </a:ln>
                <a:solidFill>
                  <a:srgbClr val="585854"/>
                </a:solidFill>
                <a:effectLst/>
                <a:uLnTx/>
                <a:uFillTx/>
                <a:latin typeface="Aptos" panose="02110004020202020204"/>
                <a:ea typeface="ＭＳ Ｐゴシック" charset="0"/>
                <a:cs typeface="Arial"/>
                <a:sym typeface="Arial"/>
              </a:rPr>
              <a:t>Remnants</a:t>
            </a:r>
          </a:p>
        </p:txBody>
      </p:sp>
      <p:grpSp>
        <p:nvGrpSpPr>
          <p:cNvPr id="568" name="Graphic 82">
            <a:extLst>
              <a:ext uri="{FF2B5EF4-FFF2-40B4-BE49-F238E27FC236}">
                <a16:creationId xmlns:a16="http://schemas.microsoft.com/office/drawing/2014/main" id="{12ABD4E5-4176-0D75-7C88-FC1C6A03F4F8}"/>
              </a:ext>
            </a:extLst>
          </p:cNvPr>
          <p:cNvGrpSpPr/>
          <p:nvPr/>
        </p:nvGrpSpPr>
        <p:grpSpPr>
          <a:xfrm>
            <a:off x="5260072" y="4839309"/>
            <a:ext cx="172154" cy="169255"/>
            <a:chOff x="5506577" y="-331391"/>
            <a:chExt cx="878409" cy="938921"/>
          </a:xfrm>
          <a:effectLst>
            <a:outerShdw blurRad="50800" dist="38100" dir="5400000" algn="t" rotWithShape="0">
              <a:prstClr val="black">
                <a:alpha val="40000"/>
              </a:prstClr>
            </a:outerShdw>
          </a:effectLst>
        </p:grpSpPr>
        <p:sp>
          <p:nvSpPr>
            <p:cNvPr id="569" name="Free-form: Shape 2157">
              <a:extLst>
                <a:ext uri="{FF2B5EF4-FFF2-40B4-BE49-F238E27FC236}">
                  <a16:creationId xmlns:a16="http://schemas.microsoft.com/office/drawing/2014/main" id="{D5F5B24C-6E7D-C433-E89C-111221525060}"/>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0" name="Free-form: Shape 2158">
              <a:extLst>
                <a:ext uri="{FF2B5EF4-FFF2-40B4-BE49-F238E27FC236}">
                  <a16:creationId xmlns:a16="http://schemas.microsoft.com/office/drawing/2014/main" id="{73E35864-7404-F2FF-5E60-9A40F51C264C}"/>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571" name="Graphic 82">
              <a:extLst>
                <a:ext uri="{FF2B5EF4-FFF2-40B4-BE49-F238E27FC236}">
                  <a16:creationId xmlns:a16="http://schemas.microsoft.com/office/drawing/2014/main" id="{E2C00F28-3A39-C68B-41C8-4C938E0D7BAC}"/>
                </a:ext>
              </a:extLst>
            </p:cNvPr>
            <p:cNvGrpSpPr/>
            <p:nvPr/>
          </p:nvGrpSpPr>
          <p:grpSpPr>
            <a:xfrm>
              <a:off x="5506587" y="-110353"/>
              <a:ext cx="878399" cy="717882"/>
              <a:chOff x="5506587" y="-110353"/>
              <a:chExt cx="878399" cy="717882"/>
            </a:xfrm>
            <a:solidFill>
              <a:srgbClr val="FEB913"/>
            </a:solidFill>
          </p:grpSpPr>
          <p:sp>
            <p:nvSpPr>
              <p:cNvPr id="576" name="Free-form: Shape 2164">
                <a:extLst>
                  <a:ext uri="{FF2B5EF4-FFF2-40B4-BE49-F238E27FC236}">
                    <a16:creationId xmlns:a16="http://schemas.microsoft.com/office/drawing/2014/main" id="{B63D8B7A-8871-0AE9-DCD0-C45DE4AB1EF8}"/>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7" name="Free-form: Shape 2165">
                <a:extLst>
                  <a:ext uri="{FF2B5EF4-FFF2-40B4-BE49-F238E27FC236}">
                    <a16:creationId xmlns:a16="http://schemas.microsoft.com/office/drawing/2014/main" id="{3D2BE907-C176-3E34-EAB4-6342F369B474}"/>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8" name="Free-form: Shape 2166">
                <a:extLst>
                  <a:ext uri="{FF2B5EF4-FFF2-40B4-BE49-F238E27FC236}">
                    <a16:creationId xmlns:a16="http://schemas.microsoft.com/office/drawing/2014/main" id="{2A41E599-27C9-75A9-94EF-660CA206D3D3}"/>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9" name="Free-form: Shape 2167">
                <a:extLst>
                  <a:ext uri="{FF2B5EF4-FFF2-40B4-BE49-F238E27FC236}">
                    <a16:creationId xmlns:a16="http://schemas.microsoft.com/office/drawing/2014/main" id="{16658B8A-072E-7E42-F001-647E3AEDED22}"/>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0" name="Free-form: Shape 2168">
                <a:extLst>
                  <a:ext uri="{FF2B5EF4-FFF2-40B4-BE49-F238E27FC236}">
                    <a16:creationId xmlns:a16="http://schemas.microsoft.com/office/drawing/2014/main" id="{8A2EA910-BFFA-8793-3648-CF870C021759}"/>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1" name="Free-form: Shape 2169">
                <a:extLst>
                  <a:ext uri="{FF2B5EF4-FFF2-40B4-BE49-F238E27FC236}">
                    <a16:creationId xmlns:a16="http://schemas.microsoft.com/office/drawing/2014/main" id="{C0059B2F-2C5E-BDFE-F9E4-11EF374C5356}"/>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2" name="Free-form: Shape 2170">
                <a:extLst>
                  <a:ext uri="{FF2B5EF4-FFF2-40B4-BE49-F238E27FC236}">
                    <a16:creationId xmlns:a16="http://schemas.microsoft.com/office/drawing/2014/main" id="{7D5311E4-8838-34DA-A658-086EEDE7911A}"/>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3" name="Free-form: Shape 2171">
                <a:extLst>
                  <a:ext uri="{FF2B5EF4-FFF2-40B4-BE49-F238E27FC236}">
                    <a16:creationId xmlns:a16="http://schemas.microsoft.com/office/drawing/2014/main" id="{6E00A930-9157-54CB-1ADC-8E85EA8B425D}"/>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4" name="Free-form: Shape 2172">
                <a:extLst>
                  <a:ext uri="{FF2B5EF4-FFF2-40B4-BE49-F238E27FC236}">
                    <a16:creationId xmlns:a16="http://schemas.microsoft.com/office/drawing/2014/main" id="{432FAF57-DB9E-19F9-F76A-E36B120255E9}"/>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5" name="Free-form: Shape 2173">
                <a:extLst>
                  <a:ext uri="{FF2B5EF4-FFF2-40B4-BE49-F238E27FC236}">
                    <a16:creationId xmlns:a16="http://schemas.microsoft.com/office/drawing/2014/main" id="{198E3E52-25C6-1E2D-FB4D-4D429866B301}"/>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6" name="Free-form: Shape 2174">
                <a:extLst>
                  <a:ext uri="{FF2B5EF4-FFF2-40B4-BE49-F238E27FC236}">
                    <a16:creationId xmlns:a16="http://schemas.microsoft.com/office/drawing/2014/main" id="{C490A869-3F89-6944-A0D7-182C524FE71C}"/>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7" name="Free-form: Shape 2175">
                <a:extLst>
                  <a:ext uri="{FF2B5EF4-FFF2-40B4-BE49-F238E27FC236}">
                    <a16:creationId xmlns:a16="http://schemas.microsoft.com/office/drawing/2014/main" id="{AB517823-303D-91BE-C6A1-5B47253B2F70}"/>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8" name="Free-form: Shape 2176">
                <a:extLst>
                  <a:ext uri="{FF2B5EF4-FFF2-40B4-BE49-F238E27FC236}">
                    <a16:creationId xmlns:a16="http://schemas.microsoft.com/office/drawing/2014/main" id="{2755E85B-43BA-2EDF-FB80-1649DCD0E795}"/>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89" name="Free-form: Shape 2177">
                <a:extLst>
                  <a:ext uri="{FF2B5EF4-FFF2-40B4-BE49-F238E27FC236}">
                    <a16:creationId xmlns:a16="http://schemas.microsoft.com/office/drawing/2014/main" id="{A90CA2C4-93D6-CE1C-DA07-145231BEB332}"/>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0" name="Free-form: Shape 2178">
                <a:extLst>
                  <a:ext uri="{FF2B5EF4-FFF2-40B4-BE49-F238E27FC236}">
                    <a16:creationId xmlns:a16="http://schemas.microsoft.com/office/drawing/2014/main" id="{8E07FCC8-9F0C-289A-E798-88B2A70FEF9C}"/>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1" name="Free-form: Shape 2179">
                <a:extLst>
                  <a:ext uri="{FF2B5EF4-FFF2-40B4-BE49-F238E27FC236}">
                    <a16:creationId xmlns:a16="http://schemas.microsoft.com/office/drawing/2014/main" id="{1E2761CF-F305-20A2-34C7-7EF8E7714CFE}"/>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2" name="Free-form: Shape 2180">
                <a:extLst>
                  <a:ext uri="{FF2B5EF4-FFF2-40B4-BE49-F238E27FC236}">
                    <a16:creationId xmlns:a16="http://schemas.microsoft.com/office/drawing/2014/main" id="{98DF5E99-D11E-0A35-B00B-E45AE5B42D9F}"/>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3" name="Free-form: Shape 2181">
                <a:extLst>
                  <a:ext uri="{FF2B5EF4-FFF2-40B4-BE49-F238E27FC236}">
                    <a16:creationId xmlns:a16="http://schemas.microsoft.com/office/drawing/2014/main" id="{A2C6D8CE-8BC0-7AB5-5899-B7967317D5A3}"/>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4" name="Free-form: Shape 2182">
                <a:extLst>
                  <a:ext uri="{FF2B5EF4-FFF2-40B4-BE49-F238E27FC236}">
                    <a16:creationId xmlns:a16="http://schemas.microsoft.com/office/drawing/2014/main" id="{A159907B-29A5-C532-AB95-C59EB7B1C0BB}"/>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5" name="Free-form: Shape 2183">
                <a:extLst>
                  <a:ext uri="{FF2B5EF4-FFF2-40B4-BE49-F238E27FC236}">
                    <a16:creationId xmlns:a16="http://schemas.microsoft.com/office/drawing/2014/main" id="{DE737975-47AD-1ED3-48D5-40E9EF54A416}"/>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6" name="Free-form: Shape 2184">
                <a:extLst>
                  <a:ext uri="{FF2B5EF4-FFF2-40B4-BE49-F238E27FC236}">
                    <a16:creationId xmlns:a16="http://schemas.microsoft.com/office/drawing/2014/main" id="{9A4B648E-251B-CFF5-2DCB-C806EB6341CE}"/>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572" name="Free-form: Shape 2160">
              <a:extLst>
                <a:ext uri="{FF2B5EF4-FFF2-40B4-BE49-F238E27FC236}">
                  <a16:creationId xmlns:a16="http://schemas.microsoft.com/office/drawing/2014/main" id="{8C640FEC-5C4C-3F3F-666C-2B1E797492E6}"/>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3" name="Free-form: Shape 2161">
              <a:extLst>
                <a:ext uri="{FF2B5EF4-FFF2-40B4-BE49-F238E27FC236}">
                  <a16:creationId xmlns:a16="http://schemas.microsoft.com/office/drawing/2014/main" id="{985D55CB-4970-E309-DE86-B91BCE6AB5A1}"/>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4" name="Free-form: Shape 2162">
              <a:extLst>
                <a:ext uri="{FF2B5EF4-FFF2-40B4-BE49-F238E27FC236}">
                  <a16:creationId xmlns:a16="http://schemas.microsoft.com/office/drawing/2014/main" id="{C12176EA-AC3F-B49E-94CE-3B0A7B6AB1FB}"/>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75" name="Free-form: Shape 2163">
              <a:extLst>
                <a:ext uri="{FF2B5EF4-FFF2-40B4-BE49-F238E27FC236}">
                  <a16:creationId xmlns:a16="http://schemas.microsoft.com/office/drawing/2014/main" id="{67E756A4-6B4F-656C-C534-9956774E6C6E}"/>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nvGrpSpPr>
          <p:cNvPr id="597" name="Graphic 82">
            <a:extLst>
              <a:ext uri="{FF2B5EF4-FFF2-40B4-BE49-F238E27FC236}">
                <a16:creationId xmlns:a16="http://schemas.microsoft.com/office/drawing/2014/main" id="{CB5871AD-6FA1-AE3D-CCFB-75CE37ECE025}"/>
              </a:ext>
            </a:extLst>
          </p:cNvPr>
          <p:cNvGrpSpPr/>
          <p:nvPr/>
        </p:nvGrpSpPr>
        <p:grpSpPr>
          <a:xfrm>
            <a:off x="4895741" y="4839028"/>
            <a:ext cx="155485" cy="152867"/>
            <a:chOff x="5506577" y="-331391"/>
            <a:chExt cx="878409" cy="938921"/>
          </a:xfrm>
          <a:effectLst>
            <a:outerShdw blurRad="50800" dist="38100" dir="5400000" algn="t" rotWithShape="0">
              <a:prstClr val="black">
                <a:alpha val="40000"/>
              </a:prstClr>
            </a:outerShdw>
          </a:effectLst>
        </p:grpSpPr>
        <p:sp>
          <p:nvSpPr>
            <p:cNvPr id="598" name="Free-form: Shape 2186">
              <a:extLst>
                <a:ext uri="{FF2B5EF4-FFF2-40B4-BE49-F238E27FC236}">
                  <a16:creationId xmlns:a16="http://schemas.microsoft.com/office/drawing/2014/main" id="{7CF846A4-5F1E-FC49-2B64-347112419FC8}"/>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599" name="Free-form: Shape 2187">
              <a:extLst>
                <a:ext uri="{FF2B5EF4-FFF2-40B4-BE49-F238E27FC236}">
                  <a16:creationId xmlns:a16="http://schemas.microsoft.com/office/drawing/2014/main" id="{AA320F00-F922-5DF7-23C3-937155592503}"/>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600" name="Graphic 82">
              <a:extLst>
                <a:ext uri="{FF2B5EF4-FFF2-40B4-BE49-F238E27FC236}">
                  <a16:creationId xmlns:a16="http://schemas.microsoft.com/office/drawing/2014/main" id="{007D5AED-3D66-768C-77C3-9ADD8553E6E1}"/>
                </a:ext>
              </a:extLst>
            </p:cNvPr>
            <p:cNvGrpSpPr/>
            <p:nvPr/>
          </p:nvGrpSpPr>
          <p:grpSpPr>
            <a:xfrm>
              <a:off x="5506587" y="-110353"/>
              <a:ext cx="878399" cy="717882"/>
              <a:chOff x="5506587" y="-110353"/>
              <a:chExt cx="878399" cy="717882"/>
            </a:xfrm>
            <a:solidFill>
              <a:srgbClr val="FEB913"/>
            </a:solidFill>
          </p:grpSpPr>
          <p:sp>
            <p:nvSpPr>
              <p:cNvPr id="605" name="Free-form: Shape 2193">
                <a:extLst>
                  <a:ext uri="{FF2B5EF4-FFF2-40B4-BE49-F238E27FC236}">
                    <a16:creationId xmlns:a16="http://schemas.microsoft.com/office/drawing/2014/main" id="{1A4DF013-C5CE-16A4-0E50-1526593E6CD9}"/>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6" name="Free-form: Shape 2194">
                <a:extLst>
                  <a:ext uri="{FF2B5EF4-FFF2-40B4-BE49-F238E27FC236}">
                    <a16:creationId xmlns:a16="http://schemas.microsoft.com/office/drawing/2014/main" id="{008056A9-3D44-E539-F43B-8F3239859ED1}"/>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7" name="Free-form: Shape 2195">
                <a:extLst>
                  <a:ext uri="{FF2B5EF4-FFF2-40B4-BE49-F238E27FC236}">
                    <a16:creationId xmlns:a16="http://schemas.microsoft.com/office/drawing/2014/main" id="{4E9EF84F-894A-C6D0-E58C-523381160026}"/>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8" name="Free-form: Shape 2196">
                <a:extLst>
                  <a:ext uri="{FF2B5EF4-FFF2-40B4-BE49-F238E27FC236}">
                    <a16:creationId xmlns:a16="http://schemas.microsoft.com/office/drawing/2014/main" id="{49B9A372-F09C-5EAD-2796-4B181533C733}"/>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9" name="Free-form: Shape 2197">
                <a:extLst>
                  <a:ext uri="{FF2B5EF4-FFF2-40B4-BE49-F238E27FC236}">
                    <a16:creationId xmlns:a16="http://schemas.microsoft.com/office/drawing/2014/main" id="{F6022A9B-488D-F188-2B23-50FBFF91A41C}"/>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0" name="Free-form: Shape 2198">
                <a:extLst>
                  <a:ext uri="{FF2B5EF4-FFF2-40B4-BE49-F238E27FC236}">
                    <a16:creationId xmlns:a16="http://schemas.microsoft.com/office/drawing/2014/main" id="{8014602D-8753-DF06-2395-6183844E5628}"/>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1" name="Free-form: Shape 2199">
                <a:extLst>
                  <a:ext uri="{FF2B5EF4-FFF2-40B4-BE49-F238E27FC236}">
                    <a16:creationId xmlns:a16="http://schemas.microsoft.com/office/drawing/2014/main" id="{9CDE4BB1-D3CA-A71A-F3B3-352D88E64684}"/>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2" name="Free-form: Shape 2200">
                <a:extLst>
                  <a:ext uri="{FF2B5EF4-FFF2-40B4-BE49-F238E27FC236}">
                    <a16:creationId xmlns:a16="http://schemas.microsoft.com/office/drawing/2014/main" id="{009B3FA4-1BD8-5245-CDE9-554204C76892}"/>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3" name="Free-form: Shape 2201">
                <a:extLst>
                  <a:ext uri="{FF2B5EF4-FFF2-40B4-BE49-F238E27FC236}">
                    <a16:creationId xmlns:a16="http://schemas.microsoft.com/office/drawing/2014/main" id="{2DA9EA5E-A8CF-C91E-659D-B44D569D371C}"/>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4" name="Free-form: Shape 2202">
                <a:extLst>
                  <a:ext uri="{FF2B5EF4-FFF2-40B4-BE49-F238E27FC236}">
                    <a16:creationId xmlns:a16="http://schemas.microsoft.com/office/drawing/2014/main" id="{B2F4E6DF-94F7-283E-FB3D-9740471B0DE1}"/>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5" name="Free-form: Shape 2203">
                <a:extLst>
                  <a:ext uri="{FF2B5EF4-FFF2-40B4-BE49-F238E27FC236}">
                    <a16:creationId xmlns:a16="http://schemas.microsoft.com/office/drawing/2014/main" id="{BE263BD3-3F73-9E6B-1210-32718AE0777A}"/>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6" name="Free-form: Shape 2204">
                <a:extLst>
                  <a:ext uri="{FF2B5EF4-FFF2-40B4-BE49-F238E27FC236}">
                    <a16:creationId xmlns:a16="http://schemas.microsoft.com/office/drawing/2014/main" id="{AA7059AD-BE90-B11A-AD54-AC9B46551861}"/>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7" name="Free-form: Shape 2205">
                <a:extLst>
                  <a:ext uri="{FF2B5EF4-FFF2-40B4-BE49-F238E27FC236}">
                    <a16:creationId xmlns:a16="http://schemas.microsoft.com/office/drawing/2014/main" id="{2964A460-3AEE-0C2C-FE99-B92B23546CE2}"/>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8" name="Free-form: Shape 2206">
                <a:extLst>
                  <a:ext uri="{FF2B5EF4-FFF2-40B4-BE49-F238E27FC236}">
                    <a16:creationId xmlns:a16="http://schemas.microsoft.com/office/drawing/2014/main" id="{C33E4F51-D9E9-ADF4-35F6-3BCFF43FE5CB}"/>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19" name="Free-form: Shape 2207">
                <a:extLst>
                  <a:ext uri="{FF2B5EF4-FFF2-40B4-BE49-F238E27FC236}">
                    <a16:creationId xmlns:a16="http://schemas.microsoft.com/office/drawing/2014/main" id="{7D8669B1-BAD3-F330-AF0F-98331F2AC914}"/>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0" name="Free-form: Shape 2208">
                <a:extLst>
                  <a:ext uri="{FF2B5EF4-FFF2-40B4-BE49-F238E27FC236}">
                    <a16:creationId xmlns:a16="http://schemas.microsoft.com/office/drawing/2014/main" id="{2BC1241D-CD38-C935-04D4-ADE30DD62A48}"/>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1" name="Free-form: Shape 2209">
                <a:extLst>
                  <a:ext uri="{FF2B5EF4-FFF2-40B4-BE49-F238E27FC236}">
                    <a16:creationId xmlns:a16="http://schemas.microsoft.com/office/drawing/2014/main" id="{6694C80B-3372-5AF2-32AB-98514596D0A5}"/>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2" name="Free-form: Shape 2210">
                <a:extLst>
                  <a:ext uri="{FF2B5EF4-FFF2-40B4-BE49-F238E27FC236}">
                    <a16:creationId xmlns:a16="http://schemas.microsoft.com/office/drawing/2014/main" id="{FF1B3E0B-D775-89A8-992F-72F1F7F4016E}"/>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3" name="Free-form: Shape 2211">
                <a:extLst>
                  <a:ext uri="{FF2B5EF4-FFF2-40B4-BE49-F238E27FC236}">
                    <a16:creationId xmlns:a16="http://schemas.microsoft.com/office/drawing/2014/main" id="{57F1A417-774B-7747-5E1B-82ED4154CA1E}"/>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4" name="Free-form: Shape 2212">
                <a:extLst>
                  <a:ext uri="{FF2B5EF4-FFF2-40B4-BE49-F238E27FC236}">
                    <a16:creationId xmlns:a16="http://schemas.microsoft.com/office/drawing/2014/main" id="{0376F920-A0E6-A0A4-2E11-45977FA9ED5D}"/>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5" name="Free-form: Shape 2213">
                <a:extLst>
                  <a:ext uri="{FF2B5EF4-FFF2-40B4-BE49-F238E27FC236}">
                    <a16:creationId xmlns:a16="http://schemas.microsoft.com/office/drawing/2014/main" id="{18608B40-447B-09E6-1A3E-99E299CD8544}"/>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601" name="Free-form: Shape 2189">
              <a:extLst>
                <a:ext uri="{FF2B5EF4-FFF2-40B4-BE49-F238E27FC236}">
                  <a16:creationId xmlns:a16="http://schemas.microsoft.com/office/drawing/2014/main" id="{7DEA6DE8-2336-8313-3E9D-C41A166AEA52}"/>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2" name="Free-form: Shape 2190">
              <a:extLst>
                <a:ext uri="{FF2B5EF4-FFF2-40B4-BE49-F238E27FC236}">
                  <a16:creationId xmlns:a16="http://schemas.microsoft.com/office/drawing/2014/main" id="{38BB86FF-2A7D-30F3-E5E2-5E693A2E1CB0}"/>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3" name="Free-form: Shape 2191">
              <a:extLst>
                <a:ext uri="{FF2B5EF4-FFF2-40B4-BE49-F238E27FC236}">
                  <a16:creationId xmlns:a16="http://schemas.microsoft.com/office/drawing/2014/main" id="{08D952A7-02D7-AB05-E050-3629A8E910FC}"/>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04" name="Free-form: Shape 2192">
              <a:extLst>
                <a:ext uri="{FF2B5EF4-FFF2-40B4-BE49-F238E27FC236}">
                  <a16:creationId xmlns:a16="http://schemas.microsoft.com/office/drawing/2014/main" id="{627C5442-A67B-AC0F-9952-5BFF82ED84DC}"/>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nvGrpSpPr>
          <p:cNvPr id="626" name="Graphic 82">
            <a:extLst>
              <a:ext uri="{FF2B5EF4-FFF2-40B4-BE49-F238E27FC236}">
                <a16:creationId xmlns:a16="http://schemas.microsoft.com/office/drawing/2014/main" id="{67E530B9-096A-8A3A-C270-69D0AE1560F3}"/>
              </a:ext>
            </a:extLst>
          </p:cNvPr>
          <p:cNvGrpSpPr/>
          <p:nvPr/>
        </p:nvGrpSpPr>
        <p:grpSpPr>
          <a:xfrm>
            <a:off x="4952891" y="4915108"/>
            <a:ext cx="361480" cy="355394"/>
            <a:chOff x="5506577" y="-331391"/>
            <a:chExt cx="878409" cy="938921"/>
          </a:xfrm>
          <a:effectLst>
            <a:outerShdw blurRad="50800" dist="38100" dir="5400000" algn="t" rotWithShape="0">
              <a:prstClr val="black">
                <a:alpha val="40000"/>
              </a:prstClr>
            </a:outerShdw>
          </a:effectLst>
        </p:grpSpPr>
        <p:sp>
          <p:nvSpPr>
            <p:cNvPr id="627" name="Free-form: Shape 2215">
              <a:extLst>
                <a:ext uri="{FF2B5EF4-FFF2-40B4-BE49-F238E27FC236}">
                  <a16:creationId xmlns:a16="http://schemas.microsoft.com/office/drawing/2014/main" id="{B6B18485-5C7F-239C-7A00-9487542A68FE}"/>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28" name="Free-form: Shape 2216">
              <a:extLst>
                <a:ext uri="{FF2B5EF4-FFF2-40B4-BE49-F238E27FC236}">
                  <a16:creationId xmlns:a16="http://schemas.microsoft.com/office/drawing/2014/main" id="{9F60F042-2DA7-5FE2-C921-3CD5632D7DB2}"/>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629" name="Graphic 82">
              <a:extLst>
                <a:ext uri="{FF2B5EF4-FFF2-40B4-BE49-F238E27FC236}">
                  <a16:creationId xmlns:a16="http://schemas.microsoft.com/office/drawing/2014/main" id="{2C03030A-0649-2BBF-FBA4-0646ACA55DED}"/>
                </a:ext>
              </a:extLst>
            </p:cNvPr>
            <p:cNvGrpSpPr/>
            <p:nvPr/>
          </p:nvGrpSpPr>
          <p:grpSpPr>
            <a:xfrm>
              <a:off x="5506587" y="-110353"/>
              <a:ext cx="878399" cy="717882"/>
              <a:chOff x="5506587" y="-110353"/>
              <a:chExt cx="878399" cy="717882"/>
            </a:xfrm>
            <a:solidFill>
              <a:srgbClr val="FEB913"/>
            </a:solidFill>
          </p:grpSpPr>
          <p:sp>
            <p:nvSpPr>
              <p:cNvPr id="634" name="Free-form: Shape 2222">
                <a:extLst>
                  <a:ext uri="{FF2B5EF4-FFF2-40B4-BE49-F238E27FC236}">
                    <a16:creationId xmlns:a16="http://schemas.microsoft.com/office/drawing/2014/main" id="{C356134E-FC54-6930-6983-92615FBF82DB}"/>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5" name="Free-form: Shape 2223">
                <a:extLst>
                  <a:ext uri="{FF2B5EF4-FFF2-40B4-BE49-F238E27FC236}">
                    <a16:creationId xmlns:a16="http://schemas.microsoft.com/office/drawing/2014/main" id="{84BA2900-9E87-15C9-BE8B-AA245551F850}"/>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6" name="Free-form: Shape 2224">
                <a:extLst>
                  <a:ext uri="{FF2B5EF4-FFF2-40B4-BE49-F238E27FC236}">
                    <a16:creationId xmlns:a16="http://schemas.microsoft.com/office/drawing/2014/main" id="{5C58E59A-1CED-5424-A5C0-15786C5FD679}"/>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7" name="Free-form: Shape 2225">
                <a:extLst>
                  <a:ext uri="{FF2B5EF4-FFF2-40B4-BE49-F238E27FC236}">
                    <a16:creationId xmlns:a16="http://schemas.microsoft.com/office/drawing/2014/main" id="{9BFDB142-3E78-C979-9A66-2A818AFE5296}"/>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8" name="Free-form: Shape 2226">
                <a:extLst>
                  <a:ext uri="{FF2B5EF4-FFF2-40B4-BE49-F238E27FC236}">
                    <a16:creationId xmlns:a16="http://schemas.microsoft.com/office/drawing/2014/main" id="{053E6BE9-3FBB-FD84-4597-A5EFCD9996F4}"/>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9" name="Free-form: Shape 2227">
                <a:extLst>
                  <a:ext uri="{FF2B5EF4-FFF2-40B4-BE49-F238E27FC236}">
                    <a16:creationId xmlns:a16="http://schemas.microsoft.com/office/drawing/2014/main" id="{5CAE156A-BE37-CBCE-B70C-2C321535A3F6}"/>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0" name="Free-form: Shape 2228">
                <a:extLst>
                  <a:ext uri="{FF2B5EF4-FFF2-40B4-BE49-F238E27FC236}">
                    <a16:creationId xmlns:a16="http://schemas.microsoft.com/office/drawing/2014/main" id="{CE7982BF-2D49-DC7B-E0BD-03920DC55ADF}"/>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1" name="Free-form: Shape 2229">
                <a:extLst>
                  <a:ext uri="{FF2B5EF4-FFF2-40B4-BE49-F238E27FC236}">
                    <a16:creationId xmlns:a16="http://schemas.microsoft.com/office/drawing/2014/main" id="{F6FC0F89-CECD-A85F-7AA0-41D8D3F595EF}"/>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2" name="Free-form: Shape 2230">
                <a:extLst>
                  <a:ext uri="{FF2B5EF4-FFF2-40B4-BE49-F238E27FC236}">
                    <a16:creationId xmlns:a16="http://schemas.microsoft.com/office/drawing/2014/main" id="{D9D43A96-F138-05D6-0345-3980A7EFC608}"/>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3" name="Free-form: Shape 2231">
                <a:extLst>
                  <a:ext uri="{FF2B5EF4-FFF2-40B4-BE49-F238E27FC236}">
                    <a16:creationId xmlns:a16="http://schemas.microsoft.com/office/drawing/2014/main" id="{592DABF0-4828-79E1-E488-0FB1C5375D2D}"/>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4" name="Free-form: Shape 2232">
                <a:extLst>
                  <a:ext uri="{FF2B5EF4-FFF2-40B4-BE49-F238E27FC236}">
                    <a16:creationId xmlns:a16="http://schemas.microsoft.com/office/drawing/2014/main" id="{5FECD7EB-AAEA-16CC-A462-6D9046D4D301}"/>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5" name="Free-form: Shape 2233">
                <a:extLst>
                  <a:ext uri="{FF2B5EF4-FFF2-40B4-BE49-F238E27FC236}">
                    <a16:creationId xmlns:a16="http://schemas.microsoft.com/office/drawing/2014/main" id="{0900BD93-5979-F36F-E3D6-A1BF364FDA4A}"/>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6" name="Free-form: Shape 2234">
                <a:extLst>
                  <a:ext uri="{FF2B5EF4-FFF2-40B4-BE49-F238E27FC236}">
                    <a16:creationId xmlns:a16="http://schemas.microsoft.com/office/drawing/2014/main" id="{EA09B622-3D24-CC48-0A28-2157C4150DB6}"/>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7" name="Free-form: Shape 2235">
                <a:extLst>
                  <a:ext uri="{FF2B5EF4-FFF2-40B4-BE49-F238E27FC236}">
                    <a16:creationId xmlns:a16="http://schemas.microsoft.com/office/drawing/2014/main" id="{247E9EA6-D853-D342-E568-69DBC0BEB5F4}"/>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8" name="Free-form: Shape 2236">
                <a:extLst>
                  <a:ext uri="{FF2B5EF4-FFF2-40B4-BE49-F238E27FC236}">
                    <a16:creationId xmlns:a16="http://schemas.microsoft.com/office/drawing/2014/main" id="{7BB389E7-D5F7-2D99-EA35-5BEFD9E1BA16}"/>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9" name="Free-form: Shape 2237">
                <a:extLst>
                  <a:ext uri="{FF2B5EF4-FFF2-40B4-BE49-F238E27FC236}">
                    <a16:creationId xmlns:a16="http://schemas.microsoft.com/office/drawing/2014/main" id="{2F7079D8-4CFA-724F-64BC-1498B0A7FD5C}"/>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0" name="Free-form: Shape 2238">
                <a:extLst>
                  <a:ext uri="{FF2B5EF4-FFF2-40B4-BE49-F238E27FC236}">
                    <a16:creationId xmlns:a16="http://schemas.microsoft.com/office/drawing/2014/main" id="{23062B5D-971F-AE7C-5A69-43962EA31DF8}"/>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1" name="Free-form: Shape 2239">
                <a:extLst>
                  <a:ext uri="{FF2B5EF4-FFF2-40B4-BE49-F238E27FC236}">
                    <a16:creationId xmlns:a16="http://schemas.microsoft.com/office/drawing/2014/main" id="{29FA1EB0-5947-7C86-2C0C-245DEE849909}"/>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2" name="Free-form: Shape 2240">
                <a:extLst>
                  <a:ext uri="{FF2B5EF4-FFF2-40B4-BE49-F238E27FC236}">
                    <a16:creationId xmlns:a16="http://schemas.microsoft.com/office/drawing/2014/main" id="{2A2E3F41-1F3D-0A28-EA73-0AFAC4E054B8}"/>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3" name="Free-form: Shape 2241">
                <a:extLst>
                  <a:ext uri="{FF2B5EF4-FFF2-40B4-BE49-F238E27FC236}">
                    <a16:creationId xmlns:a16="http://schemas.microsoft.com/office/drawing/2014/main" id="{069BBC0C-7044-3283-C3B7-FB8AAB82DB38}"/>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54" name="Free-form: Shape 2242">
                <a:extLst>
                  <a:ext uri="{FF2B5EF4-FFF2-40B4-BE49-F238E27FC236}">
                    <a16:creationId xmlns:a16="http://schemas.microsoft.com/office/drawing/2014/main" id="{606D997A-F73D-3923-3AED-466AB15B1D71}"/>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630" name="Free-form: Shape 2218">
              <a:extLst>
                <a:ext uri="{FF2B5EF4-FFF2-40B4-BE49-F238E27FC236}">
                  <a16:creationId xmlns:a16="http://schemas.microsoft.com/office/drawing/2014/main" id="{9A210444-4345-DF31-BDC2-11F49FE50061}"/>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1" name="Free-form: Shape 2219">
              <a:extLst>
                <a:ext uri="{FF2B5EF4-FFF2-40B4-BE49-F238E27FC236}">
                  <a16:creationId xmlns:a16="http://schemas.microsoft.com/office/drawing/2014/main" id="{6036FA96-E405-04D6-178C-AFDC0EF0A4F0}"/>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2" name="Free-form: Shape 2220">
              <a:extLst>
                <a:ext uri="{FF2B5EF4-FFF2-40B4-BE49-F238E27FC236}">
                  <a16:creationId xmlns:a16="http://schemas.microsoft.com/office/drawing/2014/main" id="{788027A6-B48A-A5F9-2F22-2B50E1A9EA39}"/>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33" name="Free-form: Shape 2221">
              <a:extLst>
                <a:ext uri="{FF2B5EF4-FFF2-40B4-BE49-F238E27FC236}">
                  <a16:creationId xmlns:a16="http://schemas.microsoft.com/office/drawing/2014/main" id="{92DFF7C8-C1F8-AED5-6F3C-803109AC3595}"/>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cxnSp>
        <p:nvCxnSpPr>
          <p:cNvPr id="655" name="Straight Arrow Connector 654">
            <a:extLst>
              <a:ext uri="{FF2B5EF4-FFF2-40B4-BE49-F238E27FC236}">
                <a16:creationId xmlns:a16="http://schemas.microsoft.com/office/drawing/2014/main" id="{458127E3-B7A9-DD20-1F50-B193518C6F61}"/>
              </a:ext>
            </a:extLst>
          </p:cNvPr>
          <p:cNvCxnSpPr>
            <a:cxnSpLocks/>
          </p:cNvCxnSpPr>
          <p:nvPr/>
        </p:nvCxnSpPr>
        <p:spPr>
          <a:xfrm>
            <a:off x="5790337" y="5171892"/>
            <a:ext cx="0" cy="227425"/>
          </a:xfrm>
          <a:prstGeom prst="straightConnector1">
            <a:avLst/>
          </a:prstGeom>
          <a:noFill/>
          <a:ln w="12700" cap="flat" cmpd="sng" algn="ctr">
            <a:solidFill>
              <a:srgbClr val="585854"/>
            </a:solidFill>
            <a:prstDash val="solid"/>
            <a:miter lim="800000"/>
            <a:tailEnd type="triangle"/>
          </a:ln>
          <a:effectLst/>
        </p:spPr>
      </p:cxnSp>
      <p:pic>
        <p:nvPicPr>
          <p:cNvPr id="656" name="Picture 655">
            <a:extLst>
              <a:ext uri="{FF2B5EF4-FFF2-40B4-BE49-F238E27FC236}">
                <a16:creationId xmlns:a16="http://schemas.microsoft.com/office/drawing/2014/main" id="{F2DB42DC-A7C1-3B1F-3DEF-C12003431B2C}"/>
              </a:ext>
            </a:extLst>
          </p:cNvPr>
          <p:cNvPicPr>
            <a:picLocks noChangeAspect="1"/>
          </p:cNvPicPr>
          <p:nvPr/>
        </p:nvPicPr>
        <p:blipFill rotWithShape="1">
          <a:blip r:embed="rId3" cstate="screen">
            <a:extLst>
              <a:ext uri="{28A0092B-C50C-407E-A947-70E740481C1C}">
                <a14:useLocalDpi xmlns:a14="http://schemas.microsoft.com/office/drawing/2010/main" val="0"/>
              </a:ext>
            </a:extLst>
          </a:blip>
          <a:srcRect/>
          <a:stretch>
            <a:fillRect/>
          </a:stretch>
        </p:blipFill>
        <p:spPr>
          <a:xfrm>
            <a:off x="5807514" y="3914564"/>
            <a:ext cx="408020" cy="395201"/>
          </a:xfrm>
          <a:prstGeom prst="rect">
            <a:avLst/>
          </a:prstGeom>
          <a:effectLst>
            <a:outerShdw blurRad="50800" dist="38100" dir="5400000" algn="t" rotWithShape="0">
              <a:prstClr val="black">
                <a:alpha val="40000"/>
              </a:prstClr>
            </a:outerShdw>
          </a:effectLst>
        </p:spPr>
      </p:pic>
      <p:sp>
        <p:nvSpPr>
          <p:cNvPr id="657" name="Oval 656">
            <a:extLst>
              <a:ext uri="{FF2B5EF4-FFF2-40B4-BE49-F238E27FC236}">
                <a16:creationId xmlns:a16="http://schemas.microsoft.com/office/drawing/2014/main" id="{F4CA110E-C45C-8542-22DA-1830589DD458}"/>
              </a:ext>
            </a:extLst>
          </p:cNvPr>
          <p:cNvSpPr/>
          <p:nvPr/>
        </p:nvSpPr>
        <p:spPr>
          <a:xfrm>
            <a:off x="5777443" y="4022593"/>
            <a:ext cx="58216" cy="64037"/>
          </a:xfrm>
          <a:prstGeom prst="ellipse">
            <a:avLst/>
          </a:prstGeom>
          <a:solidFill>
            <a:srgbClr val="F15922"/>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err="1">
              <a:ln>
                <a:noFill/>
              </a:ln>
              <a:solidFill>
                <a:srgbClr val="FFFFFF"/>
              </a:solidFill>
              <a:effectLst/>
              <a:uLnTx/>
              <a:uFillTx/>
              <a:latin typeface="Aptos" panose="02110004020202020204"/>
              <a:ea typeface="+mn-ea"/>
              <a:cs typeface="Arial"/>
              <a:sym typeface="Arial"/>
            </a:endParaRPr>
          </a:p>
        </p:txBody>
      </p:sp>
      <p:grpSp>
        <p:nvGrpSpPr>
          <p:cNvPr id="658" name="Graphic 82">
            <a:extLst>
              <a:ext uri="{FF2B5EF4-FFF2-40B4-BE49-F238E27FC236}">
                <a16:creationId xmlns:a16="http://schemas.microsoft.com/office/drawing/2014/main" id="{2DD97C8B-CFA5-8E84-62C2-6D0759D96D71}"/>
              </a:ext>
            </a:extLst>
          </p:cNvPr>
          <p:cNvGrpSpPr/>
          <p:nvPr/>
        </p:nvGrpSpPr>
        <p:grpSpPr>
          <a:xfrm>
            <a:off x="6369047" y="4802173"/>
            <a:ext cx="172154" cy="169255"/>
            <a:chOff x="5506577" y="-331391"/>
            <a:chExt cx="878409" cy="938921"/>
          </a:xfrm>
          <a:effectLst>
            <a:outerShdw blurRad="50800" dist="38100" dir="5400000" algn="t" rotWithShape="0">
              <a:prstClr val="black">
                <a:alpha val="40000"/>
              </a:prstClr>
            </a:outerShdw>
          </a:effectLst>
        </p:grpSpPr>
        <p:sp>
          <p:nvSpPr>
            <p:cNvPr id="659" name="Free-form: Shape 2247">
              <a:extLst>
                <a:ext uri="{FF2B5EF4-FFF2-40B4-BE49-F238E27FC236}">
                  <a16:creationId xmlns:a16="http://schemas.microsoft.com/office/drawing/2014/main" id="{9B217F5A-195F-834F-8DD1-B5740E0DC7E3}"/>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0" name="Free-form: Shape 2248">
              <a:extLst>
                <a:ext uri="{FF2B5EF4-FFF2-40B4-BE49-F238E27FC236}">
                  <a16:creationId xmlns:a16="http://schemas.microsoft.com/office/drawing/2014/main" id="{E4782E7E-D0FD-6776-CED3-74B48853CBD1}"/>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661" name="Graphic 82">
              <a:extLst>
                <a:ext uri="{FF2B5EF4-FFF2-40B4-BE49-F238E27FC236}">
                  <a16:creationId xmlns:a16="http://schemas.microsoft.com/office/drawing/2014/main" id="{37631ADA-93D0-1EB4-2A1C-2AF05B3F400F}"/>
                </a:ext>
              </a:extLst>
            </p:cNvPr>
            <p:cNvGrpSpPr/>
            <p:nvPr/>
          </p:nvGrpSpPr>
          <p:grpSpPr>
            <a:xfrm>
              <a:off x="5506587" y="-110353"/>
              <a:ext cx="878399" cy="717882"/>
              <a:chOff x="5506587" y="-110353"/>
              <a:chExt cx="878399" cy="717882"/>
            </a:xfrm>
            <a:solidFill>
              <a:srgbClr val="FEB913"/>
            </a:solidFill>
          </p:grpSpPr>
          <p:sp>
            <p:nvSpPr>
              <p:cNvPr id="666" name="Free-form: Shape 2254">
                <a:extLst>
                  <a:ext uri="{FF2B5EF4-FFF2-40B4-BE49-F238E27FC236}">
                    <a16:creationId xmlns:a16="http://schemas.microsoft.com/office/drawing/2014/main" id="{690F3EF7-90BC-75D7-392C-A0FB7FDB4C91}"/>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7" name="Free-form: Shape 2255">
                <a:extLst>
                  <a:ext uri="{FF2B5EF4-FFF2-40B4-BE49-F238E27FC236}">
                    <a16:creationId xmlns:a16="http://schemas.microsoft.com/office/drawing/2014/main" id="{F507CC6B-61E8-0479-A69A-0A8FC21B1701}"/>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8" name="Free-form: Shape 2256">
                <a:extLst>
                  <a:ext uri="{FF2B5EF4-FFF2-40B4-BE49-F238E27FC236}">
                    <a16:creationId xmlns:a16="http://schemas.microsoft.com/office/drawing/2014/main" id="{E5320B07-BDA3-9166-9F60-0A5557A5D6BF}"/>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9" name="Free-form: Shape 2257">
                <a:extLst>
                  <a:ext uri="{FF2B5EF4-FFF2-40B4-BE49-F238E27FC236}">
                    <a16:creationId xmlns:a16="http://schemas.microsoft.com/office/drawing/2014/main" id="{A61ED25D-06CF-0F53-46DF-57FC8253759F}"/>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0" name="Free-form: Shape 2258">
                <a:extLst>
                  <a:ext uri="{FF2B5EF4-FFF2-40B4-BE49-F238E27FC236}">
                    <a16:creationId xmlns:a16="http://schemas.microsoft.com/office/drawing/2014/main" id="{A1C92CAC-A485-3C70-9007-3F24AE23E087}"/>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1" name="Free-form: Shape 2259">
                <a:extLst>
                  <a:ext uri="{FF2B5EF4-FFF2-40B4-BE49-F238E27FC236}">
                    <a16:creationId xmlns:a16="http://schemas.microsoft.com/office/drawing/2014/main" id="{D7DAF290-8BF3-6F81-5D30-69F0E48E9097}"/>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2" name="Free-form: Shape 2260">
                <a:extLst>
                  <a:ext uri="{FF2B5EF4-FFF2-40B4-BE49-F238E27FC236}">
                    <a16:creationId xmlns:a16="http://schemas.microsoft.com/office/drawing/2014/main" id="{35122FE1-E6E9-97C4-2025-5FFA7478954D}"/>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3" name="Free-form: Shape 2261">
                <a:extLst>
                  <a:ext uri="{FF2B5EF4-FFF2-40B4-BE49-F238E27FC236}">
                    <a16:creationId xmlns:a16="http://schemas.microsoft.com/office/drawing/2014/main" id="{DE70732B-B4AC-AFA5-4F8F-097326C44EDA}"/>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4" name="Free-form: Shape 2262">
                <a:extLst>
                  <a:ext uri="{FF2B5EF4-FFF2-40B4-BE49-F238E27FC236}">
                    <a16:creationId xmlns:a16="http://schemas.microsoft.com/office/drawing/2014/main" id="{B13ACE26-C99A-0272-37F5-2E745E10396E}"/>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5" name="Free-form: Shape 2263">
                <a:extLst>
                  <a:ext uri="{FF2B5EF4-FFF2-40B4-BE49-F238E27FC236}">
                    <a16:creationId xmlns:a16="http://schemas.microsoft.com/office/drawing/2014/main" id="{604515E4-FC93-3151-9B7C-3CE4D1B0087F}"/>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6" name="Free-form: Shape 2264">
                <a:extLst>
                  <a:ext uri="{FF2B5EF4-FFF2-40B4-BE49-F238E27FC236}">
                    <a16:creationId xmlns:a16="http://schemas.microsoft.com/office/drawing/2014/main" id="{D6E7AF3E-1DA8-CD97-067D-EDD2CCCEE38C}"/>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7" name="Free-form: Shape 2265">
                <a:extLst>
                  <a:ext uri="{FF2B5EF4-FFF2-40B4-BE49-F238E27FC236}">
                    <a16:creationId xmlns:a16="http://schemas.microsoft.com/office/drawing/2014/main" id="{58B7B913-BEB7-786D-7934-2324B5BAABF9}"/>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8" name="Free-form: Shape 2266">
                <a:extLst>
                  <a:ext uri="{FF2B5EF4-FFF2-40B4-BE49-F238E27FC236}">
                    <a16:creationId xmlns:a16="http://schemas.microsoft.com/office/drawing/2014/main" id="{0D965A4E-A430-8A3F-149E-FA649FA9060E}"/>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79" name="Free-form: Shape 2267">
                <a:extLst>
                  <a:ext uri="{FF2B5EF4-FFF2-40B4-BE49-F238E27FC236}">
                    <a16:creationId xmlns:a16="http://schemas.microsoft.com/office/drawing/2014/main" id="{25C4D0FB-6EE0-DC22-8134-AD9400A7342B}"/>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0" name="Free-form: Shape 2268">
                <a:extLst>
                  <a:ext uri="{FF2B5EF4-FFF2-40B4-BE49-F238E27FC236}">
                    <a16:creationId xmlns:a16="http://schemas.microsoft.com/office/drawing/2014/main" id="{626D8599-DCE2-81E6-0B21-AE6392D04009}"/>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1" name="Free-form: Shape 2269">
                <a:extLst>
                  <a:ext uri="{FF2B5EF4-FFF2-40B4-BE49-F238E27FC236}">
                    <a16:creationId xmlns:a16="http://schemas.microsoft.com/office/drawing/2014/main" id="{5602AB4F-7E4F-F0D0-425B-60F2EDD035EB}"/>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2" name="Free-form: Shape 2270">
                <a:extLst>
                  <a:ext uri="{FF2B5EF4-FFF2-40B4-BE49-F238E27FC236}">
                    <a16:creationId xmlns:a16="http://schemas.microsoft.com/office/drawing/2014/main" id="{37BD448E-C351-4C6A-DE84-1B70AC1EC5AD}"/>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3" name="Free-form: Shape 2271">
                <a:extLst>
                  <a:ext uri="{FF2B5EF4-FFF2-40B4-BE49-F238E27FC236}">
                    <a16:creationId xmlns:a16="http://schemas.microsoft.com/office/drawing/2014/main" id="{4500110E-BBC8-B12D-68EB-40DA85465C4F}"/>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4" name="Free-form: Shape 2272">
                <a:extLst>
                  <a:ext uri="{FF2B5EF4-FFF2-40B4-BE49-F238E27FC236}">
                    <a16:creationId xmlns:a16="http://schemas.microsoft.com/office/drawing/2014/main" id="{EB6C83FC-EC44-DCB8-3EBD-9B4263D2DFF4}"/>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5" name="Free-form: Shape 2273">
                <a:extLst>
                  <a:ext uri="{FF2B5EF4-FFF2-40B4-BE49-F238E27FC236}">
                    <a16:creationId xmlns:a16="http://schemas.microsoft.com/office/drawing/2014/main" id="{78B32A35-4CAC-2B40-E343-CE1EE95F2145}"/>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6" name="Free-form: Shape 2274">
                <a:extLst>
                  <a:ext uri="{FF2B5EF4-FFF2-40B4-BE49-F238E27FC236}">
                    <a16:creationId xmlns:a16="http://schemas.microsoft.com/office/drawing/2014/main" id="{ECD7AFDA-7CFA-BC42-B194-138930D0A437}"/>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662" name="Free-form: Shape 2250">
              <a:extLst>
                <a:ext uri="{FF2B5EF4-FFF2-40B4-BE49-F238E27FC236}">
                  <a16:creationId xmlns:a16="http://schemas.microsoft.com/office/drawing/2014/main" id="{3A30CF1D-641B-4E13-FECD-2A0E10DB1AA0}"/>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3" name="Free-form: Shape 2251">
              <a:extLst>
                <a:ext uri="{FF2B5EF4-FFF2-40B4-BE49-F238E27FC236}">
                  <a16:creationId xmlns:a16="http://schemas.microsoft.com/office/drawing/2014/main" id="{F5639A43-FF5D-649A-14EA-8A1C1AD9623A}"/>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4" name="Free-form: Shape 2252">
              <a:extLst>
                <a:ext uri="{FF2B5EF4-FFF2-40B4-BE49-F238E27FC236}">
                  <a16:creationId xmlns:a16="http://schemas.microsoft.com/office/drawing/2014/main" id="{597E3691-9077-6E7F-F2C9-9D46505E1280}"/>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65" name="Free-form: Shape 2253">
              <a:extLst>
                <a:ext uri="{FF2B5EF4-FFF2-40B4-BE49-F238E27FC236}">
                  <a16:creationId xmlns:a16="http://schemas.microsoft.com/office/drawing/2014/main" id="{400FC8C7-C78B-F7AE-F418-5E97C542442F}"/>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nvGrpSpPr>
          <p:cNvPr id="687" name="Graphic 82">
            <a:extLst>
              <a:ext uri="{FF2B5EF4-FFF2-40B4-BE49-F238E27FC236}">
                <a16:creationId xmlns:a16="http://schemas.microsoft.com/office/drawing/2014/main" id="{FB176C93-7ACC-304A-ADFE-B3244F83DD6A}"/>
              </a:ext>
            </a:extLst>
          </p:cNvPr>
          <p:cNvGrpSpPr/>
          <p:nvPr/>
        </p:nvGrpSpPr>
        <p:grpSpPr>
          <a:xfrm>
            <a:off x="6171379" y="5078316"/>
            <a:ext cx="155485" cy="152867"/>
            <a:chOff x="5506577" y="-331391"/>
            <a:chExt cx="878409" cy="938921"/>
          </a:xfrm>
          <a:effectLst>
            <a:outerShdw blurRad="50800" dist="38100" dir="5400000" algn="t" rotWithShape="0">
              <a:prstClr val="black">
                <a:alpha val="40000"/>
              </a:prstClr>
            </a:outerShdw>
          </a:effectLst>
        </p:grpSpPr>
        <p:sp>
          <p:nvSpPr>
            <p:cNvPr id="688" name="Free-form: Shape 2276">
              <a:extLst>
                <a:ext uri="{FF2B5EF4-FFF2-40B4-BE49-F238E27FC236}">
                  <a16:creationId xmlns:a16="http://schemas.microsoft.com/office/drawing/2014/main" id="{60885607-0A96-DA74-C084-6A20EE5E5576}"/>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9" name="Free-form: Shape 2277">
              <a:extLst>
                <a:ext uri="{FF2B5EF4-FFF2-40B4-BE49-F238E27FC236}">
                  <a16:creationId xmlns:a16="http://schemas.microsoft.com/office/drawing/2014/main" id="{A64BBE8C-7C02-630F-F016-AAE46AF32442}"/>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690" name="Graphic 82">
              <a:extLst>
                <a:ext uri="{FF2B5EF4-FFF2-40B4-BE49-F238E27FC236}">
                  <a16:creationId xmlns:a16="http://schemas.microsoft.com/office/drawing/2014/main" id="{B61BFA93-C166-91CE-E816-FD836BE81825}"/>
                </a:ext>
              </a:extLst>
            </p:cNvPr>
            <p:cNvGrpSpPr/>
            <p:nvPr/>
          </p:nvGrpSpPr>
          <p:grpSpPr>
            <a:xfrm>
              <a:off x="5506587" y="-110353"/>
              <a:ext cx="878399" cy="717882"/>
              <a:chOff x="5506587" y="-110353"/>
              <a:chExt cx="878399" cy="717882"/>
            </a:xfrm>
            <a:solidFill>
              <a:srgbClr val="FEB913"/>
            </a:solidFill>
          </p:grpSpPr>
          <p:sp>
            <p:nvSpPr>
              <p:cNvPr id="695" name="Free-form: Shape 2283">
                <a:extLst>
                  <a:ext uri="{FF2B5EF4-FFF2-40B4-BE49-F238E27FC236}">
                    <a16:creationId xmlns:a16="http://schemas.microsoft.com/office/drawing/2014/main" id="{A6F32751-9404-8B21-C6BA-AF5A630F8AAB}"/>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6" name="Free-form: Shape 2284">
                <a:extLst>
                  <a:ext uri="{FF2B5EF4-FFF2-40B4-BE49-F238E27FC236}">
                    <a16:creationId xmlns:a16="http://schemas.microsoft.com/office/drawing/2014/main" id="{2C65C50F-BD28-66E9-9DEA-EFF52DE3FAF1}"/>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7" name="Free-form: Shape 2285">
                <a:extLst>
                  <a:ext uri="{FF2B5EF4-FFF2-40B4-BE49-F238E27FC236}">
                    <a16:creationId xmlns:a16="http://schemas.microsoft.com/office/drawing/2014/main" id="{FF157EFD-829B-A7FE-48B8-B45A5819467A}"/>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8" name="Free-form: Shape 2286">
                <a:extLst>
                  <a:ext uri="{FF2B5EF4-FFF2-40B4-BE49-F238E27FC236}">
                    <a16:creationId xmlns:a16="http://schemas.microsoft.com/office/drawing/2014/main" id="{D6214D02-6761-58B2-FDF2-D542D7889D76}"/>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9" name="Free-form: Shape 2287">
                <a:extLst>
                  <a:ext uri="{FF2B5EF4-FFF2-40B4-BE49-F238E27FC236}">
                    <a16:creationId xmlns:a16="http://schemas.microsoft.com/office/drawing/2014/main" id="{2C2D77B6-0355-2A07-FFB0-4510C36A9999}"/>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0" name="Free-form: Shape 2288">
                <a:extLst>
                  <a:ext uri="{FF2B5EF4-FFF2-40B4-BE49-F238E27FC236}">
                    <a16:creationId xmlns:a16="http://schemas.microsoft.com/office/drawing/2014/main" id="{1D2409F5-3247-39B9-0AEA-F5241522145F}"/>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1" name="Free-form: Shape 2289">
                <a:extLst>
                  <a:ext uri="{FF2B5EF4-FFF2-40B4-BE49-F238E27FC236}">
                    <a16:creationId xmlns:a16="http://schemas.microsoft.com/office/drawing/2014/main" id="{237837D7-5E8B-B2FC-8871-AA8865D28F1F}"/>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2" name="Free-form: Shape 2290">
                <a:extLst>
                  <a:ext uri="{FF2B5EF4-FFF2-40B4-BE49-F238E27FC236}">
                    <a16:creationId xmlns:a16="http://schemas.microsoft.com/office/drawing/2014/main" id="{2347C434-FA35-22E4-A250-26800EAD87FB}"/>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3" name="Free-form: Shape 2291">
                <a:extLst>
                  <a:ext uri="{FF2B5EF4-FFF2-40B4-BE49-F238E27FC236}">
                    <a16:creationId xmlns:a16="http://schemas.microsoft.com/office/drawing/2014/main" id="{3C59E7BA-5F34-58A0-D6C0-329CC6AFF7B4}"/>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4" name="Free-form: Shape 2292">
                <a:extLst>
                  <a:ext uri="{FF2B5EF4-FFF2-40B4-BE49-F238E27FC236}">
                    <a16:creationId xmlns:a16="http://schemas.microsoft.com/office/drawing/2014/main" id="{D44B7ED7-AAC5-4524-033F-BEB8231C2B2B}"/>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5" name="Free-form: Shape 2293">
                <a:extLst>
                  <a:ext uri="{FF2B5EF4-FFF2-40B4-BE49-F238E27FC236}">
                    <a16:creationId xmlns:a16="http://schemas.microsoft.com/office/drawing/2014/main" id="{BA7CC528-DE6D-EA38-00EE-04CFD309384D}"/>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6" name="Free-form: Shape 2294">
                <a:extLst>
                  <a:ext uri="{FF2B5EF4-FFF2-40B4-BE49-F238E27FC236}">
                    <a16:creationId xmlns:a16="http://schemas.microsoft.com/office/drawing/2014/main" id="{A7992044-B71A-C5D9-F63B-62AA4B3628B5}"/>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7" name="Free-form: Shape 2295">
                <a:extLst>
                  <a:ext uri="{FF2B5EF4-FFF2-40B4-BE49-F238E27FC236}">
                    <a16:creationId xmlns:a16="http://schemas.microsoft.com/office/drawing/2014/main" id="{1C474ADD-EBE6-C577-E073-E608C5B4F2DC}"/>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8" name="Free-form: Shape 2296">
                <a:extLst>
                  <a:ext uri="{FF2B5EF4-FFF2-40B4-BE49-F238E27FC236}">
                    <a16:creationId xmlns:a16="http://schemas.microsoft.com/office/drawing/2014/main" id="{460D69D3-C791-4270-5632-E1CA0B362224}"/>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09" name="Free-form: Shape 2297">
                <a:extLst>
                  <a:ext uri="{FF2B5EF4-FFF2-40B4-BE49-F238E27FC236}">
                    <a16:creationId xmlns:a16="http://schemas.microsoft.com/office/drawing/2014/main" id="{7F8FD0F1-1F22-FEC7-5464-A99D7370EB55}"/>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0" name="Free-form: Shape 2298">
                <a:extLst>
                  <a:ext uri="{FF2B5EF4-FFF2-40B4-BE49-F238E27FC236}">
                    <a16:creationId xmlns:a16="http://schemas.microsoft.com/office/drawing/2014/main" id="{B4F42A51-3B2C-DC2F-3D29-AE0C1486289C}"/>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1" name="Free-form: Shape 2299">
                <a:extLst>
                  <a:ext uri="{FF2B5EF4-FFF2-40B4-BE49-F238E27FC236}">
                    <a16:creationId xmlns:a16="http://schemas.microsoft.com/office/drawing/2014/main" id="{DAE26A50-DF8A-822E-E0F0-B15C71761A22}"/>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2" name="Free-form: Shape 2300">
                <a:extLst>
                  <a:ext uri="{FF2B5EF4-FFF2-40B4-BE49-F238E27FC236}">
                    <a16:creationId xmlns:a16="http://schemas.microsoft.com/office/drawing/2014/main" id="{5C18DE97-7F48-C265-9FEB-028B812595D9}"/>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3" name="Free-form: Shape 2301">
                <a:extLst>
                  <a:ext uri="{FF2B5EF4-FFF2-40B4-BE49-F238E27FC236}">
                    <a16:creationId xmlns:a16="http://schemas.microsoft.com/office/drawing/2014/main" id="{7EA413BD-CE75-2365-0563-B3ADBC0E00C5}"/>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4" name="Free-form: Shape 2302">
                <a:extLst>
                  <a:ext uri="{FF2B5EF4-FFF2-40B4-BE49-F238E27FC236}">
                    <a16:creationId xmlns:a16="http://schemas.microsoft.com/office/drawing/2014/main" id="{35EE34C0-F5EA-41B8-B459-B462E7B808B4}"/>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5" name="Free-form: Shape 2303">
                <a:extLst>
                  <a:ext uri="{FF2B5EF4-FFF2-40B4-BE49-F238E27FC236}">
                    <a16:creationId xmlns:a16="http://schemas.microsoft.com/office/drawing/2014/main" id="{C96CBFAC-8018-4E49-65C6-3113006847A3}"/>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691" name="Free-form: Shape 2279">
              <a:extLst>
                <a:ext uri="{FF2B5EF4-FFF2-40B4-BE49-F238E27FC236}">
                  <a16:creationId xmlns:a16="http://schemas.microsoft.com/office/drawing/2014/main" id="{1351DFC5-5CFB-1871-2E5F-D98A4DF86677}"/>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2" name="Free-form: Shape 2280">
              <a:extLst>
                <a:ext uri="{FF2B5EF4-FFF2-40B4-BE49-F238E27FC236}">
                  <a16:creationId xmlns:a16="http://schemas.microsoft.com/office/drawing/2014/main" id="{B1167A91-A847-AF21-6C2B-1C6544D42788}"/>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3" name="Free-form: Shape 2281">
              <a:extLst>
                <a:ext uri="{FF2B5EF4-FFF2-40B4-BE49-F238E27FC236}">
                  <a16:creationId xmlns:a16="http://schemas.microsoft.com/office/drawing/2014/main" id="{D7BF6AE1-F1DF-62E8-22DA-C97952837D4D}"/>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94" name="Free-form: Shape 2282">
              <a:extLst>
                <a:ext uri="{FF2B5EF4-FFF2-40B4-BE49-F238E27FC236}">
                  <a16:creationId xmlns:a16="http://schemas.microsoft.com/office/drawing/2014/main" id="{B32EFF95-E813-5B16-7D41-E7F4A7A5D372}"/>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nvGrpSpPr>
          <p:cNvPr id="716" name="Graphic 82">
            <a:extLst>
              <a:ext uri="{FF2B5EF4-FFF2-40B4-BE49-F238E27FC236}">
                <a16:creationId xmlns:a16="http://schemas.microsoft.com/office/drawing/2014/main" id="{666EC455-9609-4181-7D18-836047789E52}"/>
              </a:ext>
            </a:extLst>
          </p:cNvPr>
          <p:cNvGrpSpPr/>
          <p:nvPr/>
        </p:nvGrpSpPr>
        <p:grpSpPr>
          <a:xfrm>
            <a:off x="6291772" y="4927065"/>
            <a:ext cx="361480" cy="355394"/>
            <a:chOff x="5506577" y="-331391"/>
            <a:chExt cx="878409" cy="938921"/>
          </a:xfrm>
          <a:effectLst>
            <a:outerShdw blurRad="50800" dist="38100" dir="5400000" algn="t" rotWithShape="0">
              <a:prstClr val="black">
                <a:alpha val="40000"/>
              </a:prstClr>
            </a:outerShdw>
          </a:effectLst>
        </p:grpSpPr>
        <p:sp>
          <p:nvSpPr>
            <p:cNvPr id="717" name="Free-form: Shape 2305">
              <a:extLst>
                <a:ext uri="{FF2B5EF4-FFF2-40B4-BE49-F238E27FC236}">
                  <a16:creationId xmlns:a16="http://schemas.microsoft.com/office/drawing/2014/main" id="{0BE83E5E-C55B-6FED-A219-506E5EA69113}"/>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18" name="Free-form: Shape 2306">
              <a:extLst>
                <a:ext uri="{FF2B5EF4-FFF2-40B4-BE49-F238E27FC236}">
                  <a16:creationId xmlns:a16="http://schemas.microsoft.com/office/drawing/2014/main" id="{905D88C3-AC34-4FC4-DD12-CA0E7E9364F6}"/>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FDB44"/>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719" name="Graphic 82">
              <a:extLst>
                <a:ext uri="{FF2B5EF4-FFF2-40B4-BE49-F238E27FC236}">
                  <a16:creationId xmlns:a16="http://schemas.microsoft.com/office/drawing/2014/main" id="{BA498FB1-D1CB-AED5-EDD3-4D1BAF6A56C2}"/>
                </a:ext>
              </a:extLst>
            </p:cNvPr>
            <p:cNvGrpSpPr/>
            <p:nvPr/>
          </p:nvGrpSpPr>
          <p:grpSpPr>
            <a:xfrm>
              <a:off x="5506587" y="-110353"/>
              <a:ext cx="878399" cy="717882"/>
              <a:chOff x="5506587" y="-110353"/>
              <a:chExt cx="878399" cy="717882"/>
            </a:xfrm>
            <a:solidFill>
              <a:srgbClr val="FEB913"/>
            </a:solidFill>
          </p:grpSpPr>
          <p:sp>
            <p:nvSpPr>
              <p:cNvPr id="724" name="Free-form: Shape 2312">
                <a:extLst>
                  <a:ext uri="{FF2B5EF4-FFF2-40B4-BE49-F238E27FC236}">
                    <a16:creationId xmlns:a16="http://schemas.microsoft.com/office/drawing/2014/main" id="{A75264A7-0575-1633-D653-8A01F29B3900}"/>
                  </a:ext>
                </a:extLst>
              </p:cNvPr>
              <p:cNvSpPr/>
              <p:nvPr/>
            </p:nvSpPr>
            <p:spPr>
              <a:xfrm>
                <a:off x="5553271" y="238368"/>
                <a:ext cx="4658" cy="3856"/>
              </a:xfrm>
              <a:custGeom>
                <a:avLst/>
                <a:gdLst>
                  <a:gd name="connsiteX0" fmla="*/ 1253 w 4658"/>
                  <a:gd name="connsiteY0" fmla="*/ 3271 h 3856"/>
                  <a:gd name="connsiteX1" fmla="*/ 4701 w 4658"/>
                  <a:gd name="connsiteY1" fmla="*/ 3911 h 3856"/>
                  <a:gd name="connsiteX2" fmla="*/ 2866 w 4658"/>
                  <a:gd name="connsiteY2" fmla="*/ 54 h 3856"/>
                  <a:gd name="connsiteX3" fmla="*/ 43 w 4658"/>
                  <a:gd name="connsiteY3" fmla="*/ 3413 h 3856"/>
                  <a:gd name="connsiteX4" fmla="*/ 1253 w 4658"/>
                  <a:gd name="connsiteY4" fmla="*/ 3271 h 3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8" h="3856">
                    <a:moveTo>
                      <a:pt x="1253" y="3271"/>
                    </a:moveTo>
                    <a:cubicBezTo>
                      <a:pt x="2453" y="3271"/>
                      <a:pt x="3562" y="3626"/>
                      <a:pt x="4701" y="3911"/>
                    </a:cubicBezTo>
                    <a:cubicBezTo>
                      <a:pt x="4086" y="2622"/>
                      <a:pt x="3471" y="1343"/>
                      <a:pt x="2866" y="54"/>
                    </a:cubicBezTo>
                    <a:cubicBezTo>
                      <a:pt x="2050" y="1292"/>
                      <a:pt x="1102" y="2419"/>
                      <a:pt x="43" y="3413"/>
                    </a:cubicBezTo>
                    <a:cubicBezTo>
                      <a:pt x="456" y="3383"/>
                      <a:pt x="840" y="3271"/>
                      <a:pt x="1253" y="327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5" name="Free-form: Shape 2313">
                <a:extLst>
                  <a:ext uri="{FF2B5EF4-FFF2-40B4-BE49-F238E27FC236}">
                    <a16:creationId xmlns:a16="http://schemas.microsoft.com/office/drawing/2014/main" id="{2006ACAD-3472-0FD5-1FD7-6B1B2D891AB6}"/>
                  </a:ext>
                </a:extLst>
              </p:cNvPr>
              <p:cNvSpPr/>
              <p:nvPr/>
            </p:nvSpPr>
            <p:spPr>
              <a:xfrm>
                <a:off x="5509521" y="92823"/>
                <a:ext cx="7269" cy="9468"/>
              </a:xfrm>
              <a:custGeom>
                <a:avLst/>
                <a:gdLst>
                  <a:gd name="connsiteX0" fmla="*/ 7312 w 7269"/>
                  <a:gd name="connsiteY0" fmla="*/ 9522 h 9468"/>
                  <a:gd name="connsiteX1" fmla="*/ 6334 w 7269"/>
                  <a:gd name="connsiteY1" fmla="*/ 1322 h 9468"/>
                  <a:gd name="connsiteX2" fmla="*/ 5467 w 7269"/>
                  <a:gd name="connsiteY2" fmla="*/ 53 h 9468"/>
                  <a:gd name="connsiteX3" fmla="*/ 43 w 7269"/>
                  <a:gd name="connsiteY3" fmla="*/ 3849 h 9468"/>
                  <a:gd name="connsiteX4" fmla="*/ 1424 w 7269"/>
                  <a:gd name="connsiteY4" fmla="*/ 7725 h 9468"/>
                  <a:gd name="connsiteX5" fmla="*/ 7312 w 7269"/>
                  <a:gd name="connsiteY5" fmla="*/ 9522 h 9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9" h="9468">
                    <a:moveTo>
                      <a:pt x="7312" y="9522"/>
                    </a:moveTo>
                    <a:cubicBezTo>
                      <a:pt x="6960" y="6792"/>
                      <a:pt x="6647" y="4062"/>
                      <a:pt x="6334" y="1322"/>
                    </a:cubicBezTo>
                    <a:cubicBezTo>
                      <a:pt x="6072" y="875"/>
                      <a:pt x="5709" y="520"/>
                      <a:pt x="5467" y="53"/>
                    </a:cubicBezTo>
                    <a:cubicBezTo>
                      <a:pt x="3894" y="1687"/>
                      <a:pt x="2049" y="2966"/>
                      <a:pt x="43" y="3849"/>
                    </a:cubicBezTo>
                    <a:cubicBezTo>
                      <a:pt x="355" y="5219"/>
                      <a:pt x="829" y="6497"/>
                      <a:pt x="1424" y="7725"/>
                    </a:cubicBezTo>
                    <a:cubicBezTo>
                      <a:pt x="3521" y="7949"/>
                      <a:pt x="5487" y="8568"/>
                      <a:pt x="7312" y="952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6" name="Free-form: Shape 2314">
                <a:extLst>
                  <a:ext uri="{FF2B5EF4-FFF2-40B4-BE49-F238E27FC236}">
                    <a16:creationId xmlns:a16="http://schemas.microsoft.com/office/drawing/2014/main" id="{31CDB800-424C-9709-BD82-B867739561F4}"/>
                  </a:ext>
                </a:extLst>
              </p:cNvPr>
              <p:cNvSpPr/>
              <p:nvPr/>
            </p:nvSpPr>
            <p:spPr>
              <a:xfrm>
                <a:off x="5512728" y="53103"/>
                <a:ext cx="413" cy="3399"/>
              </a:xfrm>
              <a:custGeom>
                <a:avLst/>
                <a:gdLst>
                  <a:gd name="connsiteX0" fmla="*/ 456 w 413"/>
                  <a:gd name="connsiteY0" fmla="*/ 3453 h 3399"/>
                  <a:gd name="connsiteX1" fmla="*/ 376 w 413"/>
                  <a:gd name="connsiteY1" fmla="*/ 53 h 3399"/>
                  <a:gd name="connsiteX2" fmla="*/ 43 w 413"/>
                  <a:gd name="connsiteY2" fmla="*/ 246 h 3399"/>
                  <a:gd name="connsiteX3" fmla="*/ 456 w 413"/>
                  <a:gd name="connsiteY3" fmla="*/ 3453 h 3399"/>
                </a:gdLst>
                <a:ahLst/>
                <a:cxnLst>
                  <a:cxn ang="0">
                    <a:pos x="connsiteX0" y="connsiteY0"/>
                  </a:cxn>
                  <a:cxn ang="0">
                    <a:pos x="connsiteX1" y="connsiteY1"/>
                  </a:cxn>
                  <a:cxn ang="0">
                    <a:pos x="connsiteX2" y="connsiteY2"/>
                  </a:cxn>
                  <a:cxn ang="0">
                    <a:pos x="connsiteX3" y="connsiteY3"/>
                  </a:cxn>
                </a:cxnLst>
                <a:rect l="l" t="t" r="r" b="b"/>
                <a:pathLst>
                  <a:path w="413" h="3399">
                    <a:moveTo>
                      <a:pt x="456" y="3453"/>
                    </a:moveTo>
                    <a:cubicBezTo>
                      <a:pt x="436" y="2316"/>
                      <a:pt x="406" y="1179"/>
                      <a:pt x="376" y="53"/>
                    </a:cubicBezTo>
                    <a:cubicBezTo>
                      <a:pt x="275" y="134"/>
                      <a:pt x="154" y="165"/>
                      <a:pt x="43" y="246"/>
                    </a:cubicBezTo>
                    <a:cubicBezTo>
                      <a:pt x="103" y="1342"/>
                      <a:pt x="234" y="2407"/>
                      <a:pt x="456" y="345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7" name="Free-form: Shape 2315">
                <a:extLst>
                  <a:ext uri="{FF2B5EF4-FFF2-40B4-BE49-F238E27FC236}">
                    <a16:creationId xmlns:a16="http://schemas.microsoft.com/office/drawing/2014/main" id="{5B113448-A3E6-560F-88FC-5CD75EEEC167}"/>
                  </a:ext>
                </a:extLst>
              </p:cNvPr>
              <p:cNvSpPr/>
              <p:nvPr/>
            </p:nvSpPr>
            <p:spPr>
              <a:xfrm>
                <a:off x="5508422" y="134907"/>
                <a:ext cx="11816" cy="6241"/>
              </a:xfrm>
              <a:custGeom>
                <a:avLst/>
                <a:gdLst>
                  <a:gd name="connsiteX0" fmla="*/ 11618 w 11816"/>
                  <a:gd name="connsiteY0" fmla="*/ 3220 h 6241"/>
                  <a:gd name="connsiteX1" fmla="*/ 11860 w 11816"/>
                  <a:gd name="connsiteY1" fmla="*/ 3250 h 6241"/>
                  <a:gd name="connsiteX2" fmla="*/ 10710 w 11816"/>
                  <a:gd name="connsiteY2" fmla="*/ 54 h 6241"/>
                  <a:gd name="connsiteX3" fmla="*/ 1333 w 11816"/>
                  <a:gd name="connsiteY3" fmla="*/ 3220 h 6241"/>
                  <a:gd name="connsiteX4" fmla="*/ 43 w 11816"/>
                  <a:gd name="connsiteY4" fmla="*/ 3078 h 6241"/>
                  <a:gd name="connsiteX5" fmla="*/ 1878 w 11816"/>
                  <a:gd name="connsiteY5" fmla="*/ 6295 h 6241"/>
                  <a:gd name="connsiteX6" fmla="*/ 11618 w 11816"/>
                  <a:gd name="connsiteY6" fmla="*/ 3220 h 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6" h="6241">
                    <a:moveTo>
                      <a:pt x="11618" y="3220"/>
                    </a:moveTo>
                    <a:cubicBezTo>
                      <a:pt x="11709" y="3220"/>
                      <a:pt x="11779" y="3250"/>
                      <a:pt x="11860" y="3250"/>
                    </a:cubicBezTo>
                    <a:cubicBezTo>
                      <a:pt x="11386" y="2225"/>
                      <a:pt x="11023" y="1160"/>
                      <a:pt x="10710" y="54"/>
                    </a:cubicBezTo>
                    <a:cubicBezTo>
                      <a:pt x="8028" y="2053"/>
                      <a:pt x="4802" y="3220"/>
                      <a:pt x="1333" y="3220"/>
                    </a:cubicBezTo>
                    <a:cubicBezTo>
                      <a:pt x="890" y="3220"/>
                      <a:pt x="476" y="3108"/>
                      <a:pt x="43" y="3078"/>
                    </a:cubicBezTo>
                    <a:cubicBezTo>
                      <a:pt x="557" y="4224"/>
                      <a:pt x="1172" y="5300"/>
                      <a:pt x="1878" y="6295"/>
                    </a:cubicBezTo>
                    <a:cubicBezTo>
                      <a:pt x="4671" y="4356"/>
                      <a:pt x="8018" y="3220"/>
                      <a:pt x="11618" y="322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8" name="Free-form: Shape 2316">
                <a:extLst>
                  <a:ext uri="{FF2B5EF4-FFF2-40B4-BE49-F238E27FC236}">
                    <a16:creationId xmlns:a16="http://schemas.microsoft.com/office/drawing/2014/main" id="{24A64952-C7D3-C070-534A-CCBDEB405379}"/>
                  </a:ext>
                </a:extLst>
              </p:cNvPr>
              <p:cNvSpPr/>
              <p:nvPr/>
            </p:nvSpPr>
            <p:spPr>
              <a:xfrm>
                <a:off x="5693148" y="408249"/>
                <a:ext cx="8852" cy="9935"/>
              </a:xfrm>
              <a:custGeom>
                <a:avLst/>
                <a:gdLst>
                  <a:gd name="connsiteX0" fmla="*/ 2897 w 8852"/>
                  <a:gd name="connsiteY0" fmla="*/ 218 h 9935"/>
                  <a:gd name="connsiteX1" fmla="*/ 1536 w 8852"/>
                  <a:gd name="connsiteY1" fmla="*/ 55 h 9935"/>
                  <a:gd name="connsiteX2" fmla="*/ 1728 w 8852"/>
                  <a:gd name="connsiteY2" fmla="*/ 2044 h 9935"/>
                  <a:gd name="connsiteX3" fmla="*/ 44 w 8852"/>
                  <a:gd name="connsiteY3" fmla="*/ 9990 h 9935"/>
                  <a:gd name="connsiteX4" fmla="*/ 8897 w 8852"/>
                  <a:gd name="connsiteY4" fmla="*/ 4328 h 9935"/>
                  <a:gd name="connsiteX5" fmla="*/ 2897 w 8852"/>
                  <a:gd name="connsiteY5" fmla="*/ 218 h 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9935">
                    <a:moveTo>
                      <a:pt x="2897" y="218"/>
                    </a:moveTo>
                    <a:cubicBezTo>
                      <a:pt x="2433" y="208"/>
                      <a:pt x="2000" y="96"/>
                      <a:pt x="1536" y="55"/>
                    </a:cubicBezTo>
                    <a:cubicBezTo>
                      <a:pt x="1607" y="725"/>
                      <a:pt x="1728" y="1364"/>
                      <a:pt x="1728" y="2044"/>
                    </a:cubicBezTo>
                    <a:cubicBezTo>
                      <a:pt x="1728" y="4886"/>
                      <a:pt x="1092" y="7565"/>
                      <a:pt x="44" y="9990"/>
                    </a:cubicBezTo>
                    <a:cubicBezTo>
                      <a:pt x="2353" y="7220"/>
                      <a:pt x="5408" y="5180"/>
                      <a:pt x="8897" y="4328"/>
                    </a:cubicBezTo>
                    <a:cubicBezTo>
                      <a:pt x="6900" y="2968"/>
                      <a:pt x="4863" y="1628"/>
                      <a:pt x="2897" y="21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9" name="Free-form: Shape 2317">
                <a:extLst>
                  <a:ext uri="{FF2B5EF4-FFF2-40B4-BE49-F238E27FC236}">
                    <a16:creationId xmlns:a16="http://schemas.microsoft.com/office/drawing/2014/main" id="{9D4EC709-9695-E854-1500-42959815E510}"/>
                  </a:ext>
                </a:extLst>
              </p:cNvPr>
              <p:cNvSpPr/>
              <p:nvPr/>
            </p:nvSpPr>
            <p:spPr>
              <a:xfrm>
                <a:off x="5952830" y="480626"/>
                <a:ext cx="6352" cy="8717"/>
              </a:xfrm>
              <a:custGeom>
                <a:avLst/>
                <a:gdLst>
                  <a:gd name="connsiteX0" fmla="*/ 6398 w 6352"/>
                  <a:gd name="connsiteY0" fmla="*/ 56 h 8717"/>
                  <a:gd name="connsiteX1" fmla="*/ 5571 w 6352"/>
                  <a:gd name="connsiteY1" fmla="*/ 127 h 8717"/>
                  <a:gd name="connsiteX2" fmla="*/ 45 w 6352"/>
                  <a:gd name="connsiteY2" fmla="*/ 5952 h 8717"/>
                  <a:gd name="connsiteX3" fmla="*/ 1628 w 6352"/>
                  <a:gd name="connsiteY3" fmla="*/ 8773 h 8717"/>
                  <a:gd name="connsiteX4" fmla="*/ 6398 w 6352"/>
                  <a:gd name="connsiteY4" fmla="*/ 56 h 8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2" h="8717">
                    <a:moveTo>
                      <a:pt x="6398" y="56"/>
                    </a:moveTo>
                    <a:cubicBezTo>
                      <a:pt x="6125" y="86"/>
                      <a:pt x="5843" y="96"/>
                      <a:pt x="5571" y="127"/>
                    </a:cubicBezTo>
                    <a:cubicBezTo>
                      <a:pt x="4089" y="2441"/>
                      <a:pt x="2203" y="4420"/>
                      <a:pt x="45" y="5952"/>
                    </a:cubicBezTo>
                    <a:cubicBezTo>
                      <a:pt x="660" y="6835"/>
                      <a:pt x="1175" y="7789"/>
                      <a:pt x="1628" y="8773"/>
                    </a:cubicBezTo>
                    <a:cubicBezTo>
                      <a:pt x="2455" y="5363"/>
                      <a:pt x="4169" y="2410"/>
                      <a:pt x="6398"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0" name="Free-form: Shape 2318">
                <a:extLst>
                  <a:ext uri="{FF2B5EF4-FFF2-40B4-BE49-F238E27FC236}">
                    <a16:creationId xmlns:a16="http://schemas.microsoft.com/office/drawing/2014/main" id="{40B1713D-A062-70DD-26FB-27C0E5317CEE}"/>
                  </a:ext>
                </a:extLst>
              </p:cNvPr>
              <p:cNvSpPr/>
              <p:nvPr/>
            </p:nvSpPr>
            <p:spPr>
              <a:xfrm>
                <a:off x="6342911" y="20486"/>
                <a:ext cx="33605" cy="36563"/>
              </a:xfrm>
              <a:custGeom>
                <a:avLst/>
                <a:gdLst>
                  <a:gd name="connsiteX0" fmla="*/ 22250 w 33605"/>
                  <a:gd name="connsiteY0" fmla="*/ 4386 h 36563"/>
                  <a:gd name="connsiteX1" fmla="*/ 5311 w 33605"/>
                  <a:gd name="connsiteY1" fmla="*/ 22663 h 36563"/>
                  <a:gd name="connsiteX2" fmla="*/ 209 w 33605"/>
                  <a:gd name="connsiteY2" fmla="*/ 21729 h 36563"/>
                  <a:gd name="connsiteX3" fmla="*/ 461 w 33605"/>
                  <a:gd name="connsiteY3" fmla="*/ 24480 h 36563"/>
                  <a:gd name="connsiteX4" fmla="*/ 48 w 33605"/>
                  <a:gd name="connsiteY4" fmla="*/ 28985 h 36563"/>
                  <a:gd name="connsiteX5" fmla="*/ 2306 w 33605"/>
                  <a:gd name="connsiteY5" fmla="*/ 28742 h 36563"/>
                  <a:gd name="connsiteX6" fmla="*/ 16503 w 33605"/>
                  <a:gd name="connsiteY6" fmla="*/ 36617 h 36563"/>
                  <a:gd name="connsiteX7" fmla="*/ 33654 w 33605"/>
                  <a:gd name="connsiteY7" fmla="*/ 17792 h 36563"/>
                  <a:gd name="connsiteX8" fmla="*/ 21716 w 33605"/>
                  <a:gd name="connsiteY8" fmla="*/ 53 h 36563"/>
                  <a:gd name="connsiteX9" fmla="*/ 22250 w 33605"/>
                  <a:gd name="connsiteY9" fmla="*/ 4386 h 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05" h="36563">
                    <a:moveTo>
                      <a:pt x="22250" y="4386"/>
                    </a:moveTo>
                    <a:cubicBezTo>
                      <a:pt x="22250" y="14474"/>
                      <a:pt x="14668" y="22663"/>
                      <a:pt x="5311" y="22663"/>
                    </a:cubicBezTo>
                    <a:cubicBezTo>
                      <a:pt x="3516" y="22663"/>
                      <a:pt x="1822" y="22277"/>
                      <a:pt x="209" y="21729"/>
                    </a:cubicBezTo>
                    <a:cubicBezTo>
                      <a:pt x="330" y="22643"/>
                      <a:pt x="461" y="23546"/>
                      <a:pt x="461" y="24480"/>
                    </a:cubicBezTo>
                    <a:cubicBezTo>
                      <a:pt x="461" y="26022"/>
                      <a:pt x="320" y="27534"/>
                      <a:pt x="48" y="28985"/>
                    </a:cubicBezTo>
                    <a:cubicBezTo>
                      <a:pt x="804" y="28884"/>
                      <a:pt x="1540" y="28742"/>
                      <a:pt x="2306" y="28742"/>
                    </a:cubicBezTo>
                    <a:cubicBezTo>
                      <a:pt x="8154" y="28742"/>
                      <a:pt x="13317" y="31867"/>
                      <a:pt x="16503" y="36617"/>
                    </a:cubicBezTo>
                    <a:cubicBezTo>
                      <a:pt x="26011" y="36394"/>
                      <a:pt x="33654" y="28062"/>
                      <a:pt x="33654" y="17792"/>
                    </a:cubicBezTo>
                    <a:cubicBezTo>
                      <a:pt x="33654" y="9501"/>
                      <a:pt x="28632" y="2570"/>
                      <a:pt x="21716" y="53"/>
                    </a:cubicBezTo>
                    <a:cubicBezTo>
                      <a:pt x="22038" y="1443"/>
                      <a:pt x="22250" y="2884"/>
                      <a:pt x="22250" y="438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1" name="Free-form: Shape 2319">
                <a:extLst>
                  <a:ext uri="{FF2B5EF4-FFF2-40B4-BE49-F238E27FC236}">
                    <a16:creationId xmlns:a16="http://schemas.microsoft.com/office/drawing/2014/main" id="{795AF723-E65B-7471-75E7-38ADF3B2B709}"/>
                  </a:ext>
                </a:extLst>
              </p:cNvPr>
              <p:cNvSpPr/>
              <p:nvPr/>
            </p:nvSpPr>
            <p:spPr>
              <a:xfrm>
                <a:off x="5753433" y="442661"/>
                <a:ext cx="5555" cy="7215"/>
              </a:xfrm>
              <a:custGeom>
                <a:avLst/>
                <a:gdLst>
                  <a:gd name="connsiteX0" fmla="*/ 5600 w 5555"/>
                  <a:gd name="connsiteY0" fmla="*/ 3770 h 7215"/>
                  <a:gd name="connsiteX1" fmla="*/ 4672 w 5555"/>
                  <a:gd name="connsiteY1" fmla="*/ 2298 h 7215"/>
                  <a:gd name="connsiteX2" fmla="*/ 44 w 5555"/>
                  <a:gd name="connsiteY2" fmla="*/ 56 h 7215"/>
                  <a:gd name="connsiteX3" fmla="*/ 710 w 5555"/>
                  <a:gd name="connsiteY3" fmla="*/ 4774 h 7215"/>
                  <a:gd name="connsiteX4" fmla="*/ 478 w 5555"/>
                  <a:gd name="connsiteY4" fmla="*/ 7271 h 7215"/>
                  <a:gd name="connsiteX5" fmla="*/ 5600 w 5555"/>
                  <a:gd name="connsiteY5" fmla="*/ 3770 h 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 h="7215">
                    <a:moveTo>
                      <a:pt x="5600" y="3770"/>
                    </a:moveTo>
                    <a:cubicBezTo>
                      <a:pt x="5257" y="3313"/>
                      <a:pt x="4985" y="2785"/>
                      <a:pt x="4672" y="2298"/>
                    </a:cubicBezTo>
                    <a:cubicBezTo>
                      <a:pt x="3130" y="1568"/>
                      <a:pt x="1587" y="817"/>
                      <a:pt x="44" y="56"/>
                    </a:cubicBezTo>
                    <a:cubicBezTo>
                      <a:pt x="427" y="1557"/>
                      <a:pt x="710" y="3130"/>
                      <a:pt x="710" y="4774"/>
                    </a:cubicBezTo>
                    <a:cubicBezTo>
                      <a:pt x="710" y="5637"/>
                      <a:pt x="579" y="6459"/>
                      <a:pt x="478" y="7271"/>
                    </a:cubicBezTo>
                    <a:cubicBezTo>
                      <a:pt x="1990" y="5810"/>
                      <a:pt x="3704" y="4602"/>
                      <a:pt x="5600" y="377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2" name="Free-form: Shape 2320">
                <a:extLst>
                  <a:ext uri="{FF2B5EF4-FFF2-40B4-BE49-F238E27FC236}">
                    <a16:creationId xmlns:a16="http://schemas.microsoft.com/office/drawing/2014/main" id="{F1443B3D-D6B1-C613-A4DF-9D5709FA408D}"/>
                  </a:ext>
                </a:extLst>
              </p:cNvPr>
              <p:cNvSpPr/>
              <p:nvPr/>
            </p:nvSpPr>
            <p:spPr>
              <a:xfrm>
                <a:off x="6348184" y="-5492"/>
                <a:ext cx="18673" cy="21534"/>
              </a:xfrm>
              <a:custGeom>
                <a:avLst/>
                <a:gdLst>
                  <a:gd name="connsiteX0" fmla="*/ 48 w 18673"/>
                  <a:gd name="connsiteY0" fmla="*/ 12099 h 21534"/>
                  <a:gd name="connsiteX1" fmla="*/ 14819 w 18673"/>
                  <a:gd name="connsiteY1" fmla="*/ 21587 h 21534"/>
                  <a:gd name="connsiteX2" fmla="*/ 18721 w 18673"/>
                  <a:gd name="connsiteY2" fmla="*/ 10282 h 21534"/>
                  <a:gd name="connsiteX3" fmla="*/ 15706 w 18673"/>
                  <a:gd name="connsiteY3" fmla="*/ 53 h 21534"/>
                  <a:gd name="connsiteX4" fmla="*/ 48 w 18673"/>
                  <a:gd name="connsiteY4" fmla="*/ 12099 h 21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3" h="21534">
                    <a:moveTo>
                      <a:pt x="48" y="12099"/>
                    </a:moveTo>
                    <a:cubicBezTo>
                      <a:pt x="6430" y="12099"/>
                      <a:pt x="11925" y="15955"/>
                      <a:pt x="14819" y="21587"/>
                    </a:cubicBezTo>
                    <a:cubicBezTo>
                      <a:pt x="17219" y="18482"/>
                      <a:pt x="18721" y="14585"/>
                      <a:pt x="18721" y="10282"/>
                    </a:cubicBezTo>
                    <a:cubicBezTo>
                      <a:pt x="18721" y="6497"/>
                      <a:pt x="17602" y="2965"/>
                      <a:pt x="15706" y="53"/>
                    </a:cubicBezTo>
                    <a:cubicBezTo>
                      <a:pt x="13165" y="7116"/>
                      <a:pt x="7116" y="12099"/>
                      <a:pt x="48" y="12099"/>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3" name="Free-form: Shape 2321">
                <a:extLst>
                  <a:ext uri="{FF2B5EF4-FFF2-40B4-BE49-F238E27FC236}">
                    <a16:creationId xmlns:a16="http://schemas.microsoft.com/office/drawing/2014/main" id="{91CF5C4A-CBE1-64A7-FAD3-E643A21A9F56}"/>
                  </a:ext>
                </a:extLst>
              </p:cNvPr>
              <p:cNvSpPr/>
              <p:nvPr/>
            </p:nvSpPr>
            <p:spPr>
              <a:xfrm>
                <a:off x="5816874" y="471868"/>
                <a:ext cx="2177" cy="3237"/>
              </a:xfrm>
              <a:custGeom>
                <a:avLst/>
                <a:gdLst>
                  <a:gd name="connsiteX0" fmla="*/ 2222 w 2177"/>
                  <a:gd name="connsiteY0" fmla="*/ 56 h 3237"/>
                  <a:gd name="connsiteX1" fmla="*/ 45 w 2177"/>
                  <a:gd name="connsiteY1" fmla="*/ 715 h 3237"/>
                  <a:gd name="connsiteX2" fmla="*/ 196 w 2177"/>
                  <a:gd name="connsiteY2" fmla="*/ 2359 h 3237"/>
                  <a:gd name="connsiteX3" fmla="*/ 115 w 2177"/>
                  <a:gd name="connsiteY3" fmla="*/ 3293 h 3237"/>
                  <a:gd name="connsiteX4" fmla="*/ 2222 w 2177"/>
                  <a:gd name="connsiteY4" fmla="*/ 56 h 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 h="3237">
                    <a:moveTo>
                      <a:pt x="2222" y="56"/>
                    </a:moveTo>
                    <a:cubicBezTo>
                      <a:pt x="1507" y="289"/>
                      <a:pt x="801" y="563"/>
                      <a:pt x="45" y="715"/>
                    </a:cubicBezTo>
                    <a:cubicBezTo>
                      <a:pt x="95" y="1274"/>
                      <a:pt x="196" y="1791"/>
                      <a:pt x="196" y="2359"/>
                    </a:cubicBezTo>
                    <a:cubicBezTo>
                      <a:pt x="196" y="2674"/>
                      <a:pt x="125" y="2978"/>
                      <a:pt x="115" y="3293"/>
                    </a:cubicBezTo>
                    <a:cubicBezTo>
                      <a:pt x="720" y="2136"/>
                      <a:pt x="1416" y="1050"/>
                      <a:pt x="2222" y="56"/>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4" name="Free-form: Shape 2322">
                <a:extLst>
                  <a:ext uri="{FF2B5EF4-FFF2-40B4-BE49-F238E27FC236}">
                    <a16:creationId xmlns:a16="http://schemas.microsoft.com/office/drawing/2014/main" id="{E14F1FAC-0008-4521-C880-3879058A85D9}"/>
                  </a:ext>
                </a:extLst>
              </p:cNvPr>
              <p:cNvSpPr/>
              <p:nvPr/>
            </p:nvSpPr>
            <p:spPr>
              <a:xfrm>
                <a:off x="6340068" y="5122"/>
                <a:ext cx="8116" cy="3744"/>
              </a:xfrm>
              <a:custGeom>
                <a:avLst/>
                <a:gdLst>
                  <a:gd name="connsiteX0" fmla="*/ 48 w 8116"/>
                  <a:gd name="connsiteY0" fmla="*/ 3797 h 3744"/>
                  <a:gd name="connsiteX1" fmla="*/ 8164 w 8116"/>
                  <a:gd name="connsiteY1" fmla="*/ 1473 h 3744"/>
                  <a:gd name="connsiteX2" fmla="*/ 1883 w 8116"/>
                  <a:gd name="connsiteY2" fmla="*/ 53 h 3744"/>
                  <a:gd name="connsiteX3" fmla="*/ 48 w 8116"/>
                  <a:gd name="connsiteY3" fmla="*/ 3797 h 3744"/>
                </a:gdLst>
                <a:ahLst/>
                <a:cxnLst>
                  <a:cxn ang="0">
                    <a:pos x="connsiteX0" y="connsiteY0"/>
                  </a:cxn>
                  <a:cxn ang="0">
                    <a:pos x="connsiteX1" y="connsiteY1"/>
                  </a:cxn>
                  <a:cxn ang="0">
                    <a:pos x="connsiteX2" y="connsiteY2"/>
                  </a:cxn>
                  <a:cxn ang="0">
                    <a:pos x="connsiteX3" y="connsiteY3"/>
                  </a:cxn>
                </a:cxnLst>
                <a:rect l="l" t="t" r="r" b="b"/>
                <a:pathLst>
                  <a:path w="8116" h="3744">
                    <a:moveTo>
                      <a:pt x="48" y="3797"/>
                    </a:moveTo>
                    <a:cubicBezTo>
                      <a:pt x="2467" y="2367"/>
                      <a:pt x="5210" y="1473"/>
                      <a:pt x="8164" y="1473"/>
                    </a:cubicBezTo>
                    <a:cubicBezTo>
                      <a:pt x="5936" y="1473"/>
                      <a:pt x="3829" y="946"/>
                      <a:pt x="1883" y="53"/>
                    </a:cubicBezTo>
                    <a:cubicBezTo>
                      <a:pt x="1389" y="1382"/>
                      <a:pt x="774" y="2630"/>
                      <a:pt x="48" y="37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5" name="Free-form: Shape 2323">
                <a:extLst>
                  <a:ext uri="{FF2B5EF4-FFF2-40B4-BE49-F238E27FC236}">
                    <a16:creationId xmlns:a16="http://schemas.microsoft.com/office/drawing/2014/main" id="{42566F77-1E11-8297-79A7-4366693FBA67}"/>
                  </a:ext>
                </a:extLst>
              </p:cNvPr>
              <p:cNvSpPr/>
              <p:nvPr/>
            </p:nvSpPr>
            <p:spPr>
              <a:xfrm>
                <a:off x="5512637" y="202383"/>
                <a:ext cx="30933" cy="26639"/>
              </a:xfrm>
              <a:custGeom>
                <a:avLst/>
                <a:gdLst>
                  <a:gd name="connsiteX0" fmla="*/ 11638 w 30933"/>
                  <a:gd name="connsiteY0" fmla="*/ 25252 h 26639"/>
                  <a:gd name="connsiteX1" fmla="*/ 29172 w 30933"/>
                  <a:gd name="connsiteY1" fmla="*/ 6376 h 26639"/>
                  <a:gd name="connsiteX2" fmla="*/ 30977 w 30933"/>
                  <a:gd name="connsiteY2" fmla="*/ 6579 h 26639"/>
                  <a:gd name="connsiteX3" fmla="*/ 29384 w 30933"/>
                  <a:gd name="connsiteY3" fmla="*/ 2236 h 26639"/>
                  <a:gd name="connsiteX4" fmla="*/ 16478 w 30933"/>
                  <a:gd name="connsiteY4" fmla="*/ 8812 h 26639"/>
                  <a:gd name="connsiteX5" fmla="*/ 2070 w 30933"/>
                  <a:gd name="connsiteY5" fmla="*/ 54 h 26639"/>
                  <a:gd name="connsiteX6" fmla="*/ 43 w 30933"/>
                  <a:gd name="connsiteY6" fmla="*/ 8812 h 26639"/>
                  <a:gd name="connsiteX7" fmla="*/ 11779 w 30933"/>
                  <a:gd name="connsiteY7" fmla="*/ 26693 h 26639"/>
                  <a:gd name="connsiteX8" fmla="*/ 11638 w 30933"/>
                  <a:gd name="connsiteY8" fmla="*/ 25252 h 2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33" h="26639">
                    <a:moveTo>
                      <a:pt x="11638" y="25252"/>
                    </a:moveTo>
                    <a:cubicBezTo>
                      <a:pt x="11638" y="14830"/>
                      <a:pt x="19482" y="6376"/>
                      <a:pt x="29172" y="6376"/>
                    </a:cubicBezTo>
                    <a:cubicBezTo>
                      <a:pt x="29787" y="6376"/>
                      <a:pt x="30382" y="6478"/>
                      <a:pt x="30977" y="6579"/>
                    </a:cubicBezTo>
                    <a:cubicBezTo>
                      <a:pt x="30422" y="5138"/>
                      <a:pt x="29928" y="3687"/>
                      <a:pt x="29384" y="2236"/>
                    </a:cubicBezTo>
                    <a:cubicBezTo>
                      <a:pt x="26298" y="6244"/>
                      <a:pt x="21680" y="8812"/>
                      <a:pt x="16478" y="8812"/>
                    </a:cubicBezTo>
                    <a:cubicBezTo>
                      <a:pt x="10368" y="8812"/>
                      <a:pt x="5044" y="5280"/>
                      <a:pt x="2070" y="54"/>
                    </a:cubicBezTo>
                    <a:cubicBezTo>
                      <a:pt x="819" y="2672"/>
                      <a:pt x="43" y="5625"/>
                      <a:pt x="43" y="8812"/>
                    </a:cubicBezTo>
                    <a:cubicBezTo>
                      <a:pt x="43" y="17194"/>
                      <a:pt x="4983" y="24227"/>
                      <a:pt x="11779" y="26693"/>
                    </a:cubicBezTo>
                    <a:cubicBezTo>
                      <a:pt x="11739" y="26206"/>
                      <a:pt x="11638" y="25739"/>
                      <a:pt x="11638" y="2525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6" name="Free-form: Shape 2324">
                <a:extLst>
                  <a:ext uri="{FF2B5EF4-FFF2-40B4-BE49-F238E27FC236}">
                    <a16:creationId xmlns:a16="http://schemas.microsoft.com/office/drawing/2014/main" id="{5BDB689F-4B39-438A-A87E-8000654D1C81}"/>
                  </a:ext>
                </a:extLst>
              </p:cNvPr>
              <p:cNvSpPr/>
              <p:nvPr/>
            </p:nvSpPr>
            <p:spPr>
              <a:xfrm>
                <a:off x="5522316" y="236633"/>
                <a:ext cx="21274" cy="29744"/>
              </a:xfrm>
              <a:custGeom>
                <a:avLst/>
                <a:gdLst>
                  <a:gd name="connsiteX0" fmla="*/ 15258 w 21274"/>
                  <a:gd name="connsiteY0" fmla="*/ 24491 h 29744"/>
                  <a:gd name="connsiteX1" fmla="*/ 21318 w 21274"/>
                  <a:gd name="connsiteY1" fmla="*/ 9675 h 29744"/>
                  <a:gd name="connsiteX2" fmla="*/ 19493 w 21274"/>
                  <a:gd name="connsiteY2" fmla="*/ 9878 h 29744"/>
                  <a:gd name="connsiteX3" fmla="*/ 4187 w 21274"/>
                  <a:gd name="connsiteY3" fmla="*/ 54 h 29744"/>
                  <a:gd name="connsiteX4" fmla="*/ 43 w 21274"/>
                  <a:gd name="connsiteY4" fmla="*/ 11704 h 29744"/>
                  <a:gd name="connsiteX5" fmla="*/ 15974 w 21274"/>
                  <a:gd name="connsiteY5" fmla="*/ 29799 h 29744"/>
                  <a:gd name="connsiteX6" fmla="*/ 15258 w 21274"/>
                  <a:gd name="connsiteY6" fmla="*/ 24491 h 2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74" h="29744">
                    <a:moveTo>
                      <a:pt x="15258" y="24491"/>
                    </a:moveTo>
                    <a:cubicBezTo>
                      <a:pt x="15258" y="18524"/>
                      <a:pt x="17637" y="13257"/>
                      <a:pt x="21318" y="9675"/>
                    </a:cubicBezTo>
                    <a:cubicBezTo>
                      <a:pt x="20713" y="9746"/>
                      <a:pt x="20118" y="9878"/>
                      <a:pt x="19493" y="9878"/>
                    </a:cubicBezTo>
                    <a:cubicBezTo>
                      <a:pt x="12868" y="9878"/>
                      <a:pt x="7171" y="5879"/>
                      <a:pt x="4187" y="54"/>
                    </a:cubicBezTo>
                    <a:cubicBezTo>
                      <a:pt x="1636" y="3231"/>
                      <a:pt x="43" y="7249"/>
                      <a:pt x="43" y="11704"/>
                    </a:cubicBezTo>
                    <a:cubicBezTo>
                      <a:pt x="43" y="21223"/>
                      <a:pt x="7050" y="28946"/>
                      <a:pt x="15974" y="29799"/>
                    </a:cubicBezTo>
                    <a:cubicBezTo>
                      <a:pt x="15560" y="28104"/>
                      <a:pt x="15258" y="26348"/>
                      <a:pt x="15258" y="24491"/>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7" name="Free-form: Shape 2325">
                <a:extLst>
                  <a:ext uri="{FF2B5EF4-FFF2-40B4-BE49-F238E27FC236}">
                    <a16:creationId xmlns:a16="http://schemas.microsoft.com/office/drawing/2014/main" id="{295D4A56-AB2E-7E59-65B8-242F525B65B9}"/>
                  </a:ext>
                </a:extLst>
              </p:cNvPr>
              <p:cNvSpPr/>
              <p:nvPr/>
            </p:nvSpPr>
            <p:spPr>
              <a:xfrm>
                <a:off x="5544105" y="59537"/>
                <a:ext cx="840881" cy="547992"/>
              </a:xfrm>
              <a:custGeom>
                <a:avLst/>
                <a:gdLst>
                  <a:gd name="connsiteX0" fmla="*/ 840927 w 840881"/>
                  <a:gd name="connsiteY0" fmla="*/ 57280 h 547992"/>
                  <a:gd name="connsiteX1" fmla="*/ 823988 w 840881"/>
                  <a:gd name="connsiteY1" fmla="*/ 39014 h 547992"/>
                  <a:gd name="connsiteX2" fmla="*/ 815871 w 840881"/>
                  <a:gd name="connsiteY2" fmla="*/ 41338 h 547992"/>
                  <a:gd name="connsiteX3" fmla="*/ 817706 w 840881"/>
                  <a:gd name="connsiteY3" fmla="*/ 37603 h 547992"/>
                  <a:gd name="connsiteX4" fmla="*/ 823988 w 840881"/>
                  <a:gd name="connsiteY4" fmla="*/ 39024 h 547992"/>
                  <a:gd name="connsiteX5" fmla="*/ 840927 w 840881"/>
                  <a:gd name="connsiteY5" fmla="*/ 19539 h 547992"/>
                  <a:gd name="connsiteX6" fmla="*/ 823988 w 840881"/>
                  <a:gd name="connsiteY6" fmla="*/ 55 h 547992"/>
                  <a:gd name="connsiteX7" fmla="*/ 817434 w 840881"/>
                  <a:gd name="connsiteY7" fmla="*/ 1780 h 547992"/>
                  <a:gd name="connsiteX8" fmla="*/ 818654 w 840881"/>
                  <a:gd name="connsiteY8" fmla="*/ 8579 h 547992"/>
                  <a:gd name="connsiteX9" fmla="*/ 801110 w 840881"/>
                  <a:gd name="connsiteY9" fmla="*/ 27445 h 547992"/>
                  <a:gd name="connsiteX10" fmla="*/ 798650 w 840881"/>
                  <a:gd name="connsiteY10" fmla="*/ 27181 h 547992"/>
                  <a:gd name="connsiteX11" fmla="*/ 799285 w 840881"/>
                  <a:gd name="connsiteY11" fmla="*/ 32326 h 547992"/>
                  <a:gd name="connsiteX12" fmla="*/ 798377 w 840881"/>
                  <a:gd name="connsiteY12" fmla="*/ 38445 h 547992"/>
                  <a:gd name="connsiteX13" fmla="*/ 815014 w 840881"/>
                  <a:gd name="connsiteY13" fmla="*/ 56682 h 547992"/>
                  <a:gd name="connsiteX14" fmla="*/ 798075 w 840881"/>
                  <a:gd name="connsiteY14" fmla="*/ 74959 h 547992"/>
                  <a:gd name="connsiteX15" fmla="*/ 783324 w 840881"/>
                  <a:gd name="connsiteY15" fmla="*/ 65511 h 547992"/>
                  <a:gd name="connsiteX16" fmla="*/ 783183 w 840881"/>
                  <a:gd name="connsiteY16" fmla="*/ 66434 h 547992"/>
                  <a:gd name="connsiteX17" fmla="*/ 789252 w 840881"/>
                  <a:gd name="connsiteY17" fmla="*/ 78906 h 547992"/>
                  <a:gd name="connsiteX18" fmla="*/ 792025 w 840881"/>
                  <a:gd name="connsiteY18" fmla="*/ 78602 h 547992"/>
                  <a:gd name="connsiteX19" fmla="*/ 808964 w 840881"/>
                  <a:gd name="connsiteY19" fmla="*/ 96869 h 547992"/>
                  <a:gd name="connsiteX20" fmla="*/ 792025 w 840881"/>
                  <a:gd name="connsiteY20" fmla="*/ 115145 h 547992"/>
                  <a:gd name="connsiteX21" fmla="*/ 776407 w 840881"/>
                  <a:gd name="connsiteY21" fmla="*/ 103962 h 547992"/>
                  <a:gd name="connsiteX22" fmla="*/ 774572 w 840881"/>
                  <a:gd name="connsiteY22" fmla="*/ 104551 h 547992"/>
                  <a:gd name="connsiteX23" fmla="*/ 770771 w 840881"/>
                  <a:gd name="connsiteY23" fmla="*/ 117936 h 547992"/>
                  <a:gd name="connsiteX24" fmla="*/ 772384 w 840881"/>
                  <a:gd name="connsiteY24" fmla="*/ 120179 h 547992"/>
                  <a:gd name="connsiteX25" fmla="*/ 778706 w 840881"/>
                  <a:gd name="connsiteY25" fmla="*/ 118789 h 547992"/>
                  <a:gd name="connsiteX26" fmla="*/ 795645 w 840881"/>
                  <a:gd name="connsiteY26" fmla="*/ 137664 h 547992"/>
                  <a:gd name="connsiteX27" fmla="*/ 778706 w 840881"/>
                  <a:gd name="connsiteY27" fmla="*/ 156530 h 547992"/>
                  <a:gd name="connsiteX28" fmla="*/ 764862 w 840881"/>
                  <a:gd name="connsiteY28" fmla="*/ 148492 h 547992"/>
                  <a:gd name="connsiteX29" fmla="*/ 759488 w 840881"/>
                  <a:gd name="connsiteY29" fmla="*/ 150847 h 547992"/>
                  <a:gd name="connsiteX30" fmla="*/ 756534 w 840881"/>
                  <a:gd name="connsiteY30" fmla="*/ 158204 h 547992"/>
                  <a:gd name="connsiteX31" fmla="*/ 763582 w 840881"/>
                  <a:gd name="connsiteY31" fmla="*/ 156530 h 547992"/>
                  <a:gd name="connsiteX32" fmla="*/ 781126 w 840881"/>
                  <a:gd name="connsiteY32" fmla="*/ 174797 h 547992"/>
                  <a:gd name="connsiteX33" fmla="*/ 763582 w 840881"/>
                  <a:gd name="connsiteY33" fmla="*/ 193073 h 547992"/>
                  <a:gd name="connsiteX34" fmla="*/ 755092 w 840881"/>
                  <a:gd name="connsiteY34" fmla="*/ 190709 h 547992"/>
                  <a:gd name="connsiteX35" fmla="*/ 751331 w 840881"/>
                  <a:gd name="connsiteY35" fmla="*/ 193693 h 547992"/>
                  <a:gd name="connsiteX36" fmla="*/ 764187 w 840881"/>
                  <a:gd name="connsiteY36" fmla="*/ 211949 h 547992"/>
                  <a:gd name="connsiteX37" fmla="*/ 747248 w 840881"/>
                  <a:gd name="connsiteY37" fmla="*/ 230825 h 547992"/>
                  <a:gd name="connsiteX38" fmla="*/ 735985 w 840881"/>
                  <a:gd name="connsiteY38" fmla="*/ 225964 h 547992"/>
                  <a:gd name="connsiteX39" fmla="*/ 735612 w 840881"/>
                  <a:gd name="connsiteY39" fmla="*/ 226735 h 547992"/>
                  <a:gd name="connsiteX40" fmla="*/ 743608 w 840881"/>
                  <a:gd name="connsiteY40" fmla="*/ 242384 h 547992"/>
                  <a:gd name="connsiteX41" fmla="*/ 725469 w 840881"/>
                  <a:gd name="connsiteY41" fmla="*/ 261259 h 547992"/>
                  <a:gd name="connsiteX42" fmla="*/ 713339 w 840881"/>
                  <a:gd name="connsiteY42" fmla="*/ 256337 h 547992"/>
                  <a:gd name="connsiteX43" fmla="*/ 711787 w 840881"/>
                  <a:gd name="connsiteY43" fmla="*/ 259930 h 547992"/>
                  <a:gd name="connsiteX44" fmla="*/ 720629 w 840881"/>
                  <a:gd name="connsiteY44" fmla="*/ 275883 h 547992"/>
                  <a:gd name="connsiteX45" fmla="*/ 703690 w 840881"/>
                  <a:gd name="connsiteY45" fmla="*/ 294149 h 547992"/>
                  <a:gd name="connsiteX46" fmla="*/ 694807 w 840881"/>
                  <a:gd name="connsiteY46" fmla="*/ 291379 h 547992"/>
                  <a:gd name="connsiteX47" fmla="*/ 698840 w 840881"/>
                  <a:gd name="connsiteY47" fmla="*/ 303283 h 547992"/>
                  <a:gd name="connsiteX48" fmla="*/ 681296 w 840881"/>
                  <a:gd name="connsiteY48" fmla="*/ 322159 h 547992"/>
                  <a:gd name="connsiteX49" fmla="*/ 664317 w 840881"/>
                  <a:gd name="connsiteY49" fmla="*/ 307870 h 547992"/>
                  <a:gd name="connsiteX50" fmla="*/ 658903 w 840881"/>
                  <a:gd name="connsiteY50" fmla="*/ 308763 h 547992"/>
                  <a:gd name="connsiteX51" fmla="*/ 655948 w 840881"/>
                  <a:gd name="connsiteY51" fmla="*/ 308499 h 547992"/>
                  <a:gd name="connsiteX52" fmla="*/ 651572 w 840881"/>
                  <a:gd name="connsiteY52" fmla="*/ 312548 h 547992"/>
                  <a:gd name="connsiteX53" fmla="*/ 652853 w 840881"/>
                  <a:gd name="connsiteY53" fmla="*/ 312416 h 547992"/>
                  <a:gd name="connsiteX54" fmla="*/ 669792 w 840881"/>
                  <a:gd name="connsiteY54" fmla="*/ 330683 h 547992"/>
                  <a:gd name="connsiteX55" fmla="*/ 652853 w 840881"/>
                  <a:gd name="connsiteY55" fmla="*/ 348950 h 547992"/>
                  <a:gd name="connsiteX56" fmla="*/ 638001 w 840881"/>
                  <a:gd name="connsiteY56" fmla="*/ 339319 h 547992"/>
                  <a:gd name="connsiteX57" fmla="*/ 636842 w 840881"/>
                  <a:gd name="connsiteY57" fmla="*/ 340060 h 547992"/>
                  <a:gd name="connsiteX58" fmla="*/ 641964 w 840881"/>
                  <a:gd name="connsiteY58" fmla="*/ 353821 h 547992"/>
                  <a:gd name="connsiteX59" fmla="*/ 624420 w 840881"/>
                  <a:gd name="connsiteY59" fmla="*/ 373305 h 547992"/>
                  <a:gd name="connsiteX60" fmla="*/ 607501 w 840881"/>
                  <a:gd name="connsiteY60" fmla="*/ 358692 h 547992"/>
                  <a:gd name="connsiteX61" fmla="*/ 605867 w 840881"/>
                  <a:gd name="connsiteY61" fmla="*/ 361219 h 547992"/>
                  <a:gd name="connsiteX62" fmla="*/ 610516 w 840881"/>
                  <a:gd name="connsiteY62" fmla="*/ 373924 h 547992"/>
                  <a:gd name="connsiteX63" fmla="*/ 592972 w 840881"/>
                  <a:gd name="connsiteY63" fmla="*/ 392790 h 547992"/>
                  <a:gd name="connsiteX64" fmla="*/ 575428 w 840881"/>
                  <a:gd name="connsiteY64" fmla="*/ 373924 h 547992"/>
                  <a:gd name="connsiteX65" fmla="*/ 575982 w 840881"/>
                  <a:gd name="connsiteY65" fmla="*/ 369480 h 547992"/>
                  <a:gd name="connsiteX66" fmla="*/ 575075 w 840881"/>
                  <a:gd name="connsiteY66" fmla="*/ 369997 h 547992"/>
                  <a:gd name="connsiteX67" fmla="*/ 572867 w 840881"/>
                  <a:gd name="connsiteY67" fmla="*/ 377750 h 547992"/>
                  <a:gd name="connsiteX68" fmla="*/ 579047 w 840881"/>
                  <a:gd name="connsiteY68" fmla="*/ 391572 h 547992"/>
                  <a:gd name="connsiteX69" fmla="*/ 561523 w 840881"/>
                  <a:gd name="connsiteY69" fmla="*/ 409839 h 547992"/>
                  <a:gd name="connsiteX70" fmla="*/ 543979 w 840881"/>
                  <a:gd name="connsiteY70" fmla="*/ 391572 h 547992"/>
                  <a:gd name="connsiteX71" fmla="*/ 544968 w 840881"/>
                  <a:gd name="connsiteY71" fmla="*/ 385788 h 547992"/>
                  <a:gd name="connsiteX72" fmla="*/ 544907 w 840881"/>
                  <a:gd name="connsiteY72" fmla="*/ 385737 h 547992"/>
                  <a:gd name="connsiteX73" fmla="*/ 537345 w 840881"/>
                  <a:gd name="connsiteY73" fmla="*/ 389248 h 547992"/>
                  <a:gd name="connsiteX74" fmla="*/ 535752 w 840881"/>
                  <a:gd name="connsiteY74" fmla="*/ 393906 h 547992"/>
                  <a:gd name="connsiteX75" fmla="*/ 547609 w 840881"/>
                  <a:gd name="connsiteY75" fmla="*/ 411676 h 547992"/>
                  <a:gd name="connsiteX76" fmla="*/ 530065 w 840881"/>
                  <a:gd name="connsiteY76" fmla="*/ 430541 h 547992"/>
                  <a:gd name="connsiteX77" fmla="*/ 516060 w 840881"/>
                  <a:gd name="connsiteY77" fmla="*/ 422940 h 547992"/>
                  <a:gd name="connsiteX78" fmla="*/ 498617 w 840881"/>
                  <a:gd name="connsiteY78" fmla="*/ 440284 h 547992"/>
                  <a:gd name="connsiteX79" fmla="*/ 481073 w 840881"/>
                  <a:gd name="connsiteY79" fmla="*/ 422017 h 547992"/>
                  <a:gd name="connsiteX80" fmla="*/ 481386 w 840881"/>
                  <a:gd name="connsiteY80" fmla="*/ 418810 h 547992"/>
                  <a:gd name="connsiteX81" fmla="*/ 478885 w 840881"/>
                  <a:gd name="connsiteY81" fmla="*/ 419297 h 547992"/>
                  <a:gd name="connsiteX82" fmla="*/ 481073 w 840881"/>
                  <a:gd name="connsiteY82" fmla="*/ 428116 h 547992"/>
                  <a:gd name="connsiteX83" fmla="*/ 464134 w 840881"/>
                  <a:gd name="connsiteY83" fmla="*/ 446383 h 547992"/>
                  <a:gd name="connsiteX84" fmla="*/ 447175 w 840881"/>
                  <a:gd name="connsiteY84" fmla="*/ 428116 h 547992"/>
                  <a:gd name="connsiteX85" fmla="*/ 448889 w 840881"/>
                  <a:gd name="connsiteY85" fmla="*/ 420241 h 547992"/>
                  <a:gd name="connsiteX86" fmla="*/ 440934 w 840881"/>
                  <a:gd name="connsiteY86" fmla="*/ 424848 h 547992"/>
                  <a:gd name="connsiteX87" fmla="*/ 443555 w 840881"/>
                  <a:gd name="connsiteY87" fmla="*/ 434814 h 547992"/>
                  <a:gd name="connsiteX88" fmla="*/ 426616 w 840881"/>
                  <a:gd name="connsiteY88" fmla="*/ 453679 h 547992"/>
                  <a:gd name="connsiteX89" fmla="*/ 411371 w 840881"/>
                  <a:gd name="connsiteY89" fmla="*/ 442892 h 547992"/>
                  <a:gd name="connsiteX90" fmla="*/ 395158 w 840881"/>
                  <a:gd name="connsiteY90" fmla="*/ 456125 h 547992"/>
                  <a:gd name="connsiteX91" fmla="*/ 378219 w 840881"/>
                  <a:gd name="connsiteY91" fmla="*/ 437858 h 547992"/>
                  <a:gd name="connsiteX92" fmla="*/ 384178 w 840881"/>
                  <a:gd name="connsiteY92" fmla="*/ 424057 h 547992"/>
                  <a:gd name="connsiteX93" fmla="*/ 383250 w 840881"/>
                  <a:gd name="connsiteY93" fmla="*/ 422808 h 547992"/>
                  <a:gd name="connsiteX94" fmla="*/ 379752 w 840881"/>
                  <a:gd name="connsiteY94" fmla="*/ 422900 h 547992"/>
                  <a:gd name="connsiteX95" fmla="*/ 371554 w 840881"/>
                  <a:gd name="connsiteY95" fmla="*/ 422676 h 547992"/>
                  <a:gd name="connsiteX96" fmla="*/ 368832 w 840881"/>
                  <a:gd name="connsiteY96" fmla="*/ 425487 h 547992"/>
                  <a:gd name="connsiteX97" fmla="*/ 373379 w 840881"/>
                  <a:gd name="connsiteY97" fmla="*/ 437868 h 547992"/>
                  <a:gd name="connsiteX98" fmla="*/ 356430 w 840881"/>
                  <a:gd name="connsiteY98" fmla="*/ 456135 h 547992"/>
                  <a:gd name="connsiteX99" fmla="*/ 339491 w 840881"/>
                  <a:gd name="connsiteY99" fmla="*/ 437868 h 547992"/>
                  <a:gd name="connsiteX100" fmla="*/ 343081 w 840881"/>
                  <a:gd name="connsiteY100" fmla="*/ 426736 h 547992"/>
                  <a:gd name="connsiteX101" fmla="*/ 337303 w 840881"/>
                  <a:gd name="connsiteY101" fmla="*/ 420576 h 547992"/>
                  <a:gd name="connsiteX102" fmla="*/ 335398 w 840881"/>
                  <a:gd name="connsiteY102" fmla="*/ 420322 h 547992"/>
                  <a:gd name="connsiteX103" fmla="*/ 339491 w 840881"/>
                  <a:gd name="connsiteY103" fmla="*/ 431779 h 547992"/>
                  <a:gd name="connsiteX104" fmla="*/ 321947 w 840881"/>
                  <a:gd name="connsiteY104" fmla="*/ 450056 h 547992"/>
                  <a:gd name="connsiteX105" fmla="*/ 304413 w 840881"/>
                  <a:gd name="connsiteY105" fmla="*/ 431779 h 547992"/>
                  <a:gd name="connsiteX106" fmla="*/ 307055 w 840881"/>
                  <a:gd name="connsiteY106" fmla="*/ 422260 h 547992"/>
                  <a:gd name="connsiteX107" fmla="*/ 304000 w 840881"/>
                  <a:gd name="connsiteY107" fmla="*/ 421032 h 547992"/>
                  <a:gd name="connsiteX108" fmla="*/ 304413 w 840881"/>
                  <a:gd name="connsiteY108" fmla="*/ 425081 h 547992"/>
                  <a:gd name="connsiteX109" fmla="*/ 287464 w 840881"/>
                  <a:gd name="connsiteY109" fmla="*/ 443957 h 547992"/>
                  <a:gd name="connsiteX110" fmla="*/ 270515 w 840881"/>
                  <a:gd name="connsiteY110" fmla="*/ 425081 h 547992"/>
                  <a:gd name="connsiteX111" fmla="*/ 270566 w 840881"/>
                  <a:gd name="connsiteY111" fmla="*/ 424523 h 547992"/>
                  <a:gd name="connsiteX112" fmla="*/ 256006 w 840881"/>
                  <a:gd name="connsiteY112" fmla="*/ 434215 h 547992"/>
                  <a:gd name="connsiteX113" fmla="*/ 239067 w 840881"/>
                  <a:gd name="connsiteY113" fmla="*/ 414730 h 547992"/>
                  <a:gd name="connsiteX114" fmla="*/ 246357 w 840881"/>
                  <a:gd name="connsiteY114" fmla="*/ 399031 h 547992"/>
                  <a:gd name="connsiteX115" fmla="*/ 236819 w 840881"/>
                  <a:gd name="connsiteY115" fmla="*/ 395459 h 547992"/>
                  <a:gd name="connsiteX116" fmla="*/ 239077 w 840881"/>
                  <a:gd name="connsiteY116" fmla="*/ 404379 h 547992"/>
                  <a:gd name="connsiteX117" fmla="*/ 221533 w 840881"/>
                  <a:gd name="connsiteY117" fmla="*/ 423245 h 547992"/>
                  <a:gd name="connsiteX118" fmla="*/ 203989 w 840881"/>
                  <a:gd name="connsiteY118" fmla="*/ 404379 h 547992"/>
                  <a:gd name="connsiteX119" fmla="*/ 204251 w 840881"/>
                  <a:gd name="connsiteY119" fmla="*/ 401588 h 547992"/>
                  <a:gd name="connsiteX120" fmla="*/ 193100 w 840881"/>
                  <a:gd name="connsiteY120" fmla="*/ 406206 h 547992"/>
                  <a:gd name="connsiteX121" fmla="*/ 176161 w 840881"/>
                  <a:gd name="connsiteY121" fmla="*/ 387929 h 547992"/>
                  <a:gd name="connsiteX122" fmla="*/ 181364 w 840881"/>
                  <a:gd name="connsiteY122" fmla="*/ 374807 h 547992"/>
                  <a:gd name="connsiteX123" fmla="*/ 178329 w 840881"/>
                  <a:gd name="connsiteY123" fmla="*/ 373620 h 547992"/>
                  <a:gd name="connsiteX124" fmla="*/ 161652 w 840881"/>
                  <a:gd name="connsiteY124" fmla="*/ 389157 h 547992"/>
                  <a:gd name="connsiteX125" fmla="*/ 144703 w 840881"/>
                  <a:gd name="connsiteY125" fmla="*/ 370880 h 547992"/>
                  <a:gd name="connsiteX126" fmla="*/ 146296 w 840881"/>
                  <a:gd name="connsiteY126" fmla="*/ 363249 h 547992"/>
                  <a:gd name="connsiteX127" fmla="*/ 133208 w 840881"/>
                  <a:gd name="connsiteY127" fmla="*/ 369662 h 547992"/>
                  <a:gd name="connsiteX128" fmla="*/ 115664 w 840881"/>
                  <a:gd name="connsiteY128" fmla="*/ 350797 h 547992"/>
                  <a:gd name="connsiteX129" fmla="*/ 130315 w 840881"/>
                  <a:gd name="connsiteY129" fmla="*/ 332347 h 547992"/>
                  <a:gd name="connsiteX130" fmla="*/ 121573 w 840881"/>
                  <a:gd name="connsiteY130" fmla="*/ 324970 h 547992"/>
                  <a:gd name="connsiteX131" fmla="*/ 104775 w 840881"/>
                  <a:gd name="connsiteY131" fmla="*/ 342881 h 547992"/>
                  <a:gd name="connsiteX132" fmla="*/ 87836 w 840881"/>
                  <a:gd name="connsiteY132" fmla="*/ 323397 h 547992"/>
                  <a:gd name="connsiteX133" fmla="*/ 98393 w 840881"/>
                  <a:gd name="connsiteY133" fmla="*/ 305373 h 547992"/>
                  <a:gd name="connsiteX134" fmla="*/ 97283 w 840881"/>
                  <a:gd name="connsiteY134" fmla="*/ 302116 h 547992"/>
                  <a:gd name="connsiteX135" fmla="*/ 95852 w 840881"/>
                  <a:gd name="connsiteY135" fmla="*/ 300654 h 547992"/>
                  <a:gd name="connsiteX136" fmla="*/ 79366 w 840881"/>
                  <a:gd name="connsiteY136" fmla="*/ 314872 h 547992"/>
                  <a:gd name="connsiteX137" fmla="*/ 62427 w 840881"/>
                  <a:gd name="connsiteY137" fmla="*/ 296595 h 547992"/>
                  <a:gd name="connsiteX138" fmla="*/ 73125 w 840881"/>
                  <a:gd name="connsiteY138" fmla="*/ 279648 h 547992"/>
                  <a:gd name="connsiteX139" fmla="*/ 70231 w 840881"/>
                  <a:gd name="connsiteY139" fmla="*/ 274594 h 547992"/>
                  <a:gd name="connsiteX140" fmla="*/ 53958 w 840881"/>
                  <a:gd name="connsiteY140" fmla="*/ 288071 h 547992"/>
                  <a:gd name="connsiteX141" fmla="*/ 37019 w 840881"/>
                  <a:gd name="connsiteY141" fmla="*/ 269804 h 547992"/>
                  <a:gd name="connsiteX142" fmla="*/ 53958 w 840881"/>
                  <a:gd name="connsiteY142" fmla="*/ 251537 h 547992"/>
                  <a:gd name="connsiteX143" fmla="*/ 54502 w 840881"/>
                  <a:gd name="connsiteY143" fmla="*/ 251598 h 547992"/>
                  <a:gd name="connsiteX144" fmla="*/ 46476 w 840881"/>
                  <a:gd name="connsiteY144" fmla="*/ 244109 h 547992"/>
                  <a:gd name="connsiteX145" fmla="*/ 32794 w 840881"/>
                  <a:gd name="connsiteY145" fmla="*/ 251517 h 547992"/>
                  <a:gd name="connsiteX146" fmla="*/ 17408 w 840881"/>
                  <a:gd name="connsiteY146" fmla="*/ 241186 h 547992"/>
                  <a:gd name="connsiteX147" fmla="*/ 45 w 840881"/>
                  <a:gd name="connsiteY147" fmla="*/ 260041 h 547992"/>
                  <a:gd name="connsiteX148" fmla="*/ 17579 w 840881"/>
                  <a:gd name="connsiteY148" fmla="*/ 278907 h 547992"/>
                  <a:gd name="connsiteX149" fmla="*/ 19404 w 840881"/>
                  <a:gd name="connsiteY149" fmla="*/ 278704 h 547992"/>
                  <a:gd name="connsiteX150" fmla="*/ 13345 w 840881"/>
                  <a:gd name="connsiteY150" fmla="*/ 293520 h 547992"/>
                  <a:gd name="connsiteX151" fmla="*/ 30294 w 840881"/>
                  <a:gd name="connsiteY151" fmla="*/ 313005 h 547992"/>
                  <a:gd name="connsiteX152" fmla="*/ 45075 w 840881"/>
                  <a:gd name="connsiteY152" fmla="*/ 302857 h 547992"/>
                  <a:gd name="connsiteX153" fmla="*/ 47696 w 840881"/>
                  <a:gd name="connsiteY153" fmla="*/ 305373 h 547992"/>
                  <a:gd name="connsiteX154" fmla="*/ 35123 w 840881"/>
                  <a:gd name="connsiteY154" fmla="*/ 323975 h 547992"/>
                  <a:gd name="connsiteX155" fmla="*/ 52657 w 840881"/>
                  <a:gd name="connsiteY155" fmla="*/ 343460 h 547992"/>
                  <a:gd name="connsiteX156" fmla="*/ 66350 w 840881"/>
                  <a:gd name="connsiteY156" fmla="*/ 336031 h 547992"/>
                  <a:gd name="connsiteX157" fmla="*/ 74375 w 840881"/>
                  <a:gd name="connsiteY157" fmla="*/ 343520 h 547992"/>
                  <a:gd name="connsiteX158" fmla="*/ 73831 w 840881"/>
                  <a:gd name="connsiteY158" fmla="*/ 343460 h 547992"/>
                  <a:gd name="connsiteX159" fmla="*/ 56892 w 840881"/>
                  <a:gd name="connsiteY159" fmla="*/ 361726 h 547992"/>
                  <a:gd name="connsiteX160" fmla="*/ 73831 w 840881"/>
                  <a:gd name="connsiteY160" fmla="*/ 379993 h 547992"/>
                  <a:gd name="connsiteX161" fmla="*/ 90105 w 840881"/>
                  <a:gd name="connsiteY161" fmla="*/ 366516 h 547992"/>
                  <a:gd name="connsiteX162" fmla="*/ 92998 w 840881"/>
                  <a:gd name="connsiteY162" fmla="*/ 371570 h 547992"/>
                  <a:gd name="connsiteX163" fmla="*/ 82300 w 840881"/>
                  <a:gd name="connsiteY163" fmla="*/ 388518 h 547992"/>
                  <a:gd name="connsiteX164" fmla="*/ 99240 w 840881"/>
                  <a:gd name="connsiteY164" fmla="*/ 406794 h 547992"/>
                  <a:gd name="connsiteX165" fmla="*/ 115725 w 840881"/>
                  <a:gd name="connsiteY165" fmla="*/ 392577 h 547992"/>
                  <a:gd name="connsiteX166" fmla="*/ 117157 w 840881"/>
                  <a:gd name="connsiteY166" fmla="*/ 394038 h 547992"/>
                  <a:gd name="connsiteX167" fmla="*/ 118266 w 840881"/>
                  <a:gd name="connsiteY167" fmla="*/ 397296 h 547992"/>
                  <a:gd name="connsiteX168" fmla="*/ 107719 w 840881"/>
                  <a:gd name="connsiteY168" fmla="*/ 415309 h 547992"/>
                  <a:gd name="connsiteX169" fmla="*/ 124658 w 840881"/>
                  <a:gd name="connsiteY169" fmla="*/ 434793 h 547992"/>
                  <a:gd name="connsiteX170" fmla="*/ 141456 w 840881"/>
                  <a:gd name="connsiteY170" fmla="*/ 416882 h 547992"/>
                  <a:gd name="connsiteX171" fmla="*/ 150198 w 840881"/>
                  <a:gd name="connsiteY171" fmla="*/ 424259 h 547992"/>
                  <a:gd name="connsiteX172" fmla="*/ 135547 w 840881"/>
                  <a:gd name="connsiteY172" fmla="*/ 442709 h 547992"/>
                  <a:gd name="connsiteX173" fmla="*/ 153091 w 840881"/>
                  <a:gd name="connsiteY173" fmla="*/ 461574 h 547992"/>
                  <a:gd name="connsiteX174" fmla="*/ 166179 w 840881"/>
                  <a:gd name="connsiteY174" fmla="*/ 455161 h 547992"/>
                  <a:gd name="connsiteX175" fmla="*/ 164586 w 840881"/>
                  <a:gd name="connsiteY175" fmla="*/ 462792 h 547992"/>
                  <a:gd name="connsiteX176" fmla="*/ 181535 w 840881"/>
                  <a:gd name="connsiteY176" fmla="*/ 481069 h 547992"/>
                  <a:gd name="connsiteX177" fmla="*/ 198212 w 840881"/>
                  <a:gd name="connsiteY177" fmla="*/ 465532 h 547992"/>
                  <a:gd name="connsiteX178" fmla="*/ 201247 w 840881"/>
                  <a:gd name="connsiteY178" fmla="*/ 466720 h 547992"/>
                  <a:gd name="connsiteX179" fmla="*/ 196044 w 840881"/>
                  <a:gd name="connsiteY179" fmla="*/ 479841 h 547992"/>
                  <a:gd name="connsiteX180" fmla="*/ 212983 w 840881"/>
                  <a:gd name="connsiteY180" fmla="*/ 498118 h 547992"/>
                  <a:gd name="connsiteX181" fmla="*/ 224135 w 840881"/>
                  <a:gd name="connsiteY181" fmla="*/ 493501 h 547992"/>
                  <a:gd name="connsiteX182" fmla="*/ 223872 w 840881"/>
                  <a:gd name="connsiteY182" fmla="*/ 496291 h 547992"/>
                  <a:gd name="connsiteX183" fmla="*/ 241416 w 840881"/>
                  <a:gd name="connsiteY183" fmla="*/ 515157 h 547992"/>
                  <a:gd name="connsiteX184" fmla="*/ 258960 w 840881"/>
                  <a:gd name="connsiteY184" fmla="*/ 496291 h 547992"/>
                  <a:gd name="connsiteX185" fmla="*/ 256702 w 840881"/>
                  <a:gd name="connsiteY185" fmla="*/ 487371 h 547992"/>
                  <a:gd name="connsiteX186" fmla="*/ 266240 w 840881"/>
                  <a:gd name="connsiteY186" fmla="*/ 490943 h 547992"/>
                  <a:gd name="connsiteX187" fmla="*/ 258950 w 840881"/>
                  <a:gd name="connsiteY187" fmla="*/ 506643 h 547992"/>
                  <a:gd name="connsiteX188" fmla="*/ 275889 w 840881"/>
                  <a:gd name="connsiteY188" fmla="*/ 526127 h 547992"/>
                  <a:gd name="connsiteX189" fmla="*/ 290449 w 840881"/>
                  <a:gd name="connsiteY189" fmla="*/ 516436 h 547992"/>
                  <a:gd name="connsiteX190" fmla="*/ 290398 w 840881"/>
                  <a:gd name="connsiteY190" fmla="*/ 516994 h 547992"/>
                  <a:gd name="connsiteX191" fmla="*/ 307347 w 840881"/>
                  <a:gd name="connsiteY191" fmla="*/ 535869 h 547992"/>
                  <a:gd name="connsiteX192" fmla="*/ 324297 w 840881"/>
                  <a:gd name="connsiteY192" fmla="*/ 516994 h 547992"/>
                  <a:gd name="connsiteX193" fmla="*/ 323883 w 840881"/>
                  <a:gd name="connsiteY193" fmla="*/ 512945 h 547992"/>
                  <a:gd name="connsiteX194" fmla="*/ 326938 w 840881"/>
                  <a:gd name="connsiteY194" fmla="*/ 514172 h 547992"/>
                  <a:gd name="connsiteX195" fmla="*/ 324297 w 840881"/>
                  <a:gd name="connsiteY195" fmla="*/ 523692 h 547992"/>
                  <a:gd name="connsiteX196" fmla="*/ 341830 w 840881"/>
                  <a:gd name="connsiteY196" fmla="*/ 541968 h 547992"/>
                  <a:gd name="connsiteX197" fmla="*/ 359374 w 840881"/>
                  <a:gd name="connsiteY197" fmla="*/ 523692 h 547992"/>
                  <a:gd name="connsiteX198" fmla="*/ 355281 w 840881"/>
                  <a:gd name="connsiteY198" fmla="*/ 512234 h 547992"/>
                  <a:gd name="connsiteX199" fmla="*/ 357186 w 840881"/>
                  <a:gd name="connsiteY199" fmla="*/ 512488 h 547992"/>
                  <a:gd name="connsiteX200" fmla="*/ 362964 w 840881"/>
                  <a:gd name="connsiteY200" fmla="*/ 518648 h 547992"/>
                  <a:gd name="connsiteX201" fmla="*/ 359374 w 840881"/>
                  <a:gd name="connsiteY201" fmla="*/ 529780 h 547992"/>
                  <a:gd name="connsiteX202" fmla="*/ 376313 w 840881"/>
                  <a:gd name="connsiteY202" fmla="*/ 548047 h 547992"/>
                  <a:gd name="connsiteX203" fmla="*/ 393263 w 840881"/>
                  <a:gd name="connsiteY203" fmla="*/ 529780 h 547992"/>
                  <a:gd name="connsiteX204" fmla="*/ 388715 w 840881"/>
                  <a:gd name="connsiteY204" fmla="*/ 517400 h 547992"/>
                  <a:gd name="connsiteX205" fmla="*/ 391438 w 840881"/>
                  <a:gd name="connsiteY205" fmla="*/ 514589 h 547992"/>
                  <a:gd name="connsiteX206" fmla="*/ 399635 w 840881"/>
                  <a:gd name="connsiteY206" fmla="*/ 514812 h 547992"/>
                  <a:gd name="connsiteX207" fmla="*/ 403134 w 840881"/>
                  <a:gd name="connsiteY207" fmla="*/ 514720 h 547992"/>
                  <a:gd name="connsiteX208" fmla="*/ 404061 w 840881"/>
                  <a:gd name="connsiteY208" fmla="*/ 515969 h 547992"/>
                  <a:gd name="connsiteX209" fmla="*/ 398102 w 840881"/>
                  <a:gd name="connsiteY209" fmla="*/ 529770 h 547992"/>
                  <a:gd name="connsiteX210" fmla="*/ 415041 w 840881"/>
                  <a:gd name="connsiteY210" fmla="*/ 548037 h 547992"/>
                  <a:gd name="connsiteX211" fmla="*/ 431254 w 840881"/>
                  <a:gd name="connsiteY211" fmla="*/ 534804 h 547992"/>
                  <a:gd name="connsiteX212" fmla="*/ 446499 w 840881"/>
                  <a:gd name="connsiteY212" fmla="*/ 545591 h 547992"/>
                  <a:gd name="connsiteX213" fmla="*/ 463438 w 840881"/>
                  <a:gd name="connsiteY213" fmla="*/ 526726 h 547992"/>
                  <a:gd name="connsiteX214" fmla="*/ 460817 w 840881"/>
                  <a:gd name="connsiteY214" fmla="*/ 516760 h 547992"/>
                  <a:gd name="connsiteX215" fmla="*/ 468772 w 840881"/>
                  <a:gd name="connsiteY215" fmla="*/ 512153 h 547992"/>
                  <a:gd name="connsiteX216" fmla="*/ 467058 w 840881"/>
                  <a:gd name="connsiteY216" fmla="*/ 520028 h 547992"/>
                  <a:gd name="connsiteX217" fmla="*/ 484017 w 840881"/>
                  <a:gd name="connsiteY217" fmla="*/ 538295 h 547992"/>
                  <a:gd name="connsiteX218" fmla="*/ 500956 w 840881"/>
                  <a:gd name="connsiteY218" fmla="*/ 520028 h 547992"/>
                  <a:gd name="connsiteX219" fmla="*/ 498768 w 840881"/>
                  <a:gd name="connsiteY219" fmla="*/ 511209 h 547992"/>
                  <a:gd name="connsiteX220" fmla="*/ 501269 w 840881"/>
                  <a:gd name="connsiteY220" fmla="*/ 510722 h 547992"/>
                  <a:gd name="connsiteX221" fmla="*/ 500956 w 840881"/>
                  <a:gd name="connsiteY221" fmla="*/ 513929 h 547992"/>
                  <a:gd name="connsiteX222" fmla="*/ 518500 w 840881"/>
                  <a:gd name="connsiteY222" fmla="*/ 532196 h 547992"/>
                  <a:gd name="connsiteX223" fmla="*/ 535944 w 840881"/>
                  <a:gd name="connsiteY223" fmla="*/ 514852 h 547992"/>
                  <a:gd name="connsiteX224" fmla="*/ 549948 w 840881"/>
                  <a:gd name="connsiteY224" fmla="*/ 522453 h 547992"/>
                  <a:gd name="connsiteX225" fmla="*/ 567492 w 840881"/>
                  <a:gd name="connsiteY225" fmla="*/ 503588 h 547992"/>
                  <a:gd name="connsiteX226" fmla="*/ 555635 w 840881"/>
                  <a:gd name="connsiteY226" fmla="*/ 485818 h 547992"/>
                  <a:gd name="connsiteX227" fmla="*/ 557228 w 840881"/>
                  <a:gd name="connsiteY227" fmla="*/ 481160 h 547992"/>
                  <a:gd name="connsiteX228" fmla="*/ 564790 w 840881"/>
                  <a:gd name="connsiteY228" fmla="*/ 477649 h 547992"/>
                  <a:gd name="connsiteX229" fmla="*/ 564851 w 840881"/>
                  <a:gd name="connsiteY229" fmla="*/ 477700 h 547992"/>
                  <a:gd name="connsiteX230" fmla="*/ 563863 w 840881"/>
                  <a:gd name="connsiteY230" fmla="*/ 483484 h 547992"/>
                  <a:gd name="connsiteX231" fmla="*/ 581407 w 840881"/>
                  <a:gd name="connsiteY231" fmla="*/ 501751 h 547992"/>
                  <a:gd name="connsiteX232" fmla="*/ 598930 w 840881"/>
                  <a:gd name="connsiteY232" fmla="*/ 483484 h 547992"/>
                  <a:gd name="connsiteX233" fmla="*/ 592750 w 840881"/>
                  <a:gd name="connsiteY233" fmla="*/ 469662 h 547992"/>
                  <a:gd name="connsiteX234" fmla="*/ 594958 w 840881"/>
                  <a:gd name="connsiteY234" fmla="*/ 461909 h 547992"/>
                  <a:gd name="connsiteX235" fmla="*/ 595865 w 840881"/>
                  <a:gd name="connsiteY235" fmla="*/ 461392 h 547992"/>
                  <a:gd name="connsiteX236" fmla="*/ 595311 w 840881"/>
                  <a:gd name="connsiteY236" fmla="*/ 465837 h 547992"/>
                  <a:gd name="connsiteX237" fmla="*/ 612855 w 840881"/>
                  <a:gd name="connsiteY237" fmla="*/ 484702 h 547992"/>
                  <a:gd name="connsiteX238" fmla="*/ 630399 w 840881"/>
                  <a:gd name="connsiteY238" fmla="*/ 465837 h 547992"/>
                  <a:gd name="connsiteX239" fmla="*/ 625751 w 840881"/>
                  <a:gd name="connsiteY239" fmla="*/ 453131 h 547992"/>
                  <a:gd name="connsiteX240" fmla="*/ 627384 w 840881"/>
                  <a:gd name="connsiteY240" fmla="*/ 450604 h 547992"/>
                  <a:gd name="connsiteX241" fmla="*/ 644303 w 840881"/>
                  <a:gd name="connsiteY241" fmla="*/ 465218 h 547992"/>
                  <a:gd name="connsiteX242" fmla="*/ 661847 w 840881"/>
                  <a:gd name="connsiteY242" fmla="*/ 445733 h 547992"/>
                  <a:gd name="connsiteX243" fmla="*/ 656725 w 840881"/>
                  <a:gd name="connsiteY243" fmla="*/ 431972 h 547992"/>
                  <a:gd name="connsiteX244" fmla="*/ 657884 w 840881"/>
                  <a:gd name="connsiteY244" fmla="*/ 431231 h 547992"/>
                  <a:gd name="connsiteX245" fmla="*/ 672736 w 840881"/>
                  <a:gd name="connsiteY245" fmla="*/ 440862 h 547992"/>
                  <a:gd name="connsiteX246" fmla="*/ 689675 w 840881"/>
                  <a:gd name="connsiteY246" fmla="*/ 422595 h 547992"/>
                  <a:gd name="connsiteX247" fmla="*/ 672736 w 840881"/>
                  <a:gd name="connsiteY247" fmla="*/ 404328 h 547992"/>
                  <a:gd name="connsiteX248" fmla="*/ 671456 w 840881"/>
                  <a:gd name="connsiteY248" fmla="*/ 404460 h 547992"/>
                  <a:gd name="connsiteX249" fmla="*/ 675832 w 840881"/>
                  <a:gd name="connsiteY249" fmla="*/ 400411 h 547992"/>
                  <a:gd name="connsiteX250" fmla="*/ 678786 w 840881"/>
                  <a:gd name="connsiteY250" fmla="*/ 400675 h 547992"/>
                  <a:gd name="connsiteX251" fmla="*/ 684200 w 840881"/>
                  <a:gd name="connsiteY251" fmla="*/ 399782 h 547992"/>
                  <a:gd name="connsiteX252" fmla="*/ 701180 w 840881"/>
                  <a:gd name="connsiteY252" fmla="*/ 414071 h 547992"/>
                  <a:gd name="connsiteX253" fmla="*/ 718724 w 840881"/>
                  <a:gd name="connsiteY253" fmla="*/ 395195 h 547992"/>
                  <a:gd name="connsiteX254" fmla="*/ 714691 w 840881"/>
                  <a:gd name="connsiteY254" fmla="*/ 383291 h 547992"/>
                  <a:gd name="connsiteX255" fmla="*/ 723573 w 840881"/>
                  <a:gd name="connsiteY255" fmla="*/ 386062 h 547992"/>
                  <a:gd name="connsiteX256" fmla="*/ 740512 w 840881"/>
                  <a:gd name="connsiteY256" fmla="*/ 367795 h 547992"/>
                  <a:gd name="connsiteX257" fmla="*/ 731670 w 840881"/>
                  <a:gd name="connsiteY257" fmla="*/ 351842 h 547992"/>
                  <a:gd name="connsiteX258" fmla="*/ 733223 w 840881"/>
                  <a:gd name="connsiteY258" fmla="*/ 348250 h 547992"/>
                  <a:gd name="connsiteX259" fmla="*/ 745352 w 840881"/>
                  <a:gd name="connsiteY259" fmla="*/ 353171 h 547992"/>
                  <a:gd name="connsiteX260" fmla="*/ 763491 w 840881"/>
                  <a:gd name="connsiteY260" fmla="*/ 334296 h 547992"/>
                  <a:gd name="connsiteX261" fmla="*/ 755495 w 840881"/>
                  <a:gd name="connsiteY261" fmla="*/ 318647 h 547992"/>
                  <a:gd name="connsiteX262" fmla="*/ 755868 w 840881"/>
                  <a:gd name="connsiteY262" fmla="*/ 317876 h 547992"/>
                  <a:gd name="connsiteX263" fmla="*/ 767131 w 840881"/>
                  <a:gd name="connsiteY263" fmla="*/ 322737 h 547992"/>
                  <a:gd name="connsiteX264" fmla="*/ 784070 w 840881"/>
                  <a:gd name="connsiteY264" fmla="*/ 303861 h 547992"/>
                  <a:gd name="connsiteX265" fmla="*/ 771214 w 840881"/>
                  <a:gd name="connsiteY265" fmla="*/ 285605 h 547992"/>
                  <a:gd name="connsiteX266" fmla="*/ 774975 w 840881"/>
                  <a:gd name="connsiteY266" fmla="*/ 282621 h 547992"/>
                  <a:gd name="connsiteX267" fmla="*/ 783465 w 840881"/>
                  <a:gd name="connsiteY267" fmla="*/ 284986 h 547992"/>
                  <a:gd name="connsiteX268" fmla="*/ 801009 w 840881"/>
                  <a:gd name="connsiteY268" fmla="*/ 266709 h 547992"/>
                  <a:gd name="connsiteX269" fmla="*/ 783465 w 840881"/>
                  <a:gd name="connsiteY269" fmla="*/ 248442 h 547992"/>
                  <a:gd name="connsiteX270" fmla="*/ 776417 w 840881"/>
                  <a:gd name="connsiteY270" fmla="*/ 250116 h 547992"/>
                  <a:gd name="connsiteX271" fmla="*/ 779371 w 840881"/>
                  <a:gd name="connsiteY271" fmla="*/ 242759 h 547992"/>
                  <a:gd name="connsiteX272" fmla="*/ 784745 w 840881"/>
                  <a:gd name="connsiteY272" fmla="*/ 240405 h 547992"/>
                  <a:gd name="connsiteX273" fmla="*/ 798589 w 840881"/>
                  <a:gd name="connsiteY273" fmla="*/ 248442 h 547992"/>
                  <a:gd name="connsiteX274" fmla="*/ 815528 w 840881"/>
                  <a:gd name="connsiteY274" fmla="*/ 229577 h 547992"/>
                  <a:gd name="connsiteX275" fmla="*/ 798589 w 840881"/>
                  <a:gd name="connsiteY275" fmla="*/ 210701 h 547992"/>
                  <a:gd name="connsiteX276" fmla="*/ 792267 w 840881"/>
                  <a:gd name="connsiteY276" fmla="*/ 212091 h 547992"/>
                  <a:gd name="connsiteX277" fmla="*/ 790654 w 840881"/>
                  <a:gd name="connsiteY277" fmla="*/ 209848 h 547992"/>
                  <a:gd name="connsiteX278" fmla="*/ 794455 w 840881"/>
                  <a:gd name="connsiteY278" fmla="*/ 196463 h 547992"/>
                  <a:gd name="connsiteX279" fmla="*/ 796290 w 840881"/>
                  <a:gd name="connsiteY279" fmla="*/ 195874 h 547992"/>
                  <a:gd name="connsiteX280" fmla="*/ 811908 w 840881"/>
                  <a:gd name="connsiteY280" fmla="*/ 207058 h 547992"/>
                  <a:gd name="connsiteX281" fmla="*/ 828847 w 840881"/>
                  <a:gd name="connsiteY281" fmla="*/ 188781 h 547992"/>
                  <a:gd name="connsiteX282" fmla="*/ 811908 w 840881"/>
                  <a:gd name="connsiteY282" fmla="*/ 170514 h 547992"/>
                  <a:gd name="connsiteX283" fmla="*/ 809136 w 840881"/>
                  <a:gd name="connsiteY283" fmla="*/ 170818 h 547992"/>
                  <a:gd name="connsiteX284" fmla="*/ 803066 w 840881"/>
                  <a:gd name="connsiteY284" fmla="*/ 158346 h 547992"/>
                  <a:gd name="connsiteX285" fmla="*/ 803207 w 840881"/>
                  <a:gd name="connsiteY285" fmla="*/ 157423 h 547992"/>
                  <a:gd name="connsiteX286" fmla="*/ 817958 w 840881"/>
                  <a:gd name="connsiteY286" fmla="*/ 166861 h 547992"/>
                  <a:gd name="connsiteX287" fmla="*/ 834897 w 840881"/>
                  <a:gd name="connsiteY287" fmla="*/ 148594 h 547992"/>
                  <a:gd name="connsiteX288" fmla="*/ 818261 w 840881"/>
                  <a:gd name="connsiteY288" fmla="*/ 130358 h 547992"/>
                  <a:gd name="connsiteX289" fmla="*/ 819168 w 840881"/>
                  <a:gd name="connsiteY289" fmla="*/ 124238 h 547992"/>
                  <a:gd name="connsiteX290" fmla="*/ 818533 w 840881"/>
                  <a:gd name="connsiteY290" fmla="*/ 119093 h 547992"/>
                  <a:gd name="connsiteX291" fmla="*/ 820993 w 840881"/>
                  <a:gd name="connsiteY291" fmla="*/ 119357 h 547992"/>
                  <a:gd name="connsiteX292" fmla="*/ 838537 w 840881"/>
                  <a:gd name="connsiteY292" fmla="*/ 100491 h 547992"/>
                  <a:gd name="connsiteX293" fmla="*/ 820993 w 840881"/>
                  <a:gd name="connsiteY293" fmla="*/ 81616 h 547992"/>
                  <a:gd name="connsiteX294" fmla="*/ 818744 w 840881"/>
                  <a:gd name="connsiteY294" fmla="*/ 81859 h 547992"/>
                  <a:gd name="connsiteX295" fmla="*/ 819158 w 840881"/>
                  <a:gd name="connsiteY295" fmla="*/ 77354 h 547992"/>
                  <a:gd name="connsiteX296" fmla="*/ 818906 w 840881"/>
                  <a:gd name="connsiteY296" fmla="*/ 74603 h 547992"/>
                  <a:gd name="connsiteX297" fmla="*/ 824008 w 840881"/>
                  <a:gd name="connsiteY297" fmla="*/ 75537 h 547992"/>
                  <a:gd name="connsiteX298" fmla="*/ 840927 w 840881"/>
                  <a:gd name="connsiteY298" fmla="*/ 57280 h 547992"/>
                  <a:gd name="connsiteX299" fmla="*/ 30294 w 840881"/>
                  <a:gd name="connsiteY299" fmla="*/ 274056 h 547992"/>
                  <a:gd name="connsiteX300" fmla="*/ 29084 w 840881"/>
                  <a:gd name="connsiteY300" fmla="*/ 274198 h 547992"/>
                  <a:gd name="connsiteX301" fmla="*/ 31907 w 840881"/>
                  <a:gd name="connsiteY301" fmla="*/ 270839 h 547992"/>
                  <a:gd name="connsiteX302" fmla="*/ 33742 w 840881"/>
                  <a:gd name="connsiteY302" fmla="*/ 274695 h 547992"/>
                  <a:gd name="connsiteX303" fmla="*/ 30294 w 840881"/>
                  <a:gd name="connsiteY303" fmla="*/ 274056 h 547992"/>
                  <a:gd name="connsiteX304" fmla="*/ 168962 w 840881"/>
                  <a:gd name="connsiteY304" fmla="*/ 450665 h 547992"/>
                  <a:gd name="connsiteX305" fmla="*/ 170646 w 840881"/>
                  <a:gd name="connsiteY305" fmla="*/ 442719 h 547992"/>
                  <a:gd name="connsiteX306" fmla="*/ 170454 w 840881"/>
                  <a:gd name="connsiteY306" fmla="*/ 440730 h 547992"/>
                  <a:gd name="connsiteX307" fmla="*/ 171815 w 840881"/>
                  <a:gd name="connsiteY307" fmla="*/ 440892 h 547992"/>
                  <a:gd name="connsiteX308" fmla="*/ 177814 w 840881"/>
                  <a:gd name="connsiteY308" fmla="*/ 445013 h 547992"/>
                  <a:gd name="connsiteX309" fmla="*/ 168962 w 840881"/>
                  <a:gd name="connsiteY309" fmla="*/ 450665 h 547992"/>
                  <a:gd name="connsiteX310" fmla="*/ 229680 w 840881"/>
                  <a:gd name="connsiteY310" fmla="*/ 482348 h 547992"/>
                  <a:gd name="connsiteX311" fmla="*/ 229912 w 840881"/>
                  <a:gd name="connsiteY311" fmla="*/ 479851 h 547992"/>
                  <a:gd name="connsiteX312" fmla="*/ 229246 w 840881"/>
                  <a:gd name="connsiteY312" fmla="*/ 475132 h 547992"/>
                  <a:gd name="connsiteX313" fmla="*/ 233874 w 840881"/>
                  <a:gd name="connsiteY313" fmla="*/ 477375 h 547992"/>
                  <a:gd name="connsiteX314" fmla="*/ 234802 w 840881"/>
                  <a:gd name="connsiteY314" fmla="*/ 478847 h 547992"/>
                  <a:gd name="connsiteX315" fmla="*/ 229680 w 840881"/>
                  <a:gd name="connsiteY315" fmla="*/ 482348 h 547992"/>
                  <a:gd name="connsiteX316" fmla="*/ 292758 w 840881"/>
                  <a:gd name="connsiteY316" fmla="*/ 507576 h 547992"/>
                  <a:gd name="connsiteX317" fmla="*/ 292838 w 840881"/>
                  <a:gd name="connsiteY317" fmla="*/ 506643 h 547992"/>
                  <a:gd name="connsiteX318" fmla="*/ 292687 w 840881"/>
                  <a:gd name="connsiteY318" fmla="*/ 504999 h 547992"/>
                  <a:gd name="connsiteX319" fmla="*/ 294865 w 840881"/>
                  <a:gd name="connsiteY319" fmla="*/ 504339 h 547992"/>
                  <a:gd name="connsiteX320" fmla="*/ 292758 w 840881"/>
                  <a:gd name="connsiteY320" fmla="*/ 507576 h 547992"/>
                  <a:gd name="connsiteX321" fmla="*/ 430216 w 840881"/>
                  <a:gd name="connsiteY321" fmla="*/ 521814 h 547992"/>
                  <a:gd name="connsiteX322" fmla="*/ 428643 w 840881"/>
                  <a:gd name="connsiteY322" fmla="*/ 518993 h 547992"/>
                  <a:gd name="connsiteX323" fmla="*/ 434158 w 840881"/>
                  <a:gd name="connsiteY323" fmla="*/ 513168 h 547992"/>
                  <a:gd name="connsiteX324" fmla="*/ 434985 w 840881"/>
                  <a:gd name="connsiteY324" fmla="*/ 513097 h 547992"/>
                  <a:gd name="connsiteX325" fmla="*/ 430216 w 840881"/>
                  <a:gd name="connsiteY325" fmla="*/ 521814 h 547992"/>
                  <a:gd name="connsiteX326" fmla="*/ 532455 w 840881"/>
                  <a:gd name="connsiteY326" fmla="*/ 502999 h 547992"/>
                  <a:gd name="connsiteX327" fmla="*/ 519277 w 840881"/>
                  <a:gd name="connsiteY327" fmla="*/ 495784 h 547992"/>
                  <a:gd name="connsiteX328" fmla="*/ 525125 w 840881"/>
                  <a:gd name="connsiteY328" fmla="*/ 493805 h 547992"/>
                  <a:gd name="connsiteX329" fmla="*/ 533352 w 840881"/>
                  <a:gd name="connsiteY329" fmla="*/ 497712 h 547992"/>
                  <a:gd name="connsiteX330" fmla="*/ 532455 w 840881"/>
                  <a:gd name="connsiteY330" fmla="*/ 502999 h 547992"/>
                  <a:gd name="connsiteX331" fmla="*/ 701190 w 840881"/>
                  <a:gd name="connsiteY331" fmla="*/ 376350 h 547992"/>
                  <a:gd name="connsiteX332" fmla="*/ 699224 w 840881"/>
                  <a:gd name="connsiteY332" fmla="*/ 376563 h 547992"/>
                  <a:gd name="connsiteX333" fmla="*/ 699103 w 840881"/>
                  <a:gd name="connsiteY333" fmla="*/ 375751 h 547992"/>
                  <a:gd name="connsiteX334" fmla="*/ 706725 w 840881"/>
                  <a:gd name="connsiteY334" fmla="*/ 366851 h 547992"/>
                  <a:gd name="connsiteX335" fmla="*/ 706645 w 840881"/>
                  <a:gd name="connsiteY335" fmla="*/ 367825 h 547992"/>
                  <a:gd name="connsiteX336" fmla="*/ 710486 w 840881"/>
                  <a:gd name="connsiteY336" fmla="*/ 379262 h 547992"/>
                  <a:gd name="connsiteX337" fmla="*/ 701190 w 840881"/>
                  <a:gd name="connsiteY337" fmla="*/ 376350 h 5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840881" h="547992">
                    <a:moveTo>
                      <a:pt x="840927" y="57280"/>
                    </a:moveTo>
                    <a:cubicBezTo>
                      <a:pt x="840927" y="47193"/>
                      <a:pt x="833344" y="39014"/>
                      <a:pt x="823988" y="39014"/>
                    </a:cubicBezTo>
                    <a:cubicBezTo>
                      <a:pt x="821033" y="39014"/>
                      <a:pt x="818301" y="39907"/>
                      <a:pt x="815871" y="41338"/>
                    </a:cubicBezTo>
                    <a:cubicBezTo>
                      <a:pt x="816597" y="40171"/>
                      <a:pt x="817212" y="38922"/>
                      <a:pt x="817706" y="37603"/>
                    </a:cubicBezTo>
                    <a:cubicBezTo>
                      <a:pt x="819652" y="38496"/>
                      <a:pt x="821759" y="39024"/>
                      <a:pt x="823988" y="39024"/>
                    </a:cubicBezTo>
                    <a:cubicBezTo>
                      <a:pt x="833344" y="39024"/>
                      <a:pt x="840927" y="30307"/>
                      <a:pt x="840927" y="19539"/>
                    </a:cubicBezTo>
                    <a:cubicBezTo>
                      <a:pt x="840927" y="8772"/>
                      <a:pt x="833344" y="55"/>
                      <a:pt x="823988" y="55"/>
                    </a:cubicBezTo>
                    <a:cubicBezTo>
                      <a:pt x="821628" y="55"/>
                      <a:pt x="819460" y="775"/>
                      <a:pt x="817434" y="1780"/>
                    </a:cubicBezTo>
                    <a:cubicBezTo>
                      <a:pt x="818200" y="3901"/>
                      <a:pt x="818654" y="6174"/>
                      <a:pt x="818654" y="8579"/>
                    </a:cubicBezTo>
                    <a:cubicBezTo>
                      <a:pt x="818654" y="18991"/>
                      <a:pt x="810799" y="27445"/>
                      <a:pt x="801110" y="27445"/>
                    </a:cubicBezTo>
                    <a:cubicBezTo>
                      <a:pt x="800263" y="27445"/>
                      <a:pt x="799456" y="27303"/>
                      <a:pt x="798650" y="27181"/>
                    </a:cubicBezTo>
                    <a:cubicBezTo>
                      <a:pt x="799023" y="28835"/>
                      <a:pt x="799285" y="30540"/>
                      <a:pt x="799285" y="32326"/>
                    </a:cubicBezTo>
                    <a:cubicBezTo>
                      <a:pt x="799285" y="34467"/>
                      <a:pt x="798912" y="36487"/>
                      <a:pt x="798377" y="38445"/>
                    </a:cubicBezTo>
                    <a:cubicBezTo>
                      <a:pt x="807593" y="38628"/>
                      <a:pt x="815014" y="46696"/>
                      <a:pt x="815014" y="56682"/>
                    </a:cubicBezTo>
                    <a:cubicBezTo>
                      <a:pt x="815014" y="66769"/>
                      <a:pt x="807432" y="74959"/>
                      <a:pt x="798075" y="74959"/>
                    </a:cubicBezTo>
                    <a:cubicBezTo>
                      <a:pt x="791692" y="74959"/>
                      <a:pt x="786218" y="71123"/>
                      <a:pt x="783324" y="65511"/>
                    </a:cubicBezTo>
                    <a:cubicBezTo>
                      <a:pt x="783283" y="65815"/>
                      <a:pt x="783223" y="66140"/>
                      <a:pt x="783183" y="66434"/>
                    </a:cubicBezTo>
                    <a:cubicBezTo>
                      <a:pt x="786258" y="69692"/>
                      <a:pt x="788456" y="74005"/>
                      <a:pt x="789252" y="78906"/>
                    </a:cubicBezTo>
                    <a:cubicBezTo>
                      <a:pt x="790160" y="78734"/>
                      <a:pt x="791067" y="78602"/>
                      <a:pt x="792025" y="78602"/>
                    </a:cubicBezTo>
                    <a:cubicBezTo>
                      <a:pt x="801382" y="78602"/>
                      <a:pt x="808964" y="86781"/>
                      <a:pt x="808964" y="96869"/>
                    </a:cubicBezTo>
                    <a:cubicBezTo>
                      <a:pt x="808964" y="106956"/>
                      <a:pt x="801382" y="115145"/>
                      <a:pt x="792025" y="115145"/>
                    </a:cubicBezTo>
                    <a:cubicBezTo>
                      <a:pt x="784998" y="115145"/>
                      <a:pt x="778988" y="110528"/>
                      <a:pt x="776407" y="103962"/>
                    </a:cubicBezTo>
                    <a:cubicBezTo>
                      <a:pt x="775812" y="104206"/>
                      <a:pt x="775187" y="104358"/>
                      <a:pt x="774572" y="104551"/>
                    </a:cubicBezTo>
                    <a:cubicBezTo>
                      <a:pt x="773352" y="109036"/>
                      <a:pt x="772112" y="113522"/>
                      <a:pt x="770771" y="117936"/>
                    </a:cubicBezTo>
                    <a:cubicBezTo>
                      <a:pt x="771305" y="118687"/>
                      <a:pt x="771950" y="119367"/>
                      <a:pt x="772384" y="120179"/>
                    </a:cubicBezTo>
                    <a:cubicBezTo>
                      <a:pt x="774350" y="119306"/>
                      <a:pt x="776457" y="118789"/>
                      <a:pt x="778706" y="118789"/>
                    </a:cubicBezTo>
                    <a:cubicBezTo>
                      <a:pt x="788063" y="118789"/>
                      <a:pt x="795645" y="127242"/>
                      <a:pt x="795645" y="137664"/>
                    </a:cubicBezTo>
                    <a:cubicBezTo>
                      <a:pt x="795645" y="148076"/>
                      <a:pt x="788063" y="156530"/>
                      <a:pt x="778706" y="156530"/>
                    </a:cubicBezTo>
                    <a:cubicBezTo>
                      <a:pt x="772979" y="156530"/>
                      <a:pt x="767937" y="153353"/>
                      <a:pt x="764862" y="148492"/>
                    </a:cubicBezTo>
                    <a:cubicBezTo>
                      <a:pt x="763209" y="149528"/>
                      <a:pt x="761394" y="150299"/>
                      <a:pt x="759488" y="150847"/>
                    </a:cubicBezTo>
                    <a:cubicBezTo>
                      <a:pt x="758520" y="153313"/>
                      <a:pt x="757542" y="155748"/>
                      <a:pt x="756534" y="158204"/>
                    </a:cubicBezTo>
                    <a:cubicBezTo>
                      <a:pt x="758702" y="157189"/>
                      <a:pt x="761041" y="156530"/>
                      <a:pt x="763582" y="156530"/>
                    </a:cubicBezTo>
                    <a:cubicBezTo>
                      <a:pt x="773271" y="156530"/>
                      <a:pt x="781126" y="164709"/>
                      <a:pt x="781126" y="174797"/>
                    </a:cubicBezTo>
                    <a:cubicBezTo>
                      <a:pt x="781126" y="184884"/>
                      <a:pt x="773271" y="193073"/>
                      <a:pt x="763582" y="193073"/>
                    </a:cubicBezTo>
                    <a:cubicBezTo>
                      <a:pt x="760486" y="193073"/>
                      <a:pt x="757613" y="192160"/>
                      <a:pt x="755092" y="190709"/>
                    </a:cubicBezTo>
                    <a:cubicBezTo>
                      <a:pt x="753953" y="191856"/>
                      <a:pt x="752692" y="192840"/>
                      <a:pt x="751331" y="193693"/>
                    </a:cubicBezTo>
                    <a:cubicBezTo>
                      <a:pt x="758692" y="195732"/>
                      <a:pt x="764187" y="203110"/>
                      <a:pt x="764187" y="211949"/>
                    </a:cubicBezTo>
                    <a:cubicBezTo>
                      <a:pt x="764187" y="222371"/>
                      <a:pt x="756604" y="230825"/>
                      <a:pt x="747248" y="230825"/>
                    </a:cubicBezTo>
                    <a:cubicBezTo>
                      <a:pt x="742892" y="230825"/>
                      <a:pt x="739000" y="228947"/>
                      <a:pt x="735985" y="225964"/>
                    </a:cubicBezTo>
                    <a:cubicBezTo>
                      <a:pt x="735864" y="226207"/>
                      <a:pt x="735753" y="226491"/>
                      <a:pt x="735612" y="226735"/>
                    </a:cubicBezTo>
                    <a:cubicBezTo>
                      <a:pt x="740442" y="230135"/>
                      <a:pt x="743608" y="235868"/>
                      <a:pt x="743608" y="242384"/>
                    </a:cubicBezTo>
                    <a:cubicBezTo>
                      <a:pt x="743608" y="252806"/>
                      <a:pt x="735491" y="261259"/>
                      <a:pt x="725469" y="261259"/>
                    </a:cubicBezTo>
                    <a:cubicBezTo>
                      <a:pt x="720781" y="261259"/>
                      <a:pt x="716546" y="259361"/>
                      <a:pt x="713339" y="256337"/>
                    </a:cubicBezTo>
                    <a:cubicBezTo>
                      <a:pt x="712906" y="257586"/>
                      <a:pt x="712392" y="258783"/>
                      <a:pt x="711787" y="259930"/>
                    </a:cubicBezTo>
                    <a:cubicBezTo>
                      <a:pt x="717030" y="263035"/>
                      <a:pt x="720629" y="268972"/>
                      <a:pt x="720629" y="275883"/>
                    </a:cubicBezTo>
                    <a:cubicBezTo>
                      <a:pt x="720629" y="285970"/>
                      <a:pt x="713047" y="294149"/>
                      <a:pt x="703690" y="294149"/>
                    </a:cubicBezTo>
                    <a:cubicBezTo>
                      <a:pt x="700423" y="294149"/>
                      <a:pt x="697389" y="293104"/>
                      <a:pt x="694807" y="291379"/>
                    </a:cubicBezTo>
                    <a:cubicBezTo>
                      <a:pt x="697288" y="294637"/>
                      <a:pt x="698840" y="298747"/>
                      <a:pt x="698840" y="303283"/>
                    </a:cubicBezTo>
                    <a:cubicBezTo>
                      <a:pt x="698840" y="313705"/>
                      <a:pt x="690986" y="322159"/>
                      <a:pt x="681296" y="322159"/>
                    </a:cubicBezTo>
                    <a:cubicBezTo>
                      <a:pt x="673089" y="322159"/>
                      <a:pt x="666253" y="316059"/>
                      <a:pt x="664317" y="307870"/>
                    </a:cubicBezTo>
                    <a:cubicBezTo>
                      <a:pt x="662583" y="308398"/>
                      <a:pt x="660788" y="308763"/>
                      <a:pt x="658903" y="308763"/>
                    </a:cubicBezTo>
                    <a:cubicBezTo>
                      <a:pt x="657894" y="308763"/>
                      <a:pt x="656916" y="308641"/>
                      <a:pt x="655948" y="308499"/>
                    </a:cubicBezTo>
                    <a:cubicBezTo>
                      <a:pt x="654527" y="309889"/>
                      <a:pt x="653014" y="311188"/>
                      <a:pt x="651572" y="312548"/>
                    </a:cubicBezTo>
                    <a:cubicBezTo>
                      <a:pt x="652006" y="312508"/>
                      <a:pt x="652419" y="312416"/>
                      <a:pt x="652853" y="312416"/>
                    </a:cubicBezTo>
                    <a:cubicBezTo>
                      <a:pt x="662210" y="312416"/>
                      <a:pt x="669792" y="320596"/>
                      <a:pt x="669792" y="330683"/>
                    </a:cubicBezTo>
                    <a:cubicBezTo>
                      <a:pt x="669792" y="340770"/>
                      <a:pt x="662210" y="348950"/>
                      <a:pt x="652853" y="348950"/>
                    </a:cubicBezTo>
                    <a:cubicBezTo>
                      <a:pt x="646390" y="348950"/>
                      <a:pt x="640865" y="345022"/>
                      <a:pt x="638001" y="339319"/>
                    </a:cubicBezTo>
                    <a:cubicBezTo>
                      <a:pt x="637628" y="339573"/>
                      <a:pt x="637235" y="339816"/>
                      <a:pt x="636842" y="340060"/>
                    </a:cubicBezTo>
                    <a:cubicBezTo>
                      <a:pt x="640008" y="343592"/>
                      <a:pt x="641964" y="348452"/>
                      <a:pt x="641964" y="353821"/>
                    </a:cubicBezTo>
                    <a:cubicBezTo>
                      <a:pt x="641964" y="364588"/>
                      <a:pt x="634109" y="373305"/>
                      <a:pt x="624420" y="373305"/>
                    </a:cubicBezTo>
                    <a:cubicBezTo>
                      <a:pt x="616263" y="373305"/>
                      <a:pt x="609457" y="367085"/>
                      <a:pt x="607501" y="358692"/>
                    </a:cubicBezTo>
                    <a:cubicBezTo>
                      <a:pt x="607007" y="359585"/>
                      <a:pt x="606452" y="360417"/>
                      <a:pt x="605867" y="361219"/>
                    </a:cubicBezTo>
                    <a:cubicBezTo>
                      <a:pt x="608721" y="364578"/>
                      <a:pt x="610516" y="369013"/>
                      <a:pt x="610516" y="373924"/>
                    </a:cubicBezTo>
                    <a:cubicBezTo>
                      <a:pt x="610516" y="384337"/>
                      <a:pt x="602661" y="392790"/>
                      <a:pt x="592972" y="392790"/>
                    </a:cubicBezTo>
                    <a:cubicBezTo>
                      <a:pt x="583282" y="392790"/>
                      <a:pt x="575428" y="384337"/>
                      <a:pt x="575428" y="373924"/>
                    </a:cubicBezTo>
                    <a:cubicBezTo>
                      <a:pt x="575428" y="372382"/>
                      <a:pt x="575639" y="370900"/>
                      <a:pt x="575982" y="369480"/>
                    </a:cubicBezTo>
                    <a:cubicBezTo>
                      <a:pt x="575690" y="369652"/>
                      <a:pt x="575367" y="369814"/>
                      <a:pt x="575075" y="369997"/>
                    </a:cubicBezTo>
                    <a:cubicBezTo>
                      <a:pt x="574742" y="372747"/>
                      <a:pt x="574046" y="375396"/>
                      <a:pt x="572867" y="377750"/>
                    </a:cubicBezTo>
                    <a:cubicBezTo>
                      <a:pt x="576627" y="381099"/>
                      <a:pt x="579047" y="386011"/>
                      <a:pt x="579047" y="391572"/>
                    </a:cubicBezTo>
                    <a:cubicBezTo>
                      <a:pt x="579047" y="401659"/>
                      <a:pt x="571213" y="409839"/>
                      <a:pt x="561523" y="409839"/>
                    </a:cubicBezTo>
                    <a:cubicBezTo>
                      <a:pt x="551814" y="409839"/>
                      <a:pt x="543979" y="401659"/>
                      <a:pt x="543979" y="391572"/>
                    </a:cubicBezTo>
                    <a:cubicBezTo>
                      <a:pt x="543979" y="389543"/>
                      <a:pt x="544373" y="387614"/>
                      <a:pt x="544968" y="385788"/>
                    </a:cubicBezTo>
                    <a:cubicBezTo>
                      <a:pt x="544947" y="385778"/>
                      <a:pt x="544927" y="385747"/>
                      <a:pt x="544907" y="385737"/>
                    </a:cubicBezTo>
                    <a:cubicBezTo>
                      <a:pt x="542386" y="386924"/>
                      <a:pt x="539886" y="388112"/>
                      <a:pt x="537345" y="389248"/>
                    </a:cubicBezTo>
                    <a:cubicBezTo>
                      <a:pt x="536972" y="390872"/>
                      <a:pt x="536417" y="392425"/>
                      <a:pt x="535752" y="393906"/>
                    </a:cubicBezTo>
                    <a:cubicBezTo>
                      <a:pt x="542628" y="396453"/>
                      <a:pt x="547609" y="403405"/>
                      <a:pt x="547609" y="411676"/>
                    </a:cubicBezTo>
                    <a:cubicBezTo>
                      <a:pt x="547609" y="422088"/>
                      <a:pt x="539755" y="430541"/>
                      <a:pt x="530065" y="430541"/>
                    </a:cubicBezTo>
                    <a:cubicBezTo>
                      <a:pt x="524318" y="430541"/>
                      <a:pt x="519257" y="427527"/>
                      <a:pt x="516060" y="422940"/>
                    </a:cubicBezTo>
                    <a:cubicBezTo>
                      <a:pt x="515586" y="432591"/>
                      <a:pt x="507984" y="440284"/>
                      <a:pt x="498617" y="440284"/>
                    </a:cubicBezTo>
                    <a:cubicBezTo>
                      <a:pt x="488928" y="440284"/>
                      <a:pt x="481073" y="432104"/>
                      <a:pt x="481073" y="422017"/>
                    </a:cubicBezTo>
                    <a:cubicBezTo>
                      <a:pt x="481073" y="420921"/>
                      <a:pt x="481194" y="419845"/>
                      <a:pt x="481386" y="418810"/>
                    </a:cubicBezTo>
                    <a:cubicBezTo>
                      <a:pt x="480559" y="419033"/>
                      <a:pt x="479732" y="419185"/>
                      <a:pt x="478885" y="419297"/>
                    </a:cubicBezTo>
                    <a:cubicBezTo>
                      <a:pt x="480226" y="421936"/>
                      <a:pt x="481073" y="424909"/>
                      <a:pt x="481073" y="428116"/>
                    </a:cubicBezTo>
                    <a:cubicBezTo>
                      <a:pt x="481073" y="438203"/>
                      <a:pt x="473491" y="446383"/>
                      <a:pt x="464134" y="446383"/>
                    </a:cubicBezTo>
                    <a:cubicBezTo>
                      <a:pt x="454777" y="446383"/>
                      <a:pt x="447175" y="438203"/>
                      <a:pt x="447175" y="428116"/>
                    </a:cubicBezTo>
                    <a:cubicBezTo>
                      <a:pt x="447175" y="425284"/>
                      <a:pt x="447820" y="422626"/>
                      <a:pt x="448889" y="420241"/>
                    </a:cubicBezTo>
                    <a:cubicBezTo>
                      <a:pt x="446641" y="422392"/>
                      <a:pt x="443949" y="423965"/>
                      <a:pt x="440934" y="424848"/>
                    </a:cubicBezTo>
                    <a:cubicBezTo>
                      <a:pt x="442567" y="427740"/>
                      <a:pt x="443555" y="431140"/>
                      <a:pt x="443555" y="434814"/>
                    </a:cubicBezTo>
                    <a:cubicBezTo>
                      <a:pt x="443555" y="445226"/>
                      <a:pt x="435973" y="453679"/>
                      <a:pt x="426616" y="453679"/>
                    </a:cubicBezTo>
                    <a:cubicBezTo>
                      <a:pt x="419861" y="453679"/>
                      <a:pt x="414094" y="449244"/>
                      <a:pt x="411371" y="442892"/>
                    </a:cubicBezTo>
                    <a:cubicBezTo>
                      <a:pt x="409334" y="450513"/>
                      <a:pt x="402881" y="456125"/>
                      <a:pt x="395158" y="456125"/>
                    </a:cubicBezTo>
                    <a:cubicBezTo>
                      <a:pt x="385801" y="456125"/>
                      <a:pt x="378219" y="447945"/>
                      <a:pt x="378219" y="437858"/>
                    </a:cubicBezTo>
                    <a:cubicBezTo>
                      <a:pt x="378219" y="432317"/>
                      <a:pt x="380558" y="427405"/>
                      <a:pt x="384178" y="424057"/>
                    </a:cubicBezTo>
                    <a:cubicBezTo>
                      <a:pt x="383835" y="423681"/>
                      <a:pt x="383563" y="423214"/>
                      <a:pt x="383250" y="422808"/>
                    </a:cubicBezTo>
                    <a:cubicBezTo>
                      <a:pt x="382081" y="422808"/>
                      <a:pt x="380931" y="422900"/>
                      <a:pt x="379752" y="422900"/>
                    </a:cubicBezTo>
                    <a:cubicBezTo>
                      <a:pt x="377009" y="422900"/>
                      <a:pt x="374287" y="422727"/>
                      <a:pt x="371554" y="422676"/>
                    </a:cubicBezTo>
                    <a:cubicBezTo>
                      <a:pt x="370707" y="423681"/>
                      <a:pt x="369840" y="424655"/>
                      <a:pt x="368832" y="425487"/>
                    </a:cubicBezTo>
                    <a:cubicBezTo>
                      <a:pt x="371625" y="428745"/>
                      <a:pt x="373379" y="433078"/>
                      <a:pt x="373379" y="437868"/>
                    </a:cubicBezTo>
                    <a:cubicBezTo>
                      <a:pt x="373379" y="447956"/>
                      <a:pt x="365787" y="456135"/>
                      <a:pt x="356430" y="456135"/>
                    </a:cubicBezTo>
                    <a:cubicBezTo>
                      <a:pt x="347073" y="456135"/>
                      <a:pt x="339491" y="447956"/>
                      <a:pt x="339491" y="437868"/>
                    </a:cubicBezTo>
                    <a:cubicBezTo>
                      <a:pt x="339491" y="433657"/>
                      <a:pt x="340873" y="429831"/>
                      <a:pt x="343081" y="426736"/>
                    </a:cubicBezTo>
                    <a:cubicBezTo>
                      <a:pt x="340762" y="425112"/>
                      <a:pt x="338876" y="422961"/>
                      <a:pt x="337303" y="420576"/>
                    </a:cubicBezTo>
                    <a:cubicBezTo>
                      <a:pt x="336668" y="420494"/>
                      <a:pt x="336033" y="420383"/>
                      <a:pt x="335398" y="420322"/>
                    </a:cubicBezTo>
                    <a:cubicBezTo>
                      <a:pt x="337878" y="423468"/>
                      <a:pt x="339491" y="427375"/>
                      <a:pt x="339491" y="431779"/>
                    </a:cubicBezTo>
                    <a:cubicBezTo>
                      <a:pt x="339491" y="441867"/>
                      <a:pt x="331637" y="450056"/>
                      <a:pt x="321947" y="450056"/>
                    </a:cubicBezTo>
                    <a:cubicBezTo>
                      <a:pt x="312258" y="450056"/>
                      <a:pt x="304413" y="441867"/>
                      <a:pt x="304413" y="431779"/>
                    </a:cubicBezTo>
                    <a:cubicBezTo>
                      <a:pt x="304413" y="428268"/>
                      <a:pt x="305412" y="425041"/>
                      <a:pt x="307055" y="422260"/>
                    </a:cubicBezTo>
                    <a:cubicBezTo>
                      <a:pt x="306006" y="421925"/>
                      <a:pt x="304978" y="421540"/>
                      <a:pt x="304000" y="421032"/>
                    </a:cubicBezTo>
                    <a:cubicBezTo>
                      <a:pt x="304252" y="422352"/>
                      <a:pt x="304413" y="423701"/>
                      <a:pt x="304413" y="425081"/>
                    </a:cubicBezTo>
                    <a:cubicBezTo>
                      <a:pt x="304413" y="435504"/>
                      <a:pt x="296821" y="443957"/>
                      <a:pt x="287464" y="443957"/>
                    </a:cubicBezTo>
                    <a:cubicBezTo>
                      <a:pt x="278107" y="443957"/>
                      <a:pt x="270515" y="435504"/>
                      <a:pt x="270515" y="425081"/>
                    </a:cubicBezTo>
                    <a:cubicBezTo>
                      <a:pt x="270515" y="424889"/>
                      <a:pt x="270566" y="424716"/>
                      <a:pt x="270566" y="424523"/>
                    </a:cubicBezTo>
                    <a:cubicBezTo>
                      <a:pt x="267632" y="430288"/>
                      <a:pt x="262237" y="434215"/>
                      <a:pt x="256006" y="434215"/>
                    </a:cubicBezTo>
                    <a:cubicBezTo>
                      <a:pt x="246649" y="434215"/>
                      <a:pt x="239067" y="425498"/>
                      <a:pt x="239067" y="414730"/>
                    </a:cubicBezTo>
                    <a:cubicBezTo>
                      <a:pt x="239067" y="408164"/>
                      <a:pt x="242011" y="402542"/>
                      <a:pt x="246357" y="399031"/>
                    </a:cubicBezTo>
                    <a:cubicBezTo>
                      <a:pt x="243171" y="397854"/>
                      <a:pt x="239964" y="396717"/>
                      <a:pt x="236819" y="395459"/>
                    </a:cubicBezTo>
                    <a:cubicBezTo>
                      <a:pt x="238170" y="398138"/>
                      <a:pt x="239077" y="401111"/>
                      <a:pt x="239077" y="404379"/>
                    </a:cubicBezTo>
                    <a:cubicBezTo>
                      <a:pt x="239077" y="414791"/>
                      <a:pt x="231223" y="423245"/>
                      <a:pt x="221533" y="423245"/>
                    </a:cubicBezTo>
                    <a:cubicBezTo>
                      <a:pt x="211844" y="423245"/>
                      <a:pt x="203989" y="414791"/>
                      <a:pt x="203989" y="404379"/>
                    </a:cubicBezTo>
                    <a:cubicBezTo>
                      <a:pt x="203989" y="403415"/>
                      <a:pt x="204130" y="402492"/>
                      <a:pt x="204251" y="401588"/>
                    </a:cubicBezTo>
                    <a:cubicBezTo>
                      <a:pt x="201257" y="404420"/>
                      <a:pt x="197385" y="406206"/>
                      <a:pt x="193100" y="406206"/>
                    </a:cubicBezTo>
                    <a:cubicBezTo>
                      <a:pt x="183743" y="406206"/>
                      <a:pt x="176161" y="398016"/>
                      <a:pt x="176161" y="387929"/>
                    </a:cubicBezTo>
                    <a:cubicBezTo>
                      <a:pt x="176161" y="382774"/>
                      <a:pt x="178167" y="378126"/>
                      <a:pt x="181364" y="374807"/>
                    </a:cubicBezTo>
                    <a:cubicBezTo>
                      <a:pt x="180315" y="374483"/>
                      <a:pt x="179297" y="374117"/>
                      <a:pt x="178329" y="373620"/>
                    </a:cubicBezTo>
                    <a:cubicBezTo>
                      <a:pt x="177099" y="382398"/>
                      <a:pt x="170131" y="389157"/>
                      <a:pt x="161652" y="389157"/>
                    </a:cubicBezTo>
                    <a:cubicBezTo>
                      <a:pt x="152295" y="389157"/>
                      <a:pt x="144703" y="380967"/>
                      <a:pt x="144703" y="370880"/>
                    </a:cubicBezTo>
                    <a:cubicBezTo>
                      <a:pt x="144703" y="368140"/>
                      <a:pt x="145308" y="365583"/>
                      <a:pt x="146296" y="363249"/>
                    </a:cubicBezTo>
                    <a:cubicBezTo>
                      <a:pt x="143079" y="367156"/>
                      <a:pt x="138441" y="369662"/>
                      <a:pt x="133208" y="369662"/>
                    </a:cubicBezTo>
                    <a:cubicBezTo>
                      <a:pt x="123519" y="369662"/>
                      <a:pt x="115664" y="361209"/>
                      <a:pt x="115664" y="350797"/>
                    </a:cubicBezTo>
                    <a:cubicBezTo>
                      <a:pt x="115664" y="341450"/>
                      <a:pt x="122027" y="333839"/>
                      <a:pt x="130315" y="332347"/>
                    </a:cubicBezTo>
                    <a:cubicBezTo>
                      <a:pt x="127370" y="329932"/>
                      <a:pt x="124456" y="327486"/>
                      <a:pt x="121573" y="324970"/>
                    </a:cubicBezTo>
                    <a:cubicBezTo>
                      <a:pt x="120867" y="334976"/>
                      <a:pt x="113658" y="342881"/>
                      <a:pt x="104775" y="342881"/>
                    </a:cubicBezTo>
                    <a:cubicBezTo>
                      <a:pt x="95418" y="342881"/>
                      <a:pt x="87836" y="334164"/>
                      <a:pt x="87836" y="323397"/>
                    </a:cubicBezTo>
                    <a:cubicBezTo>
                      <a:pt x="87836" y="315227"/>
                      <a:pt x="92212" y="308276"/>
                      <a:pt x="98393" y="305373"/>
                    </a:cubicBezTo>
                    <a:cubicBezTo>
                      <a:pt x="97919" y="304328"/>
                      <a:pt x="97606" y="303222"/>
                      <a:pt x="97283" y="302116"/>
                    </a:cubicBezTo>
                    <a:cubicBezTo>
                      <a:pt x="96810" y="301639"/>
                      <a:pt x="96336" y="301142"/>
                      <a:pt x="95852" y="300654"/>
                    </a:cubicBezTo>
                    <a:cubicBezTo>
                      <a:pt x="94138" y="308793"/>
                      <a:pt x="87433" y="314872"/>
                      <a:pt x="79366" y="314872"/>
                    </a:cubicBezTo>
                    <a:cubicBezTo>
                      <a:pt x="70010" y="314872"/>
                      <a:pt x="62427" y="306683"/>
                      <a:pt x="62427" y="296595"/>
                    </a:cubicBezTo>
                    <a:cubicBezTo>
                      <a:pt x="62427" y="288893"/>
                      <a:pt x="66854" y="282337"/>
                      <a:pt x="73125" y="279648"/>
                    </a:cubicBezTo>
                    <a:cubicBezTo>
                      <a:pt x="71986" y="278105"/>
                      <a:pt x="70978" y="276441"/>
                      <a:pt x="70231" y="274594"/>
                    </a:cubicBezTo>
                    <a:cubicBezTo>
                      <a:pt x="68275" y="282347"/>
                      <a:pt x="61762" y="288071"/>
                      <a:pt x="53958" y="288071"/>
                    </a:cubicBezTo>
                    <a:cubicBezTo>
                      <a:pt x="44601" y="288071"/>
                      <a:pt x="37019" y="279891"/>
                      <a:pt x="37019" y="269804"/>
                    </a:cubicBezTo>
                    <a:cubicBezTo>
                      <a:pt x="37019" y="259717"/>
                      <a:pt x="44601" y="251537"/>
                      <a:pt x="53958" y="251537"/>
                    </a:cubicBezTo>
                    <a:cubicBezTo>
                      <a:pt x="54149" y="251537"/>
                      <a:pt x="54311" y="251588"/>
                      <a:pt x="54502" y="251598"/>
                    </a:cubicBezTo>
                    <a:cubicBezTo>
                      <a:pt x="51256" y="249863"/>
                      <a:pt x="48463" y="247316"/>
                      <a:pt x="46476" y="244109"/>
                    </a:cubicBezTo>
                    <a:cubicBezTo>
                      <a:pt x="43280" y="248584"/>
                      <a:pt x="38360" y="251517"/>
                      <a:pt x="32794" y="251517"/>
                    </a:cubicBezTo>
                    <a:cubicBezTo>
                      <a:pt x="26099" y="251517"/>
                      <a:pt x="20362" y="247316"/>
                      <a:pt x="17408" y="241186"/>
                    </a:cubicBezTo>
                    <a:cubicBezTo>
                      <a:pt x="7799" y="241288"/>
                      <a:pt x="45" y="249690"/>
                      <a:pt x="45" y="260041"/>
                    </a:cubicBezTo>
                    <a:cubicBezTo>
                      <a:pt x="45" y="270453"/>
                      <a:pt x="7890" y="278907"/>
                      <a:pt x="17579" y="278907"/>
                    </a:cubicBezTo>
                    <a:cubicBezTo>
                      <a:pt x="18204" y="278907"/>
                      <a:pt x="18799" y="278775"/>
                      <a:pt x="19404" y="278704"/>
                    </a:cubicBezTo>
                    <a:cubicBezTo>
                      <a:pt x="15734" y="282286"/>
                      <a:pt x="13345" y="287553"/>
                      <a:pt x="13345" y="293520"/>
                    </a:cubicBezTo>
                    <a:cubicBezTo>
                      <a:pt x="13345" y="304288"/>
                      <a:pt x="20937" y="313005"/>
                      <a:pt x="30294" y="313005"/>
                    </a:cubicBezTo>
                    <a:cubicBezTo>
                      <a:pt x="36696" y="313005"/>
                      <a:pt x="42201" y="308885"/>
                      <a:pt x="45075" y="302857"/>
                    </a:cubicBezTo>
                    <a:cubicBezTo>
                      <a:pt x="45892" y="303770"/>
                      <a:pt x="46749" y="304633"/>
                      <a:pt x="47696" y="305373"/>
                    </a:cubicBezTo>
                    <a:cubicBezTo>
                      <a:pt x="40447" y="307789"/>
                      <a:pt x="35123" y="315146"/>
                      <a:pt x="35123" y="323975"/>
                    </a:cubicBezTo>
                    <a:cubicBezTo>
                      <a:pt x="35123" y="334742"/>
                      <a:pt x="42968" y="343460"/>
                      <a:pt x="52657" y="343460"/>
                    </a:cubicBezTo>
                    <a:cubicBezTo>
                      <a:pt x="58233" y="343460"/>
                      <a:pt x="63143" y="340527"/>
                      <a:pt x="66350" y="336031"/>
                    </a:cubicBezTo>
                    <a:cubicBezTo>
                      <a:pt x="68336" y="339238"/>
                      <a:pt x="71129" y="341785"/>
                      <a:pt x="74375" y="343520"/>
                    </a:cubicBezTo>
                    <a:cubicBezTo>
                      <a:pt x="74184" y="343510"/>
                      <a:pt x="74023" y="343460"/>
                      <a:pt x="73831" y="343460"/>
                    </a:cubicBezTo>
                    <a:cubicBezTo>
                      <a:pt x="64474" y="343460"/>
                      <a:pt x="56892" y="351639"/>
                      <a:pt x="56892" y="361726"/>
                    </a:cubicBezTo>
                    <a:cubicBezTo>
                      <a:pt x="56892" y="371814"/>
                      <a:pt x="64474" y="379993"/>
                      <a:pt x="73831" y="379993"/>
                    </a:cubicBezTo>
                    <a:cubicBezTo>
                      <a:pt x="81635" y="379993"/>
                      <a:pt x="88148" y="374270"/>
                      <a:pt x="90105" y="366516"/>
                    </a:cubicBezTo>
                    <a:cubicBezTo>
                      <a:pt x="90851" y="368363"/>
                      <a:pt x="91859" y="370028"/>
                      <a:pt x="92998" y="371570"/>
                    </a:cubicBezTo>
                    <a:cubicBezTo>
                      <a:pt x="86737" y="374259"/>
                      <a:pt x="82300" y="380815"/>
                      <a:pt x="82300" y="388518"/>
                    </a:cubicBezTo>
                    <a:cubicBezTo>
                      <a:pt x="82300" y="398605"/>
                      <a:pt x="89883" y="406794"/>
                      <a:pt x="99240" y="406794"/>
                    </a:cubicBezTo>
                    <a:cubicBezTo>
                      <a:pt x="107306" y="406794"/>
                      <a:pt x="114011" y="400706"/>
                      <a:pt x="115725" y="392577"/>
                    </a:cubicBezTo>
                    <a:cubicBezTo>
                      <a:pt x="116209" y="393064"/>
                      <a:pt x="116683" y="393561"/>
                      <a:pt x="117157" y="394038"/>
                    </a:cubicBezTo>
                    <a:cubicBezTo>
                      <a:pt x="117479" y="395144"/>
                      <a:pt x="117792" y="396261"/>
                      <a:pt x="118266" y="397296"/>
                    </a:cubicBezTo>
                    <a:cubicBezTo>
                      <a:pt x="112095" y="400188"/>
                      <a:pt x="107719" y="407150"/>
                      <a:pt x="107719" y="415309"/>
                    </a:cubicBezTo>
                    <a:cubicBezTo>
                      <a:pt x="107719" y="426076"/>
                      <a:pt x="115301" y="434793"/>
                      <a:pt x="124658" y="434793"/>
                    </a:cubicBezTo>
                    <a:cubicBezTo>
                      <a:pt x="133541" y="434793"/>
                      <a:pt x="140750" y="426898"/>
                      <a:pt x="141456" y="416882"/>
                    </a:cubicBezTo>
                    <a:cubicBezTo>
                      <a:pt x="144340" y="419388"/>
                      <a:pt x="147254" y="421834"/>
                      <a:pt x="150198" y="424259"/>
                    </a:cubicBezTo>
                    <a:cubicBezTo>
                      <a:pt x="141910" y="425751"/>
                      <a:pt x="135547" y="433362"/>
                      <a:pt x="135547" y="442709"/>
                    </a:cubicBezTo>
                    <a:cubicBezTo>
                      <a:pt x="135547" y="453121"/>
                      <a:pt x="143402" y="461574"/>
                      <a:pt x="153091" y="461574"/>
                    </a:cubicBezTo>
                    <a:cubicBezTo>
                      <a:pt x="158324" y="461574"/>
                      <a:pt x="162962" y="459068"/>
                      <a:pt x="166179" y="455161"/>
                    </a:cubicBezTo>
                    <a:cubicBezTo>
                      <a:pt x="165181" y="457485"/>
                      <a:pt x="164586" y="460052"/>
                      <a:pt x="164586" y="462792"/>
                    </a:cubicBezTo>
                    <a:cubicBezTo>
                      <a:pt x="164586" y="472879"/>
                      <a:pt x="172178" y="481069"/>
                      <a:pt x="181535" y="481069"/>
                    </a:cubicBezTo>
                    <a:cubicBezTo>
                      <a:pt x="190025" y="481069"/>
                      <a:pt x="196982" y="474310"/>
                      <a:pt x="198212" y="465532"/>
                    </a:cubicBezTo>
                    <a:cubicBezTo>
                      <a:pt x="199180" y="466029"/>
                      <a:pt x="200198" y="466395"/>
                      <a:pt x="201247" y="466720"/>
                    </a:cubicBezTo>
                    <a:cubicBezTo>
                      <a:pt x="198061" y="470038"/>
                      <a:pt x="196044" y="474686"/>
                      <a:pt x="196044" y="479841"/>
                    </a:cubicBezTo>
                    <a:cubicBezTo>
                      <a:pt x="196044" y="489928"/>
                      <a:pt x="203626" y="498118"/>
                      <a:pt x="212983" y="498118"/>
                    </a:cubicBezTo>
                    <a:cubicBezTo>
                      <a:pt x="217278" y="498118"/>
                      <a:pt x="221150" y="496332"/>
                      <a:pt x="224135" y="493501"/>
                    </a:cubicBezTo>
                    <a:cubicBezTo>
                      <a:pt x="224003" y="494414"/>
                      <a:pt x="223872" y="495337"/>
                      <a:pt x="223872" y="496291"/>
                    </a:cubicBezTo>
                    <a:cubicBezTo>
                      <a:pt x="223872" y="506703"/>
                      <a:pt x="231727" y="515157"/>
                      <a:pt x="241416" y="515157"/>
                    </a:cubicBezTo>
                    <a:cubicBezTo>
                      <a:pt x="251106" y="515157"/>
                      <a:pt x="258960" y="506703"/>
                      <a:pt x="258960" y="496291"/>
                    </a:cubicBezTo>
                    <a:cubicBezTo>
                      <a:pt x="258960" y="493024"/>
                      <a:pt x="258053" y="490050"/>
                      <a:pt x="256702" y="487371"/>
                    </a:cubicBezTo>
                    <a:cubicBezTo>
                      <a:pt x="259858" y="488630"/>
                      <a:pt x="263054" y="489756"/>
                      <a:pt x="266240" y="490943"/>
                    </a:cubicBezTo>
                    <a:cubicBezTo>
                      <a:pt x="261894" y="494455"/>
                      <a:pt x="258950" y="500067"/>
                      <a:pt x="258950" y="506643"/>
                    </a:cubicBezTo>
                    <a:cubicBezTo>
                      <a:pt x="258950" y="517410"/>
                      <a:pt x="266532" y="526127"/>
                      <a:pt x="275889" y="526127"/>
                    </a:cubicBezTo>
                    <a:cubicBezTo>
                      <a:pt x="282120" y="526127"/>
                      <a:pt x="287515" y="522200"/>
                      <a:pt x="290449" y="516436"/>
                    </a:cubicBezTo>
                    <a:cubicBezTo>
                      <a:pt x="290449" y="516628"/>
                      <a:pt x="290398" y="516801"/>
                      <a:pt x="290398" y="516994"/>
                    </a:cubicBezTo>
                    <a:cubicBezTo>
                      <a:pt x="290398" y="527416"/>
                      <a:pt x="297991" y="535869"/>
                      <a:pt x="307347" y="535869"/>
                    </a:cubicBezTo>
                    <a:cubicBezTo>
                      <a:pt x="316704" y="535869"/>
                      <a:pt x="324297" y="527416"/>
                      <a:pt x="324297" y="516994"/>
                    </a:cubicBezTo>
                    <a:cubicBezTo>
                      <a:pt x="324297" y="515603"/>
                      <a:pt x="324135" y="514254"/>
                      <a:pt x="323883" y="512945"/>
                    </a:cubicBezTo>
                    <a:cubicBezTo>
                      <a:pt x="324861" y="513452"/>
                      <a:pt x="325880" y="513838"/>
                      <a:pt x="326938" y="514172"/>
                    </a:cubicBezTo>
                    <a:cubicBezTo>
                      <a:pt x="325295" y="516953"/>
                      <a:pt x="324297" y="520190"/>
                      <a:pt x="324297" y="523692"/>
                    </a:cubicBezTo>
                    <a:cubicBezTo>
                      <a:pt x="324297" y="533779"/>
                      <a:pt x="332141" y="541968"/>
                      <a:pt x="341830" y="541968"/>
                    </a:cubicBezTo>
                    <a:cubicBezTo>
                      <a:pt x="351520" y="541968"/>
                      <a:pt x="359374" y="533779"/>
                      <a:pt x="359374" y="523692"/>
                    </a:cubicBezTo>
                    <a:cubicBezTo>
                      <a:pt x="359374" y="519287"/>
                      <a:pt x="357761" y="515380"/>
                      <a:pt x="355281" y="512234"/>
                    </a:cubicBezTo>
                    <a:cubicBezTo>
                      <a:pt x="355916" y="512305"/>
                      <a:pt x="356551" y="512417"/>
                      <a:pt x="357186" y="512488"/>
                    </a:cubicBezTo>
                    <a:cubicBezTo>
                      <a:pt x="358759" y="514873"/>
                      <a:pt x="360645" y="517024"/>
                      <a:pt x="362964" y="518648"/>
                    </a:cubicBezTo>
                    <a:cubicBezTo>
                      <a:pt x="360746" y="521743"/>
                      <a:pt x="359374" y="525569"/>
                      <a:pt x="359374" y="529780"/>
                    </a:cubicBezTo>
                    <a:cubicBezTo>
                      <a:pt x="359374" y="539868"/>
                      <a:pt x="366957" y="548047"/>
                      <a:pt x="376313" y="548047"/>
                    </a:cubicBezTo>
                    <a:cubicBezTo>
                      <a:pt x="385670" y="548047"/>
                      <a:pt x="393263" y="539868"/>
                      <a:pt x="393263" y="529780"/>
                    </a:cubicBezTo>
                    <a:cubicBezTo>
                      <a:pt x="393263" y="524990"/>
                      <a:pt x="391508" y="520667"/>
                      <a:pt x="388715" y="517400"/>
                    </a:cubicBezTo>
                    <a:cubicBezTo>
                      <a:pt x="389724" y="516567"/>
                      <a:pt x="390591" y="515583"/>
                      <a:pt x="391438" y="514589"/>
                    </a:cubicBezTo>
                    <a:cubicBezTo>
                      <a:pt x="394170" y="514649"/>
                      <a:pt x="396892" y="514812"/>
                      <a:pt x="399635" y="514812"/>
                    </a:cubicBezTo>
                    <a:cubicBezTo>
                      <a:pt x="400804" y="514812"/>
                      <a:pt x="401954" y="514720"/>
                      <a:pt x="403134" y="514720"/>
                    </a:cubicBezTo>
                    <a:cubicBezTo>
                      <a:pt x="403446" y="515126"/>
                      <a:pt x="403718" y="515593"/>
                      <a:pt x="404061" y="515969"/>
                    </a:cubicBezTo>
                    <a:cubicBezTo>
                      <a:pt x="400452" y="519318"/>
                      <a:pt x="398102" y="524229"/>
                      <a:pt x="398102" y="529770"/>
                    </a:cubicBezTo>
                    <a:cubicBezTo>
                      <a:pt x="398102" y="539858"/>
                      <a:pt x="405684" y="548037"/>
                      <a:pt x="415041" y="548037"/>
                    </a:cubicBezTo>
                    <a:cubicBezTo>
                      <a:pt x="422775" y="548037"/>
                      <a:pt x="429208" y="542425"/>
                      <a:pt x="431254" y="534804"/>
                    </a:cubicBezTo>
                    <a:cubicBezTo>
                      <a:pt x="433977" y="541167"/>
                      <a:pt x="439744" y="545591"/>
                      <a:pt x="446499" y="545591"/>
                    </a:cubicBezTo>
                    <a:cubicBezTo>
                      <a:pt x="455856" y="545591"/>
                      <a:pt x="463438" y="537138"/>
                      <a:pt x="463438" y="526726"/>
                    </a:cubicBezTo>
                    <a:cubicBezTo>
                      <a:pt x="463438" y="523052"/>
                      <a:pt x="462450" y="519653"/>
                      <a:pt x="460817" y="516760"/>
                    </a:cubicBezTo>
                    <a:cubicBezTo>
                      <a:pt x="463832" y="515877"/>
                      <a:pt x="466524" y="514304"/>
                      <a:pt x="468772" y="512153"/>
                    </a:cubicBezTo>
                    <a:cubicBezTo>
                      <a:pt x="467714" y="514538"/>
                      <a:pt x="467058" y="517197"/>
                      <a:pt x="467058" y="520028"/>
                    </a:cubicBezTo>
                    <a:cubicBezTo>
                      <a:pt x="467058" y="530115"/>
                      <a:pt x="474661" y="538295"/>
                      <a:pt x="484017" y="538295"/>
                    </a:cubicBezTo>
                    <a:cubicBezTo>
                      <a:pt x="493374" y="538295"/>
                      <a:pt x="500956" y="530115"/>
                      <a:pt x="500956" y="520028"/>
                    </a:cubicBezTo>
                    <a:cubicBezTo>
                      <a:pt x="500956" y="516821"/>
                      <a:pt x="500109" y="513848"/>
                      <a:pt x="498768" y="511209"/>
                    </a:cubicBezTo>
                    <a:cubicBezTo>
                      <a:pt x="499615" y="511098"/>
                      <a:pt x="500442" y="510955"/>
                      <a:pt x="501269" y="510722"/>
                    </a:cubicBezTo>
                    <a:cubicBezTo>
                      <a:pt x="501067" y="511767"/>
                      <a:pt x="500956" y="512833"/>
                      <a:pt x="500956" y="513929"/>
                    </a:cubicBezTo>
                    <a:cubicBezTo>
                      <a:pt x="500956" y="524016"/>
                      <a:pt x="508811" y="532196"/>
                      <a:pt x="518500" y="532196"/>
                    </a:cubicBezTo>
                    <a:cubicBezTo>
                      <a:pt x="527877" y="532196"/>
                      <a:pt x="535480" y="524503"/>
                      <a:pt x="535944" y="514852"/>
                    </a:cubicBezTo>
                    <a:cubicBezTo>
                      <a:pt x="539130" y="519439"/>
                      <a:pt x="544191" y="522453"/>
                      <a:pt x="549948" y="522453"/>
                    </a:cubicBezTo>
                    <a:cubicBezTo>
                      <a:pt x="559638" y="522453"/>
                      <a:pt x="567492" y="514000"/>
                      <a:pt x="567492" y="503588"/>
                    </a:cubicBezTo>
                    <a:cubicBezTo>
                      <a:pt x="567492" y="495317"/>
                      <a:pt x="562512" y="488366"/>
                      <a:pt x="555635" y="485818"/>
                    </a:cubicBezTo>
                    <a:cubicBezTo>
                      <a:pt x="556301" y="484337"/>
                      <a:pt x="556855" y="482784"/>
                      <a:pt x="557228" y="481160"/>
                    </a:cubicBezTo>
                    <a:cubicBezTo>
                      <a:pt x="559769" y="480034"/>
                      <a:pt x="562270" y="478836"/>
                      <a:pt x="564790" y="477649"/>
                    </a:cubicBezTo>
                    <a:cubicBezTo>
                      <a:pt x="564810" y="477659"/>
                      <a:pt x="564831" y="477690"/>
                      <a:pt x="564851" y="477700"/>
                    </a:cubicBezTo>
                    <a:cubicBezTo>
                      <a:pt x="564256" y="479537"/>
                      <a:pt x="563863" y="481455"/>
                      <a:pt x="563863" y="483484"/>
                    </a:cubicBezTo>
                    <a:cubicBezTo>
                      <a:pt x="563863" y="493572"/>
                      <a:pt x="571697" y="501751"/>
                      <a:pt x="581407" y="501751"/>
                    </a:cubicBezTo>
                    <a:cubicBezTo>
                      <a:pt x="591096" y="501751"/>
                      <a:pt x="598930" y="493572"/>
                      <a:pt x="598930" y="483484"/>
                    </a:cubicBezTo>
                    <a:cubicBezTo>
                      <a:pt x="598930" y="477923"/>
                      <a:pt x="596511" y="473011"/>
                      <a:pt x="592750" y="469662"/>
                    </a:cubicBezTo>
                    <a:cubicBezTo>
                      <a:pt x="593929" y="467318"/>
                      <a:pt x="594625" y="464670"/>
                      <a:pt x="594958" y="461909"/>
                    </a:cubicBezTo>
                    <a:cubicBezTo>
                      <a:pt x="595250" y="461727"/>
                      <a:pt x="595573" y="461564"/>
                      <a:pt x="595865" y="461392"/>
                    </a:cubicBezTo>
                    <a:cubicBezTo>
                      <a:pt x="595533" y="462813"/>
                      <a:pt x="595311" y="464284"/>
                      <a:pt x="595311" y="465837"/>
                    </a:cubicBezTo>
                    <a:cubicBezTo>
                      <a:pt x="595311" y="476249"/>
                      <a:pt x="603165" y="484702"/>
                      <a:pt x="612855" y="484702"/>
                    </a:cubicBezTo>
                    <a:cubicBezTo>
                      <a:pt x="622544" y="484702"/>
                      <a:pt x="630399" y="476249"/>
                      <a:pt x="630399" y="465837"/>
                    </a:cubicBezTo>
                    <a:cubicBezTo>
                      <a:pt x="630399" y="460925"/>
                      <a:pt x="628604" y="456490"/>
                      <a:pt x="625751" y="453131"/>
                    </a:cubicBezTo>
                    <a:cubicBezTo>
                      <a:pt x="626345" y="452329"/>
                      <a:pt x="626890" y="451497"/>
                      <a:pt x="627384" y="450604"/>
                    </a:cubicBezTo>
                    <a:cubicBezTo>
                      <a:pt x="629330" y="458997"/>
                      <a:pt x="636146" y="465218"/>
                      <a:pt x="644303" y="465218"/>
                    </a:cubicBezTo>
                    <a:cubicBezTo>
                      <a:pt x="653992" y="465218"/>
                      <a:pt x="661847" y="456500"/>
                      <a:pt x="661847" y="445733"/>
                    </a:cubicBezTo>
                    <a:cubicBezTo>
                      <a:pt x="661847" y="440365"/>
                      <a:pt x="659901" y="435494"/>
                      <a:pt x="656725" y="431972"/>
                    </a:cubicBezTo>
                    <a:cubicBezTo>
                      <a:pt x="657118" y="431729"/>
                      <a:pt x="657511" y="431485"/>
                      <a:pt x="657884" y="431231"/>
                    </a:cubicBezTo>
                    <a:cubicBezTo>
                      <a:pt x="660738" y="436945"/>
                      <a:pt x="666273" y="440862"/>
                      <a:pt x="672736" y="440862"/>
                    </a:cubicBezTo>
                    <a:cubicBezTo>
                      <a:pt x="682093" y="440862"/>
                      <a:pt x="689675" y="432683"/>
                      <a:pt x="689675" y="422595"/>
                    </a:cubicBezTo>
                    <a:cubicBezTo>
                      <a:pt x="689675" y="412508"/>
                      <a:pt x="682093" y="404328"/>
                      <a:pt x="672736" y="404328"/>
                    </a:cubicBezTo>
                    <a:cubicBezTo>
                      <a:pt x="672303" y="404328"/>
                      <a:pt x="671889" y="404420"/>
                      <a:pt x="671456" y="404460"/>
                    </a:cubicBezTo>
                    <a:cubicBezTo>
                      <a:pt x="672898" y="403090"/>
                      <a:pt x="674410" y="401791"/>
                      <a:pt x="675832" y="400411"/>
                    </a:cubicBezTo>
                    <a:cubicBezTo>
                      <a:pt x="676800" y="400563"/>
                      <a:pt x="677778" y="400675"/>
                      <a:pt x="678786" y="400675"/>
                    </a:cubicBezTo>
                    <a:cubicBezTo>
                      <a:pt x="680681" y="400675"/>
                      <a:pt x="682466" y="400310"/>
                      <a:pt x="684200" y="399782"/>
                    </a:cubicBezTo>
                    <a:cubicBezTo>
                      <a:pt x="686126" y="407982"/>
                      <a:pt x="692962" y="414071"/>
                      <a:pt x="701180" y="414071"/>
                    </a:cubicBezTo>
                    <a:cubicBezTo>
                      <a:pt x="710869" y="414071"/>
                      <a:pt x="718724" y="405617"/>
                      <a:pt x="718724" y="395195"/>
                    </a:cubicBezTo>
                    <a:cubicBezTo>
                      <a:pt x="718724" y="390659"/>
                      <a:pt x="717171" y="386549"/>
                      <a:pt x="714691" y="383291"/>
                    </a:cubicBezTo>
                    <a:cubicBezTo>
                      <a:pt x="717272" y="385027"/>
                      <a:pt x="720307" y="386062"/>
                      <a:pt x="723573" y="386062"/>
                    </a:cubicBezTo>
                    <a:cubicBezTo>
                      <a:pt x="732930" y="386062"/>
                      <a:pt x="740512" y="377882"/>
                      <a:pt x="740512" y="367795"/>
                    </a:cubicBezTo>
                    <a:cubicBezTo>
                      <a:pt x="740512" y="360874"/>
                      <a:pt x="736913" y="354937"/>
                      <a:pt x="731670" y="351842"/>
                    </a:cubicBezTo>
                    <a:cubicBezTo>
                      <a:pt x="732285" y="350705"/>
                      <a:pt x="732789" y="349508"/>
                      <a:pt x="733223" y="348250"/>
                    </a:cubicBezTo>
                    <a:cubicBezTo>
                      <a:pt x="736429" y="351284"/>
                      <a:pt x="740664" y="353171"/>
                      <a:pt x="745352" y="353171"/>
                    </a:cubicBezTo>
                    <a:cubicBezTo>
                      <a:pt x="755374" y="353171"/>
                      <a:pt x="763491" y="344718"/>
                      <a:pt x="763491" y="334296"/>
                    </a:cubicBezTo>
                    <a:cubicBezTo>
                      <a:pt x="763491" y="327781"/>
                      <a:pt x="760325" y="322047"/>
                      <a:pt x="755495" y="318647"/>
                    </a:cubicBezTo>
                    <a:cubicBezTo>
                      <a:pt x="755637" y="318404"/>
                      <a:pt x="755747" y="318120"/>
                      <a:pt x="755868" y="317876"/>
                    </a:cubicBezTo>
                    <a:cubicBezTo>
                      <a:pt x="758883" y="320860"/>
                      <a:pt x="762785" y="322737"/>
                      <a:pt x="767131" y="322737"/>
                    </a:cubicBezTo>
                    <a:cubicBezTo>
                      <a:pt x="776488" y="322737"/>
                      <a:pt x="784070" y="314284"/>
                      <a:pt x="784070" y="303861"/>
                    </a:cubicBezTo>
                    <a:cubicBezTo>
                      <a:pt x="784070" y="295022"/>
                      <a:pt x="778575" y="287645"/>
                      <a:pt x="771214" y="285605"/>
                    </a:cubicBezTo>
                    <a:cubicBezTo>
                      <a:pt x="772576" y="284752"/>
                      <a:pt x="773836" y="283768"/>
                      <a:pt x="774975" y="282621"/>
                    </a:cubicBezTo>
                    <a:cubicBezTo>
                      <a:pt x="777496" y="284083"/>
                      <a:pt x="780370" y="284986"/>
                      <a:pt x="783465" y="284986"/>
                    </a:cubicBezTo>
                    <a:cubicBezTo>
                      <a:pt x="793154" y="284986"/>
                      <a:pt x="801009" y="276796"/>
                      <a:pt x="801009" y="266709"/>
                    </a:cubicBezTo>
                    <a:cubicBezTo>
                      <a:pt x="801009" y="256621"/>
                      <a:pt x="793154" y="248442"/>
                      <a:pt x="783465" y="248442"/>
                    </a:cubicBezTo>
                    <a:cubicBezTo>
                      <a:pt x="780924" y="248442"/>
                      <a:pt x="778585" y="249102"/>
                      <a:pt x="776417" y="250116"/>
                    </a:cubicBezTo>
                    <a:cubicBezTo>
                      <a:pt x="777425" y="247671"/>
                      <a:pt x="778403" y="245235"/>
                      <a:pt x="779371" y="242759"/>
                    </a:cubicBezTo>
                    <a:cubicBezTo>
                      <a:pt x="781277" y="242201"/>
                      <a:pt x="783092" y="241430"/>
                      <a:pt x="784745" y="240405"/>
                    </a:cubicBezTo>
                    <a:cubicBezTo>
                      <a:pt x="787821" y="245266"/>
                      <a:pt x="792862" y="248442"/>
                      <a:pt x="798589" y="248442"/>
                    </a:cubicBezTo>
                    <a:cubicBezTo>
                      <a:pt x="807946" y="248442"/>
                      <a:pt x="815528" y="239989"/>
                      <a:pt x="815528" y="229577"/>
                    </a:cubicBezTo>
                    <a:cubicBezTo>
                      <a:pt x="815528" y="219154"/>
                      <a:pt x="807946" y="210701"/>
                      <a:pt x="798589" y="210701"/>
                    </a:cubicBezTo>
                    <a:cubicBezTo>
                      <a:pt x="796341" y="210701"/>
                      <a:pt x="794233" y="211218"/>
                      <a:pt x="792267" y="212091"/>
                    </a:cubicBezTo>
                    <a:cubicBezTo>
                      <a:pt x="791834" y="211279"/>
                      <a:pt x="791188" y="210610"/>
                      <a:pt x="790654" y="209848"/>
                    </a:cubicBezTo>
                    <a:cubicBezTo>
                      <a:pt x="791995" y="205424"/>
                      <a:pt x="793235" y="200948"/>
                      <a:pt x="794455" y="196463"/>
                    </a:cubicBezTo>
                    <a:cubicBezTo>
                      <a:pt x="795070" y="196270"/>
                      <a:pt x="795695" y="196128"/>
                      <a:pt x="796290" y="195874"/>
                    </a:cubicBezTo>
                    <a:cubicBezTo>
                      <a:pt x="798871" y="202430"/>
                      <a:pt x="804881" y="207058"/>
                      <a:pt x="811908" y="207058"/>
                    </a:cubicBezTo>
                    <a:cubicBezTo>
                      <a:pt x="821265" y="207058"/>
                      <a:pt x="828847" y="198868"/>
                      <a:pt x="828847" y="188781"/>
                    </a:cubicBezTo>
                    <a:cubicBezTo>
                      <a:pt x="828847" y="178693"/>
                      <a:pt x="821265" y="170514"/>
                      <a:pt x="811908" y="170514"/>
                    </a:cubicBezTo>
                    <a:cubicBezTo>
                      <a:pt x="810940" y="170514"/>
                      <a:pt x="810033" y="170656"/>
                      <a:pt x="809136" y="170818"/>
                    </a:cubicBezTo>
                    <a:cubicBezTo>
                      <a:pt x="808349" y="165917"/>
                      <a:pt x="806141" y="161604"/>
                      <a:pt x="803066" y="158346"/>
                    </a:cubicBezTo>
                    <a:cubicBezTo>
                      <a:pt x="803106" y="158042"/>
                      <a:pt x="803167" y="157727"/>
                      <a:pt x="803207" y="157423"/>
                    </a:cubicBezTo>
                    <a:cubicBezTo>
                      <a:pt x="806101" y="163035"/>
                      <a:pt x="811576" y="166861"/>
                      <a:pt x="817958" y="166861"/>
                    </a:cubicBezTo>
                    <a:cubicBezTo>
                      <a:pt x="827315" y="166861"/>
                      <a:pt x="834897" y="158681"/>
                      <a:pt x="834897" y="148594"/>
                    </a:cubicBezTo>
                    <a:cubicBezTo>
                      <a:pt x="834897" y="138618"/>
                      <a:pt x="827476" y="130540"/>
                      <a:pt x="818261" y="130358"/>
                    </a:cubicBezTo>
                    <a:cubicBezTo>
                      <a:pt x="818795" y="128409"/>
                      <a:pt x="819168" y="126380"/>
                      <a:pt x="819168" y="124238"/>
                    </a:cubicBezTo>
                    <a:cubicBezTo>
                      <a:pt x="819168" y="122452"/>
                      <a:pt x="818916" y="120747"/>
                      <a:pt x="818533" y="119093"/>
                    </a:cubicBezTo>
                    <a:cubicBezTo>
                      <a:pt x="819339" y="119225"/>
                      <a:pt x="820146" y="119357"/>
                      <a:pt x="820993" y="119357"/>
                    </a:cubicBezTo>
                    <a:cubicBezTo>
                      <a:pt x="830682" y="119357"/>
                      <a:pt x="838537" y="110904"/>
                      <a:pt x="838537" y="100491"/>
                    </a:cubicBezTo>
                    <a:cubicBezTo>
                      <a:pt x="838537" y="90069"/>
                      <a:pt x="830682" y="81616"/>
                      <a:pt x="820993" y="81616"/>
                    </a:cubicBezTo>
                    <a:cubicBezTo>
                      <a:pt x="820227" y="81616"/>
                      <a:pt x="819501" y="81758"/>
                      <a:pt x="818744" y="81859"/>
                    </a:cubicBezTo>
                    <a:cubicBezTo>
                      <a:pt x="819017" y="80398"/>
                      <a:pt x="819158" y="78896"/>
                      <a:pt x="819158" y="77354"/>
                    </a:cubicBezTo>
                    <a:cubicBezTo>
                      <a:pt x="819158" y="76410"/>
                      <a:pt x="819017" y="75507"/>
                      <a:pt x="818906" y="74603"/>
                    </a:cubicBezTo>
                    <a:cubicBezTo>
                      <a:pt x="820519" y="75151"/>
                      <a:pt x="822213" y="75537"/>
                      <a:pt x="824008" y="75537"/>
                    </a:cubicBezTo>
                    <a:cubicBezTo>
                      <a:pt x="833344" y="75557"/>
                      <a:pt x="840927" y="67368"/>
                      <a:pt x="840927" y="57280"/>
                    </a:cubicBezTo>
                    <a:close/>
                    <a:moveTo>
                      <a:pt x="30294" y="274056"/>
                    </a:moveTo>
                    <a:cubicBezTo>
                      <a:pt x="29880" y="274056"/>
                      <a:pt x="29497" y="274168"/>
                      <a:pt x="29084" y="274198"/>
                    </a:cubicBezTo>
                    <a:cubicBezTo>
                      <a:pt x="30142" y="273204"/>
                      <a:pt x="31090" y="272077"/>
                      <a:pt x="31907" y="270839"/>
                    </a:cubicBezTo>
                    <a:cubicBezTo>
                      <a:pt x="32512" y="272128"/>
                      <a:pt x="33127" y="273407"/>
                      <a:pt x="33742" y="274695"/>
                    </a:cubicBezTo>
                    <a:cubicBezTo>
                      <a:pt x="32603" y="274411"/>
                      <a:pt x="31494" y="274056"/>
                      <a:pt x="30294" y="274056"/>
                    </a:cubicBezTo>
                    <a:close/>
                    <a:moveTo>
                      <a:pt x="168962" y="450665"/>
                    </a:moveTo>
                    <a:cubicBezTo>
                      <a:pt x="170010" y="448240"/>
                      <a:pt x="170646" y="445561"/>
                      <a:pt x="170646" y="442719"/>
                    </a:cubicBezTo>
                    <a:cubicBezTo>
                      <a:pt x="170646" y="442039"/>
                      <a:pt x="170525" y="441400"/>
                      <a:pt x="170454" y="440730"/>
                    </a:cubicBezTo>
                    <a:cubicBezTo>
                      <a:pt x="170918" y="440771"/>
                      <a:pt x="171351" y="440882"/>
                      <a:pt x="171815" y="440892"/>
                    </a:cubicBezTo>
                    <a:cubicBezTo>
                      <a:pt x="173781" y="442303"/>
                      <a:pt x="175808" y="443643"/>
                      <a:pt x="177814" y="445013"/>
                    </a:cubicBezTo>
                    <a:cubicBezTo>
                      <a:pt x="174326" y="445855"/>
                      <a:pt x="171261" y="447885"/>
                      <a:pt x="168962" y="450665"/>
                    </a:cubicBezTo>
                    <a:close/>
                    <a:moveTo>
                      <a:pt x="229680" y="482348"/>
                    </a:moveTo>
                    <a:cubicBezTo>
                      <a:pt x="229791" y="481536"/>
                      <a:pt x="229912" y="480714"/>
                      <a:pt x="229912" y="479851"/>
                    </a:cubicBezTo>
                    <a:cubicBezTo>
                      <a:pt x="229912" y="478207"/>
                      <a:pt x="229630" y="476644"/>
                      <a:pt x="229246" y="475132"/>
                    </a:cubicBezTo>
                    <a:cubicBezTo>
                      <a:pt x="230789" y="475883"/>
                      <a:pt x="232332" y="476634"/>
                      <a:pt x="233874" y="477375"/>
                    </a:cubicBezTo>
                    <a:cubicBezTo>
                      <a:pt x="234187" y="477862"/>
                      <a:pt x="234459" y="478390"/>
                      <a:pt x="234802" y="478847"/>
                    </a:cubicBezTo>
                    <a:cubicBezTo>
                      <a:pt x="232896" y="479669"/>
                      <a:pt x="231192" y="480876"/>
                      <a:pt x="229680" y="482348"/>
                    </a:cubicBezTo>
                    <a:close/>
                    <a:moveTo>
                      <a:pt x="292758" y="507576"/>
                    </a:moveTo>
                    <a:cubicBezTo>
                      <a:pt x="292768" y="507262"/>
                      <a:pt x="292838" y="506957"/>
                      <a:pt x="292838" y="506643"/>
                    </a:cubicBezTo>
                    <a:cubicBezTo>
                      <a:pt x="292838" y="506074"/>
                      <a:pt x="292738" y="505557"/>
                      <a:pt x="292687" y="504999"/>
                    </a:cubicBezTo>
                    <a:cubicBezTo>
                      <a:pt x="293443" y="504836"/>
                      <a:pt x="294149" y="504572"/>
                      <a:pt x="294865" y="504339"/>
                    </a:cubicBezTo>
                    <a:cubicBezTo>
                      <a:pt x="294058" y="505333"/>
                      <a:pt x="293363" y="506419"/>
                      <a:pt x="292758" y="507576"/>
                    </a:cubicBezTo>
                    <a:close/>
                    <a:moveTo>
                      <a:pt x="430216" y="521814"/>
                    </a:moveTo>
                    <a:cubicBezTo>
                      <a:pt x="429762" y="520820"/>
                      <a:pt x="429248" y="519876"/>
                      <a:pt x="428643" y="518993"/>
                    </a:cubicBezTo>
                    <a:cubicBezTo>
                      <a:pt x="430791" y="517460"/>
                      <a:pt x="432676" y="515471"/>
                      <a:pt x="434158" y="513168"/>
                    </a:cubicBezTo>
                    <a:cubicBezTo>
                      <a:pt x="434430" y="513137"/>
                      <a:pt x="434713" y="513127"/>
                      <a:pt x="434985" y="513097"/>
                    </a:cubicBezTo>
                    <a:cubicBezTo>
                      <a:pt x="432757" y="515451"/>
                      <a:pt x="431043" y="518404"/>
                      <a:pt x="430216" y="521814"/>
                    </a:cubicBezTo>
                    <a:close/>
                    <a:moveTo>
                      <a:pt x="532455" y="502999"/>
                    </a:moveTo>
                    <a:cubicBezTo>
                      <a:pt x="529400" y="498798"/>
                      <a:pt x="524681" y="496038"/>
                      <a:pt x="519277" y="495784"/>
                    </a:cubicBezTo>
                    <a:cubicBezTo>
                      <a:pt x="521223" y="495145"/>
                      <a:pt x="523179" y="494475"/>
                      <a:pt x="525125" y="493805"/>
                    </a:cubicBezTo>
                    <a:cubicBezTo>
                      <a:pt x="527545" y="495693"/>
                      <a:pt x="530307" y="497083"/>
                      <a:pt x="533352" y="497712"/>
                    </a:cubicBezTo>
                    <a:cubicBezTo>
                      <a:pt x="532838" y="499397"/>
                      <a:pt x="532495" y="501152"/>
                      <a:pt x="532455" y="502999"/>
                    </a:cubicBezTo>
                    <a:close/>
                    <a:moveTo>
                      <a:pt x="701190" y="376350"/>
                    </a:moveTo>
                    <a:cubicBezTo>
                      <a:pt x="700524" y="376350"/>
                      <a:pt x="699869" y="376492"/>
                      <a:pt x="699224" y="376563"/>
                    </a:cubicBezTo>
                    <a:cubicBezTo>
                      <a:pt x="699203" y="376289"/>
                      <a:pt x="699123" y="376025"/>
                      <a:pt x="699103" y="375751"/>
                    </a:cubicBezTo>
                    <a:cubicBezTo>
                      <a:pt x="701684" y="372808"/>
                      <a:pt x="704225" y="369855"/>
                      <a:pt x="706725" y="366851"/>
                    </a:cubicBezTo>
                    <a:cubicBezTo>
                      <a:pt x="706705" y="367166"/>
                      <a:pt x="706645" y="367490"/>
                      <a:pt x="706645" y="367825"/>
                    </a:cubicBezTo>
                    <a:cubicBezTo>
                      <a:pt x="706645" y="372189"/>
                      <a:pt x="708117" y="376127"/>
                      <a:pt x="710486" y="379262"/>
                    </a:cubicBezTo>
                    <a:cubicBezTo>
                      <a:pt x="707764" y="377436"/>
                      <a:pt x="704618" y="376350"/>
                      <a:pt x="701190" y="3763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8" name="Free-form: Shape 2326">
                <a:extLst>
                  <a:ext uri="{FF2B5EF4-FFF2-40B4-BE49-F238E27FC236}">
                    <a16:creationId xmlns:a16="http://schemas.microsoft.com/office/drawing/2014/main" id="{BACD771D-67DA-3C35-62FB-D358D494EF35}"/>
                  </a:ext>
                </a:extLst>
              </p:cNvPr>
              <p:cNvSpPr/>
              <p:nvPr/>
            </p:nvSpPr>
            <p:spPr>
              <a:xfrm>
                <a:off x="5531996" y="269787"/>
                <a:ext cx="39887" cy="33286"/>
              </a:xfrm>
              <a:custGeom>
                <a:avLst/>
                <a:gdLst>
                  <a:gd name="connsiteX0" fmla="*/ 28446 w 39887"/>
                  <a:gd name="connsiteY0" fmla="*/ 28297 h 33286"/>
                  <a:gd name="connsiteX1" fmla="*/ 27367 w 39887"/>
                  <a:gd name="connsiteY1" fmla="*/ 21772 h 33286"/>
                  <a:gd name="connsiteX2" fmla="*/ 39930 w 39887"/>
                  <a:gd name="connsiteY2" fmla="*/ 3180 h 33286"/>
                  <a:gd name="connsiteX3" fmla="*/ 37309 w 39887"/>
                  <a:gd name="connsiteY3" fmla="*/ 663 h 33286"/>
                  <a:gd name="connsiteX4" fmla="*/ 22528 w 39887"/>
                  <a:gd name="connsiteY4" fmla="*/ 10812 h 33286"/>
                  <a:gd name="connsiteX5" fmla="*/ 7454 w 39887"/>
                  <a:gd name="connsiteY5" fmla="*/ 55 h 33286"/>
                  <a:gd name="connsiteX6" fmla="*/ 43 w 39887"/>
                  <a:gd name="connsiteY6" fmla="*/ 15074 h 33286"/>
                  <a:gd name="connsiteX7" fmla="*/ 16992 w 39887"/>
                  <a:gd name="connsiteY7" fmla="*/ 33341 h 33286"/>
                  <a:gd name="connsiteX8" fmla="*/ 28446 w 39887"/>
                  <a:gd name="connsiteY8" fmla="*/ 28297 h 3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87" h="33286">
                    <a:moveTo>
                      <a:pt x="28446" y="28297"/>
                    </a:moveTo>
                    <a:cubicBezTo>
                      <a:pt x="27791" y="26247"/>
                      <a:pt x="27367" y="24075"/>
                      <a:pt x="27367" y="21772"/>
                    </a:cubicBezTo>
                    <a:cubicBezTo>
                      <a:pt x="27367" y="12943"/>
                      <a:pt x="32681" y="5575"/>
                      <a:pt x="39930" y="3180"/>
                    </a:cubicBezTo>
                    <a:cubicBezTo>
                      <a:pt x="38983" y="2439"/>
                      <a:pt x="38126" y="1577"/>
                      <a:pt x="37309" y="663"/>
                    </a:cubicBezTo>
                    <a:cubicBezTo>
                      <a:pt x="34435" y="6691"/>
                      <a:pt x="28930" y="10812"/>
                      <a:pt x="22528" y="10812"/>
                    </a:cubicBezTo>
                    <a:cubicBezTo>
                      <a:pt x="15923" y="10812"/>
                      <a:pt x="10247" y="6407"/>
                      <a:pt x="7454" y="55"/>
                    </a:cubicBezTo>
                    <a:cubicBezTo>
                      <a:pt x="2987" y="3322"/>
                      <a:pt x="43" y="8802"/>
                      <a:pt x="43" y="15074"/>
                    </a:cubicBezTo>
                    <a:cubicBezTo>
                      <a:pt x="43" y="25161"/>
                      <a:pt x="7635" y="33341"/>
                      <a:pt x="16992" y="33341"/>
                    </a:cubicBezTo>
                    <a:cubicBezTo>
                      <a:pt x="21469" y="33361"/>
                      <a:pt x="25441" y="31372"/>
                      <a:pt x="28446" y="28297"/>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39" name="Free-form: Shape 2327">
                <a:extLst>
                  <a:ext uri="{FF2B5EF4-FFF2-40B4-BE49-F238E27FC236}">
                    <a16:creationId xmlns:a16="http://schemas.microsoft.com/office/drawing/2014/main" id="{C134D972-455E-A429-B80E-87B3601E06B8}"/>
                  </a:ext>
                </a:extLst>
              </p:cNvPr>
              <p:cNvSpPr/>
              <p:nvPr/>
            </p:nvSpPr>
            <p:spPr>
              <a:xfrm>
                <a:off x="5506587" y="168224"/>
                <a:ext cx="17876" cy="17769"/>
              </a:xfrm>
              <a:custGeom>
                <a:avLst/>
                <a:gdLst>
                  <a:gd name="connsiteX0" fmla="*/ 17920 w 17876"/>
                  <a:gd name="connsiteY0" fmla="*/ 7208 h 17769"/>
                  <a:gd name="connsiteX1" fmla="*/ 17788 w 17876"/>
                  <a:gd name="connsiteY1" fmla="*/ 5808 h 17769"/>
                  <a:gd name="connsiteX2" fmla="*/ 13453 w 17876"/>
                  <a:gd name="connsiteY2" fmla="*/ 6437 h 17769"/>
                  <a:gd name="connsiteX3" fmla="*/ 224 w 17876"/>
                  <a:gd name="connsiteY3" fmla="*/ 54 h 17769"/>
                  <a:gd name="connsiteX4" fmla="*/ 43 w 17876"/>
                  <a:gd name="connsiteY4" fmla="*/ 2175 h 17769"/>
                  <a:gd name="connsiteX5" fmla="*/ 6980 w 17876"/>
                  <a:gd name="connsiteY5" fmla="*/ 17823 h 17769"/>
                  <a:gd name="connsiteX6" fmla="*/ 17920 w 17876"/>
                  <a:gd name="connsiteY6" fmla="*/ 7208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76" h="17769">
                    <a:moveTo>
                      <a:pt x="17920" y="7208"/>
                    </a:moveTo>
                    <a:cubicBezTo>
                      <a:pt x="17869" y="6741"/>
                      <a:pt x="17819" y="6285"/>
                      <a:pt x="17788" y="5808"/>
                    </a:cubicBezTo>
                    <a:cubicBezTo>
                      <a:pt x="16397" y="6183"/>
                      <a:pt x="14955" y="6437"/>
                      <a:pt x="13453" y="6437"/>
                    </a:cubicBezTo>
                    <a:cubicBezTo>
                      <a:pt x="8149" y="6437"/>
                      <a:pt x="3451" y="3920"/>
                      <a:pt x="224" y="54"/>
                    </a:cubicBezTo>
                    <a:cubicBezTo>
                      <a:pt x="164" y="764"/>
                      <a:pt x="43" y="1444"/>
                      <a:pt x="43" y="2175"/>
                    </a:cubicBezTo>
                    <a:cubicBezTo>
                      <a:pt x="43" y="8619"/>
                      <a:pt x="2785" y="14271"/>
                      <a:pt x="6980" y="17823"/>
                    </a:cubicBezTo>
                    <a:cubicBezTo>
                      <a:pt x="8946" y="12719"/>
                      <a:pt x="12908" y="8741"/>
                      <a:pt x="17920" y="7208"/>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0" name="Free-form: Shape 2328">
                <a:extLst>
                  <a:ext uri="{FF2B5EF4-FFF2-40B4-BE49-F238E27FC236}">
                    <a16:creationId xmlns:a16="http://schemas.microsoft.com/office/drawing/2014/main" id="{4664A975-E076-DEE0-22A7-DEB704139C16}"/>
                  </a:ext>
                </a:extLst>
              </p:cNvPr>
              <p:cNvSpPr/>
              <p:nvPr/>
            </p:nvSpPr>
            <p:spPr>
              <a:xfrm>
                <a:off x="6321304" y="-71151"/>
                <a:ext cx="7582" cy="6230"/>
              </a:xfrm>
              <a:custGeom>
                <a:avLst/>
                <a:gdLst>
                  <a:gd name="connsiteX0" fmla="*/ 7630 w 7582"/>
                  <a:gd name="connsiteY0" fmla="*/ 2194 h 6230"/>
                  <a:gd name="connsiteX1" fmla="*/ 48 w 7582"/>
                  <a:gd name="connsiteY1" fmla="*/ 52 h 6230"/>
                  <a:gd name="connsiteX2" fmla="*/ 1187 w 7582"/>
                  <a:gd name="connsiteY2" fmla="*/ 4822 h 6230"/>
                  <a:gd name="connsiteX3" fmla="*/ 3808 w 7582"/>
                  <a:gd name="connsiteY3" fmla="*/ 6283 h 6230"/>
                  <a:gd name="connsiteX4" fmla="*/ 7630 w 7582"/>
                  <a:gd name="connsiteY4" fmla="*/ 2194 h 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2" h="6230">
                    <a:moveTo>
                      <a:pt x="7630" y="2194"/>
                    </a:moveTo>
                    <a:cubicBezTo>
                      <a:pt x="4897" y="2102"/>
                      <a:pt x="2336" y="1300"/>
                      <a:pt x="48" y="52"/>
                    </a:cubicBezTo>
                    <a:cubicBezTo>
                      <a:pt x="441" y="1635"/>
                      <a:pt x="814" y="3229"/>
                      <a:pt x="1187" y="4822"/>
                    </a:cubicBezTo>
                    <a:cubicBezTo>
                      <a:pt x="2054" y="5319"/>
                      <a:pt x="3002" y="5664"/>
                      <a:pt x="3808" y="6283"/>
                    </a:cubicBezTo>
                    <a:cubicBezTo>
                      <a:pt x="4867" y="4720"/>
                      <a:pt x="6148" y="3340"/>
                      <a:pt x="7630" y="219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1" name="Free-form: Shape 2329">
                <a:extLst>
                  <a:ext uri="{FF2B5EF4-FFF2-40B4-BE49-F238E27FC236}">
                    <a16:creationId xmlns:a16="http://schemas.microsoft.com/office/drawing/2014/main" id="{872E7F6C-070E-367D-3ABC-A3D8153A6363}"/>
                  </a:ext>
                </a:extLst>
              </p:cNvPr>
              <p:cNvSpPr/>
              <p:nvPr/>
            </p:nvSpPr>
            <p:spPr>
              <a:xfrm>
                <a:off x="6043484" y="461344"/>
                <a:ext cx="14075" cy="9194"/>
              </a:xfrm>
              <a:custGeom>
                <a:avLst/>
                <a:gdLst>
                  <a:gd name="connsiteX0" fmla="*/ 13214 w 14075"/>
                  <a:gd name="connsiteY0" fmla="*/ 9250 h 9194"/>
                  <a:gd name="connsiteX1" fmla="*/ 14121 w 14075"/>
                  <a:gd name="connsiteY1" fmla="*/ 3963 h 9194"/>
                  <a:gd name="connsiteX2" fmla="*/ 5894 w 14075"/>
                  <a:gd name="connsiteY2" fmla="*/ 56 h 9194"/>
                  <a:gd name="connsiteX3" fmla="*/ 46 w 14075"/>
                  <a:gd name="connsiteY3" fmla="*/ 2035 h 9194"/>
                  <a:gd name="connsiteX4" fmla="*/ 13214 w 14075"/>
                  <a:gd name="connsiteY4" fmla="*/ 9250 h 9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5" h="9194">
                    <a:moveTo>
                      <a:pt x="13214" y="9250"/>
                    </a:moveTo>
                    <a:cubicBezTo>
                      <a:pt x="13254" y="7403"/>
                      <a:pt x="13587" y="5647"/>
                      <a:pt x="14121" y="3963"/>
                    </a:cubicBezTo>
                    <a:cubicBezTo>
                      <a:pt x="11066" y="3334"/>
                      <a:pt x="8314" y="1943"/>
                      <a:pt x="5894" y="56"/>
                    </a:cubicBezTo>
                    <a:cubicBezTo>
                      <a:pt x="3948" y="725"/>
                      <a:pt x="1992" y="1405"/>
                      <a:pt x="46" y="2035"/>
                    </a:cubicBezTo>
                    <a:cubicBezTo>
                      <a:pt x="5430" y="2288"/>
                      <a:pt x="10159" y="5038"/>
                      <a:pt x="13214" y="9250"/>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2" name="Free-form: Shape 2330">
                <a:extLst>
                  <a:ext uri="{FF2B5EF4-FFF2-40B4-BE49-F238E27FC236}">
                    <a16:creationId xmlns:a16="http://schemas.microsoft.com/office/drawing/2014/main" id="{31498CFE-0287-A636-B67D-271BD89D5083}"/>
                  </a:ext>
                </a:extLst>
              </p:cNvPr>
              <p:cNvSpPr/>
              <p:nvPr/>
            </p:nvSpPr>
            <p:spPr>
              <a:xfrm>
                <a:off x="6223289" y="334380"/>
                <a:ext cx="11383" cy="12411"/>
              </a:xfrm>
              <a:custGeom>
                <a:avLst/>
                <a:gdLst>
                  <a:gd name="connsiteX0" fmla="*/ 2134 w 11383"/>
                  <a:gd name="connsiteY0" fmla="*/ 9554 h 12411"/>
                  <a:gd name="connsiteX1" fmla="*/ 11430 w 11383"/>
                  <a:gd name="connsiteY1" fmla="*/ 12466 h 12411"/>
                  <a:gd name="connsiteX2" fmla="*/ 7589 w 11383"/>
                  <a:gd name="connsiteY2" fmla="*/ 1029 h 12411"/>
                  <a:gd name="connsiteX3" fmla="*/ 7669 w 11383"/>
                  <a:gd name="connsiteY3" fmla="*/ 55 h 12411"/>
                  <a:gd name="connsiteX4" fmla="*/ 47 w 11383"/>
                  <a:gd name="connsiteY4" fmla="*/ 8955 h 12411"/>
                  <a:gd name="connsiteX5" fmla="*/ 168 w 11383"/>
                  <a:gd name="connsiteY5" fmla="*/ 9767 h 12411"/>
                  <a:gd name="connsiteX6" fmla="*/ 2134 w 11383"/>
                  <a:gd name="connsiteY6" fmla="*/ 9554 h 1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12411">
                    <a:moveTo>
                      <a:pt x="2134" y="9554"/>
                    </a:moveTo>
                    <a:cubicBezTo>
                      <a:pt x="5562" y="9554"/>
                      <a:pt x="8708" y="10640"/>
                      <a:pt x="11430" y="12466"/>
                    </a:cubicBezTo>
                    <a:cubicBezTo>
                      <a:pt x="9071" y="9330"/>
                      <a:pt x="7589" y="5393"/>
                      <a:pt x="7589" y="1029"/>
                    </a:cubicBezTo>
                    <a:cubicBezTo>
                      <a:pt x="7589" y="694"/>
                      <a:pt x="7649" y="380"/>
                      <a:pt x="7669" y="55"/>
                    </a:cubicBezTo>
                    <a:cubicBezTo>
                      <a:pt x="5169" y="3059"/>
                      <a:pt x="2628" y="6012"/>
                      <a:pt x="47" y="8955"/>
                    </a:cubicBezTo>
                    <a:cubicBezTo>
                      <a:pt x="67" y="9229"/>
                      <a:pt x="148" y="9493"/>
                      <a:pt x="168" y="9767"/>
                    </a:cubicBezTo>
                    <a:cubicBezTo>
                      <a:pt x="813" y="9696"/>
                      <a:pt x="1469" y="9554"/>
                      <a:pt x="2134" y="9554"/>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3" name="Free-form: Shape 2331">
                <a:extLst>
                  <a:ext uri="{FF2B5EF4-FFF2-40B4-BE49-F238E27FC236}">
                    <a16:creationId xmlns:a16="http://schemas.microsoft.com/office/drawing/2014/main" id="{24278702-6F87-04C0-760F-8D90448C425C}"/>
                  </a:ext>
                </a:extLst>
              </p:cNvPr>
              <p:cNvSpPr/>
              <p:nvPr/>
            </p:nvSpPr>
            <p:spPr>
              <a:xfrm>
                <a:off x="6315375" y="-110353"/>
                <a:ext cx="4234" cy="4110"/>
              </a:xfrm>
              <a:custGeom>
                <a:avLst/>
                <a:gdLst>
                  <a:gd name="connsiteX0" fmla="*/ 3667 w 4234"/>
                  <a:gd name="connsiteY0" fmla="*/ 4162 h 4110"/>
                  <a:gd name="connsiteX1" fmla="*/ 4282 w 4234"/>
                  <a:gd name="connsiteY1" fmla="*/ 52 h 4110"/>
                  <a:gd name="connsiteX2" fmla="*/ 47 w 4234"/>
                  <a:gd name="connsiteY2" fmla="*/ 1107 h 4110"/>
                  <a:gd name="connsiteX3" fmla="*/ 3667 w 4234"/>
                  <a:gd name="connsiteY3" fmla="*/ 4162 h 4110"/>
                </a:gdLst>
                <a:ahLst/>
                <a:cxnLst>
                  <a:cxn ang="0">
                    <a:pos x="connsiteX0" y="connsiteY0"/>
                  </a:cxn>
                  <a:cxn ang="0">
                    <a:pos x="connsiteX1" y="connsiteY1"/>
                  </a:cxn>
                  <a:cxn ang="0">
                    <a:pos x="connsiteX2" y="connsiteY2"/>
                  </a:cxn>
                  <a:cxn ang="0">
                    <a:pos x="connsiteX3" y="connsiteY3"/>
                  </a:cxn>
                </a:cxnLst>
                <a:rect l="l" t="t" r="r" b="b"/>
                <a:pathLst>
                  <a:path w="4234" h="4110">
                    <a:moveTo>
                      <a:pt x="3667" y="4162"/>
                    </a:moveTo>
                    <a:cubicBezTo>
                      <a:pt x="4000" y="2833"/>
                      <a:pt x="4242" y="1463"/>
                      <a:pt x="4282" y="52"/>
                    </a:cubicBezTo>
                    <a:cubicBezTo>
                      <a:pt x="2921" y="549"/>
                      <a:pt x="1530" y="955"/>
                      <a:pt x="47" y="1107"/>
                    </a:cubicBezTo>
                    <a:cubicBezTo>
                      <a:pt x="1368" y="1970"/>
                      <a:pt x="2568" y="3015"/>
                      <a:pt x="3667" y="4162"/>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4" name="Free-form: Shape 2332">
                <a:extLst>
                  <a:ext uri="{FF2B5EF4-FFF2-40B4-BE49-F238E27FC236}">
                    <a16:creationId xmlns:a16="http://schemas.microsoft.com/office/drawing/2014/main" id="{A3C3DC61-78E6-8EFC-1F6C-34FE2A3E4BBF}"/>
                  </a:ext>
                </a:extLst>
              </p:cNvPr>
              <p:cNvSpPr/>
              <p:nvPr/>
            </p:nvSpPr>
            <p:spPr>
              <a:xfrm>
                <a:off x="6329027" y="-39590"/>
                <a:ext cx="22081" cy="18530"/>
              </a:xfrm>
              <a:custGeom>
                <a:avLst/>
                <a:gdLst>
                  <a:gd name="connsiteX0" fmla="*/ 3839 w 22081"/>
                  <a:gd name="connsiteY0" fmla="*/ 18583 h 18530"/>
                  <a:gd name="connsiteX1" fmla="*/ 19195 w 22081"/>
                  <a:gd name="connsiteY1" fmla="*/ 7227 h 18530"/>
                  <a:gd name="connsiteX2" fmla="*/ 21816 w 22081"/>
                  <a:gd name="connsiteY2" fmla="*/ 7532 h 18530"/>
                  <a:gd name="connsiteX3" fmla="*/ 22129 w 22081"/>
                  <a:gd name="connsiteY3" fmla="*/ 4183 h 18530"/>
                  <a:gd name="connsiteX4" fmla="*/ 21635 w 22081"/>
                  <a:gd name="connsiteY4" fmla="*/ 52 h 18530"/>
                  <a:gd name="connsiteX5" fmla="*/ 10110 w 22081"/>
                  <a:gd name="connsiteY5" fmla="*/ 4792 h 18530"/>
                  <a:gd name="connsiteX6" fmla="*/ 2649 w 22081"/>
                  <a:gd name="connsiteY6" fmla="*/ 2935 h 18530"/>
                  <a:gd name="connsiteX7" fmla="*/ 48 w 22081"/>
                  <a:gd name="connsiteY7" fmla="*/ 7359 h 18530"/>
                  <a:gd name="connsiteX8" fmla="*/ 1580 w 22081"/>
                  <a:gd name="connsiteY8" fmla="*/ 17609 h 18530"/>
                  <a:gd name="connsiteX9" fmla="*/ 3839 w 22081"/>
                  <a:gd name="connsiteY9" fmla="*/ 18583 h 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 h="18530">
                    <a:moveTo>
                      <a:pt x="3839" y="18583"/>
                    </a:moveTo>
                    <a:cubicBezTo>
                      <a:pt x="6541" y="11895"/>
                      <a:pt x="12369" y="7227"/>
                      <a:pt x="19195" y="7227"/>
                    </a:cubicBezTo>
                    <a:cubicBezTo>
                      <a:pt x="20082" y="7227"/>
                      <a:pt x="20949" y="7379"/>
                      <a:pt x="21816" y="7532"/>
                    </a:cubicBezTo>
                    <a:cubicBezTo>
                      <a:pt x="22018" y="6446"/>
                      <a:pt x="22129" y="5330"/>
                      <a:pt x="22129" y="4183"/>
                    </a:cubicBezTo>
                    <a:cubicBezTo>
                      <a:pt x="22129" y="2752"/>
                      <a:pt x="21927" y="1392"/>
                      <a:pt x="21635" y="52"/>
                    </a:cubicBezTo>
                    <a:cubicBezTo>
                      <a:pt x="18539" y="2965"/>
                      <a:pt x="14547" y="4792"/>
                      <a:pt x="10110" y="4792"/>
                    </a:cubicBezTo>
                    <a:cubicBezTo>
                      <a:pt x="7428" y="4792"/>
                      <a:pt x="4908" y="4102"/>
                      <a:pt x="2649" y="2935"/>
                    </a:cubicBezTo>
                    <a:cubicBezTo>
                      <a:pt x="1963" y="4538"/>
                      <a:pt x="1036" y="5989"/>
                      <a:pt x="48" y="7359"/>
                    </a:cubicBezTo>
                    <a:cubicBezTo>
                      <a:pt x="582" y="10769"/>
                      <a:pt x="1106" y="14179"/>
                      <a:pt x="1580" y="17609"/>
                    </a:cubicBezTo>
                    <a:cubicBezTo>
                      <a:pt x="2346" y="17944"/>
                      <a:pt x="3133" y="18167"/>
                      <a:pt x="3839" y="18583"/>
                    </a:cubicBezTo>
                    <a:close/>
                  </a:path>
                </a:pathLst>
              </a:custGeom>
              <a:solidFill>
                <a:srgbClr val="FEB913"/>
              </a:solidFill>
              <a:ln w="101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720" name="Free-form: Shape 2308">
              <a:extLst>
                <a:ext uri="{FF2B5EF4-FFF2-40B4-BE49-F238E27FC236}">
                  <a16:creationId xmlns:a16="http://schemas.microsoft.com/office/drawing/2014/main" id="{059484F8-9811-615C-DDBB-606BB449B012}"/>
                </a:ext>
              </a:extLst>
            </p:cNvPr>
            <p:cNvSpPr/>
            <p:nvPr/>
          </p:nvSpPr>
          <p:spPr>
            <a:xfrm>
              <a:off x="5506577" y="-331391"/>
              <a:ext cx="878409" cy="938921"/>
            </a:xfrm>
            <a:custGeom>
              <a:avLst/>
              <a:gdLst>
                <a:gd name="connsiteX0" fmla="*/ 878454 w 878409"/>
                <a:gd name="connsiteY0" fmla="*/ 448208 h 938921"/>
                <a:gd name="connsiteX1" fmla="*/ 861515 w 878409"/>
                <a:gd name="connsiteY1" fmla="*/ 429941 h 938921"/>
                <a:gd name="connsiteX2" fmla="*/ 853399 w 878409"/>
                <a:gd name="connsiteY2" fmla="*/ 432265 h 938921"/>
                <a:gd name="connsiteX3" fmla="*/ 855234 w 878409"/>
                <a:gd name="connsiteY3" fmla="*/ 428531 h 938921"/>
                <a:gd name="connsiteX4" fmla="*/ 861515 w 878409"/>
                <a:gd name="connsiteY4" fmla="*/ 429951 h 938921"/>
                <a:gd name="connsiteX5" fmla="*/ 878454 w 878409"/>
                <a:gd name="connsiteY5" fmla="*/ 410467 h 938921"/>
                <a:gd name="connsiteX6" fmla="*/ 861515 w 878409"/>
                <a:gd name="connsiteY6" fmla="*/ 390982 h 938921"/>
                <a:gd name="connsiteX7" fmla="*/ 846159 w 878409"/>
                <a:gd name="connsiteY7" fmla="*/ 402338 h 938921"/>
                <a:gd name="connsiteX8" fmla="*/ 843911 w 878409"/>
                <a:gd name="connsiteY8" fmla="*/ 401354 h 938921"/>
                <a:gd name="connsiteX9" fmla="*/ 842378 w 878409"/>
                <a:gd name="connsiteY9" fmla="*/ 391104 h 938921"/>
                <a:gd name="connsiteX10" fmla="*/ 844980 w 878409"/>
                <a:gd name="connsiteY10" fmla="*/ 386679 h 938921"/>
                <a:gd name="connsiteX11" fmla="*/ 852441 w 878409"/>
                <a:gd name="connsiteY11" fmla="*/ 388537 h 938921"/>
                <a:gd name="connsiteX12" fmla="*/ 869985 w 878409"/>
                <a:gd name="connsiteY12" fmla="*/ 369671 h 938921"/>
                <a:gd name="connsiteX13" fmla="*/ 853106 w 878409"/>
                <a:gd name="connsiteY13" fmla="*/ 350856 h 938921"/>
                <a:gd name="connsiteX14" fmla="*/ 860316 w 878409"/>
                <a:gd name="connsiteY14" fmla="*/ 336172 h 938921"/>
                <a:gd name="connsiteX15" fmla="*/ 842772 w 878409"/>
                <a:gd name="connsiteY15" fmla="*/ 317905 h 938921"/>
                <a:gd name="connsiteX16" fmla="*/ 834715 w 878409"/>
                <a:gd name="connsiteY16" fmla="*/ 320026 h 938921"/>
                <a:gd name="connsiteX17" fmla="*/ 828706 w 878409"/>
                <a:gd name="connsiteY17" fmla="*/ 314079 h 938921"/>
                <a:gd name="connsiteX18" fmla="*/ 844576 w 878409"/>
                <a:gd name="connsiteY18" fmla="*/ 295985 h 938921"/>
                <a:gd name="connsiteX19" fmla="*/ 827032 w 878409"/>
                <a:gd name="connsiteY19" fmla="*/ 277718 h 938921"/>
                <a:gd name="connsiteX20" fmla="*/ 816718 w 878409"/>
                <a:gd name="connsiteY20" fmla="*/ 281280 h 938921"/>
                <a:gd name="connsiteX21" fmla="*/ 814570 w 878409"/>
                <a:gd name="connsiteY21" fmla="*/ 277698 h 938921"/>
                <a:gd name="connsiteX22" fmla="*/ 832487 w 878409"/>
                <a:gd name="connsiteY22" fmla="*/ 258234 h 938921"/>
                <a:gd name="connsiteX23" fmla="*/ 814328 w 878409"/>
                <a:gd name="connsiteY23" fmla="*/ 238749 h 938921"/>
                <a:gd name="connsiteX24" fmla="*/ 800011 w 878409"/>
                <a:gd name="connsiteY24" fmla="*/ 246371 h 938921"/>
                <a:gd name="connsiteX25" fmla="*/ 796603 w 878409"/>
                <a:gd name="connsiteY25" fmla="*/ 238638 h 938921"/>
                <a:gd name="connsiteX26" fmla="*/ 813128 w 878409"/>
                <a:gd name="connsiteY26" fmla="*/ 220482 h 938921"/>
                <a:gd name="connsiteX27" fmla="*/ 795584 w 878409"/>
                <a:gd name="connsiteY27" fmla="*/ 202216 h 938921"/>
                <a:gd name="connsiteX28" fmla="*/ 778212 w 878409"/>
                <a:gd name="connsiteY28" fmla="*/ 218575 h 938921"/>
                <a:gd name="connsiteX29" fmla="*/ 777919 w 878409"/>
                <a:gd name="connsiteY29" fmla="*/ 218108 h 938921"/>
                <a:gd name="connsiteX30" fmla="*/ 778040 w 878409"/>
                <a:gd name="connsiteY30" fmla="*/ 217438 h 938921"/>
                <a:gd name="connsiteX31" fmla="*/ 771819 w 878409"/>
                <a:gd name="connsiteY31" fmla="*/ 202033 h 938921"/>
                <a:gd name="connsiteX32" fmla="*/ 787710 w 878409"/>
                <a:gd name="connsiteY32" fmla="*/ 183939 h 938921"/>
                <a:gd name="connsiteX33" fmla="*/ 770166 w 878409"/>
                <a:gd name="connsiteY33" fmla="*/ 165672 h 938921"/>
                <a:gd name="connsiteX34" fmla="*/ 752793 w 878409"/>
                <a:gd name="connsiteY34" fmla="*/ 182346 h 938921"/>
                <a:gd name="connsiteX35" fmla="*/ 752460 w 878409"/>
                <a:gd name="connsiteY35" fmla="*/ 181950 h 938921"/>
                <a:gd name="connsiteX36" fmla="*/ 752642 w 878409"/>
                <a:gd name="connsiteY36" fmla="*/ 180296 h 938921"/>
                <a:gd name="connsiteX37" fmla="*/ 751593 w 878409"/>
                <a:gd name="connsiteY37" fmla="*/ 173943 h 938921"/>
                <a:gd name="connsiteX38" fmla="*/ 762311 w 878409"/>
                <a:gd name="connsiteY38" fmla="*/ 156549 h 938921"/>
                <a:gd name="connsiteX39" fmla="*/ 744767 w 878409"/>
                <a:gd name="connsiteY39" fmla="*/ 137673 h 938921"/>
                <a:gd name="connsiteX40" fmla="*/ 727596 w 878409"/>
                <a:gd name="connsiteY40" fmla="*/ 152723 h 938921"/>
                <a:gd name="connsiteX41" fmla="*/ 722121 w 878409"/>
                <a:gd name="connsiteY41" fmla="*/ 147131 h 938921"/>
                <a:gd name="connsiteX42" fmla="*/ 738113 w 878409"/>
                <a:gd name="connsiteY42" fmla="*/ 129149 h 938921"/>
                <a:gd name="connsiteX43" fmla="*/ 719974 w 878409"/>
                <a:gd name="connsiteY43" fmla="*/ 110882 h 938921"/>
                <a:gd name="connsiteX44" fmla="*/ 701996 w 878409"/>
                <a:gd name="connsiteY44" fmla="*/ 127616 h 938921"/>
                <a:gd name="connsiteX45" fmla="*/ 698094 w 878409"/>
                <a:gd name="connsiteY45" fmla="*/ 124044 h 938921"/>
                <a:gd name="connsiteX46" fmla="*/ 709084 w 878409"/>
                <a:gd name="connsiteY46" fmla="*/ 106001 h 938921"/>
                <a:gd name="connsiteX47" fmla="*/ 691540 w 878409"/>
                <a:gd name="connsiteY47" fmla="*/ 86516 h 938921"/>
                <a:gd name="connsiteX48" fmla="*/ 680510 w 878409"/>
                <a:gd name="connsiteY48" fmla="*/ 90961 h 938921"/>
                <a:gd name="connsiteX49" fmla="*/ 681256 w 878409"/>
                <a:gd name="connsiteY49" fmla="*/ 85917 h 938921"/>
                <a:gd name="connsiteX50" fmla="*/ 663097 w 878409"/>
                <a:gd name="connsiteY50" fmla="*/ 67042 h 938921"/>
                <a:gd name="connsiteX51" fmla="*/ 645845 w 878409"/>
                <a:gd name="connsiteY51" fmla="*/ 80316 h 938921"/>
                <a:gd name="connsiteX52" fmla="*/ 644131 w 878409"/>
                <a:gd name="connsiteY52" fmla="*/ 78844 h 938921"/>
                <a:gd name="connsiteX53" fmla="*/ 649788 w 878409"/>
                <a:gd name="connsiteY53" fmla="*/ 65215 h 938921"/>
                <a:gd name="connsiteX54" fmla="*/ 631649 w 878409"/>
                <a:gd name="connsiteY54" fmla="*/ 46339 h 938921"/>
                <a:gd name="connsiteX55" fmla="*/ 617725 w 878409"/>
                <a:gd name="connsiteY55" fmla="*/ 53240 h 938921"/>
                <a:gd name="connsiteX56" fmla="*/ 618340 w 878409"/>
                <a:gd name="connsiteY56" fmla="*/ 48785 h 938921"/>
                <a:gd name="connsiteX57" fmla="*/ 600181 w 878409"/>
                <a:gd name="connsiteY57" fmla="*/ 30508 h 938921"/>
                <a:gd name="connsiteX58" fmla="*/ 586690 w 878409"/>
                <a:gd name="connsiteY58" fmla="*/ 36658 h 938921"/>
                <a:gd name="connsiteX59" fmla="*/ 586871 w 878409"/>
                <a:gd name="connsiteY59" fmla="*/ 34771 h 938921"/>
                <a:gd name="connsiteX60" fmla="*/ 568733 w 878409"/>
                <a:gd name="connsiteY60" fmla="*/ 15895 h 938921"/>
                <a:gd name="connsiteX61" fmla="*/ 550573 w 878409"/>
                <a:gd name="connsiteY61" fmla="*/ 34781 h 938921"/>
                <a:gd name="connsiteX62" fmla="*/ 550755 w 878409"/>
                <a:gd name="connsiteY62" fmla="*/ 36689 h 938921"/>
                <a:gd name="connsiteX63" fmla="*/ 549969 w 878409"/>
                <a:gd name="connsiteY63" fmla="*/ 36597 h 938921"/>
                <a:gd name="connsiteX64" fmla="*/ 548456 w 878409"/>
                <a:gd name="connsiteY64" fmla="*/ 36770 h 938921"/>
                <a:gd name="connsiteX65" fmla="*/ 550573 w 878409"/>
                <a:gd name="connsiteY65" fmla="*/ 28083 h 938921"/>
                <a:gd name="connsiteX66" fmla="*/ 533634 w 878409"/>
                <a:gd name="connsiteY66" fmla="*/ 9806 h 938921"/>
                <a:gd name="connsiteX67" fmla="*/ 516756 w 878409"/>
                <a:gd name="connsiteY67" fmla="*/ 27444 h 938921"/>
                <a:gd name="connsiteX68" fmla="*/ 515889 w 878409"/>
                <a:gd name="connsiteY68" fmla="*/ 27139 h 938921"/>
                <a:gd name="connsiteX69" fmla="*/ 516695 w 878409"/>
                <a:gd name="connsiteY69" fmla="*/ 21984 h 938921"/>
                <a:gd name="connsiteX70" fmla="*/ 499151 w 878409"/>
                <a:gd name="connsiteY70" fmla="*/ 3717 h 938921"/>
                <a:gd name="connsiteX71" fmla="*/ 481607 w 878409"/>
                <a:gd name="connsiteY71" fmla="*/ 21984 h 938921"/>
                <a:gd name="connsiteX72" fmla="*/ 482202 w 878409"/>
                <a:gd name="connsiteY72" fmla="*/ 26490 h 938921"/>
                <a:gd name="connsiteX73" fmla="*/ 479722 w 878409"/>
                <a:gd name="connsiteY73" fmla="*/ 26155 h 938921"/>
                <a:gd name="connsiteX74" fmla="*/ 481618 w 878409"/>
                <a:gd name="connsiteY74" fmla="*/ 18330 h 938921"/>
                <a:gd name="connsiteX75" fmla="*/ 464679 w 878409"/>
                <a:gd name="connsiteY75" fmla="*/ 54 h 938921"/>
                <a:gd name="connsiteX76" fmla="*/ 447729 w 878409"/>
                <a:gd name="connsiteY76" fmla="*/ 18341 h 938921"/>
                <a:gd name="connsiteX77" fmla="*/ 448637 w 878409"/>
                <a:gd name="connsiteY77" fmla="*/ 24115 h 938921"/>
                <a:gd name="connsiteX78" fmla="*/ 446731 w 878409"/>
                <a:gd name="connsiteY78" fmla="*/ 24064 h 938921"/>
                <a:gd name="connsiteX79" fmla="*/ 447740 w 878409"/>
                <a:gd name="connsiteY79" fmla="*/ 18341 h 938921"/>
                <a:gd name="connsiteX80" fmla="*/ 430196 w 878409"/>
                <a:gd name="connsiteY80" fmla="*/ 64 h 938921"/>
                <a:gd name="connsiteX81" fmla="*/ 412652 w 878409"/>
                <a:gd name="connsiteY81" fmla="*/ 18341 h 938921"/>
                <a:gd name="connsiteX82" fmla="*/ 413771 w 878409"/>
                <a:gd name="connsiteY82" fmla="*/ 24561 h 938921"/>
                <a:gd name="connsiteX83" fmla="*/ 411452 w 878409"/>
                <a:gd name="connsiteY83" fmla="*/ 24754 h 938921"/>
                <a:gd name="connsiteX84" fmla="*/ 412652 w 878409"/>
                <a:gd name="connsiteY84" fmla="*/ 18341 h 938921"/>
                <a:gd name="connsiteX85" fmla="*/ 395713 w 878409"/>
                <a:gd name="connsiteY85" fmla="*/ 64 h 938921"/>
                <a:gd name="connsiteX86" fmla="*/ 379005 w 878409"/>
                <a:gd name="connsiteY86" fmla="*/ 15925 h 938921"/>
                <a:gd name="connsiteX87" fmla="*/ 364254 w 878409"/>
                <a:gd name="connsiteY87" fmla="*/ 6163 h 938921"/>
                <a:gd name="connsiteX88" fmla="*/ 347305 w 878409"/>
                <a:gd name="connsiteY88" fmla="*/ 25038 h 938921"/>
                <a:gd name="connsiteX89" fmla="*/ 349584 w 878409"/>
                <a:gd name="connsiteY89" fmla="*/ 33938 h 938921"/>
                <a:gd name="connsiteX90" fmla="*/ 342385 w 878409"/>
                <a:gd name="connsiteY90" fmla="*/ 35724 h 938921"/>
                <a:gd name="connsiteX91" fmla="*/ 342476 w 878409"/>
                <a:gd name="connsiteY91" fmla="*/ 34781 h 938921"/>
                <a:gd name="connsiteX92" fmla="*/ 325537 w 878409"/>
                <a:gd name="connsiteY92" fmla="*/ 15905 h 938921"/>
                <a:gd name="connsiteX93" fmla="*/ 308588 w 878409"/>
                <a:gd name="connsiteY93" fmla="*/ 34781 h 938921"/>
                <a:gd name="connsiteX94" fmla="*/ 311512 w 878409"/>
                <a:gd name="connsiteY94" fmla="*/ 44878 h 938921"/>
                <a:gd name="connsiteX95" fmla="*/ 308487 w 878409"/>
                <a:gd name="connsiteY95" fmla="*/ 45974 h 938921"/>
                <a:gd name="connsiteX96" fmla="*/ 308588 w 878409"/>
                <a:gd name="connsiteY96" fmla="*/ 45122 h 938921"/>
                <a:gd name="connsiteX97" fmla="*/ 291054 w 878409"/>
                <a:gd name="connsiteY97" fmla="*/ 25637 h 938921"/>
                <a:gd name="connsiteX98" fmla="*/ 273510 w 878409"/>
                <a:gd name="connsiteY98" fmla="*/ 45122 h 938921"/>
                <a:gd name="connsiteX99" fmla="*/ 273752 w 878409"/>
                <a:gd name="connsiteY99" fmla="*/ 47811 h 938921"/>
                <a:gd name="connsiteX100" fmla="*/ 259585 w 878409"/>
                <a:gd name="connsiteY100" fmla="*/ 40251 h 938921"/>
                <a:gd name="connsiteX101" fmla="*/ 242041 w 878409"/>
                <a:gd name="connsiteY101" fmla="*/ 58527 h 938921"/>
                <a:gd name="connsiteX102" fmla="*/ 248857 w 878409"/>
                <a:gd name="connsiteY102" fmla="*/ 72847 h 938921"/>
                <a:gd name="connsiteX103" fmla="*/ 245590 w 878409"/>
                <a:gd name="connsiteY103" fmla="*/ 74643 h 938921"/>
                <a:gd name="connsiteX104" fmla="*/ 228137 w 878409"/>
                <a:gd name="connsiteY104" fmla="*/ 56092 h 938921"/>
                <a:gd name="connsiteX105" fmla="*/ 210603 w 878409"/>
                <a:gd name="connsiteY105" fmla="*/ 75576 h 938921"/>
                <a:gd name="connsiteX106" fmla="*/ 218266 w 878409"/>
                <a:gd name="connsiteY106" fmla="*/ 91631 h 938921"/>
                <a:gd name="connsiteX107" fmla="*/ 217631 w 878409"/>
                <a:gd name="connsiteY107" fmla="*/ 92057 h 938921"/>
                <a:gd name="connsiteX108" fmla="*/ 215625 w 878409"/>
                <a:gd name="connsiteY108" fmla="*/ 92686 h 938921"/>
                <a:gd name="connsiteX109" fmla="*/ 199714 w 878409"/>
                <a:gd name="connsiteY109" fmla="*/ 80458 h 938921"/>
                <a:gd name="connsiteX110" fmla="*/ 182765 w 878409"/>
                <a:gd name="connsiteY110" fmla="*/ 98724 h 938921"/>
                <a:gd name="connsiteX111" fmla="*/ 189309 w 878409"/>
                <a:gd name="connsiteY111" fmla="*/ 113054 h 938921"/>
                <a:gd name="connsiteX112" fmla="*/ 187988 w 878409"/>
                <a:gd name="connsiteY112" fmla="*/ 114160 h 938921"/>
                <a:gd name="connsiteX113" fmla="*/ 171271 w 878409"/>
                <a:gd name="connsiteY113" fmla="*/ 101150 h 938921"/>
                <a:gd name="connsiteX114" fmla="*/ 153727 w 878409"/>
                <a:gd name="connsiteY114" fmla="*/ 119427 h 938921"/>
                <a:gd name="connsiteX115" fmla="*/ 163598 w 878409"/>
                <a:gd name="connsiteY115" fmla="*/ 135776 h 938921"/>
                <a:gd name="connsiteX116" fmla="*/ 160623 w 878409"/>
                <a:gd name="connsiteY116" fmla="*/ 138556 h 938921"/>
                <a:gd name="connsiteX117" fmla="*/ 146467 w 878409"/>
                <a:gd name="connsiteY117" fmla="*/ 131584 h 938921"/>
                <a:gd name="connsiteX118" fmla="*/ 128328 w 878409"/>
                <a:gd name="connsiteY118" fmla="*/ 149861 h 938921"/>
                <a:gd name="connsiteX119" fmla="*/ 136112 w 878409"/>
                <a:gd name="connsiteY119" fmla="*/ 164688 h 938921"/>
                <a:gd name="connsiteX120" fmla="*/ 133208 w 878409"/>
                <a:gd name="connsiteY120" fmla="*/ 167955 h 938921"/>
                <a:gd name="connsiteX121" fmla="*/ 118034 w 878409"/>
                <a:gd name="connsiteY121" fmla="*/ 158386 h 938921"/>
                <a:gd name="connsiteX122" fmla="*/ 100490 w 878409"/>
                <a:gd name="connsiteY122" fmla="*/ 177261 h 938921"/>
                <a:gd name="connsiteX123" fmla="*/ 110310 w 878409"/>
                <a:gd name="connsiteY123" fmla="*/ 194117 h 938921"/>
                <a:gd name="connsiteX124" fmla="*/ 109594 w 878409"/>
                <a:gd name="connsiteY124" fmla="*/ 195569 h 938921"/>
                <a:gd name="connsiteX125" fmla="*/ 96265 w 878409"/>
                <a:gd name="connsiteY125" fmla="*/ 188830 h 938921"/>
                <a:gd name="connsiteX126" fmla="*/ 78731 w 878409"/>
                <a:gd name="connsiteY126" fmla="*/ 207706 h 938921"/>
                <a:gd name="connsiteX127" fmla="*/ 83601 w 878409"/>
                <a:gd name="connsiteY127" fmla="*/ 220706 h 938921"/>
                <a:gd name="connsiteX128" fmla="*/ 76906 w 878409"/>
                <a:gd name="connsiteY128" fmla="*/ 219265 h 938921"/>
                <a:gd name="connsiteX129" fmla="*/ 59372 w 878409"/>
                <a:gd name="connsiteY129" fmla="*/ 238140 h 938921"/>
                <a:gd name="connsiteX130" fmla="*/ 74708 w 878409"/>
                <a:gd name="connsiteY130" fmla="*/ 256772 h 938921"/>
                <a:gd name="connsiteX131" fmla="*/ 73135 w 878409"/>
                <a:gd name="connsiteY131" fmla="*/ 260071 h 938921"/>
                <a:gd name="connsiteX132" fmla="*/ 70514 w 878409"/>
                <a:gd name="connsiteY132" fmla="*/ 261978 h 938921"/>
                <a:gd name="connsiteX133" fmla="*/ 58132 w 878409"/>
                <a:gd name="connsiteY133" fmla="*/ 257016 h 938921"/>
                <a:gd name="connsiteX134" fmla="*/ 39983 w 878409"/>
                <a:gd name="connsiteY134" fmla="*/ 275283 h 938921"/>
                <a:gd name="connsiteX135" fmla="*/ 58132 w 878409"/>
                <a:gd name="connsiteY135" fmla="*/ 293560 h 938921"/>
                <a:gd name="connsiteX136" fmla="*/ 58293 w 878409"/>
                <a:gd name="connsiteY136" fmla="*/ 293539 h 938921"/>
                <a:gd name="connsiteX137" fmla="*/ 56690 w 878409"/>
                <a:gd name="connsiteY137" fmla="*/ 297903 h 938921"/>
                <a:gd name="connsiteX138" fmla="*/ 45428 w 878409"/>
                <a:gd name="connsiteY138" fmla="*/ 293560 h 938921"/>
                <a:gd name="connsiteX139" fmla="*/ 27884 w 878409"/>
                <a:gd name="connsiteY139" fmla="*/ 311826 h 938921"/>
                <a:gd name="connsiteX140" fmla="*/ 45428 w 878409"/>
                <a:gd name="connsiteY140" fmla="*/ 330093 h 938921"/>
                <a:gd name="connsiteX141" fmla="*/ 45740 w 878409"/>
                <a:gd name="connsiteY141" fmla="*/ 330063 h 938921"/>
                <a:gd name="connsiteX142" fmla="*/ 44873 w 878409"/>
                <a:gd name="connsiteY142" fmla="*/ 332803 h 938921"/>
                <a:gd name="connsiteX143" fmla="*/ 36343 w 878409"/>
                <a:gd name="connsiteY143" fmla="*/ 330093 h 938921"/>
                <a:gd name="connsiteX144" fmla="*/ 19404 w 878409"/>
                <a:gd name="connsiteY144" fmla="*/ 349578 h 938921"/>
                <a:gd name="connsiteX145" fmla="*/ 27501 w 878409"/>
                <a:gd name="connsiteY145" fmla="*/ 366129 h 938921"/>
                <a:gd name="connsiteX146" fmla="*/ 23044 w 878409"/>
                <a:gd name="connsiteY146" fmla="*/ 365399 h 938921"/>
                <a:gd name="connsiteX147" fmla="*/ 6095 w 878409"/>
                <a:gd name="connsiteY147" fmla="*/ 383676 h 938921"/>
                <a:gd name="connsiteX148" fmla="*/ 23044 w 878409"/>
                <a:gd name="connsiteY148" fmla="*/ 401942 h 938921"/>
                <a:gd name="connsiteX149" fmla="*/ 29013 w 878409"/>
                <a:gd name="connsiteY149" fmla="*/ 400725 h 938921"/>
                <a:gd name="connsiteX150" fmla="*/ 26432 w 878409"/>
                <a:gd name="connsiteY150" fmla="*/ 406895 h 938921"/>
                <a:gd name="connsiteX151" fmla="*/ 20019 w 878409"/>
                <a:gd name="connsiteY151" fmla="*/ 405586 h 938921"/>
                <a:gd name="connsiteX152" fmla="*/ 2475 w 878409"/>
                <a:gd name="connsiteY152" fmla="*/ 423862 h 938921"/>
                <a:gd name="connsiteX153" fmla="*/ 20019 w 878409"/>
                <a:gd name="connsiteY153" fmla="*/ 442129 h 938921"/>
                <a:gd name="connsiteX154" fmla="*/ 26775 w 878409"/>
                <a:gd name="connsiteY154" fmla="*/ 440536 h 938921"/>
                <a:gd name="connsiteX155" fmla="*/ 26573 w 878409"/>
                <a:gd name="connsiteY155" fmla="*/ 445600 h 938921"/>
                <a:gd name="connsiteX156" fmla="*/ 16984 w 878409"/>
                <a:gd name="connsiteY156" fmla="*/ 442129 h 938921"/>
                <a:gd name="connsiteX157" fmla="*/ 45 w 878409"/>
                <a:gd name="connsiteY157" fmla="*/ 461005 h 938921"/>
                <a:gd name="connsiteX158" fmla="*/ 16984 w 878409"/>
                <a:gd name="connsiteY158" fmla="*/ 479870 h 938921"/>
                <a:gd name="connsiteX159" fmla="*/ 26402 w 878409"/>
                <a:gd name="connsiteY159" fmla="*/ 476491 h 938921"/>
                <a:gd name="connsiteX160" fmla="*/ 26623 w 878409"/>
                <a:gd name="connsiteY160" fmla="*/ 485980 h 938921"/>
                <a:gd name="connsiteX161" fmla="*/ 16984 w 878409"/>
                <a:gd name="connsiteY161" fmla="*/ 482316 h 938921"/>
                <a:gd name="connsiteX162" fmla="*/ 45 w 878409"/>
                <a:gd name="connsiteY162" fmla="*/ 501801 h 938921"/>
                <a:gd name="connsiteX163" fmla="*/ 16984 w 878409"/>
                <a:gd name="connsiteY163" fmla="*/ 521285 h 938921"/>
                <a:gd name="connsiteX164" fmla="*/ 28277 w 878409"/>
                <a:gd name="connsiteY164" fmla="*/ 516231 h 938921"/>
                <a:gd name="connsiteX165" fmla="*/ 29144 w 878409"/>
                <a:gd name="connsiteY165" fmla="*/ 517500 h 938921"/>
                <a:gd name="connsiteX166" fmla="*/ 30122 w 878409"/>
                <a:gd name="connsiteY166" fmla="*/ 525700 h 938921"/>
                <a:gd name="connsiteX167" fmla="*/ 23044 w 878409"/>
                <a:gd name="connsiteY167" fmla="*/ 523731 h 938921"/>
                <a:gd name="connsiteX168" fmla="*/ 6095 w 878409"/>
                <a:gd name="connsiteY168" fmla="*/ 542596 h 938921"/>
                <a:gd name="connsiteX169" fmla="*/ 23044 w 878409"/>
                <a:gd name="connsiteY169" fmla="*/ 561472 h 938921"/>
                <a:gd name="connsiteX170" fmla="*/ 32431 w 878409"/>
                <a:gd name="connsiteY170" fmla="*/ 558296 h 938921"/>
                <a:gd name="connsiteX171" fmla="*/ 33581 w 878409"/>
                <a:gd name="connsiteY171" fmla="*/ 561492 h 938921"/>
                <a:gd name="connsiteX172" fmla="*/ 33339 w 878409"/>
                <a:gd name="connsiteY172" fmla="*/ 561462 h 938921"/>
                <a:gd name="connsiteX173" fmla="*/ 15795 w 878409"/>
                <a:gd name="connsiteY173" fmla="*/ 579729 h 938921"/>
                <a:gd name="connsiteX174" fmla="*/ 33339 w 878409"/>
                <a:gd name="connsiteY174" fmla="*/ 598005 h 938921"/>
                <a:gd name="connsiteX175" fmla="*/ 37684 w 878409"/>
                <a:gd name="connsiteY175" fmla="*/ 597366 h 938921"/>
                <a:gd name="connsiteX176" fmla="*/ 37815 w 878409"/>
                <a:gd name="connsiteY176" fmla="*/ 598767 h 938921"/>
                <a:gd name="connsiteX177" fmla="*/ 25464 w 878409"/>
                <a:gd name="connsiteY177" fmla="*/ 616272 h 938921"/>
                <a:gd name="connsiteX178" fmla="*/ 42413 w 878409"/>
                <a:gd name="connsiteY178" fmla="*/ 634539 h 938921"/>
                <a:gd name="connsiteX179" fmla="*/ 55319 w 878409"/>
                <a:gd name="connsiteY179" fmla="*/ 627963 h 938921"/>
                <a:gd name="connsiteX180" fmla="*/ 56912 w 878409"/>
                <a:gd name="connsiteY180" fmla="*/ 632306 h 938921"/>
                <a:gd name="connsiteX181" fmla="*/ 55107 w 878409"/>
                <a:gd name="connsiteY181" fmla="*/ 632103 h 938921"/>
                <a:gd name="connsiteX182" fmla="*/ 37573 w 878409"/>
                <a:gd name="connsiteY182" fmla="*/ 650979 h 938921"/>
                <a:gd name="connsiteX183" fmla="*/ 55107 w 878409"/>
                <a:gd name="connsiteY183" fmla="*/ 669845 h 938921"/>
                <a:gd name="connsiteX184" fmla="*/ 56932 w 878409"/>
                <a:gd name="connsiteY184" fmla="*/ 669642 h 938921"/>
                <a:gd name="connsiteX185" fmla="*/ 50872 w 878409"/>
                <a:gd name="connsiteY185" fmla="*/ 684458 h 938921"/>
                <a:gd name="connsiteX186" fmla="*/ 67822 w 878409"/>
                <a:gd name="connsiteY186" fmla="*/ 703942 h 938921"/>
                <a:gd name="connsiteX187" fmla="*/ 82603 w 878409"/>
                <a:gd name="connsiteY187" fmla="*/ 693794 h 938921"/>
                <a:gd name="connsiteX188" fmla="*/ 85224 w 878409"/>
                <a:gd name="connsiteY188" fmla="*/ 696311 h 938921"/>
                <a:gd name="connsiteX189" fmla="*/ 72651 w 878409"/>
                <a:gd name="connsiteY189" fmla="*/ 714903 h 938921"/>
                <a:gd name="connsiteX190" fmla="*/ 90185 w 878409"/>
                <a:gd name="connsiteY190" fmla="*/ 734387 h 938921"/>
                <a:gd name="connsiteX191" fmla="*/ 103877 w 878409"/>
                <a:gd name="connsiteY191" fmla="*/ 726959 h 938921"/>
                <a:gd name="connsiteX192" fmla="*/ 111903 w 878409"/>
                <a:gd name="connsiteY192" fmla="*/ 734448 h 938921"/>
                <a:gd name="connsiteX193" fmla="*/ 111359 w 878409"/>
                <a:gd name="connsiteY193" fmla="*/ 734387 h 938921"/>
                <a:gd name="connsiteX194" fmla="*/ 94420 w 878409"/>
                <a:gd name="connsiteY194" fmla="*/ 752654 h 938921"/>
                <a:gd name="connsiteX195" fmla="*/ 111359 w 878409"/>
                <a:gd name="connsiteY195" fmla="*/ 770921 h 938921"/>
                <a:gd name="connsiteX196" fmla="*/ 127632 w 878409"/>
                <a:gd name="connsiteY196" fmla="*/ 757444 h 938921"/>
                <a:gd name="connsiteX197" fmla="*/ 130526 w 878409"/>
                <a:gd name="connsiteY197" fmla="*/ 762498 h 938921"/>
                <a:gd name="connsiteX198" fmla="*/ 119828 w 878409"/>
                <a:gd name="connsiteY198" fmla="*/ 779445 h 938921"/>
                <a:gd name="connsiteX199" fmla="*/ 136767 w 878409"/>
                <a:gd name="connsiteY199" fmla="*/ 797722 h 938921"/>
                <a:gd name="connsiteX200" fmla="*/ 153253 w 878409"/>
                <a:gd name="connsiteY200" fmla="*/ 783504 h 938921"/>
                <a:gd name="connsiteX201" fmla="*/ 154684 w 878409"/>
                <a:gd name="connsiteY201" fmla="*/ 784966 h 938921"/>
                <a:gd name="connsiteX202" fmla="*/ 155794 w 878409"/>
                <a:gd name="connsiteY202" fmla="*/ 788223 h 938921"/>
                <a:gd name="connsiteX203" fmla="*/ 145247 w 878409"/>
                <a:gd name="connsiteY203" fmla="*/ 806236 h 938921"/>
                <a:gd name="connsiteX204" fmla="*/ 162186 w 878409"/>
                <a:gd name="connsiteY204" fmla="*/ 825721 h 938921"/>
                <a:gd name="connsiteX205" fmla="*/ 178984 w 878409"/>
                <a:gd name="connsiteY205" fmla="*/ 807809 h 938921"/>
                <a:gd name="connsiteX206" fmla="*/ 187726 w 878409"/>
                <a:gd name="connsiteY206" fmla="*/ 815187 h 938921"/>
                <a:gd name="connsiteX207" fmla="*/ 173075 w 878409"/>
                <a:gd name="connsiteY207" fmla="*/ 833636 h 938921"/>
                <a:gd name="connsiteX208" fmla="*/ 190619 w 878409"/>
                <a:gd name="connsiteY208" fmla="*/ 852502 h 938921"/>
                <a:gd name="connsiteX209" fmla="*/ 203707 w 878409"/>
                <a:gd name="connsiteY209" fmla="*/ 846088 h 938921"/>
                <a:gd name="connsiteX210" fmla="*/ 202114 w 878409"/>
                <a:gd name="connsiteY210" fmla="*/ 853720 h 938921"/>
                <a:gd name="connsiteX211" fmla="*/ 219063 w 878409"/>
                <a:gd name="connsiteY211" fmla="*/ 871997 h 938921"/>
                <a:gd name="connsiteX212" fmla="*/ 235740 w 878409"/>
                <a:gd name="connsiteY212" fmla="*/ 856460 h 938921"/>
                <a:gd name="connsiteX213" fmla="*/ 238775 w 878409"/>
                <a:gd name="connsiteY213" fmla="*/ 857647 h 938921"/>
                <a:gd name="connsiteX214" fmla="*/ 233572 w 878409"/>
                <a:gd name="connsiteY214" fmla="*/ 870769 h 938921"/>
                <a:gd name="connsiteX215" fmla="*/ 250511 w 878409"/>
                <a:gd name="connsiteY215" fmla="*/ 889046 h 938921"/>
                <a:gd name="connsiteX216" fmla="*/ 261662 w 878409"/>
                <a:gd name="connsiteY216" fmla="*/ 884428 h 938921"/>
                <a:gd name="connsiteX217" fmla="*/ 261400 w 878409"/>
                <a:gd name="connsiteY217" fmla="*/ 887219 h 938921"/>
                <a:gd name="connsiteX218" fmla="*/ 278944 w 878409"/>
                <a:gd name="connsiteY218" fmla="*/ 906084 h 938921"/>
                <a:gd name="connsiteX219" fmla="*/ 296488 w 878409"/>
                <a:gd name="connsiteY219" fmla="*/ 887219 h 938921"/>
                <a:gd name="connsiteX220" fmla="*/ 294230 w 878409"/>
                <a:gd name="connsiteY220" fmla="*/ 878299 h 938921"/>
                <a:gd name="connsiteX221" fmla="*/ 303768 w 878409"/>
                <a:gd name="connsiteY221" fmla="*/ 881871 h 938921"/>
                <a:gd name="connsiteX222" fmla="*/ 296478 w 878409"/>
                <a:gd name="connsiteY222" fmla="*/ 897570 h 938921"/>
                <a:gd name="connsiteX223" fmla="*/ 313417 w 878409"/>
                <a:gd name="connsiteY223" fmla="*/ 917055 h 938921"/>
                <a:gd name="connsiteX224" fmla="*/ 327977 w 878409"/>
                <a:gd name="connsiteY224" fmla="*/ 907363 h 938921"/>
                <a:gd name="connsiteX225" fmla="*/ 327926 w 878409"/>
                <a:gd name="connsiteY225" fmla="*/ 907921 h 938921"/>
                <a:gd name="connsiteX226" fmla="*/ 344875 w 878409"/>
                <a:gd name="connsiteY226" fmla="*/ 926797 h 938921"/>
                <a:gd name="connsiteX227" fmla="*/ 361824 w 878409"/>
                <a:gd name="connsiteY227" fmla="*/ 907921 h 938921"/>
                <a:gd name="connsiteX228" fmla="*/ 361411 w 878409"/>
                <a:gd name="connsiteY228" fmla="*/ 903872 h 938921"/>
                <a:gd name="connsiteX229" fmla="*/ 364466 w 878409"/>
                <a:gd name="connsiteY229" fmla="*/ 905100 h 938921"/>
                <a:gd name="connsiteX230" fmla="*/ 361824 w 878409"/>
                <a:gd name="connsiteY230" fmla="*/ 914619 h 938921"/>
                <a:gd name="connsiteX231" fmla="*/ 379358 w 878409"/>
                <a:gd name="connsiteY231" fmla="*/ 932896 h 938921"/>
                <a:gd name="connsiteX232" fmla="*/ 396902 w 878409"/>
                <a:gd name="connsiteY232" fmla="*/ 914619 h 938921"/>
                <a:gd name="connsiteX233" fmla="*/ 392809 w 878409"/>
                <a:gd name="connsiteY233" fmla="*/ 903162 h 938921"/>
                <a:gd name="connsiteX234" fmla="*/ 394714 w 878409"/>
                <a:gd name="connsiteY234" fmla="*/ 903415 h 938921"/>
                <a:gd name="connsiteX235" fmla="*/ 400492 w 878409"/>
                <a:gd name="connsiteY235" fmla="*/ 909575 h 938921"/>
                <a:gd name="connsiteX236" fmla="*/ 396902 w 878409"/>
                <a:gd name="connsiteY236" fmla="*/ 920708 h 938921"/>
                <a:gd name="connsiteX237" fmla="*/ 413841 w 878409"/>
                <a:gd name="connsiteY237" fmla="*/ 938975 h 938921"/>
                <a:gd name="connsiteX238" fmla="*/ 430790 w 878409"/>
                <a:gd name="connsiteY238" fmla="*/ 920708 h 938921"/>
                <a:gd name="connsiteX239" fmla="*/ 426243 w 878409"/>
                <a:gd name="connsiteY239" fmla="*/ 908327 h 938921"/>
                <a:gd name="connsiteX240" fmla="*/ 428965 w 878409"/>
                <a:gd name="connsiteY240" fmla="*/ 905516 h 938921"/>
                <a:gd name="connsiteX241" fmla="*/ 437163 w 878409"/>
                <a:gd name="connsiteY241" fmla="*/ 905739 h 938921"/>
                <a:gd name="connsiteX242" fmla="*/ 440661 w 878409"/>
                <a:gd name="connsiteY242" fmla="*/ 905648 h 938921"/>
                <a:gd name="connsiteX243" fmla="*/ 441589 w 878409"/>
                <a:gd name="connsiteY243" fmla="*/ 906896 h 938921"/>
                <a:gd name="connsiteX244" fmla="*/ 435630 w 878409"/>
                <a:gd name="connsiteY244" fmla="*/ 920698 h 938921"/>
                <a:gd name="connsiteX245" fmla="*/ 452569 w 878409"/>
                <a:gd name="connsiteY245" fmla="*/ 938964 h 938921"/>
                <a:gd name="connsiteX246" fmla="*/ 468782 w 878409"/>
                <a:gd name="connsiteY246" fmla="*/ 925731 h 938921"/>
                <a:gd name="connsiteX247" fmla="*/ 484027 w 878409"/>
                <a:gd name="connsiteY247" fmla="*/ 936519 h 938921"/>
                <a:gd name="connsiteX248" fmla="*/ 500966 w 878409"/>
                <a:gd name="connsiteY248" fmla="*/ 917653 h 938921"/>
                <a:gd name="connsiteX249" fmla="*/ 498345 w 878409"/>
                <a:gd name="connsiteY249" fmla="*/ 907688 h 938921"/>
                <a:gd name="connsiteX250" fmla="*/ 506300 w 878409"/>
                <a:gd name="connsiteY250" fmla="*/ 903081 h 938921"/>
                <a:gd name="connsiteX251" fmla="*/ 504586 w 878409"/>
                <a:gd name="connsiteY251" fmla="*/ 910956 h 938921"/>
                <a:gd name="connsiteX252" fmla="*/ 521545 w 878409"/>
                <a:gd name="connsiteY252" fmla="*/ 929222 h 938921"/>
                <a:gd name="connsiteX253" fmla="*/ 538484 w 878409"/>
                <a:gd name="connsiteY253" fmla="*/ 910956 h 938921"/>
                <a:gd name="connsiteX254" fmla="*/ 536296 w 878409"/>
                <a:gd name="connsiteY254" fmla="*/ 902137 h 938921"/>
                <a:gd name="connsiteX255" fmla="*/ 538797 w 878409"/>
                <a:gd name="connsiteY255" fmla="*/ 901650 h 938921"/>
                <a:gd name="connsiteX256" fmla="*/ 538484 w 878409"/>
                <a:gd name="connsiteY256" fmla="*/ 904856 h 938921"/>
                <a:gd name="connsiteX257" fmla="*/ 556028 w 878409"/>
                <a:gd name="connsiteY257" fmla="*/ 923123 h 938921"/>
                <a:gd name="connsiteX258" fmla="*/ 573471 w 878409"/>
                <a:gd name="connsiteY258" fmla="*/ 905780 h 938921"/>
                <a:gd name="connsiteX259" fmla="*/ 587476 w 878409"/>
                <a:gd name="connsiteY259" fmla="*/ 913381 h 938921"/>
                <a:gd name="connsiteX260" fmla="*/ 605020 w 878409"/>
                <a:gd name="connsiteY260" fmla="*/ 894515 h 938921"/>
                <a:gd name="connsiteX261" fmla="*/ 593163 w 878409"/>
                <a:gd name="connsiteY261" fmla="*/ 876746 h 938921"/>
                <a:gd name="connsiteX262" fmla="*/ 594756 w 878409"/>
                <a:gd name="connsiteY262" fmla="*/ 872088 h 938921"/>
                <a:gd name="connsiteX263" fmla="*/ 602318 w 878409"/>
                <a:gd name="connsiteY263" fmla="*/ 868577 h 938921"/>
                <a:gd name="connsiteX264" fmla="*/ 602379 w 878409"/>
                <a:gd name="connsiteY264" fmla="*/ 868627 h 938921"/>
                <a:gd name="connsiteX265" fmla="*/ 601391 w 878409"/>
                <a:gd name="connsiteY265" fmla="*/ 874412 h 938921"/>
                <a:gd name="connsiteX266" fmla="*/ 618935 w 878409"/>
                <a:gd name="connsiteY266" fmla="*/ 892679 h 938921"/>
                <a:gd name="connsiteX267" fmla="*/ 636458 w 878409"/>
                <a:gd name="connsiteY267" fmla="*/ 874412 h 938921"/>
                <a:gd name="connsiteX268" fmla="*/ 630278 w 878409"/>
                <a:gd name="connsiteY268" fmla="*/ 860590 h 938921"/>
                <a:gd name="connsiteX269" fmla="*/ 632486 w 878409"/>
                <a:gd name="connsiteY269" fmla="*/ 852837 h 938921"/>
                <a:gd name="connsiteX270" fmla="*/ 633393 w 878409"/>
                <a:gd name="connsiteY270" fmla="*/ 852319 h 938921"/>
                <a:gd name="connsiteX271" fmla="*/ 632839 w 878409"/>
                <a:gd name="connsiteY271" fmla="*/ 856764 h 938921"/>
                <a:gd name="connsiteX272" fmla="*/ 650383 w 878409"/>
                <a:gd name="connsiteY272" fmla="*/ 875630 h 938921"/>
                <a:gd name="connsiteX273" fmla="*/ 667927 w 878409"/>
                <a:gd name="connsiteY273" fmla="*/ 856764 h 938921"/>
                <a:gd name="connsiteX274" fmla="*/ 663278 w 878409"/>
                <a:gd name="connsiteY274" fmla="*/ 844059 h 938921"/>
                <a:gd name="connsiteX275" fmla="*/ 664912 w 878409"/>
                <a:gd name="connsiteY275" fmla="*/ 841532 h 938921"/>
                <a:gd name="connsiteX276" fmla="*/ 681831 w 878409"/>
                <a:gd name="connsiteY276" fmla="*/ 856145 h 938921"/>
                <a:gd name="connsiteX277" fmla="*/ 699375 w 878409"/>
                <a:gd name="connsiteY277" fmla="*/ 836661 h 938921"/>
                <a:gd name="connsiteX278" fmla="*/ 694253 w 878409"/>
                <a:gd name="connsiteY278" fmla="*/ 822900 h 938921"/>
                <a:gd name="connsiteX279" fmla="*/ 695412 w 878409"/>
                <a:gd name="connsiteY279" fmla="*/ 822159 h 938921"/>
                <a:gd name="connsiteX280" fmla="*/ 710264 w 878409"/>
                <a:gd name="connsiteY280" fmla="*/ 831789 h 938921"/>
                <a:gd name="connsiteX281" fmla="*/ 727203 w 878409"/>
                <a:gd name="connsiteY281" fmla="*/ 813523 h 938921"/>
                <a:gd name="connsiteX282" fmla="*/ 710264 w 878409"/>
                <a:gd name="connsiteY282" fmla="*/ 795256 h 938921"/>
                <a:gd name="connsiteX283" fmla="*/ 708984 w 878409"/>
                <a:gd name="connsiteY283" fmla="*/ 795388 h 938921"/>
                <a:gd name="connsiteX284" fmla="*/ 713360 w 878409"/>
                <a:gd name="connsiteY284" fmla="*/ 791339 h 938921"/>
                <a:gd name="connsiteX285" fmla="*/ 716314 w 878409"/>
                <a:gd name="connsiteY285" fmla="*/ 791603 h 938921"/>
                <a:gd name="connsiteX286" fmla="*/ 721728 w 878409"/>
                <a:gd name="connsiteY286" fmla="*/ 790710 h 938921"/>
                <a:gd name="connsiteX287" fmla="*/ 738708 w 878409"/>
                <a:gd name="connsiteY287" fmla="*/ 804998 h 938921"/>
                <a:gd name="connsiteX288" fmla="*/ 756251 w 878409"/>
                <a:gd name="connsiteY288" fmla="*/ 786123 h 938921"/>
                <a:gd name="connsiteX289" fmla="*/ 752218 w 878409"/>
                <a:gd name="connsiteY289" fmla="*/ 774219 h 938921"/>
                <a:gd name="connsiteX290" fmla="*/ 761101 w 878409"/>
                <a:gd name="connsiteY290" fmla="*/ 776989 h 938921"/>
                <a:gd name="connsiteX291" fmla="*/ 778040 w 878409"/>
                <a:gd name="connsiteY291" fmla="*/ 758722 h 938921"/>
                <a:gd name="connsiteX292" fmla="*/ 769198 w 878409"/>
                <a:gd name="connsiteY292" fmla="*/ 742769 h 938921"/>
                <a:gd name="connsiteX293" fmla="*/ 770750 w 878409"/>
                <a:gd name="connsiteY293" fmla="*/ 739177 h 938921"/>
                <a:gd name="connsiteX294" fmla="*/ 782880 w 878409"/>
                <a:gd name="connsiteY294" fmla="*/ 744099 h 938921"/>
                <a:gd name="connsiteX295" fmla="*/ 801019 w 878409"/>
                <a:gd name="connsiteY295" fmla="*/ 725223 h 938921"/>
                <a:gd name="connsiteX296" fmla="*/ 793023 w 878409"/>
                <a:gd name="connsiteY296" fmla="*/ 709575 h 938921"/>
                <a:gd name="connsiteX297" fmla="*/ 793396 w 878409"/>
                <a:gd name="connsiteY297" fmla="*/ 708803 h 938921"/>
                <a:gd name="connsiteX298" fmla="*/ 804659 w 878409"/>
                <a:gd name="connsiteY298" fmla="*/ 713664 h 938921"/>
                <a:gd name="connsiteX299" fmla="*/ 821598 w 878409"/>
                <a:gd name="connsiteY299" fmla="*/ 694789 h 938921"/>
                <a:gd name="connsiteX300" fmla="*/ 808742 w 878409"/>
                <a:gd name="connsiteY300" fmla="*/ 676532 h 938921"/>
                <a:gd name="connsiteX301" fmla="*/ 812503 w 878409"/>
                <a:gd name="connsiteY301" fmla="*/ 673549 h 938921"/>
                <a:gd name="connsiteX302" fmla="*/ 820993 w 878409"/>
                <a:gd name="connsiteY302" fmla="*/ 675913 h 938921"/>
                <a:gd name="connsiteX303" fmla="*/ 838537 w 878409"/>
                <a:gd name="connsiteY303" fmla="*/ 657636 h 938921"/>
                <a:gd name="connsiteX304" fmla="*/ 820993 w 878409"/>
                <a:gd name="connsiteY304" fmla="*/ 639370 h 938921"/>
                <a:gd name="connsiteX305" fmla="*/ 813945 w 878409"/>
                <a:gd name="connsiteY305" fmla="*/ 641044 h 938921"/>
                <a:gd name="connsiteX306" fmla="*/ 816899 w 878409"/>
                <a:gd name="connsiteY306" fmla="*/ 633687 h 938921"/>
                <a:gd name="connsiteX307" fmla="*/ 822273 w 878409"/>
                <a:gd name="connsiteY307" fmla="*/ 631332 h 938921"/>
                <a:gd name="connsiteX308" fmla="*/ 836117 w 878409"/>
                <a:gd name="connsiteY308" fmla="*/ 639370 h 938921"/>
                <a:gd name="connsiteX309" fmla="*/ 853056 w 878409"/>
                <a:gd name="connsiteY309" fmla="*/ 620504 h 938921"/>
                <a:gd name="connsiteX310" fmla="*/ 836117 w 878409"/>
                <a:gd name="connsiteY310" fmla="*/ 601628 h 938921"/>
                <a:gd name="connsiteX311" fmla="*/ 829795 w 878409"/>
                <a:gd name="connsiteY311" fmla="*/ 603019 h 938921"/>
                <a:gd name="connsiteX312" fmla="*/ 828182 w 878409"/>
                <a:gd name="connsiteY312" fmla="*/ 600776 h 938921"/>
                <a:gd name="connsiteX313" fmla="*/ 831983 w 878409"/>
                <a:gd name="connsiteY313" fmla="*/ 587390 h 938921"/>
                <a:gd name="connsiteX314" fmla="*/ 833818 w 878409"/>
                <a:gd name="connsiteY314" fmla="*/ 586802 h 938921"/>
                <a:gd name="connsiteX315" fmla="*/ 849436 w 878409"/>
                <a:gd name="connsiteY315" fmla="*/ 597985 h 938921"/>
                <a:gd name="connsiteX316" fmla="*/ 866375 w 878409"/>
                <a:gd name="connsiteY316" fmla="*/ 579708 h 938921"/>
                <a:gd name="connsiteX317" fmla="*/ 849436 w 878409"/>
                <a:gd name="connsiteY317" fmla="*/ 561442 h 938921"/>
                <a:gd name="connsiteX318" fmla="*/ 846664 w 878409"/>
                <a:gd name="connsiteY318" fmla="*/ 561746 h 938921"/>
                <a:gd name="connsiteX319" fmla="*/ 840594 w 878409"/>
                <a:gd name="connsiteY319" fmla="*/ 549274 h 938921"/>
                <a:gd name="connsiteX320" fmla="*/ 840735 w 878409"/>
                <a:gd name="connsiteY320" fmla="*/ 548350 h 938921"/>
                <a:gd name="connsiteX321" fmla="*/ 855486 w 878409"/>
                <a:gd name="connsiteY321" fmla="*/ 557788 h 938921"/>
                <a:gd name="connsiteX322" fmla="*/ 872425 w 878409"/>
                <a:gd name="connsiteY322" fmla="*/ 539521 h 938921"/>
                <a:gd name="connsiteX323" fmla="*/ 855788 w 878409"/>
                <a:gd name="connsiteY323" fmla="*/ 521285 h 938921"/>
                <a:gd name="connsiteX324" fmla="*/ 856696 w 878409"/>
                <a:gd name="connsiteY324" fmla="*/ 515166 h 938921"/>
                <a:gd name="connsiteX325" fmla="*/ 856061 w 878409"/>
                <a:gd name="connsiteY325" fmla="*/ 510021 h 938921"/>
                <a:gd name="connsiteX326" fmla="*/ 858521 w 878409"/>
                <a:gd name="connsiteY326" fmla="*/ 510284 h 938921"/>
                <a:gd name="connsiteX327" fmla="*/ 876065 w 878409"/>
                <a:gd name="connsiteY327" fmla="*/ 491419 h 938921"/>
                <a:gd name="connsiteX328" fmla="*/ 858521 w 878409"/>
                <a:gd name="connsiteY328" fmla="*/ 472543 h 938921"/>
                <a:gd name="connsiteX329" fmla="*/ 856272 w 878409"/>
                <a:gd name="connsiteY329" fmla="*/ 472787 h 938921"/>
                <a:gd name="connsiteX330" fmla="*/ 856686 w 878409"/>
                <a:gd name="connsiteY330" fmla="*/ 468281 h 938921"/>
                <a:gd name="connsiteX331" fmla="*/ 856434 w 878409"/>
                <a:gd name="connsiteY331" fmla="*/ 465531 h 938921"/>
                <a:gd name="connsiteX332" fmla="*/ 861536 w 878409"/>
                <a:gd name="connsiteY332" fmla="*/ 466465 h 938921"/>
                <a:gd name="connsiteX333" fmla="*/ 878454 w 878409"/>
                <a:gd name="connsiteY333" fmla="*/ 448208 h 938921"/>
                <a:gd name="connsiteX334" fmla="*/ 90901 w 878409"/>
                <a:gd name="connsiteY334" fmla="*/ 225587 h 938921"/>
                <a:gd name="connsiteX335" fmla="*/ 90377 w 878409"/>
                <a:gd name="connsiteY335" fmla="*/ 226216 h 938921"/>
                <a:gd name="connsiteX336" fmla="*/ 89550 w 878409"/>
                <a:gd name="connsiteY336" fmla="*/ 225151 h 938921"/>
                <a:gd name="connsiteX337" fmla="*/ 90901 w 878409"/>
                <a:gd name="connsiteY337" fmla="*/ 225587 h 938921"/>
                <a:gd name="connsiteX338" fmla="*/ 34155 w 878409"/>
                <a:gd name="connsiteY338" fmla="*/ 368798 h 938921"/>
                <a:gd name="connsiteX339" fmla="*/ 34276 w 878409"/>
                <a:gd name="connsiteY339" fmla="*/ 370087 h 938921"/>
                <a:gd name="connsiteX340" fmla="*/ 32482 w 878409"/>
                <a:gd name="connsiteY340" fmla="*/ 368504 h 938921"/>
                <a:gd name="connsiteX341" fmla="*/ 34155 w 878409"/>
                <a:gd name="connsiteY341" fmla="*/ 368798 h 938921"/>
                <a:gd name="connsiteX342" fmla="*/ 330286 w 878409"/>
                <a:gd name="connsiteY342" fmla="*/ 898504 h 938921"/>
                <a:gd name="connsiteX343" fmla="*/ 330366 w 878409"/>
                <a:gd name="connsiteY343" fmla="*/ 897570 h 938921"/>
                <a:gd name="connsiteX344" fmla="*/ 330215 w 878409"/>
                <a:gd name="connsiteY344" fmla="*/ 895926 h 938921"/>
                <a:gd name="connsiteX345" fmla="*/ 332393 w 878409"/>
                <a:gd name="connsiteY345" fmla="*/ 895266 h 938921"/>
                <a:gd name="connsiteX346" fmla="*/ 330286 w 878409"/>
                <a:gd name="connsiteY346" fmla="*/ 898504 h 938921"/>
                <a:gd name="connsiteX347" fmla="*/ 842217 w 878409"/>
                <a:gd name="connsiteY347" fmla="*/ 354388 h 938921"/>
                <a:gd name="connsiteX348" fmla="*/ 838396 w 878409"/>
                <a:gd name="connsiteY348" fmla="*/ 358468 h 938921"/>
                <a:gd name="connsiteX349" fmla="*/ 835774 w 878409"/>
                <a:gd name="connsiteY349" fmla="*/ 357006 h 938921"/>
                <a:gd name="connsiteX350" fmla="*/ 834635 w 878409"/>
                <a:gd name="connsiteY350" fmla="*/ 352236 h 938921"/>
                <a:gd name="connsiteX351" fmla="*/ 842217 w 878409"/>
                <a:gd name="connsiteY351" fmla="*/ 354388 h 938921"/>
                <a:gd name="connsiteX352" fmla="*/ 614196 w 878409"/>
                <a:gd name="connsiteY352" fmla="*/ 60242 h 938921"/>
                <a:gd name="connsiteX353" fmla="*/ 613490 w 878409"/>
                <a:gd name="connsiteY353" fmla="*/ 65225 h 938921"/>
                <a:gd name="connsiteX354" fmla="*/ 613611 w 878409"/>
                <a:gd name="connsiteY354" fmla="*/ 66433 h 938921"/>
                <a:gd name="connsiteX355" fmla="*/ 609336 w 878409"/>
                <a:gd name="connsiteY355" fmla="*/ 64363 h 938921"/>
                <a:gd name="connsiteX356" fmla="*/ 614196 w 878409"/>
                <a:gd name="connsiteY356" fmla="*/ 60242 h 938921"/>
                <a:gd name="connsiteX357" fmla="*/ 582173 w 878409"/>
                <a:gd name="connsiteY357" fmla="*/ 47334 h 938921"/>
                <a:gd name="connsiteX358" fmla="*/ 582032 w 878409"/>
                <a:gd name="connsiteY358" fmla="*/ 48785 h 938921"/>
                <a:gd name="connsiteX359" fmla="*/ 582385 w 878409"/>
                <a:gd name="connsiteY359" fmla="*/ 52215 h 938921"/>
                <a:gd name="connsiteX360" fmla="*/ 578422 w 878409"/>
                <a:gd name="connsiteY360" fmla="*/ 50551 h 938921"/>
                <a:gd name="connsiteX361" fmla="*/ 582173 w 878409"/>
                <a:gd name="connsiteY361" fmla="*/ 47334 h 938921"/>
                <a:gd name="connsiteX362" fmla="*/ 276948 w 878409"/>
                <a:gd name="connsiteY362" fmla="*/ 56630 h 938921"/>
                <a:gd name="connsiteX363" fmla="*/ 278128 w 878409"/>
                <a:gd name="connsiteY363" fmla="*/ 58061 h 938921"/>
                <a:gd name="connsiteX364" fmla="*/ 277129 w 878409"/>
                <a:gd name="connsiteY364" fmla="*/ 58487 h 938921"/>
                <a:gd name="connsiteX365" fmla="*/ 276948 w 878409"/>
                <a:gd name="connsiteY365" fmla="*/ 56630 h 938921"/>
                <a:gd name="connsiteX366" fmla="*/ 67822 w 878409"/>
                <a:gd name="connsiteY366" fmla="*/ 664984 h 938921"/>
                <a:gd name="connsiteX367" fmla="*/ 66612 w 878409"/>
                <a:gd name="connsiteY367" fmla="*/ 665126 h 938921"/>
                <a:gd name="connsiteX368" fmla="*/ 69435 w 878409"/>
                <a:gd name="connsiteY368" fmla="*/ 661767 h 938921"/>
                <a:gd name="connsiteX369" fmla="*/ 71270 w 878409"/>
                <a:gd name="connsiteY369" fmla="*/ 665623 h 938921"/>
                <a:gd name="connsiteX370" fmla="*/ 67822 w 878409"/>
                <a:gd name="connsiteY370" fmla="*/ 664984 h 938921"/>
                <a:gd name="connsiteX371" fmla="*/ 206490 w 878409"/>
                <a:gd name="connsiteY371" fmla="*/ 841593 h 938921"/>
                <a:gd name="connsiteX372" fmla="*/ 208173 w 878409"/>
                <a:gd name="connsiteY372" fmla="*/ 833647 h 938921"/>
                <a:gd name="connsiteX373" fmla="*/ 207982 w 878409"/>
                <a:gd name="connsiteY373" fmla="*/ 831657 h 938921"/>
                <a:gd name="connsiteX374" fmla="*/ 209343 w 878409"/>
                <a:gd name="connsiteY374" fmla="*/ 831820 h 938921"/>
                <a:gd name="connsiteX375" fmla="*/ 215342 w 878409"/>
                <a:gd name="connsiteY375" fmla="*/ 835940 h 938921"/>
                <a:gd name="connsiteX376" fmla="*/ 206490 w 878409"/>
                <a:gd name="connsiteY376" fmla="*/ 841593 h 938921"/>
                <a:gd name="connsiteX377" fmla="*/ 272330 w 878409"/>
                <a:gd name="connsiteY377" fmla="*/ 869764 h 938921"/>
                <a:gd name="connsiteX378" fmla="*/ 267208 w 878409"/>
                <a:gd name="connsiteY378" fmla="*/ 873275 h 938921"/>
                <a:gd name="connsiteX379" fmla="*/ 267440 w 878409"/>
                <a:gd name="connsiteY379" fmla="*/ 870779 h 938921"/>
                <a:gd name="connsiteX380" fmla="*/ 266774 w 878409"/>
                <a:gd name="connsiteY380" fmla="*/ 866060 h 938921"/>
                <a:gd name="connsiteX381" fmla="*/ 271402 w 878409"/>
                <a:gd name="connsiteY381" fmla="*/ 868303 h 938921"/>
                <a:gd name="connsiteX382" fmla="*/ 272330 w 878409"/>
                <a:gd name="connsiteY382" fmla="*/ 869764 h 938921"/>
                <a:gd name="connsiteX383" fmla="*/ 467744 w 878409"/>
                <a:gd name="connsiteY383" fmla="*/ 912742 h 938921"/>
                <a:gd name="connsiteX384" fmla="*/ 466171 w 878409"/>
                <a:gd name="connsiteY384" fmla="*/ 909920 h 938921"/>
                <a:gd name="connsiteX385" fmla="*/ 471686 w 878409"/>
                <a:gd name="connsiteY385" fmla="*/ 904095 h 938921"/>
                <a:gd name="connsiteX386" fmla="*/ 472513 w 878409"/>
                <a:gd name="connsiteY386" fmla="*/ 904024 h 938921"/>
                <a:gd name="connsiteX387" fmla="*/ 467744 w 878409"/>
                <a:gd name="connsiteY387" fmla="*/ 912742 h 938921"/>
                <a:gd name="connsiteX388" fmla="*/ 570890 w 878409"/>
                <a:gd name="connsiteY388" fmla="*/ 888640 h 938921"/>
                <a:gd name="connsiteX389" fmla="*/ 569983 w 878409"/>
                <a:gd name="connsiteY389" fmla="*/ 893927 h 938921"/>
                <a:gd name="connsiteX390" fmla="*/ 556805 w 878409"/>
                <a:gd name="connsiteY390" fmla="*/ 886711 h 938921"/>
                <a:gd name="connsiteX391" fmla="*/ 562653 w 878409"/>
                <a:gd name="connsiteY391" fmla="*/ 884733 h 938921"/>
                <a:gd name="connsiteX392" fmla="*/ 570890 w 878409"/>
                <a:gd name="connsiteY392" fmla="*/ 888640 h 938921"/>
                <a:gd name="connsiteX393" fmla="*/ 748014 w 878409"/>
                <a:gd name="connsiteY393" fmla="*/ 770190 h 938921"/>
                <a:gd name="connsiteX394" fmla="*/ 738718 w 878409"/>
                <a:gd name="connsiteY394" fmla="*/ 767277 h 938921"/>
                <a:gd name="connsiteX395" fmla="*/ 736751 w 878409"/>
                <a:gd name="connsiteY395" fmla="*/ 767490 h 938921"/>
                <a:gd name="connsiteX396" fmla="*/ 736630 w 878409"/>
                <a:gd name="connsiteY396" fmla="*/ 766679 h 938921"/>
                <a:gd name="connsiteX397" fmla="*/ 744253 w 878409"/>
                <a:gd name="connsiteY397" fmla="*/ 757779 h 938921"/>
                <a:gd name="connsiteX398" fmla="*/ 744172 w 878409"/>
                <a:gd name="connsiteY398" fmla="*/ 758753 h 938921"/>
                <a:gd name="connsiteX399" fmla="*/ 748014 w 878409"/>
                <a:gd name="connsiteY399" fmla="*/ 770190 h 93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78409" h="938921">
                  <a:moveTo>
                    <a:pt x="878454" y="448208"/>
                  </a:moveTo>
                  <a:cubicBezTo>
                    <a:pt x="878454" y="438121"/>
                    <a:pt x="870872" y="429941"/>
                    <a:pt x="861515" y="429941"/>
                  </a:cubicBezTo>
                  <a:cubicBezTo>
                    <a:pt x="858561" y="429941"/>
                    <a:pt x="855829" y="430834"/>
                    <a:pt x="853399" y="432265"/>
                  </a:cubicBezTo>
                  <a:cubicBezTo>
                    <a:pt x="854125" y="431098"/>
                    <a:pt x="854740" y="429850"/>
                    <a:pt x="855234" y="428531"/>
                  </a:cubicBezTo>
                  <a:cubicBezTo>
                    <a:pt x="857180" y="429424"/>
                    <a:pt x="859287" y="429951"/>
                    <a:pt x="861515" y="429951"/>
                  </a:cubicBezTo>
                  <a:cubicBezTo>
                    <a:pt x="870872" y="429951"/>
                    <a:pt x="878454" y="421234"/>
                    <a:pt x="878454" y="410467"/>
                  </a:cubicBezTo>
                  <a:cubicBezTo>
                    <a:pt x="878454" y="399700"/>
                    <a:pt x="870872" y="390982"/>
                    <a:pt x="861515" y="390982"/>
                  </a:cubicBezTo>
                  <a:cubicBezTo>
                    <a:pt x="854679" y="390982"/>
                    <a:pt x="848851" y="395650"/>
                    <a:pt x="846159" y="402338"/>
                  </a:cubicBezTo>
                  <a:cubicBezTo>
                    <a:pt x="845454" y="401922"/>
                    <a:pt x="844667" y="401699"/>
                    <a:pt x="843911" y="401354"/>
                  </a:cubicBezTo>
                  <a:cubicBezTo>
                    <a:pt x="843437" y="397924"/>
                    <a:pt x="842903" y="394514"/>
                    <a:pt x="842378" y="391104"/>
                  </a:cubicBezTo>
                  <a:cubicBezTo>
                    <a:pt x="843366" y="389734"/>
                    <a:pt x="844284" y="388293"/>
                    <a:pt x="844980" y="386679"/>
                  </a:cubicBezTo>
                  <a:cubicBezTo>
                    <a:pt x="847248" y="387836"/>
                    <a:pt x="849769" y="388537"/>
                    <a:pt x="852441" y="388537"/>
                  </a:cubicBezTo>
                  <a:cubicBezTo>
                    <a:pt x="862130" y="388537"/>
                    <a:pt x="869985" y="380083"/>
                    <a:pt x="869985" y="369671"/>
                  </a:cubicBezTo>
                  <a:cubicBezTo>
                    <a:pt x="869985" y="359482"/>
                    <a:pt x="862483" y="351252"/>
                    <a:pt x="853106" y="350856"/>
                  </a:cubicBezTo>
                  <a:cubicBezTo>
                    <a:pt x="857462" y="347538"/>
                    <a:pt x="860316" y="342210"/>
                    <a:pt x="860316" y="336172"/>
                  </a:cubicBezTo>
                  <a:cubicBezTo>
                    <a:pt x="860316" y="326085"/>
                    <a:pt x="852461" y="317905"/>
                    <a:pt x="842772" y="317905"/>
                  </a:cubicBezTo>
                  <a:cubicBezTo>
                    <a:pt x="839858" y="317905"/>
                    <a:pt x="837135" y="318717"/>
                    <a:pt x="834715" y="320026"/>
                  </a:cubicBezTo>
                  <a:cubicBezTo>
                    <a:pt x="833122" y="317651"/>
                    <a:pt x="831076" y="315632"/>
                    <a:pt x="828706" y="314079"/>
                  </a:cubicBezTo>
                  <a:cubicBezTo>
                    <a:pt x="837609" y="313176"/>
                    <a:pt x="844576" y="305463"/>
                    <a:pt x="844576" y="295985"/>
                  </a:cubicBezTo>
                  <a:cubicBezTo>
                    <a:pt x="844576" y="285898"/>
                    <a:pt x="836722" y="277718"/>
                    <a:pt x="827032" y="277718"/>
                  </a:cubicBezTo>
                  <a:cubicBezTo>
                    <a:pt x="823151" y="277718"/>
                    <a:pt x="819611" y="279068"/>
                    <a:pt x="816718" y="281280"/>
                  </a:cubicBezTo>
                  <a:cubicBezTo>
                    <a:pt x="816103" y="280002"/>
                    <a:pt x="815397" y="278814"/>
                    <a:pt x="814570" y="277698"/>
                  </a:cubicBezTo>
                  <a:cubicBezTo>
                    <a:pt x="824471" y="277546"/>
                    <a:pt x="832487" y="268910"/>
                    <a:pt x="832487" y="258234"/>
                  </a:cubicBezTo>
                  <a:cubicBezTo>
                    <a:pt x="832487" y="247467"/>
                    <a:pt x="824350" y="238749"/>
                    <a:pt x="814328" y="238749"/>
                  </a:cubicBezTo>
                  <a:cubicBezTo>
                    <a:pt x="808480" y="238749"/>
                    <a:pt x="803338" y="241773"/>
                    <a:pt x="800011" y="246371"/>
                  </a:cubicBezTo>
                  <a:cubicBezTo>
                    <a:pt x="799285" y="243539"/>
                    <a:pt x="798135" y="240941"/>
                    <a:pt x="796603" y="238638"/>
                  </a:cubicBezTo>
                  <a:cubicBezTo>
                    <a:pt x="805798" y="238069"/>
                    <a:pt x="813128" y="230204"/>
                    <a:pt x="813128" y="220482"/>
                  </a:cubicBezTo>
                  <a:cubicBezTo>
                    <a:pt x="813128" y="210395"/>
                    <a:pt x="805274" y="202216"/>
                    <a:pt x="795584" y="202216"/>
                  </a:cubicBezTo>
                  <a:cubicBezTo>
                    <a:pt x="786530" y="202216"/>
                    <a:pt x="779139" y="209401"/>
                    <a:pt x="778212" y="218575"/>
                  </a:cubicBezTo>
                  <a:cubicBezTo>
                    <a:pt x="778111" y="218422"/>
                    <a:pt x="778010" y="218270"/>
                    <a:pt x="777919" y="218108"/>
                  </a:cubicBezTo>
                  <a:cubicBezTo>
                    <a:pt x="777940" y="217874"/>
                    <a:pt x="778040" y="217671"/>
                    <a:pt x="778040" y="217438"/>
                  </a:cubicBezTo>
                  <a:cubicBezTo>
                    <a:pt x="778040" y="211359"/>
                    <a:pt x="775641" y="205920"/>
                    <a:pt x="771819" y="202033"/>
                  </a:cubicBezTo>
                  <a:cubicBezTo>
                    <a:pt x="780743" y="201160"/>
                    <a:pt x="787710" y="193438"/>
                    <a:pt x="787710" y="183939"/>
                  </a:cubicBezTo>
                  <a:cubicBezTo>
                    <a:pt x="787710" y="173852"/>
                    <a:pt x="779875" y="165672"/>
                    <a:pt x="770166" y="165672"/>
                  </a:cubicBezTo>
                  <a:cubicBezTo>
                    <a:pt x="761011" y="165672"/>
                    <a:pt x="753580" y="173019"/>
                    <a:pt x="752793" y="182346"/>
                  </a:cubicBezTo>
                  <a:cubicBezTo>
                    <a:pt x="752672" y="182214"/>
                    <a:pt x="752581" y="182092"/>
                    <a:pt x="752460" y="181950"/>
                  </a:cubicBezTo>
                  <a:cubicBezTo>
                    <a:pt x="752501" y="181392"/>
                    <a:pt x="752642" y="180864"/>
                    <a:pt x="752642" y="180296"/>
                  </a:cubicBezTo>
                  <a:cubicBezTo>
                    <a:pt x="752642" y="178063"/>
                    <a:pt x="752208" y="175962"/>
                    <a:pt x="751593" y="173943"/>
                  </a:cubicBezTo>
                  <a:cubicBezTo>
                    <a:pt x="757895" y="171071"/>
                    <a:pt x="762311" y="164363"/>
                    <a:pt x="762311" y="156549"/>
                  </a:cubicBezTo>
                  <a:cubicBezTo>
                    <a:pt x="762311" y="146127"/>
                    <a:pt x="754457" y="137673"/>
                    <a:pt x="744767" y="137673"/>
                  </a:cubicBezTo>
                  <a:cubicBezTo>
                    <a:pt x="736298" y="137673"/>
                    <a:pt x="729230" y="144138"/>
                    <a:pt x="727596" y="152723"/>
                  </a:cubicBezTo>
                  <a:cubicBezTo>
                    <a:pt x="725802" y="150815"/>
                    <a:pt x="723936" y="149009"/>
                    <a:pt x="722121" y="147131"/>
                  </a:cubicBezTo>
                  <a:cubicBezTo>
                    <a:pt x="731125" y="146045"/>
                    <a:pt x="738113" y="138475"/>
                    <a:pt x="738113" y="129149"/>
                  </a:cubicBezTo>
                  <a:cubicBezTo>
                    <a:pt x="738113" y="119061"/>
                    <a:pt x="729996" y="110882"/>
                    <a:pt x="719974" y="110882"/>
                  </a:cubicBezTo>
                  <a:cubicBezTo>
                    <a:pt x="710466" y="110882"/>
                    <a:pt x="702783" y="118270"/>
                    <a:pt x="701996" y="127616"/>
                  </a:cubicBezTo>
                  <a:cubicBezTo>
                    <a:pt x="700696" y="126439"/>
                    <a:pt x="699415" y="125211"/>
                    <a:pt x="698094" y="124044"/>
                  </a:cubicBezTo>
                  <a:cubicBezTo>
                    <a:pt x="704537" y="121152"/>
                    <a:pt x="709084" y="114170"/>
                    <a:pt x="709084" y="106001"/>
                  </a:cubicBezTo>
                  <a:cubicBezTo>
                    <a:pt x="709084" y="95233"/>
                    <a:pt x="701230" y="86516"/>
                    <a:pt x="691540" y="86516"/>
                  </a:cubicBezTo>
                  <a:cubicBezTo>
                    <a:pt x="687346" y="86516"/>
                    <a:pt x="683545" y="88221"/>
                    <a:pt x="680510" y="90961"/>
                  </a:cubicBezTo>
                  <a:cubicBezTo>
                    <a:pt x="680943" y="89348"/>
                    <a:pt x="681256" y="87673"/>
                    <a:pt x="681256" y="85917"/>
                  </a:cubicBezTo>
                  <a:cubicBezTo>
                    <a:pt x="681256" y="75495"/>
                    <a:pt x="673119" y="67042"/>
                    <a:pt x="663097" y="67042"/>
                  </a:cubicBezTo>
                  <a:cubicBezTo>
                    <a:pt x="654960" y="67042"/>
                    <a:pt x="648154" y="72644"/>
                    <a:pt x="645845" y="80316"/>
                  </a:cubicBezTo>
                  <a:cubicBezTo>
                    <a:pt x="645311" y="79778"/>
                    <a:pt x="644726" y="79311"/>
                    <a:pt x="644131" y="78844"/>
                  </a:cubicBezTo>
                  <a:cubicBezTo>
                    <a:pt x="647600" y="75404"/>
                    <a:pt x="649788" y="70594"/>
                    <a:pt x="649788" y="65215"/>
                  </a:cubicBezTo>
                  <a:cubicBezTo>
                    <a:pt x="649788" y="54793"/>
                    <a:pt x="641671" y="46339"/>
                    <a:pt x="631649" y="46339"/>
                  </a:cubicBezTo>
                  <a:cubicBezTo>
                    <a:pt x="626013" y="46339"/>
                    <a:pt x="621052" y="49059"/>
                    <a:pt x="617725" y="53240"/>
                  </a:cubicBezTo>
                  <a:cubicBezTo>
                    <a:pt x="618077" y="51799"/>
                    <a:pt x="618340" y="50328"/>
                    <a:pt x="618340" y="48785"/>
                  </a:cubicBezTo>
                  <a:cubicBezTo>
                    <a:pt x="618340" y="38698"/>
                    <a:pt x="610203" y="30508"/>
                    <a:pt x="600181" y="30508"/>
                  </a:cubicBezTo>
                  <a:cubicBezTo>
                    <a:pt x="594786" y="30508"/>
                    <a:pt x="590017" y="32913"/>
                    <a:pt x="586690" y="36658"/>
                  </a:cubicBezTo>
                  <a:cubicBezTo>
                    <a:pt x="586750" y="36029"/>
                    <a:pt x="586871" y="35420"/>
                    <a:pt x="586871" y="34771"/>
                  </a:cubicBezTo>
                  <a:cubicBezTo>
                    <a:pt x="586871" y="24348"/>
                    <a:pt x="578755" y="15895"/>
                    <a:pt x="568733" y="15895"/>
                  </a:cubicBezTo>
                  <a:cubicBezTo>
                    <a:pt x="558710" y="15895"/>
                    <a:pt x="550573" y="24358"/>
                    <a:pt x="550573" y="34781"/>
                  </a:cubicBezTo>
                  <a:cubicBezTo>
                    <a:pt x="550573" y="35430"/>
                    <a:pt x="550694" y="36059"/>
                    <a:pt x="550755" y="36689"/>
                  </a:cubicBezTo>
                  <a:cubicBezTo>
                    <a:pt x="550503" y="36678"/>
                    <a:pt x="550241" y="36597"/>
                    <a:pt x="549969" y="36597"/>
                  </a:cubicBezTo>
                  <a:cubicBezTo>
                    <a:pt x="549454" y="36597"/>
                    <a:pt x="548960" y="36729"/>
                    <a:pt x="548456" y="36770"/>
                  </a:cubicBezTo>
                  <a:cubicBezTo>
                    <a:pt x="549747" y="34172"/>
                    <a:pt x="550573" y="31239"/>
                    <a:pt x="550573" y="28083"/>
                  </a:cubicBezTo>
                  <a:cubicBezTo>
                    <a:pt x="550573" y="17996"/>
                    <a:pt x="542991" y="9806"/>
                    <a:pt x="533634" y="9806"/>
                  </a:cubicBezTo>
                  <a:cubicBezTo>
                    <a:pt x="524479" y="9806"/>
                    <a:pt x="517069" y="17651"/>
                    <a:pt x="516756" y="27444"/>
                  </a:cubicBezTo>
                  <a:cubicBezTo>
                    <a:pt x="516484" y="27312"/>
                    <a:pt x="516181" y="27251"/>
                    <a:pt x="515889" y="27139"/>
                  </a:cubicBezTo>
                  <a:cubicBezTo>
                    <a:pt x="516363" y="25495"/>
                    <a:pt x="516695" y="23790"/>
                    <a:pt x="516695" y="21984"/>
                  </a:cubicBezTo>
                  <a:cubicBezTo>
                    <a:pt x="516695" y="11897"/>
                    <a:pt x="508841" y="3717"/>
                    <a:pt x="499151" y="3717"/>
                  </a:cubicBezTo>
                  <a:cubicBezTo>
                    <a:pt x="489462" y="3717"/>
                    <a:pt x="481607" y="11897"/>
                    <a:pt x="481607" y="21984"/>
                  </a:cubicBezTo>
                  <a:cubicBezTo>
                    <a:pt x="481607" y="23547"/>
                    <a:pt x="481839" y="25049"/>
                    <a:pt x="482202" y="26490"/>
                  </a:cubicBezTo>
                  <a:cubicBezTo>
                    <a:pt x="481376" y="26388"/>
                    <a:pt x="480549" y="26246"/>
                    <a:pt x="479722" y="26155"/>
                  </a:cubicBezTo>
                  <a:cubicBezTo>
                    <a:pt x="480801" y="23760"/>
                    <a:pt x="481618" y="21182"/>
                    <a:pt x="481618" y="18330"/>
                  </a:cubicBezTo>
                  <a:cubicBezTo>
                    <a:pt x="481618" y="8243"/>
                    <a:pt x="474035" y="54"/>
                    <a:pt x="464679" y="54"/>
                  </a:cubicBezTo>
                  <a:cubicBezTo>
                    <a:pt x="455322" y="54"/>
                    <a:pt x="447729" y="8253"/>
                    <a:pt x="447729" y="18341"/>
                  </a:cubicBezTo>
                  <a:cubicBezTo>
                    <a:pt x="447729" y="20360"/>
                    <a:pt x="448052" y="22309"/>
                    <a:pt x="448637" y="24115"/>
                  </a:cubicBezTo>
                  <a:cubicBezTo>
                    <a:pt x="448002" y="24095"/>
                    <a:pt x="447356" y="24074"/>
                    <a:pt x="446731" y="24064"/>
                  </a:cubicBezTo>
                  <a:cubicBezTo>
                    <a:pt x="447326" y="22248"/>
                    <a:pt x="447740" y="20360"/>
                    <a:pt x="447740" y="18341"/>
                  </a:cubicBezTo>
                  <a:cubicBezTo>
                    <a:pt x="447740" y="8253"/>
                    <a:pt x="439885" y="64"/>
                    <a:pt x="430196" y="64"/>
                  </a:cubicBezTo>
                  <a:cubicBezTo>
                    <a:pt x="420506" y="64"/>
                    <a:pt x="412652" y="8253"/>
                    <a:pt x="412652" y="18341"/>
                  </a:cubicBezTo>
                  <a:cubicBezTo>
                    <a:pt x="412652" y="20543"/>
                    <a:pt x="413085" y="22613"/>
                    <a:pt x="413771" y="24561"/>
                  </a:cubicBezTo>
                  <a:cubicBezTo>
                    <a:pt x="412984" y="24612"/>
                    <a:pt x="412218" y="24704"/>
                    <a:pt x="411452" y="24754"/>
                  </a:cubicBezTo>
                  <a:cubicBezTo>
                    <a:pt x="412168" y="22755"/>
                    <a:pt x="412652" y="20624"/>
                    <a:pt x="412652" y="18341"/>
                  </a:cubicBezTo>
                  <a:cubicBezTo>
                    <a:pt x="412652" y="8253"/>
                    <a:pt x="405069" y="64"/>
                    <a:pt x="395713" y="64"/>
                  </a:cubicBezTo>
                  <a:cubicBezTo>
                    <a:pt x="387122" y="64"/>
                    <a:pt x="380104" y="6985"/>
                    <a:pt x="379005" y="15925"/>
                  </a:cubicBezTo>
                  <a:cubicBezTo>
                    <a:pt x="376112" y="10131"/>
                    <a:pt x="370627" y="6163"/>
                    <a:pt x="364254" y="6163"/>
                  </a:cubicBezTo>
                  <a:cubicBezTo>
                    <a:pt x="354898" y="6163"/>
                    <a:pt x="347305" y="14616"/>
                    <a:pt x="347305" y="25038"/>
                  </a:cubicBezTo>
                  <a:cubicBezTo>
                    <a:pt x="347305" y="28316"/>
                    <a:pt x="348263" y="31259"/>
                    <a:pt x="349584" y="33938"/>
                  </a:cubicBezTo>
                  <a:cubicBezTo>
                    <a:pt x="347184" y="34507"/>
                    <a:pt x="344785" y="35116"/>
                    <a:pt x="342385" y="35724"/>
                  </a:cubicBezTo>
                  <a:cubicBezTo>
                    <a:pt x="342425" y="35420"/>
                    <a:pt x="342476" y="35095"/>
                    <a:pt x="342476" y="34781"/>
                  </a:cubicBezTo>
                  <a:cubicBezTo>
                    <a:pt x="342476" y="24358"/>
                    <a:pt x="334893" y="15905"/>
                    <a:pt x="325537" y="15905"/>
                  </a:cubicBezTo>
                  <a:cubicBezTo>
                    <a:pt x="316180" y="15905"/>
                    <a:pt x="308588" y="24358"/>
                    <a:pt x="308588" y="34781"/>
                  </a:cubicBezTo>
                  <a:cubicBezTo>
                    <a:pt x="308588" y="38556"/>
                    <a:pt x="309777" y="41935"/>
                    <a:pt x="311512" y="44878"/>
                  </a:cubicBezTo>
                  <a:cubicBezTo>
                    <a:pt x="310493" y="45223"/>
                    <a:pt x="309495" y="45619"/>
                    <a:pt x="308487" y="45974"/>
                  </a:cubicBezTo>
                  <a:cubicBezTo>
                    <a:pt x="308497" y="45680"/>
                    <a:pt x="308588" y="45426"/>
                    <a:pt x="308588" y="45122"/>
                  </a:cubicBezTo>
                  <a:cubicBezTo>
                    <a:pt x="308588" y="34354"/>
                    <a:pt x="300743" y="25637"/>
                    <a:pt x="291054" y="25637"/>
                  </a:cubicBezTo>
                  <a:cubicBezTo>
                    <a:pt x="281364" y="25637"/>
                    <a:pt x="273510" y="34354"/>
                    <a:pt x="273510" y="45122"/>
                  </a:cubicBezTo>
                  <a:cubicBezTo>
                    <a:pt x="273510" y="46045"/>
                    <a:pt x="273641" y="46928"/>
                    <a:pt x="273752" y="47811"/>
                  </a:cubicBezTo>
                  <a:cubicBezTo>
                    <a:pt x="270555" y="43254"/>
                    <a:pt x="265413" y="40251"/>
                    <a:pt x="259585" y="40251"/>
                  </a:cubicBezTo>
                  <a:cubicBezTo>
                    <a:pt x="249896" y="40251"/>
                    <a:pt x="242041" y="48440"/>
                    <a:pt x="242041" y="58527"/>
                  </a:cubicBezTo>
                  <a:cubicBezTo>
                    <a:pt x="242041" y="64373"/>
                    <a:pt x="244754" y="69498"/>
                    <a:pt x="248857" y="72847"/>
                  </a:cubicBezTo>
                  <a:cubicBezTo>
                    <a:pt x="247778" y="73455"/>
                    <a:pt x="246669" y="74024"/>
                    <a:pt x="245590" y="74643"/>
                  </a:cubicBezTo>
                  <a:cubicBezTo>
                    <a:pt x="245147" y="64322"/>
                    <a:pt x="237534" y="56092"/>
                    <a:pt x="228137" y="56092"/>
                  </a:cubicBezTo>
                  <a:cubicBezTo>
                    <a:pt x="218448" y="56092"/>
                    <a:pt x="210603" y="64809"/>
                    <a:pt x="210603" y="75576"/>
                  </a:cubicBezTo>
                  <a:cubicBezTo>
                    <a:pt x="210603" y="82254"/>
                    <a:pt x="213658" y="88120"/>
                    <a:pt x="218266" y="91631"/>
                  </a:cubicBezTo>
                  <a:cubicBezTo>
                    <a:pt x="218055" y="91773"/>
                    <a:pt x="217843" y="91915"/>
                    <a:pt x="217631" y="92057"/>
                  </a:cubicBezTo>
                  <a:cubicBezTo>
                    <a:pt x="216955" y="92250"/>
                    <a:pt x="216280" y="92433"/>
                    <a:pt x="215625" y="92686"/>
                  </a:cubicBezTo>
                  <a:cubicBezTo>
                    <a:pt x="213316" y="85583"/>
                    <a:pt x="207095" y="80458"/>
                    <a:pt x="199714" y="80458"/>
                  </a:cubicBezTo>
                  <a:cubicBezTo>
                    <a:pt x="190347" y="80458"/>
                    <a:pt x="182765" y="88637"/>
                    <a:pt x="182765" y="98724"/>
                  </a:cubicBezTo>
                  <a:cubicBezTo>
                    <a:pt x="182765" y="104570"/>
                    <a:pt x="185356" y="109715"/>
                    <a:pt x="189309" y="113054"/>
                  </a:cubicBezTo>
                  <a:cubicBezTo>
                    <a:pt x="188865" y="113409"/>
                    <a:pt x="188431" y="113795"/>
                    <a:pt x="187988" y="114160"/>
                  </a:cubicBezTo>
                  <a:cubicBezTo>
                    <a:pt x="185810" y="106660"/>
                    <a:pt x="179186" y="101150"/>
                    <a:pt x="171271" y="101150"/>
                  </a:cubicBezTo>
                  <a:cubicBezTo>
                    <a:pt x="161581" y="101150"/>
                    <a:pt x="153727" y="109339"/>
                    <a:pt x="153727" y="119427"/>
                  </a:cubicBezTo>
                  <a:cubicBezTo>
                    <a:pt x="153727" y="126632"/>
                    <a:pt x="157770" y="132802"/>
                    <a:pt x="163598" y="135776"/>
                  </a:cubicBezTo>
                  <a:cubicBezTo>
                    <a:pt x="162620" y="136719"/>
                    <a:pt x="161601" y="137612"/>
                    <a:pt x="160623" y="138556"/>
                  </a:cubicBezTo>
                  <a:cubicBezTo>
                    <a:pt x="157296" y="134345"/>
                    <a:pt x="152224" y="131584"/>
                    <a:pt x="146467" y="131584"/>
                  </a:cubicBezTo>
                  <a:cubicBezTo>
                    <a:pt x="136445" y="131584"/>
                    <a:pt x="128328" y="139774"/>
                    <a:pt x="128328" y="149861"/>
                  </a:cubicBezTo>
                  <a:cubicBezTo>
                    <a:pt x="128328" y="156041"/>
                    <a:pt x="131444" y="161400"/>
                    <a:pt x="136112" y="164688"/>
                  </a:cubicBezTo>
                  <a:cubicBezTo>
                    <a:pt x="135154" y="165784"/>
                    <a:pt x="134156" y="166839"/>
                    <a:pt x="133208" y="167955"/>
                  </a:cubicBezTo>
                  <a:cubicBezTo>
                    <a:pt x="130183" y="162262"/>
                    <a:pt x="124567" y="158386"/>
                    <a:pt x="118034" y="158386"/>
                  </a:cubicBezTo>
                  <a:cubicBezTo>
                    <a:pt x="108344" y="158386"/>
                    <a:pt x="100490" y="166839"/>
                    <a:pt x="100490" y="177261"/>
                  </a:cubicBezTo>
                  <a:cubicBezTo>
                    <a:pt x="100490" y="184680"/>
                    <a:pt x="104503" y="191032"/>
                    <a:pt x="110310" y="194117"/>
                  </a:cubicBezTo>
                  <a:cubicBezTo>
                    <a:pt x="110068" y="194605"/>
                    <a:pt x="109806" y="195071"/>
                    <a:pt x="109594" y="195569"/>
                  </a:cubicBezTo>
                  <a:cubicBezTo>
                    <a:pt x="106378" y="191489"/>
                    <a:pt x="101629" y="188830"/>
                    <a:pt x="96265" y="188830"/>
                  </a:cubicBezTo>
                  <a:cubicBezTo>
                    <a:pt x="86575" y="188830"/>
                    <a:pt x="78731" y="197284"/>
                    <a:pt x="78731" y="207706"/>
                  </a:cubicBezTo>
                  <a:cubicBezTo>
                    <a:pt x="78731" y="212760"/>
                    <a:pt x="80606" y="217326"/>
                    <a:pt x="83601" y="220706"/>
                  </a:cubicBezTo>
                  <a:cubicBezTo>
                    <a:pt x="81544" y="219792"/>
                    <a:pt x="79276" y="219265"/>
                    <a:pt x="76906" y="219265"/>
                  </a:cubicBezTo>
                  <a:cubicBezTo>
                    <a:pt x="67217" y="219265"/>
                    <a:pt x="59372" y="227718"/>
                    <a:pt x="59372" y="238140"/>
                  </a:cubicBezTo>
                  <a:cubicBezTo>
                    <a:pt x="59372" y="247751"/>
                    <a:pt x="66067" y="255605"/>
                    <a:pt x="74708" y="256772"/>
                  </a:cubicBezTo>
                  <a:cubicBezTo>
                    <a:pt x="74164" y="257858"/>
                    <a:pt x="73659" y="258985"/>
                    <a:pt x="73135" y="260071"/>
                  </a:cubicBezTo>
                  <a:cubicBezTo>
                    <a:pt x="72218" y="260649"/>
                    <a:pt x="71330" y="261268"/>
                    <a:pt x="70514" y="261978"/>
                  </a:cubicBezTo>
                  <a:cubicBezTo>
                    <a:pt x="67247" y="258934"/>
                    <a:pt x="62921" y="257016"/>
                    <a:pt x="58132" y="257016"/>
                  </a:cubicBezTo>
                  <a:cubicBezTo>
                    <a:pt x="48110" y="257016"/>
                    <a:pt x="39983" y="265195"/>
                    <a:pt x="39983" y="275283"/>
                  </a:cubicBezTo>
                  <a:cubicBezTo>
                    <a:pt x="39983" y="285370"/>
                    <a:pt x="48110" y="293560"/>
                    <a:pt x="58132" y="293560"/>
                  </a:cubicBezTo>
                  <a:cubicBezTo>
                    <a:pt x="58182" y="293560"/>
                    <a:pt x="58233" y="293539"/>
                    <a:pt x="58293" y="293539"/>
                  </a:cubicBezTo>
                  <a:cubicBezTo>
                    <a:pt x="57719" y="294980"/>
                    <a:pt x="57245" y="296452"/>
                    <a:pt x="56690" y="297903"/>
                  </a:cubicBezTo>
                  <a:cubicBezTo>
                    <a:pt x="53625" y="295214"/>
                    <a:pt x="49733" y="293560"/>
                    <a:pt x="45428" y="293560"/>
                  </a:cubicBezTo>
                  <a:cubicBezTo>
                    <a:pt x="35738" y="293560"/>
                    <a:pt x="27884" y="301739"/>
                    <a:pt x="27884" y="311826"/>
                  </a:cubicBezTo>
                  <a:cubicBezTo>
                    <a:pt x="27884" y="321914"/>
                    <a:pt x="35738" y="330093"/>
                    <a:pt x="45428" y="330093"/>
                  </a:cubicBezTo>
                  <a:cubicBezTo>
                    <a:pt x="45539" y="330093"/>
                    <a:pt x="45640" y="330063"/>
                    <a:pt x="45740" y="330063"/>
                  </a:cubicBezTo>
                  <a:cubicBezTo>
                    <a:pt x="45468" y="330976"/>
                    <a:pt x="45145" y="331879"/>
                    <a:pt x="44873" y="332803"/>
                  </a:cubicBezTo>
                  <a:cubicBezTo>
                    <a:pt x="42373" y="331098"/>
                    <a:pt x="39469" y="330093"/>
                    <a:pt x="36343" y="330093"/>
                  </a:cubicBezTo>
                  <a:cubicBezTo>
                    <a:pt x="26986" y="330093"/>
                    <a:pt x="19404" y="338810"/>
                    <a:pt x="19404" y="349578"/>
                  </a:cubicBezTo>
                  <a:cubicBezTo>
                    <a:pt x="19404" y="356600"/>
                    <a:pt x="22661" y="362699"/>
                    <a:pt x="27501" y="366129"/>
                  </a:cubicBezTo>
                  <a:cubicBezTo>
                    <a:pt x="26079" y="365693"/>
                    <a:pt x="24607" y="365399"/>
                    <a:pt x="23044" y="365399"/>
                  </a:cubicBezTo>
                  <a:cubicBezTo>
                    <a:pt x="13687" y="365399"/>
                    <a:pt x="6095" y="373588"/>
                    <a:pt x="6095" y="383676"/>
                  </a:cubicBezTo>
                  <a:cubicBezTo>
                    <a:pt x="6095" y="393763"/>
                    <a:pt x="13687" y="401942"/>
                    <a:pt x="23044" y="401942"/>
                  </a:cubicBezTo>
                  <a:cubicBezTo>
                    <a:pt x="25151" y="401942"/>
                    <a:pt x="27148" y="401476"/>
                    <a:pt x="29013" y="400725"/>
                  </a:cubicBezTo>
                  <a:cubicBezTo>
                    <a:pt x="27874" y="402592"/>
                    <a:pt x="27047" y="404682"/>
                    <a:pt x="26432" y="406895"/>
                  </a:cubicBezTo>
                  <a:cubicBezTo>
                    <a:pt x="24446" y="406073"/>
                    <a:pt x="22288" y="405586"/>
                    <a:pt x="20019" y="405586"/>
                  </a:cubicBezTo>
                  <a:cubicBezTo>
                    <a:pt x="10330" y="405586"/>
                    <a:pt x="2475" y="413775"/>
                    <a:pt x="2475" y="423862"/>
                  </a:cubicBezTo>
                  <a:cubicBezTo>
                    <a:pt x="2475" y="433950"/>
                    <a:pt x="10330" y="442129"/>
                    <a:pt x="20019" y="442129"/>
                  </a:cubicBezTo>
                  <a:cubicBezTo>
                    <a:pt x="22449" y="442129"/>
                    <a:pt x="24677" y="441470"/>
                    <a:pt x="26775" y="440536"/>
                  </a:cubicBezTo>
                  <a:cubicBezTo>
                    <a:pt x="26684" y="442221"/>
                    <a:pt x="26644" y="443915"/>
                    <a:pt x="26573" y="445600"/>
                  </a:cubicBezTo>
                  <a:cubicBezTo>
                    <a:pt x="23841" y="443469"/>
                    <a:pt x="20564" y="442129"/>
                    <a:pt x="16984" y="442129"/>
                  </a:cubicBezTo>
                  <a:cubicBezTo>
                    <a:pt x="7628" y="442129"/>
                    <a:pt x="45" y="450583"/>
                    <a:pt x="45" y="461005"/>
                  </a:cubicBezTo>
                  <a:cubicBezTo>
                    <a:pt x="45" y="471417"/>
                    <a:pt x="7628" y="479870"/>
                    <a:pt x="16984" y="479870"/>
                  </a:cubicBezTo>
                  <a:cubicBezTo>
                    <a:pt x="20513" y="479870"/>
                    <a:pt x="23699" y="478561"/>
                    <a:pt x="26402" y="476491"/>
                  </a:cubicBezTo>
                  <a:cubicBezTo>
                    <a:pt x="26482" y="479657"/>
                    <a:pt x="26492" y="482823"/>
                    <a:pt x="26623" y="485980"/>
                  </a:cubicBezTo>
                  <a:cubicBezTo>
                    <a:pt x="23891" y="483737"/>
                    <a:pt x="20604" y="482316"/>
                    <a:pt x="16984" y="482316"/>
                  </a:cubicBezTo>
                  <a:cubicBezTo>
                    <a:pt x="7628" y="482316"/>
                    <a:pt x="45" y="491033"/>
                    <a:pt x="45" y="501801"/>
                  </a:cubicBezTo>
                  <a:cubicBezTo>
                    <a:pt x="45" y="512568"/>
                    <a:pt x="7628" y="521285"/>
                    <a:pt x="16984" y="521285"/>
                  </a:cubicBezTo>
                  <a:cubicBezTo>
                    <a:pt x="21350" y="521285"/>
                    <a:pt x="25272" y="519347"/>
                    <a:pt x="28277" y="516231"/>
                  </a:cubicBezTo>
                  <a:cubicBezTo>
                    <a:pt x="28519" y="516688"/>
                    <a:pt x="28882" y="517053"/>
                    <a:pt x="29144" y="517500"/>
                  </a:cubicBezTo>
                  <a:cubicBezTo>
                    <a:pt x="29447" y="520240"/>
                    <a:pt x="29769" y="522970"/>
                    <a:pt x="30122" y="525700"/>
                  </a:cubicBezTo>
                  <a:cubicBezTo>
                    <a:pt x="27944" y="524553"/>
                    <a:pt x="25615" y="523731"/>
                    <a:pt x="23044" y="523731"/>
                  </a:cubicBezTo>
                  <a:cubicBezTo>
                    <a:pt x="13687" y="523731"/>
                    <a:pt x="6095" y="532174"/>
                    <a:pt x="6095" y="542596"/>
                  </a:cubicBezTo>
                  <a:cubicBezTo>
                    <a:pt x="6095" y="553019"/>
                    <a:pt x="13687" y="561472"/>
                    <a:pt x="23044" y="561472"/>
                  </a:cubicBezTo>
                  <a:cubicBezTo>
                    <a:pt x="26523" y="561472"/>
                    <a:pt x="29739" y="560295"/>
                    <a:pt x="32431" y="558296"/>
                  </a:cubicBezTo>
                  <a:cubicBezTo>
                    <a:pt x="32744" y="559392"/>
                    <a:pt x="33107" y="560467"/>
                    <a:pt x="33581" y="561492"/>
                  </a:cubicBezTo>
                  <a:cubicBezTo>
                    <a:pt x="33490" y="561492"/>
                    <a:pt x="33419" y="561462"/>
                    <a:pt x="33339" y="561462"/>
                  </a:cubicBezTo>
                  <a:cubicBezTo>
                    <a:pt x="23649" y="561462"/>
                    <a:pt x="15795" y="569641"/>
                    <a:pt x="15795" y="579729"/>
                  </a:cubicBezTo>
                  <a:cubicBezTo>
                    <a:pt x="15795" y="589816"/>
                    <a:pt x="23649" y="598005"/>
                    <a:pt x="33339" y="598005"/>
                  </a:cubicBezTo>
                  <a:cubicBezTo>
                    <a:pt x="34841" y="598005"/>
                    <a:pt x="36283" y="597752"/>
                    <a:pt x="37684" y="597366"/>
                  </a:cubicBezTo>
                  <a:cubicBezTo>
                    <a:pt x="37714" y="597843"/>
                    <a:pt x="37765" y="598300"/>
                    <a:pt x="37815" y="598767"/>
                  </a:cubicBezTo>
                  <a:cubicBezTo>
                    <a:pt x="30697" y="600938"/>
                    <a:pt x="25464" y="607910"/>
                    <a:pt x="25464" y="616272"/>
                  </a:cubicBezTo>
                  <a:cubicBezTo>
                    <a:pt x="25464" y="626360"/>
                    <a:pt x="33056" y="634539"/>
                    <a:pt x="42413" y="634539"/>
                  </a:cubicBezTo>
                  <a:cubicBezTo>
                    <a:pt x="47626" y="634539"/>
                    <a:pt x="52244" y="631961"/>
                    <a:pt x="55319" y="627963"/>
                  </a:cubicBezTo>
                  <a:cubicBezTo>
                    <a:pt x="55863" y="629414"/>
                    <a:pt x="56368" y="630865"/>
                    <a:pt x="56912" y="632306"/>
                  </a:cubicBezTo>
                  <a:cubicBezTo>
                    <a:pt x="56317" y="632205"/>
                    <a:pt x="55722" y="632103"/>
                    <a:pt x="55107" y="632103"/>
                  </a:cubicBezTo>
                  <a:cubicBezTo>
                    <a:pt x="45418" y="632103"/>
                    <a:pt x="37573" y="640557"/>
                    <a:pt x="37573" y="650979"/>
                  </a:cubicBezTo>
                  <a:cubicBezTo>
                    <a:pt x="37573" y="661391"/>
                    <a:pt x="45418" y="669845"/>
                    <a:pt x="55107" y="669845"/>
                  </a:cubicBezTo>
                  <a:cubicBezTo>
                    <a:pt x="55732" y="669845"/>
                    <a:pt x="56327" y="669713"/>
                    <a:pt x="56932" y="669642"/>
                  </a:cubicBezTo>
                  <a:cubicBezTo>
                    <a:pt x="53262" y="673224"/>
                    <a:pt x="50872" y="678491"/>
                    <a:pt x="50872" y="684458"/>
                  </a:cubicBezTo>
                  <a:cubicBezTo>
                    <a:pt x="50872" y="695225"/>
                    <a:pt x="58465" y="703942"/>
                    <a:pt x="67822" y="703942"/>
                  </a:cubicBezTo>
                  <a:cubicBezTo>
                    <a:pt x="74224" y="703942"/>
                    <a:pt x="79729" y="699822"/>
                    <a:pt x="82603" y="693794"/>
                  </a:cubicBezTo>
                  <a:cubicBezTo>
                    <a:pt x="83420" y="694708"/>
                    <a:pt x="84277" y="695570"/>
                    <a:pt x="85224" y="696311"/>
                  </a:cubicBezTo>
                  <a:cubicBezTo>
                    <a:pt x="77975" y="698716"/>
                    <a:pt x="72651" y="706074"/>
                    <a:pt x="72651" y="714903"/>
                  </a:cubicBezTo>
                  <a:cubicBezTo>
                    <a:pt x="72651" y="725670"/>
                    <a:pt x="80496" y="734387"/>
                    <a:pt x="90185" y="734387"/>
                  </a:cubicBezTo>
                  <a:cubicBezTo>
                    <a:pt x="95761" y="734387"/>
                    <a:pt x="100671" y="731454"/>
                    <a:pt x="103877" y="726959"/>
                  </a:cubicBezTo>
                  <a:cubicBezTo>
                    <a:pt x="105864" y="730165"/>
                    <a:pt x="108657" y="732713"/>
                    <a:pt x="111903" y="734448"/>
                  </a:cubicBezTo>
                  <a:cubicBezTo>
                    <a:pt x="111712" y="734438"/>
                    <a:pt x="111550" y="734387"/>
                    <a:pt x="111359" y="734387"/>
                  </a:cubicBezTo>
                  <a:cubicBezTo>
                    <a:pt x="102002" y="734387"/>
                    <a:pt x="94420" y="742567"/>
                    <a:pt x="94420" y="752654"/>
                  </a:cubicBezTo>
                  <a:cubicBezTo>
                    <a:pt x="94420" y="762741"/>
                    <a:pt x="102002" y="770921"/>
                    <a:pt x="111359" y="770921"/>
                  </a:cubicBezTo>
                  <a:cubicBezTo>
                    <a:pt x="119163" y="770921"/>
                    <a:pt x="125676" y="765197"/>
                    <a:pt x="127632" y="757444"/>
                  </a:cubicBezTo>
                  <a:cubicBezTo>
                    <a:pt x="128379" y="759291"/>
                    <a:pt x="129387" y="760955"/>
                    <a:pt x="130526" y="762498"/>
                  </a:cubicBezTo>
                  <a:cubicBezTo>
                    <a:pt x="124265" y="765187"/>
                    <a:pt x="119828" y="771743"/>
                    <a:pt x="119828" y="779445"/>
                  </a:cubicBezTo>
                  <a:cubicBezTo>
                    <a:pt x="119828" y="789532"/>
                    <a:pt x="127411" y="797722"/>
                    <a:pt x="136767" y="797722"/>
                  </a:cubicBezTo>
                  <a:cubicBezTo>
                    <a:pt x="144834" y="797722"/>
                    <a:pt x="151539" y="791633"/>
                    <a:pt x="153253" y="783504"/>
                  </a:cubicBezTo>
                  <a:cubicBezTo>
                    <a:pt x="153737" y="783991"/>
                    <a:pt x="154211" y="784489"/>
                    <a:pt x="154684" y="784966"/>
                  </a:cubicBezTo>
                  <a:cubicBezTo>
                    <a:pt x="155007" y="786072"/>
                    <a:pt x="155320" y="787188"/>
                    <a:pt x="155794" y="788223"/>
                  </a:cubicBezTo>
                  <a:cubicBezTo>
                    <a:pt x="149623" y="791115"/>
                    <a:pt x="145247" y="798077"/>
                    <a:pt x="145247" y="806236"/>
                  </a:cubicBezTo>
                  <a:cubicBezTo>
                    <a:pt x="145247" y="817004"/>
                    <a:pt x="152829" y="825721"/>
                    <a:pt x="162186" y="825721"/>
                  </a:cubicBezTo>
                  <a:cubicBezTo>
                    <a:pt x="171069" y="825721"/>
                    <a:pt x="178278" y="817826"/>
                    <a:pt x="178984" y="807809"/>
                  </a:cubicBezTo>
                  <a:cubicBezTo>
                    <a:pt x="181868" y="810316"/>
                    <a:pt x="184781" y="812762"/>
                    <a:pt x="187726" y="815187"/>
                  </a:cubicBezTo>
                  <a:cubicBezTo>
                    <a:pt x="179438" y="816679"/>
                    <a:pt x="173075" y="824290"/>
                    <a:pt x="173075" y="833636"/>
                  </a:cubicBezTo>
                  <a:cubicBezTo>
                    <a:pt x="173075" y="844048"/>
                    <a:pt x="180930" y="852502"/>
                    <a:pt x="190619" y="852502"/>
                  </a:cubicBezTo>
                  <a:cubicBezTo>
                    <a:pt x="195852" y="852502"/>
                    <a:pt x="200490" y="849995"/>
                    <a:pt x="203707" y="846088"/>
                  </a:cubicBezTo>
                  <a:cubicBezTo>
                    <a:pt x="202709" y="848412"/>
                    <a:pt x="202114" y="850980"/>
                    <a:pt x="202114" y="853720"/>
                  </a:cubicBezTo>
                  <a:cubicBezTo>
                    <a:pt x="202114" y="863807"/>
                    <a:pt x="209706" y="871997"/>
                    <a:pt x="219063" y="871997"/>
                  </a:cubicBezTo>
                  <a:cubicBezTo>
                    <a:pt x="227552" y="871997"/>
                    <a:pt x="234510" y="865238"/>
                    <a:pt x="235740" y="856460"/>
                  </a:cubicBezTo>
                  <a:cubicBezTo>
                    <a:pt x="236708" y="856957"/>
                    <a:pt x="237726" y="857322"/>
                    <a:pt x="238775" y="857647"/>
                  </a:cubicBezTo>
                  <a:cubicBezTo>
                    <a:pt x="235588" y="860965"/>
                    <a:pt x="233572" y="865613"/>
                    <a:pt x="233572" y="870769"/>
                  </a:cubicBezTo>
                  <a:cubicBezTo>
                    <a:pt x="233572" y="880856"/>
                    <a:pt x="241154" y="889046"/>
                    <a:pt x="250511" y="889046"/>
                  </a:cubicBezTo>
                  <a:cubicBezTo>
                    <a:pt x="254806" y="889046"/>
                    <a:pt x="258678" y="887259"/>
                    <a:pt x="261662" y="884428"/>
                  </a:cubicBezTo>
                  <a:cubicBezTo>
                    <a:pt x="261531" y="885341"/>
                    <a:pt x="261400" y="886265"/>
                    <a:pt x="261400" y="887219"/>
                  </a:cubicBezTo>
                  <a:cubicBezTo>
                    <a:pt x="261400" y="897631"/>
                    <a:pt x="269255" y="906084"/>
                    <a:pt x="278944" y="906084"/>
                  </a:cubicBezTo>
                  <a:cubicBezTo>
                    <a:pt x="288634" y="906084"/>
                    <a:pt x="296488" y="897631"/>
                    <a:pt x="296488" y="887219"/>
                  </a:cubicBezTo>
                  <a:cubicBezTo>
                    <a:pt x="296488" y="883951"/>
                    <a:pt x="295581" y="880978"/>
                    <a:pt x="294230" y="878299"/>
                  </a:cubicBezTo>
                  <a:cubicBezTo>
                    <a:pt x="297386" y="879557"/>
                    <a:pt x="300582" y="880683"/>
                    <a:pt x="303768" y="881871"/>
                  </a:cubicBezTo>
                  <a:cubicBezTo>
                    <a:pt x="299422" y="885382"/>
                    <a:pt x="296478" y="890994"/>
                    <a:pt x="296478" y="897570"/>
                  </a:cubicBezTo>
                  <a:cubicBezTo>
                    <a:pt x="296478" y="908337"/>
                    <a:pt x="304060" y="917055"/>
                    <a:pt x="313417" y="917055"/>
                  </a:cubicBezTo>
                  <a:cubicBezTo>
                    <a:pt x="319648" y="917055"/>
                    <a:pt x="325043" y="913127"/>
                    <a:pt x="327977" y="907363"/>
                  </a:cubicBezTo>
                  <a:cubicBezTo>
                    <a:pt x="327977" y="907556"/>
                    <a:pt x="327926" y="907728"/>
                    <a:pt x="327926" y="907921"/>
                  </a:cubicBezTo>
                  <a:cubicBezTo>
                    <a:pt x="327926" y="918343"/>
                    <a:pt x="335519" y="926797"/>
                    <a:pt x="344875" y="926797"/>
                  </a:cubicBezTo>
                  <a:cubicBezTo>
                    <a:pt x="354232" y="926797"/>
                    <a:pt x="361824" y="918343"/>
                    <a:pt x="361824" y="907921"/>
                  </a:cubicBezTo>
                  <a:cubicBezTo>
                    <a:pt x="361824" y="906531"/>
                    <a:pt x="361663" y="905181"/>
                    <a:pt x="361411" y="903872"/>
                  </a:cubicBezTo>
                  <a:cubicBezTo>
                    <a:pt x="362389" y="904379"/>
                    <a:pt x="363407" y="904765"/>
                    <a:pt x="364466" y="905100"/>
                  </a:cubicBezTo>
                  <a:cubicBezTo>
                    <a:pt x="362823" y="907881"/>
                    <a:pt x="361824" y="911118"/>
                    <a:pt x="361824" y="914619"/>
                  </a:cubicBezTo>
                  <a:cubicBezTo>
                    <a:pt x="361824" y="924706"/>
                    <a:pt x="369669" y="932896"/>
                    <a:pt x="379358" y="932896"/>
                  </a:cubicBezTo>
                  <a:cubicBezTo>
                    <a:pt x="389048" y="932896"/>
                    <a:pt x="396902" y="924706"/>
                    <a:pt x="396902" y="914619"/>
                  </a:cubicBezTo>
                  <a:cubicBezTo>
                    <a:pt x="396902" y="910215"/>
                    <a:pt x="395289" y="906308"/>
                    <a:pt x="392809" y="903162"/>
                  </a:cubicBezTo>
                  <a:cubicBezTo>
                    <a:pt x="393444" y="903233"/>
                    <a:pt x="394079" y="903344"/>
                    <a:pt x="394714" y="903415"/>
                  </a:cubicBezTo>
                  <a:cubicBezTo>
                    <a:pt x="396287" y="905800"/>
                    <a:pt x="398173" y="907952"/>
                    <a:pt x="400492" y="909575"/>
                  </a:cubicBezTo>
                  <a:cubicBezTo>
                    <a:pt x="398274" y="912671"/>
                    <a:pt x="396902" y="916496"/>
                    <a:pt x="396902" y="920708"/>
                  </a:cubicBezTo>
                  <a:cubicBezTo>
                    <a:pt x="396902" y="930795"/>
                    <a:pt x="404485" y="938975"/>
                    <a:pt x="413841" y="938975"/>
                  </a:cubicBezTo>
                  <a:cubicBezTo>
                    <a:pt x="423198" y="938975"/>
                    <a:pt x="430790" y="930795"/>
                    <a:pt x="430790" y="920708"/>
                  </a:cubicBezTo>
                  <a:cubicBezTo>
                    <a:pt x="430790" y="915918"/>
                    <a:pt x="429036" y="911595"/>
                    <a:pt x="426243" y="908327"/>
                  </a:cubicBezTo>
                  <a:cubicBezTo>
                    <a:pt x="427251" y="907495"/>
                    <a:pt x="428119" y="906511"/>
                    <a:pt x="428965" y="905516"/>
                  </a:cubicBezTo>
                  <a:cubicBezTo>
                    <a:pt x="431698" y="905577"/>
                    <a:pt x="434420" y="905739"/>
                    <a:pt x="437163" y="905739"/>
                  </a:cubicBezTo>
                  <a:cubicBezTo>
                    <a:pt x="438332" y="905739"/>
                    <a:pt x="439482" y="905648"/>
                    <a:pt x="440661" y="905648"/>
                  </a:cubicBezTo>
                  <a:cubicBezTo>
                    <a:pt x="440974" y="906054"/>
                    <a:pt x="441246" y="906521"/>
                    <a:pt x="441589" y="906896"/>
                  </a:cubicBezTo>
                  <a:cubicBezTo>
                    <a:pt x="437979" y="910245"/>
                    <a:pt x="435630" y="915157"/>
                    <a:pt x="435630" y="920698"/>
                  </a:cubicBezTo>
                  <a:cubicBezTo>
                    <a:pt x="435630" y="930785"/>
                    <a:pt x="443212" y="938964"/>
                    <a:pt x="452569" y="938964"/>
                  </a:cubicBezTo>
                  <a:cubicBezTo>
                    <a:pt x="460303" y="938964"/>
                    <a:pt x="466735" y="933353"/>
                    <a:pt x="468782" y="925731"/>
                  </a:cubicBezTo>
                  <a:cubicBezTo>
                    <a:pt x="471505" y="932094"/>
                    <a:pt x="477272" y="936519"/>
                    <a:pt x="484027" y="936519"/>
                  </a:cubicBezTo>
                  <a:cubicBezTo>
                    <a:pt x="493384" y="936519"/>
                    <a:pt x="500966" y="928065"/>
                    <a:pt x="500966" y="917653"/>
                  </a:cubicBezTo>
                  <a:cubicBezTo>
                    <a:pt x="500966" y="913980"/>
                    <a:pt x="499978" y="910580"/>
                    <a:pt x="498345" y="907688"/>
                  </a:cubicBezTo>
                  <a:cubicBezTo>
                    <a:pt x="501360" y="906805"/>
                    <a:pt x="504052" y="905232"/>
                    <a:pt x="506300" y="903081"/>
                  </a:cubicBezTo>
                  <a:cubicBezTo>
                    <a:pt x="505241" y="905465"/>
                    <a:pt x="504586" y="908124"/>
                    <a:pt x="504586" y="910956"/>
                  </a:cubicBezTo>
                  <a:cubicBezTo>
                    <a:pt x="504586" y="921043"/>
                    <a:pt x="512188" y="929222"/>
                    <a:pt x="521545" y="929222"/>
                  </a:cubicBezTo>
                  <a:cubicBezTo>
                    <a:pt x="530902" y="929222"/>
                    <a:pt x="538484" y="921043"/>
                    <a:pt x="538484" y="910956"/>
                  </a:cubicBezTo>
                  <a:cubicBezTo>
                    <a:pt x="538484" y="907749"/>
                    <a:pt x="537637" y="904775"/>
                    <a:pt x="536296" y="902137"/>
                  </a:cubicBezTo>
                  <a:cubicBezTo>
                    <a:pt x="537143" y="902025"/>
                    <a:pt x="537970" y="901883"/>
                    <a:pt x="538797" y="901650"/>
                  </a:cubicBezTo>
                  <a:cubicBezTo>
                    <a:pt x="538595" y="902695"/>
                    <a:pt x="538484" y="903760"/>
                    <a:pt x="538484" y="904856"/>
                  </a:cubicBezTo>
                  <a:cubicBezTo>
                    <a:pt x="538484" y="914944"/>
                    <a:pt x="546339" y="923123"/>
                    <a:pt x="556028" y="923123"/>
                  </a:cubicBezTo>
                  <a:cubicBezTo>
                    <a:pt x="565405" y="923123"/>
                    <a:pt x="573008" y="915431"/>
                    <a:pt x="573471" y="905780"/>
                  </a:cubicBezTo>
                  <a:cubicBezTo>
                    <a:pt x="576658" y="910367"/>
                    <a:pt x="581719" y="913381"/>
                    <a:pt x="587476" y="913381"/>
                  </a:cubicBezTo>
                  <a:cubicBezTo>
                    <a:pt x="597166" y="913381"/>
                    <a:pt x="605020" y="904927"/>
                    <a:pt x="605020" y="894515"/>
                  </a:cubicBezTo>
                  <a:cubicBezTo>
                    <a:pt x="605020" y="886245"/>
                    <a:pt x="600039" y="879293"/>
                    <a:pt x="593163" y="876746"/>
                  </a:cubicBezTo>
                  <a:cubicBezTo>
                    <a:pt x="593828" y="875264"/>
                    <a:pt x="594383" y="873712"/>
                    <a:pt x="594756" y="872088"/>
                  </a:cubicBezTo>
                  <a:cubicBezTo>
                    <a:pt x="597297" y="870961"/>
                    <a:pt x="599797" y="869764"/>
                    <a:pt x="602318" y="868577"/>
                  </a:cubicBezTo>
                  <a:cubicBezTo>
                    <a:pt x="602338" y="868587"/>
                    <a:pt x="602359" y="868617"/>
                    <a:pt x="602379" y="868627"/>
                  </a:cubicBezTo>
                  <a:cubicBezTo>
                    <a:pt x="601784" y="870464"/>
                    <a:pt x="601391" y="872382"/>
                    <a:pt x="601391" y="874412"/>
                  </a:cubicBezTo>
                  <a:cubicBezTo>
                    <a:pt x="601391" y="884499"/>
                    <a:pt x="609225" y="892679"/>
                    <a:pt x="618935" y="892679"/>
                  </a:cubicBezTo>
                  <a:cubicBezTo>
                    <a:pt x="628624" y="892679"/>
                    <a:pt x="636458" y="884499"/>
                    <a:pt x="636458" y="874412"/>
                  </a:cubicBezTo>
                  <a:cubicBezTo>
                    <a:pt x="636458" y="868851"/>
                    <a:pt x="634038" y="863939"/>
                    <a:pt x="630278" y="860590"/>
                  </a:cubicBezTo>
                  <a:cubicBezTo>
                    <a:pt x="631457" y="858246"/>
                    <a:pt x="632153" y="855597"/>
                    <a:pt x="632486" y="852837"/>
                  </a:cubicBezTo>
                  <a:cubicBezTo>
                    <a:pt x="632778" y="852654"/>
                    <a:pt x="633101" y="852492"/>
                    <a:pt x="633393" y="852319"/>
                  </a:cubicBezTo>
                  <a:cubicBezTo>
                    <a:pt x="633060" y="853740"/>
                    <a:pt x="632839" y="855211"/>
                    <a:pt x="632839" y="856764"/>
                  </a:cubicBezTo>
                  <a:cubicBezTo>
                    <a:pt x="632839" y="867176"/>
                    <a:pt x="640693" y="875630"/>
                    <a:pt x="650383" y="875630"/>
                  </a:cubicBezTo>
                  <a:cubicBezTo>
                    <a:pt x="660072" y="875630"/>
                    <a:pt x="667927" y="867176"/>
                    <a:pt x="667927" y="856764"/>
                  </a:cubicBezTo>
                  <a:cubicBezTo>
                    <a:pt x="667927" y="851852"/>
                    <a:pt x="666132" y="847418"/>
                    <a:pt x="663278" y="844059"/>
                  </a:cubicBezTo>
                  <a:cubicBezTo>
                    <a:pt x="663873" y="843257"/>
                    <a:pt x="664418" y="842425"/>
                    <a:pt x="664912" y="841532"/>
                  </a:cubicBezTo>
                  <a:cubicBezTo>
                    <a:pt x="666858" y="849924"/>
                    <a:pt x="673674" y="856145"/>
                    <a:pt x="681831" y="856145"/>
                  </a:cubicBezTo>
                  <a:cubicBezTo>
                    <a:pt x="691520" y="856145"/>
                    <a:pt x="699375" y="847428"/>
                    <a:pt x="699375" y="836661"/>
                  </a:cubicBezTo>
                  <a:cubicBezTo>
                    <a:pt x="699375" y="831292"/>
                    <a:pt x="697429" y="826421"/>
                    <a:pt x="694253" y="822900"/>
                  </a:cubicBezTo>
                  <a:cubicBezTo>
                    <a:pt x="694646" y="822656"/>
                    <a:pt x="695039" y="822412"/>
                    <a:pt x="695412" y="822159"/>
                  </a:cubicBezTo>
                  <a:cubicBezTo>
                    <a:pt x="698266" y="827872"/>
                    <a:pt x="703801" y="831789"/>
                    <a:pt x="710264" y="831789"/>
                  </a:cubicBezTo>
                  <a:cubicBezTo>
                    <a:pt x="719621" y="831789"/>
                    <a:pt x="727203" y="823610"/>
                    <a:pt x="727203" y="813523"/>
                  </a:cubicBezTo>
                  <a:cubicBezTo>
                    <a:pt x="727203" y="803435"/>
                    <a:pt x="719621" y="795256"/>
                    <a:pt x="710264" y="795256"/>
                  </a:cubicBezTo>
                  <a:cubicBezTo>
                    <a:pt x="709830" y="795256"/>
                    <a:pt x="709417" y="795347"/>
                    <a:pt x="708984" y="795388"/>
                  </a:cubicBezTo>
                  <a:cubicBezTo>
                    <a:pt x="710425" y="794018"/>
                    <a:pt x="711938" y="792719"/>
                    <a:pt x="713360" y="791339"/>
                  </a:cubicBezTo>
                  <a:cubicBezTo>
                    <a:pt x="714327" y="791491"/>
                    <a:pt x="715305" y="791603"/>
                    <a:pt x="716314" y="791603"/>
                  </a:cubicBezTo>
                  <a:cubicBezTo>
                    <a:pt x="718209" y="791603"/>
                    <a:pt x="719994" y="791237"/>
                    <a:pt x="721728" y="790710"/>
                  </a:cubicBezTo>
                  <a:cubicBezTo>
                    <a:pt x="723654" y="798909"/>
                    <a:pt x="730490" y="804998"/>
                    <a:pt x="738708" y="804998"/>
                  </a:cubicBezTo>
                  <a:cubicBezTo>
                    <a:pt x="748397" y="804998"/>
                    <a:pt x="756251" y="796545"/>
                    <a:pt x="756251" y="786123"/>
                  </a:cubicBezTo>
                  <a:cubicBezTo>
                    <a:pt x="756251" y="781586"/>
                    <a:pt x="754699" y="777476"/>
                    <a:pt x="752218" y="774219"/>
                  </a:cubicBezTo>
                  <a:cubicBezTo>
                    <a:pt x="754800" y="775954"/>
                    <a:pt x="757834" y="776989"/>
                    <a:pt x="761101" y="776989"/>
                  </a:cubicBezTo>
                  <a:cubicBezTo>
                    <a:pt x="770458" y="776989"/>
                    <a:pt x="778040" y="768810"/>
                    <a:pt x="778040" y="758722"/>
                  </a:cubicBezTo>
                  <a:cubicBezTo>
                    <a:pt x="778040" y="751801"/>
                    <a:pt x="774441" y="745865"/>
                    <a:pt x="769198" y="742769"/>
                  </a:cubicBezTo>
                  <a:cubicBezTo>
                    <a:pt x="769813" y="741633"/>
                    <a:pt x="770317" y="740435"/>
                    <a:pt x="770750" y="739177"/>
                  </a:cubicBezTo>
                  <a:cubicBezTo>
                    <a:pt x="773957" y="742211"/>
                    <a:pt x="778192" y="744099"/>
                    <a:pt x="782880" y="744099"/>
                  </a:cubicBezTo>
                  <a:cubicBezTo>
                    <a:pt x="792902" y="744099"/>
                    <a:pt x="801019" y="735645"/>
                    <a:pt x="801019" y="725223"/>
                  </a:cubicBezTo>
                  <a:cubicBezTo>
                    <a:pt x="801019" y="718708"/>
                    <a:pt x="797853" y="712974"/>
                    <a:pt x="793023" y="709575"/>
                  </a:cubicBezTo>
                  <a:cubicBezTo>
                    <a:pt x="793164" y="709331"/>
                    <a:pt x="793275" y="709047"/>
                    <a:pt x="793396" y="708803"/>
                  </a:cubicBezTo>
                  <a:cubicBezTo>
                    <a:pt x="796411" y="711787"/>
                    <a:pt x="800313" y="713664"/>
                    <a:pt x="804659" y="713664"/>
                  </a:cubicBezTo>
                  <a:cubicBezTo>
                    <a:pt x="814016" y="713664"/>
                    <a:pt x="821598" y="705211"/>
                    <a:pt x="821598" y="694789"/>
                  </a:cubicBezTo>
                  <a:cubicBezTo>
                    <a:pt x="821598" y="685950"/>
                    <a:pt x="816103" y="678572"/>
                    <a:pt x="808742" y="676532"/>
                  </a:cubicBezTo>
                  <a:cubicBezTo>
                    <a:pt x="810103" y="675680"/>
                    <a:pt x="811364" y="674695"/>
                    <a:pt x="812503" y="673549"/>
                  </a:cubicBezTo>
                  <a:cubicBezTo>
                    <a:pt x="815024" y="675010"/>
                    <a:pt x="817897" y="675913"/>
                    <a:pt x="820993" y="675913"/>
                  </a:cubicBezTo>
                  <a:cubicBezTo>
                    <a:pt x="830682" y="675913"/>
                    <a:pt x="838537" y="667724"/>
                    <a:pt x="838537" y="657636"/>
                  </a:cubicBezTo>
                  <a:cubicBezTo>
                    <a:pt x="838537" y="647549"/>
                    <a:pt x="830682" y="639370"/>
                    <a:pt x="820993" y="639370"/>
                  </a:cubicBezTo>
                  <a:cubicBezTo>
                    <a:pt x="818452" y="639370"/>
                    <a:pt x="816113" y="640029"/>
                    <a:pt x="813945" y="641044"/>
                  </a:cubicBezTo>
                  <a:cubicBezTo>
                    <a:pt x="814953" y="638598"/>
                    <a:pt x="815931" y="636163"/>
                    <a:pt x="816899" y="633687"/>
                  </a:cubicBezTo>
                  <a:cubicBezTo>
                    <a:pt x="818805" y="633128"/>
                    <a:pt x="820620" y="632357"/>
                    <a:pt x="822273" y="631332"/>
                  </a:cubicBezTo>
                  <a:cubicBezTo>
                    <a:pt x="825349" y="636193"/>
                    <a:pt x="830390" y="639370"/>
                    <a:pt x="836117" y="639370"/>
                  </a:cubicBezTo>
                  <a:cubicBezTo>
                    <a:pt x="845474" y="639370"/>
                    <a:pt x="853056" y="630916"/>
                    <a:pt x="853056" y="620504"/>
                  </a:cubicBezTo>
                  <a:cubicBezTo>
                    <a:pt x="853056" y="610082"/>
                    <a:pt x="845474" y="601628"/>
                    <a:pt x="836117" y="601628"/>
                  </a:cubicBezTo>
                  <a:cubicBezTo>
                    <a:pt x="833868" y="601628"/>
                    <a:pt x="831761" y="602146"/>
                    <a:pt x="829795" y="603019"/>
                  </a:cubicBezTo>
                  <a:cubicBezTo>
                    <a:pt x="829362" y="602207"/>
                    <a:pt x="828716" y="601537"/>
                    <a:pt x="828182" y="600776"/>
                  </a:cubicBezTo>
                  <a:cubicBezTo>
                    <a:pt x="829523" y="596351"/>
                    <a:pt x="830763" y="591876"/>
                    <a:pt x="831983" y="587390"/>
                  </a:cubicBezTo>
                  <a:cubicBezTo>
                    <a:pt x="832598" y="587198"/>
                    <a:pt x="833223" y="587056"/>
                    <a:pt x="833818" y="586802"/>
                  </a:cubicBezTo>
                  <a:cubicBezTo>
                    <a:pt x="836399" y="593358"/>
                    <a:pt x="842409" y="597985"/>
                    <a:pt x="849436" y="597985"/>
                  </a:cubicBezTo>
                  <a:cubicBezTo>
                    <a:pt x="858793" y="597985"/>
                    <a:pt x="866375" y="589796"/>
                    <a:pt x="866375" y="579708"/>
                  </a:cubicBezTo>
                  <a:cubicBezTo>
                    <a:pt x="866375" y="569621"/>
                    <a:pt x="858793" y="561442"/>
                    <a:pt x="849436" y="561442"/>
                  </a:cubicBezTo>
                  <a:cubicBezTo>
                    <a:pt x="848468" y="561442"/>
                    <a:pt x="847561" y="561584"/>
                    <a:pt x="846664" y="561746"/>
                  </a:cubicBezTo>
                  <a:cubicBezTo>
                    <a:pt x="845877" y="556844"/>
                    <a:pt x="843669" y="552531"/>
                    <a:pt x="840594" y="549274"/>
                  </a:cubicBezTo>
                  <a:cubicBezTo>
                    <a:pt x="840634" y="548969"/>
                    <a:pt x="840695" y="548655"/>
                    <a:pt x="840735" y="548350"/>
                  </a:cubicBezTo>
                  <a:cubicBezTo>
                    <a:pt x="843629" y="553962"/>
                    <a:pt x="849104" y="557788"/>
                    <a:pt x="855486" y="557788"/>
                  </a:cubicBezTo>
                  <a:cubicBezTo>
                    <a:pt x="864843" y="557788"/>
                    <a:pt x="872425" y="549609"/>
                    <a:pt x="872425" y="539521"/>
                  </a:cubicBezTo>
                  <a:cubicBezTo>
                    <a:pt x="872425" y="529546"/>
                    <a:pt x="865004" y="521468"/>
                    <a:pt x="855788" y="521285"/>
                  </a:cubicBezTo>
                  <a:cubicBezTo>
                    <a:pt x="856323" y="519337"/>
                    <a:pt x="856696" y="517307"/>
                    <a:pt x="856696" y="515166"/>
                  </a:cubicBezTo>
                  <a:cubicBezTo>
                    <a:pt x="856696" y="513380"/>
                    <a:pt x="856444" y="511675"/>
                    <a:pt x="856061" y="510021"/>
                  </a:cubicBezTo>
                  <a:cubicBezTo>
                    <a:pt x="856867" y="510153"/>
                    <a:pt x="857674" y="510284"/>
                    <a:pt x="858521" y="510284"/>
                  </a:cubicBezTo>
                  <a:cubicBezTo>
                    <a:pt x="868210" y="510284"/>
                    <a:pt x="876065" y="501831"/>
                    <a:pt x="876065" y="491419"/>
                  </a:cubicBezTo>
                  <a:cubicBezTo>
                    <a:pt x="876065" y="480997"/>
                    <a:pt x="868210" y="472543"/>
                    <a:pt x="858521" y="472543"/>
                  </a:cubicBezTo>
                  <a:cubicBezTo>
                    <a:pt x="857755" y="472543"/>
                    <a:pt x="857029" y="472685"/>
                    <a:pt x="856272" y="472787"/>
                  </a:cubicBezTo>
                  <a:cubicBezTo>
                    <a:pt x="856545" y="471326"/>
                    <a:pt x="856686" y="469824"/>
                    <a:pt x="856686" y="468281"/>
                  </a:cubicBezTo>
                  <a:cubicBezTo>
                    <a:pt x="856686" y="467337"/>
                    <a:pt x="856545" y="466434"/>
                    <a:pt x="856434" y="465531"/>
                  </a:cubicBezTo>
                  <a:cubicBezTo>
                    <a:pt x="858047" y="466079"/>
                    <a:pt x="859741" y="466465"/>
                    <a:pt x="861536" y="466465"/>
                  </a:cubicBezTo>
                  <a:cubicBezTo>
                    <a:pt x="870872" y="466485"/>
                    <a:pt x="878454" y="458295"/>
                    <a:pt x="878454" y="448208"/>
                  </a:cubicBezTo>
                  <a:close/>
                  <a:moveTo>
                    <a:pt x="90901" y="225587"/>
                  </a:moveTo>
                  <a:cubicBezTo>
                    <a:pt x="90709" y="225790"/>
                    <a:pt x="90558" y="226013"/>
                    <a:pt x="90377" y="226216"/>
                  </a:cubicBezTo>
                  <a:cubicBezTo>
                    <a:pt x="90104" y="225861"/>
                    <a:pt x="89852" y="225486"/>
                    <a:pt x="89550" y="225151"/>
                  </a:cubicBezTo>
                  <a:cubicBezTo>
                    <a:pt x="89983" y="225323"/>
                    <a:pt x="90447" y="225435"/>
                    <a:pt x="90901" y="225587"/>
                  </a:cubicBezTo>
                  <a:close/>
                  <a:moveTo>
                    <a:pt x="34155" y="368798"/>
                  </a:moveTo>
                  <a:cubicBezTo>
                    <a:pt x="34196" y="369235"/>
                    <a:pt x="34216" y="369671"/>
                    <a:pt x="34276" y="370087"/>
                  </a:cubicBezTo>
                  <a:cubicBezTo>
                    <a:pt x="33691" y="369529"/>
                    <a:pt x="33127" y="368971"/>
                    <a:pt x="32482" y="368504"/>
                  </a:cubicBezTo>
                  <a:cubicBezTo>
                    <a:pt x="33026" y="368646"/>
                    <a:pt x="33581" y="368717"/>
                    <a:pt x="34155" y="368798"/>
                  </a:cubicBezTo>
                  <a:close/>
                  <a:moveTo>
                    <a:pt x="330286" y="898504"/>
                  </a:moveTo>
                  <a:cubicBezTo>
                    <a:pt x="330296" y="898189"/>
                    <a:pt x="330366" y="897885"/>
                    <a:pt x="330366" y="897570"/>
                  </a:cubicBezTo>
                  <a:cubicBezTo>
                    <a:pt x="330366" y="897002"/>
                    <a:pt x="330265" y="896484"/>
                    <a:pt x="330215" y="895926"/>
                  </a:cubicBezTo>
                  <a:cubicBezTo>
                    <a:pt x="330971" y="895764"/>
                    <a:pt x="331677" y="895500"/>
                    <a:pt x="332393" y="895266"/>
                  </a:cubicBezTo>
                  <a:cubicBezTo>
                    <a:pt x="331586" y="896261"/>
                    <a:pt x="330891" y="897347"/>
                    <a:pt x="330286" y="898504"/>
                  </a:cubicBezTo>
                  <a:close/>
                  <a:moveTo>
                    <a:pt x="842217" y="354388"/>
                  </a:moveTo>
                  <a:cubicBezTo>
                    <a:pt x="840745" y="355525"/>
                    <a:pt x="839464" y="356905"/>
                    <a:pt x="838396" y="358468"/>
                  </a:cubicBezTo>
                  <a:cubicBezTo>
                    <a:pt x="837589" y="357848"/>
                    <a:pt x="836641" y="357503"/>
                    <a:pt x="835774" y="357006"/>
                  </a:cubicBezTo>
                  <a:cubicBezTo>
                    <a:pt x="835401" y="355413"/>
                    <a:pt x="835028" y="353830"/>
                    <a:pt x="834635" y="352236"/>
                  </a:cubicBezTo>
                  <a:cubicBezTo>
                    <a:pt x="836924" y="353495"/>
                    <a:pt x="839485" y="354297"/>
                    <a:pt x="842217" y="354388"/>
                  </a:cubicBezTo>
                  <a:close/>
                  <a:moveTo>
                    <a:pt x="614196" y="60242"/>
                  </a:moveTo>
                  <a:cubicBezTo>
                    <a:pt x="613782" y="61836"/>
                    <a:pt x="613490" y="63490"/>
                    <a:pt x="613490" y="65225"/>
                  </a:cubicBezTo>
                  <a:cubicBezTo>
                    <a:pt x="613490" y="65641"/>
                    <a:pt x="613591" y="66027"/>
                    <a:pt x="613611" y="66433"/>
                  </a:cubicBezTo>
                  <a:cubicBezTo>
                    <a:pt x="612189" y="65723"/>
                    <a:pt x="610757" y="65063"/>
                    <a:pt x="609336" y="64363"/>
                  </a:cubicBezTo>
                  <a:cubicBezTo>
                    <a:pt x="611181" y="63267"/>
                    <a:pt x="612855" y="61917"/>
                    <a:pt x="614196" y="60242"/>
                  </a:cubicBezTo>
                  <a:close/>
                  <a:moveTo>
                    <a:pt x="582173" y="47334"/>
                  </a:moveTo>
                  <a:cubicBezTo>
                    <a:pt x="582133" y="47821"/>
                    <a:pt x="582032" y="48288"/>
                    <a:pt x="582032" y="48785"/>
                  </a:cubicBezTo>
                  <a:cubicBezTo>
                    <a:pt x="582032" y="49962"/>
                    <a:pt x="582173" y="51109"/>
                    <a:pt x="582385" y="52215"/>
                  </a:cubicBezTo>
                  <a:cubicBezTo>
                    <a:pt x="581064" y="51677"/>
                    <a:pt x="579763" y="51079"/>
                    <a:pt x="578422" y="50551"/>
                  </a:cubicBezTo>
                  <a:cubicBezTo>
                    <a:pt x="579813" y="49627"/>
                    <a:pt x="581094" y="48592"/>
                    <a:pt x="582173" y="47334"/>
                  </a:cubicBezTo>
                  <a:close/>
                  <a:moveTo>
                    <a:pt x="276948" y="56630"/>
                  </a:moveTo>
                  <a:cubicBezTo>
                    <a:pt x="277291" y="57157"/>
                    <a:pt x="277734" y="57584"/>
                    <a:pt x="278128" y="58061"/>
                  </a:cubicBezTo>
                  <a:cubicBezTo>
                    <a:pt x="277805" y="58213"/>
                    <a:pt x="277462" y="58324"/>
                    <a:pt x="277129" y="58487"/>
                  </a:cubicBezTo>
                  <a:cubicBezTo>
                    <a:pt x="277119" y="57848"/>
                    <a:pt x="277018" y="57249"/>
                    <a:pt x="276948" y="56630"/>
                  </a:cubicBezTo>
                  <a:close/>
                  <a:moveTo>
                    <a:pt x="67822" y="664984"/>
                  </a:moveTo>
                  <a:cubicBezTo>
                    <a:pt x="67408" y="664984"/>
                    <a:pt x="67025" y="665095"/>
                    <a:pt x="66612" y="665126"/>
                  </a:cubicBezTo>
                  <a:cubicBezTo>
                    <a:pt x="67670" y="664131"/>
                    <a:pt x="68618" y="663005"/>
                    <a:pt x="69435" y="661767"/>
                  </a:cubicBezTo>
                  <a:cubicBezTo>
                    <a:pt x="70040" y="663055"/>
                    <a:pt x="70655" y="664334"/>
                    <a:pt x="71270" y="665623"/>
                  </a:cubicBezTo>
                  <a:cubicBezTo>
                    <a:pt x="70131" y="665339"/>
                    <a:pt x="69021" y="664984"/>
                    <a:pt x="67822" y="664984"/>
                  </a:cubicBezTo>
                  <a:close/>
                  <a:moveTo>
                    <a:pt x="206490" y="841593"/>
                  </a:moveTo>
                  <a:cubicBezTo>
                    <a:pt x="207538" y="839167"/>
                    <a:pt x="208173" y="836488"/>
                    <a:pt x="208173" y="833647"/>
                  </a:cubicBezTo>
                  <a:cubicBezTo>
                    <a:pt x="208173" y="832967"/>
                    <a:pt x="208052" y="832327"/>
                    <a:pt x="207982" y="831657"/>
                  </a:cubicBezTo>
                  <a:cubicBezTo>
                    <a:pt x="208446" y="831698"/>
                    <a:pt x="208879" y="831810"/>
                    <a:pt x="209343" y="831820"/>
                  </a:cubicBezTo>
                  <a:cubicBezTo>
                    <a:pt x="211309" y="833230"/>
                    <a:pt x="213336" y="834570"/>
                    <a:pt x="215342" y="835940"/>
                  </a:cubicBezTo>
                  <a:cubicBezTo>
                    <a:pt x="211854" y="836782"/>
                    <a:pt x="208788" y="838812"/>
                    <a:pt x="206490" y="841593"/>
                  </a:cubicBezTo>
                  <a:close/>
                  <a:moveTo>
                    <a:pt x="272330" y="869764"/>
                  </a:moveTo>
                  <a:cubicBezTo>
                    <a:pt x="270434" y="870596"/>
                    <a:pt x="268720" y="871804"/>
                    <a:pt x="267208" y="873275"/>
                  </a:cubicBezTo>
                  <a:cubicBezTo>
                    <a:pt x="267319" y="872463"/>
                    <a:pt x="267440" y="871641"/>
                    <a:pt x="267440" y="870779"/>
                  </a:cubicBezTo>
                  <a:cubicBezTo>
                    <a:pt x="267440" y="869135"/>
                    <a:pt x="267158" y="867572"/>
                    <a:pt x="266774" y="866060"/>
                  </a:cubicBezTo>
                  <a:cubicBezTo>
                    <a:pt x="268317" y="866811"/>
                    <a:pt x="269860" y="867562"/>
                    <a:pt x="271402" y="868303"/>
                  </a:cubicBezTo>
                  <a:cubicBezTo>
                    <a:pt x="271715" y="868790"/>
                    <a:pt x="271987" y="869307"/>
                    <a:pt x="272330" y="869764"/>
                  </a:cubicBezTo>
                  <a:close/>
                  <a:moveTo>
                    <a:pt x="467744" y="912742"/>
                  </a:moveTo>
                  <a:cubicBezTo>
                    <a:pt x="467290" y="911747"/>
                    <a:pt x="466776" y="910803"/>
                    <a:pt x="466171" y="909920"/>
                  </a:cubicBezTo>
                  <a:cubicBezTo>
                    <a:pt x="468318" y="908388"/>
                    <a:pt x="470204" y="906399"/>
                    <a:pt x="471686" y="904095"/>
                  </a:cubicBezTo>
                  <a:cubicBezTo>
                    <a:pt x="471958" y="904065"/>
                    <a:pt x="472241" y="904055"/>
                    <a:pt x="472513" y="904024"/>
                  </a:cubicBezTo>
                  <a:cubicBezTo>
                    <a:pt x="470285" y="906379"/>
                    <a:pt x="468570" y="909332"/>
                    <a:pt x="467744" y="912742"/>
                  </a:cubicBezTo>
                  <a:close/>
                  <a:moveTo>
                    <a:pt x="570890" y="888640"/>
                  </a:moveTo>
                  <a:cubicBezTo>
                    <a:pt x="570356" y="890324"/>
                    <a:pt x="570023" y="892090"/>
                    <a:pt x="569983" y="893927"/>
                  </a:cubicBezTo>
                  <a:cubicBezTo>
                    <a:pt x="566928" y="889725"/>
                    <a:pt x="562209" y="886965"/>
                    <a:pt x="556805" y="886711"/>
                  </a:cubicBezTo>
                  <a:cubicBezTo>
                    <a:pt x="558751" y="886072"/>
                    <a:pt x="560707" y="885402"/>
                    <a:pt x="562653" y="884733"/>
                  </a:cubicBezTo>
                  <a:cubicBezTo>
                    <a:pt x="565083" y="886610"/>
                    <a:pt x="567845" y="888010"/>
                    <a:pt x="570890" y="888640"/>
                  </a:cubicBezTo>
                  <a:close/>
                  <a:moveTo>
                    <a:pt x="748014" y="770190"/>
                  </a:moveTo>
                  <a:cubicBezTo>
                    <a:pt x="745292" y="768363"/>
                    <a:pt x="742146" y="767277"/>
                    <a:pt x="738718" y="767277"/>
                  </a:cubicBezTo>
                  <a:cubicBezTo>
                    <a:pt x="738052" y="767277"/>
                    <a:pt x="737397" y="767419"/>
                    <a:pt x="736751" y="767490"/>
                  </a:cubicBezTo>
                  <a:cubicBezTo>
                    <a:pt x="736731" y="767216"/>
                    <a:pt x="736651" y="766953"/>
                    <a:pt x="736630" y="766679"/>
                  </a:cubicBezTo>
                  <a:cubicBezTo>
                    <a:pt x="739212" y="763736"/>
                    <a:pt x="741752" y="760783"/>
                    <a:pt x="744253" y="757779"/>
                  </a:cubicBezTo>
                  <a:cubicBezTo>
                    <a:pt x="744233" y="758093"/>
                    <a:pt x="744172" y="758418"/>
                    <a:pt x="744172" y="758753"/>
                  </a:cubicBezTo>
                  <a:cubicBezTo>
                    <a:pt x="744172" y="763106"/>
                    <a:pt x="745644" y="767054"/>
                    <a:pt x="748014" y="770190"/>
                  </a:cubicBezTo>
                  <a:close/>
                </a:path>
              </a:pathLst>
            </a:custGeom>
            <a:solidFill>
              <a:srgbClr val="FCB832">
                <a:lumMod val="20000"/>
                <a:lumOff val="80000"/>
              </a:srgbClr>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1" name="Free-form: Shape 2309">
              <a:extLst>
                <a:ext uri="{FF2B5EF4-FFF2-40B4-BE49-F238E27FC236}">
                  <a16:creationId xmlns:a16="http://schemas.microsoft.com/office/drawing/2014/main" id="{576F1F7B-70AE-8052-A5A7-1B7D39A202BA}"/>
                </a:ext>
              </a:extLst>
            </p:cNvPr>
            <p:cNvSpPr/>
            <p:nvPr/>
          </p:nvSpPr>
          <p:spPr>
            <a:xfrm>
              <a:off x="5563074" y="-326144"/>
              <a:ext cx="802028" cy="508218"/>
            </a:xfrm>
            <a:custGeom>
              <a:avLst/>
              <a:gdLst>
                <a:gd name="connsiteX0" fmla="*/ 379930 w 802028"/>
                <a:gd name="connsiteY0" fmla="*/ 52 h 508218"/>
                <a:gd name="connsiteX1" fmla="*/ 363636 w 802028"/>
                <a:gd name="connsiteY1" fmla="*/ 10566 h 508218"/>
                <a:gd name="connsiteX2" fmla="*/ 344317 w 802028"/>
                <a:gd name="connsiteY2" fmla="*/ 22855 h 508218"/>
                <a:gd name="connsiteX3" fmla="*/ 327136 w 802028"/>
                <a:gd name="connsiteY3" fmla="*/ 44471 h 508218"/>
                <a:gd name="connsiteX4" fmla="*/ 326189 w 802028"/>
                <a:gd name="connsiteY4" fmla="*/ 51808 h 508218"/>
                <a:gd name="connsiteX5" fmla="*/ 326138 w 802028"/>
                <a:gd name="connsiteY5" fmla="*/ 52762 h 508218"/>
                <a:gd name="connsiteX6" fmla="*/ 326158 w 802028"/>
                <a:gd name="connsiteY6" fmla="*/ 52376 h 508218"/>
                <a:gd name="connsiteX7" fmla="*/ 326189 w 802028"/>
                <a:gd name="connsiteY7" fmla="*/ 52660 h 508218"/>
                <a:gd name="connsiteX8" fmla="*/ 326249 w 802028"/>
                <a:gd name="connsiteY8" fmla="*/ 53249 h 508218"/>
                <a:gd name="connsiteX9" fmla="*/ 326501 w 802028"/>
                <a:gd name="connsiteY9" fmla="*/ 55603 h 508218"/>
                <a:gd name="connsiteX10" fmla="*/ 327015 w 802028"/>
                <a:gd name="connsiteY10" fmla="*/ 60424 h 508218"/>
                <a:gd name="connsiteX11" fmla="*/ 329476 w 802028"/>
                <a:gd name="connsiteY11" fmla="*/ 67406 h 508218"/>
                <a:gd name="connsiteX12" fmla="*/ 334265 w 802028"/>
                <a:gd name="connsiteY12" fmla="*/ 73911 h 508218"/>
                <a:gd name="connsiteX13" fmla="*/ 369786 w 802028"/>
                <a:gd name="connsiteY13" fmla="*/ 91833 h 508218"/>
                <a:gd name="connsiteX14" fmla="*/ 395074 w 802028"/>
                <a:gd name="connsiteY14" fmla="*/ 99454 h 508218"/>
                <a:gd name="connsiteX15" fmla="*/ 422388 w 802028"/>
                <a:gd name="connsiteY15" fmla="*/ 122054 h 508218"/>
                <a:gd name="connsiteX16" fmla="*/ 428357 w 802028"/>
                <a:gd name="connsiteY16" fmla="*/ 140250 h 508218"/>
                <a:gd name="connsiteX17" fmla="*/ 428670 w 802028"/>
                <a:gd name="connsiteY17" fmla="*/ 142523 h 508218"/>
                <a:gd name="connsiteX18" fmla="*/ 428831 w 802028"/>
                <a:gd name="connsiteY18" fmla="*/ 143659 h 508218"/>
                <a:gd name="connsiteX19" fmla="*/ 428912 w 802028"/>
                <a:gd name="connsiteY19" fmla="*/ 144238 h 508218"/>
                <a:gd name="connsiteX20" fmla="*/ 428912 w 802028"/>
                <a:gd name="connsiteY20" fmla="*/ 147150 h 508218"/>
                <a:gd name="connsiteX21" fmla="*/ 428710 w 802028"/>
                <a:gd name="connsiteY21" fmla="*/ 150722 h 508218"/>
                <a:gd name="connsiteX22" fmla="*/ 428508 w 802028"/>
                <a:gd name="connsiteY22" fmla="*/ 154315 h 508218"/>
                <a:gd name="connsiteX23" fmla="*/ 428408 w 802028"/>
                <a:gd name="connsiteY23" fmla="*/ 156121 h 508218"/>
                <a:gd name="connsiteX24" fmla="*/ 427873 w 802028"/>
                <a:gd name="connsiteY24" fmla="*/ 158760 h 508218"/>
                <a:gd name="connsiteX25" fmla="*/ 424899 w 802028"/>
                <a:gd name="connsiteY25" fmla="*/ 169639 h 508218"/>
                <a:gd name="connsiteX26" fmla="*/ 420563 w 802028"/>
                <a:gd name="connsiteY26" fmla="*/ 178539 h 508218"/>
                <a:gd name="connsiteX27" fmla="*/ 408847 w 802028"/>
                <a:gd name="connsiteY27" fmla="*/ 193761 h 508218"/>
                <a:gd name="connsiteX28" fmla="*/ 401991 w 802028"/>
                <a:gd name="connsiteY28" fmla="*/ 200114 h 508218"/>
                <a:gd name="connsiteX29" fmla="*/ 394701 w 802028"/>
                <a:gd name="connsiteY29" fmla="*/ 205736 h 508218"/>
                <a:gd name="connsiteX30" fmla="*/ 387078 w 802028"/>
                <a:gd name="connsiteY30" fmla="*/ 210708 h 508218"/>
                <a:gd name="connsiteX31" fmla="*/ 383156 w 802028"/>
                <a:gd name="connsiteY31" fmla="*/ 212921 h 508218"/>
                <a:gd name="connsiteX32" fmla="*/ 381180 w 802028"/>
                <a:gd name="connsiteY32" fmla="*/ 214027 h 508218"/>
                <a:gd name="connsiteX33" fmla="*/ 380192 w 802028"/>
                <a:gd name="connsiteY33" fmla="*/ 214575 h 508218"/>
                <a:gd name="connsiteX34" fmla="*/ 379688 w 802028"/>
                <a:gd name="connsiteY34" fmla="*/ 214849 h 508218"/>
                <a:gd name="connsiteX35" fmla="*/ 378195 w 802028"/>
                <a:gd name="connsiteY35" fmla="*/ 215539 h 508218"/>
                <a:gd name="connsiteX36" fmla="*/ 363717 w 802028"/>
                <a:gd name="connsiteY36" fmla="*/ 221973 h 508218"/>
                <a:gd name="connsiteX37" fmla="*/ 344862 w 802028"/>
                <a:gd name="connsiteY37" fmla="*/ 227565 h 508218"/>
                <a:gd name="connsiteX38" fmla="*/ 274998 w 802028"/>
                <a:gd name="connsiteY38" fmla="*/ 235328 h 508218"/>
                <a:gd name="connsiteX39" fmla="*/ 258312 w 802028"/>
                <a:gd name="connsiteY39" fmla="*/ 236637 h 508218"/>
                <a:gd name="connsiteX40" fmla="*/ 242734 w 802028"/>
                <a:gd name="connsiteY40" fmla="*/ 238596 h 508218"/>
                <a:gd name="connsiteX41" fmla="*/ 225190 w 802028"/>
                <a:gd name="connsiteY41" fmla="*/ 241701 h 508218"/>
                <a:gd name="connsiteX42" fmla="*/ 208382 w 802028"/>
                <a:gd name="connsiteY42" fmla="*/ 245182 h 508218"/>
                <a:gd name="connsiteX43" fmla="*/ 141745 w 802028"/>
                <a:gd name="connsiteY43" fmla="*/ 264423 h 508218"/>
                <a:gd name="connsiteX44" fmla="*/ 86804 w 802028"/>
                <a:gd name="connsiteY44" fmla="*/ 297821 h 508218"/>
                <a:gd name="connsiteX45" fmla="*/ 60044 w 802028"/>
                <a:gd name="connsiteY45" fmla="*/ 352144 h 508218"/>
                <a:gd name="connsiteX46" fmla="*/ 59974 w 802028"/>
                <a:gd name="connsiteY46" fmla="*/ 380204 h 508218"/>
                <a:gd name="connsiteX47" fmla="*/ 60801 w 802028"/>
                <a:gd name="connsiteY47" fmla="*/ 383238 h 508218"/>
                <a:gd name="connsiteX48" fmla="*/ 61234 w 802028"/>
                <a:gd name="connsiteY48" fmla="*/ 384720 h 508218"/>
                <a:gd name="connsiteX49" fmla="*/ 61436 w 802028"/>
                <a:gd name="connsiteY49" fmla="*/ 385460 h 508218"/>
                <a:gd name="connsiteX50" fmla="*/ 61537 w 802028"/>
                <a:gd name="connsiteY50" fmla="*/ 385836 h 508218"/>
                <a:gd name="connsiteX51" fmla="*/ 60962 w 802028"/>
                <a:gd name="connsiteY51" fmla="*/ 384425 h 508218"/>
                <a:gd name="connsiteX52" fmla="*/ 62928 w 802028"/>
                <a:gd name="connsiteY52" fmla="*/ 389033 h 508218"/>
                <a:gd name="connsiteX53" fmla="*/ 63906 w 802028"/>
                <a:gd name="connsiteY53" fmla="*/ 391346 h 508218"/>
                <a:gd name="connsiteX54" fmla="*/ 64541 w 802028"/>
                <a:gd name="connsiteY54" fmla="*/ 392300 h 508218"/>
                <a:gd name="connsiteX55" fmla="*/ 65570 w 802028"/>
                <a:gd name="connsiteY55" fmla="*/ 394066 h 508218"/>
                <a:gd name="connsiteX56" fmla="*/ 67294 w 802028"/>
                <a:gd name="connsiteY56" fmla="*/ 396522 h 508218"/>
                <a:gd name="connsiteX57" fmla="*/ 71226 w 802028"/>
                <a:gd name="connsiteY57" fmla="*/ 401434 h 508218"/>
                <a:gd name="connsiteX58" fmla="*/ 126490 w 802028"/>
                <a:gd name="connsiteY58" fmla="*/ 428813 h 508218"/>
                <a:gd name="connsiteX59" fmla="*/ 273930 w 802028"/>
                <a:gd name="connsiteY59" fmla="*/ 433948 h 508218"/>
                <a:gd name="connsiteX60" fmla="*/ 312647 w 802028"/>
                <a:gd name="connsiteY60" fmla="*/ 428519 h 508218"/>
                <a:gd name="connsiteX61" fmla="*/ 349984 w 802028"/>
                <a:gd name="connsiteY61" fmla="*/ 422552 h 508218"/>
                <a:gd name="connsiteX62" fmla="*/ 386877 w 802028"/>
                <a:gd name="connsiteY62" fmla="*/ 415448 h 508218"/>
                <a:gd name="connsiteX63" fmla="*/ 422902 w 802028"/>
                <a:gd name="connsiteY63" fmla="*/ 407218 h 508218"/>
                <a:gd name="connsiteX64" fmla="*/ 440628 w 802028"/>
                <a:gd name="connsiteY64" fmla="*/ 402814 h 508218"/>
                <a:gd name="connsiteX65" fmla="*/ 457940 w 802028"/>
                <a:gd name="connsiteY65" fmla="*/ 397790 h 508218"/>
                <a:gd name="connsiteX66" fmla="*/ 491808 w 802028"/>
                <a:gd name="connsiteY66" fmla="*/ 387338 h 508218"/>
                <a:gd name="connsiteX67" fmla="*/ 524395 w 802028"/>
                <a:gd name="connsiteY67" fmla="*/ 375769 h 508218"/>
                <a:gd name="connsiteX68" fmla="*/ 556358 w 802028"/>
                <a:gd name="connsiteY68" fmla="*/ 362901 h 508218"/>
                <a:gd name="connsiteX69" fmla="*/ 621734 w 802028"/>
                <a:gd name="connsiteY69" fmla="*/ 339154 h 508218"/>
                <a:gd name="connsiteX70" fmla="*/ 638572 w 802028"/>
                <a:gd name="connsiteY70" fmla="*/ 335237 h 508218"/>
                <a:gd name="connsiteX71" fmla="*/ 646880 w 802028"/>
                <a:gd name="connsiteY71" fmla="*/ 333390 h 508218"/>
                <a:gd name="connsiteX72" fmla="*/ 655431 w 802028"/>
                <a:gd name="connsiteY72" fmla="*/ 332294 h 508218"/>
                <a:gd name="connsiteX73" fmla="*/ 672289 w 802028"/>
                <a:gd name="connsiteY73" fmla="*/ 330356 h 508218"/>
                <a:gd name="connsiteX74" fmla="*/ 689208 w 802028"/>
                <a:gd name="connsiteY74" fmla="*/ 330396 h 508218"/>
                <a:gd name="connsiteX75" fmla="*/ 705754 w 802028"/>
                <a:gd name="connsiteY75" fmla="*/ 331908 h 508218"/>
                <a:gd name="connsiteX76" fmla="*/ 722017 w 802028"/>
                <a:gd name="connsiteY76" fmla="*/ 334648 h 508218"/>
                <a:gd name="connsiteX77" fmla="*/ 728954 w 802028"/>
                <a:gd name="connsiteY77" fmla="*/ 336526 h 508218"/>
                <a:gd name="connsiteX78" fmla="*/ 737403 w 802028"/>
                <a:gd name="connsiteY78" fmla="*/ 339509 h 508218"/>
                <a:gd name="connsiteX79" fmla="*/ 752033 w 802028"/>
                <a:gd name="connsiteY79" fmla="*/ 347039 h 508218"/>
                <a:gd name="connsiteX80" fmla="*/ 791064 w 802028"/>
                <a:gd name="connsiteY80" fmla="*/ 390961 h 508218"/>
                <a:gd name="connsiteX81" fmla="*/ 789662 w 802028"/>
                <a:gd name="connsiteY81" fmla="*/ 480965 h 508218"/>
                <a:gd name="connsiteX82" fmla="*/ 763820 w 802028"/>
                <a:gd name="connsiteY82" fmla="*/ 502530 h 508218"/>
                <a:gd name="connsiteX83" fmla="*/ 740489 w 802028"/>
                <a:gd name="connsiteY83" fmla="*/ 508071 h 508218"/>
                <a:gd name="connsiteX84" fmla="*/ 725959 w 802028"/>
                <a:gd name="connsiteY84" fmla="*/ 507898 h 508218"/>
                <a:gd name="connsiteX85" fmla="*/ 721039 w 802028"/>
                <a:gd name="connsiteY85" fmla="*/ 507482 h 508218"/>
                <a:gd name="connsiteX86" fmla="*/ 725939 w 802028"/>
                <a:gd name="connsiteY86" fmla="*/ 506965 h 508218"/>
                <a:gd name="connsiteX87" fmla="*/ 739944 w 802028"/>
                <a:gd name="connsiteY87" fmla="*/ 504610 h 508218"/>
                <a:gd name="connsiteX88" fmla="*/ 760442 w 802028"/>
                <a:gd name="connsiteY88" fmla="*/ 496025 h 508218"/>
                <a:gd name="connsiteX89" fmla="*/ 779287 w 802028"/>
                <a:gd name="connsiteY89" fmla="*/ 474795 h 508218"/>
                <a:gd name="connsiteX90" fmla="*/ 770838 w 802028"/>
                <a:gd name="connsiteY90" fmla="*/ 402276 h 508218"/>
                <a:gd name="connsiteX91" fmla="*/ 737857 w 802028"/>
                <a:gd name="connsiteY91" fmla="*/ 372745 h 508218"/>
                <a:gd name="connsiteX92" fmla="*/ 727260 w 802028"/>
                <a:gd name="connsiteY92" fmla="*/ 368696 h 508218"/>
                <a:gd name="connsiteX93" fmla="*/ 722219 w 802028"/>
                <a:gd name="connsiteY93" fmla="*/ 367356 h 508218"/>
                <a:gd name="connsiteX94" fmla="*/ 715151 w 802028"/>
                <a:gd name="connsiteY94" fmla="*/ 366138 h 508218"/>
                <a:gd name="connsiteX95" fmla="*/ 702507 w 802028"/>
                <a:gd name="connsiteY95" fmla="*/ 365337 h 508218"/>
                <a:gd name="connsiteX96" fmla="*/ 689389 w 802028"/>
                <a:gd name="connsiteY96" fmla="*/ 365357 h 508218"/>
                <a:gd name="connsiteX97" fmla="*/ 675899 w 802028"/>
                <a:gd name="connsiteY97" fmla="*/ 366534 h 508218"/>
                <a:gd name="connsiteX98" fmla="*/ 662116 w 802028"/>
                <a:gd name="connsiteY98" fmla="*/ 369487 h 508218"/>
                <a:gd name="connsiteX99" fmla="*/ 655169 w 802028"/>
                <a:gd name="connsiteY99" fmla="*/ 371009 h 508218"/>
                <a:gd name="connsiteX100" fmla="*/ 648141 w 802028"/>
                <a:gd name="connsiteY100" fmla="*/ 373303 h 508218"/>
                <a:gd name="connsiteX101" fmla="*/ 633964 w 802028"/>
                <a:gd name="connsiteY101" fmla="*/ 378001 h 508218"/>
                <a:gd name="connsiteX102" fmla="*/ 574980 w 802028"/>
                <a:gd name="connsiteY102" fmla="*/ 404326 h 508218"/>
                <a:gd name="connsiteX103" fmla="*/ 542937 w 802028"/>
                <a:gd name="connsiteY103" fmla="*/ 419761 h 508218"/>
                <a:gd name="connsiteX104" fmla="*/ 508827 w 802028"/>
                <a:gd name="connsiteY104" fmla="*/ 434486 h 508218"/>
                <a:gd name="connsiteX105" fmla="*/ 491324 w 802028"/>
                <a:gd name="connsiteY105" fmla="*/ 441458 h 508218"/>
                <a:gd name="connsiteX106" fmla="*/ 473366 w 802028"/>
                <a:gd name="connsiteY106" fmla="*/ 447547 h 508218"/>
                <a:gd name="connsiteX107" fmla="*/ 455207 w 802028"/>
                <a:gd name="connsiteY107" fmla="*/ 453605 h 508218"/>
                <a:gd name="connsiteX108" fmla="*/ 436716 w 802028"/>
                <a:gd name="connsiteY108" fmla="*/ 459004 h 508218"/>
                <a:gd name="connsiteX109" fmla="*/ 399147 w 802028"/>
                <a:gd name="connsiteY109" fmla="*/ 469193 h 508218"/>
                <a:gd name="connsiteX110" fmla="*/ 360772 w 802028"/>
                <a:gd name="connsiteY110" fmla="*/ 478195 h 508218"/>
                <a:gd name="connsiteX111" fmla="*/ 321440 w 802028"/>
                <a:gd name="connsiteY111" fmla="*/ 486100 h 508218"/>
                <a:gd name="connsiteX112" fmla="*/ 282349 w 802028"/>
                <a:gd name="connsiteY112" fmla="*/ 492402 h 508218"/>
                <a:gd name="connsiteX113" fmla="*/ 198259 w 802028"/>
                <a:gd name="connsiteY113" fmla="*/ 497821 h 508218"/>
                <a:gd name="connsiteX114" fmla="*/ 112102 w 802028"/>
                <a:gd name="connsiteY114" fmla="*/ 487917 h 508218"/>
                <a:gd name="connsiteX115" fmla="*/ 68332 w 802028"/>
                <a:gd name="connsiteY115" fmla="*/ 472146 h 508218"/>
                <a:gd name="connsiteX116" fmla="*/ 27275 w 802028"/>
                <a:gd name="connsiteY116" fmla="*/ 441641 h 508218"/>
                <a:gd name="connsiteX117" fmla="*/ 18806 w 802028"/>
                <a:gd name="connsiteY117" fmla="*/ 430813 h 508218"/>
                <a:gd name="connsiteX118" fmla="*/ 14944 w 802028"/>
                <a:gd name="connsiteY118" fmla="*/ 424947 h 508218"/>
                <a:gd name="connsiteX119" fmla="*/ 11163 w 802028"/>
                <a:gd name="connsiteY119" fmla="*/ 417904 h 508218"/>
                <a:gd name="connsiteX120" fmla="*/ 9439 w 802028"/>
                <a:gd name="connsiteY120" fmla="*/ 414433 h 508218"/>
                <a:gd name="connsiteX121" fmla="*/ 8491 w 802028"/>
                <a:gd name="connsiteY121" fmla="*/ 412120 h 508218"/>
                <a:gd name="connsiteX122" fmla="*/ 6596 w 802028"/>
                <a:gd name="connsiteY122" fmla="*/ 407441 h 508218"/>
                <a:gd name="connsiteX123" fmla="*/ 5668 w 802028"/>
                <a:gd name="connsiteY123" fmla="*/ 404833 h 508218"/>
                <a:gd name="connsiteX124" fmla="*/ 5426 w 802028"/>
                <a:gd name="connsiteY124" fmla="*/ 404001 h 508218"/>
                <a:gd name="connsiteX125" fmla="*/ 4952 w 802028"/>
                <a:gd name="connsiteY125" fmla="*/ 402337 h 508218"/>
                <a:gd name="connsiteX126" fmla="*/ 4014 w 802028"/>
                <a:gd name="connsiteY126" fmla="*/ 399008 h 508218"/>
                <a:gd name="connsiteX127" fmla="*/ 2371 w 802028"/>
                <a:gd name="connsiteY127" fmla="*/ 392341 h 508218"/>
                <a:gd name="connsiteX128" fmla="*/ 2734 w 802028"/>
                <a:gd name="connsiteY128" fmla="*/ 341113 h 508218"/>
                <a:gd name="connsiteX129" fmla="*/ 47280 w 802028"/>
                <a:gd name="connsiteY129" fmla="*/ 257613 h 508218"/>
                <a:gd name="connsiteX130" fmla="*/ 123465 w 802028"/>
                <a:gd name="connsiteY130" fmla="*/ 214169 h 508218"/>
                <a:gd name="connsiteX131" fmla="*/ 199690 w 802028"/>
                <a:gd name="connsiteY131" fmla="*/ 195933 h 508218"/>
                <a:gd name="connsiteX132" fmla="*/ 218394 w 802028"/>
                <a:gd name="connsiteY132" fmla="*/ 193355 h 508218"/>
                <a:gd name="connsiteX133" fmla="*/ 236099 w 802028"/>
                <a:gd name="connsiteY133" fmla="*/ 191427 h 508218"/>
                <a:gd name="connsiteX134" fmla="*/ 255559 w 802028"/>
                <a:gd name="connsiteY134" fmla="*/ 190240 h 508218"/>
                <a:gd name="connsiteX135" fmla="*/ 273567 w 802028"/>
                <a:gd name="connsiteY135" fmla="*/ 190026 h 508218"/>
                <a:gd name="connsiteX136" fmla="*/ 337219 w 802028"/>
                <a:gd name="connsiteY136" fmla="*/ 187713 h 508218"/>
                <a:gd name="connsiteX137" fmla="*/ 349611 w 802028"/>
                <a:gd name="connsiteY137" fmla="*/ 185541 h 508218"/>
                <a:gd name="connsiteX138" fmla="*/ 364604 w 802028"/>
                <a:gd name="connsiteY138" fmla="*/ 180467 h 508218"/>
                <a:gd name="connsiteX139" fmla="*/ 369625 w 802028"/>
                <a:gd name="connsiteY139" fmla="*/ 178224 h 508218"/>
                <a:gd name="connsiteX140" fmla="*/ 375271 w 802028"/>
                <a:gd name="connsiteY140" fmla="*/ 175241 h 508218"/>
                <a:gd name="connsiteX141" fmla="*/ 380454 w 802028"/>
                <a:gd name="connsiteY141" fmla="*/ 171993 h 508218"/>
                <a:gd name="connsiteX142" fmla="*/ 385082 w 802028"/>
                <a:gd name="connsiteY142" fmla="*/ 168472 h 508218"/>
                <a:gd name="connsiteX143" fmla="*/ 392422 w 802028"/>
                <a:gd name="connsiteY143" fmla="*/ 160800 h 508218"/>
                <a:gd name="connsiteX144" fmla="*/ 395013 w 802028"/>
                <a:gd name="connsiteY144" fmla="*/ 156700 h 508218"/>
                <a:gd name="connsiteX145" fmla="*/ 396425 w 802028"/>
                <a:gd name="connsiteY145" fmla="*/ 153686 h 508218"/>
                <a:gd name="connsiteX146" fmla="*/ 396899 w 802028"/>
                <a:gd name="connsiteY146" fmla="*/ 152854 h 508218"/>
                <a:gd name="connsiteX147" fmla="*/ 397151 w 802028"/>
                <a:gd name="connsiteY147" fmla="*/ 151057 h 508218"/>
                <a:gd name="connsiteX148" fmla="*/ 397675 w 802028"/>
                <a:gd name="connsiteY148" fmla="*/ 147495 h 508218"/>
                <a:gd name="connsiteX149" fmla="*/ 398189 w 802028"/>
                <a:gd name="connsiteY149" fmla="*/ 143954 h 508218"/>
                <a:gd name="connsiteX150" fmla="*/ 398119 w 802028"/>
                <a:gd name="connsiteY150" fmla="*/ 145983 h 508218"/>
                <a:gd name="connsiteX151" fmla="*/ 398099 w 802028"/>
                <a:gd name="connsiteY151" fmla="*/ 145669 h 508218"/>
                <a:gd name="connsiteX152" fmla="*/ 398058 w 802028"/>
                <a:gd name="connsiteY152" fmla="*/ 145039 h 508218"/>
                <a:gd name="connsiteX153" fmla="*/ 398008 w 802028"/>
                <a:gd name="connsiteY153" fmla="*/ 143781 h 508218"/>
                <a:gd name="connsiteX154" fmla="*/ 396486 w 802028"/>
                <a:gd name="connsiteY154" fmla="*/ 135226 h 508218"/>
                <a:gd name="connsiteX155" fmla="*/ 384366 w 802028"/>
                <a:gd name="connsiteY155" fmla="*/ 123201 h 508218"/>
                <a:gd name="connsiteX156" fmla="*/ 362184 w 802028"/>
                <a:gd name="connsiteY156" fmla="*/ 113661 h 508218"/>
                <a:gd name="connsiteX157" fmla="*/ 356336 w 802028"/>
                <a:gd name="connsiteY157" fmla="*/ 111155 h 508218"/>
                <a:gd name="connsiteX158" fmla="*/ 353241 w 802028"/>
                <a:gd name="connsiteY158" fmla="*/ 109734 h 508218"/>
                <a:gd name="connsiteX159" fmla="*/ 350417 w 802028"/>
                <a:gd name="connsiteY159" fmla="*/ 108283 h 508218"/>
                <a:gd name="connsiteX160" fmla="*/ 339387 w 802028"/>
                <a:gd name="connsiteY160" fmla="*/ 102092 h 508218"/>
                <a:gd name="connsiteX161" fmla="*/ 320562 w 802028"/>
                <a:gd name="connsiteY161" fmla="*/ 84668 h 508218"/>
                <a:gd name="connsiteX162" fmla="*/ 314704 w 802028"/>
                <a:gd name="connsiteY162" fmla="*/ 73373 h 508218"/>
                <a:gd name="connsiteX163" fmla="*/ 312496 w 802028"/>
                <a:gd name="connsiteY163" fmla="*/ 61002 h 508218"/>
                <a:gd name="connsiteX164" fmla="*/ 312658 w 802028"/>
                <a:gd name="connsiteY164" fmla="*/ 56162 h 508218"/>
                <a:gd name="connsiteX165" fmla="*/ 312738 w 802028"/>
                <a:gd name="connsiteY165" fmla="*/ 53787 h 508218"/>
                <a:gd name="connsiteX166" fmla="*/ 312799 w 802028"/>
                <a:gd name="connsiteY166" fmla="*/ 51930 h 508218"/>
                <a:gd name="connsiteX167" fmla="*/ 313051 w 802028"/>
                <a:gd name="connsiteY167" fmla="*/ 50560 h 508218"/>
                <a:gd name="connsiteX168" fmla="*/ 315955 w 802028"/>
                <a:gd name="connsiteY168" fmla="*/ 40219 h 508218"/>
                <a:gd name="connsiteX169" fmla="*/ 340536 w 802028"/>
                <a:gd name="connsiteY169" fmla="*/ 16604 h 508218"/>
                <a:gd name="connsiteX170" fmla="*/ 362164 w 802028"/>
                <a:gd name="connsiteY170" fmla="*/ 7389 h 508218"/>
                <a:gd name="connsiteX171" fmla="*/ 379930 w 802028"/>
                <a:gd name="connsiteY171" fmla="*/ 52 h 50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802028" h="508218">
                  <a:moveTo>
                    <a:pt x="379930" y="52"/>
                  </a:moveTo>
                  <a:cubicBezTo>
                    <a:pt x="379930" y="52"/>
                    <a:pt x="374606" y="4243"/>
                    <a:pt x="363636" y="10566"/>
                  </a:cubicBezTo>
                  <a:cubicBezTo>
                    <a:pt x="358232" y="13783"/>
                    <a:pt x="351446" y="17629"/>
                    <a:pt x="344317" y="22855"/>
                  </a:cubicBezTo>
                  <a:cubicBezTo>
                    <a:pt x="337370" y="28122"/>
                    <a:pt x="329818" y="35145"/>
                    <a:pt x="327136" y="44471"/>
                  </a:cubicBezTo>
                  <a:cubicBezTo>
                    <a:pt x="326582" y="46825"/>
                    <a:pt x="326158" y="49241"/>
                    <a:pt x="326189" y="51808"/>
                  </a:cubicBezTo>
                  <a:lnTo>
                    <a:pt x="326138" y="52762"/>
                  </a:lnTo>
                  <a:cubicBezTo>
                    <a:pt x="326128" y="52975"/>
                    <a:pt x="326148" y="51686"/>
                    <a:pt x="326158" y="52376"/>
                  </a:cubicBezTo>
                  <a:lnTo>
                    <a:pt x="326189" y="52660"/>
                  </a:lnTo>
                  <a:lnTo>
                    <a:pt x="326249" y="53249"/>
                  </a:lnTo>
                  <a:lnTo>
                    <a:pt x="326501" y="55603"/>
                  </a:lnTo>
                  <a:cubicBezTo>
                    <a:pt x="326673" y="57187"/>
                    <a:pt x="326834" y="58790"/>
                    <a:pt x="327015" y="60424"/>
                  </a:cubicBezTo>
                  <a:cubicBezTo>
                    <a:pt x="327600" y="63428"/>
                    <a:pt x="328760" y="65001"/>
                    <a:pt x="329476" y="67406"/>
                  </a:cubicBezTo>
                  <a:cubicBezTo>
                    <a:pt x="331190" y="69527"/>
                    <a:pt x="331956" y="72084"/>
                    <a:pt x="334265" y="73911"/>
                  </a:cubicBezTo>
                  <a:cubicBezTo>
                    <a:pt x="341676" y="81928"/>
                    <a:pt x="355146" y="87702"/>
                    <a:pt x="369786" y="91833"/>
                  </a:cubicBezTo>
                  <a:cubicBezTo>
                    <a:pt x="377157" y="93933"/>
                    <a:pt x="385687" y="95821"/>
                    <a:pt x="395074" y="99454"/>
                  </a:cubicBezTo>
                  <a:cubicBezTo>
                    <a:pt x="404209" y="102945"/>
                    <a:pt x="415834" y="109896"/>
                    <a:pt x="422388" y="122054"/>
                  </a:cubicBezTo>
                  <a:cubicBezTo>
                    <a:pt x="425544" y="127879"/>
                    <a:pt x="427611" y="134252"/>
                    <a:pt x="428357" y="140250"/>
                  </a:cubicBezTo>
                  <a:lnTo>
                    <a:pt x="428670" y="142523"/>
                  </a:lnTo>
                  <a:lnTo>
                    <a:pt x="428831" y="143659"/>
                  </a:lnTo>
                  <a:lnTo>
                    <a:pt x="428912" y="144238"/>
                  </a:lnTo>
                  <a:cubicBezTo>
                    <a:pt x="428891" y="145466"/>
                    <a:pt x="429033" y="142279"/>
                    <a:pt x="428912" y="147150"/>
                  </a:cubicBezTo>
                  <a:lnTo>
                    <a:pt x="428710" y="150722"/>
                  </a:lnTo>
                  <a:lnTo>
                    <a:pt x="428508" y="154315"/>
                  </a:lnTo>
                  <a:lnTo>
                    <a:pt x="428408" y="156121"/>
                  </a:lnTo>
                  <a:cubicBezTo>
                    <a:pt x="428307" y="156862"/>
                    <a:pt x="428055" y="157887"/>
                    <a:pt x="427873" y="158760"/>
                  </a:cubicBezTo>
                  <a:cubicBezTo>
                    <a:pt x="427066" y="162362"/>
                    <a:pt x="426078" y="166138"/>
                    <a:pt x="424899" y="169639"/>
                  </a:cubicBezTo>
                  <a:lnTo>
                    <a:pt x="420563" y="178539"/>
                  </a:lnTo>
                  <a:cubicBezTo>
                    <a:pt x="417195" y="184049"/>
                    <a:pt x="413314" y="189428"/>
                    <a:pt x="408847" y="193761"/>
                  </a:cubicBezTo>
                  <a:cubicBezTo>
                    <a:pt x="406699" y="196156"/>
                    <a:pt x="404380" y="198216"/>
                    <a:pt x="401991" y="200114"/>
                  </a:cubicBezTo>
                  <a:cubicBezTo>
                    <a:pt x="399611" y="202072"/>
                    <a:pt x="397222" y="204143"/>
                    <a:pt x="394701" y="205736"/>
                  </a:cubicBezTo>
                  <a:cubicBezTo>
                    <a:pt x="392180" y="207390"/>
                    <a:pt x="389680" y="209257"/>
                    <a:pt x="387078" y="210708"/>
                  </a:cubicBezTo>
                  <a:lnTo>
                    <a:pt x="383156" y="212921"/>
                  </a:lnTo>
                  <a:lnTo>
                    <a:pt x="381180" y="214027"/>
                  </a:lnTo>
                  <a:lnTo>
                    <a:pt x="380192" y="214575"/>
                  </a:lnTo>
                  <a:lnTo>
                    <a:pt x="379688" y="214849"/>
                  </a:lnTo>
                  <a:cubicBezTo>
                    <a:pt x="380444" y="214544"/>
                    <a:pt x="378105" y="215580"/>
                    <a:pt x="378195" y="215539"/>
                  </a:cubicBezTo>
                  <a:cubicBezTo>
                    <a:pt x="373406" y="217670"/>
                    <a:pt x="368587" y="219811"/>
                    <a:pt x="363717" y="221973"/>
                  </a:cubicBezTo>
                  <a:cubicBezTo>
                    <a:pt x="357627" y="223921"/>
                    <a:pt x="351264" y="225779"/>
                    <a:pt x="344862" y="227565"/>
                  </a:cubicBezTo>
                  <a:cubicBezTo>
                    <a:pt x="321157" y="233116"/>
                    <a:pt x="297594" y="233725"/>
                    <a:pt x="274998" y="235328"/>
                  </a:cubicBezTo>
                  <a:cubicBezTo>
                    <a:pt x="269473" y="235764"/>
                    <a:pt x="263907" y="236191"/>
                    <a:pt x="258312" y="236637"/>
                  </a:cubicBezTo>
                  <a:cubicBezTo>
                    <a:pt x="253149" y="237276"/>
                    <a:pt x="247967" y="237946"/>
                    <a:pt x="242734" y="238596"/>
                  </a:cubicBezTo>
                  <a:cubicBezTo>
                    <a:pt x="236916" y="239631"/>
                    <a:pt x="231068" y="240656"/>
                    <a:pt x="225190" y="241701"/>
                  </a:cubicBezTo>
                  <a:cubicBezTo>
                    <a:pt x="219614" y="242848"/>
                    <a:pt x="214018" y="244015"/>
                    <a:pt x="208382" y="245182"/>
                  </a:cubicBezTo>
                  <a:cubicBezTo>
                    <a:pt x="185938" y="250317"/>
                    <a:pt x="163120" y="256081"/>
                    <a:pt x="141745" y="264423"/>
                  </a:cubicBezTo>
                  <a:cubicBezTo>
                    <a:pt x="120319" y="272481"/>
                    <a:pt x="100678" y="284202"/>
                    <a:pt x="86804" y="297821"/>
                  </a:cubicBezTo>
                  <a:cubicBezTo>
                    <a:pt x="73807" y="311713"/>
                    <a:pt x="63694" y="332406"/>
                    <a:pt x="60044" y="352144"/>
                  </a:cubicBezTo>
                  <a:cubicBezTo>
                    <a:pt x="58240" y="362069"/>
                    <a:pt x="58179" y="371831"/>
                    <a:pt x="59974" y="380204"/>
                  </a:cubicBezTo>
                  <a:cubicBezTo>
                    <a:pt x="60085" y="381320"/>
                    <a:pt x="60559" y="382213"/>
                    <a:pt x="60801" y="383238"/>
                  </a:cubicBezTo>
                  <a:lnTo>
                    <a:pt x="61234" y="384720"/>
                  </a:lnTo>
                  <a:lnTo>
                    <a:pt x="61436" y="385460"/>
                  </a:lnTo>
                  <a:lnTo>
                    <a:pt x="61537" y="385836"/>
                  </a:lnTo>
                  <a:cubicBezTo>
                    <a:pt x="61274" y="385176"/>
                    <a:pt x="62273" y="387876"/>
                    <a:pt x="60962" y="384425"/>
                  </a:cubicBezTo>
                  <a:lnTo>
                    <a:pt x="62928" y="389033"/>
                  </a:lnTo>
                  <a:lnTo>
                    <a:pt x="63906" y="391346"/>
                  </a:lnTo>
                  <a:cubicBezTo>
                    <a:pt x="64178" y="391864"/>
                    <a:pt x="64340" y="391965"/>
                    <a:pt x="64541" y="392300"/>
                  </a:cubicBezTo>
                  <a:cubicBezTo>
                    <a:pt x="64924" y="392869"/>
                    <a:pt x="65257" y="393447"/>
                    <a:pt x="65570" y="394066"/>
                  </a:cubicBezTo>
                  <a:lnTo>
                    <a:pt x="67294" y="396522"/>
                  </a:lnTo>
                  <a:cubicBezTo>
                    <a:pt x="68322" y="398288"/>
                    <a:pt x="69946" y="399759"/>
                    <a:pt x="71226" y="401434"/>
                  </a:cubicBezTo>
                  <a:cubicBezTo>
                    <a:pt x="82882" y="414180"/>
                    <a:pt x="103672" y="423536"/>
                    <a:pt x="126490" y="428813"/>
                  </a:cubicBezTo>
                  <a:cubicBezTo>
                    <a:pt x="172285" y="439916"/>
                    <a:pt x="225704" y="439185"/>
                    <a:pt x="273930" y="433948"/>
                  </a:cubicBezTo>
                  <a:cubicBezTo>
                    <a:pt x="286856" y="432101"/>
                    <a:pt x="300256" y="430579"/>
                    <a:pt x="312647" y="428519"/>
                  </a:cubicBezTo>
                  <a:cubicBezTo>
                    <a:pt x="325140" y="426550"/>
                    <a:pt x="337552" y="424957"/>
                    <a:pt x="349984" y="422552"/>
                  </a:cubicBezTo>
                  <a:cubicBezTo>
                    <a:pt x="362396" y="420319"/>
                    <a:pt x="374767" y="418188"/>
                    <a:pt x="386877" y="415448"/>
                  </a:cubicBezTo>
                  <a:cubicBezTo>
                    <a:pt x="399067" y="412952"/>
                    <a:pt x="411105" y="410313"/>
                    <a:pt x="422902" y="407218"/>
                  </a:cubicBezTo>
                  <a:cubicBezTo>
                    <a:pt x="428831" y="405736"/>
                    <a:pt x="434739" y="404275"/>
                    <a:pt x="440628" y="402814"/>
                  </a:cubicBezTo>
                  <a:cubicBezTo>
                    <a:pt x="446415" y="401129"/>
                    <a:pt x="452183" y="399455"/>
                    <a:pt x="457940" y="397790"/>
                  </a:cubicBezTo>
                  <a:cubicBezTo>
                    <a:pt x="469485" y="394584"/>
                    <a:pt x="480727" y="390991"/>
                    <a:pt x="491808" y="387338"/>
                  </a:cubicBezTo>
                  <a:cubicBezTo>
                    <a:pt x="503050" y="383958"/>
                    <a:pt x="513788" y="379879"/>
                    <a:pt x="524395" y="375769"/>
                  </a:cubicBezTo>
                  <a:cubicBezTo>
                    <a:pt x="534952" y="371943"/>
                    <a:pt x="545680" y="367386"/>
                    <a:pt x="556358" y="362901"/>
                  </a:cubicBezTo>
                  <a:cubicBezTo>
                    <a:pt x="577925" y="354031"/>
                    <a:pt x="599562" y="345385"/>
                    <a:pt x="621734" y="339154"/>
                  </a:cubicBezTo>
                  <a:cubicBezTo>
                    <a:pt x="627270" y="337642"/>
                    <a:pt x="633017" y="336526"/>
                    <a:pt x="638572" y="335237"/>
                  </a:cubicBezTo>
                  <a:lnTo>
                    <a:pt x="646880" y="333390"/>
                  </a:lnTo>
                  <a:lnTo>
                    <a:pt x="655431" y="332294"/>
                  </a:lnTo>
                  <a:cubicBezTo>
                    <a:pt x="661117" y="331634"/>
                    <a:pt x="666693" y="330833"/>
                    <a:pt x="672289" y="330356"/>
                  </a:cubicBezTo>
                  <a:cubicBezTo>
                    <a:pt x="677976" y="330376"/>
                    <a:pt x="683612" y="330386"/>
                    <a:pt x="689208" y="330396"/>
                  </a:cubicBezTo>
                  <a:cubicBezTo>
                    <a:pt x="694743" y="330143"/>
                    <a:pt x="700279" y="330985"/>
                    <a:pt x="705754" y="331908"/>
                  </a:cubicBezTo>
                  <a:cubicBezTo>
                    <a:pt x="711289" y="332822"/>
                    <a:pt x="716411" y="333491"/>
                    <a:pt x="722017" y="334648"/>
                  </a:cubicBezTo>
                  <a:lnTo>
                    <a:pt x="728954" y="336526"/>
                  </a:lnTo>
                  <a:cubicBezTo>
                    <a:pt x="731787" y="337530"/>
                    <a:pt x="734611" y="338515"/>
                    <a:pt x="737403" y="339509"/>
                  </a:cubicBezTo>
                  <a:cubicBezTo>
                    <a:pt x="742717" y="341732"/>
                    <a:pt x="747486" y="344086"/>
                    <a:pt x="752033" y="347039"/>
                  </a:cubicBezTo>
                  <a:cubicBezTo>
                    <a:pt x="770324" y="358436"/>
                    <a:pt x="783149" y="374541"/>
                    <a:pt x="791064" y="390961"/>
                  </a:cubicBezTo>
                  <a:cubicBezTo>
                    <a:pt x="807247" y="423810"/>
                    <a:pt x="804575" y="459349"/>
                    <a:pt x="789662" y="480965"/>
                  </a:cubicBezTo>
                  <a:cubicBezTo>
                    <a:pt x="782372" y="491824"/>
                    <a:pt x="772723" y="498836"/>
                    <a:pt x="763820" y="502530"/>
                  </a:cubicBezTo>
                  <a:cubicBezTo>
                    <a:pt x="754857" y="506335"/>
                    <a:pt x="746821" y="507371"/>
                    <a:pt x="740489" y="508071"/>
                  </a:cubicBezTo>
                  <a:cubicBezTo>
                    <a:pt x="734066" y="508416"/>
                    <a:pt x="729226" y="508284"/>
                    <a:pt x="725959" y="507898"/>
                  </a:cubicBezTo>
                  <a:cubicBezTo>
                    <a:pt x="722713" y="507624"/>
                    <a:pt x="721039" y="507482"/>
                    <a:pt x="721039" y="507482"/>
                  </a:cubicBezTo>
                  <a:cubicBezTo>
                    <a:pt x="721039" y="507482"/>
                    <a:pt x="722713" y="507300"/>
                    <a:pt x="725939" y="506965"/>
                  </a:cubicBezTo>
                  <a:cubicBezTo>
                    <a:pt x="729186" y="506772"/>
                    <a:pt x="733915" y="505899"/>
                    <a:pt x="739944" y="504610"/>
                  </a:cubicBezTo>
                  <a:cubicBezTo>
                    <a:pt x="745873" y="502936"/>
                    <a:pt x="753163" y="500663"/>
                    <a:pt x="760442" y="496025"/>
                  </a:cubicBezTo>
                  <a:cubicBezTo>
                    <a:pt x="767672" y="491387"/>
                    <a:pt x="774679" y="484334"/>
                    <a:pt x="779287" y="474795"/>
                  </a:cubicBezTo>
                  <a:cubicBezTo>
                    <a:pt x="788795" y="455909"/>
                    <a:pt x="786537" y="426875"/>
                    <a:pt x="770838" y="402276"/>
                  </a:cubicBezTo>
                  <a:cubicBezTo>
                    <a:pt x="763064" y="390037"/>
                    <a:pt x="751721" y="379168"/>
                    <a:pt x="737857" y="372745"/>
                  </a:cubicBezTo>
                  <a:cubicBezTo>
                    <a:pt x="734510" y="371060"/>
                    <a:pt x="730688" y="369812"/>
                    <a:pt x="727260" y="368696"/>
                  </a:cubicBezTo>
                  <a:lnTo>
                    <a:pt x="722219" y="367356"/>
                  </a:lnTo>
                  <a:lnTo>
                    <a:pt x="715151" y="366138"/>
                  </a:lnTo>
                  <a:cubicBezTo>
                    <a:pt x="710997" y="365874"/>
                    <a:pt x="706782" y="365600"/>
                    <a:pt x="702507" y="365337"/>
                  </a:cubicBezTo>
                  <a:cubicBezTo>
                    <a:pt x="698212" y="364971"/>
                    <a:pt x="693896" y="364646"/>
                    <a:pt x="689389" y="365357"/>
                  </a:cubicBezTo>
                  <a:cubicBezTo>
                    <a:pt x="684943" y="365742"/>
                    <a:pt x="680446" y="366138"/>
                    <a:pt x="675899" y="366534"/>
                  </a:cubicBezTo>
                  <a:cubicBezTo>
                    <a:pt x="671351" y="367386"/>
                    <a:pt x="666743" y="368523"/>
                    <a:pt x="662116" y="369487"/>
                  </a:cubicBezTo>
                  <a:lnTo>
                    <a:pt x="655169" y="371009"/>
                  </a:lnTo>
                  <a:lnTo>
                    <a:pt x="648141" y="373303"/>
                  </a:lnTo>
                  <a:cubicBezTo>
                    <a:pt x="643452" y="374886"/>
                    <a:pt x="638724" y="376215"/>
                    <a:pt x="633964" y="378001"/>
                  </a:cubicBezTo>
                  <a:cubicBezTo>
                    <a:pt x="614938" y="385257"/>
                    <a:pt x="595348" y="394188"/>
                    <a:pt x="574980" y="404326"/>
                  </a:cubicBezTo>
                  <a:cubicBezTo>
                    <a:pt x="564716" y="409441"/>
                    <a:pt x="554281" y="414728"/>
                    <a:pt x="542937" y="419761"/>
                  </a:cubicBezTo>
                  <a:cubicBezTo>
                    <a:pt x="531806" y="424937"/>
                    <a:pt x="520503" y="430092"/>
                    <a:pt x="508827" y="434486"/>
                  </a:cubicBezTo>
                  <a:cubicBezTo>
                    <a:pt x="503020" y="436800"/>
                    <a:pt x="497192" y="439124"/>
                    <a:pt x="491324" y="441458"/>
                  </a:cubicBezTo>
                  <a:cubicBezTo>
                    <a:pt x="485375" y="443478"/>
                    <a:pt x="479386" y="445497"/>
                    <a:pt x="473366" y="447547"/>
                  </a:cubicBezTo>
                  <a:cubicBezTo>
                    <a:pt x="467337" y="449556"/>
                    <a:pt x="461297" y="451576"/>
                    <a:pt x="455207" y="453605"/>
                  </a:cubicBezTo>
                  <a:cubicBezTo>
                    <a:pt x="449067" y="455402"/>
                    <a:pt x="442917" y="457198"/>
                    <a:pt x="436716" y="459004"/>
                  </a:cubicBezTo>
                  <a:cubicBezTo>
                    <a:pt x="424364" y="462779"/>
                    <a:pt x="411821" y="466047"/>
                    <a:pt x="399147" y="469193"/>
                  </a:cubicBezTo>
                  <a:cubicBezTo>
                    <a:pt x="386514" y="472583"/>
                    <a:pt x="373678" y="475323"/>
                    <a:pt x="360772" y="478195"/>
                  </a:cubicBezTo>
                  <a:cubicBezTo>
                    <a:pt x="347957" y="481219"/>
                    <a:pt x="334648" y="483492"/>
                    <a:pt x="321440" y="486100"/>
                  </a:cubicBezTo>
                  <a:cubicBezTo>
                    <a:pt x="308120" y="488586"/>
                    <a:pt x="295456" y="490271"/>
                    <a:pt x="282349" y="492402"/>
                  </a:cubicBezTo>
                  <a:cubicBezTo>
                    <a:pt x="253825" y="496380"/>
                    <a:pt x="226712" y="498217"/>
                    <a:pt x="198259" y="497821"/>
                  </a:cubicBezTo>
                  <a:cubicBezTo>
                    <a:pt x="170027" y="497344"/>
                    <a:pt x="141321" y="495030"/>
                    <a:pt x="112102" y="487917"/>
                  </a:cubicBezTo>
                  <a:cubicBezTo>
                    <a:pt x="97542" y="484212"/>
                    <a:pt x="82841" y="479280"/>
                    <a:pt x="68332" y="472146"/>
                  </a:cubicBezTo>
                  <a:cubicBezTo>
                    <a:pt x="53894" y="464850"/>
                    <a:pt x="39465" y="455138"/>
                    <a:pt x="27275" y="441641"/>
                  </a:cubicBezTo>
                  <a:cubicBezTo>
                    <a:pt x="24372" y="438089"/>
                    <a:pt x="21306" y="434750"/>
                    <a:pt x="18806" y="430813"/>
                  </a:cubicBezTo>
                  <a:cubicBezTo>
                    <a:pt x="17495" y="428854"/>
                    <a:pt x="16225" y="427048"/>
                    <a:pt x="14944" y="424947"/>
                  </a:cubicBezTo>
                  <a:lnTo>
                    <a:pt x="11163" y="417904"/>
                  </a:lnTo>
                  <a:lnTo>
                    <a:pt x="9439" y="414433"/>
                  </a:lnTo>
                  <a:lnTo>
                    <a:pt x="8491" y="412120"/>
                  </a:lnTo>
                  <a:lnTo>
                    <a:pt x="6596" y="407441"/>
                  </a:lnTo>
                  <a:cubicBezTo>
                    <a:pt x="5134" y="403605"/>
                    <a:pt x="6051" y="405909"/>
                    <a:pt x="5668" y="404833"/>
                  </a:cubicBezTo>
                  <a:lnTo>
                    <a:pt x="5426" y="404001"/>
                  </a:lnTo>
                  <a:lnTo>
                    <a:pt x="4952" y="402337"/>
                  </a:lnTo>
                  <a:lnTo>
                    <a:pt x="4014" y="399008"/>
                  </a:lnTo>
                  <a:cubicBezTo>
                    <a:pt x="3460" y="396786"/>
                    <a:pt x="2684" y="394553"/>
                    <a:pt x="2371" y="392341"/>
                  </a:cubicBezTo>
                  <a:cubicBezTo>
                    <a:pt x="-1168" y="374521"/>
                    <a:pt x="-361" y="357187"/>
                    <a:pt x="2734" y="341113"/>
                  </a:cubicBezTo>
                  <a:cubicBezTo>
                    <a:pt x="9268" y="308913"/>
                    <a:pt x="23999" y="280761"/>
                    <a:pt x="47280" y="257613"/>
                  </a:cubicBezTo>
                  <a:cubicBezTo>
                    <a:pt x="71236" y="235795"/>
                    <a:pt x="97724" y="222967"/>
                    <a:pt x="123465" y="214169"/>
                  </a:cubicBezTo>
                  <a:cubicBezTo>
                    <a:pt x="149327" y="205421"/>
                    <a:pt x="174655" y="199627"/>
                    <a:pt x="199690" y="195933"/>
                  </a:cubicBezTo>
                  <a:cubicBezTo>
                    <a:pt x="205962" y="195070"/>
                    <a:pt x="212193" y="194218"/>
                    <a:pt x="218394" y="193355"/>
                  </a:cubicBezTo>
                  <a:cubicBezTo>
                    <a:pt x="224333" y="192716"/>
                    <a:pt x="230231" y="192066"/>
                    <a:pt x="236099" y="191427"/>
                  </a:cubicBezTo>
                  <a:cubicBezTo>
                    <a:pt x="243339" y="190828"/>
                    <a:pt x="249106" y="190595"/>
                    <a:pt x="255559" y="190240"/>
                  </a:cubicBezTo>
                  <a:cubicBezTo>
                    <a:pt x="261609" y="190158"/>
                    <a:pt x="267608" y="190087"/>
                    <a:pt x="273567" y="190026"/>
                  </a:cubicBezTo>
                  <a:cubicBezTo>
                    <a:pt x="296898" y="190128"/>
                    <a:pt x="318304" y="190341"/>
                    <a:pt x="337219" y="187713"/>
                  </a:cubicBezTo>
                  <a:cubicBezTo>
                    <a:pt x="341313" y="186880"/>
                    <a:pt x="345386" y="186231"/>
                    <a:pt x="349611" y="185541"/>
                  </a:cubicBezTo>
                  <a:cubicBezTo>
                    <a:pt x="354652" y="183836"/>
                    <a:pt x="359653" y="182141"/>
                    <a:pt x="364604" y="180467"/>
                  </a:cubicBezTo>
                  <a:lnTo>
                    <a:pt x="369625" y="178224"/>
                  </a:lnTo>
                  <a:cubicBezTo>
                    <a:pt x="371652" y="177351"/>
                    <a:pt x="373366" y="176215"/>
                    <a:pt x="375271" y="175241"/>
                  </a:cubicBezTo>
                  <a:cubicBezTo>
                    <a:pt x="377217" y="174307"/>
                    <a:pt x="378780" y="173099"/>
                    <a:pt x="380454" y="171993"/>
                  </a:cubicBezTo>
                  <a:cubicBezTo>
                    <a:pt x="382188" y="170907"/>
                    <a:pt x="383771" y="169750"/>
                    <a:pt x="385082" y="168472"/>
                  </a:cubicBezTo>
                  <a:cubicBezTo>
                    <a:pt x="388147" y="166107"/>
                    <a:pt x="390295" y="163418"/>
                    <a:pt x="392422" y="160800"/>
                  </a:cubicBezTo>
                  <a:cubicBezTo>
                    <a:pt x="393229" y="159399"/>
                    <a:pt x="394086" y="158049"/>
                    <a:pt x="395013" y="156700"/>
                  </a:cubicBezTo>
                  <a:cubicBezTo>
                    <a:pt x="395407" y="155604"/>
                    <a:pt x="395780" y="154680"/>
                    <a:pt x="396425" y="153686"/>
                  </a:cubicBezTo>
                  <a:cubicBezTo>
                    <a:pt x="396566" y="153402"/>
                    <a:pt x="396758" y="153280"/>
                    <a:pt x="396899" y="152854"/>
                  </a:cubicBezTo>
                  <a:lnTo>
                    <a:pt x="397151" y="151057"/>
                  </a:lnTo>
                  <a:lnTo>
                    <a:pt x="397675" y="147495"/>
                  </a:lnTo>
                  <a:lnTo>
                    <a:pt x="398189" y="143954"/>
                  </a:lnTo>
                  <a:cubicBezTo>
                    <a:pt x="398068" y="148530"/>
                    <a:pt x="398149" y="145039"/>
                    <a:pt x="398119" y="145983"/>
                  </a:cubicBezTo>
                  <a:lnTo>
                    <a:pt x="398099" y="145669"/>
                  </a:lnTo>
                  <a:lnTo>
                    <a:pt x="398058" y="145039"/>
                  </a:lnTo>
                  <a:lnTo>
                    <a:pt x="398008" y="143781"/>
                  </a:lnTo>
                  <a:cubicBezTo>
                    <a:pt x="397917" y="140381"/>
                    <a:pt x="397343" y="137652"/>
                    <a:pt x="396486" y="135226"/>
                  </a:cubicBezTo>
                  <a:cubicBezTo>
                    <a:pt x="394852" y="130629"/>
                    <a:pt x="390890" y="126722"/>
                    <a:pt x="384366" y="123201"/>
                  </a:cubicBezTo>
                  <a:cubicBezTo>
                    <a:pt x="377903" y="119720"/>
                    <a:pt x="370200" y="116939"/>
                    <a:pt x="362184" y="113661"/>
                  </a:cubicBezTo>
                  <a:cubicBezTo>
                    <a:pt x="360087" y="112809"/>
                    <a:pt x="358100" y="111977"/>
                    <a:pt x="356336" y="111155"/>
                  </a:cubicBezTo>
                  <a:lnTo>
                    <a:pt x="353241" y="109734"/>
                  </a:lnTo>
                  <a:lnTo>
                    <a:pt x="350417" y="108283"/>
                  </a:lnTo>
                  <a:cubicBezTo>
                    <a:pt x="346687" y="106476"/>
                    <a:pt x="342986" y="104254"/>
                    <a:pt x="339387" y="102092"/>
                  </a:cubicBezTo>
                  <a:cubicBezTo>
                    <a:pt x="332329" y="97323"/>
                    <a:pt x="325332" y="92137"/>
                    <a:pt x="320562" y="84668"/>
                  </a:cubicBezTo>
                  <a:cubicBezTo>
                    <a:pt x="317780" y="81431"/>
                    <a:pt x="316509" y="77026"/>
                    <a:pt x="314704" y="73373"/>
                  </a:cubicBezTo>
                  <a:cubicBezTo>
                    <a:pt x="313666" y="69253"/>
                    <a:pt x="312567" y="64422"/>
                    <a:pt x="312496" y="61002"/>
                  </a:cubicBezTo>
                  <a:cubicBezTo>
                    <a:pt x="312547" y="59368"/>
                    <a:pt x="312607" y="57755"/>
                    <a:pt x="312658" y="56162"/>
                  </a:cubicBezTo>
                  <a:lnTo>
                    <a:pt x="312738" y="53787"/>
                  </a:lnTo>
                  <a:lnTo>
                    <a:pt x="312799" y="51930"/>
                  </a:lnTo>
                  <a:lnTo>
                    <a:pt x="313051" y="50560"/>
                  </a:lnTo>
                  <a:cubicBezTo>
                    <a:pt x="313545" y="46906"/>
                    <a:pt x="314634" y="43466"/>
                    <a:pt x="315955" y="40219"/>
                  </a:cubicBezTo>
                  <a:cubicBezTo>
                    <a:pt x="321964" y="27239"/>
                    <a:pt x="332379" y="20927"/>
                    <a:pt x="340536" y="16604"/>
                  </a:cubicBezTo>
                  <a:cubicBezTo>
                    <a:pt x="348976" y="12352"/>
                    <a:pt x="356296" y="9693"/>
                    <a:pt x="362164" y="7389"/>
                  </a:cubicBezTo>
                  <a:cubicBezTo>
                    <a:pt x="373930" y="3066"/>
                    <a:pt x="379930" y="42"/>
                    <a:pt x="379930" y="52"/>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2" name="Free-form: Shape 2310">
              <a:extLst>
                <a:ext uri="{FF2B5EF4-FFF2-40B4-BE49-F238E27FC236}">
                  <a16:creationId xmlns:a16="http://schemas.microsoft.com/office/drawing/2014/main" id="{868BC9F0-651B-EA3F-CB07-49A0249B9EC6}"/>
                </a:ext>
              </a:extLst>
            </p:cNvPr>
            <p:cNvSpPr/>
            <p:nvPr/>
          </p:nvSpPr>
          <p:spPr>
            <a:xfrm>
              <a:off x="6078167" y="78950"/>
              <a:ext cx="253195" cy="426224"/>
            </a:xfrm>
            <a:custGeom>
              <a:avLst/>
              <a:gdLst>
                <a:gd name="connsiteX0" fmla="*/ 84612 w 253195"/>
                <a:gd name="connsiteY0" fmla="*/ 55 h 426224"/>
                <a:gd name="connsiteX1" fmla="*/ 90481 w 253195"/>
                <a:gd name="connsiteY1" fmla="*/ 4479 h 426224"/>
                <a:gd name="connsiteX2" fmla="*/ 92255 w 253195"/>
                <a:gd name="connsiteY2" fmla="*/ 12557 h 426224"/>
                <a:gd name="connsiteX3" fmla="*/ 91721 w 253195"/>
                <a:gd name="connsiteY3" fmla="*/ 13613 h 426224"/>
                <a:gd name="connsiteX4" fmla="*/ 90934 w 253195"/>
                <a:gd name="connsiteY4" fmla="*/ 14262 h 426224"/>
                <a:gd name="connsiteX5" fmla="*/ 57591 w 253195"/>
                <a:gd name="connsiteY5" fmla="*/ 45955 h 426224"/>
                <a:gd name="connsiteX6" fmla="*/ 39553 w 253195"/>
                <a:gd name="connsiteY6" fmla="*/ 81636 h 426224"/>
                <a:gd name="connsiteX7" fmla="*/ 38665 w 253195"/>
                <a:gd name="connsiteY7" fmla="*/ 90993 h 426224"/>
                <a:gd name="connsiteX8" fmla="*/ 38474 w 253195"/>
                <a:gd name="connsiteY8" fmla="*/ 93276 h 426224"/>
                <a:gd name="connsiteX9" fmla="*/ 38433 w 253195"/>
                <a:gd name="connsiteY9" fmla="*/ 93550 h 426224"/>
                <a:gd name="connsiteX10" fmla="*/ 38474 w 253195"/>
                <a:gd name="connsiteY10" fmla="*/ 93195 h 426224"/>
                <a:gd name="connsiteX11" fmla="*/ 38474 w 253195"/>
                <a:gd name="connsiteY11" fmla="*/ 93377 h 426224"/>
                <a:gd name="connsiteX12" fmla="*/ 38494 w 253195"/>
                <a:gd name="connsiteY12" fmla="*/ 94118 h 426224"/>
                <a:gd name="connsiteX13" fmla="*/ 38474 w 253195"/>
                <a:gd name="connsiteY13" fmla="*/ 95610 h 426224"/>
                <a:gd name="connsiteX14" fmla="*/ 38413 w 253195"/>
                <a:gd name="connsiteY14" fmla="*/ 101536 h 426224"/>
                <a:gd name="connsiteX15" fmla="*/ 38393 w 253195"/>
                <a:gd name="connsiteY15" fmla="*/ 104500 h 426224"/>
                <a:gd name="connsiteX16" fmla="*/ 38786 w 253195"/>
                <a:gd name="connsiteY16" fmla="*/ 106408 h 426224"/>
                <a:gd name="connsiteX17" fmla="*/ 39432 w 253195"/>
                <a:gd name="connsiteY17" fmla="*/ 110041 h 426224"/>
                <a:gd name="connsiteX18" fmla="*/ 41751 w 253195"/>
                <a:gd name="connsiteY18" fmla="*/ 116556 h 426224"/>
                <a:gd name="connsiteX19" fmla="*/ 48254 w 253195"/>
                <a:gd name="connsiteY19" fmla="*/ 122462 h 426224"/>
                <a:gd name="connsiteX20" fmla="*/ 61150 w 253195"/>
                <a:gd name="connsiteY20" fmla="*/ 124979 h 426224"/>
                <a:gd name="connsiteX21" fmla="*/ 101068 w 253195"/>
                <a:gd name="connsiteY21" fmla="*/ 121072 h 426224"/>
                <a:gd name="connsiteX22" fmla="*/ 106542 w 253195"/>
                <a:gd name="connsiteY22" fmla="*/ 120047 h 426224"/>
                <a:gd name="connsiteX23" fmla="*/ 108710 w 253195"/>
                <a:gd name="connsiteY23" fmla="*/ 119600 h 426224"/>
                <a:gd name="connsiteX24" fmla="*/ 112511 w 253195"/>
                <a:gd name="connsiteY24" fmla="*/ 118961 h 426224"/>
                <a:gd name="connsiteX25" fmla="*/ 126829 w 253195"/>
                <a:gd name="connsiteY25" fmla="*/ 117489 h 426224"/>
                <a:gd name="connsiteX26" fmla="*/ 153044 w 253195"/>
                <a:gd name="connsiteY26" fmla="*/ 117094 h 426224"/>
                <a:gd name="connsiteX27" fmla="*/ 207037 w 253195"/>
                <a:gd name="connsiteY27" fmla="*/ 125852 h 426224"/>
                <a:gd name="connsiteX28" fmla="*/ 239292 w 253195"/>
                <a:gd name="connsiteY28" fmla="*/ 144981 h 426224"/>
                <a:gd name="connsiteX29" fmla="*/ 252662 w 253195"/>
                <a:gd name="connsiteY29" fmla="*/ 171600 h 426224"/>
                <a:gd name="connsiteX30" fmla="*/ 252601 w 253195"/>
                <a:gd name="connsiteY30" fmla="*/ 187157 h 426224"/>
                <a:gd name="connsiteX31" fmla="*/ 248921 w 253195"/>
                <a:gd name="connsiteY31" fmla="*/ 199426 h 426224"/>
                <a:gd name="connsiteX32" fmla="*/ 246521 w 253195"/>
                <a:gd name="connsiteY32" fmla="*/ 204581 h 426224"/>
                <a:gd name="connsiteX33" fmla="*/ 244001 w 253195"/>
                <a:gd name="connsiteY33" fmla="*/ 208884 h 426224"/>
                <a:gd name="connsiteX34" fmla="*/ 242680 w 253195"/>
                <a:gd name="connsiteY34" fmla="*/ 211005 h 426224"/>
                <a:gd name="connsiteX35" fmla="*/ 242347 w 253195"/>
                <a:gd name="connsiteY35" fmla="*/ 211523 h 426224"/>
                <a:gd name="connsiteX36" fmla="*/ 241268 w 253195"/>
                <a:gd name="connsiteY36" fmla="*/ 213025 h 426224"/>
                <a:gd name="connsiteX37" fmla="*/ 240835 w 253195"/>
                <a:gd name="connsiteY37" fmla="*/ 213623 h 426224"/>
                <a:gd name="connsiteX38" fmla="*/ 239040 w 253195"/>
                <a:gd name="connsiteY38" fmla="*/ 215957 h 426224"/>
                <a:gd name="connsiteX39" fmla="*/ 235471 w 253195"/>
                <a:gd name="connsiteY39" fmla="*/ 220656 h 426224"/>
                <a:gd name="connsiteX40" fmla="*/ 228483 w 253195"/>
                <a:gd name="connsiteY40" fmla="*/ 227932 h 426224"/>
                <a:gd name="connsiteX41" fmla="*/ 214821 w 253195"/>
                <a:gd name="connsiteY41" fmla="*/ 238943 h 426224"/>
                <a:gd name="connsiteX42" fmla="*/ 201451 w 253195"/>
                <a:gd name="connsiteY42" fmla="*/ 246676 h 426224"/>
                <a:gd name="connsiteX43" fmla="*/ 151945 w 253195"/>
                <a:gd name="connsiteY43" fmla="*/ 263380 h 426224"/>
                <a:gd name="connsiteX44" fmla="*/ 111675 w 253195"/>
                <a:gd name="connsiteY44" fmla="*/ 275588 h 426224"/>
                <a:gd name="connsiteX45" fmla="*/ 103760 w 253195"/>
                <a:gd name="connsiteY45" fmla="*/ 279394 h 426224"/>
                <a:gd name="connsiteX46" fmla="*/ 97125 w 253195"/>
                <a:gd name="connsiteY46" fmla="*/ 283737 h 426224"/>
                <a:gd name="connsiteX47" fmla="*/ 94211 w 253195"/>
                <a:gd name="connsiteY47" fmla="*/ 286081 h 426224"/>
                <a:gd name="connsiteX48" fmla="*/ 93445 w 253195"/>
                <a:gd name="connsiteY48" fmla="*/ 286660 h 426224"/>
                <a:gd name="connsiteX49" fmla="*/ 93052 w 253195"/>
                <a:gd name="connsiteY49" fmla="*/ 286944 h 426224"/>
                <a:gd name="connsiteX50" fmla="*/ 93818 w 253195"/>
                <a:gd name="connsiteY50" fmla="*/ 286010 h 426224"/>
                <a:gd name="connsiteX51" fmla="*/ 93677 w 253195"/>
                <a:gd name="connsiteY51" fmla="*/ 286152 h 426224"/>
                <a:gd name="connsiteX52" fmla="*/ 93445 w 253195"/>
                <a:gd name="connsiteY52" fmla="*/ 286426 h 426224"/>
                <a:gd name="connsiteX53" fmla="*/ 91479 w 253195"/>
                <a:gd name="connsiteY53" fmla="*/ 288629 h 426224"/>
                <a:gd name="connsiteX54" fmla="*/ 87305 w 253195"/>
                <a:gd name="connsiteY54" fmla="*/ 293682 h 426224"/>
                <a:gd name="connsiteX55" fmla="*/ 83463 w 253195"/>
                <a:gd name="connsiteY55" fmla="*/ 304653 h 426224"/>
                <a:gd name="connsiteX56" fmla="*/ 83463 w 253195"/>
                <a:gd name="connsiteY56" fmla="*/ 307849 h 426224"/>
                <a:gd name="connsiteX57" fmla="*/ 83876 w 253195"/>
                <a:gd name="connsiteY57" fmla="*/ 311259 h 426224"/>
                <a:gd name="connsiteX58" fmla="*/ 84270 w 253195"/>
                <a:gd name="connsiteY58" fmla="*/ 313055 h 426224"/>
                <a:gd name="connsiteX59" fmla="*/ 84431 w 253195"/>
                <a:gd name="connsiteY59" fmla="*/ 313979 h 426224"/>
                <a:gd name="connsiteX60" fmla="*/ 84532 w 253195"/>
                <a:gd name="connsiteY60" fmla="*/ 314446 h 426224"/>
                <a:gd name="connsiteX61" fmla="*/ 84552 w 253195"/>
                <a:gd name="connsiteY61" fmla="*/ 314567 h 426224"/>
                <a:gd name="connsiteX62" fmla="*/ 83493 w 253195"/>
                <a:gd name="connsiteY62" fmla="*/ 312619 h 426224"/>
                <a:gd name="connsiteX63" fmla="*/ 83655 w 253195"/>
                <a:gd name="connsiteY63" fmla="*/ 312954 h 426224"/>
                <a:gd name="connsiteX64" fmla="*/ 86155 w 253195"/>
                <a:gd name="connsiteY64" fmla="*/ 318332 h 426224"/>
                <a:gd name="connsiteX65" fmla="*/ 87395 w 253195"/>
                <a:gd name="connsiteY65" fmla="*/ 321022 h 426224"/>
                <a:gd name="connsiteX66" fmla="*/ 87748 w 253195"/>
                <a:gd name="connsiteY66" fmla="*/ 321235 h 426224"/>
                <a:gd name="connsiteX67" fmla="*/ 88121 w 253195"/>
                <a:gd name="connsiteY67" fmla="*/ 322311 h 426224"/>
                <a:gd name="connsiteX68" fmla="*/ 89855 w 253195"/>
                <a:gd name="connsiteY68" fmla="*/ 324097 h 426224"/>
                <a:gd name="connsiteX69" fmla="*/ 93022 w 253195"/>
                <a:gd name="connsiteY69" fmla="*/ 326004 h 426224"/>
                <a:gd name="connsiteX70" fmla="*/ 116040 w 253195"/>
                <a:gd name="connsiteY70" fmla="*/ 336488 h 426224"/>
                <a:gd name="connsiteX71" fmla="*/ 136992 w 253195"/>
                <a:gd name="connsiteY71" fmla="*/ 359260 h 426224"/>
                <a:gd name="connsiteX72" fmla="*/ 141167 w 253195"/>
                <a:gd name="connsiteY72" fmla="*/ 387919 h 426224"/>
                <a:gd name="connsiteX73" fmla="*/ 130509 w 253195"/>
                <a:gd name="connsiteY73" fmla="*/ 412579 h 426224"/>
                <a:gd name="connsiteX74" fmla="*/ 109829 w 253195"/>
                <a:gd name="connsiteY74" fmla="*/ 426279 h 426224"/>
                <a:gd name="connsiteX75" fmla="*/ 124661 w 253195"/>
                <a:gd name="connsiteY75" fmla="*/ 387665 h 426224"/>
                <a:gd name="connsiteX76" fmla="*/ 117180 w 253195"/>
                <a:gd name="connsiteY76" fmla="*/ 371215 h 426224"/>
                <a:gd name="connsiteX77" fmla="*/ 103588 w 253195"/>
                <a:gd name="connsiteY77" fmla="*/ 363137 h 426224"/>
                <a:gd name="connsiteX78" fmla="*/ 82041 w 253195"/>
                <a:gd name="connsiteY78" fmla="*/ 359027 h 426224"/>
                <a:gd name="connsiteX79" fmla="*/ 74278 w 253195"/>
                <a:gd name="connsiteY79" fmla="*/ 356652 h 426224"/>
                <a:gd name="connsiteX80" fmla="*/ 66030 w 253195"/>
                <a:gd name="connsiteY80" fmla="*/ 352207 h 426224"/>
                <a:gd name="connsiteX81" fmla="*/ 57913 w 253195"/>
                <a:gd name="connsiteY81" fmla="*/ 345195 h 426224"/>
                <a:gd name="connsiteX82" fmla="*/ 54233 w 253195"/>
                <a:gd name="connsiteY82" fmla="*/ 341135 h 426224"/>
                <a:gd name="connsiteX83" fmla="*/ 52499 w 253195"/>
                <a:gd name="connsiteY83" fmla="*/ 338740 h 426224"/>
                <a:gd name="connsiteX84" fmla="*/ 49030 w 253195"/>
                <a:gd name="connsiteY84" fmla="*/ 333940 h 426224"/>
                <a:gd name="connsiteX85" fmla="*/ 48819 w 253195"/>
                <a:gd name="connsiteY85" fmla="*/ 333646 h 426224"/>
                <a:gd name="connsiteX86" fmla="*/ 47518 w 253195"/>
                <a:gd name="connsiteY86" fmla="*/ 331129 h 426224"/>
                <a:gd name="connsiteX87" fmla="*/ 47084 w 253195"/>
                <a:gd name="connsiteY87" fmla="*/ 330206 h 426224"/>
                <a:gd name="connsiteX88" fmla="*/ 46217 w 253195"/>
                <a:gd name="connsiteY88" fmla="*/ 328359 h 426224"/>
                <a:gd name="connsiteX89" fmla="*/ 44544 w 253195"/>
                <a:gd name="connsiteY89" fmla="*/ 324624 h 426224"/>
                <a:gd name="connsiteX90" fmla="*/ 41902 w 253195"/>
                <a:gd name="connsiteY90" fmla="*/ 316668 h 426224"/>
                <a:gd name="connsiteX91" fmla="*/ 40188 w 253195"/>
                <a:gd name="connsiteY91" fmla="*/ 308205 h 426224"/>
                <a:gd name="connsiteX92" fmla="*/ 44776 w 253195"/>
                <a:gd name="connsiteY92" fmla="*/ 273305 h 426224"/>
                <a:gd name="connsiteX93" fmla="*/ 53104 w 253195"/>
                <a:gd name="connsiteY93" fmla="*/ 258468 h 426224"/>
                <a:gd name="connsiteX94" fmla="*/ 54757 w 253195"/>
                <a:gd name="connsiteY94" fmla="*/ 256033 h 426224"/>
                <a:gd name="connsiteX95" fmla="*/ 54969 w 253195"/>
                <a:gd name="connsiteY95" fmla="*/ 255728 h 426224"/>
                <a:gd name="connsiteX96" fmla="*/ 55070 w 253195"/>
                <a:gd name="connsiteY96" fmla="*/ 255576 h 426224"/>
                <a:gd name="connsiteX97" fmla="*/ 56058 w 253195"/>
                <a:gd name="connsiteY97" fmla="*/ 254358 h 426224"/>
                <a:gd name="connsiteX98" fmla="*/ 56724 w 253195"/>
                <a:gd name="connsiteY98" fmla="*/ 253607 h 426224"/>
                <a:gd name="connsiteX99" fmla="*/ 58044 w 253195"/>
                <a:gd name="connsiteY99" fmla="*/ 252115 h 426224"/>
                <a:gd name="connsiteX100" fmla="*/ 63479 w 253195"/>
                <a:gd name="connsiteY100" fmla="*/ 246189 h 426224"/>
                <a:gd name="connsiteX101" fmla="*/ 75336 w 253195"/>
                <a:gd name="connsiteY101" fmla="*/ 236000 h 426224"/>
                <a:gd name="connsiteX102" fmla="*/ 87799 w 253195"/>
                <a:gd name="connsiteY102" fmla="*/ 228115 h 426224"/>
                <a:gd name="connsiteX103" fmla="*/ 135752 w 253195"/>
                <a:gd name="connsiteY103" fmla="*/ 208417 h 426224"/>
                <a:gd name="connsiteX104" fmla="*/ 174551 w 253195"/>
                <a:gd name="connsiteY104" fmla="*/ 193337 h 426224"/>
                <a:gd name="connsiteX105" fmla="*/ 181346 w 253195"/>
                <a:gd name="connsiteY105" fmla="*/ 189034 h 426224"/>
                <a:gd name="connsiteX106" fmla="*/ 185954 w 253195"/>
                <a:gd name="connsiteY106" fmla="*/ 185300 h 426224"/>
                <a:gd name="connsiteX107" fmla="*/ 187396 w 253195"/>
                <a:gd name="connsiteY107" fmla="*/ 184356 h 426224"/>
                <a:gd name="connsiteX108" fmla="*/ 190885 w 253195"/>
                <a:gd name="connsiteY108" fmla="*/ 179607 h 426224"/>
                <a:gd name="connsiteX109" fmla="*/ 192639 w 253195"/>
                <a:gd name="connsiteY109" fmla="*/ 177242 h 426224"/>
                <a:gd name="connsiteX110" fmla="*/ 193073 w 253195"/>
                <a:gd name="connsiteY110" fmla="*/ 176643 h 426224"/>
                <a:gd name="connsiteX111" fmla="*/ 193194 w 253195"/>
                <a:gd name="connsiteY111" fmla="*/ 176481 h 426224"/>
                <a:gd name="connsiteX112" fmla="*/ 192447 w 253195"/>
                <a:gd name="connsiteY112" fmla="*/ 177546 h 426224"/>
                <a:gd name="connsiteX113" fmla="*/ 192488 w 253195"/>
                <a:gd name="connsiteY113" fmla="*/ 177435 h 426224"/>
                <a:gd name="connsiteX114" fmla="*/ 192689 w 253195"/>
                <a:gd name="connsiteY114" fmla="*/ 177029 h 426224"/>
                <a:gd name="connsiteX115" fmla="*/ 193184 w 253195"/>
                <a:gd name="connsiteY115" fmla="*/ 176258 h 426224"/>
                <a:gd name="connsiteX116" fmla="*/ 193204 w 253195"/>
                <a:gd name="connsiteY116" fmla="*/ 176045 h 426224"/>
                <a:gd name="connsiteX117" fmla="*/ 193002 w 253195"/>
                <a:gd name="connsiteY117" fmla="*/ 180865 h 426224"/>
                <a:gd name="connsiteX118" fmla="*/ 195755 w 253195"/>
                <a:gd name="connsiteY118" fmla="*/ 186893 h 426224"/>
                <a:gd name="connsiteX119" fmla="*/ 187557 w 253195"/>
                <a:gd name="connsiteY119" fmla="*/ 182895 h 426224"/>
                <a:gd name="connsiteX120" fmla="*/ 149354 w 253195"/>
                <a:gd name="connsiteY120" fmla="*/ 175294 h 426224"/>
                <a:gd name="connsiteX121" fmla="*/ 128634 w 253195"/>
                <a:gd name="connsiteY121" fmla="*/ 174005 h 426224"/>
                <a:gd name="connsiteX122" fmla="*/ 119539 w 253195"/>
                <a:gd name="connsiteY122" fmla="*/ 174167 h 426224"/>
                <a:gd name="connsiteX123" fmla="*/ 107742 w 253195"/>
                <a:gd name="connsiteY123" fmla="*/ 175223 h 426224"/>
                <a:gd name="connsiteX124" fmla="*/ 54062 w 253195"/>
                <a:gd name="connsiteY124" fmla="*/ 173589 h 426224"/>
                <a:gd name="connsiteX125" fmla="*/ 23088 w 253195"/>
                <a:gd name="connsiteY125" fmla="*/ 160609 h 426224"/>
                <a:gd name="connsiteX126" fmla="*/ 2136 w 253195"/>
                <a:gd name="connsiteY126" fmla="*/ 129485 h 426224"/>
                <a:gd name="connsiteX127" fmla="*/ 643 w 253195"/>
                <a:gd name="connsiteY127" fmla="*/ 121082 h 426224"/>
                <a:gd name="connsiteX128" fmla="*/ 69 w 253195"/>
                <a:gd name="connsiteY128" fmla="*/ 112882 h 426224"/>
                <a:gd name="connsiteX129" fmla="*/ 482 w 253195"/>
                <a:gd name="connsiteY129" fmla="*/ 104703 h 426224"/>
                <a:gd name="connsiteX130" fmla="*/ 795 w 253195"/>
                <a:gd name="connsiteY130" fmla="*/ 100694 h 426224"/>
                <a:gd name="connsiteX131" fmla="*/ 1389 w 253195"/>
                <a:gd name="connsiteY131" fmla="*/ 97792 h 426224"/>
                <a:gd name="connsiteX132" fmla="*/ 2549 w 253195"/>
                <a:gd name="connsiteY132" fmla="*/ 91977 h 426224"/>
                <a:gd name="connsiteX133" fmla="*/ 3295 w 253195"/>
                <a:gd name="connsiteY133" fmla="*/ 88445 h 426224"/>
                <a:gd name="connsiteX134" fmla="*/ 4344 w 253195"/>
                <a:gd name="connsiteY134" fmla="*/ 84965 h 426224"/>
                <a:gd name="connsiteX135" fmla="*/ 8931 w 253195"/>
                <a:gd name="connsiteY135" fmla="*/ 71376 h 426224"/>
                <a:gd name="connsiteX136" fmla="*/ 44039 w 253195"/>
                <a:gd name="connsiteY136" fmla="*/ 30570 h 426224"/>
                <a:gd name="connsiteX137" fmla="*/ 88363 w 253195"/>
                <a:gd name="connsiteY137" fmla="*/ 9563 h 426224"/>
                <a:gd name="connsiteX138" fmla="*/ 87063 w 253195"/>
                <a:gd name="connsiteY138" fmla="*/ 11268 h 426224"/>
                <a:gd name="connsiteX139" fmla="*/ 87990 w 253195"/>
                <a:gd name="connsiteY139" fmla="*/ 5849 h 426224"/>
                <a:gd name="connsiteX140" fmla="*/ 84612 w 253195"/>
                <a:gd name="connsiteY140" fmla="*/ 55 h 42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3195" h="426224">
                  <a:moveTo>
                    <a:pt x="84612" y="55"/>
                  </a:moveTo>
                  <a:cubicBezTo>
                    <a:pt x="86538" y="1394"/>
                    <a:pt x="88726" y="2226"/>
                    <a:pt x="90481" y="4479"/>
                  </a:cubicBezTo>
                  <a:cubicBezTo>
                    <a:pt x="92235" y="6793"/>
                    <a:pt x="92427" y="9929"/>
                    <a:pt x="92255" y="12557"/>
                  </a:cubicBezTo>
                  <a:cubicBezTo>
                    <a:pt x="92215" y="12983"/>
                    <a:pt x="92023" y="13359"/>
                    <a:pt x="91721" y="13613"/>
                  </a:cubicBezTo>
                  <a:lnTo>
                    <a:pt x="90934" y="14262"/>
                  </a:lnTo>
                  <a:cubicBezTo>
                    <a:pt x="78805" y="24471"/>
                    <a:pt x="66907" y="34619"/>
                    <a:pt x="57591" y="45955"/>
                  </a:cubicBezTo>
                  <a:cubicBezTo>
                    <a:pt x="48062" y="57047"/>
                    <a:pt x="41620" y="69316"/>
                    <a:pt x="39553" y="81636"/>
                  </a:cubicBezTo>
                  <a:cubicBezTo>
                    <a:pt x="38958" y="84721"/>
                    <a:pt x="39038" y="87958"/>
                    <a:pt x="38665" y="90993"/>
                  </a:cubicBezTo>
                  <a:lnTo>
                    <a:pt x="38474" y="93276"/>
                  </a:lnTo>
                  <a:lnTo>
                    <a:pt x="38433" y="93550"/>
                  </a:lnTo>
                  <a:cubicBezTo>
                    <a:pt x="38454" y="93367"/>
                    <a:pt x="38373" y="94159"/>
                    <a:pt x="38474" y="93195"/>
                  </a:cubicBezTo>
                  <a:lnTo>
                    <a:pt x="38474" y="93377"/>
                  </a:lnTo>
                  <a:lnTo>
                    <a:pt x="38494" y="94118"/>
                  </a:lnTo>
                  <a:lnTo>
                    <a:pt x="38474" y="95610"/>
                  </a:lnTo>
                  <a:lnTo>
                    <a:pt x="38413" y="101536"/>
                  </a:lnTo>
                  <a:lnTo>
                    <a:pt x="38393" y="104500"/>
                  </a:lnTo>
                  <a:lnTo>
                    <a:pt x="38786" y="106408"/>
                  </a:lnTo>
                  <a:lnTo>
                    <a:pt x="39432" y="110041"/>
                  </a:lnTo>
                  <a:cubicBezTo>
                    <a:pt x="40158" y="112263"/>
                    <a:pt x="40753" y="114983"/>
                    <a:pt x="41751" y="116556"/>
                  </a:cubicBezTo>
                  <a:cubicBezTo>
                    <a:pt x="43465" y="120402"/>
                    <a:pt x="45451" y="121214"/>
                    <a:pt x="48254" y="122462"/>
                  </a:cubicBezTo>
                  <a:cubicBezTo>
                    <a:pt x="51168" y="123517"/>
                    <a:pt x="55423" y="124786"/>
                    <a:pt x="61150" y="124979"/>
                  </a:cubicBezTo>
                  <a:cubicBezTo>
                    <a:pt x="72574" y="125395"/>
                    <a:pt x="86609" y="123751"/>
                    <a:pt x="101068" y="121072"/>
                  </a:cubicBezTo>
                  <a:lnTo>
                    <a:pt x="106542" y="120047"/>
                  </a:lnTo>
                  <a:lnTo>
                    <a:pt x="108710" y="119600"/>
                  </a:lnTo>
                  <a:cubicBezTo>
                    <a:pt x="109456" y="119418"/>
                    <a:pt x="111019" y="119174"/>
                    <a:pt x="112511" y="118961"/>
                  </a:cubicBezTo>
                  <a:cubicBezTo>
                    <a:pt x="118168" y="118169"/>
                    <a:pt x="122241" y="117794"/>
                    <a:pt x="126829" y="117489"/>
                  </a:cubicBezTo>
                  <a:cubicBezTo>
                    <a:pt x="135752" y="116911"/>
                    <a:pt x="144333" y="116840"/>
                    <a:pt x="153044" y="117094"/>
                  </a:cubicBezTo>
                  <a:cubicBezTo>
                    <a:pt x="170477" y="118068"/>
                    <a:pt x="187688" y="119631"/>
                    <a:pt x="207037" y="125852"/>
                  </a:cubicBezTo>
                  <a:cubicBezTo>
                    <a:pt x="216686" y="129474"/>
                    <a:pt x="227283" y="133108"/>
                    <a:pt x="239292" y="144981"/>
                  </a:cubicBezTo>
                  <a:cubicBezTo>
                    <a:pt x="245140" y="150979"/>
                    <a:pt x="251048" y="160579"/>
                    <a:pt x="252662" y="171600"/>
                  </a:cubicBezTo>
                  <a:cubicBezTo>
                    <a:pt x="253569" y="177161"/>
                    <a:pt x="253307" y="182225"/>
                    <a:pt x="252601" y="187157"/>
                  </a:cubicBezTo>
                  <a:cubicBezTo>
                    <a:pt x="251714" y="191480"/>
                    <a:pt x="250454" y="196199"/>
                    <a:pt x="248921" y="199426"/>
                  </a:cubicBezTo>
                  <a:cubicBezTo>
                    <a:pt x="248155" y="201151"/>
                    <a:pt x="247368" y="202978"/>
                    <a:pt x="246521" y="204581"/>
                  </a:cubicBezTo>
                  <a:lnTo>
                    <a:pt x="244001" y="208884"/>
                  </a:lnTo>
                  <a:lnTo>
                    <a:pt x="242680" y="211005"/>
                  </a:lnTo>
                  <a:lnTo>
                    <a:pt x="242347" y="211523"/>
                  </a:lnTo>
                  <a:lnTo>
                    <a:pt x="241268" y="213025"/>
                  </a:lnTo>
                  <a:lnTo>
                    <a:pt x="240835" y="213623"/>
                  </a:lnTo>
                  <a:lnTo>
                    <a:pt x="239040" y="215957"/>
                  </a:lnTo>
                  <a:lnTo>
                    <a:pt x="235471" y="220656"/>
                  </a:lnTo>
                  <a:cubicBezTo>
                    <a:pt x="233222" y="223132"/>
                    <a:pt x="230883" y="225568"/>
                    <a:pt x="228483" y="227932"/>
                  </a:cubicBezTo>
                  <a:cubicBezTo>
                    <a:pt x="223381" y="233189"/>
                    <a:pt x="219328" y="235604"/>
                    <a:pt x="214821" y="238943"/>
                  </a:cubicBezTo>
                  <a:cubicBezTo>
                    <a:pt x="210405" y="242079"/>
                    <a:pt x="205938" y="244149"/>
                    <a:pt x="201451" y="246676"/>
                  </a:cubicBezTo>
                  <a:cubicBezTo>
                    <a:pt x="183625" y="255069"/>
                    <a:pt x="167130" y="259513"/>
                    <a:pt x="151945" y="263380"/>
                  </a:cubicBezTo>
                  <a:cubicBezTo>
                    <a:pt x="136841" y="267277"/>
                    <a:pt x="123018" y="270890"/>
                    <a:pt x="111675" y="275588"/>
                  </a:cubicBezTo>
                  <a:cubicBezTo>
                    <a:pt x="108841" y="276776"/>
                    <a:pt x="106432" y="278166"/>
                    <a:pt x="103760" y="279394"/>
                  </a:cubicBezTo>
                  <a:cubicBezTo>
                    <a:pt x="101672" y="280936"/>
                    <a:pt x="99071" y="282144"/>
                    <a:pt x="97125" y="283737"/>
                  </a:cubicBezTo>
                  <a:lnTo>
                    <a:pt x="94211" y="286081"/>
                  </a:lnTo>
                  <a:lnTo>
                    <a:pt x="93445" y="286660"/>
                  </a:lnTo>
                  <a:lnTo>
                    <a:pt x="93052" y="286944"/>
                  </a:lnTo>
                  <a:cubicBezTo>
                    <a:pt x="94766" y="284843"/>
                    <a:pt x="93465" y="286437"/>
                    <a:pt x="93818" y="286010"/>
                  </a:cubicBezTo>
                  <a:lnTo>
                    <a:pt x="93677" y="286152"/>
                  </a:lnTo>
                  <a:lnTo>
                    <a:pt x="93445" y="286426"/>
                  </a:lnTo>
                  <a:lnTo>
                    <a:pt x="91479" y="288629"/>
                  </a:lnTo>
                  <a:cubicBezTo>
                    <a:pt x="87970" y="292495"/>
                    <a:pt x="88666" y="292170"/>
                    <a:pt x="87305" y="293682"/>
                  </a:cubicBezTo>
                  <a:cubicBezTo>
                    <a:pt x="84996" y="297113"/>
                    <a:pt x="83796" y="300543"/>
                    <a:pt x="83463" y="304653"/>
                  </a:cubicBezTo>
                  <a:cubicBezTo>
                    <a:pt x="83251" y="305667"/>
                    <a:pt x="83282" y="306743"/>
                    <a:pt x="83463" y="307849"/>
                  </a:cubicBezTo>
                  <a:cubicBezTo>
                    <a:pt x="83584" y="308935"/>
                    <a:pt x="83443" y="310082"/>
                    <a:pt x="83876" y="311259"/>
                  </a:cubicBezTo>
                  <a:lnTo>
                    <a:pt x="84270" y="313055"/>
                  </a:lnTo>
                  <a:lnTo>
                    <a:pt x="84431" y="313979"/>
                  </a:lnTo>
                  <a:lnTo>
                    <a:pt x="84532" y="314446"/>
                  </a:lnTo>
                  <a:lnTo>
                    <a:pt x="84552" y="314567"/>
                  </a:lnTo>
                  <a:cubicBezTo>
                    <a:pt x="84078" y="313684"/>
                    <a:pt x="85631" y="316709"/>
                    <a:pt x="83493" y="312619"/>
                  </a:cubicBezTo>
                  <a:lnTo>
                    <a:pt x="83655" y="312954"/>
                  </a:lnTo>
                  <a:lnTo>
                    <a:pt x="86155" y="318332"/>
                  </a:lnTo>
                  <a:lnTo>
                    <a:pt x="87395" y="321022"/>
                  </a:lnTo>
                  <a:cubicBezTo>
                    <a:pt x="87607" y="321184"/>
                    <a:pt x="87668" y="321123"/>
                    <a:pt x="87748" y="321235"/>
                  </a:cubicBezTo>
                  <a:cubicBezTo>
                    <a:pt x="88041" y="321367"/>
                    <a:pt x="87456" y="321803"/>
                    <a:pt x="88121" y="322311"/>
                  </a:cubicBezTo>
                  <a:cubicBezTo>
                    <a:pt x="88736" y="322787"/>
                    <a:pt x="89220" y="323386"/>
                    <a:pt x="89855" y="324097"/>
                  </a:cubicBezTo>
                  <a:cubicBezTo>
                    <a:pt x="90904" y="324675"/>
                    <a:pt x="91943" y="325304"/>
                    <a:pt x="93022" y="326004"/>
                  </a:cubicBezTo>
                  <a:cubicBezTo>
                    <a:pt x="98295" y="328663"/>
                    <a:pt x="107531" y="331434"/>
                    <a:pt x="116040" y="336488"/>
                  </a:cubicBezTo>
                  <a:cubicBezTo>
                    <a:pt x="124470" y="341420"/>
                    <a:pt x="132697" y="349721"/>
                    <a:pt x="136992" y="359260"/>
                  </a:cubicBezTo>
                  <a:cubicBezTo>
                    <a:pt x="141388" y="368515"/>
                    <a:pt x="142679" y="378653"/>
                    <a:pt x="141167" y="387919"/>
                  </a:cubicBezTo>
                  <a:cubicBezTo>
                    <a:pt x="139725" y="397194"/>
                    <a:pt x="136024" y="405749"/>
                    <a:pt x="130509" y="412579"/>
                  </a:cubicBezTo>
                  <a:cubicBezTo>
                    <a:pt x="124873" y="419277"/>
                    <a:pt x="117633" y="424310"/>
                    <a:pt x="109829" y="426279"/>
                  </a:cubicBezTo>
                  <a:cubicBezTo>
                    <a:pt x="122433" y="416151"/>
                    <a:pt x="126849" y="400512"/>
                    <a:pt x="124661" y="387665"/>
                  </a:cubicBezTo>
                  <a:cubicBezTo>
                    <a:pt x="123481" y="381211"/>
                    <a:pt x="120981" y="375416"/>
                    <a:pt x="117180" y="371215"/>
                  </a:cubicBezTo>
                  <a:cubicBezTo>
                    <a:pt x="113459" y="367135"/>
                    <a:pt x="109436" y="364771"/>
                    <a:pt x="103588" y="363137"/>
                  </a:cubicBezTo>
                  <a:cubicBezTo>
                    <a:pt x="97861" y="361625"/>
                    <a:pt x="91670" y="361036"/>
                    <a:pt x="82041" y="359027"/>
                  </a:cubicBezTo>
                  <a:lnTo>
                    <a:pt x="74278" y="356652"/>
                  </a:lnTo>
                  <a:cubicBezTo>
                    <a:pt x="71525" y="355343"/>
                    <a:pt x="68742" y="353800"/>
                    <a:pt x="66030" y="352207"/>
                  </a:cubicBezTo>
                  <a:cubicBezTo>
                    <a:pt x="63308" y="350705"/>
                    <a:pt x="60495" y="347711"/>
                    <a:pt x="57913" y="345195"/>
                  </a:cubicBezTo>
                  <a:cubicBezTo>
                    <a:pt x="56653" y="343886"/>
                    <a:pt x="55312" y="342424"/>
                    <a:pt x="54233" y="341135"/>
                  </a:cubicBezTo>
                  <a:lnTo>
                    <a:pt x="52499" y="338740"/>
                  </a:lnTo>
                  <a:lnTo>
                    <a:pt x="49030" y="333940"/>
                  </a:lnTo>
                  <a:lnTo>
                    <a:pt x="48819" y="333646"/>
                  </a:lnTo>
                  <a:lnTo>
                    <a:pt x="47518" y="331129"/>
                  </a:lnTo>
                  <a:lnTo>
                    <a:pt x="47084" y="330206"/>
                  </a:lnTo>
                  <a:lnTo>
                    <a:pt x="46217" y="328359"/>
                  </a:lnTo>
                  <a:lnTo>
                    <a:pt x="44544" y="324624"/>
                  </a:lnTo>
                  <a:cubicBezTo>
                    <a:pt x="43364" y="322189"/>
                    <a:pt x="42688" y="319388"/>
                    <a:pt x="41902" y="316668"/>
                  </a:cubicBezTo>
                  <a:cubicBezTo>
                    <a:pt x="41075" y="313948"/>
                    <a:pt x="40440" y="311147"/>
                    <a:pt x="40188" y="308205"/>
                  </a:cubicBezTo>
                  <a:cubicBezTo>
                    <a:pt x="38575" y="296696"/>
                    <a:pt x="40006" y="283991"/>
                    <a:pt x="44776" y="273305"/>
                  </a:cubicBezTo>
                  <a:cubicBezTo>
                    <a:pt x="47064" y="267906"/>
                    <a:pt x="51511" y="260589"/>
                    <a:pt x="53104" y="258468"/>
                  </a:cubicBezTo>
                  <a:lnTo>
                    <a:pt x="54757" y="256033"/>
                  </a:lnTo>
                  <a:lnTo>
                    <a:pt x="54969" y="255728"/>
                  </a:lnTo>
                  <a:lnTo>
                    <a:pt x="55070" y="255576"/>
                  </a:lnTo>
                  <a:cubicBezTo>
                    <a:pt x="55504" y="255038"/>
                    <a:pt x="54263" y="256530"/>
                    <a:pt x="56058" y="254358"/>
                  </a:cubicBezTo>
                  <a:lnTo>
                    <a:pt x="56724" y="253607"/>
                  </a:lnTo>
                  <a:lnTo>
                    <a:pt x="58044" y="252115"/>
                  </a:lnTo>
                  <a:lnTo>
                    <a:pt x="63479" y="246189"/>
                  </a:lnTo>
                  <a:cubicBezTo>
                    <a:pt x="67159" y="242272"/>
                    <a:pt x="71273" y="239329"/>
                    <a:pt x="75336" y="236000"/>
                  </a:cubicBezTo>
                  <a:cubicBezTo>
                    <a:pt x="79430" y="233321"/>
                    <a:pt x="83645" y="230429"/>
                    <a:pt x="87799" y="228115"/>
                  </a:cubicBezTo>
                  <a:cubicBezTo>
                    <a:pt x="104516" y="218738"/>
                    <a:pt x="120920" y="213491"/>
                    <a:pt x="135752" y="208417"/>
                  </a:cubicBezTo>
                  <a:cubicBezTo>
                    <a:pt x="150544" y="203303"/>
                    <a:pt x="164266" y="199000"/>
                    <a:pt x="174551" y="193337"/>
                  </a:cubicBezTo>
                  <a:cubicBezTo>
                    <a:pt x="176759" y="191815"/>
                    <a:pt x="179410" y="190506"/>
                    <a:pt x="181346" y="189034"/>
                  </a:cubicBezTo>
                  <a:cubicBezTo>
                    <a:pt x="183081" y="187614"/>
                    <a:pt x="185763" y="185878"/>
                    <a:pt x="185954" y="185300"/>
                  </a:cubicBezTo>
                  <a:cubicBezTo>
                    <a:pt x="186368" y="184924"/>
                    <a:pt x="186841" y="184620"/>
                    <a:pt x="187396" y="184356"/>
                  </a:cubicBezTo>
                  <a:lnTo>
                    <a:pt x="190885" y="179607"/>
                  </a:lnTo>
                  <a:lnTo>
                    <a:pt x="192639" y="177242"/>
                  </a:lnTo>
                  <a:lnTo>
                    <a:pt x="193073" y="176643"/>
                  </a:lnTo>
                  <a:lnTo>
                    <a:pt x="193194" y="176481"/>
                  </a:lnTo>
                  <a:cubicBezTo>
                    <a:pt x="192841" y="176978"/>
                    <a:pt x="194121" y="175182"/>
                    <a:pt x="192447" y="177546"/>
                  </a:cubicBezTo>
                  <a:lnTo>
                    <a:pt x="192488" y="177435"/>
                  </a:lnTo>
                  <a:lnTo>
                    <a:pt x="192689" y="177029"/>
                  </a:lnTo>
                  <a:cubicBezTo>
                    <a:pt x="192831" y="176755"/>
                    <a:pt x="192982" y="176491"/>
                    <a:pt x="193184" y="176258"/>
                  </a:cubicBezTo>
                  <a:cubicBezTo>
                    <a:pt x="193224" y="176095"/>
                    <a:pt x="193143" y="176095"/>
                    <a:pt x="193204" y="176045"/>
                  </a:cubicBezTo>
                  <a:cubicBezTo>
                    <a:pt x="193264" y="175801"/>
                    <a:pt x="192568" y="177526"/>
                    <a:pt x="193002" y="180865"/>
                  </a:cubicBezTo>
                  <a:cubicBezTo>
                    <a:pt x="193436" y="184072"/>
                    <a:pt x="195271" y="186578"/>
                    <a:pt x="195755" y="186893"/>
                  </a:cubicBezTo>
                  <a:cubicBezTo>
                    <a:pt x="196723" y="187431"/>
                    <a:pt x="192568" y="184508"/>
                    <a:pt x="187557" y="182895"/>
                  </a:cubicBezTo>
                  <a:cubicBezTo>
                    <a:pt x="177202" y="179059"/>
                    <a:pt x="163076" y="176522"/>
                    <a:pt x="149354" y="175294"/>
                  </a:cubicBezTo>
                  <a:cubicBezTo>
                    <a:pt x="142437" y="174553"/>
                    <a:pt x="135369" y="174086"/>
                    <a:pt x="128634" y="174005"/>
                  </a:cubicBezTo>
                  <a:cubicBezTo>
                    <a:pt x="125407" y="173924"/>
                    <a:pt x="121687" y="174076"/>
                    <a:pt x="119539" y="174167"/>
                  </a:cubicBezTo>
                  <a:lnTo>
                    <a:pt x="107742" y="175223"/>
                  </a:lnTo>
                  <a:cubicBezTo>
                    <a:pt x="91196" y="176349"/>
                    <a:pt x="73733" y="177364"/>
                    <a:pt x="54062" y="173589"/>
                  </a:cubicBezTo>
                  <a:cubicBezTo>
                    <a:pt x="44332" y="171640"/>
                    <a:pt x="33261" y="168129"/>
                    <a:pt x="23088" y="160609"/>
                  </a:cubicBezTo>
                  <a:cubicBezTo>
                    <a:pt x="12823" y="153343"/>
                    <a:pt x="4495" y="140932"/>
                    <a:pt x="2136" y="129485"/>
                  </a:cubicBezTo>
                  <a:cubicBezTo>
                    <a:pt x="1107" y="126532"/>
                    <a:pt x="956" y="123832"/>
                    <a:pt x="643" y="121082"/>
                  </a:cubicBezTo>
                  <a:cubicBezTo>
                    <a:pt x="432" y="118332"/>
                    <a:pt x="-62" y="115632"/>
                    <a:pt x="69" y="112882"/>
                  </a:cubicBezTo>
                  <a:lnTo>
                    <a:pt x="482" y="104703"/>
                  </a:lnTo>
                  <a:lnTo>
                    <a:pt x="795" y="100694"/>
                  </a:lnTo>
                  <a:lnTo>
                    <a:pt x="1389" y="97792"/>
                  </a:lnTo>
                  <a:lnTo>
                    <a:pt x="2549" y="91977"/>
                  </a:lnTo>
                  <a:lnTo>
                    <a:pt x="3295" y="88445"/>
                  </a:lnTo>
                  <a:lnTo>
                    <a:pt x="4344" y="84965"/>
                  </a:lnTo>
                  <a:cubicBezTo>
                    <a:pt x="5856" y="80367"/>
                    <a:pt x="7046" y="75740"/>
                    <a:pt x="8931" y="71376"/>
                  </a:cubicBezTo>
                  <a:cubicBezTo>
                    <a:pt x="16393" y="53424"/>
                    <a:pt x="30256" y="40181"/>
                    <a:pt x="44039" y="30570"/>
                  </a:cubicBezTo>
                  <a:cubicBezTo>
                    <a:pt x="58276" y="21122"/>
                    <a:pt x="73189" y="14627"/>
                    <a:pt x="88363" y="9563"/>
                  </a:cubicBezTo>
                  <a:lnTo>
                    <a:pt x="87063" y="11268"/>
                  </a:lnTo>
                  <a:cubicBezTo>
                    <a:pt x="87869" y="9442"/>
                    <a:pt x="88484" y="7676"/>
                    <a:pt x="87990" y="5849"/>
                  </a:cubicBezTo>
                  <a:cubicBezTo>
                    <a:pt x="87547" y="3921"/>
                    <a:pt x="85873" y="1993"/>
                    <a:pt x="84612" y="55"/>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23" name="Free-form: Shape 2311">
              <a:extLst>
                <a:ext uri="{FF2B5EF4-FFF2-40B4-BE49-F238E27FC236}">
                  <a16:creationId xmlns:a16="http://schemas.microsoft.com/office/drawing/2014/main" id="{F76FDC2F-CE48-FDEB-9782-177F4CA79F08}"/>
                </a:ext>
              </a:extLst>
            </p:cNvPr>
            <p:cNvSpPr/>
            <p:nvPr/>
          </p:nvSpPr>
          <p:spPr>
            <a:xfrm>
              <a:off x="5528125" y="158628"/>
              <a:ext cx="486471" cy="441476"/>
            </a:xfrm>
            <a:custGeom>
              <a:avLst/>
              <a:gdLst>
                <a:gd name="connsiteX0" fmla="*/ 101698 w 486471"/>
                <a:gd name="connsiteY0" fmla="*/ 274773 h 441476"/>
                <a:gd name="connsiteX1" fmla="*/ 99611 w 486471"/>
                <a:gd name="connsiteY1" fmla="*/ 256039 h 441476"/>
                <a:gd name="connsiteX2" fmla="*/ 97846 w 486471"/>
                <a:gd name="connsiteY2" fmla="*/ 247119 h 441476"/>
                <a:gd name="connsiteX3" fmla="*/ 94408 w 486471"/>
                <a:gd name="connsiteY3" fmla="*/ 239579 h 441476"/>
                <a:gd name="connsiteX4" fmla="*/ 94559 w 486471"/>
                <a:gd name="connsiteY4" fmla="*/ 239802 h 441476"/>
                <a:gd name="connsiteX5" fmla="*/ 53140 w 486471"/>
                <a:gd name="connsiteY5" fmla="*/ 222540 h 441476"/>
                <a:gd name="connsiteX6" fmla="*/ 47070 w 486471"/>
                <a:gd name="connsiteY6" fmla="*/ 219546 h 441476"/>
                <a:gd name="connsiteX7" fmla="*/ 41111 w 486471"/>
                <a:gd name="connsiteY7" fmla="*/ 215599 h 441476"/>
                <a:gd name="connsiteX8" fmla="*/ 35656 w 486471"/>
                <a:gd name="connsiteY8" fmla="*/ 210778 h 441476"/>
                <a:gd name="connsiteX9" fmla="*/ 31502 w 486471"/>
                <a:gd name="connsiteY9" fmla="*/ 206283 h 441476"/>
                <a:gd name="connsiteX10" fmla="*/ 23456 w 486471"/>
                <a:gd name="connsiteY10" fmla="*/ 192948 h 441476"/>
                <a:gd name="connsiteX11" fmla="*/ 23990 w 486471"/>
                <a:gd name="connsiteY11" fmla="*/ 179887 h 441476"/>
                <a:gd name="connsiteX12" fmla="*/ 33589 w 486471"/>
                <a:gd name="connsiteY12" fmla="*/ 170794 h 441476"/>
                <a:gd name="connsiteX13" fmla="*/ 48905 w 486471"/>
                <a:gd name="connsiteY13" fmla="*/ 167303 h 441476"/>
                <a:gd name="connsiteX14" fmla="*/ 61690 w 486471"/>
                <a:gd name="connsiteY14" fmla="*/ 166745 h 441476"/>
                <a:gd name="connsiteX15" fmla="*/ 85283 w 486471"/>
                <a:gd name="connsiteY15" fmla="*/ 166786 h 441476"/>
                <a:gd name="connsiteX16" fmla="*/ 104844 w 486471"/>
                <a:gd name="connsiteY16" fmla="*/ 164878 h 441476"/>
                <a:gd name="connsiteX17" fmla="*/ 106548 w 486471"/>
                <a:gd name="connsiteY17" fmla="*/ 164086 h 441476"/>
                <a:gd name="connsiteX18" fmla="*/ 104148 w 486471"/>
                <a:gd name="connsiteY18" fmla="*/ 166207 h 441476"/>
                <a:gd name="connsiteX19" fmla="*/ 103846 w 486471"/>
                <a:gd name="connsiteY19" fmla="*/ 166857 h 441476"/>
                <a:gd name="connsiteX20" fmla="*/ 103523 w 486471"/>
                <a:gd name="connsiteY20" fmla="*/ 167587 h 441476"/>
                <a:gd name="connsiteX21" fmla="*/ 103644 w 486471"/>
                <a:gd name="connsiteY21" fmla="*/ 167232 h 441476"/>
                <a:gd name="connsiteX22" fmla="*/ 104108 w 486471"/>
                <a:gd name="connsiteY22" fmla="*/ 165822 h 441476"/>
                <a:gd name="connsiteX23" fmla="*/ 104572 w 486471"/>
                <a:gd name="connsiteY23" fmla="*/ 164411 h 441476"/>
                <a:gd name="connsiteX24" fmla="*/ 104178 w 486471"/>
                <a:gd name="connsiteY24" fmla="*/ 164837 h 441476"/>
                <a:gd name="connsiteX25" fmla="*/ 103765 w 486471"/>
                <a:gd name="connsiteY25" fmla="*/ 166806 h 441476"/>
                <a:gd name="connsiteX26" fmla="*/ 95074 w 486471"/>
                <a:gd name="connsiteY26" fmla="*/ 161651 h 441476"/>
                <a:gd name="connsiteX27" fmla="*/ 75765 w 486471"/>
                <a:gd name="connsiteY27" fmla="*/ 154060 h 441476"/>
                <a:gd name="connsiteX28" fmla="*/ 29949 w 486471"/>
                <a:gd name="connsiteY28" fmla="*/ 139112 h 441476"/>
                <a:gd name="connsiteX29" fmla="*/ 15904 w 486471"/>
                <a:gd name="connsiteY29" fmla="*/ 131896 h 441476"/>
                <a:gd name="connsiteX30" fmla="*/ 11589 w 486471"/>
                <a:gd name="connsiteY30" fmla="*/ 128659 h 441476"/>
                <a:gd name="connsiteX31" fmla="*/ 9320 w 486471"/>
                <a:gd name="connsiteY31" fmla="*/ 126629 h 441476"/>
                <a:gd name="connsiteX32" fmla="*/ 6678 w 486471"/>
                <a:gd name="connsiteY32" fmla="*/ 123615 h 441476"/>
                <a:gd name="connsiteX33" fmla="*/ 235 w 486471"/>
                <a:gd name="connsiteY33" fmla="*/ 102091 h 441476"/>
                <a:gd name="connsiteX34" fmla="*/ 3714 w 486471"/>
                <a:gd name="connsiteY34" fmla="*/ 91314 h 441476"/>
                <a:gd name="connsiteX35" fmla="*/ 6114 w 486471"/>
                <a:gd name="connsiteY35" fmla="*/ 87447 h 441476"/>
                <a:gd name="connsiteX36" fmla="*/ 6759 w 486471"/>
                <a:gd name="connsiteY36" fmla="*/ 86524 h 441476"/>
                <a:gd name="connsiteX37" fmla="*/ 8876 w 486471"/>
                <a:gd name="connsiteY37" fmla="*/ 84190 h 441476"/>
                <a:gd name="connsiteX38" fmla="*/ 9390 w 486471"/>
                <a:gd name="connsiteY38" fmla="*/ 83652 h 441476"/>
                <a:gd name="connsiteX39" fmla="*/ 11599 w 486471"/>
                <a:gd name="connsiteY39" fmla="*/ 81389 h 441476"/>
                <a:gd name="connsiteX40" fmla="*/ 17628 w 486471"/>
                <a:gd name="connsiteY40" fmla="*/ 76832 h 441476"/>
                <a:gd name="connsiteX41" fmla="*/ 38822 w 486471"/>
                <a:gd name="connsiteY41" fmla="*/ 69769 h 441476"/>
                <a:gd name="connsiteX42" fmla="*/ 70462 w 486471"/>
                <a:gd name="connsiteY42" fmla="*/ 73361 h 441476"/>
                <a:gd name="connsiteX43" fmla="*/ 94771 w 486471"/>
                <a:gd name="connsiteY43" fmla="*/ 81206 h 441476"/>
                <a:gd name="connsiteX44" fmla="*/ 133519 w 486471"/>
                <a:gd name="connsiteY44" fmla="*/ 92562 h 441476"/>
                <a:gd name="connsiteX45" fmla="*/ 136524 w 486471"/>
                <a:gd name="connsiteY45" fmla="*/ 92765 h 441476"/>
                <a:gd name="connsiteX46" fmla="*/ 135939 w 486471"/>
                <a:gd name="connsiteY46" fmla="*/ 93201 h 441476"/>
                <a:gd name="connsiteX47" fmla="*/ 135949 w 486471"/>
                <a:gd name="connsiteY47" fmla="*/ 93019 h 441476"/>
                <a:gd name="connsiteX48" fmla="*/ 135989 w 486471"/>
                <a:gd name="connsiteY48" fmla="*/ 92988 h 441476"/>
                <a:gd name="connsiteX49" fmla="*/ 134780 w 486471"/>
                <a:gd name="connsiteY49" fmla="*/ 95414 h 441476"/>
                <a:gd name="connsiteX50" fmla="*/ 134921 w 486471"/>
                <a:gd name="connsiteY50" fmla="*/ 95079 h 441476"/>
                <a:gd name="connsiteX51" fmla="*/ 135485 w 486471"/>
                <a:gd name="connsiteY51" fmla="*/ 93709 h 441476"/>
                <a:gd name="connsiteX52" fmla="*/ 136615 w 486471"/>
                <a:gd name="connsiteY52" fmla="*/ 90969 h 441476"/>
                <a:gd name="connsiteX53" fmla="*/ 136605 w 486471"/>
                <a:gd name="connsiteY53" fmla="*/ 90613 h 441476"/>
                <a:gd name="connsiteX54" fmla="*/ 136312 w 486471"/>
                <a:gd name="connsiteY54" fmla="*/ 91019 h 441476"/>
                <a:gd name="connsiteX55" fmla="*/ 136090 w 486471"/>
                <a:gd name="connsiteY55" fmla="*/ 91780 h 441476"/>
                <a:gd name="connsiteX56" fmla="*/ 136010 w 486471"/>
                <a:gd name="connsiteY56" fmla="*/ 91557 h 441476"/>
                <a:gd name="connsiteX57" fmla="*/ 135153 w 486471"/>
                <a:gd name="connsiteY57" fmla="*/ 87650 h 441476"/>
                <a:gd name="connsiteX58" fmla="*/ 132148 w 486471"/>
                <a:gd name="connsiteY58" fmla="*/ 68714 h 441476"/>
                <a:gd name="connsiteX59" fmla="*/ 133640 w 486471"/>
                <a:gd name="connsiteY59" fmla="*/ 59063 h 441476"/>
                <a:gd name="connsiteX60" fmla="*/ 137855 w 486471"/>
                <a:gd name="connsiteY60" fmla="*/ 49493 h 441476"/>
                <a:gd name="connsiteX61" fmla="*/ 143541 w 486471"/>
                <a:gd name="connsiteY61" fmla="*/ 42176 h 441476"/>
                <a:gd name="connsiteX62" fmla="*/ 148986 w 486471"/>
                <a:gd name="connsiteY62" fmla="*/ 37457 h 441476"/>
                <a:gd name="connsiteX63" fmla="*/ 158343 w 486471"/>
                <a:gd name="connsiteY63" fmla="*/ 31693 h 441476"/>
                <a:gd name="connsiteX64" fmla="*/ 166076 w 486471"/>
                <a:gd name="connsiteY64" fmla="*/ 28293 h 441476"/>
                <a:gd name="connsiteX65" fmla="*/ 173033 w 486471"/>
                <a:gd name="connsiteY65" fmla="*/ 25827 h 441476"/>
                <a:gd name="connsiteX66" fmla="*/ 174768 w 486471"/>
                <a:gd name="connsiteY66" fmla="*/ 25229 h 441476"/>
                <a:gd name="connsiteX67" fmla="*/ 175635 w 486471"/>
                <a:gd name="connsiteY67" fmla="*/ 24944 h 441476"/>
                <a:gd name="connsiteX68" fmla="*/ 176068 w 486471"/>
                <a:gd name="connsiteY68" fmla="*/ 24792 h 441476"/>
                <a:gd name="connsiteX69" fmla="*/ 177984 w 486471"/>
                <a:gd name="connsiteY69" fmla="*/ 24275 h 441476"/>
                <a:gd name="connsiteX70" fmla="*/ 180827 w 486471"/>
                <a:gd name="connsiteY70" fmla="*/ 23544 h 441476"/>
                <a:gd name="connsiteX71" fmla="*/ 186524 w 486471"/>
                <a:gd name="connsiteY71" fmla="*/ 22073 h 441476"/>
                <a:gd name="connsiteX72" fmla="*/ 189378 w 486471"/>
                <a:gd name="connsiteY72" fmla="*/ 21342 h 441476"/>
                <a:gd name="connsiteX73" fmla="*/ 193542 w 486471"/>
                <a:gd name="connsiteY73" fmla="*/ 20652 h 441476"/>
                <a:gd name="connsiteX74" fmla="*/ 210521 w 486471"/>
                <a:gd name="connsiteY74" fmla="*/ 19008 h 441476"/>
                <a:gd name="connsiteX75" fmla="*/ 219293 w 486471"/>
                <a:gd name="connsiteY75" fmla="*/ 19261 h 441476"/>
                <a:gd name="connsiteX76" fmla="*/ 228529 w 486471"/>
                <a:gd name="connsiteY76" fmla="*/ 20794 h 441476"/>
                <a:gd name="connsiteX77" fmla="*/ 280596 w 486471"/>
                <a:gd name="connsiteY77" fmla="*/ 53248 h 441476"/>
                <a:gd name="connsiteX78" fmla="*/ 295791 w 486471"/>
                <a:gd name="connsiteY78" fmla="*/ 66075 h 441476"/>
                <a:gd name="connsiteX79" fmla="*/ 303918 w 486471"/>
                <a:gd name="connsiteY79" fmla="*/ 70134 h 441476"/>
                <a:gd name="connsiteX80" fmla="*/ 303696 w 486471"/>
                <a:gd name="connsiteY80" fmla="*/ 70104 h 441476"/>
                <a:gd name="connsiteX81" fmla="*/ 303776 w 486471"/>
                <a:gd name="connsiteY81" fmla="*/ 69992 h 441476"/>
                <a:gd name="connsiteX82" fmla="*/ 303867 w 486471"/>
                <a:gd name="connsiteY82" fmla="*/ 69972 h 441476"/>
                <a:gd name="connsiteX83" fmla="*/ 303918 w 486471"/>
                <a:gd name="connsiteY83" fmla="*/ 69982 h 441476"/>
                <a:gd name="connsiteX84" fmla="*/ 303948 w 486471"/>
                <a:gd name="connsiteY84" fmla="*/ 69992 h 441476"/>
                <a:gd name="connsiteX85" fmla="*/ 301427 w 486471"/>
                <a:gd name="connsiteY85" fmla="*/ 71383 h 441476"/>
                <a:gd name="connsiteX86" fmla="*/ 303918 w 486471"/>
                <a:gd name="connsiteY86" fmla="*/ 69800 h 441476"/>
                <a:gd name="connsiteX87" fmla="*/ 305158 w 486471"/>
                <a:gd name="connsiteY87" fmla="*/ 69018 h 441476"/>
                <a:gd name="connsiteX88" fmla="*/ 305712 w 486471"/>
                <a:gd name="connsiteY88" fmla="*/ 68663 h 441476"/>
                <a:gd name="connsiteX89" fmla="*/ 305511 w 486471"/>
                <a:gd name="connsiteY89" fmla="*/ 68673 h 441476"/>
                <a:gd name="connsiteX90" fmla="*/ 306267 w 486471"/>
                <a:gd name="connsiteY90" fmla="*/ 67171 h 441476"/>
                <a:gd name="connsiteX91" fmla="*/ 309856 w 486471"/>
                <a:gd name="connsiteY91" fmla="*/ 61052 h 441476"/>
                <a:gd name="connsiteX92" fmla="*/ 321472 w 486471"/>
                <a:gd name="connsiteY92" fmla="*/ 38310 h 441476"/>
                <a:gd name="connsiteX93" fmla="*/ 347788 w 486471"/>
                <a:gd name="connsiteY93" fmla="*/ 11234 h 441476"/>
                <a:gd name="connsiteX94" fmla="*/ 356650 w 486471"/>
                <a:gd name="connsiteY94" fmla="*/ 6698 h 441476"/>
                <a:gd name="connsiteX95" fmla="*/ 357780 w 486471"/>
                <a:gd name="connsiteY95" fmla="*/ 6191 h 441476"/>
                <a:gd name="connsiteX96" fmla="*/ 358344 w 486471"/>
                <a:gd name="connsiteY96" fmla="*/ 5947 h 441476"/>
                <a:gd name="connsiteX97" fmla="*/ 361571 w 486471"/>
                <a:gd name="connsiteY97" fmla="*/ 4800 h 441476"/>
                <a:gd name="connsiteX98" fmla="*/ 362992 w 486471"/>
                <a:gd name="connsiteY98" fmla="*/ 4405 h 441476"/>
                <a:gd name="connsiteX99" fmla="*/ 365816 w 486471"/>
                <a:gd name="connsiteY99" fmla="*/ 3593 h 441476"/>
                <a:gd name="connsiteX100" fmla="*/ 368639 w 486471"/>
                <a:gd name="connsiteY100" fmla="*/ 2781 h 441476"/>
                <a:gd name="connsiteX101" fmla="*/ 370101 w 486471"/>
                <a:gd name="connsiteY101" fmla="*/ 2365 h 441476"/>
                <a:gd name="connsiteX102" fmla="*/ 372632 w 486471"/>
                <a:gd name="connsiteY102" fmla="*/ 1878 h 441476"/>
                <a:gd name="connsiteX103" fmla="*/ 382835 w 486471"/>
                <a:gd name="connsiteY103" fmla="*/ 315 h 441476"/>
                <a:gd name="connsiteX104" fmla="*/ 418811 w 486471"/>
                <a:gd name="connsiteY104" fmla="*/ 4922 h 441476"/>
                <a:gd name="connsiteX105" fmla="*/ 448595 w 486471"/>
                <a:gd name="connsiteY105" fmla="*/ 22681 h 441476"/>
                <a:gd name="connsiteX106" fmla="*/ 469255 w 486471"/>
                <a:gd name="connsiteY106" fmla="*/ 47656 h 441476"/>
                <a:gd name="connsiteX107" fmla="*/ 481858 w 486471"/>
                <a:gd name="connsiteY107" fmla="*/ 76376 h 441476"/>
                <a:gd name="connsiteX108" fmla="*/ 485185 w 486471"/>
                <a:gd name="connsiteY108" fmla="*/ 91801 h 441476"/>
                <a:gd name="connsiteX109" fmla="*/ 485760 w 486471"/>
                <a:gd name="connsiteY109" fmla="*/ 95728 h 441476"/>
                <a:gd name="connsiteX110" fmla="*/ 485901 w 486471"/>
                <a:gd name="connsiteY110" fmla="*/ 96723 h 441476"/>
                <a:gd name="connsiteX111" fmla="*/ 485982 w 486471"/>
                <a:gd name="connsiteY111" fmla="*/ 97210 h 441476"/>
                <a:gd name="connsiteX112" fmla="*/ 486163 w 486471"/>
                <a:gd name="connsiteY112" fmla="*/ 99219 h 441476"/>
                <a:gd name="connsiteX113" fmla="*/ 486244 w 486471"/>
                <a:gd name="connsiteY113" fmla="*/ 100701 h 441476"/>
                <a:gd name="connsiteX114" fmla="*/ 486516 w 486471"/>
                <a:gd name="connsiteY114" fmla="*/ 106617 h 441476"/>
                <a:gd name="connsiteX115" fmla="*/ 485357 w 486471"/>
                <a:gd name="connsiteY115" fmla="*/ 124255 h 441476"/>
                <a:gd name="connsiteX116" fmla="*/ 481324 w 486471"/>
                <a:gd name="connsiteY116" fmla="*/ 140918 h 441476"/>
                <a:gd name="connsiteX117" fmla="*/ 463759 w 486471"/>
                <a:gd name="connsiteY117" fmla="*/ 170581 h 441476"/>
                <a:gd name="connsiteX118" fmla="*/ 411047 w 486471"/>
                <a:gd name="connsiteY118" fmla="*/ 202751 h 441476"/>
                <a:gd name="connsiteX119" fmla="*/ 384842 w 486471"/>
                <a:gd name="connsiteY119" fmla="*/ 208292 h 441476"/>
                <a:gd name="connsiteX120" fmla="*/ 360784 w 486471"/>
                <a:gd name="connsiteY120" fmla="*/ 211813 h 441476"/>
                <a:gd name="connsiteX121" fmla="*/ 272530 w 486471"/>
                <a:gd name="connsiteY121" fmla="*/ 226741 h 441476"/>
                <a:gd name="connsiteX122" fmla="*/ 253181 w 486471"/>
                <a:gd name="connsiteY122" fmla="*/ 233957 h 441476"/>
                <a:gd name="connsiteX123" fmla="*/ 252879 w 486471"/>
                <a:gd name="connsiteY123" fmla="*/ 234078 h 441476"/>
                <a:gd name="connsiteX124" fmla="*/ 253857 w 486471"/>
                <a:gd name="connsiteY124" fmla="*/ 233480 h 441476"/>
                <a:gd name="connsiteX125" fmla="*/ 253212 w 486471"/>
                <a:gd name="connsiteY125" fmla="*/ 233835 h 441476"/>
                <a:gd name="connsiteX126" fmla="*/ 251921 w 486471"/>
                <a:gd name="connsiteY126" fmla="*/ 234545 h 441476"/>
                <a:gd name="connsiteX127" fmla="*/ 249330 w 486471"/>
                <a:gd name="connsiteY127" fmla="*/ 235956 h 441476"/>
                <a:gd name="connsiteX128" fmla="*/ 244157 w 486471"/>
                <a:gd name="connsiteY128" fmla="*/ 238787 h 441476"/>
                <a:gd name="connsiteX129" fmla="*/ 241183 w 486471"/>
                <a:gd name="connsiteY129" fmla="*/ 240908 h 441476"/>
                <a:gd name="connsiteX130" fmla="*/ 238602 w 486471"/>
                <a:gd name="connsiteY130" fmla="*/ 242694 h 441476"/>
                <a:gd name="connsiteX131" fmla="*/ 234851 w 486471"/>
                <a:gd name="connsiteY131" fmla="*/ 246510 h 441476"/>
                <a:gd name="connsiteX132" fmla="*/ 238743 w 486471"/>
                <a:gd name="connsiteY132" fmla="*/ 254253 h 441476"/>
                <a:gd name="connsiteX133" fmla="*/ 271451 w 486471"/>
                <a:gd name="connsiteY133" fmla="*/ 275970 h 441476"/>
                <a:gd name="connsiteX134" fmla="*/ 292222 w 486471"/>
                <a:gd name="connsiteY134" fmla="*/ 283754 h 441476"/>
                <a:gd name="connsiteX135" fmla="*/ 315392 w 486471"/>
                <a:gd name="connsiteY135" fmla="*/ 292948 h 441476"/>
                <a:gd name="connsiteX136" fmla="*/ 358425 w 486471"/>
                <a:gd name="connsiteY136" fmla="*/ 320957 h 441476"/>
                <a:gd name="connsiteX137" fmla="*/ 384207 w 486471"/>
                <a:gd name="connsiteY137" fmla="*/ 366543 h 441476"/>
                <a:gd name="connsiteX138" fmla="*/ 385790 w 486471"/>
                <a:gd name="connsiteY138" fmla="*/ 379725 h 441476"/>
                <a:gd name="connsiteX139" fmla="*/ 385094 w 486471"/>
                <a:gd name="connsiteY139" fmla="*/ 392593 h 441476"/>
                <a:gd name="connsiteX140" fmla="*/ 377512 w 486471"/>
                <a:gd name="connsiteY140" fmla="*/ 416979 h 441476"/>
                <a:gd name="connsiteX141" fmla="*/ 360381 w 486471"/>
                <a:gd name="connsiteY141" fmla="*/ 435378 h 441476"/>
                <a:gd name="connsiteX142" fmla="*/ 337211 w 486471"/>
                <a:gd name="connsiteY142" fmla="*/ 441528 h 441476"/>
                <a:gd name="connsiteX143" fmla="*/ 357639 w 486471"/>
                <a:gd name="connsiteY143" fmla="*/ 431623 h 441476"/>
                <a:gd name="connsiteX144" fmla="*/ 369355 w 486471"/>
                <a:gd name="connsiteY144" fmla="*/ 413275 h 441476"/>
                <a:gd name="connsiteX145" fmla="*/ 368417 w 486471"/>
                <a:gd name="connsiteY145" fmla="*/ 371018 h 441476"/>
                <a:gd name="connsiteX146" fmla="*/ 343482 w 486471"/>
                <a:gd name="connsiteY146" fmla="*/ 338554 h 441476"/>
                <a:gd name="connsiteX147" fmla="*/ 304956 w 486471"/>
                <a:gd name="connsiteY147" fmla="*/ 320287 h 441476"/>
                <a:gd name="connsiteX148" fmla="*/ 283520 w 486471"/>
                <a:gd name="connsiteY148" fmla="*/ 314472 h 441476"/>
                <a:gd name="connsiteX149" fmla="*/ 259402 w 486471"/>
                <a:gd name="connsiteY149" fmla="*/ 308120 h 441476"/>
                <a:gd name="connsiteX150" fmla="*/ 211489 w 486471"/>
                <a:gd name="connsiteY150" fmla="*/ 282242 h 441476"/>
                <a:gd name="connsiteX151" fmla="*/ 193622 w 486471"/>
                <a:gd name="connsiteY151" fmla="*/ 249280 h 441476"/>
                <a:gd name="connsiteX152" fmla="*/ 194268 w 486471"/>
                <a:gd name="connsiteY152" fmla="*/ 237651 h 441476"/>
                <a:gd name="connsiteX153" fmla="*/ 195579 w 486471"/>
                <a:gd name="connsiteY153" fmla="*/ 231947 h 441476"/>
                <a:gd name="connsiteX154" fmla="*/ 197756 w 486471"/>
                <a:gd name="connsiteY154" fmla="*/ 227137 h 441476"/>
                <a:gd name="connsiteX155" fmla="*/ 208686 w 486471"/>
                <a:gd name="connsiteY155" fmla="*/ 211519 h 441476"/>
                <a:gd name="connsiteX156" fmla="*/ 221612 w 486471"/>
                <a:gd name="connsiteY156" fmla="*/ 200843 h 441476"/>
                <a:gd name="connsiteX157" fmla="*/ 226563 w 486471"/>
                <a:gd name="connsiteY157" fmla="*/ 197646 h 441476"/>
                <a:gd name="connsiteX158" fmla="*/ 229033 w 486471"/>
                <a:gd name="connsiteY158" fmla="*/ 196043 h 441476"/>
                <a:gd name="connsiteX159" fmla="*/ 230273 w 486471"/>
                <a:gd name="connsiteY159" fmla="*/ 195251 h 441476"/>
                <a:gd name="connsiteX160" fmla="*/ 230888 w 486471"/>
                <a:gd name="connsiteY160" fmla="*/ 194846 h 441476"/>
                <a:gd name="connsiteX161" fmla="*/ 232895 w 486471"/>
                <a:gd name="connsiteY161" fmla="*/ 193770 h 441476"/>
                <a:gd name="connsiteX162" fmla="*/ 256882 w 486471"/>
                <a:gd name="connsiteY162" fmla="*/ 182658 h 441476"/>
                <a:gd name="connsiteX163" fmla="*/ 352637 w 486471"/>
                <a:gd name="connsiteY163" fmla="*/ 159631 h 441476"/>
                <a:gd name="connsiteX164" fmla="*/ 394622 w 486471"/>
                <a:gd name="connsiteY164" fmla="*/ 150386 h 441476"/>
                <a:gd name="connsiteX165" fmla="*/ 420857 w 486471"/>
                <a:gd name="connsiteY165" fmla="*/ 133347 h 441476"/>
                <a:gd name="connsiteX166" fmla="*/ 426685 w 486471"/>
                <a:gd name="connsiteY166" fmla="*/ 122286 h 441476"/>
                <a:gd name="connsiteX167" fmla="*/ 427905 w 486471"/>
                <a:gd name="connsiteY167" fmla="*/ 115903 h 441476"/>
                <a:gd name="connsiteX168" fmla="*/ 428288 w 486471"/>
                <a:gd name="connsiteY168" fmla="*/ 109966 h 441476"/>
                <a:gd name="connsiteX169" fmla="*/ 427875 w 486471"/>
                <a:gd name="connsiteY169" fmla="*/ 104060 h 441476"/>
                <a:gd name="connsiteX170" fmla="*/ 427774 w 486471"/>
                <a:gd name="connsiteY170" fmla="*/ 102578 h 441476"/>
                <a:gd name="connsiteX171" fmla="*/ 427855 w 486471"/>
                <a:gd name="connsiteY171" fmla="*/ 103857 h 441476"/>
                <a:gd name="connsiteX172" fmla="*/ 427804 w 486471"/>
                <a:gd name="connsiteY172" fmla="*/ 103613 h 441476"/>
                <a:gd name="connsiteX173" fmla="*/ 427714 w 486471"/>
                <a:gd name="connsiteY173" fmla="*/ 103136 h 441476"/>
                <a:gd name="connsiteX174" fmla="*/ 427371 w 486471"/>
                <a:gd name="connsiteY174" fmla="*/ 101228 h 441476"/>
                <a:gd name="connsiteX175" fmla="*/ 425546 w 486471"/>
                <a:gd name="connsiteY175" fmla="*/ 93567 h 441476"/>
                <a:gd name="connsiteX176" fmla="*/ 418841 w 486471"/>
                <a:gd name="connsiteY176" fmla="*/ 79237 h 441476"/>
                <a:gd name="connsiteX177" fmla="*/ 409303 w 486471"/>
                <a:gd name="connsiteY177" fmla="*/ 68115 h 441476"/>
                <a:gd name="connsiteX178" fmla="*/ 398827 w 486471"/>
                <a:gd name="connsiteY178" fmla="*/ 61914 h 441476"/>
                <a:gd name="connsiteX179" fmla="*/ 388512 w 486471"/>
                <a:gd name="connsiteY179" fmla="*/ 60666 h 441476"/>
                <a:gd name="connsiteX180" fmla="*/ 387060 w 486471"/>
                <a:gd name="connsiteY180" fmla="*/ 60788 h 441476"/>
                <a:gd name="connsiteX181" fmla="*/ 386677 w 486471"/>
                <a:gd name="connsiteY181" fmla="*/ 60707 h 441476"/>
                <a:gd name="connsiteX182" fmla="*/ 385306 w 486471"/>
                <a:gd name="connsiteY182" fmla="*/ 61102 h 441476"/>
                <a:gd name="connsiteX183" fmla="*/ 382482 w 486471"/>
                <a:gd name="connsiteY183" fmla="*/ 61935 h 441476"/>
                <a:gd name="connsiteX184" fmla="*/ 379659 w 486471"/>
                <a:gd name="connsiteY184" fmla="*/ 62767 h 441476"/>
                <a:gd name="connsiteX185" fmla="*/ 378248 w 486471"/>
                <a:gd name="connsiteY185" fmla="*/ 63183 h 441476"/>
                <a:gd name="connsiteX186" fmla="*/ 380809 w 486471"/>
                <a:gd name="connsiteY186" fmla="*/ 62330 h 441476"/>
                <a:gd name="connsiteX187" fmla="*/ 380708 w 486471"/>
                <a:gd name="connsiteY187" fmla="*/ 62391 h 441476"/>
                <a:gd name="connsiteX188" fmla="*/ 380496 w 486471"/>
                <a:gd name="connsiteY188" fmla="*/ 62523 h 441476"/>
                <a:gd name="connsiteX189" fmla="*/ 378903 w 486471"/>
                <a:gd name="connsiteY189" fmla="*/ 63355 h 441476"/>
                <a:gd name="connsiteX190" fmla="*/ 372995 w 486471"/>
                <a:gd name="connsiteY190" fmla="*/ 70063 h 441476"/>
                <a:gd name="connsiteX191" fmla="*/ 362952 w 486471"/>
                <a:gd name="connsiteY191" fmla="*/ 89325 h 441476"/>
                <a:gd name="connsiteX192" fmla="*/ 354180 w 486471"/>
                <a:gd name="connsiteY192" fmla="*/ 103319 h 441476"/>
                <a:gd name="connsiteX193" fmla="*/ 338602 w 486471"/>
                <a:gd name="connsiteY193" fmla="*/ 118724 h 441476"/>
                <a:gd name="connsiteX194" fmla="*/ 337281 w 486471"/>
                <a:gd name="connsiteY194" fmla="*/ 119688 h 441476"/>
                <a:gd name="connsiteX195" fmla="*/ 336596 w 486471"/>
                <a:gd name="connsiteY195" fmla="*/ 120135 h 441476"/>
                <a:gd name="connsiteX196" fmla="*/ 335335 w 486471"/>
                <a:gd name="connsiteY196" fmla="*/ 120896 h 441476"/>
                <a:gd name="connsiteX197" fmla="*/ 332825 w 486471"/>
                <a:gd name="connsiteY197" fmla="*/ 122428 h 441476"/>
                <a:gd name="connsiteX198" fmla="*/ 329669 w 486471"/>
                <a:gd name="connsiteY198" fmla="*/ 124174 h 441476"/>
                <a:gd name="connsiteX199" fmla="*/ 329024 w 486471"/>
                <a:gd name="connsiteY199" fmla="*/ 124448 h 441476"/>
                <a:gd name="connsiteX200" fmla="*/ 327703 w 486471"/>
                <a:gd name="connsiteY200" fmla="*/ 125006 h 441476"/>
                <a:gd name="connsiteX201" fmla="*/ 325041 w 486471"/>
                <a:gd name="connsiteY201" fmla="*/ 126061 h 441476"/>
                <a:gd name="connsiteX202" fmla="*/ 319586 w 486471"/>
                <a:gd name="connsiteY202" fmla="*/ 127908 h 441476"/>
                <a:gd name="connsiteX203" fmla="*/ 296063 w 486471"/>
                <a:gd name="connsiteY203" fmla="*/ 129410 h 441476"/>
                <a:gd name="connsiteX204" fmla="*/ 261590 w 486471"/>
                <a:gd name="connsiteY204" fmla="*/ 114523 h 441476"/>
                <a:gd name="connsiteX205" fmla="*/ 240900 w 486471"/>
                <a:gd name="connsiteY205" fmla="*/ 96773 h 441476"/>
                <a:gd name="connsiteX206" fmla="*/ 232381 w 486471"/>
                <a:gd name="connsiteY206" fmla="*/ 88959 h 441476"/>
                <a:gd name="connsiteX207" fmla="*/ 225665 w 486471"/>
                <a:gd name="connsiteY207" fmla="*/ 83236 h 441476"/>
                <a:gd name="connsiteX208" fmla="*/ 215462 w 486471"/>
                <a:gd name="connsiteY208" fmla="*/ 77695 h 441476"/>
                <a:gd name="connsiteX209" fmla="*/ 203725 w 486471"/>
                <a:gd name="connsiteY209" fmla="*/ 77258 h 441476"/>
                <a:gd name="connsiteX210" fmla="*/ 202052 w 486471"/>
                <a:gd name="connsiteY210" fmla="*/ 77309 h 441476"/>
                <a:gd name="connsiteX211" fmla="*/ 199178 w 486471"/>
                <a:gd name="connsiteY211" fmla="*/ 77918 h 441476"/>
                <a:gd name="connsiteX212" fmla="*/ 193431 w 486471"/>
                <a:gd name="connsiteY212" fmla="*/ 79126 h 441476"/>
                <a:gd name="connsiteX213" fmla="*/ 190547 w 486471"/>
                <a:gd name="connsiteY213" fmla="*/ 79735 h 441476"/>
                <a:gd name="connsiteX214" fmla="*/ 191767 w 486471"/>
                <a:gd name="connsiteY214" fmla="*/ 79420 h 441476"/>
                <a:gd name="connsiteX215" fmla="*/ 191495 w 486471"/>
                <a:gd name="connsiteY215" fmla="*/ 79501 h 441476"/>
                <a:gd name="connsiteX216" fmla="*/ 190961 w 486471"/>
                <a:gd name="connsiteY216" fmla="*/ 79664 h 441476"/>
                <a:gd name="connsiteX217" fmla="*/ 189892 w 486471"/>
                <a:gd name="connsiteY217" fmla="*/ 79978 h 441476"/>
                <a:gd name="connsiteX218" fmla="*/ 185697 w 486471"/>
                <a:gd name="connsiteY218" fmla="*/ 81216 h 441476"/>
                <a:gd name="connsiteX219" fmla="*/ 182562 w 486471"/>
                <a:gd name="connsiteY219" fmla="*/ 82363 h 441476"/>
                <a:gd name="connsiteX220" fmla="*/ 181816 w 486471"/>
                <a:gd name="connsiteY220" fmla="*/ 82617 h 441476"/>
                <a:gd name="connsiteX221" fmla="*/ 182743 w 486471"/>
                <a:gd name="connsiteY221" fmla="*/ 81673 h 441476"/>
                <a:gd name="connsiteX222" fmla="*/ 184780 w 486471"/>
                <a:gd name="connsiteY222" fmla="*/ 78984 h 441476"/>
                <a:gd name="connsiteX223" fmla="*/ 186585 w 486471"/>
                <a:gd name="connsiteY223" fmla="*/ 74742 h 441476"/>
                <a:gd name="connsiteX224" fmla="*/ 187159 w 486471"/>
                <a:gd name="connsiteY224" fmla="*/ 70895 h 441476"/>
                <a:gd name="connsiteX225" fmla="*/ 188238 w 486471"/>
                <a:gd name="connsiteY225" fmla="*/ 75178 h 441476"/>
                <a:gd name="connsiteX226" fmla="*/ 189932 w 486471"/>
                <a:gd name="connsiteY226" fmla="*/ 94703 h 441476"/>
                <a:gd name="connsiteX227" fmla="*/ 189297 w 486471"/>
                <a:gd name="connsiteY227" fmla="*/ 100366 h 441476"/>
                <a:gd name="connsiteX228" fmla="*/ 187724 w 486471"/>
                <a:gd name="connsiteY228" fmla="*/ 106891 h 441476"/>
                <a:gd name="connsiteX229" fmla="*/ 186675 w 486471"/>
                <a:gd name="connsiteY229" fmla="*/ 110169 h 441476"/>
                <a:gd name="connsiteX230" fmla="*/ 185758 w 486471"/>
                <a:gd name="connsiteY230" fmla="*/ 112605 h 441476"/>
                <a:gd name="connsiteX231" fmla="*/ 184518 w 486471"/>
                <a:gd name="connsiteY231" fmla="*/ 115284 h 441476"/>
                <a:gd name="connsiteX232" fmla="*/ 183883 w 486471"/>
                <a:gd name="connsiteY232" fmla="*/ 116633 h 441476"/>
                <a:gd name="connsiteX233" fmla="*/ 183731 w 486471"/>
                <a:gd name="connsiteY233" fmla="*/ 116968 h 441476"/>
                <a:gd name="connsiteX234" fmla="*/ 182158 w 486471"/>
                <a:gd name="connsiteY234" fmla="*/ 120043 h 441476"/>
                <a:gd name="connsiteX235" fmla="*/ 181372 w 486471"/>
                <a:gd name="connsiteY235" fmla="*/ 121251 h 441476"/>
                <a:gd name="connsiteX236" fmla="*/ 178105 w 486471"/>
                <a:gd name="connsiteY236" fmla="*/ 125960 h 441476"/>
                <a:gd name="connsiteX237" fmla="*/ 169242 w 486471"/>
                <a:gd name="connsiteY237" fmla="*/ 134748 h 441476"/>
                <a:gd name="connsiteX238" fmla="*/ 146798 w 486471"/>
                <a:gd name="connsiteY238" fmla="*/ 144399 h 441476"/>
                <a:gd name="connsiteX239" fmla="*/ 127500 w 486471"/>
                <a:gd name="connsiteY239" fmla="*/ 144521 h 441476"/>
                <a:gd name="connsiteX240" fmla="*/ 76834 w 486471"/>
                <a:gd name="connsiteY240" fmla="*/ 127218 h 441476"/>
                <a:gd name="connsiteX241" fmla="*/ 56890 w 486471"/>
                <a:gd name="connsiteY241" fmla="*/ 119059 h 441476"/>
                <a:gd name="connsiteX242" fmla="*/ 42270 w 486471"/>
                <a:gd name="connsiteY242" fmla="*/ 115608 h 441476"/>
                <a:gd name="connsiteX243" fmla="*/ 41121 w 486471"/>
                <a:gd name="connsiteY243" fmla="*/ 115253 h 441476"/>
                <a:gd name="connsiteX244" fmla="*/ 42270 w 486471"/>
                <a:gd name="connsiteY244" fmla="*/ 113995 h 441476"/>
                <a:gd name="connsiteX245" fmla="*/ 40224 w 486471"/>
                <a:gd name="connsiteY245" fmla="*/ 115822 h 441476"/>
                <a:gd name="connsiteX246" fmla="*/ 39679 w 486471"/>
                <a:gd name="connsiteY246" fmla="*/ 116319 h 441476"/>
                <a:gd name="connsiteX247" fmla="*/ 41282 w 486471"/>
                <a:gd name="connsiteY247" fmla="*/ 114492 h 441476"/>
                <a:gd name="connsiteX248" fmla="*/ 41534 w 486471"/>
                <a:gd name="connsiteY248" fmla="*/ 114198 h 441476"/>
                <a:gd name="connsiteX249" fmla="*/ 42361 w 486471"/>
                <a:gd name="connsiteY249" fmla="*/ 112828 h 441476"/>
                <a:gd name="connsiteX250" fmla="*/ 43833 w 486471"/>
                <a:gd name="connsiteY250" fmla="*/ 107541 h 441476"/>
                <a:gd name="connsiteX251" fmla="*/ 41050 w 486471"/>
                <a:gd name="connsiteY251" fmla="*/ 96875 h 441476"/>
                <a:gd name="connsiteX252" fmla="*/ 40294 w 486471"/>
                <a:gd name="connsiteY252" fmla="*/ 96144 h 441476"/>
                <a:gd name="connsiteX253" fmla="*/ 40213 w 486471"/>
                <a:gd name="connsiteY253" fmla="*/ 96033 h 441476"/>
                <a:gd name="connsiteX254" fmla="*/ 40546 w 486471"/>
                <a:gd name="connsiteY254" fmla="*/ 96398 h 441476"/>
                <a:gd name="connsiteX255" fmla="*/ 47181 w 486471"/>
                <a:gd name="connsiteY255" fmla="*/ 100386 h 441476"/>
                <a:gd name="connsiteX256" fmla="*/ 89447 w 486471"/>
                <a:gd name="connsiteY256" fmla="*/ 118673 h 441476"/>
                <a:gd name="connsiteX257" fmla="*/ 112809 w 486471"/>
                <a:gd name="connsiteY257" fmla="*/ 130881 h 441476"/>
                <a:gd name="connsiteX258" fmla="*/ 125140 w 486471"/>
                <a:gd name="connsiteY258" fmla="*/ 140593 h 441476"/>
                <a:gd name="connsiteX259" fmla="*/ 135828 w 486471"/>
                <a:gd name="connsiteY259" fmla="*/ 159033 h 441476"/>
                <a:gd name="connsiteX260" fmla="*/ 135616 w 486471"/>
                <a:gd name="connsiteY260" fmla="*/ 172723 h 441476"/>
                <a:gd name="connsiteX261" fmla="*/ 134679 w 486471"/>
                <a:gd name="connsiteY261" fmla="*/ 176041 h 441476"/>
                <a:gd name="connsiteX262" fmla="*/ 134074 w 486471"/>
                <a:gd name="connsiteY262" fmla="*/ 177401 h 441476"/>
                <a:gd name="connsiteX263" fmla="*/ 133469 w 486471"/>
                <a:gd name="connsiteY263" fmla="*/ 178750 h 441476"/>
                <a:gd name="connsiteX264" fmla="*/ 132702 w 486471"/>
                <a:gd name="connsiteY264" fmla="*/ 180496 h 441476"/>
                <a:gd name="connsiteX265" fmla="*/ 131593 w 486471"/>
                <a:gd name="connsiteY265" fmla="*/ 182404 h 441476"/>
                <a:gd name="connsiteX266" fmla="*/ 120523 w 486471"/>
                <a:gd name="connsiteY266" fmla="*/ 192197 h 441476"/>
                <a:gd name="connsiteX267" fmla="*/ 111075 w 486471"/>
                <a:gd name="connsiteY267" fmla="*/ 195069 h 441476"/>
                <a:gd name="connsiteX268" fmla="*/ 83751 w 486471"/>
                <a:gd name="connsiteY268" fmla="*/ 194632 h 441476"/>
                <a:gd name="connsiteX269" fmla="*/ 60399 w 486471"/>
                <a:gd name="connsiteY269" fmla="*/ 191537 h 441476"/>
                <a:gd name="connsiteX270" fmla="*/ 49691 w 486471"/>
                <a:gd name="connsiteY270" fmla="*/ 190583 h 441476"/>
                <a:gd name="connsiteX271" fmla="*/ 41917 w 486471"/>
                <a:gd name="connsiteY271" fmla="*/ 190898 h 441476"/>
                <a:gd name="connsiteX272" fmla="*/ 42724 w 486471"/>
                <a:gd name="connsiteY272" fmla="*/ 189152 h 441476"/>
                <a:gd name="connsiteX273" fmla="*/ 42865 w 486471"/>
                <a:gd name="connsiteY273" fmla="*/ 187630 h 441476"/>
                <a:gd name="connsiteX274" fmla="*/ 46102 w 486471"/>
                <a:gd name="connsiteY274" fmla="*/ 194906 h 441476"/>
                <a:gd name="connsiteX275" fmla="*/ 49278 w 486471"/>
                <a:gd name="connsiteY275" fmla="*/ 199656 h 441476"/>
                <a:gd name="connsiteX276" fmla="*/ 52192 w 486471"/>
                <a:gd name="connsiteY276" fmla="*/ 203137 h 441476"/>
                <a:gd name="connsiteX277" fmla="*/ 55580 w 486471"/>
                <a:gd name="connsiteY277" fmla="*/ 206272 h 441476"/>
                <a:gd name="connsiteX278" fmla="*/ 59683 w 486471"/>
                <a:gd name="connsiteY278" fmla="*/ 209205 h 441476"/>
                <a:gd name="connsiteX279" fmla="*/ 80343 w 486471"/>
                <a:gd name="connsiteY279" fmla="*/ 219475 h 441476"/>
                <a:gd name="connsiteX280" fmla="*/ 100387 w 486471"/>
                <a:gd name="connsiteY280" fmla="*/ 235733 h 441476"/>
                <a:gd name="connsiteX281" fmla="*/ 100539 w 486471"/>
                <a:gd name="connsiteY281" fmla="*/ 235966 h 441476"/>
                <a:gd name="connsiteX282" fmla="*/ 100539 w 486471"/>
                <a:gd name="connsiteY282" fmla="*/ 235966 h 441476"/>
                <a:gd name="connsiteX283" fmla="*/ 103170 w 486471"/>
                <a:gd name="connsiteY283" fmla="*/ 246134 h 441476"/>
                <a:gd name="connsiteX284" fmla="*/ 103321 w 486471"/>
                <a:gd name="connsiteY284" fmla="*/ 255917 h 441476"/>
                <a:gd name="connsiteX285" fmla="*/ 101698 w 486471"/>
                <a:gd name="connsiteY285" fmla="*/ 274773 h 44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86471" h="441476">
                  <a:moveTo>
                    <a:pt x="101698" y="274773"/>
                  </a:moveTo>
                  <a:cubicBezTo>
                    <a:pt x="100730" y="268562"/>
                    <a:pt x="100397" y="262159"/>
                    <a:pt x="99611" y="256039"/>
                  </a:cubicBezTo>
                  <a:cubicBezTo>
                    <a:pt x="99187" y="252964"/>
                    <a:pt x="98613" y="249971"/>
                    <a:pt x="97846" y="247119"/>
                  </a:cubicBezTo>
                  <a:cubicBezTo>
                    <a:pt x="97010" y="244277"/>
                    <a:pt x="95820" y="241730"/>
                    <a:pt x="94408" y="239579"/>
                  </a:cubicBezTo>
                  <a:lnTo>
                    <a:pt x="94559" y="239802"/>
                  </a:lnTo>
                  <a:cubicBezTo>
                    <a:pt x="84840" y="230050"/>
                    <a:pt x="69020" y="228781"/>
                    <a:pt x="53140" y="222540"/>
                  </a:cubicBezTo>
                  <a:cubicBezTo>
                    <a:pt x="51143" y="221830"/>
                    <a:pt x="49106" y="220561"/>
                    <a:pt x="47070" y="219546"/>
                  </a:cubicBezTo>
                  <a:cubicBezTo>
                    <a:pt x="45013" y="218572"/>
                    <a:pt x="43006" y="217364"/>
                    <a:pt x="41111" y="215599"/>
                  </a:cubicBezTo>
                  <a:cubicBezTo>
                    <a:pt x="39306" y="214076"/>
                    <a:pt x="36997" y="212189"/>
                    <a:pt x="35656" y="210778"/>
                  </a:cubicBezTo>
                  <a:cubicBezTo>
                    <a:pt x="34265" y="209256"/>
                    <a:pt x="33014" y="208119"/>
                    <a:pt x="31502" y="206283"/>
                  </a:cubicBezTo>
                  <a:cubicBezTo>
                    <a:pt x="28457" y="202548"/>
                    <a:pt x="25624" y="199077"/>
                    <a:pt x="23456" y="192948"/>
                  </a:cubicBezTo>
                  <a:cubicBezTo>
                    <a:pt x="22629" y="189761"/>
                    <a:pt x="21470" y="185276"/>
                    <a:pt x="23990" y="179887"/>
                  </a:cubicBezTo>
                  <a:cubicBezTo>
                    <a:pt x="26299" y="174894"/>
                    <a:pt x="30746" y="171961"/>
                    <a:pt x="33589" y="170794"/>
                  </a:cubicBezTo>
                  <a:cubicBezTo>
                    <a:pt x="39780" y="168135"/>
                    <a:pt x="44347" y="167831"/>
                    <a:pt x="48905" y="167303"/>
                  </a:cubicBezTo>
                  <a:cubicBezTo>
                    <a:pt x="53402" y="166867"/>
                    <a:pt x="57536" y="166816"/>
                    <a:pt x="61690" y="166745"/>
                  </a:cubicBezTo>
                  <a:lnTo>
                    <a:pt x="85283" y="166786"/>
                  </a:lnTo>
                  <a:cubicBezTo>
                    <a:pt x="92644" y="166725"/>
                    <a:pt x="100317" y="166228"/>
                    <a:pt x="104844" y="164878"/>
                  </a:cubicBezTo>
                  <a:cubicBezTo>
                    <a:pt x="105892" y="164563"/>
                    <a:pt x="106598" y="164178"/>
                    <a:pt x="106548" y="164086"/>
                  </a:cubicBezTo>
                  <a:cubicBezTo>
                    <a:pt x="106387" y="164005"/>
                    <a:pt x="105499" y="164442"/>
                    <a:pt x="104148" y="166207"/>
                  </a:cubicBezTo>
                  <a:cubicBezTo>
                    <a:pt x="104027" y="166410"/>
                    <a:pt x="103926" y="166634"/>
                    <a:pt x="103846" y="166857"/>
                  </a:cubicBezTo>
                  <a:cubicBezTo>
                    <a:pt x="103846" y="166877"/>
                    <a:pt x="103180" y="168440"/>
                    <a:pt x="103523" y="167587"/>
                  </a:cubicBezTo>
                  <a:lnTo>
                    <a:pt x="103644" y="167232"/>
                  </a:lnTo>
                  <a:lnTo>
                    <a:pt x="104108" y="165822"/>
                  </a:lnTo>
                  <a:lnTo>
                    <a:pt x="104572" y="164411"/>
                  </a:lnTo>
                  <a:cubicBezTo>
                    <a:pt x="104652" y="164056"/>
                    <a:pt x="104249" y="164695"/>
                    <a:pt x="104178" y="164837"/>
                  </a:cubicBezTo>
                  <a:cubicBezTo>
                    <a:pt x="103775" y="166197"/>
                    <a:pt x="103755" y="166431"/>
                    <a:pt x="103765" y="166806"/>
                  </a:cubicBezTo>
                  <a:cubicBezTo>
                    <a:pt x="104481" y="168470"/>
                    <a:pt x="100770" y="164056"/>
                    <a:pt x="95074" y="161651"/>
                  </a:cubicBezTo>
                  <a:cubicBezTo>
                    <a:pt x="89488" y="158880"/>
                    <a:pt x="82753" y="156374"/>
                    <a:pt x="75765" y="154060"/>
                  </a:cubicBezTo>
                  <a:cubicBezTo>
                    <a:pt x="61609" y="149199"/>
                    <a:pt x="46656" y="145911"/>
                    <a:pt x="29949" y="139112"/>
                  </a:cubicBezTo>
                  <a:cubicBezTo>
                    <a:pt x="25694" y="137346"/>
                    <a:pt x="21308" y="135448"/>
                    <a:pt x="15904" y="131896"/>
                  </a:cubicBezTo>
                  <a:cubicBezTo>
                    <a:pt x="14613" y="131064"/>
                    <a:pt x="13222" y="130110"/>
                    <a:pt x="11589" y="128659"/>
                  </a:cubicBezTo>
                  <a:lnTo>
                    <a:pt x="9320" y="126629"/>
                  </a:lnTo>
                  <a:cubicBezTo>
                    <a:pt x="8513" y="125848"/>
                    <a:pt x="7515" y="124661"/>
                    <a:pt x="6678" y="123615"/>
                  </a:cubicBezTo>
                  <a:cubicBezTo>
                    <a:pt x="3442" y="120185"/>
                    <a:pt x="-924" y="111113"/>
                    <a:pt x="235" y="102091"/>
                  </a:cubicBezTo>
                  <a:cubicBezTo>
                    <a:pt x="750" y="98275"/>
                    <a:pt x="2302" y="93394"/>
                    <a:pt x="3714" y="91314"/>
                  </a:cubicBezTo>
                  <a:cubicBezTo>
                    <a:pt x="4450" y="89994"/>
                    <a:pt x="5257" y="88695"/>
                    <a:pt x="6114" y="87447"/>
                  </a:cubicBezTo>
                  <a:lnTo>
                    <a:pt x="6759" y="86524"/>
                  </a:lnTo>
                  <a:lnTo>
                    <a:pt x="8876" y="84190"/>
                  </a:lnTo>
                  <a:lnTo>
                    <a:pt x="9390" y="83652"/>
                  </a:lnTo>
                  <a:lnTo>
                    <a:pt x="11599" y="81389"/>
                  </a:lnTo>
                  <a:cubicBezTo>
                    <a:pt x="13494" y="79765"/>
                    <a:pt x="15531" y="78212"/>
                    <a:pt x="17628" y="76832"/>
                  </a:cubicBezTo>
                  <a:cubicBezTo>
                    <a:pt x="25059" y="72255"/>
                    <a:pt x="32188" y="70479"/>
                    <a:pt x="38822" y="69769"/>
                  </a:cubicBezTo>
                  <a:cubicBezTo>
                    <a:pt x="51688" y="68785"/>
                    <a:pt x="61609" y="71088"/>
                    <a:pt x="70462" y="73361"/>
                  </a:cubicBezTo>
                  <a:cubicBezTo>
                    <a:pt x="79294" y="75736"/>
                    <a:pt x="87219" y="78537"/>
                    <a:pt x="94771" y="81206"/>
                  </a:cubicBezTo>
                  <a:cubicBezTo>
                    <a:pt x="109532" y="86443"/>
                    <a:pt x="124263" y="91791"/>
                    <a:pt x="133519" y="92562"/>
                  </a:cubicBezTo>
                  <a:cubicBezTo>
                    <a:pt x="138379" y="92998"/>
                    <a:pt x="138561" y="91669"/>
                    <a:pt x="136524" y="92765"/>
                  </a:cubicBezTo>
                  <a:cubicBezTo>
                    <a:pt x="136262" y="93140"/>
                    <a:pt x="135949" y="93019"/>
                    <a:pt x="135939" y="93201"/>
                  </a:cubicBezTo>
                  <a:cubicBezTo>
                    <a:pt x="135909" y="93110"/>
                    <a:pt x="135909" y="93049"/>
                    <a:pt x="135949" y="93019"/>
                  </a:cubicBezTo>
                  <a:lnTo>
                    <a:pt x="135989" y="92988"/>
                  </a:lnTo>
                  <a:cubicBezTo>
                    <a:pt x="137139" y="90695"/>
                    <a:pt x="134437" y="96144"/>
                    <a:pt x="134780" y="95414"/>
                  </a:cubicBezTo>
                  <a:lnTo>
                    <a:pt x="134921" y="95079"/>
                  </a:lnTo>
                  <a:lnTo>
                    <a:pt x="135485" y="93709"/>
                  </a:lnTo>
                  <a:lnTo>
                    <a:pt x="136615" y="90969"/>
                  </a:lnTo>
                  <a:cubicBezTo>
                    <a:pt x="136927" y="90299"/>
                    <a:pt x="136766" y="90431"/>
                    <a:pt x="136605" y="90613"/>
                  </a:cubicBezTo>
                  <a:cubicBezTo>
                    <a:pt x="136484" y="90735"/>
                    <a:pt x="136393" y="90867"/>
                    <a:pt x="136312" y="91019"/>
                  </a:cubicBezTo>
                  <a:cubicBezTo>
                    <a:pt x="136141" y="91243"/>
                    <a:pt x="136121" y="91791"/>
                    <a:pt x="136090" y="91780"/>
                  </a:cubicBezTo>
                  <a:cubicBezTo>
                    <a:pt x="136020" y="91699"/>
                    <a:pt x="135989" y="91618"/>
                    <a:pt x="136010" y="91557"/>
                  </a:cubicBezTo>
                  <a:cubicBezTo>
                    <a:pt x="135889" y="91070"/>
                    <a:pt x="135989" y="90644"/>
                    <a:pt x="135153" y="87650"/>
                  </a:cubicBezTo>
                  <a:cubicBezTo>
                    <a:pt x="134659" y="84626"/>
                    <a:pt x="132269" y="80445"/>
                    <a:pt x="132148" y="68714"/>
                  </a:cubicBezTo>
                  <a:cubicBezTo>
                    <a:pt x="132400" y="65466"/>
                    <a:pt x="132440" y="62696"/>
                    <a:pt x="133640" y="59063"/>
                  </a:cubicBezTo>
                  <a:cubicBezTo>
                    <a:pt x="134699" y="55704"/>
                    <a:pt x="136090" y="51939"/>
                    <a:pt x="137855" y="49493"/>
                  </a:cubicBezTo>
                  <a:cubicBezTo>
                    <a:pt x="139518" y="46925"/>
                    <a:pt x="141777" y="43861"/>
                    <a:pt x="143541" y="42176"/>
                  </a:cubicBezTo>
                  <a:cubicBezTo>
                    <a:pt x="145276" y="40532"/>
                    <a:pt x="147111" y="38949"/>
                    <a:pt x="148986" y="37457"/>
                  </a:cubicBezTo>
                  <a:cubicBezTo>
                    <a:pt x="152485" y="34859"/>
                    <a:pt x="155167" y="33489"/>
                    <a:pt x="158343" y="31693"/>
                  </a:cubicBezTo>
                  <a:lnTo>
                    <a:pt x="166076" y="28293"/>
                  </a:lnTo>
                  <a:cubicBezTo>
                    <a:pt x="168516" y="27329"/>
                    <a:pt x="170704" y="26639"/>
                    <a:pt x="173033" y="25827"/>
                  </a:cubicBezTo>
                  <a:lnTo>
                    <a:pt x="174768" y="25229"/>
                  </a:lnTo>
                  <a:lnTo>
                    <a:pt x="175635" y="24944"/>
                  </a:lnTo>
                  <a:lnTo>
                    <a:pt x="176068" y="24792"/>
                  </a:lnTo>
                  <a:cubicBezTo>
                    <a:pt x="174848" y="25087"/>
                    <a:pt x="178206" y="24214"/>
                    <a:pt x="177984" y="24275"/>
                  </a:cubicBezTo>
                  <a:lnTo>
                    <a:pt x="180827" y="23544"/>
                  </a:lnTo>
                  <a:lnTo>
                    <a:pt x="186524" y="22073"/>
                  </a:lnTo>
                  <a:lnTo>
                    <a:pt x="189378" y="21342"/>
                  </a:lnTo>
                  <a:lnTo>
                    <a:pt x="193542" y="20652"/>
                  </a:lnTo>
                  <a:cubicBezTo>
                    <a:pt x="199118" y="19759"/>
                    <a:pt x="204673" y="18835"/>
                    <a:pt x="210521" y="19008"/>
                  </a:cubicBezTo>
                  <a:cubicBezTo>
                    <a:pt x="213455" y="19069"/>
                    <a:pt x="216198" y="18815"/>
                    <a:pt x="219293" y="19261"/>
                  </a:cubicBezTo>
                  <a:cubicBezTo>
                    <a:pt x="222378" y="19698"/>
                    <a:pt x="225464" y="20215"/>
                    <a:pt x="228529" y="20794"/>
                  </a:cubicBezTo>
                  <a:cubicBezTo>
                    <a:pt x="254109" y="26629"/>
                    <a:pt x="270050" y="44368"/>
                    <a:pt x="280596" y="53248"/>
                  </a:cubicBezTo>
                  <a:cubicBezTo>
                    <a:pt x="286343" y="58525"/>
                    <a:pt x="291385" y="62980"/>
                    <a:pt x="295791" y="66075"/>
                  </a:cubicBezTo>
                  <a:cubicBezTo>
                    <a:pt x="300056" y="69069"/>
                    <a:pt x="303585" y="70337"/>
                    <a:pt x="303918" y="70134"/>
                  </a:cubicBezTo>
                  <a:cubicBezTo>
                    <a:pt x="304139" y="70155"/>
                    <a:pt x="303736" y="70023"/>
                    <a:pt x="303696" y="70104"/>
                  </a:cubicBezTo>
                  <a:cubicBezTo>
                    <a:pt x="303666" y="70236"/>
                    <a:pt x="303746" y="69972"/>
                    <a:pt x="303776" y="69992"/>
                  </a:cubicBezTo>
                  <a:lnTo>
                    <a:pt x="303867" y="69972"/>
                  </a:lnTo>
                  <a:lnTo>
                    <a:pt x="303918" y="69982"/>
                  </a:lnTo>
                  <a:lnTo>
                    <a:pt x="303948" y="69992"/>
                  </a:lnTo>
                  <a:cubicBezTo>
                    <a:pt x="304513" y="69698"/>
                    <a:pt x="298886" y="72783"/>
                    <a:pt x="301427" y="71383"/>
                  </a:cubicBezTo>
                  <a:lnTo>
                    <a:pt x="303918" y="69800"/>
                  </a:lnTo>
                  <a:lnTo>
                    <a:pt x="305158" y="69018"/>
                  </a:lnTo>
                  <a:lnTo>
                    <a:pt x="305712" y="68663"/>
                  </a:lnTo>
                  <a:lnTo>
                    <a:pt x="305511" y="68673"/>
                  </a:lnTo>
                  <a:cubicBezTo>
                    <a:pt x="304039" y="69363"/>
                    <a:pt x="305349" y="68734"/>
                    <a:pt x="306267" y="67171"/>
                  </a:cubicBezTo>
                  <a:cubicBezTo>
                    <a:pt x="307235" y="65963"/>
                    <a:pt x="308495" y="63660"/>
                    <a:pt x="309856" y="61052"/>
                  </a:cubicBezTo>
                  <a:cubicBezTo>
                    <a:pt x="312659" y="55734"/>
                    <a:pt x="315916" y="47646"/>
                    <a:pt x="321472" y="38310"/>
                  </a:cubicBezTo>
                  <a:cubicBezTo>
                    <a:pt x="326856" y="29024"/>
                    <a:pt x="335991" y="18176"/>
                    <a:pt x="347788" y="11234"/>
                  </a:cubicBezTo>
                  <a:cubicBezTo>
                    <a:pt x="350641" y="9347"/>
                    <a:pt x="353656" y="8139"/>
                    <a:pt x="356650" y="6698"/>
                  </a:cubicBezTo>
                  <a:lnTo>
                    <a:pt x="357780" y="6191"/>
                  </a:lnTo>
                  <a:lnTo>
                    <a:pt x="358344" y="5947"/>
                  </a:lnTo>
                  <a:cubicBezTo>
                    <a:pt x="356076" y="6698"/>
                    <a:pt x="362085" y="4608"/>
                    <a:pt x="361571" y="4800"/>
                  </a:cubicBezTo>
                  <a:lnTo>
                    <a:pt x="362992" y="4405"/>
                  </a:lnTo>
                  <a:lnTo>
                    <a:pt x="365816" y="3593"/>
                  </a:lnTo>
                  <a:lnTo>
                    <a:pt x="368639" y="2781"/>
                  </a:lnTo>
                  <a:lnTo>
                    <a:pt x="370101" y="2365"/>
                  </a:lnTo>
                  <a:lnTo>
                    <a:pt x="372632" y="1878"/>
                  </a:lnTo>
                  <a:cubicBezTo>
                    <a:pt x="376009" y="1248"/>
                    <a:pt x="379417" y="721"/>
                    <a:pt x="382835" y="315"/>
                  </a:cubicBezTo>
                  <a:cubicBezTo>
                    <a:pt x="395217" y="-578"/>
                    <a:pt x="407357" y="802"/>
                    <a:pt x="418811" y="4922"/>
                  </a:cubicBezTo>
                  <a:cubicBezTo>
                    <a:pt x="430093" y="9093"/>
                    <a:pt x="440105" y="15344"/>
                    <a:pt x="448595" y="22681"/>
                  </a:cubicBezTo>
                  <a:cubicBezTo>
                    <a:pt x="456883" y="30150"/>
                    <a:pt x="463638" y="38675"/>
                    <a:pt x="469255" y="47656"/>
                  </a:cubicBezTo>
                  <a:cubicBezTo>
                    <a:pt x="474629" y="56749"/>
                    <a:pt x="478843" y="66369"/>
                    <a:pt x="481858" y="76376"/>
                  </a:cubicBezTo>
                  <a:cubicBezTo>
                    <a:pt x="483118" y="81470"/>
                    <a:pt x="484560" y="86503"/>
                    <a:pt x="485185" y="91801"/>
                  </a:cubicBezTo>
                  <a:lnTo>
                    <a:pt x="485760" y="95728"/>
                  </a:lnTo>
                  <a:lnTo>
                    <a:pt x="485901" y="96723"/>
                  </a:lnTo>
                  <a:lnTo>
                    <a:pt x="485982" y="97210"/>
                  </a:lnTo>
                  <a:lnTo>
                    <a:pt x="486163" y="99219"/>
                  </a:lnTo>
                  <a:lnTo>
                    <a:pt x="486244" y="100701"/>
                  </a:lnTo>
                  <a:lnTo>
                    <a:pt x="486516" y="106617"/>
                  </a:lnTo>
                  <a:cubicBezTo>
                    <a:pt x="486476" y="111651"/>
                    <a:pt x="486415" y="119201"/>
                    <a:pt x="485357" y="124255"/>
                  </a:cubicBezTo>
                  <a:cubicBezTo>
                    <a:pt x="484671" y="129826"/>
                    <a:pt x="483088" y="135438"/>
                    <a:pt x="481324" y="140918"/>
                  </a:cubicBezTo>
                  <a:cubicBezTo>
                    <a:pt x="477462" y="151888"/>
                    <a:pt x="471261" y="162118"/>
                    <a:pt x="463759" y="170581"/>
                  </a:cubicBezTo>
                  <a:cubicBezTo>
                    <a:pt x="448595" y="187752"/>
                    <a:pt x="429387" y="197159"/>
                    <a:pt x="411047" y="202751"/>
                  </a:cubicBezTo>
                  <a:cubicBezTo>
                    <a:pt x="401912" y="205501"/>
                    <a:pt x="391930" y="207176"/>
                    <a:pt x="384842" y="208292"/>
                  </a:cubicBezTo>
                  <a:cubicBezTo>
                    <a:pt x="377280" y="209611"/>
                    <a:pt x="369072" y="210738"/>
                    <a:pt x="360784" y="211813"/>
                  </a:cubicBezTo>
                  <a:cubicBezTo>
                    <a:pt x="328651" y="216055"/>
                    <a:pt x="299330" y="218379"/>
                    <a:pt x="272530" y="226741"/>
                  </a:cubicBezTo>
                  <a:cubicBezTo>
                    <a:pt x="265644" y="228467"/>
                    <a:pt x="259725" y="231643"/>
                    <a:pt x="253181" y="233957"/>
                  </a:cubicBezTo>
                  <a:lnTo>
                    <a:pt x="252879" y="234078"/>
                  </a:lnTo>
                  <a:cubicBezTo>
                    <a:pt x="253353" y="233804"/>
                    <a:pt x="251407" y="234860"/>
                    <a:pt x="253857" y="233480"/>
                  </a:cubicBezTo>
                  <a:lnTo>
                    <a:pt x="253212" y="233835"/>
                  </a:lnTo>
                  <a:lnTo>
                    <a:pt x="251921" y="234545"/>
                  </a:lnTo>
                  <a:lnTo>
                    <a:pt x="249330" y="235956"/>
                  </a:lnTo>
                  <a:lnTo>
                    <a:pt x="244157" y="238787"/>
                  </a:lnTo>
                  <a:cubicBezTo>
                    <a:pt x="242262" y="239782"/>
                    <a:pt x="242262" y="240238"/>
                    <a:pt x="241183" y="240908"/>
                  </a:cubicBezTo>
                  <a:cubicBezTo>
                    <a:pt x="240376" y="241548"/>
                    <a:pt x="239358" y="242055"/>
                    <a:pt x="238602" y="242694"/>
                  </a:cubicBezTo>
                  <a:cubicBezTo>
                    <a:pt x="235305" y="245850"/>
                    <a:pt x="235123" y="246845"/>
                    <a:pt x="234851" y="246510"/>
                  </a:cubicBezTo>
                  <a:cubicBezTo>
                    <a:pt x="234236" y="246429"/>
                    <a:pt x="235052" y="250184"/>
                    <a:pt x="238743" y="254253"/>
                  </a:cubicBezTo>
                  <a:cubicBezTo>
                    <a:pt x="246244" y="262453"/>
                    <a:pt x="258646" y="270379"/>
                    <a:pt x="271451" y="275970"/>
                  </a:cubicBezTo>
                  <a:cubicBezTo>
                    <a:pt x="277844" y="278964"/>
                    <a:pt x="284347" y="281034"/>
                    <a:pt x="292222" y="283754"/>
                  </a:cubicBezTo>
                  <a:cubicBezTo>
                    <a:pt x="300116" y="286524"/>
                    <a:pt x="307769" y="289427"/>
                    <a:pt x="315392" y="292948"/>
                  </a:cubicBezTo>
                  <a:cubicBezTo>
                    <a:pt x="330526" y="300001"/>
                    <a:pt x="345701" y="308566"/>
                    <a:pt x="358425" y="320957"/>
                  </a:cubicBezTo>
                  <a:cubicBezTo>
                    <a:pt x="371321" y="332993"/>
                    <a:pt x="380758" y="349453"/>
                    <a:pt x="384207" y="366543"/>
                  </a:cubicBezTo>
                  <a:cubicBezTo>
                    <a:pt x="384741" y="371018"/>
                    <a:pt x="385830" y="374712"/>
                    <a:pt x="385790" y="379725"/>
                  </a:cubicBezTo>
                  <a:cubicBezTo>
                    <a:pt x="385890" y="383399"/>
                    <a:pt x="385689" y="388585"/>
                    <a:pt x="385094" y="392593"/>
                  </a:cubicBezTo>
                  <a:cubicBezTo>
                    <a:pt x="383965" y="401077"/>
                    <a:pt x="381615" y="409460"/>
                    <a:pt x="377512" y="416979"/>
                  </a:cubicBezTo>
                  <a:cubicBezTo>
                    <a:pt x="373347" y="424448"/>
                    <a:pt x="367479" y="431004"/>
                    <a:pt x="360381" y="435378"/>
                  </a:cubicBezTo>
                  <a:cubicBezTo>
                    <a:pt x="353333" y="439894"/>
                    <a:pt x="345045" y="441629"/>
                    <a:pt x="337211" y="441528"/>
                  </a:cubicBezTo>
                  <a:cubicBezTo>
                    <a:pt x="344924" y="439965"/>
                    <a:pt x="352164" y="436707"/>
                    <a:pt x="357639" y="431623"/>
                  </a:cubicBezTo>
                  <a:cubicBezTo>
                    <a:pt x="363174" y="426600"/>
                    <a:pt x="367036" y="420156"/>
                    <a:pt x="369355" y="413275"/>
                  </a:cubicBezTo>
                  <a:cubicBezTo>
                    <a:pt x="373872" y="399616"/>
                    <a:pt x="373347" y="383724"/>
                    <a:pt x="368417" y="371018"/>
                  </a:cubicBezTo>
                  <a:cubicBezTo>
                    <a:pt x="363164" y="357765"/>
                    <a:pt x="354785" y="346663"/>
                    <a:pt x="343482" y="338554"/>
                  </a:cubicBezTo>
                  <a:cubicBezTo>
                    <a:pt x="332401" y="330233"/>
                    <a:pt x="318921" y="324682"/>
                    <a:pt x="304956" y="320287"/>
                  </a:cubicBezTo>
                  <a:cubicBezTo>
                    <a:pt x="297928" y="318166"/>
                    <a:pt x="290659" y="316187"/>
                    <a:pt x="283520" y="314472"/>
                  </a:cubicBezTo>
                  <a:cubicBezTo>
                    <a:pt x="276341" y="312788"/>
                    <a:pt x="267610" y="310941"/>
                    <a:pt x="259402" y="308120"/>
                  </a:cubicBezTo>
                  <a:cubicBezTo>
                    <a:pt x="242967" y="302609"/>
                    <a:pt x="226996" y="295607"/>
                    <a:pt x="211489" y="282242"/>
                  </a:cubicBezTo>
                  <a:cubicBezTo>
                    <a:pt x="204159" y="275361"/>
                    <a:pt x="195367" y="265233"/>
                    <a:pt x="193622" y="249280"/>
                  </a:cubicBezTo>
                  <a:cubicBezTo>
                    <a:pt x="192987" y="245373"/>
                    <a:pt x="193481" y="241527"/>
                    <a:pt x="194268" y="237651"/>
                  </a:cubicBezTo>
                  <a:cubicBezTo>
                    <a:pt x="194641" y="235733"/>
                    <a:pt x="195024" y="233744"/>
                    <a:pt x="195579" y="231947"/>
                  </a:cubicBezTo>
                  <a:lnTo>
                    <a:pt x="197756" y="227137"/>
                  </a:lnTo>
                  <a:cubicBezTo>
                    <a:pt x="200761" y="220155"/>
                    <a:pt x="204734" y="216258"/>
                    <a:pt x="208686" y="211519"/>
                  </a:cubicBezTo>
                  <a:cubicBezTo>
                    <a:pt x="212709" y="207703"/>
                    <a:pt x="217791" y="203553"/>
                    <a:pt x="221612" y="200843"/>
                  </a:cubicBezTo>
                  <a:lnTo>
                    <a:pt x="226563" y="197646"/>
                  </a:lnTo>
                  <a:lnTo>
                    <a:pt x="229033" y="196043"/>
                  </a:lnTo>
                  <a:lnTo>
                    <a:pt x="230273" y="195251"/>
                  </a:lnTo>
                  <a:lnTo>
                    <a:pt x="230888" y="194846"/>
                  </a:lnTo>
                  <a:lnTo>
                    <a:pt x="232895" y="193770"/>
                  </a:lnTo>
                  <a:cubicBezTo>
                    <a:pt x="240840" y="190086"/>
                    <a:pt x="248705" y="185469"/>
                    <a:pt x="256882" y="182658"/>
                  </a:cubicBezTo>
                  <a:cubicBezTo>
                    <a:pt x="289398" y="169911"/>
                    <a:pt x="322843" y="164655"/>
                    <a:pt x="352637" y="159631"/>
                  </a:cubicBezTo>
                  <a:cubicBezTo>
                    <a:pt x="366310" y="157226"/>
                    <a:pt x="384570" y="153806"/>
                    <a:pt x="394622" y="150386"/>
                  </a:cubicBezTo>
                  <a:cubicBezTo>
                    <a:pt x="405975" y="146368"/>
                    <a:pt x="415544" y="140360"/>
                    <a:pt x="420857" y="133347"/>
                  </a:cubicBezTo>
                  <a:cubicBezTo>
                    <a:pt x="423590" y="129857"/>
                    <a:pt x="425495" y="126274"/>
                    <a:pt x="426685" y="122286"/>
                  </a:cubicBezTo>
                  <a:cubicBezTo>
                    <a:pt x="427078" y="120185"/>
                    <a:pt x="427754" y="118206"/>
                    <a:pt x="427905" y="115903"/>
                  </a:cubicBezTo>
                  <a:cubicBezTo>
                    <a:pt x="428379" y="113193"/>
                    <a:pt x="428077" y="112787"/>
                    <a:pt x="428288" y="109966"/>
                  </a:cubicBezTo>
                  <a:lnTo>
                    <a:pt x="427875" y="104060"/>
                  </a:lnTo>
                  <a:lnTo>
                    <a:pt x="427774" y="102578"/>
                  </a:lnTo>
                  <a:cubicBezTo>
                    <a:pt x="428006" y="105531"/>
                    <a:pt x="427814" y="103248"/>
                    <a:pt x="427855" y="103857"/>
                  </a:cubicBezTo>
                  <a:lnTo>
                    <a:pt x="427804" y="103613"/>
                  </a:lnTo>
                  <a:lnTo>
                    <a:pt x="427714" y="103136"/>
                  </a:lnTo>
                  <a:lnTo>
                    <a:pt x="427371" y="101228"/>
                  </a:lnTo>
                  <a:cubicBezTo>
                    <a:pt x="427099" y="98661"/>
                    <a:pt x="426151" y="96124"/>
                    <a:pt x="425546" y="93567"/>
                  </a:cubicBezTo>
                  <a:cubicBezTo>
                    <a:pt x="423832" y="88523"/>
                    <a:pt x="421553" y="83672"/>
                    <a:pt x="418841" y="79237"/>
                  </a:cubicBezTo>
                  <a:cubicBezTo>
                    <a:pt x="415957" y="74945"/>
                    <a:pt x="412680" y="71220"/>
                    <a:pt x="409303" y="68115"/>
                  </a:cubicBezTo>
                  <a:cubicBezTo>
                    <a:pt x="405814" y="65263"/>
                    <a:pt x="402275" y="63244"/>
                    <a:pt x="398827" y="61914"/>
                  </a:cubicBezTo>
                  <a:cubicBezTo>
                    <a:pt x="395469" y="60686"/>
                    <a:pt x="391728" y="60565"/>
                    <a:pt x="388512" y="60666"/>
                  </a:cubicBezTo>
                  <a:cubicBezTo>
                    <a:pt x="388038" y="60818"/>
                    <a:pt x="387564" y="60849"/>
                    <a:pt x="387060" y="60788"/>
                  </a:cubicBezTo>
                  <a:lnTo>
                    <a:pt x="386677" y="60707"/>
                  </a:lnTo>
                  <a:lnTo>
                    <a:pt x="385306" y="61102"/>
                  </a:lnTo>
                  <a:lnTo>
                    <a:pt x="382482" y="61935"/>
                  </a:lnTo>
                  <a:lnTo>
                    <a:pt x="379659" y="62767"/>
                  </a:lnTo>
                  <a:lnTo>
                    <a:pt x="378248" y="63183"/>
                  </a:lnTo>
                  <a:cubicBezTo>
                    <a:pt x="377502" y="63426"/>
                    <a:pt x="383299" y="61478"/>
                    <a:pt x="380809" y="62330"/>
                  </a:cubicBezTo>
                  <a:lnTo>
                    <a:pt x="380708" y="62391"/>
                  </a:lnTo>
                  <a:lnTo>
                    <a:pt x="380496" y="62523"/>
                  </a:lnTo>
                  <a:cubicBezTo>
                    <a:pt x="380022" y="62889"/>
                    <a:pt x="379256" y="62960"/>
                    <a:pt x="378903" y="63355"/>
                  </a:cubicBezTo>
                  <a:cubicBezTo>
                    <a:pt x="377149" y="64482"/>
                    <a:pt x="375697" y="65903"/>
                    <a:pt x="372995" y="70063"/>
                  </a:cubicBezTo>
                  <a:cubicBezTo>
                    <a:pt x="370323" y="74184"/>
                    <a:pt x="367469" y="80719"/>
                    <a:pt x="362952" y="89325"/>
                  </a:cubicBezTo>
                  <a:cubicBezTo>
                    <a:pt x="360593" y="93648"/>
                    <a:pt x="358042" y="98306"/>
                    <a:pt x="354180" y="103319"/>
                  </a:cubicBezTo>
                  <a:cubicBezTo>
                    <a:pt x="350560" y="108190"/>
                    <a:pt x="346215" y="113122"/>
                    <a:pt x="338602" y="118724"/>
                  </a:cubicBezTo>
                  <a:lnTo>
                    <a:pt x="337281" y="119688"/>
                  </a:lnTo>
                  <a:lnTo>
                    <a:pt x="336596" y="120135"/>
                  </a:lnTo>
                  <a:lnTo>
                    <a:pt x="335335" y="120896"/>
                  </a:lnTo>
                  <a:lnTo>
                    <a:pt x="332825" y="122428"/>
                  </a:lnTo>
                  <a:cubicBezTo>
                    <a:pt x="335144" y="121139"/>
                    <a:pt x="329336" y="124387"/>
                    <a:pt x="329669" y="124174"/>
                  </a:cubicBezTo>
                  <a:lnTo>
                    <a:pt x="329024" y="124448"/>
                  </a:lnTo>
                  <a:lnTo>
                    <a:pt x="327703" y="125006"/>
                  </a:lnTo>
                  <a:lnTo>
                    <a:pt x="325041" y="126061"/>
                  </a:lnTo>
                  <a:cubicBezTo>
                    <a:pt x="323216" y="126700"/>
                    <a:pt x="321573" y="127492"/>
                    <a:pt x="319586" y="127908"/>
                  </a:cubicBezTo>
                  <a:cubicBezTo>
                    <a:pt x="311964" y="129968"/>
                    <a:pt x="303615" y="130526"/>
                    <a:pt x="296063" y="129410"/>
                  </a:cubicBezTo>
                  <a:cubicBezTo>
                    <a:pt x="280727" y="127157"/>
                    <a:pt x="270120" y="120449"/>
                    <a:pt x="261590" y="114523"/>
                  </a:cubicBezTo>
                  <a:cubicBezTo>
                    <a:pt x="253242" y="108393"/>
                    <a:pt x="246678" y="102172"/>
                    <a:pt x="240900" y="96773"/>
                  </a:cubicBezTo>
                  <a:lnTo>
                    <a:pt x="232381" y="88959"/>
                  </a:lnTo>
                  <a:cubicBezTo>
                    <a:pt x="230062" y="86848"/>
                    <a:pt x="227652" y="84545"/>
                    <a:pt x="225665" y="83236"/>
                  </a:cubicBezTo>
                  <a:cubicBezTo>
                    <a:pt x="221269" y="79603"/>
                    <a:pt x="218436" y="78730"/>
                    <a:pt x="215462" y="77695"/>
                  </a:cubicBezTo>
                  <a:cubicBezTo>
                    <a:pt x="212729" y="76995"/>
                    <a:pt x="208011" y="76731"/>
                    <a:pt x="203725" y="77258"/>
                  </a:cubicBezTo>
                  <a:lnTo>
                    <a:pt x="202052" y="77309"/>
                  </a:lnTo>
                  <a:lnTo>
                    <a:pt x="199178" y="77918"/>
                  </a:lnTo>
                  <a:lnTo>
                    <a:pt x="193431" y="79126"/>
                  </a:lnTo>
                  <a:lnTo>
                    <a:pt x="190547" y="79735"/>
                  </a:lnTo>
                  <a:cubicBezTo>
                    <a:pt x="190083" y="79846"/>
                    <a:pt x="193209" y="79034"/>
                    <a:pt x="191767" y="79420"/>
                  </a:cubicBezTo>
                  <a:lnTo>
                    <a:pt x="191495" y="79501"/>
                  </a:lnTo>
                  <a:lnTo>
                    <a:pt x="190961" y="79664"/>
                  </a:lnTo>
                  <a:lnTo>
                    <a:pt x="189892" y="79978"/>
                  </a:lnTo>
                  <a:lnTo>
                    <a:pt x="185697" y="81216"/>
                  </a:lnTo>
                  <a:lnTo>
                    <a:pt x="182562" y="82363"/>
                  </a:lnTo>
                  <a:cubicBezTo>
                    <a:pt x="182350" y="82566"/>
                    <a:pt x="181473" y="82901"/>
                    <a:pt x="181816" y="82617"/>
                  </a:cubicBezTo>
                  <a:cubicBezTo>
                    <a:pt x="182189" y="82393"/>
                    <a:pt x="182501" y="82059"/>
                    <a:pt x="182743" y="81673"/>
                  </a:cubicBezTo>
                  <a:cubicBezTo>
                    <a:pt x="183036" y="81287"/>
                    <a:pt x="184356" y="80019"/>
                    <a:pt x="184780" y="78984"/>
                  </a:cubicBezTo>
                  <a:cubicBezTo>
                    <a:pt x="185153" y="77989"/>
                    <a:pt x="186312" y="76325"/>
                    <a:pt x="186585" y="74742"/>
                  </a:cubicBezTo>
                  <a:cubicBezTo>
                    <a:pt x="186867" y="72905"/>
                    <a:pt x="187210" y="72205"/>
                    <a:pt x="187159" y="70895"/>
                  </a:cubicBezTo>
                  <a:cubicBezTo>
                    <a:pt x="186867" y="67090"/>
                    <a:pt x="187038" y="70530"/>
                    <a:pt x="188238" y="75178"/>
                  </a:cubicBezTo>
                  <a:cubicBezTo>
                    <a:pt x="189337" y="79826"/>
                    <a:pt x="190477" y="87315"/>
                    <a:pt x="189932" y="94703"/>
                  </a:cubicBezTo>
                  <a:lnTo>
                    <a:pt x="189297" y="100366"/>
                  </a:lnTo>
                  <a:cubicBezTo>
                    <a:pt x="189005" y="102314"/>
                    <a:pt x="188329" y="104750"/>
                    <a:pt x="187724" y="106891"/>
                  </a:cubicBezTo>
                  <a:lnTo>
                    <a:pt x="186675" y="110169"/>
                  </a:lnTo>
                  <a:cubicBezTo>
                    <a:pt x="186302" y="111306"/>
                    <a:pt x="185899" y="112402"/>
                    <a:pt x="185758" y="112605"/>
                  </a:cubicBezTo>
                  <a:lnTo>
                    <a:pt x="184518" y="115284"/>
                  </a:lnTo>
                  <a:lnTo>
                    <a:pt x="183883" y="116633"/>
                  </a:lnTo>
                  <a:lnTo>
                    <a:pt x="183731" y="116968"/>
                  </a:lnTo>
                  <a:cubicBezTo>
                    <a:pt x="183983" y="116481"/>
                    <a:pt x="181140" y="122134"/>
                    <a:pt x="182158" y="120043"/>
                  </a:cubicBezTo>
                  <a:lnTo>
                    <a:pt x="181372" y="121251"/>
                  </a:lnTo>
                  <a:lnTo>
                    <a:pt x="178105" y="125960"/>
                  </a:lnTo>
                  <a:cubicBezTo>
                    <a:pt x="175484" y="129045"/>
                    <a:pt x="172802" y="132191"/>
                    <a:pt x="169242" y="134748"/>
                  </a:cubicBezTo>
                  <a:cubicBezTo>
                    <a:pt x="162467" y="140198"/>
                    <a:pt x="153977" y="143313"/>
                    <a:pt x="146798" y="144399"/>
                  </a:cubicBezTo>
                  <a:cubicBezTo>
                    <a:pt x="139387" y="145667"/>
                    <a:pt x="133106" y="145251"/>
                    <a:pt x="127500" y="144521"/>
                  </a:cubicBezTo>
                  <a:cubicBezTo>
                    <a:pt x="105519" y="141091"/>
                    <a:pt x="91252" y="133246"/>
                    <a:pt x="76834" y="127218"/>
                  </a:cubicBezTo>
                  <a:cubicBezTo>
                    <a:pt x="69806" y="124123"/>
                    <a:pt x="63081" y="121241"/>
                    <a:pt x="56890" y="119059"/>
                  </a:cubicBezTo>
                  <a:cubicBezTo>
                    <a:pt x="50780" y="116826"/>
                    <a:pt x="45093" y="115720"/>
                    <a:pt x="42270" y="115608"/>
                  </a:cubicBezTo>
                  <a:cubicBezTo>
                    <a:pt x="41070" y="115517"/>
                    <a:pt x="40486" y="115893"/>
                    <a:pt x="41121" y="115253"/>
                  </a:cubicBezTo>
                  <a:cubicBezTo>
                    <a:pt x="41605" y="114969"/>
                    <a:pt x="42018" y="114523"/>
                    <a:pt x="42270" y="113995"/>
                  </a:cubicBezTo>
                  <a:cubicBezTo>
                    <a:pt x="41817" y="114330"/>
                    <a:pt x="40889" y="115223"/>
                    <a:pt x="40224" y="115822"/>
                  </a:cubicBezTo>
                  <a:lnTo>
                    <a:pt x="39679" y="116319"/>
                  </a:lnTo>
                  <a:cubicBezTo>
                    <a:pt x="40425" y="115477"/>
                    <a:pt x="37622" y="118541"/>
                    <a:pt x="41282" y="114492"/>
                  </a:cubicBezTo>
                  <a:lnTo>
                    <a:pt x="41534" y="114198"/>
                  </a:lnTo>
                  <a:cubicBezTo>
                    <a:pt x="41867" y="113782"/>
                    <a:pt x="42159" y="113325"/>
                    <a:pt x="42361" y="112828"/>
                  </a:cubicBezTo>
                  <a:cubicBezTo>
                    <a:pt x="42482" y="112310"/>
                    <a:pt x="43944" y="109540"/>
                    <a:pt x="43833" y="107541"/>
                  </a:cubicBezTo>
                  <a:cubicBezTo>
                    <a:pt x="44781" y="102416"/>
                    <a:pt x="41585" y="97403"/>
                    <a:pt x="41050" y="96875"/>
                  </a:cubicBezTo>
                  <a:cubicBezTo>
                    <a:pt x="40839" y="96601"/>
                    <a:pt x="40415" y="96236"/>
                    <a:pt x="40294" y="96144"/>
                  </a:cubicBezTo>
                  <a:lnTo>
                    <a:pt x="40213" y="96033"/>
                  </a:lnTo>
                  <a:cubicBezTo>
                    <a:pt x="40002" y="95951"/>
                    <a:pt x="40193" y="96154"/>
                    <a:pt x="40546" y="96398"/>
                  </a:cubicBezTo>
                  <a:cubicBezTo>
                    <a:pt x="41595" y="97342"/>
                    <a:pt x="44277" y="98955"/>
                    <a:pt x="47181" y="100386"/>
                  </a:cubicBezTo>
                  <a:cubicBezTo>
                    <a:pt x="59219" y="106242"/>
                    <a:pt x="74424" y="111975"/>
                    <a:pt x="89447" y="118673"/>
                  </a:cubicBezTo>
                  <a:cubicBezTo>
                    <a:pt x="97050" y="122113"/>
                    <a:pt x="104783" y="125807"/>
                    <a:pt x="112809" y="130881"/>
                  </a:cubicBezTo>
                  <a:cubicBezTo>
                    <a:pt x="116822" y="133479"/>
                    <a:pt x="120936" y="136351"/>
                    <a:pt x="125140" y="140593"/>
                  </a:cubicBezTo>
                  <a:cubicBezTo>
                    <a:pt x="129143" y="144642"/>
                    <a:pt x="133902" y="150325"/>
                    <a:pt x="135828" y="159033"/>
                  </a:cubicBezTo>
                  <a:cubicBezTo>
                    <a:pt x="136615" y="163244"/>
                    <a:pt x="136907" y="167486"/>
                    <a:pt x="135616" y="172723"/>
                  </a:cubicBezTo>
                  <a:cubicBezTo>
                    <a:pt x="135364" y="173818"/>
                    <a:pt x="134921" y="175473"/>
                    <a:pt x="134679" y="176041"/>
                  </a:cubicBezTo>
                  <a:lnTo>
                    <a:pt x="134074" y="177401"/>
                  </a:lnTo>
                  <a:lnTo>
                    <a:pt x="133469" y="178750"/>
                  </a:lnTo>
                  <a:lnTo>
                    <a:pt x="132702" y="180496"/>
                  </a:lnTo>
                  <a:lnTo>
                    <a:pt x="131593" y="182404"/>
                  </a:lnTo>
                  <a:cubicBezTo>
                    <a:pt x="128488" y="187752"/>
                    <a:pt x="124041" y="190411"/>
                    <a:pt x="120523" y="192197"/>
                  </a:cubicBezTo>
                  <a:cubicBezTo>
                    <a:pt x="116953" y="193851"/>
                    <a:pt x="113858" y="194582"/>
                    <a:pt x="111075" y="195069"/>
                  </a:cubicBezTo>
                  <a:cubicBezTo>
                    <a:pt x="100155" y="196672"/>
                    <a:pt x="91998" y="195454"/>
                    <a:pt x="83751" y="194632"/>
                  </a:cubicBezTo>
                  <a:lnTo>
                    <a:pt x="60399" y="191537"/>
                  </a:lnTo>
                  <a:cubicBezTo>
                    <a:pt x="56729" y="191111"/>
                    <a:pt x="53019" y="190695"/>
                    <a:pt x="49691" y="190583"/>
                  </a:cubicBezTo>
                  <a:cubicBezTo>
                    <a:pt x="46445" y="190401"/>
                    <a:pt x="43047" y="190664"/>
                    <a:pt x="41917" y="190898"/>
                  </a:cubicBezTo>
                  <a:cubicBezTo>
                    <a:pt x="41081" y="191040"/>
                    <a:pt x="42180" y="190675"/>
                    <a:pt x="42724" y="189152"/>
                  </a:cubicBezTo>
                  <a:cubicBezTo>
                    <a:pt x="43218" y="187295"/>
                    <a:pt x="42865" y="187082"/>
                    <a:pt x="42865" y="187630"/>
                  </a:cubicBezTo>
                  <a:cubicBezTo>
                    <a:pt x="42996" y="189061"/>
                    <a:pt x="44549" y="192288"/>
                    <a:pt x="46102" y="194906"/>
                  </a:cubicBezTo>
                  <a:cubicBezTo>
                    <a:pt x="46858" y="196287"/>
                    <a:pt x="48249" y="198083"/>
                    <a:pt x="49278" y="199656"/>
                  </a:cubicBezTo>
                  <a:cubicBezTo>
                    <a:pt x="50427" y="201290"/>
                    <a:pt x="51224" y="201888"/>
                    <a:pt x="52192" y="203137"/>
                  </a:cubicBezTo>
                  <a:cubicBezTo>
                    <a:pt x="52968" y="204324"/>
                    <a:pt x="54158" y="205359"/>
                    <a:pt x="55580" y="206272"/>
                  </a:cubicBezTo>
                  <a:cubicBezTo>
                    <a:pt x="56961" y="207216"/>
                    <a:pt x="58080" y="208353"/>
                    <a:pt x="59683" y="209205"/>
                  </a:cubicBezTo>
                  <a:cubicBezTo>
                    <a:pt x="65773" y="212828"/>
                    <a:pt x="73043" y="215913"/>
                    <a:pt x="80343" y="219475"/>
                  </a:cubicBezTo>
                  <a:cubicBezTo>
                    <a:pt x="87633" y="223220"/>
                    <a:pt x="95386" y="227918"/>
                    <a:pt x="100387" y="235733"/>
                  </a:cubicBezTo>
                  <a:lnTo>
                    <a:pt x="100539" y="235966"/>
                  </a:lnTo>
                  <a:lnTo>
                    <a:pt x="100539" y="235966"/>
                  </a:lnTo>
                  <a:cubicBezTo>
                    <a:pt x="102021" y="239396"/>
                    <a:pt x="102817" y="242806"/>
                    <a:pt x="103170" y="246134"/>
                  </a:cubicBezTo>
                  <a:cubicBezTo>
                    <a:pt x="103442" y="249463"/>
                    <a:pt x="103463" y="252711"/>
                    <a:pt x="103321" y="255917"/>
                  </a:cubicBezTo>
                  <a:cubicBezTo>
                    <a:pt x="103039" y="262311"/>
                    <a:pt x="101990" y="268450"/>
                    <a:pt x="101698" y="274773"/>
                  </a:cubicBezTo>
                  <a:close/>
                </a:path>
              </a:pathLst>
            </a:custGeom>
            <a:solidFill>
              <a:srgbClr val="714580"/>
            </a:solidFill>
            <a:ln w="10115"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745" name="Free-form: Shape 2333">
            <a:extLst>
              <a:ext uri="{FF2B5EF4-FFF2-40B4-BE49-F238E27FC236}">
                <a16:creationId xmlns:a16="http://schemas.microsoft.com/office/drawing/2014/main" id="{4205AC40-BF8A-00D7-E296-C2BD97C0768E}"/>
              </a:ext>
            </a:extLst>
          </p:cNvPr>
          <p:cNvSpPr/>
          <p:nvPr/>
        </p:nvSpPr>
        <p:spPr>
          <a:xfrm rot="8857109">
            <a:off x="5267330" y="4407473"/>
            <a:ext cx="534523" cy="281586"/>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noFill/>
          <a:ln w="12700" cap="flat" cmpd="sng" algn="ctr">
            <a:solidFill>
              <a:srgbClr val="585854"/>
            </a:solidFill>
            <a:prstDash val="solid"/>
            <a:miter lim="800000"/>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6" name="Free-form: Shape 2334">
            <a:extLst>
              <a:ext uri="{FF2B5EF4-FFF2-40B4-BE49-F238E27FC236}">
                <a16:creationId xmlns:a16="http://schemas.microsoft.com/office/drawing/2014/main" id="{11264458-E0FD-C02E-1C70-3EABC092B02F}"/>
              </a:ext>
            </a:extLst>
          </p:cNvPr>
          <p:cNvSpPr/>
          <p:nvPr/>
        </p:nvSpPr>
        <p:spPr>
          <a:xfrm rot="12742891" flipH="1">
            <a:off x="5880935" y="4474430"/>
            <a:ext cx="534523" cy="281586"/>
          </a:xfrm>
          <a:custGeom>
            <a:avLst/>
            <a:gdLst>
              <a:gd name="connsiteX0" fmla="*/ 0 w 600075"/>
              <a:gd name="connsiteY0" fmla="*/ 327552 h 327552"/>
              <a:gd name="connsiteX1" fmla="*/ 273844 w 600075"/>
              <a:gd name="connsiteY1" fmla="*/ 37040 h 327552"/>
              <a:gd name="connsiteX2" fmla="*/ 600075 w 600075"/>
              <a:gd name="connsiteY2" fmla="*/ 13227 h 327552"/>
            </a:gdLst>
            <a:ahLst/>
            <a:cxnLst>
              <a:cxn ang="0">
                <a:pos x="connsiteX0" y="connsiteY0"/>
              </a:cxn>
              <a:cxn ang="0">
                <a:pos x="connsiteX1" y="connsiteY1"/>
              </a:cxn>
              <a:cxn ang="0">
                <a:pos x="connsiteX2" y="connsiteY2"/>
              </a:cxn>
            </a:cxnLst>
            <a:rect l="l" t="t" r="r" b="b"/>
            <a:pathLst>
              <a:path w="600075" h="327552">
                <a:moveTo>
                  <a:pt x="0" y="327552"/>
                </a:moveTo>
                <a:cubicBezTo>
                  <a:pt x="86916" y="208489"/>
                  <a:pt x="173832" y="89427"/>
                  <a:pt x="273844" y="37040"/>
                </a:cubicBezTo>
                <a:cubicBezTo>
                  <a:pt x="373856" y="-15347"/>
                  <a:pt x="486965" y="-1060"/>
                  <a:pt x="600075" y="13227"/>
                </a:cubicBezTo>
              </a:path>
            </a:pathLst>
          </a:custGeom>
          <a:noFill/>
          <a:ln w="12700" cap="flat" cmpd="sng" algn="ctr">
            <a:solidFill>
              <a:srgbClr val="585854"/>
            </a:solidFill>
            <a:prstDash val="solid"/>
            <a:miter lim="800000"/>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47" name="TextBox 746">
            <a:extLst>
              <a:ext uri="{FF2B5EF4-FFF2-40B4-BE49-F238E27FC236}">
                <a16:creationId xmlns:a16="http://schemas.microsoft.com/office/drawing/2014/main" id="{0B7C0DD5-F839-2BCB-8307-34E3CB324FB5}"/>
              </a:ext>
            </a:extLst>
          </p:cNvPr>
          <p:cNvSpPr txBox="1"/>
          <p:nvPr/>
        </p:nvSpPr>
        <p:spPr>
          <a:xfrm>
            <a:off x="2960694" y="4372266"/>
            <a:ext cx="1599265" cy="50020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800" b="1" i="0" u="none" strike="noStrike" kern="1200" cap="none" spc="0" normalizeH="0" baseline="0" noProof="0">
                <a:ln>
                  <a:noFill/>
                </a:ln>
                <a:solidFill>
                  <a:srgbClr val="585854"/>
                </a:solidFill>
                <a:effectLst/>
                <a:uLnTx/>
                <a:uFillTx/>
                <a:latin typeface="Aptos" panose="02110004020202020204"/>
                <a:ea typeface="ＭＳ Ｐゴシック" charset="0"/>
                <a:cs typeface="Arial"/>
                <a:sym typeface="Arial"/>
              </a:rPr>
              <a:t>LPL-dependent pathway</a:t>
            </a:r>
          </a:p>
        </p:txBody>
      </p:sp>
      <p:sp>
        <p:nvSpPr>
          <p:cNvPr id="748" name="TextBox 747">
            <a:extLst>
              <a:ext uri="{FF2B5EF4-FFF2-40B4-BE49-F238E27FC236}">
                <a16:creationId xmlns:a16="http://schemas.microsoft.com/office/drawing/2014/main" id="{B4AA544C-DC36-7D2B-61B5-65AEB72DFC5C}"/>
              </a:ext>
            </a:extLst>
          </p:cNvPr>
          <p:cNvSpPr txBox="1"/>
          <p:nvPr/>
        </p:nvSpPr>
        <p:spPr>
          <a:xfrm>
            <a:off x="7017883" y="4372266"/>
            <a:ext cx="1848715" cy="50020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800" b="1" i="0" u="none" strike="noStrike" kern="1200" cap="none" spc="0" normalizeH="0" baseline="0" noProof="0">
                <a:ln>
                  <a:noFill/>
                </a:ln>
                <a:solidFill>
                  <a:srgbClr val="585854"/>
                </a:solidFill>
                <a:effectLst/>
                <a:uLnTx/>
                <a:uFillTx/>
                <a:latin typeface="Aptos" panose="02110004020202020204"/>
                <a:ea typeface="ＭＳ Ｐゴシック" charset="0"/>
                <a:cs typeface="Arial"/>
                <a:sym typeface="Arial"/>
              </a:rPr>
              <a:t>LPL-independent pathway</a:t>
            </a:r>
          </a:p>
        </p:txBody>
      </p:sp>
      <p:sp>
        <p:nvSpPr>
          <p:cNvPr id="749" name="Free-form: Shape 2337">
            <a:extLst>
              <a:ext uri="{FF2B5EF4-FFF2-40B4-BE49-F238E27FC236}">
                <a16:creationId xmlns:a16="http://schemas.microsoft.com/office/drawing/2014/main" id="{DB8BEC5A-EC95-87A0-8AB5-7A4E152E3D6F}"/>
              </a:ext>
            </a:extLst>
          </p:cNvPr>
          <p:cNvSpPr/>
          <p:nvPr/>
        </p:nvSpPr>
        <p:spPr>
          <a:xfrm>
            <a:off x="5319795" y="5520999"/>
            <a:ext cx="709765" cy="311120"/>
          </a:xfrm>
          <a:custGeom>
            <a:avLst/>
            <a:gdLst>
              <a:gd name="connsiteX0" fmla="*/ 891578 w 903108"/>
              <a:gd name="connsiteY0" fmla="*/ 144579 h 519808"/>
              <a:gd name="connsiteX1" fmla="*/ 901124 w 903108"/>
              <a:gd name="connsiteY1" fmla="*/ 158738 h 519808"/>
              <a:gd name="connsiteX2" fmla="*/ 903108 w 903108"/>
              <a:gd name="connsiteY2" fmla="*/ 168563 h 519808"/>
              <a:gd name="connsiteX3" fmla="*/ 832581 w 903108"/>
              <a:gd name="connsiteY3" fmla="*/ 65527 h 519808"/>
              <a:gd name="connsiteX4" fmla="*/ 845425 w 903108"/>
              <a:gd name="connsiteY4" fmla="*/ 76124 h 519808"/>
              <a:gd name="connsiteX5" fmla="*/ 854671 w 903108"/>
              <a:gd name="connsiteY5" fmla="*/ 89838 h 519808"/>
              <a:gd name="connsiteX6" fmla="*/ 259904 w 903108"/>
              <a:gd name="connsiteY6" fmla="*/ 0 h 519808"/>
              <a:gd name="connsiteX7" fmla="*/ 661645 w 903108"/>
              <a:gd name="connsiteY7" fmla="*/ 0 h 519808"/>
              <a:gd name="connsiteX8" fmla="*/ 806960 w 903108"/>
              <a:gd name="connsiteY8" fmla="*/ 44388 h 519808"/>
              <a:gd name="connsiteX9" fmla="*/ 819888 w 903108"/>
              <a:gd name="connsiteY9" fmla="*/ 55054 h 519808"/>
              <a:gd name="connsiteX10" fmla="*/ 762811 w 903108"/>
              <a:gd name="connsiteY10" fmla="*/ 20425 h 519808"/>
              <a:gd name="connsiteX11" fmla="*/ 755383 w 903108"/>
              <a:gd name="connsiteY11" fmla="*/ 18119 h 519808"/>
              <a:gd name="connsiteX12" fmla="*/ 752317 w 903108"/>
              <a:gd name="connsiteY12" fmla="*/ 20022 h 519808"/>
              <a:gd name="connsiteX13" fmla="*/ 729083 w 903108"/>
              <a:gd name="connsiteY13" fmla="*/ 50005 h 519808"/>
              <a:gd name="connsiteX14" fmla="*/ 714796 w 903108"/>
              <a:gd name="connsiteY14" fmla="*/ 85724 h 519808"/>
              <a:gd name="connsiteX15" fmla="*/ 657646 w 903108"/>
              <a:gd name="connsiteY15" fmla="*/ 114299 h 519808"/>
              <a:gd name="connsiteX16" fmla="*/ 653733 w 903108"/>
              <a:gd name="connsiteY16" fmla="*/ 129952 h 519808"/>
              <a:gd name="connsiteX17" fmla="*/ 259904 w 903108"/>
              <a:gd name="connsiteY17" fmla="*/ 129952 h 519808"/>
              <a:gd name="connsiteX18" fmla="*/ 129952 w 903108"/>
              <a:gd name="connsiteY18" fmla="*/ 259904 h 519808"/>
              <a:gd name="connsiteX19" fmla="*/ 129952 w 903108"/>
              <a:gd name="connsiteY19" fmla="*/ 519808 h 519808"/>
              <a:gd name="connsiteX20" fmla="*/ 0 w 903108"/>
              <a:gd name="connsiteY20" fmla="*/ 519808 h 519808"/>
              <a:gd name="connsiteX21" fmla="*/ 0 w 903108"/>
              <a:gd name="connsiteY21" fmla="*/ 259904 h 519808"/>
              <a:gd name="connsiteX22" fmla="*/ 259904 w 903108"/>
              <a:gd name="connsiteY22" fmla="*/ 0 h 519808"/>
              <a:gd name="csX0" fmla="*/ 891578 w 903108"/>
              <a:gd name="csY0" fmla="*/ 144579 h 519808"/>
              <a:gd name="csX1" fmla="*/ 901124 w 903108"/>
              <a:gd name="csY1" fmla="*/ 158738 h 519808"/>
              <a:gd name="csX2" fmla="*/ 903108 w 903108"/>
              <a:gd name="csY2" fmla="*/ 168563 h 519808"/>
              <a:gd name="csX3" fmla="*/ 891578 w 903108"/>
              <a:gd name="csY3" fmla="*/ 144579 h 519808"/>
              <a:gd name="csX4" fmla="*/ 832581 w 903108"/>
              <a:gd name="csY4" fmla="*/ 65527 h 519808"/>
              <a:gd name="csX5" fmla="*/ 845425 w 903108"/>
              <a:gd name="csY5" fmla="*/ 76124 h 519808"/>
              <a:gd name="csX6" fmla="*/ 854671 w 903108"/>
              <a:gd name="csY6" fmla="*/ 89838 h 519808"/>
              <a:gd name="csX7" fmla="*/ 832581 w 903108"/>
              <a:gd name="csY7" fmla="*/ 65527 h 519808"/>
              <a:gd name="csX8" fmla="*/ 259904 w 903108"/>
              <a:gd name="csY8" fmla="*/ 0 h 519808"/>
              <a:gd name="csX9" fmla="*/ 661645 w 903108"/>
              <a:gd name="csY9" fmla="*/ 0 h 519808"/>
              <a:gd name="csX10" fmla="*/ 806960 w 903108"/>
              <a:gd name="csY10" fmla="*/ 44388 h 519808"/>
              <a:gd name="csX11" fmla="*/ 819888 w 903108"/>
              <a:gd name="csY11" fmla="*/ 55054 h 519808"/>
              <a:gd name="csX12" fmla="*/ 762811 w 903108"/>
              <a:gd name="csY12" fmla="*/ 20425 h 519808"/>
              <a:gd name="csX13" fmla="*/ 755383 w 903108"/>
              <a:gd name="csY13" fmla="*/ 18119 h 519808"/>
              <a:gd name="csX14" fmla="*/ 752317 w 903108"/>
              <a:gd name="csY14" fmla="*/ 20022 h 519808"/>
              <a:gd name="csX15" fmla="*/ 729083 w 903108"/>
              <a:gd name="csY15" fmla="*/ 50005 h 519808"/>
              <a:gd name="csX16" fmla="*/ 714796 w 903108"/>
              <a:gd name="csY16" fmla="*/ 85724 h 519808"/>
              <a:gd name="csX17" fmla="*/ 657646 w 903108"/>
              <a:gd name="csY17" fmla="*/ 114299 h 519808"/>
              <a:gd name="csX18" fmla="*/ 653733 w 903108"/>
              <a:gd name="csY18" fmla="*/ 129952 h 519808"/>
              <a:gd name="csX19" fmla="*/ 259904 w 903108"/>
              <a:gd name="csY19" fmla="*/ 129952 h 519808"/>
              <a:gd name="csX20" fmla="*/ 129952 w 903108"/>
              <a:gd name="csY20" fmla="*/ 259904 h 519808"/>
              <a:gd name="csX21" fmla="*/ 0 w 903108"/>
              <a:gd name="csY21" fmla="*/ 519808 h 519808"/>
              <a:gd name="csX22" fmla="*/ 0 w 903108"/>
              <a:gd name="csY22" fmla="*/ 259904 h 519808"/>
              <a:gd name="csX23" fmla="*/ 259904 w 903108"/>
              <a:gd name="csY23" fmla="*/ 0 h 519808"/>
              <a:gd name="csX0" fmla="*/ 891578 w 903108"/>
              <a:gd name="csY0" fmla="*/ 144579 h 259904"/>
              <a:gd name="csX1" fmla="*/ 901124 w 903108"/>
              <a:gd name="csY1" fmla="*/ 158738 h 259904"/>
              <a:gd name="csX2" fmla="*/ 903108 w 903108"/>
              <a:gd name="csY2" fmla="*/ 168563 h 259904"/>
              <a:gd name="csX3" fmla="*/ 891578 w 903108"/>
              <a:gd name="csY3" fmla="*/ 144579 h 259904"/>
              <a:gd name="csX4" fmla="*/ 832581 w 903108"/>
              <a:gd name="csY4" fmla="*/ 65527 h 259904"/>
              <a:gd name="csX5" fmla="*/ 845425 w 903108"/>
              <a:gd name="csY5" fmla="*/ 76124 h 259904"/>
              <a:gd name="csX6" fmla="*/ 854671 w 903108"/>
              <a:gd name="csY6" fmla="*/ 89838 h 259904"/>
              <a:gd name="csX7" fmla="*/ 832581 w 903108"/>
              <a:gd name="csY7" fmla="*/ 65527 h 259904"/>
              <a:gd name="csX8" fmla="*/ 259904 w 903108"/>
              <a:gd name="csY8" fmla="*/ 0 h 259904"/>
              <a:gd name="csX9" fmla="*/ 661645 w 903108"/>
              <a:gd name="csY9" fmla="*/ 0 h 259904"/>
              <a:gd name="csX10" fmla="*/ 806960 w 903108"/>
              <a:gd name="csY10" fmla="*/ 44388 h 259904"/>
              <a:gd name="csX11" fmla="*/ 819888 w 903108"/>
              <a:gd name="csY11" fmla="*/ 55054 h 259904"/>
              <a:gd name="csX12" fmla="*/ 762811 w 903108"/>
              <a:gd name="csY12" fmla="*/ 20425 h 259904"/>
              <a:gd name="csX13" fmla="*/ 755383 w 903108"/>
              <a:gd name="csY13" fmla="*/ 18119 h 259904"/>
              <a:gd name="csX14" fmla="*/ 752317 w 903108"/>
              <a:gd name="csY14" fmla="*/ 20022 h 259904"/>
              <a:gd name="csX15" fmla="*/ 729083 w 903108"/>
              <a:gd name="csY15" fmla="*/ 50005 h 259904"/>
              <a:gd name="csX16" fmla="*/ 714796 w 903108"/>
              <a:gd name="csY16" fmla="*/ 85724 h 259904"/>
              <a:gd name="csX17" fmla="*/ 657646 w 903108"/>
              <a:gd name="csY17" fmla="*/ 114299 h 259904"/>
              <a:gd name="csX18" fmla="*/ 653733 w 903108"/>
              <a:gd name="csY18" fmla="*/ 129952 h 259904"/>
              <a:gd name="csX19" fmla="*/ 259904 w 903108"/>
              <a:gd name="csY19" fmla="*/ 129952 h 259904"/>
              <a:gd name="csX20" fmla="*/ 129952 w 903108"/>
              <a:gd name="csY20" fmla="*/ 259904 h 259904"/>
              <a:gd name="csX21" fmla="*/ 0 w 903108"/>
              <a:gd name="csY21" fmla="*/ 259904 h 259904"/>
              <a:gd name="csX22" fmla="*/ 259904 w 903108"/>
              <a:gd name="csY22" fmla="*/ 0 h 259904"/>
              <a:gd name="csX0" fmla="*/ 891578 w 901124"/>
              <a:gd name="csY0" fmla="*/ 144579 h 259904"/>
              <a:gd name="csX1" fmla="*/ 901124 w 901124"/>
              <a:gd name="csY1" fmla="*/ 158738 h 259904"/>
              <a:gd name="csX2" fmla="*/ 891578 w 901124"/>
              <a:gd name="csY2" fmla="*/ 144579 h 259904"/>
              <a:gd name="csX3" fmla="*/ 832581 w 901124"/>
              <a:gd name="csY3" fmla="*/ 65527 h 259904"/>
              <a:gd name="csX4" fmla="*/ 845425 w 901124"/>
              <a:gd name="csY4" fmla="*/ 76124 h 259904"/>
              <a:gd name="csX5" fmla="*/ 854671 w 901124"/>
              <a:gd name="csY5" fmla="*/ 89838 h 259904"/>
              <a:gd name="csX6" fmla="*/ 832581 w 901124"/>
              <a:gd name="csY6" fmla="*/ 65527 h 259904"/>
              <a:gd name="csX7" fmla="*/ 259904 w 901124"/>
              <a:gd name="csY7" fmla="*/ 0 h 259904"/>
              <a:gd name="csX8" fmla="*/ 661645 w 901124"/>
              <a:gd name="csY8" fmla="*/ 0 h 259904"/>
              <a:gd name="csX9" fmla="*/ 806960 w 901124"/>
              <a:gd name="csY9" fmla="*/ 44388 h 259904"/>
              <a:gd name="csX10" fmla="*/ 819888 w 901124"/>
              <a:gd name="csY10" fmla="*/ 55054 h 259904"/>
              <a:gd name="csX11" fmla="*/ 762811 w 901124"/>
              <a:gd name="csY11" fmla="*/ 20425 h 259904"/>
              <a:gd name="csX12" fmla="*/ 755383 w 901124"/>
              <a:gd name="csY12" fmla="*/ 18119 h 259904"/>
              <a:gd name="csX13" fmla="*/ 752317 w 901124"/>
              <a:gd name="csY13" fmla="*/ 20022 h 259904"/>
              <a:gd name="csX14" fmla="*/ 729083 w 901124"/>
              <a:gd name="csY14" fmla="*/ 50005 h 259904"/>
              <a:gd name="csX15" fmla="*/ 714796 w 901124"/>
              <a:gd name="csY15" fmla="*/ 85724 h 259904"/>
              <a:gd name="csX16" fmla="*/ 657646 w 901124"/>
              <a:gd name="csY16" fmla="*/ 114299 h 259904"/>
              <a:gd name="csX17" fmla="*/ 653733 w 901124"/>
              <a:gd name="csY17" fmla="*/ 129952 h 259904"/>
              <a:gd name="csX18" fmla="*/ 259904 w 901124"/>
              <a:gd name="csY18" fmla="*/ 129952 h 259904"/>
              <a:gd name="csX19" fmla="*/ 129952 w 901124"/>
              <a:gd name="csY19" fmla="*/ 259904 h 259904"/>
              <a:gd name="csX20" fmla="*/ 0 w 901124"/>
              <a:gd name="csY20" fmla="*/ 259904 h 259904"/>
              <a:gd name="csX21" fmla="*/ 259904 w 901124"/>
              <a:gd name="csY21" fmla="*/ 0 h 259904"/>
              <a:gd name="csX0" fmla="*/ 832581 w 854671"/>
              <a:gd name="csY0" fmla="*/ 65527 h 259904"/>
              <a:gd name="csX1" fmla="*/ 845425 w 854671"/>
              <a:gd name="csY1" fmla="*/ 76124 h 259904"/>
              <a:gd name="csX2" fmla="*/ 854671 w 854671"/>
              <a:gd name="csY2" fmla="*/ 89838 h 259904"/>
              <a:gd name="csX3" fmla="*/ 832581 w 854671"/>
              <a:gd name="csY3" fmla="*/ 65527 h 259904"/>
              <a:gd name="csX4" fmla="*/ 259904 w 854671"/>
              <a:gd name="csY4" fmla="*/ 0 h 259904"/>
              <a:gd name="csX5" fmla="*/ 661645 w 854671"/>
              <a:gd name="csY5" fmla="*/ 0 h 259904"/>
              <a:gd name="csX6" fmla="*/ 806960 w 854671"/>
              <a:gd name="csY6" fmla="*/ 44388 h 259904"/>
              <a:gd name="csX7" fmla="*/ 819888 w 854671"/>
              <a:gd name="csY7" fmla="*/ 55054 h 259904"/>
              <a:gd name="csX8" fmla="*/ 762811 w 854671"/>
              <a:gd name="csY8" fmla="*/ 20425 h 259904"/>
              <a:gd name="csX9" fmla="*/ 755383 w 854671"/>
              <a:gd name="csY9" fmla="*/ 18119 h 259904"/>
              <a:gd name="csX10" fmla="*/ 752317 w 854671"/>
              <a:gd name="csY10" fmla="*/ 20022 h 259904"/>
              <a:gd name="csX11" fmla="*/ 729083 w 854671"/>
              <a:gd name="csY11" fmla="*/ 50005 h 259904"/>
              <a:gd name="csX12" fmla="*/ 714796 w 854671"/>
              <a:gd name="csY12" fmla="*/ 85724 h 259904"/>
              <a:gd name="csX13" fmla="*/ 657646 w 854671"/>
              <a:gd name="csY13" fmla="*/ 114299 h 259904"/>
              <a:gd name="csX14" fmla="*/ 653733 w 854671"/>
              <a:gd name="csY14" fmla="*/ 129952 h 259904"/>
              <a:gd name="csX15" fmla="*/ 259904 w 854671"/>
              <a:gd name="csY15" fmla="*/ 129952 h 259904"/>
              <a:gd name="csX16" fmla="*/ 129952 w 854671"/>
              <a:gd name="csY16" fmla="*/ 259904 h 259904"/>
              <a:gd name="csX17" fmla="*/ 0 w 854671"/>
              <a:gd name="csY17" fmla="*/ 259904 h 259904"/>
              <a:gd name="csX18" fmla="*/ 259904 w 854671"/>
              <a:gd name="csY18" fmla="*/ 0 h 259904"/>
              <a:gd name="csX0" fmla="*/ 832581 w 845425"/>
              <a:gd name="csY0" fmla="*/ 65527 h 259904"/>
              <a:gd name="csX1" fmla="*/ 845425 w 845425"/>
              <a:gd name="csY1" fmla="*/ 76124 h 259904"/>
              <a:gd name="csX2" fmla="*/ 832581 w 845425"/>
              <a:gd name="csY2" fmla="*/ 65527 h 259904"/>
              <a:gd name="csX3" fmla="*/ 259904 w 845425"/>
              <a:gd name="csY3" fmla="*/ 0 h 259904"/>
              <a:gd name="csX4" fmla="*/ 661645 w 845425"/>
              <a:gd name="csY4" fmla="*/ 0 h 259904"/>
              <a:gd name="csX5" fmla="*/ 806960 w 845425"/>
              <a:gd name="csY5" fmla="*/ 44388 h 259904"/>
              <a:gd name="csX6" fmla="*/ 819888 w 845425"/>
              <a:gd name="csY6" fmla="*/ 55054 h 259904"/>
              <a:gd name="csX7" fmla="*/ 762811 w 845425"/>
              <a:gd name="csY7" fmla="*/ 20425 h 259904"/>
              <a:gd name="csX8" fmla="*/ 755383 w 845425"/>
              <a:gd name="csY8" fmla="*/ 18119 h 259904"/>
              <a:gd name="csX9" fmla="*/ 752317 w 845425"/>
              <a:gd name="csY9" fmla="*/ 20022 h 259904"/>
              <a:gd name="csX10" fmla="*/ 729083 w 845425"/>
              <a:gd name="csY10" fmla="*/ 50005 h 259904"/>
              <a:gd name="csX11" fmla="*/ 714796 w 845425"/>
              <a:gd name="csY11" fmla="*/ 85724 h 259904"/>
              <a:gd name="csX12" fmla="*/ 657646 w 845425"/>
              <a:gd name="csY12" fmla="*/ 114299 h 259904"/>
              <a:gd name="csX13" fmla="*/ 653733 w 845425"/>
              <a:gd name="csY13" fmla="*/ 129952 h 259904"/>
              <a:gd name="csX14" fmla="*/ 259904 w 845425"/>
              <a:gd name="csY14" fmla="*/ 129952 h 259904"/>
              <a:gd name="csX15" fmla="*/ 129952 w 845425"/>
              <a:gd name="csY15" fmla="*/ 259904 h 259904"/>
              <a:gd name="csX16" fmla="*/ 0 w 845425"/>
              <a:gd name="csY16" fmla="*/ 259904 h 259904"/>
              <a:gd name="csX17" fmla="*/ 259904 w 845425"/>
              <a:gd name="csY17" fmla="*/ 0 h 259904"/>
              <a:gd name="csX0" fmla="*/ 259904 w 819888"/>
              <a:gd name="csY0" fmla="*/ 0 h 259904"/>
              <a:gd name="csX1" fmla="*/ 661645 w 819888"/>
              <a:gd name="csY1" fmla="*/ 0 h 259904"/>
              <a:gd name="csX2" fmla="*/ 806960 w 819888"/>
              <a:gd name="csY2" fmla="*/ 44388 h 259904"/>
              <a:gd name="csX3" fmla="*/ 819888 w 819888"/>
              <a:gd name="csY3" fmla="*/ 55054 h 259904"/>
              <a:gd name="csX4" fmla="*/ 762811 w 819888"/>
              <a:gd name="csY4" fmla="*/ 20425 h 259904"/>
              <a:gd name="csX5" fmla="*/ 755383 w 819888"/>
              <a:gd name="csY5" fmla="*/ 18119 h 259904"/>
              <a:gd name="csX6" fmla="*/ 752317 w 819888"/>
              <a:gd name="csY6" fmla="*/ 20022 h 259904"/>
              <a:gd name="csX7" fmla="*/ 729083 w 819888"/>
              <a:gd name="csY7" fmla="*/ 50005 h 259904"/>
              <a:gd name="csX8" fmla="*/ 714796 w 819888"/>
              <a:gd name="csY8" fmla="*/ 85724 h 259904"/>
              <a:gd name="csX9" fmla="*/ 657646 w 819888"/>
              <a:gd name="csY9" fmla="*/ 114299 h 259904"/>
              <a:gd name="csX10" fmla="*/ 653733 w 819888"/>
              <a:gd name="csY10" fmla="*/ 129952 h 259904"/>
              <a:gd name="csX11" fmla="*/ 259904 w 819888"/>
              <a:gd name="csY11" fmla="*/ 129952 h 259904"/>
              <a:gd name="csX12" fmla="*/ 129952 w 819888"/>
              <a:gd name="csY12" fmla="*/ 259904 h 259904"/>
              <a:gd name="csX13" fmla="*/ 0 w 819888"/>
              <a:gd name="csY13" fmla="*/ 259904 h 259904"/>
              <a:gd name="csX14" fmla="*/ 259904 w 819888"/>
              <a:gd name="csY14" fmla="*/ 0 h 259904"/>
              <a:gd name="csX0" fmla="*/ 259904 w 806960"/>
              <a:gd name="csY0" fmla="*/ 0 h 259904"/>
              <a:gd name="csX1" fmla="*/ 661645 w 806960"/>
              <a:gd name="csY1" fmla="*/ 0 h 259904"/>
              <a:gd name="csX2" fmla="*/ 806960 w 806960"/>
              <a:gd name="csY2" fmla="*/ 44388 h 259904"/>
              <a:gd name="csX3" fmla="*/ 762811 w 806960"/>
              <a:gd name="csY3" fmla="*/ 20425 h 259904"/>
              <a:gd name="csX4" fmla="*/ 755383 w 806960"/>
              <a:gd name="csY4" fmla="*/ 18119 h 259904"/>
              <a:gd name="csX5" fmla="*/ 752317 w 806960"/>
              <a:gd name="csY5" fmla="*/ 20022 h 259904"/>
              <a:gd name="csX6" fmla="*/ 729083 w 806960"/>
              <a:gd name="csY6" fmla="*/ 50005 h 259904"/>
              <a:gd name="csX7" fmla="*/ 714796 w 806960"/>
              <a:gd name="csY7" fmla="*/ 85724 h 259904"/>
              <a:gd name="csX8" fmla="*/ 657646 w 806960"/>
              <a:gd name="csY8" fmla="*/ 114299 h 259904"/>
              <a:gd name="csX9" fmla="*/ 653733 w 806960"/>
              <a:gd name="csY9" fmla="*/ 129952 h 259904"/>
              <a:gd name="csX10" fmla="*/ 259904 w 806960"/>
              <a:gd name="csY10" fmla="*/ 129952 h 259904"/>
              <a:gd name="csX11" fmla="*/ 129952 w 806960"/>
              <a:gd name="csY11" fmla="*/ 259904 h 259904"/>
              <a:gd name="csX12" fmla="*/ 0 w 806960"/>
              <a:gd name="csY12" fmla="*/ 259904 h 259904"/>
              <a:gd name="csX13" fmla="*/ 259904 w 806960"/>
              <a:gd name="csY13" fmla="*/ 0 h 259904"/>
              <a:gd name="csX0" fmla="*/ 259904 w 762811"/>
              <a:gd name="csY0" fmla="*/ 0 h 259904"/>
              <a:gd name="csX1" fmla="*/ 661645 w 762811"/>
              <a:gd name="csY1" fmla="*/ 0 h 259904"/>
              <a:gd name="csX2" fmla="*/ 762811 w 762811"/>
              <a:gd name="csY2" fmla="*/ 20425 h 259904"/>
              <a:gd name="csX3" fmla="*/ 755383 w 762811"/>
              <a:gd name="csY3" fmla="*/ 18119 h 259904"/>
              <a:gd name="csX4" fmla="*/ 752317 w 762811"/>
              <a:gd name="csY4" fmla="*/ 20022 h 259904"/>
              <a:gd name="csX5" fmla="*/ 729083 w 762811"/>
              <a:gd name="csY5" fmla="*/ 50005 h 259904"/>
              <a:gd name="csX6" fmla="*/ 714796 w 762811"/>
              <a:gd name="csY6" fmla="*/ 85724 h 259904"/>
              <a:gd name="csX7" fmla="*/ 657646 w 762811"/>
              <a:gd name="csY7" fmla="*/ 114299 h 259904"/>
              <a:gd name="csX8" fmla="*/ 653733 w 762811"/>
              <a:gd name="csY8" fmla="*/ 129952 h 259904"/>
              <a:gd name="csX9" fmla="*/ 259904 w 762811"/>
              <a:gd name="csY9" fmla="*/ 129952 h 259904"/>
              <a:gd name="csX10" fmla="*/ 129952 w 762811"/>
              <a:gd name="csY10" fmla="*/ 259904 h 259904"/>
              <a:gd name="csX11" fmla="*/ 0 w 762811"/>
              <a:gd name="csY11" fmla="*/ 259904 h 259904"/>
              <a:gd name="csX12" fmla="*/ 259904 w 762811"/>
              <a:gd name="csY12" fmla="*/ 0 h 259904"/>
              <a:gd name="csX0" fmla="*/ 259904 w 762811"/>
              <a:gd name="csY0" fmla="*/ 0 h 259904"/>
              <a:gd name="csX1" fmla="*/ 661645 w 762811"/>
              <a:gd name="csY1" fmla="*/ 0 h 259904"/>
              <a:gd name="csX2" fmla="*/ 762811 w 762811"/>
              <a:gd name="csY2" fmla="*/ 20425 h 259904"/>
              <a:gd name="csX3" fmla="*/ 755383 w 762811"/>
              <a:gd name="csY3" fmla="*/ 18119 h 259904"/>
              <a:gd name="csX4" fmla="*/ 729083 w 762811"/>
              <a:gd name="csY4" fmla="*/ 50005 h 259904"/>
              <a:gd name="csX5" fmla="*/ 714796 w 762811"/>
              <a:gd name="csY5" fmla="*/ 85724 h 259904"/>
              <a:gd name="csX6" fmla="*/ 657646 w 762811"/>
              <a:gd name="csY6" fmla="*/ 114299 h 259904"/>
              <a:gd name="csX7" fmla="*/ 653733 w 762811"/>
              <a:gd name="csY7" fmla="*/ 129952 h 259904"/>
              <a:gd name="csX8" fmla="*/ 259904 w 762811"/>
              <a:gd name="csY8" fmla="*/ 129952 h 259904"/>
              <a:gd name="csX9" fmla="*/ 129952 w 762811"/>
              <a:gd name="csY9" fmla="*/ 259904 h 259904"/>
              <a:gd name="csX10" fmla="*/ 0 w 762811"/>
              <a:gd name="csY10" fmla="*/ 259904 h 259904"/>
              <a:gd name="csX11" fmla="*/ 259904 w 762811"/>
              <a:gd name="csY11" fmla="*/ 0 h 259904"/>
              <a:gd name="csX0" fmla="*/ 259904 w 762811"/>
              <a:gd name="csY0" fmla="*/ 0 h 259904"/>
              <a:gd name="csX1" fmla="*/ 661645 w 762811"/>
              <a:gd name="csY1" fmla="*/ 0 h 259904"/>
              <a:gd name="csX2" fmla="*/ 762811 w 762811"/>
              <a:gd name="csY2" fmla="*/ 20425 h 259904"/>
              <a:gd name="csX3" fmla="*/ 729083 w 762811"/>
              <a:gd name="csY3" fmla="*/ 50005 h 259904"/>
              <a:gd name="csX4" fmla="*/ 714796 w 762811"/>
              <a:gd name="csY4" fmla="*/ 85724 h 259904"/>
              <a:gd name="csX5" fmla="*/ 657646 w 762811"/>
              <a:gd name="csY5" fmla="*/ 114299 h 259904"/>
              <a:gd name="csX6" fmla="*/ 653733 w 762811"/>
              <a:gd name="csY6" fmla="*/ 129952 h 259904"/>
              <a:gd name="csX7" fmla="*/ 259904 w 762811"/>
              <a:gd name="csY7" fmla="*/ 129952 h 259904"/>
              <a:gd name="csX8" fmla="*/ 129952 w 762811"/>
              <a:gd name="csY8" fmla="*/ 259904 h 259904"/>
              <a:gd name="csX9" fmla="*/ 0 w 762811"/>
              <a:gd name="csY9" fmla="*/ 259904 h 259904"/>
              <a:gd name="csX10" fmla="*/ 259904 w 762811"/>
              <a:gd name="csY10" fmla="*/ 0 h 259904"/>
              <a:gd name="csX0" fmla="*/ 259904 w 762811"/>
              <a:gd name="csY0" fmla="*/ 0 h 259904"/>
              <a:gd name="csX1" fmla="*/ 661645 w 762811"/>
              <a:gd name="csY1" fmla="*/ 0 h 259904"/>
              <a:gd name="csX2" fmla="*/ 762811 w 762811"/>
              <a:gd name="csY2" fmla="*/ 20425 h 259904"/>
              <a:gd name="csX3" fmla="*/ 714796 w 762811"/>
              <a:gd name="csY3" fmla="*/ 85724 h 259904"/>
              <a:gd name="csX4" fmla="*/ 657646 w 762811"/>
              <a:gd name="csY4" fmla="*/ 114299 h 259904"/>
              <a:gd name="csX5" fmla="*/ 653733 w 762811"/>
              <a:gd name="csY5" fmla="*/ 129952 h 259904"/>
              <a:gd name="csX6" fmla="*/ 259904 w 762811"/>
              <a:gd name="csY6" fmla="*/ 129952 h 259904"/>
              <a:gd name="csX7" fmla="*/ 129952 w 762811"/>
              <a:gd name="csY7" fmla="*/ 259904 h 259904"/>
              <a:gd name="csX8" fmla="*/ 0 w 762811"/>
              <a:gd name="csY8" fmla="*/ 259904 h 259904"/>
              <a:gd name="csX9" fmla="*/ 259904 w 762811"/>
              <a:gd name="csY9" fmla="*/ 0 h 259904"/>
              <a:gd name="csX0" fmla="*/ 259904 w 718261"/>
              <a:gd name="csY0" fmla="*/ 0 h 259904"/>
              <a:gd name="csX1" fmla="*/ 661645 w 718261"/>
              <a:gd name="csY1" fmla="*/ 0 h 259904"/>
              <a:gd name="csX2" fmla="*/ 714796 w 718261"/>
              <a:gd name="csY2" fmla="*/ 85724 h 259904"/>
              <a:gd name="csX3" fmla="*/ 657646 w 718261"/>
              <a:gd name="csY3" fmla="*/ 114299 h 259904"/>
              <a:gd name="csX4" fmla="*/ 653733 w 718261"/>
              <a:gd name="csY4" fmla="*/ 129952 h 259904"/>
              <a:gd name="csX5" fmla="*/ 259904 w 718261"/>
              <a:gd name="csY5" fmla="*/ 129952 h 259904"/>
              <a:gd name="csX6" fmla="*/ 129952 w 718261"/>
              <a:gd name="csY6" fmla="*/ 259904 h 259904"/>
              <a:gd name="csX7" fmla="*/ 0 w 718261"/>
              <a:gd name="csY7" fmla="*/ 259904 h 259904"/>
              <a:gd name="csX8" fmla="*/ 259904 w 718261"/>
              <a:gd name="csY8" fmla="*/ 0 h 259904"/>
              <a:gd name="csX0" fmla="*/ 259904 w 690383"/>
              <a:gd name="csY0" fmla="*/ 0 h 259904"/>
              <a:gd name="csX1" fmla="*/ 661645 w 690383"/>
              <a:gd name="csY1" fmla="*/ 0 h 259904"/>
              <a:gd name="csX2" fmla="*/ 657646 w 690383"/>
              <a:gd name="csY2" fmla="*/ 114299 h 259904"/>
              <a:gd name="csX3" fmla="*/ 653733 w 690383"/>
              <a:gd name="csY3" fmla="*/ 129952 h 259904"/>
              <a:gd name="csX4" fmla="*/ 259904 w 690383"/>
              <a:gd name="csY4" fmla="*/ 129952 h 259904"/>
              <a:gd name="csX5" fmla="*/ 129952 w 690383"/>
              <a:gd name="csY5" fmla="*/ 259904 h 259904"/>
              <a:gd name="csX6" fmla="*/ 0 w 690383"/>
              <a:gd name="csY6" fmla="*/ 259904 h 259904"/>
              <a:gd name="csX7" fmla="*/ 259904 w 690383"/>
              <a:gd name="csY7" fmla="*/ 0 h 259904"/>
              <a:gd name="csX0" fmla="*/ 259904 w 707560"/>
              <a:gd name="csY0" fmla="*/ 0 h 259904"/>
              <a:gd name="csX1" fmla="*/ 661645 w 707560"/>
              <a:gd name="csY1" fmla="*/ 0 h 259904"/>
              <a:gd name="csX2" fmla="*/ 653733 w 707560"/>
              <a:gd name="csY2" fmla="*/ 129952 h 259904"/>
              <a:gd name="csX3" fmla="*/ 259904 w 707560"/>
              <a:gd name="csY3" fmla="*/ 129952 h 259904"/>
              <a:gd name="csX4" fmla="*/ 129952 w 707560"/>
              <a:gd name="csY4" fmla="*/ 259904 h 259904"/>
              <a:gd name="csX5" fmla="*/ 0 w 707560"/>
              <a:gd name="csY5" fmla="*/ 259904 h 259904"/>
              <a:gd name="csX6" fmla="*/ 259904 w 707560"/>
              <a:gd name="csY6" fmla="*/ 0 h 259904"/>
              <a:gd name="csX0" fmla="*/ 259904 w 678273"/>
              <a:gd name="csY0" fmla="*/ 0 h 259904"/>
              <a:gd name="csX1" fmla="*/ 661645 w 678273"/>
              <a:gd name="csY1" fmla="*/ 0 h 259904"/>
              <a:gd name="csX2" fmla="*/ 514977 w 678273"/>
              <a:gd name="csY2" fmla="*/ 119343 h 259904"/>
              <a:gd name="csX3" fmla="*/ 259904 w 678273"/>
              <a:gd name="csY3" fmla="*/ 129952 h 259904"/>
              <a:gd name="csX4" fmla="*/ 129952 w 678273"/>
              <a:gd name="csY4" fmla="*/ 259904 h 259904"/>
              <a:gd name="csX5" fmla="*/ 0 w 678273"/>
              <a:gd name="csY5" fmla="*/ 259904 h 259904"/>
              <a:gd name="csX6" fmla="*/ 259904 w 678273"/>
              <a:gd name="csY6" fmla="*/ 0 h 259904"/>
              <a:gd name="csX0" fmla="*/ 259904 w 596514"/>
              <a:gd name="csY0" fmla="*/ 0 h 259904"/>
              <a:gd name="csX1" fmla="*/ 565583 w 596514"/>
              <a:gd name="csY1" fmla="*/ 0 h 259904"/>
              <a:gd name="csX2" fmla="*/ 514977 w 596514"/>
              <a:gd name="csY2" fmla="*/ 119343 h 259904"/>
              <a:gd name="csX3" fmla="*/ 259904 w 596514"/>
              <a:gd name="csY3" fmla="*/ 129952 h 259904"/>
              <a:gd name="csX4" fmla="*/ 129952 w 596514"/>
              <a:gd name="csY4" fmla="*/ 259904 h 259904"/>
              <a:gd name="csX5" fmla="*/ 0 w 596514"/>
              <a:gd name="csY5" fmla="*/ 259904 h 259904"/>
              <a:gd name="csX6" fmla="*/ 259904 w 596514"/>
              <a:gd name="csY6" fmla="*/ 0 h 25990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96514" h="259904">
                <a:moveTo>
                  <a:pt x="259904" y="0"/>
                </a:moveTo>
                <a:lnTo>
                  <a:pt x="565583" y="0"/>
                </a:lnTo>
                <a:cubicBezTo>
                  <a:pt x="631221" y="21659"/>
                  <a:pt x="581934" y="97684"/>
                  <a:pt x="514977" y="119343"/>
                </a:cubicBezTo>
                <a:lnTo>
                  <a:pt x="259904" y="129952"/>
                </a:lnTo>
                <a:cubicBezTo>
                  <a:pt x="188133" y="129952"/>
                  <a:pt x="129952" y="188133"/>
                  <a:pt x="129952" y="259904"/>
                </a:cubicBezTo>
                <a:lnTo>
                  <a:pt x="0" y="259904"/>
                </a:lnTo>
                <a:cubicBezTo>
                  <a:pt x="0" y="116363"/>
                  <a:pt x="116363" y="0"/>
                  <a:pt x="259904" y="0"/>
                </a:cubicBezTo>
                <a:close/>
              </a:path>
            </a:pathLst>
          </a:custGeom>
          <a:solidFill>
            <a:srgbClr val="FCB832"/>
          </a:solidFill>
          <a:ln w="190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0" name="Free-form: Shape 2338">
            <a:extLst>
              <a:ext uri="{FF2B5EF4-FFF2-40B4-BE49-F238E27FC236}">
                <a16:creationId xmlns:a16="http://schemas.microsoft.com/office/drawing/2014/main" id="{062EEF36-CBA0-AE6B-5734-18593803F592}"/>
              </a:ext>
            </a:extLst>
          </p:cNvPr>
          <p:cNvSpPr/>
          <p:nvPr/>
        </p:nvSpPr>
        <p:spPr>
          <a:xfrm>
            <a:off x="5935868" y="5565980"/>
            <a:ext cx="435769" cy="301857"/>
          </a:xfrm>
          <a:custGeom>
            <a:avLst/>
            <a:gdLst>
              <a:gd name="connsiteX0" fmla="*/ 101650 w 332792"/>
              <a:gd name="connsiteY0" fmla="*/ 0 h 501689"/>
              <a:gd name="connsiteX1" fmla="*/ 109078 w 332792"/>
              <a:gd name="connsiteY1" fmla="*/ 2306 h 501689"/>
              <a:gd name="connsiteX2" fmla="*/ 267816 w 332792"/>
              <a:gd name="connsiteY2" fmla="*/ 241785 h 501689"/>
              <a:gd name="connsiteX3" fmla="*/ 267816 w 332792"/>
              <a:gd name="connsiteY3" fmla="*/ 371737 h 501689"/>
              <a:gd name="connsiteX4" fmla="*/ 332792 w 332792"/>
              <a:gd name="connsiteY4" fmla="*/ 371737 h 501689"/>
              <a:gd name="connsiteX5" fmla="*/ 202840 w 332792"/>
              <a:gd name="connsiteY5" fmla="*/ 501689 h 501689"/>
              <a:gd name="connsiteX6" fmla="*/ 72888 w 332792"/>
              <a:gd name="connsiteY6" fmla="*/ 371737 h 501689"/>
              <a:gd name="connsiteX7" fmla="*/ 137864 w 332792"/>
              <a:gd name="connsiteY7" fmla="*/ 371737 h 501689"/>
              <a:gd name="connsiteX8" fmla="*/ 137864 w 332792"/>
              <a:gd name="connsiteY8" fmla="*/ 241785 h 501689"/>
              <a:gd name="connsiteX9" fmla="*/ 7912 w 332792"/>
              <a:gd name="connsiteY9" fmla="*/ 111833 h 501689"/>
              <a:gd name="connsiteX10" fmla="*/ 0 w 332792"/>
              <a:gd name="connsiteY10" fmla="*/ 111833 h 501689"/>
              <a:gd name="connsiteX11" fmla="*/ 3913 w 332792"/>
              <a:gd name="connsiteY11" fmla="*/ 96180 h 501689"/>
              <a:gd name="connsiteX12" fmla="*/ 61063 w 332792"/>
              <a:gd name="connsiteY12" fmla="*/ 67605 h 501689"/>
              <a:gd name="connsiteX13" fmla="*/ 75350 w 332792"/>
              <a:gd name="connsiteY13" fmla="*/ 31886 h 501689"/>
              <a:gd name="connsiteX14" fmla="*/ 98584 w 332792"/>
              <a:gd name="connsiteY14" fmla="*/ 1903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137864 w 332792"/>
              <a:gd name="csY8" fmla="*/ 241785 h 501689"/>
              <a:gd name="csX9" fmla="*/ 7912 w 332792"/>
              <a:gd name="csY9" fmla="*/ 111833 h 501689"/>
              <a:gd name="csX10" fmla="*/ 0 w 332792"/>
              <a:gd name="csY10" fmla="*/ 111833 h 501689"/>
              <a:gd name="csX11" fmla="*/ 3913 w 332792"/>
              <a:gd name="csY11" fmla="*/ 96180 h 501689"/>
              <a:gd name="csX12" fmla="*/ 61063 w 332792"/>
              <a:gd name="csY12" fmla="*/ 67605 h 501689"/>
              <a:gd name="csX13" fmla="*/ 75350 w 332792"/>
              <a:gd name="csY13" fmla="*/ 31886 h 501689"/>
              <a:gd name="csX14" fmla="*/ 98584 w 332792"/>
              <a:gd name="csY14" fmla="*/ 1903 h 501689"/>
              <a:gd name="csX15" fmla="*/ 101650 w 332792"/>
              <a:gd name="csY15"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137864 w 332792"/>
              <a:gd name="csY8" fmla="*/ 241785 h 501689"/>
              <a:gd name="csX9" fmla="*/ 7912 w 332792"/>
              <a:gd name="csY9" fmla="*/ 111833 h 501689"/>
              <a:gd name="csX10" fmla="*/ 0 w 332792"/>
              <a:gd name="csY10" fmla="*/ 111833 h 501689"/>
              <a:gd name="csX11" fmla="*/ 3913 w 332792"/>
              <a:gd name="csY11" fmla="*/ 96180 h 501689"/>
              <a:gd name="csX12" fmla="*/ 61063 w 332792"/>
              <a:gd name="csY12" fmla="*/ 67605 h 501689"/>
              <a:gd name="csX13" fmla="*/ 75350 w 332792"/>
              <a:gd name="csY13" fmla="*/ 31886 h 501689"/>
              <a:gd name="csX14" fmla="*/ 98584 w 332792"/>
              <a:gd name="csY14" fmla="*/ 1903 h 501689"/>
              <a:gd name="csX15" fmla="*/ 101650 w 332792"/>
              <a:gd name="csY15"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137864 w 332792"/>
              <a:gd name="csY8" fmla="*/ 241785 h 501689"/>
              <a:gd name="csX9" fmla="*/ 7912 w 332792"/>
              <a:gd name="csY9" fmla="*/ 111833 h 501689"/>
              <a:gd name="csX10" fmla="*/ 0 w 332792"/>
              <a:gd name="csY10" fmla="*/ 111833 h 501689"/>
              <a:gd name="csX11" fmla="*/ 3913 w 332792"/>
              <a:gd name="csY11" fmla="*/ 96180 h 501689"/>
              <a:gd name="csX12" fmla="*/ 61063 w 332792"/>
              <a:gd name="csY12" fmla="*/ 67605 h 501689"/>
              <a:gd name="csX13" fmla="*/ 75350 w 332792"/>
              <a:gd name="csY13" fmla="*/ 31886 h 501689"/>
              <a:gd name="csX14" fmla="*/ 98584 w 332792"/>
              <a:gd name="csY14" fmla="*/ 1903 h 501689"/>
              <a:gd name="csX15" fmla="*/ 101650 w 332792"/>
              <a:gd name="csY15"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137864 w 332792"/>
              <a:gd name="csY8" fmla="*/ 241785 h 501689"/>
              <a:gd name="csX9" fmla="*/ 7912 w 332792"/>
              <a:gd name="csY9" fmla="*/ 111833 h 501689"/>
              <a:gd name="csX10" fmla="*/ 0 w 332792"/>
              <a:gd name="csY10" fmla="*/ 111833 h 501689"/>
              <a:gd name="csX11" fmla="*/ 3913 w 332792"/>
              <a:gd name="csY11" fmla="*/ 96180 h 501689"/>
              <a:gd name="csX12" fmla="*/ 61063 w 332792"/>
              <a:gd name="csY12" fmla="*/ 67605 h 501689"/>
              <a:gd name="csX13" fmla="*/ 75350 w 332792"/>
              <a:gd name="csY13" fmla="*/ 31886 h 501689"/>
              <a:gd name="csX14" fmla="*/ 98584 w 332792"/>
              <a:gd name="csY14" fmla="*/ 1903 h 501689"/>
              <a:gd name="csX15" fmla="*/ 101650 w 332792"/>
              <a:gd name="csY15"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137864 w 332792"/>
              <a:gd name="csY8" fmla="*/ 241785 h 501689"/>
              <a:gd name="csX9" fmla="*/ 7912 w 332792"/>
              <a:gd name="csY9" fmla="*/ 111833 h 501689"/>
              <a:gd name="csX10" fmla="*/ 0 w 332792"/>
              <a:gd name="csY10" fmla="*/ 111833 h 501689"/>
              <a:gd name="csX11" fmla="*/ 3913 w 332792"/>
              <a:gd name="csY11" fmla="*/ 96180 h 501689"/>
              <a:gd name="csX12" fmla="*/ 61063 w 332792"/>
              <a:gd name="csY12" fmla="*/ 67605 h 501689"/>
              <a:gd name="csX13" fmla="*/ 75350 w 332792"/>
              <a:gd name="csY13" fmla="*/ 31886 h 501689"/>
              <a:gd name="csX14" fmla="*/ 98584 w 332792"/>
              <a:gd name="csY14" fmla="*/ 1903 h 501689"/>
              <a:gd name="csX15" fmla="*/ 101650 w 332792"/>
              <a:gd name="csY15"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7912 w 332792"/>
              <a:gd name="csY8" fmla="*/ 111833 h 501689"/>
              <a:gd name="csX9" fmla="*/ 0 w 332792"/>
              <a:gd name="csY9" fmla="*/ 111833 h 501689"/>
              <a:gd name="csX10" fmla="*/ 3913 w 332792"/>
              <a:gd name="csY10" fmla="*/ 96180 h 501689"/>
              <a:gd name="csX11" fmla="*/ 61063 w 332792"/>
              <a:gd name="csY11" fmla="*/ 67605 h 501689"/>
              <a:gd name="csX12" fmla="*/ 75350 w 332792"/>
              <a:gd name="csY12" fmla="*/ 31886 h 501689"/>
              <a:gd name="csX13" fmla="*/ 98584 w 332792"/>
              <a:gd name="csY13" fmla="*/ 1903 h 501689"/>
              <a:gd name="csX14" fmla="*/ 101650 w 332792"/>
              <a:gd name="csY14"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7912 w 332792"/>
              <a:gd name="csY8" fmla="*/ 111833 h 501689"/>
              <a:gd name="csX9" fmla="*/ 0 w 332792"/>
              <a:gd name="csY9" fmla="*/ 111833 h 501689"/>
              <a:gd name="csX10" fmla="*/ 3913 w 332792"/>
              <a:gd name="csY10" fmla="*/ 96180 h 501689"/>
              <a:gd name="csX11" fmla="*/ 61063 w 332792"/>
              <a:gd name="csY11" fmla="*/ 67605 h 501689"/>
              <a:gd name="csX12" fmla="*/ 75350 w 332792"/>
              <a:gd name="csY12" fmla="*/ 31886 h 501689"/>
              <a:gd name="csX13" fmla="*/ 98584 w 332792"/>
              <a:gd name="csY13" fmla="*/ 1903 h 501689"/>
              <a:gd name="csX14" fmla="*/ 101650 w 332792"/>
              <a:gd name="csY14" fmla="*/ 0 h 501689"/>
              <a:gd name="csX0" fmla="*/ 101650 w 332792"/>
              <a:gd name="csY0" fmla="*/ 0 h 501689"/>
              <a:gd name="csX1" fmla="*/ 109078 w 332792"/>
              <a:gd name="csY1" fmla="*/ 2306 h 501689"/>
              <a:gd name="csX2" fmla="*/ 267816 w 332792"/>
              <a:gd name="csY2" fmla="*/ 241785 h 501689"/>
              <a:gd name="csX3" fmla="*/ 267816 w 332792"/>
              <a:gd name="csY3" fmla="*/ 371737 h 501689"/>
              <a:gd name="csX4" fmla="*/ 332792 w 332792"/>
              <a:gd name="csY4" fmla="*/ 371737 h 501689"/>
              <a:gd name="csX5" fmla="*/ 202840 w 332792"/>
              <a:gd name="csY5" fmla="*/ 501689 h 501689"/>
              <a:gd name="csX6" fmla="*/ 72888 w 332792"/>
              <a:gd name="csY6" fmla="*/ 371737 h 501689"/>
              <a:gd name="csX7" fmla="*/ 137864 w 332792"/>
              <a:gd name="csY7" fmla="*/ 371737 h 501689"/>
              <a:gd name="csX8" fmla="*/ 7912 w 332792"/>
              <a:gd name="csY8" fmla="*/ 111833 h 501689"/>
              <a:gd name="csX9" fmla="*/ 0 w 332792"/>
              <a:gd name="csY9" fmla="*/ 111833 h 501689"/>
              <a:gd name="csX10" fmla="*/ 3913 w 332792"/>
              <a:gd name="csY10" fmla="*/ 96180 h 501689"/>
              <a:gd name="csX11" fmla="*/ 61063 w 332792"/>
              <a:gd name="csY11" fmla="*/ 67605 h 501689"/>
              <a:gd name="csX12" fmla="*/ 75350 w 332792"/>
              <a:gd name="csY12" fmla="*/ 31886 h 501689"/>
              <a:gd name="csX13" fmla="*/ 98584 w 332792"/>
              <a:gd name="csY13" fmla="*/ 1903 h 501689"/>
              <a:gd name="csX14" fmla="*/ 101650 w 332792"/>
              <a:gd name="csY14" fmla="*/ 0 h 50168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32792" h="501689">
                <a:moveTo>
                  <a:pt x="101650" y="0"/>
                </a:moveTo>
                <a:lnTo>
                  <a:pt x="109078" y="2306"/>
                </a:lnTo>
                <a:cubicBezTo>
                  <a:pt x="202362" y="41761"/>
                  <a:pt x="267816" y="134130"/>
                  <a:pt x="267816" y="241785"/>
                </a:cubicBezTo>
                <a:lnTo>
                  <a:pt x="267816" y="371737"/>
                </a:lnTo>
                <a:lnTo>
                  <a:pt x="332792" y="371737"/>
                </a:lnTo>
                <a:lnTo>
                  <a:pt x="202840" y="501689"/>
                </a:lnTo>
                <a:lnTo>
                  <a:pt x="72888" y="371737"/>
                </a:lnTo>
                <a:lnTo>
                  <a:pt x="137864" y="371737"/>
                </a:lnTo>
                <a:cubicBezTo>
                  <a:pt x="194321" y="166154"/>
                  <a:pt x="30889" y="155150"/>
                  <a:pt x="7912" y="111833"/>
                </a:cubicBezTo>
                <a:lnTo>
                  <a:pt x="0" y="111833"/>
                </a:lnTo>
                <a:lnTo>
                  <a:pt x="3913" y="96180"/>
                </a:lnTo>
                <a:cubicBezTo>
                  <a:pt x="22963" y="86655"/>
                  <a:pt x="45232" y="81853"/>
                  <a:pt x="61063" y="67605"/>
                </a:cubicBezTo>
                <a:cubicBezTo>
                  <a:pt x="70595" y="59027"/>
                  <a:pt x="69122" y="43096"/>
                  <a:pt x="75350" y="31886"/>
                </a:cubicBezTo>
                <a:cubicBezTo>
                  <a:pt x="84444" y="15518"/>
                  <a:pt x="90624" y="7881"/>
                  <a:pt x="98584" y="1903"/>
                </a:cubicBezTo>
                <a:lnTo>
                  <a:pt x="101650" y="0"/>
                </a:lnTo>
                <a:close/>
              </a:path>
            </a:pathLst>
          </a:custGeom>
          <a:solidFill>
            <a:srgbClr val="ABBFC9"/>
          </a:solidFill>
          <a:ln w="190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751" name="Graphic 11">
            <a:extLst>
              <a:ext uri="{FF2B5EF4-FFF2-40B4-BE49-F238E27FC236}">
                <a16:creationId xmlns:a16="http://schemas.microsoft.com/office/drawing/2014/main" id="{CBB23807-F1AF-0AED-015D-BD27ABC16548}"/>
              </a:ext>
            </a:extLst>
          </p:cNvPr>
          <p:cNvGrpSpPr/>
          <p:nvPr/>
        </p:nvGrpSpPr>
        <p:grpSpPr>
          <a:xfrm>
            <a:off x="5569239" y="5458628"/>
            <a:ext cx="557923" cy="357298"/>
            <a:chOff x="5071315" y="2045929"/>
            <a:chExt cx="1219501" cy="780974"/>
          </a:xfrm>
          <a:effectLst>
            <a:outerShdw blurRad="50800" dist="38100" dir="5400000" algn="t" rotWithShape="0">
              <a:prstClr val="black">
                <a:alpha val="40000"/>
              </a:prstClr>
            </a:outerShdw>
          </a:effectLst>
        </p:grpSpPr>
        <p:sp>
          <p:nvSpPr>
            <p:cNvPr id="752" name="Free-form: Shape 2340">
              <a:extLst>
                <a:ext uri="{FF2B5EF4-FFF2-40B4-BE49-F238E27FC236}">
                  <a16:creationId xmlns:a16="http://schemas.microsoft.com/office/drawing/2014/main" id="{7F94DD22-31D2-836D-B081-94489848DAB4}"/>
                </a:ext>
              </a:extLst>
            </p:cNvPr>
            <p:cNvSpPr/>
            <p:nvPr/>
          </p:nvSpPr>
          <p:spPr>
            <a:xfrm>
              <a:off x="5071320" y="2045934"/>
              <a:ext cx="1219493" cy="780963"/>
            </a:xfrm>
            <a:custGeom>
              <a:avLst/>
              <a:gdLst>
                <a:gd name="connsiteX0" fmla="*/ 1174833 w 1219493"/>
                <a:gd name="connsiteY0" fmla="*/ 52462 h 780963"/>
                <a:gd name="connsiteX1" fmla="*/ 1025528 w 1219493"/>
                <a:gd name="connsiteY1" fmla="*/ 43176 h 780963"/>
                <a:gd name="connsiteX2" fmla="*/ 901695 w 1219493"/>
                <a:gd name="connsiteY2" fmla="*/ 50537 h 780963"/>
                <a:gd name="connsiteX3" fmla="*/ 824566 w 1219493"/>
                <a:gd name="connsiteY3" fmla="*/ 51077 h 780963"/>
                <a:gd name="connsiteX4" fmla="*/ 778570 w 1219493"/>
                <a:gd name="connsiteY4" fmla="*/ 51077 h 780963"/>
                <a:gd name="connsiteX5" fmla="*/ 743896 w 1219493"/>
                <a:gd name="connsiteY5" fmla="*/ 44705 h 780963"/>
                <a:gd name="connsiteX6" fmla="*/ 731557 w 1219493"/>
                <a:gd name="connsiteY6" fmla="*/ 47792 h 780963"/>
                <a:gd name="connsiteX7" fmla="*/ 731524 w 1219493"/>
                <a:gd name="connsiteY7" fmla="*/ 47792 h 780963"/>
                <a:gd name="connsiteX8" fmla="*/ 689774 w 1219493"/>
                <a:gd name="connsiteY8" fmla="*/ 37628 h 780963"/>
                <a:gd name="connsiteX9" fmla="*/ 640583 w 1219493"/>
                <a:gd name="connsiteY9" fmla="*/ 37628 h 780963"/>
                <a:gd name="connsiteX10" fmla="*/ 595296 w 1219493"/>
                <a:gd name="connsiteY10" fmla="*/ 30551 h 780963"/>
                <a:gd name="connsiteX11" fmla="*/ 535148 w 1219493"/>
                <a:gd name="connsiteY11" fmla="*/ 21352 h 780963"/>
                <a:gd name="connsiteX12" fmla="*/ 480609 w 1219493"/>
                <a:gd name="connsiteY12" fmla="*/ 10820 h 780963"/>
                <a:gd name="connsiteX13" fmla="*/ 480577 w 1219493"/>
                <a:gd name="connsiteY13" fmla="*/ 10820 h 780963"/>
                <a:gd name="connsiteX14" fmla="*/ 425550 w 1219493"/>
                <a:gd name="connsiteY14" fmla="*/ 6348 h 780963"/>
                <a:gd name="connsiteX15" fmla="*/ 425523 w 1219493"/>
                <a:gd name="connsiteY15" fmla="*/ 6348 h 780963"/>
                <a:gd name="connsiteX16" fmla="*/ 380407 w 1219493"/>
                <a:gd name="connsiteY16" fmla="*/ 4139 h 780963"/>
                <a:gd name="connsiteX17" fmla="*/ 239816 w 1219493"/>
                <a:gd name="connsiteY17" fmla="*/ 15463 h 780963"/>
                <a:gd name="connsiteX18" fmla="*/ 51138 w 1219493"/>
                <a:gd name="connsiteY18" fmla="*/ 129631 h 780963"/>
                <a:gd name="connsiteX19" fmla="*/ 190 w 1219493"/>
                <a:gd name="connsiteY19" fmla="*/ 363655 h 780963"/>
                <a:gd name="connsiteX20" fmla="*/ 67162 w 1219493"/>
                <a:gd name="connsiteY20" fmla="*/ 609938 h 780963"/>
                <a:gd name="connsiteX21" fmla="*/ 132259 w 1219493"/>
                <a:gd name="connsiteY21" fmla="*/ 728833 h 780963"/>
                <a:gd name="connsiteX22" fmla="*/ 201152 w 1219493"/>
                <a:gd name="connsiteY22" fmla="*/ 780722 h 780963"/>
                <a:gd name="connsiteX23" fmla="*/ 232884 w 1219493"/>
                <a:gd name="connsiteY23" fmla="*/ 774071 h 780963"/>
                <a:gd name="connsiteX24" fmla="*/ 233957 w 1219493"/>
                <a:gd name="connsiteY24" fmla="*/ 773307 h 780963"/>
                <a:gd name="connsiteX25" fmla="*/ 279699 w 1219493"/>
                <a:gd name="connsiteY25" fmla="*/ 709953 h 780963"/>
                <a:gd name="connsiteX26" fmla="*/ 327817 w 1219493"/>
                <a:gd name="connsiteY26" fmla="*/ 644845 h 780963"/>
                <a:gd name="connsiteX27" fmla="*/ 387965 w 1219493"/>
                <a:gd name="connsiteY27" fmla="*/ 605924 h 780963"/>
                <a:gd name="connsiteX28" fmla="*/ 437810 w 1219493"/>
                <a:gd name="connsiteY28" fmla="*/ 565838 h 780963"/>
                <a:gd name="connsiteX29" fmla="*/ 437837 w 1219493"/>
                <a:gd name="connsiteY29" fmla="*/ 565838 h 780963"/>
                <a:gd name="connsiteX30" fmla="*/ 462973 w 1219493"/>
                <a:gd name="connsiteY30" fmla="*/ 571953 h 780963"/>
                <a:gd name="connsiteX31" fmla="*/ 499059 w 1219493"/>
                <a:gd name="connsiteY31" fmla="*/ 547609 h 780963"/>
                <a:gd name="connsiteX32" fmla="*/ 552836 w 1219493"/>
                <a:gd name="connsiteY32" fmla="*/ 545118 h 780963"/>
                <a:gd name="connsiteX33" fmla="*/ 609391 w 1219493"/>
                <a:gd name="connsiteY33" fmla="*/ 517770 h 780963"/>
                <a:gd name="connsiteX34" fmla="*/ 661813 w 1219493"/>
                <a:gd name="connsiteY34" fmla="*/ 540703 h 780963"/>
                <a:gd name="connsiteX35" fmla="*/ 661845 w 1219493"/>
                <a:gd name="connsiteY35" fmla="*/ 540703 h 780963"/>
                <a:gd name="connsiteX36" fmla="*/ 663935 w 1219493"/>
                <a:gd name="connsiteY36" fmla="*/ 548373 h 780963"/>
                <a:gd name="connsiteX37" fmla="*/ 669428 w 1219493"/>
                <a:gd name="connsiteY37" fmla="*/ 575181 h 780963"/>
                <a:gd name="connsiteX38" fmla="*/ 669428 w 1219493"/>
                <a:gd name="connsiteY38" fmla="*/ 575238 h 780963"/>
                <a:gd name="connsiteX39" fmla="*/ 675254 w 1219493"/>
                <a:gd name="connsiteY39" fmla="*/ 580447 h 780963"/>
                <a:gd name="connsiteX40" fmla="*/ 686688 w 1219493"/>
                <a:gd name="connsiteY40" fmla="*/ 575238 h 780963"/>
                <a:gd name="connsiteX41" fmla="*/ 686720 w 1219493"/>
                <a:gd name="connsiteY41" fmla="*/ 575208 h 780963"/>
                <a:gd name="connsiteX42" fmla="*/ 694899 w 1219493"/>
                <a:gd name="connsiteY42" fmla="*/ 563632 h 780963"/>
                <a:gd name="connsiteX43" fmla="*/ 697899 w 1219493"/>
                <a:gd name="connsiteY43" fmla="*/ 559924 h 780963"/>
                <a:gd name="connsiteX44" fmla="*/ 705939 w 1219493"/>
                <a:gd name="connsiteY44" fmla="*/ 545088 h 780963"/>
                <a:gd name="connsiteX45" fmla="*/ 706051 w 1219493"/>
                <a:gd name="connsiteY45" fmla="*/ 545118 h 780963"/>
                <a:gd name="connsiteX46" fmla="*/ 829515 w 1219493"/>
                <a:gd name="connsiteY46" fmla="*/ 517770 h 780963"/>
                <a:gd name="connsiteX47" fmla="*/ 934950 w 1219493"/>
                <a:gd name="connsiteY47" fmla="*/ 448814 h 780963"/>
                <a:gd name="connsiteX48" fmla="*/ 990854 w 1219493"/>
                <a:gd name="connsiteY48" fmla="*/ 397149 h 780963"/>
                <a:gd name="connsiteX49" fmla="*/ 1024108 w 1219493"/>
                <a:gd name="connsiteY49" fmla="*/ 346195 h 780963"/>
                <a:gd name="connsiteX50" fmla="*/ 1067981 w 1219493"/>
                <a:gd name="connsiteY50" fmla="*/ 289579 h 780963"/>
                <a:gd name="connsiteX51" fmla="*/ 1118221 w 1219493"/>
                <a:gd name="connsiteY51" fmla="*/ 202531 h 780963"/>
                <a:gd name="connsiteX52" fmla="*/ 1190402 w 1219493"/>
                <a:gd name="connsiteY52" fmla="*/ 125392 h 780963"/>
                <a:gd name="connsiteX53" fmla="*/ 1219412 w 1219493"/>
                <a:gd name="connsiteY53" fmla="*/ 80096 h 780963"/>
                <a:gd name="connsiteX54" fmla="*/ 1174833 w 1219493"/>
                <a:gd name="connsiteY54" fmla="*/ 52462 h 7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19493" h="780963">
                  <a:moveTo>
                    <a:pt x="1174833" y="52462"/>
                  </a:moveTo>
                  <a:cubicBezTo>
                    <a:pt x="1141578" y="45385"/>
                    <a:pt x="1056664" y="41168"/>
                    <a:pt x="1025528" y="43176"/>
                  </a:cubicBezTo>
                  <a:cubicBezTo>
                    <a:pt x="994391" y="45214"/>
                    <a:pt x="929291" y="48244"/>
                    <a:pt x="901695" y="50537"/>
                  </a:cubicBezTo>
                  <a:cubicBezTo>
                    <a:pt x="874097" y="52800"/>
                    <a:pt x="842255" y="53199"/>
                    <a:pt x="824566" y="51077"/>
                  </a:cubicBezTo>
                  <a:cubicBezTo>
                    <a:pt x="806873" y="48952"/>
                    <a:pt x="788475" y="53906"/>
                    <a:pt x="778570" y="51077"/>
                  </a:cubicBezTo>
                  <a:cubicBezTo>
                    <a:pt x="778570" y="51077"/>
                    <a:pt x="767952" y="39045"/>
                    <a:pt x="743896" y="44705"/>
                  </a:cubicBezTo>
                  <a:cubicBezTo>
                    <a:pt x="738486" y="45981"/>
                    <a:pt x="734611" y="46968"/>
                    <a:pt x="731557" y="47792"/>
                  </a:cubicBezTo>
                  <a:lnTo>
                    <a:pt x="731524" y="47792"/>
                  </a:lnTo>
                  <a:cubicBezTo>
                    <a:pt x="712162" y="43829"/>
                    <a:pt x="707807" y="39753"/>
                    <a:pt x="689774" y="37628"/>
                  </a:cubicBezTo>
                  <a:cubicBezTo>
                    <a:pt x="671747" y="35506"/>
                    <a:pt x="649780" y="43290"/>
                    <a:pt x="640583" y="37628"/>
                  </a:cubicBezTo>
                  <a:cubicBezTo>
                    <a:pt x="631385" y="31966"/>
                    <a:pt x="609450" y="30551"/>
                    <a:pt x="595296" y="30551"/>
                  </a:cubicBezTo>
                  <a:cubicBezTo>
                    <a:pt x="581142" y="30551"/>
                    <a:pt x="552131" y="29844"/>
                    <a:pt x="535148" y="21352"/>
                  </a:cubicBezTo>
                  <a:cubicBezTo>
                    <a:pt x="518167" y="12858"/>
                    <a:pt x="494137" y="14980"/>
                    <a:pt x="480609" y="10820"/>
                  </a:cubicBezTo>
                  <a:lnTo>
                    <a:pt x="480577" y="10820"/>
                  </a:lnTo>
                  <a:cubicBezTo>
                    <a:pt x="470926" y="941"/>
                    <a:pt x="445057" y="-5485"/>
                    <a:pt x="425550" y="6348"/>
                  </a:cubicBezTo>
                  <a:lnTo>
                    <a:pt x="425523" y="6348"/>
                  </a:lnTo>
                  <a:cubicBezTo>
                    <a:pt x="411233" y="5443"/>
                    <a:pt x="394730" y="4537"/>
                    <a:pt x="380407" y="4139"/>
                  </a:cubicBezTo>
                  <a:cubicBezTo>
                    <a:pt x="346443" y="3177"/>
                    <a:pt x="297387" y="1309"/>
                    <a:pt x="239816" y="15463"/>
                  </a:cubicBezTo>
                  <a:cubicBezTo>
                    <a:pt x="182277" y="29616"/>
                    <a:pt x="89804" y="49431"/>
                    <a:pt x="51138" y="129631"/>
                  </a:cubicBezTo>
                  <a:cubicBezTo>
                    <a:pt x="12448" y="209827"/>
                    <a:pt x="-1707" y="296650"/>
                    <a:pt x="190" y="363655"/>
                  </a:cubicBezTo>
                  <a:cubicBezTo>
                    <a:pt x="2057" y="430630"/>
                    <a:pt x="48309" y="562749"/>
                    <a:pt x="67162" y="609938"/>
                  </a:cubicBezTo>
                  <a:cubicBezTo>
                    <a:pt x="86043" y="657098"/>
                    <a:pt x="112449" y="702394"/>
                    <a:pt x="132259" y="728833"/>
                  </a:cubicBezTo>
                  <a:cubicBezTo>
                    <a:pt x="152077" y="755243"/>
                    <a:pt x="173781" y="783552"/>
                    <a:pt x="201152" y="780722"/>
                  </a:cubicBezTo>
                  <a:cubicBezTo>
                    <a:pt x="215786" y="779196"/>
                    <a:pt x="225838" y="778768"/>
                    <a:pt x="232884" y="774071"/>
                  </a:cubicBezTo>
                  <a:cubicBezTo>
                    <a:pt x="233249" y="773817"/>
                    <a:pt x="233623" y="773562"/>
                    <a:pt x="233957" y="773307"/>
                  </a:cubicBezTo>
                  <a:cubicBezTo>
                    <a:pt x="253349" y="759379"/>
                    <a:pt x="267894" y="737045"/>
                    <a:pt x="279699" y="709953"/>
                  </a:cubicBezTo>
                  <a:cubicBezTo>
                    <a:pt x="291728" y="682351"/>
                    <a:pt x="309419" y="660416"/>
                    <a:pt x="327817" y="644845"/>
                  </a:cubicBezTo>
                  <a:cubicBezTo>
                    <a:pt x="346215" y="629277"/>
                    <a:pt x="375226" y="623615"/>
                    <a:pt x="387965" y="605924"/>
                  </a:cubicBezTo>
                  <a:cubicBezTo>
                    <a:pt x="400700" y="588231"/>
                    <a:pt x="419751" y="572519"/>
                    <a:pt x="437810" y="565838"/>
                  </a:cubicBezTo>
                  <a:cubicBezTo>
                    <a:pt x="437810" y="565868"/>
                    <a:pt x="437837" y="565838"/>
                    <a:pt x="437837" y="565838"/>
                  </a:cubicBezTo>
                  <a:cubicBezTo>
                    <a:pt x="444458" y="570877"/>
                    <a:pt x="452981" y="573622"/>
                    <a:pt x="462973" y="571953"/>
                  </a:cubicBezTo>
                  <a:cubicBezTo>
                    <a:pt x="479953" y="569123"/>
                    <a:pt x="491983" y="557230"/>
                    <a:pt x="499059" y="547609"/>
                  </a:cubicBezTo>
                  <a:cubicBezTo>
                    <a:pt x="511793" y="547186"/>
                    <a:pt x="537866" y="550582"/>
                    <a:pt x="552836" y="545118"/>
                  </a:cubicBezTo>
                  <a:cubicBezTo>
                    <a:pt x="576188" y="536569"/>
                    <a:pt x="594475" y="522329"/>
                    <a:pt x="609391" y="517770"/>
                  </a:cubicBezTo>
                  <a:cubicBezTo>
                    <a:pt x="625046" y="536428"/>
                    <a:pt x="661813" y="540703"/>
                    <a:pt x="661813" y="540703"/>
                  </a:cubicBezTo>
                  <a:lnTo>
                    <a:pt x="661845" y="540703"/>
                  </a:lnTo>
                  <a:cubicBezTo>
                    <a:pt x="662466" y="543223"/>
                    <a:pt x="663146" y="545795"/>
                    <a:pt x="663935" y="548373"/>
                  </a:cubicBezTo>
                  <a:cubicBezTo>
                    <a:pt x="666962" y="558111"/>
                    <a:pt x="666395" y="568812"/>
                    <a:pt x="669428" y="575181"/>
                  </a:cubicBezTo>
                  <a:cubicBezTo>
                    <a:pt x="669428" y="575211"/>
                    <a:pt x="669428" y="575211"/>
                    <a:pt x="669428" y="575238"/>
                  </a:cubicBezTo>
                  <a:cubicBezTo>
                    <a:pt x="670639" y="577783"/>
                    <a:pt x="672422" y="579626"/>
                    <a:pt x="675254" y="580447"/>
                  </a:cubicBezTo>
                  <a:cubicBezTo>
                    <a:pt x="679896" y="581775"/>
                    <a:pt x="683463" y="579200"/>
                    <a:pt x="686688" y="575238"/>
                  </a:cubicBezTo>
                  <a:lnTo>
                    <a:pt x="686720" y="575208"/>
                  </a:lnTo>
                  <a:cubicBezTo>
                    <a:pt x="689492" y="571869"/>
                    <a:pt x="692072" y="567508"/>
                    <a:pt x="694899" y="563632"/>
                  </a:cubicBezTo>
                  <a:cubicBezTo>
                    <a:pt x="695861" y="562331"/>
                    <a:pt x="696853" y="561055"/>
                    <a:pt x="697899" y="559924"/>
                  </a:cubicBezTo>
                  <a:cubicBezTo>
                    <a:pt x="703362" y="553981"/>
                    <a:pt x="705340" y="549761"/>
                    <a:pt x="705939" y="545088"/>
                  </a:cubicBezTo>
                  <a:lnTo>
                    <a:pt x="706051" y="545118"/>
                  </a:lnTo>
                  <a:cubicBezTo>
                    <a:pt x="734018" y="542315"/>
                    <a:pt x="800504" y="524536"/>
                    <a:pt x="829515" y="517770"/>
                  </a:cubicBezTo>
                  <a:cubicBezTo>
                    <a:pt x="858531" y="511005"/>
                    <a:pt x="920804" y="460135"/>
                    <a:pt x="934950" y="448814"/>
                  </a:cubicBezTo>
                  <a:cubicBezTo>
                    <a:pt x="949104" y="437487"/>
                    <a:pt x="975288" y="408473"/>
                    <a:pt x="990854" y="397149"/>
                  </a:cubicBezTo>
                  <a:cubicBezTo>
                    <a:pt x="1006420" y="385826"/>
                    <a:pt x="1019865" y="358226"/>
                    <a:pt x="1024108" y="346195"/>
                  </a:cubicBezTo>
                  <a:cubicBezTo>
                    <a:pt x="1028352" y="334164"/>
                    <a:pt x="1053124" y="309394"/>
                    <a:pt x="1067981" y="289579"/>
                  </a:cubicBezTo>
                  <a:cubicBezTo>
                    <a:pt x="1082842" y="269763"/>
                    <a:pt x="1104067" y="231547"/>
                    <a:pt x="1118221" y="202531"/>
                  </a:cubicBezTo>
                  <a:cubicBezTo>
                    <a:pt x="1132375" y="173514"/>
                    <a:pt x="1173415" y="136715"/>
                    <a:pt x="1190402" y="125392"/>
                  </a:cubicBezTo>
                  <a:cubicBezTo>
                    <a:pt x="1207382" y="114068"/>
                    <a:pt x="1218000" y="99914"/>
                    <a:pt x="1219412" y="80096"/>
                  </a:cubicBezTo>
                  <a:cubicBezTo>
                    <a:pt x="1220827" y="60273"/>
                    <a:pt x="1208092" y="59565"/>
                    <a:pt x="1174833" y="52462"/>
                  </a:cubicBezTo>
                  <a:close/>
                </a:path>
              </a:pathLst>
            </a:custGeom>
            <a:noFill/>
            <a:ln w="675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753" name="Graphic 11">
              <a:extLst>
                <a:ext uri="{FF2B5EF4-FFF2-40B4-BE49-F238E27FC236}">
                  <a16:creationId xmlns:a16="http://schemas.microsoft.com/office/drawing/2014/main" id="{163A0605-EAB7-2DCB-F26D-332FC8BAF52D}"/>
                </a:ext>
              </a:extLst>
            </p:cNvPr>
            <p:cNvGrpSpPr/>
            <p:nvPr/>
          </p:nvGrpSpPr>
          <p:grpSpPr>
            <a:xfrm>
              <a:off x="5071315" y="2045929"/>
              <a:ext cx="1219501" cy="780974"/>
              <a:chOff x="5071315" y="2045929"/>
              <a:chExt cx="1219501" cy="780974"/>
            </a:xfrm>
          </p:grpSpPr>
          <p:sp>
            <p:nvSpPr>
              <p:cNvPr id="760" name="Free-form: Shape 2348">
                <a:extLst>
                  <a:ext uri="{FF2B5EF4-FFF2-40B4-BE49-F238E27FC236}">
                    <a16:creationId xmlns:a16="http://schemas.microsoft.com/office/drawing/2014/main" id="{89095126-5964-1197-6EB1-17E53D0EB6C2}"/>
                  </a:ext>
                </a:extLst>
              </p:cNvPr>
              <p:cNvSpPr/>
              <p:nvPr/>
            </p:nvSpPr>
            <p:spPr>
              <a:xfrm>
                <a:off x="5739283" y="2586674"/>
                <a:ext cx="30282" cy="40096"/>
              </a:xfrm>
              <a:custGeom>
                <a:avLst/>
                <a:gdLst>
                  <a:gd name="connsiteX0" fmla="*/ 29217 w 30282"/>
                  <a:gd name="connsiteY0" fmla="*/ 5957 h 40096"/>
                  <a:gd name="connsiteX1" fmla="*/ 26924 w 30282"/>
                  <a:gd name="connsiteY1" fmla="*/ 22856 h 40096"/>
                  <a:gd name="connsiteX2" fmla="*/ 18745 w 30282"/>
                  <a:gd name="connsiteY2" fmla="*/ 34432 h 40096"/>
                  <a:gd name="connsiteX3" fmla="*/ 18713 w 30282"/>
                  <a:gd name="connsiteY3" fmla="*/ 34462 h 40096"/>
                  <a:gd name="connsiteX4" fmla="*/ 7279 w 30282"/>
                  <a:gd name="connsiteY4" fmla="*/ 39671 h 40096"/>
                  <a:gd name="connsiteX5" fmla="*/ 1453 w 30282"/>
                  <a:gd name="connsiteY5" fmla="*/ 34462 h 40096"/>
                  <a:gd name="connsiteX6" fmla="*/ 1453 w 30282"/>
                  <a:gd name="connsiteY6" fmla="*/ 34405 h 40096"/>
                  <a:gd name="connsiteX7" fmla="*/ 5158 w 30282"/>
                  <a:gd name="connsiteY7" fmla="*/ 17026 h 40096"/>
                  <a:gd name="connsiteX8" fmla="*/ 21800 w 30282"/>
                  <a:gd name="connsiteY8" fmla="*/ 4342 h 40096"/>
                  <a:gd name="connsiteX9" fmla="*/ 29247 w 30282"/>
                  <a:gd name="connsiteY9" fmla="*/ -73 h 40096"/>
                  <a:gd name="connsiteX10" fmla="*/ 29217 w 30282"/>
                  <a:gd name="connsiteY10" fmla="*/ 5957 h 40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82" h="40096">
                    <a:moveTo>
                      <a:pt x="29217" y="5957"/>
                    </a:moveTo>
                    <a:cubicBezTo>
                      <a:pt x="27661" y="10456"/>
                      <a:pt x="28089" y="16996"/>
                      <a:pt x="26924" y="22856"/>
                    </a:cubicBezTo>
                    <a:cubicBezTo>
                      <a:pt x="24098" y="26735"/>
                      <a:pt x="21520" y="31093"/>
                      <a:pt x="18745" y="34432"/>
                    </a:cubicBezTo>
                    <a:lnTo>
                      <a:pt x="18713" y="34462"/>
                    </a:lnTo>
                    <a:cubicBezTo>
                      <a:pt x="15491" y="38424"/>
                      <a:pt x="11922" y="40999"/>
                      <a:pt x="7279" y="39671"/>
                    </a:cubicBezTo>
                    <a:cubicBezTo>
                      <a:pt x="4448" y="38850"/>
                      <a:pt x="2664" y="37010"/>
                      <a:pt x="1453" y="34462"/>
                    </a:cubicBezTo>
                    <a:cubicBezTo>
                      <a:pt x="1453" y="34432"/>
                      <a:pt x="1453" y="34432"/>
                      <a:pt x="1453" y="34405"/>
                    </a:cubicBezTo>
                    <a:cubicBezTo>
                      <a:pt x="-674" y="26591"/>
                      <a:pt x="-1184" y="20563"/>
                      <a:pt x="5158" y="17026"/>
                    </a:cubicBezTo>
                    <a:cubicBezTo>
                      <a:pt x="11526" y="13484"/>
                      <a:pt x="14388" y="10034"/>
                      <a:pt x="21800" y="4342"/>
                    </a:cubicBezTo>
                    <a:cubicBezTo>
                      <a:pt x="25426" y="1569"/>
                      <a:pt x="27946" y="-73"/>
                      <a:pt x="29247" y="-73"/>
                    </a:cubicBezTo>
                    <a:cubicBezTo>
                      <a:pt x="30634" y="-71"/>
                      <a:pt x="30661" y="1740"/>
                      <a:pt x="29217" y="5957"/>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1" name="Free-form: Shape 2349">
                <a:extLst>
                  <a:ext uri="{FF2B5EF4-FFF2-40B4-BE49-F238E27FC236}">
                    <a16:creationId xmlns:a16="http://schemas.microsoft.com/office/drawing/2014/main" id="{A35C40A0-0A7B-DE35-BDA9-59EAC29A78DF}"/>
                  </a:ext>
                </a:extLst>
              </p:cNvPr>
              <p:cNvSpPr/>
              <p:nvPr/>
            </p:nvSpPr>
            <p:spPr>
              <a:xfrm>
                <a:off x="5677801" y="2089169"/>
                <a:ext cx="172060" cy="520439"/>
              </a:xfrm>
              <a:custGeom>
                <a:avLst/>
                <a:gdLst>
                  <a:gd name="connsiteX0" fmla="*/ 137401 w 172060"/>
                  <a:gd name="connsiteY0" fmla="*/ 1484 h 520439"/>
                  <a:gd name="connsiteX1" fmla="*/ 125063 w 172060"/>
                  <a:gd name="connsiteY1" fmla="*/ 4571 h 520439"/>
                  <a:gd name="connsiteX2" fmla="*/ 125030 w 172060"/>
                  <a:gd name="connsiteY2" fmla="*/ 4571 h 520439"/>
                  <a:gd name="connsiteX3" fmla="*/ 91404 w 172060"/>
                  <a:gd name="connsiteY3" fmla="*/ 13120 h 520439"/>
                  <a:gd name="connsiteX4" fmla="*/ 32674 w 172060"/>
                  <a:gd name="connsiteY4" fmla="*/ 49609 h 520439"/>
                  <a:gd name="connsiteX5" fmla="*/ 10 w 172060"/>
                  <a:gd name="connsiteY5" fmla="*/ 121824 h 520439"/>
                  <a:gd name="connsiteX6" fmla="*/ 10 w 172060"/>
                  <a:gd name="connsiteY6" fmla="*/ 121853 h 520439"/>
                  <a:gd name="connsiteX7" fmla="*/ 10734 w 172060"/>
                  <a:gd name="connsiteY7" fmla="*/ 145859 h 520439"/>
                  <a:gd name="connsiteX8" fmla="*/ 30552 w 172060"/>
                  <a:gd name="connsiteY8" fmla="*/ 254137 h 520439"/>
                  <a:gd name="connsiteX9" fmla="*/ 31400 w 172060"/>
                  <a:gd name="connsiteY9" fmla="*/ 260848 h 520439"/>
                  <a:gd name="connsiteX10" fmla="*/ 50364 w 172060"/>
                  <a:gd name="connsiteY10" fmla="*/ 319248 h 520439"/>
                  <a:gd name="connsiteX11" fmla="*/ 68053 w 172060"/>
                  <a:gd name="connsiteY11" fmla="*/ 385065 h 520439"/>
                  <a:gd name="connsiteX12" fmla="*/ 80082 w 172060"/>
                  <a:gd name="connsiteY12" fmla="*/ 455131 h 520439"/>
                  <a:gd name="connsiteX13" fmla="*/ 91516 w 172060"/>
                  <a:gd name="connsiteY13" fmla="*/ 496970 h 520439"/>
                  <a:gd name="connsiteX14" fmla="*/ 90727 w 172060"/>
                  <a:gd name="connsiteY14" fmla="*/ 497480 h 520439"/>
                  <a:gd name="connsiteX15" fmla="*/ 90694 w 172060"/>
                  <a:gd name="connsiteY15" fmla="*/ 503510 h 520439"/>
                  <a:gd name="connsiteX16" fmla="*/ 88402 w 172060"/>
                  <a:gd name="connsiteY16" fmla="*/ 520409 h 520439"/>
                  <a:gd name="connsiteX17" fmla="*/ 91402 w 172060"/>
                  <a:gd name="connsiteY17" fmla="*/ 516701 h 520439"/>
                  <a:gd name="connsiteX18" fmla="*/ 99442 w 172060"/>
                  <a:gd name="connsiteY18" fmla="*/ 501865 h 520439"/>
                  <a:gd name="connsiteX19" fmla="*/ 99553 w 172060"/>
                  <a:gd name="connsiteY19" fmla="*/ 495469 h 520439"/>
                  <a:gd name="connsiteX20" fmla="*/ 85743 w 172060"/>
                  <a:gd name="connsiteY20" fmla="*/ 460790 h 520439"/>
                  <a:gd name="connsiteX21" fmla="*/ 77248 w 172060"/>
                  <a:gd name="connsiteY21" fmla="*/ 399219 h 520439"/>
                  <a:gd name="connsiteX22" fmla="*/ 58849 w 172060"/>
                  <a:gd name="connsiteY22" fmla="*/ 317125 h 520439"/>
                  <a:gd name="connsiteX23" fmla="*/ 35104 w 172060"/>
                  <a:gd name="connsiteY23" fmla="*/ 260311 h 520439"/>
                  <a:gd name="connsiteX24" fmla="*/ 34083 w 172060"/>
                  <a:gd name="connsiteY24" fmla="*/ 250600 h 520439"/>
                  <a:gd name="connsiteX25" fmla="*/ 19929 w 172060"/>
                  <a:gd name="connsiteY25" fmla="*/ 155765 h 520439"/>
                  <a:gd name="connsiteX26" fmla="*/ 15685 w 172060"/>
                  <a:gd name="connsiteY26" fmla="*/ 104103 h 520439"/>
                  <a:gd name="connsiteX27" fmla="*/ 61681 w 172060"/>
                  <a:gd name="connsiteY27" fmla="*/ 34748 h 520439"/>
                  <a:gd name="connsiteX28" fmla="*/ 119708 w 172060"/>
                  <a:gd name="connsiteY28" fmla="*/ 16348 h 520439"/>
                  <a:gd name="connsiteX29" fmla="*/ 172070 w 172060"/>
                  <a:gd name="connsiteY29" fmla="*/ 7856 h 520439"/>
                  <a:gd name="connsiteX30" fmla="*/ 137401 w 172060"/>
                  <a:gd name="connsiteY30" fmla="*/ 1484 h 5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2060" h="520439">
                    <a:moveTo>
                      <a:pt x="137401" y="1484"/>
                    </a:moveTo>
                    <a:cubicBezTo>
                      <a:pt x="131992" y="2761"/>
                      <a:pt x="128117" y="3747"/>
                      <a:pt x="125063" y="4571"/>
                    </a:cubicBezTo>
                    <a:lnTo>
                      <a:pt x="125030" y="4571"/>
                    </a:lnTo>
                    <a:cubicBezTo>
                      <a:pt x="114445" y="7431"/>
                      <a:pt x="113342" y="8423"/>
                      <a:pt x="91404" y="13120"/>
                    </a:cubicBezTo>
                    <a:cubicBezTo>
                      <a:pt x="63099" y="19177"/>
                      <a:pt x="44028" y="36190"/>
                      <a:pt x="32674" y="49609"/>
                    </a:cubicBezTo>
                    <a:cubicBezTo>
                      <a:pt x="17107" y="68010"/>
                      <a:pt x="4880" y="90064"/>
                      <a:pt x="10" y="121824"/>
                    </a:cubicBezTo>
                    <a:cubicBezTo>
                      <a:pt x="37" y="121853"/>
                      <a:pt x="10" y="121853"/>
                      <a:pt x="10" y="121853"/>
                    </a:cubicBezTo>
                    <a:cubicBezTo>
                      <a:pt x="4341" y="130600"/>
                      <a:pt x="8078" y="138866"/>
                      <a:pt x="10734" y="145859"/>
                    </a:cubicBezTo>
                    <a:cubicBezTo>
                      <a:pt x="20641" y="172043"/>
                      <a:pt x="24888" y="203890"/>
                      <a:pt x="30552" y="254137"/>
                    </a:cubicBezTo>
                    <a:cubicBezTo>
                      <a:pt x="30806" y="256487"/>
                      <a:pt x="31086" y="258723"/>
                      <a:pt x="31400" y="260848"/>
                    </a:cubicBezTo>
                    <a:cubicBezTo>
                      <a:pt x="37375" y="303904"/>
                      <a:pt x="49009" y="299489"/>
                      <a:pt x="50364" y="319248"/>
                    </a:cubicBezTo>
                    <a:cubicBezTo>
                      <a:pt x="51776" y="339971"/>
                      <a:pt x="71595" y="354349"/>
                      <a:pt x="68053" y="385065"/>
                    </a:cubicBezTo>
                    <a:cubicBezTo>
                      <a:pt x="64492" y="415779"/>
                      <a:pt x="77253" y="441682"/>
                      <a:pt x="80082" y="455131"/>
                    </a:cubicBezTo>
                    <a:cubicBezTo>
                      <a:pt x="82830" y="468154"/>
                      <a:pt x="88884" y="491137"/>
                      <a:pt x="91516" y="496970"/>
                    </a:cubicBezTo>
                    <a:lnTo>
                      <a:pt x="90727" y="497480"/>
                    </a:lnTo>
                    <a:cubicBezTo>
                      <a:pt x="92115" y="497480"/>
                      <a:pt x="92139" y="499290"/>
                      <a:pt x="90694" y="503510"/>
                    </a:cubicBezTo>
                    <a:cubicBezTo>
                      <a:pt x="89139" y="508009"/>
                      <a:pt x="89567" y="514549"/>
                      <a:pt x="88402" y="520409"/>
                    </a:cubicBezTo>
                    <a:cubicBezTo>
                      <a:pt x="89364" y="519108"/>
                      <a:pt x="90356" y="517832"/>
                      <a:pt x="91402" y="516701"/>
                    </a:cubicBezTo>
                    <a:cubicBezTo>
                      <a:pt x="96865" y="510758"/>
                      <a:pt x="98843" y="506538"/>
                      <a:pt x="99442" y="501865"/>
                    </a:cubicBezTo>
                    <a:cubicBezTo>
                      <a:pt x="99665" y="499857"/>
                      <a:pt x="99665" y="497789"/>
                      <a:pt x="99553" y="495469"/>
                    </a:cubicBezTo>
                    <a:cubicBezTo>
                      <a:pt x="99188" y="487684"/>
                      <a:pt x="84326" y="479900"/>
                      <a:pt x="85743" y="460790"/>
                    </a:cubicBezTo>
                    <a:cubicBezTo>
                      <a:pt x="87155" y="441682"/>
                      <a:pt x="77248" y="424699"/>
                      <a:pt x="77248" y="399219"/>
                    </a:cubicBezTo>
                    <a:cubicBezTo>
                      <a:pt x="77248" y="373739"/>
                      <a:pt x="70172" y="340480"/>
                      <a:pt x="58849" y="317125"/>
                    </a:cubicBezTo>
                    <a:cubicBezTo>
                      <a:pt x="48776" y="296318"/>
                      <a:pt x="38668" y="285054"/>
                      <a:pt x="35104" y="260311"/>
                    </a:cubicBezTo>
                    <a:cubicBezTo>
                      <a:pt x="34649" y="257311"/>
                      <a:pt x="34310" y="254083"/>
                      <a:pt x="34083" y="250600"/>
                    </a:cubicBezTo>
                    <a:cubicBezTo>
                      <a:pt x="31961" y="218753"/>
                      <a:pt x="31961" y="182660"/>
                      <a:pt x="19929" y="155765"/>
                    </a:cubicBezTo>
                    <a:cubicBezTo>
                      <a:pt x="7902" y="128873"/>
                      <a:pt x="10026" y="123919"/>
                      <a:pt x="15685" y="104103"/>
                    </a:cubicBezTo>
                    <a:cubicBezTo>
                      <a:pt x="21349" y="84288"/>
                      <a:pt x="40451" y="46780"/>
                      <a:pt x="61681" y="34748"/>
                    </a:cubicBezTo>
                    <a:cubicBezTo>
                      <a:pt x="82911" y="22720"/>
                      <a:pt x="102014" y="19888"/>
                      <a:pt x="119708" y="16348"/>
                    </a:cubicBezTo>
                    <a:cubicBezTo>
                      <a:pt x="137396" y="12811"/>
                      <a:pt x="151550" y="1487"/>
                      <a:pt x="172070" y="7856"/>
                    </a:cubicBezTo>
                    <a:cubicBezTo>
                      <a:pt x="172075" y="7854"/>
                      <a:pt x="161458" y="-4178"/>
                      <a:pt x="137401" y="1484"/>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2" name="Free-form: Shape 2350">
                <a:extLst>
                  <a:ext uri="{FF2B5EF4-FFF2-40B4-BE49-F238E27FC236}">
                    <a16:creationId xmlns:a16="http://schemas.microsoft.com/office/drawing/2014/main" id="{777B9DF2-BC9F-D008-FB88-A7FFA23CBD01}"/>
                  </a:ext>
                </a:extLst>
              </p:cNvPr>
              <p:cNvSpPr/>
              <p:nvPr/>
            </p:nvSpPr>
            <p:spPr>
              <a:xfrm>
                <a:off x="5496847" y="2045934"/>
                <a:ext cx="272459" cy="575220"/>
              </a:xfrm>
              <a:custGeom>
                <a:avLst/>
                <a:gdLst>
                  <a:gd name="connsiteX0" fmla="*/ 261061 w 272459"/>
                  <a:gd name="connsiteY0" fmla="*/ 498365 h 575220"/>
                  <a:gd name="connsiteX1" fmla="*/ 249031 w 272459"/>
                  <a:gd name="connsiteY1" fmla="*/ 428300 h 575220"/>
                  <a:gd name="connsiteX2" fmla="*/ 231343 w 272459"/>
                  <a:gd name="connsiteY2" fmla="*/ 362482 h 575220"/>
                  <a:gd name="connsiteX3" fmla="*/ 212378 w 272459"/>
                  <a:gd name="connsiteY3" fmla="*/ 304082 h 575220"/>
                  <a:gd name="connsiteX4" fmla="*/ 211530 w 272459"/>
                  <a:gd name="connsiteY4" fmla="*/ 297372 h 575220"/>
                  <a:gd name="connsiteX5" fmla="*/ 191712 w 272459"/>
                  <a:gd name="connsiteY5" fmla="*/ 189093 h 575220"/>
                  <a:gd name="connsiteX6" fmla="*/ 180989 w 272459"/>
                  <a:gd name="connsiteY6" fmla="*/ 165088 h 575220"/>
                  <a:gd name="connsiteX7" fmla="*/ 180989 w 272459"/>
                  <a:gd name="connsiteY7" fmla="*/ 165058 h 575220"/>
                  <a:gd name="connsiteX8" fmla="*/ 163978 w 272459"/>
                  <a:gd name="connsiteY8" fmla="*/ 132477 h 575220"/>
                  <a:gd name="connsiteX9" fmla="*/ 145718 w 272459"/>
                  <a:gd name="connsiteY9" fmla="*/ 99216 h 575220"/>
                  <a:gd name="connsiteX10" fmla="*/ 95478 w 272459"/>
                  <a:gd name="connsiteY10" fmla="*/ 56357 h 575220"/>
                  <a:gd name="connsiteX11" fmla="*/ 57267 w 272459"/>
                  <a:gd name="connsiteY11" fmla="*/ 13583 h 575220"/>
                  <a:gd name="connsiteX12" fmla="*/ 55091 w 272459"/>
                  <a:gd name="connsiteY12" fmla="*/ 10837 h 575220"/>
                  <a:gd name="connsiteX13" fmla="*/ 55058 w 272459"/>
                  <a:gd name="connsiteY13" fmla="*/ 10837 h 575220"/>
                  <a:gd name="connsiteX14" fmla="*/ 32 w 272459"/>
                  <a:gd name="connsiteY14" fmla="*/ 6365 h 575220"/>
                  <a:gd name="connsiteX15" fmla="*/ 35077 w 272459"/>
                  <a:gd name="connsiteY15" fmla="*/ 8856 h 575220"/>
                  <a:gd name="connsiteX16" fmla="*/ 87922 w 272459"/>
                  <a:gd name="connsiteY16" fmla="*/ 58878 h 575220"/>
                  <a:gd name="connsiteX17" fmla="*/ 159791 w 272459"/>
                  <a:gd name="connsiteY17" fmla="*/ 134716 h 575220"/>
                  <a:gd name="connsiteX18" fmla="*/ 162447 w 272459"/>
                  <a:gd name="connsiteY18" fmla="*/ 140036 h 575220"/>
                  <a:gd name="connsiteX19" fmla="*/ 192650 w 272459"/>
                  <a:gd name="connsiteY19" fmla="*/ 239116 h 575220"/>
                  <a:gd name="connsiteX20" fmla="*/ 203972 w 272459"/>
                  <a:gd name="connsiteY20" fmla="*/ 335363 h 575220"/>
                  <a:gd name="connsiteX21" fmla="*/ 193582 w 272459"/>
                  <a:gd name="connsiteY21" fmla="*/ 428780 h 575220"/>
                  <a:gd name="connsiteX22" fmla="*/ 175468 w 272459"/>
                  <a:gd name="connsiteY22" fmla="*/ 489898 h 575220"/>
                  <a:gd name="connsiteX23" fmla="*/ 200208 w 272459"/>
                  <a:gd name="connsiteY23" fmla="*/ 489898 h 575220"/>
                  <a:gd name="connsiteX24" fmla="*/ 223554 w 272459"/>
                  <a:gd name="connsiteY24" fmla="*/ 512519 h 575220"/>
                  <a:gd name="connsiteX25" fmla="*/ 236327 w 272459"/>
                  <a:gd name="connsiteY25" fmla="*/ 540714 h 575220"/>
                  <a:gd name="connsiteX26" fmla="*/ 238416 w 272459"/>
                  <a:gd name="connsiteY26" fmla="*/ 548385 h 575220"/>
                  <a:gd name="connsiteX27" fmla="*/ 243909 w 272459"/>
                  <a:gd name="connsiteY27" fmla="*/ 575193 h 575220"/>
                  <a:gd name="connsiteX28" fmla="*/ 247614 w 272459"/>
                  <a:gd name="connsiteY28" fmla="*/ 557814 h 575220"/>
                  <a:gd name="connsiteX29" fmla="*/ 264256 w 272459"/>
                  <a:gd name="connsiteY29" fmla="*/ 545129 h 575220"/>
                  <a:gd name="connsiteX30" fmla="*/ 271703 w 272459"/>
                  <a:gd name="connsiteY30" fmla="*/ 540714 h 575220"/>
                  <a:gd name="connsiteX31" fmla="*/ 272491 w 272459"/>
                  <a:gd name="connsiteY31" fmla="*/ 540205 h 575220"/>
                  <a:gd name="connsiteX32" fmla="*/ 261061 w 272459"/>
                  <a:gd name="connsiteY32" fmla="*/ 498365 h 57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459" h="575220">
                    <a:moveTo>
                      <a:pt x="261061" y="498365"/>
                    </a:moveTo>
                    <a:cubicBezTo>
                      <a:pt x="258229" y="484916"/>
                      <a:pt x="245467" y="459014"/>
                      <a:pt x="249031" y="428300"/>
                    </a:cubicBezTo>
                    <a:cubicBezTo>
                      <a:pt x="252573" y="397584"/>
                      <a:pt x="232755" y="383203"/>
                      <a:pt x="231343" y="362482"/>
                    </a:cubicBezTo>
                    <a:cubicBezTo>
                      <a:pt x="229988" y="342724"/>
                      <a:pt x="218354" y="347139"/>
                      <a:pt x="212378" y="304082"/>
                    </a:cubicBezTo>
                    <a:cubicBezTo>
                      <a:pt x="212067" y="301960"/>
                      <a:pt x="211785" y="299724"/>
                      <a:pt x="211530" y="297372"/>
                    </a:cubicBezTo>
                    <a:cubicBezTo>
                      <a:pt x="205866" y="247125"/>
                      <a:pt x="201623" y="215278"/>
                      <a:pt x="191712" y="189093"/>
                    </a:cubicBezTo>
                    <a:cubicBezTo>
                      <a:pt x="189056" y="182101"/>
                      <a:pt x="185319" y="173834"/>
                      <a:pt x="180989" y="165088"/>
                    </a:cubicBezTo>
                    <a:cubicBezTo>
                      <a:pt x="180989" y="165088"/>
                      <a:pt x="181016" y="165088"/>
                      <a:pt x="180989" y="165058"/>
                    </a:cubicBezTo>
                    <a:cubicBezTo>
                      <a:pt x="175748" y="154415"/>
                      <a:pt x="169721" y="143064"/>
                      <a:pt x="163978" y="132477"/>
                    </a:cubicBezTo>
                    <a:cubicBezTo>
                      <a:pt x="156791" y="119286"/>
                      <a:pt x="150051" y="107255"/>
                      <a:pt x="145718" y="99216"/>
                    </a:cubicBezTo>
                    <a:cubicBezTo>
                      <a:pt x="135106" y="79401"/>
                      <a:pt x="105385" y="73655"/>
                      <a:pt x="95478" y="56357"/>
                    </a:cubicBezTo>
                    <a:cubicBezTo>
                      <a:pt x="85575" y="39060"/>
                      <a:pt x="64345" y="24906"/>
                      <a:pt x="57267" y="13583"/>
                    </a:cubicBezTo>
                    <a:cubicBezTo>
                      <a:pt x="56673" y="12648"/>
                      <a:pt x="55939" y="11742"/>
                      <a:pt x="55091" y="10837"/>
                    </a:cubicBezTo>
                    <a:lnTo>
                      <a:pt x="55058" y="10837"/>
                    </a:lnTo>
                    <a:cubicBezTo>
                      <a:pt x="45408" y="958"/>
                      <a:pt x="19538" y="-5468"/>
                      <a:pt x="32" y="6365"/>
                    </a:cubicBezTo>
                    <a:cubicBezTo>
                      <a:pt x="19647" y="7609"/>
                      <a:pt x="35077" y="8856"/>
                      <a:pt x="35077" y="8856"/>
                    </a:cubicBezTo>
                    <a:cubicBezTo>
                      <a:pt x="45462" y="16415"/>
                      <a:pt x="75665" y="39060"/>
                      <a:pt x="87922" y="58878"/>
                    </a:cubicBezTo>
                    <a:cubicBezTo>
                      <a:pt x="99724" y="77929"/>
                      <a:pt x="136829" y="90895"/>
                      <a:pt x="159791" y="134716"/>
                    </a:cubicBezTo>
                    <a:cubicBezTo>
                      <a:pt x="160691" y="136442"/>
                      <a:pt x="161601" y="138199"/>
                      <a:pt x="162447" y="140036"/>
                    </a:cubicBezTo>
                    <a:cubicBezTo>
                      <a:pt x="185089" y="188161"/>
                      <a:pt x="190753" y="221170"/>
                      <a:pt x="192650" y="239116"/>
                    </a:cubicBezTo>
                    <a:cubicBezTo>
                      <a:pt x="194544" y="257034"/>
                      <a:pt x="199246" y="305158"/>
                      <a:pt x="203972" y="335363"/>
                    </a:cubicBezTo>
                    <a:cubicBezTo>
                      <a:pt x="208698" y="365539"/>
                      <a:pt x="195482" y="399511"/>
                      <a:pt x="193582" y="428780"/>
                    </a:cubicBezTo>
                    <a:cubicBezTo>
                      <a:pt x="192371" y="447720"/>
                      <a:pt x="185235" y="472178"/>
                      <a:pt x="175468" y="489898"/>
                    </a:cubicBezTo>
                    <a:cubicBezTo>
                      <a:pt x="175468" y="489898"/>
                      <a:pt x="191712" y="484946"/>
                      <a:pt x="200208" y="489898"/>
                    </a:cubicBezTo>
                    <a:cubicBezTo>
                      <a:pt x="208698" y="494823"/>
                      <a:pt x="213652" y="504024"/>
                      <a:pt x="223554" y="512519"/>
                    </a:cubicBezTo>
                    <a:cubicBezTo>
                      <a:pt x="231595" y="519425"/>
                      <a:pt x="233573" y="529732"/>
                      <a:pt x="236327" y="540714"/>
                    </a:cubicBezTo>
                    <a:cubicBezTo>
                      <a:pt x="236947" y="543235"/>
                      <a:pt x="237627" y="545807"/>
                      <a:pt x="238416" y="548385"/>
                    </a:cubicBezTo>
                    <a:cubicBezTo>
                      <a:pt x="241443" y="558123"/>
                      <a:pt x="240877" y="568823"/>
                      <a:pt x="243909" y="575193"/>
                    </a:cubicBezTo>
                    <a:cubicBezTo>
                      <a:pt x="241782" y="567379"/>
                      <a:pt x="241272" y="561351"/>
                      <a:pt x="247614" y="557814"/>
                    </a:cubicBezTo>
                    <a:cubicBezTo>
                      <a:pt x="253982" y="554271"/>
                      <a:pt x="256844" y="550821"/>
                      <a:pt x="264256" y="545129"/>
                    </a:cubicBezTo>
                    <a:cubicBezTo>
                      <a:pt x="267882" y="542357"/>
                      <a:pt x="270402" y="540714"/>
                      <a:pt x="271703" y="540714"/>
                    </a:cubicBezTo>
                    <a:lnTo>
                      <a:pt x="272491" y="540205"/>
                    </a:lnTo>
                    <a:cubicBezTo>
                      <a:pt x="269863" y="534372"/>
                      <a:pt x="263806" y="511386"/>
                      <a:pt x="261061" y="498365"/>
                    </a:cubicBezTo>
                    <a:close/>
                  </a:path>
                </a:pathLst>
              </a:custGeom>
              <a:solidFill>
                <a:srgbClr val="FFEEBC"/>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3" name="Free-form: Shape 2351">
                <a:extLst>
                  <a:ext uri="{FF2B5EF4-FFF2-40B4-BE49-F238E27FC236}">
                    <a16:creationId xmlns:a16="http://schemas.microsoft.com/office/drawing/2014/main" id="{E3D6BE74-4A62-3B73-E7E8-B2A0B405E2A5}"/>
                  </a:ext>
                </a:extLst>
              </p:cNvPr>
              <p:cNvSpPr/>
              <p:nvPr/>
            </p:nvSpPr>
            <p:spPr>
              <a:xfrm>
                <a:off x="5661132" y="2533657"/>
                <a:ext cx="72009" cy="53019"/>
              </a:xfrm>
              <a:custGeom>
                <a:avLst/>
                <a:gdLst>
                  <a:gd name="connsiteX0" fmla="*/ 72031 w 72009"/>
                  <a:gd name="connsiteY0" fmla="*/ 52954 h 53019"/>
                  <a:gd name="connsiteX1" fmla="*/ 71998 w 72009"/>
                  <a:gd name="connsiteY1" fmla="*/ 52954 h 53019"/>
                  <a:gd name="connsiteX2" fmla="*/ 19576 w 72009"/>
                  <a:gd name="connsiteY2" fmla="*/ 30022 h 53019"/>
                  <a:gd name="connsiteX3" fmla="*/ 16804 w 72009"/>
                  <a:gd name="connsiteY3" fmla="*/ 26173 h 53019"/>
                  <a:gd name="connsiteX4" fmla="*/ 21 w 72009"/>
                  <a:gd name="connsiteY4" fmla="*/ 17877 h 53019"/>
                  <a:gd name="connsiteX5" fmla="*/ 21 w 72009"/>
                  <a:gd name="connsiteY5" fmla="*/ 17850 h 53019"/>
                  <a:gd name="connsiteX6" fmla="*/ 11173 w 72009"/>
                  <a:gd name="connsiteY6" fmla="*/ 2135 h 53019"/>
                  <a:gd name="connsiteX7" fmla="*/ 35912 w 72009"/>
                  <a:gd name="connsiteY7" fmla="*/ 2135 h 53019"/>
                  <a:gd name="connsiteX8" fmla="*/ 59259 w 72009"/>
                  <a:gd name="connsiteY8" fmla="*/ 24756 h 53019"/>
                  <a:gd name="connsiteX9" fmla="*/ 72031 w 72009"/>
                  <a:gd name="connsiteY9" fmla="*/ 52954 h 5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09" h="53019">
                    <a:moveTo>
                      <a:pt x="72031" y="52954"/>
                    </a:moveTo>
                    <a:lnTo>
                      <a:pt x="71998" y="52954"/>
                    </a:lnTo>
                    <a:cubicBezTo>
                      <a:pt x="71998" y="52954"/>
                      <a:pt x="35235" y="48680"/>
                      <a:pt x="19576" y="30022"/>
                    </a:cubicBezTo>
                    <a:cubicBezTo>
                      <a:pt x="18560" y="28805"/>
                      <a:pt x="17623" y="27531"/>
                      <a:pt x="16804" y="26173"/>
                    </a:cubicBezTo>
                    <a:cubicBezTo>
                      <a:pt x="16804" y="26173"/>
                      <a:pt x="3783" y="25067"/>
                      <a:pt x="21" y="17877"/>
                    </a:cubicBezTo>
                    <a:lnTo>
                      <a:pt x="21" y="17850"/>
                    </a:lnTo>
                    <a:cubicBezTo>
                      <a:pt x="3953" y="13830"/>
                      <a:pt x="7750" y="8420"/>
                      <a:pt x="11173" y="2135"/>
                    </a:cubicBezTo>
                    <a:cubicBezTo>
                      <a:pt x="11173" y="2135"/>
                      <a:pt x="27416" y="-2817"/>
                      <a:pt x="35912" y="2135"/>
                    </a:cubicBezTo>
                    <a:cubicBezTo>
                      <a:pt x="44403" y="7060"/>
                      <a:pt x="49357" y="16262"/>
                      <a:pt x="59259" y="24756"/>
                    </a:cubicBezTo>
                    <a:cubicBezTo>
                      <a:pt x="67299" y="31662"/>
                      <a:pt x="69278" y="41969"/>
                      <a:pt x="72031" y="52954"/>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4" name="Free-form: Shape 2352">
                <a:extLst>
                  <a:ext uri="{FF2B5EF4-FFF2-40B4-BE49-F238E27FC236}">
                    <a16:creationId xmlns:a16="http://schemas.microsoft.com/office/drawing/2014/main" id="{D610A6F4-E6FB-1E87-70EF-D7A171929036}"/>
                  </a:ext>
                </a:extLst>
              </p:cNvPr>
              <p:cNvSpPr/>
              <p:nvPr/>
            </p:nvSpPr>
            <p:spPr>
              <a:xfrm>
                <a:off x="5570355" y="2551599"/>
                <a:ext cx="110331" cy="42642"/>
              </a:xfrm>
              <a:custGeom>
                <a:avLst/>
                <a:gdLst>
                  <a:gd name="connsiteX0" fmla="*/ 107593 w 110331"/>
                  <a:gd name="connsiteY0" fmla="*/ 8229 h 42642"/>
                  <a:gd name="connsiteX1" fmla="*/ 110365 w 110331"/>
                  <a:gd name="connsiteY1" fmla="*/ 12077 h 42642"/>
                  <a:gd name="connsiteX2" fmla="*/ 53810 w 110331"/>
                  <a:gd name="connsiteY2" fmla="*/ 39425 h 42642"/>
                  <a:gd name="connsiteX3" fmla="*/ 33 w 110331"/>
                  <a:gd name="connsiteY3" fmla="*/ 41915 h 42642"/>
                  <a:gd name="connsiteX4" fmla="*/ 23979 w 110331"/>
                  <a:gd name="connsiteY4" fmla="*/ 12077 h 42642"/>
                  <a:gd name="connsiteX5" fmla="*/ 24122 w 110331"/>
                  <a:gd name="connsiteY5" fmla="*/ 12077 h 42642"/>
                  <a:gd name="connsiteX6" fmla="*/ 84241 w 110331"/>
                  <a:gd name="connsiteY6" fmla="*/ 5169 h 42642"/>
                  <a:gd name="connsiteX7" fmla="*/ 90810 w 110331"/>
                  <a:gd name="connsiteY7" fmla="*/ -68 h 42642"/>
                  <a:gd name="connsiteX8" fmla="*/ 107593 w 110331"/>
                  <a:gd name="connsiteY8" fmla="*/ 8229 h 4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31" h="42642">
                    <a:moveTo>
                      <a:pt x="107593" y="8229"/>
                    </a:moveTo>
                    <a:cubicBezTo>
                      <a:pt x="108414" y="9587"/>
                      <a:pt x="109349" y="10860"/>
                      <a:pt x="110365" y="12077"/>
                    </a:cubicBezTo>
                    <a:cubicBezTo>
                      <a:pt x="95449" y="16636"/>
                      <a:pt x="77162" y="30876"/>
                      <a:pt x="53810" y="39425"/>
                    </a:cubicBezTo>
                    <a:cubicBezTo>
                      <a:pt x="38843" y="44889"/>
                      <a:pt x="12767" y="41493"/>
                      <a:pt x="33" y="41915"/>
                    </a:cubicBezTo>
                    <a:cubicBezTo>
                      <a:pt x="7084" y="32318"/>
                      <a:pt x="14217" y="12107"/>
                      <a:pt x="23979" y="12077"/>
                    </a:cubicBezTo>
                    <a:cubicBezTo>
                      <a:pt x="24011" y="12077"/>
                      <a:pt x="24063" y="12077"/>
                      <a:pt x="24122" y="12077"/>
                    </a:cubicBezTo>
                    <a:cubicBezTo>
                      <a:pt x="50306" y="12701"/>
                      <a:pt x="72298" y="12077"/>
                      <a:pt x="84241" y="5169"/>
                    </a:cubicBezTo>
                    <a:cubicBezTo>
                      <a:pt x="86479" y="3898"/>
                      <a:pt x="88661" y="2114"/>
                      <a:pt x="90810" y="-68"/>
                    </a:cubicBezTo>
                    <a:cubicBezTo>
                      <a:pt x="94571" y="7123"/>
                      <a:pt x="107593" y="8229"/>
                      <a:pt x="107593" y="8229"/>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5" name="Free-form: Shape 2353">
                <a:extLst>
                  <a:ext uri="{FF2B5EF4-FFF2-40B4-BE49-F238E27FC236}">
                    <a16:creationId xmlns:a16="http://schemas.microsoft.com/office/drawing/2014/main" id="{4A53D0E9-B5B8-EC79-32F4-B8DDE2AA16DE}"/>
                  </a:ext>
                </a:extLst>
              </p:cNvPr>
              <p:cNvSpPr/>
              <p:nvPr/>
            </p:nvSpPr>
            <p:spPr>
              <a:xfrm>
                <a:off x="5305253" y="2568747"/>
                <a:ext cx="203853" cy="250533"/>
              </a:xfrm>
              <a:custGeom>
                <a:avLst/>
                <a:gdLst>
                  <a:gd name="connsiteX0" fmla="*/ 192999 w 203853"/>
                  <a:gd name="connsiteY0" fmla="*/ 29983 h 250533"/>
                  <a:gd name="connsiteX1" fmla="*/ 203923 w 203853"/>
                  <a:gd name="connsiteY1" fmla="*/ 42977 h 250533"/>
                  <a:gd name="connsiteX2" fmla="*/ 154078 w 203853"/>
                  <a:gd name="connsiteY2" fmla="*/ 83063 h 250533"/>
                  <a:gd name="connsiteX3" fmla="*/ 93930 w 203853"/>
                  <a:gd name="connsiteY3" fmla="*/ 121983 h 250533"/>
                  <a:gd name="connsiteX4" fmla="*/ 45811 w 203853"/>
                  <a:gd name="connsiteY4" fmla="*/ 187091 h 250533"/>
                  <a:gd name="connsiteX5" fmla="*/ 69 w 203853"/>
                  <a:gd name="connsiteY5" fmla="*/ 250445 h 250533"/>
                  <a:gd name="connsiteX6" fmla="*/ 11592 w 203853"/>
                  <a:gd name="connsiteY6" fmla="*/ 225787 h 250533"/>
                  <a:gd name="connsiteX7" fmla="*/ 40857 w 203853"/>
                  <a:gd name="connsiteY7" fmla="*/ 138034 h 250533"/>
                  <a:gd name="connsiteX8" fmla="*/ 86144 w 203853"/>
                  <a:gd name="connsiteY8" fmla="*/ 79518 h 250533"/>
                  <a:gd name="connsiteX9" fmla="*/ 158774 w 203853"/>
                  <a:gd name="connsiteY9" fmla="*/ 27628 h 250533"/>
                  <a:gd name="connsiteX10" fmla="*/ 201150 w 203853"/>
                  <a:gd name="connsiteY10" fmla="*/ -88 h 250533"/>
                  <a:gd name="connsiteX11" fmla="*/ 192999 w 203853"/>
                  <a:gd name="connsiteY11" fmla="*/ 29983 h 25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853" h="250533">
                    <a:moveTo>
                      <a:pt x="192999" y="29983"/>
                    </a:moveTo>
                    <a:cubicBezTo>
                      <a:pt x="195630" y="34908"/>
                      <a:pt x="199308" y="39494"/>
                      <a:pt x="203923" y="42977"/>
                    </a:cubicBezTo>
                    <a:cubicBezTo>
                      <a:pt x="185863" y="49658"/>
                      <a:pt x="166815" y="65370"/>
                      <a:pt x="154078" y="83063"/>
                    </a:cubicBezTo>
                    <a:cubicBezTo>
                      <a:pt x="141338" y="100753"/>
                      <a:pt x="112328" y="106415"/>
                      <a:pt x="93930" y="121983"/>
                    </a:cubicBezTo>
                    <a:cubicBezTo>
                      <a:pt x="75532" y="137554"/>
                      <a:pt x="57844" y="159492"/>
                      <a:pt x="45811" y="187091"/>
                    </a:cubicBezTo>
                    <a:cubicBezTo>
                      <a:pt x="34009" y="214184"/>
                      <a:pt x="19462" y="236517"/>
                      <a:pt x="69" y="250445"/>
                    </a:cubicBezTo>
                    <a:cubicBezTo>
                      <a:pt x="5562" y="246201"/>
                      <a:pt x="9126" y="238983"/>
                      <a:pt x="11592" y="225787"/>
                    </a:cubicBezTo>
                    <a:cubicBezTo>
                      <a:pt x="17251" y="195583"/>
                      <a:pt x="21982" y="160682"/>
                      <a:pt x="40857" y="138034"/>
                    </a:cubicBezTo>
                    <a:cubicBezTo>
                      <a:pt x="59711" y="115386"/>
                      <a:pt x="58773" y="97436"/>
                      <a:pt x="86144" y="79518"/>
                    </a:cubicBezTo>
                    <a:cubicBezTo>
                      <a:pt x="113488" y="61600"/>
                      <a:pt x="136130" y="49311"/>
                      <a:pt x="158774" y="27628"/>
                    </a:cubicBezTo>
                    <a:cubicBezTo>
                      <a:pt x="171625" y="15285"/>
                      <a:pt x="184476" y="5718"/>
                      <a:pt x="201150" y="-88"/>
                    </a:cubicBezTo>
                    <a:cubicBezTo>
                      <a:pt x="192744" y="3289"/>
                      <a:pt x="186625" y="17952"/>
                      <a:pt x="192999" y="29983"/>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6" name="Free-form: Shape 2354">
                <a:extLst>
                  <a:ext uri="{FF2B5EF4-FFF2-40B4-BE49-F238E27FC236}">
                    <a16:creationId xmlns:a16="http://schemas.microsoft.com/office/drawing/2014/main" id="{F2F88A27-8021-420A-BBBE-A33B34288373}"/>
                  </a:ext>
                </a:extLst>
              </p:cNvPr>
              <p:cNvSpPr/>
              <p:nvPr/>
            </p:nvSpPr>
            <p:spPr>
              <a:xfrm>
                <a:off x="5551905" y="2056799"/>
                <a:ext cx="250917" cy="154221"/>
              </a:xfrm>
              <a:custGeom>
                <a:avLst/>
                <a:gdLst>
                  <a:gd name="connsiteX0" fmla="*/ 250942 w 250917"/>
                  <a:gd name="connsiteY0" fmla="*/ 36974 h 154221"/>
                  <a:gd name="connsiteX1" fmla="*/ 217317 w 250917"/>
                  <a:gd name="connsiteY1" fmla="*/ 45523 h 154221"/>
                  <a:gd name="connsiteX2" fmla="*/ 158586 w 250917"/>
                  <a:gd name="connsiteY2" fmla="*/ 82012 h 154221"/>
                  <a:gd name="connsiteX3" fmla="*/ 125922 w 250917"/>
                  <a:gd name="connsiteY3" fmla="*/ 154226 h 154221"/>
                  <a:gd name="connsiteX4" fmla="*/ 108912 w 250917"/>
                  <a:gd name="connsiteY4" fmla="*/ 121645 h 154221"/>
                  <a:gd name="connsiteX5" fmla="*/ 90652 w 250917"/>
                  <a:gd name="connsiteY5" fmla="*/ 88384 h 154221"/>
                  <a:gd name="connsiteX6" fmla="*/ 40411 w 250917"/>
                  <a:gd name="connsiteY6" fmla="*/ 45525 h 154221"/>
                  <a:gd name="connsiteX7" fmla="*/ 2201 w 250917"/>
                  <a:gd name="connsiteY7" fmla="*/ 2751 h 154221"/>
                  <a:gd name="connsiteX8" fmla="*/ 24 w 250917"/>
                  <a:gd name="connsiteY8" fmla="*/ 5 h 154221"/>
                  <a:gd name="connsiteX9" fmla="*/ 54563 w 250917"/>
                  <a:gd name="connsiteY9" fmla="*/ 10537 h 154221"/>
                  <a:gd name="connsiteX10" fmla="*/ 114711 w 250917"/>
                  <a:gd name="connsiteY10" fmla="*/ 19736 h 154221"/>
                  <a:gd name="connsiteX11" fmla="*/ 159998 w 250917"/>
                  <a:gd name="connsiteY11" fmla="*/ 26813 h 154221"/>
                  <a:gd name="connsiteX12" fmla="*/ 209190 w 250917"/>
                  <a:gd name="connsiteY12" fmla="*/ 26813 h 154221"/>
                  <a:gd name="connsiteX13" fmla="*/ 250942 w 250917"/>
                  <a:gd name="connsiteY13" fmla="*/ 36974 h 1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917" h="154221">
                    <a:moveTo>
                      <a:pt x="250942" y="36974"/>
                    </a:moveTo>
                    <a:cubicBezTo>
                      <a:pt x="240357" y="39834"/>
                      <a:pt x="239254" y="40826"/>
                      <a:pt x="217317" y="45523"/>
                    </a:cubicBezTo>
                    <a:cubicBezTo>
                      <a:pt x="189011" y="51580"/>
                      <a:pt x="169941" y="68593"/>
                      <a:pt x="158586" y="82012"/>
                    </a:cubicBezTo>
                    <a:cubicBezTo>
                      <a:pt x="143020" y="100412"/>
                      <a:pt x="130792" y="122466"/>
                      <a:pt x="125922" y="154226"/>
                    </a:cubicBezTo>
                    <a:cubicBezTo>
                      <a:pt x="120681" y="143583"/>
                      <a:pt x="114654" y="132232"/>
                      <a:pt x="108912" y="121645"/>
                    </a:cubicBezTo>
                    <a:cubicBezTo>
                      <a:pt x="101725" y="108454"/>
                      <a:pt x="94985" y="96423"/>
                      <a:pt x="90652" y="88384"/>
                    </a:cubicBezTo>
                    <a:cubicBezTo>
                      <a:pt x="80040" y="68569"/>
                      <a:pt x="50319" y="62823"/>
                      <a:pt x="40411" y="45525"/>
                    </a:cubicBezTo>
                    <a:cubicBezTo>
                      <a:pt x="30509" y="28228"/>
                      <a:pt x="9279" y="14074"/>
                      <a:pt x="2201" y="2751"/>
                    </a:cubicBezTo>
                    <a:cubicBezTo>
                      <a:pt x="1607" y="1816"/>
                      <a:pt x="873" y="910"/>
                      <a:pt x="24" y="5"/>
                    </a:cubicBezTo>
                    <a:cubicBezTo>
                      <a:pt x="13553" y="4165"/>
                      <a:pt x="37582" y="2043"/>
                      <a:pt x="54563" y="10537"/>
                    </a:cubicBezTo>
                    <a:cubicBezTo>
                      <a:pt x="71549" y="19029"/>
                      <a:pt x="100560" y="19736"/>
                      <a:pt x="114711" y="19736"/>
                    </a:cubicBezTo>
                    <a:cubicBezTo>
                      <a:pt x="128863" y="19736"/>
                      <a:pt x="150797" y="21151"/>
                      <a:pt x="159998" y="26813"/>
                    </a:cubicBezTo>
                    <a:cubicBezTo>
                      <a:pt x="169198" y="32475"/>
                      <a:pt x="191163" y="24691"/>
                      <a:pt x="209190" y="26813"/>
                    </a:cubicBezTo>
                    <a:cubicBezTo>
                      <a:pt x="227225" y="28935"/>
                      <a:pt x="231580" y="33012"/>
                      <a:pt x="250942" y="36974"/>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7" name="Free-form: Shape 2355">
                <a:extLst>
                  <a:ext uri="{FF2B5EF4-FFF2-40B4-BE49-F238E27FC236}">
                    <a16:creationId xmlns:a16="http://schemas.microsoft.com/office/drawing/2014/main" id="{26112D29-74EA-BD66-3D70-49A1EC491E57}"/>
                  </a:ext>
                </a:extLst>
              </p:cNvPr>
              <p:cNvSpPr/>
              <p:nvPr/>
            </p:nvSpPr>
            <p:spPr>
              <a:xfrm>
                <a:off x="5688944" y="2088651"/>
                <a:ext cx="601869" cy="502434"/>
              </a:xfrm>
              <a:custGeom>
                <a:avLst/>
                <a:gdLst>
                  <a:gd name="connsiteX0" fmla="*/ 88264 w 601869"/>
                  <a:gd name="connsiteY0" fmla="*/ 502381 h 502434"/>
                  <a:gd name="connsiteX1" fmla="*/ 88376 w 601869"/>
                  <a:gd name="connsiteY1" fmla="*/ 495985 h 502434"/>
                  <a:gd name="connsiteX2" fmla="*/ 74566 w 601869"/>
                  <a:gd name="connsiteY2" fmla="*/ 461306 h 502434"/>
                  <a:gd name="connsiteX3" fmla="*/ 66070 w 601869"/>
                  <a:gd name="connsiteY3" fmla="*/ 399735 h 502434"/>
                  <a:gd name="connsiteX4" fmla="*/ 47672 w 601869"/>
                  <a:gd name="connsiteY4" fmla="*/ 317642 h 502434"/>
                  <a:gd name="connsiteX5" fmla="*/ 23927 w 601869"/>
                  <a:gd name="connsiteY5" fmla="*/ 260827 h 502434"/>
                  <a:gd name="connsiteX6" fmla="*/ 22905 w 601869"/>
                  <a:gd name="connsiteY6" fmla="*/ 251116 h 502434"/>
                  <a:gd name="connsiteX7" fmla="*/ 8751 w 601869"/>
                  <a:gd name="connsiteY7" fmla="*/ 156281 h 502434"/>
                  <a:gd name="connsiteX8" fmla="*/ 4507 w 601869"/>
                  <a:gd name="connsiteY8" fmla="*/ 104620 h 502434"/>
                  <a:gd name="connsiteX9" fmla="*/ 50503 w 601869"/>
                  <a:gd name="connsiteY9" fmla="*/ 35265 h 502434"/>
                  <a:gd name="connsiteX10" fmla="*/ 108530 w 601869"/>
                  <a:gd name="connsiteY10" fmla="*/ 16864 h 502434"/>
                  <a:gd name="connsiteX11" fmla="*/ 160892 w 601869"/>
                  <a:gd name="connsiteY11" fmla="*/ 8373 h 502434"/>
                  <a:gd name="connsiteX12" fmla="*/ 206889 w 601869"/>
                  <a:gd name="connsiteY12" fmla="*/ 8373 h 502434"/>
                  <a:gd name="connsiteX13" fmla="*/ 284018 w 601869"/>
                  <a:gd name="connsiteY13" fmla="*/ 7833 h 502434"/>
                  <a:gd name="connsiteX14" fmla="*/ 407851 w 601869"/>
                  <a:gd name="connsiteY14" fmla="*/ 472 h 502434"/>
                  <a:gd name="connsiteX15" fmla="*/ 557155 w 601869"/>
                  <a:gd name="connsiteY15" fmla="*/ 9758 h 502434"/>
                  <a:gd name="connsiteX16" fmla="*/ 601737 w 601869"/>
                  <a:gd name="connsiteY16" fmla="*/ 37384 h 502434"/>
                  <a:gd name="connsiteX17" fmla="*/ 572727 w 601869"/>
                  <a:gd name="connsiteY17" fmla="*/ 82679 h 502434"/>
                  <a:gd name="connsiteX18" fmla="*/ 500546 w 601869"/>
                  <a:gd name="connsiteY18" fmla="*/ 159818 h 502434"/>
                  <a:gd name="connsiteX19" fmla="*/ 450306 w 601869"/>
                  <a:gd name="connsiteY19" fmla="*/ 246866 h 502434"/>
                  <a:gd name="connsiteX20" fmla="*/ 406434 w 601869"/>
                  <a:gd name="connsiteY20" fmla="*/ 303483 h 502434"/>
                  <a:gd name="connsiteX21" fmla="*/ 373179 w 601869"/>
                  <a:gd name="connsiteY21" fmla="*/ 354437 h 502434"/>
                  <a:gd name="connsiteX22" fmla="*/ 317275 w 601869"/>
                  <a:gd name="connsiteY22" fmla="*/ 406102 h 502434"/>
                  <a:gd name="connsiteX23" fmla="*/ 211840 w 601869"/>
                  <a:gd name="connsiteY23" fmla="*/ 475058 h 502434"/>
                  <a:gd name="connsiteX24" fmla="*/ 88376 w 601869"/>
                  <a:gd name="connsiteY24" fmla="*/ 502406 h 502434"/>
                  <a:gd name="connsiteX25" fmla="*/ 88264 w 601869"/>
                  <a:gd name="connsiteY25" fmla="*/ 502381 h 50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1869" h="502434">
                    <a:moveTo>
                      <a:pt x="88264" y="502381"/>
                    </a:moveTo>
                    <a:cubicBezTo>
                      <a:pt x="88487" y="500373"/>
                      <a:pt x="88487" y="498305"/>
                      <a:pt x="88376" y="495985"/>
                    </a:cubicBezTo>
                    <a:cubicBezTo>
                      <a:pt x="88010" y="488201"/>
                      <a:pt x="73148" y="480417"/>
                      <a:pt x="74566" y="461306"/>
                    </a:cubicBezTo>
                    <a:cubicBezTo>
                      <a:pt x="75977" y="442198"/>
                      <a:pt x="66070" y="425215"/>
                      <a:pt x="66070" y="399735"/>
                    </a:cubicBezTo>
                    <a:cubicBezTo>
                      <a:pt x="66070" y="374255"/>
                      <a:pt x="58994" y="340997"/>
                      <a:pt x="47672" y="317642"/>
                    </a:cubicBezTo>
                    <a:cubicBezTo>
                      <a:pt x="37599" y="296834"/>
                      <a:pt x="27490" y="285570"/>
                      <a:pt x="23927" y="260827"/>
                    </a:cubicBezTo>
                    <a:cubicBezTo>
                      <a:pt x="23471" y="257827"/>
                      <a:pt x="23133" y="254599"/>
                      <a:pt x="22905" y="251116"/>
                    </a:cubicBezTo>
                    <a:cubicBezTo>
                      <a:pt x="20783" y="219270"/>
                      <a:pt x="20783" y="183176"/>
                      <a:pt x="8751" y="156281"/>
                    </a:cubicBezTo>
                    <a:cubicBezTo>
                      <a:pt x="-3276" y="129389"/>
                      <a:pt x="-1152" y="124435"/>
                      <a:pt x="4507" y="104620"/>
                    </a:cubicBezTo>
                    <a:cubicBezTo>
                      <a:pt x="10171" y="84804"/>
                      <a:pt x="29273" y="47296"/>
                      <a:pt x="50503" y="35265"/>
                    </a:cubicBezTo>
                    <a:cubicBezTo>
                      <a:pt x="71734" y="23236"/>
                      <a:pt x="90836" y="20404"/>
                      <a:pt x="108530" y="16864"/>
                    </a:cubicBezTo>
                    <a:cubicBezTo>
                      <a:pt x="126218" y="13327"/>
                      <a:pt x="140372" y="2003"/>
                      <a:pt x="160892" y="8373"/>
                    </a:cubicBezTo>
                    <a:cubicBezTo>
                      <a:pt x="170795" y="11202"/>
                      <a:pt x="189193" y="6248"/>
                      <a:pt x="206889" y="8373"/>
                    </a:cubicBezTo>
                    <a:cubicBezTo>
                      <a:pt x="224577" y="10495"/>
                      <a:pt x="256419" y="10099"/>
                      <a:pt x="284018" y="7833"/>
                    </a:cubicBezTo>
                    <a:cubicBezTo>
                      <a:pt x="311616" y="5540"/>
                      <a:pt x="376713" y="2513"/>
                      <a:pt x="407851" y="472"/>
                    </a:cubicBezTo>
                    <a:cubicBezTo>
                      <a:pt x="438983" y="-1536"/>
                      <a:pt x="523898" y="2681"/>
                      <a:pt x="557155" y="9758"/>
                    </a:cubicBezTo>
                    <a:cubicBezTo>
                      <a:pt x="590415" y="16861"/>
                      <a:pt x="603152" y="17569"/>
                      <a:pt x="601737" y="37384"/>
                    </a:cubicBezTo>
                    <a:cubicBezTo>
                      <a:pt x="600325" y="57202"/>
                      <a:pt x="589707" y="71356"/>
                      <a:pt x="572727" y="82679"/>
                    </a:cubicBezTo>
                    <a:cubicBezTo>
                      <a:pt x="555740" y="94003"/>
                      <a:pt x="514700" y="130801"/>
                      <a:pt x="500546" y="159818"/>
                    </a:cubicBezTo>
                    <a:cubicBezTo>
                      <a:pt x="486392" y="188835"/>
                      <a:pt x="465167" y="227051"/>
                      <a:pt x="450306" y="246866"/>
                    </a:cubicBezTo>
                    <a:cubicBezTo>
                      <a:pt x="435449" y="266684"/>
                      <a:pt x="410677" y="291452"/>
                      <a:pt x="406434" y="303483"/>
                    </a:cubicBezTo>
                    <a:cubicBezTo>
                      <a:pt x="402190" y="315514"/>
                      <a:pt x="388745" y="343116"/>
                      <a:pt x="373179" y="354437"/>
                    </a:cubicBezTo>
                    <a:cubicBezTo>
                      <a:pt x="357613" y="365758"/>
                      <a:pt x="331429" y="394775"/>
                      <a:pt x="317275" y="406102"/>
                    </a:cubicBezTo>
                    <a:cubicBezTo>
                      <a:pt x="303126" y="417426"/>
                      <a:pt x="240856" y="468293"/>
                      <a:pt x="211840" y="475058"/>
                    </a:cubicBezTo>
                    <a:cubicBezTo>
                      <a:pt x="182830" y="481823"/>
                      <a:pt x="116345" y="499603"/>
                      <a:pt x="88376" y="502406"/>
                    </a:cubicBezTo>
                    <a:lnTo>
                      <a:pt x="88264" y="502381"/>
                    </a:ln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8" name="Free-form: Shape 2356">
                <a:extLst>
                  <a:ext uri="{FF2B5EF4-FFF2-40B4-BE49-F238E27FC236}">
                    <a16:creationId xmlns:a16="http://schemas.microsoft.com/office/drawing/2014/main" id="{36607F54-AEFD-FD88-CC2B-70181973AE1F}"/>
                  </a:ext>
                </a:extLst>
              </p:cNvPr>
              <p:cNvSpPr/>
              <p:nvPr/>
            </p:nvSpPr>
            <p:spPr>
              <a:xfrm>
                <a:off x="5071315" y="2049465"/>
                <a:ext cx="630483" cy="777438"/>
              </a:xfrm>
              <a:custGeom>
                <a:avLst/>
                <a:gdLst>
                  <a:gd name="connsiteX0" fmla="*/ 629542 w 630483"/>
                  <a:gd name="connsiteY0" fmla="*/ 331815 h 777438"/>
                  <a:gd name="connsiteX1" fmla="*/ 619152 w 630483"/>
                  <a:gd name="connsiteY1" fmla="*/ 425232 h 777438"/>
                  <a:gd name="connsiteX2" fmla="*/ 601038 w 630483"/>
                  <a:gd name="connsiteY2" fmla="*/ 486350 h 777438"/>
                  <a:gd name="connsiteX3" fmla="*/ 589886 w 630483"/>
                  <a:gd name="connsiteY3" fmla="*/ 502065 h 777438"/>
                  <a:gd name="connsiteX4" fmla="*/ 589886 w 630483"/>
                  <a:gd name="connsiteY4" fmla="*/ 502092 h 777438"/>
                  <a:gd name="connsiteX5" fmla="*/ 583317 w 630483"/>
                  <a:gd name="connsiteY5" fmla="*/ 507328 h 777438"/>
                  <a:gd name="connsiteX6" fmla="*/ 523199 w 630483"/>
                  <a:gd name="connsiteY6" fmla="*/ 514237 h 777438"/>
                  <a:gd name="connsiteX7" fmla="*/ 523055 w 630483"/>
                  <a:gd name="connsiteY7" fmla="*/ 514237 h 777438"/>
                  <a:gd name="connsiteX8" fmla="*/ 481422 w 630483"/>
                  <a:gd name="connsiteY8" fmla="*/ 512993 h 777438"/>
                  <a:gd name="connsiteX9" fmla="*/ 435086 w 630483"/>
                  <a:gd name="connsiteY9" fmla="*/ 519248 h 777438"/>
                  <a:gd name="connsiteX10" fmla="*/ 392710 w 630483"/>
                  <a:gd name="connsiteY10" fmla="*/ 546964 h 777438"/>
                  <a:gd name="connsiteX11" fmla="*/ 320080 w 630483"/>
                  <a:gd name="connsiteY11" fmla="*/ 598854 h 777438"/>
                  <a:gd name="connsiteX12" fmla="*/ 274793 w 630483"/>
                  <a:gd name="connsiteY12" fmla="*/ 657370 h 777438"/>
                  <a:gd name="connsiteX13" fmla="*/ 245528 w 630483"/>
                  <a:gd name="connsiteY13" fmla="*/ 745123 h 777438"/>
                  <a:gd name="connsiteX14" fmla="*/ 234005 w 630483"/>
                  <a:gd name="connsiteY14" fmla="*/ 769781 h 777438"/>
                  <a:gd name="connsiteX15" fmla="*/ 232932 w 630483"/>
                  <a:gd name="connsiteY15" fmla="*/ 770546 h 777438"/>
                  <a:gd name="connsiteX16" fmla="*/ 201201 w 630483"/>
                  <a:gd name="connsiteY16" fmla="*/ 777197 h 777438"/>
                  <a:gd name="connsiteX17" fmla="*/ 132307 w 630483"/>
                  <a:gd name="connsiteY17" fmla="*/ 725307 h 777438"/>
                  <a:gd name="connsiteX18" fmla="*/ 67211 w 630483"/>
                  <a:gd name="connsiteY18" fmla="*/ 606413 h 777438"/>
                  <a:gd name="connsiteX19" fmla="*/ 239 w 630483"/>
                  <a:gd name="connsiteY19" fmla="*/ 360130 h 777438"/>
                  <a:gd name="connsiteX20" fmla="*/ 51189 w 630483"/>
                  <a:gd name="connsiteY20" fmla="*/ 126105 h 777438"/>
                  <a:gd name="connsiteX21" fmla="*/ 239870 w 630483"/>
                  <a:gd name="connsiteY21" fmla="*/ 11932 h 777438"/>
                  <a:gd name="connsiteX22" fmla="*/ 380461 w 630483"/>
                  <a:gd name="connsiteY22" fmla="*/ 608 h 777438"/>
                  <a:gd name="connsiteX23" fmla="*/ 425577 w 630483"/>
                  <a:gd name="connsiteY23" fmla="*/ 2817 h 777438"/>
                  <a:gd name="connsiteX24" fmla="*/ 425604 w 630483"/>
                  <a:gd name="connsiteY24" fmla="*/ 2817 h 777438"/>
                  <a:gd name="connsiteX25" fmla="*/ 460650 w 630483"/>
                  <a:gd name="connsiteY25" fmla="*/ 5308 h 777438"/>
                  <a:gd name="connsiteX26" fmla="*/ 513495 w 630483"/>
                  <a:gd name="connsiteY26" fmla="*/ 55330 h 777438"/>
                  <a:gd name="connsiteX27" fmla="*/ 585363 w 630483"/>
                  <a:gd name="connsiteY27" fmla="*/ 131168 h 777438"/>
                  <a:gd name="connsiteX28" fmla="*/ 588019 w 630483"/>
                  <a:gd name="connsiteY28" fmla="*/ 136488 h 777438"/>
                  <a:gd name="connsiteX29" fmla="*/ 618222 w 630483"/>
                  <a:gd name="connsiteY29" fmla="*/ 235568 h 777438"/>
                  <a:gd name="connsiteX30" fmla="*/ 629542 w 630483"/>
                  <a:gd name="connsiteY30" fmla="*/ 331815 h 77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0483" h="777438">
                    <a:moveTo>
                      <a:pt x="629542" y="331815"/>
                    </a:moveTo>
                    <a:cubicBezTo>
                      <a:pt x="634268" y="361992"/>
                      <a:pt x="621051" y="395963"/>
                      <a:pt x="619152" y="425232"/>
                    </a:cubicBezTo>
                    <a:cubicBezTo>
                      <a:pt x="617940" y="444172"/>
                      <a:pt x="610805" y="468630"/>
                      <a:pt x="601038" y="486350"/>
                    </a:cubicBezTo>
                    <a:cubicBezTo>
                      <a:pt x="597613" y="492635"/>
                      <a:pt x="593819" y="498043"/>
                      <a:pt x="589886" y="502065"/>
                    </a:cubicBezTo>
                    <a:lnTo>
                      <a:pt x="589886" y="502092"/>
                    </a:lnTo>
                    <a:cubicBezTo>
                      <a:pt x="587737" y="504274"/>
                      <a:pt x="585556" y="506057"/>
                      <a:pt x="583317" y="507328"/>
                    </a:cubicBezTo>
                    <a:cubicBezTo>
                      <a:pt x="571377" y="514237"/>
                      <a:pt x="549386" y="514860"/>
                      <a:pt x="523199" y="514237"/>
                    </a:cubicBezTo>
                    <a:cubicBezTo>
                      <a:pt x="523142" y="514237"/>
                      <a:pt x="523088" y="514237"/>
                      <a:pt x="523055" y="514237"/>
                    </a:cubicBezTo>
                    <a:cubicBezTo>
                      <a:pt x="509950" y="513928"/>
                      <a:pt x="495855" y="513302"/>
                      <a:pt x="481422" y="512993"/>
                    </a:cubicBezTo>
                    <a:cubicBezTo>
                      <a:pt x="462652" y="512570"/>
                      <a:pt x="447769" y="514803"/>
                      <a:pt x="435086" y="519248"/>
                    </a:cubicBezTo>
                    <a:cubicBezTo>
                      <a:pt x="418415" y="525054"/>
                      <a:pt x="405561" y="534621"/>
                      <a:pt x="392710" y="546964"/>
                    </a:cubicBezTo>
                    <a:cubicBezTo>
                      <a:pt x="370068" y="568647"/>
                      <a:pt x="347424" y="580933"/>
                      <a:pt x="320080" y="598854"/>
                    </a:cubicBezTo>
                    <a:cubicBezTo>
                      <a:pt x="292709" y="616772"/>
                      <a:pt x="293647" y="634720"/>
                      <a:pt x="274793" y="657370"/>
                    </a:cubicBezTo>
                    <a:cubicBezTo>
                      <a:pt x="255918" y="680015"/>
                      <a:pt x="251186" y="714919"/>
                      <a:pt x="245528" y="745123"/>
                    </a:cubicBezTo>
                    <a:cubicBezTo>
                      <a:pt x="243062" y="758317"/>
                      <a:pt x="239498" y="765534"/>
                      <a:pt x="234005" y="769781"/>
                    </a:cubicBezTo>
                    <a:cubicBezTo>
                      <a:pt x="233672" y="770039"/>
                      <a:pt x="233295" y="770291"/>
                      <a:pt x="232932" y="770546"/>
                    </a:cubicBezTo>
                    <a:cubicBezTo>
                      <a:pt x="225886" y="775243"/>
                      <a:pt x="215835" y="775671"/>
                      <a:pt x="201201" y="777197"/>
                    </a:cubicBezTo>
                    <a:cubicBezTo>
                      <a:pt x="173830" y="780029"/>
                      <a:pt x="152125" y="751720"/>
                      <a:pt x="132307" y="725307"/>
                    </a:cubicBezTo>
                    <a:cubicBezTo>
                      <a:pt x="112495" y="698868"/>
                      <a:pt x="86088" y="653573"/>
                      <a:pt x="67211" y="606413"/>
                    </a:cubicBezTo>
                    <a:cubicBezTo>
                      <a:pt x="48357" y="559223"/>
                      <a:pt x="2109" y="427108"/>
                      <a:pt x="239" y="360130"/>
                    </a:cubicBezTo>
                    <a:cubicBezTo>
                      <a:pt x="-1656" y="293124"/>
                      <a:pt x="12496" y="206301"/>
                      <a:pt x="51189" y="126105"/>
                    </a:cubicBezTo>
                    <a:cubicBezTo>
                      <a:pt x="89858" y="45901"/>
                      <a:pt x="182331" y="26085"/>
                      <a:pt x="239870" y="11932"/>
                    </a:cubicBezTo>
                    <a:cubicBezTo>
                      <a:pt x="297441" y="-2222"/>
                      <a:pt x="346497" y="-354"/>
                      <a:pt x="380461" y="608"/>
                    </a:cubicBezTo>
                    <a:cubicBezTo>
                      <a:pt x="394783" y="1004"/>
                      <a:pt x="411287" y="1909"/>
                      <a:pt x="425577" y="2817"/>
                    </a:cubicBezTo>
                    <a:lnTo>
                      <a:pt x="425604" y="2817"/>
                    </a:lnTo>
                    <a:cubicBezTo>
                      <a:pt x="445219" y="4061"/>
                      <a:pt x="460650" y="5308"/>
                      <a:pt x="460650" y="5308"/>
                    </a:cubicBezTo>
                    <a:cubicBezTo>
                      <a:pt x="471034" y="12867"/>
                      <a:pt x="501237" y="35512"/>
                      <a:pt x="513495" y="55330"/>
                    </a:cubicBezTo>
                    <a:cubicBezTo>
                      <a:pt x="525297" y="74381"/>
                      <a:pt x="562402" y="87347"/>
                      <a:pt x="585363" y="131168"/>
                    </a:cubicBezTo>
                    <a:cubicBezTo>
                      <a:pt x="586263" y="132894"/>
                      <a:pt x="587174" y="134651"/>
                      <a:pt x="588019" y="136488"/>
                    </a:cubicBezTo>
                    <a:cubicBezTo>
                      <a:pt x="610661" y="184613"/>
                      <a:pt x="616325" y="217622"/>
                      <a:pt x="618222" y="235568"/>
                    </a:cubicBezTo>
                    <a:cubicBezTo>
                      <a:pt x="620116" y="253486"/>
                      <a:pt x="624815" y="301611"/>
                      <a:pt x="629542" y="331815"/>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69" name="Free-form: Shape 2357">
                <a:extLst>
                  <a:ext uri="{FF2B5EF4-FFF2-40B4-BE49-F238E27FC236}">
                    <a16:creationId xmlns:a16="http://schemas.microsoft.com/office/drawing/2014/main" id="{43BD8096-1A9E-F4AE-2794-0B9E92CF4684}"/>
                  </a:ext>
                </a:extLst>
              </p:cNvPr>
              <p:cNvSpPr/>
              <p:nvPr/>
            </p:nvSpPr>
            <p:spPr>
              <a:xfrm>
                <a:off x="5684700" y="2335143"/>
                <a:ext cx="76879" cy="269939"/>
              </a:xfrm>
              <a:custGeom>
                <a:avLst/>
                <a:gdLst>
                  <a:gd name="connsiteX0" fmla="*/ 52130 w 76879"/>
                  <a:gd name="connsiteY0" fmla="*/ 142698 h 269939"/>
                  <a:gd name="connsiteX1" fmla="*/ 45038 w 76879"/>
                  <a:gd name="connsiteY1" fmla="*/ 137128 h 269939"/>
                  <a:gd name="connsiteX2" fmla="*/ 37390 w 76879"/>
                  <a:gd name="connsiteY2" fmla="*/ 130588 h 269939"/>
                  <a:gd name="connsiteX3" fmla="*/ 35412 w 76879"/>
                  <a:gd name="connsiteY3" fmla="*/ 123023 h 269939"/>
                  <a:gd name="connsiteX4" fmla="*/ 27786 w 76879"/>
                  <a:gd name="connsiteY4" fmla="*/ 87759 h 269939"/>
                  <a:gd name="connsiteX5" fmla="*/ 24288 w 76879"/>
                  <a:gd name="connsiteY5" fmla="*/ 74093 h 269939"/>
                  <a:gd name="connsiteX6" fmla="*/ 16074 w 76879"/>
                  <a:gd name="connsiteY6" fmla="*/ 45919 h 269939"/>
                  <a:gd name="connsiteX7" fmla="*/ 16106 w 76879"/>
                  <a:gd name="connsiteY7" fmla="*/ 46131 h 269939"/>
                  <a:gd name="connsiteX8" fmla="*/ 16900 w 76879"/>
                  <a:gd name="connsiteY8" fmla="*/ 53980 h 269939"/>
                  <a:gd name="connsiteX9" fmla="*/ 22220 w 76879"/>
                  <a:gd name="connsiteY9" fmla="*/ 74568 h 269939"/>
                  <a:gd name="connsiteX10" fmla="*/ 25786 w 76879"/>
                  <a:gd name="connsiteY10" fmla="*/ 88464 h 269939"/>
                  <a:gd name="connsiteX11" fmla="*/ 33293 w 76879"/>
                  <a:gd name="connsiteY11" fmla="*/ 123029 h 269939"/>
                  <a:gd name="connsiteX12" fmla="*/ 35415 w 76879"/>
                  <a:gd name="connsiteY12" fmla="*/ 131347 h 269939"/>
                  <a:gd name="connsiteX13" fmla="*/ 35436 w 76879"/>
                  <a:gd name="connsiteY13" fmla="*/ 131436 h 269939"/>
                  <a:gd name="connsiteX14" fmla="*/ 35499 w 76879"/>
                  <a:gd name="connsiteY14" fmla="*/ 131542 h 269939"/>
                  <a:gd name="connsiteX15" fmla="*/ 44333 w 76879"/>
                  <a:gd name="connsiteY15" fmla="*/ 146779 h 269939"/>
                  <a:gd name="connsiteX16" fmla="*/ 48626 w 76879"/>
                  <a:gd name="connsiteY16" fmla="*/ 157908 h 269939"/>
                  <a:gd name="connsiteX17" fmla="*/ 34314 w 76879"/>
                  <a:gd name="connsiteY17" fmla="*/ 135708 h 269939"/>
                  <a:gd name="connsiteX18" fmla="*/ 19193 w 76879"/>
                  <a:gd name="connsiteY18" fmla="*/ 101124 h 269939"/>
                  <a:gd name="connsiteX19" fmla="*/ 18336 w 76879"/>
                  <a:gd name="connsiteY19" fmla="*/ 99031 h 269939"/>
                  <a:gd name="connsiteX20" fmla="*/ 14076 w 76879"/>
                  <a:gd name="connsiteY20" fmla="*/ 89361 h 269939"/>
                  <a:gd name="connsiteX21" fmla="*/ 13420 w 76879"/>
                  <a:gd name="connsiteY21" fmla="*/ 93041 h 269939"/>
                  <a:gd name="connsiteX22" fmla="*/ 16374 w 76879"/>
                  <a:gd name="connsiteY22" fmla="*/ 99836 h 269939"/>
                  <a:gd name="connsiteX23" fmla="*/ 17225 w 76879"/>
                  <a:gd name="connsiteY23" fmla="*/ 101929 h 269939"/>
                  <a:gd name="connsiteX24" fmla="*/ 32474 w 76879"/>
                  <a:gd name="connsiteY24" fmla="*/ 136762 h 269939"/>
                  <a:gd name="connsiteX25" fmla="*/ 53577 w 76879"/>
                  <a:gd name="connsiteY25" fmla="*/ 169148 h 269939"/>
                  <a:gd name="connsiteX26" fmla="*/ 56569 w 76879"/>
                  <a:gd name="connsiteY26" fmla="*/ 173625 h 269939"/>
                  <a:gd name="connsiteX27" fmla="*/ 61138 w 76879"/>
                  <a:gd name="connsiteY27" fmla="*/ 180369 h 269939"/>
                  <a:gd name="connsiteX28" fmla="*/ 67314 w 76879"/>
                  <a:gd name="connsiteY28" fmla="*/ 189484 h 269939"/>
                  <a:gd name="connsiteX29" fmla="*/ 65414 w 76879"/>
                  <a:gd name="connsiteY29" fmla="*/ 182881 h 269939"/>
                  <a:gd name="connsiteX30" fmla="*/ 62894 w 76879"/>
                  <a:gd name="connsiteY30" fmla="*/ 179171 h 269939"/>
                  <a:gd name="connsiteX31" fmla="*/ 58336 w 76879"/>
                  <a:gd name="connsiteY31" fmla="*/ 172444 h 269939"/>
                  <a:gd name="connsiteX32" fmla="*/ 55344 w 76879"/>
                  <a:gd name="connsiteY32" fmla="*/ 167966 h 269939"/>
                  <a:gd name="connsiteX33" fmla="*/ 52263 w 76879"/>
                  <a:gd name="connsiteY33" fmla="*/ 163356 h 269939"/>
                  <a:gd name="connsiteX34" fmla="*/ 46032 w 76879"/>
                  <a:gd name="connsiteY34" fmla="*/ 145506 h 269939"/>
                  <a:gd name="connsiteX35" fmla="*/ 40417 w 76879"/>
                  <a:gd name="connsiteY35" fmla="*/ 136719 h 269939"/>
                  <a:gd name="connsiteX36" fmla="*/ 43954 w 76879"/>
                  <a:gd name="connsiteY36" fmla="*/ 138949 h 269939"/>
                  <a:gd name="connsiteX37" fmla="*/ 50406 w 76879"/>
                  <a:gd name="connsiteY37" fmla="*/ 143928 h 269939"/>
                  <a:gd name="connsiteX38" fmla="*/ 57013 w 76879"/>
                  <a:gd name="connsiteY38" fmla="*/ 152520 h 269939"/>
                  <a:gd name="connsiteX39" fmla="*/ 60845 w 76879"/>
                  <a:gd name="connsiteY39" fmla="*/ 157423 h 269939"/>
                  <a:gd name="connsiteX40" fmla="*/ 60650 w 76879"/>
                  <a:gd name="connsiteY40" fmla="*/ 153715 h 269939"/>
                  <a:gd name="connsiteX41" fmla="*/ 58685 w 76879"/>
                  <a:gd name="connsiteY41" fmla="*/ 151211 h 269939"/>
                  <a:gd name="connsiteX42" fmla="*/ 52130 w 76879"/>
                  <a:gd name="connsiteY42" fmla="*/ 142698 h 269939"/>
                  <a:gd name="connsiteX43" fmla="*/ 20537 w 76879"/>
                  <a:gd name="connsiteY43" fmla="*/ 49511 h 269939"/>
                  <a:gd name="connsiteX44" fmla="*/ 31672 w 76879"/>
                  <a:gd name="connsiteY44" fmla="*/ 78986 h 269939"/>
                  <a:gd name="connsiteX45" fmla="*/ 35415 w 76879"/>
                  <a:gd name="connsiteY45" fmla="*/ 86648 h 269939"/>
                  <a:gd name="connsiteX46" fmla="*/ 45260 w 76879"/>
                  <a:gd name="connsiteY46" fmla="*/ 114938 h 269939"/>
                  <a:gd name="connsiteX47" fmla="*/ 47458 w 76879"/>
                  <a:gd name="connsiteY47" fmla="*/ 121522 h 269939"/>
                  <a:gd name="connsiteX48" fmla="*/ 48447 w 76879"/>
                  <a:gd name="connsiteY48" fmla="*/ 122202 h 269939"/>
                  <a:gd name="connsiteX49" fmla="*/ 48829 w 76879"/>
                  <a:gd name="connsiteY49" fmla="*/ 122134 h 269939"/>
                  <a:gd name="connsiteX50" fmla="*/ 49439 w 76879"/>
                  <a:gd name="connsiteY50" fmla="*/ 120763 h 269939"/>
                  <a:gd name="connsiteX51" fmla="*/ 47285 w 76879"/>
                  <a:gd name="connsiteY51" fmla="*/ 114277 h 269939"/>
                  <a:gd name="connsiteX52" fmla="*/ 37361 w 76879"/>
                  <a:gd name="connsiteY52" fmla="*/ 85805 h 269939"/>
                  <a:gd name="connsiteX53" fmla="*/ 33567 w 76879"/>
                  <a:gd name="connsiteY53" fmla="*/ 78023 h 269939"/>
                  <a:gd name="connsiteX54" fmla="*/ 22659 w 76879"/>
                  <a:gd name="connsiteY54" fmla="*/ 49340 h 269939"/>
                  <a:gd name="connsiteX55" fmla="*/ 12429 w 76879"/>
                  <a:gd name="connsiteY55" fmla="*/ 7923 h 269939"/>
                  <a:gd name="connsiteX56" fmla="*/ 11906 w 76879"/>
                  <a:gd name="connsiteY56" fmla="*/ 6221 h 269939"/>
                  <a:gd name="connsiteX57" fmla="*/ 10122 w 76879"/>
                  <a:gd name="connsiteY57" fmla="*/ -51 h 269939"/>
                  <a:gd name="connsiteX58" fmla="*/ 11567 w 76879"/>
                  <a:gd name="connsiteY58" fmla="*/ 12357 h 269939"/>
                  <a:gd name="connsiteX59" fmla="*/ 20537 w 76879"/>
                  <a:gd name="connsiteY59" fmla="*/ 49511 h 269939"/>
                  <a:gd name="connsiteX60" fmla="*/ 36108 w 76879"/>
                  <a:gd name="connsiteY60" fmla="*/ 75871 h 269939"/>
                  <a:gd name="connsiteX61" fmla="*/ 44794 w 76879"/>
                  <a:gd name="connsiteY61" fmla="*/ 96760 h 269939"/>
                  <a:gd name="connsiteX62" fmla="*/ 60192 w 76879"/>
                  <a:gd name="connsiteY62" fmla="*/ 119291 h 269939"/>
                  <a:gd name="connsiteX63" fmla="*/ 58339 w 76879"/>
                  <a:gd name="connsiteY63" fmla="*/ 112683 h 269939"/>
                  <a:gd name="connsiteX64" fmla="*/ 46509 w 76879"/>
                  <a:gd name="connsiteY64" fmla="*/ 95511 h 269939"/>
                  <a:gd name="connsiteX65" fmla="*/ 38108 w 76879"/>
                  <a:gd name="connsiteY65" fmla="*/ 75164 h 269939"/>
                  <a:gd name="connsiteX66" fmla="*/ 35103 w 76879"/>
                  <a:gd name="connsiteY66" fmla="*/ 67553 h 269939"/>
                  <a:gd name="connsiteX67" fmla="*/ 33569 w 76879"/>
                  <a:gd name="connsiteY67" fmla="*/ 67499 h 269939"/>
                  <a:gd name="connsiteX68" fmla="*/ 33520 w 76879"/>
                  <a:gd name="connsiteY68" fmla="*/ 68960 h 269939"/>
                  <a:gd name="connsiteX69" fmla="*/ 36108 w 76879"/>
                  <a:gd name="connsiteY69" fmla="*/ 75871 h 269939"/>
                  <a:gd name="connsiteX70" fmla="*/ 41827 w 76879"/>
                  <a:gd name="connsiteY70" fmla="*/ 222382 h 269939"/>
                  <a:gd name="connsiteX71" fmla="*/ 37152 w 76879"/>
                  <a:gd name="connsiteY71" fmla="*/ 218064 h 269939"/>
                  <a:gd name="connsiteX72" fmla="*/ 28011 w 76879"/>
                  <a:gd name="connsiteY72" fmla="*/ 201835 h 269939"/>
                  <a:gd name="connsiteX73" fmla="*/ 26260 w 76879"/>
                  <a:gd name="connsiteY73" fmla="*/ 198189 h 269939"/>
                  <a:gd name="connsiteX74" fmla="*/ 41721 w 76879"/>
                  <a:gd name="connsiteY74" fmla="*/ 213760 h 269939"/>
                  <a:gd name="connsiteX75" fmla="*/ 52073 w 76879"/>
                  <a:gd name="connsiteY75" fmla="*/ 232345 h 269939"/>
                  <a:gd name="connsiteX76" fmla="*/ 52111 w 76879"/>
                  <a:gd name="connsiteY76" fmla="*/ 232391 h 269939"/>
                  <a:gd name="connsiteX77" fmla="*/ 56008 w 76879"/>
                  <a:gd name="connsiteY77" fmla="*/ 241416 h 269939"/>
                  <a:gd name="connsiteX78" fmla="*/ 56975 w 76879"/>
                  <a:gd name="connsiteY78" fmla="*/ 242037 h 269939"/>
                  <a:gd name="connsiteX79" fmla="*/ 57414 w 76879"/>
                  <a:gd name="connsiteY79" fmla="*/ 241942 h 269939"/>
                  <a:gd name="connsiteX80" fmla="*/ 57943 w 76879"/>
                  <a:gd name="connsiteY80" fmla="*/ 240538 h 269939"/>
                  <a:gd name="connsiteX81" fmla="*/ 49469 w 76879"/>
                  <a:gd name="connsiteY81" fmla="*/ 218517 h 269939"/>
                  <a:gd name="connsiteX82" fmla="*/ 40629 w 76879"/>
                  <a:gd name="connsiteY82" fmla="*/ 203382 h 269939"/>
                  <a:gd name="connsiteX83" fmla="*/ 35331 w 76879"/>
                  <a:gd name="connsiteY83" fmla="*/ 195278 h 269939"/>
                  <a:gd name="connsiteX84" fmla="*/ 13084 w 76879"/>
                  <a:gd name="connsiteY84" fmla="*/ 173639 h 269939"/>
                  <a:gd name="connsiteX85" fmla="*/ 2133 w 76879"/>
                  <a:gd name="connsiteY85" fmla="*/ 162031 h 269939"/>
                  <a:gd name="connsiteX86" fmla="*/ 1450 w 76879"/>
                  <a:gd name="connsiteY86" fmla="*/ 164673 h 269939"/>
                  <a:gd name="connsiteX87" fmla="*/ 11813 w 76879"/>
                  <a:gd name="connsiteY87" fmla="*/ 175346 h 269939"/>
                  <a:gd name="connsiteX88" fmla="*/ 33366 w 76879"/>
                  <a:gd name="connsiteY88" fmla="*/ 196094 h 269939"/>
                  <a:gd name="connsiteX89" fmla="*/ 38924 w 76879"/>
                  <a:gd name="connsiteY89" fmla="*/ 204651 h 269939"/>
                  <a:gd name="connsiteX90" fmla="*/ 47076 w 76879"/>
                  <a:gd name="connsiteY90" fmla="*/ 218078 h 269939"/>
                  <a:gd name="connsiteX91" fmla="*/ 43444 w 76879"/>
                  <a:gd name="connsiteY91" fmla="*/ 212524 h 269939"/>
                  <a:gd name="connsiteX92" fmla="*/ 25957 w 76879"/>
                  <a:gd name="connsiteY92" fmla="*/ 195059 h 269939"/>
                  <a:gd name="connsiteX93" fmla="*/ 17949 w 76879"/>
                  <a:gd name="connsiteY93" fmla="*/ 187467 h 269939"/>
                  <a:gd name="connsiteX94" fmla="*/ 684 w 76879"/>
                  <a:gd name="connsiteY94" fmla="*/ 167516 h 269939"/>
                  <a:gd name="connsiteX95" fmla="*/ 17 w 76879"/>
                  <a:gd name="connsiteY95" fmla="*/ 169983 h 269939"/>
                  <a:gd name="connsiteX96" fmla="*/ 16298 w 76879"/>
                  <a:gd name="connsiteY96" fmla="*/ 188806 h 269939"/>
                  <a:gd name="connsiteX97" fmla="*/ 21252 w 76879"/>
                  <a:gd name="connsiteY97" fmla="*/ 193655 h 269939"/>
                  <a:gd name="connsiteX98" fmla="*/ 21252 w 76879"/>
                  <a:gd name="connsiteY98" fmla="*/ 193660 h 269939"/>
                  <a:gd name="connsiteX99" fmla="*/ 26095 w 76879"/>
                  <a:gd name="connsiteY99" fmla="*/ 202751 h 269939"/>
                  <a:gd name="connsiteX100" fmla="*/ 35623 w 76879"/>
                  <a:gd name="connsiteY100" fmla="*/ 219544 h 269939"/>
                  <a:gd name="connsiteX101" fmla="*/ 40420 w 76879"/>
                  <a:gd name="connsiteY101" fmla="*/ 223978 h 269939"/>
                  <a:gd name="connsiteX102" fmla="*/ 50211 w 76879"/>
                  <a:gd name="connsiteY102" fmla="*/ 236351 h 269939"/>
                  <a:gd name="connsiteX103" fmla="*/ 57870 w 76879"/>
                  <a:gd name="connsiteY103" fmla="*/ 269889 h 269939"/>
                  <a:gd name="connsiteX104" fmla="*/ 59734 w 76879"/>
                  <a:gd name="connsiteY104" fmla="*/ 268588 h 269939"/>
                  <a:gd name="connsiteX105" fmla="*/ 52331 w 76879"/>
                  <a:gd name="connsiteY105" fmla="*/ 236172 h 269939"/>
                  <a:gd name="connsiteX106" fmla="*/ 41827 w 76879"/>
                  <a:gd name="connsiteY106" fmla="*/ 222382 h 269939"/>
                  <a:gd name="connsiteX107" fmla="*/ 30081 w 76879"/>
                  <a:gd name="connsiteY107" fmla="*/ 175867 h 269939"/>
                  <a:gd name="connsiteX108" fmla="*/ 14044 w 76879"/>
                  <a:gd name="connsiteY108" fmla="*/ 148975 h 269939"/>
                  <a:gd name="connsiteX109" fmla="*/ 5803 w 76879"/>
                  <a:gd name="connsiteY109" fmla="*/ 138570 h 269939"/>
                  <a:gd name="connsiteX110" fmla="*/ 5713 w 76879"/>
                  <a:gd name="connsiteY110" fmla="*/ 139545 h 269939"/>
                  <a:gd name="connsiteX111" fmla="*/ 4686 w 76879"/>
                  <a:gd name="connsiteY111" fmla="*/ 148750 h 269939"/>
                  <a:gd name="connsiteX112" fmla="*/ 20580 w 76879"/>
                  <a:gd name="connsiteY112" fmla="*/ 164868 h 269939"/>
                  <a:gd name="connsiteX113" fmla="*/ 46786 w 76879"/>
                  <a:gd name="connsiteY113" fmla="*/ 209288 h 269939"/>
                  <a:gd name="connsiteX114" fmla="*/ 66561 w 76879"/>
                  <a:gd name="connsiteY114" fmla="*/ 263942 h 269939"/>
                  <a:gd name="connsiteX115" fmla="*/ 67282 w 76879"/>
                  <a:gd name="connsiteY115" fmla="*/ 263365 h 269939"/>
                  <a:gd name="connsiteX116" fmla="*/ 48957 w 76879"/>
                  <a:gd name="connsiteY116" fmla="*/ 204648 h 269939"/>
                  <a:gd name="connsiteX117" fmla="*/ 30081 w 76879"/>
                  <a:gd name="connsiteY117" fmla="*/ 175867 h 269939"/>
                  <a:gd name="connsiteX118" fmla="*/ 66485 w 76879"/>
                  <a:gd name="connsiteY118" fmla="*/ 216164 h 269939"/>
                  <a:gd name="connsiteX119" fmla="*/ 52542 w 76879"/>
                  <a:gd name="connsiteY119" fmla="*/ 185754 h 269939"/>
                  <a:gd name="connsiteX120" fmla="*/ 48515 w 76879"/>
                  <a:gd name="connsiteY120" fmla="*/ 177339 h 269939"/>
                  <a:gd name="connsiteX121" fmla="*/ 43794 w 76879"/>
                  <a:gd name="connsiteY121" fmla="*/ 167362 h 269939"/>
                  <a:gd name="connsiteX122" fmla="*/ 32011 w 76879"/>
                  <a:gd name="connsiteY122" fmla="*/ 141990 h 269939"/>
                  <a:gd name="connsiteX123" fmla="*/ 26580 w 76879"/>
                  <a:gd name="connsiteY123" fmla="*/ 130517 h 269939"/>
                  <a:gd name="connsiteX124" fmla="*/ 19293 w 76879"/>
                  <a:gd name="connsiteY124" fmla="*/ 114670 h 269939"/>
                  <a:gd name="connsiteX125" fmla="*/ 16399 w 76879"/>
                  <a:gd name="connsiteY125" fmla="*/ 106509 h 269939"/>
                  <a:gd name="connsiteX126" fmla="*/ 12784 w 76879"/>
                  <a:gd name="connsiteY126" fmla="*/ 96375 h 269939"/>
                  <a:gd name="connsiteX127" fmla="*/ 11984 w 76879"/>
                  <a:gd name="connsiteY127" fmla="*/ 100514 h 269939"/>
                  <a:gd name="connsiteX128" fmla="*/ 14404 w 76879"/>
                  <a:gd name="connsiteY128" fmla="*/ 107233 h 269939"/>
                  <a:gd name="connsiteX129" fmla="*/ 17285 w 76879"/>
                  <a:gd name="connsiteY129" fmla="*/ 115337 h 269939"/>
                  <a:gd name="connsiteX130" fmla="*/ 24683 w 76879"/>
                  <a:gd name="connsiteY130" fmla="*/ 131463 h 269939"/>
                  <a:gd name="connsiteX131" fmla="*/ 30035 w 76879"/>
                  <a:gd name="connsiteY131" fmla="*/ 142749 h 269939"/>
                  <a:gd name="connsiteX132" fmla="*/ 41881 w 76879"/>
                  <a:gd name="connsiteY132" fmla="*/ 168275 h 269939"/>
                  <a:gd name="connsiteX133" fmla="*/ 46566 w 76879"/>
                  <a:gd name="connsiteY133" fmla="*/ 178171 h 269939"/>
                  <a:gd name="connsiteX134" fmla="*/ 50637 w 76879"/>
                  <a:gd name="connsiteY134" fmla="*/ 186678 h 269939"/>
                  <a:gd name="connsiteX135" fmla="*/ 64447 w 76879"/>
                  <a:gd name="connsiteY135" fmla="*/ 216720 h 269939"/>
                  <a:gd name="connsiteX136" fmla="*/ 75075 w 76879"/>
                  <a:gd name="connsiteY136" fmla="*/ 256933 h 269939"/>
                  <a:gd name="connsiteX137" fmla="*/ 76392 w 76879"/>
                  <a:gd name="connsiteY137" fmla="*/ 255892 h 269939"/>
                  <a:gd name="connsiteX138" fmla="*/ 76897 w 76879"/>
                  <a:gd name="connsiteY138" fmla="*/ 255518 h 269939"/>
                  <a:gd name="connsiteX139" fmla="*/ 66485 w 76879"/>
                  <a:gd name="connsiteY139" fmla="*/ 216164 h 269939"/>
                  <a:gd name="connsiteX140" fmla="*/ 58864 w 76879"/>
                  <a:gd name="connsiteY140" fmla="*/ 207946 h 269939"/>
                  <a:gd name="connsiteX141" fmla="*/ 51095 w 76879"/>
                  <a:gd name="connsiteY141" fmla="*/ 195807 h 269939"/>
                  <a:gd name="connsiteX142" fmla="*/ 40989 w 76879"/>
                  <a:gd name="connsiteY142" fmla="*/ 179287 h 269939"/>
                  <a:gd name="connsiteX143" fmla="*/ 23347 w 76879"/>
                  <a:gd name="connsiteY143" fmla="*/ 144050 h 269939"/>
                  <a:gd name="connsiteX144" fmla="*/ 9131 w 76879"/>
                  <a:gd name="connsiteY144" fmla="*/ 115117 h 269939"/>
                  <a:gd name="connsiteX145" fmla="*/ 8421 w 76879"/>
                  <a:gd name="connsiteY145" fmla="*/ 119023 h 269939"/>
                  <a:gd name="connsiteX146" fmla="*/ 21716 w 76879"/>
                  <a:gd name="connsiteY146" fmla="*/ 145408 h 269939"/>
                  <a:gd name="connsiteX147" fmla="*/ 38986 w 76879"/>
                  <a:gd name="connsiteY147" fmla="*/ 180000 h 269939"/>
                  <a:gd name="connsiteX148" fmla="*/ 49339 w 76879"/>
                  <a:gd name="connsiteY148" fmla="*/ 197002 h 269939"/>
                  <a:gd name="connsiteX149" fmla="*/ 56965 w 76879"/>
                  <a:gd name="connsiteY149" fmla="*/ 208898 h 269939"/>
                  <a:gd name="connsiteX150" fmla="*/ 65366 w 76879"/>
                  <a:gd name="connsiteY150" fmla="*/ 238367 h 269939"/>
                  <a:gd name="connsiteX151" fmla="*/ 71019 w 76879"/>
                  <a:gd name="connsiteY151" fmla="*/ 260229 h 269939"/>
                  <a:gd name="connsiteX152" fmla="*/ 72813 w 76879"/>
                  <a:gd name="connsiteY152" fmla="*/ 258741 h 269939"/>
                  <a:gd name="connsiteX153" fmla="*/ 67441 w 76879"/>
                  <a:gd name="connsiteY153" fmla="*/ 237920 h 269939"/>
                  <a:gd name="connsiteX154" fmla="*/ 58864 w 76879"/>
                  <a:gd name="connsiteY154" fmla="*/ 207946 h 26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76879" h="269939">
                    <a:moveTo>
                      <a:pt x="52130" y="142698"/>
                    </a:moveTo>
                    <a:cubicBezTo>
                      <a:pt x="50490" y="140391"/>
                      <a:pt x="47721" y="138732"/>
                      <a:pt x="45038" y="137128"/>
                    </a:cubicBezTo>
                    <a:cubicBezTo>
                      <a:pt x="41967" y="135293"/>
                      <a:pt x="38802" y="133396"/>
                      <a:pt x="37390" y="130588"/>
                    </a:cubicBezTo>
                    <a:cubicBezTo>
                      <a:pt x="36209" y="127788"/>
                      <a:pt x="35415" y="125116"/>
                      <a:pt x="35412" y="123023"/>
                    </a:cubicBezTo>
                    <a:cubicBezTo>
                      <a:pt x="35396" y="115852"/>
                      <a:pt x="31130" y="97332"/>
                      <a:pt x="27786" y="87759"/>
                    </a:cubicBezTo>
                    <a:cubicBezTo>
                      <a:pt x="26737" y="84764"/>
                      <a:pt x="25599" y="79818"/>
                      <a:pt x="24288" y="74093"/>
                    </a:cubicBezTo>
                    <a:cubicBezTo>
                      <a:pt x="22095" y="64553"/>
                      <a:pt x="19472" y="53178"/>
                      <a:pt x="16074" y="45919"/>
                    </a:cubicBezTo>
                    <a:cubicBezTo>
                      <a:pt x="16084" y="45990"/>
                      <a:pt x="16095" y="46063"/>
                      <a:pt x="16106" y="46131"/>
                    </a:cubicBezTo>
                    <a:cubicBezTo>
                      <a:pt x="16513" y="48719"/>
                      <a:pt x="16746" y="51343"/>
                      <a:pt x="16900" y="53980"/>
                    </a:cubicBezTo>
                    <a:cubicBezTo>
                      <a:pt x="18943" y="60319"/>
                      <a:pt x="20683" y="67903"/>
                      <a:pt x="22220" y="74568"/>
                    </a:cubicBezTo>
                    <a:cubicBezTo>
                      <a:pt x="23548" y="80354"/>
                      <a:pt x="24697" y="85352"/>
                      <a:pt x="25786" y="88464"/>
                    </a:cubicBezTo>
                    <a:cubicBezTo>
                      <a:pt x="29079" y="97882"/>
                      <a:pt x="33271" y="116047"/>
                      <a:pt x="33293" y="123029"/>
                    </a:cubicBezTo>
                    <a:cubicBezTo>
                      <a:pt x="33298" y="125419"/>
                      <a:pt x="34160" y="128352"/>
                      <a:pt x="35415" y="131347"/>
                    </a:cubicBezTo>
                    <a:cubicBezTo>
                      <a:pt x="35426" y="131379"/>
                      <a:pt x="35426" y="131409"/>
                      <a:pt x="35436" y="131436"/>
                    </a:cubicBezTo>
                    <a:cubicBezTo>
                      <a:pt x="35458" y="131474"/>
                      <a:pt x="35480" y="131504"/>
                      <a:pt x="35499" y="131542"/>
                    </a:cubicBezTo>
                    <a:cubicBezTo>
                      <a:pt x="38136" y="137757"/>
                      <a:pt x="42417" y="144229"/>
                      <a:pt x="44333" y="146779"/>
                    </a:cubicBezTo>
                    <a:cubicBezTo>
                      <a:pt x="45810" y="148747"/>
                      <a:pt x="47450" y="153780"/>
                      <a:pt x="48626" y="157908"/>
                    </a:cubicBezTo>
                    <a:cubicBezTo>
                      <a:pt x="42810" y="149159"/>
                      <a:pt x="36580" y="139670"/>
                      <a:pt x="34314" y="135708"/>
                    </a:cubicBezTo>
                    <a:cubicBezTo>
                      <a:pt x="30816" y="129582"/>
                      <a:pt x="23537" y="111770"/>
                      <a:pt x="19193" y="101124"/>
                    </a:cubicBezTo>
                    <a:lnTo>
                      <a:pt x="18336" y="99031"/>
                    </a:lnTo>
                    <a:cubicBezTo>
                      <a:pt x="17019" y="95806"/>
                      <a:pt x="15537" y="92361"/>
                      <a:pt x="14076" y="89361"/>
                    </a:cubicBezTo>
                    <a:cubicBezTo>
                      <a:pt x="13859" y="90589"/>
                      <a:pt x="13654" y="91816"/>
                      <a:pt x="13420" y="93041"/>
                    </a:cubicBezTo>
                    <a:cubicBezTo>
                      <a:pt x="14364" y="95082"/>
                      <a:pt x="15358" y="97359"/>
                      <a:pt x="16374" y="99836"/>
                    </a:cubicBezTo>
                    <a:lnTo>
                      <a:pt x="17225" y="101929"/>
                    </a:lnTo>
                    <a:cubicBezTo>
                      <a:pt x="21596" y="112621"/>
                      <a:pt x="28908" y="130517"/>
                      <a:pt x="32474" y="136762"/>
                    </a:cubicBezTo>
                    <a:cubicBezTo>
                      <a:pt x="35713" y="142437"/>
                      <a:pt x="46897" y="159158"/>
                      <a:pt x="53577" y="169148"/>
                    </a:cubicBezTo>
                    <a:lnTo>
                      <a:pt x="56569" y="173625"/>
                    </a:lnTo>
                    <a:cubicBezTo>
                      <a:pt x="57718" y="175344"/>
                      <a:pt x="59311" y="177683"/>
                      <a:pt x="61138" y="180369"/>
                    </a:cubicBezTo>
                    <a:cubicBezTo>
                      <a:pt x="63021" y="183136"/>
                      <a:pt x="65154" y="186277"/>
                      <a:pt x="67314" y="189484"/>
                    </a:cubicBezTo>
                    <a:cubicBezTo>
                      <a:pt x="66674" y="187378"/>
                      <a:pt x="66038" y="185163"/>
                      <a:pt x="65414" y="182881"/>
                    </a:cubicBezTo>
                    <a:cubicBezTo>
                      <a:pt x="64542" y="181596"/>
                      <a:pt x="63693" y="180344"/>
                      <a:pt x="62894" y="179171"/>
                    </a:cubicBezTo>
                    <a:cubicBezTo>
                      <a:pt x="61068" y="176493"/>
                      <a:pt x="59479" y="174157"/>
                      <a:pt x="58336" y="172444"/>
                    </a:cubicBezTo>
                    <a:lnTo>
                      <a:pt x="55344" y="167966"/>
                    </a:lnTo>
                    <a:cubicBezTo>
                      <a:pt x="54395" y="166554"/>
                      <a:pt x="53355" y="164990"/>
                      <a:pt x="52263" y="163356"/>
                    </a:cubicBezTo>
                    <a:cubicBezTo>
                      <a:pt x="51870" y="161719"/>
                      <a:pt x="48832" y="149232"/>
                      <a:pt x="46032" y="145506"/>
                    </a:cubicBezTo>
                    <a:cubicBezTo>
                      <a:pt x="44550" y="143530"/>
                      <a:pt x="42401" y="140283"/>
                      <a:pt x="40417" y="136719"/>
                    </a:cubicBezTo>
                    <a:cubicBezTo>
                      <a:pt x="41556" y="137507"/>
                      <a:pt x="42762" y="138236"/>
                      <a:pt x="43954" y="138949"/>
                    </a:cubicBezTo>
                    <a:cubicBezTo>
                      <a:pt x="46564" y="140508"/>
                      <a:pt x="49030" y="141979"/>
                      <a:pt x="50406" y="143928"/>
                    </a:cubicBezTo>
                    <a:cubicBezTo>
                      <a:pt x="51661" y="145693"/>
                      <a:pt x="54143" y="148856"/>
                      <a:pt x="57013" y="152520"/>
                    </a:cubicBezTo>
                    <a:cubicBezTo>
                      <a:pt x="58246" y="154092"/>
                      <a:pt x="59558" y="155761"/>
                      <a:pt x="60845" y="157423"/>
                    </a:cubicBezTo>
                    <a:cubicBezTo>
                      <a:pt x="60756" y="156201"/>
                      <a:pt x="60696" y="154965"/>
                      <a:pt x="60650" y="153715"/>
                    </a:cubicBezTo>
                    <a:cubicBezTo>
                      <a:pt x="59989" y="152872"/>
                      <a:pt x="59333" y="152035"/>
                      <a:pt x="58685" y="151211"/>
                    </a:cubicBezTo>
                    <a:cubicBezTo>
                      <a:pt x="55943" y="147723"/>
                      <a:pt x="53352" y="144427"/>
                      <a:pt x="52130" y="142698"/>
                    </a:cubicBezTo>
                    <a:close/>
                    <a:moveTo>
                      <a:pt x="20537" y="49511"/>
                    </a:moveTo>
                    <a:cubicBezTo>
                      <a:pt x="21252" y="58482"/>
                      <a:pt x="27274" y="70334"/>
                      <a:pt x="31672" y="78986"/>
                    </a:cubicBezTo>
                    <a:cubicBezTo>
                      <a:pt x="33206" y="82008"/>
                      <a:pt x="34531" y="84615"/>
                      <a:pt x="35415" y="86648"/>
                    </a:cubicBezTo>
                    <a:cubicBezTo>
                      <a:pt x="37870" y="92337"/>
                      <a:pt x="42501" y="106482"/>
                      <a:pt x="45260" y="114938"/>
                    </a:cubicBezTo>
                    <a:cubicBezTo>
                      <a:pt x="46382" y="118348"/>
                      <a:pt x="47192" y="120844"/>
                      <a:pt x="47458" y="121522"/>
                    </a:cubicBezTo>
                    <a:cubicBezTo>
                      <a:pt x="47618" y="121945"/>
                      <a:pt x="48024" y="122202"/>
                      <a:pt x="48447" y="122202"/>
                    </a:cubicBezTo>
                    <a:cubicBezTo>
                      <a:pt x="48574" y="122202"/>
                      <a:pt x="48702" y="122180"/>
                      <a:pt x="48829" y="122134"/>
                    </a:cubicBezTo>
                    <a:cubicBezTo>
                      <a:pt x="49374" y="121923"/>
                      <a:pt x="49650" y="121308"/>
                      <a:pt x="49439" y="120763"/>
                    </a:cubicBezTo>
                    <a:cubicBezTo>
                      <a:pt x="49184" y="120093"/>
                      <a:pt x="48379" y="117635"/>
                      <a:pt x="47285" y="114277"/>
                    </a:cubicBezTo>
                    <a:cubicBezTo>
                      <a:pt x="44507" y="105791"/>
                      <a:pt x="39865" y="91583"/>
                      <a:pt x="37361" y="85805"/>
                    </a:cubicBezTo>
                    <a:cubicBezTo>
                      <a:pt x="36461" y="83715"/>
                      <a:pt x="35117" y="81075"/>
                      <a:pt x="33567" y="78023"/>
                    </a:cubicBezTo>
                    <a:cubicBezTo>
                      <a:pt x="29252" y="69529"/>
                      <a:pt x="23342" y="57894"/>
                      <a:pt x="22659" y="49340"/>
                    </a:cubicBezTo>
                    <a:cubicBezTo>
                      <a:pt x="21770" y="38279"/>
                      <a:pt x="14984" y="16225"/>
                      <a:pt x="12429" y="7923"/>
                    </a:cubicBezTo>
                    <a:lnTo>
                      <a:pt x="11906" y="6221"/>
                    </a:lnTo>
                    <a:cubicBezTo>
                      <a:pt x="11499" y="4871"/>
                      <a:pt x="10868" y="2652"/>
                      <a:pt x="10122" y="-51"/>
                    </a:cubicBezTo>
                    <a:cubicBezTo>
                      <a:pt x="10589" y="4069"/>
                      <a:pt x="11076" y="8224"/>
                      <a:pt x="11567" y="12357"/>
                    </a:cubicBezTo>
                    <a:cubicBezTo>
                      <a:pt x="14567" y="22242"/>
                      <a:pt x="19781" y="40076"/>
                      <a:pt x="20537" y="49511"/>
                    </a:cubicBezTo>
                    <a:close/>
                    <a:moveTo>
                      <a:pt x="36108" y="75871"/>
                    </a:moveTo>
                    <a:cubicBezTo>
                      <a:pt x="38713" y="83222"/>
                      <a:pt x="42274" y="93288"/>
                      <a:pt x="44794" y="96760"/>
                    </a:cubicBezTo>
                    <a:cubicBezTo>
                      <a:pt x="47748" y="100820"/>
                      <a:pt x="55141" y="111672"/>
                      <a:pt x="60192" y="119291"/>
                    </a:cubicBezTo>
                    <a:cubicBezTo>
                      <a:pt x="59683" y="116995"/>
                      <a:pt x="59049" y="114808"/>
                      <a:pt x="58339" y="112683"/>
                    </a:cubicBezTo>
                    <a:cubicBezTo>
                      <a:pt x="53851" y="106016"/>
                      <a:pt x="48875" y="98760"/>
                      <a:pt x="46509" y="95511"/>
                    </a:cubicBezTo>
                    <a:cubicBezTo>
                      <a:pt x="44171" y="92291"/>
                      <a:pt x="40523" y="81986"/>
                      <a:pt x="38108" y="75164"/>
                    </a:cubicBezTo>
                    <a:cubicBezTo>
                      <a:pt x="36076" y="69405"/>
                      <a:pt x="35553" y="68011"/>
                      <a:pt x="35103" y="67553"/>
                    </a:cubicBezTo>
                    <a:cubicBezTo>
                      <a:pt x="34691" y="67133"/>
                      <a:pt x="33987" y="67090"/>
                      <a:pt x="33569" y="67499"/>
                    </a:cubicBezTo>
                    <a:cubicBezTo>
                      <a:pt x="33152" y="67908"/>
                      <a:pt x="33114" y="68540"/>
                      <a:pt x="33520" y="68960"/>
                    </a:cubicBezTo>
                    <a:cubicBezTo>
                      <a:pt x="33838" y="69448"/>
                      <a:pt x="34992" y="72714"/>
                      <a:pt x="36108" y="75871"/>
                    </a:cubicBezTo>
                    <a:close/>
                    <a:moveTo>
                      <a:pt x="41827" y="222382"/>
                    </a:moveTo>
                    <a:cubicBezTo>
                      <a:pt x="40100" y="220861"/>
                      <a:pt x="38472" y="219430"/>
                      <a:pt x="37152" y="218064"/>
                    </a:cubicBezTo>
                    <a:cubicBezTo>
                      <a:pt x="34388" y="215207"/>
                      <a:pt x="30848" y="207792"/>
                      <a:pt x="28011" y="201835"/>
                    </a:cubicBezTo>
                    <a:cubicBezTo>
                      <a:pt x="27361" y="200477"/>
                      <a:pt x="26783" y="199268"/>
                      <a:pt x="26260" y="198189"/>
                    </a:cubicBezTo>
                    <a:cubicBezTo>
                      <a:pt x="32092" y="203466"/>
                      <a:pt x="38726" y="209583"/>
                      <a:pt x="41721" y="213760"/>
                    </a:cubicBezTo>
                    <a:cubicBezTo>
                      <a:pt x="47125" y="221281"/>
                      <a:pt x="51496" y="230892"/>
                      <a:pt x="52073" y="232345"/>
                    </a:cubicBezTo>
                    <a:cubicBezTo>
                      <a:pt x="52084" y="232364"/>
                      <a:pt x="52100" y="232372"/>
                      <a:pt x="52111" y="232391"/>
                    </a:cubicBezTo>
                    <a:cubicBezTo>
                      <a:pt x="53404" y="235557"/>
                      <a:pt x="54737" y="238614"/>
                      <a:pt x="56008" y="241416"/>
                    </a:cubicBezTo>
                    <a:cubicBezTo>
                      <a:pt x="56187" y="241809"/>
                      <a:pt x="56574" y="242037"/>
                      <a:pt x="56975" y="242037"/>
                    </a:cubicBezTo>
                    <a:cubicBezTo>
                      <a:pt x="57124" y="242037"/>
                      <a:pt x="57271" y="242007"/>
                      <a:pt x="57414" y="241942"/>
                    </a:cubicBezTo>
                    <a:cubicBezTo>
                      <a:pt x="57948" y="241701"/>
                      <a:pt x="58181" y="241072"/>
                      <a:pt x="57943" y="240538"/>
                    </a:cubicBezTo>
                    <a:cubicBezTo>
                      <a:pt x="54989" y="234044"/>
                      <a:pt x="51675" y="226347"/>
                      <a:pt x="49469" y="218517"/>
                    </a:cubicBezTo>
                    <a:cubicBezTo>
                      <a:pt x="47997" y="213302"/>
                      <a:pt x="44081" y="208030"/>
                      <a:pt x="40629" y="203382"/>
                    </a:cubicBezTo>
                    <a:cubicBezTo>
                      <a:pt x="38369" y="200338"/>
                      <a:pt x="36236" y="197468"/>
                      <a:pt x="35331" y="195278"/>
                    </a:cubicBezTo>
                    <a:cubicBezTo>
                      <a:pt x="32897" y="189405"/>
                      <a:pt x="19710" y="178555"/>
                      <a:pt x="13084" y="173639"/>
                    </a:cubicBezTo>
                    <a:cubicBezTo>
                      <a:pt x="9063" y="170658"/>
                      <a:pt x="4670" y="165614"/>
                      <a:pt x="2133" y="162031"/>
                    </a:cubicBezTo>
                    <a:cubicBezTo>
                      <a:pt x="1922" y="162909"/>
                      <a:pt x="1673" y="163790"/>
                      <a:pt x="1450" y="164673"/>
                    </a:cubicBezTo>
                    <a:cubicBezTo>
                      <a:pt x="4366" y="168538"/>
                      <a:pt x="8537" y="172915"/>
                      <a:pt x="11813" y="175346"/>
                    </a:cubicBezTo>
                    <a:cubicBezTo>
                      <a:pt x="19334" y="180922"/>
                      <a:pt x="31277" y="191047"/>
                      <a:pt x="33366" y="196094"/>
                    </a:cubicBezTo>
                    <a:cubicBezTo>
                      <a:pt x="34371" y="198525"/>
                      <a:pt x="36477" y="201363"/>
                      <a:pt x="38924" y="204651"/>
                    </a:cubicBezTo>
                    <a:cubicBezTo>
                      <a:pt x="42035" y="208841"/>
                      <a:pt x="45509" y="213549"/>
                      <a:pt x="47076" y="218078"/>
                    </a:cubicBezTo>
                    <a:cubicBezTo>
                      <a:pt x="45948" y="216210"/>
                      <a:pt x="44737" y="214316"/>
                      <a:pt x="43444" y="212524"/>
                    </a:cubicBezTo>
                    <a:cubicBezTo>
                      <a:pt x="40014" y="207746"/>
                      <a:pt x="32222" y="200713"/>
                      <a:pt x="25957" y="195059"/>
                    </a:cubicBezTo>
                    <a:cubicBezTo>
                      <a:pt x="22258" y="191722"/>
                      <a:pt x="19065" y="188838"/>
                      <a:pt x="17949" y="187467"/>
                    </a:cubicBezTo>
                    <a:cubicBezTo>
                      <a:pt x="15746" y="184768"/>
                      <a:pt x="6160" y="173785"/>
                      <a:pt x="684" y="167516"/>
                    </a:cubicBezTo>
                    <a:cubicBezTo>
                      <a:pt x="456" y="168343"/>
                      <a:pt x="261" y="169161"/>
                      <a:pt x="17" y="169983"/>
                    </a:cubicBezTo>
                    <a:cubicBezTo>
                      <a:pt x="5591" y="176363"/>
                      <a:pt x="14271" y="186318"/>
                      <a:pt x="16298" y="188806"/>
                    </a:cubicBezTo>
                    <a:cubicBezTo>
                      <a:pt x="17155" y="189855"/>
                      <a:pt x="18930" y="191538"/>
                      <a:pt x="21252" y="193655"/>
                    </a:cubicBezTo>
                    <a:lnTo>
                      <a:pt x="21252" y="193660"/>
                    </a:lnTo>
                    <a:cubicBezTo>
                      <a:pt x="22147" y="194471"/>
                      <a:pt x="24152" y="198680"/>
                      <a:pt x="26095" y="202751"/>
                    </a:cubicBezTo>
                    <a:cubicBezTo>
                      <a:pt x="29155" y="209166"/>
                      <a:pt x="32621" y="216441"/>
                      <a:pt x="35623" y="219544"/>
                    </a:cubicBezTo>
                    <a:cubicBezTo>
                      <a:pt x="37006" y="220970"/>
                      <a:pt x="38667" y="222430"/>
                      <a:pt x="40420" y="223978"/>
                    </a:cubicBezTo>
                    <a:cubicBezTo>
                      <a:pt x="44851" y="227876"/>
                      <a:pt x="49867" y="232293"/>
                      <a:pt x="50211" y="236351"/>
                    </a:cubicBezTo>
                    <a:cubicBezTo>
                      <a:pt x="50572" y="240609"/>
                      <a:pt x="55027" y="258668"/>
                      <a:pt x="57870" y="269889"/>
                    </a:cubicBezTo>
                    <a:cubicBezTo>
                      <a:pt x="58420" y="269428"/>
                      <a:pt x="59024" y="268989"/>
                      <a:pt x="59734" y="268588"/>
                    </a:cubicBezTo>
                    <a:cubicBezTo>
                      <a:pt x="56902" y="257386"/>
                      <a:pt x="52664" y="240148"/>
                      <a:pt x="52331" y="236172"/>
                    </a:cubicBezTo>
                    <a:cubicBezTo>
                      <a:pt x="51908" y="231263"/>
                      <a:pt x="46780" y="226751"/>
                      <a:pt x="41827" y="222382"/>
                    </a:cubicBezTo>
                    <a:close/>
                    <a:moveTo>
                      <a:pt x="30081" y="175867"/>
                    </a:moveTo>
                    <a:cubicBezTo>
                      <a:pt x="27255" y="169733"/>
                      <a:pt x="22534" y="155583"/>
                      <a:pt x="14044" y="148975"/>
                    </a:cubicBezTo>
                    <a:cubicBezTo>
                      <a:pt x="10640" y="146327"/>
                      <a:pt x="7889" y="142367"/>
                      <a:pt x="5803" y="138570"/>
                    </a:cubicBezTo>
                    <a:cubicBezTo>
                      <a:pt x="5776" y="138892"/>
                      <a:pt x="5735" y="139223"/>
                      <a:pt x="5713" y="139545"/>
                    </a:cubicBezTo>
                    <a:cubicBezTo>
                      <a:pt x="5524" y="142486"/>
                      <a:pt x="5147" y="145587"/>
                      <a:pt x="4686" y="148750"/>
                    </a:cubicBezTo>
                    <a:cubicBezTo>
                      <a:pt x="9074" y="158507"/>
                      <a:pt x="16358" y="159442"/>
                      <a:pt x="20580" y="164868"/>
                    </a:cubicBezTo>
                    <a:cubicBezTo>
                      <a:pt x="26794" y="172864"/>
                      <a:pt x="33014" y="194183"/>
                      <a:pt x="46786" y="209288"/>
                    </a:cubicBezTo>
                    <a:cubicBezTo>
                      <a:pt x="57425" y="220961"/>
                      <a:pt x="64084" y="250930"/>
                      <a:pt x="66561" y="263942"/>
                    </a:cubicBezTo>
                    <a:cubicBezTo>
                      <a:pt x="66799" y="263752"/>
                      <a:pt x="67043" y="263560"/>
                      <a:pt x="67282" y="263365"/>
                    </a:cubicBezTo>
                    <a:cubicBezTo>
                      <a:pt x="65292" y="241541"/>
                      <a:pt x="55347" y="213169"/>
                      <a:pt x="48957" y="204648"/>
                    </a:cubicBezTo>
                    <a:cubicBezTo>
                      <a:pt x="41878" y="195216"/>
                      <a:pt x="32911" y="182003"/>
                      <a:pt x="30081" y="175867"/>
                    </a:cubicBezTo>
                    <a:close/>
                    <a:moveTo>
                      <a:pt x="66485" y="216164"/>
                    </a:moveTo>
                    <a:cubicBezTo>
                      <a:pt x="65458" y="212391"/>
                      <a:pt x="57683" y="196362"/>
                      <a:pt x="52542" y="185754"/>
                    </a:cubicBezTo>
                    <a:cubicBezTo>
                      <a:pt x="50515" y="181577"/>
                      <a:pt x="48916" y="178276"/>
                      <a:pt x="48515" y="177339"/>
                    </a:cubicBezTo>
                    <a:cubicBezTo>
                      <a:pt x="48005" y="176162"/>
                      <a:pt x="46149" y="172281"/>
                      <a:pt x="43794" y="167362"/>
                    </a:cubicBezTo>
                    <a:cubicBezTo>
                      <a:pt x="39463" y="158323"/>
                      <a:pt x="33537" y="145942"/>
                      <a:pt x="32011" y="141990"/>
                    </a:cubicBezTo>
                    <a:cubicBezTo>
                      <a:pt x="30962" y="139258"/>
                      <a:pt x="28835" y="135011"/>
                      <a:pt x="26580" y="130517"/>
                    </a:cubicBezTo>
                    <a:cubicBezTo>
                      <a:pt x="23775" y="124923"/>
                      <a:pt x="20599" y="118584"/>
                      <a:pt x="19293" y="114670"/>
                    </a:cubicBezTo>
                    <a:cubicBezTo>
                      <a:pt x="18643" y="112705"/>
                      <a:pt x="17588" y="109797"/>
                      <a:pt x="16399" y="106509"/>
                    </a:cubicBezTo>
                    <a:cubicBezTo>
                      <a:pt x="15261" y="103371"/>
                      <a:pt x="13971" y="99804"/>
                      <a:pt x="12784" y="96375"/>
                    </a:cubicBezTo>
                    <a:cubicBezTo>
                      <a:pt x="12518" y="97757"/>
                      <a:pt x="12255" y="99137"/>
                      <a:pt x="11984" y="100514"/>
                    </a:cubicBezTo>
                    <a:cubicBezTo>
                      <a:pt x="12794" y="102793"/>
                      <a:pt x="13621" y="105078"/>
                      <a:pt x="14404" y="107233"/>
                    </a:cubicBezTo>
                    <a:cubicBezTo>
                      <a:pt x="15586" y="110499"/>
                      <a:pt x="16632" y="113388"/>
                      <a:pt x="17285" y="115337"/>
                    </a:cubicBezTo>
                    <a:cubicBezTo>
                      <a:pt x="18634" y="119394"/>
                      <a:pt x="21710" y="125530"/>
                      <a:pt x="24683" y="131463"/>
                    </a:cubicBezTo>
                    <a:cubicBezTo>
                      <a:pt x="26916" y="135914"/>
                      <a:pt x="29025" y="140115"/>
                      <a:pt x="30035" y="142749"/>
                    </a:cubicBezTo>
                    <a:cubicBezTo>
                      <a:pt x="31586" y="146779"/>
                      <a:pt x="37537" y="159204"/>
                      <a:pt x="41881" y="168275"/>
                    </a:cubicBezTo>
                    <a:cubicBezTo>
                      <a:pt x="44225" y="173173"/>
                      <a:pt x="46079" y="177038"/>
                      <a:pt x="46566" y="178171"/>
                    </a:cubicBezTo>
                    <a:cubicBezTo>
                      <a:pt x="46989" y="179154"/>
                      <a:pt x="48520" y="182312"/>
                      <a:pt x="50637" y="186678"/>
                    </a:cubicBezTo>
                    <a:cubicBezTo>
                      <a:pt x="55436" y="196577"/>
                      <a:pt x="63466" y="213139"/>
                      <a:pt x="64447" y="216720"/>
                    </a:cubicBezTo>
                    <a:cubicBezTo>
                      <a:pt x="65425" y="220330"/>
                      <a:pt x="71512" y="243427"/>
                      <a:pt x="75075" y="256933"/>
                    </a:cubicBezTo>
                    <a:cubicBezTo>
                      <a:pt x="75514" y="256586"/>
                      <a:pt x="75918" y="256258"/>
                      <a:pt x="76392" y="255892"/>
                    </a:cubicBezTo>
                    <a:cubicBezTo>
                      <a:pt x="76577" y="255751"/>
                      <a:pt x="76720" y="255654"/>
                      <a:pt x="76897" y="255518"/>
                    </a:cubicBezTo>
                    <a:cubicBezTo>
                      <a:pt x="73309" y="241915"/>
                      <a:pt x="67450" y="219704"/>
                      <a:pt x="66485" y="216164"/>
                    </a:cubicBezTo>
                    <a:close/>
                    <a:moveTo>
                      <a:pt x="58864" y="207946"/>
                    </a:moveTo>
                    <a:cubicBezTo>
                      <a:pt x="57420" y="205054"/>
                      <a:pt x="54344" y="200561"/>
                      <a:pt x="51095" y="195807"/>
                    </a:cubicBezTo>
                    <a:cubicBezTo>
                      <a:pt x="46967" y="189771"/>
                      <a:pt x="42287" y="182935"/>
                      <a:pt x="40989" y="179287"/>
                    </a:cubicBezTo>
                    <a:cubicBezTo>
                      <a:pt x="38707" y="172904"/>
                      <a:pt x="30577" y="152726"/>
                      <a:pt x="23347" y="144050"/>
                    </a:cubicBezTo>
                    <a:cubicBezTo>
                      <a:pt x="19260" y="139144"/>
                      <a:pt x="13312" y="125476"/>
                      <a:pt x="9131" y="115117"/>
                    </a:cubicBezTo>
                    <a:cubicBezTo>
                      <a:pt x="8881" y="116424"/>
                      <a:pt x="8648" y="117727"/>
                      <a:pt x="8421" y="119023"/>
                    </a:cubicBezTo>
                    <a:cubicBezTo>
                      <a:pt x="12523" y="128975"/>
                      <a:pt x="17832" y="140749"/>
                      <a:pt x="21716" y="145408"/>
                    </a:cubicBezTo>
                    <a:cubicBezTo>
                      <a:pt x="28751" y="153845"/>
                      <a:pt x="36743" y="173704"/>
                      <a:pt x="38986" y="180000"/>
                    </a:cubicBezTo>
                    <a:cubicBezTo>
                      <a:pt x="40385" y="183903"/>
                      <a:pt x="44935" y="190562"/>
                      <a:pt x="49339" y="197002"/>
                    </a:cubicBezTo>
                    <a:cubicBezTo>
                      <a:pt x="52547" y="201696"/>
                      <a:pt x="55580" y="206130"/>
                      <a:pt x="56965" y="208898"/>
                    </a:cubicBezTo>
                    <a:cubicBezTo>
                      <a:pt x="60352" y="215679"/>
                      <a:pt x="64252" y="233169"/>
                      <a:pt x="65366" y="238367"/>
                    </a:cubicBezTo>
                    <a:cubicBezTo>
                      <a:pt x="66282" y="242633"/>
                      <a:pt x="69092" y="253136"/>
                      <a:pt x="71019" y="260229"/>
                    </a:cubicBezTo>
                    <a:cubicBezTo>
                      <a:pt x="71585" y="259752"/>
                      <a:pt x="72189" y="259256"/>
                      <a:pt x="72813" y="258741"/>
                    </a:cubicBezTo>
                    <a:cubicBezTo>
                      <a:pt x="70902" y="251694"/>
                      <a:pt x="68292" y="241902"/>
                      <a:pt x="67441" y="237920"/>
                    </a:cubicBezTo>
                    <a:cubicBezTo>
                      <a:pt x="66317" y="232662"/>
                      <a:pt x="62368" y="214955"/>
                      <a:pt x="58864" y="207946"/>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0" name="Free-form: Shape 2358">
                <a:extLst>
                  <a:ext uri="{FF2B5EF4-FFF2-40B4-BE49-F238E27FC236}">
                    <a16:creationId xmlns:a16="http://schemas.microsoft.com/office/drawing/2014/main" id="{29BA8493-1062-097C-533E-916045B7B2E2}"/>
                  </a:ext>
                </a:extLst>
              </p:cNvPr>
              <p:cNvSpPr/>
              <p:nvPr/>
            </p:nvSpPr>
            <p:spPr>
              <a:xfrm>
                <a:off x="5744653" y="2596926"/>
                <a:ext cx="19532" cy="22746"/>
              </a:xfrm>
              <a:custGeom>
                <a:avLst/>
                <a:gdLst>
                  <a:gd name="connsiteX0" fmla="*/ 16933 w 19532"/>
                  <a:gd name="connsiteY0" fmla="*/ 680 h 22746"/>
                  <a:gd name="connsiteX1" fmla="*/ 5776 w 19532"/>
                  <a:gd name="connsiteY1" fmla="*/ 8080 h 22746"/>
                  <a:gd name="connsiteX2" fmla="*/ 23 w 19532"/>
                  <a:gd name="connsiteY2" fmla="*/ 17691 h 22746"/>
                  <a:gd name="connsiteX3" fmla="*/ 7348 w 19532"/>
                  <a:gd name="connsiteY3" fmla="*/ 21415 h 22746"/>
                  <a:gd name="connsiteX4" fmla="*/ 16933 w 19532"/>
                  <a:gd name="connsiteY4" fmla="*/ 9722 h 22746"/>
                  <a:gd name="connsiteX5" fmla="*/ 16933 w 19532"/>
                  <a:gd name="connsiteY5" fmla="*/ 680 h 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32" h="22746">
                    <a:moveTo>
                      <a:pt x="16933" y="680"/>
                    </a:moveTo>
                    <a:cubicBezTo>
                      <a:pt x="14456" y="2179"/>
                      <a:pt x="7348" y="5277"/>
                      <a:pt x="5776" y="8080"/>
                    </a:cubicBezTo>
                    <a:cubicBezTo>
                      <a:pt x="4204" y="10885"/>
                      <a:pt x="-238" y="14286"/>
                      <a:pt x="23" y="17691"/>
                    </a:cubicBezTo>
                    <a:cubicBezTo>
                      <a:pt x="283" y="21095"/>
                      <a:pt x="3426" y="24615"/>
                      <a:pt x="7348" y="21415"/>
                    </a:cubicBezTo>
                    <a:cubicBezTo>
                      <a:pt x="11274" y="18214"/>
                      <a:pt x="15795" y="14316"/>
                      <a:pt x="16933" y="9722"/>
                    </a:cubicBezTo>
                    <a:cubicBezTo>
                      <a:pt x="18077" y="5131"/>
                      <a:pt x="22188" y="-2501"/>
                      <a:pt x="16933" y="680"/>
                    </a:cubicBezTo>
                    <a:close/>
                  </a:path>
                </a:pathLst>
              </a:custGeom>
              <a:solidFill>
                <a:srgbClr val="FFEEBC"/>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1" name="Free-form: Shape 2359">
                <a:extLst>
                  <a:ext uri="{FF2B5EF4-FFF2-40B4-BE49-F238E27FC236}">
                    <a16:creationId xmlns:a16="http://schemas.microsoft.com/office/drawing/2014/main" id="{D5B69CD8-8B5A-8C02-2203-3D4F2A5FC10A}"/>
                  </a:ext>
                </a:extLst>
              </p:cNvPr>
              <p:cNvSpPr/>
              <p:nvPr/>
            </p:nvSpPr>
            <p:spPr>
              <a:xfrm>
                <a:off x="5071320" y="2049465"/>
                <a:ext cx="630479" cy="777432"/>
              </a:xfrm>
              <a:custGeom>
                <a:avLst/>
                <a:gdLst>
                  <a:gd name="connsiteX0" fmla="*/ 629537 w 630479"/>
                  <a:gd name="connsiteY0" fmla="*/ 331815 h 777432"/>
                  <a:gd name="connsiteX1" fmla="*/ 618214 w 630479"/>
                  <a:gd name="connsiteY1" fmla="*/ 235568 h 777432"/>
                  <a:gd name="connsiteX2" fmla="*/ 588012 w 630479"/>
                  <a:gd name="connsiteY2" fmla="*/ 136488 h 777432"/>
                  <a:gd name="connsiteX3" fmla="*/ 585356 w 630479"/>
                  <a:gd name="connsiteY3" fmla="*/ 131168 h 777432"/>
                  <a:gd name="connsiteX4" fmla="*/ 513487 w 630479"/>
                  <a:gd name="connsiteY4" fmla="*/ 55330 h 777432"/>
                  <a:gd name="connsiteX5" fmla="*/ 460642 w 630479"/>
                  <a:gd name="connsiteY5" fmla="*/ 5308 h 777432"/>
                  <a:gd name="connsiteX6" fmla="*/ 425596 w 630479"/>
                  <a:gd name="connsiteY6" fmla="*/ 2817 h 777432"/>
                  <a:gd name="connsiteX7" fmla="*/ 425569 w 630479"/>
                  <a:gd name="connsiteY7" fmla="*/ 2817 h 777432"/>
                  <a:gd name="connsiteX8" fmla="*/ 380453 w 630479"/>
                  <a:gd name="connsiteY8" fmla="*/ 608 h 777432"/>
                  <a:gd name="connsiteX9" fmla="*/ 239862 w 630479"/>
                  <a:gd name="connsiteY9" fmla="*/ 11932 h 777432"/>
                  <a:gd name="connsiteX10" fmla="*/ 51187 w 630479"/>
                  <a:gd name="connsiteY10" fmla="*/ 126100 h 777432"/>
                  <a:gd name="connsiteX11" fmla="*/ 239 w 630479"/>
                  <a:gd name="connsiteY11" fmla="*/ 360124 h 777432"/>
                  <a:gd name="connsiteX12" fmla="*/ 67211 w 630479"/>
                  <a:gd name="connsiteY12" fmla="*/ 606407 h 777432"/>
                  <a:gd name="connsiteX13" fmla="*/ 132308 w 630479"/>
                  <a:gd name="connsiteY13" fmla="*/ 725302 h 777432"/>
                  <a:gd name="connsiteX14" fmla="*/ 201201 w 630479"/>
                  <a:gd name="connsiteY14" fmla="*/ 777192 h 777432"/>
                  <a:gd name="connsiteX15" fmla="*/ 232932 w 630479"/>
                  <a:gd name="connsiteY15" fmla="*/ 770540 h 777432"/>
                  <a:gd name="connsiteX16" fmla="*/ 234006 w 630479"/>
                  <a:gd name="connsiteY16" fmla="*/ 769776 h 777432"/>
                  <a:gd name="connsiteX17" fmla="*/ 245528 w 630479"/>
                  <a:gd name="connsiteY17" fmla="*/ 745117 h 777432"/>
                  <a:gd name="connsiteX18" fmla="*/ 274794 w 630479"/>
                  <a:gd name="connsiteY18" fmla="*/ 657365 h 777432"/>
                  <a:gd name="connsiteX19" fmla="*/ 320080 w 630479"/>
                  <a:gd name="connsiteY19" fmla="*/ 598848 h 777432"/>
                  <a:gd name="connsiteX20" fmla="*/ 392711 w 630479"/>
                  <a:gd name="connsiteY20" fmla="*/ 546959 h 777432"/>
                  <a:gd name="connsiteX21" fmla="*/ 435087 w 630479"/>
                  <a:gd name="connsiteY21" fmla="*/ 519243 h 777432"/>
                  <a:gd name="connsiteX22" fmla="*/ 481422 w 630479"/>
                  <a:gd name="connsiteY22" fmla="*/ 512987 h 777432"/>
                  <a:gd name="connsiteX23" fmla="*/ 523056 w 630479"/>
                  <a:gd name="connsiteY23" fmla="*/ 514231 h 777432"/>
                  <a:gd name="connsiteX24" fmla="*/ 523199 w 630479"/>
                  <a:gd name="connsiteY24" fmla="*/ 514231 h 777432"/>
                  <a:gd name="connsiteX25" fmla="*/ 583318 w 630479"/>
                  <a:gd name="connsiteY25" fmla="*/ 507323 h 777432"/>
                  <a:gd name="connsiteX26" fmla="*/ 589887 w 630479"/>
                  <a:gd name="connsiteY26" fmla="*/ 502086 h 777432"/>
                  <a:gd name="connsiteX27" fmla="*/ 589887 w 630479"/>
                  <a:gd name="connsiteY27" fmla="*/ 502059 h 777432"/>
                  <a:gd name="connsiteX28" fmla="*/ 601038 w 630479"/>
                  <a:gd name="connsiteY28" fmla="*/ 486345 h 777432"/>
                  <a:gd name="connsiteX29" fmla="*/ 619152 w 630479"/>
                  <a:gd name="connsiteY29" fmla="*/ 425227 h 777432"/>
                  <a:gd name="connsiteX30" fmla="*/ 629537 w 630479"/>
                  <a:gd name="connsiteY30" fmla="*/ 331815 h 777432"/>
                  <a:gd name="connsiteX31" fmla="*/ 601532 w 630479"/>
                  <a:gd name="connsiteY31" fmla="*/ 434659 h 777432"/>
                  <a:gd name="connsiteX32" fmla="*/ 472750 w 630479"/>
                  <a:gd name="connsiteY32" fmla="*/ 460136 h 777432"/>
                  <a:gd name="connsiteX33" fmla="*/ 390662 w 630479"/>
                  <a:gd name="connsiteY33" fmla="*/ 468627 h 777432"/>
                  <a:gd name="connsiteX34" fmla="*/ 317075 w 630479"/>
                  <a:gd name="connsiteY34" fmla="*/ 512505 h 777432"/>
                  <a:gd name="connsiteX35" fmla="*/ 263292 w 630479"/>
                  <a:gd name="connsiteY35" fmla="*/ 587522 h 777432"/>
                  <a:gd name="connsiteX36" fmla="*/ 209515 w 630479"/>
                  <a:gd name="connsiteY36" fmla="*/ 627155 h 777432"/>
                  <a:gd name="connsiteX37" fmla="*/ 232157 w 630479"/>
                  <a:gd name="connsiteY37" fmla="*/ 705004 h 777432"/>
                  <a:gd name="connsiteX38" fmla="*/ 206683 w 630479"/>
                  <a:gd name="connsiteY38" fmla="*/ 763035 h 777432"/>
                  <a:gd name="connsiteX39" fmla="*/ 144411 w 630479"/>
                  <a:gd name="connsiteY39" fmla="*/ 688016 h 777432"/>
                  <a:gd name="connsiteX40" fmla="*/ 175548 w 630479"/>
                  <a:gd name="connsiteY40" fmla="*/ 632817 h 777432"/>
                  <a:gd name="connsiteX41" fmla="*/ 110446 w 630479"/>
                  <a:gd name="connsiteY41" fmla="*/ 597431 h 777432"/>
                  <a:gd name="connsiteX42" fmla="*/ 41098 w 630479"/>
                  <a:gd name="connsiteY42" fmla="*/ 444567 h 777432"/>
                  <a:gd name="connsiteX43" fmla="*/ 48173 w 630479"/>
                  <a:gd name="connsiteY43" fmla="*/ 243577 h 777432"/>
                  <a:gd name="connsiteX44" fmla="*/ 162809 w 630479"/>
                  <a:gd name="connsiteY44" fmla="*/ 60989 h 777432"/>
                  <a:gd name="connsiteX45" fmla="*/ 281688 w 630479"/>
                  <a:gd name="connsiteY45" fmla="*/ 24188 h 777432"/>
                  <a:gd name="connsiteX46" fmla="*/ 481238 w 630479"/>
                  <a:gd name="connsiteY46" fmla="*/ 41174 h 777432"/>
                  <a:gd name="connsiteX47" fmla="*/ 554830 w 630479"/>
                  <a:gd name="connsiteY47" fmla="*/ 107699 h 777432"/>
                  <a:gd name="connsiteX48" fmla="*/ 601529 w 630479"/>
                  <a:gd name="connsiteY48" fmla="*/ 277548 h 777432"/>
                  <a:gd name="connsiteX49" fmla="*/ 601532 w 630479"/>
                  <a:gd name="connsiteY49" fmla="*/ 434659 h 7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30479" h="777432">
                    <a:moveTo>
                      <a:pt x="629537" y="331815"/>
                    </a:moveTo>
                    <a:cubicBezTo>
                      <a:pt x="624810" y="301611"/>
                      <a:pt x="620109" y="253486"/>
                      <a:pt x="618214" y="235568"/>
                    </a:cubicBezTo>
                    <a:cubicBezTo>
                      <a:pt x="616320" y="217620"/>
                      <a:pt x="610656" y="184613"/>
                      <a:pt x="588012" y="136488"/>
                    </a:cubicBezTo>
                    <a:cubicBezTo>
                      <a:pt x="587163" y="134648"/>
                      <a:pt x="586255" y="132894"/>
                      <a:pt x="585356" y="131168"/>
                    </a:cubicBezTo>
                    <a:cubicBezTo>
                      <a:pt x="562394" y="87347"/>
                      <a:pt x="525292" y="74381"/>
                      <a:pt x="513487" y="55330"/>
                    </a:cubicBezTo>
                    <a:cubicBezTo>
                      <a:pt x="501230" y="35512"/>
                      <a:pt x="471027" y="12867"/>
                      <a:pt x="460642" y="5308"/>
                    </a:cubicBezTo>
                    <a:cubicBezTo>
                      <a:pt x="460642" y="5308"/>
                      <a:pt x="445214" y="4064"/>
                      <a:pt x="425596" y="2817"/>
                    </a:cubicBezTo>
                    <a:lnTo>
                      <a:pt x="425569" y="2817"/>
                    </a:lnTo>
                    <a:cubicBezTo>
                      <a:pt x="411280" y="1912"/>
                      <a:pt x="394776" y="1006"/>
                      <a:pt x="380453" y="608"/>
                    </a:cubicBezTo>
                    <a:cubicBezTo>
                      <a:pt x="346489" y="-354"/>
                      <a:pt x="297433" y="-2222"/>
                      <a:pt x="239862" y="11932"/>
                    </a:cubicBezTo>
                    <a:cubicBezTo>
                      <a:pt x="182326" y="26085"/>
                      <a:pt x="89853" y="45901"/>
                      <a:pt x="51187" y="126100"/>
                    </a:cubicBezTo>
                    <a:cubicBezTo>
                      <a:pt x="12496" y="206296"/>
                      <a:pt x="-1658" y="293119"/>
                      <a:pt x="239" y="360124"/>
                    </a:cubicBezTo>
                    <a:cubicBezTo>
                      <a:pt x="2106" y="427099"/>
                      <a:pt x="48358" y="559218"/>
                      <a:pt x="67211" y="606407"/>
                    </a:cubicBezTo>
                    <a:cubicBezTo>
                      <a:pt x="86092" y="653567"/>
                      <a:pt x="112498" y="698863"/>
                      <a:pt x="132308" y="725302"/>
                    </a:cubicBezTo>
                    <a:cubicBezTo>
                      <a:pt x="152126" y="751712"/>
                      <a:pt x="173830" y="780021"/>
                      <a:pt x="201201" y="777192"/>
                    </a:cubicBezTo>
                    <a:cubicBezTo>
                      <a:pt x="215835" y="775666"/>
                      <a:pt x="225886" y="775237"/>
                      <a:pt x="232932" y="770540"/>
                    </a:cubicBezTo>
                    <a:cubicBezTo>
                      <a:pt x="233298" y="770286"/>
                      <a:pt x="233672" y="770031"/>
                      <a:pt x="234006" y="769776"/>
                    </a:cubicBezTo>
                    <a:cubicBezTo>
                      <a:pt x="239499" y="765532"/>
                      <a:pt x="243062" y="758314"/>
                      <a:pt x="245528" y="745117"/>
                    </a:cubicBezTo>
                    <a:cubicBezTo>
                      <a:pt x="251187" y="714913"/>
                      <a:pt x="255919" y="680012"/>
                      <a:pt x="274794" y="657365"/>
                    </a:cubicBezTo>
                    <a:cubicBezTo>
                      <a:pt x="293647" y="634717"/>
                      <a:pt x="292709" y="616766"/>
                      <a:pt x="320080" y="598848"/>
                    </a:cubicBezTo>
                    <a:cubicBezTo>
                      <a:pt x="347424" y="580930"/>
                      <a:pt x="370066" y="568642"/>
                      <a:pt x="392711" y="546959"/>
                    </a:cubicBezTo>
                    <a:cubicBezTo>
                      <a:pt x="405561" y="534616"/>
                      <a:pt x="418412" y="525048"/>
                      <a:pt x="435087" y="519243"/>
                    </a:cubicBezTo>
                    <a:cubicBezTo>
                      <a:pt x="447770" y="514798"/>
                      <a:pt x="462653" y="512565"/>
                      <a:pt x="481422" y="512987"/>
                    </a:cubicBezTo>
                    <a:cubicBezTo>
                      <a:pt x="495856" y="513296"/>
                      <a:pt x="509950" y="513922"/>
                      <a:pt x="523056" y="514231"/>
                    </a:cubicBezTo>
                    <a:cubicBezTo>
                      <a:pt x="523088" y="514231"/>
                      <a:pt x="523140" y="514231"/>
                      <a:pt x="523199" y="514231"/>
                    </a:cubicBezTo>
                    <a:cubicBezTo>
                      <a:pt x="549383" y="514855"/>
                      <a:pt x="571375" y="514231"/>
                      <a:pt x="583318" y="507323"/>
                    </a:cubicBezTo>
                    <a:cubicBezTo>
                      <a:pt x="585556" y="506052"/>
                      <a:pt x="587738" y="504268"/>
                      <a:pt x="589887" y="502086"/>
                    </a:cubicBezTo>
                    <a:lnTo>
                      <a:pt x="589887" y="502059"/>
                    </a:lnTo>
                    <a:cubicBezTo>
                      <a:pt x="593819" y="498040"/>
                      <a:pt x="597616" y="492630"/>
                      <a:pt x="601038" y="486345"/>
                    </a:cubicBezTo>
                    <a:cubicBezTo>
                      <a:pt x="610805" y="468625"/>
                      <a:pt x="617938" y="444166"/>
                      <a:pt x="619152" y="425227"/>
                    </a:cubicBezTo>
                    <a:cubicBezTo>
                      <a:pt x="621049" y="395963"/>
                      <a:pt x="634266" y="361992"/>
                      <a:pt x="629537" y="331815"/>
                    </a:cubicBezTo>
                    <a:close/>
                    <a:moveTo>
                      <a:pt x="601532" y="434659"/>
                    </a:moveTo>
                    <a:cubicBezTo>
                      <a:pt x="581719" y="481366"/>
                      <a:pt x="505294" y="462965"/>
                      <a:pt x="472750" y="460136"/>
                    </a:cubicBezTo>
                    <a:cubicBezTo>
                      <a:pt x="440198" y="457303"/>
                      <a:pt x="410477" y="451641"/>
                      <a:pt x="390662" y="468627"/>
                    </a:cubicBezTo>
                    <a:cubicBezTo>
                      <a:pt x="370849" y="485616"/>
                      <a:pt x="336885" y="504016"/>
                      <a:pt x="317075" y="512505"/>
                    </a:cubicBezTo>
                    <a:cubicBezTo>
                      <a:pt x="297257" y="520996"/>
                      <a:pt x="281691" y="562042"/>
                      <a:pt x="263292" y="587522"/>
                    </a:cubicBezTo>
                    <a:cubicBezTo>
                      <a:pt x="244894" y="613002"/>
                      <a:pt x="220838" y="587522"/>
                      <a:pt x="209515" y="627155"/>
                    </a:cubicBezTo>
                    <a:cubicBezTo>
                      <a:pt x="198193" y="666786"/>
                      <a:pt x="243480" y="683771"/>
                      <a:pt x="232157" y="705004"/>
                    </a:cubicBezTo>
                    <a:cubicBezTo>
                      <a:pt x="220835" y="726234"/>
                      <a:pt x="234989" y="761621"/>
                      <a:pt x="206683" y="763035"/>
                    </a:cubicBezTo>
                    <a:cubicBezTo>
                      <a:pt x="178378" y="764450"/>
                      <a:pt x="148657" y="717740"/>
                      <a:pt x="144411" y="688016"/>
                    </a:cubicBezTo>
                    <a:cubicBezTo>
                      <a:pt x="140164" y="658292"/>
                      <a:pt x="175548" y="648385"/>
                      <a:pt x="175548" y="632817"/>
                    </a:cubicBezTo>
                    <a:cubicBezTo>
                      <a:pt x="175548" y="617246"/>
                      <a:pt x="135920" y="610169"/>
                      <a:pt x="110446" y="597431"/>
                    </a:cubicBezTo>
                    <a:cubicBezTo>
                      <a:pt x="84972" y="584692"/>
                      <a:pt x="58084" y="487028"/>
                      <a:pt x="41098" y="444567"/>
                    </a:cubicBezTo>
                    <a:cubicBezTo>
                      <a:pt x="24117" y="402102"/>
                      <a:pt x="34022" y="366718"/>
                      <a:pt x="48173" y="243577"/>
                    </a:cubicBezTo>
                    <a:cubicBezTo>
                      <a:pt x="62328" y="120435"/>
                      <a:pt x="128844" y="73728"/>
                      <a:pt x="162809" y="60989"/>
                    </a:cubicBezTo>
                    <a:cubicBezTo>
                      <a:pt x="196773" y="48250"/>
                      <a:pt x="241114" y="33587"/>
                      <a:pt x="281688" y="24188"/>
                    </a:cubicBezTo>
                    <a:cubicBezTo>
                      <a:pt x="416133" y="-6951"/>
                      <a:pt x="467084" y="15697"/>
                      <a:pt x="481238" y="41174"/>
                    </a:cubicBezTo>
                    <a:cubicBezTo>
                      <a:pt x="495392" y="66651"/>
                      <a:pt x="518034" y="56745"/>
                      <a:pt x="554830" y="107699"/>
                    </a:cubicBezTo>
                    <a:cubicBezTo>
                      <a:pt x="591627" y="158654"/>
                      <a:pt x="601529" y="229426"/>
                      <a:pt x="601529" y="277548"/>
                    </a:cubicBezTo>
                    <a:cubicBezTo>
                      <a:pt x="601529" y="325670"/>
                      <a:pt x="621350" y="387951"/>
                      <a:pt x="601532" y="434659"/>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2" name="Free-form: Shape 2360">
                <a:extLst>
                  <a:ext uri="{FF2B5EF4-FFF2-40B4-BE49-F238E27FC236}">
                    <a16:creationId xmlns:a16="http://schemas.microsoft.com/office/drawing/2014/main" id="{C1D5671D-70D7-92DD-052E-C529B310B9AA}"/>
                  </a:ext>
                </a:extLst>
              </p:cNvPr>
              <p:cNvSpPr/>
              <p:nvPr/>
            </p:nvSpPr>
            <p:spPr>
              <a:xfrm>
                <a:off x="5573802" y="2551599"/>
                <a:ext cx="106884" cy="36592"/>
              </a:xfrm>
              <a:custGeom>
                <a:avLst/>
                <a:gdLst>
                  <a:gd name="connsiteX0" fmla="*/ 104145 w 106884"/>
                  <a:gd name="connsiteY0" fmla="*/ 8229 h 36592"/>
                  <a:gd name="connsiteX1" fmla="*/ 87362 w 106884"/>
                  <a:gd name="connsiteY1" fmla="*/ -67 h 36592"/>
                  <a:gd name="connsiteX2" fmla="*/ 80793 w 106884"/>
                  <a:gd name="connsiteY2" fmla="*/ 5169 h 36592"/>
                  <a:gd name="connsiteX3" fmla="*/ 20675 w 106884"/>
                  <a:gd name="connsiteY3" fmla="*/ 12078 h 36592"/>
                  <a:gd name="connsiteX4" fmla="*/ 20531 w 106884"/>
                  <a:gd name="connsiteY4" fmla="*/ 12078 h 36592"/>
                  <a:gd name="connsiteX5" fmla="*/ 33 w 106884"/>
                  <a:gd name="connsiteY5" fmla="*/ 36525 h 36592"/>
                  <a:gd name="connsiteX6" fmla="*/ 55138 w 106884"/>
                  <a:gd name="connsiteY6" fmla="*/ 28755 h 36592"/>
                  <a:gd name="connsiteX7" fmla="*/ 93484 w 106884"/>
                  <a:gd name="connsiteY7" fmla="*/ 17897 h 36592"/>
                  <a:gd name="connsiteX8" fmla="*/ 106917 w 106884"/>
                  <a:gd name="connsiteY8" fmla="*/ 12081 h 36592"/>
                  <a:gd name="connsiteX9" fmla="*/ 104145 w 106884"/>
                  <a:gd name="connsiteY9" fmla="*/ 8229 h 3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884" h="36592">
                    <a:moveTo>
                      <a:pt x="104145" y="8229"/>
                    </a:moveTo>
                    <a:cubicBezTo>
                      <a:pt x="104145" y="8229"/>
                      <a:pt x="91124" y="7123"/>
                      <a:pt x="87362" y="-67"/>
                    </a:cubicBezTo>
                    <a:cubicBezTo>
                      <a:pt x="85213" y="2115"/>
                      <a:pt x="83032" y="3898"/>
                      <a:pt x="80793" y="5169"/>
                    </a:cubicBezTo>
                    <a:cubicBezTo>
                      <a:pt x="68853" y="12078"/>
                      <a:pt x="46861" y="12701"/>
                      <a:pt x="20675" y="12078"/>
                    </a:cubicBezTo>
                    <a:cubicBezTo>
                      <a:pt x="20618" y="12078"/>
                      <a:pt x="20564" y="12078"/>
                      <a:pt x="20531" y="12078"/>
                    </a:cubicBezTo>
                    <a:cubicBezTo>
                      <a:pt x="12352" y="12105"/>
                      <a:pt x="6019" y="26277"/>
                      <a:pt x="33" y="36525"/>
                    </a:cubicBezTo>
                    <a:cubicBezTo>
                      <a:pt x="23111" y="35043"/>
                      <a:pt x="45954" y="33346"/>
                      <a:pt x="55138" y="28755"/>
                    </a:cubicBezTo>
                    <a:cubicBezTo>
                      <a:pt x="69127" y="21762"/>
                      <a:pt x="79273" y="9988"/>
                      <a:pt x="93484" y="17897"/>
                    </a:cubicBezTo>
                    <a:cubicBezTo>
                      <a:pt x="98248" y="15425"/>
                      <a:pt x="102725" y="13363"/>
                      <a:pt x="106917" y="12081"/>
                    </a:cubicBezTo>
                    <a:cubicBezTo>
                      <a:pt x="105901" y="10861"/>
                      <a:pt x="104966" y="9587"/>
                      <a:pt x="104145" y="8229"/>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3" name="Free-form: Shape 2361">
                <a:extLst>
                  <a:ext uri="{FF2B5EF4-FFF2-40B4-BE49-F238E27FC236}">
                    <a16:creationId xmlns:a16="http://schemas.microsoft.com/office/drawing/2014/main" id="{88C99091-4901-E99B-5B40-EC1D6C8F10B8}"/>
                  </a:ext>
                </a:extLst>
              </p:cNvPr>
              <p:cNvSpPr/>
              <p:nvPr/>
            </p:nvSpPr>
            <p:spPr>
              <a:xfrm>
                <a:off x="5305253" y="2568756"/>
                <a:ext cx="201078" cy="250530"/>
              </a:xfrm>
              <a:custGeom>
                <a:avLst/>
                <a:gdLst>
                  <a:gd name="connsiteX0" fmla="*/ 86144 w 201078"/>
                  <a:gd name="connsiteY0" fmla="*/ 79515 h 250530"/>
                  <a:gd name="connsiteX1" fmla="*/ 40858 w 201078"/>
                  <a:gd name="connsiteY1" fmla="*/ 138031 h 250530"/>
                  <a:gd name="connsiteX2" fmla="*/ 11592 w 201078"/>
                  <a:gd name="connsiteY2" fmla="*/ 225784 h 250530"/>
                  <a:gd name="connsiteX3" fmla="*/ 69 w 201078"/>
                  <a:gd name="connsiteY3" fmla="*/ 250443 h 250530"/>
                  <a:gd name="connsiteX4" fmla="*/ 5750 w 201078"/>
                  <a:gd name="connsiteY4" fmla="*/ 245981 h 250530"/>
                  <a:gd name="connsiteX5" fmla="*/ 36432 w 201078"/>
                  <a:gd name="connsiteY5" fmla="*/ 180012 h 250530"/>
                  <a:gd name="connsiteX6" fmla="*/ 88795 w 201078"/>
                  <a:gd name="connsiteY6" fmla="*/ 104995 h 250530"/>
                  <a:gd name="connsiteX7" fmla="*/ 153897 w 201078"/>
                  <a:gd name="connsiteY7" fmla="*/ 68194 h 250530"/>
                  <a:gd name="connsiteX8" fmla="*/ 195357 w 201078"/>
                  <a:gd name="connsiteY8" fmla="*/ 33854 h 250530"/>
                  <a:gd name="connsiteX9" fmla="*/ 192996 w 201078"/>
                  <a:gd name="connsiteY9" fmla="*/ 29978 h 250530"/>
                  <a:gd name="connsiteX10" fmla="*/ 201148 w 201078"/>
                  <a:gd name="connsiteY10" fmla="*/ -88 h 250530"/>
                  <a:gd name="connsiteX11" fmla="*/ 158772 w 201078"/>
                  <a:gd name="connsiteY11" fmla="*/ 27628 h 250530"/>
                  <a:gd name="connsiteX12" fmla="*/ 86144 w 201078"/>
                  <a:gd name="connsiteY12" fmla="*/ 79515 h 25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078" h="250530">
                    <a:moveTo>
                      <a:pt x="86144" y="79515"/>
                    </a:moveTo>
                    <a:cubicBezTo>
                      <a:pt x="58773" y="97433"/>
                      <a:pt x="59711" y="115381"/>
                      <a:pt x="40858" y="138031"/>
                    </a:cubicBezTo>
                    <a:cubicBezTo>
                      <a:pt x="21982" y="160676"/>
                      <a:pt x="17251" y="195580"/>
                      <a:pt x="11592" y="225784"/>
                    </a:cubicBezTo>
                    <a:cubicBezTo>
                      <a:pt x="9126" y="238978"/>
                      <a:pt x="5563" y="246196"/>
                      <a:pt x="69" y="250443"/>
                    </a:cubicBezTo>
                    <a:cubicBezTo>
                      <a:pt x="2013" y="249044"/>
                      <a:pt x="3896" y="247543"/>
                      <a:pt x="5750" y="245981"/>
                    </a:cubicBezTo>
                    <a:cubicBezTo>
                      <a:pt x="18123" y="222990"/>
                      <a:pt x="32034" y="195423"/>
                      <a:pt x="36432" y="180012"/>
                    </a:cubicBezTo>
                    <a:cubicBezTo>
                      <a:pt x="44923" y="150287"/>
                      <a:pt x="66153" y="114907"/>
                      <a:pt x="88795" y="104995"/>
                    </a:cubicBezTo>
                    <a:cubicBezTo>
                      <a:pt x="111437" y="95089"/>
                      <a:pt x="139745" y="80932"/>
                      <a:pt x="153897" y="68194"/>
                    </a:cubicBezTo>
                    <a:cubicBezTo>
                      <a:pt x="163815" y="59263"/>
                      <a:pt x="178614" y="44088"/>
                      <a:pt x="195357" y="33854"/>
                    </a:cubicBezTo>
                    <a:cubicBezTo>
                      <a:pt x="194500" y="32594"/>
                      <a:pt x="193701" y="31303"/>
                      <a:pt x="192996" y="29978"/>
                    </a:cubicBezTo>
                    <a:cubicBezTo>
                      <a:pt x="186622" y="17947"/>
                      <a:pt x="192742" y="3281"/>
                      <a:pt x="201148" y="-88"/>
                    </a:cubicBezTo>
                    <a:cubicBezTo>
                      <a:pt x="184476" y="5718"/>
                      <a:pt x="171623" y="15285"/>
                      <a:pt x="158772" y="27628"/>
                    </a:cubicBezTo>
                    <a:cubicBezTo>
                      <a:pt x="136130" y="49308"/>
                      <a:pt x="113488" y="61594"/>
                      <a:pt x="86144" y="79515"/>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774" name="Graphic 11">
                <a:extLst>
                  <a:ext uri="{FF2B5EF4-FFF2-40B4-BE49-F238E27FC236}">
                    <a16:creationId xmlns:a16="http://schemas.microsoft.com/office/drawing/2014/main" id="{52CE89FF-CE8D-B86B-FE69-CBDEFF41AA49}"/>
                  </a:ext>
                </a:extLst>
              </p:cNvPr>
              <p:cNvGrpSpPr/>
              <p:nvPr/>
            </p:nvGrpSpPr>
            <p:grpSpPr>
              <a:xfrm>
                <a:off x="5495540" y="2562447"/>
                <a:ext cx="98760" cy="55969"/>
                <a:chOff x="5495540" y="2562447"/>
                <a:chExt cx="98760" cy="55969"/>
              </a:xfrm>
            </p:grpSpPr>
            <p:sp>
              <p:nvSpPr>
                <p:cNvPr id="791" name="Free-form: Shape 2379">
                  <a:extLst>
                    <a:ext uri="{FF2B5EF4-FFF2-40B4-BE49-F238E27FC236}">
                      <a16:creationId xmlns:a16="http://schemas.microsoft.com/office/drawing/2014/main" id="{F4261EAE-744C-A7FA-7A42-26C5E38F051A}"/>
                    </a:ext>
                  </a:extLst>
                </p:cNvPr>
                <p:cNvSpPr/>
                <p:nvPr/>
              </p:nvSpPr>
              <p:spPr>
                <a:xfrm>
                  <a:off x="5495540" y="2562447"/>
                  <a:ext cx="98760" cy="55969"/>
                </a:xfrm>
                <a:custGeom>
                  <a:avLst/>
                  <a:gdLst>
                    <a:gd name="connsiteX0" fmla="*/ 98807 w 98760"/>
                    <a:gd name="connsiteY0" fmla="*/ 1227 h 55969"/>
                    <a:gd name="connsiteX1" fmla="*/ 74861 w 98760"/>
                    <a:gd name="connsiteY1" fmla="*/ 31065 h 55969"/>
                    <a:gd name="connsiteX2" fmla="*/ 38775 w 98760"/>
                    <a:gd name="connsiteY2" fmla="*/ 55409 h 55969"/>
                    <a:gd name="connsiteX3" fmla="*/ 13640 w 98760"/>
                    <a:gd name="connsiteY3" fmla="*/ 49295 h 55969"/>
                    <a:gd name="connsiteX4" fmla="*/ 13613 w 98760"/>
                    <a:gd name="connsiteY4" fmla="*/ 49295 h 55969"/>
                    <a:gd name="connsiteX5" fmla="*/ 2689 w 98760"/>
                    <a:gd name="connsiteY5" fmla="*/ 36301 h 55969"/>
                    <a:gd name="connsiteX6" fmla="*/ 10840 w 98760"/>
                    <a:gd name="connsiteY6" fmla="*/ 6236 h 55969"/>
                    <a:gd name="connsiteX7" fmla="*/ 57176 w 98760"/>
                    <a:gd name="connsiteY7" fmla="*/ -20 h 55969"/>
                    <a:gd name="connsiteX8" fmla="*/ 98807 w 98760"/>
                    <a:gd name="connsiteY8" fmla="*/ 1227 h 5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760" h="55969">
                      <a:moveTo>
                        <a:pt x="98807" y="1227"/>
                      </a:moveTo>
                      <a:cubicBezTo>
                        <a:pt x="89045" y="1257"/>
                        <a:pt x="81912" y="21468"/>
                        <a:pt x="74861" y="31065"/>
                      </a:cubicBezTo>
                      <a:cubicBezTo>
                        <a:pt x="67785" y="40689"/>
                        <a:pt x="55753" y="52580"/>
                        <a:pt x="38775" y="55409"/>
                      </a:cubicBezTo>
                      <a:cubicBezTo>
                        <a:pt x="28780" y="57079"/>
                        <a:pt x="20260" y="54336"/>
                        <a:pt x="13640" y="49295"/>
                      </a:cubicBezTo>
                      <a:cubicBezTo>
                        <a:pt x="13640" y="49295"/>
                        <a:pt x="13613" y="49325"/>
                        <a:pt x="13613" y="49295"/>
                      </a:cubicBezTo>
                      <a:cubicBezTo>
                        <a:pt x="8997" y="45812"/>
                        <a:pt x="5317" y="41226"/>
                        <a:pt x="2689" y="36301"/>
                      </a:cubicBezTo>
                      <a:cubicBezTo>
                        <a:pt x="-3685" y="24270"/>
                        <a:pt x="2434" y="9605"/>
                        <a:pt x="10840" y="6236"/>
                      </a:cubicBezTo>
                      <a:cubicBezTo>
                        <a:pt x="23523" y="1791"/>
                        <a:pt x="38406" y="-443"/>
                        <a:pt x="57176" y="-20"/>
                      </a:cubicBezTo>
                      <a:cubicBezTo>
                        <a:pt x="71606" y="292"/>
                        <a:pt x="85701" y="918"/>
                        <a:pt x="98807" y="1227"/>
                      </a:cubicBezTo>
                      <a:close/>
                    </a:path>
                  </a:pathLst>
                </a:custGeom>
                <a:solidFill>
                  <a:srgbClr val="78957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92" name="Free-form: Shape 2380">
                  <a:extLst>
                    <a:ext uri="{FF2B5EF4-FFF2-40B4-BE49-F238E27FC236}">
                      <a16:creationId xmlns:a16="http://schemas.microsoft.com/office/drawing/2014/main" id="{0E0C52DF-1338-B79B-E038-EB332E63F3B3}"/>
                    </a:ext>
                  </a:extLst>
                </p:cNvPr>
                <p:cNvSpPr/>
                <p:nvPr/>
              </p:nvSpPr>
              <p:spPr>
                <a:xfrm>
                  <a:off x="5509624" y="2569184"/>
                  <a:ext cx="67158" cy="39376"/>
                </a:xfrm>
                <a:custGeom>
                  <a:avLst/>
                  <a:gdLst>
                    <a:gd name="connsiteX0" fmla="*/ 67205 w 67158"/>
                    <a:gd name="connsiteY0" fmla="*/ -70 h 39376"/>
                    <a:gd name="connsiteX1" fmla="*/ 11380 w 67158"/>
                    <a:gd name="connsiteY1" fmla="*/ 4166 h 39376"/>
                    <a:gd name="connsiteX2" fmla="*/ 2610 w 67158"/>
                    <a:gd name="connsiteY2" fmla="*/ 27556 h 39376"/>
                    <a:gd name="connsiteX3" fmla="*/ 50786 w 67158"/>
                    <a:gd name="connsiteY3" fmla="*/ 30741 h 39376"/>
                    <a:gd name="connsiteX4" fmla="*/ 67205 w 67158"/>
                    <a:gd name="connsiteY4" fmla="*/ -70 h 39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58" h="39376">
                      <a:moveTo>
                        <a:pt x="67205" y="-70"/>
                      </a:moveTo>
                      <a:cubicBezTo>
                        <a:pt x="60008" y="604"/>
                        <a:pt x="22539" y="-856"/>
                        <a:pt x="11380" y="4166"/>
                      </a:cubicBezTo>
                      <a:cubicBezTo>
                        <a:pt x="6377" y="6421"/>
                        <a:pt x="-5035" y="12487"/>
                        <a:pt x="2610" y="27556"/>
                      </a:cubicBezTo>
                      <a:cubicBezTo>
                        <a:pt x="10258" y="42626"/>
                        <a:pt x="37518" y="42661"/>
                        <a:pt x="50786" y="30741"/>
                      </a:cubicBezTo>
                      <a:cubicBezTo>
                        <a:pt x="64054" y="18821"/>
                        <a:pt x="67205" y="-70"/>
                        <a:pt x="67205" y="-70"/>
                      </a:cubicBezTo>
                      <a:close/>
                    </a:path>
                  </a:pathLst>
                </a:custGeom>
                <a:solidFill>
                  <a:srgbClr val="89AA8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93" name="Free-form: Shape 2381">
                  <a:extLst>
                    <a:ext uri="{FF2B5EF4-FFF2-40B4-BE49-F238E27FC236}">
                      <a16:creationId xmlns:a16="http://schemas.microsoft.com/office/drawing/2014/main" id="{9B5D79B9-C3A8-5240-AF20-2A35C8A094A1}"/>
                    </a:ext>
                  </a:extLst>
                </p:cNvPr>
                <p:cNvSpPr/>
                <p:nvPr/>
              </p:nvSpPr>
              <p:spPr>
                <a:xfrm>
                  <a:off x="5552832" y="2576793"/>
                  <a:ext cx="17539" cy="14111"/>
                </a:xfrm>
                <a:custGeom>
                  <a:avLst/>
                  <a:gdLst>
                    <a:gd name="connsiteX0" fmla="*/ 44 w 17539"/>
                    <a:gd name="connsiteY0" fmla="*/ 7293 h 14111"/>
                    <a:gd name="connsiteX1" fmla="*/ 7130 w 17539"/>
                    <a:gd name="connsiteY1" fmla="*/ 14042 h 14111"/>
                    <a:gd name="connsiteX2" fmla="*/ 17583 w 17539"/>
                    <a:gd name="connsiteY2" fmla="*/ 2122 h 14111"/>
                    <a:gd name="connsiteX3" fmla="*/ 7130 w 17539"/>
                    <a:gd name="connsiteY3" fmla="*/ 550 h 14111"/>
                    <a:gd name="connsiteX4" fmla="*/ 44 w 17539"/>
                    <a:gd name="connsiteY4" fmla="*/ 729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9" h="14111">
                      <a:moveTo>
                        <a:pt x="44" y="7293"/>
                      </a:moveTo>
                      <a:cubicBezTo>
                        <a:pt x="44" y="11020"/>
                        <a:pt x="3214" y="14042"/>
                        <a:pt x="7130" y="14042"/>
                      </a:cubicBezTo>
                      <a:cubicBezTo>
                        <a:pt x="11041" y="14042"/>
                        <a:pt x="17583" y="5849"/>
                        <a:pt x="17583" y="2122"/>
                      </a:cubicBezTo>
                      <a:cubicBezTo>
                        <a:pt x="17583" y="-1605"/>
                        <a:pt x="11041" y="550"/>
                        <a:pt x="7130" y="550"/>
                      </a:cubicBezTo>
                      <a:cubicBezTo>
                        <a:pt x="3214" y="550"/>
                        <a:pt x="44" y="3567"/>
                        <a:pt x="44" y="7293"/>
                      </a:cubicBezTo>
                      <a:close/>
                    </a:path>
                  </a:pathLst>
                </a:custGeom>
                <a:solidFill>
                  <a:srgbClr val="94B58A"/>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sp>
            <p:nvSpPr>
              <p:cNvPr id="775" name="Free-form: Shape 2363">
                <a:extLst>
                  <a:ext uri="{FF2B5EF4-FFF2-40B4-BE49-F238E27FC236}">
                    <a16:creationId xmlns:a16="http://schemas.microsoft.com/office/drawing/2014/main" id="{BC5A4D24-041D-B00A-ABCC-D90FBB65C97C}"/>
                  </a:ext>
                </a:extLst>
              </p:cNvPr>
              <p:cNvSpPr/>
              <p:nvPr/>
            </p:nvSpPr>
            <p:spPr>
              <a:xfrm>
                <a:off x="5688947" y="2088654"/>
                <a:ext cx="601868" cy="502440"/>
              </a:xfrm>
              <a:custGeom>
                <a:avLst/>
                <a:gdLst>
                  <a:gd name="connsiteX0" fmla="*/ 557154 w 601868"/>
                  <a:gd name="connsiteY0" fmla="*/ 9758 h 502440"/>
                  <a:gd name="connsiteX1" fmla="*/ 407850 w 601868"/>
                  <a:gd name="connsiteY1" fmla="*/ 472 h 502440"/>
                  <a:gd name="connsiteX2" fmla="*/ 284017 w 601868"/>
                  <a:gd name="connsiteY2" fmla="*/ 7833 h 502440"/>
                  <a:gd name="connsiteX3" fmla="*/ 206888 w 601868"/>
                  <a:gd name="connsiteY3" fmla="*/ 8373 h 502440"/>
                  <a:gd name="connsiteX4" fmla="*/ 160891 w 601868"/>
                  <a:gd name="connsiteY4" fmla="*/ 8373 h 502440"/>
                  <a:gd name="connsiteX5" fmla="*/ 108529 w 601868"/>
                  <a:gd name="connsiteY5" fmla="*/ 16864 h 502440"/>
                  <a:gd name="connsiteX6" fmla="*/ 50503 w 601868"/>
                  <a:gd name="connsiteY6" fmla="*/ 35265 h 502440"/>
                  <a:gd name="connsiteX7" fmla="*/ 4506 w 601868"/>
                  <a:gd name="connsiteY7" fmla="*/ 104620 h 502440"/>
                  <a:gd name="connsiteX8" fmla="*/ 8750 w 601868"/>
                  <a:gd name="connsiteY8" fmla="*/ 156281 h 502440"/>
                  <a:gd name="connsiteX9" fmla="*/ 22904 w 601868"/>
                  <a:gd name="connsiteY9" fmla="*/ 251116 h 502440"/>
                  <a:gd name="connsiteX10" fmla="*/ 23926 w 601868"/>
                  <a:gd name="connsiteY10" fmla="*/ 260827 h 502440"/>
                  <a:gd name="connsiteX11" fmla="*/ 47671 w 601868"/>
                  <a:gd name="connsiteY11" fmla="*/ 317642 h 502440"/>
                  <a:gd name="connsiteX12" fmla="*/ 66069 w 601868"/>
                  <a:gd name="connsiteY12" fmla="*/ 399735 h 502440"/>
                  <a:gd name="connsiteX13" fmla="*/ 74565 w 601868"/>
                  <a:gd name="connsiteY13" fmla="*/ 461306 h 502440"/>
                  <a:gd name="connsiteX14" fmla="*/ 88375 w 601868"/>
                  <a:gd name="connsiteY14" fmla="*/ 495985 h 502440"/>
                  <a:gd name="connsiteX15" fmla="*/ 88264 w 601868"/>
                  <a:gd name="connsiteY15" fmla="*/ 502381 h 502440"/>
                  <a:gd name="connsiteX16" fmla="*/ 88375 w 601868"/>
                  <a:gd name="connsiteY16" fmla="*/ 502411 h 502440"/>
                  <a:gd name="connsiteX17" fmla="*/ 211839 w 601868"/>
                  <a:gd name="connsiteY17" fmla="*/ 475064 h 502440"/>
                  <a:gd name="connsiteX18" fmla="*/ 317274 w 601868"/>
                  <a:gd name="connsiteY18" fmla="*/ 406107 h 502440"/>
                  <a:gd name="connsiteX19" fmla="*/ 373178 w 601868"/>
                  <a:gd name="connsiteY19" fmla="*/ 354443 h 502440"/>
                  <a:gd name="connsiteX20" fmla="*/ 406433 w 601868"/>
                  <a:gd name="connsiteY20" fmla="*/ 303488 h 502440"/>
                  <a:gd name="connsiteX21" fmla="*/ 450305 w 601868"/>
                  <a:gd name="connsiteY21" fmla="*/ 246872 h 502440"/>
                  <a:gd name="connsiteX22" fmla="*/ 500545 w 601868"/>
                  <a:gd name="connsiteY22" fmla="*/ 159824 h 502440"/>
                  <a:gd name="connsiteX23" fmla="*/ 572726 w 601868"/>
                  <a:gd name="connsiteY23" fmla="*/ 82685 h 502440"/>
                  <a:gd name="connsiteX24" fmla="*/ 601736 w 601868"/>
                  <a:gd name="connsiteY24" fmla="*/ 37390 h 502440"/>
                  <a:gd name="connsiteX25" fmla="*/ 557154 w 601868"/>
                  <a:gd name="connsiteY25" fmla="*/ 9758 h 502440"/>
                  <a:gd name="connsiteX26" fmla="*/ 554146 w 601868"/>
                  <a:gd name="connsiteY26" fmla="*/ 81265 h 502440"/>
                  <a:gd name="connsiteX27" fmla="*/ 466399 w 601868"/>
                  <a:gd name="connsiteY27" fmla="*/ 190250 h 502440"/>
                  <a:gd name="connsiteX28" fmla="*/ 382902 w 601868"/>
                  <a:gd name="connsiteY28" fmla="*/ 294991 h 502440"/>
                  <a:gd name="connsiteX29" fmla="*/ 272513 w 601868"/>
                  <a:gd name="connsiteY29" fmla="*/ 398318 h 502440"/>
                  <a:gd name="connsiteX30" fmla="*/ 147970 w 601868"/>
                  <a:gd name="connsiteY30" fmla="*/ 459178 h 502440"/>
                  <a:gd name="connsiteX31" fmla="*/ 77209 w 601868"/>
                  <a:gd name="connsiteY31" fmla="*/ 375670 h 502440"/>
                  <a:gd name="connsiteX32" fmla="*/ 38999 w 601868"/>
                  <a:gd name="connsiteY32" fmla="*/ 269511 h 502440"/>
                  <a:gd name="connsiteX33" fmla="*/ 26264 w 601868"/>
                  <a:gd name="connsiteY33" fmla="*/ 143540 h 502440"/>
                  <a:gd name="connsiteX34" fmla="*/ 77209 w 601868"/>
                  <a:gd name="connsiteY34" fmla="*/ 60029 h 502440"/>
                  <a:gd name="connsiteX35" fmla="*/ 193262 w 601868"/>
                  <a:gd name="connsiteY35" fmla="*/ 23228 h 502440"/>
                  <a:gd name="connsiteX36" fmla="*/ 415449 w 601868"/>
                  <a:gd name="connsiteY36" fmla="*/ 11904 h 502440"/>
                  <a:gd name="connsiteX37" fmla="*/ 571124 w 601868"/>
                  <a:gd name="connsiteY37" fmla="*/ 21813 h 502440"/>
                  <a:gd name="connsiteX38" fmla="*/ 554146 w 601868"/>
                  <a:gd name="connsiteY38" fmla="*/ 81265 h 50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1868" h="502440">
                    <a:moveTo>
                      <a:pt x="557154" y="9758"/>
                    </a:moveTo>
                    <a:cubicBezTo>
                      <a:pt x="523900" y="2681"/>
                      <a:pt x="438985" y="-1536"/>
                      <a:pt x="407850" y="472"/>
                    </a:cubicBezTo>
                    <a:cubicBezTo>
                      <a:pt x="376712" y="2510"/>
                      <a:pt x="311613" y="5540"/>
                      <a:pt x="284017" y="7833"/>
                    </a:cubicBezTo>
                    <a:cubicBezTo>
                      <a:pt x="256418" y="10096"/>
                      <a:pt x="224576" y="10495"/>
                      <a:pt x="206888" y="8373"/>
                    </a:cubicBezTo>
                    <a:cubicBezTo>
                      <a:pt x="189194" y="6248"/>
                      <a:pt x="170796" y="11202"/>
                      <a:pt x="160891" y="8373"/>
                    </a:cubicBezTo>
                    <a:cubicBezTo>
                      <a:pt x="140371" y="2001"/>
                      <a:pt x="126217" y="13327"/>
                      <a:pt x="108529" y="16864"/>
                    </a:cubicBezTo>
                    <a:cubicBezTo>
                      <a:pt x="90835" y="20404"/>
                      <a:pt x="71733" y="23236"/>
                      <a:pt x="50503" y="35265"/>
                    </a:cubicBezTo>
                    <a:cubicBezTo>
                      <a:pt x="29272" y="47296"/>
                      <a:pt x="10170" y="84804"/>
                      <a:pt x="4506" y="104620"/>
                    </a:cubicBezTo>
                    <a:cubicBezTo>
                      <a:pt x="-1153" y="124435"/>
                      <a:pt x="-3274" y="129389"/>
                      <a:pt x="8750" y="156281"/>
                    </a:cubicBezTo>
                    <a:cubicBezTo>
                      <a:pt x="20779" y="183176"/>
                      <a:pt x="20779" y="219267"/>
                      <a:pt x="22904" y="251116"/>
                    </a:cubicBezTo>
                    <a:cubicBezTo>
                      <a:pt x="23132" y="254599"/>
                      <a:pt x="23470" y="257824"/>
                      <a:pt x="23926" y="260827"/>
                    </a:cubicBezTo>
                    <a:cubicBezTo>
                      <a:pt x="27487" y="285567"/>
                      <a:pt x="37598" y="296834"/>
                      <a:pt x="47671" y="317642"/>
                    </a:cubicBezTo>
                    <a:cubicBezTo>
                      <a:pt x="58993" y="340997"/>
                      <a:pt x="66069" y="374258"/>
                      <a:pt x="66069" y="399735"/>
                    </a:cubicBezTo>
                    <a:cubicBezTo>
                      <a:pt x="66069" y="425212"/>
                      <a:pt x="75976" y="442198"/>
                      <a:pt x="74565" y="461306"/>
                    </a:cubicBezTo>
                    <a:cubicBezTo>
                      <a:pt x="73147" y="480417"/>
                      <a:pt x="88009" y="488201"/>
                      <a:pt x="88375" y="495985"/>
                    </a:cubicBezTo>
                    <a:cubicBezTo>
                      <a:pt x="88486" y="498305"/>
                      <a:pt x="88486" y="500373"/>
                      <a:pt x="88264" y="502381"/>
                    </a:cubicBezTo>
                    <a:lnTo>
                      <a:pt x="88375" y="502411"/>
                    </a:lnTo>
                    <a:cubicBezTo>
                      <a:pt x="116342" y="499609"/>
                      <a:pt x="182829" y="481829"/>
                      <a:pt x="211839" y="475064"/>
                    </a:cubicBezTo>
                    <a:cubicBezTo>
                      <a:pt x="240855" y="468299"/>
                      <a:pt x="303128" y="417428"/>
                      <a:pt x="317274" y="406107"/>
                    </a:cubicBezTo>
                    <a:cubicBezTo>
                      <a:pt x="331428" y="394781"/>
                      <a:pt x="357612" y="365766"/>
                      <a:pt x="373178" y="354443"/>
                    </a:cubicBezTo>
                    <a:cubicBezTo>
                      <a:pt x="388745" y="343119"/>
                      <a:pt x="402189" y="315519"/>
                      <a:pt x="406433" y="303488"/>
                    </a:cubicBezTo>
                    <a:cubicBezTo>
                      <a:pt x="410676" y="291457"/>
                      <a:pt x="435449" y="266687"/>
                      <a:pt x="450305" y="246872"/>
                    </a:cubicBezTo>
                    <a:cubicBezTo>
                      <a:pt x="465166" y="227057"/>
                      <a:pt x="486391" y="188841"/>
                      <a:pt x="500545" y="159824"/>
                    </a:cubicBezTo>
                    <a:cubicBezTo>
                      <a:pt x="514699" y="130807"/>
                      <a:pt x="555740" y="94009"/>
                      <a:pt x="572726" y="82685"/>
                    </a:cubicBezTo>
                    <a:cubicBezTo>
                      <a:pt x="589707" y="71361"/>
                      <a:pt x="600324" y="57208"/>
                      <a:pt x="601736" y="37390"/>
                    </a:cubicBezTo>
                    <a:cubicBezTo>
                      <a:pt x="603148" y="17569"/>
                      <a:pt x="590414" y="16861"/>
                      <a:pt x="557154" y="9758"/>
                    </a:cubicBezTo>
                    <a:close/>
                    <a:moveTo>
                      <a:pt x="554146" y="81265"/>
                    </a:moveTo>
                    <a:cubicBezTo>
                      <a:pt x="521594" y="101080"/>
                      <a:pt x="489044" y="136466"/>
                      <a:pt x="466399" y="190250"/>
                    </a:cubicBezTo>
                    <a:cubicBezTo>
                      <a:pt x="443755" y="244034"/>
                      <a:pt x="401303" y="263852"/>
                      <a:pt x="382902" y="294991"/>
                    </a:cubicBezTo>
                    <a:cubicBezTo>
                      <a:pt x="364501" y="326130"/>
                      <a:pt x="316385" y="350193"/>
                      <a:pt x="272513" y="398318"/>
                    </a:cubicBezTo>
                    <a:cubicBezTo>
                      <a:pt x="228641" y="446443"/>
                      <a:pt x="197506" y="454934"/>
                      <a:pt x="147970" y="459178"/>
                    </a:cubicBezTo>
                    <a:cubicBezTo>
                      <a:pt x="98440" y="463423"/>
                      <a:pt x="80041" y="408224"/>
                      <a:pt x="77209" y="375670"/>
                    </a:cubicBezTo>
                    <a:cubicBezTo>
                      <a:pt x="74383" y="343113"/>
                      <a:pt x="60229" y="293574"/>
                      <a:pt x="38999" y="269511"/>
                    </a:cubicBezTo>
                    <a:cubicBezTo>
                      <a:pt x="17769" y="245449"/>
                      <a:pt x="27676" y="184588"/>
                      <a:pt x="26264" y="143540"/>
                    </a:cubicBezTo>
                    <a:cubicBezTo>
                      <a:pt x="24847" y="102492"/>
                      <a:pt x="61866" y="71656"/>
                      <a:pt x="77209" y="60029"/>
                    </a:cubicBezTo>
                    <a:cubicBezTo>
                      <a:pt x="123913" y="24643"/>
                      <a:pt x="150802" y="18981"/>
                      <a:pt x="193262" y="23228"/>
                    </a:cubicBezTo>
                    <a:cubicBezTo>
                      <a:pt x="235717" y="27472"/>
                      <a:pt x="374409" y="14734"/>
                      <a:pt x="415449" y="11904"/>
                    </a:cubicBezTo>
                    <a:cubicBezTo>
                      <a:pt x="456489" y="9075"/>
                      <a:pt x="524426" y="11904"/>
                      <a:pt x="571124" y="21813"/>
                    </a:cubicBezTo>
                    <a:cubicBezTo>
                      <a:pt x="617831" y="31725"/>
                      <a:pt x="586693" y="61447"/>
                      <a:pt x="554146" y="81265"/>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6" name="Free-form: Shape 2364">
                <a:extLst>
                  <a:ext uri="{FF2B5EF4-FFF2-40B4-BE49-F238E27FC236}">
                    <a16:creationId xmlns:a16="http://schemas.microsoft.com/office/drawing/2014/main" id="{58B93C32-B507-6353-5D67-D5B1C030CFF6}"/>
                  </a:ext>
                </a:extLst>
              </p:cNvPr>
              <p:cNvSpPr/>
              <p:nvPr/>
            </p:nvSpPr>
            <p:spPr>
              <a:xfrm>
                <a:off x="5551905" y="2056799"/>
                <a:ext cx="250917" cy="154221"/>
              </a:xfrm>
              <a:custGeom>
                <a:avLst/>
                <a:gdLst>
                  <a:gd name="connsiteX0" fmla="*/ 209190 w 250917"/>
                  <a:gd name="connsiteY0" fmla="*/ 26813 h 154221"/>
                  <a:gd name="connsiteX1" fmla="*/ 159998 w 250917"/>
                  <a:gd name="connsiteY1" fmla="*/ 26813 h 154221"/>
                  <a:gd name="connsiteX2" fmla="*/ 114711 w 250917"/>
                  <a:gd name="connsiteY2" fmla="*/ 19736 h 154221"/>
                  <a:gd name="connsiteX3" fmla="*/ 54563 w 250917"/>
                  <a:gd name="connsiteY3" fmla="*/ 10537 h 154221"/>
                  <a:gd name="connsiteX4" fmla="*/ 24 w 250917"/>
                  <a:gd name="connsiteY4" fmla="*/ 5 h 154221"/>
                  <a:gd name="connsiteX5" fmla="*/ 2201 w 250917"/>
                  <a:gd name="connsiteY5" fmla="*/ 2751 h 154221"/>
                  <a:gd name="connsiteX6" fmla="*/ 40411 w 250917"/>
                  <a:gd name="connsiteY6" fmla="*/ 45525 h 154221"/>
                  <a:gd name="connsiteX7" fmla="*/ 90652 w 250917"/>
                  <a:gd name="connsiteY7" fmla="*/ 88384 h 154221"/>
                  <a:gd name="connsiteX8" fmla="*/ 108912 w 250917"/>
                  <a:gd name="connsiteY8" fmla="*/ 121645 h 154221"/>
                  <a:gd name="connsiteX9" fmla="*/ 125922 w 250917"/>
                  <a:gd name="connsiteY9" fmla="*/ 154226 h 154221"/>
                  <a:gd name="connsiteX10" fmla="*/ 158586 w 250917"/>
                  <a:gd name="connsiteY10" fmla="*/ 82012 h 154221"/>
                  <a:gd name="connsiteX11" fmla="*/ 217317 w 250917"/>
                  <a:gd name="connsiteY11" fmla="*/ 45523 h 154221"/>
                  <a:gd name="connsiteX12" fmla="*/ 250942 w 250917"/>
                  <a:gd name="connsiteY12" fmla="*/ 36974 h 154221"/>
                  <a:gd name="connsiteX13" fmla="*/ 209190 w 250917"/>
                  <a:gd name="connsiteY13" fmla="*/ 26813 h 154221"/>
                  <a:gd name="connsiteX14" fmla="*/ 173263 w 250917"/>
                  <a:gd name="connsiteY14" fmla="*/ 57952 h 154221"/>
                  <a:gd name="connsiteX15" fmla="*/ 126565 w 250917"/>
                  <a:gd name="connsiteY15" fmla="*/ 79182 h 154221"/>
                  <a:gd name="connsiteX16" fmla="*/ 82693 w 250917"/>
                  <a:gd name="connsiteY16" fmla="*/ 59367 h 154221"/>
                  <a:gd name="connsiteX17" fmla="*/ 38821 w 250917"/>
                  <a:gd name="connsiteY17" fmla="*/ 22566 h 154221"/>
                  <a:gd name="connsiteX18" fmla="*/ 72785 w 250917"/>
                  <a:gd name="connsiteY18" fmla="*/ 21151 h 154221"/>
                  <a:gd name="connsiteX19" fmla="*/ 153456 w 250917"/>
                  <a:gd name="connsiteY19" fmla="*/ 32475 h 154221"/>
                  <a:gd name="connsiteX20" fmla="*/ 204406 w 250917"/>
                  <a:gd name="connsiteY20" fmla="*/ 36722 h 154221"/>
                  <a:gd name="connsiteX21" fmla="*/ 173263 w 250917"/>
                  <a:gd name="connsiteY21" fmla="*/ 57952 h 1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0917" h="154221">
                    <a:moveTo>
                      <a:pt x="209190" y="26813"/>
                    </a:moveTo>
                    <a:cubicBezTo>
                      <a:pt x="191163" y="24691"/>
                      <a:pt x="169196" y="32475"/>
                      <a:pt x="159998" y="26813"/>
                    </a:cubicBezTo>
                    <a:cubicBezTo>
                      <a:pt x="150800" y="21151"/>
                      <a:pt x="128865" y="19736"/>
                      <a:pt x="114711" y="19736"/>
                    </a:cubicBezTo>
                    <a:cubicBezTo>
                      <a:pt x="100557" y="19736"/>
                      <a:pt x="71546" y="19029"/>
                      <a:pt x="54563" y="10537"/>
                    </a:cubicBezTo>
                    <a:cubicBezTo>
                      <a:pt x="37582" y="2043"/>
                      <a:pt x="13553" y="4165"/>
                      <a:pt x="24" y="5"/>
                    </a:cubicBezTo>
                    <a:cubicBezTo>
                      <a:pt x="873" y="910"/>
                      <a:pt x="1607" y="1816"/>
                      <a:pt x="2201" y="2751"/>
                    </a:cubicBezTo>
                    <a:cubicBezTo>
                      <a:pt x="9276" y="14074"/>
                      <a:pt x="30506" y="28228"/>
                      <a:pt x="40411" y="45525"/>
                    </a:cubicBezTo>
                    <a:cubicBezTo>
                      <a:pt x="50319" y="62823"/>
                      <a:pt x="80040" y="68569"/>
                      <a:pt x="90652" y="88384"/>
                    </a:cubicBezTo>
                    <a:cubicBezTo>
                      <a:pt x="94988" y="96423"/>
                      <a:pt x="101725" y="108454"/>
                      <a:pt x="108912" y="121645"/>
                    </a:cubicBezTo>
                    <a:cubicBezTo>
                      <a:pt x="114654" y="132235"/>
                      <a:pt x="120684" y="143583"/>
                      <a:pt x="125922" y="154226"/>
                    </a:cubicBezTo>
                    <a:cubicBezTo>
                      <a:pt x="130792" y="122466"/>
                      <a:pt x="143020" y="100412"/>
                      <a:pt x="158586" y="82012"/>
                    </a:cubicBezTo>
                    <a:cubicBezTo>
                      <a:pt x="169938" y="68593"/>
                      <a:pt x="189011" y="51580"/>
                      <a:pt x="217317" y="45523"/>
                    </a:cubicBezTo>
                    <a:cubicBezTo>
                      <a:pt x="239257" y="40826"/>
                      <a:pt x="240357" y="39834"/>
                      <a:pt x="250942" y="36974"/>
                    </a:cubicBezTo>
                    <a:cubicBezTo>
                      <a:pt x="231580" y="33012"/>
                      <a:pt x="227225" y="28935"/>
                      <a:pt x="209190" y="26813"/>
                    </a:cubicBezTo>
                    <a:close/>
                    <a:moveTo>
                      <a:pt x="173263" y="57952"/>
                    </a:moveTo>
                    <a:cubicBezTo>
                      <a:pt x="154865" y="65029"/>
                      <a:pt x="140716" y="72108"/>
                      <a:pt x="126565" y="79182"/>
                    </a:cubicBezTo>
                    <a:cubicBezTo>
                      <a:pt x="112410" y="86259"/>
                      <a:pt x="98259" y="65029"/>
                      <a:pt x="82693" y="59367"/>
                    </a:cubicBezTo>
                    <a:cubicBezTo>
                      <a:pt x="67127" y="53705"/>
                      <a:pt x="40233" y="32475"/>
                      <a:pt x="38821" y="22566"/>
                    </a:cubicBezTo>
                    <a:cubicBezTo>
                      <a:pt x="37409" y="12660"/>
                      <a:pt x="56964" y="14822"/>
                      <a:pt x="72785" y="21151"/>
                    </a:cubicBezTo>
                    <a:cubicBezTo>
                      <a:pt x="94015" y="29643"/>
                      <a:pt x="140719" y="26813"/>
                      <a:pt x="153456" y="32475"/>
                    </a:cubicBezTo>
                    <a:cubicBezTo>
                      <a:pt x="166193" y="38137"/>
                      <a:pt x="178930" y="33890"/>
                      <a:pt x="204406" y="36722"/>
                    </a:cubicBezTo>
                    <a:cubicBezTo>
                      <a:pt x="229875" y="39552"/>
                      <a:pt x="191661" y="50875"/>
                      <a:pt x="173263" y="57952"/>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7" name="Free-form: Shape 2365">
                <a:extLst>
                  <a:ext uri="{FF2B5EF4-FFF2-40B4-BE49-F238E27FC236}">
                    <a16:creationId xmlns:a16="http://schemas.microsoft.com/office/drawing/2014/main" id="{701F8A25-6A15-C5A4-0322-3F7EB39E52B4}"/>
                  </a:ext>
                </a:extLst>
              </p:cNvPr>
              <p:cNvSpPr/>
              <p:nvPr/>
            </p:nvSpPr>
            <p:spPr>
              <a:xfrm>
                <a:off x="5755080" y="2114196"/>
                <a:ext cx="516116" cy="89962"/>
              </a:xfrm>
              <a:custGeom>
                <a:avLst/>
                <a:gdLst>
                  <a:gd name="connsiteX0" fmla="*/ 3997 w 516116"/>
                  <a:gd name="connsiteY0" fmla="*/ 71321 h 89962"/>
                  <a:gd name="connsiteX1" fmla="*/ 120050 w 516116"/>
                  <a:gd name="connsiteY1" fmla="*/ 10458 h 89962"/>
                  <a:gd name="connsiteX2" fmla="*/ 299782 w 516116"/>
                  <a:gd name="connsiteY2" fmla="*/ 4796 h 89962"/>
                  <a:gd name="connsiteX3" fmla="*/ 504990 w 516116"/>
                  <a:gd name="connsiteY3" fmla="*/ 6211 h 89962"/>
                  <a:gd name="connsiteX4" fmla="*/ 486592 w 516116"/>
                  <a:gd name="connsiteY4" fmla="*/ 47259 h 89962"/>
                  <a:gd name="connsiteX5" fmla="*/ 445549 w 516116"/>
                  <a:gd name="connsiteY5" fmla="*/ 69904 h 89962"/>
                  <a:gd name="connsiteX6" fmla="*/ 397431 w 516116"/>
                  <a:gd name="connsiteY6" fmla="*/ 67074 h 89962"/>
                  <a:gd name="connsiteX7" fmla="*/ 342236 w 516116"/>
                  <a:gd name="connsiteY7" fmla="*/ 21782 h 89962"/>
                  <a:gd name="connsiteX8" fmla="*/ 255909 w 516116"/>
                  <a:gd name="connsiteY8" fmla="*/ 37352 h 89962"/>
                  <a:gd name="connsiteX9" fmla="*/ 175244 w 516116"/>
                  <a:gd name="connsiteY9" fmla="*/ 20367 h 89962"/>
                  <a:gd name="connsiteX10" fmla="*/ 84665 w 516116"/>
                  <a:gd name="connsiteY10" fmla="*/ 75568 h 89962"/>
                  <a:gd name="connsiteX11" fmla="*/ 3997 w 516116"/>
                  <a:gd name="connsiteY11" fmla="*/ 71321 h 8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116" h="89962">
                    <a:moveTo>
                      <a:pt x="3997" y="71321"/>
                    </a:moveTo>
                    <a:cubicBezTo>
                      <a:pt x="15048" y="52173"/>
                      <a:pt x="59191" y="14705"/>
                      <a:pt x="120050" y="10458"/>
                    </a:cubicBezTo>
                    <a:cubicBezTo>
                      <a:pt x="180902" y="6211"/>
                      <a:pt x="236097" y="7628"/>
                      <a:pt x="299782" y="4796"/>
                    </a:cubicBezTo>
                    <a:cubicBezTo>
                      <a:pt x="363466" y="1964"/>
                      <a:pt x="478102" y="-5113"/>
                      <a:pt x="504990" y="6211"/>
                    </a:cubicBezTo>
                    <a:cubicBezTo>
                      <a:pt x="531879" y="17534"/>
                      <a:pt x="503578" y="35935"/>
                      <a:pt x="486592" y="47259"/>
                    </a:cubicBezTo>
                    <a:cubicBezTo>
                      <a:pt x="469611" y="58583"/>
                      <a:pt x="454045" y="57168"/>
                      <a:pt x="445549" y="69904"/>
                    </a:cubicBezTo>
                    <a:cubicBezTo>
                      <a:pt x="437059" y="82642"/>
                      <a:pt x="408753" y="86889"/>
                      <a:pt x="397431" y="67074"/>
                    </a:cubicBezTo>
                    <a:cubicBezTo>
                      <a:pt x="386108" y="47259"/>
                      <a:pt x="362052" y="21782"/>
                      <a:pt x="342236" y="21782"/>
                    </a:cubicBezTo>
                    <a:cubicBezTo>
                      <a:pt x="322424" y="21782"/>
                      <a:pt x="278551" y="50091"/>
                      <a:pt x="255909" y="37352"/>
                    </a:cubicBezTo>
                    <a:cubicBezTo>
                      <a:pt x="233267" y="24614"/>
                      <a:pt x="210623" y="20367"/>
                      <a:pt x="175244" y="20367"/>
                    </a:cubicBezTo>
                    <a:cubicBezTo>
                      <a:pt x="139860" y="20367"/>
                      <a:pt x="118629" y="71321"/>
                      <a:pt x="84665" y="75568"/>
                    </a:cubicBezTo>
                    <a:cubicBezTo>
                      <a:pt x="50701" y="79815"/>
                      <a:pt x="-17228" y="108122"/>
                      <a:pt x="3997" y="71321"/>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8" name="Free-form: Shape 2366">
                <a:extLst>
                  <a:ext uri="{FF2B5EF4-FFF2-40B4-BE49-F238E27FC236}">
                    <a16:creationId xmlns:a16="http://schemas.microsoft.com/office/drawing/2014/main" id="{7631FCE3-752A-99D5-30F5-BFB1F9239F3F}"/>
                  </a:ext>
                </a:extLst>
              </p:cNvPr>
              <p:cNvSpPr/>
              <p:nvPr/>
            </p:nvSpPr>
            <p:spPr>
              <a:xfrm>
                <a:off x="5132034" y="2098209"/>
                <a:ext cx="234827" cy="220751"/>
              </a:xfrm>
              <a:custGeom>
                <a:avLst/>
                <a:gdLst>
                  <a:gd name="connsiteX0" fmla="*/ 130426 w 234827"/>
                  <a:gd name="connsiteY0" fmla="*/ 8035 h 220751"/>
                  <a:gd name="connsiteX1" fmla="*/ 232322 w 234827"/>
                  <a:gd name="connsiteY1" fmla="*/ 9450 h 220751"/>
                  <a:gd name="connsiteX2" fmla="*/ 181371 w 234827"/>
                  <a:gd name="connsiteY2" fmla="*/ 47666 h 220751"/>
                  <a:gd name="connsiteX3" fmla="*/ 82308 w 234827"/>
                  <a:gd name="connsiteY3" fmla="*/ 85882 h 220751"/>
                  <a:gd name="connsiteX4" fmla="*/ 27113 w 234827"/>
                  <a:gd name="connsiteY4" fmla="*/ 217515 h 220751"/>
                  <a:gd name="connsiteX5" fmla="*/ 3051 w 234827"/>
                  <a:gd name="connsiteY5" fmla="*/ 143913 h 220751"/>
                  <a:gd name="connsiteX6" fmla="*/ 130426 w 234827"/>
                  <a:gd name="connsiteY6" fmla="*/ 8035 h 22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827" h="220751">
                    <a:moveTo>
                      <a:pt x="130426" y="8035"/>
                    </a:moveTo>
                    <a:cubicBezTo>
                      <a:pt x="163900" y="-1093"/>
                      <a:pt x="219585" y="-4703"/>
                      <a:pt x="232322" y="9450"/>
                    </a:cubicBezTo>
                    <a:cubicBezTo>
                      <a:pt x="245062" y="23603"/>
                      <a:pt x="208265" y="47666"/>
                      <a:pt x="181371" y="47666"/>
                    </a:cubicBezTo>
                    <a:cubicBezTo>
                      <a:pt x="154483" y="47666"/>
                      <a:pt x="96462" y="63237"/>
                      <a:pt x="82308" y="85882"/>
                    </a:cubicBezTo>
                    <a:cubicBezTo>
                      <a:pt x="68153" y="108529"/>
                      <a:pt x="38436" y="200529"/>
                      <a:pt x="27113" y="217515"/>
                    </a:cubicBezTo>
                    <a:cubicBezTo>
                      <a:pt x="15791" y="234501"/>
                      <a:pt x="-8271" y="180714"/>
                      <a:pt x="3051" y="143913"/>
                    </a:cubicBezTo>
                    <a:cubicBezTo>
                      <a:pt x="14374" y="107117"/>
                      <a:pt x="37021" y="33515"/>
                      <a:pt x="130426" y="8035"/>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9" name="Free-form: Shape 2367">
                <a:extLst>
                  <a:ext uri="{FF2B5EF4-FFF2-40B4-BE49-F238E27FC236}">
                    <a16:creationId xmlns:a16="http://schemas.microsoft.com/office/drawing/2014/main" id="{E70877EE-A887-E2DE-AF7D-00EB8F2DDBFD}"/>
                  </a:ext>
                </a:extLst>
              </p:cNvPr>
              <p:cNvSpPr/>
              <p:nvPr/>
            </p:nvSpPr>
            <p:spPr>
              <a:xfrm>
                <a:off x="5228554" y="2717423"/>
                <a:ext cx="37163" cy="73722"/>
              </a:xfrm>
              <a:custGeom>
                <a:avLst/>
                <a:gdLst>
                  <a:gd name="connsiteX0" fmla="*/ 7018 w 37163"/>
                  <a:gd name="connsiteY0" fmla="*/ 1607 h 73722"/>
                  <a:gd name="connsiteX1" fmla="*/ 5601 w 37163"/>
                  <a:gd name="connsiteY1" fmla="*/ 56808 h 73722"/>
                  <a:gd name="connsiteX2" fmla="*/ 35321 w 37163"/>
                  <a:gd name="connsiteY2" fmla="*/ 63885 h 73722"/>
                  <a:gd name="connsiteX3" fmla="*/ 7018 w 37163"/>
                  <a:gd name="connsiteY3" fmla="*/ 1607 h 73722"/>
                </a:gdLst>
                <a:ahLst/>
                <a:cxnLst>
                  <a:cxn ang="0">
                    <a:pos x="connsiteX0" y="connsiteY0"/>
                  </a:cxn>
                  <a:cxn ang="0">
                    <a:pos x="connsiteX1" y="connsiteY1"/>
                  </a:cxn>
                  <a:cxn ang="0">
                    <a:pos x="connsiteX2" y="connsiteY2"/>
                  </a:cxn>
                  <a:cxn ang="0">
                    <a:pos x="connsiteX3" y="connsiteY3"/>
                  </a:cxn>
                </a:cxnLst>
                <a:rect l="l" t="t" r="r" b="b"/>
                <a:pathLst>
                  <a:path w="37163" h="73722">
                    <a:moveTo>
                      <a:pt x="7018" y="1607"/>
                    </a:moveTo>
                    <a:cubicBezTo>
                      <a:pt x="-884" y="-9880"/>
                      <a:pt x="-2890" y="39825"/>
                      <a:pt x="5601" y="56808"/>
                    </a:cubicBezTo>
                    <a:cubicBezTo>
                      <a:pt x="14091" y="73797"/>
                      <a:pt x="26831" y="80871"/>
                      <a:pt x="35321" y="63885"/>
                    </a:cubicBezTo>
                    <a:cubicBezTo>
                      <a:pt x="43812" y="46899"/>
                      <a:pt x="22584" y="24252"/>
                      <a:pt x="7018" y="1607"/>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nvGrpSpPr>
              <p:cNvPr id="780" name="Graphic 11">
                <a:extLst>
                  <a:ext uri="{FF2B5EF4-FFF2-40B4-BE49-F238E27FC236}">
                    <a16:creationId xmlns:a16="http://schemas.microsoft.com/office/drawing/2014/main" id="{CD9B6FF6-B6D7-BCAB-A96B-482B97E0F176}"/>
                  </a:ext>
                </a:extLst>
              </p:cNvPr>
              <p:cNvGrpSpPr/>
              <p:nvPr/>
            </p:nvGrpSpPr>
            <p:grpSpPr>
              <a:xfrm>
                <a:off x="5071324" y="2045929"/>
                <a:ext cx="1219492" cy="780966"/>
                <a:chOff x="5071324" y="2045929"/>
                <a:chExt cx="1219492" cy="780966"/>
              </a:xfrm>
              <a:noFill/>
            </p:grpSpPr>
            <p:sp>
              <p:nvSpPr>
                <p:cNvPr id="781" name="Free-form: Shape 2369">
                  <a:extLst>
                    <a:ext uri="{FF2B5EF4-FFF2-40B4-BE49-F238E27FC236}">
                      <a16:creationId xmlns:a16="http://schemas.microsoft.com/office/drawing/2014/main" id="{ACDA7898-847E-E911-0BC3-6AF9D07A25F7}"/>
                    </a:ext>
                  </a:extLst>
                </p:cNvPr>
                <p:cNvSpPr/>
                <p:nvPr/>
              </p:nvSpPr>
              <p:spPr>
                <a:xfrm>
                  <a:off x="5071324" y="2049463"/>
                  <a:ext cx="630484" cy="777432"/>
                </a:xfrm>
                <a:custGeom>
                  <a:avLst/>
                  <a:gdLst>
                    <a:gd name="connsiteX0" fmla="*/ 460662 w 630484"/>
                    <a:gd name="connsiteY0" fmla="*/ 5317 h 777432"/>
                    <a:gd name="connsiteX1" fmla="*/ 380463 w 630484"/>
                    <a:gd name="connsiteY1" fmla="*/ 601 h 777432"/>
                    <a:gd name="connsiteX2" fmla="*/ 239882 w 630484"/>
                    <a:gd name="connsiteY2" fmla="*/ 11925 h 777432"/>
                    <a:gd name="connsiteX3" fmla="*/ 51183 w 630484"/>
                    <a:gd name="connsiteY3" fmla="*/ 126101 h 777432"/>
                    <a:gd name="connsiteX4" fmla="*/ 238 w 630484"/>
                    <a:gd name="connsiteY4" fmla="*/ 360117 h 777432"/>
                    <a:gd name="connsiteX5" fmla="*/ 67221 w 630484"/>
                    <a:gd name="connsiteY5" fmla="*/ 606401 h 777432"/>
                    <a:gd name="connsiteX6" fmla="*/ 132323 w 630484"/>
                    <a:gd name="connsiteY6" fmla="*/ 725295 h 777432"/>
                    <a:gd name="connsiteX7" fmla="*/ 201200 w 630484"/>
                    <a:gd name="connsiteY7" fmla="*/ 777190 h 777432"/>
                    <a:gd name="connsiteX8" fmla="*/ 245538 w 630484"/>
                    <a:gd name="connsiteY8" fmla="*/ 745111 h 777432"/>
                    <a:gd name="connsiteX9" fmla="*/ 274792 w 630484"/>
                    <a:gd name="connsiteY9" fmla="*/ 657353 h 777432"/>
                    <a:gd name="connsiteX10" fmla="*/ 320079 w 630484"/>
                    <a:gd name="connsiteY10" fmla="*/ 598847 h 777432"/>
                    <a:gd name="connsiteX11" fmla="*/ 392726 w 630484"/>
                    <a:gd name="connsiteY11" fmla="*/ 546952 h 777432"/>
                    <a:gd name="connsiteX12" fmla="*/ 481415 w 630484"/>
                    <a:gd name="connsiteY12" fmla="*/ 512981 h 777432"/>
                    <a:gd name="connsiteX13" fmla="*/ 583317 w 630484"/>
                    <a:gd name="connsiteY13" fmla="*/ 507322 h 777432"/>
                    <a:gd name="connsiteX14" fmla="*/ 619167 w 630484"/>
                    <a:gd name="connsiteY14" fmla="*/ 425225 h 777432"/>
                    <a:gd name="connsiteX15" fmla="*/ 629546 w 630484"/>
                    <a:gd name="connsiteY15" fmla="*/ 331808 h 777432"/>
                    <a:gd name="connsiteX16" fmla="*/ 618224 w 630484"/>
                    <a:gd name="connsiteY16" fmla="*/ 235558 h 777432"/>
                    <a:gd name="connsiteX17" fmla="*/ 588032 w 630484"/>
                    <a:gd name="connsiteY17" fmla="*/ 136479 h 777432"/>
                    <a:gd name="connsiteX18" fmla="*/ 513496 w 630484"/>
                    <a:gd name="connsiteY18" fmla="*/ 55329 h 777432"/>
                    <a:gd name="connsiteX19" fmla="*/ 460662 w 630484"/>
                    <a:gd name="connsiteY19" fmla="*/ 5317 h 7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0484" h="777432">
                      <a:moveTo>
                        <a:pt x="460662" y="5317"/>
                      </a:moveTo>
                      <a:cubicBezTo>
                        <a:pt x="460662" y="5317"/>
                        <a:pt x="414427" y="1545"/>
                        <a:pt x="380463" y="601"/>
                      </a:cubicBezTo>
                      <a:cubicBezTo>
                        <a:pt x="346499" y="-345"/>
                        <a:pt x="297437" y="-2231"/>
                        <a:pt x="239882" y="11925"/>
                      </a:cubicBezTo>
                      <a:cubicBezTo>
                        <a:pt x="182333" y="26079"/>
                        <a:pt x="89871" y="45894"/>
                        <a:pt x="51183" y="126101"/>
                      </a:cubicBezTo>
                      <a:cubicBezTo>
                        <a:pt x="12503" y="206308"/>
                        <a:pt x="-1651" y="293120"/>
                        <a:pt x="238" y="360117"/>
                      </a:cubicBezTo>
                      <a:cubicBezTo>
                        <a:pt x="2121" y="427114"/>
                        <a:pt x="48351" y="559222"/>
                        <a:pt x="67221" y="606401"/>
                      </a:cubicBezTo>
                      <a:cubicBezTo>
                        <a:pt x="86096" y="653580"/>
                        <a:pt x="112513" y="698875"/>
                        <a:pt x="132323" y="725295"/>
                      </a:cubicBezTo>
                      <a:cubicBezTo>
                        <a:pt x="152135" y="751713"/>
                        <a:pt x="173840" y="780023"/>
                        <a:pt x="201200" y="777190"/>
                      </a:cubicBezTo>
                      <a:cubicBezTo>
                        <a:pt x="228560" y="774361"/>
                        <a:pt x="239879" y="775307"/>
                        <a:pt x="245538" y="745111"/>
                      </a:cubicBezTo>
                      <a:cubicBezTo>
                        <a:pt x="251202" y="714912"/>
                        <a:pt x="255923" y="680000"/>
                        <a:pt x="274792" y="657353"/>
                      </a:cubicBezTo>
                      <a:cubicBezTo>
                        <a:pt x="293657" y="634708"/>
                        <a:pt x="292719" y="616776"/>
                        <a:pt x="320079" y="598847"/>
                      </a:cubicBezTo>
                      <a:cubicBezTo>
                        <a:pt x="347439" y="580921"/>
                        <a:pt x="370081" y="568654"/>
                        <a:pt x="392726" y="546952"/>
                      </a:cubicBezTo>
                      <a:cubicBezTo>
                        <a:pt x="415370" y="525250"/>
                        <a:pt x="438018" y="512038"/>
                        <a:pt x="481415" y="512981"/>
                      </a:cubicBezTo>
                      <a:cubicBezTo>
                        <a:pt x="524819" y="513927"/>
                        <a:pt x="565387" y="517702"/>
                        <a:pt x="583317" y="507322"/>
                      </a:cubicBezTo>
                      <a:cubicBezTo>
                        <a:pt x="601238" y="496941"/>
                        <a:pt x="617275" y="454478"/>
                        <a:pt x="619167" y="425225"/>
                      </a:cubicBezTo>
                      <a:cubicBezTo>
                        <a:pt x="621056" y="395975"/>
                        <a:pt x="634262" y="362004"/>
                        <a:pt x="629546" y="331808"/>
                      </a:cubicBezTo>
                      <a:cubicBezTo>
                        <a:pt x="624831" y="301612"/>
                        <a:pt x="620115" y="253490"/>
                        <a:pt x="618224" y="235558"/>
                      </a:cubicBezTo>
                      <a:cubicBezTo>
                        <a:pt x="616335" y="217629"/>
                        <a:pt x="610677" y="184604"/>
                        <a:pt x="588032" y="136479"/>
                      </a:cubicBezTo>
                      <a:cubicBezTo>
                        <a:pt x="565387" y="88354"/>
                        <a:pt x="525759" y="75144"/>
                        <a:pt x="513496" y="55329"/>
                      </a:cubicBezTo>
                      <a:cubicBezTo>
                        <a:pt x="501234" y="35513"/>
                        <a:pt x="471042" y="12866"/>
                        <a:pt x="460662" y="5317"/>
                      </a:cubicBezTo>
                      <a:close/>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2" name="Free-form: Shape 2370">
                  <a:extLst>
                    <a:ext uri="{FF2B5EF4-FFF2-40B4-BE49-F238E27FC236}">
                      <a16:creationId xmlns:a16="http://schemas.microsoft.com/office/drawing/2014/main" id="{DA61B512-F011-D7FB-D660-45B380B986A8}"/>
                    </a:ext>
                  </a:extLst>
                </p:cNvPr>
                <p:cNvSpPr/>
                <p:nvPr/>
              </p:nvSpPr>
              <p:spPr>
                <a:xfrm>
                  <a:off x="5304174" y="2611828"/>
                  <a:ext cx="204956" cy="208222"/>
                </a:xfrm>
                <a:custGeom>
                  <a:avLst/>
                  <a:gdLst>
                    <a:gd name="connsiteX0" fmla="*/ 69 w 204956"/>
                    <a:gd name="connsiteY0" fmla="*/ 208131 h 208222"/>
                    <a:gd name="connsiteX1" fmla="*/ 46890 w 204956"/>
                    <a:gd name="connsiteY1" fmla="*/ 144009 h 208222"/>
                    <a:gd name="connsiteX2" fmla="*/ 95008 w 204956"/>
                    <a:gd name="connsiteY2" fmla="*/ 78902 h 208222"/>
                    <a:gd name="connsiteX3" fmla="*/ 155157 w 204956"/>
                    <a:gd name="connsiteY3" fmla="*/ 39981 h 208222"/>
                    <a:gd name="connsiteX4" fmla="*/ 205026 w 204956"/>
                    <a:gd name="connsiteY4" fmla="*/ -91 h 20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956" h="208222">
                      <a:moveTo>
                        <a:pt x="69" y="208131"/>
                      </a:moveTo>
                      <a:cubicBezTo>
                        <a:pt x="20001" y="194256"/>
                        <a:pt x="34860" y="171609"/>
                        <a:pt x="46890" y="144009"/>
                      </a:cubicBezTo>
                      <a:cubicBezTo>
                        <a:pt x="58919" y="116410"/>
                        <a:pt x="76610" y="94472"/>
                        <a:pt x="95008" y="78902"/>
                      </a:cubicBezTo>
                      <a:cubicBezTo>
                        <a:pt x="113407" y="63333"/>
                        <a:pt x="142417" y="57671"/>
                        <a:pt x="155157" y="39981"/>
                      </a:cubicBezTo>
                      <a:cubicBezTo>
                        <a:pt x="167891" y="22288"/>
                        <a:pt x="186961" y="6541"/>
                        <a:pt x="205026" y="-91"/>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3" name="Free-form: Shape 2371">
                  <a:extLst>
                    <a:ext uri="{FF2B5EF4-FFF2-40B4-BE49-F238E27FC236}">
                      <a16:creationId xmlns:a16="http://schemas.microsoft.com/office/drawing/2014/main" id="{2C333CF2-789C-3B26-DB86-89E96F538431}"/>
                    </a:ext>
                  </a:extLst>
                </p:cNvPr>
                <p:cNvSpPr/>
                <p:nvPr/>
              </p:nvSpPr>
              <p:spPr>
                <a:xfrm>
                  <a:off x="5495544" y="2563746"/>
                  <a:ext cx="98899" cy="54667"/>
                </a:xfrm>
                <a:custGeom>
                  <a:avLst/>
                  <a:gdLst>
                    <a:gd name="connsiteX0" fmla="*/ 10831 w 98899"/>
                    <a:gd name="connsiteY0" fmla="*/ 4939 h 54667"/>
                    <a:gd name="connsiteX1" fmla="*/ 2685 w 98899"/>
                    <a:gd name="connsiteY1" fmla="*/ 35002 h 54667"/>
                    <a:gd name="connsiteX2" fmla="*/ 38771 w 98899"/>
                    <a:gd name="connsiteY2" fmla="*/ 54110 h 54667"/>
                    <a:gd name="connsiteX3" fmla="*/ 74857 w 98899"/>
                    <a:gd name="connsiteY3" fmla="*/ 29768 h 54667"/>
                    <a:gd name="connsiteX4" fmla="*/ 98946 w 98899"/>
                    <a:gd name="connsiteY4" fmla="*/ -70 h 5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99" h="54667">
                      <a:moveTo>
                        <a:pt x="10831" y="4939"/>
                      </a:moveTo>
                      <a:cubicBezTo>
                        <a:pt x="2446" y="8313"/>
                        <a:pt x="-3687" y="22968"/>
                        <a:pt x="2685" y="35002"/>
                      </a:cubicBezTo>
                      <a:cubicBezTo>
                        <a:pt x="9053" y="47031"/>
                        <a:pt x="21787" y="56940"/>
                        <a:pt x="38771" y="54110"/>
                      </a:cubicBezTo>
                      <a:cubicBezTo>
                        <a:pt x="55752" y="51280"/>
                        <a:pt x="67781" y="39396"/>
                        <a:pt x="74857" y="29768"/>
                      </a:cubicBezTo>
                      <a:cubicBezTo>
                        <a:pt x="81933" y="20141"/>
                        <a:pt x="89090" y="-235"/>
                        <a:pt x="98946" y="-70"/>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4" name="Free-form: Shape 2372">
                  <a:extLst>
                    <a:ext uri="{FF2B5EF4-FFF2-40B4-BE49-F238E27FC236}">
                      <a16:creationId xmlns:a16="http://schemas.microsoft.com/office/drawing/2014/main" id="{F5D872AE-522D-E9C4-6BBA-1EAC694CFF70}"/>
                    </a:ext>
                  </a:extLst>
                </p:cNvPr>
                <p:cNvSpPr/>
                <p:nvPr/>
              </p:nvSpPr>
              <p:spPr>
                <a:xfrm>
                  <a:off x="5570355" y="2563744"/>
                  <a:ext cx="110337" cy="30492"/>
                </a:xfrm>
                <a:custGeom>
                  <a:avLst/>
                  <a:gdLst>
                    <a:gd name="connsiteX0" fmla="*/ 33 w 110337"/>
                    <a:gd name="connsiteY0" fmla="*/ 29772 h 30492"/>
                    <a:gd name="connsiteX1" fmla="*/ 53810 w 110337"/>
                    <a:gd name="connsiteY1" fmla="*/ 27268 h 30492"/>
                    <a:gd name="connsiteX2" fmla="*/ 110370 w 110337"/>
                    <a:gd name="connsiteY2" fmla="*/ -69 h 30492"/>
                  </a:gdLst>
                  <a:ahLst/>
                  <a:cxnLst>
                    <a:cxn ang="0">
                      <a:pos x="connsiteX0" y="connsiteY0"/>
                    </a:cxn>
                    <a:cxn ang="0">
                      <a:pos x="connsiteX1" y="connsiteY1"/>
                    </a:cxn>
                    <a:cxn ang="0">
                      <a:pos x="connsiteX2" y="connsiteY2"/>
                    </a:cxn>
                  </a:cxnLst>
                  <a:rect l="l" t="t" r="r" b="b"/>
                  <a:pathLst>
                    <a:path w="110337" h="30492">
                      <a:moveTo>
                        <a:pt x="33" y="29772"/>
                      </a:moveTo>
                      <a:cubicBezTo>
                        <a:pt x="12767" y="29347"/>
                        <a:pt x="38862" y="32735"/>
                        <a:pt x="53810" y="27268"/>
                      </a:cubicBezTo>
                      <a:cubicBezTo>
                        <a:pt x="77162" y="18730"/>
                        <a:pt x="95460" y="4490"/>
                        <a:pt x="110370" y="-69"/>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5" name="Free-form: Shape 2373">
                  <a:extLst>
                    <a:ext uri="{FF2B5EF4-FFF2-40B4-BE49-F238E27FC236}">
                      <a16:creationId xmlns:a16="http://schemas.microsoft.com/office/drawing/2014/main" id="{54D25DF0-7FB6-CD1E-6619-800AD39568CD}"/>
                    </a:ext>
                  </a:extLst>
                </p:cNvPr>
                <p:cNvSpPr/>
                <p:nvPr/>
              </p:nvSpPr>
              <p:spPr>
                <a:xfrm>
                  <a:off x="5672289" y="2089173"/>
                  <a:ext cx="177574" cy="537603"/>
                </a:xfrm>
                <a:custGeom>
                  <a:avLst/>
                  <a:gdLst>
                    <a:gd name="connsiteX0" fmla="*/ 11 w 177574"/>
                    <a:gd name="connsiteY0" fmla="*/ 446647 h 537603"/>
                    <a:gd name="connsiteX1" fmla="*/ 24745 w 177574"/>
                    <a:gd name="connsiteY1" fmla="*/ 446647 h 537603"/>
                    <a:gd name="connsiteX2" fmla="*/ 48091 w 177574"/>
                    <a:gd name="connsiteY2" fmla="*/ 469276 h 537603"/>
                    <a:gd name="connsiteX3" fmla="*/ 62953 w 177574"/>
                    <a:gd name="connsiteY3" fmla="*/ 505131 h 537603"/>
                    <a:gd name="connsiteX4" fmla="*/ 74275 w 177574"/>
                    <a:gd name="connsiteY4" fmla="*/ 537219 h 537603"/>
                    <a:gd name="connsiteX5" fmla="*/ 96917 w 177574"/>
                    <a:gd name="connsiteY5" fmla="*/ 516696 h 537603"/>
                    <a:gd name="connsiteX6" fmla="*/ 105074 w 177574"/>
                    <a:gd name="connsiteY6" fmla="*/ 495463 h 537603"/>
                    <a:gd name="connsiteX7" fmla="*/ 91259 w 177574"/>
                    <a:gd name="connsiteY7" fmla="*/ 460784 h 537603"/>
                    <a:gd name="connsiteX8" fmla="*/ 82763 w 177574"/>
                    <a:gd name="connsiteY8" fmla="*/ 399214 h 537603"/>
                    <a:gd name="connsiteX9" fmla="*/ 64365 w 177574"/>
                    <a:gd name="connsiteY9" fmla="*/ 317120 h 537603"/>
                    <a:gd name="connsiteX10" fmla="*/ 39598 w 177574"/>
                    <a:gd name="connsiteY10" fmla="*/ 250597 h 537603"/>
                    <a:gd name="connsiteX11" fmla="*/ 25444 w 177574"/>
                    <a:gd name="connsiteY11" fmla="*/ 155762 h 537603"/>
                    <a:gd name="connsiteX12" fmla="*/ 21200 w 177574"/>
                    <a:gd name="connsiteY12" fmla="*/ 104101 h 537603"/>
                    <a:gd name="connsiteX13" fmla="*/ 67197 w 177574"/>
                    <a:gd name="connsiteY13" fmla="*/ 34746 h 537603"/>
                    <a:gd name="connsiteX14" fmla="*/ 125223 w 177574"/>
                    <a:gd name="connsiteY14" fmla="*/ 16345 h 537603"/>
                    <a:gd name="connsiteX15" fmla="*/ 177585 w 177574"/>
                    <a:gd name="connsiteY15" fmla="*/ 7854 h 537603"/>
                    <a:gd name="connsiteX16" fmla="*/ 142911 w 177574"/>
                    <a:gd name="connsiteY16" fmla="*/ 1482 h 537603"/>
                    <a:gd name="connsiteX17" fmla="*/ 96914 w 177574"/>
                    <a:gd name="connsiteY17" fmla="*/ 13112 h 537603"/>
                    <a:gd name="connsiteX18" fmla="*/ 38183 w 177574"/>
                    <a:gd name="connsiteY18" fmla="*/ 49606 h 537603"/>
                    <a:gd name="connsiteX19" fmla="*/ 5536 w 177574"/>
                    <a:gd name="connsiteY19" fmla="*/ 121851 h 5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7574" h="537603">
                      <a:moveTo>
                        <a:pt x="11" y="446647"/>
                      </a:moveTo>
                      <a:cubicBezTo>
                        <a:pt x="11" y="446647"/>
                        <a:pt x="16249" y="441712"/>
                        <a:pt x="24745" y="446647"/>
                      </a:cubicBezTo>
                      <a:cubicBezTo>
                        <a:pt x="33235" y="451580"/>
                        <a:pt x="38189" y="460782"/>
                        <a:pt x="48091" y="469276"/>
                      </a:cubicBezTo>
                      <a:cubicBezTo>
                        <a:pt x="57999" y="477770"/>
                        <a:pt x="58709" y="491444"/>
                        <a:pt x="62953" y="505131"/>
                      </a:cubicBezTo>
                      <a:cubicBezTo>
                        <a:pt x="67197" y="518818"/>
                        <a:pt x="64365" y="534386"/>
                        <a:pt x="74275" y="537219"/>
                      </a:cubicBezTo>
                      <a:cubicBezTo>
                        <a:pt x="84183" y="540048"/>
                        <a:pt x="89131" y="525188"/>
                        <a:pt x="96917" y="516696"/>
                      </a:cubicBezTo>
                      <a:cubicBezTo>
                        <a:pt x="104703" y="508202"/>
                        <a:pt x="105448" y="503250"/>
                        <a:pt x="105074" y="495463"/>
                      </a:cubicBezTo>
                      <a:cubicBezTo>
                        <a:pt x="104703" y="487679"/>
                        <a:pt x="89841" y="479895"/>
                        <a:pt x="91259" y="460784"/>
                      </a:cubicBezTo>
                      <a:cubicBezTo>
                        <a:pt x="92671" y="441676"/>
                        <a:pt x="82763" y="424693"/>
                        <a:pt x="82763" y="399214"/>
                      </a:cubicBezTo>
                      <a:cubicBezTo>
                        <a:pt x="82763" y="373734"/>
                        <a:pt x="75687" y="340475"/>
                        <a:pt x="64365" y="317120"/>
                      </a:cubicBezTo>
                      <a:cubicBezTo>
                        <a:pt x="53042" y="293765"/>
                        <a:pt x="41723" y="282444"/>
                        <a:pt x="39598" y="250597"/>
                      </a:cubicBezTo>
                      <a:cubicBezTo>
                        <a:pt x="37476" y="218751"/>
                        <a:pt x="37476" y="182657"/>
                        <a:pt x="25444" y="155762"/>
                      </a:cubicBezTo>
                      <a:cubicBezTo>
                        <a:pt x="13417" y="128870"/>
                        <a:pt x="15542" y="123916"/>
                        <a:pt x="21200" y="104101"/>
                      </a:cubicBezTo>
                      <a:cubicBezTo>
                        <a:pt x="26864" y="84285"/>
                        <a:pt x="45967" y="46777"/>
                        <a:pt x="67197" y="34746"/>
                      </a:cubicBezTo>
                      <a:cubicBezTo>
                        <a:pt x="88427" y="22717"/>
                        <a:pt x="107529" y="19885"/>
                        <a:pt x="125223" y="16345"/>
                      </a:cubicBezTo>
                      <a:cubicBezTo>
                        <a:pt x="142911" y="12808"/>
                        <a:pt x="157065" y="1484"/>
                        <a:pt x="177585" y="7854"/>
                      </a:cubicBezTo>
                      <a:cubicBezTo>
                        <a:pt x="177585" y="7854"/>
                        <a:pt x="166968" y="-4178"/>
                        <a:pt x="142911" y="1482"/>
                      </a:cubicBezTo>
                      <a:cubicBezTo>
                        <a:pt x="118854" y="7144"/>
                        <a:pt x="125223" y="7049"/>
                        <a:pt x="96914" y="13112"/>
                      </a:cubicBezTo>
                      <a:cubicBezTo>
                        <a:pt x="68606" y="19175"/>
                        <a:pt x="49538" y="36188"/>
                        <a:pt x="38183" y="49606"/>
                      </a:cubicBezTo>
                      <a:cubicBezTo>
                        <a:pt x="22617" y="68007"/>
                        <a:pt x="10395" y="90064"/>
                        <a:pt x="5536" y="121851"/>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6" name="Free-form: Shape 2374">
                  <a:extLst>
                    <a:ext uri="{FF2B5EF4-FFF2-40B4-BE49-F238E27FC236}">
                      <a16:creationId xmlns:a16="http://schemas.microsoft.com/office/drawing/2014/main" id="{BC8C1D9C-5150-55AD-9CE0-FDDDC95438AC}"/>
                    </a:ext>
                  </a:extLst>
                </p:cNvPr>
                <p:cNvSpPr/>
                <p:nvPr/>
              </p:nvSpPr>
              <p:spPr>
                <a:xfrm>
                  <a:off x="5739276" y="2586660"/>
                  <a:ext cx="30291" cy="34562"/>
                </a:xfrm>
                <a:custGeom>
                  <a:avLst/>
                  <a:gdLst>
                    <a:gd name="connsiteX0" fmla="*/ 1462 w 30291"/>
                    <a:gd name="connsiteY0" fmla="*/ 34489 h 34562"/>
                    <a:gd name="connsiteX1" fmla="*/ 5167 w 30291"/>
                    <a:gd name="connsiteY1" fmla="*/ 17040 h 34562"/>
                    <a:gd name="connsiteX2" fmla="*/ 21814 w 30291"/>
                    <a:gd name="connsiteY2" fmla="*/ 4345 h 34562"/>
                    <a:gd name="connsiteX3" fmla="*/ 29224 w 30291"/>
                    <a:gd name="connsiteY3" fmla="*/ 5971 h 34562"/>
                    <a:gd name="connsiteX4" fmla="*/ 26947 w 30291"/>
                    <a:gd name="connsiteY4" fmla="*/ 22870 h 3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4562">
                      <a:moveTo>
                        <a:pt x="1462" y="34489"/>
                      </a:moveTo>
                      <a:cubicBezTo>
                        <a:pt x="-670" y="26635"/>
                        <a:pt x="-1199" y="20577"/>
                        <a:pt x="5167" y="17040"/>
                      </a:cubicBezTo>
                      <a:cubicBezTo>
                        <a:pt x="11535" y="13498"/>
                        <a:pt x="14397" y="10053"/>
                        <a:pt x="21814" y="4345"/>
                      </a:cubicBezTo>
                      <a:cubicBezTo>
                        <a:pt x="29224" y="-1360"/>
                        <a:pt x="32055" y="-2263"/>
                        <a:pt x="29224" y="5971"/>
                      </a:cubicBezTo>
                      <a:cubicBezTo>
                        <a:pt x="27679" y="10470"/>
                        <a:pt x="28107" y="17013"/>
                        <a:pt x="26947" y="22870"/>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7" name="Free-form: Shape 2375">
                  <a:extLst>
                    <a:ext uri="{FF2B5EF4-FFF2-40B4-BE49-F238E27FC236}">
                      <a16:creationId xmlns:a16="http://schemas.microsoft.com/office/drawing/2014/main" id="{6ADFA6B5-3942-032D-37D2-2D6EF62373BA}"/>
                    </a:ext>
                  </a:extLst>
                </p:cNvPr>
                <p:cNvSpPr/>
                <p:nvPr/>
              </p:nvSpPr>
              <p:spPr>
                <a:xfrm>
                  <a:off x="5496822" y="2045929"/>
                  <a:ext cx="272746" cy="569276"/>
                </a:xfrm>
                <a:custGeom>
                  <a:avLst/>
                  <a:gdLst>
                    <a:gd name="connsiteX0" fmla="*/ 32 w 272746"/>
                    <a:gd name="connsiteY0" fmla="*/ 6359 h 569276"/>
                    <a:gd name="connsiteX1" fmla="*/ 57291 w 272746"/>
                    <a:gd name="connsiteY1" fmla="*/ 13588 h 569276"/>
                    <a:gd name="connsiteX2" fmla="*/ 95502 w 272746"/>
                    <a:gd name="connsiteY2" fmla="*/ 56357 h 569276"/>
                    <a:gd name="connsiteX3" fmla="*/ 145743 w 272746"/>
                    <a:gd name="connsiteY3" fmla="*/ 99221 h 569276"/>
                    <a:gd name="connsiteX4" fmla="*/ 191739 w 272746"/>
                    <a:gd name="connsiteY4" fmla="*/ 189102 h 569276"/>
                    <a:gd name="connsiteX5" fmla="*/ 211557 w 272746"/>
                    <a:gd name="connsiteY5" fmla="*/ 297380 h 569276"/>
                    <a:gd name="connsiteX6" fmla="*/ 231370 w 272746"/>
                    <a:gd name="connsiteY6" fmla="*/ 362488 h 569276"/>
                    <a:gd name="connsiteX7" fmla="*/ 249058 w 272746"/>
                    <a:gd name="connsiteY7" fmla="*/ 428306 h 569276"/>
                    <a:gd name="connsiteX8" fmla="*/ 261088 w 272746"/>
                    <a:gd name="connsiteY8" fmla="*/ 498371 h 569276"/>
                    <a:gd name="connsiteX9" fmla="*/ 272779 w 272746"/>
                    <a:gd name="connsiteY9" fmla="*/ 540703 h 569276"/>
                    <a:gd name="connsiteX10" fmla="*/ 270080 w 272746"/>
                    <a:gd name="connsiteY10" fmla="*/ 545135 h 569276"/>
                    <a:gd name="connsiteX11" fmla="*/ 264288 w 272746"/>
                    <a:gd name="connsiteY11" fmla="*/ 552016 h 569276"/>
                    <a:gd name="connsiteX12" fmla="*/ 253199 w 272746"/>
                    <a:gd name="connsiteY12" fmla="*/ 564947 h 569276"/>
                    <a:gd name="connsiteX13" fmla="*/ 254381 w 272746"/>
                    <a:gd name="connsiteY13" fmla="*/ 568872 h 569276"/>
                    <a:gd name="connsiteX14" fmla="*/ 264288 w 272746"/>
                    <a:gd name="connsiteY14" fmla="*/ 559123 h 569276"/>
                    <a:gd name="connsiteX15" fmla="*/ 264288 w 272746"/>
                    <a:gd name="connsiteY15" fmla="*/ 552014 h 56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746" h="569276">
                      <a:moveTo>
                        <a:pt x="32" y="6359"/>
                      </a:moveTo>
                      <a:cubicBezTo>
                        <a:pt x="21316" y="-6531"/>
                        <a:pt x="50215" y="2264"/>
                        <a:pt x="57291" y="13588"/>
                      </a:cubicBezTo>
                      <a:cubicBezTo>
                        <a:pt x="64367" y="24912"/>
                        <a:pt x="85597" y="39065"/>
                        <a:pt x="95502" y="56357"/>
                      </a:cubicBezTo>
                      <a:cubicBezTo>
                        <a:pt x="105410" y="73646"/>
                        <a:pt x="135130" y="79406"/>
                        <a:pt x="145743" y="99221"/>
                      </a:cubicBezTo>
                      <a:cubicBezTo>
                        <a:pt x="156360" y="119037"/>
                        <a:pt x="181834" y="162914"/>
                        <a:pt x="191739" y="189102"/>
                      </a:cubicBezTo>
                      <a:cubicBezTo>
                        <a:pt x="201647" y="215286"/>
                        <a:pt x="205893" y="247133"/>
                        <a:pt x="211557" y="297380"/>
                      </a:cubicBezTo>
                      <a:cubicBezTo>
                        <a:pt x="217216" y="347627"/>
                        <a:pt x="229950" y="341778"/>
                        <a:pt x="231370" y="362488"/>
                      </a:cubicBezTo>
                      <a:cubicBezTo>
                        <a:pt x="232787" y="383203"/>
                        <a:pt x="252616" y="397584"/>
                        <a:pt x="249058" y="428306"/>
                      </a:cubicBezTo>
                      <a:cubicBezTo>
                        <a:pt x="245505" y="459025"/>
                        <a:pt x="258259" y="484922"/>
                        <a:pt x="261088" y="498371"/>
                      </a:cubicBezTo>
                      <a:cubicBezTo>
                        <a:pt x="263920" y="511817"/>
                        <a:pt x="270288" y="535876"/>
                        <a:pt x="272779" y="540703"/>
                      </a:cubicBezTo>
                      <a:cubicBezTo>
                        <a:pt x="272779" y="540703"/>
                        <a:pt x="272435" y="542397"/>
                        <a:pt x="270080" y="545135"/>
                      </a:cubicBezTo>
                      <a:cubicBezTo>
                        <a:pt x="267725" y="547872"/>
                        <a:pt x="268221" y="549921"/>
                        <a:pt x="264288" y="552016"/>
                      </a:cubicBezTo>
                      <a:cubicBezTo>
                        <a:pt x="260351" y="554111"/>
                        <a:pt x="253982" y="563180"/>
                        <a:pt x="253199" y="564947"/>
                      </a:cubicBezTo>
                      <a:cubicBezTo>
                        <a:pt x="252416" y="566712"/>
                        <a:pt x="251627" y="570441"/>
                        <a:pt x="254381" y="568872"/>
                      </a:cubicBezTo>
                      <a:cubicBezTo>
                        <a:pt x="257129" y="567303"/>
                        <a:pt x="263405" y="562923"/>
                        <a:pt x="264288" y="559123"/>
                      </a:cubicBezTo>
                      <a:cubicBezTo>
                        <a:pt x="265172" y="555328"/>
                        <a:pt x="264288" y="552014"/>
                        <a:pt x="264288" y="552014"/>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8" name="Free-form: Shape 2376">
                  <a:extLst>
                    <a:ext uri="{FF2B5EF4-FFF2-40B4-BE49-F238E27FC236}">
                      <a16:creationId xmlns:a16="http://schemas.microsoft.com/office/drawing/2014/main" id="{C1FCD685-B05A-401B-4561-7FE1657E7D15}"/>
                    </a:ext>
                  </a:extLst>
                </p:cNvPr>
                <p:cNvSpPr/>
                <p:nvPr/>
              </p:nvSpPr>
              <p:spPr>
                <a:xfrm>
                  <a:off x="5551873" y="2056794"/>
                  <a:ext cx="250974" cy="36971"/>
                </a:xfrm>
                <a:custGeom>
                  <a:avLst/>
                  <a:gdLst>
                    <a:gd name="connsiteX0" fmla="*/ 24 w 250974"/>
                    <a:gd name="connsiteY0" fmla="*/ 15 h 36971"/>
                    <a:gd name="connsiteX1" fmla="*/ 54596 w 250974"/>
                    <a:gd name="connsiteY1" fmla="*/ 10553 h 36971"/>
                    <a:gd name="connsiteX2" fmla="*/ 114744 w 250974"/>
                    <a:gd name="connsiteY2" fmla="*/ 19751 h 36971"/>
                    <a:gd name="connsiteX3" fmla="*/ 160030 w 250974"/>
                    <a:gd name="connsiteY3" fmla="*/ 26828 h 36971"/>
                    <a:gd name="connsiteX4" fmla="*/ 209228 w 250974"/>
                    <a:gd name="connsiteY4" fmla="*/ 26828 h 36971"/>
                    <a:gd name="connsiteX5" fmla="*/ 250999 w 250974"/>
                    <a:gd name="connsiteY5" fmla="*/ 36987 h 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74" h="36971">
                      <a:moveTo>
                        <a:pt x="24" y="15"/>
                      </a:moveTo>
                      <a:cubicBezTo>
                        <a:pt x="13553" y="4181"/>
                        <a:pt x="37615" y="2058"/>
                        <a:pt x="54596" y="10553"/>
                      </a:cubicBezTo>
                      <a:cubicBezTo>
                        <a:pt x="71582" y="19044"/>
                        <a:pt x="100592" y="19751"/>
                        <a:pt x="114744" y="19751"/>
                      </a:cubicBezTo>
                      <a:cubicBezTo>
                        <a:pt x="128895" y="19751"/>
                        <a:pt x="150830" y="21166"/>
                        <a:pt x="160030" y="26828"/>
                      </a:cubicBezTo>
                      <a:cubicBezTo>
                        <a:pt x="169231" y="32490"/>
                        <a:pt x="191201" y="24706"/>
                        <a:pt x="209228" y="26828"/>
                      </a:cubicBezTo>
                      <a:cubicBezTo>
                        <a:pt x="227254" y="28950"/>
                        <a:pt x="231634" y="33038"/>
                        <a:pt x="250999" y="36987"/>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89" name="Free-form: Shape 2377">
                  <a:extLst>
                    <a:ext uri="{FF2B5EF4-FFF2-40B4-BE49-F238E27FC236}">
                      <a16:creationId xmlns:a16="http://schemas.microsoft.com/office/drawing/2014/main" id="{37EB568F-65AC-32BA-F66A-A2F07233DF9C}"/>
                    </a:ext>
                  </a:extLst>
                </p:cNvPr>
                <p:cNvSpPr/>
                <p:nvPr/>
              </p:nvSpPr>
              <p:spPr>
                <a:xfrm>
                  <a:off x="5777355" y="2088658"/>
                  <a:ext cx="513461" cy="502417"/>
                </a:xfrm>
                <a:custGeom>
                  <a:avLst/>
                  <a:gdLst>
                    <a:gd name="connsiteX0" fmla="*/ 72476 w 513461"/>
                    <a:gd name="connsiteY0" fmla="*/ 8366 h 502417"/>
                    <a:gd name="connsiteX1" fmla="*/ 118473 w 513461"/>
                    <a:gd name="connsiteY1" fmla="*/ 8366 h 502417"/>
                    <a:gd name="connsiteX2" fmla="*/ 195602 w 513461"/>
                    <a:gd name="connsiteY2" fmla="*/ 7819 h 502417"/>
                    <a:gd name="connsiteX3" fmla="*/ 319435 w 513461"/>
                    <a:gd name="connsiteY3" fmla="*/ 479 h 502417"/>
                    <a:gd name="connsiteX4" fmla="*/ 468739 w 513461"/>
                    <a:gd name="connsiteY4" fmla="*/ 9762 h 502417"/>
                    <a:gd name="connsiteX5" fmla="*/ 513321 w 513461"/>
                    <a:gd name="connsiteY5" fmla="*/ 37378 h 502417"/>
                    <a:gd name="connsiteX6" fmla="*/ 484311 w 513461"/>
                    <a:gd name="connsiteY6" fmla="*/ 82673 h 502417"/>
                    <a:gd name="connsiteX7" fmla="*/ 412130 w 513461"/>
                    <a:gd name="connsiteY7" fmla="*/ 159812 h 502417"/>
                    <a:gd name="connsiteX8" fmla="*/ 361890 w 513461"/>
                    <a:gd name="connsiteY8" fmla="*/ 246860 h 502417"/>
                    <a:gd name="connsiteX9" fmla="*/ 318018 w 513461"/>
                    <a:gd name="connsiteY9" fmla="*/ 303476 h 502417"/>
                    <a:gd name="connsiteX10" fmla="*/ 284764 w 513461"/>
                    <a:gd name="connsiteY10" fmla="*/ 354431 h 502417"/>
                    <a:gd name="connsiteX11" fmla="*/ 228859 w 513461"/>
                    <a:gd name="connsiteY11" fmla="*/ 406095 h 502417"/>
                    <a:gd name="connsiteX12" fmla="*/ 123424 w 513461"/>
                    <a:gd name="connsiteY12" fmla="*/ 475052 h 502417"/>
                    <a:gd name="connsiteX13" fmla="*/ -35 w 513461"/>
                    <a:gd name="connsiteY13" fmla="*/ 502388 h 50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461" h="502417">
                      <a:moveTo>
                        <a:pt x="72476" y="8366"/>
                      </a:moveTo>
                      <a:cubicBezTo>
                        <a:pt x="82379" y="11196"/>
                        <a:pt x="100777" y="6241"/>
                        <a:pt x="118473" y="8366"/>
                      </a:cubicBezTo>
                      <a:cubicBezTo>
                        <a:pt x="136161" y="10488"/>
                        <a:pt x="168004" y="10103"/>
                        <a:pt x="195602" y="7819"/>
                      </a:cubicBezTo>
                      <a:cubicBezTo>
                        <a:pt x="223201" y="5534"/>
                        <a:pt x="288297" y="2504"/>
                        <a:pt x="319435" y="479"/>
                      </a:cubicBezTo>
                      <a:cubicBezTo>
                        <a:pt x="350568" y="-1546"/>
                        <a:pt x="435482" y="2669"/>
                        <a:pt x="468739" y="9762"/>
                      </a:cubicBezTo>
                      <a:cubicBezTo>
                        <a:pt x="501999" y="16855"/>
                        <a:pt x="514736" y="17562"/>
                        <a:pt x="513321" y="37378"/>
                      </a:cubicBezTo>
                      <a:cubicBezTo>
                        <a:pt x="511910" y="57196"/>
                        <a:pt x="501292" y="71349"/>
                        <a:pt x="484311" y="82673"/>
                      </a:cubicBezTo>
                      <a:cubicBezTo>
                        <a:pt x="467325" y="93997"/>
                        <a:pt x="426285" y="130795"/>
                        <a:pt x="412130" y="159812"/>
                      </a:cubicBezTo>
                      <a:cubicBezTo>
                        <a:pt x="397976" y="188829"/>
                        <a:pt x="376751" y="227045"/>
                        <a:pt x="361890" y="246860"/>
                      </a:cubicBezTo>
                      <a:cubicBezTo>
                        <a:pt x="347034" y="266678"/>
                        <a:pt x="322262" y="291445"/>
                        <a:pt x="318018" y="303476"/>
                      </a:cubicBezTo>
                      <a:cubicBezTo>
                        <a:pt x="313774" y="315508"/>
                        <a:pt x="300330" y="343110"/>
                        <a:pt x="284764" y="354431"/>
                      </a:cubicBezTo>
                      <a:cubicBezTo>
                        <a:pt x="269197" y="365752"/>
                        <a:pt x="243013" y="394769"/>
                        <a:pt x="228859" y="406095"/>
                      </a:cubicBezTo>
                      <a:cubicBezTo>
                        <a:pt x="214710" y="417419"/>
                        <a:pt x="152440" y="468287"/>
                        <a:pt x="123424" y="475052"/>
                      </a:cubicBezTo>
                      <a:cubicBezTo>
                        <a:pt x="94414" y="481817"/>
                        <a:pt x="27941" y="499605"/>
                        <a:pt x="-35" y="502388"/>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90" name="Free-form: Shape 2378">
                  <a:extLst>
                    <a:ext uri="{FF2B5EF4-FFF2-40B4-BE49-F238E27FC236}">
                      <a16:creationId xmlns:a16="http://schemas.microsoft.com/office/drawing/2014/main" id="{143095E3-B17C-8C8A-8209-41AFE77C70F9}"/>
                    </a:ext>
                  </a:extLst>
                </p:cNvPr>
                <p:cNvSpPr/>
                <p:nvPr/>
              </p:nvSpPr>
              <p:spPr>
                <a:xfrm>
                  <a:off x="5661132" y="2551564"/>
                  <a:ext cx="71999" cy="35096"/>
                </a:xfrm>
                <a:custGeom>
                  <a:avLst/>
                  <a:gdLst>
                    <a:gd name="connsiteX0" fmla="*/ 72020 w 71999"/>
                    <a:gd name="connsiteY0" fmla="*/ 35029 h 35096"/>
                    <a:gd name="connsiteX1" fmla="*/ 16804 w 71999"/>
                    <a:gd name="connsiteY1" fmla="*/ 8265 h 35096"/>
                    <a:gd name="connsiteX2" fmla="*/ 21 w 71999"/>
                    <a:gd name="connsiteY2" fmla="*/ -67 h 35096"/>
                  </a:gdLst>
                  <a:ahLst/>
                  <a:cxnLst>
                    <a:cxn ang="0">
                      <a:pos x="connsiteX0" y="connsiteY0"/>
                    </a:cxn>
                    <a:cxn ang="0">
                      <a:pos x="connsiteX1" y="connsiteY1"/>
                    </a:cxn>
                    <a:cxn ang="0">
                      <a:pos x="connsiteX2" y="connsiteY2"/>
                    </a:cxn>
                  </a:cxnLst>
                  <a:rect l="l" t="t" r="r" b="b"/>
                  <a:pathLst>
                    <a:path w="71999" h="35096">
                      <a:moveTo>
                        <a:pt x="72020" y="35029"/>
                      </a:moveTo>
                      <a:cubicBezTo>
                        <a:pt x="72020" y="35029"/>
                        <a:pt x="30248" y="30202"/>
                        <a:pt x="16804" y="8265"/>
                      </a:cubicBezTo>
                      <a:cubicBezTo>
                        <a:pt x="16804" y="8265"/>
                        <a:pt x="3758" y="7172"/>
                        <a:pt x="21" y="-67"/>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grpSp>
          <p:nvGrpSpPr>
            <p:cNvPr id="754" name="Graphic 11">
              <a:extLst>
                <a:ext uri="{FF2B5EF4-FFF2-40B4-BE49-F238E27FC236}">
                  <a16:creationId xmlns:a16="http://schemas.microsoft.com/office/drawing/2014/main" id="{675BA9CD-19ED-9385-3BB1-A6ADA47A74F3}"/>
                </a:ext>
              </a:extLst>
            </p:cNvPr>
            <p:cNvGrpSpPr/>
            <p:nvPr/>
          </p:nvGrpSpPr>
          <p:grpSpPr>
            <a:xfrm>
              <a:off x="5285477" y="2092101"/>
              <a:ext cx="988778" cy="380274"/>
              <a:chOff x="5285477" y="2092101"/>
              <a:chExt cx="988778" cy="380274"/>
            </a:xfrm>
            <a:solidFill>
              <a:srgbClr val="FFFFFF"/>
            </a:solidFill>
          </p:grpSpPr>
          <p:sp>
            <p:nvSpPr>
              <p:cNvPr id="755" name="Free-form: Shape 2343">
                <a:extLst>
                  <a:ext uri="{FF2B5EF4-FFF2-40B4-BE49-F238E27FC236}">
                    <a16:creationId xmlns:a16="http://schemas.microsoft.com/office/drawing/2014/main" id="{10FEA605-9D34-8868-DB98-D81B40C16560}"/>
                  </a:ext>
                </a:extLst>
              </p:cNvPr>
              <p:cNvSpPr/>
              <p:nvPr/>
            </p:nvSpPr>
            <p:spPr>
              <a:xfrm>
                <a:off x="6083668" y="2117164"/>
                <a:ext cx="190587" cy="20229"/>
              </a:xfrm>
              <a:custGeom>
                <a:avLst/>
                <a:gdLst>
                  <a:gd name="connsiteX0" fmla="*/ 186283 w 190587"/>
                  <a:gd name="connsiteY0" fmla="*/ 20236 h 20229"/>
                  <a:gd name="connsiteX1" fmla="*/ 182307 w 190587"/>
                  <a:gd name="connsiteY1" fmla="*/ 17479 h 20229"/>
                  <a:gd name="connsiteX2" fmla="*/ 128140 w 190587"/>
                  <a:gd name="connsiteY2" fmla="*/ 8980 h 20229"/>
                  <a:gd name="connsiteX3" fmla="*/ 103146 w 190587"/>
                  <a:gd name="connsiteY3" fmla="*/ 8912 h 20229"/>
                  <a:gd name="connsiteX4" fmla="*/ 20507 w 190587"/>
                  <a:gd name="connsiteY4" fmla="*/ 8779 h 20229"/>
                  <a:gd name="connsiteX5" fmla="*/ 4191 w 190587"/>
                  <a:gd name="connsiteY5" fmla="*/ 8912 h 20229"/>
                  <a:gd name="connsiteX6" fmla="*/ -59 w 190587"/>
                  <a:gd name="connsiteY6" fmla="*/ 4668 h 20229"/>
                  <a:gd name="connsiteX7" fmla="*/ 4191 w 190587"/>
                  <a:gd name="connsiteY7" fmla="*/ 423 h 20229"/>
                  <a:gd name="connsiteX8" fmla="*/ 20418 w 190587"/>
                  <a:gd name="connsiteY8" fmla="*/ 290 h 20229"/>
                  <a:gd name="connsiteX9" fmla="*/ 103363 w 190587"/>
                  <a:gd name="connsiteY9" fmla="*/ 423 h 20229"/>
                  <a:gd name="connsiteX10" fmla="*/ 128064 w 190587"/>
                  <a:gd name="connsiteY10" fmla="*/ 491 h 20229"/>
                  <a:gd name="connsiteX11" fmla="*/ 190256 w 190587"/>
                  <a:gd name="connsiteY11" fmla="*/ 14498 h 20229"/>
                  <a:gd name="connsiteX12" fmla="*/ 187768 w 190587"/>
                  <a:gd name="connsiteY12" fmla="*/ 19965 h 20229"/>
                  <a:gd name="connsiteX13" fmla="*/ 186283 w 190587"/>
                  <a:gd name="connsiteY13" fmla="*/ 20236 h 2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87" h="20229">
                    <a:moveTo>
                      <a:pt x="186283" y="20236"/>
                    </a:moveTo>
                    <a:cubicBezTo>
                      <a:pt x="184562" y="20236"/>
                      <a:pt x="182950" y="19184"/>
                      <a:pt x="182307" y="17479"/>
                    </a:cubicBezTo>
                    <a:cubicBezTo>
                      <a:pt x="178952" y="8543"/>
                      <a:pt x="151964" y="8782"/>
                      <a:pt x="128140" y="8980"/>
                    </a:cubicBezTo>
                    <a:cubicBezTo>
                      <a:pt x="119937" y="9050"/>
                      <a:pt x="111457" y="9126"/>
                      <a:pt x="103146" y="8912"/>
                    </a:cubicBezTo>
                    <a:cubicBezTo>
                      <a:pt x="75629" y="8207"/>
                      <a:pt x="41122" y="8565"/>
                      <a:pt x="20507" y="8779"/>
                    </a:cubicBezTo>
                    <a:cubicBezTo>
                      <a:pt x="13410" y="8852"/>
                      <a:pt x="7735" y="8912"/>
                      <a:pt x="4191" y="8912"/>
                    </a:cubicBezTo>
                    <a:cubicBezTo>
                      <a:pt x="1846" y="8912"/>
                      <a:pt x="-59" y="7012"/>
                      <a:pt x="-59" y="4668"/>
                    </a:cubicBezTo>
                    <a:cubicBezTo>
                      <a:pt x="-59" y="2323"/>
                      <a:pt x="1846" y="423"/>
                      <a:pt x="4191" y="423"/>
                    </a:cubicBezTo>
                    <a:cubicBezTo>
                      <a:pt x="7716" y="423"/>
                      <a:pt x="13364" y="364"/>
                      <a:pt x="20418" y="290"/>
                    </a:cubicBezTo>
                    <a:cubicBezTo>
                      <a:pt x="41087" y="76"/>
                      <a:pt x="75691" y="-284"/>
                      <a:pt x="103363" y="423"/>
                    </a:cubicBezTo>
                    <a:cubicBezTo>
                      <a:pt x="111525" y="632"/>
                      <a:pt x="119934" y="559"/>
                      <a:pt x="128064" y="491"/>
                    </a:cubicBezTo>
                    <a:cubicBezTo>
                      <a:pt x="158514" y="223"/>
                      <a:pt x="184819" y="0"/>
                      <a:pt x="190256" y="14498"/>
                    </a:cubicBezTo>
                    <a:cubicBezTo>
                      <a:pt x="191082" y="16696"/>
                      <a:pt x="189971" y="19143"/>
                      <a:pt x="187768" y="19965"/>
                    </a:cubicBezTo>
                    <a:cubicBezTo>
                      <a:pt x="187283" y="20149"/>
                      <a:pt x="186776" y="20236"/>
                      <a:pt x="186283" y="20236"/>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6" name="Free-form: Shape 2344">
                <a:extLst>
                  <a:ext uri="{FF2B5EF4-FFF2-40B4-BE49-F238E27FC236}">
                    <a16:creationId xmlns:a16="http://schemas.microsoft.com/office/drawing/2014/main" id="{FA755C41-05B1-E376-908D-EF775503ED68}"/>
                  </a:ext>
                </a:extLst>
              </p:cNvPr>
              <p:cNvSpPr/>
              <p:nvPr/>
            </p:nvSpPr>
            <p:spPr>
              <a:xfrm>
                <a:off x="5285477" y="2097119"/>
                <a:ext cx="58495" cy="11024"/>
              </a:xfrm>
              <a:custGeom>
                <a:avLst/>
                <a:gdLst>
                  <a:gd name="connsiteX0" fmla="*/ 54340 w 58495"/>
                  <a:gd name="connsiteY0" fmla="*/ 11035 h 11024"/>
                  <a:gd name="connsiteX1" fmla="*/ 53380 w 58495"/>
                  <a:gd name="connsiteY1" fmla="*/ 10924 h 11024"/>
                  <a:gd name="connsiteX2" fmla="*/ 5251 w 58495"/>
                  <a:gd name="connsiteY2" fmla="*/ 10932 h 11024"/>
                  <a:gd name="connsiteX3" fmla="*/ 186 w 58495"/>
                  <a:gd name="connsiteY3" fmla="*/ 7706 h 11024"/>
                  <a:gd name="connsiteX4" fmla="*/ 3408 w 58495"/>
                  <a:gd name="connsiteY4" fmla="*/ 2641 h 11024"/>
                  <a:gd name="connsiteX5" fmla="*/ 55291 w 58495"/>
                  <a:gd name="connsiteY5" fmla="*/ 2649 h 11024"/>
                  <a:gd name="connsiteX6" fmla="*/ 58472 w 58495"/>
                  <a:gd name="connsiteY6" fmla="*/ 7739 h 11024"/>
                  <a:gd name="connsiteX7" fmla="*/ 54340 w 58495"/>
                  <a:gd name="connsiteY7" fmla="*/ 11035 h 1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95" h="11024">
                    <a:moveTo>
                      <a:pt x="54340" y="11035"/>
                    </a:moveTo>
                    <a:cubicBezTo>
                      <a:pt x="54023" y="11035"/>
                      <a:pt x="53705" y="10999"/>
                      <a:pt x="53380" y="10924"/>
                    </a:cubicBezTo>
                    <a:cubicBezTo>
                      <a:pt x="30061" y="5538"/>
                      <a:pt x="5495" y="10878"/>
                      <a:pt x="5251" y="10932"/>
                    </a:cubicBezTo>
                    <a:cubicBezTo>
                      <a:pt x="2942" y="11441"/>
                      <a:pt x="693" y="9994"/>
                      <a:pt x="186" y="7706"/>
                    </a:cubicBezTo>
                    <a:cubicBezTo>
                      <a:pt x="-321" y="5419"/>
                      <a:pt x="1124" y="3150"/>
                      <a:pt x="3408" y="2641"/>
                    </a:cubicBezTo>
                    <a:cubicBezTo>
                      <a:pt x="4487" y="2402"/>
                      <a:pt x="30107" y="-3162"/>
                      <a:pt x="55291" y="2649"/>
                    </a:cubicBezTo>
                    <a:cubicBezTo>
                      <a:pt x="57573" y="3175"/>
                      <a:pt x="58995" y="5457"/>
                      <a:pt x="58472" y="7739"/>
                    </a:cubicBezTo>
                    <a:cubicBezTo>
                      <a:pt x="58022" y="9704"/>
                      <a:pt x="56272" y="11035"/>
                      <a:pt x="54340" y="11035"/>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7" name="Free-form: Shape 2345">
                <a:extLst>
                  <a:ext uri="{FF2B5EF4-FFF2-40B4-BE49-F238E27FC236}">
                    <a16:creationId xmlns:a16="http://schemas.microsoft.com/office/drawing/2014/main" id="{98148727-75DC-E5ED-5C2F-66983C17433A}"/>
                  </a:ext>
                </a:extLst>
              </p:cNvPr>
              <p:cNvSpPr/>
              <p:nvPr/>
            </p:nvSpPr>
            <p:spPr>
              <a:xfrm>
                <a:off x="5714768" y="2092101"/>
                <a:ext cx="20758" cy="9434"/>
              </a:xfrm>
              <a:custGeom>
                <a:avLst/>
                <a:gdLst>
                  <a:gd name="connsiteX0" fmla="*/ 16531 w 20758"/>
                  <a:gd name="connsiteY0" fmla="*/ 9446 h 9434"/>
                  <a:gd name="connsiteX1" fmla="*/ 16203 w 20758"/>
                  <a:gd name="connsiteY1" fmla="*/ 9435 h 9434"/>
                  <a:gd name="connsiteX2" fmla="*/ 3935 w 20758"/>
                  <a:gd name="connsiteY2" fmla="*/ 8492 h 9434"/>
                  <a:gd name="connsiteX3" fmla="*/ 30 w 20758"/>
                  <a:gd name="connsiteY3" fmla="*/ 3930 h 9434"/>
                  <a:gd name="connsiteX4" fmla="*/ 4588 w 20758"/>
                  <a:gd name="connsiteY4" fmla="*/ 25 h 9434"/>
                  <a:gd name="connsiteX5" fmla="*/ 16857 w 20758"/>
                  <a:gd name="connsiteY5" fmla="*/ 968 h 9434"/>
                  <a:gd name="connsiteX6" fmla="*/ 20762 w 20758"/>
                  <a:gd name="connsiteY6" fmla="*/ 5527 h 9434"/>
                  <a:gd name="connsiteX7" fmla="*/ 16531 w 20758"/>
                  <a:gd name="connsiteY7" fmla="*/ 9446 h 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58" h="9434">
                    <a:moveTo>
                      <a:pt x="16531" y="9446"/>
                    </a:moveTo>
                    <a:cubicBezTo>
                      <a:pt x="16426" y="9446"/>
                      <a:pt x="16315" y="9443"/>
                      <a:pt x="16203" y="9435"/>
                    </a:cubicBezTo>
                    <a:lnTo>
                      <a:pt x="3935" y="8492"/>
                    </a:lnTo>
                    <a:cubicBezTo>
                      <a:pt x="1597" y="8313"/>
                      <a:pt x="-157" y="6270"/>
                      <a:pt x="30" y="3930"/>
                    </a:cubicBezTo>
                    <a:cubicBezTo>
                      <a:pt x="209" y="1591"/>
                      <a:pt x="2263" y="-162"/>
                      <a:pt x="4588" y="25"/>
                    </a:cubicBezTo>
                    <a:lnTo>
                      <a:pt x="16857" y="968"/>
                    </a:lnTo>
                    <a:cubicBezTo>
                      <a:pt x="19195" y="1147"/>
                      <a:pt x="20943" y="3188"/>
                      <a:pt x="20762" y="5527"/>
                    </a:cubicBezTo>
                    <a:cubicBezTo>
                      <a:pt x="20585" y="7752"/>
                      <a:pt x="18729" y="9446"/>
                      <a:pt x="16531" y="9446"/>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8" name="Free-form: Shape 2346">
                <a:extLst>
                  <a:ext uri="{FF2B5EF4-FFF2-40B4-BE49-F238E27FC236}">
                    <a16:creationId xmlns:a16="http://schemas.microsoft.com/office/drawing/2014/main" id="{B1BA95B9-72FB-FCF1-E571-18A739E1C768}"/>
                  </a:ext>
                </a:extLst>
              </p:cNvPr>
              <p:cNvSpPr/>
              <p:nvPr/>
            </p:nvSpPr>
            <p:spPr>
              <a:xfrm>
                <a:off x="5814774" y="2140221"/>
                <a:ext cx="31135" cy="15101"/>
              </a:xfrm>
              <a:custGeom>
                <a:avLst/>
                <a:gdLst>
                  <a:gd name="connsiteX0" fmla="*/ 4243 w 31135"/>
                  <a:gd name="connsiteY0" fmla="*/ 15104 h 15101"/>
                  <a:gd name="connsiteX1" fmla="*/ 168 w 31135"/>
                  <a:gd name="connsiteY1" fmla="*/ 12044 h 15101"/>
                  <a:gd name="connsiteX2" fmla="*/ 3056 w 31135"/>
                  <a:gd name="connsiteY2" fmla="*/ 6780 h 15101"/>
                  <a:gd name="connsiteX3" fmla="*/ 25704 w 31135"/>
                  <a:gd name="connsiteY3" fmla="*/ 173 h 15101"/>
                  <a:gd name="connsiteX4" fmla="*/ 30964 w 31135"/>
                  <a:gd name="connsiteY4" fmla="*/ 3059 h 15101"/>
                  <a:gd name="connsiteX5" fmla="*/ 28075 w 31135"/>
                  <a:gd name="connsiteY5" fmla="*/ 8323 h 15101"/>
                  <a:gd name="connsiteX6" fmla="*/ 5433 w 31135"/>
                  <a:gd name="connsiteY6" fmla="*/ 14930 h 15101"/>
                  <a:gd name="connsiteX7" fmla="*/ 4243 w 31135"/>
                  <a:gd name="connsiteY7" fmla="*/ 15104 h 1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35" h="15101">
                    <a:moveTo>
                      <a:pt x="4243" y="15104"/>
                    </a:moveTo>
                    <a:cubicBezTo>
                      <a:pt x="2406" y="15104"/>
                      <a:pt x="712" y="13901"/>
                      <a:pt x="168" y="12044"/>
                    </a:cubicBezTo>
                    <a:cubicBezTo>
                      <a:pt x="-483" y="9792"/>
                      <a:pt x="807" y="7436"/>
                      <a:pt x="3056" y="6780"/>
                    </a:cubicBezTo>
                    <a:lnTo>
                      <a:pt x="25704" y="173"/>
                    </a:lnTo>
                    <a:cubicBezTo>
                      <a:pt x="27931" y="-481"/>
                      <a:pt x="30308" y="807"/>
                      <a:pt x="30964" y="3059"/>
                    </a:cubicBezTo>
                    <a:cubicBezTo>
                      <a:pt x="31620" y="5311"/>
                      <a:pt x="30324" y="7667"/>
                      <a:pt x="28075" y="8323"/>
                    </a:cubicBezTo>
                    <a:lnTo>
                      <a:pt x="5433" y="14930"/>
                    </a:lnTo>
                    <a:cubicBezTo>
                      <a:pt x="5043" y="15050"/>
                      <a:pt x="4642" y="15104"/>
                      <a:pt x="4243" y="15104"/>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59" name="Free-form: Shape 2347">
                <a:extLst>
                  <a:ext uri="{FF2B5EF4-FFF2-40B4-BE49-F238E27FC236}">
                    <a16:creationId xmlns:a16="http://schemas.microsoft.com/office/drawing/2014/main" id="{C42F15BD-0F54-FE82-5F84-E0976C600EBD}"/>
                  </a:ext>
                </a:extLst>
              </p:cNvPr>
              <p:cNvSpPr/>
              <p:nvPr/>
            </p:nvSpPr>
            <p:spPr>
              <a:xfrm>
                <a:off x="5732722" y="2443150"/>
                <a:ext cx="10534" cy="29225"/>
              </a:xfrm>
              <a:custGeom>
                <a:avLst/>
                <a:gdLst>
                  <a:gd name="connsiteX0" fmla="*/ 6116 w 10534"/>
                  <a:gd name="connsiteY0" fmla="*/ 29177 h 29225"/>
                  <a:gd name="connsiteX1" fmla="*/ 5851 w 10534"/>
                  <a:gd name="connsiteY1" fmla="*/ 29169 h 29225"/>
                  <a:gd name="connsiteX2" fmla="*/ 1875 w 10534"/>
                  <a:gd name="connsiteY2" fmla="*/ 24667 h 29225"/>
                  <a:gd name="connsiteX3" fmla="*/ 393 w 10534"/>
                  <a:gd name="connsiteY3" fmla="*/ 5990 h 29225"/>
                  <a:gd name="connsiteX4" fmla="*/ 2425 w 10534"/>
                  <a:gd name="connsiteY4" fmla="*/ 374 h 29225"/>
                  <a:gd name="connsiteX5" fmla="*/ 8024 w 10534"/>
                  <a:gd name="connsiteY5" fmla="*/ 2272 h 29225"/>
                  <a:gd name="connsiteX6" fmla="*/ 10347 w 10534"/>
                  <a:gd name="connsiteY6" fmla="*/ 25196 h 29225"/>
                  <a:gd name="connsiteX7" fmla="*/ 6116 w 10534"/>
                  <a:gd name="connsiteY7" fmla="*/ 29177 h 2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34" h="29225">
                    <a:moveTo>
                      <a:pt x="6116" y="29177"/>
                    </a:moveTo>
                    <a:cubicBezTo>
                      <a:pt x="6032" y="29177"/>
                      <a:pt x="5943" y="29174"/>
                      <a:pt x="5851" y="29169"/>
                    </a:cubicBezTo>
                    <a:cubicBezTo>
                      <a:pt x="3512" y="29023"/>
                      <a:pt x="1732" y="27006"/>
                      <a:pt x="1875" y="24667"/>
                    </a:cubicBezTo>
                    <a:cubicBezTo>
                      <a:pt x="2713" y="11305"/>
                      <a:pt x="415" y="6044"/>
                      <a:pt x="393" y="5990"/>
                    </a:cubicBezTo>
                    <a:cubicBezTo>
                      <a:pt x="-556" y="3884"/>
                      <a:pt x="336" y="1364"/>
                      <a:pt x="2425" y="374"/>
                    </a:cubicBezTo>
                    <a:cubicBezTo>
                      <a:pt x="4515" y="-626"/>
                      <a:pt x="6994" y="204"/>
                      <a:pt x="8024" y="2272"/>
                    </a:cubicBezTo>
                    <a:cubicBezTo>
                      <a:pt x="8368" y="2957"/>
                      <a:pt x="11339" y="9411"/>
                      <a:pt x="10347" y="25196"/>
                    </a:cubicBezTo>
                    <a:cubicBezTo>
                      <a:pt x="10214" y="27445"/>
                      <a:pt x="8347" y="29177"/>
                      <a:pt x="6116" y="29177"/>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a:ln>
                    <a:noFill/>
                  </a:ln>
                  <a:solidFill>
                    <a:srgbClr val="000000"/>
                  </a:solidFill>
                  <a:effectLst/>
                  <a:uLnTx/>
                  <a:uFillTx/>
                  <a:latin typeface="Aptos" panose="02110004020202020204"/>
                  <a:ea typeface="+mn-ea"/>
                  <a:cs typeface="Arial"/>
                  <a:sym typeface="Arial"/>
                </a:endParaRPr>
              </a:p>
            </p:txBody>
          </p:sp>
        </p:grpSp>
      </p:grpSp>
      <p:sp>
        <p:nvSpPr>
          <p:cNvPr id="794" name="TextBox 793">
            <a:extLst>
              <a:ext uri="{FF2B5EF4-FFF2-40B4-BE49-F238E27FC236}">
                <a16:creationId xmlns:a16="http://schemas.microsoft.com/office/drawing/2014/main" id="{A41585F7-90CF-E6C9-4F83-E78CBFA13692}"/>
              </a:ext>
            </a:extLst>
          </p:cNvPr>
          <p:cNvSpPr txBox="1"/>
          <p:nvPr/>
        </p:nvSpPr>
        <p:spPr>
          <a:xfrm>
            <a:off x="5069248" y="5898481"/>
            <a:ext cx="1413982" cy="250903"/>
          </a:xfrm>
          <a:prstGeom prst="rect">
            <a:avLst/>
          </a:prstGeom>
          <a:noFill/>
        </p:spPr>
        <p:txBody>
          <a:bodyPr wrap="square" lIns="0" tIns="0" rIns="0" bIns="0" rtlCol="0" anchor="t"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800" b="0" i="0" u="none" strike="noStrike" kern="0" cap="none" spc="0" normalizeH="0" baseline="0" noProof="0">
                <a:ln>
                  <a:noFill/>
                </a:ln>
                <a:solidFill>
                  <a:srgbClr val="585854"/>
                </a:solidFill>
                <a:effectLst/>
                <a:uLnTx/>
                <a:uFillTx/>
                <a:latin typeface="Aptos" panose="02110004020202020204"/>
                <a:ea typeface="ＭＳ Ｐゴシック" charset="0"/>
                <a:cs typeface="Arial"/>
                <a:sym typeface="Arial"/>
              </a:rPr>
              <a:t>TRL clearance</a:t>
            </a:r>
          </a:p>
        </p:txBody>
      </p:sp>
      <p:grpSp>
        <p:nvGrpSpPr>
          <p:cNvPr id="795" name="Group 794">
            <a:extLst>
              <a:ext uri="{FF2B5EF4-FFF2-40B4-BE49-F238E27FC236}">
                <a16:creationId xmlns:a16="http://schemas.microsoft.com/office/drawing/2014/main" id="{AAD9193E-6721-4EE5-C000-A6B067D404DD}"/>
              </a:ext>
            </a:extLst>
          </p:cNvPr>
          <p:cNvGrpSpPr/>
          <p:nvPr/>
        </p:nvGrpSpPr>
        <p:grpSpPr>
          <a:xfrm>
            <a:off x="6067031" y="4233428"/>
            <a:ext cx="868878" cy="287107"/>
            <a:chOff x="3232820" y="2574476"/>
            <a:chExt cx="868878" cy="287107"/>
          </a:xfrm>
        </p:grpSpPr>
        <p:sp>
          <p:nvSpPr>
            <p:cNvPr id="796" name="TextBox 795">
              <a:extLst>
                <a:ext uri="{FF2B5EF4-FFF2-40B4-BE49-F238E27FC236}">
                  <a16:creationId xmlns:a16="http://schemas.microsoft.com/office/drawing/2014/main" id="{F70398D2-93CB-49BD-4240-F3B109D86389}"/>
                </a:ext>
              </a:extLst>
            </p:cNvPr>
            <p:cNvSpPr txBox="1"/>
            <p:nvPr/>
          </p:nvSpPr>
          <p:spPr>
            <a:xfrm>
              <a:off x="3366640" y="2574476"/>
              <a:ext cx="735058" cy="19518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err="1">
                  <a:ln>
                    <a:noFill/>
                  </a:ln>
                  <a:solidFill>
                    <a:srgbClr val="F15922"/>
                  </a:solidFill>
                  <a:effectLst/>
                  <a:uLnTx/>
                  <a:uFillTx/>
                  <a:latin typeface="Aptos" panose="02110004020202020204"/>
                  <a:ea typeface="+mn-ea"/>
                  <a:cs typeface="Arial" panose="020B0604020202020204" pitchFamily="34" charset="0"/>
                  <a:sym typeface="Arial"/>
                </a:rPr>
                <a:t>apoC</a:t>
              </a:r>
              <a:r>
                <a:rPr kumimoji="0" lang="en-GB" sz="1400" b="1" i="0" u="none" strike="noStrike" kern="1200" cap="none" spc="0" normalizeH="0" baseline="0" noProof="0">
                  <a:ln>
                    <a:noFill/>
                  </a:ln>
                  <a:solidFill>
                    <a:srgbClr val="F15922"/>
                  </a:solidFill>
                  <a:effectLst/>
                  <a:uLnTx/>
                  <a:uFillTx/>
                  <a:latin typeface="Aptos" panose="02110004020202020204"/>
                  <a:ea typeface="+mn-ea"/>
                  <a:cs typeface="Arial" panose="020B0604020202020204" pitchFamily="34" charset="0"/>
                  <a:sym typeface="Arial"/>
                </a:rPr>
                <a:t>-III</a:t>
              </a:r>
              <a:endParaRPr kumimoji="0" lang="en-GB" sz="1400" b="1" i="0" u="none" strike="noStrike" kern="1200" cap="none" spc="0" normalizeH="0" baseline="0" noProof="0">
                <a:ln>
                  <a:noFill/>
                </a:ln>
                <a:solidFill>
                  <a:srgbClr val="F15922"/>
                </a:solidFill>
                <a:effectLst/>
                <a:uLnTx/>
                <a:uFillTx/>
                <a:latin typeface="Aptos" panose="02110004020202020204"/>
                <a:ea typeface="ＭＳ Ｐゴシック" charset="0"/>
                <a:cs typeface="Arial"/>
                <a:sym typeface="Arial"/>
              </a:endParaRPr>
            </a:p>
          </p:txBody>
        </p:sp>
        <p:grpSp>
          <p:nvGrpSpPr>
            <p:cNvPr id="797" name="Group 796">
              <a:extLst>
                <a:ext uri="{FF2B5EF4-FFF2-40B4-BE49-F238E27FC236}">
                  <a16:creationId xmlns:a16="http://schemas.microsoft.com/office/drawing/2014/main" id="{388B9E25-7EE6-77D8-AF53-10B808CE358E}"/>
                </a:ext>
              </a:extLst>
            </p:cNvPr>
            <p:cNvGrpSpPr/>
            <p:nvPr/>
          </p:nvGrpSpPr>
          <p:grpSpPr>
            <a:xfrm rot="14414168">
              <a:off x="3302056" y="2702696"/>
              <a:ext cx="89651" cy="228124"/>
              <a:chOff x="4508593" y="4031456"/>
              <a:chExt cx="89651" cy="228124"/>
            </a:xfrm>
          </p:grpSpPr>
          <p:cxnSp>
            <p:nvCxnSpPr>
              <p:cNvPr id="798" name="Straight Connector 797">
                <a:extLst>
                  <a:ext uri="{FF2B5EF4-FFF2-40B4-BE49-F238E27FC236}">
                    <a16:creationId xmlns:a16="http://schemas.microsoft.com/office/drawing/2014/main" id="{F6C5D099-4DE4-2CC8-F890-D2E449326B77}"/>
                  </a:ext>
                </a:extLst>
              </p:cNvPr>
              <p:cNvCxnSpPr>
                <a:cxnSpLocks/>
              </p:cNvCxnSpPr>
              <p:nvPr/>
            </p:nvCxnSpPr>
            <p:spPr>
              <a:xfrm flipV="1">
                <a:off x="4549651" y="4031456"/>
                <a:ext cx="0" cy="228124"/>
              </a:xfrm>
              <a:prstGeom prst="line">
                <a:avLst/>
              </a:prstGeom>
              <a:noFill/>
              <a:ln w="19050" cap="flat" cmpd="sng" algn="ctr">
                <a:solidFill>
                  <a:srgbClr val="F15922"/>
                </a:solidFill>
                <a:prstDash val="solid"/>
                <a:miter lim="800000"/>
              </a:ln>
              <a:effectLst/>
            </p:spPr>
          </p:cxnSp>
          <p:cxnSp>
            <p:nvCxnSpPr>
              <p:cNvPr id="799" name="Straight Connector 798">
                <a:extLst>
                  <a:ext uri="{FF2B5EF4-FFF2-40B4-BE49-F238E27FC236}">
                    <a16:creationId xmlns:a16="http://schemas.microsoft.com/office/drawing/2014/main" id="{DA575C38-4EDE-D68B-D92A-73C777A97C09}"/>
                  </a:ext>
                </a:extLst>
              </p:cNvPr>
              <p:cNvCxnSpPr>
                <a:cxnSpLocks/>
              </p:cNvCxnSpPr>
              <p:nvPr/>
            </p:nvCxnSpPr>
            <p:spPr>
              <a:xfrm rot="10800000">
                <a:off x="4508593" y="4036581"/>
                <a:ext cx="89651" cy="0"/>
              </a:xfrm>
              <a:prstGeom prst="line">
                <a:avLst/>
              </a:prstGeom>
              <a:noFill/>
              <a:ln w="19050" cap="flat" cmpd="sng" algn="ctr">
                <a:solidFill>
                  <a:srgbClr val="F15922"/>
                </a:solidFill>
                <a:prstDash val="solid"/>
                <a:miter lim="800000"/>
              </a:ln>
              <a:effectLst/>
            </p:spPr>
          </p:cxnSp>
        </p:grpSp>
      </p:grpSp>
      <p:sp>
        <p:nvSpPr>
          <p:cNvPr id="800" name="Oval 799">
            <a:extLst>
              <a:ext uri="{FF2B5EF4-FFF2-40B4-BE49-F238E27FC236}">
                <a16:creationId xmlns:a16="http://schemas.microsoft.com/office/drawing/2014/main" id="{0BE7AD4F-EA27-D376-BEC5-2CB7F4C3291F}"/>
              </a:ext>
            </a:extLst>
          </p:cNvPr>
          <p:cNvSpPr/>
          <p:nvPr/>
        </p:nvSpPr>
        <p:spPr>
          <a:xfrm>
            <a:off x="5183022" y="4436969"/>
            <a:ext cx="370366" cy="216502"/>
          </a:xfrm>
          <a:prstGeom prst="ellipse">
            <a:avLst/>
          </a:prstGeom>
          <a:solidFill>
            <a:srgbClr val="67A7C7"/>
          </a:solidFill>
          <a:ln>
            <a:solidFill>
              <a:srgbClr val="67A7C7"/>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Aptos" panose="02110004020202020204"/>
                <a:ea typeface="+mn-ea"/>
                <a:cs typeface="+mn-cs"/>
                <a:sym typeface="Arial"/>
              </a:rPr>
              <a:t>LPL</a:t>
            </a:r>
          </a:p>
        </p:txBody>
      </p:sp>
      <p:grpSp>
        <p:nvGrpSpPr>
          <p:cNvPr id="801" name="Group 800">
            <a:extLst>
              <a:ext uri="{FF2B5EF4-FFF2-40B4-BE49-F238E27FC236}">
                <a16:creationId xmlns:a16="http://schemas.microsoft.com/office/drawing/2014/main" id="{C5C3CE86-307F-A846-85BF-B4BCAD88CFF2}"/>
              </a:ext>
            </a:extLst>
          </p:cNvPr>
          <p:cNvGrpSpPr/>
          <p:nvPr/>
        </p:nvGrpSpPr>
        <p:grpSpPr>
          <a:xfrm flipH="1">
            <a:off x="4590030" y="4179880"/>
            <a:ext cx="728355" cy="287707"/>
            <a:chOff x="3102536" y="2573876"/>
            <a:chExt cx="728355" cy="287707"/>
          </a:xfrm>
        </p:grpSpPr>
        <p:sp>
          <p:nvSpPr>
            <p:cNvPr id="802" name="TextBox 801">
              <a:extLst>
                <a:ext uri="{FF2B5EF4-FFF2-40B4-BE49-F238E27FC236}">
                  <a16:creationId xmlns:a16="http://schemas.microsoft.com/office/drawing/2014/main" id="{6CA4141C-7AD1-E78E-9417-812A99AB9ADA}"/>
                </a:ext>
              </a:extLst>
            </p:cNvPr>
            <p:cNvSpPr txBox="1"/>
            <p:nvPr/>
          </p:nvSpPr>
          <p:spPr>
            <a:xfrm>
              <a:off x="3102536" y="2573876"/>
              <a:ext cx="728355" cy="195182"/>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err="1">
                  <a:ln>
                    <a:noFill/>
                  </a:ln>
                  <a:solidFill>
                    <a:srgbClr val="F15922"/>
                  </a:solidFill>
                  <a:effectLst/>
                  <a:uLnTx/>
                  <a:uFillTx/>
                  <a:latin typeface="Aptos" panose="02110004020202020204"/>
                  <a:ea typeface="+mn-ea"/>
                  <a:cs typeface="Arial" panose="020B0604020202020204" pitchFamily="34" charset="0"/>
                  <a:sym typeface="Arial"/>
                </a:rPr>
                <a:t>apoC</a:t>
              </a:r>
              <a:r>
                <a:rPr kumimoji="0" lang="en-GB" sz="1400" b="1" i="0" u="none" strike="noStrike" kern="1200" cap="none" spc="0" normalizeH="0" baseline="0" noProof="0">
                  <a:ln>
                    <a:noFill/>
                  </a:ln>
                  <a:solidFill>
                    <a:srgbClr val="F15922"/>
                  </a:solidFill>
                  <a:effectLst/>
                  <a:uLnTx/>
                  <a:uFillTx/>
                  <a:latin typeface="Aptos" panose="02110004020202020204"/>
                  <a:ea typeface="+mn-ea"/>
                  <a:cs typeface="Arial" panose="020B0604020202020204" pitchFamily="34" charset="0"/>
                  <a:sym typeface="Arial"/>
                </a:rPr>
                <a:t>-III</a:t>
              </a:r>
              <a:endParaRPr kumimoji="0" lang="en-GB" sz="1400" b="1" i="0" u="none" strike="noStrike" kern="1200" cap="none" spc="0" normalizeH="0" baseline="0" noProof="0">
                <a:ln>
                  <a:noFill/>
                </a:ln>
                <a:solidFill>
                  <a:srgbClr val="F15922"/>
                </a:solidFill>
                <a:effectLst/>
                <a:uLnTx/>
                <a:uFillTx/>
                <a:latin typeface="Aptos" panose="02110004020202020204"/>
                <a:ea typeface="ＭＳ Ｐゴシック" charset="0"/>
                <a:cs typeface="Arial"/>
                <a:sym typeface="Arial"/>
              </a:endParaRPr>
            </a:p>
          </p:txBody>
        </p:sp>
        <p:grpSp>
          <p:nvGrpSpPr>
            <p:cNvPr id="803" name="Group 802">
              <a:extLst>
                <a:ext uri="{FF2B5EF4-FFF2-40B4-BE49-F238E27FC236}">
                  <a16:creationId xmlns:a16="http://schemas.microsoft.com/office/drawing/2014/main" id="{05589AB6-8674-1E36-84BB-FA2214564D40}"/>
                </a:ext>
              </a:extLst>
            </p:cNvPr>
            <p:cNvGrpSpPr/>
            <p:nvPr/>
          </p:nvGrpSpPr>
          <p:grpSpPr>
            <a:xfrm rot="14414168">
              <a:off x="3302056" y="2702696"/>
              <a:ext cx="89651" cy="228124"/>
              <a:chOff x="4508593" y="4031456"/>
              <a:chExt cx="89651" cy="228124"/>
            </a:xfrm>
          </p:grpSpPr>
          <p:cxnSp>
            <p:nvCxnSpPr>
              <p:cNvPr id="804" name="Straight Connector 803">
                <a:extLst>
                  <a:ext uri="{FF2B5EF4-FFF2-40B4-BE49-F238E27FC236}">
                    <a16:creationId xmlns:a16="http://schemas.microsoft.com/office/drawing/2014/main" id="{6579BF3B-3F47-DF2C-30FC-C8629A5D2A38}"/>
                  </a:ext>
                </a:extLst>
              </p:cNvPr>
              <p:cNvCxnSpPr>
                <a:cxnSpLocks/>
              </p:cNvCxnSpPr>
              <p:nvPr/>
            </p:nvCxnSpPr>
            <p:spPr>
              <a:xfrm flipV="1">
                <a:off x="4549651" y="4031456"/>
                <a:ext cx="0" cy="228124"/>
              </a:xfrm>
              <a:prstGeom prst="line">
                <a:avLst/>
              </a:prstGeom>
              <a:noFill/>
              <a:ln w="19050" cap="flat" cmpd="sng" algn="ctr">
                <a:solidFill>
                  <a:srgbClr val="F15922"/>
                </a:solidFill>
                <a:prstDash val="solid"/>
                <a:miter lim="800000"/>
              </a:ln>
              <a:effectLst/>
            </p:spPr>
          </p:cxnSp>
          <p:cxnSp>
            <p:nvCxnSpPr>
              <p:cNvPr id="805" name="Straight Connector 804">
                <a:extLst>
                  <a:ext uri="{FF2B5EF4-FFF2-40B4-BE49-F238E27FC236}">
                    <a16:creationId xmlns:a16="http://schemas.microsoft.com/office/drawing/2014/main" id="{B321378B-C2EF-C0EA-C5CA-E4BB4E28267F}"/>
                  </a:ext>
                </a:extLst>
              </p:cNvPr>
              <p:cNvCxnSpPr>
                <a:cxnSpLocks/>
              </p:cNvCxnSpPr>
              <p:nvPr/>
            </p:nvCxnSpPr>
            <p:spPr>
              <a:xfrm rot="10800000">
                <a:off x="4508593" y="4036581"/>
                <a:ext cx="89651" cy="0"/>
              </a:xfrm>
              <a:prstGeom prst="line">
                <a:avLst/>
              </a:prstGeom>
              <a:noFill/>
              <a:ln w="19050" cap="flat" cmpd="sng" algn="ctr">
                <a:solidFill>
                  <a:srgbClr val="F15922"/>
                </a:solidFill>
                <a:prstDash val="solid"/>
                <a:miter lim="800000"/>
              </a:ln>
              <a:effectLst/>
            </p:spPr>
          </p:cxnSp>
        </p:grpSp>
      </p:grpSp>
      <p:sp>
        <p:nvSpPr>
          <p:cNvPr id="3" name="Multiplication Sign 2">
            <a:extLst>
              <a:ext uri="{FF2B5EF4-FFF2-40B4-BE49-F238E27FC236}">
                <a16:creationId xmlns:a16="http://schemas.microsoft.com/office/drawing/2014/main" id="{14A58EFC-0C02-E3BE-784D-F63C8E584BE6}"/>
              </a:ext>
            </a:extLst>
          </p:cNvPr>
          <p:cNvSpPr/>
          <p:nvPr/>
        </p:nvSpPr>
        <p:spPr>
          <a:xfrm>
            <a:off x="5904058" y="2895817"/>
            <a:ext cx="403176" cy="403176"/>
          </a:xfrm>
          <a:prstGeom prst="mathMultiply">
            <a:avLst>
              <a:gd name="adj1" fmla="val 14070"/>
            </a:avLst>
          </a:prstGeom>
          <a:solidFill>
            <a:srgbClr val="F15922"/>
          </a:solidFill>
          <a:ln w="19050" cap="flat" cmpd="sng" algn="ctr">
            <a:solidFill>
              <a:srgbClr val="F15922"/>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806" name="Multiplication Sign 805">
            <a:extLst>
              <a:ext uri="{FF2B5EF4-FFF2-40B4-BE49-F238E27FC236}">
                <a16:creationId xmlns:a16="http://schemas.microsoft.com/office/drawing/2014/main" id="{CC5B4605-8A05-AE6A-F46F-30A94CD587EA}"/>
              </a:ext>
            </a:extLst>
          </p:cNvPr>
          <p:cNvSpPr/>
          <p:nvPr/>
        </p:nvSpPr>
        <p:spPr>
          <a:xfrm>
            <a:off x="6279845" y="4122318"/>
            <a:ext cx="403176" cy="403176"/>
          </a:xfrm>
          <a:prstGeom prst="mathMultiply">
            <a:avLst>
              <a:gd name="adj1" fmla="val 14070"/>
            </a:avLst>
          </a:prstGeom>
          <a:solidFill>
            <a:srgbClr val="F15922"/>
          </a:solidFill>
          <a:ln w="19050" cap="flat" cmpd="sng" algn="ctr">
            <a:solidFill>
              <a:srgbClr val="F15922"/>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807" name="Multiplication Sign 806">
            <a:extLst>
              <a:ext uri="{FF2B5EF4-FFF2-40B4-BE49-F238E27FC236}">
                <a16:creationId xmlns:a16="http://schemas.microsoft.com/office/drawing/2014/main" id="{EE30CC45-BA89-050F-EAE2-BB6A82071D20}"/>
              </a:ext>
            </a:extLst>
          </p:cNvPr>
          <p:cNvSpPr/>
          <p:nvPr/>
        </p:nvSpPr>
        <p:spPr>
          <a:xfrm>
            <a:off x="4740049" y="4090983"/>
            <a:ext cx="403176" cy="403176"/>
          </a:xfrm>
          <a:prstGeom prst="mathMultiply">
            <a:avLst>
              <a:gd name="adj1" fmla="val 14070"/>
            </a:avLst>
          </a:prstGeom>
          <a:solidFill>
            <a:srgbClr val="F15922"/>
          </a:solidFill>
          <a:ln w="19050" cap="flat" cmpd="sng" algn="ctr">
            <a:solidFill>
              <a:srgbClr val="F15922"/>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808" name="Arrow: Up 807">
            <a:extLst>
              <a:ext uri="{FF2B5EF4-FFF2-40B4-BE49-F238E27FC236}">
                <a16:creationId xmlns:a16="http://schemas.microsoft.com/office/drawing/2014/main" id="{197A2DBD-7EC5-86B3-2F5F-2E9C84A60E69}"/>
              </a:ext>
            </a:extLst>
          </p:cNvPr>
          <p:cNvSpPr/>
          <p:nvPr/>
        </p:nvSpPr>
        <p:spPr>
          <a:xfrm flipH="1" flipV="1">
            <a:off x="6304505" y="3879687"/>
            <a:ext cx="140265" cy="180583"/>
          </a:xfrm>
          <a:prstGeom prst="upArrow">
            <a:avLst/>
          </a:prstGeom>
          <a:solidFill>
            <a:srgbClr val="4A9CA1"/>
          </a:solidFill>
          <a:ln w="19050" cap="flat" cmpd="sng" algn="ctr">
            <a:solidFill>
              <a:srgbClr val="4A9CA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809" name="Arrow: Up 808">
            <a:extLst>
              <a:ext uri="{FF2B5EF4-FFF2-40B4-BE49-F238E27FC236}">
                <a16:creationId xmlns:a16="http://schemas.microsoft.com/office/drawing/2014/main" id="{3B21D325-B076-B60B-CEA0-39D4174BE426}"/>
              </a:ext>
            </a:extLst>
          </p:cNvPr>
          <p:cNvSpPr/>
          <p:nvPr/>
        </p:nvSpPr>
        <p:spPr>
          <a:xfrm flipH="1" flipV="1">
            <a:off x="4675820" y="5012685"/>
            <a:ext cx="140265" cy="180583"/>
          </a:xfrm>
          <a:prstGeom prst="upArrow">
            <a:avLst/>
          </a:prstGeom>
          <a:solidFill>
            <a:srgbClr val="4A9CA1"/>
          </a:solidFill>
          <a:ln w="19050" cap="flat" cmpd="sng" algn="ctr">
            <a:solidFill>
              <a:srgbClr val="4A9CA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810" name="Arrow: Up 809">
            <a:extLst>
              <a:ext uri="{FF2B5EF4-FFF2-40B4-BE49-F238E27FC236}">
                <a16:creationId xmlns:a16="http://schemas.microsoft.com/office/drawing/2014/main" id="{3D61F8FA-F70D-A83F-81FF-95AB9AAC4825}"/>
              </a:ext>
            </a:extLst>
          </p:cNvPr>
          <p:cNvSpPr/>
          <p:nvPr/>
        </p:nvSpPr>
        <p:spPr>
          <a:xfrm>
            <a:off x="4885311" y="5888638"/>
            <a:ext cx="140265" cy="180583"/>
          </a:xfrm>
          <a:prstGeom prst="upArrow">
            <a:avLst/>
          </a:prstGeom>
          <a:solidFill>
            <a:srgbClr val="4A9CA1"/>
          </a:solidFill>
          <a:ln w="19050" cap="flat" cmpd="sng" algn="ctr">
            <a:solidFill>
              <a:srgbClr val="4A9CA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811" name="TextBox 810">
            <a:extLst>
              <a:ext uri="{FF2B5EF4-FFF2-40B4-BE49-F238E27FC236}">
                <a16:creationId xmlns:a16="http://schemas.microsoft.com/office/drawing/2014/main" id="{92B44DBA-D995-46AC-2E06-3EAF8F2FBF91}"/>
              </a:ext>
            </a:extLst>
          </p:cNvPr>
          <p:cNvSpPr txBox="1"/>
          <p:nvPr/>
        </p:nvSpPr>
        <p:spPr>
          <a:xfrm>
            <a:off x="7063686" y="4978621"/>
            <a:ext cx="4160088" cy="1063163"/>
          </a:xfrm>
          <a:prstGeom prst="roundRect">
            <a:avLst>
              <a:gd name="adj" fmla="val 12402"/>
            </a:avLst>
          </a:prstGeom>
          <a:solidFill>
            <a:srgbClr val="32637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sv-SE"/>
            </a:defPPr>
            <a:lvl1pPr marR="0" lvl="0" indent="0" algn="ctr" fontAlgn="auto">
              <a:lnSpc>
                <a:spcPct val="100000"/>
              </a:lnSpc>
              <a:spcBef>
                <a:spcPts val="0"/>
              </a:spcBef>
              <a:spcAft>
                <a:spcPts val="0"/>
              </a:spcAft>
              <a:buClrTx/>
              <a:buSzTx/>
              <a:buFontTx/>
              <a:buNone/>
              <a:tabLst/>
              <a:defRPr sz="1600">
                <a:solidFill>
                  <a:prstClr val="white"/>
                </a:solidFill>
                <a:latin typeface="Calibr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white"/>
                </a:solidFill>
                <a:effectLst/>
                <a:uLnTx/>
                <a:uFillTx/>
                <a:latin typeface="Aptos Display" panose="02110004020202020204"/>
                <a:ea typeface="+mn-ea"/>
                <a:cs typeface="+mn-cs"/>
                <a:sym typeface="Arial"/>
              </a:rPr>
              <a:t>Inhibiting </a:t>
            </a:r>
            <a:r>
              <a:rPr kumimoji="0" lang="en-GB" sz="1600" b="1" i="0" u="none" strike="noStrike" kern="1200" cap="none" spc="0" normalizeH="0" baseline="0" noProof="0" err="1">
                <a:ln>
                  <a:noFill/>
                </a:ln>
                <a:solidFill>
                  <a:prstClr val="white"/>
                </a:solidFill>
                <a:effectLst/>
                <a:uLnTx/>
                <a:uFillTx/>
                <a:latin typeface="Aptos Display" panose="02110004020202020204"/>
                <a:ea typeface="+mn-ea"/>
                <a:cs typeface="+mn-cs"/>
                <a:sym typeface="Arial"/>
              </a:rPr>
              <a:t>apoC</a:t>
            </a:r>
            <a:r>
              <a:rPr kumimoji="0" lang="en-GB" sz="1600" b="1" i="0" u="none" strike="noStrike" kern="1200" cap="none" spc="0" normalizeH="0" baseline="0" noProof="0">
                <a:ln>
                  <a:noFill/>
                </a:ln>
                <a:solidFill>
                  <a:prstClr val="white"/>
                </a:solidFill>
                <a:effectLst/>
                <a:uLnTx/>
                <a:uFillTx/>
                <a:latin typeface="Aptos Display" panose="02110004020202020204"/>
                <a:ea typeface="+mn-ea"/>
                <a:cs typeface="+mn-cs"/>
                <a:sym typeface="Arial"/>
              </a:rPr>
              <a:t>-III enhances TG catabolism and is an approach to reduce the risk of acute pancreatitis in patients with </a:t>
            </a:r>
            <a:r>
              <a:rPr kumimoji="0" lang="en-GB" sz="1600" b="1" i="0" u="none" strike="noStrike" kern="1200" cap="none" spc="0" normalizeH="0" baseline="0" noProof="0" err="1">
                <a:ln>
                  <a:noFill/>
                </a:ln>
                <a:solidFill>
                  <a:prstClr val="white"/>
                </a:solidFill>
                <a:effectLst/>
                <a:uLnTx/>
                <a:uFillTx/>
                <a:latin typeface="Aptos Display" panose="02110004020202020204"/>
                <a:ea typeface="+mn-ea"/>
                <a:cs typeface="+mn-cs"/>
                <a:sym typeface="Arial"/>
              </a:rPr>
              <a:t>sHTG</a:t>
            </a:r>
            <a:r>
              <a:rPr kumimoji="0" lang="en-GB" sz="1600" b="1" i="0" u="none" strike="noStrike" kern="1200" cap="none" spc="0" normalizeH="0" baseline="0" noProof="0">
                <a:ln>
                  <a:noFill/>
                </a:ln>
                <a:solidFill>
                  <a:prstClr val="white"/>
                </a:solidFill>
                <a:effectLst/>
                <a:uLnTx/>
                <a:uFillTx/>
                <a:latin typeface="Aptos Display" panose="02110004020202020204"/>
                <a:ea typeface="+mn-ea"/>
                <a:cs typeface="+mn-cs"/>
                <a:sym typeface="Arial"/>
              </a:rPr>
              <a:t> levels</a:t>
            </a:r>
            <a:r>
              <a:rPr kumimoji="0" lang="en-GB" sz="1600" b="1" i="0" u="none" strike="noStrike" kern="1200" cap="none" spc="0" normalizeH="0" baseline="30000" noProof="0">
                <a:ln>
                  <a:noFill/>
                </a:ln>
                <a:solidFill>
                  <a:prstClr val="white"/>
                </a:solidFill>
                <a:effectLst/>
                <a:uLnTx/>
                <a:uFillTx/>
                <a:latin typeface="Aptos Display" panose="02110004020202020204"/>
                <a:ea typeface="+mn-ea"/>
                <a:cs typeface="+mn-cs"/>
                <a:sym typeface="Arial"/>
              </a:rPr>
              <a:t>3,8</a:t>
            </a:r>
          </a:p>
        </p:txBody>
      </p:sp>
      <p:sp>
        <p:nvSpPr>
          <p:cNvPr id="812" name="Multiplication Sign 811">
            <a:extLst>
              <a:ext uri="{FF2B5EF4-FFF2-40B4-BE49-F238E27FC236}">
                <a16:creationId xmlns:a16="http://schemas.microsoft.com/office/drawing/2014/main" id="{5B4BD308-6E3A-8A8A-BD55-9FAEA122EC49}"/>
              </a:ext>
            </a:extLst>
          </p:cNvPr>
          <p:cNvSpPr/>
          <p:nvPr/>
        </p:nvSpPr>
        <p:spPr>
          <a:xfrm>
            <a:off x="4986123" y="3700762"/>
            <a:ext cx="403176" cy="403176"/>
          </a:xfrm>
          <a:prstGeom prst="mathMultiply">
            <a:avLst>
              <a:gd name="adj1" fmla="val 14070"/>
            </a:avLst>
          </a:prstGeom>
          <a:solidFill>
            <a:srgbClr val="F15922"/>
          </a:solidFill>
          <a:ln w="19050" cap="flat" cmpd="sng" algn="ctr">
            <a:solidFill>
              <a:srgbClr val="F15922"/>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813" name="Multiplication Sign 812">
            <a:extLst>
              <a:ext uri="{FF2B5EF4-FFF2-40B4-BE49-F238E27FC236}">
                <a16:creationId xmlns:a16="http://schemas.microsoft.com/office/drawing/2014/main" id="{5F0AF38E-03F2-3B6A-24CB-CEE083466D66}"/>
              </a:ext>
            </a:extLst>
          </p:cNvPr>
          <p:cNvSpPr/>
          <p:nvPr/>
        </p:nvSpPr>
        <p:spPr>
          <a:xfrm>
            <a:off x="5150212" y="2711869"/>
            <a:ext cx="403176" cy="403176"/>
          </a:xfrm>
          <a:prstGeom prst="mathMultiply">
            <a:avLst>
              <a:gd name="adj1" fmla="val 14070"/>
            </a:avLst>
          </a:prstGeom>
          <a:solidFill>
            <a:srgbClr val="F15922"/>
          </a:solidFill>
          <a:ln w="19050" cap="flat" cmpd="sng" algn="ctr">
            <a:solidFill>
              <a:srgbClr val="F15922"/>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360702184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452D73-C8D2-F5A6-A6D6-9707B90E4955}"/>
              </a:ext>
            </a:extLst>
          </p:cNvPr>
          <p:cNvSpPr>
            <a:spLocks noGrp="1"/>
          </p:cNvSpPr>
          <p:nvPr>
            <p:ph type="title"/>
          </p:nvPr>
        </p:nvSpPr>
        <p:spPr/>
        <p:txBody>
          <a:bodyPr/>
          <a:lstStyle/>
          <a:p>
            <a:r>
              <a:rPr lang="en-IE"/>
              <a:t>RNA targeting strategies to reduce </a:t>
            </a:r>
            <a:r>
              <a:rPr lang="en-IE" err="1"/>
              <a:t>apoC</a:t>
            </a:r>
            <a:r>
              <a:rPr lang="en-IE"/>
              <a:t>-III </a:t>
            </a:r>
            <a:endParaRPr lang="en-GB"/>
          </a:p>
        </p:txBody>
      </p:sp>
      <p:sp>
        <p:nvSpPr>
          <p:cNvPr id="4" name="Footer Placeholder 3">
            <a:extLst>
              <a:ext uri="{FF2B5EF4-FFF2-40B4-BE49-F238E27FC236}">
                <a16:creationId xmlns:a16="http://schemas.microsoft.com/office/drawing/2014/main" id="{E651D01F-0CC2-F1AA-0FD7-831808B6BA96}"/>
              </a:ext>
            </a:extLst>
          </p:cNvPr>
          <p:cNvSpPr>
            <a:spLocks noGrp="1"/>
          </p:cNvSpPr>
          <p:nvPr>
            <p:ph type="ftr" sz="quarter" idx="11"/>
          </p:nvPr>
        </p:nvSpPr>
        <p:spPr>
          <a:xfrm>
            <a:off x="838200" y="5958317"/>
            <a:ext cx="10127456" cy="763158"/>
          </a:xfrm>
        </p:spPr>
        <p:txBody>
          <a:bodyPr anchor="b"/>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2’-MOE, 2’-methoxylethyl; ASO, antisense oligonucleotide; GalNAc</a:t>
            </a:r>
            <a:r>
              <a:rPr kumimoji="0" lang="en-GB" sz="900" b="0" i="0" u="none" strike="noStrike" kern="0" cap="none" spc="0" normalizeH="0" baseline="-25000" noProof="0">
                <a:ln>
                  <a:noFill/>
                </a:ln>
                <a:solidFill>
                  <a:prstClr val="black">
                    <a:lumMod val="65000"/>
                    <a:lumOff val="35000"/>
                  </a:prstClr>
                </a:solidFill>
                <a:effectLst/>
                <a:uLnTx/>
                <a:uFillTx/>
                <a:latin typeface="Aptos Display"/>
                <a:ea typeface="+mn-ea"/>
                <a:cs typeface="Arial"/>
                <a:sym typeface="Arial"/>
              </a:rPr>
              <a:t>3</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triantennary</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acetylgalactosamine</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siRNA, small interfering RNA.</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IE"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ASO figure adapted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from European Medicines Agency. Assessment report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Waylivra</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28 February 2019. Available from: https://www.ema.europa.eu/en/documents/assessment-report/waylivra-epar-public-assessment-report_en.pdf (Accessed 21 July 2025). </a:t>
            </a:r>
            <a:r>
              <a:rPr kumimoji="0" lang="en-IE"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ASO-GalNAc</a:t>
            </a:r>
            <a:r>
              <a:rPr kumimoji="0" lang="en-IE" sz="900" b="0" i="0" u="none" strike="noStrike" kern="0" cap="none" spc="0" normalizeH="0" baseline="-25000" noProof="0">
                <a:ln>
                  <a:noFill/>
                </a:ln>
                <a:solidFill>
                  <a:prstClr val="black">
                    <a:lumMod val="65000"/>
                    <a:lumOff val="35000"/>
                  </a:prstClr>
                </a:solidFill>
                <a:effectLst/>
                <a:uLnTx/>
                <a:uFillTx/>
                <a:latin typeface="Aptos Display"/>
                <a:ea typeface="+mn-ea"/>
                <a:cs typeface="Arial"/>
                <a:sym typeface="Arial"/>
              </a:rPr>
              <a:t>3</a:t>
            </a:r>
            <a:r>
              <a:rPr kumimoji="0" lang="en-IE"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figure adapted from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IONIS protocol ISIS 678354-CS3, 02 August 2023. Available at: https://cdn.clinicaltrials.gov/large-docs/34/NCT04568434/Prot_SAP_000.pdf (Accessed 23 July 2025)</a:t>
            </a:r>
            <a:r>
              <a:rPr kumimoji="0" lang="en-IE"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siRNAs are usually made up of patterns of alternating of 2’-O-methyl and 2’-O-fluoro nucleotides. </a:t>
            </a:r>
            <a:r>
              <a:rPr kumimoji="0" lang="en-IE"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siRNA figure adapted from BACHEM website. Available at: https://www.bachem.com/articles/oligonucleotides/galnac-delivery-service-liver/ (Accessed 28 August 2025). </a:t>
            </a:r>
          </a:p>
        </p:txBody>
      </p:sp>
      <p:sp>
        <p:nvSpPr>
          <p:cNvPr id="5" name="Slide Number Placeholder 4">
            <a:extLst>
              <a:ext uri="{FF2B5EF4-FFF2-40B4-BE49-F238E27FC236}">
                <a16:creationId xmlns:a16="http://schemas.microsoft.com/office/drawing/2014/main" id="{3E7D242C-3D45-2DA4-165D-65B36F4BE24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22</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sp>
        <p:nvSpPr>
          <p:cNvPr id="256" name="TextBox 255">
            <a:extLst>
              <a:ext uri="{FF2B5EF4-FFF2-40B4-BE49-F238E27FC236}">
                <a16:creationId xmlns:a16="http://schemas.microsoft.com/office/drawing/2014/main" id="{0B9F84D3-6CB9-32B7-BEDD-6F9562D2C470}"/>
              </a:ext>
            </a:extLst>
          </p:cNvPr>
          <p:cNvSpPr txBox="1"/>
          <p:nvPr/>
        </p:nvSpPr>
        <p:spPr>
          <a:xfrm>
            <a:off x="851178" y="4898324"/>
            <a:ext cx="2547996" cy="310632"/>
          </a:xfrm>
          <a:prstGeom prst="rect">
            <a:avLst/>
          </a:prstGeom>
          <a:noFill/>
        </p:spPr>
        <p:txBody>
          <a:bodyPr wrap="square" lIns="0" tIns="0" rIns="0" bIns="0" rtlCol="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a:ln>
                  <a:noFill/>
                </a:ln>
                <a:solidFill>
                  <a:srgbClr val="585854"/>
                </a:solidFill>
                <a:effectLst/>
                <a:uLnTx/>
                <a:uFillTx/>
                <a:latin typeface="Calibri" panose="020F0502020204030204" pitchFamily="34" charset="0"/>
                <a:ea typeface="+mn-ea"/>
                <a:cs typeface="Arial"/>
                <a:sym typeface="Arial"/>
              </a:rPr>
              <a:t>siRNA-GalNAc</a:t>
            </a:r>
            <a:r>
              <a:rPr kumimoji="0" lang="en-US" b="1" i="0" u="none" strike="noStrike" kern="0" cap="none" spc="0" normalizeH="0" baseline="-25000" noProof="0">
                <a:ln>
                  <a:noFill/>
                </a:ln>
                <a:solidFill>
                  <a:srgbClr val="585854"/>
                </a:solidFill>
                <a:effectLst/>
                <a:uLnTx/>
                <a:uFillTx/>
                <a:latin typeface="Calibri" panose="020F0502020204030204" pitchFamily="34" charset="0"/>
                <a:ea typeface="+mn-ea"/>
                <a:cs typeface="Arial"/>
                <a:sym typeface="Arial"/>
              </a:rPr>
              <a:t>3 </a:t>
            </a:r>
            <a:r>
              <a:rPr kumimoji="0" lang="en-US" b="0" i="0" u="none" strike="noStrike" kern="0" cap="none" spc="0" normalizeH="0" baseline="0" noProof="0">
                <a:ln>
                  <a:noFill/>
                </a:ln>
                <a:solidFill>
                  <a:srgbClr val="585854"/>
                </a:solidFill>
                <a:effectLst/>
                <a:uLnTx/>
                <a:uFillTx/>
                <a:latin typeface="Calibri" panose="020F0502020204030204" pitchFamily="34" charset="0"/>
                <a:ea typeface="+mn-ea"/>
                <a:cs typeface="Arial"/>
                <a:sym typeface="Arial"/>
              </a:rPr>
              <a:t>(</a:t>
            </a:r>
            <a:r>
              <a:rPr kumimoji="0" lang="en-US" b="0" i="0" u="none" strike="noStrike" kern="0" cap="none" spc="0" normalizeH="0" baseline="0" noProof="0" err="1">
                <a:ln>
                  <a:noFill/>
                </a:ln>
                <a:solidFill>
                  <a:srgbClr val="585854"/>
                </a:solidFill>
                <a:effectLst/>
                <a:uLnTx/>
                <a:uFillTx/>
                <a:latin typeface="Calibri" panose="020F0502020204030204" pitchFamily="34" charset="0"/>
                <a:ea typeface="+mn-ea"/>
                <a:cs typeface="Arial"/>
                <a:sym typeface="Arial"/>
              </a:rPr>
              <a:t>plozasiran</a:t>
            </a:r>
            <a:r>
              <a:rPr kumimoji="0" lang="en-US" b="0" i="0" u="none" strike="noStrike" kern="0" cap="none" spc="0" normalizeH="0" baseline="0" noProof="0">
                <a:ln>
                  <a:noFill/>
                </a:ln>
                <a:solidFill>
                  <a:srgbClr val="585854"/>
                </a:solidFill>
                <a:effectLst/>
                <a:uLnTx/>
                <a:uFillTx/>
                <a:latin typeface="Calibri" panose="020F0502020204030204" pitchFamily="34" charset="0"/>
                <a:ea typeface="+mn-ea"/>
                <a:cs typeface="Arial"/>
                <a:sym typeface="Arial"/>
              </a:rPr>
              <a:t>)</a:t>
            </a:r>
          </a:p>
        </p:txBody>
      </p:sp>
      <p:sp>
        <p:nvSpPr>
          <p:cNvPr id="257" name="Freeform: Shape 5">
            <a:extLst>
              <a:ext uri="{FF2B5EF4-FFF2-40B4-BE49-F238E27FC236}">
                <a16:creationId xmlns:a16="http://schemas.microsoft.com/office/drawing/2014/main" id="{03F938E6-C8A6-7BCC-24A7-43DC5A4650B0}"/>
              </a:ext>
            </a:extLst>
          </p:cNvPr>
          <p:cNvSpPr/>
          <p:nvPr/>
        </p:nvSpPr>
        <p:spPr>
          <a:xfrm flipH="1">
            <a:off x="4098927" y="4889791"/>
            <a:ext cx="1211020" cy="736010"/>
          </a:xfrm>
          <a:custGeom>
            <a:avLst/>
            <a:gdLst>
              <a:gd name="connsiteX0" fmla="*/ 2541 w 1441985"/>
              <a:gd name="connsiteY0" fmla="*/ 651 h 932978"/>
              <a:gd name="connsiteX1" fmla="*/ 55703 w 1441985"/>
              <a:gd name="connsiteY1" fmla="*/ 14288 h 932978"/>
              <a:gd name="connsiteX2" fmla="*/ 567302 w 1441985"/>
              <a:gd name="connsiteY2" fmla="*/ 561918 h 932978"/>
              <a:gd name="connsiteX3" fmla="*/ 1441985 w 1441985"/>
              <a:gd name="connsiteY3" fmla="*/ 901836 h 932978"/>
              <a:gd name="connsiteX4" fmla="*/ 766193 w 1441985"/>
              <a:gd name="connsiteY4" fmla="*/ 476808 h 932978"/>
              <a:gd name="connsiteX5" fmla="*/ 170205 w 1441985"/>
              <a:gd name="connsiteY5" fmla="*/ 13521 h 932978"/>
              <a:gd name="connsiteX6" fmla="*/ 0 w 1441985"/>
              <a:gd name="connsiteY6" fmla="*/ 0 h 932978"/>
              <a:gd name="connsiteX7" fmla="*/ 0 w 1441985"/>
              <a:gd name="connsiteY7" fmla="*/ 456 h 932978"/>
              <a:gd name="connsiteX8" fmla="*/ 2541 w 1441985"/>
              <a:gd name="connsiteY8" fmla="*/ 651 h 932978"/>
              <a:gd name="connsiteX0" fmla="*/ 2541 w 1441985"/>
              <a:gd name="connsiteY0" fmla="*/ 207348 h 1139675"/>
              <a:gd name="connsiteX1" fmla="*/ 55703 w 1441985"/>
              <a:gd name="connsiteY1" fmla="*/ 220985 h 1139675"/>
              <a:gd name="connsiteX2" fmla="*/ 567302 w 1441985"/>
              <a:gd name="connsiteY2" fmla="*/ 768615 h 1139675"/>
              <a:gd name="connsiteX3" fmla="*/ 1441985 w 1441985"/>
              <a:gd name="connsiteY3" fmla="*/ 1108533 h 1139675"/>
              <a:gd name="connsiteX4" fmla="*/ 766193 w 1441985"/>
              <a:gd name="connsiteY4" fmla="*/ 683505 h 1139675"/>
              <a:gd name="connsiteX5" fmla="*/ 170205 w 1441985"/>
              <a:gd name="connsiteY5" fmla="*/ 220218 h 1139675"/>
              <a:gd name="connsiteX6" fmla="*/ 2541 w 1441985"/>
              <a:gd name="connsiteY6" fmla="*/ 207348 h 1139675"/>
              <a:gd name="connsiteX7" fmla="*/ 0 w 1441985"/>
              <a:gd name="connsiteY7" fmla="*/ 206697 h 1139675"/>
              <a:gd name="connsiteX8" fmla="*/ 0 w 1441985"/>
              <a:gd name="connsiteY8" fmla="*/ 207153 h 1139675"/>
              <a:gd name="connsiteX9" fmla="*/ 2541 w 1441985"/>
              <a:gd name="connsiteY9" fmla="*/ 207348 h 1139675"/>
              <a:gd name="connsiteX10" fmla="*/ 0 w 1441985"/>
              <a:gd name="connsiteY10" fmla="*/ 206697 h 1139675"/>
              <a:gd name="connsiteX0" fmla="*/ 2541 w 1441985"/>
              <a:gd name="connsiteY0" fmla="*/ 31616 h 963943"/>
              <a:gd name="connsiteX1" fmla="*/ 55703 w 1441985"/>
              <a:gd name="connsiteY1" fmla="*/ 45253 h 963943"/>
              <a:gd name="connsiteX2" fmla="*/ 567302 w 1441985"/>
              <a:gd name="connsiteY2" fmla="*/ 592883 h 963943"/>
              <a:gd name="connsiteX3" fmla="*/ 1441985 w 1441985"/>
              <a:gd name="connsiteY3" fmla="*/ 932801 h 963943"/>
              <a:gd name="connsiteX4" fmla="*/ 766193 w 1441985"/>
              <a:gd name="connsiteY4" fmla="*/ 507773 h 963943"/>
              <a:gd name="connsiteX5" fmla="*/ 170205 w 1441985"/>
              <a:gd name="connsiteY5" fmla="*/ 44486 h 963943"/>
              <a:gd name="connsiteX6" fmla="*/ 20758 w 1441985"/>
              <a:gd name="connsiteY6" fmla="*/ 17002 h 963943"/>
              <a:gd name="connsiteX7" fmla="*/ 2541 w 1441985"/>
              <a:gd name="connsiteY7" fmla="*/ 31616 h 963943"/>
              <a:gd name="connsiteX8" fmla="*/ 0 w 1441985"/>
              <a:gd name="connsiteY8" fmla="*/ 30965 h 963943"/>
              <a:gd name="connsiteX9" fmla="*/ 0 w 1441985"/>
              <a:gd name="connsiteY9" fmla="*/ 31421 h 963943"/>
              <a:gd name="connsiteX10" fmla="*/ 2541 w 1441985"/>
              <a:gd name="connsiteY10" fmla="*/ 31616 h 963943"/>
              <a:gd name="connsiteX11" fmla="*/ 0 w 1441985"/>
              <a:gd name="connsiteY11" fmla="*/ 30965 h 963943"/>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0 w 1441985"/>
              <a:gd name="connsiteY7" fmla="*/ 25460 h 958438"/>
              <a:gd name="connsiteX8" fmla="*/ 0 w 1441985"/>
              <a:gd name="connsiteY8" fmla="*/ 25916 h 958438"/>
              <a:gd name="connsiteX9" fmla="*/ 2541 w 1441985"/>
              <a:gd name="connsiteY9" fmla="*/ 26111 h 958438"/>
              <a:gd name="connsiteX10" fmla="*/ 0 w 1441985"/>
              <a:gd name="connsiteY10" fmla="*/ 25460 h 958438"/>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2541 w 1441985"/>
              <a:gd name="connsiteY7" fmla="*/ 26111 h 958438"/>
              <a:gd name="connsiteX8" fmla="*/ 0 w 1441985"/>
              <a:gd name="connsiteY8" fmla="*/ 25916 h 958438"/>
              <a:gd name="connsiteX9" fmla="*/ 2541 w 1441985"/>
              <a:gd name="connsiteY9" fmla="*/ 26111 h 958438"/>
              <a:gd name="connsiteX0" fmla="*/ 2541 w 1441985"/>
              <a:gd name="connsiteY0" fmla="*/ 89361 h 1021688"/>
              <a:gd name="connsiteX1" fmla="*/ 55703 w 1441985"/>
              <a:gd name="connsiteY1" fmla="*/ 102998 h 1021688"/>
              <a:gd name="connsiteX2" fmla="*/ 567302 w 1441985"/>
              <a:gd name="connsiteY2" fmla="*/ 650628 h 1021688"/>
              <a:gd name="connsiteX3" fmla="*/ 1441985 w 1441985"/>
              <a:gd name="connsiteY3" fmla="*/ 990546 h 1021688"/>
              <a:gd name="connsiteX4" fmla="*/ 766193 w 1441985"/>
              <a:gd name="connsiteY4" fmla="*/ 565518 h 1021688"/>
              <a:gd name="connsiteX5" fmla="*/ 170205 w 1441985"/>
              <a:gd name="connsiteY5" fmla="*/ 102231 h 1021688"/>
              <a:gd name="connsiteX6" fmla="*/ 2541 w 1441985"/>
              <a:gd name="connsiteY6" fmla="*/ 89361 h 1021688"/>
              <a:gd name="connsiteX7" fmla="*/ 2541 w 1441985"/>
              <a:gd name="connsiteY7" fmla="*/ 89361 h 1021688"/>
              <a:gd name="connsiteX8" fmla="*/ 0 w 1441985"/>
              <a:gd name="connsiteY8" fmla="*/ 89166 h 1021688"/>
              <a:gd name="connsiteX9" fmla="*/ 2541 w 1441985"/>
              <a:gd name="connsiteY9" fmla="*/ 89361 h 1021688"/>
              <a:gd name="connsiteX0" fmla="*/ 2541 w 1441985"/>
              <a:gd name="connsiteY0" fmla="*/ 71548 h 1003875"/>
              <a:gd name="connsiteX1" fmla="*/ 55703 w 1441985"/>
              <a:gd name="connsiteY1" fmla="*/ 85185 h 1003875"/>
              <a:gd name="connsiteX2" fmla="*/ 567302 w 1441985"/>
              <a:gd name="connsiteY2" fmla="*/ 632815 h 1003875"/>
              <a:gd name="connsiteX3" fmla="*/ 1441985 w 1441985"/>
              <a:gd name="connsiteY3" fmla="*/ 972733 h 1003875"/>
              <a:gd name="connsiteX4" fmla="*/ 766193 w 1441985"/>
              <a:gd name="connsiteY4" fmla="*/ 547705 h 1003875"/>
              <a:gd name="connsiteX5" fmla="*/ 170205 w 1441985"/>
              <a:gd name="connsiteY5" fmla="*/ 84418 h 1003875"/>
              <a:gd name="connsiteX6" fmla="*/ 2541 w 1441985"/>
              <a:gd name="connsiteY6" fmla="*/ 71548 h 1003875"/>
              <a:gd name="connsiteX7" fmla="*/ 2541 w 1441985"/>
              <a:gd name="connsiteY7" fmla="*/ 71548 h 1003875"/>
              <a:gd name="connsiteX8" fmla="*/ 0 w 1441985"/>
              <a:gd name="connsiteY8" fmla="*/ 71353 h 1003875"/>
              <a:gd name="connsiteX9" fmla="*/ 2541 w 1441985"/>
              <a:gd name="connsiteY9" fmla="*/ 71548 h 1003875"/>
              <a:gd name="connsiteX0" fmla="*/ 2541 w 1441985"/>
              <a:gd name="connsiteY0" fmla="*/ 1308 h 933635"/>
              <a:gd name="connsiteX1" fmla="*/ 55703 w 1441985"/>
              <a:gd name="connsiteY1" fmla="*/ 14945 h 933635"/>
              <a:gd name="connsiteX2" fmla="*/ 567302 w 1441985"/>
              <a:gd name="connsiteY2" fmla="*/ 562575 h 933635"/>
              <a:gd name="connsiteX3" fmla="*/ 1441985 w 1441985"/>
              <a:gd name="connsiteY3" fmla="*/ 902493 h 933635"/>
              <a:gd name="connsiteX4" fmla="*/ 766193 w 1441985"/>
              <a:gd name="connsiteY4" fmla="*/ 477465 h 933635"/>
              <a:gd name="connsiteX5" fmla="*/ 170205 w 1441985"/>
              <a:gd name="connsiteY5" fmla="*/ 14178 h 933635"/>
              <a:gd name="connsiteX6" fmla="*/ 2541 w 1441985"/>
              <a:gd name="connsiteY6" fmla="*/ 1308 h 933635"/>
              <a:gd name="connsiteX7" fmla="*/ 2541 w 1441985"/>
              <a:gd name="connsiteY7" fmla="*/ 1308 h 933635"/>
              <a:gd name="connsiteX8" fmla="*/ 0 w 1441985"/>
              <a:gd name="connsiteY8" fmla="*/ 1113 h 933635"/>
              <a:gd name="connsiteX9" fmla="*/ 2541 w 1441985"/>
              <a:gd name="connsiteY9" fmla="*/ 1308 h 933635"/>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5773"/>
              <a:gd name="connsiteX1" fmla="*/ 55703 w 1456273"/>
              <a:gd name="connsiteY1" fmla="*/ 14945 h 945773"/>
              <a:gd name="connsiteX2" fmla="*/ 567302 w 1456273"/>
              <a:gd name="connsiteY2" fmla="*/ 562575 h 945773"/>
              <a:gd name="connsiteX3" fmla="*/ 1456273 w 1456273"/>
              <a:gd name="connsiteY3" fmla="*/ 919161 h 945773"/>
              <a:gd name="connsiteX4" fmla="*/ 766193 w 1456273"/>
              <a:gd name="connsiteY4" fmla="*/ 477465 h 945773"/>
              <a:gd name="connsiteX5" fmla="*/ 170205 w 1456273"/>
              <a:gd name="connsiteY5" fmla="*/ 14178 h 945773"/>
              <a:gd name="connsiteX6" fmla="*/ 2541 w 1456273"/>
              <a:gd name="connsiteY6" fmla="*/ 1308 h 945773"/>
              <a:gd name="connsiteX7" fmla="*/ 2541 w 1456273"/>
              <a:gd name="connsiteY7" fmla="*/ 1308 h 945773"/>
              <a:gd name="connsiteX8" fmla="*/ 0 w 1456273"/>
              <a:gd name="connsiteY8" fmla="*/ 1113 h 945773"/>
              <a:gd name="connsiteX9" fmla="*/ 2541 w 1456273"/>
              <a:gd name="connsiteY9" fmla="*/ 1308 h 945773"/>
              <a:gd name="connsiteX0" fmla="*/ 2541 w 1456273"/>
              <a:gd name="connsiteY0" fmla="*/ 1308 h 945228"/>
              <a:gd name="connsiteX1" fmla="*/ 55703 w 1456273"/>
              <a:gd name="connsiteY1" fmla="*/ 14945 h 945228"/>
              <a:gd name="connsiteX2" fmla="*/ 567302 w 1456273"/>
              <a:gd name="connsiteY2" fmla="*/ 562575 h 945228"/>
              <a:gd name="connsiteX3" fmla="*/ 1456273 w 1456273"/>
              <a:gd name="connsiteY3" fmla="*/ 919161 h 945228"/>
              <a:gd name="connsiteX4" fmla="*/ 766193 w 1456273"/>
              <a:gd name="connsiteY4" fmla="*/ 477465 h 945228"/>
              <a:gd name="connsiteX5" fmla="*/ 170205 w 1456273"/>
              <a:gd name="connsiteY5" fmla="*/ 14178 h 945228"/>
              <a:gd name="connsiteX6" fmla="*/ 2541 w 1456273"/>
              <a:gd name="connsiteY6" fmla="*/ 1308 h 945228"/>
              <a:gd name="connsiteX7" fmla="*/ 2541 w 1456273"/>
              <a:gd name="connsiteY7" fmla="*/ 1308 h 945228"/>
              <a:gd name="connsiteX8" fmla="*/ 0 w 1456273"/>
              <a:gd name="connsiteY8" fmla="*/ 1113 h 945228"/>
              <a:gd name="connsiteX9" fmla="*/ 2541 w 1456273"/>
              <a:gd name="connsiteY9" fmla="*/ 1308 h 945228"/>
              <a:gd name="connsiteX0" fmla="*/ 2541 w 1456273"/>
              <a:gd name="connsiteY0" fmla="*/ 1308 h 946288"/>
              <a:gd name="connsiteX1" fmla="*/ 55703 w 1456273"/>
              <a:gd name="connsiteY1" fmla="*/ 14945 h 946288"/>
              <a:gd name="connsiteX2" fmla="*/ 567302 w 1456273"/>
              <a:gd name="connsiteY2" fmla="*/ 562575 h 946288"/>
              <a:gd name="connsiteX3" fmla="*/ 1456273 w 1456273"/>
              <a:gd name="connsiteY3" fmla="*/ 919161 h 946288"/>
              <a:gd name="connsiteX4" fmla="*/ 766193 w 1456273"/>
              <a:gd name="connsiteY4" fmla="*/ 477465 h 946288"/>
              <a:gd name="connsiteX5" fmla="*/ 170205 w 1456273"/>
              <a:gd name="connsiteY5" fmla="*/ 14178 h 946288"/>
              <a:gd name="connsiteX6" fmla="*/ 2541 w 1456273"/>
              <a:gd name="connsiteY6" fmla="*/ 1308 h 946288"/>
              <a:gd name="connsiteX7" fmla="*/ 2541 w 1456273"/>
              <a:gd name="connsiteY7" fmla="*/ 1308 h 946288"/>
              <a:gd name="connsiteX8" fmla="*/ 0 w 1456273"/>
              <a:gd name="connsiteY8" fmla="*/ 1113 h 946288"/>
              <a:gd name="connsiteX9" fmla="*/ 2541 w 1456273"/>
              <a:gd name="connsiteY9" fmla="*/ 1308 h 946288"/>
              <a:gd name="connsiteX0" fmla="*/ 2541 w 1456273"/>
              <a:gd name="connsiteY0" fmla="*/ 1308 h 942080"/>
              <a:gd name="connsiteX1" fmla="*/ 55703 w 1456273"/>
              <a:gd name="connsiteY1" fmla="*/ 14945 h 942080"/>
              <a:gd name="connsiteX2" fmla="*/ 567302 w 1456273"/>
              <a:gd name="connsiteY2" fmla="*/ 562575 h 942080"/>
              <a:gd name="connsiteX3" fmla="*/ 1456273 w 1456273"/>
              <a:gd name="connsiteY3" fmla="*/ 919161 h 942080"/>
              <a:gd name="connsiteX4" fmla="*/ 766193 w 1456273"/>
              <a:gd name="connsiteY4" fmla="*/ 477465 h 942080"/>
              <a:gd name="connsiteX5" fmla="*/ 170205 w 1456273"/>
              <a:gd name="connsiteY5" fmla="*/ 14178 h 942080"/>
              <a:gd name="connsiteX6" fmla="*/ 2541 w 1456273"/>
              <a:gd name="connsiteY6" fmla="*/ 1308 h 942080"/>
              <a:gd name="connsiteX7" fmla="*/ 2541 w 1456273"/>
              <a:gd name="connsiteY7" fmla="*/ 1308 h 942080"/>
              <a:gd name="connsiteX8" fmla="*/ 0 w 1456273"/>
              <a:gd name="connsiteY8" fmla="*/ 1113 h 942080"/>
              <a:gd name="connsiteX9" fmla="*/ 2541 w 1456273"/>
              <a:gd name="connsiteY9" fmla="*/ 1308 h 942080"/>
              <a:gd name="connsiteX0" fmla="*/ 2541 w 1456273"/>
              <a:gd name="connsiteY0" fmla="*/ 9525 h 950297"/>
              <a:gd name="connsiteX1" fmla="*/ 55703 w 1456273"/>
              <a:gd name="connsiteY1" fmla="*/ 23162 h 950297"/>
              <a:gd name="connsiteX2" fmla="*/ 567302 w 1456273"/>
              <a:gd name="connsiteY2" fmla="*/ 570792 h 950297"/>
              <a:gd name="connsiteX3" fmla="*/ 1456273 w 1456273"/>
              <a:gd name="connsiteY3" fmla="*/ 927378 h 950297"/>
              <a:gd name="connsiteX4" fmla="*/ 766193 w 1456273"/>
              <a:gd name="connsiteY4" fmla="*/ 485682 h 950297"/>
              <a:gd name="connsiteX5" fmla="*/ 170205 w 1456273"/>
              <a:gd name="connsiteY5" fmla="*/ 22395 h 950297"/>
              <a:gd name="connsiteX6" fmla="*/ 2541 w 1456273"/>
              <a:gd name="connsiteY6" fmla="*/ 9525 h 950297"/>
              <a:gd name="connsiteX7" fmla="*/ 160 w 1456273"/>
              <a:gd name="connsiteY7" fmla="*/ 0 h 950297"/>
              <a:gd name="connsiteX8" fmla="*/ 0 w 1456273"/>
              <a:gd name="connsiteY8" fmla="*/ 9330 h 950297"/>
              <a:gd name="connsiteX9" fmla="*/ 160 w 1456273"/>
              <a:gd name="connsiteY9" fmla="*/ 0 h 950297"/>
              <a:gd name="connsiteX0" fmla="*/ 0 w 1453732"/>
              <a:gd name="connsiteY0" fmla="*/ 1308 h 942080"/>
              <a:gd name="connsiteX1" fmla="*/ 53162 w 1453732"/>
              <a:gd name="connsiteY1" fmla="*/ 14945 h 942080"/>
              <a:gd name="connsiteX2" fmla="*/ 564761 w 1453732"/>
              <a:gd name="connsiteY2" fmla="*/ 562575 h 942080"/>
              <a:gd name="connsiteX3" fmla="*/ 1453732 w 1453732"/>
              <a:gd name="connsiteY3" fmla="*/ 919161 h 942080"/>
              <a:gd name="connsiteX4" fmla="*/ 763652 w 1453732"/>
              <a:gd name="connsiteY4" fmla="*/ 477465 h 942080"/>
              <a:gd name="connsiteX5" fmla="*/ 167664 w 1453732"/>
              <a:gd name="connsiteY5" fmla="*/ 14178 h 942080"/>
              <a:gd name="connsiteX6" fmla="*/ 0 w 1453732"/>
              <a:gd name="connsiteY6" fmla="*/ 1308 h 942080"/>
              <a:gd name="connsiteX0" fmla="*/ 0 w 1456113"/>
              <a:gd name="connsiteY0" fmla="*/ 21950 h 972247"/>
              <a:gd name="connsiteX1" fmla="*/ 55543 w 1456113"/>
              <a:gd name="connsiteY1" fmla="*/ 45112 h 972247"/>
              <a:gd name="connsiteX2" fmla="*/ 567142 w 1456113"/>
              <a:gd name="connsiteY2" fmla="*/ 592742 h 972247"/>
              <a:gd name="connsiteX3" fmla="*/ 1456113 w 1456113"/>
              <a:gd name="connsiteY3" fmla="*/ 949328 h 972247"/>
              <a:gd name="connsiteX4" fmla="*/ 766033 w 1456113"/>
              <a:gd name="connsiteY4" fmla="*/ 507632 h 972247"/>
              <a:gd name="connsiteX5" fmla="*/ 170045 w 1456113"/>
              <a:gd name="connsiteY5" fmla="*/ 44345 h 972247"/>
              <a:gd name="connsiteX6" fmla="*/ 0 w 1456113"/>
              <a:gd name="connsiteY6" fmla="*/ 21950 h 97224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6144"/>
              <a:gd name="connsiteX1" fmla="*/ 562380 w 1451351"/>
              <a:gd name="connsiteY1" fmla="*/ 577936 h 956144"/>
              <a:gd name="connsiteX2" fmla="*/ 1451351 w 1451351"/>
              <a:gd name="connsiteY2" fmla="*/ 934522 h 956144"/>
              <a:gd name="connsiteX3" fmla="*/ 761271 w 1451351"/>
              <a:gd name="connsiteY3" fmla="*/ 492826 h 956144"/>
              <a:gd name="connsiteX4" fmla="*/ 0 w 1451351"/>
              <a:gd name="connsiteY4" fmla="*/ 0 h 956144"/>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471 h 959879"/>
              <a:gd name="connsiteX1" fmla="*/ 690967 w 1579938"/>
              <a:gd name="connsiteY1" fmla="*/ 580788 h 959879"/>
              <a:gd name="connsiteX2" fmla="*/ 1579938 w 1579938"/>
              <a:gd name="connsiteY2" fmla="*/ 937374 h 959879"/>
              <a:gd name="connsiteX3" fmla="*/ 889858 w 1579938"/>
              <a:gd name="connsiteY3" fmla="*/ 495678 h 959879"/>
              <a:gd name="connsiteX4" fmla="*/ 0 w 1579938"/>
              <a:gd name="connsiteY4" fmla="*/ 471 h 959879"/>
              <a:gd name="connsiteX0" fmla="*/ 0 w 1579938"/>
              <a:gd name="connsiteY0" fmla="*/ 815 h 960223"/>
              <a:gd name="connsiteX1" fmla="*/ 690967 w 1579938"/>
              <a:gd name="connsiteY1" fmla="*/ 581132 h 960223"/>
              <a:gd name="connsiteX2" fmla="*/ 1579938 w 1579938"/>
              <a:gd name="connsiteY2" fmla="*/ 937718 h 960223"/>
              <a:gd name="connsiteX3" fmla="*/ 889858 w 1579938"/>
              <a:gd name="connsiteY3" fmla="*/ 496022 h 960223"/>
              <a:gd name="connsiteX4" fmla="*/ 0 w 1579938"/>
              <a:gd name="connsiteY4" fmla="*/ 815 h 96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938" h="960223">
                <a:moveTo>
                  <a:pt x="0" y="815"/>
                </a:moveTo>
                <a:cubicBezTo>
                  <a:pt x="373197" y="17248"/>
                  <a:pt x="513369" y="346400"/>
                  <a:pt x="690967" y="581132"/>
                </a:cubicBezTo>
                <a:cubicBezTo>
                  <a:pt x="868565" y="815864"/>
                  <a:pt x="1062635" y="1031647"/>
                  <a:pt x="1579938" y="937718"/>
                </a:cubicBezTo>
                <a:cubicBezTo>
                  <a:pt x="1346016" y="967160"/>
                  <a:pt x="1085166" y="731770"/>
                  <a:pt x="889858" y="496022"/>
                </a:cubicBezTo>
                <a:cubicBezTo>
                  <a:pt x="728929" y="301772"/>
                  <a:pt x="591100" y="-18266"/>
                  <a:pt x="0" y="815"/>
                </a:cubicBezTo>
                <a:close/>
              </a:path>
            </a:pathLst>
          </a:cu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58" name="Rectangle: Rounded Corners 257">
            <a:extLst>
              <a:ext uri="{FF2B5EF4-FFF2-40B4-BE49-F238E27FC236}">
                <a16:creationId xmlns:a16="http://schemas.microsoft.com/office/drawing/2014/main" id="{0B7AFFD1-62FD-F8CB-52A7-725519F4A378}"/>
              </a:ext>
            </a:extLst>
          </p:cNvPr>
          <p:cNvSpPr/>
          <p:nvPr/>
        </p:nvSpPr>
        <p:spPr>
          <a:xfrm>
            <a:off x="7927261" y="5049766"/>
            <a:ext cx="87611" cy="354031"/>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59" name="Rectangle: Rounded Corners 258">
            <a:extLst>
              <a:ext uri="{FF2B5EF4-FFF2-40B4-BE49-F238E27FC236}">
                <a16:creationId xmlns:a16="http://schemas.microsoft.com/office/drawing/2014/main" id="{E7834248-6E11-2777-3BE7-9479AFDF3BE3}"/>
              </a:ext>
            </a:extLst>
          </p:cNvPr>
          <p:cNvSpPr/>
          <p:nvPr/>
        </p:nvSpPr>
        <p:spPr>
          <a:xfrm rot="10800000" flipV="1">
            <a:off x="7749620" y="4955320"/>
            <a:ext cx="87611" cy="387341"/>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60" name="Rectangle: Rounded Corners 259">
            <a:extLst>
              <a:ext uri="{FF2B5EF4-FFF2-40B4-BE49-F238E27FC236}">
                <a16:creationId xmlns:a16="http://schemas.microsoft.com/office/drawing/2014/main" id="{3BFBB8B3-A224-E0B7-0CE8-4108E04DADB2}"/>
              </a:ext>
            </a:extLst>
          </p:cNvPr>
          <p:cNvSpPr/>
          <p:nvPr/>
        </p:nvSpPr>
        <p:spPr>
          <a:xfrm flipV="1">
            <a:off x="4780944" y="4914039"/>
            <a:ext cx="87611" cy="146166"/>
          </a:xfrm>
          <a:prstGeom prst="roundRect">
            <a:avLst>
              <a:gd name="adj" fmla="val 20834"/>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61" name="Rectangle: Rounded Corners 260">
            <a:extLst>
              <a:ext uri="{FF2B5EF4-FFF2-40B4-BE49-F238E27FC236}">
                <a16:creationId xmlns:a16="http://schemas.microsoft.com/office/drawing/2014/main" id="{30AA6443-2B2F-F779-B63B-3E07F0934531}"/>
              </a:ext>
            </a:extLst>
          </p:cNvPr>
          <p:cNvSpPr/>
          <p:nvPr/>
        </p:nvSpPr>
        <p:spPr>
          <a:xfrm flipV="1">
            <a:off x="4596116" y="4898324"/>
            <a:ext cx="87611" cy="243744"/>
          </a:xfrm>
          <a:prstGeom prst="roundRect">
            <a:avLst>
              <a:gd name="adj" fmla="val 20834"/>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62" name="Rectangle: Rounded Corners 261">
            <a:extLst>
              <a:ext uri="{FF2B5EF4-FFF2-40B4-BE49-F238E27FC236}">
                <a16:creationId xmlns:a16="http://schemas.microsoft.com/office/drawing/2014/main" id="{25F21985-49AF-3CDC-FCAB-CF32C85E7F53}"/>
              </a:ext>
            </a:extLst>
          </p:cNvPr>
          <p:cNvSpPr/>
          <p:nvPr/>
        </p:nvSpPr>
        <p:spPr>
          <a:xfrm rot="10800000" flipV="1">
            <a:off x="5198427" y="4891183"/>
            <a:ext cx="87611" cy="174381"/>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63" name="Rectangle: Rounded Corners 262">
            <a:extLst>
              <a:ext uri="{FF2B5EF4-FFF2-40B4-BE49-F238E27FC236}">
                <a16:creationId xmlns:a16="http://schemas.microsoft.com/office/drawing/2014/main" id="{FB34D93C-6126-E3CB-4583-6EEF7275885B}"/>
              </a:ext>
            </a:extLst>
          </p:cNvPr>
          <p:cNvSpPr/>
          <p:nvPr/>
        </p:nvSpPr>
        <p:spPr>
          <a:xfrm>
            <a:off x="5731338" y="5065564"/>
            <a:ext cx="87611" cy="371172"/>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64" name="Rectangle: Rounded Corners 263">
            <a:extLst>
              <a:ext uri="{FF2B5EF4-FFF2-40B4-BE49-F238E27FC236}">
                <a16:creationId xmlns:a16="http://schemas.microsoft.com/office/drawing/2014/main" id="{B32D1765-ABEC-B298-4540-0060ED569DF7}"/>
              </a:ext>
            </a:extLst>
          </p:cNvPr>
          <p:cNvSpPr/>
          <p:nvPr/>
        </p:nvSpPr>
        <p:spPr>
          <a:xfrm rot="10800000" flipV="1">
            <a:off x="5376064" y="4910232"/>
            <a:ext cx="87611" cy="281621"/>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65" name="Rectangle: Rounded Corners 264">
            <a:extLst>
              <a:ext uri="{FF2B5EF4-FFF2-40B4-BE49-F238E27FC236}">
                <a16:creationId xmlns:a16="http://schemas.microsoft.com/office/drawing/2014/main" id="{6DF391DA-5EE3-45E0-9EFC-3C1E2F2DE5AC}"/>
              </a:ext>
            </a:extLst>
          </p:cNvPr>
          <p:cNvSpPr/>
          <p:nvPr/>
        </p:nvSpPr>
        <p:spPr>
          <a:xfrm rot="10800000" flipV="1">
            <a:off x="5553699" y="4932370"/>
            <a:ext cx="87611" cy="359931"/>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66" name="Rectangle: Rounded Corners 265">
            <a:extLst>
              <a:ext uri="{FF2B5EF4-FFF2-40B4-BE49-F238E27FC236}">
                <a16:creationId xmlns:a16="http://schemas.microsoft.com/office/drawing/2014/main" id="{E45B3DF6-E06E-810F-FBC2-9B8CBFF8D4A3}"/>
              </a:ext>
            </a:extLst>
          </p:cNvPr>
          <p:cNvSpPr/>
          <p:nvPr/>
        </p:nvSpPr>
        <p:spPr>
          <a:xfrm>
            <a:off x="5908973" y="5280921"/>
            <a:ext cx="87611" cy="258793"/>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67" name="Rectangle: Rounded Corners 266">
            <a:extLst>
              <a:ext uri="{FF2B5EF4-FFF2-40B4-BE49-F238E27FC236}">
                <a16:creationId xmlns:a16="http://schemas.microsoft.com/office/drawing/2014/main" id="{0110619D-E284-9A78-FD4F-850451DD7C03}"/>
              </a:ext>
            </a:extLst>
          </p:cNvPr>
          <p:cNvSpPr/>
          <p:nvPr/>
        </p:nvSpPr>
        <p:spPr>
          <a:xfrm rot="10800000" flipV="1">
            <a:off x="5198427" y="4977202"/>
            <a:ext cx="87611" cy="240037"/>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68" name="Rectangle: Rounded Corners 267">
            <a:extLst>
              <a:ext uri="{FF2B5EF4-FFF2-40B4-BE49-F238E27FC236}">
                <a16:creationId xmlns:a16="http://schemas.microsoft.com/office/drawing/2014/main" id="{9E6B1CCA-1A6D-C049-784A-3708BAC99A4C}"/>
              </a:ext>
            </a:extLst>
          </p:cNvPr>
          <p:cNvSpPr/>
          <p:nvPr/>
        </p:nvSpPr>
        <p:spPr>
          <a:xfrm>
            <a:off x="5731340" y="5358180"/>
            <a:ext cx="87611" cy="243744"/>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69" name="Rectangle: Rounded Corners 268">
            <a:extLst>
              <a:ext uri="{FF2B5EF4-FFF2-40B4-BE49-F238E27FC236}">
                <a16:creationId xmlns:a16="http://schemas.microsoft.com/office/drawing/2014/main" id="{25DD2642-B8FF-6034-BC4D-332E11B9C3F1}"/>
              </a:ext>
            </a:extLst>
          </p:cNvPr>
          <p:cNvSpPr/>
          <p:nvPr/>
        </p:nvSpPr>
        <p:spPr>
          <a:xfrm rot="10800000" flipV="1">
            <a:off x="5376063" y="5072991"/>
            <a:ext cx="87611" cy="359932"/>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70" name="Rectangle: Rounded Corners 269">
            <a:extLst>
              <a:ext uri="{FF2B5EF4-FFF2-40B4-BE49-F238E27FC236}">
                <a16:creationId xmlns:a16="http://schemas.microsoft.com/office/drawing/2014/main" id="{C6D26DF9-A3A5-2288-70ED-D581FFC022D9}"/>
              </a:ext>
            </a:extLst>
          </p:cNvPr>
          <p:cNvSpPr/>
          <p:nvPr/>
        </p:nvSpPr>
        <p:spPr>
          <a:xfrm rot="10800000" flipV="1">
            <a:off x="5553702" y="5179156"/>
            <a:ext cx="87611" cy="382158"/>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71" name="Freeform: Shape 19">
            <a:extLst>
              <a:ext uri="{FF2B5EF4-FFF2-40B4-BE49-F238E27FC236}">
                <a16:creationId xmlns:a16="http://schemas.microsoft.com/office/drawing/2014/main" id="{3E0414BC-8281-BE71-4295-05096DE28D2A}"/>
              </a:ext>
            </a:extLst>
          </p:cNvPr>
          <p:cNvSpPr/>
          <p:nvPr/>
        </p:nvSpPr>
        <p:spPr>
          <a:xfrm flipH="1">
            <a:off x="5725028" y="4891076"/>
            <a:ext cx="1211020" cy="736009"/>
          </a:xfrm>
          <a:custGeom>
            <a:avLst/>
            <a:gdLst>
              <a:gd name="connsiteX0" fmla="*/ 2541 w 1441985"/>
              <a:gd name="connsiteY0" fmla="*/ 651 h 932978"/>
              <a:gd name="connsiteX1" fmla="*/ 55703 w 1441985"/>
              <a:gd name="connsiteY1" fmla="*/ 14288 h 932978"/>
              <a:gd name="connsiteX2" fmla="*/ 567302 w 1441985"/>
              <a:gd name="connsiteY2" fmla="*/ 561918 h 932978"/>
              <a:gd name="connsiteX3" fmla="*/ 1441985 w 1441985"/>
              <a:gd name="connsiteY3" fmla="*/ 901836 h 932978"/>
              <a:gd name="connsiteX4" fmla="*/ 766193 w 1441985"/>
              <a:gd name="connsiteY4" fmla="*/ 476808 h 932978"/>
              <a:gd name="connsiteX5" fmla="*/ 170205 w 1441985"/>
              <a:gd name="connsiteY5" fmla="*/ 13521 h 932978"/>
              <a:gd name="connsiteX6" fmla="*/ 0 w 1441985"/>
              <a:gd name="connsiteY6" fmla="*/ 0 h 932978"/>
              <a:gd name="connsiteX7" fmla="*/ 0 w 1441985"/>
              <a:gd name="connsiteY7" fmla="*/ 456 h 932978"/>
              <a:gd name="connsiteX8" fmla="*/ 2541 w 1441985"/>
              <a:gd name="connsiteY8" fmla="*/ 651 h 932978"/>
              <a:gd name="connsiteX0" fmla="*/ 2541 w 1441985"/>
              <a:gd name="connsiteY0" fmla="*/ 207348 h 1139675"/>
              <a:gd name="connsiteX1" fmla="*/ 55703 w 1441985"/>
              <a:gd name="connsiteY1" fmla="*/ 220985 h 1139675"/>
              <a:gd name="connsiteX2" fmla="*/ 567302 w 1441985"/>
              <a:gd name="connsiteY2" fmla="*/ 768615 h 1139675"/>
              <a:gd name="connsiteX3" fmla="*/ 1441985 w 1441985"/>
              <a:gd name="connsiteY3" fmla="*/ 1108533 h 1139675"/>
              <a:gd name="connsiteX4" fmla="*/ 766193 w 1441985"/>
              <a:gd name="connsiteY4" fmla="*/ 683505 h 1139675"/>
              <a:gd name="connsiteX5" fmla="*/ 170205 w 1441985"/>
              <a:gd name="connsiteY5" fmla="*/ 220218 h 1139675"/>
              <a:gd name="connsiteX6" fmla="*/ 2541 w 1441985"/>
              <a:gd name="connsiteY6" fmla="*/ 207348 h 1139675"/>
              <a:gd name="connsiteX7" fmla="*/ 0 w 1441985"/>
              <a:gd name="connsiteY7" fmla="*/ 206697 h 1139675"/>
              <a:gd name="connsiteX8" fmla="*/ 0 w 1441985"/>
              <a:gd name="connsiteY8" fmla="*/ 207153 h 1139675"/>
              <a:gd name="connsiteX9" fmla="*/ 2541 w 1441985"/>
              <a:gd name="connsiteY9" fmla="*/ 207348 h 1139675"/>
              <a:gd name="connsiteX10" fmla="*/ 0 w 1441985"/>
              <a:gd name="connsiteY10" fmla="*/ 206697 h 1139675"/>
              <a:gd name="connsiteX0" fmla="*/ 2541 w 1441985"/>
              <a:gd name="connsiteY0" fmla="*/ 31616 h 963943"/>
              <a:gd name="connsiteX1" fmla="*/ 55703 w 1441985"/>
              <a:gd name="connsiteY1" fmla="*/ 45253 h 963943"/>
              <a:gd name="connsiteX2" fmla="*/ 567302 w 1441985"/>
              <a:gd name="connsiteY2" fmla="*/ 592883 h 963943"/>
              <a:gd name="connsiteX3" fmla="*/ 1441985 w 1441985"/>
              <a:gd name="connsiteY3" fmla="*/ 932801 h 963943"/>
              <a:gd name="connsiteX4" fmla="*/ 766193 w 1441985"/>
              <a:gd name="connsiteY4" fmla="*/ 507773 h 963943"/>
              <a:gd name="connsiteX5" fmla="*/ 170205 w 1441985"/>
              <a:gd name="connsiteY5" fmla="*/ 44486 h 963943"/>
              <a:gd name="connsiteX6" fmla="*/ 20758 w 1441985"/>
              <a:gd name="connsiteY6" fmla="*/ 17002 h 963943"/>
              <a:gd name="connsiteX7" fmla="*/ 2541 w 1441985"/>
              <a:gd name="connsiteY7" fmla="*/ 31616 h 963943"/>
              <a:gd name="connsiteX8" fmla="*/ 0 w 1441985"/>
              <a:gd name="connsiteY8" fmla="*/ 30965 h 963943"/>
              <a:gd name="connsiteX9" fmla="*/ 0 w 1441985"/>
              <a:gd name="connsiteY9" fmla="*/ 31421 h 963943"/>
              <a:gd name="connsiteX10" fmla="*/ 2541 w 1441985"/>
              <a:gd name="connsiteY10" fmla="*/ 31616 h 963943"/>
              <a:gd name="connsiteX11" fmla="*/ 0 w 1441985"/>
              <a:gd name="connsiteY11" fmla="*/ 30965 h 963943"/>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0 w 1441985"/>
              <a:gd name="connsiteY7" fmla="*/ 25460 h 958438"/>
              <a:gd name="connsiteX8" fmla="*/ 0 w 1441985"/>
              <a:gd name="connsiteY8" fmla="*/ 25916 h 958438"/>
              <a:gd name="connsiteX9" fmla="*/ 2541 w 1441985"/>
              <a:gd name="connsiteY9" fmla="*/ 26111 h 958438"/>
              <a:gd name="connsiteX10" fmla="*/ 0 w 1441985"/>
              <a:gd name="connsiteY10" fmla="*/ 25460 h 958438"/>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2541 w 1441985"/>
              <a:gd name="connsiteY7" fmla="*/ 26111 h 958438"/>
              <a:gd name="connsiteX8" fmla="*/ 0 w 1441985"/>
              <a:gd name="connsiteY8" fmla="*/ 25916 h 958438"/>
              <a:gd name="connsiteX9" fmla="*/ 2541 w 1441985"/>
              <a:gd name="connsiteY9" fmla="*/ 26111 h 958438"/>
              <a:gd name="connsiteX0" fmla="*/ 2541 w 1441985"/>
              <a:gd name="connsiteY0" fmla="*/ 89361 h 1021688"/>
              <a:gd name="connsiteX1" fmla="*/ 55703 w 1441985"/>
              <a:gd name="connsiteY1" fmla="*/ 102998 h 1021688"/>
              <a:gd name="connsiteX2" fmla="*/ 567302 w 1441985"/>
              <a:gd name="connsiteY2" fmla="*/ 650628 h 1021688"/>
              <a:gd name="connsiteX3" fmla="*/ 1441985 w 1441985"/>
              <a:gd name="connsiteY3" fmla="*/ 990546 h 1021688"/>
              <a:gd name="connsiteX4" fmla="*/ 766193 w 1441985"/>
              <a:gd name="connsiteY4" fmla="*/ 565518 h 1021688"/>
              <a:gd name="connsiteX5" fmla="*/ 170205 w 1441985"/>
              <a:gd name="connsiteY5" fmla="*/ 102231 h 1021688"/>
              <a:gd name="connsiteX6" fmla="*/ 2541 w 1441985"/>
              <a:gd name="connsiteY6" fmla="*/ 89361 h 1021688"/>
              <a:gd name="connsiteX7" fmla="*/ 2541 w 1441985"/>
              <a:gd name="connsiteY7" fmla="*/ 89361 h 1021688"/>
              <a:gd name="connsiteX8" fmla="*/ 0 w 1441985"/>
              <a:gd name="connsiteY8" fmla="*/ 89166 h 1021688"/>
              <a:gd name="connsiteX9" fmla="*/ 2541 w 1441985"/>
              <a:gd name="connsiteY9" fmla="*/ 89361 h 1021688"/>
              <a:gd name="connsiteX0" fmla="*/ 2541 w 1441985"/>
              <a:gd name="connsiteY0" fmla="*/ 71548 h 1003875"/>
              <a:gd name="connsiteX1" fmla="*/ 55703 w 1441985"/>
              <a:gd name="connsiteY1" fmla="*/ 85185 h 1003875"/>
              <a:gd name="connsiteX2" fmla="*/ 567302 w 1441985"/>
              <a:gd name="connsiteY2" fmla="*/ 632815 h 1003875"/>
              <a:gd name="connsiteX3" fmla="*/ 1441985 w 1441985"/>
              <a:gd name="connsiteY3" fmla="*/ 972733 h 1003875"/>
              <a:gd name="connsiteX4" fmla="*/ 766193 w 1441985"/>
              <a:gd name="connsiteY4" fmla="*/ 547705 h 1003875"/>
              <a:gd name="connsiteX5" fmla="*/ 170205 w 1441985"/>
              <a:gd name="connsiteY5" fmla="*/ 84418 h 1003875"/>
              <a:gd name="connsiteX6" fmla="*/ 2541 w 1441985"/>
              <a:gd name="connsiteY6" fmla="*/ 71548 h 1003875"/>
              <a:gd name="connsiteX7" fmla="*/ 2541 w 1441985"/>
              <a:gd name="connsiteY7" fmla="*/ 71548 h 1003875"/>
              <a:gd name="connsiteX8" fmla="*/ 0 w 1441985"/>
              <a:gd name="connsiteY8" fmla="*/ 71353 h 1003875"/>
              <a:gd name="connsiteX9" fmla="*/ 2541 w 1441985"/>
              <a:gd name="connsiteY9" fmla="*/ 71548 h 1003875"/>
              <a:gd name="connsiteX0" fmla="*/ 2541 w 1441985"/>
              <a:gd name="connsiteY0" fmla="*/ 1308 h 933635"/>
              <a:gd name="connsiteX1" fmla="*/ 55703 w 1441985"/>
              <a:gd name="connsiteY1" fmla="*/ 14945 h 933635"/>
              <a:gd name="connsiteX2" fmla="*/ 567302 w 1441985"/>
              <a:gd name="connsiteY2" fmla="*/ 562575 h 933635"/>
              <a:gd name="connsiteX3" fmla="*/ 1441985 w 1441985"/>
              <a:gd name="connsiteY3" fmla="*/ 902493 h 933635"/>
              <a:gd name="connsiteX4" fmla="*/ 766193 w 1441985"/>
              <a:gd name="connsiteY4" fmla="*/ 477465 h 933635"/>
              <a:gd name="connsiteX5" fmla="*/ 170205 w 1441985"/>
              <a:gd name="connsiteY5" fmla="*/ 14178 h 933635"/>
              <a:gd name="connsiteX6" fmla="*/ 2541 w 1441985"/>
              <a:gd name="connsiteY6" fmla="*/ 1308 h 933635"/>
              <a:gd name="connsiteX7" fmla="*/ 2541 w 1441985"/>
              <a:gd name="connsiteY7" fmla="*/ 1308 h 933635"/>
              <a:gd name="connsiteX8" fmla="*/ 0 w 1441985"/>
              <a:gd name="connsiteY8" fmla="*/ 1113 h 933635"/>
              <a:gd name="connsiteX9" fmla="*/ 2541 w 1441985"/>
              <a:gd name="connsiteY9" fmla="*/ 1308 h 933635"/>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5773"/>
              <a:gd name="connsiteX1" fmla="*/ 55703 w 1456273"/>
              <a:gd name="connsiteY1" fmla="*/ 14945 h 945773"/>
              <a:gd name="connsiteX2" fmla="*/ 567302 w 1456273"/>
              <a:gd name="connsiteY2" fmla="*/ 562575 h 945773"/>
              <a:gd name="connsiteX3" fmla="*/ 1456273 w 1456273"/>
              <a:gd name="connsiteY3" fmla="*/ 919161 h 945773"/>
              <a:gd name="connsiteX4" fmla="*/ 766193 w 1456273"/>
              <a:gd name="connsiteY4" fmla="*/ 477465 h 945773"/>
              <a:gd name="connsiteX5" fmla="*/ 170205 w 1456273"/>
              <a:gd name="connsiteY5" fmla="*/ 14178 h 945773"/>
              <a:gd name="connsiteX6" fmla="*/ 2541 w 1456273"/>
              <a:gd name="connsiteY6" fmla="*/ 1308 h 945773"/>
              <a:gd name="connsiteX7" fmla="*/ 2541 w 1456273"/>
              <a:gd name="connsiteY7" fmla="*/ 1308 h 945773"/>
              <a:gd name="connsiteX8" fmla="*/ 0 w 1456273"/>
              <a:gd name="connsiteY8" fmla="*/ 1113 h 945773"/>
              <a:gd name="connsiteX9" fmla="*/ 2541 w 1456273"/>
              <a:gd name="connsiteY9" fmla="*/ 1308 h 945773"/>
              <a:gd name="connsiteX0" fmla="*/ 2541 w 1456273"/>
              <a:gd name="connsiteY0" fmla="*/ 1308 h 945228"/>
              <a:gd name="connsiteX1" fmla="*/ 55703 w 1456273"/>
              <a:gd name="connsiteY1" fmla="*/ 14945 h 945228"/>
              <a:gd name="connsiteX2" fmla="*/ 567302 w 1456273"/>
              <a:gd name="connsiteY2" fmla="*/ 562575 h 945228"/>
              <a:gd name="connsiteX3" fmla="*/ 1456273 w 1456273"/>
              <a:gd name="connsiteY3" fmla="*/ 919161 h 945228"/>
              <a:gd name="connsiteX4" fmla="*/ 766193 w 1456273"/>
              <a:gd name="connsiteY4" fmla="*/ 477465 h 945228"/>
              <a:gd name="connsiteX5" fmla="*/ 170205 w 1456273"/>
              <a:gd name="connsiteY5" fmla="*/ 14178 h 945228"/>
              <a:gd name="connsiteX6" fmla="*/ 2541 w 1456273"/>
              <a:gd name="connsiteY6" fmla="*/ 1308 h 945228"/>
              <a:gd name="connsiteX7" fmla="*/ 2541 w 1456273"/>
              <a:gd name="connsiteY7" fmla="*/ 1308 h 945228"/>
              <a:gd name="connsiteX8" fmla="*/ 0 w 1456273"/>
              <a:gd name="connsiteY8" fmla="*/ 1113 h 945228"/>
              <a:gd name="connsiteX9" fmla="*/ 2541 w 1456273"/>
              <a:gd name="connsiteY9" fmla="*/ 1308 h 945228"/>
              <a:gd name="connsiteX0" fmla="*/ 2541 w 1456273"/>
              <a:gd name="connsiteY0" fmla="*/ 1308 h 946288"/>
              <a:gd name="connsiteX1" fmla="*/ 55703 w 1456273"/>
              <a:gd name="connsiteY1" fmla="*/ 14945 h 946288"/>
              <a:gd name="connsiteX2" fmla="*/ 567302 w 1456273"/>
              <a:gd name="connsiteY2" fmla="*/ 562575 h 946288"/>
              <a:gd name="connsiteX3" fmla="*/ 1456273 w 1456273"/>
              <a:gd name="connsiteY3" fmla="*/ 919161 h 946288"/>
              <a:gd name="connsiteX4" fmla="*/ 766193 w 1456273"/>
              <a:gd name="connsiteY4" fmla="*/ 477465 h 946288"/>
              <a:gd name="connsiteX5" fmla="*/ 170205 w 1456273"/>
              <a:gd name="connsiteY5" fmla="*/ 14178 h 946288"/>
              <a:gd name="connsiteX6" fmla="*/ 2541 w 1456273"/>
              <a:gd name="connsiteY6" fmla="*/ 1308 h 946288"/>
              <a:gd name="connsiteX7" fmla="*/ 2541 w 1456273"/>
              <a:gd name="connsiteY7" fmla="*/ 1308 h 946288"/>
              <a:gd name="connsiteX8" fmla="*/ 0 w 1456273"/>
              <a:gd name="connsiteY8" fmla="*/ 1113 h 946288"/>
              <a:gd name="connsiteX9" fmla="*/ 2541 w 1456273"/>
              <a:gd name="connsiteY9" fmla="*/ 1308 h 946288"/>
              <a:gd name="connsiteX0" fmla="*/ 2541 w 1456273"/>
              <a:gd name="connsiteY0" fmla="*/ 1308 h 942080"/>
              <a:gd name="connsiteX1" fmla="*/ 55703 w 1456273"/>
              <a:gd name="connsiteY1" fmla="*/ 14945 h 942080"/>
              <a:gd name="connsiteX2" fmla="*/ 567302 w 1456273"/>
              <a:gd name="connsiteY2" fmla="*/ 562575 h 942080"/>
              <a:gd name="connsiteX3" fmla="*/ 1456273 w 1456273"/>
              <a:gd name="connsiteY3" fmla="*/ 919161 h 942080"/>
              <a:gd name="connsiteX4" fmla="*/ 766193 w 1456273"/>
              <a:gd name="connsiteY4" fmla="*/ 477465 h 942080"/>
              <a:gd name="connsiteX5" fmla="*/ 170205 w 1456273"/>
              <a:gd name="connsiteY5" fmla="*/ 14178 h 942080"/>
              <a:gd name="connsiteX6" fmla="*/ 2541 w 1456273"/>
              <a:gd name="connsiteY6" fmla="*/ 1308 h 942080"/>
              <a:gd name="connsiteX7" fmla="*/ 2541 w 1456273"/>
              <a:gd name="connsiteY7" fmla="*/ 1308 h 942080"/>
              <a:gd name="connsiteX8" fmla="*/ 0 w 1456273"/>
              <a:gd name="connsiteY8" fmla="*/ 1113 h 942080"/>
              <a:gd name="connsiteX9" fmla="*/ 2541 w 1456273"/>
              <a:gd name="connsiteY9" fmla="*/ 1308 h 942080"/>
              <a:gd name="connsiteX0" fmla="*/ 2541 w 1456273"/>
              <a:gd name="connsiteY0" fmla="*/ 9525 h 950297"/>
              <a:gd name="connsiteX1" fmla="*/ 55703 w 1456273"/>
              <a:gd name="connsiteY1" fmla="*/ 23162 h 950297"/>
              <a:gd name="connsiteX2" fmla="*/ 567302 w 1456273"/>
              <a:gd name="connsiteY2" fmla="*/ 570792 h 950297"/>
              <a:gd name="connsiteX3" fmla="*/ 1456273 w 1456273"/>
              <a:gd name="connsiteY3" fmla="*/ 927378 h 950297"/>
              <a:gd name="connsiteX4" fmla="*/ 766193 w 1456273"/>
              <a:gd name="connsiteY4" fmla="*/ 485682 h 950297"/>
              <a:gd name="connsiteX5" fmla="*/ 170205 w 1456273"/>
              <a:gd name="connsiteY5" fmla="*/ 22395 h 950297"/>
              <a:gd name="connsiteX6" fmla="*/ 2541 w 1456273"/>
              <a:gd name="connsiteY6" fmla="*/ 9525 h 950297"/>
              <a:gd name="connsiteX7" fmla="*/ 160 w 1456273"/>
              <a:gd name="connsiteY7" fmla="*/ 0 h 950297"/>
              <a:gd name="connsiteX8" fmla="*/ 0 w 1456273"/>
              <a:gd name="connsiteY8" fmla="*/ 9330 h 950297"/>
              <a:gd name="connsiteX9" fmla="*/ 160 w 1456273"/>
              <a:gd name="connsiteY9" fmla="*/ 0 h 950297"/>
              <a:gd name="connsiteX0" fmla="*/ 0 w 1453732"/>
              <a:gd name="connsiteY0" fmla="*/ 1308 h 942080"/>
              <a:gd name="connsiteX1" fmla="*/ 53162 w 1453732"/>
              <a:gd name="connsiteY1" fmla="*/ 14945 h 942080"/>
              <a:gd name="connsiteX2" fmla="*/ 564761 w 1453732"/>
              <a:gd name="connsiteY2" fmla="*/ 562575 h 942080"/>
              <a:gd name="connsiteX3" fmla="*/ 1453732 w 1453732"/>
              <a:gd name="connsiteY3" fmla="*/ 919161 h 942080"/>
              <a:gd name="connsiteX4" fmla="*/ 763652 w 1453732"/>
              <a:gd name="connsiteY4" fmla="*/ 477465 h 942080"/>
              <a:gd name="connsiteX5" fmla="*/ 167664 w 1453732"/>
              <a:gd name="connsiteY5" fmla="*/ 14178 h 942080"/>
              <a:gd name="connsiteX6" fmla="*/ 0 w 1453732"/>
              <a:gd name="connsiteY6" fmla="*/ 1308 h 942080"/>
              <a:gd name="connsiteX0" fmla="*/ 0 w 1456113"/>
              <a:gd name="connsiteY0" fmla="*/ 21950 h 972247"/>
              <a:gd name="connsiteX1" fmla="*/ 55543 w 1456113"/>
              <a:gd name="connsiteY1" fmla="*/ 45112 h 972247"/>
              <a:gd name="connsiteX2" fmla="*/ 567142 w 1456113"/>
              <a:gd name="connsiteY2" fmla="*/ 592742 h 972247"/>
              <a:gd name="connsiteX3" fmla="*/ 1456113 w 1456113"/>
              <a:gd name="connsiteY3" fmla="*/ 949328 h 972247"/>
              <a:gd name="connsiteX4" fmla="*/ 766033 w 1456113"/>
              <a:gd name="connsiteY4" fmla="*/ 507632 h 972247"/>
              <a:gd name="connsiteX5" fmla="*/ 170045 w 1456113"/>
              <a:gd name="connsiteY5" fmla="*/ 44345 h 972247"/>
              <a:gd name="connsiteX6" fmla="*/ 0 w 1456113"/>
              <a:gd name="connsiteY6" fmla="*/ 21950 h 97224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6144"/>
              <a:gd name="connsiteX1" fmla="*/ 562380 w 1451351"/>
              <a:gd name="connsiteY1" fmla="*/ 577936 h 956144"/>
              <a:gd name="connsiteX2" fmla="*/ 1451351 w 1451351"/>
              <a:gd name="connsiteY2" fmla="*/ 934522 h 956144"/>
              <a:gd name="connsiteX3" fmla="*/ 761271 w 1451351"/>
              <a:gd name="connsiteY3" fmla="*/ 492826 h 956144"/>
              <a:gd name="connsiteX4" fmla="*/ 0 w 1451351"/>
              <a:gd name="connsiteY4" fmla="*/ 0 h 956144"/>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471 h 959879"/>
              <a:gd name="connsiteX1" fmla="*/ 690967 w 1579938"/>
              <a:gd name="connsiteY1" fmla="*/ 580788 h 959879"/>
              <a:gd name="connsiteX2" fmla="*/ 1579938 w 1579938"/>
              <a:gd name="connsiteY2" fmla="*/ 937374 h 959879"/>
              <a:gd name="connsiteX3" fmla="*/ 889858 w 1579938"/>
              <a:gd name="connsiteY3" fmla="*/ 495678 h 959879"/>
              <a:gd name="connsiteX4" fmla="*/ 0 w 1579938"/>
              <a:gd name="connsiteY4" fmla="*/ 471 h 959879"/>
              <a:gd name="connsiteX0" fmla="*/ 0 w 1579938"/>
              <a:gd name="connsiteY0" fmla="*/ 815 h 960223"/>
              <a:gd name="connsiteX1" fmla="*/ 690967 w 1579938"/>
              <a:gd name="connsiteY1" fmla="*/ 581132 h 960223"/>
              <a:gd name="connsiteX2" fmla="*/ 1579938 w 1579938"/>
              <a:gd name="connsiteY2" fmla="*/ 937718 h 960223"/>
              <a:gd name="connsiteX3" fmla="*/ 889858 w 1579938"/>
              <a:gd name="connsiteY3" fmla="*/ 496022 h 960223"/>
              <a:gd name="connsiteX4" fmla="*/ 0 w 1579938"/>
              <a:gd name="connsiteY4" fmla="*/ 815 h 96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938" h="960223">
                <a:moveTo>
                  <a:pt x="0" y="815"/>
                </a:moveTo>
                <a:cubicBezTo>
                  <a:pt x="373197" y="17248"/>
                  <a:pt x="513369" y="346400"/>
                  <a:pt x="690967" y="581132"/>
                </a:cubicBezTo>
                <a:cubicBezTo>
                  <a:pt x="868565" y="815864"/>
                  <a:pt x="1062635" y="1031647"/>
                  <a:pt x="1579938" y="937718"/>
                </a:cubicBezTo>
                <a:cubicBezTo>
                  <a:pt x="1346016" y="967160"/>
                  <a:pt x="1085166" y="731770"/>
                  <a:pt x="889858" y="496022"/>
                </a:cubicBezTo>
                <a:cubicBezTo>
                  <a:pt x="728929" y="301772"/>
                  <a:pt x="591100" y="-18266"/>
                  <a:pt x="0" y="815"/>
                </a:cubicBezTo>
                <a:close/>
              </a:path>
            </a:pathLst>
          </a:custGeom>
          <a:gradFill>
            <a:gsLst>
              <a:gs pos="0">
                <a:srgbClr val="4CA1A6"/>
              </a:gs>
              <a:gs pos="100000">
                <a:srgbClr val="2D5E77"/>
              </a:gs>
            </a:gsLst>
            <a:lin ang="162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272" name="Rectangle: Rounded Corners 271">
            <a:extLst>
              <a:ext uri="{FF2B5EF4-FFF2-40B4-BE49-F238E27FC236}">
                <a16:creationId xmlns:a16="http://schemas.microsoft.com/office/drawing/2014/main" id="{AA56ECE9-B7B6-E938-8A9A-1ECF9436664B}"/>
              </a:ext>
            </a:extLst>
          </p:cNvPr>
          <p:cNvSpPr/>
          <p:nvPr/>
        </p:nvSpPr>
        <p:spPr>
          <a:xfrm rot="10800000">
            <a:off x="6294618" y="5221438"/>
            <a:ext cx="87611" cy="301608"/>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73" name="Rectangle: Rounded Corners 272">
            <a:extLst>
              <a:ext uri="{FF2B5EF4-FFF2-40B4-BE49-F238E27FC236}">
                <a16:creationId xmlns:a16="http://schemas.microsoft.com/office/drawing/2014/main" id="{D35003BB-1B73-85F9-F165-58077467A8CB}"/>
              </a:ext>
            </a:extLst>
          </p:cNvPr>
          <p:cNvSpPr/>
          <p:nvPr/>
        </p:nvSpPr>
        <p:spPr>
          <a:xfrm rot="10800000">
            <a:off x="6294618" y="5451073"/>
            <a:ext cx="87611" cy="143705"/>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74" name="Freeform: Shape 22">
            <a:extLst>
              <a:ext uri="{FF2B5EF4-FFF2-40B4-BE49-F238E27FC236}">
                <a16:creationId xmlns:a16="http://schemas.microsoft.com/office/drawing/2014/main" id="{22985B00-82DC-4096-3C98-13699B8ABAF1}"/>
              </a:ext>
            </a:extLst>
          </p:cNvPr>
          <p:cNvSpPr/>
          <p:nvPr/>
        </p:nvSpPr>
        <p:spPr>
          <a:xfrm flipH="1">
            <a:off x="6333363" y="4889791"/>
            <a:ext cx="1211020" cy="736010"/>
          </a:xfrm>
          <a:custGeom>
            <a:avLst/>
            <a:gdLst>
              <a:gd name="connsiteX0" fmla="*/ 2541 w 1441985"/>
              <a:gd name="connsiteY0" fmla="*/ 651 h 932978"/>
              <a:gd name="connsiteX1" fmla="*/ 55703 w 1441985"/>
              <a:gd name="connsiteY1" fmla="*/ 14288 h 932978"/>
              <a:gd name="connsiteX2" fmla="*/ 567302 w 1441985"/>
              <a:gd name="connsiteY2" fmla="*/ 561918 h 932978"/>
              <a:gd name="connsiteX3" fmla="*/ 1441985 w 1441985"/>
              <a:gd name="connsiteY3" fmla="*/ 901836 h 932978"/>
              <a:gd name="connsiteX4" fmla="*/ 766193 w 1441985"/>
              <a:gd name="connsiteY4" fmla="*/ 476808 h 932978"/>
              <a:gd name="connsiteX5" fmla="*/ 170205 w 1441985"/>
              <a:gd name="connsiteY5" fmla="*/ 13521 h 932978"/>
              <a:gd name="connsiteX6" fmla="*/ 0 w 1441985"/>
              <a:gd name="connsiteY6" fmla="*/ 0 h 932978"/>
              <a:gd name="connsiteX7" fmla="*/ 0 w 1441985"/>
              <a:gd name="connsiteY7" fmla="*/ 456 h 932978"/>
              <a:gd name="connsiteX8" fmla="*/ 2541 w 1441985"/>
              <a:gd name="connsiteY8" fmla="*/ 651 h 932978"/>
              <a:gd name="connsiteX0" fmla="*/ 2541 w 1441985"/>
              <a:gd name="connsiteY0" fmla="*/ 207348 h 1139675"/>
              <a:gd name="connsiteX1" fmla="*/ 55703 w 1441985"/>
              <a:gd name="connsiteY1" fmla="*/ 220985 h 1139675"/>
              <a:gd name="connsiteX2" fmla="*/ 567302 w 1441985"/>
              <a:gd name="connsiteY2" fmla="*/ 768615 h 1139675"/>
              <a:gd name="connsiteX3" fmla="*/ 1441985 w 1441985"/>
              <a:gd name="connsiteY3" fmla="*/ 1108533 h 1139675"/>
              <a:gd name="connsiteX4" fmla="*/ 766193 w 1441985"/>
              <a:gd name="connsiteY4" fmla="*/ 683505 h 1139675"/>
              <a:gd name="connsiteX5" fmla="*/ 170205 w 1441985"/>
              <a:gd name="connsiteY5" fmla="*/ 220218 h 1139675"/>
              <a:gd name="connsiteX6" fmla="*/ 2541 w 1441985"/>
              <a:gd name="connsiteY6" fmla="*/ 207348 h 1139675"/>
              <a:gd name="connsiteX7" fmla="*/ 0 w 1441985"/>
              <a:gd name="connsiteY7" fmla="*/ 206697 h 1139675"/>
              <a:gd name="connsiteX8" fmla="*/ 0 w 1441985"/>
              <a:gd name="connsiteY8" fmla="*/ 207153 h 1139675"/>
              <a:gd name="connsiteX9" fmla="*/ 2541 w 1441985"/>
              <a:gd name="connsiteY9" fmla="*/ 207348 h 1139675"/>
              <a:gd name="connsiteX10" fmla="*/ 0 w 1441985"/>
              <a:gd name="connsiteY10" fmla="*/ 206697 h 1139675"/>
              <a:gd name="connsiteX0" fmla="*/ 2541 w 1441985"/>
              <a:gd name="connsiteY0" fmla="*/ 31616 h 963943"/>
              <a:gd name="connsiteX1" fmla="*/ 55703 w 1441985"/>
              <a:gd name="connsiteY1" fmla="*/ 45253 h 963943"/>
              <a:gd name="connsiteX2" fmla="*/ 567302 w 1441985"/>
              <a:gd name="connsiteY2" fmla="*/ 592883 h 963943"/>
              <a:gd name="connsiteX3" fmla="*/ 1441985 w 1441985"/>
              <a:gd name="connsiteY3" fmla="*/ 932801 h 963943"/>
              <a:gd name="connsiteX4" fmla="*/ 766193 w 1441985"/>
              <a:gd name="connsiteY4" fmla="*/ 507773 h 963943"/>
              <a:gd name="connsiteX5" fmla="*/ 170205 w 1441985"/>
              <a:gd name="connsiteY5" fmla="*/ 44486 h 963943"/>
              <a:gd name="connsiteX6" fmla="*/ 20758 w 1441985"/>
              <a:gd name="connsiteY6" fmla="*/ 17002 h 963943"/>
              <a:gd name="connsiteX7" fmla="*/ 2541 w 1441985"/>
              <a:gd name="connsiteY7" fmla="*/ 31616 h 963943"/>
              <a:gd name="connsiteX8" fmla="*/ 0 w 1441985"/>
              <a:gd name="connsiteY8" fmla="*/ 30965 h 963943"/>
              <a:gd name="connsiteX9" fmla="*/ 0 w 1441985"/>
              <a:gd name="connsiteY9" fmla="*/ 31421 h 963943"/>
              <a:gd name="connsiteX10" fmla="*/ 2541 w 1441985"/>
              <a:gd name="connsiteY10" fmla="*/ 31616 h 963943"/>
              <a:gd name="connsiteX11" fmla="*/ 0 w 1441985"/>
              <a:gd name="connsiteY11" fmla="*/ 30965 h 963943"/>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0 w 1441985"/>
              <a:gd name="connsiteY7" fmla="*/ 25460 h 958438"/>
              <a:gd name="connsiteX8" fmla="*/ 0 w 1441985"/>
              <a:gd name="connsiteY8" fmla="*/ 25916 h 958438"/>
              <a:gd name="connsiteX9" fmla="*/ 2541 w 1441985"/>
              <a:gd name="connsiteY9" fmla="*/ 26111 h 958438"/>
              <a:gd name="connsiteX10" fmla="*/ 0 w 1441985"/>
              <a:gd name="connsiteY10" fmla="*/ 25460 h 958438"/>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2541 w 1441985"/>
              <a:gd name="connsiteY7" fmla="*/ 26111 h 958438"/>
              <a:gd name="connsiteX8" fmla="*/ 0 w 1441985"/>
              <a:gd name="connsiteY8" fmla="*/ 25916 h 958438"/>
              <a:gd name="connsiteX9" fmla="*/ 2541 w 1441985"/>
              <a:gd name="connsiteY9" fmla="*/ 26111 h 958438"/>
              <a:gd name="connsiteX0" fmla="*/ 2541 w 1441985"/>
              <a:gd name="connsiteY0" fmla="*/ 89361 h 1021688"/>
              <a:gd name="connsiteX1" fmla="*/ 55703 w 1441985"/>
              <a:gd name="connsiteY1" fmla="*/ 102998 h 1021688"/>
              <a:gd name="connsiteX2" fmla="*/ 567302 w 1441985"/>
              <a:gd name="connsiteY2" fmla="*/ 650628 h 1021688"/>
              <a:gd name="connsiteX3" fmla="*/ 1441985 w 1441985"/>
              <a:gd name="connsiteY3" fmla="*/ 990546 h 1021688"/>
              <a:gd name="connsiteX4" fmla="*/ 766193 w 1441985"/>
              <a:gd name="connsiteY4" fmla="*/ 565518 h 1021688"/>
              <a:gd name="connsiteX5" fmla="*/ 170205 w 1441985"/>
              <a:gd name="connsiteY5" fmla="*/ 102231 h 1021688"/>
              <a:gd name="connsiteX6" fmla="*/ 2541 w 1441985"/>
              <a:gd name="connsiteY6" fmla="*/ 89361 h 1021688"/>
              <a:gd name="connsiteX7" fmla="*/ 2541 w 1441985"/>
              <a:gd name="connsiteY7" fmla="*/ 89361 h 1021688"/>
              <a:gd name="connsiteX8" fmla="*/ 0 w 1441985"/>
              <a:gd name="connsiteY8" fmla="*/ 89166 h 1021688"/>
              <a:gd name="connsiteX9" fmla="*/ 2541 w 1441985"/>
              <a:gd name="connsiteY9" fmla="*/ 89361 h 1021688"/>
              <a:gd name="connsiteX0" fmla="*/ 2541 w 1441985"/>
              <a:gd name="connsiteY0" fmla="*/ 71548 h 1003875"/>
              <a:gd name="connsiteX1" fmla="*/ 55703 w 1441985"/>
              <a:gd name="connsiteY1" fmla="*/ 85185 h 1003875"/>
              <a:gd name="connsiteX2" fmla="*/ 567302 w 1441985"/>
              <a:gd name="connsiteY2" fmla="*/ 632815 h 1003875"/>
              <a:gd name="connsiteX3" fmla="*/ 1441985 w 1441985"/>
              <a:gd name="connsiteY3" fmla="*/ 972733 h 1003875"/>
              <a:gd name="connsiteX4" fmla="*/ 766193 w 1441985"/>
              <a:gd name="connsiteY4" fmla="*/ 547705 h 1003875"/>
              <a:gd name="connsiteX5" fmla="*/ 170205 w 1441985"/>
              <a:gd name="connsiteY5" fmla="*/ 84418 h 1003875"/>
              <a:gd name="connsiteX6" fmla="*/ 2541 w 1441985"/>
              <a:gd name="connsiteY6" fmla="*/ 71548 h 1003875"/>
              <a:gd name="connsiteX7" fmla="*/ 2541 w 1441985"/>
              <a:gd name="connsiteY7" fmla="*/ 71548 h 1003875"/>
              <a:gd name="connsiteX8" fmla="*/ 0 w 1441985"/>
              <a:gd name="connsiteY8" fmla="*/ 71353 h 1003875"/>
              <a:gd name="connsiteX9" fmla="*/ 2541 w 1441985"/>
              <a:gd name="connsiteY9" fmla="*/ 71548 h 1003875"/>
              <a:gd name="connsiteX0" fmla="*/ 2541 w 1441985"/>
              <a:gd name="connsiteY0" fmla="*/ 1308 h 933635"/>
              <a:gd name="connsiteX1" fmla="*/ 55703 w 1441985"/>
              <a:gd name="connsiteY1" fmla="*/ 14945 h 933635"/>
              <a:gd name="connsiteX2" fmla="*/ 567302 w 1441985"/>
              <a:gd name="connsiteY2" fmla="*/ 562575 h 933635"/>
              <a:gd name="connsiteX3" fmla="*/ 1441985 w 1441985"/>
              <a:gd name="connsiteY3" fmla="*/ 902493 h 933635"/>
              <a:gd name="connsiteX4" fmla="*/ 766193 w 1441985"/>
              <a:gd name="connsiteY4" fmla="*/ 477465 h 933635"/>
              <a:gd name="connsiteX5" fmla="*/ 170205 w 1441985"/>
              <a:gd name="connsiteY5" fmla="*/ 14178 h 933635"/>
              <a:gd name="connsiteX6" fmla="*/ 2541 w 1441985"/>
              <a:gd name="connsiteY6" fmla="*/ 1308 h 933635"/>
              <a:gd name="connsiteX7" fmla="*/ 2541 w 1441985"/>
              <a:gd name="connsiteY7" fmla="*/ 1308 h 933635"/>
              <a:gd name="connsiteX8" fmla="*/ 0 w 1441985"/>
              <a:gd name="connsiteY8" fmla="*/ 1113 h 933635"/>
              <a:gd name="connsiteX9" fmla="*/ 2541 w 1441985"/>
              <a:gd name="connsiteY9" fmla="*/ 1308 h 933635"/>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5773"/>
              <a:gd name="connsiteX1" fmla="*/ 55703 w 1456273"/>
              <a:gd name="connsiteY1" fmla="*/ 14945 h 945773"/>
              <a:gd name="connsiteX2" fmla="*/ 567302 w 1456273"/>
              <a:gd name="connsiteY2" fmla="*/ 562575 h 945773"/>
              <a:gd name="connsiteX3" fmla="*/ 1456273 w 1456273"/>
              <a:gd name="connsiteY3" fmla="*/ 919161 h 945773"/>
              <a:gd name="connsiteX4" fmla="*/ 766193 w 1456273"/>
              <a:gd name="connsiteY4" fmla="*/ 477465 h 945773"/>
              <a:gd name="connsiteX5" fmla="*/ 170205 w 1456273"/>
              <a:gd name="connsiteY5" fmla="*/ 14178 h 945773"/>
              <a:gd name="connsiteX6" fmla="*/ 2541 w 1456273"/>
              <a:gd name="connsiteY6" fmla="*/ 1308 h 945773"/>
              <a:gd name="connsiteX7" fmla="*/ 2541 w 1456273"/>
              <a:gd name="connsiteY7" fmla="*/ 1308 h 945773"/>
              <a:gd name="connsiteX8" fmla="*/ 0 w 1456273"/>
              <a:gd name="connsiteY8" fmla="*/ 1113 h 945773"/>
              <a:gd name="connsiteX9" fmla="*/ 2541 w 1456273"/>
              <a:gd name="connsiteY9" fmla="*/ 1308 h 945773"/>
              <a:gd name="connsiteX0" fmla="*/ 2541 w 1456273"/>
              <a:gd name="connsiteY0" fmla="*/ 1308 h 945228"/>
              <a:gd name="connsiteX1" fmla="*/ 55703 w 1456273"/>
              <a:gd name="connsiteY1" fmla="*/ 14945 h 945228"/>
              <a:gd name="connsiteX2" fmla="*/ 567302 w 1456273"/>
              <a:gd name="connsiteY2" fmla="*/ 562575 h 945228"/>
              <a:gd name="connsiteX3" fmla="*/ 1456273 w 1456273"/>
              <a:gd name="connsiteY3" fmla="*/ 919161 h 945228"/>
              <a:gd name="connsiteX4" fmla="*/ 766193 w 1456273"/>
              <a:gd name="connsiteY4" fmla="*/ 477465 h 945228"/>
              <a:gd name="connsiteX5" fmla="*/ 170205 w 1456273"/>
              <a:gd name="connsiteY5" fmla="*/ 14178 h 945228"/>
              <a:gd name="connsiteX6" fmla="*/ 2541 w 1456273"/>
              <a:gd name="connsiteY6" fmla="*/ 1308 h 945228"/>
              <a:gd name="connsiteX7" fmla="*/ 2541 w 1456273"/>
              <a:gd name="connsiteY7" fmla="*/ 1308 h 945228"/>
              <a:gd name="connsiteX8" fmla="*/ 0 w 1456273"/>
              <a:gd name="connsiteY8" fmla="*/ 1113 h 945228"/>
              <a:gd name="connsiteX9" fmla="*/ 2541 w 1456273"/>
              <a:gd name="connsiteY9" fmla="*/ 1308 h 945228"/>
              <a:gd name="connsiteX0" fmla="*/ 2541 w 1456273"/>
              <a:gd name="connsiteY0" fmla="*/ 1308 h 946288"/>
              <a:gd name="connsiteX1" fmla="*/ 55703 w 1456273"/>
              <a:gd name="connsiteY1" fmla="*/ 14945 h 946288"/>
              <a:gd name="connsiteX2" fmla="*/ 567302 w 1456273"/>
              <a:gd name="connsiteY2" fmla="*/ 562575 h 946288"/>
              <a:gd name="connsiteX3" fmla="*/ 1456273 w 1456273"/>
              <a:gd name="connsiteY3" fmla="*/ 919161 h 946288"/>
              <a:gd name="connsiteX4" fmla="*/ 766193 w 1456273"/>
              <a:gd name="connsiteY4" fmla="*/ 477465 h 946288"/>
              <a:gd name="connsiteX5" fmla="*/ 170205 w 1456273"/>
              <a:gd name="connsiteY5" fmla="*/ 14178 h 946288"/>
              <a:gd name="connsiteX6" fmla="*/ 2541 w 1456273"/>
              <a:gd name="connsiteY6" fmla="*/ 1308 h 946288"/>
              <a:gd name="connsiteX7" fmla="*/ 2541 w 1456273"/>
              <a:gd name="connsiteY7" fmla="*/ 1308 h 946288"/>
              <a:gd name="connsiteX8" fmla="*/ 0 w 1456273"/>
              <a:gd name="connsiteY8" fmla="*/ 1113 h 946288"/>
              <a:gd name="connsiteX9" fmla="*/ 2541 w 1456273"/>
              <a:gd name="connsiteY9" fmla="*/ 1308 h 946288"/>
              <a:gd name="connsiteX0" fmla="*/ 2541 w 1456273"/>
              <a:gd name="connsiteY0" fmla="*/ 1308 h 942080"/>
              <a:gd name="connsiteX1" fmla="*/ 55703 w 1456273"/>
              <a:gd name="connsiteY1" fmla="*/ 14945 h 942080"/>
              <a:gd name="connsiteX2" fmla="*/ 567302 w 1456273"/>
              <a:gd name="connsiteY2" fmla="*/ 562575 h 942080"/>
              <a:gd name="connsiteX3" fmla="*/ 1456273 w 1456273"/>
              <a:gd name="connsiteY3" fmla="*/ 919161 h 942080"/>
              <a:gd name="connsiteX4" fmla="*/ 766193 w 1456273"/>
              <a:gd name="connsiteY4" fmla="*/ 477465 h 942080"/>
              <a:gd name="connsiteX5" fmla="*/ 170205 w 1456273"/>
              <a:gd name="connsiteY5" fmla="*/ 14178 h 942080"/>
              <a:gd name="connsiteX6" fmla="*/ 2541 w 1456273"/>
              <a:gd name="connsiteY6" fmla="*/ 1308 h 942080"/>
              <a:gd name="connsiteX7" fmla="*/ 2541 w 1456273"/>
              <a:gd name="connsiteY7" fmla="*/ 1308 h 942080"/>
              <a:gd name="connsiteX8" fmla="*/ 0 w 1456273"/>
              <a:gd name="connsiteY8" fmla="*/ 1113 h 942080"/>
              <a:gd name="connsiteX9" fmla="*/ 2541 w 1456273"/>
              <a:gd name="connsiteY9" fmla="*/ 1308 h 942080"/>
              <a:gd name="connsiteX0" fmla="*/ 2541 w 1456273"/>
              <a:gd name="connsiteY0" fmla="*/ 9525 h 950297"/>
              <a:gd name="connsiteX1" fmla="*/ 55703 w 1456273"/>
              <a:gd name="connsiteY1" fmla="*/ 23162 h 950297"/>
              <a:gd name="connsiteX2" fmla="*/ 567302 w 1456273"/>
              <a:gd name="connsiteY2" fmla="*/ 570792 h 950297"/>
              <a:gd name="connsiteX3" fmla="*/ 1456273 w 1456273"/>
              <a:gd name="connsiteY3" fmla="*/ 927378 h 950297"/>
              <a:gd name="connsiteX4" fmla="*/ 766193 w 1456273"/>
              <a:gd name="connsiteY4" fmla="*/ 485682 h 950297"/>
              <a:gd name="connsiteX5" fmla="*/ 170205 w 1456273"/>
              <a:gd name="connsiteY5" fmla="*/ 22395 h 950297"/>
              <a:gd name="connsiteX6" fmla="*/ 2541 w 1456273"/>
              <a:gd name="connsiteY6" fmla="*/ 9525 h 950297"/>
              <a:gd name="connsiteX7" fmla="*/ 160 w 1456273"/>
              <a:gd name="connsiteY7" fmla="*/ 0 h 950297"/>
              <a:gd name="connsiteX8" fmla="*/ 0 w 1456273"/>
              <a:gd name="connsiteY8" fmla="*/ 9330 h 950297"/>
              <a:gd name="connsiteX9" fmla="*/ 160 w 1456273"/>
              <a:gd name="connsiteY9" fmla="*/ 0 h 950297"/>
              <a:gd name="connsiteX0" fmla="*/ 0 w 1453732"/>
              <a:gd name="connsiteY0" fmla="*/ 1308 h 942080"/>
              <a:gd name="connsiteX1" fmla="*/ 53162 w 1453732"/>
              <a:gd name="connsiteY1" fmla="*/ 14945 h 942080"/>
              <a:gd name="connsiteX2" fmla="*/ 564761 w 1453732"/>
              <a:gd name="connsiteY2" fmla="*/ 562575 h 942080"/>
              <a:gd name="connsiteX3" fmla="*/ 1453732 w 1453732"/>
              <a:gd name="connsiteY3" fmla="*/ 919161 h 942080"/>
              <a:gd name="connsiteX4" fmla="*/ 763652 w 1453732"/>
              <a:gd name="connsiteY4" fmla="*/ 477465 h 942080"/>
              <a:gd name="connsiteX5" fmla="*/ 167664 w 1453732"/>
              <a:gd name="connsiteY5" fmla="*/ 14178 h 942080"/>
              <a:gd name="connsiteX6" fmla="*/ 0 w 1453732"/>
              <a:gd name="connsiteY6" fmla="*/ 1308 h 942080"/>
              <a:gd name="connsiteX0" fmla="*/ 0 w 1456113"/>
              <a:gd name="connsiteY0" fmla="*/ 21950 h 972247"/>
              <a:gd name="connsiteX1" fmla="*/ 55543 w 1456113"/>
              <a:gd name="connsiteY1" fmla="*/ 45112 h 972247"/>
              <a:gd name="connsiteX2" fmla="*/ 567142 w 1456113"/>
              <a:gd name="connsiteY2" fmla="*/ 592742 h 972247"/>
              <a:gd name="connsiteX3" fmla="*/ 1456113 w 1456113"/>
              <a:gd name="connsiteY3" fmla="*/ 949328 h 972247"/>
              <a:gd name="connsiteX4" fmla="*/ 766033 w 1456113"/>
              <a:gd name="connsiteY4" fmla="*/ 507632 h 972247"/>
              <a:gd name="connsiteX5" fmla="*/ 170045 w 1456113"/>
              <a:gd name="connsiteY5" fmla="*/ 44345 h 972247"/>
              <a:gd name="connsiteX6" fmla="*/ 0 w 1456113"/>
              <a:gd name="connsiteY6" fmla="*/ 21950 h 97224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6144"/>
              <a:gd name="connsiteX1" fmla="*/ 562380 w 1451351"/>
              <a:gd name="connsiteY1" fmla="*/ 577936 h 956144"/>
              <a:gd name="connsiteX2" fmla="*/ 1451351 w 1451351"/>
              <a:gd name="connsiteY2" fmla="*/ 934522 h 956144"/>
              <a:gd name="connsiteX3" fmla="*/ 761271 w 1451351"/>
              <a:gd name="connsiteY3" fmla="*/ 492826 h 956144"/>
              <a:gd name="connsiteX4" fmla="*/ 0 w 1451351"/>
              <a:gd name="connsiteY4" fmla="*/ 0 h 956144"/>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471 h 959879"/>
              <a:gd name="connsiteX1" fmla="*/ 690967 w 1579938"/>
              <a:gd name="connsiteY1" fmla="*/ 580788 h 959879"/>
              <a:gd name="connsiteX2" fmla="*/ 1579938 w 1579938"/>
              <a:gd name="connsiteY2" fmla="*/ 937374 h 959879"/>
              <a:gd name="connsiteX3" fmla="*/ 889858 w 1579938"/>
              <a:gd name="connsiteY3" fmla="*/ 495678 h 959879"/>
              <a:gd name="connsiteX4" fmla="*/ 0 w 1579938"/>
              <a:gd name="connsiteY4" fmla="*/ 471 h 959879"/>
              <a:gd name="connsiteX0" fmla="*/ 0 w 1579938"/>
              <a:gd name="connsiteY0" fmla="*/ 815 h 960223"/>
              <a:gd name="connsiteX1" fmla="*/ 690967 w 1579938"/>
              <a:gd name="connsiteY1" fmla="*/ 581132 h 960223"/>
              <a:gd name="connsiteX2" fmla="*/ 1579938 w 1579938"/>
              <a:gd name="connsiteY2" fmla="*/ 937718 h 960223"/>
              <a:gd name="connsiteX3" fmla="*/ 889858 w 1579938"/>
              <a:gd name="connsiteY3" fmla="*/ 496022 h 960223"/>
              <a:gd name="connsiteX4" fmla="*/ 0 w 1579938"/>
              <a:gd name="connsiteY4" fmla="*/ 815 h 96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938" h="960223">
                <a:moveTo>
                  <a:pt x="0" y="815"/>
                </a:moveTo>
                <a:cubicBezTo>
                  <a:pt x="373197" y="17248"/>
                  <a:pt x="513369" y="346400"/>
                  <a:pt x="690967" y="581132"/>
                </a:cubicBezTo>
                <a:cubicBezTo>
                  <a:pt x="868565" y="815864"/>
                  <a:pt x="1062635" y="1031647"/>
                  <a:pt x="1579938" y="937718"/>
                </a:cubicBezTo>
                <a:cubicBezTo>
                  <a:pt x="1346016" y="967160"/>
                  <a:pt x="1085166" y="731770"/>
                  <a:pt x="889858" y="496022"/>
                </a:cubicBezTo>
                <a:cubicBezTo>
                  <a:pt x="728929" y="301772"/>
                  <a:pt x="591100" y="-18266"/>
                  <a:pt x="0" y="815"/>
                </a:cubicBezTo>
                <a:close/>
              </a:path>
            </a:pathLst>
          </a:cu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75" name="Rectangle: Rounded Corners 274">
            <a:extLst>
              <a:ext uri="{FF2B5EF4-FFF2-40B4-BE49-F238E27FC236}">
                <a16:creationId xmlns:a16="http://schemas.microsoft.com/office/drawing/2014/main" id="{B94679A5-3C10-577D-F60B-964A66C28047}"/>
              </a:ext>
            </a:extLst>
          </p:cNvPr>
          <p:cNvSpPr/>
          <p:nvPr/>
        </p:nvSpPr>
        <p:spPr>
          <a:xfrm flipV="1">
            <a:off x="6827530" y="4898324"/>
            <a:ext cx="87611" cy="243744"/>
          </a:xfrm>
          <a:prstGeom prst="roundRect">
            <a:avLst>
              <a:gd name="adj" fmla="val 20834"/>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76" name="Rectangle: Rounded Corners 275">
            <a:extLst>
              <a:ext uri="{FF2B5EF4-FFF2-40B4-BE49-F238E27FC236}">
                <a16:creationId xmlns:a16="http://schemas.microsoft.com/office/drawing/2014/main" id="{40554F21-FA12-B864-F525-AB55DE741809}"/>
              </a:ext>
            </a:extLst>
          </p:cNvPr>
          <p:cNvSpPr/>
          <p:nvPr/>
        </p:nvSpPr>
        <p:spPr>
          <a:xfrm rot="10800000">
            <a:off x="6472254" y="5030579"/>
            <a:ext cx="87611" cy="420493"/>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77" name="Rectangle: Rounded Corners 276">
            <a:extLst>
              <a:ext uri="{FF2B5EF4-FFF2-40B4-BE49-F238E27FC236}">
                <a16:creationId xmlns:a16="http://schemas.microsoft.com/office/drawing/2014/main" id="{D6A09ACC-940D-DCCB-1972-0EBAE7CB04D6}"/>
              </a:ext>
            </a:extLst>
          </p:cNvPr>
          <p:cNvSpPr/>
          <p:nvPr/>
        </p:nvSpPr>
        <p:spPr>
          <a:xfrm rot="10800000">
            <a:off x="6649892" y="4924647"/>
            <a:ext cx="87611" cy="382158"/>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278" name="Rectangle: Rounded Corners 277">
            <a:extLst>
              <a:ext uri="{FF2B5EF4-FFF2-40B4-BE49-F238E27FC236}">
                <a16:creationId xmlns:a16="http://schemas.microsoft.com/office/drawing/2014/main" id="{4215624C-6E62-B2F3-53D9-C62ED0477627}"/>
              </a:ext>
            </a:extLst>
          </p:cNvPr>
          <p:cNvSpPr/>
          <p:nvPr/>
        </p:nvSpPr>
        <p:spPr>
          <a:xfrm flipV="1">
            <a:off x="7005165" y="4914039"/>
            <a:ext cx="87611" cy="146166"/>
          </a:xfrm>
          <a:prstGeom prst="roundRect">
            <a:avLst>
              <a:gd name="adj" fmla="val 20834"/>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79" name="Freeform: Shape 27">
            <a:extLst>
              <a:ext uri="{FF2B5EF4-FFF2-40B4-BE49-F238E27FC236}">
                <a16:creationId xmlns:a16="http://schemas.microsoft.com/office/drawing/2014/main" id="{6FA0A08C-8EB0-31BD-F14C-016B35901EEA}"/>
              </a:ext>
            </a:extLst>
          </p:cNvPr>
          <p:cNvSpPr/>
          <p:nvPr/>
        </p:nvSpPr>
        <p:spPr>
          <a:xfrm flipH="1">
            <a:off x="3492973" y="4891076"/>
            <a:ext cx="1211020" cy="736009"/>
          </a:xfrm>
          <a:custGeom>
            <a:avLst/>
            <a:gdLst>
              <a:gd name="connsiteX0" fmla="*/ 2541 w 1441985"/>
              <a:gd name="connsiteY0" fmla="*/ 651 h 932978"/>
              <a:gd name="connsiteX1" fmla="*/ 55703 w 1441985"/>
              <a:gd name="connsiteY1" fmla="*/ 14288 h 932978"/>
              <a:gd name="connsiteX2" fmla="*/ 567302 w 1441985"/>
              <a:gd name="connsiteY2" fmla="*/ 561918 h 932978"/>
              <a:gd name="connsiteX3" fmla="*/ 1441985 w 1441985"/>
              <a:gd name="connsiteY3" fmla="*/ 901836 h 932978"/>
              <a:gd name="connsiteX4" fmla="*/ 766193 w 1441985"/>
              <a:gd name="connsiteY4" fmla="*/ 476808 h 932978"/>
              <a:gd name="connsiteX5" fmla="*/ 170205 w 1441985"/>
              <a:gd name="connsiteY5" fmla="*/ 13521 h 932978"/>
              <a:gd name="connsiteX6" fmla="*/ 0 w 1441985"/>
              <a:gd name="connsiteY6" fmla="*/ 0 h 932978"/>
              <a:gd name="connsiteX7" fmla="*/ 0 w 1441985"/>
              <a:gd name="connsiteY7" fmla="*/ 456 h 932978"/>
              <a:gd name="connsiteX8" fmla="*/ 2541 w 1441985"/>
              <a:gd name="connsiteY8" fmla="*/ 651 h 932978"/>
              <a:gd name="connsiteX0" fmla="*/ 2541 w 1441985"/>
              <a:gd name="connsiteY0" fmla="*/ 207348 h 1139675"/>
              <a:gd name="connsiteX1" fmla="*/ 55703 w 1441985"/>
              <a:gd name="connsiteY1" fmla="*/ 220985 h 1139675"/>
              <a:gd name="connsiteX2" fmla="*/ 567302 w 1441985"/>
              <a:gd name="connsiteY2" fmla="*/ 768615 h 1139675"/>
              <a:gd name="connsiteX3" fmla="*/ 1441985 w 1441985"/>
              <a:gd name="connsiteY3" fmla="*/ 1108533 h 1139675"/>
              <a:gd name="connsiteX4" fmla="*/ 766193 w 1441985"/>
              <a:gd name="connsiteY4" fmla="*/ 683505 h 1139675"/>
              <a:gd name="connsiteX5" fmla="*/ 170205 w 1441985"/>
              <a:gd name="connsiteY5" fmla="*/ 220218 h 1139675"/>
              <a:gd name="connsiteX6" fmla="*/ 2541 w 1441985"/>
              <a:gd name="connsiteY6" fmla="*/ 207348 h 1139675"/>
              <a:gd name="connsiteX7" fmla="*/ 0 w 1441985"/>
              <a:gd name="connsiteY7" fmla="*/ 206697 h 1139675"/>
              <a:gd name="connsiteX8" fmla="*/ 0 w 1441985"/>
              <a:gd name="connsiteY8" fmla="*/ 207153 h 1139675"/>
              <a:gd name="connsiteX9" fmla="*/ 2541 w 1441985"/>
              <a:gd name="connsiteY9" fmla="*/ 207348 h 1139675"/>
              <a:gd name="connsiteX10" fmla="*/ 0 w 1441985"/>
              <a:gd name="connsiteY10" fmla="*/ 206697 h 1139675"/>
              <a:gd name="connsiteX0" fmla="*/ 2541 w 1441985"/>
              <a:gd name="connsiteY0" fmla="*/ 31616 h 963943"/>
              <a:gd name="connsiteX1" fmla="*/ 55703 w 1441985"/>
              <a:gd name="connsiteY1" fmla="*/ 45253 h 963943"/>
              <a:gd name="connsiteX2" fmla="*/ 567302 w 1441985"/>
              <a:gd name="connsiteY2" fmla="*/ 592883 h 963943"/>
              <a:gd name="connsiteX3" fmla="*/ 1441985 w 1441985"/>
              <a:gd name="connsiteY3" fmla="*/ 932801 h 963943"/>
              <a:gd name="connsiteX4" fmla="*/ 766193 w 1441985"/>
              <a:gd name="connsiteY4" fmla="*/ 507773 h 963943"/>
              <a:gd name="connsiteX5" fmla="*/ 170205 w 1441985"/>
              <a:gd name="connsiteY5" fmla="*/ 44486 h 963943"/>
              <a:gd name="connsiteX6" fmla="*/ 20758 w 1441985"/>
              <a:gd name="connsiteY6" fmla="*/ 17002 h 963943"/>
              <a:gd name="connsiteX7" fmla="*/ 2541 w 1441985"/>
              <a:gd name="connsiteY7" fmla="*/ 31616 h 963943"/>
              <a:gd name="connsiteX8" fmla="*/ 0 w 1441985"/>
              <a:gd name="connsiteY8" fmla="*/ 30965 h 963943"/>
              <a:gd name="connsiteX9" fmla="*/ 0 w 1441985"/>
              <a:gd name="connsiteY9" fmla="*/ 31421 h 963943"/>
              <a:gd name="connsiteX10" fmla="*/ 2541 w 1441985"/>
              <a:gd name="connsiteY10" fmla="*/ 31616 h 963943"/>
              <a:gd name="connsiteX11" fmla="*/ 0 w 1441985"/>
              <a:gd name="connsiteY11" fmla="*/ 30965 h 963943"/>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0 w 1441985"/>
              <a:gd name="connsiteY7" fmla="*/ 25460 h 958438"/>
              <a:gd name="connsiteX8" fmla="*/ 0 w 1441985"/>
              <a:gd name="connsiteY8" fmla="*/ 25916 h 958438"/>
              <a:gd name="connsiteX9" fmla="*/ 2541 w 1441985"/>
              <a:gd name="connsiteY9" fmla="*/ 26111 h 958438"/>
              <a:gd name="connsiteX10" fmla="*/ 0 w 1441985"/>
              <a:gd name="connsiteY10" fmla="*/ 25460 h 958438"/>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2541 w 1441985"/>
              <a:gd name="connsiteY7" fmla="*/ 26111 h 958438"/>
              <a:gd name="connsiteX8" fmla="*/ 0 w 1441985"/>
              <a:gd name="connsiteY8" fmla="*/ 25916 h 958438"/>
              <a:gd name="connsiteX9" fmla="*/ 2541 w 1441985"/>
              <a:gd name="connsiteY9" fmla="*/ 26111 h 958438"/>
              <a:gd name="connsiteX0" fmla="*/ 2541 w 1441985"/>
              <a:gd name="connsiteY0" fmla="*/ 89361 h 1021688"/>
              <a:gd name="connsiteX1" fmla="*/ 55703 w 1441985"/>
              <a:gd name="connsiteY1" fmla="*/ 102998 h 1021688"/>
              <a:gd name="connsiteX2" fmla="*/ 567302 w 1441985"/>
              <a:gd name="connsiteY2" fmla="*/ 650628 h 1021688"/>
              <a:gd name="connsiteX3" fmla="*/ 1441985 w 1441985"/>
              <a:gd name="connsiteY3" fmla="*/ 990546 h 1021688"/>
              <a:gd name="connsiteX4" fmla="*/ 766193 w 1441985"/>
              <a:gd name="connsiteY4" fmla="*/ 565518 h 1021688"/>
              <a:gd name="connsiteX5" fmla="*/ 170205 w 1441985"/>
              <a:gd name="connsiteY5" fmla="*/ 102231 h 1021688"/>
              <a:gd name="connsiteX6" fmla="*/ 2541 w 1441985"/>
              <a:gd name="connsiteY6" fmla="*/ 89361 h 1021688"/>
              <a:gd name="connsiteX7" fmla="*/ 2541 w 1441985"/>
              <a:gd name="connsiteY7" fmla="*/ 89361 h 1021688"/>
              <a:gd name="connsiteX8" fmla="*/ 0 w 1441985"/>
              <a:gd name="connsiteY8" fmla="*/ 89166 h 1021688"/>
              <a:gd name="connsiteX9" fmla="*/ 2541 w 1441985"/>
              <a:gd name="connsiteY9" fmla="*/ 89361 h 1021688"/>
              <a:gd name="connsiteX0" fmla="*/ 2541 w 1441985"/>
              <a:gd name="connsiteY0" fmla="*/ 71548 h 1003875"/>
              <a:gd name="connsiteX1" fmla="*/ 55703 w 1441985"/>
              <a:gd name="connsiteY1" fmla="*/ 85185 h 1003875"/>
              <a:gd name="connsiteX2" fmla="*/ 567302 w 1441985"/>
              <a:gd name="connsiteY2" fmla="*/ 632815 h 1003875"/>
              <a:gd name="connsiteX3" fmla="*/ 1441985 w 1441985"/>
              <a:gd name="connsiteY3" fmla="*/ 972733 h 1003875"/>
              <a:gd name="connsiteX4" fmla="*/ 766193 w 1441985"/>
              <a:gd name="connsiteY4" fmla="*/ 547705 h 1003875"/>
              <a:gd name="connsiteX5" fmla="*/ 170205 w 1441985"/>
              <a:gd name="connsiteY5" fmla="*/ 84418 h 1003875"/>
              <a:gd name="connsiteX6" fmla="*/ 2541 w 1441985"/>
              <a:gd name="connsiteY6" fmla="*/ 71548 h 1003875"/>
              <a:gd name="connsiteX7" fmla="*/ 2541 w 1441985"/>
              <a:gd name="connsiteY7" fmla="*/ 71548 h 1003875"/>
              <a:gd name="connsiteX8" fmla="*/ 0 w 1441985"/>
              <a:gd name="connsiteY8" fmla="*/ 71353 h 1003875"/>
              <a:gd name="connsiteX9" fmla="*/ 2541 w 1441985"/>
              <a:gd name="connsiteY9" fmla="*/ 71548 h 1003875"/>
              <a:gd name="connsiteX0" fmla="*/ 2541 w 1441985"/>
              <a:gd name="connsiteY0" fmla="*/ 1308 h 933635"/>
              <a:gd name="connsiteX1" fmla="*/ 55703 w 1441985"/>
              <a:gd name="connsiteY1" fmla="*/ 14945 h 933635"/>
              <a:gd name="connsiteX2" fmla="*/ 567302 w 1441985"/>
              <a:gd name="connsiteY2" fmla="*/ 562575 h 933635"/>
              <a:gd name="connsiteX3" fmla="*/ 1441985 w 1441985"/>
              <a:gd name="connsiteY3" fmla="*/ 902493 h 933635"/>
              <a:gd name="connsiteX4" fmla="*/ 766193 w 1441985"/>
              <a:gd name="connsiteY4" fmla="*/ 477465 h 933635"/>
              <a:gd name="connsiteX5" fmla="*/ 170205 w 1441985"/>
              <a:gd name="connsiteY5" fmla="*/ 14178 h 933635"/>
              <a:gd name="connsiteX6" fmla="*/ 2541 w 1441985"/>
              <a:gd name="connsiteY6" fmla="*/ 1308 h 933635"/>
              <a:gd name="connsiteX7" fmla="*/ 2541 w 1441985"/>
              <a:gd name="connsiteY7" fmla="*/ 1308 h 933635"/>
              <a:gd name="connsiteX8" fmla="*/ 0 w 1441985"/>
              <a:gd name="connsiteY8" fmla="*/ 1113 h 933635"/>
              <a:gd name="connsiteX9" fmla="*/ 2541 w 1441985"/>
              <a:gd name="connsiteY9" fmla="*/ 1308 h 933635"/>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5773"/>
              <a:gd name="connsiteX1" fmla="*/ 55703 w 1456273"/>
              <a:gd name="connsiteY1" fmla="*/ 14945 h 945773"/>
              <a:gd name="connsiteX2" fmla="*/ 567302 w 1456273"/>
              <a:gd name="connsiteY2" fmla="*/ 562575 h 945773"/>
              <a:gd name="connsiteX3" fmla="*/ 1456273 w 1456273"/>
              <a:gd name="connsiteY3" fmla="*/ 919161 h 945773"/>
              <a:gd name="connsiteX4" fmla="*/ 766193 w 1456273"/>
              <a:gd name="connsiteY4" fmla="*/ 477465 h 945773"/>
              <a:gd name="connsiteX5" fmla="*/ 170205 w 1456273"/>
              <a:gd name="connsiteY5" fmla="*/ 14178 h 945773"/>
              <a:gd name="connsiteX6" fmla="*/ 2541 w 1456273"/>
              <a:gd name="connsiteY6" fmla="*/ 1308 h 945773"/>
              <a:gd name="connsiteX7" fmla="*/ 2541 w 1456273"/>
              <a:gd name="connsiteY7" fmla="*/ 1308 h 945773"/>
              <a:gd name="connsiteX8" fmla="*/ 0 w 1456273"/>
              <a:gd name="connsiteY8" fmla="*/ 1113 h 945773"/>
              <a:gd name="connsiteX9" fmla="*/ 2541 w 1456273"/>
              <a:gd name="connsiteY9" fmla="*/ 1308 h 945773"/>
              <a:gd name="connsiteX0" fmla="*/ 2541 w 1456273"/>
              <a:gd name="connsiteY0" fmla="*/ 1308 h 945228"/>
              <a:gd name="connsiteX1" fmla="*/ 55703 w 1456273"/>
              <a:gd name="connsiteY1" fmla="*/ 14945 h 945228"/>
              <a:gd name="connsiteX2" fmla="*/ 567302 w 1456273"/>
              <a:gd name="connsiteY2" fmla="*/ 562575 h 945228"/>
              <a:gd name="connsiteX3" fmla="*/ 1456273 w 1456273"/>
              <a:gd name="connsiteY3" fmla="*/ 919161 h 945228"/>
              <a:gd name="connsiteX4" fmla="*/ 766193 w 1456273"/>
              <a:gd name="connsiteY4" fmla="*/ 477465 h 945228"/>
              <a:gd name="connsiteX5" fmla="*/ 170205 w 1456273"/>
              <a:gd name="connsiteY5" fmla="*/ 14178 h 945228"/>
              <a:gd name="connsiteX6" fmla="*/ 2541 w 1456273"/>
              <a:gd name="connsiteY6" fmla="*/ 1308 h 945228"/>
              <a:gd name="connsiteX7" fmla="*/ 2541 w 1456273"/>
              <a:gd name="connsiteY7" fmla="*/ 1308 h 945228"/>
              <a:gd name="connsiteX8" fmla="*/ 0 w 1456273"/>
              <a:gd name="connsiteY8" fmla="*/ 1113 h 945228"/>
              <a:gd name="connsiteX9" fmla="*/ 2541 w 1456273"/>
              <a:gd name="connsiteY9" fmla="*/ 1308 h 945228"/>
              <a:gd name="connsiteX0" fmla="*/ 2541 w 1456273"/>
              <a:gd name="connsiteY0" fmla="*/ 1308 h 946288"/>
              <a:gd name="connsiteX1" fmla="*/ 55703 w 1456273"/>
              <a:gd name="connsiteY1" fmla="*/ 14945 h 946288"/>
              <a:gd name="connsiteX2" fmla="*/ 567302 w 1456273"/>
              <a:gd name="connsiteY2" fmla="*/ 562575 h 946288"/>
              <a:gd name="connsiteX3" fmla="*/ 1456273 w 1456273"/>
              <a:gd name="connsiteY3" fmla="*/ 919161 h 946288"/>
              <a:gd name="connsiteX4" fmla="*/ 766193 w 1456273"/>
              <a:gd name="connsiteY4" fmla="*/ 477465 h 946288"/>
              <a:gd name="connsiteX5" fmla="*/ 170205 w 1456273"/>
              <a:gd name="connsiteY5" fmla="*/ 14178 h 946288"/>
              <a:gd name="connsiteX6" fmla="*/ 2541 w 1456273"/>
              <a:gd name="connsiteY6" fmla="*/ 1308 h 946288"/>
              <a:gd name="connsiteX7" fmla="*/ 2541 w 1456273"/>
              <a:gd name="connsiteY7" fmla="*/ 1308 h 946288"/>
              <a:gd name="connsiteX8" fmla="*/ 0 w 1456273"/>
              <a:gd name="connsiteY8" fmla="*/ 1113 h 946288"/>
              <a:gd name="connsiteX9" fmla="*/ 2541 w 1456273"/>
              <a:gd name="connsiteY9" fmla="*/ 1308 h 946288"/>
              <a:gd name="connsiteX0" fmla="*/ 2541 w 1456273"/>
              <a:gd name="connsiteY0" fmla="*/ 1308 h 942080"/>
              <a:gd name="connsiteX1" fmla="*/ 55703 w 1456273"/>
              <a:gd name="connsiteY1" fmla="*/ 14945 h 942080"/>
              <a:gd name="connsiteX2" fmla="*/ 567302 w 1456273"/>
              <a:gd name="connsiteY2" fmla="*/ 562575 h 942080"/>
              <a:gd name="connsiteX3" fmla="*/ 1456273 w 1456273"/>
              <a:gd name="connsiteY3" fmla="*/ 919161 h 942080"/>
              <a:gd name="connsiteX4" fmla="*/ 766193 w 1456273"/>
              <a:gd name="connsiteY4" fmla="*/ 477465 h 942080"/>
              <a:gd name="connsiteX5" fmla="*/ 170205 w 1456273"/>
              <a:gd name="connsiteY5" fmla="*/ 14178 h 942080"/>
              <a:gd name="connsiteX6" fmla="*/ 2541 w 1456273"/>
              <a:gd name="connsiteY6" fmla="*/ 1308 h 942080"/>
              <a:gd name="connsiteX7" fmla="*/ 2541 w 1456273"/>
              <a:gd name="connsiteY7" fmla="*/ 1308 h 942080"/>
              <a:gd name="connsiteX8" fmla="*/ 0 w 1456273"/>
              <a:gd name="connsiteY8" fmla="*/ 1113 h 942080"/>
              <a:gd name="connsiteX9" fmla="*/ 2541 w 1456273"/>
              <a:gd name="connsiteY9" fmla="*/ 1308 h 942080"/>
              <a:gd name="connsiteX0" fmla="*/ 2541 w 1456273"/>
              <a:gd name="connsiteY0" fmla="*/ 9525 h 950297"/>
              <a:gd name="connsiteX1" fmla="*/ 55703 w 1456273"/>
              <a:gd name="connsiteY1" fmla="*/ 23162 h 950297"/>
              <a:gd name="connsiteX2" fmla="*/ 567302 w 1456273"/>
              <a:gd name="connsiteY2" fmla="*/ 570792 h 950297"/>
              <a:gd name="connsiteX3" fmla="*/ 1456273 w 1456273"/>
              <a:gd name="connsiteY3" fmla="*/ 927378 h 950297"/>
              <a:gd name="connsiteX4" fmla="*/ 766193 w 1456273"/>
              <a:gd name="connsiteY4" fmla="*/ 485682 h 950297"/>
              <a:gd name="connsiteX5" fmla="*/ 170205 w 1456273"/>
              <a:gd name="connsiteY5" fmla="*/ 22395 h 950297"/>
              <a:gd name="connsiteX6" fmla="*/ 2541 w 1456273"/>
              <a:gd name="connsiteY6" fmla="*/ 9525 h 950297"/>
              <a:gd name="connsiteX7" fmla="*/ 160 w 1456273"/>
              <a:gd name="connsiteY7" fmla="*/ 0 h 950297"/>
              <a:gd name="connsiteX8" fmla="*/ 0 w 1456273"/>
              <a:gd name="connsiteY8" fmla="*/ 9330 h 950297"/>
              <a:gd name="connsiteX9" fmla="*/ 160 w 1456273"/>
              <a:gd name="connsiteY9" fmla="*/ 0 h 950297"/>
              <a:gd name="connsiteX0" fmla="*/ 0 w 1453732"/>
              <a:gd name="connsiteY0" fmla="*/ 1308 h 942080"/>
              <a:gd name="connsiteX1" fmla="*/ 53162 w 1453732"/>
              <a:gd name="connsiteY1" fmla="*/ 14945 h 942080"/>
              <a:gd name="connsiteX2" fmla="*/ 564761 w 1453732"/>
              <a:gd name="connsiteY2" fmla="*/ 562575 h 942080"/>
              <a:gd name="connsiteX3" fmla="*/ 1453732 w 1453732"/>
              <a:gd name="connsiteY3" fmla="*/ 919161 h 942080"/>
              <a:gd name="connsiteX4" fmla="*/ 763652 w 1453732"/>
              <a:gd name="connsiteY4" fmla="*/ 477465 h 942080"/>
              <a:gd name="connsiteX5" fmla="*/ 167664 w 1453732"/>
              <a:gd name="connsiteY5" fmla="*/ 14178 h 942080"/>
              <a:gd name="connsiteX6" fmla="*/ 0 w 1453732"/>
              <a:gd name="connsiteY6" fmla="*/ 1308 h 942080"/>
              <a:gd name="connsiteX0" fmla="*/ 0 w 1456113"/>
              <a:gd name="connsiteY0" fmla="*/ 21950 h 972247"/>
              <a:gd name="connsiteX1" fmla="*/ 55543 w 1456113"/>
              <a:gd name="connsiteY1" fmla="*/ 45112 h 972247"/>
              <a:gd name="connsiteX2" fmla="*/ 567142 w 1456113"/>
              <a:gd name="connsiteY2" fmla="*/ 592742 h 972247"/>
              <a:gd name="connsiteX3" fmla="*/ 1456113 w 1456113"/>
              <a:gd name="connsiteY3" fmla="*/ 949328 h 972247"/>
              <a:gd name="connsiteX4" fmla="*/ 766033 w 1456113"/>
              <a:gd name="connsiteY4" fmla="*/ 507632 h 972247"/>
              <a:gd name="connsiteX5" fmla="*/ 170045 w 1456113"/>
              <a:gd name="connsiteY5" fmla="*/ 44345 h 972247"/>
              <a:gd name="connsiteX6" fmla="*/ 0 w 1456113"/>
              <a:gd name="connsiteY6" fmla="*/ 21950 h 97224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6144"/>
              <a:gd name="connsiteX1" fmla="*/ 562380 w 1451351"/>
              <a:gd name="connsiteY1" fmla="*/ 577936 h 956144"/>
              <a:gd name="connsiteX2" fmla="*/ 1451351 w 1451351"/>
              <a:gd name="connsiteY2" fmla="*/ 934522 h 956144"/>
              <a:gd name="connsiteX3" fmla="*/ 761271 w 1451351"/>
              <a:gd name="connsiteY3" fmla="*/ 492826 h 956144"/>
              <a:gd name="connsiteX4" fmla="*/ 0 w 1451351"/>
              <a:gd name="connsiteY4" fmla="*/ 0 h 956144"/>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471 h 959879"/>
              <a:gd name="connsiteX1" fmla="*/ 690967 w 1579938"/>
              <a:gd name="connsiteY1" fmla="*/ 580788 h 959879"/>
              <a:gd name="connsiteX2" fmla="*/ 1579938 w 1579938"/>
              <a:gd name="connsiteY2" fmla="*/ 937374 h 959879"/>
              <a:gd name="connsiteX3" fmla="*/ 889858 w 1579938"/>
              <a:gd name="connsiteY3" fmla="*/ 495678 h 959879"/>
              <a:gd name="connsiteX4" fmla="*/ 0 w 1579938"/>
              <a:gd name="connsiteY4" fmla="*/ 471 h 959879"/>
              <a:gd name="connsiteX0" fmla="*/ 0 w 1579938"/>
              <a:gd name="connsiteY0" fmla="*/ 815 h 960223"/>
              <a:gd name="connsiteX1" fmla="*/ 690967 w 1579938"/>
              <a:gd name="connsiteY1" fmla="*/ 581132 h 960223"/>
              <a:gd name="connsiteX2" fmla="*/ 1579938 w 1579938"/>
              <a:gd name="connsiteY2" fmla="*/ 937718 h 960223"/>
              <a:gd name="connsiteX3" fmla="*/ 889858 w 1579938"/>
              <a:gd name="connsiteY3" fmla="*/ 496022 h 960223"/>
              <a:gd name="connsiteX4" fmla="*/ 0 w 1579938"/>
              <a:gd name="connsiteY4" fmla="*/ 815 h 96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938" h="960223">
                <a:moveTo>
                  <a:pt x="0" y="815"/>
                </a:moveTo>
                <a:cubicBezTo>
                  <a:pt x="373197" y="17248"/>
                  <a:pt x="513369" y="346400"/>
                  <a:pt x="690967" y="581132"/>
                </a:cubicBezTo>
                <a:cubicBezTo>
                  <a:pt x="868565" y="815864"/>
                  <a:pt x="1062635" y="1031647"/>
                  <a:pt x="1579938" y="937718"/>
                </a:cubicBezTo>
                <a:cubicBezTo>
                  <a:pt x="1346016" y="967160"/>
                  <a:pt x="1085166" y="731770"/>
                  <a:pt x="889858" y="496022"/>
                </a:cubicBezTo>
                <a:cubicBezTo>
                  <a:pt x="728929" y="301772"/>
                  <a:pt x="591100" y="-18266"/>
                  <a:pt x="0" y="815"/>
                </a:cubicBezTo>
                <a:close/>
              </a:path>
            </a:pathLst>
          </a:custGeom>
          <a:gradFill>
            <a:gsLst>
              <a:gs pos="0">
                <a:srgbClr val="4CA1A6"/>
              </a:gs>
              <a:gs pos="100000">
                <a:srgbClr val="2D5E77"/>
              </a:gs>
            </a:gsLst>
            <a:lin ang="162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80" name="Freeform: Shape 28">
            <a:extLst>
              <a:ext uri="{FF2B5EF4-FFF2-40B4-BE49-F238E27FC236}">
                <a16:creationId xmlns:a16="http://schemas.microsoft.com/office/drawing/2014/main" id="{3F86D4DC-5A74-87A7-85B8-8C43AF75EDBE}"/>
              </a:ext>
            </a:extLst>
          </p:cNvPr>
          <p:cNvSpPr/>
          <p:nvPr/>
        </p:nvSpPr>
        <p:spPr>
          <a:xfrm>
            <a:off x="6674430" y="4886852"/>
            <a:ext cx="1643388" cy="741102"/>
          </a:xfrm>
          <a:custGeom>
            <a:avLst/>
            <a:gdLst>
              <a:gd name="connsiteX0" fmla="*/ 0 w 7512050"/>
              <a:gd name="connsiteY0" fmla="*/ 0 h 2470150"/>
              <a:gd name="connsiteX1" fmla="*/ 3810000 w 7512050"/>
              <a:gd name="connsiteY1" fmla="*/ 1155700 h 2470150"/>
              <a:gd name="connsiteX2" fmla="*/ 7512050 w 7512050"/>
              <a:gd name="connsiteY2" fmla="*/ 2470150 h 2470150"/>
              <a:gd name="connsiteX3" fmla="*/ 3282950 w 7512050"/>
              <a:gd name="connsiteY3" fmla="*/ 1581150 h 2470150"/>
              <a:gd name="connsiteX4" fmla="*/ 0 w 7512050"/>
              <a:gd name="connsiteY4" fmla="*/ 0 h 2470150"/>
              <a:gd name="connsiteX0" fmla="*/ 0 w 7512050"/>
              <a:gd name="connsiteY0" fmla="*/ 116186 h 2586336"/>
              <a:gd name="connsiteX1" fmla="*/ 3810000 w 7512050"/>
              <a:gd name="connsiteY1" fmla="*/ 1271886 h 2586336"/>
              <a:gd name="connsiteX2" fmla="*/ 7512050 w 7512050"/>
              <a:gd name="connsiteY2" fmla="*/ 2586336 h 2586336"/>
              <a:gd name="connsiteX3" fmla="*/ 3282950 w 7512050"/>
              <a:gd name="connsiteY3" fmla="*/ 1697336 h 2586336"/>
              <a:gd name="connsiteX4" fmla="*/ 0 w 7512050"/>
              <a:gd name="connsiteY4" fmla="*/ 116186 h 2586336"/>
              <a:gd name="connsiteX0" fmla="*/ 0 w 7512050"/>
              <a:gd name="connsiteY0" fmla="*/ 169524 h 2639674"/>
              <a:gd name="connsiteX1" fmla="*/ 3810000 w 7512050"/>
              <a:gd name="connsiteY1" fmla="*/ 1325224 h 2639674"/>
              <a:gd name="connsiteX2" fmla="*/ 7512050 w 7512050"/>
              <a:gd name="connsiteY2" fmla="*/ 2639674 h 2639674"/>
              <a:gd name="connsiteX3" fmla="*/ 3282950 w 7512050"/>
              <a:gd name="connsiteY3" fmla="*/ 1750674 h 2639674"/>
              <a:gd name="connsiteX4" fmla="*/ 0 w 7512050"/>
              <a:gd name="connsiteY4" fmla="*/ 169524 h 2639674"/>
              <a:gd name="connsiteX0" fmla="*/ 0 w 7512050"/>
              <a:gd name="connsiteY0" fmla="*/ 118213 h 2588363"/>
              <a:gd name="connsiteX1" fmla="*/ 3810000 w 7512050"/>
              <a:gd name="connsiteY1" fmla="*/ 1273913 h 2588363"/>
              <a:gd name="connsiteX2" fmla="*/ 7512050 w 7512050"/>
              <a:gd name="connsiteY2" fmla="*/ 2588363 h 2588363"/>
              <a:gd name="connsiteX3" fmla="*/ 3282950 w 7512050"/>
              <a:gd name="connsiteY3" fmla="*/ 1699363 h 2588363"/>
              <a:gd name="connsiteX4" fmla="*/ 0 w 7512050"/>
              <a:gd name="connsiteY4" fmla="*/ 118213 h 2588363"/>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94035 h 3013847"/>
              <a:gd name="connsiteX1" fmla="*/ 4048125 w 7512050"/>
              <a:gd name="connsiteY1" fmla="*/ 1502147 h 3013847"/>
              <a:gd name="connsiteX2" fmla="*/ 7512050 w 7512050"/>
              <a:gd name="connsiteY2" fmla="*/ 2564185 h 3013847"/>
              <a:gd name="connsiteX3" fmla="*/ 3282950 w 7512050"/>
              <a:gd name="connsiteY3" fmla="*/ 1675185 h 3013847"/>
              <a:gd name="connsiteX4" fmla="*/ 0 w 7512050"/>
              <a:gd name="connsiteY4" fmla="*/ 94035 h 3013847"/>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78290"/>
              <a:gd name="connsiteX1" fmla="*/ 4048125 w 7512050"/>
              <a:gd name="connsiteY1" fmla="*/ 1522053 h 3078290"/>
              <a:gd name="connsiteX2" fmla="*/ 7512050 w 7512050"/>
              <a:gd name="connsiteY2" fmla="*/ 2584091 h 3078290"/>
              <a:gd name="connsiteX3" fmla="*/ 3435350 w 7512050"/>
              <a:gd name="connsiteY3" fmla="*/ 1842728 h 3078290"/>
              <a:gd name="connsiteX4" fmla="*/ 0 w 7512050"/>
              <a:gd name="connsiteY4" fmla="*/ 113941 h 3078290"/>
              <a:gd name="connsiteX0" fmla="*/ 0 w 7512050"/>
              <a:gd name="connsiteY0" fmla="*/ 113941 h 2970118"/>
              <a:gd name="connsiteX1" fmla="*/ 4048125 w 7512050"/>
              <a:gd name="connsiteY1" fmla="*/ 1522053 h 2970118"/>
              <a:gd name="connsiteX2" fmla="*/ 7512050 w 7512050"/>
              <a:gd name="connsiteY2" fmla="*/ 2584091 h 2970118"/>
              <a:gd name="connsiteX3" fmla="*/ 3435350 w 7512050"/>
              <a:gd name="connsiteY3" fmla="*/ 1842728 h 2970118"/>
              <a:gd name="connsiteX4" fmla="*/ 0 w 7512050"/>
              <a:gd name="connsiteY4" fmla="*/ 113941 h 2970118"/>
              <a:gd name="connsiteX0" fmla="*/ 0 w 7512050"/>
              <a:gd name="connsiteY0" fmla="*/ 113941 h 3013225"/>
              <a:gd name="connsiteX1" fmla="*/ 4048125 w 7512050"/>
              <a:gd name="connsiteY1" fmla="*/ 1522053 h 3013225"/>
              <a:gd name="connsiteX2" fmla="*/ 7512050 w 7512050"/>
              <a:gd name="connsiteY2" fmla="*/ 2584091 h 3013225"/>
              <a:gd name="connsiteX3" fmla="*/ 3435350 w 7512050"/>
              <a:gd name="connsiteY3" fmla="*/ 1842728 h 3013225"/>
              <a:gd name="connsiteX4" fmla="*/ 0 w 7512050"/>
              <a:gd name="connsiteY4" fmla="*/ 113941 h 3013225"/>
              <a:gd name="connsiteX0" fmla="*/ 0 w 7521575"/>
              <a:gd name="connsiteY0" fmla="*/ 64940 h 2773371"/>
              <a:gd name="connsiteX1" fmla="*/ 4048125 w 7521575"/>
              <a:gd name="connsiteY1" fmla="*/ 1473052 h 2773371"/>
              <a:gd name="connsiteX2" fmla="*/ 7521575 w 7521575"/>
              <a:gd name="connsiteY2" fmla="*/ 2568428 h 2773371"/>
              <a:gd name="connsiteX3" fmla="*/ 3435350 w 7521575"/>
              <a:gd name="connsiteY3" fmla="*/ 1793727 h 2773371"/>
              <a:gd name="connsiteX4" fmla="*/ 0 w 7521575"/>
              <a:gd name="connsiteY4" fmla="*/ 64940 h 2773371"/>
              <a:gd name="connsiteX0" fmla="*/ 0 w 7521575"/>
              <a:gd name="connsiteY0" fmla="*/ 64940 h 2893503"/>
              <a:gd name="connsiteX1" fmla="*/ 4048125 w 7521575"/>
              <a:gd name="connsiteY1" fmla="*/ 1473052 h 2893503"/>
              <a:gd name="connsiteX2" fmla="*/ 7521575 w 7521575"/>
              <a:gd name="connsiteY2" fmla="*/ 2568428 h 2893503"/>
              <a:gd name="connsiteX3" fmla="*/ 3435350 w 7521575"/>
              <a:gd name="connsiteY3" fmla="*/ 1793727 h 2893503"/>
              <a:gd name="connsiteX4" fmla="*/ 0 w 7521575"/>
              <a:gd name="connsiteY4" fmla="*/ 64940 h 2893503"/>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58017"/>
              <a:gd name="connsiteX1" fmla="*/ 4048125 w 7521575"/>
              <a:gd name="connsiteY1" fmla="*/ 1516423 h 2958017"/>
              <a:gd name="connsiteX2" fmla="*/ 7521575 w 7521575"/>
              <a:gd name="connsiteY2" fmla="*/ 2611799 h 2958017"/>
              <a:gd name="connsiteX3" fmla="*/ 3435350 w 7521575"/>
              <a:gd name="connsiteY3" fmla="*/ 1837098 h 2958017"/>
              <a:gd name="connsiteX4" fmla="*/ 0 w 7521575"/>
              <a:gd name="connsiteY4" fmla="*/ 108311 h 2958017"/>
              <a:gd name="connsiteX0" fmla="*/ 0 w 7521575"/>
              <a:gd name="connsiteY0" fmla="*/ 108311 h 2981277"/>
              <a:gd name="connsiteX1" fmla="*/ 4048125 w 7521575"/>
              <a:gd name="connsiteY1" fmla="*/ 1516423 h 2981277"/>
              <a:gd name="connsiteX2" fmla="*/ 7521575 w 7521575"/>
              <a:gd name="connsiteY2" fmla="*/ 2611799 h 2981277"/>
              <a:gd name="connsiteX3" fmla="*/ 3435350 w 7521575"/>
              <a:gd name="connsiteY3" fmla="*/ 1837098 h 2981277"/>
              <a:gd name="connsiteX4" fmla="*/ 0 w 7521575"/>
              <a:gd name="connsiteY4" fmla="*/ 108311 h 2981277"/>
              <a:gd name="connsiteX0" fmla="*/ 0 w 7521575"/>
              <a:gd name="connsiteY0" fmla="*/ 109636 h 2982602"/>
              <a:gd name="connsiteX1" fmla="*/ 4048125 w 7521575"/>
              <a:gd name="connsiteY1" fmla="*/ 1517748 h 2982602"/>
              <a:gd name="connsiteX2" fmla="*/ 7521575 w 7521575"/>
              <a:gd name="connsiteY2" fmla="*/ 2613124 h 2982602"/>
              <a:gd name="connsiteX3" fmla="*/ 3435350 w 7521575"/>
              <a:gd name="connsiteY3" fmla="*/ 1838423 h 2982602"/>
              <a:gd name="connsiteX4" fmla="*/ 0 w 7521575"/>
              <a:gd name="connsiteY4" fmla="*/ 109636 h 2982602"/>
              <a:gd name="connsiteX0" fmla="*/ 0 w 7521575"/>
              <a:gd name="connsiteY0" fmla="*/ 109636 h 3002106"/>
              <a:gd name="connsiteX1" fmla="*/ 4048125 w 7521575"/>
              <a:gd name="connsiteY1" fmla="*/ 1517748 h 3002106"/>
              <a:gd name="connsiteX2" fmla="*/ 7521575 w 7521575"/>
              <a:gd name="connsiteY2" fmla="*/ 2613124 h 3002106"/>
              <a:gd name="connsiteX3" fmla="*/ 3435350 w 7521575"/>
              <a:gd name="connsiteY3" fmla="*/ 1838423 h 3002106"/>
              <a:gd name="connsiteX4" fmla="*/ 0 w 7521575"/>
              <a:gd name="connsiteY4" fmla="*/ 109636 h 3002106"/>
              <a:gd name="connsiteX0" fmla="*/ 0 w 7521575"/>
              <a:gd name="connsiteY0" fmla="*/ 109636 h 2984516"/>
              <a:gd name="connsiteX1" fmla="*/ 4048125 w 7521575"/>
              <a:gd name="connsiteY1" fmla="*/ 1517748 h 2984516"/>
              <a:gd name="connsiteX2" fmla="*/ 7521575 w 7521575"/>
              <a:gd name="connsiteY2" fmla="*/ 2613124 h 2984516"/>
              <a:gd name="connsiteX3" fmla="*/ 3392488 w 7521575"/>
              <a:gd name="connsiteY3" fmla="*/ 1776511 h 2984516"/>
              <a:gd name="connsiteX4" fmla="*/ 0 w 7521575"/>
              <a:gd name="connsiteY4" fmla="*/ 109636 h 2984516"/>
              <a:gd name="connsiteX0" fmla="*/ 0 w 7521575"/>
              <a:gd name="connsiteY0" fmla="*/ 109636 h 3000455"/>
              <a:gd name="connsiteX1" fmla="*/ 4048125 w 7521575"/>
              <a:gd name="connsiteY1" fmla="*/ 1517748 h 3000455"/>
              <a:gd name="connsiteX2" fmla="*/ 7521575 w 7521575"/>
              <a:gd name="connsiteY2" fmla="*/ 2613124 h 3000455"/>
              <a:gd name="connsiteX3" fmla="*/ 3392488 w 7521575"/>
              <a:gd name="connsiteY3" fmla="*/ 1776511 h 3000455"/>
              <a:gd name="connsiteX4" fmla="*/ 0 w 7521575"/>
              <a:gd name="connsiteY4" fmla="*/ 109636 h 3000455"/>
              <a:gd name="connsiteX0" fmla="*/ 0 w 7124700"/>
              <a:gd name="connsiteY0" fmla="*/ 66189 h 2983310"/>
              <a:gd name="connsiteX1" fmla="*/ 4048125 w 7124700"/>
              <a:gd name="connsiteY1" fmla="*/ 1474301 h 2983310"/>
              <a:gd name="connsiteX2" fmla="*/ 7124700 w 7124700"/>
              <a:gd name="connsiteY2" fmla="*/ 2766527 h 2983310"/>
              <a:gd name="connsiteX3" fmla="*/ 3392488 w 7124700"/>
              <a:gd name="connsiteY3" fmla="*/ 1733064 h 2983310"/>
              <a:gd name="connsiteX4" fmla="*/ 0 w 7124700"/>
              <a:gd name="connsiteY4" fmla="*/ 66189 h 2983310"/>
              <a:gd name="connsiteX0" fmla="*/ 0 w 7124700"/>
              <a:gd name="connsiteY0" fmla="*/ 104030 h 3029010"/>
              <a:gd name="connsiteX1" fmla="*/ 4048125 w 7124700"/>
              <a:gd name="connsiteY1" fmla="*/ 1512142 h 3029010"/>
              <a:gd name="connsiteX2" fmla="*/ 7124700 w 7124700"/>
              <a:gd name="connsiteY2" fmla="*/ 2804368 h 3029010"/>
              <a:gd name="connsiteX3" fmla="*/ 3392488 w 7124700"/>
              <a:gd name="connsiteY3" fmla="*/ 1770905 h 3029010"/>
              <a:gd name="connsiteX4" fmla="*/ 0 w 7124700"/>
              <a:gd name="connsiteY4" fmla="*/ 104030 h 3029010"/>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2915544"/>
              <a:gd name="connsiteX1" fmla="*/ 4048125 w 7124700"/>
              <a:gd name="connsiteY1" fmla="*/ 1512142 h 2915544"/>
              <a:gd name="connsiteX2" fmla="*/ 7124700 w 7124700"/>
              <a:gd name="connsiteY2" fmla="*/ 2804368 h 2915544"/>
              <a:gd name="connsiteX3" fmla="*/ 3392488 w 7124700"/>
              <a:gd name="connsiteY3" fmla="*/ 1770905 h 2915544"/>
              <a:gd name="connsiteX4" fmla="*/ 0 w 7124700"/>
              <a:gd name="connsiteY4" fmla="*/ 104030 h 2915544"/>
              <a:gd name="connsiteX0" fmla="*/ 0 w 7124700"/>
              <a:gd name="connsiteY0" fmla="*/ 101399 h 2912913"/>
              <a:gd name="connsiteX1" fmla="*/ 4048125 w 7124700"/>
              <a:gd name="connsiteY1" fmla="*/ 1509511 h 2912913"/>
              <a:gd name="connsiteX2" fmla="*/ 7124700 w 7124700"/>
              <a:gd name="connsiteY2" fmla="*/ 2801737 h 2912913"/>
              <a:gd name="connsiteX3" fmla="*/ 3392488 w 7124700"/>
              <a:gd name="connsiteY3" fmla="*/ 1768274 h 2912913"/>
              <a:gd name="connsiteX4" fmla="*/ 0 w 7124700"/>
              <a:gd name="connsiteY4" fmla="*/ 101399 h 2912913"/>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4457 h 2885971"/>
              <a:gd name="connsiteX1" fmla="*/ 4048125 w 7124700"/>
              <a:gd name="connsiteY1" fmla="*/ 1482569 h 2885971"/>
              <a:gd name="connsiteX2" fmla="*/ 7124700 w 7124700"/>
              <a:gd name="connsiteY2" fmla="*/ 2774795 h 2885971"/>
              <a:gd name="connsiteX3" fmla="*/ 3392488 w 7124700"/>
              <a:gd name="connsiteY3" fmla="*/ 1741332 h 2885971"/>
              <a:gd name="connsiteX4" fmla="*/ 0 w 7124700"/>
              <a:gd name="connsiteY4" fmla="*/ 74457 h 2885971"/>
              <a:gd name="connsiteX0" fmla="*/ 0 w 7124700"/>
              <a:gd name="connsiteY0" fmla="*/ 74457 h 2881469"/>
              <a:gd name="connsiteX1" fmla="*/ 4048125 w 7124700"/>
              <a:gd name="connsiteY1" fmla="*/ 1482569 h 2881469"/>
              <a:gd name="connsiteX2" fmla="*/ 7124700 w 7124700"/>
              <a:gd name="connsiteY2" fmla="*/ 2774795 h 2881469"/>
              <a:gd name="connsiteX3" fmla="*/ 3392488 w 7124700"/>
              <a:gd name="connsiteY3" fmla="*/ 1741332 h 2881469"/>
              <a:gd name="connsiteX4" fmla="*/ 0 w 7124700"/>
              <a:gd name="connsiteY4" fmla="*/ 74457 h 2881469"/>
              <a:gd name="connsiteX0" fmla="*/ 0 w 7124700"/>
              <a:gd name="connsiteY0" fmla="*/ 108576 h 2915588"/>
              <a:gd name="connsiteX1" fmla="*/ 4048125 w 7124700"/>
              <a:gd name="connsiteY1" fmla="*/ 1516688 h 2915588"/>
              <a:gd name="connsiteX2" fmla="*/ 7124700 w 7124700"/>
              <a:gd name="connsiteY2" fmla="*/ 2808914 h 2915588"/>
              <a:gd name="connsiteX3" fmla="*/ 3392488 w 7124700"/>
              <a:gd name="connsiteY3" fmla="*/ 1775451 h 2915588"/>
              <a:gd name="connsiteX4" fmla="*/ 0 w 7124700"/>
              <a:gd name="connsiteY4" fmla="*/ 108576 h 2915588"/>
              <a:gd name="connsiteX0" fmla="*/ 0 w 7124700"/>
              <a:gd name="connsiteY0" fmla="*/ 108977 h 2915989"/>
              <a:gd name="connsiteX1" fmla="*/ 4048125 w 7124700"/>
              <a:gd name="connsiteY1" fmla="*/ 1517089 h 2915989"/>
              <a:gd name="connsiteX2" fmla="*/ 7124700 w 7124700"/>
              <a:gd name="connsiteY2" fmla="*/ 2809315 h 2915989"/>
              <a:gd name="connsiteX3" fmla="*/ 3392488 w 7124700"/>
              <a:gd name="connsiteY3" fmla="*/ 1775852 h 2915989"/>
              <a:gd name="connsiteX4" fmla="*/ 0 w 7124700"/>
              <a:gd name="connsiteY4" fmla="*/ 108977 h 2915989"/>
              <a:gd name="connsiteX0" fmla="*/ 0 w 7124700"/>
              <a:gd name="connsiteY0" fmla="*/ 107676 h 2914688"/>
              <a:gd name="connsiteX1" fmla="*/ 4048125 w 7124700"/>
              <a:gd name="connsiteY1" fmla="*/ 1515788 h 2914688"/>
              <a:gd name="connsiteX2" fmla="*/ 7124700 w 7124700"/>
              <a:gd name="connsiteY2" fmla="*/ 2808014 h 2914688"/>
              <a:gd name="connsiteX3" fmla="*/ 3392488 w 7124700"/>
              <a:gd name="connsiteY3" fmla="*/ 1774551 h 2914688"/>
              <a:gd name="connsiteX4" fmla="*/ 0 w 7124700"/>
              <a:gd name="connsiteY4" fmla="*/ 107676 h 2914688"/>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99560 h 2908040"/>
              <a:gd name="connsiteX1" fmla="*/ 4048125 w 7124700"/>
              <a:gd name="connsiteY1" fmla="*/ 1507672 h 2908040"/>
              <a:gd name="connsiteX2" fmla="*/ 7124700 w 7124700"/>
              <a:gd name="connsiteY2" fmla="*/ 2799898 h 2908040"/>
              <a:gd name="connsiteX3" fmla="*/ 3392488 w 7124700"/>
              <a:gd name="connsiteY3" fmla="*/ 1766435 h 2908040"/>
              <a:gd name="connsiteX4" fmla="*/ 0 w 7124700"/>
              <a:gd name="connsiteY4" fmla="*/ 99560 h 2908040"/>
              <a:gd name="connsiteX0" fmla="*/ 0 w 7124700"/>
              <a:gd name="connsiteY0" fmla="*/ 99560 h 2903755"/>
              <a:gd name="connsiteX1" fmla="*/ 4048125 w 7124700"/>
              <a:gd name="connsiteY1" fmla="*/ 1507672 h 2903755"/>
              <a:gd name="connsiteX2" fmla="*/ 7124700 w 7124700"/>
              <a:gd name="connsiteY2" fmla="*/ 2799898 h 2903755"/>
              <a:gd name="connsiteX3" fmla="*/ 3392488 w 7124700"/>
              <a:gd name="connsiteY3" fmla="*/ 1766435 h 2903755"/>
              <a:gd name="connsiteX4" fmla="*/ 0 w 7124700"/>
              <a:gd name="connsiteY4" fmla="*/ 99560 h 2903755"/>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13734"/>
              <a:gd name="connsiteX1" fmla="*/ 4048125 w 7124700"/>
              <a:gd name="connsiteY1" fmla="*/ 1507672 h 2913734"/>
              <a:gd name="connsiteX2" fmla="*/ 7124700 w 7124700"/>
              <a:gd name="connsiteY2" fmla="*/ 2799898 h 2913734"/>
              <a:gd name="connsiteX3" fmla="*/ 3392488 w 7124700"/>
              <a:gd name="connsiteY3" fmla="*/ 1766435 h 2913734"/>
              <a:gd name="connsiteX4" fmla="*/ 0 w 7124700"/>
              <a:gd name="connsiteY4" fmla="*/ 99560 h 2913734"/>
              <a:gd name="connsiteX0" fmla="*/ 0 w 7124700"/>
              <a:gd name="connsiteY0" fmla="*/ 99560 h 2899912"/>
              <a:gd name="connsiteX1" fmla="*/ 4048125 w 7124700"/>
              <a:gd name="connsiteY1" fmla="*/ 1507672 h 2899912"/>
              <a:gd name="connsiteX2" fmla="*/ 7124700 w 7124700"/>
              <a:gd name="connsiteY2" fmla="*/ 2799898 h 2899912"/>
              <a:gd name="connsiteX3" fmla="*/ 3392488 w 7124700"/>
              <a:gd name="connsiteY3" fmla="*/ 1766435 h 2899912"/>
              <a:gd name="connsiteX4" fmla="*/ 0 w 7124700"/>
              <a:gd name="connsiteY4" fmla="*/ 99560 h 2899912"/>
              <a:gd name="connsiteX0" fmla="*/ 0 w 7124700"/>
              <a:gd name="connsiteY0" fmla="*/ 98606 h 2898958"/>
              <a:gd name="connsiteX1" fmla="*/ 4048125 w 7124700"/>
              <a:gd name="connsiteY1" fmla="*/ 1506718 h 2898958"/>
              <a:gd name="connsiteX2" fmla="*/ 7124700 w 7124700"/>
              <a:gd name="connsiteY2" fmla="*/ 2798944 h 2898958"/>
              <a:gd name="connsiteX3" fmla="*/ 3392488 w 7124700"/>
              <a:gd name="connsiteY3" fmla="*/ 1765481 h 2898958"/>
              <a:gd name="connsiteX4" fmla="*/ 0 w 7124700"/>
              <a:gd name="connsiteY4" fmla="*/ 98606 h 2898958"/>
              <a:gd name="connsiteX0" fmla="*/ 0 w 7124700"/>
              <a:gd name="connsiteY0" fmla="*/ 100369 h 2900721"/>
              <a:gd name="connsiteX1" fmla="*/ 4048125 w 7124700"/>
              <a:gd name="connsiteY1" fmla="*/ 1508481 h 2900721"/>
              <a:gd name="connsiteX2" fmla="*/ 7124700 w 7124700"/>
              <a:gd name="connsiteY2" fmla="*/ 2800707 h 2900721"/>
              <a:gd name="connsiteX3" fmla="*/ 3392488 w 7124700"/>
              <a:gd name="connsiteY3" fmla="*/ 1767244 h 2900721"/>
              <a:gd name="connsiteX4" fmla="*/ 0 w 7124700"/>
              <a:gd name="connsiteY4" fmla="*/ 100369 h 2900721"/>
              <a:gd name="connsiteX0" fmla="*/ 0 w 7124700"/>
              <a:gd name="connsiteY0" fmla="*/ 100369 h 2909132"/>
              <a:gd name="connsiteX1" fmla="*/ 4048125 w 7124700"/>
              <a:gd name="connsiteY1" fmla="*/ 1508481 h 2909132"/>
              <a:gd name="connsiteX2" fmla="*/ 7124700 w 7124700"/>
              <a:gd name="connsiteY2" fmla="*/ 2800707 h 2909132"/>
              <a:gd name="connsiteX3" fmla="*/ 3392488 w 7124700"/>
              <a:gd name="connsiteY3" fmla="*/ 1767244 h 2909132"/>
              <a:gd name="connsiteX4" fmla="*/ 0 w 7124700"/>
              <a:gd name="connsiteY4" fmla="*/ 100369 h 2909132"/>
              <a:gd name="connsiteX0" fmla="*/ 0 w 7124700"/>
              <a:gd name="connsiteY0" fmla="*/ 100369 h 2935745"/>
              <a:gd name="connsiteX1" fmla="*/ 4048125 w 7124700"/>
              <a:gd name="connsiteY1" fmla="*/ 1508481 h 2935745"/>
              <a:gd name="connsiteX2" fmla="*/ 7124700 w 7124700"/>
              <a:gd name="connsiteY2" fmla="*/ 2800707 h 2935745"/>
              <a:gd name="connsiteX3" fmla="*/ 3392488 w 7124700"/>
              <a:gd name="connsiteY3" fmla="*/ 1767244 h 2935745"/>
              <a:gd name="connsiteX4" fmla="*/ 0 w 7124700"/>
              <a:gd name="connsiteY4" fmla="*/ 100369 h 2935745"/>
              <a:gd name="connsiteX0" fmla="*/ 0 w 7124700"/>
              <a:gd name="connsiteY0" fmla="*/ 100369 h 2921933"/>
              <a:gd name="connsiteX1" fmla="*/ 4048125 w 7124700"/>
              <a:gd name="connsiteY1" fmla="*/ 1508481 h 2921933"/>
              <a:gd name="connsiteX2" fmla="*/ 7124700 w 7124700"/>
              <a:gd name="connsiteY2" fmla="*/ 2800707 h 2921933"/>
              <a:gd name="connsiteX3" fmla="*/ 3313357 w 7124700"/>
              <a:gd name="connsiteY3" fmla="*/ 1658841 h 2921933"/>
              <a:gd name="connsiteX4" fmla="*/ 0 w 7124700"/>
              <a:gd name="connsiteY4" fmla="*/ 100369 h 2921933"/>
              <a:gd name="connsiteX0" fmla="*/ 0 w 7124700"/>
              <a:gd name="connsiteY0" fmla="*/ 100369 h 2934367"/>
              <a:gd name="connsiteX1" fmla="*/ 4048125 w 7124700"/>
              <a:gd name="connsiteY1" fmla="*/ 1508481 h 2934367"/>
              <a:gd name="connsiteX2" fmla="*/ 7124700 w 7124700"/>
              <a:gd name="connsiteY2" fmla="*/ 2800707 h 2934367"/>
              <a:gd name="connsiteX3" fmla="*/ 3313357 w 7124700"/>
              <a:gd name="connsiteY3" fmla="*/ 1658841 h 2934367"/>
              <a:gd name="connsiteX4" fmla="*/ 0 w 7124700"/>
              <a:gd name="connsiteY4" fmla="*/ 100369 h 2934367"/>
              <a:gd name="connsiteX0" fmla="*/ 0 w 7124700"/>
              <a:gd name="connsiteY0" fmla="*/ 100369 h 2926889"/>
              <a:gd name="connsiteX1" fmla="*/ 4048125 w 7124700"/>
              <a:gd name="connsiteY1" fmla="*/ 1508481 h 2926889"/>
              <a:gd name="connsiteX2" fmla="*/ 7124700 w 7124700"/>
              <a:gd name="connsiteY2" fmla="*/ 2800707 h 2926889"/>
              <a:gd name="connsiteX3" fmla="*/ 3265880 w 7124700"/>
              <a:gd name="connsiteY3" fmla="*/ 1601025 h 2926889"/>
              <a:gd name="connsiteX4" fmla="*/ 0 w 7124700"/>
              <a:gd name="connsiteY4" fmla="*/ 100369 h 2926889"/>
              <a:gd name="connsiteX0" fmla="*/ 0 w 7124700"/>
              <a:gd name="connsiteY0" fmla="*/ 100369 h 2936340"/>
              <a:gd name="connsiteX1" fmla="*/ 4048125 w 7124700"/>
              <a:gd name="connsiteY1" fmla="*/ 1508481 h 2936340"/>
              <a:gd name="connsiteX2" fmla="*/ 7124700 w 7124700"/>
              <a:gd name="connsiteY2" fmla="*/ 2800707 h 2936340"/>
              <a:gd name="connsiteX3" fmla="*/ 3265880 w 7124700"/>
              <a:gd name="connsiteY3" fmla="*/ 1601025 h 2936340"/>
              <a:gd name="connsiteX4" fmla="*/ 0 w 7124700"/>
              <a:gd name="connsiteY4" fmla="*/ 100369 h 2936340"/>
              <a:gd name="connsiteX0" fmla="*/ 0 w 7124700"/>
              <a:gd name="connsiteY0" fmla="*/ 110612 h 2946583"/>
              <a:gd name="connsiteX1" fmla="*/ 3937344 w 7124700"/>
              <a:gd name="connsiteY1" fmla="*/ 1410318 h 2946583"/>
              <a:gd name="connsiteX2" fmla="*/ 7124700 w 7124700"/>
              <a:gd name="connsiteY2" fmla="*/ 2810950 h 2946583"/>
              <a:gd name="connsiteX3" fmla="*/ 3265880 w 7124700"/>
              <a:gd name="connsiteY3" fmla="*/ 1611268 h 2946583"/>
              <a:gd name="connsiteX4" fmla="*/ 0 w 7124700"/>
              <a:gd name="connsiteY4" fmla="*/ 110612 h 2946583"/>
              <a:gd name="connsiteX0" fmla="*/ 0 w 7124700"/>
              <a:gd name="connsiteY0" fmla="*/ 106606 h 2942577"/>
              <a:gd name="connsiteX1" fmla="*/ 3937344 w 7124700"/>
              <a:gd name="connsiteY1" fmla="*/ 1406312 h 2942577"/>
              <a:gd name="connsiteX2" fmla="*/ 7124700 w 7124700"/>
              <a:gd name="connsiteY2" fmla="*/ 2806944 h 2942577"/>
              <a:gd name="connsiteX3" fmla="*/ 3265880 w 7124700"/>
              <a:gd name="connsiteY3" fmla="*/ 1607262 h 2942577"/>
              <a:gd name="connsiteX4" fmla="*/ 0 w 7124700"/>
              <a:gd name="connsiteY4" fmla="*/ 106606 h 2942577"/>
              <a:gd name="connsiteX0" fmla="*/ 0 w 7124700"/>
              <a:gd name="connsiteY0" fmla="*/ 105960 h 2941931"/>
              <a:gd name="connsiteX1" fmla="*/ 3937344 w 7124700"/>
              <a:gd name="connsiteY1" fmla="*/ 1405666 h 2941931"/>
              <a:gd name="connsiteX2" fmla="*/ 7124700 w 7124700"/>
              <a:gd name="connsiteY2" fmla="*/ 2806298 h 2941931"/>
              <a:gd name="connsiteX3" fmla="*/ 3265880 w 7124700"/>
              <a:gd name="connsiteY3" fmla="*/ 1606616 h 2941931"/>
              <a:gd name="connsiteX4" fmla="*/ 0 w 7124700"/>
              <a:gd name="connsiteY4" fmla="*/ 105960 h 2941931"/>
              <a:gd name="connsiteX0" fmla="*/ 0 w 7124700"/>
              <a:gd name="connsiteY0" fmla="*/ 105960 h 2948499"/>
              <a:gd name="connsiteX1" fmla="*/ 3937344 w 7124700"/>
              <a:gd name="connsiteY1" fmla="*/ 1405666 h 2948499"/>
              <a:gd name="connsiteX2" fmla="*/ 7124700 w 7124700"/>
              <a:gd name="connsiteY2" fmla="*/ 2806298 h 2948499"/>
              <a:gd name="connsiteX3" fmla="*/ 3265880 w 7124700"/>
              <a:gd name="connsiteY3" fmla="*/ 1606616 h 2948499"/>
              <a:gd name="connsiteX4" fmla="*/ 0 w 7124700"/>
              <a:gd name="connsiteY4" fmla="*/ 105960 h 2948499"/>
              <a:gd name="connsiteX0" fmla="*/ 0 w 7124700"/>
              <a:gd name="connsiteY0" fmla="*/ 105960 h 2933452"/>
              <a:gd name="connsiteX1" fmla="*/ 3937344 w 7124700"/>
              <a:gd name="connsiteY1" fmla="*/ 1405666 h 2933452"/>
              <a:gd name="connsiteX2" fmla="*/ 7124700 w 7124700"/>
              <a:gd name="connsiteY2" fmla="*/ 2806298 h 2933452"/>
              <a:gd name="connsiteX3" fmla="*/ 3265880 w 7124700"/>
              <a:gd name="connsiteY3" fmla="*/ 1606616 h 2933452"/>
              <a:gd name="connsiteX4" fmla="*/ 0 w 7124700"/>
              <a:gd name="connsiteY4" fmla="*/ 105960 h 2933452"/>
              <a:gd name="connsiteX0" fmla="*/ 0 w 7124700"/>
              <a:gd name="connsiteY0" fmla="*/ 105960 h 2934396"/>
              <a:gd name="connsiteX1" fmla="*/ 3937344 w 7124700"/>
              <a:gd name="connsiteY1" fmla="*/ 1405666 h 2934396"/>
              <a:gd name="connsiteX2" fmla="*/ 7124700 w 7124700"/>
              <a:gd name="connsiteY2" fmla="*/ 2806298 h 2934396"/>
              <a:gd name="connsiteX3" fmla="*/ 3265880 w 7124700"/>
              <a:gd name="connsiteY3" fmla="*/ 1606616 h 2934396"/>
              <a:gd name="connsiteX4" fmla="*/ 0 w 7124700"/>
              <a:gd name="connsiteY4" fmla="*/ 105960 h 293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700" h="2934396">
                <a:moveTo>
                  <a:pt x="0" y="105960"/>
                </a:moveTo>
                <a:cubicBezTo>
                  <a:pt x="2122488" y="-272394"/>
                  <a:pt x="3206564" y="409480"/>
                  <a:pt x="3937344" y="1405666"/>
                </a:cubicBezTo>
                <a:cubicBezTo>
                  <a:pt x="4668124" y="2401852"/>
                  <a:pt x="6035145" y="2993623"/>
                  <a:pt x="7124700" y="2806298"/>
                </a:cubicBezTo>
                <a:cubicBezTo>
                  <a:pt x="6034551" y="3161173"/>
                  <a:pt x="4074971" y="2784217"/>
                  <a:pt x="3265880" y="1606616"/>
                </a:cubicBezTo>
                <a:cubicBezTo>
                  <a:pt x="2712042" y="800526"/>
                  <a:pt x="1726142" y="-103590"/>
                  <a:pt x="0" y="105960"/>
                </a:cubicBezTo>
                <a:close/>
              </a:path>
            </a:pathLst>
          </a:custGeom>
          <a:gradFill>
            <a:gsLst>
              <a:gs pos="0">
                <a:srgbClr val="4CA1A6"/>
              </a:gs>
              <a:gs pos="100000">
                <a:srgbClr val="2D5E77"/>
              </a:gs>
            </a:gsLst>
            <a:lin ang="162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281" name="Rectangle: Rounded Corners 280">
            <a:extLst>
              <a:ext uri="{FF2B5EF4-FFF2-40B4-BE49-F238E27FC236}">
                <a16:creationId xmlns:a16="http://schemas.microsoft.com/office/drawing/2014/main" id="{BB74B760-03E5-F6DF-149C-B84AAFFBC621}"/>
              </a:ext>
            </a:extLst>
          </p:cNvPr>
          <p:cNvSpPr/>
          <p:nvPr/>
        </p:nvSpPr>
        <p:spPr>
          <a:xfrm flipV="1">
            <a:off x="6827528" y="5065563"/>
            <a:ext cx="87611" cy="354833"/>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82" name="Rectangle: Rounded Corners 281">
            <a:extLst>
              <a:ext uri="{FF2B5EF4-FFF2-40B4-BE49-F238E27FC236}">
                <a16:creationId xmlns:a16="http://schemas.microsoft.com/office/drawing/2014/main" id="{EA0F17ED-C52A-5CAC-5C29-1502EA602F39}"/>
              </a:ext>
            </a:extLst>
          </p:cNvPr>
          <p:cNvSpPr/>
          <p:nvPr/>
        </p:nvSpPr>
        <p:spPr>
          <a:xfrm rot="10800000">
            <a:off x="6472255" y="5373480"/>
            <a:ext cx="87611" cy="235586"/>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83" name="Rectangle: Rounded Corners 282">
            <a:extLst>
              <a:ext uri="{FF2B5EF4-FFF2-40B4-BE49-F238E27FC236}">
                <a16:creationId xmlns:a16="http://schemas.microsoft.com/office/drawing/2014/main" id="{421226F4-8AF1-968C-7D81-A9A2DE3DD2DC}"/>
              </a:ext>
            </a:extLst>
          </p:cNvPr>
          <p:cNvSpPr/>
          <p:nvPr/>
        </p:nvSpPr>
        <p:spPr>
          <a:xfrm rot="10800000">
            <a:off x="6649889" y="5193660"/>
            <a:ext cx="87611" cy="359931"/>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84" name="Rectangle: Rounded Corners 283">
            <a:extLst>
              <a:ext uri="{FF2B5EF4-FFF2-40B4-BE49-F238E27FC236}">
                <a16:creationId xmlns:a16="http://schemas.microsoft.com/office/drawing/2014/main" id="{94744533-FD42-F294-0428-1BB1E46F5B22}"/>
              </a:ext>
            </a:extLst>
          </p:cNvPr>
          <p:cNvSpPr/>
          <p:nvPr/>
        </p:nvSpPr>
        <p:spPr>
          <a:xfrm flipV="1">
            <a:off x="7005163" y="5016291"/>
            <a:ext cx="87611" cy="205416"/>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85" name="Rectangle: Rounded Corners 284">
            <a:extLst>
              <a:ext uri="{FF2B5EF4-FFF2-40B4-BE49-F238E27FC236}">
                <a16:creationId xmlns:a16="http://schemas.microsoft.com/office/drawing/2014/main" id="{BF716F95-B0FD-D6C7-2C4B-134BF4D12846}"/>
              </a:ext>
            </a:extLst>
          </p:cNvPr>
          <p:cNvSpPr/>
          <p:nvPr/>
        </p:nvSpPr>
        <p:spPr>
          <a:xfrm rot="10800000">
            <a:off x="4240838" y="5030899"/>
            <a:ext cx="87611" cy="328748"/>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86" name="Rectangle: Rounded Corners 285">
            <a:extLst>
              <a:ext uri="{FF2B5EF4-FFF2-40B4-BE49-F238E27FC236}">
                <a16:creationId xmlns:a16="http://schemas.microsoft.com/office/drawing/2014/main" id="{9E3AF4CB-83CC-368C-86F9-11B5957D723F}"/>
              </a:ext>
            </a:extLst>
          </p:cNvPr>
          <p:cNvSpPr/>
          <p:nvPr/>
        </p:nvSpPr>
        <p:spPr>
          <a:xfrm rot="10800000">
            <a:off x="4418477" y="4938010"/>
            <a:ext cx="87611" cy="329603"/>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87" name="Rectangle: Rounded Corners 286">
            <a:extLst>
              <a:ext uri="{FF2B5EF4-FFF2-40B4-BE49-F238E27FC236}">
                <a16:creationId xmlns:a16="http://schemas.microsoft.com/office/drawing/2014/main" id="{6E5DF791-B27F-0457-A4BD-C8A64339C83B}"/>
              </a:ext>
            </a:extLst>
          </p:cNvPr>
          <p:cNvSpPr/>
          <p:nvPr/>
        </p:nvSpPr>
        <p:spPr>
          <a:xfrm flipV="1">
            <a:off x="4596114" y="5049225"/>
            <a:ext cx="87611" cy="371172"/>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88" name="Rectangle: Rounded Corners 287">
            <a:extLst>
              <a:ext uri="{FF2B5EF4-FFF2-40B4-BE49-F238E27FC236}">
                <a16:creationId xmlns:a16="http://schemas.microsoft.com/office/drawing/2014/main" id="{BBDE7062-6C08-5FEB-BD06-0C6B9A16130F}"/>
              </a:ext>
            </a:extLst>
          </p:cNvPr>
          <p:cNvSpPr/>
          <p:nvPr/>
        </p:nvSpPr>
        <p:spPr>
          <a:xfrm flipV="1">
            <a:off x="4780944" y="5017472"/>
            <a:ext cx="87611" cy="174382"/>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89" name="Rectangle: Rounded Corners 288">
            <a:extLst>
              <a:ext uri="{FF2B5EF4-FFF2-40B4-BE49-F238E27FC236}">
                <a16:creationId xmlns:a16="http://schemas.microsoft.com/office/drawing/2014/main" id="{1D113862-8E6C-67AA-6B03-91A2024F2AAF}"/>
              </a:ext>
            </a:extLst>
          </p:cNvPr>
          <p:cNvSpPr/>
          <p:nvPr/>
        </p:nvSpPr>
        <p:spPr>
          <a:xfrm rot="10800000" flipV="1">
            <a:off x="7394348" y="4891076"/>
            <a:ext cx="87611" cy="203797"/>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90" name="Rectangle: Rounded Corners 289">
            <a:extLst>
              <a:ext uri="{FF2B5EF4-FFF2-40B4-BE49-F238E27FC236}">
                <a16:creationId xmlns:a16="http://schemas.microsoft.com/office/drawing/2014/main" id="{8B87CFB0-A14A-8952-D255-367704DE6D13}"/>
              </a:ext>
            </a:extLst>
          </p:cNvPr>
          <p:cNvSpPr/>
          <p:nvPr/>
        </p:nvSpPr>
        <p:spPr>
          <a:xfrm rot="10800000" flipV="1">
            <a:off x="7571985" y="4902402"/>
            <a:ext cx="87611" cy="276753"/>
          </a:xfrm>
          <a:prstGeom prst="roundRect">
            <a:avLst>
              <a:gd name="adj" fmla="val 50000"/>
            </a:avLst>
          </a:pr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91" name="Rectangle: Rounded Corners 290">
            <a:extLst>
              <a:ext uri="{FF2B5EF4-FFF2-40B4-BE49-F238E27FC236}">
                <a16:creationId xmlns:a16="http://schemas.microsoft.com/office/drawing/2014/main" id="{2324A76B-E2CC-50B8-2A6B-00E0339D6658}"/>
              </a:ext>
            </a:extLst>
          </p:cNvPr>
          <p:cNvSpPr/>
          <p:nvPr/>
        </p:nvSpPr>
        <p:spPr>
          <a:xfrm rot="10800000" flipV="1">
            <a:off x="7394348" y="4984336"/>
            <a:ext cx="87611" cy="212488"/>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92" name="Rectangle: Rounded Corners 291">
            <a:extLst>
              <a:ext uri="{FF2B5EF4-FFF2-40B4-BE49-F238E27FC236}">
                <a16:creationId xmlns:a16="http://schemas.microsoft.com/office/drawing/2014/main" id="{E4AE8943-4AF8-5F15-5D15-5BFA40A88CDB}"/>
              </a:ext>
            </a:extLst>
          </p:cNvPr>
          <p:cNvSpPr/>
          <p:nvPr/>
        </p:nvSpPr>
        <p:spPr>
          <a:xfrm rot="10800000" flipV="1">
            <a:off x="7571982" y="5098333"/>
            <a:ext cx="87611" cy="327910"/>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93" name="Rectangle: Rounded Corners 292">
            <a:extLst>
              <a:ext uri="{FF2B5EF4-FFF2-40B4-BE49-F238E27FC236}">
                <a16:creationId xmlns:a16="http://schemas.microsoft.com/office/drawing/2014/main" id="{5A2D9953-8915-5D82-919B-C881C4FFF3A5}"/>
              </a:ext>
            </a:extLst>
          </p:cNvPr>
          <p:cNvSpPr/>
          <p:nvPr/>
        </p:nvSpPr>
        <p:spPr>
          <a:xfrm>
            <a:off x="5908975" y="5473379"/>
            <a:ext cx="87611" cy="146166"/>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94" name="Rectangle: Rounded Corners 293">
            <a:extLst>
              <a:ext uri="{FF2B5EF4-FFF2-40B4-BE49-F238E27FC236}">
                <a16:creationId xmlns:a16="http://schemas.microsoft.com/office/drawing/2014/main" id="{3C5B8040-9E0C-B93B-A001-EB15417D9384}"/>
              </a:ext>
            </a:extLst>
          </p:cNvPr>
          <p:cNvSpPr/>
          <p:nvPr/>
        </p:nvSpPr>
        <p:spPr>
          <a:xfrm>
            <a:off x="7927261" y="5329708"/>
            <a:ext cx="87611" cy="266400"/>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95" name="Rectangle: Rounded Corners 294">
            <a:extLst>
              <a:ext uri="{FF2B5EF4-FFF2-40B4-BE49-F238E27FC236}">
                <a16:creationId xmlns:a16="http://schemas.microsoft.com/office/drawing/2014/main" id="{C87C6CBF-3D5B-9900-BD53-B3B6BBCAB5CE}"/>
              </a:ext>
            </a:extLst>
          </p:cNvPr>
          <p:cNvSpPr/>
          <p:nvPr/>
        </p:nvSpPr>
        <p:spPr>
          <a:xfrm rot="10800000" flipV="1">
            <a:off x="7749621" y="5235261"/>
            <a:ext cx="87611" cy="291465"/>
          </a:xfrm>
          <a:prstGeom prst="roundRect">
            <a:avLst>
              <a:gd name="adj" fmla="val 50000"/>
            </a:avLst>
          </a:prstGeom>
          <a:gradFill>
            <a:gsLst>
              <a:gs pos="0">
                <a:srgbClr val="4CA1A6"/>
              </a:gs>
              <a:gs pos="100000">
                <a:srgbClr val="2D5E77"/>
              </a:gs>
            </a:gsLst>
            <a:lin ang="18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296" name="Freeform: Shape 44">
            <a:extLst>
              <a:ext uri="{FF2B5EF4-FFF2-40B4-BE49-F238E27FC236}">
                <a16:creationId xmlns:a16="http://schemas.microsoft.com/office/drawing/2014/main" id="{1D222AF2-4D39-B5D8-845E-35858969FE96}"/>
              </a:ext>
            </a:extLst>
          </p:cNvPr>
          <p:cNvSpPr/>
          <p:nvPr/>
        </p:nvSpPr>
        <p:spPr>
          <a:xfrm>
            <a:off x="5072207" y="4885236"/>
            <a:ext cx="1643388" cy="741102"/>
          </a:xfrm>
          <a:custGeom>
            <a:avLst/>
            <a:gdLst>
              <a:gd name="connsiteX0" fmla="*/ 0 w 7512050"/>
              <a:gd name="connsiteY0" fmla="*/ 0 h 2470150"/>
              <a:gd name="connsiteX1" fmla="*/ 3810000 w 7512050"/>
              <a:gd name="connsiteY1" fmla="*/ 1155700 h 2470150"/>
              <a:gd name="connsiteX2" fmla="*/ 7512050 w 7512050"/>
              <a:gd name="connsiteY2" fmla="*/ 2470150 h 2470150"/>
              <a:gd name="connsiteX3" fmla="*/ 3282950 w 7512050"/>
              <a:gd name="connsiteY3" fmla="*/ 1581150 h 2470150"/>
              <a:gd name="connsiteX4" fmla="*/ 0 w 7512050"/>
              <a:gd name="connsiteY4" fmla="*/ 0 h 2470150"/>
              <a:gd name="connsiteX0" fmla="*/ 0 w 7512050"/>
              <a:gd name="connsiteY0" fmla="*/ 116186 h 2586336"/>
              <a:gd name="connsiteX1" fmla="*/ 3810000 w 7512050"/>
              <a:gd name="connsiteY1" fmla="*/ 1271886 h 2586336"/>
              <a:gd name="connsiteX2" fmla="*/ 7512050 w 7512050"/>
              <a:gd name="connsiteY2" fmla="*/ 2586336 h 2586336"/>
              <a:gd name="connsiteX3" fmla="*/ 3282950 w 7512050"/>
              <a:gd name="connsiteY3" fmla="*/ 1697336 h 2586336"/>
              <a:gd name="connsiteX4" fmla="*/ 0 w 7512050"/>
              <a:gd name="connsiteY4" fmla="*/ 116186 h 2586336"/>
              <a:gd name="connsiteX0" fmla="*/ 0 w 7512050"/>
              <a:gd name="connsiteY0" fmla="*/ 169524 h 2639674"/>
              <a:gd name="connsiteX1" fmla="*/ 3810000 w 7512050"/>
              <a:gd name="connsiteY1" fmla="*/ 1325224 h 2639674"/>
              <a:gd name="connsiteX2" fmla="*/ 7512050 w 7512050"/>
              <a:gd name="connsiteY2" fmla="*/ 2639674 h 2639674"/>
              <a:gd name="connsiteX3" fmla="*/ 3282950 w 7512050"/>
              <a:gd name="connsiteY3" fmla="*/ 1750674 h 2639674"/>
              <a:gd name="connsiteX4" fmla="*/ 0 w 7512050"/>
              <a:gd name="connsiteY4" fmla="*/ 169524 h 2639674"/>
              <a:gd name="connsiteX0" fmla="*/ 0 w 7512050"/>
              <a:gd name="connsiteY0" fmla="*/ 118213 h 2588363"/>
              <a:gd name="connsiteX1" fmla="*/ 3810000 w 7512050"/>
              <a:gd name="connsiteY1" fmla="*/ 1273913 h 2588363"/>
              <a:gd name="connsiteX2" fmla="*/ 7512050 w 7512050"/>
              <a:gd name="connsiteY2" fmla="*/ 2588363 h 2588363"/>
              <a:gd name="connsiteX3" fmla="*/ 3282950 w 7512050"/>
              <a:gd name="connsiteY3" fmla="*/ 1699363 h 2588363"/>
              <a:gd name="connsiteX4" fmla="*/ 0 w 7512050"/>
              <a:gd name="connsiteY4" fmla="*/ 118213 h 2588363"/>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94035 h 3013847"/>
              <a:gd name="connsiteX1" fmla="*/ 4048125 w 7512050"/>
              <a:gd name="connsiteY1" fmla="*/ 1502147 h 3013847"/>
              <a:gd name="connsiteX2" fmla="*/ 7512050 w 7512050"/>
              <a:gd name="connsiteY2" fmla="*/ 2564185 h 3013847"/>
              <a:gd name="connsiteX3" fmla="*/ 3282950 w 7512050"/>
              <a:gd name="connsiteY3" fmla="*/ 1675185 h 3013847"/>
              <a:gd name="connsiteX4" fmla="*/ 0 w 7512050"/>
              <a:gd name="connsiteY4" fmla="*/ 94035 h 3013847"/>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78290"/>
              <a:gd name="connsiteX1" fmla="*/ 4048125 w 7512050"/>
              <a:gd name="connsiteY1" fmla="*/ 1522053 h 3078290"/>
              <a:gd name="connsiteX2" fmla="*/ 7512050 w 7512050"/>
              <a:gd name="connsiteY2" fmla="*/ 2584091 h 3078290"/>
              <a:gd name="connsiteX3" fmla="*/ 3435350 w 7512050"/>
              <a:gd name="connsiteY3" fmla="*/ 1842728 h 3078290"/>
              <a:gd name="connsiteX4" fmla="*/ 0 w 7512050"/>
              <a:gd name="connsiteY4" fmla="*/ 113941 h 3078290"/>
              <a:gd name="connsiteX0" fmla="*/ 0 w 7512050"/>
              <a:gd name="connsiteY0" fmla="*/ 113941 h 2970118"/>
              <a:gd name="connsiteX1" fmla="*/ 4048125 w 7512050"/>
              <a:gd name="connsiteY1" fmla="*/ 1522053 h 2970118"/>
              <a:gd name="connsiteX2" fmla="*/ 7512050 w 7512050"/>
              <a:gd name="connsiteY2" fmla="*/ 2584091 h 2970118"/>
              <a:gd name="connsiteX3" fmla="*/ 3435350 w 7512050"/>
              <a:gd name="connsiteY3" fmla="*/ 1842728 h 2970118"/>
              <a:gd name="connsiteX4" fmla="*/ 0 w 7512050"/>
              <a:gd name="connsiteY4" fmla="*/ 113941 h 2970118"/>
              <a:gd name="connsiteX0" fmla="*/ 0 w 7512050"/>
              <a:gd name="connsiteY0" fmla="*/ 113941 h 3013225"/>
              <a:gd name="connsiteX1" fmla="*/ 4048125 w 7512050"/>
              <a:gd name="connsiteY1" fmla="*/ 1522053 h 3013225"/>
              <a:gd name="connsiteX2" fmla="*/ 7512050 w 7512050"/>
              <a:gd name="connsiteY2" fmla="*/ 2584091 h 3013225"/>
              <a:gd name="connsiteX3" fmla="*/ 3435350 w 7512050"/>
              <a:gd name="connsiteY3" fmla="*/ 1842728 h 3013225"/>
              <a:gd name="connsiteX4" fmla="*/ 0 w 7512050"/>
              <a:gd name="connsiteY4" fmla="*/ 113941 h 3013225"/>
              <a:gd name="connsiteX0" fmla="*/ 0 w 7521575"/>
              <a:gd name="connsiteY0" fmla="*/ 64940 h 2773371"/>
              <a:gd name="connsiteX1" fmla="*/ 4048125 w 7521575"/>
              <a:gd name="connsiteY1" fmla="*/ 1473052 h 2773371"/>
              <a:gd name="connsiteX2" fmla="*/ 7521575 w 7521575"/>
              <a:gd name="connsiteY2" fmla="*/ 2568428 h 2773371"/>
              <a:gd name="connsiteX3" fmla="*/ 3435350 w 7521575"/>
              <a:gd name="connsiteY3" fmla="*/ 1793727 h 2773371"/>
              <a:gd name="connsiteX4" fmla="*/ 0 w 7521575"/>
              <a:gd name="connsiteY4" fmla="*/ 64940 h 2773371"/>
              <a:gd name="connsiteX0" fmla="*/ 0 w 7521575"/>
              <a:gd name="connsiteY0" fmla="*/ 64940 h 2893503"/>
              <a:gd name="connsiteX1" fmla="*/ 4048125 w 7521575"/>
              <a:gd name="connsiteY1" fmla="*/ 1473052 h 2893503"/>
              <a:gd name="connsiteX2" fmla="*/ 7521575 w 7521575"/>
              <a:gd name="connsiteY2" fmla="*/ 2568428 h 2893503"/>
              <a:gd name="connsiteX3" fmla="*/ 3435350 w 7521575"/>
              <a:gd name="connsiteY3" fmla="*/ 1793727 h 2893503"/>
              <a:gd name="connsiteX4" fmla="*/ 0 w 7521575"/>
              <a:gd name="connsiteY4" fmla="*/ 64940 h 2893503"/>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58017"/>
              <a:gd name="connsiteX1" fmla="*/ 4048125 w 7521575"/>
              <a:gd name="connsiteY1" fmla="*/ 1516423 h 2958017"/>
              <a:gd name="connsiteX2" fmla="*/ 7521575 w 7521575"/>
              <a:gd name="connsiteY2" fmla="*/ 2611799 h 2958017"/>
              <a:gd name="connsiteX3" fmla="*/ 3435350 w 7521575"/>
              <a:gd name="connsiteY3" fmla="*/ 1837098 h 2958017"/>
              <a:gd name="connsiteX4" fmla="*/ 0 w 7521575"/>
              <a:gd name="connsiteY4" fmla="*/ 108311 h 2958017"/>
              <a:gd name="connsiteX0" fmla="*/ 0 w 7521575"/>
              <a:gd name="connsiteY0" fmla="*/ 108311 h 2981277"/>
              <a:gd name="connsiteX1" fmla="*/ 4048125 w 7521575"/>
              <a:gd name="connsiteY1" fmla="*/ 1516423 h 2981277"/>
              <a:gd name="connsiteX2" fmla="*/ 7521575 w 7521575"/>
              <a:gd name="connsiteY2" fmla="*/ 2611799 h 2981277"/>
              <a:gd name="connsiteX3" fmla="*/ 3435350 w 7521575"/>
              <a:gd name="connsiteY3" fmla="*/ 1837098 h 2981277"/>
              <a:gd name="connsiteX4" fmla="*/ 0 w 7521575"/>
              <a:gd name="connsiteY4" fmla="*/ 108311 h 2981277"/>
              <a:gd name="connsiteX0" fmla="*/ 0 w 7521575"/>
              <a:gd name="connsiteY0" fmla="*/ 109636 h 2982602"/>
              <a:gd name="connsiteX1" fmla="*/ 4048125 w 7521575"/>
              <a:gd name="connsiteY1" fmla="*/ 1517748 h 2982602"/>
              <a:gd name="connsiteX2" fmla="*/ 7521575 w 7521575"/>
              <a:gd name="connsiteY2" fmla="*/ 2613124 h 2982602"/>
              <a:gd name="connsiteX3" fmla="*/ 3435350 w 7521575"/>
              <a:gd name="connsiteY3" fmla="*/ 1838423 h 2982602"/>
              <a:gd name="connsiteX4" fmla="*/ 0 w 7521575"/>
              <a:gd name="connsiteY4" fmla="*/ 109636 h 2982602"/>
              <a:gd name="connsiteX0" fmla="*/ 0 w 7521575"/>
              <a:gd name="connsiteY0" fmla="*/ 109636 h 3002106"/>
              <a:gd name="connsiteX1" fmla="*/ 4048125 w 7521575"/>
              <a:gd name="connsiteY1" fmla="*/ 1517748 h 3002106"/>
              <a:gd name="connsiteX2" fmla="*/ 7521575 w 7521575"/>
              <a:gd name="connsiteY2" fmla="*/ 2613124 h 3002106"/>
              <a:gd name="connsiteX3" fmla="*/ 3435350 w 7521575"/>
              <a:gd name="connsiteY3" fmla="*/ 1838423 h 3002106"/>
              <a:gd name="connsiteX4" fmla="*/ 0 w 7521575"/>
              <a:gd name="connsiteY4" fmla="*/ 109636 h 3002106"/>
              <a:gd name="connsiteX0" fmla="*/ 0 w 7521575"/>
              <a:gd name="connsiteY0" fmla="*/ 109636 h 2984516"/>
              <a:gd name="connsiteX1" fmla="*/ 4048125 w 7521575"/>
              <a:gd name="connsiteY1" fmla="*/ 1517748 h 2984516"/>
              <a:gd name="connsiteX2" fmla="*/ 7521575 w 7521575"/>
              <a:gd name="connsiteY2" fmla="*/ 2613124 h 2984516"/>
              <a:gd name="connsiteX3" fmla="*/ 3392488 w 7521575"/>
              <a:gd name="connsiteY3" fmla="*/ 1776511 h 2984516"/>
              <a:gd name="connsiteX4" fmla="*/ 0 w 7521575"/>
              <a:gd name="connsiteY4" fmla="*/ 109636 h 2984516"/>
              <a:gd name="connsiteX0" fmla="*/ 0 w 7521575"/>
              <a:gd name="connsiteY0" fmla="*/ 109636 h 3000455"/>
              <a:gd name="connsiteX1" fmla="*/ 4048125 w 7521575"/>
              <a:gd name="connsiteY1" fmla="*/ 1517748 h 3000455"/>
              <a:gd name="connsiteX2" fmla="*/ 7521575 w 7521575"/>
              <a:gd name="connsiteY2" fmla="*/ 2613124 h 3000455"/>
              <a:gd name="connsiteX3" fmla="*/ 3392488 w 7521575"/>
              <a:gd name="connsiteY3" fmla="*/ 1776511 h 3000455"/>
              <a:gd name="connsiteX4" fmla="*/ 0 w 7521575"/>
              <a:gd name="connsiteY4" fmla="*/ 109636 h 3000455"/>
              <a:gd name="connsiteX0" fmla="*/ 0 w 7124700"/>
              <a:gd name="connsiteY0" fmla="*/ 66189 h 2983310"/>
              <a:gd name="connsiteX1" fmla="*/ 4048125 w 7124700"/>
              <a:gd name="connsiteY1" fmla="*/ 1474301 h 2983310"/>
              <a:gd name="connsiteX2" fmla="*/ 7124700 w 7124700"/>
              <a:gd name="connsiteY2" fmla="*/ 2766527 h 2983310"/>
              <a:gd name="connsiteX3" fmla="*/ 3392488 w 7124700"/>
              <a:gd name="connsiteY3" fmla="*/ 1733064 h 2983310"/>
              <a:gd name="connsiteX4" fmla="*/ 0 w 7124700"/>
              <a:gd name="connsiteY4" fmla="*/ 66189 h 2983310"/>
              <a:gd name="connsiteX0" fmla="*/ 0 w 7124700"/>
              <a:gd name="connsiteY0" fmla="*/ 104030 h 3029010"/>
              <a:gd name="connsiteX1" fmla="*/ 4048125 w 7124700"/>
              <a:gd name="connsiteY1" fmla="*/ 1512142 h 3029010"/>
              <a:gd name="connsiteX2" fmla="*/ 7124700 w 7124700"/>
              <a:gd name="connsiteY2" fmla="*/ 2804368 h 3029010"/>
              <a:gd name="connsiteX3" fmla="*/ 3392488 w 7124700"/>
              <a:gd name="connsiteY3" fmla="*/ 1770905 h 3029010"/>
              <a:gd name="connsiteX4" fmla="*/ 0 w 7124700"/>
              <a:gd name="connsiteY4" fmla="*/ 104030 h 3029010"/>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2915544"/>
              <a:gd name="connsiteX1" fmla="*/ 4048125 w 7124700"/>
              <a:gd name="connsiteY1" fmla="*/ 1512142 h 2915544"/>
              <a:gd name="connsiteX2" fmla="*/ 7124700 w 7124700"/>
              <a:gd name="connsiteY2" fmla="*/ 2804368 h 2915544"/>
              <a:gd name="connsiteX3" fmla="*/ 3392488 w 7124700"/>
              <a:gd name="connsiteY3" fmla="*/ 1770905 h 2915544"/>
              <a:gd name="connsiteX4" fmla="*/ 0 w 7124700"/>
              <a:gd name="connsiteY4" fmla="*/ 104030 h 2915544"/>
              <a:gd name="connsiteX0" fmla="*/ 0 w 7124700"/>
              <a:gd name="connsiteY0" fmla="*/ 101399 h 2912913"/>
              <a:gd name="connsiteX1" fmla="*/ 4048125 w 7124700"/>
              <a:gd name="connsiteY1" fmla="*/ 1509511 h 2912913"/>
              <a:gd name="connsiteX2" fmla="*/ 7124700 w 7124700"/>
              <a:gd name="connsiteY2" fmla="*/ 2801737 h 2912913"/>
              <a:gd name="connsiteX3" fmla="*/ 3392488 w 7124700"/>
              <a:gd name="connsiteY3" fmla="*/ 1768274 h 2912913"/>
              <a:gd name="connsiteX4" fmla="*/ 0 w 7124700"/>
              <a:gd name="connsiteY4" fmla="*/ 101399 h 2912913"/>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4457 h 2885971"/>
              <a:gd name="connsiteX1" fmla="*/ 4048125 w 7124700"/>
              <a:gd name="connsiteY1" fmla="*/ 1482569 h 2885971"/>
              <a:gd name="connsiteX2" fmla="*/ 7124700 w 7124700"/>
              <a:gd name="connsiteY2" fmla="*/ 2774795 h 2885971"/>
              <a:gd name="connsiteX3" fmla="*/ 3392488 w 7124700"/>
              <a:gd name="connsiteY3" fmla="*/ 1741332 h 2885971"/>
              <a:gd name="connsiteX4" fmla="*/ 0 w 7124700"/>
              <a:gd name="connsiteY4" fmla="*/ 74457 h 2885971"/>
              <a:gd name="connsiteX0" fmla="*/ 0 w 7124700"/>
              <a:gd name="connsiteY0" fmla="*/ 74457 h 2881469"/>
              <a:gd name="connsiteX1" fmla="*/ 4048125 w 7124700"/>
              <a:gd name="connsiteY1" fmla="*/ 1482569 h 2881469"/>
              <a:gd name="connsiteX2" fmla="*/ 7124700 w 7124700"/>
              <a:gd name="connsiteY2" fmla="*/ 2774795 h 2881469"/>
              <a:gd name="connsiteX3" fmla="*/ 3392488 w 7124700"/>
              <a:gd name="connsiteY3" fmla="*/ 1741332 h 2881469"/>
              <a:gd name="connsiteX4" fmla="*/ 0 w 7124700"/>
              <a:gd name="connsiteY4" fmla="*/ 74457 h 2881469"/>
              <a:gd name="connsiteX0" fmla="*/ 0 w 7124700"/>
              <a:gd name="connsiteY0" fmla="*/ 108576 h 2915588"/>
              <a:gd name="connsiteX1" fmla="*/ 4048125 w 7124700"/>
              <a:gd name="connsiteY1" fmla="*/ 1516688 h 2915588"/>
              <a:gd name="connsiteX2" fmla="*/ 7124700 w 7124700"/>
              <a:gd name="connsiteY2" fmla="*/ 2808914 h 2915588"/>
              <a:gd name="connsiteX3" fmla="*/ 3392488 w 7124700"/>
              <a:gd name="connsiteY3" fmla="*/ 1775451 h 2915588"/>
              <a:gd name="connsiteX4" fmla="*/ 0 w 7124700"/>
              <a:gd name="connsiteY4" fmla="*/ 108576 h 2915588"/>
              <a:gd name="connsiteX0" fmla="*/ 0 w 7124700"/>
              <a:gd name="connsiteY0" fmla="*/ 108977 h 2915989"/>
              <a:gd name="connsiteX1" fmla="*/ 4048125 w 7124700"/>
              <a:gd name="connsiteY1" fmla="*/ 1517089 h 2915989"/>
              <a:gd name="connsiteX2" fmla="*/ 7124700 w 7124700"/>
              <a:gd name="connsiteY2" fmla="*/ 2809315 h 2915989"/>
              <a:gd name="connsiteX3" fmla="*/ 3392488 w 7124700"/>
              <a:gd name="connsiteY3" fmla="*/ 1775852 h 2915989"/>
              <a:gd name="connsiteX4" fmla="*/ 0 w 7124700"/>
              <a:gd name="connsiteY4" fmla="*/ 108977 h 2915989"/>
              <a:gd name="connsiteX0" fmla="*/ 0 w 7124700"/>
              <a:gd name="connsiteY0" fmla="*/ 107676 h 2914688"/>
              <a:gd name="connsiteX1" fmla="*/ 4048125 w 7124700"/>
              <a:gd name="connsiteY1" fmla="*/ 1515788 h 2914688"/>
              <a:gd name="connsiteX2" fmla="*/ 7124700 w 7124700"/>
              <a:gd name="connsiteY2" fmla="*/ 2808014 h 2914688"/>
              <a:gd name="connsiteX3" fmla="*/ 3392488 w 7124700"/>
              <a:gd name="connsiteY3" fmla="*/ 1774551 h 2914688"/>
              <a:gd name="connsiteX4" fmla="*/ 0 w 7124700"/>
              <a:gd name="connsiteY4" fmla="*/ 107676 h 2914688"/>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99560 h 2908040"/>
              <a:gd name="connsiteX1" fmla="*/ 4048125 w 7124700"/>
              <a:gd name="connsiteY1" fmla="*/ 1507672 h 2908040"/>
              <a:gd name="connsiteX2" fmla="*/ 7124700 w 7124700"/>
              <a:gd name="connsiteY2" fmla="*/ 2799898 h 2908040"/>
              <a:gd name="connsiteX3" fmla="*/ 3392488 w 7124700"/>
              <a:gd name="connsiteY3" fmla="*/ 1766435 h 2908040"/>
              <a:gd name="connsiteX4" fmla="*/ 0 w 7124700"/>
              <a:gd name="connsiteY4" fmla="*/ 99560 h 2908040"/>
              <a:gd name="connsiteX0" fmla="*/ 0 w 7124700"/>
              <a:gd name="connsiteY0" fmla="*/ 99560 h 2903755"/>
              <a:gd name="connsiteX1" fmla="*/ 4048125 w 7124700"/>
              <a:gd name="connsiteY1" fmla="*/ 1507672 h 2903755"/>
              <a:gd name="connsiteX2" fmla="*/ 7124700 w 7124700"/>
              <a:gd name="connsiteY2" fmla="*/ 2799898 h 2903755"/>
              <a:gd name="connsiteX3" fmla="*/ 3392488 w 7124700"/>
              <a:gd name="connsiteY3" fmla="*/ 1766435 h 2903755"/>
              <a:gd name="connsiteX4" fmla="*/ 0 w 7124700"/>
              <a:gd name="connsiteY4" fmla="*/ 99560 h 2903755"/>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13734"/>
              <a:gd name="connsiteX1" fmla="*/ 4048125 w 7124700"/>
              <a:gd name="connsiteY1" fmla="*/ 1507672 h 2913734"/>
              <a:gd name="connsiteX2" fmla="*/ 7124700 w 7124700"/>
              <a:gd name="connsiteY2" fmla="*/ 2799898 h 2913734"/>
              <a:gd name="connsiteX3" fmla="*/ 3392488 w 7124700"/>
              <a:gd name="connsiteY3" fmla="*/ 1766435 h 2913734"/>
              <a:gd name="connsiteX4" fmla="*/ 0 w 7124700"/>
              <a:gd name="connsiteY4" fmla="*/ 99560 h 2913734"/>
              <a:gd name="connsiteX0" fmla="*/ 0 w 7124700"/>
              <a:gd name="connsiteY0" fmla="*/ 99560 h 2899912"/>
              <a:gd name="connsiteX1" fmla="*/ 4048125 w 7124700"/>
              <a:gd name="connsiteY1" fmla="*/ 1507672 h 2899912"/>
              <a:gd name="connsiteX2" fmla="*/ 7124700 w 7124700"/>
              <a:gd name="connsiteY2" fmla="*/ 2799898 h 2899912"/>
              <a:gd name="connsiteX3" fmla="*/ 3392488 w 7124700"/>
              <a:gd name="connsiteY3" fmla="*/ 1766435 h 2899912"/>
              <a:gd name="connsiteX4" fmla="*/ 0 w 7124700"/>
              <a:gd name="connsiteY4" fmla="*/ 99560 h 2899912"/>
              <a:gd name="connsiteX0" fmla="*/ 0 w 7124700"/>
              <a:gd name="connsiteY0" fmla="*/ 98606 h 2898958"/>
              <a:gd name="connsiteX1" fmla="*/ 4048125 w 7124700"/>
              <a:gd name="connsiteY1" fmla="*/ 1506718 h 2898958"/>
              <a:gd name="connsiteX2" fmla="*/ 7124700 w 7124700"/>
              <a:gd name="connsiteY2" fmla="*/ 2798944 h 2898958"/>
              <a:gd name="connsiteX3" fmla="*/ 3392488 w 7124700"/>
              <a:gd name="connsiteY3" fmla="*/ 1765481 h 2898958"/>
              <a:gd name="connsiteX4" fmla="*/ 0 w 7124700"/>
              <a:gd name="connsiteY4" fmla="*/ 98606 h 2898958"/>
              <a:gd name="connsiteX0" fmla="*/ 0 w 7124700"/>
              <a:gd name="connsiteY0" fmla="*/ 100369 h 2900721"/>
              <a:gd name="connsiteX1" fmla="*/ 4048125 w 7124700"/>
              <a:gd name="connsiteY1" fmla="*/ 1508481 h 2900721"/>
              <a:gd name="connsiteX2" fmla="*/ 7124700 w 7124700"/>
              <a:gd name="connsiteY2" fmla="*/ 2800707 h 2900721"/>
              <a:gd name="connsiteX3" fmla="*/ 3392488 w 7124700"/>
              <a:gd name="connsiteY3" fmla="*/ 1767244 h 2900721"/>
              <a:gd name="connsiteX4" fmla="*/ 0 w 7124700"/>
              <a:gd name="connsiteY4" fmla="*/ 100369 h 2900721"/>
              <a:gd name="connsiteX0" fmla="*/ 0 w 7124700"/>
              <a:gd name="connsiteY0" fmla="*/ 100369 h 2909132"/>
              <a:gd name="connsiteX1" fmla="*/ 4048125 w 7124700"/>
              <a:gd name="connsiteY1" fmla="*/ 1508481 h 2909132"/>
              <a:gd name="connsiteX2" fmla="*/ 7124700 w 7124700"/>
              <a:gd name="connsiteY2" fmla="*/ 2800707 h 2909132"/>
              <a:gd name="connsiteX3" fmla="*/ 3392488 w 7124700"/>
              <a:gd name="connsiteY3" fmla="*/ 1767244 h 2909132"/>
              <a:gd name="connsiteX4" fmla="*/ 0 w 7124700"/>
              <a:gd name="connsiteY4" fmla="*/ 100369 h 2909132"/>
              <a:gd name="connsiteX0" fmla="*/ 0 w 7124700"/>
              <a:gd name="connsiteY0" fmla="*/ 100369 h 2935745"/>
              <a:gd name="connsiteX1" fmla="*/ 4048125 w 7124700"/>
              <a:gd name="connsiteY1" fmla="*/ 1508481 h 2935745"/>
              <a:gd name="connsiteX2" fmla="*/ 7124700 w 7124700"/>
              <a:gd name="connsiteY2" fmla="*/ 2800707 h 2935745"/>
              <a:gd name="connsiteX3" fmla="*/ 3392488 w 7124700"/>
              <a:gd name="connsiteY3" fmla="*/ 1767244 h 2935745"/>
              <a:gd name="connsiteX4" fmla="*/ 0 w 7124700"/>
              <a:gd name="connsiteY4" fmla="*/ 100369 h 2935745"/>
              <a:gd name="connsiteX0" fmla="*/ 0 w 7124700"/>
              <a:gd name="connsiteY0" fmla="*/ 100369 h 2921933"/>
              <a:gd name="connsiteX1" fmla="*/ 4048125 w 7124700"/>
              <a:gd name="connsiteY1" fmla="*/ 1508481 h 2921933"/>
              <a:gd name="connsiteX2" fmla="*/ 7124700 w 7124700"/>
              <a:gd name="connsiteY2" fmla="*/ 2800707 h 2921933"/>
              <a:gd name="connsiteX3" fmla="*/ 3313357 w 7124700"/>
              <a:gd name="connsiteY3" fmla="*/ 1658841 h 2921933"/>
              <a:gd name="connsiteX4" fmla="*/ 0 w 7124700"/>
              <a:gd name="connsiteY4" fmla="*/ 100369 h 2921933"/>
              <a:gd name="connsiteX0" fmla="*/ 0 w 7124700"/>
              <a:gd name="connsiteY0" fmla="*/ 100369 h 2934367"/>
              <a:gd name="connsiteX1" fmla="*/ 4048125 w 7124700"/>
              <a:gd name="connsiteY1" fmla="*/ 1508481 h 2934367"/>
              <a:gd name="connsiteX2" fmla="*/ 7124700 w 7124700"/>
              <a:gd name="connsiteY2" fmla="*/ 2800707 h 2934367"/>
              <a:gd name="connsiteX3" fmla="*/ 3313357 w 7124700"/>
              <a:gd name="connsiteY3" fmla="*/ 1658841 h 2934367"/>
              <a:gd name="connsiteX4" fmla="*/ 0 w 7124700"/>
              <a:gd name="connsiteY4" fmla="*/ 100369 h 2934367"/>
              <a:gd name="connsiteX0" fmla="*/ 0 w 7124700"/>
              <a:gd name="connsiteY0" fmla="*/ 100369 h 2926889"/>
              <a:gd name="connsiteX1" fmla="*/ 4048125 w 7124700"/>
              <a:gd name="connsiteY1" fmla="*/ 1508481 h 2926889"/>
              <a:gd name="connsiteX2" fmla="*/ 7124700 w 7124700"/>
              <a:gd name="connsiteY2" fmla="*/ 2800707 h 2926889"/>
              <a:gd name="connsiteX3" fmla="*/ 3265880 w 7124700"/>
              <a:gd name="connsiteY3" fmla="*/ 1601025 h 2926889"/>
              <a:gd name="connsiteX4" fmla="*/ 0 w 7124700"/>
              <a:gd name="connsiteY4" fmla="*/ 100369 h 2926889"/>
              <a:gd name="connsiteX0" fmla="*/ 0 w 7124700"/>
              <a:gd name="connsiteY0" fmla="*/ 100369 h 2936340"/>
              <a:gd name="connsiteX1" fmla="*/ 4048125 w 7124700"/>
              <a:gd name="connsiteY1" fmla="*/ 1508481 h 2936340"/>
              <a:gd name="connsiteX2" fmla="*/ 7124700 w 7124700"/>
              <a:gd name="connsiteY2" fmla="*/ 2800707 h 2936340"/>
              <a:gd name="connsiteX3" fmla="*/ 3265880 w 7124700"/>
              <a:gd name="connsiteY3" fmla="*/ 1601025 h 2936340"/>
              <a:gd name="connsiteX4" fmla="*/ 0 w 7124700"/>
              <a:gd name="connsiteY4" fmla="*/ 100369 h 2936340"/>
              <a:gd name="connsiteX0" fmla="*/ 0 w 7124700"/>
              <a:gd name="connsiteY0" fmla="*/ 110612 h 2946583"/>
              <a:gd name="connsiteX1" fmla="*/ 3937344 w 7124700"/>
              <a:gd name="connsiteY1" fmla="*/ 1410318 h 2946583"/>
              <a:gd name="connsiteX2" fmla="*/ 7124700 w 7124700"/>
              <a:gd name="connsiteY2" fmla="*/ 2810950 h 2946583"/>
              <a:gd name="connsiteX3" fmla="*/ 3265880 w 7124700"/>
              <a:gd name="connsiteY3" fmla="*/ 1611268 h 2946583"/>
              <a:gd name="connsiteX4" fmla="*/ 0 w 7124700"/>
              <a:gd name="connsiteY4" fmla="*/ 110612 h 2946583"/>
              <a:gd name="connsiteX0" fmla="*/ 0 w 7124700"/>
              <a:gd name="connsiteY0" fmla="*/ 106606 h 2942577"/>
              <a:gd name="connsiteX1" fmla="*/ 3937344 w 7124700"/>
              <a:gd name="connsiteY1" fmla="*/ 1406312 h 2942577"/>
              <a:gd name="connsiteX2" fmla="*/ 7124700 w 7124700"/>
              <a:gd name="connsiteY2" fmla="*/ 2806944 h 2942577"/>
              <a:gd name="connsiteX3" fmla="*/ 3265880 w 7124700"/>
              <a:gd name="connsiteY3" fmla="*/ 1607262 h 2942577"/>
              <a:gd name="connsiteX4" fmla="*/ 0 w 7124700"/>
              <a:gd name="connsiteY4" fmla="*/ 106606 h 2942577"/>
              <a:gd name="connsiteX0" fmla="*/ 0 w 7124700"/>
              <a:gd name="connsiteY0" fmla="*/ 105960 h 2941931"/>
              <a:gd name="connsiteX1" fmla="*/ 3937344 w 7124700"/>
              <a:gd name="connsiteY1" fmla="*/ 1405666 h 2941931"/>
              <a:gd name="connsiteX2" fmla="*/ 7124700 w 7124700"/>
              <a:gd name="connsiteY2" fmla="*/ 2806298 h 2941931"/>
              <a:gd name="connsiteX3" fmla="*/ 3265880 w 7124700"/>
              <a:gd name="connsiteY3" fmla="*/ 1606616 h 2941931"/>
              <a:gd name="connsiteX4" fmla="*/ 0 w 7124700"/>
              <a:gd name="connsiteY4" fmla="*/ 105960 h 2941931"/>
              <a:gd name="connsiteX0" fmla="*/ 0 w 7124700"/>
              <a:gd name="connsiteY0" fmla="*/ 105960 h 2948499"/>
              <a:gd name="connsiteX1" fmla="*/ 3937344 w 7124700"/>
              <a:gd name="connsiteY1" fmla="*/ 1405666 h 2948499"/>
              <a:gd name="connsiteX2" fmla="*/ 7124700 w 7124700"/>
              <a:gd name="connsiteY2" fmla="*/ 2806298 h 2948499"/>
              <a:gd name="connsiteX3" fmla="*/ 3265880 w 7124700"/>
              <a:gd name="connsiteY3" fmla="*/ 1606616 h 2948499"/>
              <a:gd name="connsiteX4" fmla="*/ 0 w 7124700"/>
              <a:gd name="connsiteY4" fmla="*/ 105960 h 2948499"/>
              <a:gd name="connsiteX0" fmla="*/ 0 w 7124700"/>
              <a:gd name="connsiteY0" fmla="*/ 105960 h 2933452"/>
              <a:gd name="connsiteX1" fmla="*/ 3937344 w 7124700"/>
              <a:gd name="connsiteY1" fmla="*/ 1405666 h 2933452"/>
              <a:gd name="connsiteX2" fmla="*/ 7124700 w 7124700"/>
              <a:gd name="connsiteY2" fmla="*/ 2806298 h 2933452"/>
              <a:gd name="connsiteX3" fmla="*/ 3265880 w 7124700"/>
              <a:gd name="connsiteY3" fmla="*/ 1606616 h 2933452"/>
              <a:gd name="connsiteX4" fmla="*/ 0 w 7124700"/>
              <a:gd name="connsiteY4" fmla="*/ 105960 h 2933452"/>
              <a:gd name="connsiteX0" fmla="*/ 0 w 7124700"/>
              <a:gd name="connsiteY0" fmla="*/ 105960 h 2934396"/>
              <a:gd name="connsiteX1" fmla="*/ 3937344 w 7124700"/>
              <a:gd name="connsiteY1" fmla="*/ 1405666 h 2934396"/>
              <a:gd name="connsiteX2" fmla="*/ 7124700 w 7124700"/>
              <a:gd name="connsiteY2" fmla="*/ 2806298 h 2934396"/>
              <a:gd name="connsiteX3" fmla="*/ 3265880 w 7124700"/>
              <a:gd name="connsiteY3" fmla="*/ 1606616 h 2934396"/>
              <a:gd name="connsiteX4" fmla="*/ 0 w 7124700"/>
              <a:gd name="connsiteY4" fmla="*/ 105960 h 293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700" h="2934396">
                <a:moveTo>
                  <a:pt x="0" y="105960"/>
                </a:moveTo>
                <a:cubicBezTo>
                  <a:pt x="2122488" y="-272394"/>
                  <a:pt x="3206564" y="409480"/>
                  <a:pt x="3937344" y="1405666"/>
                </a:cubicBezTo>
                <a:cubicBezTo>
                  <a:pt x="4668124" y="2401852"/>
                  <a:pt x="6035145" y="2993623"/>
                  <a:pt x="7124700" y="2806298"/>
                </a:cubicBezTo>
                <a:cubicBezTo>
                  <a:pt x="6034551" y="3161173"/>
                  <a:pt x="4074971" y="2784217"/>
                  <a:pt x="3265880" y="1606616"/>
                </a:cubicBezTo>
                <a:cubicBezTo>
                  <a:pt x="2712042" y="800526"/>
                  <a:pt x="1726142" y="-103590"/>
                  <a:pt x="0" y="105960"/>
                </a:cubicBezTo>
                <a:close/>
              </a:path>
            </a:pathLst>
          </a:custGeom>
          <a:gradFill>
            <a:gsLst>
              <a:gs pos="0">
                <a:srgbClr val="ABBFC9">
                  <a:lumMod val="75000"/>
                </a:srgbClr>
              </a:gs>
              <a:gs pos="100000">
                <a:srgbClr val="ABBFC9"/>
              </a:gs>
            </a:gsLst>
            <a:lin ang="54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297" name="TextBox 296">
            <a:extLst>
              <a:ext uri="{FF2B5EF4-FFF2-40B4-BE49-F238E27FC236}">
                <a16:creationId xmlns:a16="http://schemas.microsoft.com/office/drawing/2014/main" id="{6CE09FBE-7B4E-6FCB-8D6D-687C093D9B7E}"/>
              </a:ext>
            </a:extLst>
          </p:cNvPr>
          <p:cNvSpPr txBox="1"/>
          <p:nvPr/>
        </p:nvSpPr>
        <p:spPr>
          <a:xfrm>
            <a:off x="4255282" y="5367601"/>
            <a:ext cx="289214" cy="289214"/>
          </a:xfrm>
          <a:prstGeom prst="ellipse">
            <a:avLst/>
          </a:prstGeom>
          <a:solidFill>
            <a:srgbClr val="2D5E77"/>
          </a:solidFill>
        </p:spPr>
        <p:txBody>
          <a:bodyPr wrap="none" lIns="0" tIns="0" rIns="0" bIns="0" rtlCol="0" anchor="ctr">
            <a:noAutofit/>
          </a:bodyPr>
          <a:lstStyle>
            <a:defPPr>
              <a:defRPr lang="en-US"/>
            </a:defPPr>
            <a:lvl1pPr algn="ctr" defTabSz="457189">
              <a:defRPr sz="1400" b="1">
                <a:solidFill>
                  <a:schemeClr val="bg1"/>
                </a:solidFill>
                <a:latin typeface="Calibri" panose="020F0502020204030204" pitchFamily="34" charset="0"/>
                <a:cs typeface="Calibri" panose="020F0502020204030204" pitchFamily="34" charset="0"/>
              </a:defRPr>
            </a:lvl1p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sym typeface="Arial"/>
              </a:rPr>
              <a:t>5’</a:t>
            </a:r>
          </a:p>
        </p:txBody>
      </p:sp>
      <p:sp>
        <p:nvSpPr>
          <p:cNvPr id="298" name="Freeform: Shape 46">
            <a:extLst>
              <a:ext uri="{FF2B5EF4-FFF2-40B4-BE49-F238E27FC236}">
                <a16:creationId xmlns:a16="http://schemas.microsoft.com/office/drawing/2014/main" id="{CBF4D776-372D-1DC5-A190-33C49EEB995C}"/>
              </a:ext>
            </a:extLst>
          </p:cNvPr>
          <p:cNvSpPr/>
          <p:nvPr/>
        </p:nvSpPr>
        <p:spPr>
          <a:xfrm rot="10800000">
            <a:off x="7300212" y="4883441"/>
            <a:ext cx="1023394" cy="425929"/>
          </a:xfrm>
          <a:custGeom>
            <a:avLst/>
            <a:gdLst>
              <a:gd name="connsiteX0" fmla="*/ 0 w 7512050"/>
              <a:gd name="connsiteY0" fmla="*/ 0 h 2470150"/>
              <a:gd name="connsiteX1" fmla="*/ 3810000 w 7512050"/>
              <a:gd name="connsiteY1" fmla="*/ 1155700 h 2470150"/>
              <a:gd name="connsiteX2" fmla="*/ 7512050 w 7512050"/>
              <a:gd name="connsiteY2" fmla="*/ 2470150 h 2470150"/>
              <a:gd name="connsiteX3" fmla="*/ 3282950 w 7512050"/>
              <a:gd name="connsiteY3" fmla="*/ 1581150 h 2470150"/>
              <a:gd name="connsiteX4" fmla="*/ 0 w 7512050"/>
              <a:gd name="connsiteY4" fmla="*/ 0 h 2470150"/>
              <a:gd name="connsiteX0" fmla="*/ 0 w 7512050"/>
              <a:gd name="connsiteY0" fmla="*/ 116186 h 2586336"/>
              <a:gd name="connsiteX1" fmla="*/ 3810000 w 7512050"/>
              <a:gd name="connsiteY1" fmla="*/ 1271886 h 2586336"/>
              <a:gd name="connsiteX2" fmla="*/ 7512050 w 7512050"/>
              <a:gd name="connsiteY2" fmla="*/ 2586336 h 2586336"/>
              <a:gd name="connsiteX3" fmla="*/ 3282950 w 7512050"/>
              <a:gd name="connsiteY3" fmla="*/ 1697336 h 2586336"/>
              <a:gd name="connsiteX4" fmla="*/ 0 w 7512050"/>
              <a:gd name="connsiteY4" fmla="*/ 116186 h 2586336"/>
              <a:gd name="connsiteX0" fmla="*/ 0 w 7512050"/>
              <a:gd name="connsiteY0" fmla="*/ 169524 h 2639674"/>
              <a:gd name="connsiteX1" fmla="*/ 3810000 w 7512050"/>
              <a:gd name="connsiteY1" fmla="*/ 1325224 h 2639674"/>
              <a:gd name="connsiteX2" fmla="*/ 7512050 w 7512050"/>
              <a:gd name="connsiteY2" fmla="*/ 2639674 h 2639674"/>
              <a:gd name="connsiteX3" fmla="*/ 3282950 w 7512050"/>
              <a:gd name="connsiteY3" fmla="*/ 1750674 h 2639674"/>
              <a:gd name="connsiteX4" fmla="*/ 0 w 7512050"/>
              <a:gd name="connsiteY4" fmla="*/ 169524 h 2639674"/>
              <a:gd name="connsiteX0" fmla="*/ 0 w 7512050"/>
              <a:gd name="connsiteY0" fmla="*/ 118213 h 2588363"/>
              <a:gd name="connsiteX1" fmla="*/ 3810000 w 7512050"/>
              <a:gd name="connsiteY1" fmla="*/ 1273913 h 2588363"/>
              <a:gd name="connsiteX2" fmla="*/ 7512050 w 7512050"/>
              <a:gd name="connsiteY2" fmla="*/ 2588363 h 2588363"/>
              <a:gd name="connsiteX3" fmla="*/ 3282950 w 7512050"/>
              <a:gd name="connsiteY3" fmla="*/ 1699363 h 2588363"/>
              <a:gd name="connsiteX4" fmla="*/ 0 w 7512050"/>
              <a:gd name="connsiteY4" fmla="*/ 118213 h 2588363"/>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94035 h 3013847"/>
              <a:gd name="connsiteX1" fmla="*/ 4048125 w 7512050"/>
              <a:gd name="connsiteY1" fmla="*/ 1502147 h 3013847"/>
              <a:gd name="connsiteX2" fmla="*/ 7512050 w 7512050"/>
              <a:gd name="connsiteY2" fmla="*/ 2564185 h 3013847"/>
              <a:gd name="connsiteX3" fmla="*/ 3282950 w 7512050"/>
              <a:gd name="connsiteY3" fmla="*/ 1675185 h 3013847"/>
              <a:gd name="connsiteX4" fmla="*/ 0 w 7512050"/>
              <a:gd name="connsiteY4" fmla="*/ 94035 h 3013847"/>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78290"/>
              <a:gd name="connsiteX1" fmla="*/ 4048125 w 7512050"/>
              <a:gd name="connsiteY1" fmla="*/ 1522053 h 3078290"/>
              <a:gd name="connsiteX2" fmla="*/ 7512050 w 7512050"/>
              <a:gd name="connsiteY2" fmla="*/ 2584091 h 3078290"/>
              <a:gd name="connsiteX3" fmla="*/ 3435350 w 7512050"/>
              <a:gd name="connsiteY3" fmla="*/ 1842728 h 3078290"/>
              <a:gd name="connsiteX4" fmla="*/ 0 w 7512050"/>
              <a:gd name="connsiteY4" fmla="*/ 113941 h 3078290"/>
              <a:gd name="connsiteX0" fmla="*/ 0 w 7512050"/>
              <a:gd name="connsiteY0" fmla="*/ 113941 h 2970118"/>
              <a:gd name="connsiteX1" fmla="*/ 4048125 w 7512050"/>
              <a:gd name="connsiteY1" fmla="*/ 1522053 h 2970118"/>
              <a:gd name="connsiteX2" fmla="*/ 7512050 w 7512050"/>
              <a:gd name="connsiteY2" fmla="*/ 2584091 h 2970118"/>
              <a:gd name="connsiteX3" fmla="*/ 3435350 w 7512050"/>
              <a:gd name="connsiteY3" fmla="*/ 1842728 h 2970118"/>
              <a:gd name="connsiteX4" fmla="*/ 0 w 7512050"/>
              <a:gd name="connsiteY4" fmla="*/ 113941 h 2970118"/>
              <a:gd name="connsiteX0" fmla="*/ 0 w 7512050"/>
              <a:gd name="connsiteY0" fmla="*/ 113941 h 3013225"/>
              <a:gd name="connsiteX1" fmla="*/ 4048125 w 7512050"/>
              <a:gd name="connsiteY1" fmla="*/ 1522053 h 3013225"/>
              <a:gd name="connsiteX2" fmla="*/ 7512050 w 7512050"/>
              <a:gd name="connsiteY2" fmla="*/ 2584091 h 3013225"/>
              <a:gd name="connsiteX3" fmla="*/ 3435350 w 7512050"/>
              <a:gd name="connsiteY3" fmla="*/ 1842728 h 3013225"/>
              <a:gd name="connsiteX4" fmla="*/ 0 w 7512050"/>
              <a:gd name="connsiteY4" fmla="*/ 113941 h 3013225"/>
              <a:gd name="connsiteX0" fmla="*/ 0 w 7521575"/>
              <a:gd name="connsiteY0" fmla="*/ 64940 h 2773371"/>
              <a:gd name="connsiteX1" fmla="*/ 4048125 w 7521575"/>
              <a:gd name="connsiteY1" fmla="*/ 1473052 h 2773371"/>
              <a:gd name="connsiteX2" fmla="*/ 7521575 w 7521575"/>
              <a:gd name="connsiteY2" fmla="*/ 2568428 h 2773371"/>
              <a:gd name="connsiteX3" fmla="*/ 3435350 w 7521575"/>
              <a:gd name="connsiteY3" fmla="*/ 1793727 h 2773371"/>
              <a:gd name="connsiteX4" fmla="*/ 0 w 7521575"/>
              <a:gd name="connsiteY4" fmla="*/ 64940 h 2773371"/>
              <a:gd name="connsiteX0" fmla="*/ 0 w 7521575"/>
              <a:gd name="connsiteY0" fmla="*/ 64940 h 2893503"/>
              <a:gd name="connsiteX1" fmla="*/ 4048125 w 7521575"/>
              <a:gd name="connsiteY1" fmla="*/ 1473052 h 2893503"/>
              <a:gd name="connsiteX2" fmla="*/ 7521575 w 7521575"/>
              <a:gd name="connsiteY2" fmla="*/ 2568428 h 2893503"/>
              <a:gd name="connsiteX3" fmla="*/ 3435350 w 7521575"/>
              <a:gd name="connsiteY3" fmla="*/ 1793727 h 2893503"/>
              <a:gd name="connsiteX4" fmla="*/ 0 w 7521575"/>
              <a:gd name="connsiteY4" fmla="*/ 64940 h 2893503"/>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58017"/>
              <a:gd name="connsiteX1" fmla="*/ 4048125 w 7521575"/>
              <a:gd name="connsiteY1" fmla="*/ 1516423 h 2958017"/>
              <a:gd name="connsiteX2" fmla="*/ 7521575 w 7521575"/>
              <a:gd name="connsiteY2" fmla="*/ 2611799 h 2958017"/>
              <a:gd name="connsiteX3" fmla="*/ 3435350 w 7521575"/>
              <a:gd name="connsiteY3" fmla="*/ 1837098 h 2958017"/>
              <a:gd name="connsiteX4" fmla="*/ 0 w 7521575"/>
              <a:gd name="connsiteY4" fmla="*/ 108311 h 2958017"/>
              <a:gd name="connsiteX0" fmla="*/ 0 w 7521575"/>
              <a:gd name="connsiteY0" fmla="*/ 108311 h 2981277"/>
              <a:gd name="connsiteX1" fmla="*/ 4048125 w 7521575"/>
              <a:gd name="connsiteY1" fmla="*/ 1516423 h 2981277"/>
              <a:gd name="connsiteX2" fmla="*/ 7521575 w 7521575"/>
              <a:gd name="connsiteY2" fmla="*/ 2611799 h 2981277"/>
              <a:gd name="connsiteX3" fmla="*/ 3435350 w 7521575"/>
              <a:gd name="connsiteY3" fmla="*/ 1837098 h 2981277"/>
              <a:gd name="connsiteX4" fmla="*/ 0 w 7521575"/>
              <a:gd name="connsiteY4" fmla="*/ 108311 h 2981277"/>
              <a:gd name="connsiteX0" fmla="*/ 0 w 7521575"/>
              <a:gd name="connsiteY0" fmla="*/ 109636 h 2982602"/>
              <a:gd name="connsiteX1" fmla="*/ 4048125 w 7521575"/>
              <a:gd name="connsiteY1" fmla="*/ 1517748 h 2982602"/>
              <a:gd name="connsiteX2" fmla="*/ 7521575 w 7521575"/>
              <a:gd name="connsiteY2" fmla="*/ 2613124 h 2982602"/>
              <a:gd name="connsiteX3" fmla="*/ 3435350 w 7521575"/>
              <a:gd name="connsiteY3" fmla="*/ 1838423 h 2982602"/>
              <a:gd name="connsiteX4" fmla="*/ 0 w 7521575"/>
              <a:gd name="connsiteY4" fmla="*/ 109636 h 2982602"/>
              <a:gd name="connsiteX0" fmla="*/ 0 w 7521575"/>
              <a:gd name="connsiteY0" fmla="*/ 109636 h 3002106"/>
              <a:gd name="connsiteX1" fmla="*/ 4048125 w 7521575"/>
              <a:gd name="connsiteY1" fmla="*/ 1517748 h 3002106"/>
              <a:gd name="connsiteX2" fmla="*/ 7521575 w 7521575"/>
              <a:gd name="connsiteY2" fmla="*/ 2613124 h 3002106"/>
              <a:gd name="connsiteX3" fmla="*/ 3435350 w 7521575"/>
              <a:gd name="connsiteY3" fmla="*/ 1838423 h 3002106"/>
              <a:gd name="connsiteX4" fmla="*/ 0 w 7521575"/>
              <a:gd name="connsiteY4" fmla="*/ 109636 h 3002106"/>
              <a:gd name="connsiteX0" fmla="*/ 0 w 7521575"/>
              <a:gd name="connsiteY0" fmla="*/ 109636 h 2984516"/>
              <a:gd name="connsiteX1" fmla="*/ 4048125 w 7521575"/>
              <a:gd name="connsiteY1" fmla="*/ 1517748 h 2984516"/>
              <a:gd name="connsiteX2" fmla="*/ 7521575 w 7521575"/>
              <a:gd name="connsiteY2" fmla="*/ 2613124 h 2984516"/>
              <a:gd name="connsiteX3" fmla="*/ 3392488 w 7521575"/>
              <a:gd name="connsiteY3" fmla="*/ 1776511 h 2984516"/>
              <a:gd name="connsiteX4" fmla="*/ 0 w 7521575"/>
              <a:gd name="connsiteY4" fmla="*/ 109636 h 2984516"/>
              <a:gd name="connsiteX0" fmla="*/ 0 w 7521575"/>
              <a:gd name="connsiteY0" fmla="*/ 109636 h 3000455"/>
              <a:gd name="connsiteX1" fmla="*/ 4048125 w 7521575"/>
              <a:gd name="connsiteY1" fmla="*/ 1517748 h 3000455"/>
              <a:gd name="connsiteX2" fmla="*/ 7521575 w 7521575"/>
              <a:gd name="connsiteY2" fmla="*/ 2613124 h 3000455"/>
              <a:gd name="connsiteX3" fmla="*/ 3392488 w 7521575"/>
              <a:gd name="connsiteY3" fmla="*/ 1776511 h 3000455"/>
              <a:gd name="connsiteX4" fmla="*/ 0 w 7521575"/>
              <a:gd name="connsiteY4" fmla="*/ 109636 h 3000455"/>
              <a:gd name="connsiteX0" fmla="*/ 0 w 7124700"/>
              <a:gd name="connsiteY0" fmla="*/ 66189 h 2983310"/>
              <a:gd name="connsiteX1" fmla="*/ 4048125 w 7124700"/>
              <a:gd name="connsiteY1" fmla="*/ 1474301 h 2983310"/>
              <a:gd name="connsiteX2" fmla="*/ 7124700 w 7124700"/>
              <a:gd name="connsiteY2" fmla="*/ 2766527 h 2983310"/>
              <a:gd name="connsiteX3" fmla="*/ 3392488 w 7124700"/>
              <a:gd name="connsiteY3" fmla="*/ 1733064 h 2983310"/>
              <a:gd name="connsiteX4" fmla="*/ 0 w 7124700"/>
              <a:gd name="connsiteY4" fmla="*/ 66189 h 2983310"/>
              <a:gd name="connsiteX0" fmla="*/ 0 w 7124700"/>
              <a:gd name="connsiteY0" fmla="*/ 104030 h 3029010"/>
              <a:gd name="connsiteX1" fmla="*/ 4048125 w 7124700"/>
              <a:gd name="connsiteY1" fmla="*/ 1512142 h 3029010"/>
              <a:gd name="connsiteX2" fmla="*/ 7124700 w 7124700"/>
              <a:gd name="connsiteY2" fmla="*/ 2804368 h 3029010"/>
              <a:gd name="connsiteX3" fmla="*/ 3392488 w 7124700"/>
              <a:gd name="connsiteY3" fmla="*/ 1770905 h 3029010"/>
              <a:gd name="connsiteX4" fmla="*/ 0 w 7124700"/>
              <a:gd name="connsiteY4" fmla="*/ 104030 h 3029010"/>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2915544"/>
              <a:gd name="connsiteX1" fmla="*/ 4048125 w 7124700"/>
              <a:gd name="connsiteY1" fmla="*/ 1512142 h 2915544"/>
              <a:gd name="connsiteX2" fmla="*/ 7124700 w 7124700"/>
              <a:gd name="connsiteY2" fmla="*/ 2804368 h 2915544"/>
              <a:gd name="connsiteX3" fmla="*/ 3392488 w 7124700"/>
              <a:gd name="connsiteY3" fmla="*/ 1770905 h 2915544"/>
              <a:gd name="connsiteX4" fmla="*/ 0 w 7124700"/>
              <a:gd name="connsiteY4" fmla="*/ 104030 h 2915544"/>
              <a:gd name="connsiteX0" fmla="*/ 0 w 7124700"/>
              <a:gd name="connsiteY0" fmla="*/ 101399 h 2912913"/>
              <a:gd name="connsiteX1" fmla="*/ 4048125 w 7124700"/>
              <a:gd name="connsiteY1" fmla="*/ 1509511 h 2912913"/>
              <a:gd name="connsiteX2" fmla="*/ 7124700 w 7124700"/>
              <a:gd name="connsiteY2" fmla="*/ 2801737 h 2912913"/>
              <a:gd name="connsiteX3" fmla="*/ 3392488 w 7124700"/>
              <a:gd name="connsiteY3" fmla="*/ 1768274 h 2912913"/>
              <a:gd name="connsiteX4" fmla="*/ 0 w 7124700"/>
              <a:gd name="connsiteY4" fmla="*/ 101399 h 2912913"/>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4457 h 2885971"/>
              <a:gd name="connsiteX1" fmla="*/ 4048125 w 7124700"/>
              <a:gd name="connsiteY1" fmla="*/ 1482569 h 2885971"/>
              <a:gd name="connsiteX2" fmla="*/ 7124700 w 7124700"/>
              <a:gd name="connsiteY2" fmla="*/ 2774795 h 2885971"/>
              <a:gd name="connsiteX3" fmla="*/ 3392488 w 7124700"/>
              <a:gd name="connsiteY3" fmla="*/ 1741332 h 2885971"/>
              <a:gd name="connsiteX4" fmla="*/ 0 w 7124700"/>
              <a:gd name="connsiteY4" fmla="*/ 74457 h 2885971"/>
              <a:gd name="connsiteX0" fmla="*/ 0 w 7124700"/>
              <a:gd name="connsiteY0" fmla="*/ 74457 h 2881469"/>
              <a:gd name="connsiteX1" fmla="*/ 4048125 w 7124700"/>
              <a:gd name="connsiteY1" fmla="*/ 1482569 h 2881469"/>
              <a:gd name="connsiteX2" fmla="*/ 7124700 w 7124700"/>
              <a:gd name="connsiteY2" fmla="*/ 2774795 h 2881469"/>
              <a:gd name="connsiteX3" fmla="*/ 3392488 w 7124700"/>
              <a:gd name="connsiteY3" fmla="*/ 1741332 h 2881469"/>
              <a:gd name="connsiteX4" fmla="*/ 0 w 7124700"/>
              <a:gd name="connsiteY4" fmla="*/ 74457 h 2881469"/>
              <a:gd name="connsiteX0" fmla="*/ 0 w 7124700"/>
              <a:gd name="connsiteY0" fmla="*/ 108576 h 2915588"/>
              <a:gd name="connsiteX1" fmla="*/ 4048125 w 7124700"/>
              <a:gd name="connsiteY1" fmla="*/ 1516688 h 2915588"/>
              <a:gd name="connsiteX2" fmla="*/ 7124700 w 7124700"/>
              <a:gd name="connsiteY2" fmla="*/ 2808914 h 2915588"/>
              <a:gd name="connsiteX3" fmla="*/ 3392488 w 7124700"/>
              <a:gd name="connsiteY3" fmla="*/ 1775451 h 2915588"/>
              <a:gd name="connsiteX4" fmla="*/ 0 w 7124700"/>
              <a:gd name="connsiteY4" fmla="*/ 108576 h 2915588"/>
              <a:gd name="connsiteX0" fmla="*/ 0 w 7124700"/>
              <a:gd name="connsiteY0" fmla="*/ 108977 h 2915989"/>
              <a:gd name="connsiteX1" fmla="*/ 4048125 w 7124700"/>
              <a:gd name="connsiteY1" fmla="*/ 1517089 h 2915989"/>
              <a:gd name="connsiteX2" fmla="*/ 7124700 w 7124700"/>
              <a:gd name="connsiteY2" fmla="*/ 2809315 h 2915989"/>
              <a:gd name="connsiteX3" fmla="*/ 3392488 w 7124700"/>
              <a:gd name="connsiteY3" fmla="*/ 1775852 h 2915989"/>
              <a:gd name="connsiteX4" fmla="*/ 0 w 7124700"/>
              <a:gd name="connsiteY4" fmla="*/ 108977 h 2915989"/>
              <a:gd name="connsiteX0" fmla="*/ 0 w 7124700"/>
              <a:gd name="connsiteY0" fmla="*/ 107676 h 2914688"/>
              <a:gd name="connsiteX1" fmla="*/ 4048125 w 7124700"/>
              <a:gd name="connsiteY1" fmla="*/ 1515788 h 2914688"/>
              <a:gd name="connsiteX2" fmla="*/ 7124700 w 7124700"/>
              <a:gd name="connsiteY2" fmla="*/ 2808014 h 2914688"/>
              <a:gd name="connsiteX3" fmla="*/ 3392488 w 7124700"/>
              <a:gd name="connsiteY3" fmla="*/ 1774551 h 2914688"/>
              <a:gd name="connsiteX4" fmla="*/ 0 w 7124700"/>
              <a:gd name="connsiteY4" fmla="*/ 107676 h 2914688"/>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99560 h 2908040"/>
              <a:gd name="connsiteX1" fmla="*/ 4048125 w 7124700"/>
              <a:gd name="connsiteY1" fmla="*/ 1507672 h 2908040"/>
              <a:gd name="connsiteX2" fmla="*/ 7124700 w 7124700"/>
              <a:gd name="connsiteY2" fmla="*/ 2799898 h 2908040"/>
              <a:gd name="connsiteX3" fmla="*/ 3392488 w 7124700"/>
              <a:gd name="connsiteY3" fmla="*/ 1766435 h 2908040"/>
              <a:gd name="connsiteX4" fmla="*/ 0 w 7124700"/>
              <a:gd name="connsiteY4" fmla="*/ 99560 h 2908040"/>
              <a:gd name="connsiteX0" fmla="*/ 0 w 7124700"/>
              <a:gd name="connsiteY0" fmla="*/ 99560 h 2903755"/>
              <a:gd name="connsiteX1" fmla="*/ 4048125 w 7124700"/>
              <a:gd name="connsiteY1" fmla="*/ 1507672 h 2903755"/>
              <a:gd name="connsiteX2" fmla="*/ 7124700 w 7124700"/>
              <a:gd name="connsiteY2" fmla="*/ 2799898 h 2903755"/>
              <a:gd name="connsiteX3" fmla="*/ 3392488 w 7124700"/>
              <a:gd name="connsiteY3" fmla="*/ 1766435 h 2903755"/>
              <a:gd name="connsiteX4" fmla="*/ 0 w 7124700"/>
              <a:gd name="connsiteY4" fmla="*/ 99560 h 2903755"/>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13734"/>
              <a:gd name="connsiteX1" fmla="*/ 4048125 w 7124700"/>
              <a:gd name="connsiteY1" fmla="*/ 1507672 h 2913734"/>
              <a:gd name="connsiteX2" fmla="*/ 7124700 w 7124700"/>
              <a:gd name="connsiteY2" fmla="*/ 2799898 h 2913734"/>
              <a:gd name="connsiteX3" fmla="*/ 3392488 w 7124700"/>
              <a:gd name="connsiteY3" fmla="*/ 1766435 h 2913734"/>
              <a:gd name="connsiteX4" fmla="*/ 0 w 7124700"/>
              <a:gd name="connsiteY4" fmla="*/ 99560 h 2913734"/>
              <a:gd name="connsiteX0" fmla="*/ 0 w 7124700"/>
              <a:gd name="connsiteY0" fmla="*/ 99560 h 2899912"/>
              <a:gd name="connsiteX1" fmla="*/ 4048125 w 7124700"/>
              <a:gd name="connsiteY1" fmla="*/ 1507672 h 2899912"/>
              <a:gd name="connsiteX2" fmla="*/ 7124700 w 7124700"/>
              <a:gd name="connsiteY2" fmla="*/ 2799898 h 2899912"/>
              <a:gd name="connsiteX3" fmla="*/ 3392488 w 7124700"/>
              <a:gd name="connsiteY3" fmla="*/ 1766435 h 2899912"/>
              <a:gd name="connsiteX4" fmla="*/ 0 w 7124700"/>
              <a:gd name="connsiteY4" fmla="*/ 99560 h 2899912"/>
              <a:gd name="connsiteX0" fmla="*/ 0 w 7124700"/>
              <a:gd name="connsiteY0" fmla="*/ 98606 h 2898958"/>
              <a:gd name="connsiteX1" fmla="*/ 4048125 w 7124700"/>
              <a:gd name="connsiteY1" fmla="*/ 1506718 h 2898958"/>
              <a:gd name="connsiteX2" fmla="*/ 7124700 w 7124700"/>
              <a:gd name="connsiteY2" fmla="*/ 2798944 h 2898958"/>
              <a:gd name="connsiteX3" fmla="*/ 3392488 w 7124700"/>
              <a:gd name="connsiteY3" fmla="*/ 1765481 h 2898958"/>
              <a:gd name="connsiteX4" fmla="*/ 0 w 7124700"/>
              <a:gd name="connsiteY4" fmla="*/ 98606 h 2898958"/>
              <a:gd name="connsiteX0" fmla="*/ 0 w 7124700"/>
              <a:gd name="connsiteY0" fmla="*/ 100369 h 2900721"/>
              <a:gd name="connsiteX1" fmla="*/ 4048125 w 7124700"/>
              <a:gd name="connsiteY1" fmla="*/ 1508481 h 2900721"/>
              <a:gd name="connsiteX2" fmla="*/ 7124700 w 7124700"/>
              <a:gd name="connsiteY2" fmla="*/ 2800707 h 2900721"/>
              <a:gd name="connsiteX3" fmla="*/ 3392488 w 7124700"/>
              <a:gd name="connsiteY3" fmla="*/ 1767244 h 2900721"/>
              <a:gd name="connsiteX4" fmla="*/ 0 w 7124700"/>
              <a:gd name="connsiteY4" fmla="*/ 100369 h 2900721"/>
              <a:gd name="connsiteX0" fmla="*/ 0 w 7124700"/>
              <a:gd name="connsiteY0" fmla="*/ 100369 h 2909132"/>
              <a:gd name="connsiteX1" fmla="*/ 4048125 w 7124700"/>
              <a:gd name="connsiteY1" fmla="*/ 1508481 h 2909132"/>
              <a:gd name="connsiteX2" fmla="*/ 7124700 w 7124700"/>
              <a:gd name="connsiteY2" fmla="*/ 2800707 h 2909132"/>
              <a:gd name="connsiteX3" fmla="*/ 3392488 w 7124700"/>
              <a:gd name="connsiteY3" fmla="*/ 1767244 h 2909132"/>
              <a:gd name="connsiteX4" fmla="*/ 0 w 7124700"/>
              <a:gd name="connsiteY4" fmla="*/ 100369 h 2909132"/>
              <a:gd name="connsiteX0" fmla="*/ 0 w 5091052"/>
              <a:gd name="connsiteY0" fmla="*/ 89944 h 2349065"/>
              <a:gd name="connsiteX1" fmla="*/ 2014477 w 5091052"/>
              <a:gd name="connsiteY1" fmla="*/ 992166 h 2349065"/>
              <a:gd name="connsiteX2" fmla="*/ 5091052 w 5091052"/>
              <a:gd name="connsiteY2" fmla="*/ 2284392 h 2349065"/>
              <a:gd name="connsiteX3" fmla="*/ 1358840 w 5091052"/>
              <a:gd name="connsiteY3" fmla="*/ 1250929 h 2349065"/>
              <a:gd name="connsiteX4" fmla="*/ 0 w 5091052"/>
              <a:gd name="connsiteY4" fmla="*/ 89944 h 2349065"/>
              <a:gd name="connsiteX0" fmla="*/ 0 w 5091052"/>
              <a:gd name="connsiteY0" fmla="*/ 89944 h 2349065"/>
              <a:gd name="connsiteX1" fmla="*/ 2014477 w 5091052"/>
              <a:gd name="connsiteY1" fmla="*/ 992166 h 2349065"/>
              <a:gd name="connsiteX2" fmla="*/ 5091052 w 5091052"/>
              <a:gd name="connsiteY2" fmla="*/ 2284392 h 2349065"/>
              <a:gd name="connsiteX3" fmla="*/ 1358840 w 5091052"/>
              <a:gd name="connsiteY3" fmla="*/ 1250929 h 2349065"/>
              <a:gd name="connsiteX4" fmla="*/ 0 w 5091052"/>
              <a:gd name="connsiteY4" fmla="*/ 89944 h 2349065"/>
              <a:gd name="connsiteX0" fmla="*/ 0 w 5091052"/>
              <a:gd name="connsiteY0" fmla="*/ 89944 h 2393381"/>
              <a:gd name="connsiteX1" fmla="*/ 2014477 w 5091052"/>
              <a:gd name="connsiteY1" fmla="*/ 992166 h 2393381"/>
              <a:gd name="connsiteX2" fmla="*/ 5091052 w 5091052"/>
              <a:gd name="connsiteY2" fmla="*/ 2284392 h 2393381"/>
              <a:gd name="connsiteX3" fmla="*/ 1358840 w 5091052"/>
              <a:gd name="connsiteY3" fmla="*/ 1250929 h 2393381"/>
              <a:gd name="connsiteX4" fmla="*/ 0 w 5091052"/>
              <a:gd name="connsiteY4" fmla="*/ 89944 h 2393381"/>
              <a:gd name="connsiteX0" fmla="*/ 0 w 5091052"/>
              <a:gd name="connsiteY0" fmla="*/ 122464 h 2425901"/>
              <a:gd name="connsiteX1" fmla="*/ 2014477 w 5091052"/>
              <a:gd name="connsiteY1" fmla="*/ 1024686 h 2425901"/>
              <a:gd name="connsiteX2" fmla="*/ 5091052 w 5091052"/>
              <a:gd name="connsiteY2" fmla="*/ 2316912 h 2425901"/>
              <a:gd name="connsiteX3" fmla="*/ 1358840 w 5091052"/>
              <a:gd name="connsiteY3" fmla="*/ 1283449 h 2425901"/>
              <a:gd name="connsiteX4" fmla="*/ 0 w 5091052"/>
              <a:gd name="connsiteY4" fmla="*/ 122464 h 2425901"/>
              <a:gd name="connsiteX0" fmla="*/ 0 w 5091052"/>
              <a:gd name="connsiteY0" fmla="*/ 34805 h 2338242"/>
              <a:gd name="connsiteX1" fmla="*/ 2014477 w 5091052"/>
              <a:gd name="connsiteY1" fmla="*/ 937027 h 2338242"/>
              <a:gd name="connsiteX2" fmla="*/ 5091052 w 5091052"/>
              <a:gd name="connsiteY2" fmla="*/ 2229253 h 2338242"/>
              <a:gd name="connsiteX3" fmla="*/ 1358840 w 5091052"/>
              <a:gd name="connsiteY3" fmla="*/ 1195790 h 2338242"/>
              <a:gd name="connsiteX4" fmla="*/ 0 w 5091052"/>
              <a:gd name="connsiteY4" fmla="*/ 34805 h 2338242"/>
              <a:gd name="connsiteX0" fmla="*/ 0 w 4258409"/>
              <a:gd name="connsiteY0" fmla="*/ 219734 h 1509231"/>
              <a:gd name="connsiteX1" fmla="*/ 1181834 w 4258409"/>
              <a:gd name="connsiteY1" fmla="*/ 108016 h 1509231"/>
              <a:gd name="connsiteX2" fmla="*/ 4258409 w 4258409"/>
              <a:gd name="connsiteY2" fmla="*/ 1400242 h 1509231"/>
              <a:gd name="connsiteX3" fmla="*/ 526197 w 4258409"/>
              <a:gd name="connsiteY3" fmla="*/ 366779 h 1509231"/>
              <a:gd name="connsiteX4" fmla="*/ 0 w 4258409"/>
              <a:gd name="connsiteY4" fmla="*/ 219734 h 1509231"/>
              <a:gd name="connsiteX0" fmla="*/ 0 w 4258409"/>
              <a:gd name="connsiteY0" fmla="*/ 219734 h 1509231"/>
              <a:gd name="connsiteX1" fmla="*/ 1181834 w 4258409"/>
              <a:gd name="connsiteY1" fmla="*/ 108016 h 1509231"/>
              <a:gd name="connsiteX2" fmla="*/ 4258409 w 4258409"/>
              <a:gd name="connsiteY2" fmla="*/ 1400242 h 1509231"/>
              <a:gd name="connsiteX3" fmla="*/ 526197 w 4258409"/>
              <a:gd name="connsiteY3" fmla="*/ 366779 h 1509231"/>
              <a:gd name="connsiteX4" fmla="*/ 0 w 4258409"/>
              <a:gd name="connsiteY4" fmla="*/ 219734 h 1509231"/>
              <a:gd name="connsiteX0" fmla="*/ 0 w 4258409"/>
              <a:gd name="connsiteY0" fmla="*/ 219734 h 1509231"/>
              <a:gd name="connsiteX1" fmla="*/ 1181834 w 4258409"/>
              <a:gd name="connsiteY1" fmla="*/ 108016 h 1509231"/>
              <a:gd name="connsiteX2" fmla="*/ 4258409 w 4258409"/>
              <a:gd name="connsiteY2" fmla="*/ 1400242 h 1509231"/>
              <a:gd name="connsiteX3" fmla="*/ 526197 w 4258409"/>
              <a:gd name="connsiteY3" fmla="*/ 366779 h 1509231"/>
              <a:gd name="connsiteX4" fmla="*/ 0 w 4258409"/>
              <a:gd name="connsiteY4" fmla="*/ 219734 h 1509231"/>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85500 w 4150498"/>
              <a:gd name="connsiteY0" fmla="*/ 235806 h 1554272"/>
              <a:gd name="connsiteX1" fmla="*/ 1073923 w 4150498"/>
              <a:gd name="connsiteY1" fmla="*/ 153057 h 1554272"/>
              <a:gd name="connsiteX2" fmla="*/ 4150498 w 4150498"/>
              <a:gd name="connsiteY2" fmla="*/ 1445283 h 1554272"/>
              <a:gd name="connsiteX3" fmla="*/ 418286 w 4150498"/>
              <a:gd name="connsiteY3" fmla="*/ 411820 h 1554272"/>
              <a:gd name="connsiteX4" fmla="*/ 185500 w 4150498"/>
              <a:gd name="connsiteY4" fmla="*/ 235806 h 1554272"/>
              <a:gd name="connsiteX0" fmla="*/ 132697 w 4097695"/>
              <a:gd name="connsiteY0" fmla="*/ 247211 h 1565677"/>
              <a:gd name="connsiteX1" fmla="*/ 1021120 w 4097695"/>
              <a:gd name="connsiteY1" fmla="*/ 164462 h 1565677"/>
              <a:gd name="connsiteX2" fmla="*/ 4097695 w 4097695"/>
              <a:gd name="connsiteY2" fmla="*/ 1456688 h 1565677"/>
              <a:gd name="connsiteX3" fmla="*/ 365483 w 4097695"/>
              <a:gd name="connsiteY3" fmla="*/ 423225 h 1565677"/>
              <a:gd name="connsiteX4" fmla="*/ 132697 w 4097695"/>
              <a:gd name="connsiteY4" fmla="*/ 247211 h 1565677"/>
              <a:gd name="connsiteX0" fmla="*/ 132697 w 4097695"/>
              <a:gd name="connsiteY0" fmla="*/ 247211 h 1565677"/>
              <a:gd name="connsiteX1" fmla="*/ 1021120 w 4097695"/>
              <a:gd name="connsiteY1" fmla="*/ 164462 h 1565677"/>
              <a:gd name="connsiteX2" fmla="*/ 4097695 w 4097695"/>
              <a:gd name="connsiteY2" fmla="*/ 1456688 h 1565677"/>
              <a:gd name="connsiteX3" fmla="*/ 365483 w 4097695"/>
              <a:gd name="connsiteY3" fmla="*/ 423225 h 1565677"/>
              <a:gd name="connsiteX4" fmla="*/ 132697 w 4097695"/>
              <a:gd name="connsiteY4" fmla="*/ 247211 h 1565677"/>
              <a:gd name="connsiteX0" fmla="*/ 132697 w 4097695"/>
              <a:gd name="connsiteY0" fmla="*/ 247211 h 1565677"/>
              <a:gd name="connsiteX1" fmla="*/ 1021120 w 4097695"/>
              <a:gd name="connsiteY1" fmla="*/ 164462 h 1565677"/>
              <a:gd name="connsiteX2" fmla="*/ 4097695 w 4097695"/>
              <a:gd name="connsiteY2" fmla="*/ 1456688 h 1565677"/>
              <a:gd name="connsiteX3" fmla="*/ 365483 w 4097695"/>
              <a:gd name="connsiteY3" fmla="*/ 423225 h 1565677"/>
              <a:gd name="connsiteX4" fmla="*/ 132697 w 4097695"/>
              <a:gd name="connsiteY4" fmla="*/ 247211 h 1565677"/>
              <a:gd name="connsiteX0" fmla="*/ 163833 w 3819563"/>
              <a:gd name="connsiteY0" fmla="*/ 187164 h 1635995"/>
              <a:gd name="connsiteX1" fmla="*/ 742988 w 3819563"/>
              <a:gd name="connsiteY1" fmla="*/ 234780 h 1635995"/>
              <a:gd name="connsiteX2" fmla="*/ 3819563 w 3819563"/>
              <a:gd name="connsiteY2" fmla="*/ 1527006 h 1635995"/>
              <a:gd name="connsiteX3" fmla="*/ 87351 w 3819563"/>
              <a:gd name="connsiteY3" fmla="*/ 493543 h 1635995"/>
              <a:gd name="connsiteX4" fmla="*/ 163833 w 3819563"/>
              <a:gd name="connsiteY4" fmla="*/ 187164 h 1635995"/>
              <a:gd name="connsiteX0" fmla="*/ 122496 w 4222302"/>
              <a:gd name="connsiteY0" fmla="*/ 179229 h 1649788"/>
              <a:gd name="connsiteX1" fmla="*/ 1145727 w 4222302"/>
              <a:gd name="connsiteY1" fmla="*/ 248573 h 1649788"/>
              <a:gd name="connsiteX2" fmla="*/ 4222302 w 4222302"/>
              <a:gd name="connsiteY2" fmla="*/ 1540799 h 1649788"/>
              <a:gd name="connsiteX3" fmla="*/ 490090 w 4222302"/>
              <a:gd name="connsiteY3" fmla="*/ 507336 h 1649788"/>
              <a:gd name="connsiteX4" fmla="*/ 122496 w 4222302"/>
              <a:gd name="connsiteY4" fmla="*/ 179229 h 1649788"/>
              <a:gd name="connsiteX0" fmla="*/ 152271 w 4252077"/>
              <a:gd name="connsiteY0" fmla="*/ 339960 h 1810519"/>
              <a:gd name="connsiteX1" fmla="*/ 1175502 w 4252077"/>
              <a:gd name="connsiteY1" fmla="*/ 409304 h 1810519"/>
              <a:gd name="connsiteX2" fmla="*/ 4252077 w 4252077"/>
              <a:gd name="connsiteY2" fmla="*/ 1701530 h 1810519"/>
              <a:gd name="connsiteX3" fmla="*/ 519865 w 4252077"/>
              <a:gd name="connsiteY3" fmla="*/ 668067 h 1810519"/>
              <a:gd name="connsiteX4" fmla="*/ 152271 w 4252077"/>
              <a:gd name="connsiteY4" fmla="*/ 339960 h 1810519"/>
              <a:gd name="connsiteX0" fmla="*/ -1 w 4099805"/>
              <a:gd name="connsiteY0" fmla="*/ 271540 h 1742099"/>
              <a:gd name="connsiteX1" fmla="*/ 1023230 w 4099805"/>
              <a:gd name="connsiteY1" fmla="*/ 340884 h 1742099"/>
              <a:gd name="connsiteX2" fmla="*/ 4099805 w 4099805"/>
              <a:gd name="connsiteY2" fmla="*/ 1633110 h 1742099"/>
              <a:gd name="connsiteX3" fmla="*/ 367593 w 4099805"/>
              <a:gd name="connsiteY3" fmla="*/ 599647 h 1742099"/>
              <a:gd name="connsiteX4" fmla="*/ -1 w 4099805"/>
              <a:gd name="connsiteY4" fmla="*/ 271540 h 1742099"/>
              <a:gd name="connsiteX0" fmla="*/ -1 w 4099805"/>
              <a:gd name="connsiteY0" fmla="*/ 263720 h 1734279"/>
              <a:gd name="connsiteX1" fmla="*/ 1023230 w 4099805"/>
              <a:gd name="connsiteY1" fmla="*/ 333064 h 1734279"/>
              <a:gd name="connsiteX2" fmla="*/ 4099805 w 4099805"/>
              <a:gd name="connsiteY2" fmla="*/ 1625290 h 1734279"/>
              <a:gd name="connsiteX3" fmla="*/ 367593 w 4099805"/>
              <a:gd name="connsiteY3" fmla="*/ 591827 h 1734279"/>
              <a:gd name="connsiteX4" fmla="*/ -1 w 4099805"/>
              <a:gd name="connsiteY4" fmla="*/ 263720 h 1734279"/>
              <a:gd name="connsiteX0" fmla="*/ -1 w 4099805"/>
              <a:gd name="connsiteY0" fmla="*/ 263720 h 1728412"/>
              <a:gd name="connsiteX1" fmla="*/ 1023230 w 4099805"/>
              <a:gd name="connsiteY1" fmla="*/ 333064 h 1728412"/>
              <a:gd name="connsiteX2" fmla="*/ 4099805 w 4099805"/>
              <a:gd name="connsiteY2" fmla="*/ 1625290 h 1728412"/>
              <a:gd name="connsiteX3" fmla="*/ 367593 w 4099805"/>
              <a:gd name="connsiteY3" fmla="*/ 591827 h 1728412"/>
              <a:gd name="connsiteX4" fmla="*/ -1 w 4099805"/>
              <a:gd name="connsiteY4" fmla="*/ 263720 h 1728412"/>
              <a:gd name="connsiteX0" fmla="*/ -1 w 4099805"/>
              <a:gd name="connsiteY0" fmla="*/ 263720 h 1734279"/>
              <a:gd name="connsiteX1" fmla="*/ 1023230 w 4099805"/>
              <a:gd name="connsiteY1" fmla="*/ 333064 h 1734279"/>
              <a:gd name="connsiteX2" fmla="*/ 4099805 w 4099805"/>
              <a:gd name="connsiteY2" fmla="*/ 1625290 h 1734279"/>
              <a:gd name="connsiteX3" fmla="*/ 367593 w 4099805"/>
              <a:gd name="connsiteY3" fmla="*/ 591827 h 1734279"/>
              <a:gd name="connsiteX4" fmla="*/ -1 w 4099805"/>
              <a:gd name="connsiteY4" fmla="*/ 263720 h 1734279"/>
              <a:gd name="connsiteX0" fmla="*/ -1 w 4099805"/>
              <a:gd name="connsiteY0" fmla="*/ 263720 h 1743127"/>
              <a:gd name="connsiteX1" fmla="*/ 1023230 w 4099805"/>
              <a:gd name="connsiteY1" fmla="*/ 333064 h 1743127"/>
              <a:gd name="connsiteX2" fmla="*/ 4099805 w 4099805"/>
              <a:gd name="connsiteY2" fmla="*/ 1625290 h 1743127"/>
              <a:gd name="connsiteX3" fmla="*/ 367593 w 4099805"/>
              <a:gd name="connsiteY3" fmla="*/ 591827 h 1743127"/>
              <a:gd name="connsiteX4" fmla="*/ -1 w 4099805"/>
              <a:gd name="connsiteY4" fmla="*/ 263720 h 1743127"/>
              <a:gd name="connsiteX0" fmla="*/ -1 w 4099805"/>
              <a:gd name="connsiteY0" fmla="*/ 287884 h 1767291"/>
              <a:gd name="connsiteX1" fmla="*/ 1023230 w 4099805"/>
              <a:gd name="connsiteY1" fmla="*/ 357228 h 1767291"/>
              <a:gd name="connsiteX2" fmla="*/ 4099805 w 4099805"/>
              <a:gd name="connsiteY2" fmla="*/ 1649454 h 1767291"/>
              <a:gd name="connsiteX3" fmla="*/ 367593 w 4099805"/>
              <a:gd name="connsiteY3" fmla="*/ 615991 h 1767291"/>
              <a:gd name="connsiteX4" fmla="*/ -1 w 4099805"/>
              <a:gd name="connsiteY4" fmla="*/ 287884 h 1767291"/>
              <a:gd name="connsiteX0" fmla="*/ -1 w 4099805"/>
              <a:gd name="connsiteY0" fmla="*/ 287884 h 1767291"/>
              <a:gd name="connsiteX1" fmla="*/ 1023230 w 4099805"/>
              <a:gd name="connsiteY1" fmla="*/ 357228 h 1767291"/>
              <a:gd name="connsiteX2" fmla="*/ 4099805 w 4099805"/>
              <a:gd name="connsiteY2" fmla="*/ 1649454 h 1767291"/>
              <a:gd name="connsiteX3" fmla="*/ 367593 w 4099805"/>
              <a:gd name="connsiteY3" fmla="*/ 615991 h 1767291"/>
              <a:gd name="connsiteX4" fmla="*/ -1 w 4099805"/>
              <a:gd name="connsiteY4" fmla="*/ 287884 h 1767291"/>
              <a:gd name="connsiteX0" fmla="*/ -1 w 4099805"/>
              <a:gd name="connsiteY0" fmla="*/ 269194 h 1748601"/>
              <a:gd name="connsiteX1" fmla="*/ 1023230 w 4099805"/>
              <a:gd name="connsiteY1" fmla="*/ 338538 h 1748601"/>
              <a:gd name="connsiteX2" fmla="*/ 4099805 w 4099805"/>
              <a:gd name="connsiteY2" fmla="*/ 1630764 h 1748601"/>
              <a:gd name="connsiteX3" fmla="*/ 367593 w 4099805"/>
              <a:gd name="connsiteY3" fmla="*/ 597301 h 1748601"/>
              <a:gd name="connsiteX4" fmla="*/ -1 w 4099805"/>
              <a:gd name="connsiteY4" fmla="*/ 269194 h 1748601"/>
              <a:gd name="connsiteX0" fmla="*/ 201441 w 3754078"/>
              <a:gd name="connsiteY0" fmla="*/ 287930 h 1738367"/>
              <a:gd name="connsiteX1" fmla="*/ 677503 w 3754078"/>
              <a:gd name="connsiteY1" fmla="*/ 328304 h 1738367"/>
              <a:gd name="connsiteX2" fmla="*/ 3754078 w 3754078"/>
              <a:gd name="connsiteY2" fmla="*/ 1620530 h 1738367"/>
              <a:gd name="connsiteX3" fmla="*/ 21866 w 3754078"/>
              <a:gd name="connsiteY3" fmla="*/ 587067 h 1738367"/>
              <a:gd name="connsiteX4" fmla="*/ 201441 w 3754078"/>
              <a:gd name="connsiteY4" fmla="*/ 287930 h 1738367"/>
              <a:gd name="connsiteX0" fmla="*/ 201441 w 3754078"/>
              <a:gd name="connsiteY0" fmla="*/ 244136 h 1694573"/>
              <a:gd name="connsiteX1" fmla="*/ 677503 w 3754078"/>
              <a:gd name="connsiteY1" fmla="*/ 284510 h 1694573"/>
              <a:gd name="connsiteX2" fmla="*/ 3754078 w 3754078"/>
              <a:gd name="connsiteY2" fmla="*/ 1576736 h 1694573"/>
              <a:gd name="connsiteX3" fmla="*/ 21866 w 3754078"/>
              <a:gd name="connsiteY3" fmla="*/ 543273 h 1694573"/>
              <a:gd name="connsiteX4" fmla="*/ 201441 w 3754078"/>
              <a:gd name="connsiteY4" fmla="*/ 244136 h 1694573"/>
              <a:gd name="connsiteX0" fmla="*/ 201441 w 3754078"/>
              <a:gd name="connsiteY0" fmla="*/ 244136 h 1690805"/>
              <a:gd name="connsiteX1" fmla="*/ 677503 w 3754078"/>
              <a:gd name="connsiteY1" fmla="*/ 284510 h 1690805"/>
              <a:gd name="connsiteX2" fmla="*/ 3754078 w 3754078"/>
              <a:gd name="connsiteY2" fmla="*/ 1576736 h 1690805"/>
              <a:gd name="connsiteX3" fmla="*/ 21866 w 3754078"/>
              <a:gd name="connsiteY3" fmla="*/ 514304 h 1690805"/>
              <a:gd name="connsiteX4" fmla="*/ 201441 w 3754078"/>
              <a:gd name="connsiteY4" fmla="*/ 244136 h 1690805"/>
              <a:gd name="connsiteX0" fmla="*/ 201441 w 3754078"/>
              <a:gd name="connsiteY0" fmla="*/ 244136 h 1689975"/>
              <a:gd name="connsiteX1" fmla="*/ 677503 w 3754078"/>
              <a:gd name="connsiteY1" fmla="*/ 284510 h 1689975"/>
              <a:gd name="connsiteX2" fmla="*/ 3754078 w 3754078"/>
              <a:gd name="connsiteY2" fmla="*/ 1576736 h 1689975"/>
              <a:gd name="connsiteX3" fmla="*/ 21866 w 3754078"/>
              <a:gd name="connsiteY3" fmla="*/ 514304 h 1689975"/>
              <a:gd name="connsiteX4" fmla="*/ 201441 w 3754078"/>
              <a:gd name="connsiteY4" fmla="*/ 244136 h 1689975"/>
              <a:gd name="connsiteX0" fmla="*/ 201441 w 3754078"/>
              <a:gd name="connsiteY0" fmla="*/ 244136 h 1684406"/>
              <a:gd name="connsiteX1" fmla="*/ 677503 w 3754078"/>
              <a:gd name="connsiteY1" fmla="*/ 284510 h 1684406"/>
              <a:gd name="connsiteX2" fmla="*/ 3754078 w 3754078"/>
              <a:gd name="connsiteY2" fmla="*/ 1576736 h 1684406"/>
              <a:gd name="connsiteX3" fmla="*/ 21866 w 3754078"/>
              <a:gd name="connsiteY3" fmla="*/ 514304 h 1684406"/>
              <a:gd name="connsiteX4" fmla="*/ 201441 w 3754078"/>
              <a:gd name="connsiteY4" fmla="*/ 244136 h 1684406"/>
              <a:gd name="connsiteX0" fmla="*/ 385802 w 3748120"/>
              <a:gd name="connsiteY0" fmla="*/ 365517 h 1631969"/>
              <a:gd name="connsiteX1" fmla="*/ 671545 w 3748120"/>
              <a:gd name="connsiteY1" fmla="*/ 232073 h 1631969"/>
              <a:gd name="connsiteX2" fmla="*/ 3748120 w 3748120"/>
              <a:gd name="connsiteY2" fmla="*/ 1524299 h 1631969"/>
              <a:gd name="connsiteX3" fmla="*/ 15908 w 3748120"/>
              <a:gd name="connsiteY3" fmla="*/ 461867 h 1631969"/>
              <a:gd name="connsiteX4" fmla="*/ 385802 w 3748120"/>
              <a:gd name="connsiteY4" fmla="*/ 365517 h 1631969"/>
              <a:gd name="connsiteX0" fmla="*/ 393381 w 3755699"/>
              <a:gd name="connsiteY0" fmla="*/ 349257 h 1615709"/>
              <a:gd name="connsiteX1" fmla="*/ 679124 w 3755699"/>
              <a:gd name="connsiteY1" fmla="*/ 215813 h 1615709"/>
              <a:gd name="connsiteX2" fmla="*/ 3755699 w 3755699"/>
              <a:gd name="connsiteY2" fmla="*/ 1508039 h 1615709"/>
              <a:gd name="connsiteX3" fmla="*/ 23487 w 3755699"/>
              <a:gd name="connsiteY3" fmla="*/ 445607 h 1615709"/>
              <a:gd name="connsiteX4" fmla="*/ 393381 w 3755699"/>
              <a:gd name="connsiteY4" fmla="*/ 349257 h 1615709"/>
              <a:gd name="connsiteX0" fmla="*/ 446471 w 3753281"/>
              <a:gd name="connsiteY0" fmla="*/ 371995 h 1609477"/>
              <a:gd name="connsiteX1" fmla="*/ 676706 w 3753281"/>
              <a:gd name="connsiteY1" fmla="*/ 209581 h 1609477"/>
              <a:gd name="connsiteX2" fmla="*/ 3753281 w 3753281"/>
              <a:gd name="connsiteY2" fmla="*/ 1501807 h 1609477"/>
              <a:gd name="connsiteX3" fmla="*/ 21069 w 3753281"/>
              <a:gd name="connsiteY3" fmla="*/ 439375 h 1609477"/>
              <a:gd name="connsiteX4" fmla="*/ 446471 w 3753281"/>
              <a:gd name="connsiteY4" fmla="*/ 371995 h 1609477"/>
              <a:gd name="connsiteX0" fmla="*/ 446638 w 3753448"/>
              <a:gd name="connsiteY0" fmla="*/ 378811 h 1616293"/>
              <a:gd name="connsiteX1" fmla="*/ 676873 w 3753448"/>
              <a:gd name="connsiteY1" fmla="*/ 216397 h 1616293"/>
              <a:gd name="connsiteX2" fmla="*/ 3753448 w 3753448"/>
              <a:gd name="connsiteY2" fmla="*/ 1508623 h 1616293"/>
              <a:gd name="connsiteX3" fmla="*/ 21236 w 3753448"/>
              <a:gd name="connsiteY3" fmla="*/ 446191 h 1616293"/>
              <a:gd name="connsiteX4" fmla="*/ 446638 w 3753448"/>
              <a:gd name="connsiteY4" fmla="*/ 378811 h 1616293"/>
              <a:gd name="connsiteX0" fmla="*/ 439021 w 3753764"/>
              <a:gd name="connsiteY0" fmla="*/ 361989 h 1621199"/>
              <a:gd name="connsiteX1" fmla="*/ 677189 w 3753764"/>
              <a:gd name="connsiteY1" fmla="*/ 221303 h 1621199"/>
              <a:gd name="connsiteX2" fmla="*/ 3753764 w 3753764"/>
              <a:gd name="connsiteY2" fmla="*/ 1513529 h 1621199"/>
              <a:gd name="connsiteX3" fmla="*/ 21552 w 3753764"/>
              <a:gd name="connsiteY3" fmla="*/ 451097 h 1621199"/>
              <a:gd name="connsiteX4" fmla="*/ 439021 w 3753764"/>
              <a:gd name="connsiteY4" fmla="*/ 361989 h 1621199"/>
              <a:gd name="connsiteX0" fmla="*/ 129000 w 3792660"/>
              <a:gd name="connsiteY0" fmla="*/ 169013 h 1710678"/>
              <a:gd name="connsiteX1" fmla="*/ 716085 w 3792660"/>
              <a:gd name="connsiteY1" fmla="*/ 310782 h 1710678"/>
              <a:gd name="connsiteX2" fmla="*/ 3792660 w 3792660"/>
              <a:gd name="connsiteY2" fmla="*/ 1603008 h 1710678"/>
              <a:gd name="connsiteX3" fmla="*/ 60448 w 3792660"/>
              <a:gd name="connsiteY3" fmla="*/ 540576 h 1710678"/>
              <a:gd name="connsiteX4" fmla="*/ 129000 w 3792660"/>
              <a:gd name="connsiteY4" fmla="*/ 169013 h 1710678"/>
              <a:gd name="connsiteX0" fmla="*/ 129000 w 3792660"/>
              <a:gd name="connsiteY0" fmla="*/ 186827 h 1728492"/>
              <a:gd name="connsiteX1" fmla="*/ 716085 w 3792660"/>
              <a:gd name="connsiteY1" fmla="*/ 328596 h 1728492"/>
              <a:gd name="connsiteX2" fmla="*/ 3792660 w 3792660"/>
              <a:gd name="connsiteY2" fmla="*/ 1620822 h 1728492"/>
              <a:gd name="connsiteX3" fmla="*/ 60448 w 3792660"/>
              <a:gd name="connsiteY3" fmla="*/ 558390 h 1728492"/>
              <a:gd name="connsiteX4" fmla="*/ 129000 w 3792660"/>
              <a:gd name="connsiteY4" fmla="*/ 186827 h 1728492"/>
              <a:gd name="connsiteX0" fmla="*/ 104640 w 3768300"/>
              <a:gd name="connsiteY0" fmla="*/ 206313 h 1747978"/>
              <a:gd name="connsiteX1" fmla="*/ 691725 w 3768300"/>
              <a:gd name="connsiteY1" fmla="*/ 348082 h 1747978"/>
              <a:gd name="connsiteX2" fmla="*/ 3768300 w 3768300"/>
              <a:gd name="connsiteY2" fmla="*/ 1640308 h 1747978"/>
              <a:gd name="connsiteX3" fmla="*/ 36088 w 3768300"/>
              <a:gd name="connsiteY3" fmla="*/ 577876 h 1747978"/>
              <a:gd name="connsiteX4" fmla="*/ 104640 w 3768300"/>
              <a:gd name="connsiteY4" fmla="*/ 206313 h 1747978"/>
              <a:gd name="connsiteX0" fmla="*/ 104640 w 3768300"/>
              <a:gd name="connsiteY0" fmla="*/ 197654 h 1739319"/>
              <a:gd name="connsiteX1" fmla="*/ 691725 w 3768300"/>
              <a:gd name="connsiteY1" fmla="*/ 339423 h 1739319"/>
              <a:gd name="connsiteX2" fmla="*/ 3768300 w 3768300"/>
              <a:gd name="connsiteY2" fmla="*/ 1631649 h 1739319"/>
              <a:gd name="connsiteX3" fmla="*/ 36088 w 3768300"/>
              <a:gd name="connsiteY3" fmla="*/ 569217 h 1739319"/>
              <a:gd name="connsiteX4" fmla="*/ 104640 w 3768300"/>
              <a:gd name="connsiteY4" fmla="*/ 197654 h 1739319"/>
              <a:gd name="connsiteX0" fmla="*/ 68551 w 3732211"/>
              <a:gd name="connsiteY0" fmla="*/ 197654 h 1739319"/>
              <a:gd name="connsiteX1" fmla="*/ 655636 w 3732211"/>
              <a:gd name="connsiteY1" fmla="*/ 339423 h 1739319"/>
              <a:gd name="connsiteX2" fmla="*/ 3732211 w 3732211"/>
              <a:gd name="connsiteY2" fmla="*/ 1631649 h 1739319"/>
              <a:gd name="connsiteX3" fmla="*/ -1 w 3732211"/>
              <a:gd name="connsiteY3" fmla="*/ 569217 h 1739319"/>
              <a:gd name="connsiteX4" fmla="*/ 68551 w 3732211"/>
              <a:gd name="connsiteY4" fmla="*/ 197654 h 1739319"/>
              <a:gd name="connsiteX0" fmla="*/ 84409 w 3748069"/>
              <a:gd name="connsiteY0" fmla="*/ 154015 h 1694038"/>
              <a:gd name="connsiteX1" fmla="*/ 671494 w 3748069"/>
              <a:gd name="connsiteY1" fmla="*/ 295784 h 1694038"/>
              <a:gd name="connsiteX2" fmla="*/ 3748069 w 3748069"/>
              <a:gd name="connsiteY2" fmla="*/ 1588010 h 1694038"/>
              <a:gd name="connsiteX3" fmla="*/ 0 w 3748069"/>
              <a:gd name="connsiteY3" fmla="*/ 511095 h 1694038"/>
              <a:gd name="connsiteX4" fmla="*/ 84409 w 3748069"/>
              <a:gd name="connsiteY4" fmla="*/ 154015 h 1694038"/>
              <a:gd name="connsiteX0" fmla="*/ 84409 w 3748069"/>
              <a:gd name="connsiteY0" fmla="*/ 201848 h 1741871"/>
              <a:gd name="connsiteX1" fmla="*/ 671494 w 3748069"/>
              <a:gd name="connsiteY1" fmla="*/ 343617 h 1741871"/>
              <a:gd name="connsiteX2" fmla="*/ 3748069 w 3748069"/>
              <a:gd name="connsiteY2" fmla="*/ 1635843 h 1741871"/>
              <a:gd name="connsiteX3" fmla="*/ 0 w 3748069"/>
              <a:gd name="connsiteY3" fmla="*/ 558928 h 1741871"/>
              <a:gd name="connsiteX4" fmla="*/ 84409 w 3748069"/>
              <a:gd name="connsiteY4" fmla="*/ 201848 h 1741871"/>
              <a:gd name="connsiteX0" fmla="*/ 84409 w 3748069"/>
              <a:gd name="connsiteY0" fmla="*/ 201848 h 1741871"/>
              <a:gd name="connsiteX1" fmla="*/ 671494 w 3748069"/>
              <a:gd name="connsiteY1" fmla="*/ 343617 h 1741871"/>
              <a:gd name="connsiteX2" fmla="*/ 3748069 w 3748069"/>
              <a:gd name="connsiteY2" fmla="*/ 1635843 h 1741871"/>
              <a:gd name="connsiteX3" fmla="*/ 0 w 3748069"/>
              <a:gd name="connsiteY3" fmla="*/ 558928 h 1741871"/>
              <a:gd name="connsiteX4" fmla="*/ 84409 w 3748069"/>
              <a:gd name="connsiteY4" fmla="*/ 201848 h 1741871"/>
              <a:gd name="connsiteX0" fmla="*/ 84409 w 3748069"/>
              <a:gd name="connsiteY0" fmla="*/ 202107 h 1742130"/>
              <a:gd name="connsiteX1" fmla="*/ 671494 w 3748069"/>
              <a:gd name="connsiteY1" fmla="*/ 343876 h 1742130"/>
              <a:gd name="connsiteX2" fmla="*/ 3748069 w 3748069"/>
              <a:gd name="connsiteY2" fmla="*/ 1636102 h 1742130"/>
              <a:gd name="connsiteX3" fmla="*/ 0 w 3748069"/>
              <a:gd name="connsiteY3" fmla="*/ 559187 h 1742130"/>
              <a:gd name="connsiteX4" fmla="*/ 84409 w 3748069"/>
              <a:gd name="connsiteY4" fmla="*/ 202107 h 1742130"/>
              <a:gd name="connsiteX0" fmla="*/ 84409 w 3748069"/>
              <a:gd name="connsiteY0" fmla="*/ 202107 h 1742130"/>
              <a:gd name="connsiteX1" fmla="*/ 671494 w 3748069"/>
              <a:gd name="connsiteY1" fmla="*/ 343876 h 1742130"/>
              <a:gd name="connsiteX2" fmla="*/ 3748069 w 3748069"/>
              <a:gd name="connsiteY2" fmla="*/ 1636102 h 1742130"/>
              <a:gd name="connsiteX3" fmla="*/ 0 w 3748069"/>
              <a:gd name="connsiteY3" fmla="*/ 559187 h 1742130"/>
              <a:gd name="connsiteX4" fmla="*/ 84409 w 3748069"/>
              <a:gd name="connsiteY4" fmla="*/ 202107 h 1742130"/>
              <a:gd name="connsiteX0" fmla="*/ 84409 w 3748069"/>
              <a:gd name="connsiteY0" fmla="*/ 202107 h 1750676"/>
              <a:gd name="connsiteX1" fmla="*/ 671494 w 3748069"/>
              <a:gd name="connsiteY1" fmla="*/ 343876 h 1750676"/>
              <a:gd name="connsiteX2" fmla="*/ 3748069 w 3748069"/>
              <a:gd name="connsiteY2" fmla="*/ 1636102 h 1750676"/>
              <a:gd name="connsiteX3" fmla="*/ 0 w 3748069"/>
              <a:gd name="connsiteY3" fmla="*/ 559187 h 1750676"/>
              <a:gd name="connsiteX4" fmla="*/ 84409 w 3748069"/>
              <a:gd name="connsiteY4" fmla="*/ 202107 h 1750676"/>
              <a:gd name="connsiteX0" fmla="*/ 313 w 4057112"/>
              <a:gd name="connsiteY0" fmla="*/ 197053 h 1755069"/>
              <a:gd name="connsiteX1" fmla="*/ 980537 w 4057112"/>
              <a:gd name="connsiteY1" fmla="*/ 348269 h 1755069"/>
              <a:gd name="connsiteX2" fmla="*/ 4057112 w 4057112"/>
              <a:gd name="connsiteY2" fmla="*/ 1640495 h 1755069"/>
              <a:gd name="connsiteX3" fmla="*/ 309043 w 4057112"/>
              <a:gd name="connsiteY3" fmla="*/ 563580 h 1755069"/>
              <a:gd name="connsiteX4" fmla="*/ 313 w 4057112"/>
              <a:gd name="connsiteY4" fmla="*/ 197053 h 1755069"/>
              <a:gd name="connsiteX0" fmla="*/ 313 w 4057112"/>
              <a:gd name="connsiteY0" fmla="*/ 197053 h 1755069"/>
              <a:gd name="connsiteX1" fmla="*/ 980537 w 4057112"/>
              <a:gd name="connsiteY1" fmla="*/ 348269 h 1755069"/>
              <a:gd name="connsiteX2" fmla="*/ 4057112 w 4057112"/>
              <a:gd name="connsiteY2" fmla="*/ 1640495 h 1755069"/>
              <a:gd name="connsiteX3" fmla="*/ 309043 w 4057112"/>
              <a:gd name="connsiteY3" fmla="*/ 563580 h 1755069"/>
              <a:gd name="connsiteX4" fmla="*/ 313 w 4057112"/>
              <a:gd name="connsiteY4" fmla="*/ 197053 h 1755069"/>
              <a:gd name="connsiteX0" fmla="*/ 287 w 4057086"/>
              <a:gd name="connsiteY0" fmla="*/ 164786 h 1722802"/>
              <a:gd name="connsiteX1" fmla="*/ 980511 w 4057086"/>
              <a:gd name="connsiteY1" fmla="*/ 316002 h 1722802"/>
              <a:gd name="connsiteX2" fmla="*/ 4057086 w 4057086"/>
              <a:gd name="connsiteY2" fmla="*/ 1608228 h 1722802"/>
              <a:gd name="connsiteX3" fmla="*/ 309017 w 4057086"/>
              <a:gd name="connsiteY3" fmla="*/ 531313 h 1722802"/>
              <a:gd name="connsiteX4" fmla="*/ 287 w 4057086"/>
              <a:gd name="connsiteY4" fmla="*/ 164786 h 1722802"/>
              <a:gd name="connsiteX0" fmla="*/ 35531 w 4092330"/>
              <a:gd name="connsiteY0" fmla="*/ 112687 h 1670703"/>
              <a:gd name="connsiteX1" fmla="*/ 912296 w 4092330"/>
              <a:gd name="connsiteY1" fmla="*/ 263902 h 1670703"/>
              <a:gd name="connsiteX2" fmla="*/ 4092330 w 4092330"/>
              <a:gd name="connsiteY2" fmla="*/ 1556129 h 1670703"/>
              <a:gd name="connsiteX3" fmla="*/ 344261 w 4092330"/>
              <a:gd name="connsiteY3" fmla="*/ 479214 h 1670703"/>
              <a:gd name="connsiteX4" fmla="*/ 35531 w 4092330"/>
              <a:gd name="connsiteY4" fmla="*/ 112687 h 1670703"/>
              <a:gd name="connsiteX0" fmla="*/ 35531 w 4092330"/>
              <a:gd name="connsiteY0" fmla="*/ 144189 h 1702205"/>
              <a:gd name="connsiteX1" fmla="*/ 912296 w 4092330"/>
              <a:gd name="connsiteY1" fmla="*/ 295404 h 1702205"/>
              <a:gd name="connsiteX2" fmla="*/ 4092330 w 4092330"/>
              <a:gd name="connsiteY2" fmla="*/ 1587631 h 1702205"/>
              <a:gd name="connsiteX3" fmla="*/ 344261 w 4092330"/>
              <a:gd name="connsiteY3" fmla="*/ 510716 h 1702205"/>
              <a:gd name="connsiteX4" fmla="*/ 35531 w 4092330"/>
              <a:gd name="connsiteY4" fmla="*/ 144189 h 1702205"/>
              <a:gd name="connsiteX0" fmla="*/ 16931 w 4301333"/>
              <a:gd name="connsiteY0" fmla="*/ 106032 h 1730191"/>
              <a:gd name="connsiteX1" fmla="*/ 1121299 w 4301333"/>
              <a:gd name="connsiteY1" fmla="*/ 323390 h 1730191"/>
              <a:gd name="connsiteX2" fmla="*/ 4301333 w 4301333"/>
              <a:gd name="connsiteY2" fmla="*/ 1615617 h 1730191"/>
              <a:gd name="connsiteX3" fmla="*/ 553264 w 4301333"/>
              <a:gd name="connsiteY3" fmla="*/ 538702 h 1730191"/>
              <a:gd name="connsiteX4" fmla="*/ 16931 w 4301333"/>
              <a:gd name="connsiteY4" fmla="*/ 106032 h 1730191"/>
              <a:gd name="connsiteX0" fmla="*/ 16931 w 4301333"/>
              <a:gd name="connsiteY0" fmla="*/ 33271 h 1657430"/>
              <a:gd name="connsiteX1" fmla="*/ 1121299 w 4301333"/>
              <a:gd name="connsiteY1" fmla="*/ 250629 h 1657430"/>
              <a:gd name="connsiteX2" fmla="*/ 4301333 w 4301333"/>
              <a:gd name="connsiteY2" fmla="*/ 1542856 h 1657430"/>
              <a:gd name="connsiteX3" fmla="*/ 553264 w 4301333"/>
              <a:gd name="connsiteY3" fmla="*/ 465941 h 1657430"/>
              <a:gd name="connsiteX4" fmla="*/ 16931 w 4301333"/>
              <a:gd name="connsiteY4" fmla="*/ 33271 h 1657430"/>
              <a:gd name="connsiteX0" fmla="*/ 16513 w 4311260"/>
              <a:gd name="connsiteY0" fmla="*/ 22598 h 1684551"/>
              <a:gd name="connsiteX1" fmla="*/ 1131226 w 4311260"/>
              <a:gd name="connsiteY1" fmla="*/ 277750 h 1684551"/>
              <a:gd name="connsiteX2" fmla="*/ 4311260 w 4311260"/>
              <a:gd name="connsiteY2" fmla="*/ 1569977 h 1684551"/>
              <a:gd name="connsiteX3" fmla="*/ 563191 w 4311260"/>
              <a:gd name="connsiteY3" fmla="*/ 493062 h 1684551"/>
              <a:gd name="connsiteX4" fmla="*/ 16513 w 4311260"/>
              <a:gd name="connsiteY4" fmla="*/ 22598 h 1684551"/>
              <a:gd name="connsiteX0" fmla="*/ 174540 w 4469287"/>
              <a:gd name="connsiteY0" fmla="*/ 22598 h 1684551"/>
              <a:gd name="connsiteX1" fmla="*/ 1289253 w 4469287"/>
              <a:gd name="connsiteY1" fmla="*/ 277750 h 1684551"/>
              <a:gd name="connsiteX2" fmla="*/ 4469287 w 4469287"/>
              <a:gd name="connsiteY2" fmla="*/ 1569977 h 1684551"/>
              <a:gd name="connsiteX3" fmla="*/ 721218 w 4469287"/>
              <a:gd name="connsiteY3" fmla="*/ 493062 h 1684551"/>
              <a:gd name="connsiteX4" fmla="*/ 174540 w 4469287"/>
              <a:gd name="connsiteY4" fmla="*/ 22598 h 1684551"/>
              <a:gd name="connsiteX0" fmla="*/ 174540 w 4469287"/>
              <a:gd name="connsiteY0" fmla="*/ 69392 h 1731345"/>
              <a:gd name="connsiteX1" fmla="*/ 1289253 w 4469287"/>
              <a:gd name="connsiteY1" fmla="*/ 324544 h 1731345"/>
              <a:gd name="connsiteX2" fmla="*/ 4469287 w 4469287"/>
              <a:gd name="connsiteY2" fmla="*/ 1616771 h 1731345"/>
              <a:gd name="connsiteX3" fmla="*/ 721218 w 4469287"/>
              <a:gd name="connsiteY3" fmla="*/ 539856 h 1731345"/>
              <a:gd name="connsiteX4" fmla="*/ 174540 w 4469287"/>
              <a:gd name="connsiteY4" fmla="*/ 69392 h 1731345"/>
              <a:gd name="connsiteX0" fmla="*/ 309276 w 4604023"/>
              <a:gd name="connsiteY0" fmla="*/ 54675 h 1716628"/>
              <a:gd name="connsiteX1" fmla="*/ 1423989 w 4604023"/>
              <a:gd name="connsiteY1" fmla="*/ 309827 h 1716628"/>
              <a:gd name="connsiteX2" fmla="*/ 4604023 w 4604023"/>
              <a:gd name="connsiteY2" fmla="*/ 1602054 h 1716628"/>
              <a:gd name="connsiteX3" fmla="*/ 855954 w 4604023"/>
              <a:gd name="connsiteY3" fmla="*/ 525139 h 1716628"/>
              <a:gd name="connsiteX4" fmla="*/ 309276 w 4604023"/>
              <a:gd name="connsiteY4" fmla="*/ 54675 h 1716628"/>
              <a:gd name="connsiteX0" fmla="*/ 309276 w 4604023"/>
              <a:gd name="connsiteY0" fmla="*/ 34720 h 1696673"/>
              <a:gd name="connsiteX1" fmla="*/ 1423989 w 4604023"/>
              <a:gd name="connsiteY1" fmla="*/ 289872 h 1696673"/>
              <a:gd name="connsiteX2" fmla="*/ 4604023 w 4604023"/>
              <a:gd name="connsiteY2" fmla="*/ 1582099 h 1696673"/>
              <a:gd name="connsiteX3" fmla="*/ 855954 w 4604023"/>
              <a:gd name="connsiteY3" fmla="*/ 505184 h 1696673"/>
              <a:gd name="connsiteX4" fmla="*/ 309276 w 4604023"/>
              <a:gd name="connsiteY4" fmla="*/ 34720 h 1696673"/>
              <a:gd name="connsiteX0" fmla="*/ 407569 w 4702316"/>
              <a:gd name="connsiteY0" fmla="*/ 34720 h 1696673"/>
              <a:gd name="connsiteX1" fmla="*/ 1522282 w 4702316"/>
              <a:gd name="connsiteY1" fmla="*/ 289872 h 1696673"/>
              <a:gd name="connsiteX2" fmla="*/ 4702316 w 4702316"/>
              <a:gd name="connsiteY2" fmla="*/ 1582099 h 1696673"/>
              <a:gd name="connsiteX3" fmla="*/ 954247 w 4702316"/>
              <a:gd name="connsiteY3" fmla="*/ 505184 h 1696673"/>
              <a:gd name="connsiteX4" fmla="*/ 407569 w 4702316"/>
              <a:gd name="connsiteY4" fmla="*/ 34720 h 1696673"/>
              <a:gd name="connsiteX0" fmla="*/ 150918 w 4445665"/>
              <a:gd name="connsiteY0" fmla="*/ 46787 h 1708740"/>
              <a:gd name="connsiteX1" fmla="*/ 1265631 w 4445665"/>
              <a:gd name="connsiteY1" fmla="*/ 301939 h 1708740"/>
              <a:gd name="connsiteX2" fmla="*/ 4445665 w 4445665"/>
              <a:gd name="connsiteY2" fmla="*/ 1594166 h 1708740"/>
              <a:gd name="connsiteX3" fmla="*/ 697596 w 4445665"/>
              <a:gd name="connsiteY3" fmla="*/ 517251 h 1708740"/>
              <a:gd name="connsiteX4" fmla="*/ 69019 w 4445665"/>
              <a:gd name="connsiteY4" fmla="*/ 465986 h 1708740"/>
              <a:gd name="connsiteX5" fmla="*/ 150918 w 4445665"/>
              <a:gd name="connsiteY5" fmla="*/ 46787 h 1708740"/>
              <a:gd name="connsiteX0" fmla="*/ 150918 w 4445665"/>
              <a:gd name="connsiteY0" fmla="*/ 46787 h 1708740"/>
              <a:gd name="connsiteX1" fmla="*/ 1265631 w 4445665"/>
              <a:gd name="connsiteY1" fmla="*/ 301939 h 1708740"/>
              <a:gd name="connsiteX2" fmla="*/ 4445665 w 4445665"/>
              <a:gd name="connsiteY2" fmla="*/ 1594166 h 1708740"/>
              <a:gd name="connsiteX3" fmla="*/ 697596 w 4445665"/>
              <a:gd name="connsiteY3" fmla="*/ 517251 h 1708740"/>
              <a:gd name="connsiteX4" fmla="*/ 69019 w 4445665"/>
              <a:gd name="connsiteY4" fmla="*/ 465986 h 1708740"/>
              <a:gd name="connsiteX5" fmla="*/ 150918 w 4445665"/>
              <a:gd name="connsiteY5" fmla="*/ 46787 h 1708740"/>
              <a:gd name="connsiteX0" fmla="*/ 150918 w 4445665"/>
              <a:gd name="connsiteY0" fmla="*/ 46787 h 1708740"/>
              <a:gd name="connsiteX1" fmla="*/ 1265631 w 4445665"/>
              <a:gd name="connsiteY1" fmla="*/ 301939 h 1708740"/>
              <a:gd name="connsiteX2" fmla="*/ 4445665 w 4445665"/>
              <a:gd name="connsiteY2" fmla="*/ 1594166 h 1708740"/>
              <a:gd name="connsiteX3" fmla="*/ 697596 w 4445665"/>
              <a:gd name="connsiteY3" fmla="*/ 517251 h 1708740"/>
              <a:gd name="connsiteX4" fmla="*/ 69019 w 4445665"/>
              <a:gd name="connsiteY4" fmla="*/ 465986 h 1708740"/>
              <a:gd name="connsiteX5" fmla="*/ 150918 w 4445665"/>
              <a:gd name="connsiteY5" fmla="*/ 46787 h 1708740"/>
              <a:gd name="connsiteX0" fmla="*/ 151526 w 4446273"/>
              <a:gd name="connsiteY0" fmla="*/ 38962 h 1700915"/>
              <a:gd name="connsiteX1" fmla="*/ 1266239 w 4446273"/>
              <a:gd name="connsiteY1" fmla="*/ 294114 h 1700915"/>
              <a:gd name="connsiteX2" fmla="*/ 4446273 w 4446273"/>
              <a:gd name="connsiteY2" fmla="*/ 1586341 h 1700915"/>
              <a:gd name="connsiteX3" fmla="*/ 698204 w 4446273"/>
              <a:gd name="connsiteY3" fmla="*/ 509426 h 1700915"/>
              <a:gd name="connsiteX4" fmla="*/ 69627 w 4446273"/>
              <a:gd name="connsiteY4" fmla="*/ 458161 h 1700915"/>
              <a:gd name="connsiteX5" fmla="*/ 151526 w 4446273"/>
              <a:gd name="connsiteY5" fmla="*/ 38962 h 1700915"/>
              <a:gd name="connsiteX0" fmla="*/ 151526 w 4446273"/>
              <a:gd name="connsiteY0" fmla="*/ 4536 h 1666489"/>
              <a:gd name="connsiteX1" fmla="*/ 1266239 w 4446273"/>
              <a:gd name="connsiteY1" fmla="*/ 259688 h 1666489"/>
              <a:gd name="connsiteX2" fmla="*/ 4446273 w 4446273"/>
              <a:gd name="connsiteY2" fmla="*/ 1551915 h 1666489"/>
              <a:gd name="connsiteX3" fmla="*/ 698204 w 4446273"/>
              <a:gd name="connsiteY3" fmla="*/ 475000 h 1666489"/>
              <a:gd name="connsiteX4" fmla="*/ 69627 w 4446273"/>
              <a:gd name="connsiteY4" fmla="*/ 423735 h 1666489"/>
              <a:gd name="connsiteX5" fmla="*/ 151526 w 4446273"/>
              <a:gd name="connsiteY5" fmla="*/ 4536 h 1666489"/>
              <a:gd name="connsiteX0" fmla="*/ 151526 w 4446273"/>
              <a:gd name="connsiteY0" fmla="*/ 4266 h 1666219"/>
              <a:gd name="connsiteX1" fmla="*/ 1266239 w 4446273"/>
              <a:gd name="connsiteY1" fmla="*/ 259418 h 1666219"/>
              <a:gd name="connsiteX2" fmla="*/ 4446273 w 4446273"/>
              <a:gd name="connsiteY2" fmla="*/ 1551645 h 1666219"/>
              <a:gd name="connsiteX3" fmla="*/ 698204 w 4446273"/>
              <a:gd name="connsiteY3" fmla="*/ 474730 h 1666219"/>
              <a:gd name="connsiteX4" fmla="*/ 69627 w 4446273"/>
              <a:gd name="connsiteY4" fmla="*/ 423465 h 1666219"/>
              <a:gd name="connsiteX5" fmla="*/ 151526 w 4446273"/>
              <a:gd name="connsiteY5" fmla="*/ 4266 h 1666219"/>
              <a:gd name="connsiteX0" fmla="*/ 151526 w 4446273"/>
              <a:gd name="connsiteY0" fmla="*/ 16174 h 1678127"/>
              <a:gd name="connsiteX1" fmla="*/ 1266239 w 4446273"/>
              <a:gd name="connsiteY1" fmla="*/ 271326 h 1678127"/>
              <a:gd name="connsiteX2" fmla="*/ 4446273 w 4446273"/>
              <a:gd name="connsiteY2" fmla="*/ 1563553 h 1678127"/>
              <a:gd name="connsiteX3" fmla="*/ 698204 w 4446273"/>
              <a:gd name="connsiteY3" fmla="*/ 486638 h 1678127"/>
              <a:gd name="connsiteX4" fmla="*/ 69627 w 4446273"/>
              <a:gd name="connsiteY4" fmla="*/ 435373 h 1678127"/>
              <a:gd name="connsiteX5" fmla="*/ 151526 w 4446273"/>
              <a:gd name="connsiteY5" fmla="*/ 16174 h 1678127"/>
              <a:gd name="connsiteX0" fmla="*/ 151526 w 4446273"/>
              <a:gd name="connsiteY0" fmla="*/ 16174 h 1678127"/>
              <a:gd name="connsiteX1" fmla="*/ 1266239 w 4446273"/>
              <a:gd name="connsiteY1" fmla="*/ 271326 h 1678127"/>
              <a:gd name="connsiteX2" fmla="*/ 4446273 w 4446273"/>
              <a:gd name="connsiteY2" fmla="*/ 1563553 h 1678127"/>
              <a:gd name="connsiteX3" fmla="*/ 760281 w 4446273"/>
              <a:gd name="connsiteY3" fmla="*/ 486639 h 1678127"/>
              <a:gd name="connsiteX4" fmla="*/ 69627 w 4446273"/>
              <a:gd name="connsiteY4" fmla="*/ 435373 h 1678127"/>
              <a:gd name="connsiteX5" fmla="*/ 151526 w 4446273"/>
              <a:gd name="connsiteY5" fmla="*/ 16174 h 1678127"/>
              <a:gd name="connsiteX0" fmla="*/ 151526 w 4446273"/>
              <a:gd name="connsiteY0" fmla="*/ 16174 h 1690071"/>
              <a:gd name="connsiteX1" fmla="*/ 1266239 w 4446273"/>
              <a:gd name="connsiteY1" fmla="*/ 271326 h 1690071"/>
              <a:gd name="connsiteX2" fmla="*/ 4446273 w 4446273"/>
              <a:gd name="connsiteY2" fmla="*/ 1563553 h 1690071"/>
              <a:gd name="connsiteX3" fmla="*/ 760281 w 4446273"/>
              <a:gd name="connsiteY3" fmla="*/ 486639 h 1690071"/>
              <a:gd name="connsiteX4" fmla="*/ 69627 w 4446273"/>
              <a:gd name="connsiteY4" fmla="*/ 435373 h 1690071"/>
              <a:gd name="connsiteX5" fmla="*/ 151526 w 4446273"/>
              <a:gd name="connsiteY5" fmla="*/ 16174 h 169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6273" h="1690071">
                <a:moveTo>
                  <a:pt x="151526" y="16174"/>
                </a:moveTo>
                <a:cubicBezTo>
                  <a:pt x="568222" y="7733"/>
                  <a:pt x="994761" y="-81621"/>
                  <a:pt x="1266239" y="271326"/>
                </a:cubicBezTo>
                <a:cubicBezTo>
                  <a:pt x="1998086" y="1222796"/>
                  <a:pt x="3356718" y="1750878"/>
                  <a:pt x="4446273" y="1563553"/>
                </a:cubicBezTo>
                <a:cubicBezTo>
                  <a:pt x="3214158" y="1932973"/>
                  <a:pt x="1277136" y="1469309"/>
                  <a:pt x="760281" y="486639"/>
                </a:cubicBezTo>
                <a:cubicBezTo>
                  <a:pt x="234302" y="476557"/>
                  <a:pt x="305575" y="475989"/>
                  <a:pt x="69627" y="435373"/>
                </a:cubicBezTo>
                <a:cubicBezTo>
                  <a:pt x="-21486" y="356962"/>
                  <a:pt x="-49733" y="20251"/>
                  <a:pt x="151526" y="16174"/>
                </a:cubicBezTo>
                <a:close/>
              </a:path>
            </a:pathLst>
          </a:cu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299" name="Freeform: Shape 47">
            <a:extLst>
              <a:ext uri="{FF2B5EF4-FFF2-40B4-BE49-F238E27FC236}">
                <a16:creationId xmlns:a16="http://schemas.microsoft.com/office/drawing/2014/main" id="{A61E53FD-6535-ECEB-C8D2-DA8491F45C28}"/>
              </a:ext>
            </a:extLst>
          </p:cNvPr>
          <p:cNvSpPr/>
          <p:nvPr/>
        </p:nvSpPr>
        <p:spPr>
          <a:xfrm flipH="1">
            <a:off x="8254649" y="4860501"/>
            <a:ext cx="797751" cy="755495"/>
          </a:xfrm>
          <a:custGeom>
            <a:avLst/>
            <a:gdLst>
              <a:gd name="connsiteX0" fmla="*/ 209398 w 1956398"/>
              <a:gd name="connsiteY0" fmla="*/ 0 h 1852771"/>
              <a:gd name="connsiteX1" fmla="*/ 290905 w 1956398"/>
              <a:gd name="connsiteY1" fmla="*/ 16455 h 1852771"/>
              <a:gd name="connsiteX2" fmla="*/ 330373 w 1956398"/>
              <a:gd name="connsiteY2" fmla="*/ 43065 h 1852771"/>
              <a:gd name="connsiteX3" fmla="*/ 338956 w 1956398"/>
              <a:gd name="connsiteY3" fmla="*/ 41332 h 1852771"/>
              <a:gd name="connsiteX4" fmla="*/ 691424 w 1956398"/>
              <a:gd name="connsiteY4" fmla="*/ 41332 h 1852771"/>
              <a:gd name="connsiteX5" fmla="*/ 700093 w 1956398"/>
              <a:gd name="connsiteY5" fmla="*/ 43083 h 1852771"/>
              <a:gd name="connsiteX6" fmla="*/ 700093 w 1956398"/>
              <a:gd name="connsiteY6" fmla="*/ 41332 h 1852771"/>
              <a:gd name="connsiteX7" fmla="*/ 1534301 w 1956398"/>
              <a:gd name="connsiteY7" fmla="*/ 447599 h 1852771"/>
              <a:gd name="connsiteX8" fmla="*/ 1653254 w 1956398"/>
              <a:gd name="connsiteY8" fmla="*/ 680795 h 1852771"/>
              <a:gd name="connsiteX9" fmla="*/ 1680897 w 1956398"/>
              <a:gd name="connsiteY9" fmla="*/ 796128 h 1852771"/>
              <a:gd name="connsiteX10" fmla="*/ 1805687 w 1956398"/>
              <a:gd name="connsiteY10" fmla="*/ 796128 h 1852771"/>
              <a:gd name="connsiteX11" fmla="*/ 1956397 w 1956398"/>
              <a:gd name="connsiteY11" fmla="*/ 946838 h 1852771"/>
              <a:gd name="connsiteX12" fmla="*/ 1956398 w 1956398"/>
              <a:gd name="connsiteY12" fmla="*/ 946837 h 1852771"/>
              <a:gd name="connsiteX13" fmla="*/ 1805688 w 1956398"/>
              <a:gd name="connsiteY13" fmla="*/ 1097547 h 1852771"/>
              <a:gd name="connsiteX14" fmla="*/ 1671836 w 1956398"/>
              <a:gd name="connsiteY14" fmla="*/ 1097547 h 1852771"/>
              <a:gd name="connsiteX15" fmla="*/ 1652092 w 1956398"/>
              <a:gd name="connsiteY15" fmla="*/ 1178276 h 1852771"/>
              <a:gd name="connsiteX16" fmla="*/ 1532051 w 1956398"/>
              <a:gd name="connsiteY16" fmla="*/ 1411027 h 1852771"/>
              <a:gd name="connsiteX17" fmla="*/ 696580 w 1956398"/>
              <a:gd name="connsiteY17" fmla="*/ 1814184 h 1852771"/>
              <a:gd name="connsiteX18" fmla="*/ 696588 w 1956398"/>
              <a:gd name="connsiteY18" fmla="*/ 1812118 h 1852771"/>
              <a:gd name="connsiteX19" fmla="*/ 691423 w 1956398"/>
              <a:gd name="connsiteY19" fmla="*/ 1813161 h 1852771"/>
              <a:gd name="connsiteX20" fmla="*/ 338955 w 1956398"/>
              <a:gd name="connsiteY20" fmla="*/ 1813161 h 1852771"/>
              <a:gd name="connsiteX21" fmla="*/ 328407 w 1956398"/>
              <a:gd name="connsiteY21" fmla="*/ 1811032 h 1852771"/>
              <a:gd name="connsiteX22" fmla="*/ 290905 w 1956398"/>
              <a:gd name="connsiteY22" fmla="*/ 1836316 h 1852771"/>
              <a:gd name="connsiteX23" fmla="*/ 209398 w 1956398"/>
              <a:gd name="connsiteY23" fmla="*/ 1852771 h 1852771"/>
              <a:gd name="connsiteX24" fmla="*/ 0 w 1956398"/>
              <a:gd name="connsiteY24" fmla="*/ 1643374 h 1852771"/>
              <a:gd name="connsiteX25" fmla="*/ 209398 w 1956398"/>
              <a:gd name="connsiteY25" fmla="*/ 1433977 h 1852771"/>
              <a:gd name="connsiteX26" fmla="*/ 357465 w 1956398"/>
              <a:gd name="connsiteY26" fmla="*/ 1495308 h 1852771"/>
              <a:gd name="connsiteX27" fmla="*/ 368546 w 1956398"/>
              <a:gd name="connsiteY27" fmla="*/ 1511743 h 1852771"/>
              <a:gd name="connsiteX28" fmla="*/ 691423 w 1956398"/>
              <a:gd name="connsiteY28" fmla="*/ 1511743 h 1852771"/>
              <a:gd name="connsiteX29" fmla="*/ 701045 w 1956398"/>
              <a:gd name="connsiteY29" fmla="*/ 1513686 h 1852771"/>
              <a:gd name="connsiteX30" fmla="*/ 782823 w 1956398"/>
              <a:gd name="connsiteY30" fmla="*/ 1509654 h 1852771"/>
              <a:gd name="connsiteX31" fmla="*/ 1270811 w 1956398"/>
              <a:gd name="connsiteY31" fmla="*/ 1259279 h 1852771"/>
              <a:gd name="connsiteX32" fmla="*/ 1361604 w 1956398"/>
              <a:gd name="connsiteY32" fmla="*/ 1100108 h 1852771"/>
              <a:gd name="connsiteX33" fmla="*/ 1362293 w 1956398"/>
              <a:gd name="connsiteY33" fmla="*/ 1097547 h 1852771"/>
              <a:gd name="connsiteX34" fmla="*/ 338954 w 1956398"/>
              <a:gd name="connsiteY34" fmla="*/ 1097548 h 1852771"/>
              <a:gd name="connsiteX35" fmla="*/ 328408 w 1956398"/>
              <a:gd name="connsiteY35" fmla="*/ 1095419 h 1852771"/>
              <a:gd name="connsiteX36" fmla="*/ 290905 w 1956398"/>
              <a:gd name="connsiteY36" fmla="*/ 1120703 h 1852771"/>
              <a:gd name="connsiteX37" fmla="*/ 209398 w 1956398"/>
              <a:gd name="connsiteY37" fmla="*/ 1137159 h 1852771"/>
              <a:gd name="connsiteX38" fmla="*/ 0 w 1956398"/>
              <a:gd name="connsiteY38" fmla="*/ 927762 h 1852771"/>
              <a:gd name="connsiteX39" fmla="*/ 209398 w 1956398"/>
              <a:gd name="connsiteY39" fmla="*/ 718365 h 1852771"/>
              <a:gd name="connsiteX40" fmla="*/ 357465 w 1956398"/>
              <a:gd name="connsiteY40" fmla="*/ 779696 h 1852771"/>
              <a:gd name="connsiteX41" fmla="*/ 368544 w 1956398"/>
              <a:gd name="connsiteY41" fmla="*/ 796128 h 1852771"/>
              <a:gd name="connsiteX42" fmla="*/ 1372573 w 1956398"/>
              <a:gd name="connsiteY42" fmla="*/ 796128 h 1852771"/>
              <a:gd name="connsiteX43" fmla="*/ 1362465 w 1956398"/>
              <a:gd name="connsiteY43" fmla="*/ 757801 h 1852771"/>
              <a:gd name="connsiteX44" fmla="*/ 1272473 w 1956398"/>
              <a:gd name="connsiteY44" fmla="*/ 598304 h 1852771"/>
              <a:gd name="connsiteX45" fmla="*/ 700093 w 1956398"/>
              <a:gd name="connsiteY45" fmla="*/ 341671 h 1852771"/>
              <a:gd name="connsiteX46" fmla="*/ 700093 w 1956398"/>
              <a:gd name="connsiteY46" fmla="*/ 340999 h 1852771"/>
              <a:gd name="connsiteX47" fmla="*/ 691425 w 1956398"/>
              <a:gd name="connsiteY47" fmla="*/ 342749 h 1852771"/>
              <a:gd name="connsiteX48" fmla="*/ 367384 w 1956398"/>
              <a:gd name="connsiteY48" fmla="*/ 342750 h 1852771"/>
              <a:gd name="connsiteX49" fmla="*/ 357465 w 1956398"/>
              <a:gd name="connsiteY49" fmla="*/ 357463 h 1852771"/>
              <a:gd name="connsiteX50" fmla="*/ 209398 w 1956398"/>
              <a:gd name="connsiteY50" fmla="*/ 418794 h 1852771"/>
              <a:gd name="connsiteX51" fmla="*/ 0 w 1956398"/>
              <a:gd name="connsiteY51" fmla="*/ 209397 h 1852771"/>
              <a:gd name="connsiteX52" fmla="*/ 209398 w 1956398"/>
              <a:gd name="connsiteY52" fmla="*/ 0 h 185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956398" h="1852771">
                <a:moveTo>
                  <a:pt x="209398" y="0"/>
                </a:moveTo>
                <a:cubicBezTo>
                  <a:pt x="238310" y="0"/>
                  <a:pt x="265853" y="5859"/>
                  <a:pt x="290905" y="16455"/>
                </a:cubicBezTo>
                <a:lnTo>
                  <a:pt x="330373" y="43065"/>
                </a:lnTo>
                <a:lnTo>
                  <a:pt x="338956" y="41332"/>
                </a:lnTo>
                <a:lnTo>
                  <a:pt x="691424" y="41332"/>
                </a:lnTo>
                <a:lnTo>
                  <a:pt x="700093" y="43083"/>
                </a:lnTo>
                <a:lnTo>
                  <a:pt x="700093" y="41332"/>
                </a:lnTo>
                <a:cubicBezTo>
                  <a:pt x="1037389" y="41332"/>
                  <a:pt x="1351594" y="194353"/>
                  <a:pt x="1534301" y="447599"/>
                </a:cubicBezTo>
                <a:cubicBezTo>
                  <a:pt x="1587240" y="520976"/>
                  <a:pt x="1626889" y="599584"/>
                  <a:pt x="1653254" y="680795"/>
                </a:cubicBezTo>
                <a:lnTo>
                  <a:pt x="1680897" y="796128"/>
                </a:lnTo>
                <a:lnTo>
                  <a:pt x="1805687" y="796128"/>
                </a:lnTo>
                <a:cubicBezTo>
                  <a:pt x="1888922" y="796128"/>
                  <a:pt x="1956397" y="863603"/>
                  <a:pt x="1956397" y="946838"/>
                </a:cubicBezTo>
                <a:lnTo>
                  <a:pt x="1956398" y="946837"/>
                </a:lnTo>
                <a:cubicBezTo>
                  <a:pt x="1956398" y="1030072"/>
                  <a:pt x="1888923" y="1097547"/>
                  <a:pt x="1805688" y="1097547"/>
                </a:cubicBezTo>
                <a:lnTo>
                  <a:pt x="1671836" y="1097547"/>
                </a:lnTo>
                <a:lnTo>
                  <a:pt x="1652092" y="1178276"/>
                </a:lnTo>
                <a:cubicBezTo>
                  <a:pt x="1625348" y="1259388"/>
                  <a:pt x="1585332" y="1337848"/>
                  <a:pt x="1532051" y="1411027"/>
                </a:cubicBezTo>
                <a:cubicBezTo>
                  <a:pt x="1348284" y="1663423"/>
                  <a:pt x="1033651" y="1815250"/>
                  <a:pt x="696580" y="1814184"/>
                </a:cubicBezTo>
                <a:lnTo>
                  <a:pt x="696588" y="1812118"/>
                </a:lnTo>
                <a:lnTo>
                  <a:pt x="691423" y="1813161"/>
                </a:lnTo>
                <a:lnTo>
                  <a:pt x="338955" y="1813161"/>
                </a:lnTo>
                <a:lnTo>
                  <a:pt x="328407" y="1811032"/>
                </a:lnTo>
                <a:lnTo>
                  <a:pt x="290905" y="1836316"/>
                </a:lnTo>
                <a:cubicBezTo>
                  <a:pt x="265853" y="1846912"/>
                  <a:pt x="238310" y="1852771"/>
                  <a:pt x="209398" y="1852771"/>
                </a:cubicBezTo>
                <a:cubicBezTo>
                  <a:pt x="93751" y="1852771"/>
                  <a:pt x="0" y="1759021"/>
                  <a:pt x="0" y="1643374"/>
                </a:cubicBezTo>
                <a:cubicBezTo>
                  <a:pt x="0" y="1527727"/>
                  <a:pt x="93751" y="1433977"/>
                  <a:pt x="209398" y="1433977"/>
                </a:cubicBezTo>
                <a:cubicBezTo>
                  <a:pt x="267222" y="1433977"/>
                  <a:pt x="319571" y="1457415"/>
                  <a:pt x="357465" y="1495308"/>
                </a:cubicBezTo>
                <a:lnTo>
                  <a:pt x="368546" y="1511743"/>
                </a:lnTo>
                <a:lnTo>
                  <a:pt x="691423" y="1511743"/>
                </a:lnTo>
                <a:lnTo>
                  <a:pt x="701045" y="1513686"/>
                </a:lnTo>
                <a:lnTo>
                  <a:pt x="782823" y="1509654"/>
                </a:lnTo>
                <a:cubicBezTo>
                  <a:pt x="979057" y="1489662"/>
                  <a:pt x="1157479" y="1399203"/>
                  <a:pt x="1270811" y="1259279"/>
                </a:cubicBezTo>
                <a:cubicBezTo>
                  <a:pt x="1311111" y="1209524"/>
                  <a:pt x="1341377" y="1155810"/>
                  <a:pt x="1361604" y="1100108"/>
                </a:cubicBezTo>
                <a:lnTo>
                  <a:pt x="1362293" y="1097547"/>
                </a:lnTo>
                <a:lnTo>
                  <a:pt x="338954" y="1097548"/>
                </a:lnTo>
                <a:lnTo>
                  <a:pt x="328408" y="1095419"/>
                </a:lnTo>
                <a:lnTo>
                  <a:pt x="290905" y="1120703"/>
                </a:lnTo>
                <a:cubicBezTo>
                  <a:pt x="265853" y="1131300"/>
                  <a:pt x="238310" y="1137159"/>
                  <a:pt x="209398" y="1137159"/>
                </a:cubicBezTo>
                <a:cubicBezTo>
                  <a:pt x="93751" y="1137159"/>
                  <a:pt x="0" y="1043409"/>
                  <a:pt x="0" y="927762"/>
                </a:cubicBezTo>
                <a:cubicBezTo>
                  <a:pt x="0" y="812115"/>
                  <a:pt x="93751" y="718365"/>
                  <a:pt x="209398" y="718365"/>
                </a:cubicBezTo>
                <a:cubicBezTo>
                  <a:pt x="267222" y="718365"/>
                  <a:pt x="319571" y="741802"/>
                  <a:pt x="357465" y="779696"/>
                </a:cubicBezTo>
                <a:lnTo>
                  <a:pt x="368544" y="796128"/>
                </a:lnTo>
                <a:lnTo>
                  <a:pt x="1372573" y="796128"/>
                </a:lnTo>
                <a:lnTo>
                  <a:pt x="1362465" y="757801"/>
                </a:lnTo>
                <a:cubicBezTo>
                  <a:pt x="1342518" y="702026"/>
                  <a:pt x="1312522" y="648204"/>
                  <a:pt x="1272473" y="598304"/>
                </a:cubicBezTo>
                <a:cubicBezTo>
                  <a:pt x="1143632" y="437771"/>
                  <a:pt x="929296" y="341671"/>
                  <a:pt x="700093" y="341671"/>
                </a:cubicBezTo>
                <a:lnTo>
                  <a:pt x="700093" y="340999"/>
                </a:lnTo>
                <a:lnTo>
                  <a:pt x="691425" y="342749"/>
                </a:lnTo>
                <a:lnTo>
                  <a:pt x="367384" y="342750"/>
                </a:lnTo>
                <a:lnTo>
                  <a:pt x="357465" y="357463"/>
                </a:lnTo>
                <a:cubicBezTo>
                  <a:pt x="319571" y="395356"/>
                  <a:pt x="267222" y="418794"/>
                  <a:pt x="209398" y="418794"/>
                </a:cubicBezTo>
                <a:cubicBezTo>
                  <a:pt x="93751" y="418794"/>
                  <a:pt x="0" y="325044"/>
                  <a:pt x="0" y="209397"/>
                </a:cubicBezTo>
                <a:cubicBezTo>
                  <a:pt x="0" y="93750"/>
                  <a:pt x="93751" y="0"/>
                  <a:pt x="209398" y="0"/>
                </a:cubicBezTo>
                <a:close/>
              </a:path>
            </a:pathLst>
          </a:custGeom>
          <a:gradFill>
            <a:gsLst>
              <a:gs pos="0">
                <a:srgbClr val="EB9200"/>
              </a:gs>
              <a:gs pos="100000">
                <a:srgbClr val="FCB813"/>
              </a:gs>
            </a:gsLst>
            <a:lin ang="12000000" scaled="0"/>
          </a:gradFill>
          <a:ln w="38100" cap="flat">
            <a:noFill/>
            <a:prstDash val="solid"/>
            <a:miter/>
          </a:ln>
          <a:effectLst>
            <a:innerShdw blurRad="25400">
              <a:sysClr val="windowText" lastClr="000000">
                <a:alpha val="20000"/>
              </a:sys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prstClr val="black"/>
              </a:solidFill>
              <a:effectLst/>
              <a:uLnTx/>
              <a:uFillTx/>
              <a:latin typeface="Calibri" panose="020F0502020204030204"/>
              <a:ea typeface="+mn-ea"/>
              <a:cs typeface="Arial"/>
              <a:sym typeface="Arial"/>
            </a:endParaRPr>
          </a:p>
        </p:txBody>
      </p:sp>
      <p:sp>
        <p:nvSpPr>
          <p:cNvPr id="300" name="Freeform: Shape 48">
            <a:extLst>
              <a:ext uri="{FF2B5EF4-FFF2-40B4-BE49-F238E27FC236}">
                <a16:creationId xmlns:a16="http://schemas.microsoft.com/office/drawing/2014/main" id="{EF87651D-2317-70A2-E015-DD0A9E36BF88}"/>
              </a:ext>
            </a:extLst>
          </p:cNvPr>
          <p:cNvSpPr/>
          <p:nvPr/>
        </p:nvSpPr>
        <p:spPr>
          <a:xfrm>
            <a:off x="4459824" y="4886852"/>
            <a:ext cx="1643388" cy="741102"/>
          </a:xfrm>
          <a:custGeom>
            <a:avLst/>
            <a:gdLst>
              <a:gd name="connsiteX0" fmla="*/ 0 w 7512050"/>
              <a:gd name="connsiteY0" fmla="*/ 0 h 2470150"/>
              <a:gd name="connsiteX1" fmla="*/ 3810000 w 7512050"/>
              <a:gd name="connsiteY1" fmla="*/ 1155700 h 2470150"/>
              <a:gd name="connsiteX2" fmla="*/ 7512050 w 7512050"/>
              <a:gd name="connsiteY2" fmla="*/ 2470150 h 2470150"/>
              <a:gd name="connsiteX3" fmla="*/ 3282950 w 7512050"/>
              <a:gd name="connsiteY3" fmla="*/ 1581150 h 2470150"/>
              <a:gd name="connsiteX4" fmla="*/ 0 w 7512050"/>
              <a:gd name="connsiteY4" fmla="*/ 0 h 2470150"/>
              <a:gd name="connsiteX0" fmla="*/ 0 w 7512050"/>
              <a:gd name="connsiteY0" fmla="*/ 116186 h 2586336"/>
              <a:gd name="connsiteX1" fmla="*/ 3810000 w 7512050"/>
              <a:gd name="connsiteY1" fmla="*/ 1271886 h 2586336"/>
              <a:gd name="connsiteX2" fmla="*/ 7512050 w 7512050"/>
              <a:gd name="connsiteY2" fmla="*/ 2586336 h 2586336"/>
              <a:gd name="connsiteX3" fmla="*/ 3282950 w 7512050"/>
              <a:gd name="connsiteY3" fmla="*/ 1697336 h 2586336"/>
              <a:gd name="connsiteX4" fmla="*/ 0 w 7512050"/>
              <a:gd name="connsiteY4" fmla="*/ 116186 h 2586336"/>
              <a:gd name="connsiteX0" fmla="*/ 0 w 7512050"/>
              <a:gd name="connsiteY0" fmla="*/ 169524 h 2639674"/>
              <a:gd name="connsiteX1" fmla="*/ 3810000 w 7512050"/>
              <a:gd name="connsiteY1" fmla="*/ 1325224 h 2639674"/>
              <a:gd name="connsiteX2" fmla="*/ 7512050 w 7512050"/>
              <a:gd name="connsiteY2" fmla="*/ 2639674 h 2639674"/>
              <a:gd name="connsiteX3" fmla="*/ 3282950 w 7512050"/>
              <a:gd name="connsiteY3" fmla="*/ 1750674 h 2639674"/>
              <a:gd name="connsiteX4" fmla="*/ 0 w 7512050"/>
              <a:gd name="connsiteY4" fmla="*/ 169524 h 2639674"/>
              <a:gd name="connsiteX0" fmla="*/ 0 w 7512050"/>
              <a:gd name="connsiteY0" fmla="*/ 118213 h 2588363"/>
              <a:gd name="connsiteX1" fmla="*/ 3810000 w 7512050"/>
              <a:gd name="connsiteY1" fmla="*/ 1273913 h 2588363"/>
              <a:gd name="connsiteX2" fmla="*/ 7512050 w 7512050"/>
              <a:gd name="connsiteY2" fmla="*/ 2588363 h 2588363"/>
              <a:gd name="connsiteX3" fmla="*/ 3282950 w 7512050"/>
              <a:gd name="connsiteY3" fmla="*/ 1699363 h 2588363"/>
              <a:gd name="connsiteX4" fmla="*/ 0 w 7512050"/>
              <a:gd name="connsiteY4" fmla="*/ 118213 h 2588363"/>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94035 h 3013847"/>
              <a:gd name="connsiteX1" fmla="*/ 4048125 w 7512050"/>
              <a:gd name="connsiteY1" fmla="*/ 1502147 h 3013847"/>
              <a:gd name="connsiteX2" fmla="*/ 7512050 w 7512050"/>
              <a:gd name="connsiteY2" fmla="*/ 2564185 h 3013847"/>
              <a:gd name="connsiteX3" fmla="*/ 3282950 w 7512050"/>
              <a:gd name="connsiteY3" fmla="*/ 1675185 h 3013847"/>
              <a:gd name="connsiteX4" fmla="*/ 0 w 7512050"/>
              <a:gd name="connsiteY4" fmla="*/ 94035 h 3013847"/>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78290"/>
              <a:gd name="connsiteX1" fmla="*/ 4048125 w 7512050"/>
              <a:gd name="connsiteY1" fmla="*/ 1522053 h 3078290"/>
              <a:gd name="connsiteX2" fmla="*/ 7512050 w 7512050"/>
              <a:gd name="connsiteY2" fmla="*/ 2584091 h 3078290"/>
              <a:gd name="connsiteX3" fmla="*/ 3435350 w 7512050"/>
              <a:gd name="connsiteY3" fmla="*/ 1842728 h 3078290"/>
              <a:gd name="connsiteX4" fmla="*/ 0 w 7512050"/>
              <a:gd name="connsiteY4" fmla="*/ 113941 h 3078290"/>
              <a:gd name="connsiteX0" fmla="*/ 0 w 7512050"/>
              <a:gd name="connsiteY0" fmla="*/ 113941 h 2970118"/>
              <a:gd name="connsiteX1" fmla="*/ 4048125 w 7512050"/>
              <a:gd name="connsiteY1" fmla="*/ 1522053 h 2970118"/>
              <a:gd name="connsiteX2" fmla="*/ 7512050 w 7512050"/>
              <a:gd name="connsiteY2" fmla="*/ 2584091 h 2970118"/>
              <a:gd name="connsiteX3" fmla="*/ 3435350 w 7512050"/>
              <a:gd name="connsiteY3" fmla="*/ 1842728 h 2970118"/>
              <a:gd name="connsiteX4" fmla="*/ 0 w 7512050"/>
              <a:gd name="connsiteY4" fmla="*/ 113941 h 2970118"/>
              <a:gd name="connsiteX0" fmla="*/ 0 w 7512050"/>
              <a:gd name="connsiteY0" fmla="*/ 113941 h 3013225"/>
              <a:gd name="connsiteX1" fmla="*/ 4048125 w 7512050"/>
              <a:gd name="connsiteY1" fmla="*/ 1522053 h 3013225"/>
              <a:gd name="connsiteX2" fmla="*/ 7512050 w 7512050"/>
              <a:gd name="connsiteY2" fmla="*/ 2584091 h 3013225"/>
              <a:gd name="connsiteX3" fmla="*/ 3435350 w 7512050"/>
              <a:gd name="connsiteY3" fmla="*/ 1842728 h 3013225"/>
              <a:gd name="connsiteX4" fmla="*/ 0 w 7512050"/>
              <a:gd name="connsiteY4" fmla="*/ 113941 h 3013225"/>
              <a:gd name="connsiteX0" fmla="*/ 0 w 7521575"/>
              <a:gd name="connsiteY0" fmla="*/ 64940 h 2773371"/>
              <a:gd name="connsiteX1" fmla="*/ 4048125 w 7521575"/>
              <a:gd name="connsiteY1" fmla="*/ 1473052 h 2773371"/>
              <a:gd name="connsiteX2" fmla="*/ 7521575 w 7521575"/>
              <a:gd name="connsiteY2" fmla="*/ 2568428 h 2773371"/>
              <a:gd name="connsiteX3" fmla="*/ 3435350 w 7521575"/>
              <a:gd name="connsiteY3" fmla="*/ 1793727 h 2773371"/>
              <a:gd name="connsiteX4" fmla="*/ 0 w 7521575"/>
              <a:gd name="connsiteY4" fmla="*/ 64940 h 2773371"/>
              <a:gd name="connsiteX0" fmla="*/ 0 w 7521575"/>
              <a:gd name="connsiteY0" fmla="*/ 64940 h 2893503"/>
              <a:gd name="connsiteX1" fmla="*/ 4048125 w 7521575"/>
              <a:gd name="connsiteY1" fmla="*/ 1473052 h 2893503"/>
              <a:gd name="connsiteX2" fmla="*/ 7521575 w 7521575"/>
              <a:gd name="connsiteY2" fmla="*/ 2568428 h 2893503"/>
              <a:gd name="connsiteX3" fmla="*/ 3435350 w 7521575"/>
              <a:gd name="connsiteY3" fmla="*/ 1793727 h 2893503"/>
              <a:gd name="connsiteX4" fmla="*/ 0 w 7521575"/>
              <a:gd name="connsiteY4" fmla="*/ 64940 h 2893503"/>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58017"/>
              <a:gd name="connsiteX1" fmla="*/ 4048125 w 7521575"/>
              <a:gd name="connsiteY1" fmla="*/ 1516423 h 2958017"/>
              <a:gd name="connsiteX2" fmla="*/ 7521575 w 7521575"/>
              <a:gd name="connsiteY2" fmla="*/ 2611799 h 2958017"/>
              <a:gd name="connsiteX3" fmla="*/ 3435350 w 7521575"/>
              <a:gd name="connsiteY3" fmla="*/ 1837098 h 2958017"/>
              <a:gd name="connsiteX4" fmla="*/ 0 w 7521575"/>
              <a:gd name="connsiteY4" fmla="*/ 108311 h 2958017"/>
              <a:gd name="connsiteX0" fmla="*/ 0 w 7521575"/>
              <a:gd name="connsiteY0" fmla="*/ 108311 h 2981277"/>
              <a:gd name="connsiteX1" fmla="*/ 4048125 w 7521575"/>
              <a:gd name="connsiteY1" fmla="*/ 1516423 h 2981277"/>
              <a:gd name="connsiteX2" fmla="*/ 7521575 w 7521575"/>
              <a:gd name="connsiteY2" fmla="*/ 2611799 h 2981277"/>
              <a:gd name="connsiteX3" fmla="*/ 3435350 w 7521575"/>
              <a:gd name="connsiteY3" fmla="*/ 1837098 h 2981277"/>
              <a:gd name="connsiteX4" fmla="*/ 0 w 7521575"/>
              <a:gd name="connsiteY4" fmla="*/ 108311 h 2981277"/>
              <a:gd name="connsiteX0" fmla="*/ 0 w 7521575"/>
              <a:gd name="connsiteY0" fmla="*/ 109636 h 2982602"/>
              <a:gd name="connsiteX1" fmla="*/ 4048125 w 7521575"/>
              <a:gd name="connsiteY1" fmla="*/ 1517748 h 2982602"/>
              <a:gd name="connsiteX2" fmla="*/ 7521575 w 7521575"/>
              <a:gd name="connsiteY2" fmla="*/ 2613124 h 2982602"/>
              <a:gd name="connsiteX3" fmla="*/ 3435350 w 7521575"/>
              <a:gd name="connsiteY3" fmla="*/ 1838423 h 2982602"/>
              <a:gd name="connsiteX4" fmla="*/ 0 w 7521575"/>
              <a:gd name="connsiteY4" fmla="*/ 109636 h 2982602"/>
              <a:gd name="connsiteX0" fmla="*/ 0 w 7521575"/>
              <a:gd name="connsiteY0" fmla="*/ 109636 h 3002106"/>
              <a:gd name="connsiteX1" fmla="*/ 4048125 w 7521575"/>
              <a:gd name="connsiteY1" fmla="*/ 1517748 h 3002106"/>
              <a:gd name="connsiteX2" fmla="*/ 7521575 w 7521575"/>
              <a:gd name="connsiteY2" fmla="*/ 2613124 h 3002106"/>
              <a:gd name="connsiteX3" fmla="*/ 3435350 w 7521575"/>
              <a:gd name="connsiteY3" fmla="*/ 1838423 h 3002106"/>
              <a:gd name="connsiteX4" fmla="*/ 0 w 7521575"/>
              <a:gd name="connsiteY4" fmla="*/ 109636 h 3002106"/>
              <a:gd name="connsiteX0" fmla="*/ 0 w 7521575"/>
              <a:gd name="connsiteY0" fmla="*/ 109636 h 2984516"/>
              <a:gd name="connsiteX1" fmla="*/ 4048125 w 7521575"/>
              <a:gd name="connsiteY1" fmla="*/ 1517748 h 2984516"/>
              <a:gd name="connsiteX2" fmla="*/ 7521575 w 7521575"/>
              <a:gd name="connsiteY2" fmla="*/ 2613124 h 2984516"/>
              <a:gd name="connsiteX3" fmla="*/ 3392488 w 7521575"/>
              <a:gd name="connsiteY3" fmla="*/ 1776511 h 2984516"/>
              <a:gd name="connsiteX4" fmla="*/ 0 w 7521575"/>
              <a:gd name="connsiteY4" fmla="*/ 109636 h 2984516"/>
              <a:gd name="connsiteX0" fmla="*/ 0 w 7521575"/>
              <a:gd name="connsiteY0" fmla="*/ 109636 h 3000455"/>
              <a:gd name="connsiteX1" fmla="*/ 4048125 w 7521575"/>
              <a:gd name="connsiteY1" fmla="*/ 1517748 h 3000455"/>
              <a:gd name="connsiteX2" fmla="*/ 7521575 w 7521575"/>
              <a:gd name="connsiteY2" fmla="*/ 2613124 h 3000455"/>
              <a:gd name="connsiteX3" fmla="*/ 3392488 w 7521575"/>
              <a:gd name="connsiteY3" fmla="*/ 1776511 h 3000455"/>
              <a:gd name="connsiteX4" fmla="*/ 0 w 7521575"/>
              <a:gd name="connsiteY4" fmla="*/ 109636 h 3000455"/>
              <a:gd name="connsiteX0" fmla="*/ 0 w 7124700"/>
              <a:gd name="connsiteY0" fmla="*/ 66189 h 2983310"/>
              <a:gd name="connsiteX1" fmla="*/ 4048125 w 7124700"/>
              <a:gd name="connsiteY1" fmla="*/ 1474301 h 2983310"/>
              <a:gd name="connsiteX2" fmla="*/ 7124700 w 7124700"/>
              <a:gd name="connsiteY2" fmla="*/ 2766527 h 2983310"/>
              <a:gd name="connsiteX3" fmla="*/ 3392488 w 7124700"/>
              <a:gd name="connsiteY3" fmla="*/ 1733064 h 2983310"/>
              <a:gd name="connsiteX4" fmla="*/ 0 w 7124700"/>
              <a:gd name="connsiteY4" fmla="*/ 66189 h 2983310"/>
              <a:gd name="connsiteX0" fmla="*/ 0 w 7124700"/>
              <a:gd name="connsiteY0" fmla="*/ 104030 h 3029010"/>
              <a:gd name="connsiteX1" fmla="*/ 4048125 w 7124700"/>
              <a:gd name="connsiteY1" fmla="*/ 1512142 h 3029010"/>
              <a:gd name="connsiteX2" fmla="*/ 7124700 w 7124700"/>
              <a:gd name="connsiteY2" fmla="*/ 2804368 h 3029010"/>
              <a:gd name="connsiteX3" fmla="*/ 3392488 w 7124700"/>
              <a:gd name="connsiteY3" fmla="*/ 1770905 h 3029010"/>
              <a:gd name="connsiteX4" fmla="*/ 0 w 7124700"/>
              <a:gd name="connsiteY4" fmla="*/ 104030 h 3029010"/>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2915544"/>
              <a:gd name="connsiteX1" fmla="*/ 4048125 w 7124700"/>
              <a:gd name="connsiteY1" fmla="*/ 1512142 h 2915544"/>
              <a:gd name="connsiteX2" fmla="*/ 7124700 w 7124700"/>
              <a:gd name="connsiteY2" fmla="*/ 2804368 h 2915544"/>
              <a:gd name="connsiteX3" fmla="*/ 3392488 w 7124700"/>
              <a:gd name="connsiteY3" fmla="*/ 1770905 h 2915544"/>
              <a:gd name="connsiteX4" fmla="*/ 0 w 7124700"/>
              <a:gd name="connsiteY4" fmla="*/ 104030 h 2915544"/>
              <a:gd name="connsiteX0" fmla="*/ 0 w 7124700"/>
              <a:gd name="connsiteY0" fmla="*/ 101399 h 2912913"/>
              <a:gd name="connsiteX1" fmla="*/ 4048125 w 7124700"/>
              <a:gd name="connsiteY1" fmla="*/ 1509511 h 2912913"/>
              <a:gd name="connsiteX2" fmla="*/ 7124700 w 7124700"/>
              <a:gd name="connsiteY2" fmla="*/ 2801737 h 2912913"/>
              <a:gd name="connsiteX3" fmla="*/ 3392488 w 7124700"/>
              <a:gd name="connsiteY3" fmla="*/ 1768274 h 2912913"/>
              <a:gd name="connsiteX4" fmla="*/ 0 w 7124700"/>
              <a:gd name="connsiteY4" fmla="*/ 101399 h 2912913"/>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4457 h 2885971"/>
              <a:gd name="connsiteX1" fmla="*/ 4048125 w 7124700"/>
              <a:gd name="connsiteY1" fmla="*/ 1482569 h 2885971"/>
              <a:gd name="connsiteX2" fmla="*/ 7124700 w 7124700"/>
              <a:gd name="connsiteY2" fmla="*/ 2774795 h 2885971"/>
              <a:gd name="connsiteX3" fmla="*/ 3392488 w 7124700"/>
              <a:gd name="connsiteY3" fmla="*/ 1741332 h 2885971"/>
              <a:gd name="connsiteX4" fmla="*/ 0 w 7124700"/>
              <a:gd name="connsiteY4" fmla="*/ 74457 h 2885971"/>
              <a:gd name="connsiteX0" fmla="*/ 0 w 7124700"/>
              <a:gd name="connsiteY0" fmla="*/ 74457 h 2881469"/>
              <a:gd name="connsiteX1" fmla="*/ 4048125 w 7124700"/>
              <a:gd name="connsiteY1" fmla="*/ 1482569 h 2881469"/>
              <a:gd name="connsiteX2" fmla="*/ 7124700 w 7124700"/>
              <a:gd name="connsiteY2" fmla="*/ 2774795 h 2881469"/>
              <a:gd name="connsiteX3" fmla="*/ 3392488 w 7124700"/>
              <a:gd name="connsiteY3" fmla="*/ 1741332 h 2881469"/>
              <a:gd name="connsiteX4" fmla="*/ 0 w 7124700"/>
              <a:gd name="connsiteY4" fmla="*/ 74457 h 2881469"/>
              <a:gd name="connsiteX0" fmla="*/ 0 w 7124700"/>
              <a:gd name="connsiteY0" fmla="*/ 108576 h 2915588"/>
              <a:gd name="connsiteX1" fmla="*/ 4048125 w 7124700"/>
              <a:gd name="connsiteY1" fmla="*/ 1516688 h 2915588"/>
              <a:gd name="connsiteX2" fmla="*/ 7124700 w 7124700"/>
              <a:gd name="connsiteY2" fmla="*/ 2808914 h 2915588"/>
              <a:gd name="connsiteX3" fmla="*/ 3392488 w 7124700"/>
              <a:gd name="connsiteY3" fmla="*/ 1775451 h 2915588"/>
              <a:gd name="connsiteX4" fmla="*/ 0 w 7124700"/>
              <a:gd name="connsiteY4" fmla="*/ 108576 h 2915588"/>
              <a:gd name="connsiteX0" fmla="*/ 0 w 7124700"/>
              <a:gd name="connsiteY0" fmla="*/ 108977 h 2915989"/>
              <a:gd name="connsiteX1" fmla="*/ 4048125 w 7124700"/>
              <a:gd name="connsiteY1" fmla="*/ 1517089 h 2915989"/>
              <a:gd name="connsiteX2" fmla="*/ 7124700 w 7124700"/>
              <a:gd name="connsiteY2" fmla="*/ 2809315 h 2915989"/>
              <a:gd name="connsiteX3" fmla="*/ 3392488 w 7124700"/>
              <a:gd name="connsiteY3" fmla="*/ 1775852 h 2915989"/>
              <a:gd name="connsiteX4" fmla="*/ 0 w 7124700"/>
              <a:gd name="connsiteY4" fmla="*/ 108977 h 2915989"/>
              <a:gd name="connsiteX0" fmla="*/ 0 w 7124700"/>
              <a:gd name="connsiteY0" fmla="*/ 107676 h 2914688"/>
              <a:gd name="connsiteX1" fmla="*/ 4048125 w 7124700"/>
              <a:gd name="connsiteY1" fmla="*/ 1515788 h 2914688"/>
              <a:gd name="connsiteX2" fmla="*/ 7124700 w 7124700"/>
              <a:gd name="connsiteY2" fmla="*/ 2808014 h 2914688"/>
              <a:gd name="connsiteX3" fmla="*/ 3392488 w 7124700"/>
              <a:gd name="connsiteY3" fmla="*/ 1774551 h 2914688"/>
              <a:gd name="connsiteX4" fmla="*/ 0 w 7124700"/>
              <a:gd name="connsiteY4" fmla="*/ 107676 h 2914688"/>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99560 h 2908040"/>
              <a:gd name="connsiteX1" fmla="*/ 4048125 w 7124700"/>
              <a:gd name="connsiteY1" fmla="*/ 1507672 h 2908040"/>
              <a:gd name="connsiteX2" fmla="*/ 7124700 w 7124700"/>
              <a:gd name="connsiteY2" fmla="*/ 2799898 h 2908040"/>
              <a:gd name="connsiteX3" fmla="*/ 3392488 w 7124700"/>
              <a:gd name="connsiteY3" fmla="*/ 1766435 h 2908040"/>
              <a:gd name="connsiteX4" fmla="*/ 0 w 7124700"/>
              <a:gd name="connsiteY4" fmla="*/ 99560 h 2908040"/>
              <a:gd name="connsiteX0" fmla="*/ 0 w 7124700"/>
              <a:gd name="connsiteY0" fmla="*/ 99560 h 2903755"/>
              <a:gd name="connsiteX1" fmla="*/ 4048125 w 7124700"/>
              <a:gd name="connsiteY1" fmla="*/ 1507672 h 2903755"/>
              <a:gd name="connsiteX2" fmla="*/ 7124700 w 7124700"/>
              <a:gd name="connsiteY2" fmla="*/ 2799898 h 2903755"/>
              <a:gd name="connsiteX3" fmla="*/ 3392488 w 7124700"/>
              <a:gd name="connsiteY3" fmla="*/ 1766435 h 2903755"/>
              <a:gd name="connsiteX4" fmla="*/ 0 w 7124700"/>
              <a:gd name="connsiteY4" fmla="*/ 99560 h 2903755"/>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13734"/>
              <a:gd name="connsiteX1" fmla="*/ 4048125 w 7124700"/>
              <a:gd name="connsiteY1" fmla="*/ 1507672 h 2913734"/>
              <a:gd name="connsiteX2" fmla="*/ 7124700 w 7124700"/>
              <a:gd name="connsiteY2" fmla="*/ 2799898 h 2913734"/>
              <a:gd name="connsiteX3" fmla="*/ 3392488 w 7124700"/>
              <a:gd name="connsiteY3" fmla="*/ 1766435 h 2913734"/>
              <a:gd name="connsiteX4" fmla="*/ 0 w 7124700"/>
              <a:gd name="connsiteY4" fmla="*/ 99560 h 2913734"/>
              <a:gd name="connsiteX0" fmla="*/ 0 w 7124700"/>
              <a:gd name="connsiteY0" fmla="*/ 99560 h 2899912"/>
              <a:gd name="connsiteX1" fmla="*/ 4048125 w 7124700"/>
              <a:gd name="connsiteY1" fmla="*/ 1507672 h 2899912"/>
              <a:gd name="connsiteX2" fmla="*/ 7124700 w 7124700"/>
              <a:gd name="connsiteY2" fmla="*/ 2799898 h 2899912"/>
              <a:gd name="connsiteX3" fmla="*/ 3392488 w 7124700"/>
              <a:gd name="connsiteY3" fmla="*/ 1766435 h 2899912"/>
              <a:gd name="connsiteX4" fmla="*/ 0 w 7124700"/>
              <a:gd name="connsiteY4" fmla="*/ 99560 h 2899912"/>
              <a:gd name="connsiteX0" fmla="*/ 0 w 7124700"/>
              <a:gd name="connsiteY0" fmla="*/ 98606 h 2898958"/>
              <a:gd name="connsiteX1" fmla="*/ 4048125 w 7124700"/>
              <a:gd name="connsiteY1" fmla="*/ 1506718 h 2898958"/>
              <a:gd name="connsiteX2" fmla="*/ 7124700 w 7124700"/>
              <a:gd name="connsiteY2" fmla="*/ 2798944 h 2898958"/>
              <a:gd name="connsiteX3" fmla="*/ 3392488 w 7124700"/>
              <a:gd name="connsiteY3" fmla="*/ 1765481 h 2898958"/>
              <a:gd name="connsiteX4" fmla="*/ 0 w 7124700"/>
              <a:gd name="connsiteY4" fmla="*/ 98606 h 2898958"/>
              <a:gd name="connsiteX0" fmla="*/ 0 w 7124700"/>
              <a:gd name="connsiteY0" fmla="*/ 100369 h 2900721"/>
              <a:gd name="connsiteX1" fmla="*/ 4048125 w 7124700"/>
              <a:gd name="connsiteY1" fmla="*/ 1508481 h 2900721"/>
              <a:gd name="connsiteX2" fmla="*/ 7124700 w 7124700"/>
              <a:gd name="connsiteY2" fmla="*/ 2800707 h 2900721"/>
              <a:gd name="connsiteX3" fmla="*/ 3392488 w 7124700"/>
              <a:gd name="connsiteY3" fmla="*/ 1767244 h 2900721"/>
              <a:gd name="connsiteX4" fmla="*/ 0 w 7124700"/>
              <a:gd name="connsiteY4" fmla="*/ 100369 h 2900721"/>
              <a:gd name="connsiteX0" fmla="*/ 0 w 7124700"/>
              <a:gd name="connsiteY0" fmla="*/ 100369 h 2909132"/>
              <a:gd name="connsiteX1" fmla="*/ 4048125 w 7124700"/>
              <a:gd name="connsiteY1" fmla="*/ 1508481 h 2909132"/>
              <a:gd name="connsiteX2" fmla="*/ 7124700 w 7124700"/>
              <a:gd name="connsiteY2" fmla="*/ 2800707 h 2909132"/>
              <a:gd name="connsiteX3" fmla="*/ 3392488 w 7124700"/>
              <a:gd name="connsiteY3" fmla="*/ 1767244 h 2909132"/>
              <a:gd name="connsiteX4" fmla="*/ 0 w 7124700"/>
              <a:gd name="connsiteY4" fmla="*/ 100369 h 2909132"/>
              <a:gd name="connsiteX0" fmla="*/ 0 w 7124700"/>
              <a:gd name="connsiteY0" fmla="*/ 100369 h 2935745"/>
              <a:gd name="connsiteX1" fmla="*/ 4048125 w 7124700"/>
              <a:gd name="connsiteY1" fmla="*/ 1508481 h 2935745"/>
              <a:gd name="connsiteX2" fmla="*/ 7124700 w 7124700"/>
              <a:gd name="connsiteY2" fmla="*/ 2800707 h 2935745"/>
              <a:gd name="connsiteX3" fmla="*/ 3392488 w 7124700"/>
              <a:gd name="connsiteY3" fmla="*/ 1767244 h 2935745"/>
              <a:gd name="connsiteX4" fmla="*/ 0 w 7124700"/>
              <a:gd name="connsiteY4" fmla="*/ 100369 h 2935745"/>
              <a:gd name="connsiteX0" fmla="*/ 0 w 7124700"/>
              <a:gd name="connsiteY0" fmla="*/ 100369 h 2921933"/>
              <a:gd name="connsiteX1" fmla="*/ 4048125 w 7124700"/>
              <a:gd name="connsiteY1" fmla="*/ 1508481 h 2921933"/>
              <a:gd name="connsiteX2" fmla="*/ 7124700 w 7124700"/>
              <a:gd name="connsiteY2" fmla="*/ 2800707 h 2921933"/>
              <a:gd name="connsiteX3" fmla="*/ 3313357 w 7124700"/>
              <a:gd name="connsiteY3" fmla="*/ 1658841 h 2921933"/>
              <a:gd name="connsiteX4" fmla="*/ 0 w 7124700"/>
              <a:gd name="connsiteY4" fmla="*/ 100369 h 2921933"/>
              <a:gd name="connsiteX0" fmla="*/ 0 w 7124700"/>
              <a:gd name="connsiteY0" fmla="*/ 100369 h 2934367"/>
              <a:gd name="connsiteX1" fmla="*/ 4048125 w 7124700"/>
              <a:gd name="connsiteY1" fmla="*/ 1508481 h 2934367"/>
              <a:gd name="connsiteX2" fmla="*/ 7124700 w 7124700"/>
              <a:gd name="connsiteY2" fmla="*/ 2800707 h 2934367"/>
              <a:gd name="connsiteX3" fmla="*/ 3313357 w 7124700"/>
              <a:gd name="connsiteY3" fmla="*/ 1658841 h 2934367"/>
              <a:gd name="connsiteX4" fmla="*/ 0 w 7124700"/>
              <a:gd name="connsiteY4" fmla="*/ 100369 h 2934367"/>
              <a:gd name="connsiteX0" fmla="*/ 0 w 7124700"/>
              <a:gd name="connsiteY0" fmla="*/ 100369 h 2926889"/>
              <a:gd name="connsiteX1" fmla="*/ 4048125 w 7124700"/>
              <a:gd name="connsiteY1" fmla="*/ 1508481 h 2926889"/>
              <a:gd name="connsiteX2" fmla="*/ 7124700 w 7124700"/>
              <a:gd name="connsiteY2" fmla="*/ 2800707 h 2926889"/>
              <a:gd name="connsiteX3" fmla="*/ 3265880 w 7124700"/>
              <a:gd name="connsiteY3" fmla="*/ 1601025 h 2926889"/>
              <a:gd name="connsiteX4" fmla="*/ 0 w 7124700"/>
              <a:gd name="connsiteY4" fmla="*/ 100369 h 2926889"/>
              <a:gd name="connsiteX0" fmla="*/ 0 w 7124700"/>
              <a:gd name="connsiteY0" fmla="*/ 100369 h 2936340"/>
              <a:gd name="connsiteX1" fmla="*/ 4048125 w 7124700"/>
              <a:gd name="connsiteY1" fmla="*/ 1508481 h 2936340"/>
              <a:gd name="connsiteX2" fmla="*/ 7124700 w 7124700"/>
              <a:gd name="connsiteY2" fmla="*/ 2800707 h 2936340"/>
              <a:gd name="connsiteX3" fmla="*/ 3265880 w 7124700"/>
              <a:gd name="connsiteY3" fmla="*/ 1601025 h 2936340"/>
              <a:gd name="connsiteX4" fmla="*/ 0 w 7124700"/>
              <a:gd name="connsiteY4" fmla="*/ 100369 h 2936340"/>
              <a:gd name="connsiteX0" fmla="*/ 0 w 7124700"/>
              <a:gd name="connsiteY0" fmla="*/ 110612 h 2946583"/>
              <a:gd name="connsiteX1" fmla="*/ 3937344 w 7124700"/>
              <a:gd name="connsiteY1" fmla="*/ 1410318 h 2946583"/>
              <a:gd name="connsiteX2" fmla="*/ 7124700 w 7124700"/>
              <a:gd name="connsiteY2" fmla="*/ 2810950 h 2946583"/>
              <a:gd name="connsiteX3" fmla="*/ 3265880 w 7124700"/>
              <a:gd name="connsiteY3" fmla="*/ 1611268 h 2946583"/>
              <a:gd name="connsiteX4" fmla="*/ 0 w 7124700"/>
              <a:gd name="connsiteY4" fmla="*/ 110612 h 2946583"/>
              <a:gd name="connsiteX0" fmla="*/ 0 w 7124700"/>
              <a:gd name="connsiteY0" fmla="*/ 106606 h 2942577"/>
              <a:gd name="connsiteX1" fmla="*/ 3937344 w 7124700"/>
              <a:gd name="connsiteY1" fmla="*/ 1406312 h 2942577"/>
              <a:gd name="connsiteX2" fmla="*/ 7124700 w 7124700"/>
              <a:gd name="connsiteY2" fmla="*/ 2806944 h 2942577"/>
              <a:gd name="connsiteX3" fmla="*/ 3265880 w 7124700"/>
              <a:gd name="connsiteY3" fmla="*/ 1607262 h 2942577"/>
              <a:gd name="connsiteX4" fmla="*/ 0 w 7124700"/>
              <a:gd name="connsiteY4" fmla="*/ 106606 h 2942577"/>
              <a:gd name="connsiteX0" fmla="*/ 0 w 7124700"/>
              <a:gd name="connsiteY0" fmla="*/ 105960 h 2941931"/>
              <a:gd name="connsiteX1" fmla="*/ 3937344 w 7124700"/>
              <a:gd name="connsiteY1" fmla="*/ 1405666 h 2941931"/>
              <a:gd name="connsiteX2" fmla="*/ 7124700 w 7124700"/>
              <a:gd name="connsiteY2" fmla="*/ 2806298 h 2941931"/>
              <a:gd name="connsiteX3" fmla="*/ 3265880 w 7124700"/>
              <a:gd name="connsiteY3" fmla="*/ 1606616 h 2941931"/>
              <a:gd name="connsiteX4" fmla="*/ 0 w 7124700"/>
              <a:gd name="connsiteY4" fmla="*/ 105960 h 2941931"/>
              <a:gd name="connsiteX0" fmla="*/ 0 w 7124700"/>
              <a:gd name="connsiteY0" fmla="*/ 105960 h 2948499"/>
              <a:gd name="connsiteX1" fmla="*/ 3937344 w 7124700"/>
              <a:gd name="connsiteY1" fmla="*/ 1405666 h 2948499"/>
              <a:gd name="connsiteX2" fmla="*/ 7124700 w 7124700"/>
              <a:gd name="connsiteY2" fmla="*/ 2806298 h 2948499"/>
              <a:gd name="connsiteX3" fmla="*/ 3265880 w 7124700"/>
              <a:gd name="connsiteY3" fmla="*/ 1606616 h 2948499"/>
              <a:gd name="connsiteX4" fmla="*/ 0 w 7124700"/>
              <a:gd name="connsiteY4" fmla="*/ 105960 h 2948499"/>
              <a:gd name="connsiteX0" fmla="*/ 0 w 7124700"/>
              <a:gd name="connsiteY0" fmla="*/ 105960 h 2933452"/>
              <a:gd name="connsiteX1" fmla="*/ 3937344 w 7124700"/>
              <a:gd name="connsiteY1" fmla="*/ 1405666 h 2933452"/>
              <a:gd name="connsiteX2" fmla="*/ 7124700 w 7124700"/>
              <a:gd name="connsiteY2" fmla="*/ 2806298 h 2933452"/>
              <a:gd name="connsiteX3" fmla="*/ 3265880 w 7124700"/>
              <a:gd name="connsiteY3" fmla="*/ 1606616 h 2933452"/>
              <a:gd name="connsiteX4" fmla="*/ 0 w 7124700"/>
              <a:gd name="connsiteY4" fmla="*/ 105960 h 2933452"/>
              <a:gd name="connsiteX0" fmla="*/ 0 w 7124700"/>
              <a:gd name="connsiteY0" fmla="*/ 105960 h 2934396"/>
              <a:gd name="connsiteX1" fmla="*/ 3937344 w 7124700"/>
              <a:gd name="connsiteY1" fmla="*/ 1405666 h 2934396"/>
              <a:gd name="connsiteX2" fmla="*/ 7124700 w 7124700"/>
              <a:gd name="connsiteY2" fmla="*/ 2806298 h 2934396"/>
              <a:gd name="connsiteX3" fmla="*/ 3265880 w 7124700"/>
              <a:gd name="connsiteY3" fmla="*/ 1606616 h 2934396"/>
              <a:gd name="connsiteX4" fmla="*/ 0 w 7124700"/>
              <a:gd name="connsiteY4" fmla="*/ 105960 h 293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700" h="2934396">
                <a:moveTo>
                  <a:pt x="0" y="105960"/>
                </a:moveTo>
                <a:cubicBezTo>
                  <a:pt x="2122488" y="-272394"/>
                  <a:pt x="3206564" y="409480"/>
                  <a:pt x="3937344" y="1405666"/>
                </a:cubicBezTo>
                <a:cubicBezTo>
                  <a:pt x="4668124" y="2401852"/>
                  <a:pt x="6035145" y="2993623"/>
                  <a:pt x="7124700" y="2806298"/>
                </a:cubicBezTo>
                <a:cubicBezTo>
                  <a:pt x="6034551" y="3161173"/>
                  <a:pt x="4074971" y="2784217"/>
                  <a:pt x="3265880" y="1606616"/>
                </a:cubicBezTo>
                <a:cubicBezTo>
                  <a:pt x="2712042" y="800526"/>
                  <a:pt x="1726142" y="-103590"/>
                  <a:pt x="0" y="105960"/>
                </a:cubicBezTo>
                <a:close/>
              </a:path>
            </a:pathLst>
          </a:custGeom>
          <a:gradFill>
            <a:gsLst>
              <a:gs pos="0">
                <a:srgbClr val="4CA1A6"/>
              </a:gs>
              <a:gs pos="100000">
                <a:srgbClr val="2D5E77"/>
              </a:gs>
            </a:gsLst>
            <a:lin ang="54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301" name="TextBox 300">
            <a:extLst>
              <a:ext uri="{FF2B5EF4-FFF2-40B4-BE49-F238E27FC236}">
                <a16:creationId xmlns:a16="http://schemas.microsoft.com/office/drawing/2014/main" id="{14FD8FE2-24F7-D49C-8183-0E9EE49A4F8B}"/>
              </a:ext>
            </a:extLst>
          </p:cNvPr>
          <p:cNvSpPr txBox="1"/>
          <p:nvPr/>
        </p:nvSpPr>
        <p:spPr>
          <a:xfrm>
            <a:off x="8035719" y="5074803"/>
            <a:ext cx="289214" cy="289214"/>
          </a:xfrm>
          <a:prstGeom prst="ellipse">
            <a:avLst/>
          </a:prstGeom>
          <a:solidFill>
            <a:srgbClr val="2D5E77"/>
          </a:solidFill>
        </p:spPr>
        <p:txBody>
          <a:bodyPr wrap="none" lIns="0" tIns="0" rIns="0" bIns="0" rtlCol="0" anchor="ctr">
            <a:noAutofit/>
          </a:bodyPr>
          <a:lstStyle>
            <a:defPPr>
              <a:defRPr lang="en-US"/>
            </a:defPPr>
            <a:lvl1pPr algn="ctr" defTabSz="457189">
              <a:defRPr sz="1400" b="1">
                <a:solidFill>
                  <a:schemeClr val="bg1"/>
                </a:solidFill>
                <a:latin typeface="Calibri" panose="020F0502020204030204" pitchFamily="34" charset="0"/>
                <a:cs typeface="Calibri" panose="020F0502020204030204" pitchFamily="34" charset="0"/>
              </a:defRPr>
            </a:lvl1p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sym typeface="Arial"/>
              </a:rPr>
              <a:t>3’</a:t>
            </a:r>
          </a:p>
        </p:txBody>
      </p:sp>
      <p:sp>
        <p:nvSpPr>
          <p:cNvPr id="302" name="TextBox 301">
            <a:extLst>
              <a:ext uri="{FF2B5EF4-FFF2-40B4-BE49-F238E27FC236}">
                <a16:creationId xmlns:a16="http://schemas.microsoft.com/office/drawing/2014/main" id="{1D2BDD6B-AC54-B1C8-89F3-B77E036EE2D9}"/>
              </a:ext>
            </a:extLst>
          </p:cNvPr>
          <p:cNvSpPr txBox="1"/>
          <p:nvPr/>
        </p:nvSpPr>
        <p:spPr>
          <a:xfrm>
            <a:off x="9940029" y="4607554"/>
            <a:ext cx="1319184" cy="188414"/>
          </a:xfrm>
          <a:prstGeom prst="rect">
            <a:avLst/>
          </a:prstGeom>
          <a:noFill/>
        </p:spPr>
        <p:txBody>
          <a:bodyPr wrap="square" lIns="0" tIns="0" rIns="0" bIns="0" rtlCol="0">
            <a:no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585854"/>
                </a:solidFill>
                <a:effectLst/>
                <a:uLnTx/>
                <a:uFillTx/>
                <a:latin typeface="Calibri" panose="020F0502020204030204" pitchFamily="34" charset="0"/>
                <a:ea typeface="+mn-ea"/>
                <a:cs typeface="Calibri" panose="020F0502020204030204" pitchFamily="34" charset="0"/>
                <a:sym typeface="Arial"/>
              </a:rPr>
              <a:t>2’-MOE, 2’-Fluoro</a:t>
            </a:r>
          </a:p>
        </p:txBody>
      </p:sp>
      <p:sp>
        <p:nvSpPr>
          <p:cNvPr id="303" name="Rectangle: Rounded Corners 302">
            <a:extLst>
              <a:ext uri="{FF2B5EF4-FFF2-40B4-BE49-F238E27FC236}">
                <a16:creationId xmlns:a16="http://schemas.microsoft.com/office/drawing/2014/main" id="{276A7611-D1C9-AD52-CE44-F695E32DE974}"/>
              </a:ext>
            </a:extLst>
          </p:cNvPr>
          <p:cNvSpPr/>
          <p:nvPr/>
        </p:nvSpPr>
        <p:spPr>
          <a:xfrm rot="5400000">
            <a:off x="9684090" y="4547601"/>
            <a:ext cx="67042" cy="298428"/>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04" name="TextBox 303">
            <a:extLst>
              <a:ext uri="{FF2B5EF4-FFF2-40B4-BE49-F238E27FC236}">
                <a16:creationId xmlns:a16="http://schemas.microsoft.com/office/drawing/2014/main" id="{1F8F86E4-2B9A-7677-2A8E-CD209874EA53}"/>
              </a:ext>
            </a:extLst>
          </p:cNvPr>
          <p:cNvSpPr txBox="1"/>
          <p:nvPr/>
        </p:nvSpPr>
        <p:spPr>
          <a:xfrm>
            <a:off x="9964066" y="5045120"/>
            <a:ext cx="699482" cy="188414"/>
          </a:xfrm>
          <a:prstGeom prst="rect">
            <a:avLst/>
          </a:prstGeom>
          <a:noFill/>
        </p:spPr>
        <p:txBody>
          <a:bodyPr wrap="square" lIns="0" tIns="0" rIns="0" bIns="0" rtlCol="0">
            <a:no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585854"/>
                </a:solidFill>
                <a:effectLst/>
                <a:uLnTx/>
                <a:uFillTx/>
                <a:latin typeface="Calibri" panose="020F0502020204030204" pitchFamily="34" charset="0"/>
                <a:ea typeface="+mn-ea"/>
                <a:cs typeface="Calibri" panose="020F0502020204030204" pitchFamily="34" charset="0"/>
                <a:sym typeface="Arial"/>
              </a:rPr>
              <a:t>Antisense</a:t>
            </a:r>
          </a:p>
        </p:txBody>
      </p:sp>
      <p:sp>
        <p:nvSpPr>
          <p:cNvPr id="305" name="TextBox 304">
            <a:extLst>
              <a:ext uri="{FF2B5EF4-FFF2-40B4-BE49-F238E27FC236}">
                <a16:creationId xmlns:a16="http://schemas.microsoft.com/office/drawing/2014/main" id="{6679E90C-08C7-CACF-FD14-550C9F051397}"/>
              </a:ext>
            </a:extLst>
          </p:cNvPr>
          <p:cNvSpPr txBox="1"/>
          <p:nvPr/>
        </p:nvSpPr>
        <p:spPr>
          <a:xfrm>
            <a:off x="9964066" y="5329970"/>
            <a:ext cx="1650980" cy="232480"/>
          </a:xfrm>
          <a:prstGeom prst="rect">
            <a:avLst/>
          </a:prstGeom>
          <a:noFill/>
        </p:spPr>
        <p:txBody>
          <a:bodyPr wrap="square" lIns="0" tIns="0" rIns="0" bIns="0" rtlCol="0">
            <a:no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585854"/>
                </a:solidFill>
                <a:effectLst/>
                <a:uLnTx/>
                <a:uFillTx/>
                <a:latin typeface="Calibri" panose="020F0502020204030204" pitchFamily="34" charset="0"/>
                <a:ea typeface="+mn-ea"/>
                <a:cs typeface="Calibri" panose="020F0502020204030204" pitchFamily="34" charset="0"/>
                <a:sym typeface="Arial"/>
              </a:rPr>
              <a:t>Passenger (s</a:t>
            </a:r>
            <a:r>
              <a:rPr kumimoji="0" lang="en-US" sz="1200" b="0" i="0" u="none" strike="noStrike" kern="1200" cap="none" spc="0" normalizeH="0" baseline="0" noProof="0" err="1">
                <a:ln>
                  <a:noFill/>
                </a:ln>
                <a:solidFill>
                  <a:srgbClr val="585854"/>
                </a:solidFill>
                <a:effectLst/>
                <a:uLnTx/>
                <a:uFillTx/>
                <a:latin typeface="Calibri" panose="020F0502020204030204" pitchFamily="34" charset="0"/>
                <a:ea typeface="+mn-ea"/>
                <a:cs typeface="Calibri" panose="020F0502020204030204" pitchFamily="34" charset="0"/>
                <a:sym typeface="Arial"/>
              </a:rPr>
              <a:t>ense</a:t>
            </a:r>
            <a:r>
              <a:rPr kumimoji="0" lang="en-US" sz="1200" b="0" i="0" u="none" strike="noStrike" kern="1200" cap="none" spc="0" normalizeH="0" baseline="0" noProof="0">
                <a:ln>
                  <a:noFill/>
                </a:ln>
                <a:solidFill>
                  <a:srgbClr val="585854"/>
                </a:solidFill>
                <a:effectLst/>
                <a:uLnTx/>
                <a:uFillTx/>
                <a:latin typeface="Calibri" panose="020F0502020204030204" pitchFamily="34" charset="0"/>
                <a:ea typeface="+mn-ea"/>
                <a:cs typeface="Calibri" panose="020F0502020204030204" pitchFamily="34" charset="0"/>
                <a:sym typeface="Arial"/>
              </a:rPr>
              <a:t>) strand</a:t>
            </a:r>
          </a:p>
        </p:txBody>
      </p:sp>
      <p:sp>
        <p:nvSpPr>
          <p:cNvPr id="306" name="Freeform: Shape 54">
            <a:extLst>
              <a:ext uri="{FF2B5EF4-FFF2-40B4-BE49-F238E27FC236}">
                <a16:creationId xmlns:a16="http://schemas.microsoft.com/office/drawing/2014/main" id="{BDCDD24F-5DA4-1000-EB9F-779F0D9E9AC8}"/>
              </a:ext>
            </a:extLst>
          </p:cNvPr>
          <p:cNvSpPr/>
          <p:nvPr/>
        </p:nvSpPr>
        <p:spPr>
          <a:xfrm flipH="1">
            <a:off x="9507996" y="4983690"/>
            <a:ext cx="467306" cy="284010"/>
          </a:xfrm>
          <a:custGeom>
            <a:avLst/>
            <a:gdLst>
              <a:gd name="connsiteX0" fmla="*/ 2541 w 1441985"/>
              <a:gd name="connsiteY0" fmla="*/ 651 h 932978"/>
              <a:gd name="connsiteX1" fmla="*/ 55703 w 1441985"/>
              <a:gd name="connsiteY1" fmla="*/ 14288 h 932978"/>
              <a:gd name="connsiteX2" fmla="*/ 567302 w 1441985"/>
              <a:gd name="connsiteY2" fmla="*/ 561918 h 932978"/>
              <a:gd name="connsiteX3" fmla="*/ 1441985 w 1441985"/>
              <a:gd name="connsiteY3" fmla="*/ 901836 h 932978"/>
              <a:gd name="connsiteX4" fmla="*/ 766193 w 1441985"/>
              <a:gd name="connsiteY4" fmla="*/ 476808 h 932978"/>
              <a:gd name="connsiteX5" fmla="*/ 170205 w 1441985"/>
              <a:gd name="connsiteY5" fmla="*/ 13521 h 932978"/>
              <a:gd name="connsiteX6" fmla="*/ 0 w 1441985"/>
              <a:gd name="connsiteY6" fmla="*/ 0 h 932978"/>
              <a:gd name="connsiteX7" fmla="*/ 0 w 1441985"/>
              <a:gd name="connsiteY7" fmla="*/ 456 h 932978"/>
              <a:gd name="connsiteX8" fmla="*/ 2541 w 1441985"/>
              <a:gd name="connsiteY8" fmla="*/ 651 h 932978"/>
              <a:gd name="connsiteX0" fmla="*/ 2541 w 1441985"/>
              <a:gd name="connsiteY0" fmla="*/ 207348 h 1139675"/>
              <a:gd name="connsiteX1" fmla="*/ 55703 w 1441985"/>
              <a:gd name="connsiteY1" fmla="*/ 220985 h 1139675"/>
              <a:gd name="connsiteX2" fmla="*/ 567302 w 1441985"/>
              <a:gd name="connsiteY2" fmla="*/ 768615 h 1139675"/>
              <a:gd name="connsiteX3" fmla="*/ 1441985 w 1441985"/>
              <a:gd name="connsiteY3" fmla="*/ 1108533 h 1139675"/>
              <a:gd name="connsiteX4" fmla="*/ 766193 w 1441985"/>
              <a:gd name="connsiteY4" fmla="*/ 683505 h 1139675"/>
              <a:gd name="connsiteX5" fmla="*/ 170205 w 1441985"/>
              <a:gd name="connsiteY5" fmla="*/ 220218 h 1139675"/>
              <a:gd name="connsiteX6" fmla="*/ 2541 w 1441985"/>
              <a:gd name="connsiteY6" fmla="*/ 207348 h 1139675"/>
              <a:gd name="connsiteX7" fmla="*/ 0 w 1441985"/>
              <a:gd name="connsiteY7" fmla="*/ 206697 h 1139675"/>
              <a:gd name="connsiteX8" fmla="*/ 0 w 1441985"/>
              <a:gd name="connsiteY8" fmla="*/ 207153 h 1139675"/>
              <a:gd name="connsiteX9" fmla="*/ 2541 w 1441985"/>
              <a:gd name="connsiteY9" fmla="*/ 207348 h 1139675"/>
              <a:gd name="connsiteX10" fmla="*/ 0 w 1441985"/>
              <a:gd name="connsiteY10" fmla="*/ 206697 h 1139675"/>
              <a:gd name="connsiteX0" fmla="*/ 2541 w 1441985"/>
              <a:gd name="connsiteY0" fmla="*/ 31616 h 963943"/>
              <a:gd name="connsiteX1" fmla="*/ 55703 w 1441985"/>
              <a:gd name="connsiteY1" fmla="*/ 45253 h 963943"/>
              <a:gd name="connsiteX2" fmla="*/ 567302 w 1441985"/>
              <a:gd name="connsiteY2" fmla="*/ 592883 h 963943"/>
              <a:gd name="connsiteX3" fmla="*/ 1441985 w 1441985"/>
              <a:gd name="connsiteY3" fmla="*/ 932801 h 963943"/>
              <a:gd name="connsiteX4" fmla="*/ 766193 w 1441985"/>
              <a:gd name="connsiteY4" fmla="*/ 507773 h 963943"/>
              <a:gd name="connsiteX5" fmla="*/ 170205 w 1441985"/>
              <a:gd name="connsiteY5" fmla="*/ 44486 h 963943"/>
              <a:gd name="connsiteX6" fmla="*/ 20758 w 1441985"/>
              <a:gd name="connsiteY6" fmla="*/ 17002 h 963943"/>
              <a:gd name="connsiteX7" fmla="*/ 2541 w 1441985"/>
              <a:gd name="connsiteY7" fmla="*/ 31616 h 963943"/>
              <a:gd name="connsiteX8" fmla="*/ 0 w 1441985"/>
              <a:gd name="connsiteY8" fmla="*/ 30965 h 963943"/>
              <a:gd name="connsiteX9" fmla="*/ 0 w 1441985"/>
              <a:gd name="connsiteY9" fmla="*/ 31421 h 963943"/>
              <a:gd name="connsiteX10" fmla="*/ 2541 w 1441985"/>
              <a:gd name="connsiteY10" fmla="*/ 31616 h 963943"/>
              <a:gd name="connsiteX11" fmla="*/ 0 w 1441985"/>
              <a:gd name="connsiteY11" fmla="*/ 30965 h 963943"/>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0 w 1441985"/>
              <a:gd name="connsiteY7" fmla="*/ 25460 h 958438"/>
              <a:gd name="connsiteX8" fmla="*/ 0 w 1441985"/>
              <a:gd name="connsiteY8" fmla="*/ 25916 h 958438"/>
              <a:gd name="connsiteX9" fmla="*/ 2541 w 1441985"/>
              <a:gd name="connsiteY9" fmla="*/ 26111 h 958438"/>
              <a:gd name="connsiteX10" fmla="*/ 0 w 1441985"/>
              <a:gd name="connsiteY10" fmla="*/ 25460 h 958438"/>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2541 w 1441985"/>
              <a:gd name="connsiteY7" fmla="*/ 26111 h 958438"/>
              <a:gd name="connsiteX8" fmla="*/ 0 w 1441985"/>
              <a:gd name="connsiteY8" fmla="*/ 25916 h 958438"/>
              <a:gd name="connsiteX9" fmla="*/ 2541 w 1441985"/>
              <a:gd name="connsiteY9" fmla="*/ 26111 h 958438"/>
              <a:gd name="connsiteX0" fmla="*/ 2541 w 1441985"/>
              <a:gd name="connsiteY0" fmla="*/ 89361 h 1021688"/>
              <a:gd name="connsiteX1" fmla="*/ 55703 w 1441985"/>
              <a:gd name="connsiteY1" fmla="*/ 102998 h 1021688"/>
              <a:gd name="connsiteX2" fmla="*/ 567302 w 1441985"/>
              <a:gd name="connsiteY2" fmla="*/ 650628 h 1021688"/>
              <a:gd name="connsiteX3" fmla="*/ 1441985 w 1441985"/>
              <a:gd name="connsiteY3" fmla="*/ 990546 h 1021688"/>
              <a:gd name="connsiteX4" fmla="*/ 766193 w 1441985"/>
              <a:gd name="connsiteY4" fmla="*/ 565518 h 1021688"/>
              <a:gd name="connsiteX5" fmla="*/ 170205 w 1441985"/>
              <a:gd name="connsiteY5" fmla="*/ 102231 h 1021688"/>
              <a:gd name="connsiteX6" fmla="*/ 2541 w 1441985"/>
              <a:gd name="connsiteY6" fmla="*/ 89361 h 1021688"/>
              <a:gd name="connsiteX7" fmla="*/ 2541 w 1441985"/>
              <a:gd name="connsiteY7" fmla="*/ 89361 h 1021688"/>
              <a:gd name="connsiteX8" fmla="*/ 0 w 1441985"/>
              <a:gd name="connsiteY8" fmla="*/ 89166 h 1021688"/>
              <a:gd name="connsiteX9" fmla="*/ 2541 w 1441985"/>
              <a:gd name="connsiteY9" fmla="*/ 89361 h 1021688"/>
              <a:gd name="connsiteX0" fmla="*/ 2541 w 1441985"/>
              <a:gd name="connsiteY0" fmla="*/ 71548 h 1003875"/>
              <a:gd name="connsiteX1" fmla="*/ 55703 w 1441985"/>
              <a:gd name="connsiteY1" fmla="*/ 85185 h 1003875"/>
              <a:gd name="connsiteX2" fmla="*/ 567302 w 1441985"/>
              <a:gd name="connsiteY2" fmla="*/ 632815 h 1003875"/>
              <a:gd name="connsiteX3" fmla="*/ 1441985 w 1441985"/>
              <a:gd name="connsiteY3" fmla="*/ 972733 h 1003875"/>
              <a:gd name="connsiteX4" fmla="*/ 766193 w 1441985"/>
              <a:gd name="connsiteY4" fmla="*/ 547705 h 1003875"/>
              <a:gd name="connsiteX5" fmla="*/ 170205 w 1441985"/>
              <a:gd name="connsiteY5" fmla="*/ 84418 h 1003875"/>
              <a:gd name="connsiteX6" fmla="*/ 2541 w 1441985"/>
              <a:gd name="connsiteY6" fmla="*/ 71548 h 1003875"/>
              <a:gd name="connsiteX7" fmla="*/ 2541 w 1441985"/>
              <a:gd name="connsiteY7" fmla="*/ 71548 h 1003875"/>
              <a:gd name="connsiteX8" fmla="*/ 0 w 1441985"/>
              <a:gd name="connsiteY8" fmla="*/ 71353 h 1003875"/>
              <a:gd name="connsiteX9" fmla="*/ 2541 w 1441985"/>
              <a:gd name="connsiteY9" fmla="*/ 71548 h 1003875"/>
              <a:gd name="connsiteX0" fmla="*/ 2541 w 1441985"/>
              <a:gd name="connsiteY0" fmla="*/ 1308 h 933635"/>
              <a:gd name="connsiteX1" fmla="*/ 55703 w 1441985"/>
              <a:gd name="connsiteY1" fmla="*/ 14945 h 933635"/>
              <a:gd name="connsiteX2" fmla="*/ 567302 w 1441985"/>
              <a:gd name="connsiteY2" fmla="*/ 562575 h 933635"/>
              <a:gd name="connsiteX3" fmla="*/ 1441985 w 1441985"/>
              <a:gd name="connsiteY3" fmla="*/ 902493 h 933635"/>
              <a:gd name="connsiteX4" fmla="*/ 766193 w 1441985"/>
              <a:gd name="connsiteY4" fmla="*/ 477465 h 933635"/>
              <a:gd name="connsiteX5" fmla="*/ 170205 w 1441985"/>
              <a:gd name="connsiteY5" fmla="*/ 14178 h 933635"/>
              <a:gd name="connsiteX6" fmla="*/ 2541 w 1441985"/>
              <a:gd name="connsiteY6" fmla="*/ 1308 h 933635"/>
              <a:gd name="connsiteX7" fmla="*/ 2541 w 1441985"/>
              <a:gd name="connsiteY7" fmla="*/ 1308 h 933635"/>
              <a:gd name="connsiteX8" fmla="*/ 0 w 1441985"/>
              <a:gd name="connsiteY8" fmla="*/ 1113 h 933635"/>
              <a:gd name="connsiteX9" fmla="*/ 2541 w 1441985"/>
              <a:gd name="connsiteY9" fmla="*/ 1308 h 933635"/>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5773"/>
              <a:gd name="connsiteX1" fmla="*/ 55703 w 1456273"/>
              <a:gd name="connsiteY1" fmla="*/ 14945 h 945773"/>
              <a:gd name="connsiteX2" fmla="*/ 567302 w 1456273"/>
              <a:gd name="connsiteY2" fmla="*/ 562575 h 945773"/>
              <a:gd name="connsiteX3" fmla="*/ 1456273 w 1456273"/>
              <a:gd name="connsiteY3" fmla="*/ 919161 h 945773"/>
              <a:gd name="connsiteX4" fmla="*/ 766193 w 1456273"/>
              <a:gd name="connsiteY4" fmla="*/ 477465 h 945773"/>
              <a:gd name="connsiteX5" fmla="*/ 170205 w 1456273"/>
              <a:gd name="connsiteY5" fmla="*/ 14178 h 945773"/>
              <a:gd name="connsiteX6" fmla="*/ 2541 w 1456273"/>
              <a:gd name="connsiteY6" fmla="*/ 1308 h 945773"/>
              <a:gd name="connsiteX7" fmla="*/ 2541 w 1456273"/>
              <a:gd name="connsiteY7" fmla="*/ 1308 h 945773"/>
              <a:gd name="connsiteX8" fmla="*/ 0 w 1456273"/>
              <a:gd name="connsiteY8" fmla="*/ 1113 h 945773"/>
              <a:gd name="connsiteX9" fmla="*/ 2541 w 1456273"/>
              <a:gd name="connsiteY9" fmla="*/ 1308 h 945773"/>
              <a:gd name="connsiteX0" fmla="*/ 2541 w 1456273"/>
              <a:gd name="connsiteY0" fmla="*/ 1308 h 945228"/>
              <a:gd name="connsiteX1" fmla="*/ 55703 w 1456273"/>
              <a:gd name="connsiteY1" fmla="*/ 14945 h 945228"/>
              <a:gd name="connsiteX2" fmla="*/ 567302 w 1456273"/>
              <a:gd name="connsiteY2" fmla="*/ 562575 h 945228"/>
              <a:gd name="connsiteX3" fmla="*/ 1456273 w 1456273"/>
              <a:gd name="connsiteY3" fmla="*/ 919161 h 945228"/>
              <a:gd name="connsiteX4" fmla="*/ 766193 w 1456273"/>
              <a:gd name="connsiteY4" fmla="*/ 477465 h 945228"/>
              <a:gd name="connsiteX5" fmla="*/ 170205 w 1456273"/>
              <a:gd name="connsiteY5" fmla="*/ 14178 h 945228"/>
              <a:gd name="connsiteX6" fmla="*/ 2541 w 1456273"/>
              <a:gd name="connsiteY6" fmla="*/ 1308 h 945228"/>
              <a:gd name="connsiteX7" fmla="*/ 2541 w 1456273"/>
              <a:gd name="connsiteY7" fmla="*/ 1308 h 945228"/>
              <a:gd name="connsiteX8" fmla="*/ 0 w 1456273"/>
              <a:gd name="connsiteY8" fmla="*/ 1113 h 945228"/>
              <a:gd name="connsiteX9" fmla="*/ 2541 w 1456273"/>
              <a:gd name="connsiteY9" fmla="*/ 1308 h 945228"/>
              <a:gd name="connsiteX0" fmla="*/ 2541 w 1456273"/>
              <a:gd name="connsiteY0" fmla="*/ 1308 h 946288"/>
              <a:gd name="connsiteX1" fmla="*/ 55703 w 1456273"/>
              <a:gd name="connsiteY1" fmla="*/ 14945 h 946288"/>
              <a:gd name="connsiteX2" fmla="*/ 567302 w 1456273"/>
              <a:gd name="connsiteY2" fmla="*/ 562575 h 946288"/>
              <a:gd name="connsiteX3" fmla="*/ 1456273 w 1456273"/>
              <a:gd name="connsiteY3" fmla="*/ 919161 h 946288"/>
              <a:gd name="connsiteX4" fmla="*/ 766193 w 1456273"/>
              <a:gd name="connsiteY4" fmla="*/ 477465 h 946288"/>
              <a:gd name="connsiteX5" fmla="*/ 170205 w 1456273"/>
              <a:gd name="connsiteY5" fmla="*/ 14178 h 946288"/>
              <a:gd name="connsiteX6" fmla="*/ 2541 w 1456273"/>
              <a:gd name="connsiteY6" fmla="*/ 1308 h 946288"/>
              <a:gd name="connsiteX7" fmla="*/ 2541 w 1456273"/>
              <a:gd name="connsiteY7" fmla="*/ 1308 h 946288"/>
              <a:gd name="connsiteX8" fmla="*/ 0 w 1456273"/>
              <a:gd name="connsiteY8" fmla="*/ 1113 h 946288"/>
              <a:gd name="connsiteX9" fmla="*/ 2541 w 1456273"/>
              <a:gd name="connsiteY9" fmla="*/ 1308 h 946288"/>
              <a:gd name="connsiteX0" fmla="*/ 2541 w 1456273"/>
              <a:gd name="connsiteY0" fmla="*/ 1308 h 942080"/>
              <a:gd name="connsiteX1" fmla="*/ 55703 w 1456273"/>
              <a:gd name="connsiteY1" fmla="*/ 14945 h 942080"/>
              <a:gd name="connsiteX2" fmla="*/ 567302 w 1456273"/>
              <a:gd name="connsiteY2" fmla="*/ 562575 h 942080"/>
              <a:gd name="connsiteX3" fmla="*/ 1456273 w 1456273"/>
              <a:gd name="connsiteY3" fmla="*/ 919161 h 942080"/>
              <a:gd name="connsiteX4" fmla="*/ 766193 w 1456273"/>
              <a:gd name="connsiteY4" fmla="*/ 477465 h 942080"/>
              <a:gd name="connsiteX5" fmla="*/ 170205 w 1456273"/>
              <a:gd name="connsiteY5" fmla="*/ 14178 h 942080"/>
              <a:gd name="connsiteX6" fmla="*/ 2541 w 1456273"/>
              <a:gd name="connsiteY6" fmla="*/ 1308 h 942080"/>
              <a:gd name="connsiteX7" fmla="*/ 2541 w 1456273"/>
              <a:gd name="connsiteY7" fmla="*/ 1308 h 942080"/>
              <a:gd name="connsiteX8" fmla="*/ 0 w 1456273"/>
              <a:gd name="connsiteY8" fmla="*/ 1113 h 942080"/>
              <a:gd name="connsiteX9" fmla="*/ 2541 w 1456273"/>
              <a:gd name="connsiteY9" fmla="*/ 1308 h 942080"/>
              <a:gd name="connsiteX0" fmla="*/ 2541 w 1456273"/>
              <a:gd name="connsiteY0" fmla="*/ 9525 h 950297"/>
              <a:gd name="connsiteX1" fmla="*/ 55703 w 1456273"/>
              <a:gd name="connsiteY1" fmla="*/ 23162 h 950297"/>
              <a:gd name="connsiteX2" fmla="*/ 567302 w 1456273"/>
              <a:gd name="connsiteY2" fmla="*/ 570792 h 950297"/>
              <a:gd name="connsiteX3" fmla="*/ 1456273 w 1456273"/>
              <a:gd name="connsiteY3" fmla="*/ 927378 h 950297"/>
              <a:gd name="connsiteX4" fmla="*/ 766193 w 1456273"/>
              <a:gd name="connsiteY4" fmla="*/ 485682 h 950297"/>
              <a:gd name="connsiteX5" fmla="*/ 170205 w 1456273"/>
              <a:gd name="connsiteY5" fmla="*/ 22395 h 950297"/>
              <a:gd name="connsiteX6" fmla="*/ 2541 w 1456273"/>
              <a:gd name="connsiteY6" fmla="*/ 9525 h 950297"/>
              <a:gd name="connsiteX7" fmla="*/ 160 w 1456273"/>
              <a:gd name="connsiteY7" fmla="*/ 0 h 950297"/>
              <a:gd name="connsiteX8" fmla="*/ 0 w 1456273"/>
              <a:gd name="connsiteY8" fmla="*/ 9330 h 950297"/>
              <a:gd name="connsiteX9" fmla="*/ 160 w 1456273"/>
              <a:gd name="connsiteY9" fmla="*/ 0 h 950297"/>
              <a:gd name="connsiteX0" fmla="*/ 0 w 1453732"/>
              <a:gd name="connsiteY0" fmla="*/ 1308 h 942080"/>
              <a:gd name="connsiteX1" fmla="*/ 53162 w 1453732"/>
              <a:gd name="connsiteY1" fmla="*/ 14945 h 942080"/>
              <a:gd name="connsiteX2" fmla="*/ 564761 w 1453732"/>
              <a:gd name="connsiteY2" fmla="*/ 562575 h 942080"/>
              <a:gd name="connsiteX3" fmla="*/ 1453732 w 1453732"/>
              <a:gd name="connsiteY3" fmla="*/ 919161 h 942080"/>
              <a:gd name="connsiteX4" fmla="*/ 763652 w 1453732"/>
              <a:gd name="connsiteY4" fmla="*/ 477465 h 942080"/>
              <a:gd name="connsiteX5" fmla="*/ 167664 w 1453732"/>
              <a:gd name="connsiteY5" fmla="*/ 14178 h 942080"/>
              <a:gd name="connsiteX6" fmla="*/ 0 w 1453732"/>
              <a:gd name="connsiteY6" fmla="*/ 1308 h 942080"/>
              <a:gd name="connsiteX0" fmla="*/ 0 w 1456113"/>
              <a:gd name="connsiteY0" fmla="*/ 21950 h 972247"/>
              <a:gd name="connsiteX1" fmla="*/ 55543 w 1456113"/>
              <a:gd name="connsiteY1" fmla="*/ 45112 h 972247"/>
              <a:gd name="connsiteX2" fmla="*/ 567142 w 1456113"/>
              <a:gd name="connsiteY2" fmla="*/ 592742 h 972247"/>
              <a:gd name="connsiteX3" fmla="*/ 1456113 w 1456113"/>
              <a:gd name="connsiteY3" fmla="*/ 949328 h 972247"/>
              <a:gd name="connsiteX4" fmla="*/ 766033 w 1456113"/>
              <a:gd name="connsiteY4" fmla="*/ 507632 h 972247"/>
              <a:gd name="connsiteX5" fmla="*/ 170045 w 1456113"/>
              <a:gd name="connsiteY5" fmla="*/ 44345 h 972247"/>
              <a:gd name="connsiteX6" fmla="*/ 0 w 1456113"/>
              <a:gd name="connsiteY6" fmla="*/ 21950 h 97224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6144"/>
              <a:gd name="connsiteX1" fmla="*/ 562380 w 1451351"/>
              <a:gd name="connsiteY1" fmla="*/ 577936 h 956144"/>
              <a:gd name="connsiteX2" fmla="*/ 1451351 w 1451351"/>
              <a:gd name="connsiteY2" fmla="*/ 934522 h 956144"/>
              <a:gd name="connsiteX3" fmla="*/ 761271 w 1451351"/>
              <a:gd name="connsiteY3" fmla="*/ 492826 h 956144"/>
              <a:gd name="connsiteX4" fmla="*/ 0 w 1451351"/>
              <a:gd name="connsiteY4" fmla="*/ 0 h 956144"/>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471 h 959879"/>
              <a:gd name="connsiteX1" fmla="*/ 690967 w 1579938"/>
              <a:gd name="connsiteY1" fmla="*/ 580788 h 959879"/>
              <a:gd name="connsiteX2" fmla="*/ 1579938 w 1579938"/>
              <a:gd name="connsiteY2" fmla="*/ 937374 h 959879"/>
              <a:gd name="connsiteX3" fmla="*/ 889858 w 1579938"/>
              <a:gd name="connsiteY3" fmla="*/ 495678 h 959879"/>
              <a:gd name="connsiteX4" fmla="*/ 0 w 1579938"/>
              <a:gd name="connsiteY4" fmla="*/ 471 h 959879"/>
              <a:gd name="connsiteX0" fmla="*/ 0 w 1579938"/>
              <a:gd name="connsiteY0" fmla="*/ 815 h 960223"/>
              <a:gd name="connsiteX1" fmla="*/ 690967 w 1579938"/>
              <a:gd name="connsiteY1" fmla="*/ 581132 h 960223"/>
              <a:gd name="connsiteX2" fmla="*/ 1579938 w 1579938"/>
              <a:gd name="connsiteY2" fmla="*/ 937718 h 960223"/>
              <a:gd name="connsiteX3" fmla="*/ 889858 w 1579938"/>
              <a:gd name="connsiteY3" fmla="*/ 496022 h 960223"/>
              <a:gd name="connsiteX4" fmla="*/ 0 w 1579938"/>
              <a:gd name="connsiteY4" fmla="*/ 815 h 96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938" h="960223">
                <a:moveTo>
                  <a:pt x="0" y="815"/>
                </a:moveTo>
                <a:cubicBezTo>
                  <a:pt x="373197" y="17248"/>
                  <a:pt x="513369" y="346400"/>
                  <a:pt x="690967" y="581132"/>
                </a:cubicBezTo>
                <a:cubicBezTo>
                  <a:pt x="868565" y="815864"/>
                  <a:pt x="1062635" y="1031647"/>
                  <a:pt x="1579938" y="937718"/>
                </a:cubicBezTo>
                <a:cubicBezTo>
                  <a:pt x="1346016" y="967160"/>
                  <a:pt x="1085166" y="731770"/>
                  <a:pt x="889858" y="496022"/>
                </a:cubicBezTo>
                <a:cubicBezTo>
                  <a:pt x="728929" y="301772"/>
                  <a:pt x="591100" y="-18266"/>
                  <a:pt x="0" y="815"/>
                </a:cubicBezTo>
                <a:close/>
              </a:path>
            </a:pathLst>
          </a:custGeom>
          <a:gradFill>
            <a:gsLst>
              <a:gs pos="0">
                <a:srgbClr val="4CA1A6"/>
              </a:gs>
              <a:gs pos="100000">
                <a:srgbClr val="2D5E77"/>
              </a:gs>
            </a:gsLst>
            <a:lin ang="162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307" name="Freeform: Shape 55">
            <a:extLst>
              <a:ext uri="{FF2B5EF4-FFF2-40B4-BE49-F238E27FC236}">
                <a16:creationId xmlns:a16="http://schemas.microsoft.com/office/drawing/2014/main" id="{88DB7EAA-78D3-FA14-6D53-0FE5B23FFF8C}"/>
              </a:ext>
            </a:extLst>
          </p:cNvPr>
          <p:cNvSpPr/>
          <p:nvPr/>
        </p:nvSpPr>
        <p:spPr>
          <a:xfrm flipH="1">
            <a:off x="9507996" y="5268539"/>
            <a:ext cx="467306" cy="284011"/>
          </a:xfrm>
          <a:custGeom>
            <a:avLst/>
            <a:gdLst>
              <a:gd name="connsiteX0" fmla="*/ 2541 w 1441985"/>
              <a:gd name="connsiteY0" fmla="*/ 651 h 932978"/>
              <a:gd name="connsiteX1" fmla="*/ 55703 w 1441985"/>
              <a:gd name="connsiteY1" fmla="*/ 14288 h 932978"/>
              <a:gd name="connsiteX2" fmla="*/ 567302 w 1441985"/>
              <a:gd name="connsiteY2" fmla="*/ 561918 h 932978"/>
              <a:gd name="connsiteX3" fmla="*/ 1441985 w 1441985"/>
              <a:gd name="connsiteY3" fmla="*/ 901836 h 932978"/>
              <a:gd name="connsiteX4" fmla="*/ 766193 w 1441985"/>
              <a:gd name="connsiteY4" fmla="*/ 476808 h 932978"/>
              <a:gd name="connsiteX5" fmla="*/ 170205 w 1441985"/>
              <a:gd name="connsiteY5" fmla="*/ 13521 h 932978"/>
              <a:gd name="connsiteX6" fmla="*/ 0 w 1441985"/>
              <a:gd name="connsiteY6" fmla="*/ 0 h 932978"/>
              <a:gd name="connsiteX7" fmla="*/ 0 w 1441985"/>
              <a:gd name="connsiteY7" fmla="*/ 456 h 932978"/>
              <a:gd name="connsiteX8" fmla="*/ 2541 w 1441985"/>
              <a:gd name="connsiteY8" fmla="*/ 651 h 932978"/>
              <a:gd name="connsiteX0" fmla="*/ 2541 w 1441985"/>
              <a:gd name="connsiteY0" fmla="*/ 207348 h 1139675"/>
              <a:gd name="connsiteX1" fmla="*/ 55703 w 1441985"/>
              <a:gd name="connsiteY1" fmla="*/ 220985 h 1139675"/>
              <a:gd name="connsiteX2" fmla="*/ 567302 w 1441985"/>
              <a:gd name="connsiteY2" fmla="*/ 768615 h 1139675"/>
              <a:gd name="connsiteX3" fmla="*/ 1441985 w 1441985"/>
              <a:gd name="connsiteY3" fmla="*/ 1108533 h 1139675"/>
              <a:gd name="connsiteX4" fmla="*/ 766193 w 1441985"/>
              <a:gd name="connsiteY4" fmla="*/ 683505 h 1139675"/>
              <a:gd name="connsiteX5" fmla="*/ 170205 w 1441985"/>
              <a:gd name="connsiteY5" fmla="*/ 220218 h 1139675"/>
              <a:gd name="connsiteX6" fmla="*/ 2541 w 1441985"/>
              <a:gd name="connsiteY6" fmla="*/ 207348 h 1139675"/>
              <a:gd name="connsiteX7" fmla="*/ 0 w 1441985"/>
              <a:gd name="connsiteY7" fmla="*/ 206697 h 1139675"/>
              <a:gd name="connsiteX8" fmla="*/ 0 w 1441985"/>
              <a:gd name="connsiteY8" fmla="*/ 207153 h 1139675"/>
              <a:gd name="connsiteX9" fmla="*/ 2541 w 1441985"/>
              <a:gd name="connsiteY9" fmla="*/ 207348 h 1139675"/>
              <a:gd name="connsiteX10" fmla="*/ 0 w 1441985"/>
              <a:gd name="connsiteY10" fmla="*/ 206697 h 1139675"/>
              <a:gd name="connsiteX0" fmla="*/ 2541 w 1441985"/>
              <a:gd name="connsiteY0" fmla="*/ 31616 h 963943"/>
              <a:gd name="connsiteX1" fmla="*/ 55703 w 1441985"/>
              <a:gd name="connsiteY1" fmla="*/ 45253 h 963943"/>
              <a:gd name="connsiteX2" fmla="*/ 567302 w 1441985"/>
              <a:gd name="connsiteY2" fmla="*/ 592883 h 963943"/>
              <a:gd name="connsiteX3" fmla="*/ 1441985 w 1441985"/>
              <a:gd name="connsiteY3" fmla="*/ 932801 h 963943"/>
              <a:gd name="connsiteX4" fmla="*/ 766193 w 1441985"/>
              <a:gd name="connsiteY4" fmla="*/ 507773 h 963943"/>
              <a:gd name="connsiteX5" fmla="*/ 170205 w 1441985"/>
              <a:gd name="connsiteY5" fmla="*/ 44486 h 963943"/>
              <a:gd name="connsiteX6" fmla="*/ 20758 w 1441985"/>
              <a:gd name="connsiteY6" fmla="*/ 17002 h 963943"/>
              <a:gd name="connsiteX7" fmla="*/ 2541 w 1441985"/>
              <a:gd name="connsiteY7" fmla="*/ 31616 h 963943"/>
              <a:gd name="connsiteX8" fmla="*/ 0 w 1441985"/>
              <a:gd name="connsiteY8" fmla="*/ 30965 h 963943"/>
              <a:gd name="connsiteX9" fmla="*/ 0 w 1441985"/>
              <a:gd name="connsiteY9" fmla="*/ 31421 h 963943"/>
              <a:gd name="connsiteX10" fmla="*/ 2541 w 1441985"/>
              <a:gd name="connsiteY10" fmla="*/ 31616 h 963943"/>
              <a:gd name="connsiteX11" fmla="*/ 0 w 1441985"/>
              <a:gd name="connsiteY11" fmla="*/ 30965 h 963943"/>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0 w 1441985"/>
              <a:gd name="connsiteY7" fmla="*/ 25460 h 958438"/>
              <a:gd name="connsiteX8" fmla="*/ 0 w 1441985"/>
              <a:gd name="connsiteY8" fmla="*/ 25916 h 958438"/>
              <a:gd name="connsiteX9" fmla="*/ 2541 w 1441985"/>
              <a:gd name="connsiteY9" fmla="*/ 26111 h 958438"/>
              <a:gd name="connsiteX10" fmla="*/ 0 w 1441985"/>
              <a:gd name="connsiteY10" fmla="*/ 25460 h 958438"/>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2541 w 1441985"/>
              <a:gd name="connsiteY7" fmla="*/ 26111 h 958438"/>
              <a:gd name="connsiteX8" fmla="*/ 0 w 1441985"/>
              <a:gd name="connsiteY8" fmla="*/ 25916 h 958438"/>
              <a:gd name="connsiteX9" fmla="*/ 2541 w 1441985"/>
              <a:gd name="connsiteY9" fmla="*/ 26111 h 958438"/>
              <a:gd name="connsiteX0" fmla="*/ 2541 w 1441985"/>
              <a:gd name="connsiteY0" fmla="*/ 89361 h 1021688"/>
              <a:gd name="connsiteX1" fmla="*/ 55703 w 1441985"/>
              <a:gd name="connsiteY1" fmla="*/ 102998 h 1021688"/>
              <a:gd name="connsiteX2" fmla="*/ 567302 w 1441985"/>
              <a:gd name="connsiteY2" fmla="*/ 650628 h 1021688"/>
              <a:gd name="connsiteX3" fmla="*/ 1441985 w 1441985"/>
              <a:gd name="connsiteY3" fmla="*/ 990546 h 1021688"/>
              <a:gd name="connsiteX4" fmla="*/ 766193 w 1441985"/>
              <a:gd name="connsiteY4" fmla="*/ 565518 h 1021688"/>
              <a:gd name="connsiteX5" fmla="*/ 170205 w 1441985"/>
              <a:gd name="connsiteY5" fmla="*/ 102231 h 1021688"/>
              <a:gd name="connsiteX6" fmla="*/ 2541 w 1441985"/>
              <a:gd name="connsiteY6" fmla="*/ 89361 h 1021688"/>
              <a:gd name="connsiteX7" fmla="*/ 2541 w 1441985"/>
              <a:gd name="connsiteY7" fmla="*/ 89361 h 1021688"/>
              <a:gd name="connsiteX8" fmla="*/ 0 w 1441985"/>
              <a:gd name="connsiteY8" fmla="*/ 89166 h 1021688"/>
              <a:gd name="connsiteX9" fmla="*/ 2541 w 1441985"/>
              <a:gd name="connsiteY9" fmla="*/ 89361 h 1021688"/>
              <a:gd name="connsiteX0" fmla="*/ 2541 w 1441985"/>
              <a:gd name="connsiteY0" fmla="*/ 71548 h 1003875"/>
              <a:gd name="connsiteX1" fmla="*/ 55703 w 1441985"/>
              <a:gd name="connsiteY1" fmla="*/ 85185 h 1003875"/>
              <a:gd name="connsiteX2" fmla="*/ 567302 w 1441985"/>
              <a:gd name="connsiteY2" fmla="*/ 632815 h 1003875"/>
              <a:gd name="connsiteX3" fmla="*/ 1441985 w 1441985"/>
              <a:gd name="connsiteY3" fmla="*/ 972733 h 1003875"/>
              <a:gd name="connsiteX4" fmla="*/ 766193 w 1441985"/>
              <a:gd name="connsiteY4" fmla="*/ 547705 h 1003875"/>
              <a:gd name="connsiteX5" fmla="*/ 170205 w 1441985"/>
              <a:gd name="connsiteY5" fmla="*/ 84418 h 1003875"/>
              <a:gd name="connsiteX6" fmla="*/ 2541 w 1441985"/>
              <a:gd name="connsiteY6" fmla="*/ 71548 h 1003875"/>
              <a:gd name="connsiteX7" fmla="*/ 2541 w 1441985"/>
              <a:gd name="connsiteY7" fmla="*/ 71548 h 1003875"/>
              <a:gd name="connsiteX8" fmla="*/ 0 w 1441985"/>
              <a:gd name="connsiteY8" fmla="*/ 71353 h 1003875"/>
              <a:gd name="connsiteX9" fmla="*/ 2541 w 1441985"/>
              <a:gd name="connsiteY9" fmla="*/ 71548 h 1003875"/>
              <a:gd name="connsiteX0" fmla="*/ 2541 w 1441985"/>
              <a:gd name="connsiteY0" fmla="*/ 1308 h 933635"/>
              <a:gd name="connsiteX1" fmla="*/ 55703 w 1441985"/>
              <a:gd name="connsiteY1" fmla="*/ 14945 h 933635"/>
              <a:gd name="connsiteX2" fmla="*/ 567302 w 1441985"/>
              <a:gd name="connsiteY2" fmla="*/ 562575 h 933635"/>
              <a:gd name="connsiteX3" fmla="*/ 1441985 w 1441985"/>
              <a:gd name="connsiteY3" fmla="*/ 902493 h 933635"/>
              <a:gd name="connsiteX4" fmla="*/ 766193 w 1441985"/>
              <a:gd name="connsiteY4" fmla="*/ 477465 h 933635"/>
              <a:gd name="connsiteX5" fmla="*/ 170205 w 1441985"/>
              <a:gd name="connsiteY5" fmla="*/ 14178 h 933635"/>
              <a:gd name="connsiteX6" fmla="*/ 2541 w 1441985"/>
              <a:gd name="connsiteY6" fmla="*/ 1308 h 933635"/>
              <a:gd name="connsiteX7" fmla="*/ 2541 w 1441985"/>
              <a:gd name="connsiteY7" fmla="*/ 1308 h 933635"/>
              <a:gd name="connsiteX8" fmla="*/ 0 w 1441985"/>
              <a:gd name="connsiteY8" fmla="*/ 1113 h 933635"/>
              <a:gd name="connsiteX9" fmla="*/ 2541 w 1441985"/>
              <a:gd name="connsiteY9" fmla="*/ 1308 h 933635"/>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5773"/>
              <a:gd name="connsiteX1" fmla="*/ 55703 w 1456273"/>
              <a:gd name="connsiteY1" fmla="*/ 14945 h 945773"/>
              <a:gd name="connsiteX2" fmla="*/ 567302 w 1456273"/>
              <a:gd name="connsiteY2" fmla="*/ 562575 h 945773"/>
              <a:gd name="connsiteX3" fmla="*/ 1456273 w 1456273"/>
              <a:gd name="connsiteY3" fmla="*/ 919161 h 945773"/>
              <a:gd name="connsiteX4" fmla="*/ 766193 w 1456273"/>
              <a:gd name="connsiteY4" fmla="*/ 477465 h 945773"/>
              <a:gd name="connsiteX5" fmla="*/ 170205 w 1456273"/>
              <a:gd name="connsiteY5" fmla="*/ 14178 h 945773"/>
              <a:gd name="connsiteX6" fmla="*/ 2541 w 1456273"/>
              <a:gd name="connsiteY6" fmla="*/ 1308 h 945773"/>
              <a:gd name="connsiteX7" fmla="*/ 2541 w 1456273"/>
              <a:gd name="connsiteY7" fmla="*/ 1308 h 945773"/>
              <a:gd name="connsiteX8" fmla="*/ 0 w 1456273"/>
              <a:gd name="connsiteY8" fmla="*/ 1113 h 945773"/>
              <a:gd name="connsiteX9" fmla="*/ 2541 w 1456273"/>
              <a:gd name="connsiteY9" fmla="*/ 1308 h 945773"/>
              <a:gd name="connsiteX0" fmla="*/ 2541 w 1456273"/>
              <a:gd name="connsiteY0" fmla="*/ 1308 h 945228"/>
              <a:gd name="connsiteX1" fmla="*/ 55703 w 1456273"/>
              <a:gd name="connsiteY1" fmla="*/ 14945 h 945228"/>
              <a:gd name="connsiteX2" fmla="*/ 567302 w 1456273"/>
              <a:gd name="connsiteY2" fmla="*/ 562575 h 945228"/>
              <a:gd name="connsiteX3" fmla="*/ 1456273 w 1456273"/>
              <a:gd name="connsiteY3" fmla="*/ 919161 h 945228"/>
              <a:gd name="connsiteX4" fmla="*/ 766193 w 1456273"/>
              <a:gd name="connsiteY4" fmla="*/ 477465 h 945228"/>
              <a:gd name="connsiteX5" fmla="*/ 170205 w 1456273"/>
              <a:gd name="connsiteY5" fmla="*/ 14178 h 945228"/>
              <a:gd name="connsiteX6" fmla="*/ 2541 w 1456273"/>
              <a:gd name="connsiteY6" fmla="*/ 1308 h 945228"/>
              <a:gd name="connsiteX7" fmla="*/ 2541 w 1456273"/>
              <a:gd name="connsiteY7" fmla="*/ 1308 h 945228"/>
              <a:gd name="connsiteX8" fmla="*/ 0 w 1456273"/>
              <a:gd name="connsiteY8" fmla="*/ 1113 h 945228"/>
              <a:gd name="connsiteX9" fmla="*/ 2541 w 1456273"/>
              <a:gd name="connsiteY9" fmla="*/ 1308 h 945228"/>
              <a:gd name="connsiteX0" fmla="*/ 2541 w 1456273"/>
              <a:gd name="connsiteY0" fmla="*/ 1308 h 946288"/>
              <a:gd name="connsiteX1" fmla="*/ 55703 w 1456273"/>
              <a:gd name="connsiteY1" fmla="*/ 14945 h 946288"/>
              <a:gd name="connsiteX2" fmla="*/ 567302 w 1456273"/>
              <a:gd name="connsiteY2" fmla="*/ 562575 h 946288"/>
              <a:gd name="connsiteX3" fmla="*/ 1456273 w 1456273"/>
              <a:gd name="connsiteY3" fmla="*/ 919161 h 946288"/>
              <a:gd name="connsiteX4" fmla="*/ 766193 w 1456273"/>
              <a:gd name="connsiteY4" fmla="*/ 477465 h 946288"/>
              <a:gd name="connsiteX5" fmla="*/ 170205 w 1456273"/>
              <a:gd name="connsiteY5" fmla="*/ 14178 h 946288"/>
              <a:gd name="connsiteX6" fmla="*/ 2541 w 1456273"/>
              <a:gd name="connsiteY6" fmla="*/ 1308 h 946288"/>
              <a:gd name="connsiteX7" fmla="*/ 2541 w 1456273"/>
              <a:gd name="connsiteY7" fmla="*/ 1308 h 946288"/>
              <a:gd name="connsiteX8" fmla="*/ 0 w 1456273"/>
              <a:gd name="connsiteY8" fmla="*/ 1113 h 946288"/>
              <a:gd name="connsiteX9" fmla="*/ 2541 w 1456273"/>
              <a:gd name="connsiteY9" fmla="*/ 1308 h 946288"/>
              <a:gd name="connsiteX0" fmla="*/ 2541 w 1456273"/>
              <a:gd name="connsiteY0" fmla="*/ 1308 h 942080"/>
              <a:gd name="connsiteX1" fmla="*/ 55703 w 1456273"/>
              <a:gd name="connsiteY1" fmla="*/ 14945 h 942080"/>
              <a:gd name="connsiteX2" fmla="*/ 567302 w 1456273"/>
              <a:gd name="connsiteY2" fmla="*/ 562575 h 942080"/>
              <a:gd name="connsiteX3" fmla="*/ 1456273 w 1456273"/>
              <a:gd name="connsiteY3" fmla="*/ 919161 h 942080"/>
              <a:gd name="connsiteX4" fmla="*/ 766193 w 1456273"/>
              <a:gd name="connsiteY4" fmla="*/ 477465 h 942080"/>
              <a:gd name="connsiteX5" fmla="*/ 170205 w 1456273"/>
              <a:gd name="connsiteY5" fmla="*/ 14178 h 942080"/>
              <a:gd name="connsiteX6" fmla="*/ 2541 w 1456273"/>
              <a:gd name="connsiteY6" fmla="*/ 1308 h 942080"/>
              <a:gd name="connsiteX7" fmla="*/ 2541 w 1456273"/>
              <a:gd name="connsiteY7" fmla="*/ 1308 h 942080"/>
              <a:gd name="connsiteX8" fmla="*/ 0 w 1456273"/>
              <a:gd name="connsiteY8" fmla="*/ 1113 h 942080"/>
              <a:gd name="connsiteX9" fmla="*/ 2541 w 1456273"/>
              <a:gd name="connsiteY9" fmla="*/ 1308 h 942080"/>
              <a:gd name="connsiteX0" fmla="*/ 2541 w 1456273"/>
              <a:gd name="connsiteY0" fmla="*/ 9525 h 950297"/>
              <a:gd name="connsiteX1" fmla="*/ 55703 w 1456273"/>
              <a:gd name="connsiteY1" fmla="*/ 23162 h 950297"/>
              <a:gd name="connsiteX2" fmla="*/ 567302 w 1456273"/>
              <a:gd name="connsiteY2" fmla="*/ 570792 h 950297"/>
              <a:gd name="connsiteX3" fmla="*/ 1456273 w 1456273"/>
              <a:gd name="connsiteY3" fmla="*/ 927378 h 950297"/>
              <a:gd name="connsiteX4" fmla="*/ 766193 w 1456273"/>
              <a:gd name="connsiteY4" fmla="*/ 485682 h 950297"/>
              <a:gd name="connsiteX5" fmla="*/ 170205 w 1456273"/>
              <a:gd name="connsiteY5" fmla="*/ 22395 h 950297"/>
              <a:gd name="connsiteX6" fmla="*/ 2541 w 1456273"/>
              <a:gd name="connsiteY6" fmla="*/ 9525 h 950297"/>
              <a:gd name="connsiteX7" fmla="*/ 160 w 1456273"/>
              <a:gd name="connsiteY7" fmla="*/ 0 h 950297"/>
              <a:gd name="connsiteX8" fmla="*/ 0 w 1456273"/>
              <a:gd name="connsiteY8" fmla="*/ 9330 h 950297"/>
              <a:gd name="connsiteX9" fmla="*/ 160 w 1456273"/>
              <a:gd name="connsiteY9" fmla="*/ 0 h 950297"/>
              <a:gd name="connsiteX0" fmla="*/ 0 w 1453732"/>
              <a:gd name="connsiteY0" fmla="*/ 1308 h 942080"/>
              <a:gd name="connsiteX1" fmla="*/ 53162 w 1453732"/>
              <a:gd name="connsiteY1" fmla="*/ 14945 h 942080"/>
              <a:gd name="connsiteX2" fmla="*/ 564761 w 1453732"/>
              <a:gd name="connsiteY2" fmla="*/ 562575 h 942080"/>
              <a:gd name="connsiteX3" fmla="*/ 1453732 w 1453732"/>
              <a:gd name="connsiteY3" fmla="*/ 919161 h 942080"/>
              <a:gd name="connsiteX4" fmla="*/ 763652 w 1453732"/>
              <a:gd name="connsiteY4" fmla="*/ 477465 h 942080"/>
              <a:gd name="connsiteX5" fmla="*/ 167664 w 1453732"/>
              <a:gd name="connsiteY5" fmla="*/ 14178 h 942080"/>
              <a:gd name="connsiteX6" fmla="*/ 0 w 1453732"/>
              <a:gd name="connsiteY6" fmla="*/ 1308 h 942080"/>
              <a:gd name="connsiteX0" fmla="*/ 0 w 1456113"/>
              <a:gd name="connsiteY0" fmla="*/ 21950 h 972247"/>
              <a:gd name="connsiteX1" fmla="*/ 55543 w 1456113"/>
              <a:gd name="connsiteY1" fmla="*/ 45112 h 972247"/>
              <a:gd name="connsiteX2" fmla="*/ 567142 w 1456113"/>
              <a:gd name="connsiteY2" fmla="*/ 592742 h 972247"/>
              <a:gd name="connsiteX3" fmla="*/ 1456113 w 1456113"/>
              <a:gd name="connsiteY3" fmla="*/ 949328 h 972247"/>
              <a:gd name="connsiteX4" fmla="*/ 766033 w 1456113"/>
              <a:gd name="connsiteY4" fmla="*/ 507632 h 972247"/>
              <a:gd name="connsiteX5" fmla="*/ 170045 w 1456113"/>
              <a:gd name="connsiteY5" fmla="*/ 44345 h 972247"/>
              <a:gd name="connsiteX6" fmla="*/ 0 w 1456113"/>
              <a:gd name="connsiteY6" fmla="*/ 21950 h 97224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6144"/>
              <a:gd name="connsiteX1" fmla="*/ 562380 w 1451351"/>
              <a:gd name="connsiteY1" fmla="*/ 577936 h 956144"/>
              <a:gd name="connsiteX2" fmla="*/ 1451351 w 1451351"/>
              <a:gd name="connsiteY2" fmla="*/ 934522 h 956144"/>
              <a:gd name="connsiteX3" fmla="*/ 761271 w 1451351"/>
              <a:gd name="connsiteY3" fmla="*/ 492826 h 956144"/>
              <a:gd name="connsiteX4" fmla="*/ 0 w 1451351"/>
              <a:gd name="connsiteY4" fmla="*/ 0 h 956144"/>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471 h 959879"/>
              <a:gd name="connsiteX1" fmla="*/ 690967 w 1579938"/>
              <a:gd name="connsiteY1" fmla="*/ 580788 h 959879"/>
              <a:gd name="connsiteX2" fmla="*/ 1579938 w 1579938"/>
              <a:gd name="connsiteY2" fmla="*/ 937374 h 959879"/>
              <a:gd name="connsiteX3" fmla="*/ 889858 w 1579938"/>
              <a:gd name="connsiteY3" fmla="*/ 495678 h 959879"/>
              <a:gd name="connsiteX4" fmla="*/ 0 w 1579938"/>
              <a:gd name="connsiteY4" fmla="*/ 471 h 959879"/>
              <a:gd name="connsiteX0" fmla="*/ 0 w 1579938"/>
              <a:gd name="connsiteY0" fmla="*/ 815 h 960223"/>
              <a:gd name="connsiteX1" fmla="*/ 690967 w 1579938"/>
              <a:gd name="connsiteY1" fmla="*/ 581132 h 960223"/>
              <a:gd name="connsiteX2" fmla="*/ 1579938 w 1579938"/>
              <a:gd name="connsiteY2" fmla="*/ 937718 h 960223"/>
              <a:gd name="connsiteX3" fmla="*/ 889858 w 1579938"/>
              <a:gd name="connsiteY3" fmla="*/ 496022 h 960223"/>
              <a:gd name="connsiteX4" fmla="*/ 0 w 1579938"/>
              <a:gd name="connsiteY4" fmla="*/ 815 h 96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938" h="960223">
                <a:moveTo>
                  <a:pt x="0" y="815"/>
                </a:moveTo>
                <a:cubicBezTo>
                  <a:pt x="373197" y="17248"/>
                  <a:pt x="513369" y="346400"/>
                  <a:pt x="690967" y="581132"/>
                </a:cubicBezTo>
                <a:cubicBezTo>
                  <a:pt x="868565" y="815864"/>
                  <a:pt x="1062635" y="1031647"/>
                  <a:pt x="1579938" y="937718"/>
                </a:cubicBezTo>
                <a:cubicBezTo>
                  <a:pt x="1346016" y="967160"/>
                  <a:pt x="1085166" y="731770"/>
                  <a:pt x="889858" y="496022"/>
                </a:cubicBezTo>
                <a:cubicBezTo>
                  <a:pt x="728929" y="301772"/>
                  <a:pt x="591100" y="-18266"/>
                  <a:pt x="0" y="815"/>
                </a:cubicBezTo>
                <a:close/>
              </a:path>
            </a:pathLst>
          </a:custGeom>
          <a:gradFill>
            <a:gsLst>
              <a:gs pos="0">
                <a:srgbClr val="ABBFC9">
                  <a:lumMod val="75000"/>
                </a:srgbClr>
              </a:gs>
              <a:gs pos="100000">
                <a:srgbClr val="ABBFC9"/>
              </a:gs>
            </a:gsLst>
            <a:lin ang="16200000" scaled="0"/>
          </a:gradFill>
          <a:ln w="12700" cap="rnd" cmpd="sng" algn="ctr">
            <a:noFill/>
            <a:prstDash val="solid"/>
            <a:round/>
          </a:ln>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08" name="Rectangle: Rounded Corners 307">
            <a:extLst>
              <a:ext uri="{FF2B5EF4-FFF2-40B4-BE49-F238E27FC236}">
                <a16:creationId xmlns:a16="http://schemas.microsoft.com/office/drawing/2014/main" id="{77181C5E-80FD-1429-4E5D-602CEA6CCDA6}"/>
              </a:ext>
            </a:extLst>
          </p:cNvPr>
          <p:cNvSpPr/>
          <p:nvPr/>
        </p:nvSpPr>
        <p:spPr>
          <a:xfrm rot="10800000">
            <a:off x="4693959" y="2944730"/>
            <a:ext cx="87611" cy="341815"/>
          </a:xfrm>
          <a:prstGeom prst="roundRect">
            <a:avLst>
              <a:gd name="adj" fmla="val 50000"/>
            </a:avLst>
          </a:prstGeom>
          <a:gradFill>
            <a:gsLst>
              <a:gs pos="0">
                <a:srgbClr val="2D5E77"/>
              </a:gs>
              <a:gs pos="100000">
                <a:srgbClr val="2D5E77">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09" name="Rectangle: Rounded Corners 308">
            <a:extLst>
              <a:ext uri="{FF2B5EF4-FFF2-40B4-BE49-F238E27FC236}">
                <a16:creationId xmlns:a16="http://schemas.microsoft.com/office/drawing/2014/main" id="{8AE1BD07-FA39-054D-6755-EB487F26B833}"/>
              </a:ext>
            </a:extLst>
          </p:cNvPr>
          <p:cNvSpPr/>
          <p:nvPr/>
        </p:nvSpPr>
        <p:spPr>
          <a:xfrm rot="10800000">
            <a:off x="4509709" y="2944730"/>
            <a:ext cx="87611" cy="282233"/>
          </a:xfrm>
          <a:prstGeom prst="roundRect">
            <a:avLst>
              <a:gd name="adj" fmla="val 50000"/>
            </a:avLst>
          </a:prstGeom>
          <a:gradFill>
            <a:gsLst>
              <a:gs pos="0">
                <a:srgbClr val="2D5E77"/>
              </a:gs>
              <a:gs pos="100000">
                <a:srgbClr val="2D5E77">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10" name="Rectangle: Rounded Corners 309">
            <a:extLst>
              <a:ext uri="{FF2B5EF4-FFF2-40B4-BE49-F238E27FC236}">
                <a16:creationId xmlns:a16="http://schemas.microsoft.com/office/drawing/2014/main" id="{3F5C43BE-656E-38FD-2C34-0C01EF6841CC}"/>
              </a:ext>
            </a:extLst>
          </p:cNvPr>
          <p:cNvSpPr/>
          <p:nvPr/>
        </p:nvSpPr>
        <p:spPr>
          <a:xfrm flipV="1">
            <a:off x="8178413" y="2601278"/>
            <a:ext cx="87611" cy="389990"/>
          </a:xfrm>
          <a:prstGeom prst="roundRect">
            <a:avLst>
              <a:gd name="adj" fmla="val 50000"/>
            </a:avLst>
          </a:prstGeom>
          <a:gradFill>
            <a:gsLst>
              <a:gs pos="0">
                <a:srgbClr val="2D5E77"/>
              </a:gs>
              <a:gs pos="100000">
                <a:srgbClr val="2D5E77">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11" name="Rectangle: Rounded Corners 310">
            <a:extLst>
              <a:ext uri="{FF2B5EF4-FFF2-40B4-BE49-F238E27FC236}">
                <a16:creationId xmlns:a16="http://schemas.microsoft.com/office/drawing/2014/main" id="{8CAC2624-B05D-5551-D307-D7648ACF7054}"/>
              </a:ext>
            </a:extLst>
          </p:cNvPr>
          <p:cNvSpPr/>
          <p:nvPr/>
        </p:nvSpPr>
        <p:spPr>
          <a:xfrm flipV="1">
            <a:off x="8366756" y="2629910"/>
            <a:ext cx="87611" cy="361358"/>
          </a:xfrm>
          <a:prstGeom prst="roundRect">
            <a:avLst>
              <a:gd name="adj" fmla="val 50000"/>
            </a:avLst>
          </a:prstGeom>
          <a:gradFill>
            <a:gsLst>
              <a:gs pos="0">
                <a:srgbClr val="2D5E77"/>
              </a:gs>
              <a:gs pos="100000">
                <a:srgbClr val="2D5E77">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12" name="Rectangle: Rounded Corners 311">
            <a:extLst>
              <a:ext uri="{FF2B5EF4-FFF2-40B4-BE49-F238E27FC236}">
                <a16:creationId xmlns:a16="http://schemas.microsoft.com/office/drawing/2014/main" id="{4440316C-A4DD-FEF0-3A59-BB362FDF124E}"/>
              </a:ext>
            </a:extLst>
          </p:cNvPr>
          <p:cNvSpPr/>
          <p:nvPr/>
        </p:nvSpPr>
        <p:spPr>
          <a:xfrm flipV="1">
            <a:off x="8551006" y="2690141"/>
            <a:ext cx="87611" cy="301126"/>
          </a:xfrm>
          <a:prstGeom prst="roundRect">
            <a:avLst>
              <a:gd name="adj" fmla="val 50000"/>
            </a:avLst>
          </a:prstGeom>
          <a:gradFill>
            <a:gsLst>
              <a:gs pos="0">
                <a:srgbClr val="2D5E77"/>
              </a:gs>
              <a:gs pos="100000">
                <a:srgbClr val="2D5E77">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13" name="Rectangle: Rounded Corners 312">
            <a:extLst>
              <a:ext uri="{FF2B5EF4-FFF2-40B4-BE49-F238E27FC236}">
                <a16:creationId xmlns:a16="http://schemas.microsoft.com/office/drawing/2014/main" id="{69C7D28A-633B-2017-14F5-5CE4BFEFAEBA}"/>
              </a:ext>
            </a:extLst>
          </p:cNvPr>
          <p:cNvSpPr/>
          <p:nvPr/>
        </p:nvSpPr>
        <p:spPr>
          <a:xfrm rot="10800000">
            <a:off x="7103112" y="2944730"/>
            <a:ext cx="87611" cy="389990"/>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14" name="Rectangle: Rounded Corners 313">
            <a:extLst>
              <a:ext uri="{FF2B5EF4-FFF2-40B4-BE49-F238E27FC236}">
                <a16:creationId xmlns:a16="http://schemas.microsoft.com/office/drawing/2014/main" id="{F49FCBAB-EF11-A193-3D19-B2692EBDBF22}"/>
              </a:ext>
            </a:extLst>
          </p:cNvPr>
          <p:cNvSpPr/>
          <p:nvPr/>
        </p:nvSpPr>
        <p:spPr>
          <a:xfrm rot="10800000">
            <a:off x="6914769" y="2944730"/>
            <a:ext cx="87611" cy="341815"/>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15" name="Rectangle: Rounded Corners 314">
            <a:extLst>
              <a:ext uri="{FF2B5EF4-FFF2-40B4-BE49-F238E27FC236}">
                <a16:creationId xmlns:a16="http://schemas.microsoft.com/office/drawing/2014/main" id="{4C5ABCBD-1433-A174-6CCC-BE8502F5323F}"/>
              </a:ext>
            </a:extLst>
          </p:cNvPr>
          <p:cNvSpPr/>
          <p:nvPr/>
        </p:nvSpPr>
        <p:spPr>
          <a:xfrm rot="10800000">
            <a:off x="6730518" y="2944730"/>
            <a:ext cx="87611" cy="238076"/>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16" name="Rectangle: Rounded Corners 315">
            <a:extLst>
              <a:ext uri="{FF2B5EF4-FFF2-40B4-BE49-F238E27FC236}">
                <a16:creationId xmlns:a16="http://schemas.microsoft.com/office/drawing/2014/main" id="{665D7932-02A3-DDAF-3C6E-50AF1026B5ED}"/>
              </a:ext>
            </a:extLst>
          </p:cNvPr>
          <p:cNvSpPr/>
          <p:nvPr/>
        </p:nvSpPr>
        <p:spPr>
          <a:xfrm flipV="1">
            <a:off x="5955222" y="2601278"/>
            <a:ext cx="87611" cy="389990"/>
          </a:xfrm>
          <a:prstGeom prst="roundRect">
            <a:avLst>
              <a:gd name="adj" fmla="val 50000"/>
            </a:avLst>
          </a:prstGeom>
          <a:gradFill>
            <a:gsLst>
              <a:gs pos="0">
                <a:srgbClr val="4CA1A6"/>
              </a:gs>
              <a:gs pos="100000">
                <a:srgbClr val="4CA1A6">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17" name="Rectangle: Rounded Corners 316">
            <a:extLst>
              <a:ext uri="{FF2B5EF4-FFF2-40B4-BE49-F238E27FC236}">
                <a16:creationId xmlns:a16="http://schemas.microsoft.com/office/drawing/2014/main" id="{A6BA58ED-A624-34D9-32D8-5C9150340463}"/>
              </a:ext>
            </a:extLst>
          </p:cNvPr>
          <p:cNvSpPr/>
          <p:nvPr/>
        </p:nvSpPr>
        <p:spPr>
          <a:xfrm flipV="1">
            <a:off x="6143565" y="2629910"/>
            <a:ext cx="87611" cy="361358"/>
          </a:xfrm>
          <a:prstGeom prst="roundRect">
            <a:avLst>
              <a:gd name="adj" fmla="val 50000"/>
            </a:avLst>
          </a:prstGeom>
          <a:gradFill>
            <a:gsLst>
              <a:gs pos="0">
                <a:srgbClr val="4CA1A6"/>
              </a:gs>
              <a:gs pos="100000">
                <a:srgbClr val="4CA1A6">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18" name="Rectangle: Rounded Corners 317">
            <a:extLst>
              <a:ext uri="{FF2B5EF4-FFF2-40B4-BE49-F238E27FC236}">
                <a16:creationId xmlns:a16="http://schemas.microsoft.com/office/drawing/2014/main" id="{C8702886-CA21-B7EA-77E7-6DA4F1C97681}"/>
              </a:ext>
            </a:extLst>
          </p:cNvPr>
          <p:cNvSpPr/>
          <p:nvPr/>
        </p:nvSpPr>
        <p:spPr>
          <a:xfrm flipV="1">
            <a:off x="6327815" y="2690141"/>
            <a:ext cx="87611" cy="301126"/>
          </a:xfrm>
          <a:prstGeom prst="roundRect">
            <a:avLst>
              <a:gd name="adj" fmla="val 50000"/>
            </a:avLst>
          </a:prstGeom>
          <a:gradFill>
            <a:gsLst>
              <a:gs pos="0">
                <a:srgbClr val="4CA1A6"/>
              </a:gs>
              <a:gs pos="100000">
                <a:srgbClr val="4CA1A6">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19" name="Rectangle: Rounded Corners 318">
            <a:extLst>
              <a:ext uri="{FF2B5EF4-FFF2-40B4-BE49-F238E27FC236}">
                <a16:creationId xmlns:a16="http://schemas.microsoft.com/office/drawing/2014/main" id="{6BDA51BB-1AC2-9E92-7122-7D3F2AFE5BC7}"/>
              </a:ext>
            </a:extLst>
          </p:cNvPr>
          <p:cNvSpPr/>
          <p:nvPr/>
        </p:nvSpPr>
        <p:spPr>
          <a:xfrm rot="10800000">
            <a:off x="4882302" y="2944730"/>
            <a:ext cx="87611" cy="389990"/>
          </a:xfrm>
          <a:prstGeom prst="roundRect">
            <a:avLst>
              <a:gd name="adj" fmla="val 50000"/>
            </a:avLst>
          </a:prstGeom>
          <a:gradFill>
            <a:gsLst>
              <a:gs pos="0">
                <a:srgbClr val="2D5E77"/>
              </a:gs>
              <a:gs pos="100000">
                <a:srgbClr val="2D5E77">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20" name="Freeform: Shape 185">
            <a:extLst>
              <a:ext uri="{FF2B5EF4-FFF2-40B4-BE49-F238E27FC236}">
                <a16:creationId xmlns:a16="http://schemas.microsoft.com/office/drawing/2014/main" id="{A8C4E8CC-CA3B-17B7-B366-63BD57463F8C}"/>
              </a:ext>
            </a:extLst>
          </p:cNvPr>
          <p:cNvSpPr/>
          <p:nvPr/>
        </p:nvSpPr>
        <p:spPr>
          <a:xfrm flipH="1">
            <a:off x="7042646" y="2603981"/>
            <a:ext cx="1211020" cy="736010"/>
          </a:xfrm>
          <a:custGeom>
            <a:avLst/>
            <a:gdLst>
              <a:gd name="connsiteX0" fmla="*/ 2541 w 1441985"/>
              <a:gd name="connsiteY0" fmla="*/ 651 h 932978"/>
              <a:gd name="connsiteX1" fmla="*/ 55703 w 1441985"/>
              <a:gd name="connsiteY1" fmla="*/ 14288 h 932978"/>
              <a:gd name="connsiteX2" fmla="*/ 567302 w 1441985"/>
              <a:gd name="connsiteY2" fmla="*/ 561918 h 932978"/>
              <a:gd name="connsiteX3" fmla="*/ 1441985 w 1441985"/>
              <a:gd name="connsiteY3" fmla="*/ 901836 h 932978"/>
              <a:gd name="connsiteX4" fmla="*/ 766193 w 1441985"/>
              <a:gd name="connsiteY4" fmla="*/ 476808 h 932978"/>
              <a:gd name="connsiteX5" fmla="*/ 170205 w 1441985"/>
              <a:gd name="connsiteY5" fmla="*/ 13521 h 932978"/>
              <a:gd name="connsiteX6" fmla="*/ 0 w 1441985"/>
              <a:gd name="connsiteY6" fmla="*/ 0 h 932978"/>
              <a:gd name="connsiteX7" fmla="*/ 0 w 1441985"/>
              <a:gd name="connsiteY7" fmla="*/ 456 h 932978"/>
              <a:gd name="connsiteX8" fmla="*/ 2541 w 1441985"/>
              <a:gd name="connsiteY8" fmla="*/ 651 h 932978"/>
              <a:gd name="connsiteX0" fmla="*/ 2541 w 1441985"/>
              <a:gd name="connsiteY0" fmla="*/ 207348 h 1139675"/>
              <a:gd name="connsiteX1" fmla="*/ 55703 w 1441985"/>
              <a:gd name="connsiteY1" fmla="*/ 220985 h 1139675"/>
              <a:gd name="connsiteX2" fmla="*/ 567302 w 1441985"/>
              <a:gd name="connsiteY2" fmla="*/ 768615 h 1139675"/>
              <a:gd name="connsiteX3" fmla="*/ 1441985 w 1441985"/>
              <a:gd name="connsiteY3" fmla="*/ 1108533 h 1139675"/>
              <a:gd name="connsiteX4" fmla="*/ 766193 w 1441985"/>
              <a:gd name="connsiteY4" fmla="*/ 683505 h 1139675"/>
              <a:gd name="connsiteX5" fmla="*/ 170205 w 1441985"/>
              <a:gd name="connsiteY5" fmla="*/ 220218 h 1139675"/>
              <a:gd name="connsiteX6" fmla="*/ 2541 w 1441985"/>
              <a:gd name="connsiteY6" fmla="*/ 207348 h 1139675"/>
              <a:gd name="connsiteX7" fmla="*/ 0 w 1441985"/>
              <a:gd name="connsiteY7" fmla="*/ 206697 h 1139675"/>
              <a:gd name="connsiteX8" fmla="*/ 0 w 1441985"/>
              <a:gd name="connsiteY8" fmla="*/ 207153 h 1139675"/>
              <a:gd name="connsiteX9" fmla="*/ 2541 w 1441985"/>
              <a:gd name="connsiteY9" fmla="*/ 207348 h 1139675"/>
              <a:gd name="connsiteX10" fmla="*/ 0 w 1441985"/>
              <a:gd name="connsiteY10" fmla="*/ 206697 h 1139675"/>
              <a:gd name="connsiteX0" fmla="*/ 2541 w 1441985"/>
              <a:gd name="connsiteY0" fmla="*/ 31616 h 963943"/>
              <a:gd name="connsiteX1" fmla="*/ 55703 w 1441985"/>
              <a:gd name="connsiteY1" fmla="*/ 45253 h 963943"/>
              <a:gd name="connsiteX2" fmla="*/ 567302 w 1441985"/>
              <a:gd name="connsiteY2" fmla="*/ 592883 h 963943"/>
              <a:gd name="connsiteX3" fmla="*/ 1441985 w 1441985"/>
              <a:gd name="connsiteY3" fmla="*/ 932801 h 963943"/>
              <a:gd name="connsiteX4" fmla="*/ 766193 w 1441985"/>
              <a:gd name="connsiteY4" fmla="*/ 507773 h 963943"/>
              <a:gd name="connsiteX5" fmla="*/ 170205 w 1441985"/>
              <a:gd name="connsiteY5" fmla="*/ 44486 h 963943"/>
              <a:gd name="connsiteX6" fmla="*/ 20758 w 1441985"/>
              <a:gd name="connsiteY6" fmla="*/ 17002 h 963943"/>
              <a:gd name="connsiteX7" fmla="*/ 2541 w 1441985"/>
              <a:gd name="connsiteY7" fmla="*/ 31616 h 963943"/>
              <a:gd name="connsiteX8" fmla="*/ 0 w 1441985"/>
              <a:gd name="connsiteY8" fmla="*/ 30965 h 963943"/>
              <a:gd name="connsiteX9" fmla="*/ 0 w 1441985"/>
              <a:gd name="connsiteY9" fmla="*/ 31421 h 963943"/>
              <a:gd name="connsiteX10" fmla="*/ 2541 w 1441985"/>
              <a:gd name="connsiteY10" fmla="*/ 31616 h 963943"/>
              <a:gd name="connsiteX11" fmla="*/ 0 w 1441985"/>
              <a:gd name="connsiteY11" fmla="*/ 30965 h 963943"/>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0 w 1441985"/>
              <a:gd name="connsiteY7" fmla="*/ 25460 h 958438"/>
              <a:gd name="connsiteX8" fmla="*/ 0 w 1441985"/>
              <a:gd name="connsiteY8" fmla="*/ 25916 h 958438"/>
              <a:gd name="connsiteX9" fmla="*/ 2541 w 1441985"/>
              <a:gd name="connsiteY9" fmla="*/ 26111 h 958438"/>
              <a:gd name="connsiteX10" fmla="*/ 0 w 1441985"/>
              <a:gd name="connsiteY10" fmla="*/ 25460 h 958438"/>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2541 w 1441985"/>
              <a:gd name="connsiteY7" fmla="*/ 26111 h 958438"/>
              <a:gd name="connsiteX8" fmla="*/ 0 w 1441985"/>
              <a:gd name="connsiteY8" fmla="*/ 25916 h 958438"/>
              <a:gd name="connsiteX9" fmla="*/ 2541 w 1441985"/>
              <a:gd name="connsiteY9" fmla="*/ 26111 h 958438"/>
              <a:gd name="connsiteX0" fmla="*/ 2541 w 1441985"/>
              <a:gd name="connsiteY0" fmla="*/ 89361 h 1021688"/>
              <a:gd name="connsiteX1" fmla="*/ 55703 w 1441985"/>
              <a:gd name="connsiteY1" fmla="*/ 102998 h 1021688"/>
              <a:gd name="connsiteX2" fmla="*/ 567302 w 1441985"/>
              <a:gd name="connsiteY2" fmla="*/ 650628 h 1021688"/>
              <a:gd name="connsiteX3" fmla="*/ 1441985 w 1441985"/>
              <a:gd name="connsiteY3" fmla="*/ 990546 h 1021688"/>
              <a:gd name="connsiteX4" fmla="*/ 766193 w 1441985"/>
              <a:gd name="connsiteY4" fmla="*/ 565518 h 1021688"/>
              <a:gd name="connsiteX5" fmla="*/ 170205 w 1441985"/>
              <a:gd name="connsiteY5" fmla="*/ 102231 h 1021688"/>
              <a:gd name="connsiteX6" fmla="*/ 2541 w 1441985"/>
              <a:gd name="connsiteY6" fmla="*/ 89361 h 1021688"/>
              <a:gd name="connsiteX7" fmla="*/ 2541 w 1441985"/>
              <a:gd name="connsiteY7" fmla="*/ 89361 h 1021688"/>
              <a:gd name="connsiteX8" fmla="*/ 0 w 1441985"/>
              <a:gd name="connsiteY8" fmla="*/ 89166 h 1021688"/>
              <a:gd name="connsiteX9" fmla="*/ 2541 w 1441985"/>
              <a:gd name="connsiteY9" fmla="*/ 89361 h 1021688"/>
              <a:gd name="connsiteX0" fmla="*/ 2541 w 1441985"/>
              <a:gd name="connsiteY0" fmla="*/ 71548 h 1003875"/>
              <a:gd name="connsiteX1" fmla="*/ 55703 w 1441985"/>
              <a:gd name="connsiteY1" fmla="*/ 85185 h 1003875"/>
              <a:gd name="connsiteX2" fmla="*/ 567302 w 1441985"/>
              <a:gd name="connsiteY2" fmla="*/ 632815 h 1003875"/>
              <a:gd name="connsiteX3" fmla="*/ 1441985 w 1441985"/>
              <a:gd name="connsiteY3" fmla="*/ 972733 h 1003875"/>
              <a:gd name="connsiteX4" fmla="*/ 766193 w 1441985"/>
              <a:gd name="connsiteY4" fmla="*/ 547705 h 1003875"/>
              <a:gd name="connsiteX5" fmla="*/ 170205 w 1441985"/>
              <a:gd name="connsiteY5" fmla="*/ 84418 h 1003875"/>
              <a:gd name="connsiteX6" fmla="*/ 2541 w 1441985"/>
              <a:gd name="connsiteY6" fmla="*/ 71548 h 1003875"/>
              <a:gd name="connsiteX7" fmla="*/ 2541 w 1441985"/>
              <a:gd name="connsiteY7" fmla="*/ 71548 h 1003875"/>
              <a:gd name="connsiteX8" fmla="*/ 0 w 1441985"/>
              <a:gd name="connsiteY8" fmla="*/ 71353 h 1003875"/>
              <a:gd name="connsiteX9" fmla="*/ 2541 w 1441985"/>
              <a:gd name="connsiteY9" fmla="*/ 71548 h 1003875"/>
              <a:gd name="connsiteX0" fmla="*/ 2541 w 1441985"/>
              <a:gd name="connsiteY0" fmla="*/ 1308 h 933635"/>
              <a:gd name="connsiteX1" fmla="*/ 55703 w 1441985"/>
              <a:gd name="connsiteY1" fmla="*/ 14945 h 933635"/>
              <a:gd name="connsiteX2" fmla="*/ 567302 w 1441985"/>
              <a:gd name="connsiteY2" fmla="*/ 562575 h 933635"/>
              <a:gd name="connsiteX3" fmla="*/ 1441985 w 1441985"/>
              <a:gd name="connsiteY3" fmla="*/ 902493 h 933635"/>
              <a:gd name="connsiteX4" fmla="*/ 766193 w 1441985"/>
              <a:gd name="connsiteY4" fmla="*/ 477465 h 933635"/>
              <a:gd name="connsiteX5" fmla="*/ 170205 w 1441985"/>
              <a:gd name="connsiteY5" fmla="*/ 14178 h 933635"/>
              <a:gd name="connsiteX6" fmla="*/ 2541 w 1441985"/>
              <a:gd name="connsiteY6" fmla="*/ 1308 h 933635"/>
              <a:gd name="connsiteX7" fmla="*/ 2541 w 1441985"/>
              <a:gd name="connsiteY7" fmla="*/ 1308 h 933635"/>
              <a:gd name="connsiteX8" fmla="*/ 0 w 1441985"/>
              <a:gd name="connsiteY8" fmla="*/ 1113 h 933635"/>
              <a:gd name="connsiteX9" fmla="*/ 2541 w 1441985"/>
              <a:gd name="connsiteY9" fmla="*/ 1308 h 933635"/>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5773"/>
              <a:gd name="connsiteX1" fmla="*/ 55703 w 1456273"/>
              <a:gd name="connsiteY1" fmla="*/ 14945 h 945773"/>
              <a:gd name="connsiteX2" fmla="*/ 567302 w 1456273"/>
              <a:gd name="connsiteY2" fmla="*/ 562575 h 945773"/>
              <a:gd name="connsiteX3" fmla="*/ 1456273 w 1456273"/>
              <a:gd name="connsiteY3" fmla="*/ 919161 h 945773"/>
              <a:gd name="connsiteX4" fmla="*/ 766193 w 1456273"/>
              <a:gd name="connsiteY4" fmla="*/ 477465 h 945773"/>
              <a:gd name="connsiteX5" fmla="*/ 170205 w 1456273"/>
              <a:gd name="connsiteY5" fmla="*/ 14178 h 945773"/>
              <a:gd name="connsiteX6" fmla="*/ 2541 w 1456273"/>
              <a:gd name="connsiteY6" fmla="*/ 1308 h 945773"/>
              <a:gd name="connsiteX7" fmla="*/ 2541 w 1456273"/>
              <a:gd name="connsiteY7" fmla="*/ 1308 h 945773"/>
              <a:gd name="connsiteX8" fmla="*/ 0 w 1456273"/>
              <a:gd name="connsiteY8" fmla="*/ 1113 h 945773"/>
              <a:gd name="connsiteX9" fmla="*/ 2541 w 1456273"/>
              <a:gd name="connsiteY9" fmla="*/ 1308 h 945773"/>
              <a:gd name="connsiteX0" fmla="*/ 2541 w 1456273"/>
              <a:gd name="connsiteY0" fmla="*/ 1308 h 945228"/>
              <a:gd name="connsiteX1" fmla="*/ 55703 w 1456273"/>
              <a:gd name="connsiteY1" fmla="*/ 14945 h 945228"/>
              <a:gd name="connsiteX2" fmla="*/ 567302 w 1456273"/>
              <a:gd name="connsiteY2" fmla="*/ 562575 h 945228"/>
              <a:gd name="connsiteX3" fmla="*/ 1456273 w 1456273"/>
              <a:gd name="connsiteY3" fmla="*/ 919161 h 945228"/>
              <a:gd name="connsiteX4" fmla="*/ 766193 w 1456273"/>
              <a:gd name="connsiteY4" fmla="*/ 477465 h 945228"/>
              <a:gd name="connsiteX5" fmla="*/ 170205 w 1456273"/>
              <a:gd name="connsiteY5" fmla="*/ 14178 h 945228"/>
              <a:gd name="connsiteX6" fmla="*/ 2541 w 1456273"/>
              <a:gd name="connsiteY6" fmla="*/ 1308 h 945228"/>
              <a:gd name="connsiteX7" fmla="*/ 2541 w 1456273"/>
              <a:gd name="connsiteY7" fmla="*/ 1308 h 945228"/>
              <a:gd name="connsiteX8" fmla="*/ 0 w 1456273"/>
              <a:gd name="connsiteY8" fmla="*/ 1113 h 945228"/>
              <a:gd name="connsiteX9" fmla="*/ 2541 w 1456273"/>
              <a:gd name="connsiteY9" fmla="*/ 1308 h 945228"/>
              <a:gd name="connsiteX0" fmla="*/ 2541 w 1456273"/>
              <a:gd name="connsiteY0" fmla="*/ 1308 h 946288"/>
              <a:gd name="connsiteX1" fmla="*/ 55703 w 1456273"/>
              <a:gd name="connsiteY1" fmla="*/ 14945 h 946288"/>
              <a:gd name="connsiteX2" fmla="*/ 567302 w 1456273"/>
              <a:gd name="connsiteY2" fmla="*/ 562575 h 946288"/>
              <a:gd name="connsiteX3" fmla="*/ 1456273 w 1456273"/>
              <a:gd name="connsiteY3" fmla="*/ 919161 h 946288"/>
              <a:gd name="connsiteX4" fmla="*/ 766193 w 1456273"/>
              <a:gd name="connsiteY4" fmla="*/ 477465 h 946288"/>
              <a:gd name="connsiteX5" fmla="*/ 170205 w 1456273"/>
              <a:gd name="connsiteY5" fmla="*/ 14178 h 946288"/>
              <a:gd name="connsiteX6" fmla="*/ 2541 w 1456273"/>
              <a:gd name="connsiteY6" fmla="*/ 1308 h 946288"/>
              <a:gd name="connsiteX7" fmla="*/ 2541 w 1456273"/>
              <a:gd name="connsiteY7" fmla="*/ 1308 h 946288"/>
              <a:gd name="connsiteX8" fmla="*/ 0 w 1456273"/>
              <a:gd name="connsiteY8" fmla="*/ 1113 h 946288"/>
              <a:gd name="connsiteX9" fmla="*/ 2541 w 1456273"/>
              <a:gd name="connsiteY9" fmla="*/ 1308 h 946288"/>
              <a:gd name="connsiteX0" fmla="*/ 2541 w 1456273"/>
              <a:gd name="connsiteY0" fmla="*/ 1308 h 942080"/>
              <a:gd name="connsiteX1" fmla="*/ 55703 w 1456273"/>
              <a:gd name="connsiteY1" fmla="*/ 14945 h 942080"/>
              <a:gd name="connsiteX2" fmla="*/ 567302 w 1456273"/>
              <a:gd name="connsiteY2" fmla="*/ 562575 h 942080"/>
              <a:gd name="connsiteX3" fmla="*/ 1456273 w 1456273"/>
              <a:gd name="connsiteY3" fmla="*/ 919161 h 942080"/>
              <a:gd name="connsiteX4" fmla="*/ 766193 w 1456273"/>
              <a:gd name="connsiteY4" fmla="*/ 477465 h 942080"/>
              <a:gd name="connsiteX5" fmla="*/ 170205 w 1456273"/>
              <a:gd name="connsiteY5" fmla="*/ 14178 h 942080"/>
              <a:gd name="connsiteX6" fmla="*/ 2541 w 1456273"/>
              <a:gd name="connsiteY6" fmla="*/ 1308 h 942080"/>
              <a:gd name="connsiteX7" fmla="*/ 2541 w 1456273"/>
              <a:gd name="connsiteY7" fmla="*/ 1308 h 942080"/>
              <a:gd name="connsiteX8" fmla="*/ 0 w 1456273"/>
              <a:gd name="connsiteY8" fmla="*/ 1113 h 942080"/>
              <a:gd name="connsiteX9" fmla="*/ 2541 w 1456273"/>
              <a:gd name="connsiteY9" fmla="*/ 1308 h 942080"/>
              <a:gd name="connsiteX0" fmla="*/ 2541 w 1456273"/>
              <a:gd name="connsiteY0" fmla="*/ 9525 h 950297"/>
              <a:gd name="connsiteX1" fmla="*/ 55703 w 1456273"/>
              <a:gd name="connsiteY1" fmla="*/ 23162 h 950297"/>
              <a:gd name="connsiteX2" fmla="*/ 567302 w 1456273"/>
              <a:gd name="connsiteY2" fmla="*/ 570792 h 950297"/>
              <a:gd name="connsiteX3" fmla="*/ 1456273 w 1456273"/>
              <a:gd name="connsiteY3" fmla="*/ 927378 h 950297"/>
              <a:gd name="connsiteX4" fmla="*/ 766193 w 1456273"/>
              <a:gd name="connsiteY4" fmla="*/ 485682 h 950297"/>
              <a:gd name="connsiteX5" fmla="*/ 170205 w 1456273"/>
              <a:gd name="connsiteY5" fmla="*/ 22395 h 950297"/>
              <a:gd name="connsiteX6" fmla="*/ 2541 w 1456273"/>
              <a:gd name="connsiteY6" fmla="*/ 9525 h 950297"/>
              <a:gd name="connsiteX7" fmla="*/ 160 w 1456273"/>
              <a:gd name="connsiteY7" fmla="*/ 0 h 950297"/>
              <a:gd name="connsiteX8" fmla="*/ 0 w 1456273"/>
              <a:gd name="connsiteY8" fmla="*/ 9330 h 950297"/>
              <a:gd name="connsiteX9" fmla="*/ 160 w 1456273"/>
              <a:gd name="connsiteY9" fmla="*/ 0 h 950297"/>
              <a:gd name="connsiteX0" fmla="*/ 0 w 1453732"/>
              <a:gd name="connsiteY0" fmla="*/ 1308 h 942080"/>
              <a:gd name="connsiteX1" fmla="*/ 53162 w 1453732"/>
              <a:gd name="connsiteY1" fmla="*/ 14945 h 942080"/>
              <a:gd name="connsiteX2" fmla="*/ 564761 w 1453732"/>
              <a:gd name="connsiteY2" fmla="*/ 562575 h 942080"/>
              <a:gd name="connsiteX3" fmla="*/ 1453732 w 1453732"/>
              <a:gd name="connsiteY3" fmla="*/ 919161 h 942080"/>
              <a:gd name="connsiteX4" fmla="*/ 763652 w 1453732"/>
              <a:gd name="connsiteY4" fmla="*/ 477465 h 942080"/>
              <a:gd name="connsiteX5" fmla="*/ 167664 w 1453732"/>
              <a:gd name="connsiteY5" fmla="*/ 14178 h 942080"/>
              <a:gd name="connsiteX6" fmla="*/ 0 w 1453732"/>
              <a:gd name="connsiteY6" fmla="*/ 1308 h 942080"/>
              <a:gd name="connsiteX0" fmla="*/ 0 w 1456113"/>
              <a:gd name="connsiteY0" fmla="*/ 21950 h 972247"/>
              <a:gd name="connsiteX1" fmla="*/ 55543 w 1456113"/>
              <a:gd name="connsiteY1" fmla="*/ 45112 h 972247"/>
              <a:gd name="connsiteX2" fmla="*/ 567142 w 1456113"/>
              <a:gd name="connsiteY2" fmla="*/ 592742 h 972247"/>
              <a:gd name="connsiteX3" fmla="*/ 1456113 w 1456113"/>
              <a:gd name="connsiteY3" fmla="*/ 949328 h 972247"/>
              <a:gd name="connsiteX4" fmla="*/ 766033 w 1456113"/>
              <a:gd name="connsiteY4" fmla="*/ 507632 h 972247"/>
              <a:gd name="connsiteX5" fmla="*/ 170045 w 1456113"/>
              <a:gd name="connsiteY5" fmla="*/ 44345 h 972247"/>
              <a:gd name="connsiteX6" fmla="*/ 0 w 1456113"/>
              <a:gd name="connsiteY6" fmla="*/ 21950 h 97224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6144"/>
              <a:gd name="connsiteX1" fmla="*/ 562380 w 1451351"/>
              <a:gd name="connsiteY1" fmla="*/ 577936 h 956144"/>
              <a:gd name="connsiteX2" fmla="*/ 1451351 w 1451351"/>
              <a:gd name="connsiteY2" fmla="*/ 934522 h 956144"/>
              <a:gd name="connsiteX3" fmla="*/ 761271 w 1451351"/>
              <a:gd name="connsiteY3" fmla="*/ 492826 h 956144"/>
              <a:gd name="connsiteX4" fmla="*/ 0 w 1451351"/>
              <a:gd name="connsiteY4" fmla="*/ 0 h 956144"/>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471 h 959879"/>
              <a:gd name="connsiteX1" fmla="*/ 690967 w 1579938"/>
              <a:gd name="connsiteY1" fmla="*/ 580788 h 959879"/>
              <a:gd name="connsiteX2" fmla="*/ 1579938 w 1579938"/>
              <a:gd name="connsiteY2" fmla="*/ 937374 h 959879"/>
              <a:gd name="connsiteX3" fmla="*/ 889858 w 1579938"/>
              <a:gd name="connsiteY3" fmla="*/ 495678 h 959879"/>
              <a:gd name="connsiteX4" fmla="*/ 0 w 1579938"/>
              <a:gd name="connsiteY4" fmla="*/ 471 h 959879"/>
              <a:gd name="connsiteX0" fmla="*/ 0 w 1579938"/>
              <a:gd name="connsiteY0" fmla="*/ 815 h 960223"/>
              <a:gd name="connsiteX1" fmla="*/ 690967 w 1579938"/>
              <a:gd name="connsiteY1" fmla="*/ 581132 h 960223"/>
              <a:gd name="connsiteX2" fmla="*/ 1579938 w 1579938"/>
              <a:gd name="connsiteY2" fmla="*/ 937718 h 960223"/>
              <a:gd name="connsiteX3" fmla="*/ 889858 w 1579938"/>
              <a:gd name="connsiteY3" fmla="*/ 496022 h 960223"/>
              <a:gd name="connsiteX4" fmla="*/ 0 w 1579938"/>
              <a:gd name="connsiteY4" fmla="*/ 815 h 96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938" h="960223">
                <a:moveTo>
                  <a:pt x="0" y="815"/>
                </a:moveTo>
                <a:cubicBezTo>
                  <a:pt x="373197" y="17248"/>
                  <a:pt x="513369" y="346400"/>
                  <a:pt x="690967" y="581132"/>
                </a:cubicBezTo>
                <a:cubicBezTo>
                  <a:pt x="868565" y="815864"/>
                  <a:pt x="1062635" y="1031647"/>
                  <a:pt x="1579938" y="937718"/>
                </a:cubicBezTo>
                <a:cubicBezTo>
                  <a:pt x="1346016" y="967160"/>
                  <a:pt x="1085166" y="731770"/>
                  <a:pt x="889858" y="496022"/>
                </a:cubicBezTo>
                <a:cubicBezTo>
                  <a:pt x="728929" y="301772"/>
                  <a:pt x="591100" y="-18266"/>
                  <a:pt x="0" y="815"/>
                </a:cubicBezTo>
                <a:close/>
              </a:path>
            </a:pathLst>
          </a:custGeom>
          <a:gradFill>
            <a:gsLst>
              <a:gs pos="0">
                <a:srgbClr val="2D5E77"/>
              </a:gs>
              <a:gs pos="100000">
                <a:srgbClr val="4CA1A6"/>
              </a:gs>
            </a:gsLst>
            <a:lin ang="54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21" name="Freeform: Shape 186">
            <a:extLst>
              <a:ext uri="{FF2B5EF4-FFF2-40B4-BE49-F238E27FC236}">
                <a16:creationId xmlns:a16="http://schemas.microsoft.com/office/drawing/2014/main" id="{2224D0C7-7511-CAE8-401E-37081F378A2A}"/>
              </a:ext>
            </a:extLst>
          </p:cNvPr>
          <p:cNvSpPr/>
          <p:nvPr/>
        </p:nvSpPr>
        <p:spPr>
          <a:xfrm flipH="1">
            <a:off x="4808210" y="2603981"/>
            <a:ext cx="1211020" cy="736010"/>
          </a:xfrm>
          <a:custGeom>
            <a:avLst/>
            <a:gdLst>
              <a:gd name="connsiteX0" fmla="*/ 2541 w 1441985"/>
              <a:gd name="connsiteY0" fmla="*/ 651 h 932978"/>
              <a:gd name="connsiteX1" fmla="*/ 55703 w 1441985"/>
              <a:gd name="connsiteY1" fmla="*/ 14288 h 932978"/>
              <a:gd name="connsiteX2" fmla="*/ 567302 w 1441985"/>
              <a:gd name="connsiteY2" fmla="*/ 561918 h 932978"/>
              <a:gd name="connsiteX3" fmla="*/ 1441985 w 1441985"/>
              <a:gd name="connsiteY3" fmla="*/ 901836 h 932978"/>
              <a:gd name="connsiteX4" fmla="*/ 766193 w 1441985"/>
              <a:gd name="connsiteY4" fmla="*/ 476808 h 932978"/>
              <a:gd name="connsiteX5" fmla="*/ 170205 w 1441985"/>
              <a:gd name="connsiteY5" fmla="*/ 13521 h 932978"/>
              <a:gd name="connsiteX6" fmla="*/ 0 w 1441985"/>
              <a:gd name="connsiteY6" fmla="*/ 0 h 932978"/>
              <a:gd name="connsiteX7" fmla="*/ 0 w 1441985"/>
              <a:gd name="connsiteY7" fmla="*/ 456 h 932978"/>
              <a:gd name="connsiteX8" fmla="*/ 2541 w 1441985"/>
              <a:gd name="connsiteY8" fmla="*/ 651 h 932978"/>
              <a:gd name="connsiteX0" fmla="*/ 2541 w 1441985"/>
              <a:gd name="connsiteY0" fmla="*/ 207348 h 1139675"/>
              <a:gd name="connsiteX1" fmla="*/ 55703 w 1441985"/>
              <a:gd name="connsiteY1" fmla="*/ 220985 h 1139675"/>
              <a:gd name="connsiteX2" fmla="*/ 567302 w 1441985"/>
              <a:gd name="connsiteY2" fmla="*/ 768615 h 1139675"/>
              <a:gd name="connsiteX3" fmla="*/ 1441985 w 1441985"/>
              <a:gd name="connsiteY3" fmla="*/ 1108533 h 1139675"/>
              <a:gd name="connsiteX4" fmla="*/ 766193 w 1441985"/>
              <a:gd name="connsiteY4" fmla="*/ 683505 h 1139675"/>
              <a:gd name="connsiteX5" fmla="*/ 170205 w 1441985"/>
              <a:gd name="connsiteY5" fmla="*/ 220218 h 1139675"/>
              <a:gd name="connsiteX6" fmla="*/ 2541 w 1441985"/>
              <a:gd name="connsiteY6" fmla="*/ 207348 h 1139675"/>
              <a:gd name="connsiteX7" fmla="*/ 0 w 1441985"/>
              <a:gd name="connsiteY7" fmla="*/ 206697 h 1139675"/>
              <a:gd name="connsiteX8" fmla="*/ 0 w 1441985"/>
              <a:gd name="connsiteY8" fmla="*/ 207153 h 1139675"/>
              <a:gd name="connsiteX9" fmla="*/ 2541 w 1441985"/>
              <a:gd name="connsiteY9" fmla="*/ 207348 h 1139675"/>
              <a:gd name="connsiteX10" fmla="*/ 0 w 1441985"/>
              <a:gd name="connsiteY10" fmla="*/ 206697 h 1139675"/>
              <a:gd name="connsiteX0" fmla="*/ 2541 w 1441985"/>
              <a:gd name="connsiteY0" fmla="*/ 31616 h 963943"/>
              <a:gd name="connsiteX1" fmla="*/ 55703 w 1441985"/>
              <a:gd name="connsiteY1" fmla="*/ 45253 h 963943"/>
              <a:gd name="connsiteX2" fmla="*/ 567302 w 1441985"/>
              <a:gd name="connsiteY2" fmla="*/ 592883 h 963943"/>
              <a:gd name="connsiteX3" fmla="*/ 1441985 w 1441985"/>
              <a:gd name="connsiteY3" fmla="*/ 932801 h 963943"/>
              <a:gd name="connsiteX4" fmla="*/ 766193 w 1441985"/>
              <a:gd name="connsiteY4" fmla="*/ 507773 h 963943"/>
              <a:gd name="connsiteX5" fmla="*/ 170205 w 1441985"/>
              <a:gd name="connsiteY5" fmla="*/ 44486 h 963943"/>
              <a:gd name="connsiteX6" fmla="*/ 20758 w 1441985"/>
              <a:gd name="connsiteY6" fmla="*/ 17002 h 963943"/>
              <a:gd name="connsiteX7" fmla="*/ 2541 w 1441985"/>
              <a:gd name="connsiteY7" fmla="*/ 31616 h 963943"/>
              <a:gd name="connsiteX8" fmla="*/ 0 w 1441985"/>
              <a:gd name="connsiteY8" fmla="*/ 30965 h 963943"/>
              <a:gd name="connsiteX9" fmla="*/ 0 w 1441985"/>
              <a:gd name="connsiteY9" fmla="*/ 31421 h 963943"/>
              <a:gd name="connsiteX10" fmla="*/ 2541 w 1441985"/>
              <a:gd name="connsiteY10" fmla="*/ 31616 h 963943"/>
              <a:gd name="connsiteX11" fmla="*/ 0 w 1441985"/>
              <a:gd name="connsiteY11" fmla="*/ 30965 h 963943"/>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0 w 1441985"/>
              <a:gd name="connsiteY7" fmla="*/ 25460 h 958438"/>
              <a:gd name="connsiteX8" fmla="*/ 0 w 1441985"/>
              <a:gd name="connsiteY8" fmla="*/ 25916 h 958438"/>
              <a:gd name="connsiteX9" fmla="*/ 2541 w 1441985"/>
              <a:gd name="connsiteY9" fmla="*/ 26111 h 958438"/>
              <a:gd name="connsiteX10" fmla="*/ 0 w 1441985"/>
              <a:gd name="connsiteY10" fmla="*/ 25460 h 958438"/>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2541 w 1441985"/>
              <a:gd name="connsiteY7" fmla="*/ 26111 h 958438"/>
              <a:gd name="connsiteX8" fmla="*/ 0 w 1441985"/>
              <a:gd name="connsiteY8" fmla="*/ 25916 h 958438"/>
              <a:gd name="connsiteX9" fmla="*/ 2541 w 1441985"/>
              <a:gd name="connsiteY9" fmla="*/ 26111 h 958438"/>
              <a:gd name="connsiteX0" fmla="*/ 2541 w 1441985"/>
              <a:gd name="connsiteY0" fmla="*/ 89361 h 1021688"/>
              <a:gd name="connsiteX1" fmla="*/ 55703 w 1441985"/>
              <a:gd name="connsiteY1" fmla="*/ 102998 h 1021688"/>
              <a:gd name="connsiteX2" fmla="*/ 567302 w 1441985"/>
              <a:gd name="connsiteY2" fmla="*/ 650628 h 1021688"/>
              <a:gd name="connsiteX3" fmla="*/ 1441985 w 1441985"/>
              <a:gd name="connsiteY3" fmla="*/ 990546 h 1021688"/>
              <a:gd name="connsiteX4" fmla="*/ 766193 w 1441985"/>
              <a:gd name="connsiteY4" fmla="*/ 565518 h 1021688"/>
              <a:gd name="connsiteX5" fmla="*/ 170205 w 1441985"/>
              <a:gd name="connsiteY5" fmla="*/ 102231 h 1021688"/>
              <a:gd name="connsiteX6" fmla="*/ 2541 w 1441985"/>
              <a:gd name="connsiteY6" fmla="*/ 89361 h 1021688"/>
              <a:gd name="connsiteX7" fmla="*/ 2541 w 1441985"/>
              <a:gd name="connsiteY7" fmla="*/ 89361 h 1021688"/>
              <a:gd name="connsiteX8" fmla="*/ 0 w 1441985"/>
              <a:gd name="connsiteY8" fmla="*/ 89166 h 1021688"/>
              <a:gd name="connsiteX9" fmla="*/ 2541 w 1441985"/>
              <a:gd name="connsiteY9" fmla="*/ 89361 h 1021688"/>
              <a:gd name="connsiteX0" fmla="*/ 2541 w 1441985"/>
              <a:gd name="connsiteY0" fmla="*/ 71548 h 1003875"/>
              <a:gd name="connsiteX1" fmla="*/ 55703 w 1441985"/>
              <a:gd name="connsiteY1" fmla="*/ 85185 h 1003875"/>
              <a:gd name="connsiteX2" fmla="*/ 567302 w 1441985"/>
              <a:gd name="connsiteY2" fmla="*/ 632815 h 1003875"/>
              <a:gd name="connsiteX3" fmla="*/ 1441985 w 1441985"/>
              <a:gd name="connsiteY3" fmla="*/ 972733 h 1003875"/>
              <a:gd name="connsiteX4" fmla="*/ 766193 w 1441985"/>
              <a:gd name="connsiteY4" fmla="*/ 547705 h 1003875"/>
              <a:gd name="connsiteX5" fmla="*/ 170205 w 1441985"/>
              <a:gd name="connsiteY5" fmla="*/ 84418 h 1003875"/>
              <a:gd name="connsiteX6" fmla="*/ 2541 w 1441985"/>
              <a:gd name="connsiteY6" fmla="*/ 71548 h 1003875"/>
              <a:gd name="connsiteX7" fmla="*/ 2541 w 1441985"/>
              <a:gd name="connsiteY7" fmla="*/ 71548 h 1003875"/>
              <a:gd name="connsiteX8" fmla="*/ 0 w 1441985"/>
              <a:gd name="connsiteY8" fmla="*/ 71353 h 1003875"/>
              <a:gd name="connsiteX9" fmla="*/ 2541 w 1441985"/>
              <a:gd name="connsiteY9" fmla="*/ 71548 h 1003875"/>
              <a:gd name="connsiteX0" fmla="*/ 2541 w 1441985"/>
              <a:gd name="connsiteY0" fmla="*/ 1308 h 933635"/>
              <a:gd name="connsiteX1" fmla="*/ 55703 w 1441985"/>
              <a:gd name="connsiteY1" fmla="*/ 14945 h 933635"/>
              <a:gd name="connsiteX2" fmla="*/ 567302 w 1441985"/>
              <a:gd name="connsiteY2" fmla="*/ 562575 h 933635"/>
              <a:gd name="connsiteX3" fmla="*/ 1441985 w 1441985"/>
              <a:gd name="connsiteY3" fmla="*/ 902493 h 933635"/>
              <a:gd name="connsiteX4" fmla="*/ 766193 w 1441985"/>
              <a:gd name="connsiteY4" fmla="*/ 477465 h 933635"/>
              <a:gd name="connsiteX5" fmla="*/ 170205 w 1441985"/>
              <a:gd name="connsiteY5" fmla="*/ 14178 h 933635"/>
              <a:gd name="connsiteX6" fmla="*/ 2541 w 1441985"/>
              <a:gd name="connsiteY6" fmla="*/ 1308 h 933635"/>
              <a:gd name="connsiteX7" fmla="*/ 2541 w 1441985"/>
              <a:gd name="connsiteY7" fmla="*/ 1308 h 933635"/>
              <a:gd name="connsiteX8" fmla="*/ 0 w 1441985"/>
              <a:gd name="connsiteY8" fmla="*/ 1113 h 933635"/>
              <a:gd name="connsiteX9" fmla="*/ 2541 w 1441985"/>
              <a:gd name="connsiteY9" fmla="*/ 1308 h 933635"/>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5773"/>
              <a:gd name="connsiteX1" fmla="*/ 55703 w 1456273"/>
              <a:gd name="connsiteY1" fmla="*/ 14945 h 945773"/>
              <a:gd name="connsiteX2" fmla="*/ 567302 w 1456273"/>
              <a:gd name="connsiteY2" fmla="*/ 562575 h 945773"/>
              <a:gd name="connsiteX3" fmla="*/ 1456273 w 1456273"/>
              <a:gd name="connsiteY3" fmla="*/ 919161 h 945773"/>
              <a:gd name="connsiteX4" fmla="*/ 766193 w 1456273"/>
              <a:gd name="connsiteY4" fmla="*/ 477465 h 945773"/>
              <a:gd name="connsiteX5" fmla="*/ 170205 w 1456273"/>
              <a:gd name="connsiteY5" fmla="*/ 14178 h 945773"/>
              <a:gd name="connsiteX6" fmla="*/ 2541 w 1456273"/>
              <a:gd name="connsiteY6" fmla="*/ 1308 h 945773"/>
              <a:gd name="connsiteX7" fmla="*/ 2541 w 1456273"/>
              <a:gd name="connsiteY7" fmla="*/ 1308 h 945773"/>
              <a:gd name="connsiteX8" fmla="*/ 0 w 1456273"/>
              <a:gd name="connsiteY8" fmla="*/ 1113 h 945773"/>
              <a:gd name="connsiteX9" fmla="*/ 2541 w 1456273"/>
              <a:gd name="connsiteY9" fmla="*/ 1308 h 945773"/>
              <a:gd name="connsiteX0" fmla="*/ 2541 w 1456273"/>
              <a:gd name="connsiteY0" fmla="*/ 1308 h 945228"/>
              <a:gd name="connsiteX1" fmla="*/ 55703 w 1456273"/>
              <a:gd name="connsiteY1" fmla="*/ 14945 h 945228"/>
              <a:gd name="connsiteX2" fmla="*/ 567302 w 1456273"/>
              <a:gd name="connsiteY2" fmla="*/ 562575 h 945228"/>
              <a:gd name="connsiteX3" fmla="*/ 1456273 w 1456273"/>
              <a:gd name="connsiteY3" fmla="*/ 919161 h 945228"/>
              <a:gd name="connsiteX4" fmla="*/ 766193 w 1456273"/>
              <a:gd name="connsiteY4" fmla="*/ 477465 h 945228"/>
              <a:gd name="connsiteX5" fmla="*/ 170205 w 1456273"/>
              <a:gd name="connsiteY5" fmla="*/ 14178 h 945228"/>
              <a:gd name="connsiteX6" fmla="*/ 2541 w 1456273"/>
              <a:gd name="connsiteY6" fmla="*/ 1308 h 945228"/>
              <a:gd name="connsiteX7" fmla="*/ 2541 w 1456273"/>
              <a:gd name="connsiteY7" fmla="*/ 1308 h 945228"/>
              <a:gd name="connsiteX8" fmla="*/ 0 w 1456273"/>
              <a:gd name="connsiteY8" fmla="*/ 1113 h 945228"/>
              <a:gd name="connsiteX9" fmla="*/ 2541 w 1456273"/>
              <a:gd name="connsiteY9" fmla="*/ 1308 h 945228"/>
              <a:gd name="connsiteX0" fmla="*/ 2541 w 1456273"/>
              <a:gd name="connsiteY0" fmla="*/ 1308 h 946288"/>
              <a:gd name="connsiteX1" fmla="*/ 55703 w 1456273"/>
              <a:gd name="connsiteY1" fmla="*/ 14945 h 946288"/>
              <a:gd name="connsiteX2" fmla="*/ 567302 w 1456273"/>
              <a:gd name="connsiteY2" fmla="*/ 562575 h 946288"/>
              <a:gd name="connsiteX3" fmla="*/ 1456273 w 1456273"/>
              <a:gd name="connsiteY3" fmla="*/ 919161 h 946288"/>
              <a:gd name="connsiteX4" fmla="*/ 766193 w 1456273"/>
              <a:gd name="connsiteY4" fmla="*/ 477465 h 946288"/>
              <a:gd name="connsiteX5" fmla="*/ 170205 w 1456273"/>
              <a:gd name="connsiteY5" fmla="*/ 14178 h 946288"/>
              <a:gd name="connsiteX6" fmla="*/ 2541 w 1456273"/>
              <a:gd name="connsiteY6" fmla="*/ 1308 h 946288"/>
              <a:gd name="connsiteX7" fmla="*/ 2541 w 1456273"/>
              <a:gd name="connsiteY7" fmla="*/ 1308 h 946288"/>
              <a:gd name="connsiteX8" fmla="*/ 0 w 1456273"/>
              <a:gd name="connsiteY8" fmla="*/ 1113 h 946288"/>
              <a:gd name="connsiteX9" fmla="*/ 2541 w 1456273"/>
              <a:gd name="connsiteY9" fmla="*/ 1308 h 946288"/>
              <a:gd name="connsiteX0" fmla="*/ 2541 w 1456273"/>
              <a:gd name="connsiteY0" fmla="*/ 1308 h 942080"/>
              <a:gd name="connsiteX1" fmla="*/ 55703 w 1456273"/>
              <a:gd name="connsiteY1" fmla="*/ 14945 h 942080"/>
              <a:gd name="connsiteX2" fmla="*/ 567302 w 1456273"/>
              <a:gd name="connsiteY2" fmla="*/ 562575 h 942080"/>
              <a:gd name="connsiteX3" fmla="*/ 1456273 w 1456273"/>
              <a:gd name="connsiteY3" fmla="*/ 919161 h 942080"/>
              <a:gd name="connsiteX4" fmla="*/ 766193 w 1456273"/>
              <a:gd name="connsiteY4" fmla="*/ 477465 h 942080"/>
              <a:gd name="connsiteX5" fmla="*/ 170205 w 1456273"/>
              <a:gd name="connsiteY5" fmla="*/ 14178 h 942080"/>
              <a:gd name="connsiteX6" fmla="*/ 2541 w 1456273"/>
              <a:gd name="connsiteY6" fmla="*/ 1308 h 942080"/>
              <a:gd name="connsiteX7" fmla="*/ 2541 w 1456273"/>
              <a:gd name="connsiteY7" fmla="*/ 1308 h 942080"/>
              <a:gd name="connsiteX8" fmla="*/ 0 w 1456273"/>
              <a:gd name="connsiteY8" fmla="*/ 1113 h 942080"/>
              <a:gd name="connsiteX9" fmla="*/ 2541 w 1456273"/>
              <a:gd name="connsiteY9" fmla="*/ 1308 h 942080"/>
              <a:gd name="connsiteX0" fmla="*/ 2541 w 1456273"/>
              <a:gd name="connsiteY0" fmla="*/ 9525 h 950297"/>
              <a:gd name="connsiteX1" fmla="*/ 55703 w 1456273"/>
              <a:gd name="connsiteY1" fmla="*/ 23162 h 950297"/>
              <a:gd name="connsiteX2" fmla="*/ 567302 w 1456273"/>
              <a:gd name="connsiteY2" fmla="*/ 570792 h 950297"/>
              <a:gd name="connsiteX3" fmla="*/ 1456273 w 1456273"/>
              <a:gd name="connsiteY3" fmla="*/ 927378 h 950297"/>
              <a:gd name="connsiteX4" fmla="*/ 766193 w 1456273"/>
              <a:gd name="connsiteY4" fmla="*/ 485682 h 950297"/>
              <a:gd name="connsiteX5" fmla="*/ 170205 w 1456273"/>
              <a:gd name="connsiteY5" fmla="*/ 22395 h 950297"/>
              <a:gd name="connsiteX6" fmla="*/ 2541 w 1456273"/>
              <a:gd name="connsiteY6" fmla="*/ 9525 h 950297"/>
              <a:gd name="connsiteX7" fmla="*/ 160 w 1456273"/>
              <a:gd name="connsiteY7" fmla="*/ 0 h 950297"/>
              <a:gd name="connsiteX8" fmla="*/ 0 w 1456273"/>
              <a:gd name="connsiteY8" fmla="*/ 9330 h 950297"/>
              <a:gd name="connsiteX9" fmla="*/ 160 w 1456273"/>
              <a:gd name="connsiteY9" fmla="*/ 0 h 950297"/>
              <a:gd name="connsiteX0" fmla="*/ 0 w 1453732"/>
              <a:gd name="connsiteY0" fmla="*/ 1308 h 942080"/>
              <a:gd name="connsiteX1" fmla="*/ 53162 w 1453732"/>
              <a:gd name="connsiteY1" fmla="*/ 14945 h 942080"/>
              <a:gd name="connsiteX2" fmla="*/ 564761 w 1453732"/>
              <a:gd name="connsiteY2" fmla="*/ 562575 h 942080"/>
              <a:gd name="connsiteX3" fmla="*/ 1453732 w 1453732"/>
              <a:gd name="connsiteY3" fmla="*/ 919161 h 942080"/>
              <a:gd name="connsiteX4" fmla="*/ 763652 w 1453732"/>
              <a:gd name="connsiteY4" fmla="*/ 477465 h 942080"/>
              <a:gd name="connsiteX5" fmla="*/ 167664 w 1453732"/>
              <a:gd name="connsiteY5" fmla="*/ 14178 h 942080"/>
              <a:gd name="connsiteX6" fmla="*/ 0 w 1453732"/>
              <a:gd name="connsiteY6" fmla="*/ 1308 h 942080"/>
              <a:gd name="connsiteX0" fmla="*/ 0 w 1456113"/>
              <a:gd name="connsiteY0" fmla="*/ 21950 h 972247"/>
              <a:gd name="connsiteX1" fmla="*/ 55543 w 1456113"/>
              <a:gd name="connsiteY1" fmla="*/ 45112 h 972247"/>
              <a:gd name="connsiteX2" fmla="*/ 567142 w 1456113"/>
              <a:gd name="connsiteY2" fmla="*/ 592742 h 972247"/>
              <a:gd name="connsiteX3" fmla="*/ 1456113 w 1456113"/>
              <a:gd name="connsiteY3" fmla="*/ 949328 h 972247"/>
              <a:gd name="connsiteX4" fmla="*/ 766033 w 1456113"/>
              <a:gd name="connsiteY4" fmla="*/ 507632 h 972247"/>
              <a:gd name="connsiteX5" fmla="*/ 170045 w 1456113"/>
              <a:gd name="connsiteY5" fmla="*/ 44345 h 972247"/>
              <a:gd name="connsiteX6" fmla="*/ 0 w 1456113"/>
              <a:gd name="connsiteY6" fmla="*/ 21950 h 97224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6144"/>
              <a:gd name="connsiteX1" fmla="*/ 562380 w 1451351"/>
              <a:gd name="connsiteY1" fmla="*/ 577936 h 956144"/>
              <a:gd name="connsiteX2" fmla="*/ 1451351 w 1451351"/>
              <a:gd name="connsiteY2" fmla="*/ 934522 h 956144"/>
              <a:gd name="connsiteX3" fmla="*/ 761271 w 1451351"/>
              <a:gd name="connsiteY3" fmla="*/ 492826 h 956144"/>
              <a:gd name="connsiteX4" fmla="*/ 0 w 1451351"/>
              <a:gd name="connsiteY4" fmla="*/ 0 h 956144"/>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471 h 959879"/>
              <a:gd name="connsiteX1" fmla="*/ 690967 w 1579938"/>
              <a:gd name="connsiteY1" fmla="*/ 580788 h 959879"/>
              <a:gd name="connsiteX2" fmla="*/ 1579938 w 1579938"/>
              <a:gd name="connsiteY2" fmla="*/ 937374 h 959879"/>
              <a:gd name="connsiteX3" fmla="*/ 889858 w 1579938"/>
              <a:gd name="connsiteY3" fmla="*/ 495678 h 959879"/>
              <a:gd name="connsiteX4" fmla="*/ 0 w 1579938"/>
              <a:gd name="connsiteY4" fmla="*/ 471 h 959879"/>
              <a:gd name="connsiteX0" fmla="*/ 0 w 1579938"/>
              <a:gd name="connsiteY0" fmla="*/ 815 h 960223"/>
              <a:gd name="connsiteX1" fmla="*/ 690967 w 1579938"/>
              <a:gd name="connsiteY1" fmla="*/ 581132 h 960223"/>
              <a:gd name="connsiteX2" fmla="*/ 1579938 w 1579938"/>
              <a:gd name="connsiteY2" fmla="*/ 937718 h 960223"/>
              <a:gd name="connsiteX3" fmla="*/ 889858 w 1579938"/>
              <a:gd name="connsiteY3" fmla="*/ 496022 h 960223"/>
              <a:gd name="connsiteX4" fmla="*/ 0 w 1579938"/>
              <a:gd name="connsiteY4" fmla="*/ 815 h 96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938" h="960223">
                <a:moveTo>
                  <a:pt x="0" y="815"/>
                </a:moveTo>
                <a:cubicBezTo>
                  <a:pt x="373197" y="17248"/>
                  <a:pt x="513369" y="346400"/>
                  <a:pt x="690967" y="581132"/>
                </a:cubicBezTo>
                <a:cubicBezTo>
                  <a:pt x="868565" y="815864"/>
                  <a:pt x="1062635" y="1031647"/>
                  <a:pt x="1579938" y="937718"/>
                </a:cubicBezTo>
                <a:cubicBezTo>
                  <a:pt x="1346016" y="967160"/>
                  <a:pt x="1085166" y="731770"/>
                  <a:pt x="889858" y="496022"/>
                </a:cubicBezTo>
                <a:cubicBezTo>
                  <a:pt x="728929" y="301772"/>
                  <a:pt x="591100" y="-18266"/>
                  <a:pt x="0" y="815"/>
                </a:cubicBezTo>
                <a:close/>
              </a:path>
            </a:pathLst>
          </a:custGeom>
          <a:gradFill>
            <a:gsLst>
              <a:gs pos="0">
                <a:srgbClr val="4CA1A6"/>
              </a:gs>
              <a:gs pos="100000">
                <a:srgbClr val="2D5E77"/>
              </a:gs>
            </a:gsLst>
            <a:lin ang="54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22" name="Freeform: Shape 187">
            <a:extLst>
              <a:ext uri="{FF2B5EF4-FFF2-40B4-BE49-F238E27FC236}">
                <a16:creationId xmlns:a16="http://schemas.microsoft.com/office/drawing/2014/main" id="{787ADCA5-AA3B-537D-24DF-D390D7CA623E}"/>
              </a:ext>
            </a:extLst>
          </p:cNvPr>
          <p:cNvSpPr/>
          <p:nvPr/>
        </p:nvSpPr>
        <p:spPr>
          <a:xfrm>
            <a:off x="5775061" y="2599757"/>
            <a:ext cx="1643388" cy="741102"/>
          </a:xfrm>
          <a:custGeom>
            <a:avLst/>
            <a:gdLst>
              <a:gd name="connsiteX0" fmla="*/ 0 w 7512050"/>
              <a:gd name="connsiteY0" fmla="*/ 0 h 2470150"/>
              <a:gd name="connsiteX1" fmla="*/ 3810000 w 7512050"/>
              <a:gd name="connsiteY1" fmla="*/ 1155700 h 2470150"/>
              <a:gd name="connsiteX2" fmla="*/ 7512050 w 7512050"/>
              <a:gd name="connsiteY2" fmla="*/ 2470150 h 2470150"/>
              <a:gd name="connsiteX3" fmla="*/ 3282950 w 7512050"/>
              <a:gd name="connsiteY3" fmla="*/ 1581150 h 2470150"/>
              <a:gd name="connsiteX4" fmla="*/ 0 w 7512050"/>
              <a:gd name="connsiteY4" fmla="*/ 0 h 2470150"/>
              <a:gd name="connsiteX0" fmla="*/ 0 w 7512050"/>
              <a:gd name="connsiteY0" fmla="*/ 116186 h 2586336"/>
              <a:gd name="connsiteX1" fmla="*/ 3810000 w 7512050"/>
              <a:gd name="connsiteY1" fmla="*/ 1271886 h 2586336"/>
              <a:gd name="connsiteX2" fmla="*/ 7512050 w 7512050"/>
              <a:gd name="connsiteY2" fmla="*/ 2586336 h 2586336"/>
              <a:gd name="connsiteX3" fmla="*/ 3282950 w 7512050"/>
              <a:gd name="connsiteY3" fmla="*/ 1697336 h 2586336"/>
              <a:gd name="connsiteX4" fmla="*/ 0 w 7512050"/>
              <a:gd name="connsiteY4" fmla="*/ 116186 h 2586336"/>
              <a:gd name="connsiteX0" fmla="*/ 0 w 7512050"/>
              <a:gd name="connsiteY0" fmla="*/ 169524 h 2639674"/>
              <a:gd name="connsiteX1" fmla="*/ 3810000 w 7512050"/>
              <a:gd name="connsiteY1" fmla="*/ 1325224 h 2639674"/>
              <a:gd name="connsiteX2" fmla="*/ 7512050 w 7512050"/>
              <a:gd name="connsiteY2" fmla="*/ 2639674 h 2639674"/>
              <a:gd name="connsiteX3" fmla="*/ 3282950 w 7512050"/>
              <a:gd name="connsiteY3" fmla="*/ 1750674 h 2639674"/>
              <a:gd name="connsiteX4" fmla="*/ 0 w 7512050"/>
              <a:gd name="connsiteY4" fmla="*/ 169524 h 2639674"/>
              <a:gd name="connsiteX0" fmla="*/ 0 w 7512050"/>
              <a:gd name="connsiteY0" fmla="*/ 118213 h 2588363"/>
              <a:gd name="connsiteX1" fmla="*/ 3810000 w 7512050"/>
              <a:gd name="connsiteY1" fmla="*/ 1273913 h 2588363"/>
              <a:gd name="connsiteX2" fmla="*/ 7512050 w 7512050"/>
              <a:gd name="connsiteY2" fmla="*/ 2588363 h 2588363"/>
              <a:gd name="connsiteX3" fmla="*/ 3282950 w 7512050"/>
              <a:gd name="connsiteY3" fmla="*/ 1699363 h 2588363"/>
              <a:gd name="connsiteX4" fmla="*/ 0 w 7512050"/>
              <a:gd name="connsiteY4" fmla="*/ 118213 h 2588363"/>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94035 h 3013847"/>
              <a:gd name="connsiteX1" fmla="*/ 4048125 w 7512050"/>
              <a:gd name="connsiteY1" fmla="*/ 1502147 h 3013847"/>
              <a:gd name="connsiteX2" fmla="*/ 7512050 w 7512050"/>
              <a:gd name="connsiteY2" fmla="*/ 2564185 h 3013847"/>
              <a:gd name="connsiteX3" fmla="*/ 3282950 w 7512050"/>
              <a:gd name="connsiteY3" fmla="*/ 1675185 h 3013847"/>
              <a:gd name="connsiteX4" fmla="*/ 0 w 7512050"/>
              <a:gd name="connsiteY4" fmla="*/ 94035 h 3013847"/>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78290"/>
              <a:gd name="connsiteX1" fmla="*/ 4048125 w 7512050"/>
              <a:gd name="connsiteY1" fmla="*/ 1522053 h 3078290"/>
              <a:gd name="connsiteX2" fmla="*/ 7512050 w 7512050"/>
              <a:gd name="connsiteY2" fmla="*/ 2584091 h 3078290"/>
              <a:gd name="connsiteX3" fmla="*/ 3435350 w 7512050"/>
              <a:gd name="connsiteY3" fmla="*/ 1842728 h 3078290"/>
              <a:gd name="connsiteX4" fmla="*/ 0 w 7512050"/>
              <a:gd name="connsiteY4" fmla="*/ 113941 h 3078290"/>
              <a:gd name="connsiteX0" fmla="*/ 0 w 7512050"/>
              <a:gd name="connsiteY0" fmla="*/ 113941 h 2970118"/>
              <a:gd name="connsiteX1" fmla="*/ 4048125 w 7512050"/>
              <a:gd name="connsiteY1" fmla="*/ 1522053 h 2970118"/>
              <a:gd name="connsiteX2" fmla="*/ 7512050 w 7512050"/>
              <a:gd name="connsiteY2" fmla="*/ 2584091 h 2970118"/>
              <a:gd name="connsiteX3" fmla="*/ 3435350 w 7512050"/>
              <a:gd name="connsiteY3" fmla="*/ 1842728 h 2970118"/>
              <a:gd name="connsiteX4" fmla="*/ 0 w 7512050"/>
              <a:gd name="connsiteY4" fmla="*/ 113941 h 2970118"/>
              <a:gd name="connsiteX0" fmla="*/ 0 w 7512050"/>
              <a:gd name="connsiteY0" fmla="*/ 113941 h 3013225"/>
              <a:gd name="connsiteX1" fmla="*/ 4048125 w 7512050"/>
              <a:gd name="connsiteY1" fmla="*/ 1522053 h 3013225"/>
              <a:gd name="connsiteX2" fmla="*/ 7512050 w 7512050"/>
              <a:gd name="connsiteY2" fmla="*/ 2584091 h 3013225"/>
              <a:gd name="connsiteX3" fmla="*/ 3435350 w 7512050"/>
              <a:gd name="connsiteY3" fmla="*/ 1842728 h 3013225"/>
              <a:gd name="connsiteX4" fmla="*/ 0 w 7512050"/>
              <a:gd name="connsiteY4" fmla="*/ 113941 h 3013225"/>
              <a:gd name="connsiteX0" fmla="*/ 0 w 7521575"/>
              <a:gd name="connsiteY0" fmla="*/ 64940 h 2773371"/>
              <a:gd name="connsiteX1" fmla="*/ 4048125 w 7521575"/>
              <a:gd name="connsiteY1" fmla="*/ 1473052 h 2773371"/>
              <a:gd name="connsiteX2" fmla="*/ 7521575 w 7521575"/>
              <a:gd name="connsiteY2" fmla="*/ 2568428 h 2773371"/>
              <a:gd name="connsiteX3" fmla="*/ 3435350 w 7521575"/>
              <a:gd name="connsiteY3" fmla="*/ 1793727 h 2773371"/>
              <a:gd name="connsiteX4" fmla="*/ 0 w 7521575"/>
              <a:gd name="connsiteY4" fmla="*/ 64940 h 2773371"/>
              <a:gd name="connsiteX0" fmla="*/ 0 w 7521575"/>
              <a:gd name="connsiteY0" fmla="*/ 64940 h 2893503"/>
              <a:gd name="connsiteX1" fmla="*/ 4048125 w 7521575"/>
              <a:gd name="connsiteY1" fmla="*/ 1473052 h 2893503"/>
              <a:gd name="connsiteX2" fmla="*/ 7521575 w 7521575"/>
              <a:gd name="connsiteY2" fmla="*/ 2568428 h 2893503"/>
              <a:gd name="connsiteX3" fmla="*/ 3435350 w 7521575"/>
              <a:gd name="connsiteY3" fmla="*/ 1793727 h 2893503"/>
              <a:gd name="connsiteX4" fmla="*/ 0 w 7521575"/>
              <a:gd name="connsiteY4" fmla="*/ 64940 h 2893503"/>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58017"/>
              <a:gd name="connsiteX1" fmla="*/ 4048125 w 7521575"/>
              <a:gd name="connsiteY1" fmla="*/ 1516423 h 2958017"/>
              <a:gd name="connsiteX2" fmla="*/ 7521575 w 7521575"/>
              <a:gd name="connsiteY2" fmla="*/ 2611799 h 2958017"/>
              <a:gd name="connsiteX3" fmla="*/ 3435350 w 7521575"/>
              <a:gd name="connsiteY3" fmla="*/ 1837098 h 2958017"/>
              <a:gd name="connsiteX4" fmla="*/ 0 w 7521575"/>
              <a:gd name="connsiteY4" fmla="*/ 108311 h 2958017"/>
              <a:gd name="connsiteX0" fmla="*/ 0 w 7521575"/>
              <a:gd name="connsiteY0" fmla="*/ 108311 h 2981277"/>
              <a:gd name="connsiteX1" fmla="*/ 4048125 w 7521575"/>
              <a:gd name="connsiteY1" fmla="*/ 1516423 h 2981277"/>
              <a:gd name="connsiteX2" fmla="*/ 7521575 w 7521575"/>
              <a:gd name="connsiteY2" fmla="*/ 2611799 h 2981277"/>
              <a:gd name="connsiteX3" fmla="*/ 3435350 w 7521575"/>
              <a:gd name="connsiteY3" fmla="*/ 1837098 h 2981277"/>
              <a:gd name="connsiteX4" fmla="*/ 0 w 7521575"/>
              <a:gd name="connsiteY4" fmla="*/ 108311 h 2981277"/>
              <a:gd name="connsiteX0" fmla="*/ 0 w 7521575"/>
              <a:gd name="connsiteY0" fmla="*/ 109636 h 2982602"/>
              <a:gd name="connsiteX1" fmla="*/ 4048125 w 7521575"/>
              <a:gd name="connsiteY1" fmla="*/ 1517748 h 2982602"/>
              <a:gd name="connsiteX2" fmla="*/ 7521575 w 7521575"/>
              <a:gd name="connsiteY2" fmla="*/ 2613124 h 2982602"/>
              <a:gd name="connsiteX3" fmla="*/ 3435350 w 7521575"/>
              <a:gd name="connsiteY3" fmla="*/ 1838423 h 2982602"/>
              <a:gd name="connsiteX4" fmla="*/ 0 w 7521575"/>
              <a:gd name="connsiteY4" fmla="*/ 109636 h 2982602"/>
              <a:gd name="connsiteX0" fmla="*/ 0 w 7521575"/>
              <a:gd name="connsiteY0" fmla="*/ 109636 h 3002106"/>
              <a:gd name="connsiteX1" fmla="*/ 4048125 w 7521575"/>
              <a:gd name="connsiteY1" fmla="*/ 1517748 h 3002106"/>
              <a:gd name="connsiteX2" fmla="*/ 7521575 w 7521575"/>
              <a:gd name="connsiteY2" fmla="*/ 2613124 h 3002106"/>
              <a:gd name="connsiteX3" fmla="*/ 3435350 w 7521575"/>
              <a:gd name="connsiteY3" fmla="*/ 1838423 h 3002106"/>
              <a:gd name="connsiteX4" fmla="*/ 0 w 7521575"/>
              <a:gd name="connsiteY4" fmla="*/ 109636 h 3002106"/>
              <a:gd name="connsiteX0" fmla="*/ 0 w 7521575"/>
              <a:gd name="connsiteY0" fmla="*/ 109636 h 2984516"/>
              <a:gd name="connsiteX1" fmla="*/ 4048125 w 7521575"/>
              <a:gd name="connsiteY1" fmla="*/ 1517748 h 2984516"/>
              <a:gd name="connsiteX2" fmla="*/ 7521575 w 7521575"/>
              <a:gd name="connsiteY2" fmla="*/ 2613124 h 2984516"/>
              <a:gd name="connsiteX3" fmla="*/ 3392488 w 7521575"/>
              <a:gd name="connsiteY3" fmla="*/ 1776511 h 2984516"/>
              <a:gd name="connsiteX4" fmla="*/ 0 w 7521575"/>
              <a:gd name="connsiteY4" fmla="*/ 109636 h 2984516"/>
              <a:gd name="connsiteX0" fmla="*/ 0 w 7521575"/>
              <a:gd name="connsiteY0" fmla="*/ 109636 h 3000455"/>
              <a:gd name="connsiteX1" fmla="*/ 4048125 w 7521575"/>
              <a:gd name="connsiteY1" fmla="*/ 1517748 h 3000455"/>
              <a:gd name="connsiteX2" fmla="*/ 7521575 w 7521575"/>
              <a:gd name="connsiteY2" fmla="*/ 2613124 h 3000455"/>
              <a:gd name="connsiteX3" fmla="*/ 3392488 w 7521575"/>
              <a:gd name="connsiteY3" fmla="*/ 1776511 h 3000455"/>
              <a:gd name="connsiteX4" fmla="*/ 0 w 7521575"/>
              <a:gd name="connsiteY4" fmla="*/ 109636 h 3000455"/>
              <a:gd name="connsiteX0" fmla="*/ 0 w 7124700"/>
              <a:gd name="connsiteY0" fmla="*/ 66189 h 2983310"/>
              <a:gd name="connsiteX1" fmla="*/ 4048125 w 7124700"/>
              <a:gd name="connsiteY1" fmla="*/ 1474301 h 2983310"/>
              <a:gd name="connsiteX2" fmla="*/ 7124700 w 7124700"/>
              <a:gd name="connsiteY2" fmla="*/ 2766527 h 2983310"/>
              <a:gd name="connsiteX3" fmla="*/ 3392488 w 7124700"/>
              <a:gd name="connsiteY3" fmla="*/ 1733064 h 2983310"/>
              <a:gd name="connsiteX4" fmla="*/ 0 w 7124700"/>
              <a:gd name="connsiteY4" fmla="*/ 66189 h 2983310"/>
              <a:gd name="connsiteX0" fmla="*/ 0 w 7124700"/>
              <a:gd name="connsiteY0" fmla="*/ 104030 h 3029010"/>
              <a:gd name="connsiteX1" fmla="*/ 4048125 w 7124700"/>
              <a:gd name="connsiteY1" fmla="*/ 1512142 h 3029010"/>
              <a:gd name="connsiteX2" fmla="*/ 7124700 w 7124700"/>
              <a:gd name="connsiteY2" fmla="*/ 2804368 h 3029010"/>
              <a:gd name="connsiteX3" fmla="*/ 3392488 w 7124700"/>
              <a:gd name="connsiteY3" fmla="*/ 1770905 h 3029010"/>
              <a:gd name="connsiteX4" fmla="*/ 0 w 7124700"/>
              <a:gd name="connsiteY4" fmla="*/ 104030 h 3029010"/>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2915544"/>
              <a:gd name="connsiteX1" fmla="*/ 4048125 w 7124700"/>
              <a:gd name="connsiteY1" fmla="*/ 1512142 h 2915544"/>
              <a:gd name="connsiteX2" fmla="*/ 7124700 w 7124700"/>
              <a:gd name="connsiteY2" fmla="*/ 2804368 h 2915544"/>
              <a:gd name="connsiteX3" fmla="*/ 3392488 w 7124700"/>
              <a:gd name="connsiteY3" fmla="*/ 1770905 h 2915544"/>
              <a:gd name="connsiteX4" fmla="*/ 0 w 7124700"/>
              <a:gd name="connsiteY4" fmla="*/ 104030 h 2915544"/>
              <a:gd name="connsiteX0" fmla="*/ 0 w 7124700"/>
              <a:gd name="connsiteY0" fmla="*/ 101399 h 2912913"/>
              <a:gd name="connsiteX1" fmla="*/ 4048125 w 7124700"/>
              <a:gd name="connsiteY1" fmla="*/ 1509511 h 2912913"/>
              <a:gd name="connsiteX2" fmla="*/ 7124700 w 7124700"/>
              <a:gd name="connsiteY2" fmla="*/ 2801737 h 2912913"/>
              <a:gd name="connsiteX3" fmla="*/ 3392488 w 7124700"/>
              <a:gd name="connsiteY3" fmla="*/ 1768274 h 2912913"/>
              <a:gd name="connsiteX4" fmla="*/ 0 w 7124700"/>
              <a:gd name="connsiteY4" fmla="*/ 101399 h 2912913"/>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4457 h 2885971"/>
              <a:gd name="connsiteX1" fmla="*/ 4048125 w 7124700"/>
              <a:gd name="connsiteY1" fmla="*/ 1482569 h 2885971"/>
              <a:gd name="connsiteX2" fmla="*/ 7124700 w 7124700"/>
              <a:gd name="connsiteY2" fmla="*/ 2774795 h 2885971"/>
              <a:gd name="connsiteX3" fmla="*/ 3392488 w 7124700"/>
              <a:gd name="connsiteY3" fmla="*/ 1741332 h 2885971"/>
              <a:gd name="connsiteX4" fmla="*/ 0 w 7124700"/>
              <a:gd name="connsiteY4" fmla="*/ 74457 h 2885971"/>
              <a:gd name="connsiteX0" fmla="*/ 0 w 7124700"/>
              <a:gd name="connsiteY0" fmla="*/ 74457 h 2881469"/>
              <a:gd name="connsiteX1" fmla="*/ 4048125 w 7124700"/>
              <a:gd name="connsiteY1" fmla="*/ 1482569 h 2881469"/>
              <a:gd name="connsiteX2" fmla="*/ 7124700 w 7124700"/>
              <a:gd name="connsiteY2" fmla="*/ 2774795 h 2881469"/>
              <a:gd name="connsiteX3" fmla="*/ 3392488 w 7124700"/>
              <a:gd name="connsiteY3" fmla="*/ 1741332 h 2881469"/>
              <a:gd name="connsiteX4" fmla="*/ 0 w 7124700"/>
              <a:gd name="connsiteY4" fmla="*/ 74457 h 2881469"/>
              <a:gd name="connsiteX0" fmla="*/ 0 w 7124700"/>
              <a:gd name="connsiteY0" fmla="*/ 108576 h 2915588"/>
              <a:gd name="connsiteX1" fmla="*/ 4048125 w 7124700"/>
              <a:gd name="connsiteY1" fmla="*/ 1516688 h 2915588"/>
              <a:gd name="connsiteX2" fmla="*/ 7124700 w 7124700"/>
              <a:gd name="connsiteY2" fmla="*/ 2808914 h 2915588"/>
              <a:gd name="connsiteX3" fmla="*/ 3392488 w 7124700"/>
              <a:gd name="connsiteY3" fmla="*/ 1775451 h 2915588"/>
              <a:gd name="connsiteX4" fmla="*/ 0 w 7124700"/>
              <a:gd name="connsiteY4" fmla="*/ 108576 h 2915588"/>
              <a:gd name="connsiteX0" fmla="*/ 0 w 7124700"/>
              <a:gd name="connsiteY0" fmla="*/ 108977 h 2915989"/>
              <a:gd name="connsiteX1" fmla="*/ 4048125 w 7124700"/>
              <a:gd name="connsiteY1" fmla="*/ 1517089 h 2915989"/>
              <a:gd name="connsiteX2" fmla="*/ 7124700 w 7124700"/>
              <a:gd name="connsiteY2" fmla="*/ 2809315 h 2915989"/>
              <a:gd name="connsiteX3" fmla="*/ 3392488 w 7124700"/>
              <a:gd name="connsiteY3" fmla="*/ 1775852 h 2915989"/>
              <a:gd name="connsiteX4" fmla="*/ 0 w 7124700"/>
              <a:gd name="connsiteY4" fmla="*/ 108977 h 2915989"/>
              <a:gd name="connsiteX0" fmla="*/ 0 w 7124700"/>
              <a:gd name="connsiteY0" fmla="*/ 107676 h 2914688"/>
              <a:gd name="connsiteX1" fmla="*/ 4048125 w 7124700"/>
              <a:gd name="connsiteY1" fmla="*/ 1515788 h 2914688"/>
              <a:gd name="connsiteX2" fmla="*/ 7124700 w 7124700"/>
              <a:gd name="connsiteY2" fmla="*/ 2808014 h 2914688"/>
              <a:gd name="connsiteX3" fmla="*/ 3392488 w 7124700"/>
              <a:gd name="connsiteY3" fmla="*/ 1774551 h 2914688"/>
              <a:gd name="connsiteX4" fmla="*/ 0 w 7124700"/>
              <a:gd name="connsiteY4" fmla="*/ 107676 h 2914688"/>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99560 h 2908040"/>
              <a:gd name="connsiteX1" fmla="*/ 4048125 w 7124700"/>
              <a:gd name="connsiteY1" fmla="*/ 1507672 h 2908040"/>
              <a:gd name="connsiteX2" fmla="*/ 7124700 w 7124700"/>
              <a:gd name="connsiteY2" fmla="*/ 2799898 h 2908040"/>
              <a:gd name="connsiteX3" fmla="*/ 3392488 w 7124700"/>
              <a:gd name="connsiteY3" fmla="*/ 1766435 h 2908040"/>
              <a:gd name="connsiteX4" fmla="*/ 0 w 7124700"/>
              <a:gd name="connsiteY4" fmla="*/ 99560 h 2908040"/>
              <a:gd name="connsiteX0" fmla="*/ 0 w 7124700"/>
              <a:gd name="connsiteY0" fmla="*/ 99560 h 2903755"/>
              <a:gd name="connsiteX1" fmla="*/ 4048125 w 7124700"/>
              <a:gd name="connsiteY1" fmla="*/ 1507672 h 2903755"/>
              <a:gd name="connsiteX2" fmla="*/ 7124700 w 7124700"/>
              <a:gd name="connsiteY2" fmla="*/ 2799898 h 2903755"/>
              <a:gd name="connsiteX3" fmla="*/ 3392488 w 7124700"/>
              <a:gd name="connsiteY3" fmla="*/ 1766435 h 2903755"/>
              <a:gd name="connsiteX4" fmla="*/ 0 w 7124700"/>
              <a:gd name="connsiteY4" fmla="*/ 99560 h 2903755"/>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13734"/>
              <a:gd name="connsiteX1" fmla="*/ 4048125 w 7124700"/>
              <a:gd name="connsiteY1" fmla="*/ 1507672 h 2913734"/>
              <a:gd name="connsiteX2" fmla="*/ 7124700 w 7124700"/>
              <a:gd name="connsiteY2" fmla="*/ 2799898 h 2913734"/>
              <a:gd name="connsiteX3" fmla="*/ 3392488 w 7124700"/>
              <a:gd name="connsiteY3" fmla="*/ 1766435 h 2913734"/>
              <a:gd name="connsiteX4" fmla="*/ 0 w 7124700"/>
              <a:gd name="connsiteY4" fmla="*/ 99560 h 2913734"/>
              <a:gd name="connsiteX0" fmla="*/ 0 w 7124700"/>
              <a:gd name="connsiteY0" fmla="*/ 99560 h 2899912"/>
              <a:gd name="connsiteX1" fmla="*/ 4048125 w 7124700"/>
              <a:gd name="connsiteY1" fmla="*/ 1507672 h 2899912"/>
              <a:gd name="connsiteX2" fmla="*/ 7124700 w 7124700"/>
              <a:gd name="connsiteY2" fmla="*/ 2799898 h 2899912"/>
              <a:gd name="connsiteX3" fmla="*/ 3392488 w 7124700"/>
              <a:gd name="connsiteY3" fmla="*/ 1766435 h 2899912"/>
              <a:gd name="connsiteX4" fmla="*/ 0 w 7124700"/>
              <a:gd name="connsiteY4" fmla="*/ 99560 h 2899912"/>
              <a:gd name="connsiteX0" fmla="*/ 0 w 7124700"/>
              <a:gd name="connsiteY0" fmla="*/ 98606 h 2898958"/>
              <a:gd name="connsiteX1" fmla="*/ 4048125 w 7124700"/>
              <a:gd name="connsiteY1" fmla="*/ 1506718 h 2898958"/>
              <a:gd name="connsiteX2" fmla="*/ 7124700 w 7124700"/>
              <a:gd name="connsiteY2" fmla="*/ 2798944 h 2898958"/>
              <a:gd name="connsiteX3" fmla="*/ 3392488 w 7124700"/>
              <a:gd name="connsiteY3" fmla="*/ 1765481 h 2898958"/>
              <a:gd name="connsiteX4" fmla="*/ 0 w 7124700"/>
              <a:gd name="connsiteY4" fmla="*/ 98606 h 2898958"/>
              <a:gd name="connsiteX0" fmla="*/ 0 w 7124700"/>
              <a:gd name="connsiteY0" fmla="*/ 100369 h 2900721"/>
              <a:gd name="connsiteX1" fmla="*/ 4048125 w 7124700"/>
              <a:gd name="connsiteY1" fmla="*/ 1508481 h 2900721"/>
              <a:gd name="connsiteX2" fmla="*/ 7124700 w 7124700"/>
              <a:gd name="connsiteY2" fmla="*/ 2800707 h 2900721"/>
              <a:gd name="connsiteX3" fmla="*/ 3392488 w 7124700"/>
              <a:gd name="connsiteY3" fmla="*/ 1767244 h 2900721"/>
              <a:gd name="connsiteX4" fmla="*/ 0 w 7124700"/>
              <a:gd name="connsiteY4" fmla="*/ 100369 h 2900721"/>
              <a:gd name="connsiteX0" fmla="*/ 0 w 7124700"/>
              <a:gd name="connsiteY0" fmla="*/ 100369 h 2909132"/>
              <a:gd name="connsiteX1" fmla="*/ 4048125 w 7124700"/>
              <a:gd name="connsiteY1" fmla="*/ 1508481 h 2909132"/>
              <a:gd name="connsiteX2" fmla="*/ 7124700 w 7124700"/>
              <a:gd name="connsiteY2" fmla="*/ 2800707 h 2909132"/>
              <a:gd name="connsiteX3" fmla="*/ 3392488 w 7124700"/>
              <a:gd name="connsiteY3" fmla="*/ 1767244 h 2909132"/>
              <a:gd name="connsiteX4" fmla="*/ 0 w 7124700"/>
              <a:gd name="connsiteY4" fmla="*/ 100369 h 2909132"/>
              <a:gd name="connsiteX0" fmla="*/ 0 w 7124700"/>
              <a:gd name="connsiteY0" fmla="*/ 100369 h 2935745"/>
              <a:gd name="connsiteX1" fmla="*/ 4048125 w 7124700"/>
              <a:gd name="connsiteY1" fmla="*/ 1508481 h 2935745"/>
              <a:gd name="connsiteX2" fmla="*/ 7124700 w 7124700"/>
              <a:gd name="connsiteY2" fmla="*/ 2800707 h 2935745"/>
              <a:gd name="connsiteX3" fmla="*/ 3392488 w 7124700"/>
              <a:gd name="connsiteY3" fmla="*/ 1767244 h 2935745"/>
              <a:gd name="connsiteX4" fmla="*/ 0 w 7124700"/>
              <a:gd name="connsiteY4" fmla="*/ 100369 h 2935745"/>
              <a:gd name="connsiteX0" fmla="*/ 0 w 7124700"/>
              <a:gd name="connsiteY0" fmla="*/ 100369 h 2921933"/>
              <a:gd name="connsiteX1" fmla="*/ 4048125 w 7124700"/>
              <a:gd name="connsiteY1" fmla="*/ 1508481 h 2921933"/>
              <a:gd name="connsiteX2" fmla="*/ 7124700 w 7124700"/>
              <a:gd name="connsiteY2" fmla="*/ 2800707 h 2921933"/>
              <a:gd name="connsiteX3" fmla="*/ 3313357 w 7124700"/>
              <a:gd name="connsiteY3" fmla="*/ 1658841 h 2921933"/>
              <a:gd name="connsiteX4" fmla="*/ 0 w 7124700"/>
              <a:gd name="connsiteY4" fmla="*/ 100369 h 2921933"/>
              <a:gd name="connsiteX0" fmla="*/ 0 w 7124700"/>
              <a:gd name="connsiteY0" fmla="*/ 100369 h 2934367"/>
              <a:gd name="connsiteX1" fmla="*/ 4048125 w 7124700"/>
              <a:gd name="connsiteY1" fmla="*/ 1508481 h 2934367"/>
              <a:gd name="connsiteX2" fmla="*/ 7124700 w 7124700"/>
              <a:gd name="connsiteY2" fmla="*/ 2800707 h 2934367"/>
              <a:gd name="connsiteX3" fmla="*/ 3313357 w 7124700"/>
              <a:gd name="connsiteY3" fmla="*/ 1658841 h 2934367"/>
              <a:gd name="connsiteX4" fmla="*/ 0 w 7124700"/>
              <a:gd name="connsiteY4" fmla="*/ 100369 h 2934367"/>
              <a:gd name="connsiteX0" fmla="*/ 0 w 7124700"/>
              <a:gd name="connsiteY0" fmla="*/ 100369 h 2926889"/>
              <a:gd name="connsiteX1" fmla="*/ 4048125 w 7124700"/>
              <a:gd name="connsiteY1" fmla="*/ 1508481 h 2926889"/>
              <a:gd name="connsiteX2" fmla="*/ 7124700 w 7124700"/>
              <a:gd name="connsiteY2" fmla="*/ 2800707 h 2926889"/>
              <a:gd name="connsiteX3" fmla="*/ 3265880 w 7124700"/>
              <a:gd name="connsiteY3" fmla="*/ 1601025 h 2926889"/>
              <a:gd name="connsiteX4" fmla="*/ 0 w 7124700"/>
              <a:gd name="connsiteY4" fmla="*/ 100369 h 2926889"/>
              <a:gd name="connsiteX0" fmla="*/ 0 w 7124700"/>
              <a:gd name="connsiteY0" fmla="*/ 100369 h 2936340"/>
              <a:gd name="connsiteX1" fmla="*/ 4048125 w 7124700"/>
              <a:gd name="connsiteY1" fmla="*/ 1508481 h 2936340"/>
              <a:gd name="connsiteX2" fmla="*/ 7124700 w 7124700"/>
              <a:gd name="connsiteY2" fmla="*/ 2800707 h 2936340"/>
              <a:gd name="connsiteX3" fmla="*/ 3265880 w 7124700"/>
              <a:gd name="connsiteY3" fmla="*/ 1601025 h 2936340"/>
              <a:gd name="connsiteX4" fmla="*/ 0 w 7124700"/>
              <a:gd name="connsiteY4" fmla="*/ 100369 h 2936340"/>
              <a:gd name="connsiteX0" fmla="*/ 0 w 7124700"/>
              <a:gd name="connsiteY0" fmla="*/ 110612 h 2946583"/>
              <a:gd name="connsiteX1" fmla="*/ 3937344 w 7124700"/>
              <a:gd name="connsiteY1" fmla="*/ 1410318 h 2946583"/>
              <a:gd name="connsiteX2" fmla="*/ 7124700 w 7124700"/>
              <a:gd name="connsiteY2" fmla="*/ 2810950 h 2946583"/>
              <a:gd name="connsiteX3" fmla="*/ 3265880 w 7124700"/>
              <a:gd name="connsiteY3" fmla="*/ 1611268 h 2946583"/>
              <a:gd name="connsiteX4" fmla="*/ 0 w 7124700"/>
              <a:gd name="connsiteY4" fmla="*/ 110612 h 2946583"/>
              <a:gd name="connsiteX0" fmla="*/ 0 w 7124700"/>
              <a:gd name="connsiteY0" fmla="*/ 106606 h 2942577"/>
              <a:gd name="connsiteX1" fmla="*/ 3937344 w 7124700"/>
              <a:gd name="connsiteY1" fmla="*/ 1406312 h 2942577"/>
              <a:gd name="connsiteX2" fmla="*/ 7124700 w 7124700"/>
              <a:gd name="connsiteY2" fmla="*/ 2806944 h 2942577"/>
              <a:gd name="connsiteX3" fmla="*/ 3265880 w 7124700"/>
              <a:gd name="connsiteY3" fmla="*/ 1607262 h 2942577"/>
              <a:gd name="connsiteX4" fmla="*/ 0 w 7124700"/>
              <a:gd name="connsiteY4" fmla="*/ 106606 h 2942577"/>
              <a:gd name="connsiteX0" fmla="*/ 0 w 7124700"/>
              <a:gd name="connsiteY0" fmla="*/ 105960 h 2941931"/>
              <a:gd name="connsiteX1" fmla="*/ 3937344 w 7124700"/>
              <a:gd name="connsiteY1" fmla="*/ 1405666 h 2941931"/>
              <a:gd name="connsiteX2" fmla="*/ 7124700 w 7124700"/>
              <a:gd name="connsiteY2" fmla="*/ 2806298 h 2941931"/>
              <a:gd name="connsiteX3" fmla="*/ 3265880 w 7124700"/>
              <a:gd name="connsiteY3" fmla="*/ 1606616 h 2941931"/>
              <a:gd name="connsiteX4" fmla="*/ 0 w 7124700"/>
              <a:gd name="connsiteY4" fmla="*/ 105960 h 2941931"/>
              <a:gd name="connsiteX0" fmla="*/ 0 w 7124700"/>
              <a:gd name="connsiteY0" fmla="*/ 105960 h 2948499"/>
              <a:gd name="connsiteX1" fmla="*/ 3937344 w 7124700"/>
              <a:gd name="connsiteY1" fmla="*/ 1405666 h 2948499"/>
              <a:gd name="connsiteX2" fmla="*/ 7124700 w 7124700"/>
              <a:gd name="connsiteY2" fmla="*/ 2806298 h 2948499"/>
              <a:gd name="connsiteX3" fmla="*/ 3265880 w 7124700"/>
              <a:gd name="connsiteY3" fmla="*/ 1606616 h 2948499"/>
              <a:gd name="connsiteX4" fmla="*/ 0 w 7124700"/>
              <a:gd name="connsiteY4" fmla="*/ 105960 h 2948499"/>
              <a:gd name="connsiteX0" fmla="*/ 0 w 7124700"/>
              <a:gd name="connsiteY0" fmla="*/ 105960 h 2933452"/>
              <a:gd name="connsiteX1" fmla="*/ 3937344 w 7124700"/>
              <a:gd name="connsiteY1" fmla="*/ 1405666 h 2933452"/>
              <a:gd name="connsiteX2" fmla="*/ 7124700 w 7124700"/>
              <a:gd name="connsiteY2" fmla="*/ 2806298 h 2933452"/>
              <a:gd name="connsiteX3" fmla="*/ 3265880 w 7124700"/>
              <a:gd name="connsiteY3" fmla="*/ 1606616 h 2933452"/>
              <a:gd name="connsiteX4" fmla="*/ 0 w 7124700"/>
              <a:gd name="connsiteY4" fmla="*/ 105960 h 2933452"/>
              <a:gd name="connsiteX0" fmla="*/ 0 w 7124700"/>
              <a:gd name="connsiteY0" fmla="*/ 105960 h 2934396"/>
              <a:gd name="connsiteX1" fmla="*/ 3937344 w 7124700"/>
              <a:gd name="connsiteY1" fmla="*/ 1405666 h 2934396"/>
              <a:gd name="connsiteX2" fmla="*/ 7124700 w 7124700"/>
              <a:gd name="connsiteY2" fmla="*/ 2806298 h 2934396"/>
              <a:gd name="connsiteX3" fmla="*/ 3265880 w 7124700"/>
              <a:gd name="connsiteY3" fmla="*/ 1606616 h 2934396"/>
              <a:gd name="connsiteX4" fmla="*/ 0 w 7124700"/>
              <a:gd name="connsiteY4" fmla="*/ 105960 h 293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700" h="2934396">
                <a:moveTo>
                  <a:pt x="0" y="105960"/>
                </a:moveTo>
                <a:cubicBezTo>
                  <a:pt x="2122488" y="-272394"/>
                  <a:pt x="3206564" y="409480"/>
                  <a:pt x="3937344" y="1405666"/>
                </a:cubicBezTo>
                <a:cubicBezTo>
                  <a:pt x="4668124" y="2401852"/>
                  <a:pt x="6035145" y="2993623"/>
                  <a:pt x="7124700" y="2806298"/>
                </a:cubicBezTo>
                <a:cubicBezTo>
                  <a:pt x="6034551" y="3161173"/>
                  <a:pt x="4074971" y="2784217"/>
                  <a:pt x="3265880" y="1606616"/>
                </a:cubicBezTo>
                <a:cubicBezTo>
                  <a:pt x="2712042" y="800526"/>
                  <a:pt x="1726142" y="-103590"/>
                  <a:pt x="0" y="105960"/>
                </a:cubicBezTo>
                <a:close/>
              </a:path>
            </a:pathLst>
          </a:custGeom>
          <a:gradFill>
            <a:gsLst>
              <a:gs pos="0">
                <a:srgbClr val="4CA1A6">
                  <a:lumMod val="75000"/>
                </a:srgbClr>
              </a:gs>
              <a:gs pos="100000">
                <a:srgbClr val="4CA1A6"/>
              </a:gs>
            </a:gsLst>
            <a:lin ang="162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323" name="Freeform: Shape 188">
            <a:extLst>
              <a:ext uri="{FF2B5EF4-FFF2-40B4-BE49-F238E27FC236}">
                <a16:creationId xmlns:a16="http://schemas.microsoft.com/office/drawing/2014/main" id="{C17F386C-2867-C9D4-6B09-1757257DA3C0}"/>
              </a:ext>
            </a:extLst>
          </p:cNvPr>
          <p:cNvSpPr/>
          <p:nvPr/>
        </p:nvSpPr>
        <p:spPr>
          <a:xfrm>
            <a:off x="8009495" y="2599757"/>
            <a:ext cx="914812" cy="463044"/>
          </a:xfrm>
          <a:custGeom>
            <a:avLst/>
            <a:gdLst>
              <a:gd name="connsiteX0" fmla="*/ 0 w 7512050"/>
              <a:gd name="connsiteY0" fmla="*/ 0 h 2470150"/>
              <a:gd name="connsiteX1" fmla="*/ 3810000 w 7512050"/>
              <a:gd name="connsiteY1" fmla="*/ 1155700 h 2470150"/>
              <a:gd name="connsiteX2" fmla="*/ 7512050 w 7512050"/>
              <a:gd name="connsiteY2" fmla="*/ 2470150 h 2470150"/>
              <a:gd name="connsiteX3" fmla="*/ 3282950 w 7512050"/>
              <a:gd name="connsiteY3" fmla="*/ 1581150 h 2470150"/>
              <a:gd name="connsiteX4" fmla="*/ 0 w 7512050"/>
              <a:gd name="connsiteY4" fmla="*/ 0 h 2470150"/>
              <a:gd name="connsiteX0" fmla="*/ 0 w 7512050"/>
              <a:gd name="connsiteY0" fmla="*/ 116186 h 2586336"/>
              <a:gd name="connsiteX1" fmla="*/ 3810000 w 7512050"/>
              <a:gd name="connsiteY1" fmla="*/ 1271886 h 2586336"/>
              <a:gd name="connsiteX2" fmla="*/ 7512050 w 7512050"/>
              <a:gd name="connsiteY2" fmla="*/ 2586336 h 2586336"/>
              <a:gd name="connsiteX3" fmla="*/ 3282950 w 7512050"/>
              <a:gd name="connsiteY3" fmla="*/ 1697336 h 2586336"/>
              <a:gd name="connsiteX4" fmla="*/ 0 w 7512050"/>
              <a:gd name="connsiteY4" fmla="*/ 116186 h 2586336"/>
              <a:gd name="connsiteX0" fmla="*/ 0 w 7512050"/>
              <a:gd name="connsiteY0" fmla="*/ 169524 h 2639674"/>
              <a:gd name="connsiteX1" fmla="*/ 3810000 w 7512050"/>
              <a:gd name="connsiteY1" fmla="*/ 1325224 h 2639674"/>
              <a:gd name="connsiteX2" fmla="*/ 7512050 w 7512050"/>
              <a:gd name="connsiteY2" fmla="*/ 2639674 h 2639674"/>
              <a:gd name="connsiteX3" fmla="*/ 3282950 w 7512050"/>
              <a:gd name="connsiteY3" fmla="*/ 1750674 h 2639674"/>
              <a:gd name="connsiteX4" fmla="*/ 0 w 7512050"/>
              <a:gd name="connsiteY4" fmla="*/ 169524 h 2639674"/>
              <a:gd name="connsiteX0" fmla="*/ 0 w 7512050"/>
              <a:gd name="connsiteY0" fmla="*/ 118213 h 2588363"/>
              <a:gd name="connsiteX1" fmla="*/ 3810000 w 7512050"/>
              <a:gd name="connsiteY1" fmla="*/ 1273913 h 2588363"/>
              <a:gd name="connsiteX2" fmla="*/ 7512050 w 7512050"/>
              <a:gd name="connsiteY2" fmla="*/ 2588363 h 2588363"/>
              <a:gd name="connsiteX3" fmla="*/ 3282950 w 7512050"/>
              <a:gd name="connsiteY3" fmla="*/ 1699363 h 2588363"/>
              <a:gd name="connsiteX4" fmla="*/ 0 w 7512050"/>
              <a:gd name="connsiteY4" fmla="*/ 118213 h 2588363"/>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94035 h 3013847"/>
              <a:gd name="connsiteX1" fmla="*/ 4048125 w 7512050"/>
              <a:gd name="connsiteY1" fmla="*/ 1502147 h 3013847"/>
              <a:gd name="connsiteX2" fmla="*/ 7512050 w 7512050"/>
              <a:gd name="connsiteY2" fmla="*/ 2564185 h 3013847"/>
              <a:gd name="connsiteX3" fmla="*/ 3282950 w 7512050"/>
              <a:gd name="connsiteY3" fmla="*/ 1675185 h 3013847"/>
              <a:gd name="connsiteX4" fmla="*/ 0 w 7512050"/>
              <a:gd name="connsiteY4" fmla="*/ 94035 h 3013847"/>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78290"/>
              <a:gd name="connsiteX1" fmla="*/ 4048125 w 7512050"/>
              <a:gd name="connsiteY1" fmla="*/ 1522053 h 3078290"/>
              <a:gd name="connsiteX2" fmla="*/ 7512050 w 7512050"/>
              <a:gd name="connsiteY2" fmla="*/ 2584091 h 3078290"/>
              <a:gd name="connsiteX3" fmla="*/ 3435350 w 7512050"/>
              <a:gd name="connsiteY3" fmla="*/ 1842728 h 3078290"/>
              <a:gd name="connsiteX4" fmla="*/ 0 w 7512050"/>
              <a:gd name="connsiteY4" fmla="*/ 113941 h 3078290"/>
              <a:gd name="connsiteX0" fmla="*/ 0 w 7512050"/>
              <a:gd name="connsiteY0" fmla="*/ 113941 h 2970118"/>
              <a:gd name="connsiteX1" fmla="*/ 4048125 w 7512050"/>
              <a:gd name="connsiteY1" fmla="*/ 1522053 h 2970118"/>
              <a:gd name="connsiteX2" fmla="*/ 7512050 w 7512050"/>
              <a:gd name="connsiteY2" fmla="*/ 2584091 h 2970118"/>
              <a:gd name="connsiteX3" fmla="*/ 3435350 w 7512050"/>
              <a:gd name="connsiteY3" fmla="*/ 1842728 h 2970118"/>
              <a:gd name="connsiteX4" fmla="*/ 0 w 7512050"/>
              <a:gd name="connsiteY4" fmla="*/ 113941 h 2970118"/>
              <a:gd name="connsiteX0" fmla="*/ 0 w 7512050"/>
              <a:gd name="connsiteY0" fmla="*/ 113941 h 3013225"/>
              <a:gd name="connsiteX1" fmla="*/ 4048125 w 7512050"/>
              <a:gd name="connsiteY1" fmla="*/ 1522053 h 3013225"/>
              <a:gd name="connsiteX2" fmla="*/ 7512050 w 7512050"/>
              <a:gd name="connsiteY2" fmla="*/ 2584091 h 3013225"/>
              <a:gd name="connsiteX3" fmla="*/ 3435350 w 7512050"/>
              <a:gd name="connsiteY3" fmla="*/ 1842728 h 3013225"/>
              <a:gd name="connsiteX4" fmla="*/ 0 w 7512050"/>
              <a:gd name="connsiteY4" fmla="*/ 113941 h 3013225"/>
              <a:gd name="connsiteX0" fmla="*/ 0 w 7521575"/>
              <a:gd name="connsiteY0" fmla="*/ 64940 h 2773371"/>
              <a:gd name="connsiteX1" fmla="*/ 4048125 w 7521575"/>
              <a:gd name="connsiteY1" fmla="*/ 1473052 h 2773371"/>
              <a:gd name="connsiteX2" fmla="*/ 7521575 w 7521575"/>
              <a:gd name="connsiteY2" fmla="*/ 2568428 h 2773371"/>
              <a:gd name="connsiteX3" fmla="*/ 3435350 w 7521575"/>
              <a:gd name="connsiteY3" fmla="*/ 1793727 h 2773371"/>
              <a:gd name="connsiteX4" fmla="*/ 0 w 7521575"/>
              <a:gd name="connsiteY4" fmla="*/ 64940 h 2773371"/>
              <a:gd name="connsiteX0" fmla="*/ 0 w 7521575"/>
              <a:gd name="connsiteY0" fmla="*/ 64940 h 2893503"/>
              <a:gd name="connsiteX1" fmla="*/ 4048125 w 7521575"/>
              <a:gd name="connsiteY1" fmla="*/ 1473052 h 2893503"/>
              <a:gd name="connsiteX2" fmla="*/ 7521575 w 7521575"/>
              <a:gd name="connsiteY2" fmla="*/ 2568428 h 2893503"/>
              <a:gd name="connsiteX3" fmla="*/ 3435350 w 7521575"/>
              <a:gd name="connsiteY3" fmla="*/ 1793727 h 2893503"/>
              <a:gd name="connsiteX4" fmla="*/ 0 w 7521575"/>
              <a:gd name="connsiteY4" fmla="*/ 64940 h 2893503"/>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58017"/>
              <a:gd name="connsiteX1" fmla="*/ 4048125 w 7521575"/>
              <a:gd name="connsiteY1" fmla="*/ 1516423 h 2958017"/>
              <a:gd name="connsiteX2" fmla="*/ 7521575 w 7521575"/>
              <a:gd name="connsiteY2" fmla="*/ 2611799 h 2958017"/>
              <a:gd name="connsiteX3" fmla="*/ 3435350 w 7521575"/>
              <a:gd name="connsiteY3" fmla="*/ 1837098 h 2958017"/>
              <a:gd name="connsiteX4" fmla="*/ 0 w 7521575"/>
              <a:gd name="connsiteY4" fmla="*/ 108311 h 2958017"/>
              <a:gd name="connsiteX0" fmla="*/ 0 w 7521575"/>
              <a:gd name="connsiteY0" fmla="*/ 108311 h 2981277"/>
              <a:gd name="connsiteX1" fmla="*/ 4048125 w 7521575"/>
              <a:gd name="connsiteY1" fmla="*/ 1516423 h 2981277"/>
              <a:gd name="connsiteX2" fmla="*/ 7521575 w 7521575"/>
              <a:gd name="connsiteY2" fmla="*/ 2611799 h 2981277"/>
              <a:gd name="connsiteX3" fmla="*/ 3435350 w 7521575"/>
              <a:gd name="connsiteY3" fmla="*/ 1837098 h 2981277"/>
              <a:gd name="connsiteX4" fmla="*/ 0 w 7521575"/>
              <a:gd name="connsiteY4" fmla="*/ 108311 h 2981277"/>
              <a:gd name="connsiteX0" fmla="*/ 0 w 7521575"/>
              <a:gd name="connsiteY0" fmla="*/ 109636 h 2982602"/>
              <a:gd name="connsiteX1" fmla="*/ 4048125 w 7521575"/>
              <a:gd name="connsiteY1" fmla="*/ 1517748 h 2982602"/>
              <a:gd name="connsiteX2" fmla="*/ 7521575 w 7521575"/>
              <a:gd name="connsiteY2" fmla="*/ 2613124 h 2982602"/>
              <a:gd name="connsiteX3" fmla="*/ 3435350 w 7521575"/>
              <a:gd name="connsiteY3" fmla="*/ 1838423 h 2982602"/>
              <a:gd name="connsiteX4" fmla="*/ 0 w 7521575"/>
              <a:gd name="connsiteY4" fmla="*/ 109636 h 2982602"/>
              <a:gd name="connsiteX0" fmla="*/ 0 w 7521575"/>
              <a:gd name="connsiteY0" fmla="*/ 109636 h 3002106"/>
              <a:gd name="connsiteX1" fmla="*/ 4048125 w 7521575"/>
              <a:gd name="connsiteY1" fmla="*/ 1517748 h 3002106"/>
              <a:gd name="connsiteX2" fmla="*/ 7521575 w 7521575"/>
              <a:gd name="connsiteY2" fmla="*/ 2613124 h 3002106"/>
              <a:gd name="connsiteX3" fmla="*/ 3435350 w 7521575"/>
              <a:gd name="connsiteY3" fmla="*/ 1838423 h 3002106"/>
              <a:gd name="connsiteX4" fmla="*/ 0 w 7521575"/>
              <a:gd name="connsiteY4" fmla="*/ 109636 h 3002106"/>
              <a:gd name="connsiteX0" fmla="*/ 0 w 7521575"/>
              <a:gd name="connsiteY0" fmla="*/ 109636 h 2984516"/>
              <a:gd name="connsiteX1" fmla="*/ 4048125 w 7521575"/>
              <a:gd name="connsiteY1" fmla="*/ 1517748 h 2984516"/>
              <a:gd name="connsiteX2" fmla="*/ 7521575 w 7521575"/>
              <a:gd name="connsiteY2" fmla="*/ 2613124 h 2984516"/>
              <a:gd name="connsiteX3" fmla="*/ 3392488 w 7521575"/>
              <a:gd name="connsiteY3" fmla="*/ 1776511 h 2984516"/>
              <a:gd name="connsiteX4" fmla="*/ 0 w 7521575"/>
              <a:gd name="connsiteY4" fmla="*/ 109636 h 2984516"/>
              <a:gd name="connsiteX0" fmla="*/ 0 w 7521575"/>
              <a:gd name="connsiteY0" fmla="*/ 109636 h 3000455"/>
              <a:gd name="connsiteX1" fmla="*/ 4048125 w 7521575"/>
              <a:gd name="connsiteY1" fmla="*/ 1517748 h 3000455"/>
              <a:gd name="connsiteX2" fmla="*/ 7521575 w 7521575"/>
              <a:gd name="connsiteY2" fmla="*/ 2613124 h 3000455"/>
              <a:gd name="connsiteX3" fmla="*/ 3392488 w 7521575"/>
              <a:gd name="connsiteY3" fmla="*/ 1776511 h 3000455"/>
              <a:gd name="connsiteX4" fmla="*/ 0 w 7521575"/>
              <a:gd name="connsiteY4" fmla="*/ 109636 h 3000455"/>
              <a:gd name="connsiteX0" fmla="*/ 0 w 7124700"/>
              <a:gd name="connsiteY0" fmla="*/ 66189 h 2983310"/>
              <a:gd name="connsiteX1" fmla="*/ 4048125 w 7124700"/>
              <a:gd name="connsiteY1" fmla="*/ 1474301 h 2983310"/>
              <a:gd name="connsiteX2" fmla="*/ 7124700 w 7124700"/>
              <a:gd name="connsiteY2" fmla="*/ 2766527 h 2983310"/>
              <a:gd name="connsiteX3" fmla="*/ 3392488 w 7124700"/>
              <a:gd name="connsiteY3" fmla="*/ 1733064 h 2983310"/>
              <a:gd name="connsiteX4" fmla="*/ 0 w 7124700"/>
              <a:gd name="connsiteY4" fmla="*/ 66189 h 2983310"/>
              <a:gd name="connsiteX0" fmla="*/ 0 w 7124700"/>
              <a:gd name="connsiteY0" fmla="*/ 104030 h 3029010"/>
              <a:gd name="connsiteX1" fmla="*/ 4048125 w 7124700"/>
              <a:gd name="connsiteY1" fmla="*/ 1512142 h 3029010"/>
              <a:gd name="connsiteX2" fmla="*/ 7124700 w 7124700"/>
              <a:gd name="connsiteY2" fmla="*/ 2804368 h 3029010"/>
              <a:gd name="connsiteX3" fmla="*/ 3392488 w 7124700"/>
              <a:gd name="connsiteY3" fmla="*/ 1770905 h 3029010"/>
              <a:gd name="connsiteX4" fmla="*/ 0 w 7124700"/>
              <a:gd name="connsiteY4" fmla="*/ 104030 h 3029010"/>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2915544"/>
              <a:gd name="connsiteX1" fmla="*/ 4048125 w 7124700"/>
              <a:gd name="connsiteY1" fmla="*/ 1512142 h 2915544"/>
              <a:gd name="connsiteX2" fmla="*/ 7124700 w 7124700"/>
              <a:gd name="connsiteY2" fmla="*/ 2804368 h 2915544"/>
              <a:gd name="connsiteX3" fmla="*/ 3392488 w 7124700"/>
              <a:gd name="connsiteY3" fmla="*/ 1770905 h 2915544"/>
              <a:gd name="connsiteX4" fmla="*/ 0 w 7124700"/>
              <a:gd name="connsiteY4" fmla="*/ 104030 h 2915544"/>
              <a:gd name="connsiteX0" fmla="*/ 0 w 7124700"/>
              <a:gd name="connsiteY0" fmla="*/ 101399 h 2912913"/>
              <a:gd name="connsiteX1" fmla="*/ 4048125 w 7124700"/>
              <a:gd name="connsiteY1" fmla="*/ 1509511 h 2912913"/>
              <a:gd name="connsiteX2" fmla="*/ 7124700 w 7124700"/>
              <a:gd name="connsiteY2" fmla="*/ 2801737 h 2912913"/>
              <a:gd name="connsiteX3" fmla="*/ 3392488 w 7124700"/>
              <a:gd name="connsiteY3" fmla="*/ 1768274 h 2912913"/>
              <a:gd name="connsiteX4" fmla="*/ 0 w 7124700"/>
              <a:gd name="connsiteY4" fmla="*/ 101399 h 2912913"/>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4457 h 2885971"/>
              <a:gd name="connsiteX1" fmla="*/ 4048125 w 7124700"/>
              <a:gd name="connsiteY1" fmla="*/ 1482569 h 2885971"/>
              <a:gd name="connsiteX2" fmla="*/ 7124700 w 7124700"/>
              <a:gd name="connsiteY2" fmla="*/ 2774795 h 2885971"/>
              <a:gd name="connsiteX3" fmla="*/ 3392488 w 7124700"/>
              <a:gd name="connsiteY3" fmla="*/ 1741332 h 2885971"/>
              <a:gd name="connsiteX4" fmla="*/ 0 w 7124700"/>
              <a:gd name="connsiteY4" fmla="*/ 74457 h 2885971"/>
              <a:gd name="connsiteX0" fmla="*/ 0 w 7124700"/>
              <a:gd name="connsiteY0" fmla="*/ 74457 h 2881469"/>
              <a:gd name="connsiteX1" fmla="*/ 4048125 w 7124700"/>
              <a:gd name="connsiteY1" fmla="*/ 1482569 h 2881469"/>
              <a:gd name="connsiteX2" fmla="*/ 7124700 w 7124700"/>
              <a:gd name="connsiteY2" fmla="*/ 2774795 h 2881469"/>
              <a:gd name="connsiteX3" fmla="*/ 3392488 w 7124700"/>
              <a:gd name="connsiteY3" fmla="*/ 1741332 h 2881469"/>
              <a:gd name="connsiteX4" fmla="*/ 0 w 7124700"/>
              <a:gd name="connsiteY4" fmla="*/ 74457 h 2881469"/>
              <a:gd name="connsiteX0" fmla="*/ 0 w 7124700"/>
              <a:gd name="connsiteY0" fmla="*/ 108576 h 2915588"/>
              <a:gd name="connsiteX1" fmla="*/ 4048125 w 7124700"/>
              <a:gd name="connsiteY1" fmla="*/ 1516688 h 2915588"/>
              <a:gd name="connsiteX2" fmla="*/ 7124700 w 7124700"/>
              <a:gd name="connsiteY2" fmla="*/ 2808914 h 2915588"/>
              <a:gd name="connsiteX3" fmla="*/ 3392488 w 7124700"/>
              <a:gd name="connsiteY3" fmla="*/ 1775451 h 2915588"/>
              <a:gd name="connsiteX4" fmla="*/ 0 w 7124700"/>
              <a:gd name="connsiteY4" fmla="*/ 108576 h 2915588"/>
              <a:gd name="connsiteX0" fmla="*/ 0 w 7124700"/>
              <a:gd name="connsiteY0" fmla="*/ 108977 h 2915989"/>
              <a:gd name="connsiteX1" fmla="*/ 4048125 w 7124700"/>
              <a:gd name="connsiteY1" fmla="*/ 1517089 h 2915989"/>
              <a:gd name="connsiteX2" fmla="*/ 7124700 w 7124700"/>
              <a:gd name="connsiteY2" fmla="*/ 2809315 h 2915989"/>
              <a:gd name="connsiteX3" fmla="*/ 3392488 w 7124700"/>
              <a:gd name="connsiteY3" fmla="*/ 1775852 h 2915989"/>
              <a:gd name="connsiteX4" fmla="*/ 0 w 7124700"/>
              <a:gd name="connsiteY4" fmla="*/ 108977 h 2915989"/>
              <a:gd name="connsiteX0" fmla="*/ 0 w 7124700"/>
              <a:gd name="connsiteY0" fmla="*/ 107676 h 2914688"/>
              <a:gd name="connsiteX1" fmla="*/ 4048125 w 7124700"/>
              <a:gd name="connsiteY1" fmla="*/ 1515788 h 2914688"/>
              <a:gd name="connsiteX2" fmla="*/ 7124700 w 7124700"/>
              <a:gd name="connsiteY2" fmla="*/ 2808014 h 2914688"/>
              <a:gd name="connsiteX3" fmla="*/ 3392488 w 7124700"/>
              <a:gd name="connsiteY3" fmla="*/ 1774551 h 2914688"/>
              <a:gd name="connsiteX4" fmla="*/ 0 w 7124700"/>
              <a:gd name="connsiteY4" fmla="*/ 107676 h 2914688"/>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99560 h 2908040"/>
              <a:gd name="connsiteX1" fmla="*/ 4048125 w 7124700"/>
              <a:gd name="connsiteY1" fmla="*/ 1507672 h 2908040"/>
              <a:gd name="connsiteX2" fmla="*/ 7124700 w 7124700"/>
              <a:gd name="connsiteY2" fmla="*/ 2799898 h 2908040"/>
              <a:gd name="connsiteX3" fmla="*/ 3392488 w 7124700"/>
              <a:gd name="connsiteY3" fmla="*/ 1766435 h 2908040"/>
              <a:gd name="connsiteX4" fmla="*/ 0 w 7124700"/>
              <a:gd name="connsiteY4" fmla="*/ 99560 h 2908040"/>
              <a:gd name="connsiteX0" fmla="*/ 0 w 7124700"/>
              <a:gd name="connsiteY0" fmla="*/ 99560 h 2903755"/>
              <a:gd name="connsiteX1" fmla="*/ 4048125 w 7124700"/>
              <a:gd name="connsiteY1" fmla="*/ 1507672 h 2903755"/>
              <a:gd name="connsiteX2" fmla="*/ 7124700 w 7124700"/>
              <a:gd name="connsiteY2" fmla="*/ 2799898 h 2903755"/>
              <a:gd name="connsiteX3" fmla="*/ 3392488 w 7124700"/>
              <a:gd name="connsiteY3" fmla="*/ 1766435 h 2903755"/>
              <a:gd name="connsiteX4" fmla="*/ 0 w 7124700"/>
              <a:gd name="connsiteY4" fmla="*/ 99560 h 2903755"/>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13734"/>
              <a:gd name="connsiteX1" fmla="*/ 4048125 w 7124700"/>
              <a:gd name="connsiteY1" fmla="*/ 1507672 h 2913734"/>
              <a:gd name="connsiteX2" fmla="*/ 7124700 w 7124700"/>
              <a:gd name="connsiteY2" fmla="*/ 2799898 h 2913734"/>
              <a:gd name="connsiteX3" fmla="*/ 3392488 w 7124700"/>
              <a:gd name="connsiteY3" fmla="*/ 1766435 h 2913734"/>
              <a:gd name="connsiteX4" fmla="*/ 0 w 7124700"/>
              <a:gd name="connsiteY4" fmla="*/ 99560 h 2913734"/>
              <a:gd name="connsiteX0" fmla="*/ 0 w 7124700"/>
              <a:gd name="connsiteY0" fmla="*/ 99560 h 2899912"/>
              <a:gd name="connsiteX1" fmla="*/ 4048125 w 7124700"/>
              <a:gd name="connsiteY1" fmla="*/ 1507672 h 2899912"/>
              <a:gd name="connsiteX2" fmla="*/ 7124700 w 7124700"/>
              <a:gd name="connsiteY2" fmla="*/ 2799898 h 2899912"/>
              <a:gd name="connsiteX3" fmla="*/ 3392488 w 7124700"/>
              <a:gd name="connsiteY3" fmla="*/ 1766435 h 2899912"/>
              <a:gd name="connsiteX4" fmla="*/ 0 w 7124700"/>
              <a:gd name="connsiteY4" fmla="*/ 99560 h 2899912"/>
              <a:gd name="connsiteX0" fmla="*/ 0 w 7124700"/>
              <a:gd name="connsiteY0" fmla="*/ 98606 h 2898958"/>
              <a:gd name="connsiteX1" fmla="*/ 4048125 w 7124700"/>
              <a:gd name="connsiteY1" fmla="*/ 1506718 h 2898958"/>
              <a:gd name="connsiteX2" fmla="*/ 7124700 w 7124700"/>
              <a:gd name="connsiteY2" fmla="*/ 2798944 h 2898958"/>
              <a:gd name="connsiteX3" fmla="*/ 3392488 w 7124700"/>
              <a:gd name="connsiteY3" fmla="*/ 1765481 h 2898958"/>
              <a:gd name="connsiteX4" fmla="*/ 0 w 7124700"/>
              <a:gd name="connsiteY4" fmla="*/ 98606 h 2898958"/>
              <a:gd name="connsiteX0" fmla="*/ 0 w 7124700"/>
              <a:gd name="connsiteY0" fmla="*/ 100369 h 2900721"/>
              <a:gd name="connsiteX1" fmla="*/ 4048125 w 7124700"/>
              <a:gd name="connsiteY1" fmla="*/ 1508481 h 2900721"/>
              <a:gd name="connsiteX2" fmla="*/ 7124700 w 7124700"/>
              <a:gd name="connsiteY2" fmla="*/ 2800707 h 2900721"/>
              <a:gd name="connsiteX3" fmla="*/ 3392488 w 7124700"/>
              <a:gd name="connsiteY3" fmla="*/ 1767244 h 2900721"/>
              <a:gd name="connsiteX4" fmla="*/ 0 w 7124700"/>
              <a:gd name="connsiteY4" fmla="*/ 100369 h 2900721"/>
              <a:gd name="connsiteX0" fmla="*/ 0 w 7124700"/>
              <a:gd name="connsiteY0" fmla="*/ 100369 h 2909132"/>
              <a:gd name="connsiteX1" fmla="*/ 4048125 w 7124700"/>
              <a:gd name="connsiteY1" fmla="*/ 1508481 h 2909132"/>
              <a:gd name="connsiteX2" fmla="*/ 7124700 w 7124700"/>
              <a:gd name="connsiteY2" fmla="*/ 2800707 h 2909132"/>
              <a:gd name="connsiteX3" fmla="*/ 3392488 w 7124700"/>
              <a:gd name="connsiteY3" fmla="*/ 1767244 h 2909132"/>
              <a:gd name="connsiteX4" fmla="*/ 0 w 7124700"/>
              <a:gd name="connsiteY4" fmla="*/ 100369 h 2909132"/>
              <a:gd name="connsiteX0" fmla="*/ 0 w 7124700"/>
              <a:gd name="connsiteY0" fmla="*/ 100369 h 2935745"/>
              <a:gd name="connsiteX1" fmla="*/ 4048125 w 7124700"/>
              <a:gd name="connsiteY1" fmla="*/ 1508481 h 2935745"/>
              <a:gd name="connsiteX2" fmla="*/ 7124700 w 7124700"/>
              <a:gd name="connsiteY2" fmla="*/ 2800707 h 2935745"/>
              <a:gd name="connsiteX3" fmla="*/ 3392488 w 7124700"/>
              <a:gd name="connsiteY3" fmla="*/ 1767244 h 2935745"/>
              <a:gd name="connsiteX4" fmla="*/ 0 w 7124700"/>
              <a:gd name="connsiteY4" fmla="*/ 100369 h 2935745"/>
              <a:gd name="connsiteX0" fmla="*/ 0 w 7124700"/>
              <a:gd name="connsiteY0" fmla="*/ 100369 h 2921933"/>
              <a:gd name="connsiteX1" fmla="*/ 4048125 w 7124700"/>
              <a:gd name="connsiteY1" fmla="*/ 1508481 h 2921933"/>
              <a:gd name="connsiteX2" fmla="*/ 7124700 w 7124700"/>
              <a:gd name="connsiteY2" fmla="*/ 2800707 h 2921933"/>
              <a:gd name="connsiteX3" fmla="*/ 3313357 w 7124700"/>
              <a:gd name="connsiteY3" fmla="*/ 1658841 h 2921933"/>
              <a:gd name="connsiteX4" fmla="*/ 0 w 7124700"/>
              <a:gd name="connsiteY4" fmla="*/ 100369 h 2921933"/>
              <a:gd name="connsiteX0" fmla="*/ 0 w 7124700"/>
              <a:gd name="connsiteY0" fmla="*/ 100369 h 2934367"/>
              <a:gd name="connsiteX1" fmla="*/ 4048125 w 7124700"/>
              <a:gd name="connsiteY1" fmla="*/ 1508481 h 2934367"/>
              <a:gd name="connsiteX2" fmla="*/ 7124700 w 7124700"/>
              <a:gd name="connsiteY2" fmla="*/ 2800707 h 2934367"/>
              <a:gd name="connsiteX3" fmla="*/ 3313357 w 7124700"/>
              <a:gd name="connsiteY3" fmla="*/ 1658841 h 2934367"/>
              <a:gd name="connsiteX4" fmla="*/ 0 w 7124700"/>
              <a:gd name="connsiteY4" fmla="*/ 100369 h 2934367"/>
              <a:gd name="connsiteX0" fmla="*/ 0 w 7124700"/>
              <a:gd name="connsiteY0" fmla="*/ 100369 h 2926889"/>
              <a:gd name="connsiteX1" fmla="*/ 4048125 w 7124700"/>
              <a:gd name="connsiteY1" fmla="*/ 1508481 h 2926889"/>
              <a:gd name="connsiteX2" fmla="*/ 7124700 w 7124700"/>
              <a:gd name="connsiteY2" fmla="*/ 2800707 h 2926889"/>
              <a:gd name="connsiteX3" fmla="*/ 3265880 w 7124700"/>
              <a:gd name="connsiteY3" fmla="*/ 1601025 h 2926889"/>
              <a:gd name="connsiteX4" fmla="*/ 0 w 7124700"/>
              <a:gd name="connsiteY4" fmla="*/ 100369 h 2926889"/>
              <a:gd name="connsiteX0" fmla="*/ 0 w 7124700"/>
              <a:gd name="connsiteY0" fmla="*/ 100369 h 2936340"/>
              <a:gd name="connsiteX1" fmla="*/ 4048125 w 7124700"/>
              <a:gd name="connsiteY1" fmla="*/ 1508481 h 2936340"/>
              <a:gd name="connsiteX2" fmla="*/ 7124700 w 7124700"/>
              <a:gd name="connsiteY2" fmla="*/ 2800707 h 2936340"/>
              <a:gd name="connsiteX3" fmla="*/ 3265880 w 7124700"/>
              <a:gd name="connsiteY3" fmla="*/ 1601025 h 2936340"/>
              <a:gd name="connsiteX4" fmla="*/ 0 w 7124700"/>
              <a:gd name="connsiteY4" fmla="*/ 100369 h 2936340"/>
              <a:gd name="connsiteX0" fmla="*/ 0 w 7124700"/>
              <a:gd name="connsiteY0" fmla="*/ 110612 h 2946583"/>
              <a:gd name="connsiteX1" fmla="*/ 3937344 w 7124700"/>
              <a:gd name="connsiteY1" fmla="*/ 1410318 h 2946583"/>
              <a:gd name="connsiteX2" fmla="*/ 7124700 w 7124700"/>
              <a:gd name="connsiteY2" fmla="*/ 2810950 h 2946583"/>
              <a:gd name="connsiteX3" fmla="*/ 3265880 w 7124700"/>
              <a:gd name="connsiteY3" fmla="*/ 1611268 h 2946583"/>
              <a:gd name="connsiteX4" fmla="*/ 0 w 7124700"/>
              <a:gd name="connsiteY4" fmla="*/ 110612 h 2946583"/>
              <a:gd name="connsiteX0" fmla="*/ 0 w 7124700"/>
              <a:gd name="connsiteY0" fmla="*/ 106606 h 2942577"/>
              <a:gd name="connsiteX1" fmla="*/ 3937344 w 7124700"/>
              <a:gd name="connsiteY1" fmla="*/ 1406312 h 2942577"/>
              <a:gd name="connsiteX2" fmla="*/ 7124700 w 7124700"/>
              <a:gd name="connsiteY2" fmla="*/ 2806944 h 2942577"/>
              <a:gd name="connsiteX3" fmla="*/ 3265880 w 7124700"/>
              <a:gd name="connsiteY3" fmla="*/ 1607262 h 2942577"/>
              <a:gd name="connsiteX4" fmla="*/ 0 w 7124700"/>
              <a:gd name="connsiteY4" fmla="*/ 106606 h 2942577"/>
              <a:gd name="connsiteX0" fmla="*/ 0 w 7124700"/>
              <a:gd name="connsiteY0" fmla="*/ 105960 h 2941931"/>
              <a:gd name="connsiteX1" fmla="*/ 3937344 w 7124700"/>
              <a:gd name="connsiteY1" fmla="*/ 1405666 h 2941931"/>
              <a:gd name="connsiteX2" fmla="*/ 7124700 w 7124700"/>
              <a:gd name="connsiteY2" fmla="*/ 2806298 h 2941931"/>
              <a:gd name="connsiteX3" fmla="*/ 3265880 w 7124700"/>
              <a:gd name="connsiteY3" fmla="*/ 1606616 h 2941931"/>
              <a:gd name="connsiteX4" fmla="*/ 0 w 7124700"/>
              <a:gd name="connsiteY4" fmla="*/ 105960 h 2941931"/>
              <a:gd name="connsiteX0" fmla="*/ 0 w 7124700"/>
              <a:gd name="connsiteY0" fmla="*/ 105960 h 2948499"/>
              <a:gd name="connsiteX1" fmla="*/ 3937344 w 7124700"/>
              <a:gd name="connsiteY1" fmla="*/ 1405666 h 2948499"/>
              <a:gd name="connsiteX2" fmla="*/ 7124700 w 7124700"/>
              <a:gd name="connsiteY2" fmla="*/ 2806298 h 2948499"/>
              <a:gd name="connsiteX3" fmla="*/ 3265880 w 7124700"/>
              <a:gd name="connsiteY3" fmla="*/ 1606616 h 2948499"/>
              <a:gd name="connsiteX4" fmla="*/ 0 w 7124700"/>
              <a:gd name="connsiteY4" fmla="*/ 105960 h 2948499"/>
              <a:gd name="connsiteX0" fmla="*/ 0 w 7124700"/>
              <a:gd name="connsiteY0" fmla="*/ 105960 h 2933452"/>
              <a:gd name="connsiteX1" fmla="*/ 3937344 w 7124700"/>
              <a:gd name="connsiteY1" fmla="*/ 1405666 h 2933452"/>
              <a:gd name="connsiteX2" fmla="*/ 7124700 w 7124700"/>
              <a:gd name="connsiteY2" fmla="*/ 2806298 h 2933452"/>
              <a:gd name="connsiteX3" fmla="*/ 3265880 w 7124700"/>
              <a:gd name="connsiteY3" fmla="*/ 1606616 h 2933452"/>
              <a:gd name="connsiteX4" fmla="*/ 0 w 7124700"/>
              <a:gd name="connsiteY4" fmla="*/ 105960 h 2933452"/>
              <a:gd name="connsiteX0" fmla="*/ 0 w 7124700"/>
              <a:gd name="connsiteY0" fmla="*/ 105960 h 2934396"/>
              <a:gd name="connsiteX1" fmla="*/ 3937344 w 7124700"/>
              <a:gd name="connsiteY1" fmla="*/ 1405666 h 2934396"/>
              <a:gd name="connsiteX2" fmla="*/ 7124700 w 7124700"/>
              <a:gd name="connsiteY2" fmla="*/ 2806298 h 2934396"/>
              <a:gd name="connsiteX3" fmla="*/ 3265880 w 7124700"/>
              <a:gd name="connsiteY3" fmla="*/ 1606616 h 2934396"/>
              <a:gd name="connsiteX4" fmla="*/ 0 w 7124700"/>
              <a:gd name="connsiteY4" fmla="*/ 105960 h 2934396"/>
              <a:gd name="connsiteX0" fmla="*/ 0 w 4157071"/>
              <a:gd name="connsiteY0" fmla="*/ 63410 h 1663916"/>
              <a:gd name="connsiteX1" fmla="*/ 3937344 w 4157071"/>
              <a:gd name="connsiteY1" fmla="*/ 1363116 h 1663916"/>
              <a:gd name="connsiteX2" fmla="*/ 3265880 w 4157071"/>
              <a:gd name="connsiteY2" fmla="*/ 1564066 h 1663916"/>
              <a:gd name="connsiteX3" fmla="*/ 0 w 4157071"/>
              <a:gd name="connsiteY3" fmla="*/ 63410 h 1663916"/>
              <a:gd name="connsiteX0" fmla="*/ 0 w 4112299"/>
              <a:gd name="connsiteY0" fmla="*/ 88685 h 1861142"/>
              <a:gd name="connsiteX1" fmla="*/ 3937344 w 4112299"/>
              <a:gd name="connsiteY1" fmla="*/ 1388391 h 1861142"/>
              <a:gd name="connsiteX2" fmla="*/ 3265880 w 4112299"/>
              <a:gd name="connsiteY2" fmla="*/ 1589341 h 1861142"/>
              <a:gd name="connsiteX3" fmla="*/ 0 w 4112299"/>
              <a:gd name="connsiteY3" fmla="*/ 88685 h 1861142"/>
              <a:gd name="connsiteX0" fmla="*/ 0 w 4069884"/>
              <a:gd name="connsiteY0" fmla="*/ 88685 h 2007500"/>
              <a:gd name="connsiteX1" fmla="*/ 3937344 w 4069884"/>
              <a:gd name="connsiteY1" fmla="*/ 1388391 h 2007500"/>
              <a:gd name="connsiteX2" fmla="*/ 3265880 w 4069884"/>
              <a:gd name="connsiteY2" fmla="*/ 1589341 h 2007500"/>
              <a:gd name="connsiteX3" fmla="*/ 0 w 4069884"/>
              <a:gd name="connsiteY3" fmla="*/ 88685 h 2007500"/>
              <a:gd name="connsiteX0" fmla="*/ 0 w 4057512"/>
              <a:gd name="connsiteY0" fmla="*/ 88685 h 1933459"/>
              <a:gd name="connsiteX1" fmla="*/ 3937344 w 4057512"/>
              <a:gd name="connsiteY1" fmla="*/ 1388391 h 1933459"/>
              <a:gd name="connsiteX2" fmla="*/ 3265880 w 4057512"/>
              <a:gd name="connsiteY2" fmla="*/ 1589341 h 1933459"/>
              <a:gd name="connsiteX3" fmla="*/ 0 w 4057512"/>
              <a:gd name="connsiteY3" fmla="*/ 88685 h 1933459"/>
              <a:gd name="connsiteX0" fmla="*/ 0 w 4017134"/>
              <a:gd name="connsiteY0" fmla="*/ 85028 h 1908858"/>
              <a:gd name="connsiteX1" fmla="*/ 3937344 w 4017134"/>
              <a:gd name="connsiteY1" fmla="*/ 1384734 h 1908858"/>
              <a:gd name="connsiteX2" fmla="*/ 3265880 w 4017134"/>
              <a:gd name="connsiteY2" fmla="*/ 1585684 h 1908858"/>
              <a:gd name="connsiteX3" fmla="*/ 0 w 4017134"/>
              <a:gd name="connsiteY3" fmla="*/ 85028 h 1908858"/>
              <a:gd name="connsiteX0" fmla="*/ 0 w 4017134"/>
              <a:gd name="connsiteY0" fmla="*/ 104661 h 1928491"/>
              <a:gd name="connsiteX1" fmla="*/ 3937344 w 4017134"/>
              <a:gd name="connsiteY1" fmla="*/ 1404367 h 1928491"/>
              <a:gd name="connsiteX2" fmla="*/ 3265880 w 4017134"/>
              <a:gd name="connsiteY2" fmla="*/ 1605317 h 1928491"/>
              <a:gd name="connsiteX3" fmla="*/ 0 w 4017134"/>
              <a:gd name="connsiteY3" fmla="*/ 104661 h 1928491"/>
              <a:gd name="connsiteX0" fmla="*/ 0 w 3987971"/>
              <a:gd name="connsiteY0" fmla="*/ 105162 h 1931575"/>
              <a:gd name="connsiteX1" fmla="*/ 3937344 w 3987971"/>
              <a:gd name="connsiteY1" fmla="*/ 1404868 h 1931575"/>
              <a:gd name="connsiteX2" fmla="*/ 3265880 w 3987971"/>
              <a:gd name="connsiteY2" fmla="*/ 1605818 h 1931575"/>
              <a:gd name="connsiteX3" fmla="*/ 0 w 3987971"/>
              <a:gd name="connsiteY3" fmla="*/ 105162 h 1931575"/>
              <a:gd name="connsiteX0" fmla="*/ 0 w 3989018"/>
              <a:gd name="connsiteY0" fmla="*/ 105162 h 1927539"/>
              <a:gd name="connsiteX1" fmla="*/ 3937344 w 3989018"/>
              <a:gd name="connsiteY1" fmla="*/ 1404868 h 1927539"/>
              <a:gd name="connsiteX2" fmla="*/ 3265880 w 3989018"/>
              <a:gd name="connsiteY2" fmla="*/ 1605818 h 1927539"/>
              <a:gd name="connsiteX3" fmla="*/ 0 w 3989018"/>
              <a:gd name="connsiteY3" fmla="*/ 105162 h 1927539"/>
              <a:gd name="connsiteX0" fmla="*/ 0 w 3985702"/>
              <a:gd name="connsiteY0" fmla="*/ 105162 h 1888992"/>
              <a:gd name="connsiteX1" fmla="*/ 3937344 w 3985702"/>
              <a:gd name="connsiteY1" fmla="*/ 1404868 h 1888992"/>
              <a:gd name="connsiteX2" fmla="*/ 3265880 w 3985702"/>
              <a:gd name="connsiteY2" fmla="*/ 1605818 h 1888992"/>
              <a:gd name="connsiteX3" fmla="*/ 0 w 3985702"/>
              <a:gd name="connsiteY3" fmla="*/ 105162 h 1888992"/>
              <a:gd name="connsiteX0" fmla="*/ 0 w 3955432"/>
              <a:gd name="connsiteY0" fmla="*/ 98962 h 1848178"/>
              <a:gd name="connsiteX1" fmla="*/ 3937344 w 3955432"/>
              <a:gd name="connsiteY1" fmla="*/ 1398668 h 1848178"/>
              <a:gd name="connsiteX2" fmla="*/ 3265880 w 3955432"/>
              <a:gd name="connsiteY2" fmla="*/ 1599618 h 1848178"/>
              <a:gd name="connsiteX3" fmla="*/ 0 w 3955432"/>
              <a:gd name="connsiteY3" fmla="*/ 98962 h 1848178"/>
              <a:gd name="connsiteX0" fmla="*/ 0 w 3957439"/>
              <a:gd name="connsiteY0" fmla="*/ 103184 h 1851726"/>
              <a:gd name="connsiteX1" fmla="*/ 3937344 w 3957439"/>
              <a:gd name="connsiteY1" fmla="*/ 1402890 h 1851726"/>
              <a:gd name="connsiteX2" fmla="*/ 3265880 w 3957439"/>
              <a:gd name="connsiteY2" fmla="*/ 1603840 h 1851726"/>
              <a:gd name="connsiteX3" fmla="*/ 0 w 3957439"/>
              <a:gd name="connsiteY3" fmla="*/ 103184 h 1851726"/>
              <a:gd name="connsiteX0" fmla="*/ 0 w 3957439"/>
              <a:gd name="connsiteY0" fmla="*/ 103184 h 1854555"/>
              <a:gd name="connsiteX1" fmla="*/ 3937344 w 3957439"/>
              <a:gd name="connsiteY1" fmla="*/ 1402890 h 1854555"/>
              <a:gd name="connsiteX2" fmla="*/ 3265880 w 3957439"/>
              <a:gd name="connsiteY2" fmla="*/ 1603840 h 1854555"/>
              <a:gd name="connsiteX3" fmla="*/ 0 w 3957439"/>
              <a:gd name="connsiteY3" fmla="*/ 103184 h 1854555"/>
              <a:gd name="connsiteX0" fmla="*/ 0 w 3970352"/>
              <a:gd name="connsiteY0" fmla="*/ 109330 h 1855936"/>
              <a:gd name="connsiteX1" fmla="*/ 3937344 w 3970352"/>
              <a:gd name="connsiteY1" fmla="*/ 1409036 h 1855936"/>
              <a:gd name="connsiteX2" fmla="*/ 3265880 w 3970352"/>
              <a:gd name="connsiteY2" fmla="*/ 1609986 h 1855936"/>
              <a:gd name="connsiteX3" fmla="*/ 0 w 3970352"/>
              <a:gd name="connsiteY3" fmla="*/ 109330 h 1855936"/>
              <a:gd name="connsiteX0" fmla="*/ 0 w 3966049"/>
              <a:gd name="connsiteY0" fmla="*/ 109193 h 1833426"/>
              <a:gd name="connsiteX1" fmla="*/ 3937344 w 3966049"/>
              <a:gd name="connsiteY1" fmla="*/ 1408899 h 1833426"/>
              <a:gd name="connsiteX2" fmla="*/ 3265880 w 3966049"/>
              <a:gd name="connsiteY2" fmla="*/ 1609849 h 1833426"/>
              <a:gd name="connsiteX3" fmla="*/ 0 w 3966049"/>
              <a:gd name="connsiteY3" fmla="*/ 109193 h 1833426"/>
            </a:gdLst>
            <a:ahLst/>
            <a:cxnLst>
              <a:cxn ang="0">
                <a:pos x="connsiteX0" y="connsiteY0"/>
              </a:cxn>
              <a:cxn ang="0">
                <a:pos x="connsiteX1" y="connsiteY1"/>
              </a:cxn>
              <a:cxn ang="0">
                <a:pos x="connsiteX2" y="connsiteY2"/>
              </a:cxn>
              <a:cxn ang="0">
                <a:pos x="connsiteX3" y="connsiteY3"/>
              </a:cxn>
            </a:cxnLst>
            <a:rect l="l" t="t" r="r" b="b"/>
            <a:pathLst>
              <a:path w="3966049" h="1833426">
                <a:moveTo>
                  <a:pt x="0" y="109193"/>
                </a:moveTo>
                <a:cubicBezTo>
                  <a:pt x="1893013" y="-326976"/>
                  <a:pt x="3687845" y="633093"/>
                  <a:pt x="3937344" y="1408899"/>
                </a:cubicBezTo>
                <a:cubicBezTo>
                  <a:pt x="4112792" y="1954447"/>
                  <a:pt x="3433423" y="1920225"/>
                  <a:pt x="3265880" y="1609849"/>
                </a:cubicBezTo>
                <a:cubicBezTo>
                  <a:pt x="2998818" y="1115113"/>
                  <a:pt x="1726142" y="-100357"/>
                  <a:pt x="0" y="109193"/>
                </a:cubicBezTo>
                <a:close/>
              </a:path>
            </a:pathLst>
          </a:custGeom>
          <a:gradFill>
            <a:gsLst>
              <a:gs pos="0">
                <a:srgbClr val="2D5E77">
                  <a:lumMod val="75000"/>
                </a:srgbClr>
              </a:gs>
              <a:gs pos="100000">
                <a:srgbClr val="2D5E77"/>
              </a:gs>
            </a:gsLst>
            <a:lin ang="162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324" name="Rectangle: Rounded Corners 323">
            <a:extLst>
              <a:ext uri="{FF2B5EF4-FFF2-40B4-BE49-F238E27FC236}">
                <a16:creationId xmlns:a16="http://schemas.microsoft.com/office/drawing/2014/main" id="{A8662508-8098-EB7A-81F6-57CE1A80EE0E}"/>
              </a:ext>
            </a:extLst>
          </p:cNvPr>
          <p:cNvSpPr/>
          <p:nvPr/>
        </p:nvSpPr>
        <p:spPr>
          <a:xfrm rot="10800000">
            <a:off x="5062463" y="2944730"/>
            <a:ext cx="87611" cy="341815"/>
          </a:xfrm>
          <a:prstGeom prst="roundRect">
            <a:avLst>
              <a:gd name="adj" fmla="val 50000"/>
            </a:avLst>
          </a:prstGeom>
          <a:gradFill>
            <a:gsLst>
              <a:gs pos="0">
                <a:srgbClr val="2D5E77"/>
              </a:gs>
              <a:gs pos="100000">
                <a:srgbClr val="2D5E77">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25" name="Rectangle: Rounded Corners 324">
            <a:extLst>
              <a:ext uri="{FF2B5EF4-FFF2-40B4-BE49-F238E27FC236}">
                <a16:creationId xmlns:a16="http://schemas.microsoft.com/office/drawing/2014/main" id="{C01DA2DA-7305-8FD4-104E-4E9289121085}"/>
              </a:ext>
            </a:extLst>
          </p:cNvPr>
          <p:cNvSpPr/>
          <p:nvPr/>
        </p:nvSpPr>
        <p:spPr>
          <a:xfrm rot="10800000">
            <a:off x="5246714" y="2944730"/>
            <a:ext cx="87611" cy="259200"/>
          </a:xfrm>
          <a:prstGeom prst="roundRect">
            <a:avLst>
              <a:gd name="adj" fmla="val 50000"/>
            </a:avLst>
          </a:prstGeom>
          <a:gradFill>
            <a:gsLst>
              <a:gs pos="0">
                <a:srgbClr val="2D5E77"/>
              </a:gs>
              <a:gs pos="100000">
                <a:srgbClr val="2D5E77">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26" name="Rectangle: Rounded Corners 325">
            <a:extLst>
              <a:ext uri="{FF2B5EF4-FFF2-40B4-BE49-F238E27FC236}">
                <a16:creationId xmlns:a16="http://schemas.microsoft.com/office/drawing/2014/main" id="{8D5F1119-DE8E-8D11-D792-842425BB6806}"/>
              </a:ext>
            </a:extLst>
          </p:cNvPr>
          <p:cNvSpPr/>
          <p:nvPr/>
        </p:nvSpPr>
        <p:spPr>
          <a:xfrm flipV="1">
            <a:off x="5775062" y="2629909"/>
            <a:ext cx="87611" cy="358977"/>
          </a:xfrm>
          <a:prstGeom prst="roundRect">
            <a:avLst>
              <a:gd name="adj" fmla="val 50000"/>
            </a:avLst>
          </a:prstGeom>
          <a:gradFill>
            <a:gsLst>
              <a:gs pos="0">
                <a:srgbClr val="4CA1A6"/>
              </a:gs>
              <a:gs pos="100000">
                <a:srgbClr val="4CA1A6">
                  <a:lumMod val="75000"/>
                </a:srgbClr>
              </a:gs>
            </a:gsLst>
            <a:lin ang="78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27" name="Rectangle: Rounded Corners 326">
            <a:extLst>
              <a:ext uri="{FF2B5EF4-FFF2-40B4-BE49-F238E27FC236}">
                <a16:creationId xmlns:a16="http://schemas.microsoft.com/office/drawing/2014/main" id="{46DF3B37-3ACF-916C-B055-58CA964E8AD4}"/>
              </a:ext>
            </a:extLst>
          </p:cNvPr>
          <p:cNvSpPr/>
          <p:nvPr/>
        </p:nvSpPr>
        <p:spPr>
          <a:xfrm flipV="1">
            <a:off x="5590810" y="2732063"/>
            <a:ext cx="87611" cy="259203"/>
          </a:xfrm>
          <a:prstGeom prst="roundRect">
            <a:avLst>
              <a:gd name="adj" fmla="val 50000"/>
            </a:avLst>
          </a:prstGeom>
          <a:gradFill>
            <a:gsLst>
              <a:gs pos="0">
                <a:srgbClr val="4CA1A6"/>
              </a:gs>
              <a:gs pos="100000">
                <a:srgbClr val="4CA1A6">
                  <a:lumMod val="75000"/>
                </a:srgbClr>
              </a:gs>
            </a:gsLst>
            <a:lin ang="78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28" name="Rectangle: Rounded Corners 327">
            <a:extLst>
              <a:ext uri="{FF2B5EF4-FFF2-40B4-BE49-F238E27FC236}">
                <a16:creationId xmlns:a16="http://schemas.microsoft.com/office/drawing/2014/main" id="{612895AE-3E90-E6EA-92A7-A3423A9CBB92}"/>
              </a:ext>
            </a:extLst>
          </p:cNvPr>
          <p:cNvSpPr/>
          <p:nvPr/>
        </p:nvSpPr>
        <p:spPr>
          <a:xfrm rot="10800000">
            <a:off x="7283273" y="2944730"/>
            <a:ext cx="87611" cy="341815"/>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29" name="Rectangle: Rounded Corners 328">
            <a:extLst>
              <a:ext uri="{FF2B5EF4-FFF2-40B4-BE49-F238E27FC236}">
                <a16:creationId xmlns:a16="http://schemas.microsoft.com/office/drawing/2014/main" id="{7D4EA2B2-4506-17D8-B16C-01A580A53752}"/>
              </a:ext>
            </a:extLst>
          </p:cNvPr>
          <p:cNvSpPr/>
          <p:nvPr/>
        </p:nvSpPr>
        <p:spPr>
          <a:xfrm rot="10800000">
            <a:off x="7467524" y="2944730"/>
            <a:ext cx="87611" cy="259200"/>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30" name="Rectangle: Rounded Corners 329">
            <a:extLst>
              <a:ext uri="{FF2B5EF4-FFF2-40B4-BE49-F238E27FC236}">
                <a16:creationId xmlns:a16="http://schemas.microsoft.com/office/drawing/2014/main" id="{26A7C801-68DB-3DC2-A5A9-892829EA6210}"/>
              </a:ext>
            </a:extLst>
          </p:cNvPr>
          <p:cNvSpPr/>
          <p:nvPr/>
        </p:nvSpPr>
        <p:spPr>
          <a:xfrm flipV="1">
            <a:off x="7998253" y="2629909"/>
            <a:ext cx="87611" cy="358977"/>
          </a:xfrm>
          <a:prstGeom prst="roundRect">
            <a:avLst>
              <a:gd name="adj" fmla="val 50000"/>
            </a:avLst>
          </a:prstGeom>
          <a:gradFill>
            <a:gsLst>
              <a:gs pos="0">
                <a:srgbClr val="2D5E77"/>
              </a:gs>
              <a:gs pos="100000">
                <a:srgbClr val="2D5E77">
                  <a:lumMod val="75000"/>
                </a:srgbClr>
              </a:gs>
            </a:gsLst>
            <a:lin ang="78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31" name="Rectangle: Rounded Corners 330">
            <a:extLst>
              <a:ext uri="{FF2B5EF4-FFF2-40B4-BE49-F238E27FC236}">
                <a16:creationId xmlns:a16="http://schemas.microsoft.com/office/drawing/2014/main" id="{3BFD13AB-90B9-FF1B-E441-5E78A6EE9E14}"/>
              </a:ext>
            </a:extLst>
          </p:cNvPr>
          <p:cNvSpPr/>
          <p:nvPr/>
        </p:nvSpPr>
        <p:spPr>
          <a:xfrm flipV="1">
            <a:off x="7814001" y="2732063"/>
            <a:ext cx="87611" cy="259203"/>
          </a:xfrm>
          <a:prstGeom prst="roundRect">
            <a:avLst>
              <a:gd name="adj" fmla="val 50000"/>
            </a:avLst>
          </a:prstGeom>
          <a:gradFill>
            <a:gsLst>
              <a:gs pos="0">
                <a:srgbClr val="2D5E77"/>
              </a:gs>
              <a:gs pos="100000">
                <a:srgbClr val="2D5E77">
                  <a:lumMod val="75000"/>
                </a:srgbClr>
              </a:gs>
            </a:gsLst>
            <a:lin ang="78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32" name="TextBox 331">
            <a:extLst>
              <a:ext uri="{FF2B5EF4-FFF2-40B4-BE49-F238E27FC236}">
                <a16:creationId xmlns:a16="http://schemas.microsoft.com/office/drawing/2014/main" id="{4F5DB546-BDD5-DC41-001D-C7E27359557A}"/>
              </a:ext>
            </a:extLst>
          </p:cNvPr>
          <p:cNvSpPr txBox="1"/>
          <p:nvPr/>
        </p:nvSpPr>
        <p:spPr>
          <a:xfrm>
            <a:off x="8747383" y="2831800"/>
            <a:ext cx="289214" cy="289214"/>
          </a:xfrm>
          <a:prstGeom prst="ellipse">
            <a:avLst/>
          </a:prstGeom>
          <a:solidFill>
            <a:srgbClr val="2D5E77"/>
          </a:solidFill>
        </p:spPr>
        <p:txBody>
          <a:bodyPr wrap="none" lIns="0" tIns="0" rIns="0" bIns="0" rtlCol="0" anchor="ctr">
            <a:noAutofit/>
          </a:bodyPr>
          <a:lstStyle>
            <a:defPPr>
              <a:defRPr lang="en-US"/>
            </a:defPPr>
            <a:lvl1pPr algn="ctr" defTabSz="457189">
              <a:defRPr sz="1400" b="1">
                <a:solidFill>
                  <a:schemeClr val="bg1"/>
                </a:solidFill>
                <a:latin typeface="Calibri" panose="020F0502020204030204" pitchFamily="34" charset="0"/>
                <a:cs typeface="Calibri" panose="020F0502020204030204" pitchFamily="34" charset="0"/>
              </a:defRPr>
            </a:lvl1p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sym typeface="Arial"/>
              </a:rPr>
              <a:t>3’</a:t>
            </a:r>
          </a:p>
        </p:txBody>
      </p:sp>
      <p:sp>
        <p:nvSpPr>
          <p:cNvPr id="333" name="Freeform: Shape 198">
            <a:extLst>
              <a:ext uri="{FF2B5EF4-FFF2-40B4-BE49-F238E27FC236}">
                <a16:creationId xmlns:a16="http://schemas.microsoft.com/office/drawing/2014/main" id="{B5534E63-0697-67BB-DA6E-5F5E343C9863}"/>
              </a:ext>
            </a:extLst>
          </p:cNvPr>
          <p:cNvSpPr/>
          <p:nvPr/>
        </p:nvSpPr>
        <p:spPr>
          <a:xfrm>
            <a:off x="4149115" y="2917795"/>
            <a:ext cx="1023394" cy="425929"/>
          </a:xfrm>
          <a:custGeom>
            <a:avLst/>
            <a:gdLst>
              <a:gd name="connsiteX0" fmla="*/ 0 w 7512050"/>
              <a:gd name="connsiteY0" fmla="*/ 0 h 2470150"/>
              <a:gd name="connsiteX1" fmla="*/ 3810000 w 7512050"/>
              <a:gd name="connsiteY1" fmla="*/ 1155700 h 2470150"/>
              <a:gd name="connsiteX2" fmla="*/ 7512050 w 7512050"/>
              <a:gd name="connsiteY2" fmla="*/ 2470150 h 2470150"/>
              <a:gd name="connsiteX3" fmla="*/ 3282950 w 7512050"/>
              <a:gd name="connsiteY3" fmla="*/ 1581150 h 2470150"/>
              <a:gd name="connsiteX4" fmla="*/ 0 w 7512050"/>
              <a:gd name="connsiteY4" fmla="*/ 0 h 2470150"/>
              <a:gd name="connsiteX0" fmla="*/ 0 w 7512050"/>
              <a:gd name="connsiteY0" fmla="*/ 116186 h 2586336"/>
              <a:gd name="connsiteX1" fmla="*/ 3810000 w 7512050"/>
              <a:gd name="connsiteY1" fmla="*/ 1271886 h 2586336"/>
              <a:gd name="connsiteX2" fmla="*/ 7512050 w 7512050"/>
              <a:gd name="connsiteY2" fmla="*/ 2586336 h 2586336"/>
              <a:gd name="connsiteX3" fmla="*/ 3282950 w 7512050"/>
              <a:gd name="connsiteY3" fmla="*/ 1697336 h 2586336"/>
              <a:gd name="connsiteX4" fmla="*/ 0 w 7512050"/>
              <a:gd name="connsiteY4" fmla="*/ 116186 h 2586336"/>
              <a:gd name="connsiteX0" fmla="*/ 0 w 7512050"/>
              <a:gd name="connsiteY0" fmla="*/ 169524 h 2639674"/>
              <a:gd name="connsiteX1" fmla="*/ 3810000 w 7512050"/>
              <a:gd name="connsiteY1" fmla="*/ 1325224 h 2639674"/>
              <a:gd name="connsiteX2" fmla="*/ 7512050 w 7512050"/>
              <a:gd name="connsiteY2" fmla="*/ 2639674 h 2639674"/>
              <a:gd name="connsiteX3" fmla="*/ 3282950 w 7512050"/>
              <a:gd name="connsiteY3" fmla="*/ 1750674 h 2639674"/>
              <a:gd name="connsiteX4" fmla="*/ 0 w 7512050"/>
              <a:gd name="connsiteY4" fmla="*/ 169524 h 2639674"/>
              <a:gd name="connsiteX0" fmla="*/ 0 w 7512050"/>
              <a:gd name="connsiteY0" fmla="*/ 118213 h 2588363"/>
              <a:gd name="connsiteX1" fmla="*/ 3810000 w 7512050"/>
              <a:gd name="connsiteY1" fmla="*/ 1273913 h 2588363"/>
              <a:gd name="connsiteX2" fmla="*/ 7512050 w 7512050"/>
              <a:gd name="connsiteY2" fmla="*/ 2588363 h 2588363"/>
              <a:gd name="connsiteX3" fmla="*/ 3282950 w 7512050"/>
              <a:gd name="connsiteY3" fmla="*/ 1699363 h 2588363"/>
              <a:gd name="connsiteX4" fmla="*/ 0 w 7512050"/>
              <a:gd name="connsiteY4" fmla="*/ 118213 h 2588363"/>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94035 h 3013847"/>
              <a:gd name="connsiteX1" fmla="*/ 4048125 w 7512050"/>
              <a:gd name="connsiteY1" fmla="*/ 1502147 h 3013847"/>
              <a:gd name="connsiteX2" fmla="*/ 7512050 w 7512050"/>
              <a:gd name="connsiteY2" fmla="*/ 2564185 h 3013847"/>
              <a:gd name="connsiteX3" fmla="*/ 3282950 w 7512050"/>
              <a:gd name="connsiteY3" fmla="*/ 1675185 h 3013847"/>
              <a:gd name="connsiteX4" fmla="*/ 0 w 7512050"/>
              <a:gd name="connsiteY4" fmla="*/ 94035 h 3013847"/>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78290"/>
              <a:gd name="connsiteX1" fmla="*/ 4048125 w 7512050"/>
              <a:gd name="connsiteY1" fmla="*/ 1522053 h 3078290"/>
              <a:gd name="connsiteX2" fmla="*/ 7512050 w 7512050"/>
              <a:gd name="connsiteY2" fmla="*/ 2584091 h 3078290"/>
              <a:gd name="connsiteX3" fmla="*/ 3435350 w 7512050"/>
              <a:gd name="connsiteY3" fmla="*/ 1842728 h 3078290"/>
              <a:gd name="connsiteX4" fmla="*/ 0 w 7512050"/>
              <a:gd name="connsiteY4" fmla="*/ 113941 h 3078290"/>
              <a:gd name="connsiteX0" fmla="*/ 0 w 7512050"/>
              <a:gd name="connsiteY0" fmla="*/ 113941 h 2970118"/>
              <a:gd name="connsiteX1" fmla="*/ 4048125 w 7512050"/>
              <a:gd name="connsiteY1" fmla="*/ 1522053 h 2970118"/>
              <a:gd name="connsiteX2" fmla="*/ 7512050 w 7512050"/>
              <a:gd name="connsiteY2" fmla="*/ 2584091 h 2970118"/>
              <a:gd name="connsiteX3" fmla="*/ 3435350 w 7512050"/>
              <a:gd name="connsiteY3" fmla="*/ 1842728 h 2970118"/>
              <a:gd name="connsiteX4" fmla="*/ 0 w 7512050"/>
              <a:gd name="connsiteY4" fmla="*/ 113941 h 2970118"/>
              <a:gd name="connsiteX0" fmla="*/ 0 w 7512050"/>
              <a:gd name="connsiteY0" fmla="*/ 113941 h 3013225"/>
              <a:gd name="connsiteX1" fmla="*/ 4048125 w 7512050"/>
              <a:gd name="connsiteY1" fmla="*/ 1522053 h 3013225"/>
              <a:gd name="connsiteX2" fmla="*/ 7512050 w 7512050"/>
              <a:gd name="connsiteY2" fmla="*/ 2584091 h 3013225"/>
              <a:gd name="connsiteX3" fmla="*/ 3435350 w 7512050"/>
              <a:gd name="connsiteY3" fmla="*/ 1842728 h 3013225"/>
              <a:gd name="connsiteX4" fmla="*/ 0 w 7512050"/>
              <a:gd name="connsiteY4" fmla="*/ 113941 h 3013225"/>
              <a:gd name="connsiteX0" fmla="*/ 0 w 7521575"/>
              <a:gd name="connsiteY0" fmla="*/ 64940 h 2773371"/>
              <a:gd name="connsiteX1" fmla="*/ 4048125 w 7521575"/>
              <a:gd name="connsiteY1" fmla="*/ 1473052 h 2773371"/>
              <a:gd name="connsiteX2" fmla="*/ 7521575 w 7521575"/>
              <a:gd name="connsiteY2" fmla="*/ 2568428 h 2773371"/>
              <a:gd name="connsiteX3" fmla="*/ 3435350 w 7521575"/>
              <a:gd name="connsiteY3" fmla="*/ 1793727 h 2773371"/>
              <a:gd name="connsiteX4" fmla="*/ 0 w 7521575"/>
              <a:gd name="connsiteY4" fmla="*/ 64940 h 2773371"/>
              <a:gd name="connsiteX0" fmla="*/ 0 w 7521575"/>
              <a:gd name="connsiteY0" fmla="*/ 64940 h 2893503"/>
              <a:gd name="connsiteX1" fmla="*/ 4048125 w 7521575"/>
              <a:gd name="connsiteY1" fmla="*/ 1473052 h 2893503"/>
              <a:gd name="connsiteX2" fmla="*/ 7521575 w 7521575"/>
              <a:gd name="connsiteY2" fmla="*/ 2568428 h 2893503"/>
              <a:gd name="connsiteX3" fmla="*/ 3435350 w 7521575"/>
              <a:gd name="connsiteY3" fmla="*/ 1793727 h 2893503"/>
              <a:gd name="connsiteX4" fmla="*/ 0 w 7521575"/>
              <a:gd name="connsiteY4" fmla="*/ 64940 h 2893503"/>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58017"/>
              <a:gd name="connsiteX1" fmla="*/ 4048125 w 7521575"/>
              <a:gd name="connsiteY1" fmla="*/ 1516423 h 2958017"/>
              <a:gd name="connsiteX2" fmla="*/ 7521575 w 7521575"/>
              <a:gd name="connsiteY2" fmla="*/ 2611799 h 2958017"/>
              <a:gd name="connsiteX3" fmla="*/ 3435350 w 7521575"/>
              <a:gd name="connsiteY3" fmla="*/ 1837098 h 2958017"/>
              <a:gd name="connsiteX4" fmla="*/ 0 w 7521575"/>
              <a:gd name="connsiteY4" fmla="*/ 108311 h 2958017"/>
              <a:gd name="connsiteX0" fmla="*/ 0 w 7521575"/>
              <a:gd name="connsiteY0" fmla="*/ 108311 h 2981277"/>
              <a:gd name="connsiteX1" fmla="*/ 4048125 w 7521575"/>
              <a:gd name="connsiteY1" fmla="*/ 1516423 h 2981277"/>
              <a:gd name="connsiteX2" fmla="*/ 7521575 w 7521575"/>
              <a:gd name="connsiteY2" fmla="*/ 2611799 h 2981277"/>
              <a:gd name="connsiteX3" fmla="*/ 3435350 w 7521575"/>
              <a:gd name="connsiteY3" fmla="*/ 1837098 h 2981277"/>
              <a:gd name="connsiteX4" fmla="*/ 0 w 7521575"/>
              <a:gd name="connsiteY4" fmla="*/ 108311 h 2981277"/>
              <a:gd name="connsiteX0" fmla="*/ 0 w 7521575"/>
              <a:gd name="connsiteY0" fmla="*/ 109636 h 2982602"/>
              <a:gd name="connsiteX1" fmla="*/ 4048125 w 7521575"/>
              <a:gd name="connsiteY1" fmla="*/ 1517748 h 2982602"/>
              <a:gd name="connsiteX2" fmla="*/ 7521575 w 7521575"/>
              <a:gd name="connsiteY2" fmla="*/ 2613124 h 2982602"/>
              <a:gd name="connsiteX3" fmla="*/ 3435350 w 7521575"/>
              <a:gd name="connsiteY3" fmla="*/ 1838423 h 2982602"/>
              <a:gd name="connsiteX4" fmla="*/ 0 w 7521575"/>
              <a:gd name="connsiteY4" fmla="*/ 109636 h 2982602"/>
              <a:gd name="connsiteX0" fmla="*/ 0 w 7521575"/>
              <a:gd name="connsiteY0" fmla="*/ 109636 h 3002106"/>
              <a:gd name="connsiteX1" fmla="*/ 4048125 w 7521575"/>
              <a:gd name="connsiteY1" fmla="*/ 1517748 h 3002106"/>
              <a:gd name="connsiteX2" fmla="*/ 7521575 w 7521575"/>
              <a:gd name="connsiteY2" fmla="*/ 2613124 h 3002106"/>
              <a:gd name="connsiteX3" fmla="*/ 3435350 w 7521575"/>
              <a:gd name="connsiteY3" fmla="*/ 1838423 h 3002106"/>
              <a:gd name="connsiteX4" fmla="*/ 0 w 7521575"/>
              <a:gd name="connsiteY4" fmla="*/ 109636 h 3002106"/>
              <a:gd name="connsiteX0" fmla="*/ 0 w 7521575"/>
              <a:gd name="connsiteY0" fmla="*/ 109636 h 2984516"/>
              <a:gd name="connsiteX1" fmla="*/ 4048125 w 7521575"/>
              <a:gd name="connsiteY1" fmla="*/ 1517748 h 2984516"/>
              <a:gd name="connsiteX2" fmla="*/ 7521575 w 7521575"/>
              <a:gd name="connsiteY2" fmla="*/ 2613124 h 2984516"/>
              <a:gd name="connsiteX3" fmla="*/ 3392488 w 7521575"/>
              <a:gd name="connsiteY3" fmla="*/ 1776511 h 2984516"/>
              <a:gd name="connsiteX4" fmla="*/ 0 w 7521575"/>
              <a:gd name="connsiteY4" fmla="*/ 109636 h 2984516"/>
              <a:gd name="connsiteX0" fmla="*/ 0 w 7521575"/>
              <a:gd name="connsiteY0" fmla="*/ 109636 h 3000455"/>
              <a:gd name="connsiteX1" fmla="*/ 4048125 w 7521575"/>
              <a:gd name="connsiteY1" fmla="*/ 1517748 h 3000455"/>
              <a:gd name="connsiteX2" fmla="*/ 7521575 w 7521575"/>
              <a:gd name="connsiteY2" fmla="*/ 2613124 h 3000455"/>
              <a:gd name="connsiteX3" fmla="*/ 3392488 w 7521575"/>
              <a:gd name="connsiteY3" fmla="*/ 1776511 h 3000455"/>
              <a:gd name="connsiteX4" fmla="*/ 0 w 7521575"/>
              <a:gd name="connsiteY4" fmla="*/ 109636 h 3000455"/>
              <a:gd name="connsiteX0" fmla="*/ 0 w 7124700"/>
              <a:gd name="connsiteY0" fmla="*/ 66189 h 2983310"/>
              <a:gd name="connsiteX1" fmla="*/ 4048125 w 7124700"/>
              <a:gd name="connsiteY1" fmla="*/ 1474301 h 2983310"/>
              <a:gd name="connsiteX2" fmla="*/ 7124700 w 7124700"/>
              <a:gd name="connsiteY2" fmla="*/ 2766527 h 2983310"/>
              <a:gd name="connsiteX3" fmla="*/ 3392488 w 7124700"/>
              <a:gd name="connsiteY3" fmla="*/ 1733064 h 2983310"/>
              <a:gd name="connsiteX4" fmla="*/ 0 w 7124700"/>
              <a:gd name="connsiteY4" fmla="*/ 66189 h 2983310"/>
              <a:gd name="connsiteX0" fmla="*/ 0 w 7124700"/>
              <a:gd name="connsiteY0" fmla="*/ 104030 h 3029010"/>
              <a:gd name="connsiteX1" fmla="*/ 4048125 w 7124700"/>
              <a:gd name="connsiteY1" fmla="*/ 1512142 h 3029010"/>
              <a:gd name="connsiteX2" fmla="*/ 7124700 w 7124700"/>
              <a:gd name="connsiteY2" fmla="*/ 2804368 h 3029010"/>
              <a:gd name="connsiteX3" fmla="*/ 3392488 w 7124700"/>
              <a:gd name="connsiteY3" fmla="*/ 1770905 h 3029010"/>
              <a:gd name="connsiteX4" fmla="*/ 0 w 7124700"/>
              <a:gd name="connsiteY4" fmla="*/ 104030 h 3029010"/>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2915544"/>
              <a:gd name="connsiteX1" fmla="*/ 4048125 w 7124700"/>
              <a:gd name="connsiteY1" fmla="*/ 1512142 h 2915544"/>
              <a:gd name="connsiteX2" fmla="*/ 7124700 w 7124700"/>
              <a:gd name="connsiteY2" fmla="*/ 2804368 h 2915544"/>
              <a:gd name="connsiteX3" fmla="*/ 3392488 w 7124700"/>
              <a:gd name="connsiteY3" fmla="*/ 1770905 h 2915544"/>
              <a:gd name="connsiteX4" fmla="*/ 0 w 7124700"/>
              <a:gd name="connsiteY4" fmla="*/ 104030 h 2915544"/>
              <a:gd name="connsiteX0" fmla="*/ 0 w 7124700"/>
              <a:gd name="connsiteY0" fmla="*/ 101399 h 2912913"/>
              <a:gd name="connsiteX1" fmla="*/ 4048125 w 7124700"/>
              <a:gd name="connsiteY1" fmla="*/ 1509511 h 2912913"/>
              <a:gd name="connsiteX2" fmla="*/ 7124700 w 7124700"/>
              <a:gd name="connsiteY2" fmla="*/ 2801737 h 2912913"/>
              <a:gd name="connsiteX3" fmla="*/ 3392488 w 7124700"/>
              <a:gd name="connsiteY3" fmla="*/ 1768274 h 2912913"/>
              <a:gd name="connsiteX4" fmla="*/ 0 w 7124700"/>
              <a:gd name="connsiteY4" fmla="*/ 101399 h 2912913"/>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4457 h 2885971"/>
              <a:gd name="connsiteX1" fmla="*/ 4048125 w 7124700"/>
              <a:gd name="connsiteY1" fmla="*/ 1482569 h 2885971"/>
              <a:gd name="connsiteX2" fmla="*/ 7124700 w 7124700"/>
              <a:gd name="connsiteY2" fmla="*/ 2774795 h 2885971"/>
              <a:gd name="connsiteX3" fmla="*/ 3392488 w 7124700"/>
              <a:gd name="connsiteY3" fmla="*/ 1741332 h 2885971"/>
              <a:gd name="connsiteX4" fmla="*/ 0 w 7124700"/>
              <a:gd name="connsiteY4" fmla="*/ 74457 h 2885971"/>
              <a:gd name="connsiteX0" fmla="*/ 0 w 7124700"/>
              <a:gd name="connsiteY0" fmla="*/ 74457 h 2881469"/>
              <a:gd name="connsiteX1" fmla="*/ 4048125 w 7124700"/>
              <a:gd name="connsiteY1" fmla="*/ 1482569 h 2881469"/>
              <a:gd name="connsiteX2" fmla="*/ 7124700 w 7124700"/>
              <a:gd name="connsiteY2" fmla="*/ 2774795 h 2881469"/>
              <a:gd name="connsiteX3" fmla="*/ 3392488 w 7124700"/>
              <a:gd name="connsiteY3" fmla="*/ 1741332 h 2881469"/>
              <a:gd name="connsiteX4" fmla="*/ 0 w 7124700"/>
              <a:gd name="connsiteY4" fmla="*/ 74457 h 2881469"/>
              <a:gd name="connsiteX0" fmla="*/ 0 w 7124700"/>
              <a:gd name="connsiteY0" fmla="*/ 108576 h 2915588"/>
              <a:gd name="connsiteX1" fmla="*/ 4048125 w 7124700"/>
              <a:gd name="connsiteY1" fmla="*/ 1516688 h 2915588"/>
              <a:gd name="connsiteX2" fmla="*/ 7124700 w 7124700"/>
              <a:gd name="connsiteY2" fmla="*/ 2808914 h 2915588"/>
              <a:gd name="connsiteX3" fmla="*/ 3392488 w 7124700"/>
              <a:gd name="connsiteY3" fmla="*/ 1775451 h 2915588"/>
              <a:gd name="connsiteX4" fmla="*/ 0 w 7124700"/>
              <a:gd name="connsiteY4" fmla="*/ 108576 h 2915588"/>
              <a:gd name="connsiteX0" fmla="*/ 0 w 7124700"/>
              <a:gd name="connsiteY0" fmla="*/ 108977 h 2915989"/>
              <a:gd name="connsiteX1" fmla="*/ 4048125 w 7124700"/>
              <a:gd name="connsiteY1" fmla="*/ 1517089 h 2915989"/>
              <a:gd name="connsiteX2" fmla="*/ 7124700 w 7124700"/>
              <a:gd name="connsiteY2" fmla="*/ 2809315 h 2915989"/>
              <a:gd name="connsiteX3" fmla="*/ 3392488 w 7124700"/>
              <a:gd name="connsiteY3" fmla="*/ 1775852 h 2915989"/>
              <a:gd name="connsiteX4" fmla="*/ 0 w 7124700"/>
              <a:gd name="connsiteY4" fmla="*/ 108977 h 2915989"/>
              <a:gd name="connsiteX0" fmla="*/ 0 w 7124700"/>
              <a:gd name="connsiteY0" fmla="*/ 107676 h 2914688"/>
              <a:gd name="connsiteX1" fmla="*/ 4048125 w 7124700"/>
              <a:gd name="connsiteY1" fmla="*/ 1515788 h 2914688"/>
              <a:gd name="connsiteX2" fmla="*/ 7124700 w 7124700"/>
              <a:gd name="connsiteY2" fmla="*/ 2808014 h 2914688"/>
              <a:gd name="connsiteX3" fmla="*/ 3392488 w 7124700"/>
              <a:gd name="connsiteY3" fmla="*/ 1774551 h 2914688"/>
              <a:gd name="connsiteX4" fmla="*/ 0 w 7124700"/>
              <a:gd name="connsiteY4" fmla="*/ 107676 h 2914688"/>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99560 h 2908040"/>
              <a:gd name="connsiteX1" fmla="*/ 4048125 w 7124700"/>
              <a:gd name="connsiteY1" fmla="*/ 1507672 h 2908040"/>
              <a:gd name="connsiteX2" fmla="*/ 7124700 w 7124700"/>
              <a:gd name="connsiteY2" fmla="*/ 2799898 h 2908040"/>
              <a:gd name="connsiteX3" fmla="*/ 3392488 w 7124700"/>
              <a:gd name="connsiteY3" fmla="*/ 1766435 h 2908040"/>
              <a:gd name="connsiteX4" fmla="*/ 0 w 7124700"/>
              <a:gd name="connsiteY4" fmla="*/ 99560 h 2908040"/>
              <a:gd name="connsiteX0" fmla="*/ 0 w 7124700"/>
              <a:gd name="connsiteY0" fmla="*/ 99560 h 2903755"/>
              <a:gd name="connsiteX1" fmla="*/ 4048125 w 7124700"/>
              <a:gd name="connsiteY1" fmla="*/ 1507672 h 2903755"/>
              <a:gd name="connsiteX2" fmla="*/ 7124700 w 7124700"/>
              <a:gd name="connsiteY2" fmla="*/ 2799898 h 2903755"/>
              <a:gd name="connsiteX3" fmla="*/ 3392488 w 7124700"/>
              <a:gd name="connsiteY3" fmla="*/ 1766435 h 2903755"/>
              <a:gd name="connsiteX4" fmla="*/ 0 w 7124700"/>
              <a:gd name="connsiteY4" fmla="*/ 99560 h 2903755"/>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13734"/>
              <a:gd name="connsiteX1" fmla="*/ 4048125 w 7124700"/>
              <a:gd name="connsiteY1" fmla="*/ 1507672 h 2913734"/>
              <a:gd name="connsiteX2" fmla="*/ 7124700 w 7124700"/>
              <a:gd name="connsiteY2" fmla="*/ 2799898 h 2913734"/>
              <a:gd name="connsiteX3" fmla="*/ 3392488 w 7124700"/>
              <a:gd name="connsiteY3" fmla="*/ 1766435 h 2913734"/>
              <a:gd name="connsiteX4" fmla="*/ 0 w 7124700"/>
              <a:gd name="connsiteY4" fmla="*/ 99560 h 2913734"/>
              <a:gd name="connsiteX0" fmla="*/ 0 w 7124700"/>
              <a:gd name="connsiteY0" fmla="*/ 99560 h 2899912"/>
              <a:gd name="connsiteX1" fmla="*/ 4048125 w 7124700"/>
              <a:gd name="connsiteY1" fmla="*/ 1507672 h 2899912"/>
              <a:gd name="connsiteX2" fmla="*/ 7124700 w 7124700"/>
              <a:gd name="connsiteY2" fmla="*/ 2799898 h 2899912"/>
              <a:gd name="connsiteX3" fmla="*/ 3392488 w 7124700"/>
              <a:gd name="connsiteY3" fmla="*/ 1766435 h 2899912"/>
              <a:gd name="connsiteX4" fmla="*/ 0 w 7124700"/>
              <a:gd name="connsiteY4" fmla="*/ 99560 h 2899912"/>
              <a:gd name="connsiteX0" fmla="*/ 0 w 7124700"/>
              <a:gd name="connsiteY0" fmla="*/ 98606 h 2898958"/>
              <a:gd name="connsiteX1" fmla="*/ 4048125 w 7124700"/>
              <a:gd name="connsiteY1" fmla="*/ 1506718 h 2898958"/>
              <a:gd name="connsiteX2" fmla="*/ 7124700 w 7124700"/>
              <a:gd name="connsiteY2" fmla="*/ 2798944 h 2898958"/>
              <a:gd name="connsiteX3" fmla="*/ 3392488 w 7124700"/>
              <a:gd name="connsiteY3" fmla="*/ 1765481 h 2898958"/>
              <a:gd name="connsiteX4" fmla="*/ 0 w 7124700"/>
              <a:gd name="connsiteY4" fmla="*/ 98606 h 2898958"/>
              <a:gd name="connsiteX0" fmla="*/ 0 w 7124700"/>
              <a:gd name="connsiteY0" fmla="*/ 100369 h 2900721"/>
              <a:gd name="connsiteX1" fmla="*/ 4048125 w 7124700"/>
              <a:gd name="connsiteY1" fmla="*/ 1508481 h 2900721"/>
              <a:gd name="connsiteX2" fmla="*/ 7124700 w 7124700"/>
              <a:gd name="connsiteY2" fmla="*/ 2800707 h 2900721"/>
              <a:gd name="connsiteX3" fmla="*/ 3392488 w 7124700"/>
              <a:gd name="connsiteY3" fmla="*/ 1767244 h 2900721"/>
              <a:gd name="connsiteX4" fmla="*/ 0 w 7124700"/>
              <a:gd name="connsiteY4" fmla="*/ 100369 h 2900721"/>
              <a:gd name="connsiteX0" fmla="*/ 0 w 7124700"/>
              <a:gd name="connsiteY0" fmla="*/ 100369 h 2909132"/>
              <a:gd name="connsiteX1" fmla="*/ 4048125 w 7124700"/>
              <a:gd name="connsiteY1" fmla="*/ 1508481 h 2909132"/>
              <a:gd name="connsiteX2" fmla="*/ 7124700 w 7124700"/>
              <a:gd name="connsiteY2" fmla="*/ 2800707 h 2909132"/>
              <a:gd name="connsiteX3" fmla="*/ 3392488 w 7124700"/>
              <a:gd name="connsiteY3" fmla="*/ 1767244 h 2909132"/>
              <a:gd name="connsiteX4" fmla="*/ 0 w 7124700"/>
              <a:gd name="connsiteY4" fmla="*/ 100369 h 2909132"/>
              <a:gd name="connsiteX0" fmla="*/ 0 w 5091052"/>
              <a:gd name="connsiteY0" fmla="*/ 89944 h 2349065"/>
              <a:gd name="connsiteX1" fmla="*/ 2014477 w 5091052"/>
              <a:gd name="connsiteY1" fmla="*/ 992166 h 2349065"/>
              <a:gd name="connsiteX2" fmla="*/ 5091052 w 5091052"/>
              <a:gd name="connsiteY2" fmla="*/ 2284392 h 2349065"/>
              <a:gd name="connsiteX3" fmla="*/ 1358840 w 5091052"/>
              <a:gd name="connsiteY3" fmla="*/ 1250929 h 2349065"/>
              <a:gd name="connsiteX4" fmla="*/ 0 w 5091052"/>
              <a:gd name="connsiteY4" fmla="*/ 89944 h 2349065"/>
              <a:gd name="connsiteX0" fmla="*/ 0 w 5091052"/>
              <a:gd name="connsiteY0" fmla="*/ 89944 h 2349065"/>
              <a:gd name="connsiteX1" fmla="*/ 2014477 w 5091052"/>
              <a:gd name="connsiteY1" fmla="*/ 992166 h 2349065"/>
              <a:gd name="connsiteX2" fmla="*/ 5091052 w 5091052"/>
              <a:gd name="connsiteY2" fmla="*/ 2284392 h 2349065"/>
              <a:gd name="connsiteX3" fmla="*/ 1358840 w 5091052"/>
              <a:gd name="connsiteY3" fmla="*/ 1250929 h 2349065"/>
              <a:gd name="connsiteX4" fmla="*/ 0 w 5091052"/>
              <a:gd name="connsiteY4" fmla="*/ 89944 h 2349065"/>
              <a:gd name="connsiteX0" fmla="*/ 0 w 5091052"/>
              <a:gd name="connsiteY0" fmla="*/ 89944 h 2393381"/>
              <a:gd name="connsiteX1" fmla="*/ 2014477 w 5091052"/>
              <a:gd name="connsiteY1" fmla="*/ 992166 h 2393381"/>
              <a:gd name="connsiteX2" fmla="*/ 5091052 w 5091052"/>
              <a:gd name="connsiteY2" fmla="*/ 2284392 h 2393381"/>
              <a:gd name="connsiteX3" fmla="*/ 1358840 w 5091052"/>
              <a:gd name="connsiteY3" fmla="*/ 1250929 h 2393381"/>
              <a:gd name="connsiteX4" fmla="*/ 0 w 5091052"/>
              <a:gd name="connsiteY4" fmla="*/ 89944 h 2393381"/>
              <a:gd name="connsiteX0" fmla="*/ 0 w 5091052"/>
              <a:gd name="connsiteY0" fmla="*/ 122464 h 2425901"/>
              <a:gd name="connsiteX1" fmla="*/ 2014477 w 5091052"/>
              <a:gd name="connsiteY1" fmla="*/ 1024686 h 2425901"/>
              <a:gd name="connsiteX2" fmla="*/ 5091052 w 5091052"/>
              <a:gd name="connsiteY2" fmla="*/ 2316912 h 2425901"/>
              <a:gd name="connsiteX3" fmla="*/ 1358840 w 5091052"/>
              <a:gd name="connsiteY3" fmla="*/ 1283449 h 2425901"/>
              <a:gd name="connsiteX4" fmla="*/ 0 w 5091052"/>
              <a:gd name="connsiteY4" fmla="*/ 122464 h 2425901"/>
              <a:gd name="connsiteX0" fmla="*/ 0 w 5091052"/>
              <a:gd name="connsiteY0" fmla="*/ 34805 h 2338242"/>
              <a:gd name="connsiteX1" fmla="*/ 2014477 w 5091052"/>
              <a:gd name="connsiteY1" fmla="*/ 937027 h 2338242"/>
              <a:gd name="connsiteX2" fmla="*/ 5091052 w 5091052"/>
              <a:gd name="connsiteY2" fmla="*/ 2229253 h 2338242"/>
              <a:gd name="connsiteX3" fmla="*/ 1358840 w 5091052"/>
              <a:gd name="connsiteY3" fmla="*/ 1195790 h 2338242"/>
              <a:gd name="connsiteX4" fmla="*/ 0 w 5091052"/>
              <a:gd name="connsiteY4" fmla="*/ 34805 h 2338242"/>
              <a:gd name="connsiteX0" fmla="*/ 0 w 4258409"/>
              <a:gd name="connsiteY0" fmla="*/ 219734 h 1509231"/>
              <a:gd name="connsiteX1" fmla="*/ 1181834 w 4258409"/>
              <a:gd name="connsiteY1" fmla="*/ 108016 h 1509231"/>
              <a:gd name="connsiteX2" fmla="*/ 4258409 w 4258409"/>
              <a:gd name="connsiteY2" fmla="*/ 1400242 h 1509231"/>
              <a:gd name="connsiteX3" fmla="*/ 526197 w 4258409"/>
              <a:gd name="connsiteY3" fmla="*/ 366779 h 1509231"/>
              <a:gd name="connsiteX4" fmla="*/ 0 w 4258409"/>
              <a:gd name="connsiteY4" fmla="*/ 219734 h 1509231"/>
              <a:gd name="connsiteX0" fmla="*/ 0 w 4258409"/>
              <a:gd name="connsiteY0" fmla="*/ 219734 h 1509231"/>
              <a:gd name="connsiteX1" fmla="*/ 1181834 w 4258409"/>
              <a:gd name="connsiteY1" fmla="*/ 108016 h 1509231"/>
              <a:gd name="connsiteX2" fmla="*/ 4258409 w 4258409"/>
              <a:gd name="connsiteY2" fmla="*/ 1400242 h 1509231"/>
              <a:gd name="connsiteX3" fmla="*/ 526197 w 4258409"/>
              <a:gd name="connsiteY3" fmla="*/ 366779 h 1509231"/>
              <a:gd name="connsiteX4" fmla="*/ 0 w 4258409"/>
              <a:gd name="connsiteY4" fmla="*/ 219734 h 1509231"/>
              <a:gd name="connsiteX0" fmla="*/ 0 w 4258409"/>
              <a:gd name="connsiteY0" fmla="*/ 219734 h 1509231"/>
              <a:gd name="connsiteX1" fmla="*/ 1181834 w 4258409"/>
              <a:gd name="connsiteY1" fmla="*/ 108016 h 1509231"/>
              <a:gd name="connsiteX2" fmla="*/ 4258409 w 4258409"/>
              <a:gd name="connsiteY2" fmla="*/ 1400242 h 1509231"/>
              <a:gd name="connsiteX3" fmla="*/ 526197 w 4258409"/>
              <a:gd name="connsiteY3" fmla="*/ 366779 h 1509231"/>
              <a:gd name="connsiteX4" fmla="*/ 0 w 4258409"/>
              <a:gd name="connsiteY4" fmla="*/ 219734 h 1509231"/>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85500 w 4150498"/>
              <a:gd name="connsiteY0" fmla="*/ 235806 h 1554272"/>
              <a:gd name="connsiteX1" fmla="*/ 1073923 w 4150498"/>
              <a:gd name="connsiteY1" fmla="*/ 153057 h 1554272"/>
              <a:gd name="connsiteX2" fmla="*/ 4150498 w 4150498"/>
              <a:gd name="connsiteY2" fmla="*/ 1445283 h 1554272"/>
              <a:gd name="connsiteX3" fmla="*/ 418286 w 4150498"/>
              <a:gd name="connsiteY3" fmla="*/ 411820 h 1554272"/>
              <a:gd name="connsiteX4" fmla="*/ 185500 w 4150498"/>
              <a:gd name="connsiteY4" fmla="*/ 235806 h 1554272"/>
              <a:gd name="connsiteX0" fmla="*/ 132697 w 4097695"/>
              <a:gd name="connsiteY0" fmla="*/ 247211 h 1565677"/>
              <a:gd name="connsiteX1" fmla="*/ 1021120 w 4097695"/>
              <a:gd name="connsiteY1" fmla="*/ 164462 h 1565677"/>
              <a:gd name="connsiteX2" fmla="*/ 4097695 w 4097695"/>
              <a:gd name="connsiteY2" fmla="*/ 1456688 h 1565677"/>
              <a:gd name="connsiteX3" fmla="*/ 365483 w 4097695"/>
              <a:gd name="connsiteY3" fmla="*/ 423225 h 1565677"/>
              <a:gd name="connsiteX4" fmla="*/ 132697 w 4097695"/>
              <a:gd name="connsiteY4" fmla="*/ 247211 h 1565677"/>
              <a:gd name="connsiteX0" fmla="*/ 132697 w 4097695"/>
              <a:gd name="connsiteY0" fmla="*/ 247211 h 1565677"/>
              <a:gd name="connsiteX1" fmla="*/ 1021120 w 4097695"/>
              <a:gd name="connsiteY1" fmla="*/ 164462 h 1565677"/>
              <a:gd name="connsiteX2" fmla="*/ 4097695 w 4097695"/>
              <a:gd name="connsiteY2" fmla="*/ 1456688 h 1565677"/>
              <a:gd name="connsiteX3" fmla="*/ 365483 w 4097695"/>
              <a:gd name="connsiteY3" fmla="*/ 423225 h 1565677"/>
              <a:gd name="connsiteX4" fmla="*/ 132697 w 4097695"/>
              <a:gd name="connsiteY4" fmla="*/ 247211 h 1565677"/>
              <a:gd name="connsiteX0" fmla="*/ 132697 w 4097695"/>
              <a:gd name="connsiteY0" fmla="*/ 247211 h 1565677"/>
              <a:gd name="connsiteX1" fmla="*/ 1021120 w 4097695"/>
              <a:gd name="connsiteY1" fmla="*/ 164462 h 1565677"/>
              <a:gd name="connsiteX2" fmla="*/ 4097695 w 4097695"/>
              <a:gd name="connsiteY2" fmla="*/ 1456688 h 1565677"/>
              <a:gd name="connsiteX3" fmla="*/ 365483 w 4097695"/>
              <a:gd name="connsiteY3" fmla="*/ 423225 h 1565677"/>
              <a:gd name="connsiteX4" fmla="*/ 132697 w 4097695"/>
              <a:gd name="connsiteY4" fmla="*/ 247211 h 1565677"/>
              <a:gd name="connsiteX0" fmla="*/ 163833 w 3819563"/>
              <a:gd name="connsiteY0" fmla="*/ 187164 h 1635995"/>
              <a:gd name="connsiteX1" fmla="*/ 742988 w 3819563"/>
              <a:gd name="connsiteY1" fmla="*/ 234780 h 1635995"/>
              <a:gd name="connsiteX2" fmla="*/ 3819563 w 3819563"/>
              <a:gd name="connsiteY2" fmla="*/ 1527006 h 1635995"/>
              <a:gd name="connsiteX3" fmla="*/ 87351 w 3819563"/>
              <a:gd name="connsiteY3" fmla="*/ 493543 h 1635995"/>
              <a:gd name="connsiteX4" fmla="*/ 163833 w 3819563"/>
              <a:gd name="connsiteY4" fmla="*/ 187164 h 1635995"/>
              <a:gd name="connsiteX0" fmla="*/ 122496 w 4222302"/>
              <a:gd name="connsiteY0" fmla="*/ 179229 h 1649788"/>
              <a:gd name="connsiteX1" fmla="*/ 1145727 w 4222302"/>
              <a:gd name="connsiteY1" fmla="*/ 248573 h 1649788"/>
              <a:gd name="connsiteX2" fmla="*/ 4222302 w 4222302"/>
              <a:gd name="connsiteY2" fmla="*/ 1540799 h 1649788"/>
              <a:gd name="connsiteX3" fmla="*/ 490090 w 4222302"/>
              <a:gd name="connsiteY3" fmla="*/ 507336 h 1649788"/>
              <a:gd name="connsiteX4" fmla="*/ 122496 w 4222302"/>
              <a:gd name="connsiteY4" fmla="*/ 179229 h 1649788"/>
              <a:gd name="connsiteX0" fmla="*/ 152271 w 4252077"/>
              <a:gd name="connsiteY0" fmla="*/ 339960 h 1810519"/>
              <a:gd name="connsiteX1" fmla="*/ 1175502 w 4252077"/>
              <a:gd name="connsiteY1" fmla="*/ 409304 h 1810519"/>
              <a:gd name="connsiteX2" fmla="*/ 4252077 w 4252077"/>
              <a:gd name="connsiteY2" fmla="*/ 1701530 h 1810519"/>
              <a:gd name="connsiteX3" fmla="*/ 519865 w 4252077"/>
              <a:gd name="connsiteY3" fmla="*/ 668067 h 1810519"/>
              <a:gd name="connsiteX4" fmla="*/ 152271 w 4252077"/>
              <a:gd name="connsiteY4" fmla="*/ 339960 h 1810519"/>
              <a:gd name="connsiteX0" fmla="*/ -1 w 4099805"/>
              <a:gd name="connsiteY0" fmla="*/ 271540 h 1742099"/>
              <a:gd name="connsiteX1" fmla="*/ 1023230 w 4099805"/>
              <a:gd name="connsiteY1" fmla="*/ 340884 h 1742099"/>
              <a:gd name="connsiteX2" fmla="*/ 4099805 w 4099805"/>
              <a:gd name="connsiteY2" fmla="*/ 1633110 h 1742099"/>
              <a:gd name="connsiteX3" fmla="*/ 367593 w 4099805"/>
              <a:gd name="connsiteY3" fmla="*/ 599647 h 1742099"/>
              <a:gd name="connsiteX4" fmla="*/ -1 w 4099805"/>
              <a:gd name="connsiteY4" fmla="*/ 271540 h 1742099"/>
              <a:gd name="connsiteX0" fmla="*/ -1 w 4099805"/>
              <a:gd name="connsiteY0" fmla="*/ 263720 h 1734279"/>
              <a:gd name="connsiteX1" fmla="*/ 1023230 w 4099805"/>
              <a:gd name="connsiteY1" fmla="*/ 333064 h 1734279"/>
              <a:gd name="connsiteX2" fmla="*/ 4099805 w 4099805"/>
              <a:gd name="connsiteY2" fmla="*/ 1625290 h 1734279"/>
              <a:gd name="connsiteX3" fmla="*/ 367593 w 4099805"/>
              <a:gd name="connsiteY3" fmla="*/ 591827 h 1734279"/>
              <a:gd name="connsiteX4" fmla="*/ -1 w 4099805"/>
              <a:gd name="connsiteY4" fmla="*/ 263720 h 1734279"/>
              <a:gd name="connsiteX0" fmla="*/ -1 w 4099805"/>
              <a:gd name="connsiteY0" fmla="*/ 263720 h 1728412"/>
              <a:gd name="connsiteX1" fmla="*/ 1023230 w 4099805"/>
              <a:gd name="connsiteY1" fmla="*/ 333064 h 1728412"/>
              <a:gd name="connsiteX2" fmla="*/ 4099805 w 4099805"/>
              <a:gd name="connsiteY2" fmla="*/ 1625290 h 1728412"/>
              <a:gd name="connsiteX3" fmla="*/ 367593 w 4099805"/>
              <a:gd name="connsiteY3" fmla="*/ 591827 h 1728412"/>
              <a:gd name="connsiteX4" fmla="*/ -1 w 4099805"/>
              <a:gd name="connsiteY4" fmla="*/ 263720 h 1728412"/>
              <a:gd name="connsiteX0" fmla="*/ -1 w 4099805"/>
              <a:gd name="connsiteY0" fmla="*/ 263720 h 1734279"/>
              <a:gd name="connsiteX1" fmla="*/ 1023230 w 4099805"/>
              <a:gd name="connsiteY1" fmla="*/ 333064 h 1734279"/>
              <a:gd name="connsiteX2" fmla="*/ 4099805 w 4099805"/>
              <a:gd name="connsiteY2" fmla="*/ 1625290 h 1734279"/>
              <a:gd name="connsiteX3" fmla="*/ 367593 w 4099805"/>
              <a:gd name="connsiteY3" fmla="*/ 591827 h 1734279"/>
              <a:gd name="connsiteX4" fmla="*/ -1 w 4099805"/>
              <a:gd name="connsiteY4" fmla="*/ 263720 h 1734279"/>
              <a:gd name="connsiteX0" fmla="*/ -1 w 4099805"/>
              <a:gd name="connsiteY0" fmla="*/ 263720 h 1743127"/>
              <a:gd name="connsiteX1" fmla="*/ 1023230 w 4099805"/>
              <a:gd name="connsiteY1" fmla="*/ 333064 h 1743127"/>
              <a:gd name="connsiteX2" fmla="*/ 4099805 w 4099805"/>
              <a:gd name="connsiteY2" fmla="*/ 1625290 h 1743127"/>
              <a:gd name="connsiteX3" fmla="*/ 367593 w 4099805"/>
              <a:gd name="connsiteY3" fmla="*/ 591827 h 1743127"/>
              <a:gd name="connsiteX4" fmla="*/ -1 w 4099805"/>
              <a:gd name="connsiteY4" fmla="*/ 263720 h 1743127"/>
              <a:gd name="connsiteX0" fmla="*/ -1 w 4099805"/>
              <a:gd name="connsiteY0" fmla="*/ 287884 h 1767291"/>
              <a:gd name="connsiteX1" fmla="*/ 1023230 w 4099805"/>
              <a:gd name="connsiteY1" fmla="*/ 357228 h 1767291"/>
              <a:gd name="connsiteX2" fmla="*/ 4099805 w 4099805"/>
              <a:gd name="connsiteY2" fmla="*/ 1649454 h 1767291"/>
              <a:gd name="connsiteX3" fmla="*/ 367593 w 4099805"/>
              <a:gd name="connsiteY3" fmla="*/ 615991 h 1767291"/>
              <a:gd name="connsiteX4" fmla="*/ -1 w 4099805"/>
              <a:gd name="connsiteY4" fmla="*/ 287884 h 1767291"/>
              <a:gd name="connsiteX0" fmla="*/ -1 w 4099805"/>
              <a:gd name="connsiteY0" fmla="*/ 287884 h 1767291"/>
              <a:gd name="connsiteX1" fmla="*/ 1023230 w 4099805"/>
              <a:gd name="connsiteY1" fmla="*/ 357228 h 1767291"/>
              <a:gd name="connsiteX2" fmla="*/ 4099805 w 4099805"/>
              <a:gd name="connsiteY2" fmla="*/ 1649454 h 1767291"/>
              <a:gd name="connsiteX3" fmla="*/ 367593 w 4099805"/>
              <a:gd name="connsiteY3" fmla="*/ 615991 h 1767291"/>
              <a:gd name="connsiteX4" fmla="*/ -1 w 4099805"/>
              <a:gd name="connsiteY4" fmla="*/ 287884 h 1767291"/>
              <a:gd name="connsiteX0" fmla="*/ -1 w 4099805"/>
              <a:gd name="connsiteY0" fmla="*/ 269194 h 1748601"/>
              <a:gd name="connsiteX1" fmla="*/ 1023230 w 4099805"/>
              <a:gd name="connsiteY1" fmla="*/ 338538 h 1748601"/>
              <a:gd name="connsiteX2" fmla="*/ 4099805 w 4099805"/>
              <a:gd name="connsiteY2" fmla="*/ 1630764 h 1748601"/>
              <a:gd name="connsiteX3" fmla="*/ 367593 w 4099805"/>
              <a:gd name="connsiteY3" fmla="*/ 597301 h 1748601"/>
              <a:gd name="connsiteX4" fmla="*/ -1 w 4099805"/>
              <a:gd name="connsiteY4" fmla="*/ 269194 h 1748601"/>
              <a:gd name="connsiteX0" fmla="*/ 201441 w 3754078"/>
              <a:gd name="connsiteY0" fmla="*/ 287930 h 1738367"/>
              <a:gd name="connsiteX1" fmla="*/ 677503 w 3754078"/>
              <a:gd name="connsiteY1" fmla="*/ 328304 h 1738367"/>
              <a:gd name="connsiteX2" fmla="*/ 3754078 w 3754078"/>
              <a:gd name="connsiteY2" fmla="*/ 1620530 h 1738367"/>
              <a:gd name="connsiteX3" fmla="*/ 21866 w 3754078"/>
              <a:gd name="connsiteY3" fmla="*/ 587067 h 1738367"/>
              <a:gd name="connsiteX4" fmla="*/ 201441 w 3754078"/>
              <a:gd name="connsiteY4" fmla="*/ 287930 h 1738367"/>
              <a:gd name="connsiteX0" fmla="*/ 201441 w 3754078"/>
              <a:gd name="connsiteY0" fmla="*/ 244136 h 1694573"/>
              <a:gd name="connsiteX1" fmla="*/ 677503 w 3754078"/>
              <a:gd name="connsiteY1" fmla="*/ 284510 h 1694573"/>
              <a:gd name="connsiteX2" fmla="*/ 3754078 w 3754078"/>
              <a:gd name="connsiteY2" fmla="*/ 1576736 h 1694573"/>
              <a:gd name="connsiteX3" fmla="*/ 21866 w 3754078"/>
              <a:gd name="connsiteY3" fmla="*/ 543273 h 1694573"/>
              <a:gd name="connsiteX4" fmla="*/ 201441 w 3754078"/>
              <a:gd name="connsiteY4" fmla="*/ 244136 h 1694573"/>
              <a:gd name="connsiteX0" fmla="*/ 201441 w 3754078"/>
              <a:gd name="connsiteY0" fmla="*/ 244136 h 1690805"/>
              <a:gd name="connsiteX1" fmla="*/ 677503 w 3754078"/>
              <a:gd name="connsiteY1" fmla="*/ 284510 h 1690805"/>
              <a:gd name="connsiteX2" fmla="*/ 3754078 w 3754078"/>
              <a:gd name="connsiteY2" fmla="*/ 1576736 h 1690805"/>
              <a:gd name="connsiteX3" fmla="*/ 21866 w 3754078"/>
              <a:gd name="connsiteY3" fmla="*/ 514304 h 1690805"/>
              <a:gd name="connsiteX4" fmla="*/ 201441 w 3754078"/>
              <a:gd name="connsiteY4" fmla="*/ 244136 h 1690805"/>
              <a:gd name="connsiteX0" fmla="*/ 201441 w 3754078"/>
              <a:gd name="connsiteY0" fmla="*/ 244136 h 1689975"/>
              <a:gd name="connsiteX1" fmla="*/ 677503 w 3754078"/>
              <a:gd name="connsiteY1" fmla="*/ 284510 h 1689975"/>
              <a:gd name="connsiteX2" fmla="*/ 3754078 w 3754078"/>
              <a:gd name="connsiteY2" fmla="*/ 1576736 h 1689975"/>
              <a:gd name="connsiteX3" fmla="*/ 21866 w 3754078"/>
              <a:gd name="connsiteY3" fmla="*/ 514304 h 1689975"/>
              <a:gd name="connsiteX4" fmla="*/ 201441 w 3754078"/>
              <a:gd name="connsiteY4" fmla="*/ 244136 h 1689975"/>
              <a:gd name="connsiteX0" fmla="*/ 201441 w 3754078"/>
              <a:gd name="connsiteY0" fmla="*/ 244136 h 1684406"/>
              <a:gd name="connsiteX1" fmla="*/ 677503 w 3754078"/>
              <a:gd name="connsiteY1" fmla="*/ 284510 h 1684406"/>
              <a:gd name="connsiteX2" fmla="*/ 3754078 w 3754078"/>
              <a:gd name="connsiteY2" fmla="*/ 1576736 h 1684406"/>
              <a:gd name="connsiteX3" fmla="*/ 21866 w 3754078"/>
              <a:gd name="connsiteY3" fmla="*/ 514304 h 1684406"/>
              <a:gd name="connsiteX4" fmla="*/ 201441 w 3754078"/>
              <a:gd name="connsiteY4" fmla="*/ 244136 h 1684406"/>
              <a:gd name="connsiteX0" fmla="*/ 385802 w 3748120"/>
              <a:gd name="connsiteY0" fmla="*/ 365517 h 1631969"/>
              <a:gd name="connsiteX1" fmla="*/ 671545 w 3748120"/>
              <a:gd name="connsiteY1" fmla="*/ 232073 h 1631969"/>
              <a:gd name="connsiteX2" fmla="*/ 3748120 w 3748120"/>
              <a:gd name="connsiteY2" fmla="*/ 1524299 h 1631969"/>
              <a:gd name="connsiteX3" fmla="*/ 15908 w 3748120"/>
              <a:gd name="connsiteY3" fmla="*/ 461867 h 1631969"/>
              <a:gd name="connsiteX4" fmla="*/ 385802 w 3748120"/>
              <a:gd name="connsiteY4" fmla="*/ 365517 h 1631969"/>
              <a:gd name="connsiteX0" fmla="*/ 393381 w 3755699"/>
              <a:gd name="connsiteY0" fmla="*/ 349257 h 1615709"/>
              <a:gd name="connsiteX1" fmla="*/ 679124 w 3755699"/>
              <a:gd name="connsiteY1" fmla="*/ 215813 h 1615709"/>
              <a:gd name="connsiteX2" fmla="*/ 3755699 w 3755699"/>
              <a:gd name="connsiteY2" fmla="*/ 1508039 h 1615709"/>
              <a:gd name="connsiteX3" fmla="*/ 23487 w 3755699"/>
              <a:gd name="connsiteY3" fmla="*/ 445607 h 1615709"/>
              <a:gd name="connsiteX4" fmla="*/ 393381 w 3755699"/>
              <a:gd name="connsiteY4" fmla="*/ 349257 h 1615709"/>
              <a:gd name="connsiteX0" fmla="*/ 446471 w 3753281"/>
              <a:gd name="connsiteY0" fmla="*/ 371995 h 1609477"/>
              <a:gd name="connsiteX1" fmla="*/ 676706 w 3753281"/>
              <a:gd name="connsiteY1" fmla="*/ 209581 h 1609477"/>
              <a:gd name="connsiteX2" fmla="*/ 3753281 w 3753281"/>
              <a:gd name="connsiteY2" fmla="*/ 1501807 h 1609477"/>
              <a:gd name="connsiteX3" fmla="*/ 21069 w 3753281"/>
              <a:gd name="connsiteY3" fmla="*/ 439375 h 1609477"/>
              <a:gd name="connsiteX4" fmla="*/ 446471 w 3753281"/>
              <a:gd name="connsiteY4" fmla="*/ 371995 h 1609477"/>
              <a:gd name="connsiteX0" fmla="*/ 446638 w 3753448"/>
              <a:gd name="connsiteY0" fmla="*/ 378811 h 1616293"/>
              <a:gd name="connsiteX1" fmla="*/ 676873 w 3753448"/>
              <a:gd name="connsiteY1" fmla="*/ 216397 h 1616293"/>
              <a:gd name="connsiteX2" fmla="*/ 3753448 w 3753448"/>
              <a:gd name="connsiteY2" fmla="*/ 1508623 h 1616293"/>
              <a:gd name="connsiteX3" fmla="*/ 21236 w 3753448"/>
              <a:gd name="connsiteY3" fmla="*/ 446191 h 1616293"/>
              <a:gd name="connsiteX4" fmla="*/ 446638 w 3753448"/>
              <a:gd name="connsiteY4" fmla="*/ 378811 h 1616293"/>
              <a:gd name="connsiteX0" fmla="*/ 439021 w 3753764"/>
              <a:gd name="connsiteY0" fmla="*/ 361989 h 1621199"/>
              <a:gd name="connsiteX1" fmla="*/ 677189 w 3753764"/>
              <a:gd name="connsiteY1" fmla="*/ 221303 h 1621199"/>
              <a:gd name="connsiteX2" fmla="*/ 3753764 w 3753764"/>
              <a:gd name="connsiteY2" fmla="*/ 1513529 h 1621199"/>
              <a:gd name="connsiteX3" fmla="*/ 21552 w 3753764"/>
              <a:gd name="connsiteY3" fmla="*/ 451097 h 1621199"/>
              <a:gd name="connsiteX4" fmla="*/ 439021 w 3753764"/>
              <a:gd name="connsiteY4" fmla="*/ 361989 h 1621199"/>
              <a:gd name="connsiteX0" fmla="*/ 129000 w 3792660"/>
              <a:gd name="connsiteY0" fmla="*/ 169013 h 1710678"/>
              <a:gd name="connsiteX1" fmla="*/ 716085 w 3792660"/>
              <a:gd name="connsiteY1" fmla="*/ 310782 h 1710678"/>
              <a:gd name="connsiteX2" fmla="*/ 3792660 w 3792660"/>
              <a:gd name="connsiteY2" fmla="*/ 1603008 h 1710678"/>
              <a:gd name="connsiteX3" fmla="*/ 60448 w 3792660"/>
              <a:gd name="connsiteY3" fmla="*/ 540576 h 1710678"/>
              <a:gd name="connsiteX4" fmla="*/ 129000 w 3792660"/>
              <a:gd name="connsiteY4" fmla="*/ 169013 h 1710678"/>
              <a:gd name="connsiteX0" fmla="*/ 129000 w 3792660"/>
              <a:gd name="connsiteY0" fmla="*/ 186827 h 1728492"/>
              <a:gd name="connsiteX1" fmla="*/ 716085 w 3792660"/>
              <a:gd name="connsiteY1" fmla="*/ 328596 h 1728492"/>
              <a:gd name="connsiteX2" fmla="*/ 3792660 w 3792660"/>
              <a:gd name="connsiteY2" fmla="*/ 1620822 h 1728492"/>
              <a:gd name="connsiteX3" fmla="*/ 60448 w 3792660"/>
              <a:gd name="connsiteY3" fmla="*/ 558390 h 1728492"/>
              <a:gd name="connsiteX4" fmla="*/ 129000 w 3792660"/>
              <a:gd name="connsiteY4" fmla="*/ 186827 h 1728492"/>
              <a:gd name="connsiteX0" fmla="*/ 104640 w 3768300"/>
              <a:gd name="connsiteY0" fmla="*/ 206313 h 1747978"/>
              <a:gd name="connsiteX1" fmla="*/ 691725 w 3768300"/>
              <a:gd name="connsiteY1" fmla="*/ 348082 h 1747978"/>
              <a:gd name="connsiteX2" fmla="*/ 3768300 w 3768300"/>
              <a:gd name="connsiteY2" fmla="*/ 1640308 h 1747978"/>
              <a:gd name="connsiteX3" fmla="*/ 36088 w 3768300"/>
              <a:gd name="connsiteY3" fmla="*/ 577876 h 1747978"/>
              <a:gd name="connsiteX4" fmla="*/ 104640 w 3768300"/>
              <a:gd name="connsiteY4" fmla="*/ 206313 h 1747978"/>
              <a:gd name="connsiteX0" fmla="*/ 104640 w 3768300"/>
              <a:gd name="connsiteY0" fmla="*/ 197654 h 1739319"/>
              <a:gd name="connsiteX1" fmla="*/ 691725 w 3768300"/>
              <a:gd name="connsiteY1" fmla="*/ 339423 h 1739319"/>
              <a:gd name="connsiteX2" fmla="*/ 3768300 w 3768300"/>
              <a:gd name="connsiteY2" fmla="*/ 1631649 h 1739319"/>
              <a:gd name="connsiteX3" fmla="*/ 36088 w 3768300"/>
              <a:gd name="connsiteY3" fmla="*/ 569217 h 1739319"/>
              <a:gd name="connsiteX4" fmla="*/ 104640 w 3768300"/>
              <a:gd name="connsiteY4" fmla="*/ 197654 h 1739319"/>
              <a:gd name="connsiteX0" fmla="*/ 68551 w 3732211"/>
              <a:gd name="connsiteY0" fmla="*/ 197654 h 1739319"/>
              <a:gd name="connsiteX1" fmla="*/ 655636 w 3732211"/>
              <a:gd name="connsiteY1" fmla="*/ 339423 h 1739319"/>
              <a:gd name="connsiteX2" fmla="*/ 3732211 w 3732211"/>
              <a:gd name="connsiteY2" fmla="*/ 1631649 h 1739319"/>
              <a:gd name="connsiteX3" fmla="*/ -1 w 3732211"/>
              <a:gd name="connsiteY3" fmla="*/ 569217 h 1739319"/>
              <a:gd name="connsiteX4" fmla="*/ 68551 w 3732211"/>
              <a:gd name="connsiteY4" fmla="*/ 197654 h 1739319"/>
              <a:gd name="connsiteX0" fmla="*/ 84409 w 3748069"/>
              <a:gd name="connsiteY0" fmla="*/ 154015 h 1694038"/>
              <a:gd name="connsiteX1" fmla="*/ 671494 w 3748069"/>
              <a:gd name="connsiteY1" fmla="*/ 295784 h 1694038"/>
              <a:gd name="connsiteX2" fmla="*/ 3748069 w 3748069"/>
              <a:gd name="connsiteY2" fmla="*/ 1588010 h 1694038"/>
              <a:gd name="connsiteX3" fmla="*/ 0 w 3748069"/>
              <a:gd name="connsiteY3" fmla="*/ 511095 h 1694038"/>
              <a:gd name="connsiteX4" fmla="*/ 84409 w 3748069"/>
              <a:gd name="connsiteY4" fmla="*/ 154015 h 1694038"/>
              <a:gd name="connsiteX0" fmla="*/ 84409 w 3748069"/>
              <a:gd name="connsiteY0" fmla="*/ 201848 h 1741871"/>
              <a:gd name="connsiteX1" fmla="*/ 671494 w 3748069"/>
              <a:gd name="connsiteY1" fmla="*/ 343617 h 1741871"/>
              <a:gd name="connsiteX2" fmla="*/ 3748069 w 3748069"/>
              <a:gd name="connsiteY2" fmla="*/ 1635843 h 1741871"/>
              <a:gd name="connsiteX3" fmla="*/ 0 w 3748069"/>
              <a:gd name="connsiteY3" fmla="*/ 558928 h 1741871"/>
              <a:gd name="connsiteX4" fmla="*/ 84409 w 3748069"/>
              <a:gd name="connsiteY4" fmla="*/ 201848 h 1741871"/>
              <a:gd name="connsiteX0" fmla="*/ 84409 w 3748069"/>
              <a:gd name="connsiteY0" fmla="*/ 201848 h 1741871"/>
              <a:gd name="connsiteX1" fmla="*/ 671494 w 3748069"/>
              <a:gd name="connsiteY1" fmla="*/ 343617 h 1741871"/>
              <a:gd name="connsiteX2" fmla="*/ 3748069 w 3748069"/>
              <a:gd name="connsiteY2" fmla="*/ 1635843 h 1741871"/>
              <a:gd name="connsiteX3" fmla="*/ 0 w 3748069"/>
              <a:gd name="connsiteY3" fmla="*/ 558928 h 1741871"/>
              <a:gd name="connsiteX4" fmla="*/ 84409 w 3748069"/>
              <a:gd name="connsiteY4" fmla="*/ 201848 h 1741871"/>
              <a:gd name="connsiteX0" fmla="*/ 84409 w 3748069"/>
              <a:gd name="connsiteY0" fmla="*/ 202107 h 1742130"/>
              <a:gd name="connsiteX1" fmla="*/ 671494 w 3748069"/>
              <a:gd name="connsiteY1" fmla="*/ 343876 h 1742130"/>
              <a:gd name="connsiteX2" fmla="*/ 3748069 w 3748069"/>
              <a:gd name="connsiteY2" fmla="*/ 1636102 h 1742130"/>
              <a:gd name="connsiteX3" fmla="*/ 0 w 3748069"/>
              <a:gd name="connsiteY3" fmla="*/ 559187 h 1742130"/>
              <a:gd name="connsiteX4" fmla="*/ 84409 w 3748069"/>
              <a:gd name="connsiteY4" fmla="*/ 202107 h 1742130"/>
              <a:gd name="connsiteX0" fmla="*/ 84409 w 3748069"/>
              <a:gd name="connsiteY0" fmla="*/ 202107 h 1742130"/>
              <a:gd name="connsiteX1" fmla="*/ 671494 w 3748069"/>
              <a:gd name="connsiteY1" fmla="*/ 343876 h 1742130"/>
              <a:gd name="connsiteX2" fmla="*/ 3748069 w 3748069"/>
              <a:gd name="connsiteY2" fmla="*/ 1636102 h 1742130"/>
              <a:gd name="connsiteX3" fmla="*/ 0 w 3748069"/>
              <a:gd name="connsiteY3" fmla="*/ 559187 h 1742130"/>
              <a:gd name="connsiteX4" fmla="*/ 84409 w 3748069"/>
              <a:gd name="connsiteY4" fmla="*/ 202107 h 1742130"/>
              <a:gd name="connsiteX0" fmla="*/ 84409 w 3748069"/>
              <a:gd name="connsiteY0" fmla="*/ 202107 h 1750676"/>
              <a:gd name="connsiteX1" fmla="*/ 671494 w 3748069"/>
              <a:gd name="connsiteY1" fmla="*/ 343876 h 1750676"/>
              <a:gd name="connsiteX2" fmla="*/ 3748069 w 3748069"/>
              <a:gd name="connsiteY2" fmla="*/ 1636102 h 1750676"/>
              <a:gd name="connsiteX3" fmla="*/ 0 w 3748069"/>
              <a:gd name="connsiteY3" fmla="*/ 559187 h 1750676"/>
              <a:gd name="connsiteX4" fmla="*/ 84409 w 3748069"/>
              <a:gd name="connsiteY4" fmla="*/ 202107 h 1750676"/>
              <a:gd name="connsiteX0" fmla="*/ 313 w 4057112"/>
              <a:gd name="connsiteY0" fmla="*/ 197053 h 1755069"/>
              <a:gd name="connsiteX1" fmla="*/ 980537 w 4057112"/>
              <a:gd name="connsiteY1" fmla="*/ 348269 h 1755069"/>
              <a:gd name="connsiteX2" fmla="*/ 4057112 w 4057112"/>
              <a:gd name="connsiteY2" fmla="*/ 1640495 h 1755069"/>
              <a:gd name="connsiteX3" fmla="*/ 309043 w 4057112"/>
              <a:gd name="connsiteY3" fmla="*/ 563580 h 1755069"/>
              <a:gd name="connsiteX4" fmla="*/ 313 w 4057112"/>
              <a:gd name="connsiteY4" fmla="*/ 197053 h 1755069"/>
              <a:gd name="connsiteX0" fmla="*/ 313 w 4057112"/>
              <a:gd name="connsiteY0" fmla="*/ 197053 h 1755069"/>
              <a:gd name="connsiteX1" fmla="*/ 980537 w 4057112"/>
              <a:gd name="connsiteY1" fmla="*/ 348269 h 1755069"/>
              <a:gd name="connsiteX2" fmla="*/ 4057112 w 4057112"/>
              <a:gd name="connsiteY2" fmla="*/ 1640495 h 1755069"/>
              <a:gd name="connsiteX3" fmla="*/ 309043 w 4057112"/>
              <a:gd name="connsiteY3" fmla="*/ 563580 h 1755069"/>
              <a:gd name="connsiteX4" fmla="*/ 313 w 4057112"/>
              <a:gd name="connsiteY4" fmla="*/ 197053 h 1755069"/>
              <a:gd name="connsiteX0" fmla="*/ 287 w 4057086"/>
              <a:gd name="connsiteY0" fmla="*/ 164786 h 1722802"/>
              <a:gd name="connsiteX1" fmla="*/ 980511 w 4057086"/>
              <a:gd name="connsiteY1" fmla="*/ 316002 h 1722802"/>
              <a:gd name="connsiteX2" fmla="*/ 4057086 w 4057086"/>
              <a:gd name="connsiteY2" fmla="*/ 1608228 h 1722802"/>
              <a:gd name="connsiteX3" fmla="*/ 309017 w 4057086"/>
              <a:gd name="connsiteY3" fmla="*/ 531313 h 1722802"/>
              <a:gd name="connsiteX4" fmla="*/ 287 w 4057086"/>
              <a:gd name="connsiteY4" fmla="*/ 164786 h 1722802"/>
              <a:gd name="connsiteX0" fmla="*/ 35531 w 4092330"/>
              <a:gd name="connsiteY0" fmla="*/ 112687 h 1670703"/>
              <a:gd name="connsiteX1" fmla="*/ 912296 w 4092330"/>
              <a:gd name="connsiteY1" fmla="*/ 263902 h 1670703"/>
              <a:gd name="connsiteX2" fmla="*/ 4092330 w 4092330"/>
              <a:gd name="connsiteY2" fmla="*/ 1556129 h 1670703"/>
              <a:gd name="connsiteX3" fmla="*/ 344261 w 4092330"/>
              <a:gd name="connsiteY3" fmla="*/ 479214 h 1670703"/>
              <a:gd name="connsiteX4" fmla="*/ 35531 w 4092330"/>
              <a:gd name="connsiteY4" fmla="*/ 112687 h 1670703"/>
              <a:gd name="connsiteX0" fmla="*/ 35531 w 4092330"/>
              <a:gd name="connsiteY0" fmla="*/ 144189 h 1702205"/>
              <a:gd name="connsiteX1" fmla="*/ 912296 w 4092330"/>
              <a:gd name="connsiteY1" fmla="*/ 295404 h 1702205"/>
              <a:gd name="connsiteX2" fmla="*/ 4092330 w 4092330"/>
              <a:gd name="connsiteY2" fmla="*/ 1587631 h 1702205"/>
              <a:gd name="connsiteX3" fmla="*/ 344261 w 4092330"/>
              <a:gd name="connsiteY3" fmla="*/ 510716 h 1702205"/>
              <a:gd name="connsiteX4" fmla="*/ 35531 w 4092330"/>
              <a:gd name="connsiteY4" fmla="*/ 144189 h 1702205"/>
              <a:gd name="connsiteX0" fmla="*/ 16931 w 4301333"/>
              <a:gd name="connsiteY0" fmla="*/ 106032 h 1730191"/>
              <a:gd name="connsiteX1" fmla="*/ 1121299 w 4301333"/>
              <a:gd name="connsiteY1" fmla="*/ 323390 h 1730191"/>
              <a:gd name="connsiteX2" fmla="*/ 4301333 w 4301333"/>
              <a:gd name="connsiteY2" fmla="*/ 1615617 h 1730191"/>
              <a:gd name="connsiteX3" fmla="*/ 553264 w 4301333"/>
              <a:gd name="connsiteY3" fmla="*/ 538702 h 1730191"/>
              <a:gd name="connsiteX4" fmla="*/ 16931 w 4301333"/>
              <a:gd name="connsiteY4" fmla="*/ 106032 h 1730191"/>
              <a:gd name="connsiteX0" fmla="*/ 16931 w 4301333"/>
              <a:gd name="connsiteY0" fmla="*/ 33271 h 1657430"/>
              <a:gd name="connsiteX1" fmla="*/ 1121299 w 4301333"/>
              <a:gd name="connsiteY1" fmla="*/ 250629 h 1657430"/>
              <a:gd name="connsiteX2" fmla="*/ 4301333 w 4301333"/>
              <a:gd name="connsiteY2" fmla="*/ 1542856 h 1657430"/>
              <a:gd name="connsiteX3" fmla="*/ 553264 w 4301333"/>
              <a:gd name="connsiteY3" fmla="*/ 465941 h 1657430"/>
              <a:gd name="connsiteX4" fmla="*/ 16931 w 4301333"/>
              <a:gd name="connsiteY4" fmla="*/ 33271 h 1657430"/>
              <a:gd name="connsiteX0" fmla="*/ 16513 w 4311260"/>
              <a:gd name="connsiteY0" fmla="*/ 22598 h 1684551"/>
              <a:gd name="connsiteX1" fmla="*/ 1131226 w 4311260"/>
              <a:gd name="connsiteY1" fmla="*/ 277750 h 1684551"/>
              <a:gd name="connsiteX2" fmla="*/ 4311260 w 4311260"/>
              <a:gd name="connsiteY2" fmla="*/ 1569977 h 1684551"/>
              <a:gd name="connsiteX3" fmla="*/ 563191 w 4311260"/>
              <a:gd name="connsiteY3" fmla="*/ 493062 h 1684551"/>
              <a:gd name="connsiteX4" fmla="*/ 16513 w 4311260"/>
              <a:gd name="connsiteY4" fmla="*/ 22598 h 1684551"/>
              <a:gd name="connsiteX0" fmla="*/ 174540 w 4469287"/>
              <a:gd name="connsiteY0" fmla="*/ 22598 h 1684551"/>
              <a:gd name="connsiteX1" fmla="*/ 1289253 w 4469287"/>
              <a:gd name="connsiteY1" fmla="*/ 277750 h 1684551"/>
              <a:gd name="connsiteX2" fmla="*/ 4469287 w 4469287"/>
              <a:gd name="connsiteY2" fmla="*/ 1569977 h 1684551"/>
              <a:gd name="connsiteX3" fmla="*/ 721218 w 4469287"/>
              <a:gd name="connsiteY3" fmla="*/ 493062 h 1684551"/>
              <a:gd name="connsiteX4" fmla="*/ 174540 w 4469287"/>
              <a:gd name="connsiteY4" fmla="*/ 22598 h 1684551"/>
              <a:gd name="connsiteX0" fmla="*/ 174540 w 4469287"/>
              <a:gd name="connsiteY0" fmla="*/ 69392 h 1731345"/>
              <a:gd name="connsiteX1" fmla="*/ 1289253 w 4469287"/>
              <a:gd name="connsiteY1" fmla="*/ 324544 h 1731345"/>
              <a:gd name="connsiteX2" fmla="*/ 4469287 w 4469287"/>
              <a:gd name="connsiteY2" fmla="*/ 1616771 h 1731345"/>
              <a:gd name="connsiteX3" fmla="*/ 721218 w 4469287"/>
              <a:gd name="connsiteY3" fmla="*/ 539856 h 1731345"/>
              <a:gd name="connsiteX4" fmla="*/ 174540 w 4469287"/>
              <a:gd name="connsiteY4" fmla="*/ 69392 h 1731345"/>
              <a:gd name="connsiteX0" fmla="*/ 309276 w 4604023"/>
              <a:gd name="connsiteY0" fmla="*/ 54675 h 1716628"/>
              <a:gd name="connsiteX1" fmla="*/ 1423989 w 4604023"/>
              <a:gd name="connsiteY1" fmla="*/ 309827 h 1716628"/>
              <a:gd name="connsiteX2" fmla="*/ 4604023 w 4604023"/>
              <a:gd name="connsiteY2" fmla="*/ 1602054 h 1716628"/>
              <a:gd name="connsiteX3" fmla="*/ 855954 w 4604023"/>
              <a:gd name="connsiteY3" fmla="*/ 525139 h 1716628"/>
              <a:gd name="connsiteX4" fmla="*/ 309276 w 4604023"/>
              <a:gd name="connsiteY4" fmla="*/ 54675 h 1716628"/>
              <a:gd name="connsiteX0" fmla="*/ 309276 w 4604023"/>
              <a:gd name="connsiteY0" fmla="*/ 34720 h 1696673"/>
              <a:gd name="connsiteX1" fmla="*/ 1423989 w 4604023"/>
              <a:gd name="connsiteY1" fmla="*/ 289872 h 1696673"/>
              <a:gd name="connsiteX2" fmla="*/ 4604023 w 4604023"/>
              <a:gd name="connsiteY2" fmla="*/ 1582099 h 1696673"/>
              <a:gd name="connsiteX3" fmla="*/ 855954 w 4604023"/>
              <a:gd name="connsiteY3" fmla="*/ 505184 h 1696673"/>
              <a:gd name="connsiteX4" fmla="*/ 309276 w 4604023"/>
              <a:gd name="connsiteY4" fmla="*/ 34720 h 1696673"/>
              <a:gd name="connsiteX0" fmla="*/ 407569 w 4702316"/>
              <a:gd name="connsiteY0" fmla="*/ 34720 h 1696673"/>
              <a:gd name="connsiteX1" fmla="*/ 1522282 w 4702316"/>
              <a:gd name="connsiteY1" fmla="*/ 289872 h 1696673"/>
              <a:gd name="connsiteX2" fmla="*/ 4702316 w 4702316"/>
              <a:gd name="connsiteY2" fmla="*/ 1582099 h 1696673"/>
              <a:gd name="connsiteX3" fmla="*/ 954247 w 4702316"/>
              <a:gd name="connsiteY3" fmla="*/ 505184 h 1696673"/>
              <a:gd name="connsiteX4" fmla="*/ 407569 w 4702316"/>
              <a:gd name="connsiteY4" fmla="*/ 34720 h 1696673"/>
              <a:gd name="connsiteX0" fmla="*/ 150918 w 4445665"/>
              <a:gd name="connsiteY0" fmla="*/ 46787 h 1708740"/>
              <a:gd name="connsiteX1" fmla="*/ 1265631 w 4445665"/>
              <a:gd name="connsiteY1" fmla="*/ 301939 h 1708740"/>
              <a:gd name="connsiteX2" fmla="*/ 4445665 w 4445665"/>
              <a:gd name="connsiteY2" fmla="*/ 1594166 h 1708740"/>
              <a:gd name="connsiteX3" fmla="*/ 697596 w 4445665"/>
              <a:gd name="connsiteY3" fmla="*/ 517251 h 1708740"/>
              <a:gd name="connsiteX4" fmla="*/ 69019 w 4445665"/>
              <a:gd name="connsiteY4" fmla="*/ 465986 h 1708740"/>
              <a:gd name="connsiteX5" fmla="*/ 150918 w 4445665"/>
              <a:gd name="connsiteY5" fmla="*/ 46787 h 1708740"/>
              <a:gd name="connsiteX0" fmla="*/ 150918 w 4445665"/>
              <a:gd name="connsiteY0" fmla="*/ 46787 h 1708740"/>
              <a:gd name="connsiteX1" fmla="*/ 1265631 w 4445665"/>
              <a:gd name="connsiteY1" fmla="*/ 301939 h 1708740"/>
              <a:gd name="connsiteX2" fmla="*/ 4445665 w 4445665"/>
              <a:gd name="connsiteY2" fmla="*/ 1594166 h 1708740"/>
              <a:gd name="connsiteX3" fmla="*/ 697596 w 4445665"/>
              <a:gd name="connsiteY3" fmla="*/ 517251 h 1708740"/>
              <a:gd name="connsiteX4" fmla="*/ 69019 w 4445665"/>
              <a:gd name="connsiteY4" fmla="*/ 465986 h 1708740"/>
              <a:gd name="connsiteX5" fmla="*/ 150918 w 4445665"/>
              <a:gd name="connsiteY5" fmla="*/ 46787 h 1708740"/>
              <a:gd name="connsiteX0" fmla="*/ 150918 w 4445665"/>
              <a:gd name="connsiteY0" fmla="*/ 46787 h 1708740"/>
              <a:gd name="connsiteX1" fmla="*/ 1265631 w 4445665"/>
              <a:gd name="connsiteY1" fmla="*/ 301939 h 1708740"/>
              <a:gd name="connsiteX2" fmla="*/ 4445665 w 4445665"/>
              <a:gd name="connsiteY2" fmla="*/ 1594166 h 1708740"/>
              <a:gd name="connsiteX3" fmla="*/ 697596 w 4445665"/>
              <a:gd name="connsiteY3" fmla="*/ 517251 h 1708740"/>
              <a:gd name="connsiteX4" fmla="*/ 69019 w 4445665"/>
              <a:gd name="connsiteY4" fmla="*/ 465986 h 1708740"/>
              <a:gd name="connsiteX5" fmla="*/ 150918 w 4445665"/>
              <a:gd name="connsiteY5" fmla="*/ 46787 h 1708740"/>
              <a:gd name="connsiteX0" fmla="*/ 151526 w 4446273"/>
              <a:gd name="connsiteY0" fmla="*/ 38962 h 1700915"/>
              <a:gd name="connsiteX1" fmla="*/ 1266239 w 4446273"/>
              <a:gd name="connsiteY1" fmla="*/ 294114 h 1700915"/>
              <a:gd name="connsiteX2" fmla="*/ 4446273 w 4446273"/>
              <a:gd name="connsiteY2" fmla="*/ 1586341 h 1700915"/>
              <a:gd name="connsiteX3" fmla="*/ 698204 w 4446273"/>
              <a:gd name="connsiteY3" fmla="*/ 509426 h 1700915"/>
              <a:gd name="connsiteX4" fmla="*/ 69627 w 4446273"/>
              <a:gd name="connsiteY4" fmla="*/ 458161 h 1700915"/>
              <a:gd name="connsiteX5" fmla="*/ 151526 w 4446273"/>
              <a:gd name="connsiteY5" fmla="*/ 38962 h 1700915"/>
              <a:gd name="connsiteX0" fmla="*/ 151526 w 4446273"/>
              <a:gd name="connsiteY0" fmla="*/ 4536 h 1666489"/>
              <a:gd name="connsiteX1" fmla="*/ 1266239 w 4446273"/>
              <a:gd name="connsiteY1" fmla="*/ 259688 h 1666489"/>
              <a:gd name="connsiteX2" fmla="*/ 4446273 w 4446273"/>
              <a:gd name="connsiteY2" fmla="*/ 1551915 h 1666489"/>
              <a:gd name="connsiteX3" fmla="*/ 698204 w 4446273"/>
              <a:gd name="connsiteY3" fmla="*/ 475000 h 1666489"/>
              <a:gd name="connsiteX4" fmla="*/ 69627 w 4446273"/>
              <a:gd name="connsiteY4" fmla="*/ 423735 h 1666489"/>
              <a:gd name="connsiteX5" fmla="*/ 151526 w 4446273"/>
              <a:gd name="connsiteY5" fmla="*/ 4536 h 1666489"/>
              <a:gd name="connsiteX0" fmla="*/ 151526 w 4446273"/>
              <a:gd name="connsiteY0" fmla="*/ 4266 h 1666219"/>
              <a:gd name="connsiteX1" fmla="*/ 1266239 w 4446273"/>
              <a:gd name="connsiteY1" fmla="*/ 259418 h 1666219"/>
              <a:gd name="connsiteX2" fmla="*/ 4446273 w 4446273"/>
              <a:gd name="connsiteY2" fmla="*/ 1551645 h 1666219"/>
              <a:gd name="connsiteX3" fmla="*/ 698204 w 4446273"/>
              <a:gd name="connsiteY3" fmla="*/ 474730 h 1666219"/>
              <a:gd name="connsiteX4" fmla="*/ 69627 w 4446273"/>
              <a:gd name="connsiteY4" fmla="*/ 423465 h 1666219"/>
              <a:gd name="connsiteX5" fmla="*/ 151526 w 4446273"/>
              <a:gd name="connsiteY5" fmla="*/ 4266 h 1666219"/>
              <a:gd name="connsiteX0" fmla="*/ 151526 w 4446273"/>
              <a:gd name="connsiteY0" fmla="*/ 16174 h 1678127"/>
              <a:gd name="connsiteX1" fmla="*/ 1266239 w 4446273"/>
              <a:gd name="connsiteY1" fmla="*/ 271326 h 1678127"/>
              <a:gd name="connsiteX2" fmla="*/ 4446273 w 4446273"/>
              <a:gd name="connsiteY2" fmla="*/ 1563553 h 1678127"/>
              <a:gd name="connsiteX3" fmla="*/ 698204 w 4446273"/>
              <a:gd name="connsiteY3" fmla="*/ 486638 h 1678127"/>
              <a:gd name="connsiteX4" fmla="*/ 69627 w 4446273"/>
              <a:gd name="connsiteY4" fmla="*/ 435373 h 1678127"/>
              <a:gd name="connsiteX5" fmla="*/ 151526 w 4446273"/>
              <a:gd name="connsiteY5" fmla="*/ 16174 h 1678127"/>
              <a:gd name="connsiteX0" fmla="*/ 151526 w 4446273"/>
              <a:gd name="connsiteY0" fmla="*/ 16174 h 1678127"/>
              <a:gd name="connsiteX1" fmla="*/ 1266239 w 4446273"/>
              <a:gd name="connsiteY1" fmla="*/ 271326 h 1678127"/>
              <a:gd name="connsiteX2" fmla="*/ 4446273 w 4446273"/>
              <a:gd name="connsiteY2" fmla="*/ 1563553 h 1678127"/>
              <a:gd name="connsiteX3" fmla="*/ 760281 w 4446273"/>
              <a:gd name="connsiteY3" fmla="*/ 486639 h 1678127"/>
              <a:gd name="connsiteX4" fmla="*/ 69627 w 4446273"/>
              <a:gd name="connsiteY4" fmla="*/ 435373 h 1678127"/>
              <a:gd name="connsiteX5" fmla="*/ 151526 w 4446273"/>
              <a:gd name="connsiteY5" fmla="*/ 16174 h 1678127"/>
              <a:gd name="connsiteX0" fmla="*/ 151526 w 4446273"/>
              <a:gd name="connsiteY0" fmla="*/ 16174 h 1690071"/>
              <a:gd name="connsiteX1" fmla="*/ 1266239 w 4446273"/>
              <a:gd name="connsiteY1" fmla="*/ 271326 h 1690071"/>
              <a:gd name="connsiteX2" fmla="*/ 4446273 w 4446273"/>
              <a:gd name="connsiteY2" fmla="*/ 1563553 h 1690071"/>
              <a:gd name="connsiteX3" fmla="*/ 760281 w 4446273"/>
              <a:gd name="connsiteY3" fmla="*/ 486639 h 1690071"/>
              <a:gd name="connsiteX4" fmla="*/ 69627 w 4446273"/>
              <a:gd name="connsiteY4" fmla="*/ 435373 h 1690071"/>
              <a:gd name="connsiteX5" fmla="*/ 151526 w 4446273"/>
              <a:gd name="connsiteY5" fmla="*/ 16174 h 169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6273" h="1690071">
                <a:moveTo>
                  <a:pt x="151526" y="16174"/>
                </a:moveTo>
                <a:cubicBezTo>
                  <a:pt x="568222" y="7733"/>
                  <a:pt x="994761" y="-81621"/>
                  <a:pt x="1266239" y="271326"/>
                </a:cubicBezTo>
                <a:cubicBezTo>
                  <a:pt x="1998086" y="1222796"/>
                  <a:pt x="3356718" y="1750878"/>
                  <a:pt x="4446273" y="1563553"/>
                </a:cubicBezTo>
                <a:cubicBezTo>
                  <a:pt x="3214158" y="1932973"/>
                  <a:pt x="1277136" y="1469309"/>
                  <a:pt x="760281" y="486639"/>
                </a:cubicBezTo>
                <a:cubicBezTo>
                  <a:pt x="234302" y="476557"/>
                  <a:pt x="305575" y="475989"/>
                  <a:pt x="69627" y="435373"/>
                </a:cubicBezTo>
                <a:cubicBezTo>
                  <a:pt x="-21486" y="356962"/>
                  <a:pt x="-49733" y="20251"/>
                  <a:pt x="151526" y="16174"/>
                </a:cubicBezTo>
                <a:close/>
              </a:path>
            </a:pathLst>
          </a:custGeom>
          <a:gradFill>
            <a:gsLst>
              <a:gs pos="0">
                <a:srgbClr val="2D5E77">
                  <a:lumMod val="75000"/>
                </a:srgbClr>
              </a:gs>
              <a:gs pos="100000">
                <a:srgbClr val="2D5E77"/>
              </a:gs>
            </a:gsLst>
            <a:lin ang="162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334" name="Freeform: Shape 199">
            <a:extLst>
              <a:ext uri="{FF2B5EF4-FFF2-40B4-BE49-F238E27FC236}">
                <a16:creationId xmlns:a16="http://schemas.microsoft.com/office/drawing/2014/main" id="{BF3DA5A6-1643-EAF5-E8A4-995128DE1226}"/>
              </a:ext>
            </a:extLst>
          </p:cNvPr>
          <p:cNvSpPr/>
          <p:nvPr/>
        </p:nvSpPr>
        <p:spPr>
          <a:xfrm>
            <a:off x="3472795" y="2592560"/>
            <a:ext cx="797751" cy="755495"/>
          </a:xfrm>
          <a:custGeom>
            <a:avLst/>
            <a:gdLst>
              <a:gd name="connsiteX0" fmla="*/ 209398 w 1956398"/>
              <a:gd name="connsiteY0" fmla="*/ 0 h 1852771"/>
              <a:gd name="connsiteX1" fmla="*/ 290905 w 1956398"/>
              <a:gd name="connsiteY1" fmla="*/ 16455 h 1852771"/>
              <a:gd name="connsiteX2" fmla="*/ 330373 w 1956398"/>
              <a:gd name="connsiteY2" fmla="*/ 43065 h 1852771"/>
              <a:gd name="connsiteX3" fmla="*/ 338956 w 1956398"/>
              <a:gd name="connsiteY3" fmla="*/ 41332 h 1852771"/>
              <a:gd name="connsiteX4" fmla="*/ 691424 w 1956398"/>
              <a:gd name="connsiteY4" fmla="*/ 41332 h 1852771"/>
              <a:gd name="connsiteX5" fmla="*/ 700093 w 1956398"/>
              <a:gd name="connsiteY5" fmla="*/ 43083 h 1852771"/>
              <a:gd name="connsiteX6" fmla="*/ 700093 w 1956398"/>
              <a:gd name="connsiteY6" fmla="*/ 41332 h 1852771"/>
              <a:gd name="connsiteX7" fmla="*/ 1534301 w 1956398"/>
              <a:gd name="connsiteY7" fmla="*/ 447599 h 1852771"/>
              <a:gd name="connsiteX8" fmla="*/ 1653254 w 1956398"/>
              <a:gd name="connsiteY8" fmla="*/ 680795 h 1852771"/>
              <a:gd name="connsiteX9" fmla="*/ 1680897 w 1956398"/>
              <a:gd name="connsiteY9" fmla="*/ 796128 h 1852771"/>
              <a:gd name="connsiteX10" fmla="*/ 1805687 w 1956398"/>
              <a:gd name="connsiteY10" fmla="*/ 796128 h 1852771"/>
              <a:gd name="connsiteX11" fmla="*/ 1956397 w 1956398"/>
              <a:gd name="connsiteY11" fmla="*/ 946838 h 1852771"/>
              <a:gd name="connsiteX12" fmla="*/ 1956398 w 1956398"/>
              <a:gd name="connsiteY12" fmla="*/ 946837 h 1852771"/>
              <a:gd name="connsiteX13" fmla="*/ 1805688 w 1956398"/>
              <a:gd name="connsiteY13" fmla="*/ 1097547 h 1852771"/>
              <a:gd name="connsiteX14" fmla="*/ 1671836 w 1956398"/>
              <a:gd name="connsiteY14" fmla="*/ 1097547 h 1852771"/>
              <a:gd name="connsiteX15" fmla="*/ 1652092 w 1956398"/>
              <a:gd name="connsiteY15" fmla="*/ 1178276 h 1852771"/>
              <a:gd name="connsiteX16" fmla="*/ 1532051 w 1956398"/>
              <a:gd name="connsiteY16" fmla="*/ 1411027 h 1852771"/>
              <a:gd name="connsiteX17" fmla="*/ 696580 w 1956398"/>
              <a:gd name="connsiteY17" fmla="*/ 1814184 h 1852771"/>
              <a:gd name="connsiteX18" fmla="*/ 696588 w 1956398"/>
              <a:gd name="connsiteY18" fmla="*/ 1812118 h 1852771"/>
              <a:gd name="connsiteX19" fmla="*/ 691423 w 1956398"/>
              <a:gd name="connsiteY19" fmla="*/ 1813161 h 1852771"/>
              <a:gd name="connsiteX20" fmla="*/ 338955 w 1956398"/>
              <a:gd name="connsiteY20" fmla="*/ 1813161 h 1852771"/>
              <a:gd name="connsiteX21" fmla="*/ 328407 w 1956398"/>
              <a:gd name="connsiteY21" fmla="*/ 1811032 h 1852771"/>
              <a:gd name="connsiteX22" fmla="*/ 290905 w 1956398"/>
              <a:gd name="connsiteY22" fmla="*/ 1836316 h 1852771"/>
              <a:gd name="connsiteX23" fmla="*/ 209398 w 1956398"/>
              <a:gd name="connsiteY23" fmla="*/ 1852771 h 1852771"/>
              <a:gd name="connsiteX24" fmla="*/ 0 w 1956398"/>
              <a:gd name="connsiteY24" fmla="*/ 1643374 h 1852771"/>
              <a:gd name="connsiteX25" fmla="*/ 209398 w 1956398"/>
              <a:gd name="connsiteY25" fmla="*/ 1433977 h 1852771"/>
              <a:gd name="connsiteX26" fmla="*/ 357465 w 1956398"/>
              <a:gd name="connsiteY26" fmla="*/ 1495308 h 1852771"/>
              <a:gd name="connsiteX27" fmla="*/ 368546 w 1956398"/>
              <a:gd name="connsiteY27" fmla="*/ 1511743 h 1852771"/>
              <a:gd name="connsiteX28" fmla="*/ 691423 w 1956398"/>
              <a:gd name="connsiteY28" fmla="*/ 1511743 h 1852771"/>
              <a:gd name="connsiteX29" fmla="*/ 701045 w 1956398"/>
              <a:gd name="connsiteY29" fmla="*/ 1513686 h 1852771"/>
              <a:gd name="connsiteX30" fmla="*/ 782823 w 1956398"/>
              <a:gd name="connsiteY30" fmla="*/ 1509654 h 1852771"/>
              <a:gd name="connsiteX31" fmla="*/ 1270811 w 1956398"/>
              <a:gd name="connsiteY31" fmla="*/ 1259279 h 1852771"/>
              <a:gd name="connsiteX32" fmla="*/ 1361604 w 1956398"/>
              <a:gd name="connsiteY32" fmla="*/ 1100108 h 1852771"/>
              <a:gd name="connsiteX33" fmla="*/ 1362293 w 1956398"/>
              <a:gd name="connsiteY33" fmla="*/ 1097547 h 1852771"/>
              <a:gd name="connsiteX34" fmla="*/ 338954 w 1956398"/>
              <a:gd name="connsiteY34" fmla="*/ 1097548 h 1852771"/>
              <a:gd name="connsiteX35" fmla="*/ 328408 w 1956398"/>
              <a:gd name="connsiteY35" fmla="*/ 1095419 h 1852771"/>
              <a:gd name="connsiteX36" fmla="*/ 290905 w 1956398"/>
              <a:gd name="connsiteY36" fmla="*/ 1120703 h 1852771"/>
              <a:gd name="connsiteX37" fmla="*/ 209398 w 1956398"/>
              <a:gd name="connsiteY37" fmla="*/ 1137159 h 1852771"/>
              <a:gd name="connsiteX38" fmla="*/ 0 w 1956398"/>
              <a:gd name="connsiteY38" fmla="*/ 927762 h 1852771"/>
              <a:gd name="connsiteX39" fmla="*/ 209398 w 1956398"/>
              <a:gd name="connsiteY39" fmla="*/ 718365 h 1852771"/>
              <a:gd name="connsiteX40" fmla="*/ 357465 w 1956398"/>
              <a:gd name="connsiteY40" fmla="*/ 779696 h 1852771"/>
              <a:gd name="connsiteX41" fmla="*/ 368544 w 1956398"/>
              <a:gd name="connsiteY41" fmla="*/ 796128 h 1852771"/>
              <a:gd name="connsiteX42" fmla="*/ 1372573 w 1956398"/>
              <a:gd name="connsiteY42" fmla="*/ 796128 h 1852771"/>
              <a:gd name="connsiteX43" fmla="*/ 1362465 w 1956398"/>
              <a:gd name="connsiteY43" fmla="*/ 757801 h 1852771"/>
              <a:gd name="connsiteX44" fmla="*/ 1272473 w 1956398"/>
              <a:gd name="connsiteY44" fmla="*/ 598304 h 1852771"/>
              <a:gd name="connsiteX45" fmla="*/ 700093 w 1956398"/>
              <a:gd name="connsiteY45" fmla="*/ 341671 h 1852771"/>
              <a:gd name="connsiteX46" fmla="*/ 700093 w 1956398"/>
              <a:gd name="connsiteY46" fmla="*/ 340999 h 1852771"/>
              <a:gd name="connsiteX47" fmla="*/ 691425 w 1956398"/>
              <a:gd name="connsiteY47" fmla="*/ 342749 h 1852771"/>
              <a:gd name="connsiteX48" fmla="*/ 367384 w 1956398"/>
              <a:gd name="connsiteY48" fmla="*/ 342750 h 1852771"/>
              <a:gd name="connsiteX49" fmla="*/ 357465 w 1956398"/>
              <a:gd name="connsiteY49" fmla="*/ 357463 h 1852771"/>
              <a:gd name="connsiteX50" fmla="*/ 209398 w 1956398"/>
              <a:gd name="connsiteY50" fmla="*/ 418794 h 1852771"/>
              <a:gd name="connsiteX51" fmla="*/ 0 w 1956398"/>
              <a:gd name="connsiteY51" fmla="*/ 209397 h 1852771"/>
              <a:gd name="connsiteX52" fmla="*/ 209398 w 1956398"/>
              <a:gd name="connsiteY52" fmla="*/ 0 h 185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956398" h="1852771">
                <a:moveTo>
                  <a:pt x="209398" y="0"/>
                </a:moveTo>
                <a:cubicBezTo>
                  <a:pt x="238310" y="0"/>
                  <a:pt x="265853" y="5859"/>
                  <a:pt x="290905" y="16455"/>
                </a:cubicBezTo>
                <a:lnTo>
                  <a:pt x="330373" y="43065"/>
                </a:lnTo>
                <a:lnTo>
                  <a:pt x="338956" y="41332"/>
                </a:lnTo>
                <a:lnTo>
                  <a:pt x="691424" y="41332"/>
                </a:lnTo>
                <a:lnTo>
                  <a:pt x="700093" y="43083"/>
                </a:lnTo>
                <a:lnTo>
                  <a:pt x="700093" y="41332"/>
                </a:lnTo>
                <a:cubicBezTo>
                  <a:pt x="1037389" y="41332"/>
                  <a:pt x="1351594" y="194353"/>
                  <a:pt x="1534301" y="447599"/>
                </a:cubicBezTo>
                <a:cubicBezTo>
                  <a:pt x="1587240" y="520976"/>
                  <a:pt x="1626889" y="599584"/>
                  <a:pt x="1653254" y="680795"/>
                </a:cubicBezTo>
                <a:lnTo>
                  <a:pt x="1680897" y="796128"/>
                </a:lnTo>
                <a:lnTo>
                  <a:pt x="1805687" y="796128"/>
                </a:lnTo>
                <a:cubicBezTo>
                  <a:pt x="1888922" y="796128"/>
                  <a:pt x="1956397" y="863603"/>
                  <a:pt x="1956397" y="946838"/>
                </a:cubicBezTo>
                <a:lnTo>
                  <a:pt x="1956398" y="946837"/>
                </a:lnTo>
                <a:cubicBezTo>
                  <a:pt x="1956398" y="1030072"/>
                  <a:pt x="1888923" y="1097547"/>
                  <a:pt x="1805688" y="1097547"/>
                </a:cubicBezTo>
                <a:lnTo>
                  <a:pt x="1671836" y="1097547"/>
                </a:lnTo>
                <a:lnTo>
                  <a:pt x="1652092" y="1178276"/>
                </a:lnTo>
                <a:cubicBezTo>
                  <a:pt x="1625348" y="1259388"/>
                  <a:pt x="1585332" y="1337848"/>
                  <a:pt x="1532051" y="1411027"/>
                </a:cubicBezTo>
                <a:cubicBezTo>
                  <a:pt x="1348284" y="1663423"/>
                  <a:pt x="1033651" y="1815250"/>
                  <a:pt x="696580" y="1814184"/>
                </a:cubicBezTo>
                <a:lnTo>
                  <a:pt x="696588" y="1812118"/>
                </a:lnTo>
                <a:lnTo>
                  <a:pt x="691423" y="1813161"/>
                </a:lnTo>
                <a:lnTo>
                  <a:pt x="338955" y="1813161"/>
                </a:lnTo>
                <a:lnTo>
                  <a:pt x="328407" y="1811032"/>
                </a:lnTo>
                <a:lnTo>
                  <a:pt x="290905" y="1836316"/>
                </a:lnTo>
                <a:cubicBezTo>
                  <a:pt x="265853" y="1846912"/>
                  <a:pt x="238310" y="1852771"/>
                  <a:pt x="209398" y="1852771"/>
                </a:cubicBezTo>
                <a:cubicBezTo>
                  <a:pt x="93751" y="1852771"/>
                  <a:pt x="0" y="1759021"/>
                  <a:pt x="0" y="1643374"/>
                </a:cubicBezTo>
                <a:cubicBezTo>
                  <a:pt x="0" y="1527727"/>
                  <a:pt x="93751" y="1433977"/>
                  <a:pt x="209398" y="1433977"/>
                </a:cubicBezTo>
                <a:cubicBezTo>
                  <a:pt x="267222" y="1433977"/>
                  <a:pt x="319571" y="1457415"/>
                  <a:pt x="357465" y="1495308"/>
                </a:cubicBezTo>
                <a:lnTo>
                  <a:pt x="368546" y="1511743"/>
                </a:lnTo>
                <a:lnTo>
                  <a:pt x="691423" y="1511743"/>
                </a:lnTo>
                <a:lnTo>
                  <a:pt x="701045" y="1513686"/>
                </a:lnTo>
                <a:lnTo>
                  <a:pt x="782823" y="1509654"/>
                </a:lnTo>
                <a:cubicBezTo>
                  <a:pt x="979057" y="1489662"/>
                  <a:pt x="1157479" y="1399203"/>
                  <a:pt x="1270811" y="1259279"/>
                </a:cubicBezTo>
                <a:cubicBezTo>
                  <a:pt x="1311111" y="1209524"/>
                  <a:pt x="1341377" y="1155810"/>
                  <a:pt x="1361604" y="1100108"/>
                </a:cubicBezTo>
                <a:lnTo>
                  <a:pt x="1362293" y="1097547"/>
                </a:lnTo>
                <a:lnTo>
                  <a:pt x="338954" y="1097548"/>
                </a:lnTo>
                <a:lnTo>
                  <a:pt x="328408" y="1095419"/>
                </a:lnTo>
                <a:lnTo>
                  <a:pt x="290905" y="1120703"/>
                </a:lnTo>
                <a:cubicBezTo>
                  <a:pt x="265853" y="1131300"/>
                  <a:pt x="238310" y="1137159"/>
                  <a:pt x="209398" y="1137159"/>
                </a:cubicBezTo>
                <a:cubicBezTo>
                  <a:pt x="93751" y="1137159"/>
                  <a:pt x="0" y="1043409"/>
                  <a:pt x="0" y="927762"/>
                </a:cubicBezTo>
                <a:cubicBezTo>
                  <a:pt x="0" y="812115"/>
                  <a:pt x="93751" y="718365"/>
                  <a:pt x="209398" y="718365"/>
                </a:cubicBezTo>
                <a:cubicBezTo>
                  <a:pt x="267222" y="718365"/>
                  <a:pt x="319571" y="741802"/>
                  <a:pt x="357465" y="779696"/>
                </a:cubicBezTo>
                <a:lnTo>
                  <a:pt x="368544" y="796128"/>
                </a:lnTo>
                <a:lnTo>
                  <a:pt x="1372573" y="796128"/>
                </a:lnTo>
                <a:lnTo>
                  <a:pt x="1362465" y="757801"/>
                </a:lnTo>
                <a:cubicBezTo>
                  <a:pt x="1342518" y="702026"/>
                  <a:pt x="1312522" y="648204"/>
                  <a:pt x="1272473" y="598304"/>
                </a:cubicBezTo>
                <a:cubicBezTo>
                  <a:pt x="1143632" y="437771"/>
                  <a:pt x="929296" y="341671"/>
                  <a:pt x="700093" y="341671"/>
                </a:cubicBezTo>
                <a:lnTo>
                  <a:pt x="700093" y="340999"/>
                </a:lnTo>
                <a:lnTo>
                  <a:pt x="691425" y="342749"/>
                </a:lnTo>
                <a:lnTo>
                  <a:pt x="367384" y="342750"/>
                </a:lnTo>
                <a:lnTo>
                  <a:pt x="357465" y="357463"/>
                </a:lnTo>
                <a:cubicBezTo>
                  <a:pt x="319571" y="395356"/>
                  <a:pt x="267222" y="418794"/>
                  <a:pt x="209398" y="418794"/>
                </a:cubicBezTo>
                <a:cubicBezTo>
                  <a:pt x="93751" y="418794"/>
                  <a:pt x="0" y="325044"/>
                  <a:pt x="0" y="209397"/>
                </a:cubicBezTo>
                <a:cubicBezTo>
                  <a:pt x="0" y="93750"/>
                  <a:pt x="93751" y="0"/>
                  <a:pt x="209398" y="0"/>
                </a:cubicBezTo>
                <a:close/>
              </a:path>
            </a:pathLst>
          </a:custGeom>
          <a:gradFill>
            <a:gsLst>
              <a:gs pos="0">
                <a:srgbClr val="EB9200"/>
              </a:gs>
              <a:gs pos="100000">
                <a:srgbClr val="FCB813"/>
              </a:gs>
            </a:gsLst>
            <a:lin ang="12000000" scaled="0"/>
          </a:gradFill>
          <a:ln w="38100" cap="flat">
            <a:noFill/>
            <a:prstDash val="solid"/>
            <a:miter/>
          </a:ln>
          <a:effectLst>
            <a:innerShdw blurRad="25400">
              <a:sysClr val="windowText" lastClr="000000">
                <a:alpha val="20000"/>
              </a:sys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prstClr val="black"/>
              </a:solidFill>
              <a:effectLst/>
              <a:uLnTx/>
              <a:uFillTx/>
              <a:latin typeface="Calibri" panose="020F0502020204030204"/>
              <a:ea typeface="+mn-ea"/>
              <a:cs typeface="Arial"/>
              <a:sym typeface="Arial"/>
            </a:endParaRPr>
          </a:p>
        </p:txBody>
      </p:sp>
      <p:sp>
        <p:nvSpPr>
          <p:cNvPr id="335" name="TextBox 334">
            <a:extLst>
              <a:ext uri="{FF2B5EF4-FFF2-40B4-BE49-F238E27FC236}">
                <a16:creationId xmlns:a16="http://schemas.microsoft.com/office/drawing/2014/main" id="{82028E6C-767F-5AB9-0038-5A11C1FD37EB}"/>
              </a:ext>
            </a:extLst>
          </p:cNvPr>
          <p:cNvSpPr txBox="1"/>
          <p:nvPr/>
        </p:nvSpPr>
        <p:spPr>
          <a:xfrm>
            <a:off x="4168547" y="2825701"/>
            <a:ext cx="289214" cy="289214"/>
          </a:xfrm>
          <a:prstGeom prst="ellipse">
            <a:avLst/>
          </a:prstGeom>
          <a:solidFill>
            <a:srgbClr val="2D5E77"/>
          </a:solidFill>
        </p:spPr>
        <p:txBody>
          <a:bodyPr wrap="none" lIns="0" tIns="0" rIns="0" bIns="0" rtlCol="0" anchor="ctr">
            <a:noAutofit/>
          </a:bodyPr>
          <a:lstStyle>
            <a:defPPr>
              <a:defRPr lang="en-US"/>
            </a:defPPr>
            <a:lvl1pPr algn="ctr" defTabSz="457189">
              <a:defRPr sz="1400" b="1">
                <a:solidFill>
                  <a:schemeClr val="bg1"/>
                </a:solidFill>
                <a:latin typeface="Calibri" panose="020F0502020204030204" pitchFamily="34" charset="0"/>
                <a:cs typeface="Calibri" panose="020F0502020204030204" pitchFamily="34" charset="0"/>
              </a:defRPr>
            </a:lvl1p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sym typeface="Arial"/>
              </a:rPr>
              <a:t>5’</a:t>
            </a:r>
          </a:p>
        </p:txBody>
      </p:sp>
      <p:sp>
        <p:nvSpPr>
          <p:cNvPr id="336" name="TextBox 335">
            <a:extLst>
              <a:ext uri="{FF2B5EF4-FFF2-40B4-BE49-F238E27FC236}">
                <a16:creationId xmlns:a16="http://schemas.microsoft.com/office/drawing/2014/main" id="{7FCFC739-5A53-1DB2-C7DF-32EB8665D5E3}"/>
              </a:ext>
            </a:extLst>
          </p:cNvPr>
          <p:cNvSpPr txBox="1"/>
          <p:nvPr/>
        </p:nvSpPr>
        <p:spPr>
          <a:xfrm>
            <a:off x="1809750" y="3451070"/>
            <a:ext cx="2205433" cy="1085636"/>
          </a:xfrm>
          <a:prstGeom prst="rect">
            <a:avLst/>
          </a:prstGeom>
          <a:noFill/>
        </p:spPr>
        <p:txBody>
          <a:bodyPr wrap="square" lIns="0" tIns="0" rIns="0" bIns="0" rtlCol="0" anchor="b">
            <a:no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EB9200"/>
                </a:solidFill>
                <a:effectLst/>
                <a:uLnTx/>
                <a:uFillTx/>
                <a:latin typeface="Calibri" panose="020F0502020204030204" pitchFamily="34" charset="0"/>
                <a:ea typeface="+mn-ea"/>
                <a:cs typeface="Arial"/>
                <a:sym typeface="Arial"/>
              </a:rPr>
              <a:t>GalNAc</a:t>
            </a:r>
            <a:r>
              <a:rPr kumimoji="0" lang="en-US" b="1" i="0" u="none" strike="noStrike" kern="0" cap="none" spc="0" normalizeH="0" baseline="-25000" noProof="0" dirty="0">
                <a:ln>
                  <a:noFill/>
                </a:ln>
                <a:solidFill>
                  <a:srgbClr val="EB9200"/>
                </a:solidFill>
                <a:effectLst/>
                <a:uLnTx/>
                <a:uFillTx/>
                <a:latin typeface="Calibri" panose="020F0502020204030204" pitchFamily="34" charset="0"/>
                <a:ea typeface="+mn-ea"/>
                <a:cs typeface="Arial"/>
                <a:sym typeface="Arial"/>
              </a:rPr>
              <a:t>3</a:t>
            </a:r>
            <a:r>
              <a:rPr kumimoji="0" lang="en-US" b="1" i="0" u="none" strike="noStrike" kern="0" cap="none" spc="0" normalizeH="0" baseline="0" noProof="0" dirty="0">
                <a:ln>
                  <a:noFill/>
                </a:ln>
                <a:solidFill>
                  <a:srgbClr val="EB9200"/>
                </a:solidFill>
                <a:effectLst/>
                <a:uLnTx/>
                <a:uFillTx/>
                <a:latin typeface="Calibri" panose="020F0502020204030204" pitchFamily="34" charset="0"/>
                <a:ea typeface="+mn-ea"/>
                <a:cs typeface="Arial"/>
                <a:sym typeface="Arial"/>
              </a:rPr>
              <a:t> </a:t>
            </a:r>
            <a:br>
              <a:rPr kumimoji="0" lang="en-US" b="1" i="0" u="none" strike="noStrike" kern="0" cap="none" spc="0" normalizeH="0" baseline="0" noProof="0" dirty="0">
                <a:ln>
                  <a:noFill/>
                </a:ln>
                <a:solidFill>
                  <a:srgbClr val="EB9200"/>
                </a:solidFill>
                <a:effectLst/>
                <a:uLnTx/>
                <a:uFillTx/>
                <a:latin typeface="Calibri" panose="020F0502020204030204" pitchFamily="34" charset="0"/>
                <a:ea typeface="+mn-ea"/>
                <a:cs typeface="Arial"/>
                <a:sym typeface="Arial"/>
              </a:rPr>
            </a:br>
            <a:r>
              <a:rPr kumimoji="0" lang="en-US" b="1" i="0" u="none" strike="noStrike" kern="0" cap="none" spc="0" normalizeH="0" baseline="0" noProof="0" dirty="0">
                <a:ln>
                  <a:noFill/>
                </a:ln>
                <a:solidFill>
                  <a:srgbClr val="EB9200"/>
                </a:solidFill>
                <a:effectLst/>
                <a:uLnTx/>
                <a:uFillTx/>
                <a:latin typeface="Calibri" panose="020F0502020204030204" pitchFamily="34" charset="0"/>
                <a:ea typeface="+mn-ea"/>
                <a:cs typeface="Arial"/>
                <a:sym typeface="Arial"/>
              </a:rPr>
              <a:t>conjugate</a:t>
            </a:r>
          </a:p>
          <a:p>
            <a:pPr marL="0" marR="0" lvl="0" indent="0" algn="r" defTabSz="457189"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585854"/>
                </a:solidFill>
                <a:effectLst/>
                <a:uLnTx/>
                <a:uFillTx/>
                <a:latin typeface="Calibri" panose="020F0502020204030204" pitchFamily="34" charset="0"/>
                <a:ea typeface="+mn-ea"/>
                <a:cs typeface="Calibri" panose="020F0502020204030204" pitchFamily="34" charset="0"/>
                <a:sym typeface="Arial"/>
              </a:rPr>
              <a:t>Enhances delivery to liver hepatocytes over other cell types and enhances potency</a:t>
            </a:r>
            <a:endParaRPr kumimoji="0" lang="en-US" sz="1400" b="0" i="0" u="none" strike="noStrike" kern="1200" cap="none" spc="0" normalizeH="0" baseline="0" noProof="0" dirty="0">
              <a:ln>
                <a:noFill/>
              </a:ln>
              <a:solidFill>
                <a:srgbClr val="585854"/>
              </a:solidFill>
              <a:effectLst/>
              <a:uLnTx/>
              <a:uFillTx/>
              <a:latin typeface="Calibri" panose="020F0502020204030204" pitchFamily="34" charset="0"/>
              <a:ea typeface="+mn-ea"/>
              <a:cs typeface="Calibri" panose="020F0502020204030204" pitchFamily="34" charset="0"/>
              <a:sym typeface="Arial"/>
            </a:endParaRPr>
          </a:p>
        </p:txBody>
      </p:sp>
      <p:sp>
        <p:nvSpPr>
          <p:cNvPr id="337" name="TextBox 336">
            <a:extLst>
              <a:ext uri="{FF2B5EF4-FFF2-40B4-BE49-F238E27FC236}">
                <a16:creationId xmlns:a16="http://schemas.microsoft.com/office/drawing/2014/main" id="{DFA653AF-4458-6048-95BF-D778F3C93B35}"/>
              </a:ext>
            </a:extLst>
          </p:cNvPr>
          <p:cNvSpPr txBox="1"/>
          <p:nvPr/>
        </p:nvSpPr>
        <p:spPr>
          <a:xfrm>
            <a:off x="851178" y="2881847"/>
            <a:ext cx="2564534" cy="214077"/>
          </a:xfrm>
          <a:prstGeom prst="rect">
            <a:avLst/>
          </a:prstGeom>
          <a:noFill/>
        </p:spPr>
        <p:txBody>
          <a:bodyPr wrap="square" lIns="0" tIns="0" rIns="0" bIns="0" rtlCol="0">
            <a:noAutofit/>
          </a:bodyPr>
          <a:lstStyle>
            <a:defPPr>
              <a:defRPr lang="en-US"/>
            </a:defPPr>
            <a:lvl1pPr algn="ctr" defTabSz="1219170">
              <a:defRPr b="1" kern="0">
                <a:solidFill>
                  <a:schemeClr val="accent3"/>
                </a:solidFill>
                <a:latin typeface="Calibri" panose="020F0502020204030204" pitchFamily="34" charset="0"/>
              </a:defRPr>
            </a:lvl1p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a:ln>
                  <a:noFill/>
                </a:ln>
                <a:solidFill>
                  <a:srgbClr val="585854"/>
                </a:solidFill>
                <a:effectLst/>
                <a:uLnTx/>
                <a:uFillTx/>
                <a:latin typeface="Calibri" panose="020F0502020204030204" pitchFamily="34" charset="0"/>
                <a:ea typeface="+mn-ea"/>
                <a:cs typeface="Arial"/>
                <a:sym typeface="Arial"/>
              </a:rPr>
              <a:t>ASO-GalNAc</a:t>
            </a:r>
            <a:r>
              <a:rPr kumimoji="0" lang="en-GB" b="1" i="0" u="none" strike="noStrike" kern="0" cap="none" spc="0" normalizeH="0" baseline="-25000" noProof="0">
                <a:ln>
                  <a:noFill/>
                </a:ln>
                <a:solidFill>
                  <a:srgbClr val="585854"/>
                </a:solidFill>
                <a:effectLst/>
                <a:uLnTx/>
                <a:uFillTx/>
                <a:latin typeface="Calibri" panose="020F0502020204030204" pitchFamily="34" charset="0"/>
                <a:ea typeface="+mn-ea"/>
                <a:cs typeface="Arial"/>
                <a:sym typeface="Arial"/>
              </a:rPr>
              <a:t>3</a:t>
            </a:r>
            <a:r>
              <a:rPr kumimoji="0" lang="en-GB" b="1" i="0" u="none" strike="noStrike" kern="0" cap="none" spc="0" normalizeH="0" baseline="0" noProof="0">
                <a:ln>
                  <a:noFill/>
                </a:ln>
                <a:solidFill>
                  <a:srgbClr val="585854"/>
                </a:solidFill>
                <a:effectLst/>
                <a:uLnTx/>
                <a:uFillTx/>
                <a:latin typeface="Calibri" panose="020F0502020204030204" pitchFamily="34" charset="0"/>
                <a:ea typeface="+mn-ea"/>
                <a:cs typeface="Arial"/>
                <a:sym typeface="Arial"/>
              </a:rPr>
              <a:t> </a:t>
            </a:r>
            <a:r>
              <a:rPr kumimoji="0" lang="en-GB" b="0" i="0" u="none" strike="noStrike" kern="0" cap="none" spc="0" normalizeH="0" baseline="0" noProof="0">
                <a:ln>
                  <a:noFill/>
                </a:ln>
                <a:solidFill>
                  <a:srgbClr val="585854"/>
                </a:solidFill>
                <a:effectLst/>
                <a:uLnTx/>
                <a:uFillTx/>
                <a:latin typeface="Calibri" panose="020F0502020204030204" pitchFamily="34" charset="0"/>
                <a:ea typeface="+mn-ea"/>
                <a:cs typeface="Arial"/>
                <a:sym typeface="Arial"/>
              </a:rPr>
              <a:t>(</a:t>
            </a:r>
            <a:r>
              <a:rPr kumimoji="0" lang="en-US" b="0" i="0" u="none" strike="noStrike" kern="0" cap="none" spc="0" normalizeH="0" baseline="0" noProof="0">
                <a:ln>
                  <a:noFill/>
                </a:ln>
                <a:solidFill>
                  <a:srgbClr val="585854"/>
                </a:solidFill>
                <a:effectLst/>
                <a:uLnTx/>
                <a:uFillTx/>
                <a:latin typeface="Calibri" panose="020F0502020204030204" pitchFamily="34" charset="0"/>
                <a:ea typeface="+mn-ea"/>
                <a:cs typeface="Arial"/>
                <a:sym typeface="Arial"/>
              </a:rPr>
              <a:t>o</a:t>
            </a:r>
            <a:r>
              <a:rPr kumimoji="0" lang="en-US" b="0" i="0" u="none" strike="noStrike" kern="0" cap="none" spc="0" normalizeH="0" baseline="0" noProof="0" err="1">
                <a:ln>
                  <a:noFill/>
                </a:ln>
                <a:solidFill>
                  <a:srgbClr val="585854"/>
                </a:solidFill>
                <a:effectLst/>
                <a:uLnTx/>
                <a:uFillTx/>
                <a:latin typeface="Calibri" panose="020F0502020204030204" pitchFamily="34" charset="0"/>
                <a:ea typeface="+mn-ea"/>
                <a:cs typeface="Arial"/>
                <a:sym typeface="Arial"/>
              </a:rPr>
              <a:t>lezarsen</a:t>
            </a:r>
            <a:r>
              <a:rPr kumimoji="0" lang="en-US" b="0" i="0" u="none" strike="noStrike" kern="0" cap="none" spc="0" normalizeH="0" baseline="0" noProof="0">
                <a:ln>
                  <a:noFill/>
                </a:ln>
                <a:solidFill>
                  <a:srgbClr val="585854"/>
                </a:solidFill>
                <a:effectLst/>
                <a:uLnTx/>
                <a:uFillTx/>
                <a:latin typeface="Calibri" panose="020F0502020204030204" pitchFamily="34" charset="0"/>
                <a:ea typeface="+mn-ea"/>
                <a:cs typeface="Arial"/>
                <a:sym typeface="Arial"/>
              </a:rPr>
              <a:t>)</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a:ln>
                  <a:noFill/>
                </a:ln>
                <a:solidFill>
                  <a:srgbClr val="585854"/>
                </a:solidFill>
                <a:effectLst/>
                <a:uLnTx/>
                <a:uFillTx/>
                <a:latin typeface="Calibri" panose="020F0502020204030204" pitchFamily="34" charset="0"/>
                <a:ea typeface="+mn-ea"/>
                <a:cs typeface="Arial"/>
                <a:sym typeface="Arial"/>
              </a:rPr>
              <a:t>Approved for FCS</a:t>
            </a:r>
          </a:p>
        </p:txBody>
      </p:sp>
      <p:sp>
        <p:nvSpPr>
          <p:cNvPr id="338" name="TextBox 337">
            <a:extLst>
              <a:ext uri="{FF2B5EF4-FFF2-40B4-BE49-F238E27FC236}">
                <a16:creationId xmlns:a16="http://schemas.microsoft.com/office/drawing/2014/main" id="{B5CC2288-D702-78E4-4915-B5BD13646D00}"/>
              </a:ext>
            </a:extLst>
          </p:cNvPr>
          <p:cNvSpPr txBox="1"/>
          <p:nvPr/>
        </p:nvSpPr>
        <p:spPr>
          <a:xfrm>
            <a:off x="4643538" y="3472022"/>
            <a:ext cx="4127099" cy="647119"/>
          </a:xfrm>
          <a:prstGeom prst="rect">
            <a:avLst/>
          </a:prstGeom>
          <a:noFill/>
        </p:spPr>
        <p:txBody>
          <a:bodyPr wrap="square" lIns="0" tIns="0" rIns="0" bIns="0" rtlCol="0" anchor="b">
            <a:no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2D5E77"/>
                </a:solidFill>
                <a:effectLst/>
                <a:uLnTx/>
                <a:uFillTx/>
                <a:latin typeface="Calibri" panose="020F0502020204030204" pitchFamily="34" charset="0"/>
                <a:ea typeface="+mn-ea"/>
                <a:cs typeface="Calibri" panose="020F0502020204030204" pitchFamily="34" charset="0"/>
                <a:sym typeface="Arial"/>
              </a:rPr>
              <a:t>2’-MOE</a:t>
            </a:r>
            <a:r>
              <a:rPr kumimoji="0" lang="en-US" sz="1600" b="0" i="0" u="none" strike="noStrike" kern="1200" cap="none" spc="0" normalizeH="0" baseline="0" noProof="0">
                <a:ln>
                  <a:noFill/>
                </a:ln>
                <a:solidFill>
                  <a:srgbClr val="2D5E77"/>
                </a:solidFill>
                <a:effectLst/>
                <a:uLnTx/>
                <a:uFillTx/>
                <a:latin typeface="Calibri" panose="020F0502020204030204" pitchFamily="34" charset="0"/>
                <a:ea typeface="+mn-ea"/>
                <a:cs typeface="Calibri" panose="020F0502020204030204" pitchFamily="34" charset="0"/>
                <a:sym typeface="Arial"/>
              </a:rPr>
              <a:t> </a:t>
            </a:r>
          </a:p>
        </p:txBody>
      </p:sp>
      <p:sp>
        <p:nvSpPr>
          <p:cNvPr id="339" name="TextBox 338">
            <a:extLst>
              <a:ext uri="{FF2B5EF4-FFF2-40B4-BE49-F238E27FC236}">
                <a16:creationId xmlns:a16="http://schemas.microsoft.com/office/drawing/2014/main" id="{6F7872CF-554E-C224-E2EA-8F4AC1C3AA11}"/>
              </a:ext>
            </a:extLst>
          </p:cNvPr>
          <p:cNvSpPr txBox="1"/>
          <p:nvPr/>
        </p:nvSpPr>
        <p:spPr>
          <a:xfrm>
            <a:off x="5691274" y="3281957"/>
            <a:ext cx="1812246" cy="715813"/>
          </a:xfrm>
          <a:prstGeom prst="rect">
            <a:avLst/>
          </a:prstGeom>
          <a:noFill/>
        </p:spPr>
        <p:txBody>
          <a:bodyPr wrap="square" lIns="0" tIns="0" rIns="0" bIns="0" rtlCol="0">
            <a:no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a:ln>
                  <a:noFill/>
                </a:ln>
                <a:solidFill>
                  <a:srgbClr val="4CA1A6"/>
                </a:solidFill>
                <a:effectLst/>
                <a:uLnTx/>
                <a:uFillTx/>
                <a:latin typeface="Calibri" panose="020F0502020204030204" pitchFamily="34" charset="0"/>
                <a:ea typeface="+mn-ea"/>
                <a:cs typeface="Calibri" panose="020F0502020204030204" pitchFamily="34" charset="0"/>
                <a:sym typeface="Arial"/>
              </a:rPr>
              <a:t>2’-Deoxy</a:t>
            </a:r>
          </a:p>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85854"/>
                </a:solidFill>
                <a:effectLst/>
                <a:uLnTx/>
                <a:uFillTx/>
                <a:latin typeface="Calibri" panose="020F0502020204030204" pitchFamily="34" charset="0"/>
                <a:ea typeface="+mn-ea"/>
                <a:cs typeface="Calibri" panose="020F0502020204030204" pitchFamily="34" charset="0"/>
                <a:sym typeface="Arial"/>
              </a:rPr>
              <a:t>Supports RNase H1 enzyme recognition and cleavage </a:t>
            </a:r>
          </a:p>
        </p:txBody>
      </p:sp>
      <p:sp>
        <p:nvSpPr>
          <p:cNvPr id="340" name="TextBox 339">
            <a:extLst>
              <a:ext uri="{FF2B5EF4-FFF2-40B4-BE49-F238E27FC236}">
                <a16:creationId xmlns:a16="http://schemas.microsoft.com/office/drawing/2014/main" id="{F347BB07-A1AC-FCF2-430F-066B91798320}"/>
              </a:ext>
            </a:extLst>
          </p:cNvPr>
          <p:cNvSpPr txBox="1"/>
          <p:nvPr/>
        </p:nvSpPr>
        <p:spPr>
          <a:xfrm>
            <a:off x="851178" y="1747780"/>
            <a:ext cx="2564534" cy="214077"/>
          </a:xfrm>
          <a:prstGeom prst="rect">
            <a:avLst/>
          </a:prstGeom>
          <a:noFill/>
        </p:spPr>
        <p:txBody>
          <a:bodyPr wrap="square" lIns="0" tIns="0" rIns="0" bIns="0" rtlCol="0">
            <a:noAutofit/>
          </a:bodyPr>
          <a:lstStyle>
            <a:defPPr>
              <a:defRPr lang="en-US"/>
            </a:defPPr>
            <a:lvl1pPr algn="ctr" defTabSz="1219170">
              <a:defRPr b="1" kern="0">
                <a:solidFill>
                  <a:schemeClr val="accent3"/>
                </a:solidFill>
                <a:latin typeface="Calibri" panose="020F0502020204030204" pitchFamily="34" charset="0"/>
              </a:defRPr>
            </a:lvl1p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dirty="0">
                <a:ln>
                  <a:noFill/>
                </a:ln>
                <a:solidFill>
                  <a:srgbClr val="585854"/>
                </a:solidFill>
                <a:effectLst/>
                <a:uLnTx/>
                <a:uFillTx/>
                <a:latin typeface="Calibri" panose="020F0502020204030204" pitchFamily="34" charset="0"/>
                <a:ea typeface="+mn-ea"/>
                <a:cs typeface="Arial"/>
                <a:sym typeface="Arial"/>
              </a:rPr>
              <a:t>ASO</a:t>
            </a:r>
            <a:r>
              <a:rPr kumimoji="0" lang="en-US" b="1" i="0" u="none" strike="noStrike" kern="0" cap="none" spc="0" normalizeH="0" baseline="0" noProof="0" dirty="0">
                <a:ln>
                  <a:noFill/>
                </a:ln>
                <a:solidFill>
                  <a:srgbClr val="585854"/>
                </a:solidFill>
                <a:effectLst/>
                <a:uLnTx/>
                <a:uFillTx/>
                <a:latin typeface="Calibri" panose="020F0502020204030204" pitchFamily="34" charset="0"/>
                <a:ea typeface="+mn-ea"/>
                <a:cs typeface="Arial"/>
                <a:sym typeface="Arial"/>
              </a:rPr>
              <a:t> </a:t>
            </a:r>
            <a:r>
              <a:rPr kumimoji="0" lang="en-US" b="0" i="0" u="none" strike="noStrike" kern="0" cap="none" spc="0" normalizeH="0" baseline="0" noProof="0" dirty="0">
                <a:ln>
                  <a:noFill/>
                </a:ln>
                <a:solidFill>
                  <a:srgbClr val="585854"/>
                </a:solidFill>
                <a:effectLst/>
                <a:uLnTx/>
                <a:uFillTx/>
                <a:latin typeface="Calibri" panose="020F0502020204030204" pitchFamily="34" charset="0"/>
                <a:ea typeface="+mn-ea"/>
                <a:cs typeface="Arial"/>
                <a:sym typeface="Arial"/>
              </a:rPr>
              <a:t>(</a:t>
            </a:r>
            <a:r>
              <a:rPr kumimoji="0" lang="en-US" b="0" i="0" u="none" strike="noStrike" kern="0" cap="none" spc="0" normalizeH="0" baseline="0" noProof="0" dirty="0" err="1">
                <a:ln>
                  <a:noFill/>
                </a:ln>
                <a:solidFill>
                  <a:srgbClr val="585854"/>
                </a:solidFill>
                <a:effectLst/>
                <a:uLnTx/>
                <a:uFillTx/>
                <a:latin typeface="Calibri" panose="020F0502020204030204" pitchFamily="34" charset="0"/>
                <a:ea typeface="+mn-ea"/>
                <a:cs typeface="Arial"/>
                <a:sym typeface="Arial"/>
              </a:rPr>
              <a:t>volanesorsen</a:t>
            </a:r>
            <a:r>
              <a:rPr kumimoji="0" lang="en-US" b="0" i="0" u="none" strike="noStrike" kern="0" cap="none" spc="0" normalizeH="0" baseline="0" noProof="0" dirty="0">
                <a:ln>
                  <a:noFill/>
                </a:ln>
                <a:solidFill>
                  <a:srgbClr val="585854"/>
                </a:solidFill>
                <a:effectLst/>
                <a:uLnTx/>
                <a:uFillTx/>
                <a:latin typeface="Calibri" panose="020F0502020204030204" pitchFamily="34" charset="0"/>
                <a:ea typeface="+mn-ea"/>
                <a:cs typeface="Arial"/>
                <a:sym typeface="Arial"/>
              </a:rPr>
              <a:t>)</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b="0" i="1" u="none" strike="noStrike" kern="0" cap="none" spc="0" normalizeH="0" baseline="0" noProof="0" dirty="0">
                <a:ln>
                  <a:noFill/>
                </a:ln>
                <a:solidFill>
                  <a:srgbClr val="585854"/>
                </a:solidFill>
                <a:effectLst/>
                <a:uLnTx/>
                <a:uFillTx/>
                <a:latin typeface="Calibri" panose="020F0502020204030204" pitchFamily="34" charset="0"/>
                <a:ea typeface="+mn-ea"/>
                <a:cs typeface="Arial"/>
                <a:sym typeface="Arial"/>
              </a:rPr>
              <a:t>Approved for FCS</a:t>
            </a:r>
          </a:p>
        </p:txBody>
      </p:sp>
      <p:cxnSp>
        <p:nvCxnSpPr>
          <p:cNvPr id="341" name="Straight Connector 340">
            <a:extLst>
              <a:ext uri="{FF2B5EF4-FFF2-40B4-BE49-F238E27FC236}">
                <a16:creationId xmlns:a16="http://schemas.microsoft.com/office/drawing/2014/main" id="{7FFD9B31-FA54-C909-5373-8A067EC71B27}"/>
              </a:ext>
            </a:extLst>
          </p:cNvPr>
          <p:cNvCxnSpPr>
            <a:cxnSpLocks/>
          </p:cNvCxnSpPr>
          <p:nvPr/>
        </p:nvCxnSpPr>
        <p:spPr>
          <a:xfrm>
            <a:off x="5635159" y="2865117"/>
            <a:ext cx="0" cy="1000601"/>
          </a:xfrm>
          <a:prstGeom prst="line">
            <a:avLst/>
          </a:prstGeom>
          <a:noFill/>
          <a:ln w="12700" cap="rnd" cmpd="sng" algn="ctr">
            <a:solidFill>
              <a:srgbClr val="9D9C98"/>
            </a:solidFill>
            <a:prstDash val="sysDot"/>
          </a:ln>
          <a:effectLst/>
        </p:spPr>
      </p:cxnSp>
      <p:sp>
        <p:nvSpPr>
          <p:cNvPr id="342" name="Rectangle: Rounded Corners 341">
            <a:extLst>
              <a:ext uri="{FF2B5EF4-FFF2-40B4-BE49-F238E27FC236}">
                <a16:creationId xmlns:a16="http://schemas.microsoft.com/office/drawing/2014/main" id="{312CDCBF-E6D4-BF40-B85B-A65B2D2666D7}"/>
              </a:ext>
            </a:extLst>
          </p:cNvPr>
          <p:cNvSpPr/>
          <p:nvPr/>
        </p:nvSpPr>
        <p:spPr>
          <a:xfrm flipV="1">
            <a:off x="8178413" y="1456901"/>
            <a:ext cx="87611" cy="389990"/>
          </a:xfrm>
          <a:prstGeom prst="roundRect">
            <a:avLst>
              <a:gd name="adj" fmla="val 50000"/>
            </a:avLst>
          </a:prstGeom>
          <a:gradFill>
            <a:gsLst>
              <a:gs pos="0">
                <a:srgbClr val="2D5E77"/>
              </a:gs>
              <a:gs pos="100000">
                <a:srgbClr val="2D5E77">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43" name="Rectangle: Rounded Corners 342">
            <a:extLst>
              <a:ext uri="{FF2B5EF4-FFF2-40B4-BE49-F238E27FC236}">
                <a16:creationId xmlns:a16="http://schemas.microsoft.com/office/drawing/2014/main" id="{DFE2C24D-BF4E-F74B-92FE-190068E26282}"/>
              </a:ext>
            </a:extLst>
          </p:cNvPr>
          <p:cNvSpPr/>
          <p:nvPr/>
        </p:nvSpPr>
        <p:spPr>
          <a:xfrm flipV="1">
            <a:off x="8366756" y="1485533"/>
            <a:ext cx="87611" cy="361358"/>
          </a:xfrm>
          <a:prstGeom prst="roundRect">
            <a:avLst>
              <a:gd name="adj" fmla="val 50000"/>
            </a:avLst>
          </a:prstGeom>
          <a:gradFill>
            <a:gsLst>
              <a:gs pos="0">
                <a:srgbClr val="2D5E77"/>
              </a:gs>
              <a:gs pos="100000">
                <a:srgbClr val="2D5E77">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44" name="Rectangle: Rounded Corners 343">
            <a:extLst>
              <a:ext uri="{FF2B5EF4-FFF2-40B4-BE49-F238E27FC236}">
                <a16:creationId xmlns:a16="http://schemas.microsoft.com/office/drawing/2014/main" id="{ABAF7E2B-F968-5774-D7DF-890111866758}"/>
              </a:ext>
            </a:extLst>
          </p:cNvPr>
          <p:cNvSpPr/>
          <p:nvPr/>
        </p:nvSpPr>
        <p:spPr>
          <a:xfrm flipV="1">
            <a:off x="8551006" y="1545764"/>
            <a:ext cx="87611" cy="301126"/>
          </a:xfrm>
          <a:prstGeom prst="roundRect">
            <a:avLst>
              <a:gd name="adj" fmla="val 50000"/>
            </a:avLst>
          </a:prstGeom>
          <a:gradFill>
            <a:gsLst>
              <a:gs pos="0">
                <a:srgbClr val="2D5E77"/>
              </a:gs>
              <a:gs pos="100000">
                <a:srgbClr val="2D5E77">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45" name="Rectangle: Rounded Corners 344">
            <a:extLst>
              <a:ext uri="{FF2B5EF4-FFF2-40B4-BE49-F238E27FC236}">
                <a16:creationId xmlns:a16="http://schemas.microsoft.com/office/drawing/2014/main" id="{A89B622F-BF4B-4152-99C1-0CF530A80AA1}"/>
              </a:ext>
            </a:extLst>
          </p:cNvPr>
          <p:cNvSpPr/>
          <p:nvPr/>
        </p:nvSpPr>
        <p:spPr>
          <a:xfrm rot="10800000">
            <a:off x="7103112" y="1800353"/>
            <a:ext cx="87611" cy="389990"/>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46" name="Rectangle: Rounded Corners 345">
            <a:extLst>
              <a:ext uri="{FF2B5EF4-FFF2-40B4-BE49-F238E27FC236}">
                <a16:creationId xmlns:a16="http://schemas.microsoft.com/office/drawing/2014/main" id="{0BFF528E-9C7B-3EF2-AE20-5B77E5492088}"/>
              </a:ext>
            </a:extLst>
          </p:cNvPr>
          <p:cNvSpPr/>
          <p:nvPr/>
        </p:nvSpPr>
        <p:spPr>
          <a:xfrm rot="10800000">
            <a:off x="6914769" y="1800353"/>
            <a:ext cx="87611" cy="341815"/>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47" name="Rectangle: Rounded Corners 346">
            <a:extLst>
              <a:ext uri="{FF2B5EF4-FFF2-40B4-BE49-F238E27FC236}">
                <a16:creationId xmlns:a16="http://schemas.microsoft.com/office/drawing/2014/main" id="{F6B71D71-C02E-5363-7A56-7A393494A949}"/>
              </a:ext>
            </a:extLst>
          </p:cNvPr>
          <p:cNvSpPr/>
          <p:nvPr/>
        </p:nvSpPr>
        <p:spPr>
          <a:xfrm rot="10800000">
            <a:off x="6730518" y="1800353"/>
            <a:ext cx="87611" cy="238076"/>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48" name="Rectangle: Rounded Corners 347">
            <a:extLst>
              <a:ext uri="{FF2B5EF4-FFF2-40B4-BE49-F238E27FC236}">
                <a16:creationId xmlns:a16="http://schemas.microsoft.com/office/drawing/2014/main" id="{EF979C2F-0554-2861-709B-8CCECF26A4B2}"/>
              </a:ext>
            </a:extLst>
          </p:cNvPr>
          <p:cNvSpPr/>
          <p:nvPr/>
        </p:nvSpPr>
        <p:spPr>
          <a:xfrm flipV="1">
            <a:off x="5955222" y="1456901"/>
            <a:ext cx="87611" cy="389990"/>
          </a:xfrm>
          <a:prstGeom prst="roundRect">
            <a:avLst>
              <a:gd name="adj" fmla="val 50000"/>
            </a:avLst>
          </a:prstGeom>
          <a:gradFill>
            <a:gsLst>
              <a:gs pos="0">
                <a:srgbClr val="4CA1A6"/>
              </a:gs>
              <a:gs pos="100000">
                <a:srgbClr val="4CA1A6">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49" name="Rectangle: Rounded Corners 348">
            <a:extLst>
              <a:ext uri="{FF2B5EF4-FFF2-40B4-BE49-F238E27FC236}">
                <a16:creationId xmlns:a16="http://schemas.microsoft.com/office/drawing/2014/main" id="{411910E9-0F7F-B2C7-D3A1-DE2017E0E9BE}"/>
              </a:ext>
            </a:extLst>
          </p:cNvPr>
          <p:cNvSpPr/>
          <p:nvPr/>
        </p:nvSpPr>
        <p:spPr>
          <a:xfrm flipV="1">
            <a:off x="6143565" y="1485533"/>
            <a:ext cx="87611" cy="361358"/>
          </a:xfrm>
          <a:prstGeom prst="roundRect">
            <a:avLst>
              <a:gd name="adj" fmla="val 50000"/>
            </a:avLst>
          </a:prstGeom>
          <a:gradFill>
            <a:gsLst>
              <a:gs pos="0">
                <a:srgbClr val="4CA1A6"/>
              </a:gs>
              <a:gs pos="100000">
                <a:srgbClr val="4CA1A6">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50" name="Rectangle: Rounded Corners 349">
            <a:extLst>
              <a:ext uri="{FF2B5EF4-FFF2-40B4-BE49-F238E27FC236}">
                <a16:creationId xmlns:a16="http://schemas.microsoft.com/office/drawing/2014/main" id="{18059710-EBB5-249A-301C-8BE7D5373649}"/>
              </a:ext>
            </a:extLst>
          </p:cNvPr>
          <p:cNvSpPr/>
          <p:nvPr/>
        </p:nvSpPr>
        <p:spPr>
          <a:xfrm flipV="1">
            <a:off x="6327815" y="1545764"/>
            <a:ext cx="87611" cy="301126"/>
          </a:xfrm>
          <a:prstGeom prst="roundRect">
            <a:avLst>
              <a:gd name="adj" fmla="val 50000"/>
            </a:avLst>
          </a:prstGeom>
          <a:gradFill>
            <a:gsLst>
              <a:gs pos="0">
                <a:srgbClr val="4CA1A6"/>
              </a:gs>
              <a:gs pos="100000">
                <a:srgbClr val="4CA1A6">
                  <a:lumMod val="75000"/>
                </a:srgbClr>
              </a:gs>
            </a:gsLst>
            <a:lin ang="90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51" name="Rectangle: Rounded Corners 350">
            <a:extLst>
              <a:ext uri="{FF2B5EF4-FFF2-40B4-BE49-F238E27FC236}">
                <a16:creationId xmlns:a16="http://schemas.microsoft.com/office/drawing/2014/main" id="{03D38696-42BB-9ED3-1C94-84134C9AE6D9}"/>
              </a:ext>
            </a:extLst>
          </p:cNvPr>
          <p:cNvSpPr/>
          <p:nvPr/>
        </p:nvSpPr>
        <p:spPr>
          <a:xfrm rot="10800000">
            <a:off x="4882302" y="1800353"/>
            <a:ext cx="87611" cy="389990"/>
          </a:xfrm>
          <a:prstGeom prst="roundRect">
            <a:avLst>
              <a:gd name="adj" fmla="val 50000"/>
            </a:avLst>
          </a:prstGeom>
          <a:gradFill>
            <a:gsLst>
              <a:gs pos="0">
                <a:srgbClr val="2D5E77"/>
              </a:gs>
              <a:gs pos="100000">
                <a:srgbClr val="2D5E77">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52" name="Rectangle: Rounded Corners 351">
            <a:extLst>
              <a:ext uri="{FF2B5EF4-FFF2-40B4-BE49-F238E27FC236}">
                <a16:creationId xmlns:a16="http://schemas.microsoft.com/office/drawing/2014/main" id="{33E0197C-4A92-B1EA-BEF3-9FCF339F91EF}"/>
              </a:ext>
            </a:extLst>
          </p:cNvPr>
          <p:cNvSpPr/>
          <p:nvPr/>
        </p:nvSpPr>
        <p:spPr>
          <a:xfrm rot="10800000">
            <a:off x="4693959" y="1800353"/>
            <a:ext cx="87611" cy="341815"/>
          </a:xfrm>
          <a:prstGeom prst="roundRect">
            <a:avLst>
              <a:gd name="adj" fmla="val 50000"/>
            </a:avLst>
          </a:prstGeom>
          <a:gradFill>
            <a:gsLst>
              <a:gs pos="0">
                <a:srgbClr val="2D5E77"/>
              </a:gs>
              <a:gs pos="100000">
                <a:srgbClr val="2D5E77">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53" name="Rectangle: Rounded Corners 352">
            <a:extLst>
              <a:ext uri="{FF2B5EF4-FFF2-40B4-BE49-F238E27FC236}">
                <a16:creationId xmlns:a16="http://schemas.microsoft.com/office/drawing/2014/main" id="{74213E0F-A077-C51F-54FF-8001DA98D527}"/>
              </a:ext>
            </a:extLst>
          </p:cNvPr>
          <p:cNvSpPr/>
          <p:nvPr/>
        </p:nvSpPr>
        <p:spPr>
          <a:xfrm rot="10800000">
            <a:off x="4509709" y="1800353"/>
            <a:ext cx="87611" cy="282233"/>
          </a:xfrm>
          <a:prstGeom prst="roundRect">
            <a:avLst>
              <a:gd name="adj" fmla="val 50000"/>
            </a:avLst>
          </a:prstGeom>
          <a:gradFill>
            <a:gsLst>
              <a:gs pos="0">
                <a:srgbClr val="2D5E77"/>
              </a:gs>
              <a:gs pos="100000">
                <a:srgbClr val="2D5E77">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54" name="Freeform: Shape 219">
            <a:extLst>
              <a:ext uri="{FF2B5EF4-FFF2-40B4-BE49-F238E27FC236}">
                <a16:creationId xmlns:a16="http://schemas.microsoft.com/office/drawing/2014/main" id="{B947D735-64EF-E846-332F-AFA7B7A6C6CD}"/>
              </a:ext>
            </a:extLst>
          </p:cNvPr>
          <p:cNvSpPr/>
          <p:nvPr/>
        </p:nvSpPr>
        <p:spPr>
          <a:xfrm flipH="1">
            <a:off x="7042646" y="1459604"/>
            <a:ext cx="1211020" cy="736010"/>
          </a:xfrm>
          <a:custGeom>
            <a:avLst/>
            <a:gdLst>
              <a:gd name="connsiteX0" fmla="*/ 2541 w 1441985"/>
              <a:gd name="connsiteY0" fmla="*/ 651 h 932978"/>
              <a:gd name="connsiteX1" fmla="*/ 55703 w 1441985"/>
              <a:gd name="connsiteY1" fmla="*/ 14288 h 932978"/>
              <a:gd name="connsiteX2" fmla="*/ 567302 w 1441985"/>
              <a:gd name="connsiteY2" fmla="*/ 561918 h 932978"/>
              <a:gd name="connsiteX3" fmla="*/ 1441985 w 1441985"/>
              <a:gd name="connsiteY3" fmla="*/ 901836 h 932978"/>
              <a:gd name="connsiteX4" fmla="*/ 766193 w 1441985"/>
              <a:gd name="connsiteY4" fmla="*/ 476808 h 932978"/>
              <a:gd name="connsiteX5" fmla="*/ 170205 w 1441985"/>
              <a:gd name="connsiteY5" fmla="*/ 13521 h 932978"/>
              <a:gd name="connsiteX6" fmla="*/ 0 w 1441985"/>
              <a:gd name="connsiteY6" fmla="*/ 0 h 932978"/>
              <a:gd name="connsiteX7" fmla="*/ 0 w 1441985"/>
              <a:gd name="connsiteY7" fmla="*/ 456 h 932978"/>
              <a:gd name="connsiteX8" fmla="*/ 2541 w 1441985"/>
              <a:gd name="connsiteY8" fmla="*/ 651 h 932978"/>
              <a:gd name="connsiteX0" fmla="*/ 2541 w 1441985"/>
              <a:gd name="connsiteY0" fmla="*/ 207348 h 1139675"/>
              <a:gd name="connsiteX1" fmla="*/ 55703 w 1441985"/>
              <a:gd name="connsiteY1" fmla="*/ 220985 h 1139675"/>
              <a:gd name="connsiteX2" fmla="*/ 567302 w 1441985"/>
              <a:gd name="connsiteY2" fmla="*/ 768615 h 1139675"/>
              <a:gd name="connsiteX3" fmla="*/ 1441985 w 1441985"/>
              <a:gd name="connsiteY3" fmla="*/ 1108533 h 1139675"/>
              <a:gd name="connsiteX4" fmla="*/ 766193 w 1441985"/>
              <a:gd name="connsiteY4" fmla="*/ 683505 h 1139675"/>
              <a:gd name="connsiteX5" fmla="*/ 170205 w 1441985"/>
              <a:gd name="connsiteY5" fmla="*/ 220218 h 1139675"/>
              <a:gd name="connsiteX6" fmla="*/ 2541 w 1441985"/>
              <a:gd name="connsiteY6" fmla="*/ 207348 h 1139675"/>
              <a:gd name="connsiteX7" fmla="*/ 0 w 1441985"/>
              <a:gd name="connsiteY7" fmla="*/ 206697 h 1139675"/>
              <a:gd name="connsiteX8" fmla="*/ 0 w 1441985"/>
              <a:gd name="connsiteY8" fmla="*/ 207153 h 1139675"/>
              <a:gd name="connsiteX9" fmla="*/ 2541 w 1441985"/>
              <a:gd name="connsiteY9" fmla="*/ 207348 h 1139675"/>
              <a:gd name="connsiteX10" fmla="*/ 0 w 1441985"/>
              <a:gd name="connsiteY10" fmla="*/ 206697 h 1139675"/>
              <a:gd name="connsiteX0" fmla="*/ 2541 w 1441985"/>
              <a:gd name="connsiteY0" fmla="*/ 31616 h 963943"/>
              <a:gd name="connsiteX1" fmla="*/ 55703 w 1441985"/>
              <a:gd name="connsiteY1" fmla="*/ 45253 h 963943"/>
              <a:gd name="connsiteX2" fmla="*/ 567302 w 1441985"/>
              <a:gd name="connsiteY2" fmla="*/ 592883 h 963943"/>
              <a:gd name="connsiteX3" fmla="*/ 1441985 w 1441985"/>
              <a:gd name="connsiteY3" fmla="*/ 932801 h 963943"/>
              <a:gd name="connsiteX4" fmla="*/ 766193 w 1441985"/>
              <a:gd name="connsiteY4" fmla="*/ 507773 h 963943"/>
              <a:gd name="connsiteX5" fmla="*/ 170205 w 1441985"/>
              <a:gd name="connsiteY5" fmla="*/ 44486 h 963943"/>
              <a:gd name="connsiteX6" fmla="*/ 20758 w 1441985"/>
              <a:gd name="connsiteY6" fmla="*/ 17002 h 963943"/>
              <a:gd name="connsiteX7" fmla="*/ 2541 w 1441985"/>
              <a:gd name="connsiteY7" fmla="*/ 31616 h 963943"/>
              <a:gd name="connsiteX8" fmla="*/ 0 w 1441985"/>
              <a:gd name="connsiteY8" fmla="*/ 30965 h 963943"/>
              <a:gd name="connsiteX9" fmla="*/ 0 w 1441985"/>
              <a:gd name="connsiteY9" fmla="*/ 31421 h 963943"/>
              <a:gd name="connsiteX10" fmla="*/ 2541 w 1441985"/>
              <a:gd name="connsiteY10" fmla="*/ 31616 h 963943"/>
              <a:gd name="connsiteX11" fmla="*/ 0 w 1441985"/>
              <a:gd name="connsiteY11" fmla="*/ 30965 h 963943"/>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0 w 1441985"/>
              <a:gd name="connsiteY7" fmla="*/ 25460 h 958438"/>
              <a:gd name="connsiteX8" fmla="*/ 0 w 1441985"/>
              <a:gd name="connsiteY8" fmla="*/ 25916 h 958438"/>
              <a:gd name="connsiteX9" fmla="*/ 2541 w 1441985"/>
              <a:gd name="connsiteY9" fmla="*/ 26111 h 958438"/>
              <a:gd name="connsiteX10" fmla="*/ 0 w 1441985"/>
              <a:gd name="connsiteY10" fmla="*/ 25460 h 958438"/>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2541 w 1441985"/>
              <a:gd name="connsiteY7" fmla="*/ 26111 h 958438"/>
              <a:gd name="connsiteX8" fmla="*/ 0 w 1441985"/>
              <a:gd name="connsiteY8" fmla="*/ 25916 h 958438"/>
              <a:gd name="connsiteX9" fmla="*/ 2541 w 1441985"/>
              <a:gd name="connsiteY9" fmla="*/ 26111 h 958438"/>
              <a:gd name="connsiteX0" fmla="*/ 2541 w 1441985"/>
              <a:gd name="connsiteY0" fmla="*/ 89361 h 1021688"/>
              <a:gd name="connsiteX1" fmla="*/ 55703 w 1441985"/>
              <a:gd name="connsiteY1" fmla="*/ 102998 h 1021688"/>
              <a:gd name="connsiteX2" fmla="*/ 567302 w 1441985"/>
              <a:gd name="connsiteY2" fmla="*/ 650628 h 1021688"/>
              <a:gd name="connsiteX3" fmla="*/ 1441985 w 1441985"/>
              <a:gd name="connsiteY3" fmla="*/ 990546 h 1021688"/>
              <a:gd name="connsiteX4" fmla="*/ 766193 w 1441985"/>
              <a:gd name="connsiteY4" fmla="*/ 565518 h 1021688"/>
              <a:gd name="connsiteX5" fmla="*/ 170205 w 1441985"/>
              <a:gd name="connsiteY5" fmla="*/ 102231 h 1021688"/>
              <a:gd name="connsiteX6" fmla="*/ 2541 w 1441985"/>
              <a:gd name="connsiteY6" fmla="*/ 89361 h 1021688"/>
              <a:gd name="connsiteX7" fmla="*/ 2541 w 1441985"/>
              <a:gd name="connsiteY7" fmla="*/ 89361 h 1021688"/>
              <a:gd name="connsiteX8" fmla="*/ 0 w 1441985"/>
              <a:gd name="connsiteY8" fmla="*/ 89166 h 1021688"/>
              <a:gd name="connsiteX9" fmla="*/ 2541 w 1441985"/>
              <a:gd name="connsiteY9" fmla="*/ 89361 h 1021688"/>
              <a:gd name="connsiteX0" fmla="*/ 2541 w 1441985"/>
              <a:gd name="connsiteY0" fmla="*/ 71548 h 1003875"/>
              <a:gd name="connsiteX1" fmla="*/ 55703 w 1441985"/>
              <a:gd name="connsiteY1" fmla="*/ 85185 h 1003875"/>
              <a:gd name="connsiteX2" fmla="*/ 567302 w 1441985"/>
              <a:gd name="connsiteY2" fmla="*/ 632815 h 1003875"/>
              <a:gd name="connsiteX3" fmla="*/ 1441985 w 1441985"/>
              <a:gd name="connsiteY3" fmla="*/ 972733 h 1003875"/>
              <a:gd name="connsiteX4" fmla="*/ 766193 w 1441985"/>
              <a:gd name="connsiteY4" fmla="*/ 547705 h 1003875"/>
              <a:gd name="connsiteX5" fmla="*/ 170205 w 1441985"/>
              <a:gd name="connsiteY5" fmla="*/ 84418 h 1003875"/>
              <a:gd name="connsiteX6" fmla="*/ 2541 w 1441985"/>
              <a:gd name="connsiteY6" fmla="*/ 71548 h 1003875"/>
              <a:gd name="connsiteX7" fmla="*/ 2541 w 1441985"/>
              <a:gd name="connsiteY7" fmla="*/ 71548 h 1003875"/>
              <a:gd name="connsiteX8" fmla="*/ 0 w 1441985"/>
              <a:gd name="connsiteY8" fmla="*/ 71353 h 1003875"/>
              <a:gd name="connsiteX9" fmla="*/ 2541 w 1441985"/>
              <a:gd name="connsiteY9" fmla="*/ 71548 h 1003875"/>
              <a:gd name="connsiteX0" fmla="*/ 2541 w 1441985"/>
              <a:gd name="connsiteY0" fmla="*/ 1308 h 933635"/>
              <a:gd name="connsiteX1" fmla="*/ 55703 w 1441985"/>
              <a:gd name="connsiteY1" fmla="*/ 14945 h 933635"/>
              <a:gd name="connsiteX2" fmla="*/ 567302 w 1441985"/>
              <a:gd name="connsiteY2" fmla="*/ 562575 h 933635"/>
              <a:gd name="connsiteX3" fmla="*/ 1441985 w 1441985"/>
              <a:gd name="connsiteY3" fmla="*/ 902493 h 933635"/>
              <a:gd name="connsiteX4" fmla="*/ 766193 w 1441985"/>
              <a:gd name="connsiteY4" fmla="*/ 477465 h 933635"/>
              <a:gd name="connsiteX5" fmla="*/ 170205 w 1441985"/>
              <a:gd name="connsiteY5" fmla="*/ 14178 h 933635"/>
              <a:gd name="connsiteX6" fmla="*/ 2541 w 1441985"/>
              <a:gd name="connsiteY6" fmla="*/ 1308 h 933635"/>
              <a:gd name="connsiteX7" fmla="*/ 2541 w 1441985"/>
              <a:gd name="connsiteY7" fmla="*/ 1308 h 933635"/>
              <a:gd name="connsiteX8" fmla="*/ 0 w 1441985"/>
              <a:gd name="connsiteY8" fmla="*/ 1113 h 933635"/>
              <a:gd name="connsiteX9" fmla="*/ 2541 w 1441985"/>
              <a:gd name="connsiteY9" fmla="*/ 1308 h 933635"/>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5773"/>
              <a:gd name="connsiteX1" fmla="*/ 55703 w 1456273"/>
              <a:gd name="connsiteY1" fmla="*/ 14945 h 945773"/>
              <a:gd name="connsiteX2" fmla="*/ 567302 w 1456273"/>
              <a:gd name="connsiteY2" fmla="*/ 562575 h 945773"/>
              <a:gd name="connsiteX3" fmla="*/ 1456273 w 1456273"/>
              <a:gd name="connsiteY3" fmla="*/ 919161 h 945773"/>
              <a:gd name="connsiteX4" fmla="*/ 766193 w 1456273"/>
              <a:gd name="connsiteY4" fmla="*/ 477465 h 945773"/>
              <a:gd name="connsiteX5" fmla="*/ 170205 w 1456273"/>
              <a:gd name="connsiteY5" fmla="*/ 14178 h 945773"/>
              <a:gd name="connsiteX6" fmla="*/ 2541 w 1456273"/>
              <a:gd name="connsiteY6" fmla="*/ 1308 h 945773"/>
              <a:gd name="connsiteX7" fmla="*/ 2541 w 1456273"/>
              <a:gd name="connsiteY7" fmla="*/ 1308 h 945773"/>
              <a:gd name="connsiteX8" fmla="*/ 0 w 1456273"/>
              <a:gd name="connsiteY8" fmla="*/ 1113 h 945773"/>
              <a:gd name="connsiteX9" fmla="*/ 2541 w 1456273"/>
              <a:gd name="connsiteY9" fmla="*/ 1308 h 945773"/>
              <a:gd name="connsiteX0" fmla="*/ 2541 w 1456273"/>
              <a:gd name="connsiteY0" fmla="*/ 1308 h 945228"/>
              <a:gd name="connsiteX1" fmla="*/ 55703 w 1456273"/>
              <a:gd name="connsiteY1" fmla="*/ 14945 h 945228"/>
              <a:gd name="connsiteX2" fmla="*/ 567302 w 1456273"/>
              <a:gd name="connsiteY2" fmla="*/ 562575 h 945228"/>
              <a:gd name="connsiteX3" fmla="*/ 1456273 w 1456273"/>
              <a:gd name="connsiteY3" fmla="*/ 919161 h 945228"/>
              <a:gd name="connsiteX4" fmla="*/ 766193 w 1456273"/>
              <a:gd name="connsiteY4" fmla="*/ 477465 h 945228"/>
              <a:gd name="connsiteX5" fmla="*/ 170205 w 1456273"/>
              <a:gd name="connsiteY5" fmla="*/ 14178 h 945228"/>
              <a:gd name="connsiteX6" fmla="*/ 2541 w 1456273"/>
              <a:gd name="connsiteY6" fmla="*/ 1308 h 945228"/>
              <a:gd name="connsiteX7" fmla="*/ 2541 w 1456273"/>
              <a:gd name="connsiteY7" fmla="*/ 1308 h 945228"/>
              <a:gd name="connsiteX8" fmla="*/ 0 w 1456273"/>
              <a:gd name="connsiteY8" fmla="*/ 1113 h 945228"/>
              <a:gd name="connsiteX9" fmla="*/ 2541 w 1456273"/>
              <a:gd name="connsiteY9" fmla="*/ 1308 h 945228"/>
              <a:gd name="connsiteX0" fmla="*/ 2541 w 1456273"/>
              <a:gd name="connsiteY0" fmla="*/ 1308 h 946288"/>
              <a:gd name="connsiteX1" fmla="*/ 55703 w 1456273"/>
              <a:gd name="connsiteY1" fmla="*/ 14945 h 946288"/>
              <a:gd name="connsiteX2" fmla="*/ 567302 w 1456273"/>
              <a:gd name="connsiteY2" fmla="*/ 562575 h 946288"/>
              <a:gd name="connsiteX3" fmla="*/ 1456273 w 1456273"/>
              <a:gd name="connsiteY3" fmla="*/ 919161 h 946288"/>
              <a:gd name="connsiteX4" fmla="*/ 766193 w 1456273"/>
              <a:gd name="connsiteY4" fmla="*/ 477465 h 946288"/>
              <a:gd name="connsiteX5" fmla="*/ 170205 w 1456273"/>
              <a:gd name="connsiteY5" fmla="*/ 14178 h 946288"/>
              <a:gd name="connsiteX6" fmla="*/ 2541 w 1456273"/>
              <a:gd name="connsiteY6" fmla="*/ 1308 h 946288"/>
              <a:gd name="connsiteX7" fmla="*/ 2541 w 1456273"/>
              <a:gd name="connsiteY7" fmla="*/ 1308 h 946288"/>
              <a:gd name="connsiteX8" fmla="*/ 0 w 1456273"/>
              <a:gd name="connsiteY8" fmla="*/ 1113 h 946288"/>
              <a:gd name="connsiteX9" fmla="*/ 2541 w 1456273"/>
              <a:gd name="connsiteY9" fmla="*/ 1308 h 946288"/>
              <a:gd name="connsiteX0" fmla="*/ 2541 w 1456273"/>
              <a:gd name="connsiteY0" fmla="*/ 1308 h 942080"/>
              <a:gd name="connsiteX1" fmla="*/ 55703 w 1456273"/>
              <a:gd name="connsiteY1" fmla="*/ 14945 h 942080"/>
              <a:gd name="connsiteX2" fmla="*/ 567302 w 1456273"/>
              <a:gd name="connsiteY2" fmla="*/ 562575 h 942080"/>
              <a:gd name="connsiteX3" fmla="*/ 1456273 w 1456273"/>
              <a:gd name="connsiteY3" fmla="*/ 919161 h 942080"/>
              <a:gd name="connsiteX4" fmla="*/ 766193 w 1456273"/>
              <a:gd name="connsiteY4" fmla="*/ 477465 h 942080"/>
              <a:gd name="connsiteX5" fmla="*/ 170205 w 1456273"/>
              <a:gd name="connsiteY5" fmla="*/ 14178 h 942080"/>
              <a:gd name="connsiteX6" fmla="*/ 2541 w 1456273"/>
              <a:gd name="connsiteY6" fmla="*/ 1308 h 942080"/>
              <a:gd name="connsiteX7" fmla="*/ 2541 w 1456273"/>
              <a:gd name="connsiteY7" fmla="*/ 1308 h 942080"/>
              <a:gd name="connsiteX8" fmla="*/ 0 w 1456273"/>
              <a:gd name="connsiteY8" fmla="*/ 1113 h 942080"/>
              <a:gd name="connsiteX9" fmla="*/ 2541 w 1456273"/>
              <a:gd name="connsiteY9" fmla="*/ 1308 h 942080"/>
              <a:gd name="connsiteX0" fmla="*/ 2541 w 1456273"/>
              <a:gd name="connsiteY0" fmla="*/ 9525 h 950297"/>
              <a:gd name="connsiteX1" fmla="*/ 55703 w 1456273"/>
              <a:gd name="connsiteY1" fmla="*/ 23162 h 950297"/>
              <a:gd name="connsiteX2" fmla="*/ 567302 w 1456273"/>
              <a:gd name="connsiteY2" fmla="*/ 570792 h 950297"/>
              <a:gd name="connsiteX3" fmla="*/ 1456273 w 1456273"/>
              <a:gd name="connsiteY3" fmla="*/ 927378 h 950297"/>
              <a:gd name="connsiteX4" fmla="*/ 766193 w 1456273"/>
              <a:gd name="connsiteY4" fmla="*/ 485682 h 950297"/>
              <a:gd name="connsiteX5" fmla="*/ 170205 w 1456273"/>
              <a:gd name="connsiteY5" fmla="*/ 22395 h 950297"/>
              <a:gd name="connsiteX6" fmla="*/ 2541 w 1456273"/>
              <a:gd name="connsiteY6" fmla="*/ 9525 h 950297"/>
              <a:gd name="connsiteX7" fmla="*/ 160 w 1456273"/>
              <a:gd name="connsiteY7" fmla="*/ 0 h 950297"/>
              <a:gd name="connsiteX8" fmla="*/ 0 w 1456273"/>
              <a:gd name="connsiteY8" fmla="*/ 9330 h 950297"/>
              <a:gd name="connsiteX9" fmla="*/ 160 w 1456273"/>
              <a:gd name="connsiteY9" fmla="*/ 0 h 950297"/>
              <a:gd name="connsiteX0" fmla="*/ 0 w 1453732"/>
              <a:gd name="connsiteY0" fmla="*/ 1308 h 942080"/>
              <a:gd name="connsiteX1" fmla="*/ 53162 w 1453732"/>
              <a:gd name="connsiteY1" fmla="*/ 14945 h 942080"/>
              <a:gd name="connsiteX2" fmla="*/ 564761 w 1453732"/>
              <a:gd name="connsiteY2" fmla="*/ 562575 h 942080"/>
              <a:gd name="connsiteX3" fmla="*/ 1453732 w 1453732"/>
              <a:gd name="connsiteY3" fmla="*/ 919161 h 942080"/>
              <a:gd name="connsiteX4" fmla="*/ 763652 w 1453732"/>
              <a:gd name="connsiteY4" fmla="*/ 477465 h 942080"/>
              <a:gd name="connsiteX5" fmla="*/ 167664 w 1453732"/>
              <a:gd name="connsiteY5" fmla="*/ 14178 h 942080"/>
              <a:gd name="connsiteX6" fmla="*/ 0 w 1453732"/>
              <a:gd name="connsiteY6" fmla="*/ 1308 h 942080"/>
              <a:gd name="connsiteX0" fmla="*/ 0 w 1456113"/>
              <a:gd name="connsiteY0" fmla="*/ 21950 h 972247"/>
              <a:gd name="connsiteX1" fmla="*/ 55543 w 1456113"/>
              <a:gd name="connsiteY1" fmla="*/ 45112 h 972247"/>
              <a:gd name="connsiteX2" fmla="*/ 567142 w 1456113"/>
              <a:gd name="connsiteY2" fmla="*/ 592742 h 972247"/>
              <a:gd name="connsiteX3" fmla="*/ 1456113 w 1456113"/>
              <a:gd name="connsiteY3" fmla="*/ 949328 h 972247"/>
              <a:gd name="connsiteX4" fmla="*/ 766033 w 1456113"/>
              <a:gd name="connsiteY4" fmla="*/ 507632 h 972247"/>
              <a:gd name="connsiteX5" fmla="*/ 170045 w 1456113"/>
              <a:gd name="connsiteY5" fmla="*/ 44345 h 972247"/>
              <a:gd name="connsiteX6" fmla="*/ 0 w 1456113"/>
              <a:gd name="connsiteY6" fmla="*/ 21950 h 97224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6144"/>
              <a:gd name="connsiteX1" fmla="*/ 562380 w 1451351"/>
              <a:gd name="connsiteY1" fmla="*/ 577936 h 956144"/>
              <a:gd name="connsiteX2" fmla="*/ 1451351 w 1451351"/>
              <a:gd name="connsiteY2" fmla="*/ 934522 h 956144"/>
              <a:gd name="connsiteX3" fmla="*/ 761271 w 1451351"/>
              <a:gd name="connsiteY3" fmla="*/ 492826 h 956144"/>
              <a:gd name="connsiteX4" fmla="*/ 0 w 1451351"/>
              <a:gd name="connsiteY4" fmla="*/ 0 h 956144"/>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471 h 959879"/>
              <a:gd name="connsiteX1" fmla="*/ 690967 w 1579938"/>
              <a:gd name="connsiteY1" fmla="*/ 580788 h 959879"/>
              <a:gd name="connsiteX2" fmla="*/ 1579938 w 1579938"/>
              <a:gd name="connsiteY2" fmla="*/ 937374 h 959879"/>
              <a:gd name="connsiteX3" fmla="*/ 889858 w 1579938"/>
              <a:gd name="connsiteY3" fmla="*/ 495678 h 959879"/>
              <a:gd name="connsiteX4" fmla="*/ 0 w 1579938"/>
              <a:gd name="connsiteY4" fmla="*/ 471 h 959879"/>
              <a:gd name="connsiteX0" fmla="*/ 0 w 1579938"/>
              <a:gd name="connsiteY0" fmla="*/ 815 h 960223"/>
              <a:gd name="connsiteX1" fmla="*/ 690967 w 1579938"/>
              <a:gd name="connsiteY1" fmla="*/ 581132 h 960223"/>
              <a:gd name="connsiteX2" fmla="*/ 1579938 w 1579938"/>
              <a:gd name="connsiteY2" fmla="*/ 937718 h 960223"/>
              <a:gd name="connsiteX3" fmla="*/ 889858 w 1579938"/>
              <a:gd name="connsiteY3" fmla="*/ 496022 h 960223"/>
              <a:gd name="connsiteX4" fmla="*/ 0 w 1579938"/>
              <a:gd name="connsiteY4" fmla="*/ 815 h 96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938" h="960223">
                <a:moveTo>
                  <a:pt x="0" y="815"/>
                </a:moveTo>
                <a:cubicBezTo>
                  <a:pt x="373197" y="17248"/>
                  <a:pt x="513369" y="346400"/>
                  <a:pt x="690967" y="581132"/>
                </a:cubicBezTo>
                <a:cubicBezTo>
                  <a:pt x="868565" y="815864"/>
                  <a:pt x="1062635" y="1031647"/>
                  <a:pt x="1579938" y="937718"/>
                </a:cubicBezTo>
                <a:cubicBezTo>
                  <a:pt x="1346016" y="967160"/>
                  <a:pt x="1085166" y="731770"/>
                  <a:pt x="889858" y="496022"/>
                </a:cubicBezTo>
                <a:cubicBezTo>
                  <a:pt x="728929" y="301772"/>
                  <a:pt x="591100" y="-18266"/>
                  <a:pt x="0" y="815"/>
                </a:cubicBezTo>
                <a:close/>
              </a:path>
            </a:pathLst>
          </a:custGeom>
          <a:gradFill>
            <a:gsLst>
              <a:gs pos="0">
                <a:srgbClr val="2D5E77"/>
              </a:gs>
              <a:gs pos="100000">
                <a:srgbClr val="4CA1A6"/>
              </a:gs>
            </a:gsLst>
            <a:lin ang="54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55" name="Freeform: Shape 220">
            <a:extLst>
              <a:ext uri="{FF2B5EF4-FFF2-40B4-BE49-F238E27FC236}">
                <a16:creationId xmlns:a16="http://schemas.microsoft.com/office/drawing/2014/main" id="{B3F98796-933E-6114-5026-D1D7418D34D4}"/>
              </a:ext>
            </a:extLst>
          </p:cNvPr>
          <p:cNvSpPr/>
          <p:nvPr/>
        </p:nvSpPr>
        <p:spPr>
          <a:xfrm flipH="1">
            <a:off x="4808210" y="1459604"/>
            <a:ext cx="1211020" cy="736010"/>
          </a:xfrm>
          <a:custGeom>
            <a:avLst/>
            <a:gdLst>
              <a:gd name="connsiteX0" fmla="*/ 2541 w 1441985"/>
              <a:gd name="connsiteY0" fmla="*/ 651 h 932978"/>
              <a:gd name="connsiteX1" fmla="*/ 55703 w 1441985"/>
              <a:gd name="connsiteY1" fmla="*/ 14288 h 932978"/>
              <a:gd name="connsiteX2" fmla="*/ 567302 w 1441985"/>
              <a:gd name="connsiteY2" fmla="*/ 561918 h 932978"/>
              <a:gd name="connsiteX3" fmla="*/ 1441985 w 1441985"/>
              <a:gd name="connsiteY3" fmla="*/ 901836 h 932978"/>
              <a:gd name="connsiteX4" fmla="*/ 766193 w 1441985"/>
              <a:gd name="connsiteY4" fmla="*/ 476808 h 932978"/>
              <a:gd name="connsiteX5" fmla="*/ 170205 w 1441985"/>
              <a:gd name="connsiteY5" fmla="*/ 13521 h 932978"/>
              <a:gd name="connsiteX6" fmla="*/ 0 w 1441985"/>
              <a:gd name="connsiteY6" fmla="*/ 0 h 932978"/>
              <a:gd name="connsiteX7" fmla="*/ 0 w 1441985"/>
              <a:gd name="connsiteY7" fmla="*/ 456 h 932978"/>
              <a:gd name="connsiteX8" fmla="*/ 2541 w 1441985"/>
              <a:gd name="connsiteY8" fmla="*/ 651 h 932978"/>
              <a:gd name="connsiteX0" fmla="*/ 2541 w 1441985"/>
              <a:gd name="connsiteY0" fmla="*/ 207348 h 1139675"/>
              <a:gd name="connsiteX1" fmla="*/ 55703 w 1441985"/>
              <a:gd name="connsiteY1" fmla="*/ 220985 h 1139675"/>
              <a:gd name="connsiteX2" fmla="*/ 567302 w 1441985"/>
              <a:gd name="connsiteY2" fmla="*/ 768615 h 1139675"/>
              <a:gd name="connsiteX3" fmla="*/ 1441985 w 1441985"/>
              <a:gd name="connsiteY3" fmla="*/ 1108533 h 1139675"/>
              <a:gd name="connsiteX4" fmla="*/ 766193 w 1441985"/>
              <a:gd name="connsiteY4" fmla="*/ 683505 h 1139675"/>
              <a:gd name="connsiteX5" fmla="*/ 170205 w 1441985"/>
              <a:gd name="connsiteY5" fmla="*/ 220218 h 1139675"/>
              <a:gd name="connsiteX6" fmla="*/ 2541 w 1441985"/>
              <a:gd name="connsiteY6" fmla="*/ 207348 h 1139675"/>
              <a:gd name="connsiteX7" fmla="*/ 0 w 1441985"/>
              <a:gd name="connsiteY7" fmla="*/ 206697 h 1139675"/>
              <a:gd name="connsiteX8" fmla="*/ 0 w 1441985"/>
              <a:gd name="connsiteY8" fmla="*/ 207153 h 1139675"/>
              <a:gd name="connsiteX9" fmla="*/ 2541 w 1441985"/>
              <a:gd name="connsiteY9" fmla="*/ 207348 h 1139675"/>
              <a:gd name="connsiteX10" fmla="*/ 0 w 1441985"/>
              <a:gd name="connsiteY10" fmla="*/ 206697 h 1139675"/>
              <a:gd name="connsiteX0" fmla="*/ 2541 w 1441985"/>
              <a:gd name="connsiteY0" fmla="*/ 31616 h 963943"/>
              <a:gd name="connsiteX1" fmla="*/ 55703 w 1441985"/>
              <a:gd name="connsiteY1" fmla="*/ 45253 h 963943"/>
              <a:gd name="connsiteX2" fmla="*/ 567302 w 1441985"/>
              <a:gd name="connsiteY2" fmla="*/ 592883 h 963943"/>
              <a:gd name="connsiteX3" fmla="*/ 1441985 w 1441985"/>
              <a:gd name="connsiteY3" fmla="*/ 932801 h 963943"/>
              <a:gd name="connsiteX4" fmla="*/ 766193 w 1441985"/>
              <a:gd name="connsiteY4" fmla="*/ 507773 h 963943"/>
              <a:gd name="connsiteX5" fmla="*/ 170205 w 1441985"/>
              <a:gd name="connsiteY5" fmla="*/ 44486 h 963943"/>
              <a:gd name="connsiteX6" fmla="*/ 20758 w 1441985"/>
              <a:gd name="connsiteY6" fmla="*/ 17002 h 963943"/>
              <a:gd name="connsiteX7" fmla="*/ 2541 w 1441985"/>
              <a:gd name="connsiteY7" fmla="*/ 31616 h 963943"/>
              <a:gd name="connsiteX8" fmla="*/ 0 w 1441985"/>
              <a:gd name="connsiteY8" fmla="*/ 30965 h 963943"/>
              <a:gd name="connsiteX9" fmla="*/ 0 w 1441985"/>
              <a:gd name="connsiteY9" fmla="*/ 31421 h 963943"/>
              <a:gd name="connsiteX10" fmla="*/ 2541 w 1441985"/>
              <a:gd name="connsiteY10" fmla="*/ 31616 h 963943"/>
              <a:gd name="connsiteX11" fmla="*/ 0 w 1441985"/>
              <a:gd name="connsiteY11" fmla="*/ 30965 h 963943"/>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0 w 1441985"/>
              <a:gd name="connsiteY7" fmla="*/ 25460 h 958438"/>
              <a:gd name="connsiteX8" fmla="*/ 0 w 1441985"/>
              <a:gd name="connsiteY8" fmla="*/ 25916 h 958438"/>
              <a:gd name="connsiteX9" fmla="*/ 2541 w 1441985"/>
              <a:gd name="connsiteY9" fmla="*/ 26111 h 958438"/>
              <a:gd name="connsiteX10" fmla="*/ 0 w 1441985"/>
              <a:gd name="connsiteY10" fmla="*/ 25460 h 958438"/>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2541 w 1441985"/>
              <a:gd name="connsiteY7" fmla="*/ 26111 h 958438"/>
              <a:gd name="connsiteX8" fmla="*/ 0 w 1441985"/>
              <a:gd name="connsiteY8" fmla="*/ 25916 h 958438"/>
              <a:gd name="connsiteX9" fmla="*/ 2541 w 1441985"/>
              <a:gd name="connsiteY9" fmla="*/ 26111 h 958438"/>
              <a:gd name="connsiteX0" fmla="*/ 2541 w 1441985"/>
              <a:gd name="connsiteY0" fmla="*/ 89361 h 1021688"/>
              <a:gd name="connsiteX1" fmla="*/ 55703 w 1441985"/>
              <a:gd name="connsiteY1" fmla="*/ 102998 h 1021688"/>
              <a:gd name="connsiteX2" fmla="*/ 567302 w 1441985"/>
              <a:gd name="connsiteY2" fmla="*/ 650628 h 1021688"/>
              <a:gd name="connsiteX3" fmla="*/ 1441985 w 1441985"/>
              <a:gd name="connsiteY3" fmla="*/ 990546 h 1021688"/>
              <a:gd name="connsiteX4" fmla="*/ 766193 w 1441985"/>
              <a:gd name="connsiteY4" fmla="*/ 565518 h 1021688"/>
              <a:gd name="connsiteX5" fmla="*/ 170205 w 1441985"/>
              <a:gd name="connsiteY5" fmla="*/ 102231 h 1021688"/>
              <a:gd name="connsiteX6" fmla="*/ 2541 w 1441985"/>
              <a:gd name="connsiteY6" fmla="*/ 89361 h 1021688"/>
              <a:gd name="connsiteX7" fmla="*/ 2541 w 1441985"/>
              <a:gd name="connsiteY7" fmla="*/ 89361 h 1021688"/>
              <a:gd name="connsiteX8" fmla="*/ 0 w 1441985"/>
              <a:gd name="connsiteY8" fmla="*/ 89166 h 1021688"/>
              <a:gd name="connsiteX9" fmla="*/ 2541 w 1441985"/>
              <a:gd name="connsiteY9" fmla="*/ 89361 h 1021688"/>
              <a:gd name="connsiteX0" fmla="*/ 2541 w 1441985"/>
              <a:gd name="connsiteY0" fmla="*/ 71548 h 1003875"/>
              <a:gd name="connsiteX1" fmla="*/ 55703 w 1441985"/>
              <a:gd name="connsiteY1" fmla="*/ 85185 h 1003875"/>
              <a:gd name="connsiteX2" fmla="*/ 567302 w 1441985"/>
              <a:gd name="connsiteY2" fmla="*/ 632815 h 1003875"/>
              <a:gd name="connsiteX3" fmla="*/ 1441985 w 1441985"/>
              <a:gd name="connsiteY3" fmla="*/ 972733 h 1003875"/>
              <a:gd name="connsiteX4" fmla="*/ 766193 w 1441985"/>
              <a:gd name="connsiteY4" fmla="*/ 547705 h 1003875"/>
              <a:gd name="connsiteX5" fmla="*/ 170205 w 1441985"/>
              <a:gd name="connsiteY5" fmla="*/ 84418 h 1003875"/>
              <a:gd name="connsiteX6" fmla="*/ 2541 w 1441985"/>
              <a:gd name="connsiteY6" fmla="*/ 71548 h 1003875"/>
              <a:gd name="connsiteX7" fmla="*/ 2541 w 1441985"/>
              <a:gd name="connsiteY7" fmla="*/ 71548 h 1003875"/>
              <a:gd name="connsiteX8" fmla="*/ 0 w 1441985"/>
              <a:gd name="connsiteY8" fmla="*/ 71353 h 1003875"/>
              <a:gd name="connsiteX9" fmla="*/ 2541 w 1441985"/>
              <a:gd name="connsiteY9" fmla="*/ 71548 h 1003875"/>
              <a:gd name="connsiteX0" fmla="*/ 2541 w 1441985"/>
              <a:gd name="connsiteY0" fmla="*/ 1308 h 933635"/>
              <a:gd name="connsiteX1" fmla="*/ 55703 w 1441985"/>
              <a:gd name="connsiteY1" fmla="*/ 14945 h 933635"/>
              <a:gd name="connsiteX2" fmla="*/ 567302 w 1441985"/>
              <a:gd name="connsiteY2" fmla="*/ 562575 h 933635"/>
              <a:gd name="connsiteX3" fmla="*/ 1441985 w 1441985"/>
              <a:gd name="connsiteY3" fmla="*/ 902493 h 933635"/>
              <a:gd name="connsiteX4" fmla="*/ 766193 w 1441985"/>
              <a:gd name="connsiteY4" fmla="*/ 477465 h 933635"/>
              <a:gd name="connsiteX5" fmla="*/ 170205 w 1441985"/>
              <a:gd name="connsiteY5" fmla="*/ 14178 h 933635"/>
              <a:gd name="connsiteX6" fmla="*/ 2541 w 1441985"/>
              <a:gd name="connsiteY6" fmla="*/ 1308 h 933635"/>
              <a:gd name="connsiteX7" fmla="*/ 2541 w 1441985"/>
              <a:gd name="connsiteY7" fmla="*/ 1308 h 933635"/>
              <a:gd name="connsiteX8" fmla="*/ 0 w 1441985"/>
              <a:gd name="connsiteY8" fmla="*/ 1113 h 933635"/>
              <a:gd name="connsiteX9" fmla="*/ 2541 w 1441985"/>
              <a:gd name="connsiteY9" fmla="*/ 1308 h 933635"/>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5773"/>
              <a:gd name="connsiteX1" fmla="*/ 55703 w 1456273"/>
              <a:gd name="connsiteY1" fmla="*/ 14945 h 945773"/>
              <a:gd name="connsiteX2" fmla="*/ 567302 w 1456273"/>
              <a:gd name="connsiteY2" fmla="*/ 562575 h 945773"/>
              <a:gd name="connsiteX3" fmla="*/ 1456273 w 1456273"/>
              <a:gd name="connsiteY3" fmla="*/ 919161 h 945773"/>
              <a:gd name="connsiteX4" fmla="*/ 766193 w 1456273"/>
              <a:gd name="connsiteY4" fmla="*/ 477465 h 945773"/>
              <a:gd name="connsiteX5" fmla="*/ 170205 w 1456273"/>
              <a:gd name="connsiteY5" fmla="*/ 14178 h 945773"/>
              <a:gd name="connsiteX6" fmla="*/ 2541 w 1456273"/>
              <a:gd name="connsiteY6" fmla="*/ 1308 h 945773"/>
              <a:gd name="connsiteX7" fmla="*/ 2541 w 1456273"/>
              <a:gd name="connsiteY7" fmla="*/ 1308 h 945773"/>
              <a:gd name="connsiteX8" fmla="*/ 0 w 1456273"/>
              <a:gd name="connsiteY8" fmla="*/ 1113 h 945773"/>
              <a:gd name="connsiteX9" fmla="*/ 2541 w 1456273"/>
              <a:gd name="connsiteY9" fmla="*/ 1308 h 945773"/>
              <a:gd name="connsiteX0" fmla="*/ 2541 w 1456273"/>
              <a:gd name="connsiteY0" fmla="*/ 1308 h 945228"/>
              <a:gd name="connsiteX1" fmla="*/ 55703 w 1456273"/>
              <a:gd name="connsiteY1" fmla="*/ 14945 h 945228"/>
              <a:gd name="connsiteX2" fmla="*/ 567302 w 1456273"/>
              <a:gd name="connsiteY2" fmla="*/ 562575 h 945228"/>
              <a:gd name="connsiteX3" fmla="*/ 1456273 w 1456273"/>
              <a:gd name="connsiteY3" fmla="*/ 919161 h 945228"/>
              <a:gd name="connsiteX4" fmla="*/ 766193 w 1456273"/>
              <a:gd name="connsiteY4" fmla="*/ 477465 h 945228"/>
              <a:gd name="connsiteX5" fmla="*/ 170205 w 1456273"/>
              <a:gd name="connsiteY5" fmla="*/ 14178 h 945228"/>
              <a:gd name="connsiteX6" fmla="*/ 2541 w 1456273"/>
              <a:gd name="connsiteY6" fmla="*/ 1308 h 945228"/>
              <a:gd name="connsiteX7" fmla="*/ 2541 w 1456273"/>
              <a:gd name="connsiteY7" fmla="*/ 1308 h 945228"/>
              <a:gd name="connsiteX8" fmla="*/ 0 w 1456273"/>
              <a:gd name="connsiteY8" fmla="*/ 1113 h 945228"/>
              <a:gd name="connsiteX9" fmla="*/ 2541 w 1456273"/>
              <a:gd name="connsiteY9" fmla="*/ 1308 h 945228"/>
              <a:gd name="connsiteX0" fmla="*/ 2541 w 1456273"/>
              <a:gd name="connsiteY0" fmla="*/ 1308 h 946288"/>
              <a:gd name="connsiteX1" fmla="*/ 55703 w 1456273"/>
              <a:gd name="connsiteY1" fmla="*/ 14945 h 946288"/>
              <a:gd name="connsiteX2" fmla="*/ 567302 w 1456273"/>
              <a:gd name="connsiteY2" fmla="*/ 562575 h 946288"/>
              <a:gd name="connsiteX3" fmla="*/ 1456273 w 1456273"/>
              <a:gd name="connsiteY3" fmla="*/ 919161 h 946288"/>
              <a:gd name="connsiteX4" fmla="*/ 766193 w 1456273"/>
              <a:gd name="connsiteY4" fmla="*/ 477465 h 946288"/>
              <a:gd name="connsiteX5" fmla="*/ 170205 w 1456273"/>
              <a:gd name="connsiteY5" fmla="*/ 14178 h 946288"/>
              <a:gd name="connsiteX6" fmla="*/ 2541 w 1456273"/>
              <a:gd name="connsiteY6" fmla="*/ 1308 h 946288"/>
              <a:gd name="connsiteX7" fmla="*/ 2541 w 1456273"/>
              <a:gd name="connsiteY7" fmla="*/ 1308 h 946288"/>
              <a:gd name="connsiteX8" fmla="*/ 0 w 1456273"/>
              <a:gd name="connsiteY8" fmla="*/ 1113 h 946288"/>
              <a:gd name="connsiteX9" fmla="*/ 2541 w 1456273"/>
              <a:gd name="connsiteY9" fmla="*/ 1308 h 946288"/>
              <a:gd name="connsiteX0" fmla="*/ 2541 w 1456273"/>
              <a:gd name="connsiteY0" fmla="*/ 1308 h 942080"/>
              <a:gd name="connsiteX1" fmla="*/ 55703 w 1456273"/>
              <a:gd name="connsiteY1" fmla="*/ 14945 h 942080"/>
              <a:gd name="connsiteX2" fmla="*/ 567302 w 1456273"/>
              <a:gd name="connsiteY2" fmla="*/ 562575 h 942080"/>
              <a:gd name="connsiteX3" fmla="*/ 1456273 w 1456273"/>
              <a:gd name="connsiteY3" fmla="*/ 919161 h 942080"/>
              <a:gd name="connsiteX4" fmla="*/ 766193 w 1456273"/>
              <a:gd name="connsiteY4" fmla="*/ 477465 h 942080"/>
              <a:gd name="connsiteX5" fmla="*/ 170205 w 1456273"/>
              <a:gd name="connsiteY5" fmla="*/ 14178 h 942080"/>
              <a:gd name="connsiteX6" fmla="*/ 2541 w 1456273"/>
              <a:gd name="connsiteY6" fmla="*/ 1308 h 942080"/>
              <a:gd name="connsiteX7" fmla="*/ 2541 w 1456273"/>
              <a:gd name="connsiteY7" fmla="*/ 1308 h 942080"/>
              <a:gd name="connsiteX8" fmla="*/ 0 w 1456273"/>
              <a:gd name="connsiteY8" fmla="*/ 1113 h 942080"/>
              <a:gd name="connsiteX9" fmla="*/ 2541 w 1456273"/>
              <a:gd name="connsiteY9" fmla="*/ 1308 h 942080"/>
              <a:gd name="connsiteX0" fmla="*/ 2541 w 1456273"/>
              <a:gd name="connsiteY0" fmla="*/ 9525 h 950297"/>
              <a:gd name="connsiteX1" fmla="*/ 55703 w 1456273"/>
              <a:gd name="connsiteY1" fmla="*/ 23162 h 950297"/>
              <a:gd name="connsiteX2" fmla="*/ 567302 w 1456273"/>
              <a:gd name="connsiteY2" fmla="*/ 570792 h 950297"/>
              <a:gd name="connsiteX3" fmla="*/ 1456273 w 1456273"/>
              <a:gd name="connsiteY3" fmla="*/ 927378 h 950297"/>
              <a:gd name="connsiteX4" fmla="*/ 766193 w 1456273"/>
              <a:gd name="connsiteY4" fmla="*/ 485682 h 950297"/>
              <a:gd name="connsiteX5" fmla="*/ 170205 w 1456273"/>
              <a:gd name="connsiteY5" fmla="*/ 22395 h 950297"/>
              <a:gd name="connsiteX6" fmla="*/ 2541 w 1456273"/>
              <a:gd name="connsiteY6" fmla="*/ 9525 h 950297"/>
              <a:gd name="connsiteX7" fmla="*/ 160 w 1456273"/>
              <a:gd name="connsiteY7" fmla="*/ 0 h 950297"/>
              <a:gd name="connsiteX8" fmla="*/ 0 w 1456273"/>
              <a:gd name="connsiteY8" fmla="*/ 9330 h 950297"/>
              <a:gd name="connsiteX9" fmla="*/ 160 w 1456273"/>
              <a:gd name="connsiteY9" fmla="*/ 0 h 950297"/>
              <a:gd name="connsiteX0" fmla="*/ 0 w 1453732"/>
              <a:gd name="connsiteY0" fmla="*/ 1308 h 942080"/>
              <a:gd name="connsiteX1" fmla="*/ 53162 w 1453732"/>
              <a:gd name="connsiteY1" fmla="*/ 14945 h 942080"/>
              <a:gd name="connsiteX2" fmla="*/ 564761 w 1453732"/>
              <a:gd name="connsiteY2" fmla="*/ 562575 h 942080"/>
              <a:gd name="connsiteX3" fmla="*/ 1453732 w 1453732"/>
              <a:gd name="connsiteY3" fmla="*/ 919161 h 942080"/>
              <a:gd name="connsiteX4" fmla="*/ 763652 w 1453732"/>
              <a:gd name="connsiteY4" fmla="*/ 477465 h 942080"/>
              <a:gd name="connsiteX5" fmla="*/ 167664 w 1453732"/>
              <a:gd name="connsiteY5" fmla="*/ 14178 h 942080"/>
              <a:gd name="connsiteX6" fmla="*/ 0 w 1453732"/>
              <a:gd name="connsiteY6" fmla="*/ 1308 h 942080"/>
              <a:gd name="connsiteX0" fmla="*/ 0 w 1456113"/>
              <a:gd name="connsiteY0" fmla="*/ 21950 h 972247"/>
              <a:gd name="connsiteX1" fmla="*/ 55543 w 1456113"/>
              <a:gd name="connsiteY1" fmla="*/ 45112 h 972247"/>
              <a:gd name="connsiteX2" fmla="*/ 567142 w 1456113"/>
              <a:gd name="connsiteY2" fmla="*/ 592742 h 972247"/>
              <a:gd name="connsiteX3" fmla="*/ 1456113 w 1456113"/>
              <a:gd name="connsiteY3" fmla="*/ 949328 h 972247"/>
              <a:gd name="connsiteX4" fmla="*/ 766033 w 1456113"/>
              <a:gd name="connsiteY4" fmla="*/ 507632 h 972247"/>
              <a:gd name="connsiteX5" fmla="*/ 170045 w 1456113"/>
              <a:gd name="connsiteY5" fmla="*/ 44345 h 972247"/>
              <a:gd name="connsiteX6" fmla="*/ 0 w 1456113"/>
              <a:gd name="connsiteY6" fmla="*/ 21950 h 97224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6144"/>
              <a:gd name="connsiteX1" fmla="*/ 562380 w 1451351"/>
              <a:gd name="connsiteY1" fmla="*/ 577936 h 956144"/>
              <a:gd name="connsiteX2" fmla="*/ 1451351 w 1451351"/>
              <a:gd name="connsiteY2" fmla="*/ 934522 h 956144"/>
              <a:gd name="connsiteX3" fmla="*/ 761271 w 1451351"/>
              <a:gd name="connsiteY3" fmla="*/ 492826 h 956144"/>
              <a:gd name="connsiteX4" fmla="*/ 0 w 1451351"/>
              <a:gd name="connsiteY4" fmla="*/ 0 h 956144"/>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471 h 959879"/>
              <a:gd name="connsiteX1" fmla="*/ 690967 w 1579938"/>
              <a:gd name="connsiteY1" fmla="*/ 580788 h 959879"/>
              <a:gd name="connsiteX2" fmla="*/ 1579938 w 1579938"/>
              <a:gd name="connsiteY2" fmla="*/ 937374 h 959879"/>
              <a:gd name="connsiteX3" fmla="*/ 889858 w 1579938"/>
              <a:gd name="connsiteY3" fmla="*/ 495678 h 959879"/>
              <a:gd name="connsiteX4" fmla="*/ 0 w 1579938"/>
              <a:gd name="connsiteY4" fmla="*/ 471 h 959879"/>
              <a:gd name="connsiteX0" fmla="*/ 0 w 1579938"/>
              <a:gd name="connsiteY0" fmla="*/ 815 h 960223"/>
              <a:gd name="connsiteX1" fmla="*/ 690967 w 1579938"/>
              <a:gd name="connsiteY1" fmla="*/ 581132 h 960223"/>
              <a:gd name="connsiteX2" fmla="*/ 1579938 w 1579938"/>
              <a:gd name="connsiteY2" fmla="*/ 937718 h 960223"/>
              <a:gd name="connsiteX3" fmla="*/ 889858 w 1579938"/>
              <a:gd name="connsiteY3" fmla="*/ 496022 h 960223"/>
              <a:gd name="connsiteX4" fmla="*/ 0 w 1579938"/>
              <a:gd name="connsiteY4" fmla="*/ 815 h 96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938" h="960223">
                <a:moveTo>
                  <a:pt x="0" y="815"/>
                </a:moveTo>
                <a:cubicBezTo>
                  <a:pt x="373197" y="17248"/>
                  <a:pt x="513369" y="346400"/>
                  <a:pt x="690967" y="581132"/>
                </a:cubicBezTo>
                <a:cubicBezTo>
                  <a:pt x="868565" y="815864"/>
                  <a:pt x="1062635" y="1031647"/>
                  <a:pt x="1579938" y="937718"/>
                </a:cubicBezTo>
                <a:cubicBezTo>
                  <a:pt x="1346016" y="967160"/>
                  <a:pt x="1085166" y="731770"/>
                  <a:pt x="889858" y="496022"/>
                </a:cubicBezTo>
                <a:cubicBezTo>
                  <a:pt x="728929" y="301772"/>
                  <a:pt x="591100" y="-18266"/>
                  <a:pt x="0" y="815"/>
                </a:cubicBezTo>
                <a:close/>
              </a:path>
            </a:pathLst>
          </a:custGeom>
          <a:gradFill>
            <a:gsLst>
              <a:gs pos="0">
                <a:srgbClr val="4CA1A6"/>
              </a:gs>
              <a:gs pos="100000">
                <a:srgbClr val="2D5E77"/>
              </a:gs>
            </a:gsLst>
            <a:lin ang="54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56" name="Freeform: Shape 221">
            <a:extLst>
              <a:ext uri="{FF2B5EF4-FFF2-40B4-BE49-F238E27FC236}">
                <a16:creationId xmlns:a16="http://schemas.microsoft.com/office/drawing/2014/main" id="{8061C884-73AF-72E8-AC42-530EB4F5CE5B}"/>
              </a:ext>
            </a:extLst>
          </p:cNvPr>
          <p:cNvSpPr/>
          <p:nvPr/>
        </p:nvSpPr>
        <p:spPr>
          <a:xfrm>
            <a:off x="5775061" y="1455380"/>
            <a:ext cx="1643388" cy="741102"/>
          </a:xfrm>
          <a:custGeom>
            <a:avLst/>
            <a:gdLst>
              <a:gd name="connsiteX0" fmla="*/ 0 w 7512050"/>
              <a:gd name="connsiteY0" fmla="*/ 0 h 2470150"/>
              <a:gd name="connsiteX1" fmla="*/ 3810000 w 7512050"/>
              <a:gd name="connsiteY1" fmla="*/ 1155700 h 2470150"/>
              <a:gd name="connsiteX2" fmla="*/ 7512050 w 7512050"/>
              <a:gd name="connsiteY2" fmla="*/ 2470150 h 2470150"/>
              <a:gd name="connsiteX3" fmla="*/ 3282950 w 7512050"/>
              <a:gd name="connsiteY3" fmla="*/ 1581150 h 2470150"/>
              <a:gd name="connsiteX4" fmla="*/ 0 w 7512050"/>
              <a:gd name="connsiteY4" fmla="*/ 0 h 2470150"/>
              <a:gd name="connsiteX0" fmla="*/ 0 w 7512050"/>
              <a:gd name="connsiteY0" fmla="*/ 116186 h 2586336"/>
              <a:gd name="connsiteX1" fmla="*/ 3810000 w 7512050"/>
              <a:gd name="connsiteY1" fmla="*/ 1271886 h 2586336"/>
              <a:gd name="connsiteX2" fmla="*/ 7512050 w 7512050"/>
              <a:gd name="connsiteY2" fmla="*/ 2586336 h 2586336"/>
              <a:gd name="connsiteX3" fmla="*/ 3282950 w 7512050"/>
              <a:gd name="connsiteY3" fmla="*/ 1697336 h 2586336"/>
              <a:gd name="connsiteX4" fmla="*/ 0 w 7512050"/>
              <a:gd name="connsiteY4" fmla="*/ 116186 h 2586336"/>
              <a:gd name="connsiteX0" fmla="*/ 0 w 7512050"/>
              <a:gd name="connsiteY0" fmla="*/ 169524 h 2639674"/>
              <a:gd name="connsiteX1" fmla="*/ 3810000 w 7512050"/>
              <a:gd name="connsiteY1" fmla="*/ 1325224 h 2639674"/>
              <a:gd name="connsiteX2" fmla="*/ 7512050 w 7512050"/>
              <a:gd name="connsiteY2" fmla="*/ 2639674 h 2639674"/>
              <a:gd name="connsiteX3" fmla="*/ 3282950 w 7512050"/>
              <a:gd name="connsiteY3" fmla="*/ 1750674 h 2639674"/>
              <a:gd name="connsiteX4" fmla="*/ 0 w 7512050"/>
              <a:gd name="connsiteY4" fmla="*/ 169524 h 2639674"/>
              <a:gd name="connsiteX0" fmla="*/ 0 w 7512050"/>
              <a:gd name="connsiteY0" fmla="*/ 118213 h 2588363"/>
              <a:gd name="connsiteX1" fmla="*/ 3810000 w 7512050"/>
              <a:gd name="connsiteY1" fmla="*/ 1273913 h 2588363"/>
              <a:gd name="connsiteX2" fmla="*/ 7512050 w 7512050"/>
              <a:gd name="connsiteY2" fmla="*/ 2588363 h 2588363"/>
              <a:gd name="connsiteX3" fmla="*/ 3282950 w 7512050"/>
              <a:gd name="connsiteY3" fmla="*/ 1699363 h 2588363"/>
              <a:gd name="connsiteX4" fmla="*/ 0 w 7512050"/>
              <a:gd name="connsiteY4" fmla="*/ 118213 h 2588363"/>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94035 h 3013847"/>
              <a:gd name="connsiteX1" fmla="*/ 4048125 w 7512050"/>
              <a:gd name="connsiteY1" fmla="*/ 1502147 h 3013847"/>
              <a:gd name="connsiteX2" fmla="*/ 7512050 w 7512050"/>
              <a:gd name="connsiteY2" fmla="*/ 2564185 h 3013847"/>
              <a:gd name="connsiteX3" fmla="*/ 3282950 w 7512050"/>
              <a:gd name="connsiteY3" fmla="*/ 1675185 h 3013847"/>
              <a:gd name="connsiteX4" fmla="*/ 0 w 7512050"/>
              <a:gd name="connsiteY4" fmla="*/ 94035 h 3013847"/>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78290"/>
              <a:gd name="connsiteX1" fmla="*/ 4048125 w 7512050"/>
              <a:gd name="connsiteY1" fmla="*/ 1522053 h 3078290"/>
              <a:gd name="connsiteX2" fmla="*/ 7512050 w 7512050"/>
              <a:gd name="connsiteY2" fmla="*/ 2584091 h 3078290"/>
              <a:gd name="connsiteX3" fmla="*/ 3435350 w 7512050"/>
              <a:gd name="connsiteY3" fmla="*/ 1842728 h 3078290"/>
              <a:gd name="connsiteX4" fmla="*/ 0 w 7512050"/>
              <a:gd name="connsiteY4" fmla="*/ 113941 h 3078290"/>
              <a:gd name="connsiteX0" fmla="*/ 0 w 7512050"/>
              <a:gd name="connsiteY0" fmla="*/ 113941 h 2970118"/>
              <a:gd name="connsiteX1" fmla="*/ 4048125 w 7512050"/>
              <a:gd name="connsiteY1" fmla="*/ 1522053 h 2970118"/>
              <a:gd name="connsiteX2" fmla="*/ 7512050 w 7512050"/>
              <a:gd name="connsiteY2" fmla="*/ 2584091 h 2970118"/>
              <a:gd name="connsiteX3" fmla="*/ 3435350 w 7512050"/>
              <a:gd name="connsiteY3" fmla="*/ 1842728 h 2970118"/>
              <a:gd name="connsiteX4" fmla="*/ 0 w 7512050"/>
              <a:gd name="connsiteY4" fmla="*/ 113941 h 2970118"/>
              <a:gd name="connsiteX0" fmla="*/ 0 w 7512050"/>
              <a:gd name="connsiteY0" fmla="*/ 113941 h 3013225"/>
              <a:gd name="connsiteX1" fmla="*/ 4048125 w 7512050"/>
              <a:gd name="connsiteY1" fmla="*/ 1522053 h 3013225"/>
              <a:gd name="connsiteX2" fmla="*/ 7512050 w 7512050"/>
              <a:gd name="connsiteY2" fmla="*/ 2584091 h 3013225"/>
              <a:gd name="connsiteX3" fmla="*/ 3435350 w 7512050"/>
              <a:gd name="connsiteY3" fmla="*/ 1842728 h 3013225"/>
              <a:gd name="connsiteX4" fmla="*/ 0 w 7512050"/>
              <a:gd name="connsiteY4" fmla="*/ 113941 h 3013225"/>
              <a:gd name="connsiteX0" fmla="*/ 0 w 7521575"/>
              <a:gd name="connsiteY0" fmla="*/ 64940 h 2773371"/>
              <a:gd name="connsiteX1" fmla="*/ 4048125 w 7521575"/>
              <a:gd name="connsiteY1" fmla="*/ 1473052 h 2773371"/>
              <a:gd name="connsiteX2" fmla="*/ 7521575 w 7521575"/>
              <a:gd name="connsiteY2" fmla="*/ 2568428 h 2773371"/>
              <a:gd name="connsiteX3" fmla="*/ 3435350 w 7521575"/>
              <a:gd name="connsiteY3" fmla="*/ 1793727 h 2773371"/>
              <a:gd name="connsiteX4" fmla="*/ 0 w 7521575"/>
              <a:gd name="connsiteY4" fmla="*/ 64940 h 2773371"/>
              <a:gd name="connsiteX0" fmla="*/ 0 w 7521575"/>
              <a:gd name="connsiteY0" fmla="*/ 64940 h 2893503"/>
              <a:gd name="connsiteX1" fmla="*/ 4048125 w 7521575"/>
              <a:gd name="connsiteY1" fmla="*/ 1473052 h 2893503"/>
              <a:gd name="connsiteX2" fmla="*/ 7521575 w 7521575"/>
              <a:gd name="connsiteY2" fmla="*/ 2568428 h 2893503"/>
              <a:gd name="connsiteX3" fmla="*/ 3435350 w 7521575"/>
              <a:gd name="connsiteY3" fmla="*/ 1793727 h 2893503"/>
              <a:gd name="connsiteX4" fmla="*/ 0 w 7521575"/>
              <a:gd name="connsiteY4" fmla="*/ 64940 h 2893503"/>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58017"/>
              <a:gd name="connsiteX1" fmla="*/ 4048125 w 7521575"/>
              <a:gd name="connsiteY1" fmla="*/ 1516423 h 2958017"/>
              <a:gd name="connsiteX2" fmla="*/ 7521575 w 7521575"/>
              <a:gd name="connsiteY2" fmla="*/ 2611799 h 2958017"/>
              <a:gd name="connsiteX3" fmla="*/ 3435350 w 7521575"/>
              <a:gd name="connsiteY3" fmla="*/ 1837098 h 2958017"/>
              <a:gd name="connsiteX4" fmla="*/ 0 w 7521575"/>
              <a:gd name="connsiteY4" fmla="*/ 108311 h 2958017"/>
              <a:gd name="connsiteX0" fmla="*/ 0 w 7521575"/>
              <a:gd name="connsiteY0" fmla="*/ 108311 h 2981277"/>
              <a:gd name="connsiteX1" fmla="*/ 4048125 w 7521575"/>
              <a:gd name="connsiteY1" fmla="*/ 1516423 h 2981277"/>
              <a:gd name="connsiteX2" fmla="*/ 7521575 w 7521575"/>
              <a:gd name="connsiteY2" fmla="*/ 2611799 h 2981277"/>
              <a:gd name="connsiteX3" fmla="*/ 3435350 w 7521575"/>
              <a:gd name="connsiteY3" fmla="*/ 1837098 h 2981277"/>
              <a:gd name="connsiteX4" fmla="*/ 0 w 7521575"/>
              <a:gd name="connsiteY4" fmla="*/ 108311 h 2981277"/>
              <a:gd name="connsiteX0" fmla="*/ 0 w 7521575"/>
              <a:gd name="connsiteY0" fmla="*/ 109636 h 2982602"/>
              <a:gd name="connsiteX1" fmla="*/ 4048125 w 7521575"/>
              <a:gd name="connsiteY1" fmla="*/ 1517748 h 2982602"/>
              <a:gd name="connsiteX2" fmla="*/ 7521575 w 7521575"/>
              <a:gd name="connsiteY2" fmla="*/ 2613124 h 2982602"/>
              <a:gd name="connsiteX3" fmla="*/ 3435350 w 7521575"/>
              <a:gd name="connsiteY3" fmla="*/ 1838423 h 2982602"/>
              <a:gd name="connsiteX4" fmla="*/ 0 w 7521575"/>
              <a:gd name="connsiteY4" fmla="*/ 109636 h 2982602"/>
              <a:gd name="connsiteX0" fmla="*/ 0 w 7521575"/>
              <a:gd name="connsiteY0" fmla="*/ 109636 h 3002106"/>
              <a:gd name="connsiteX1" fmla="*/ 4048125 w 7521575"/>
              <a:gd name="connsiteY1" fmla="*/ 1517748 h 3002106"/>
              <a:gd name="connsiteX2" fmla="*/ 7521575 w 7521575"/>
              <a:gd name="connsiteY2" fmla="*/ 2613124 h 3002106"/>
              <a:gd name="connsiteX3" fmla="*/ 3435350 w 7521575"/>
              <a:gd name="connsiteY3" fmla="*/ 1838423 h 3002106"/>
              <a:gd name="connsiteX4" fmla="*/ 0 w 7521575"/>
              <a:gd name="connsiteY4" fmla="*/ 109636 h 3002106"/>
              <a:gd name="connsiteX0" fmla="*/ 0 w 7521575"/>
              <a:gd name="connsiteY0" fmla="*/ 109636 h 2984516"/>
              <a:gd name="connsiteX1" fmla="*/ 4048125 w 7521575"/>
              <a:gd name="connsiteY1" fmla="*/ 1517748 h 2984516"/>
              <a:gd name="connsiteX2" fmla="*/ 7521575 w 7521575"/>
              <a:gd name="connsiteY2" fmla="*/ 2613124 h 2984516"/>
              <a:gd name="connsiteX3" fmla="*/ 3392488 w 7521575"/>
              <a:gd name="connsiteY3" fmla="*/ 1776511 h 2984516"/>
              <a:gd name="connsiteX4" fmla="*/ 0 w 7521575"/>
              <a:gd name="connsiteY4" fmla="*/ 109636 h 2984516"/>
              <a:gd name="connsiteX0" fmla="*/ 0 w 7521575"/>
              <a:gd name="connsiteY0" fmla="*/ 109636 h 3000455"/>
              <a:gd name="connsiteX1" fmla="*/ 4048125 w 7521575"/>
              <a:gd name="connsiteY1" fmla="*/ 1517748 h 3000455"/>
              <a:gd name="connsiteX2" fmla="*/ 7521575 w 7521575"/>
              <a:gd name="connsiteY2" fmla="*/ 2613124 h 3000455"/>
              <a:gd name="connsiteX3" fmla="*/ 3392488 w 7521575"/>
              <a:gd name="connsiteY3" fmla="*/ 1776511 h 3000455"/>
              <a:gd name="connsiteX4" fmla="*/ 0 w 7521575"/>
              <a:gd name="connsiteY4" fmla="*/ 109636 h 3000455"/>
              <a:gd name="connsiteX0" fmla="*/ 0 w 7124700"/>
              <a:gd name="connsiteY0" fmla="*/ 66189 h 2983310"/>
              <a:gd name="connsiteX1" fmla="*/ 4048125 w 7124700"/>
              <a:gd name="connsiteY1" fmla="*/ 1474301 h 2983310"/>
              <a:gd name="connsiteX2" fmla="*/ 7124700 w 7124700"/>
              <a:gd name="connsiteY2" fmla="*/ 2766527 h 2983310"/>
              <a:gd name="connsiteX3" fmla="*/ 3392488 w 7124700"/>
              <a:gd name="connsiteY3" fmla="*/ 1733064 h 2983310"/>
              <a:gd name="connsiteX4" fmla="*/ 0 w 7124700"/>
              <a:gd name="connsiteY4" fmla="*/ 66189 h 2983310"/>
              <a:gd name="connsiteX0" fmla="*/ 0 w 7124700"/>
              <a:gd name="connsiteY0" fmla="*/ 104030 h 3029010"/>
              <a:gd name="connsiteX1" fmla="*/ 4048125 w 7124700"/>
              <a:gd name="connsiteY1" fmla="*/ 1512142 h 3029010"/>
              <a:gd name="connsiteX2" fmla="*/ 7124700 w 7124700"/>
              <a:gd name="connsiteY2" fmla="*/ 2804368 h 3029010"/>
              <a:gd name="connsiteX3" fmla="*/ 3392488 w 7124700"/>
              <a:gd name="connsiteY3" fmla="*/ 1770905 h 3029010"/>
              <a:gd name="connsiteX4" fmla="*/ 0 w 7124700"/>
              <a:gd name="connsiteY4" fmla="*/ 104030 h 3029010"/>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2915544"/>
              <a:gd name="connsiteX1" fmla="*/ 4048125 w 7124700"/>
              <a:gd name="connsiteY1" fmla="*/ 1512142 h 2915544"/>
              <a:gd name="connsiteX2" fmla="*/ 7124700 w 7124700"/>
              <a:gd name="connsiteY2" fmla="*/ 2804368 h 2915544"/>
              <a:gd name="connsiteX3" fmla="*/ 3392488 w 7124700"/>
              <a:gd name="connsiteY3" fmla="*/ 1770905 h 2915544"/>
              <a:gd name="connsiteX4" fmla="*/ 0 w 7124700"/>
              <a:gd name="connsiteY4" fmla="*/ 104030 h 2915544"/>
              <a:gd name="connsiteX0" fmla="*/ 0 w 7124700"/>
              <a:gd name="connsiteY0" fmla="*/ 101399 h 2912913"/>
              <a:gd name="connsiteX1" fmla="*/ 4048125 w 7124700"/>
              <a:gd name="connsiteY1" fmla="*/ 1509511 h 2912913"/>
              <a:gd name="connsiteX2" fmla="*/ 7124700 w 7124700"/>
              <a:gd name="connsiteY2" fmla="*/ 2801737 h 2912913"/>
              <a:gd name="connsiteX3" fmla="*/ 3392488 w 7124700"/>
              <a:gd name="connsiteY3" fmla="*/ 1768274 h 2912913"/>
              <a:gd name="connsiteX4" fmla="*/ 0 w 7124700"/>
              <a:gd name="connsiteY4" fmla="*/ 101399 h 2912913"/>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4457 h 2885971"/>
              <a:gd name="connsiteX1" fmla="*/ 4048125 w 7124700"/>
              <a:gd name="connsiteY1" fmla="*/ 1482569 h 2885971"/>
              <a:gd name="connsiteX2" fmla="*/ 7124700 w 7124700"/>
              <a:gd name="connsiteY2" fmla="*/ 2774795 h 2885971"/>
              <a:gd name="connsiteX3" fmla="*/ 3392488 w 7124700"/>
              <a:gd name="connsiteY3" fmla="*/ 1741332 h 2885971"/>
              <a:gd name="connsiteX4" fmla="*/ 0 w 7124700"/>
              <a:gd name="connsiteY4" fmla="*/ 74457 h 2885971"/>
              <a:gd name="connsiteX0" fmla="*/ 0 w 7124700"/>
              <a:gd name="connsiteY0" fmla="*/ 74457 h 2881469"/>
              <a:gd name="connsiteX1" fmla="*/ 4048125 w 7124700"/>
              <a:gd name="connsiteY1" fmla="*/ 1482569 h 2881469"/>
              <a:gd name="connsiteX2" fmla="*/ 7124700 w 7124700"/>
              <a:gd name="connsiteY2" fmla="*/ 2774795 h 2881469"/>
              <a:gd name="connsiteX3" fmla="*/ 3392488 w 7124700"/>
              <a:gd name="connsiteY3" fmla="*/ 1741332 h 2881469"/>
              <a:gd name="connsiteX4" fmla="*/ 0 w 7124700"/>
              <a:gd name="connsiteY4" fmla="*/ 74457 h 2881469"/>
              <a:gd name="connsiteX0" fmla="*/ 0 w 7124700"/>
              <a:gd name="connsiteY0" fmla="*/ 108576 h 2915588"/>
              <a:gd name="connsiteX1" fmla="*/ 4048125 w 7124700"/>
              <a:gd name="connsiteY1" fmla="*/ 1516688 h 2915588"/>
              <a:gd name="connsiteX2" fmla="*/ 7124700 w 7124700"/>
              <a:gd name="connsiteY2" fmla="*/ 2808914 h 2915588"/>
              <a:gd name="connsiteX3" fmla="*/ 3392488 w 7124700"/>
              <a:gd name="connsiteY3" fmla="*/ 1775451 h 2915588"/>
              <a:gd name="connsiteX4" fmla="*/ 0 w 7124700"/>
              <a:gd name="connsiteY4" fmla="*/ 108576 h 2915588"/>
              <a:gd name="connsiteX0" fmla="*/ 0 w 7124700"/>
              <a:gd name="connsiteY0" fmla="*/ 108977 h 2915989"/>
              <a:gd name="connsiteX1" fmla="*/ 4048125 w 7124700"/>
              <a:gd name="connsiteY1" fmla="*/ 1517089 h 2915989"/>
              <a:gd name="connsiteX2" fmla="*/ 7124700 w 7124700"/>
              <a:gd name="connsiteY2" fmla="*/ 2809315 h 2915989"/>
              <a:gd name="connsiteX3" fmla="*/ 3392488 w 7124700"/>
              <a:gd name="connsiteY3" fmla="*/ 1775852 h 2915989"/>
              <a:gd name="connsiteX4" fmla="*/ 0 w 7124700"/>
              <a:gd name="connsiteY4" fmla="*/ 108977 h 2915989"/>
              <a:gd name="connsiteX0" fmla="*/ 0 w 7124700"/>
              <a:gd name="connsiteY0" fmla="*/ 107676 h 2914688"/>
              <a:gd name="connsiteX1" fmla="*/ 4048125 w 7124700"/>
              <a:gd name="connsiteY1" fmla="*/ 1515788 h 2914688"/>
              <a:gd name="connsiteX2" fmla="*/ 7124700 w 7124700"/>
              <a:gd name="connsiteY2" fmla="*/ 2808014 h 2914688"/>
              <a:gd name="connsiteX3" fmla="*/ 3392488 w 7124700"/>
              <a:gd name="connsiteY3" fmla="*/ 1774551 h 2914688"/>
              <a:gd name="connsiteX4" fmla="*/ 0 w 7124700"/>
              <a:gd name="connsiteY4" fmla="*/ 107676 h 2914688"/>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99560 h 2908040"/>
              <a:gd name="connsiteX1" fmla="*/ 4048125 w 7124700"/>
              <a:gd name="connsiteY1" fmla="*/ 1507672 h 2908040"/>
              <a:gd name="connsiteX2" fmla="*/ 7124700 w 7124700"/>
              <a:gd name="connsiteY2" fmla="*/ 2799898 h 2908040"/>
              <a:gd name="connsiteX3" fmla="*/ 3392488 w 7124700"/>
              <a:gd name="connsiteY3" fmla="*/ 1766435 h 2908040"/>
              <a:gd name="connsiteX4" fmla="*/ 0 w 7124700"/>
              <a:gd name="connsiteY4" fmla="*/ 99560 h 2908040"/>
              <a:gd name="connsiteX0" fmla="*/ 0 w 7124700"/>
              <a:gd name="connsiteY0" fmla="*/ 99560 h 2903755"/>
              <a:gd name="connsiteX1" fmla="*/ 4048125 w 7124700"/>
              <a:gd name="connsiteY1" fmla="*/ 1507672 h 2903755"/>
              <a:gd name="connsiteX2" fmla="*/ 7124700 w 7124700"/>
              <a:gd name="connsiteY2" fmla="*/ 2799898 h 2903755"/>
              <a:gd name="connsiteX3" fmla="*/ 3392488 w 7124700"/>
              <a:gd name="connsiteY3" fmla="*/ 1766435 h 2903755"/>
              <a:gd name="connsiteX4" fmla="*/ 0 w 7124700"/>
              <a:gd name="connsiteY4" fmla="*/ 99560 h 2903755"/>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13734"/>
              <a:gd name="connsiteX1" fmla="*/ 4048125 w 7124700"/>
              <a:gd name="connsiteY1" fmla="*/ 1507672 h 2913734"/>
              <a:gd name="connsiteX2" fmla="*/ 7124700 w 7124700"/>
              <a:gd name="connsiteY2" fmla="*/ 2799898 h 2913734"/>
              <a:gd name="connsiteX3" fmla="*/ 3392488 w 7124700"/>
              <a:gd name="connsiteY3" fmla="*/ 1766435 h 2913734"/>
              <a:gd name="connsiteX4" fmla="*/ 0 w 7124700"/>
              <a:gd name="connsiteY4" fmla="*/ 99560 h 2913734"/>
              <a:gd name="connsiteX0" fmla="*/ 0 w 7124700"/>
              <a:gd name="connsiteY0" fmla="*/ 99560 h 2899912"/>
              <a:gd name="connsiteX1" fmla="*/ 4048125 w 7124700"/>
              <a:gd name="connsiteY1" fmla="*/ 1507672 h 2899912"/>
              <a:gd name="connsiteX2" fmla="*/ 7124700 w 7124700"/>
              <a:gd name="connsiteY2" fmla="*/ 2799898 h 2899912"/>
              <a:gd name="connsiteX3" fmla="*/ 3392488 w 7124700"/>
              <a:gd name="connsiteY3" fmla="*/ 1766435 h 2899912"/>
              <a:gd name="connsiteX4" fmla="*/ 0 w 7124700"/>
              <a:gd name="connsiteY4" fmla="*/ 99560 h 2899912"/>
              <a:gd name="connsiteX0" fmla="*/ 0 w 7124700"/>
              <a:gd name="connsiteY0" fmla="*/ 98606 h 2898958"/>
              <a:gd name="connsiteX1" fmla="*/ 4048125 w 7124700"/>
              <a:gd name="connsiteY1" fmla="*/ 1506718 h 2898958"/>
              <a:gd name="connsiteX2" fmla="*/ 7124700 w 7124700"/>
              <a:gd name="connsiteY2" fmla="*/ 2798944 h 2898958"/>
              <a:gd name="connsiteX3" fmla="*/ 3392488 w 7124700"/>
              <a:gd name="connsiteY3" fmla="*/ 1765481 h 2898958"/>
              <a:gd name="connsiteX4" fmla="*/ 0 w 7124700"/>
              <a:gd name="connsiteY4" fmla="*/ 98606 h 2898958"/>
              <a:gd name="connsiteX0" fmla="*/ 0 w 7124700"/>
              <a:gd name="connsiteY0" fmla="*/ 100369 h 2900721"/>
              <a:gd name="connsiteX1" fmla="*/ 4048125 w 7124700"/>
              <a:gd name="connsiteY1" fmla="*/ 1508481 h 2900721"/>
              <a:gd name="connsiteX2" fmla="*/ 7124700 w 7124700"/>
              <a:gd name="connsiteY2" fmla="*/ 2800707 h 2900721"/>
              <a:gd name="connsiteX3" fmla="*/ 3392488 w 7124700"/>
              <a:gd name="connsiteY3" fmla="*/ 1767244 h 2900721"/>
              <a:gd name="connsiteX4" fmla="*/ 0 w 7124700"/>
              <a:gd name="connsiteY4" fmla="*/ 100369 h 2900721"/>
              <a:gd name="connsiteX0" fmla="*/ 0 w 7124700"/>
              <a:gd name="connsiteY0" fmla="*/ 100369 h 2909132"/>
              <a:gd name="connsiteX1" fmla="*/ 4048125 w 7124700"/>
              <a:gd name="connsiteY1" fmla="*/ 1508481 h 2909132"/>
              <a:gd name="connsiteX2" fmla="*/ 7124700 w 7124700"/>
              <a:gd name="connsiteY2" fmla="*/ 2800707 h 2909132"/>
              <a:gd name="connsiteX3" fmla="*/ 3392488 w 7124700"/>
              <a:gd name="connsiteY3" fmla="*/ 1767244 h 2909132"/>
              <a:gd name="connsiteX4" fmla="*/ 0 w 7124700"/>
              <a:gd name="connsiteY4" fmla="*/ 100369 h 2909132"/>
              <a:gd name="connsiteX0" fmla="*/ 0 w 7124700"/>
              <a:gd name="connsiteY0" fmla="*/ 100369 h 2935745"/>
              <a:gd name="connsiteX1" fmla="*/ 4048125 w 7124700"/>
              <a:gd name="connsiteY1" fmla="*/ 1508481 h 2935745"/>
              <a:gd name="connsiteX2" fmla="*/ 7124700 w 7124700"/>
              <a:gd name="connsiteY2" fmla="*/ 2800707 h 2935745"/>
              <a:gd name="connsiteX3" fmla="*/ 3392488 w 7124700"/>
              <a:gd name="connsiteY3" fmla="*/ 1767244 h 2935745"/>
              <a:gd name="connsiteX4" fmla="*/ 0 w 7124700"/>
              <a:gd name="connsiteY4" fmla="*/ 100369 h 2935745"/>
              <a:gd name="connsiteX0" fmla="*/ 0 w 7124700"/>
              <a:gd name="connsiteY0" fmla="*/ 100369 h 2921933"/>
              <a:gd name="connsiteX1" fmla="*/ 4048125 w 7124700"/>
              <a:gd name="connsiteY1" fmla="*/ 1508481 h 2921933"/>
              <a:gd name="connsiteX2" fmla="*/ 7124700 w 7124700"/>
              <a:gd name="connsiteY2" fmla="*/ 2800707 h 2921933"/>
              <a:gd name="connsiteX3" fmla="*/ 3313357 w 7124700"/>
              <a:gd name="connsiteY3" fmla="*/ 1658841 h 2921933"/>
              <a:gd name="connsiteX4" fmla="*/ 0 w 7124700"/>
              <a:gd name="connsiteY4" fmla="*/ 100369 h 2921933"/>
              <a:gd name="connsiteX0" fmla="*/ 0 w 7124700"/>
              <a:gd name="connsiteY0" fmla="*/ 100369 h 2934367"/>
              <a:gd name="connsiteX1" fmla="*/ 4048125 w 7124700"/>
              <a:gd name="connsiteY1" fmla="*/ 1508481 h 2934367"/>
              <a:gd name="connsiteX2" fmla="*/ 7124700 w 7124700"/>
              <a:gd name="connsiteY2" fmla="*/ 2800707 h 2934367"/>
              <a:gd name="connsiteX3" fmla="*/ 3313357 w 7124700"/>
              <a:gd name="connsiteY3" fmla="*/ 1658841 h 2934367"/>
              <a:gd name="connsiteX4" fmla="*/ 0 w 7124700"/>
              <a:gd name="connsiteY4" fmla="*/ 100369 h 2934367"/>
              <a:gd name="connsiteX0" fmla="*/ 0 w 7124700"/>
              <a:gd name="connsiteY0" fmla="*/ 100369 h 2926889"/>
              <a:gd name="connsiteX1" fmla="*/ 4048125 w 7124700"/>
              <a:gd name="connsiteY1" fmla="*/ 1508481 h 2926889"/>
              <a:gd name="connsiteX2" fmla="*/ 7124700 w 7124700"/>
              <a:gd name="connsiteY2" fmla="*/ 2800707 h 2926889"/>
              <a:gd name="connsiteX3" fmla="*/ 3265880 w 7124700"/>
              <a:gd name="connsiteY3" fmla="*/ 1601025 h 2926889"/>
              <a:gd name="connsiteX4" fmla="*/ 0 w 7124700"/>
              <a:gd name="connsiteY4" fmla="*/ 100369 h 2926889"/>
              <a:gd name="connsiteX0" fmla="*/ 0 w 7124700"/>
              <a:gd name="connsiteY0" fmla="*/ 100369 h 2936340"/>
              <a:gd name="connsiteX1" fmla="*/ 4048125 w 7124700"/>
              <a:gd name="connsiteY1" fmla="*/ 1508481 h 2936340"/>
              <a:gd name="connsiteX2" fmla="*/ 7124700 w 7124700"/>
              <a:gd name="connsiteY2" fmla="*/ 2800707 h 2936340"/>
              <a:gd name="connsiteX3" fmla="*/ 3265880 w 7124700"/>
              <a:gd name="connsiteY3" fmla="*/ 1601025 h 2936340"/>
              <a:gd name="connsiteX4" fmla="*/ 0 w 7124700"/>
              <a:gd name="connsiteY4" fmla="*/ 100369 h 2936340"/>
              <a:gd name="connsiteX0" fmla="*/ 0 w 7124700"/>
              <a:gd name="connsiteY0" fmla="*/ 110612 h 2946583"/>
              <a:gd name="connsiteX1" fmla="*/ 3937344 w 7124700"/>
              <a:gd name="connsiteY1" fmla="*/ 1410318 h 2946583"/>
              <a:gd name="connsiteX2" fmla="*/ 7124700 w 7124700"/>
              <a:gd name="connsiteY2" fmla="*/ 2810950 h 2946583"/>
              <a:gd name="connsiteX3" fmla="*/ 3265880 w 7124700"/>
              <a:gd name="connsiteY3" fmla="*/ 1611268 h 2946583"/>
              <a:gd name="connsiteX4" fmla="*/ 0 w 7124700"/>
              <a:gd name="connsiteY4" fmla="*/ 110612 h 2946583"/>
              <a:gd name="connsiteX0" fmla="*/ 0 w 7124700"/>
              <a:gd name="connsiteY0" fmla="*/ 106606 h 2942577"/>
              <a:gd name="connsiteX1" fmla="*/ 3937344 w 7124700"/>
              <a:gd name="connsiteY1" fmla="*/ 1406312 h 2942577"/>
              <a:gd name="connsiteX2" fmla="*/ 7124700 w 7124700"/>
              <a:gd name="connsiteY2" fmla="*/ 2806944 h 2942577"/>
              <a:gd name="connsiteX3" fmla="*/ 3265880 w 7124700"/>
              <a:gd name="connsiteY3" fmla="*/ 1607262 h 2942577"/>
              <a:gd name="connsiteX4" fmla="*/ 0 w 7124700"/>
              <a:gd name="connsiteY4" fmla="*/ 106606 h 2942577"/>
              <a:gd name="connsiteX0" fmla="*/ 0 w 7124700"/>
              <a:gd name="connsiteY0" fmla="*/ 105960 h 2941931"/>
              <a:gd name="connsiteX1" fmla="*/ 3937344 w 7124700"/>
              <a:gd name="connsiteY1" fmla="*/ 1405666 h 2941931"/>
              <a:gd name="connsiteX2" fmla="*/ 7124700 w 7124700"/>
              <a:gd name="connsiteY2" fmla="*/ 2806298 h 2941931"/>
              <a:gd name="connsiteX3" fmla="*/ 3265880 w 7124700"/>
              <a:gd name="connsiteY3" fmla="*/ 1606616 h 2941931"/>
              <a:gd name="connsiteX4" fmla="*/ 0 w 7124700"/>
              <a:gd name="connsiteY4" fmla="*/ 105960 h 2941931"/>
              <a:gd name="connsiteX0" fmla="*/ 0 w 7124700"/>
              <a:gd name="connsiteY0" fmla="*/ 105960 h 2948499"/>
              <a:gd name="connsiteX1" fmla="*/ 3937344 w 7124700"/>
              <a:gd name="connsiteY1" fmla="*/ 1405666 h 2948499"/>
              <a:gd name="connsiteX2" fmla="*/ 7124700 w 7124700"/>
              <a:gd name="connsiteY2" fmla="*/ 2806298 h 2948499"/>
              <a:gd name="connsiteX3" fmla="*/ 3265880 w 7124700"/>
              <a:gd name="connsiteY3" fmla="*/ 1606616 h 2948499"/>
              <a:gd name="connsiteX4" fmla="*/ 0 w 7124700"/>
              <a:gd name="connsiteY4" fmla="*/ 105960 h 2948499"/>
              <a:gd name="connsiteX0" fmla="*/ 0 w 7124700"/>
              <a:gd name="connsiteY0" fmla="*/ 105960 h 2933452"/>
              <a:gd name="connsiteX1" fmla="*/ 3937344 w 7124700"/>
              <a:gd name="connsiteY1" fmla="*/ 1405666 h 2933452"/>
              <a:gd name="connsiteX2" fmla="*/ 7124700 w 7124700"/>
              <a:gd name="connsiteY2" fmla="*/ 2806298 h 2933452"/>
              <a:gd name="connsiteX3" fmla="*/ 3265880 w 7124700"/>
              <a:gd name="connsiteY3" fmla="*/ 1606616 h 2933452"/>
              <a:gd name="connsiteX4" fmla="*/ 0 w 7124700"/>
              <a:gd name="connsiteY4" fmla="*/ 105960 h 2933452"/>
              <a:gd name="connsiteX0" fmla="*/ 0 w 7124700"/>
              <a:gd name="connsiteY0" fmla="*/ 105960 h 2934396"/>
              <a:gd name="connsiteX1" fmla="*/ 3937344 w 7124700"/>
              <a:gd name="connsiteY1" fmla="*/ 1405666 h 2934396"/>
              <a:gd name="connsiteX2" fmla="*/ 7124700 w 7124700"/>
              <a:gd name="connsiteY2" fmla="*/ 2806298 h 2934396"/>
              <a:gd name="connsiteX3" fmla="*/ 3265880 w 7124700"/>
              <a:gd name="connsiteY3" fmla="*/ 1606616 h 2934396"/>
              <a:gd name="connsiteX4" fmla="*/ 0 w 7124700"/>
              <a:gd name="connsiteY4" fmla="*/ 105960 h 293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700" h="2934396">
                <a:moveTo>
                  <a:pt x="0" y="105960"/>
                </a:moveTo>
                <a:cubicBezTo>
                  <a:pt x="2122488" y="-272394"/>
                  <a:pt x="3206564" y="409480"/>
                  <a:pt x="3937344" y="1405666"/>
                </a:cubicBezTo>
                <a:cubicBezTo>
                  <a:pt x="4668124" y="2401852"/>
                  <a:pt x="6035145" y="2993623"/>
                  <a:pt x="7124700" y="2806298"/>
                </a:cubicBezTo>
                <a:cubicBezTo>
                  <a:pt x="6034551" y="3161173"/>
                  <a:pt x="4074971" y="2784217"/>
                  <a:pt x="3265880" y="1606616"/>
                </a:cubicBezTo>
                <a:cubicBezTo>
                  <a:pt x="2712042" y="800526"/>
                  <a:pt x="1726142" y="-103590"/>
                  <a:pt x="0" y="105960"/>
                </a:cubicBezTo>
                <a:close/>
              </a:path>
            </a:pathLst>
          </a:custGeom>
          <a:gradFill>
            <a:gsLst>
              <a:gs pos="0">
                <a:srgbClr val="4CA1A6">
                  <a:lumMod val="75000"/>
                </a:srgbClr>
              </a:gs>
              <a:gs pos="100000">
                <a:srgbClr val="4CA1A6"/>
              </a:gs>
            </a:gsLst>
            <a:lin ang="162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357" name="Freeform: Shape 222">
            <a:extLst>
              <a:ext uri="{FF2B5EF4-FFF2-40B4-BE49-F238E27FC236}">
                <a16:creationId xmlns:a16="http://schemas.microsoft.com/office/drawing/2014/main" id="{E6085ACC-B5C1-906B-CBF9-9B65320DC6C8}"/>
              </a:ext>
            </a:extLst>
          </p:cNvPr>
          <p:cNvSpPr/>
          <p:nvPr/>
        </p:nvSpPr>
        <p:spPr>
          <a:xfrm>
            <a:off x="8009495" y="1455380"/>
            <a:ext cx="914812" cy="463044"/>
          </a:xfrm>
          <a:custGeom>
            <a:avLst/>
            <a:gdLst>
              <a:gd name="connsiteX0" fmla="*/ 0 w 7512050"/>
              <a:gd name="connsiteY0" fmla="*/ 0 h 2470150"/>
              <a:gd name="connsiteX1" fmla="*/ 3810000 w 7512050"/>
              <a:gd name="connsiteY1" fmla="*/ 1155700 h 2470150"/>
              <a:gd name="connsiteX2" fmla="*/ 7512050 w 7512050"/>
              <a:gd name="connsiteY2" fmla="*/ 2470150 h 2470150"/>
              <a:gd name="connsiteX3" fmla="*/ 3282950 w 7512050"/>
              <a:gd name="connsiteY3" fmla="*/ 1581150 h 2470150"/>
              <a:gd name="connsiteX4" fmla="*/ 0 w 7512050"/>
              <a:gd name="connsiteY4" fmla="*/ 0 h 2470150"/>
              <a:gd name="connsiteX0" fmla="*/ 0 w 7512050"/>
              <a:gd name="connsiteY0" fmla="*/ 116186 h 2586336"/>
              <a:gd name="connsiteX1" fmla="*/ 3810000 w 7512050"/>
              <a:gd name="connsiteY1" fmla="*/ 1271886 h 2586336"/>
              <a:gd name="connsiteX2" fmla="*/ 7512050 w 7512050"/>
              <a:gd name="connsiteY2" fmla="*/ 2586336 h 2586336"/>
              <a:gd name="connsiteX3" fmla="*/ 3282950 w 7512050"/>
              <a:gd name="connsiteY3" fmla="*/ 1697336 h 2586336"/>
              <a:gd name="connsiteX4" fmla="*/ 0 w 7512050"/>
              <a:gd name="connsiteY4" fmla="*/ 116186 h 2586336"/>
              <a:gd name="connsiteX0" fmla="*/ 0 w 7512050"/>
              <a:gd name="connsiteY0" fmla="*/ 169524 h 2639674"/>
              <a:gd name="connsiteX1" fmla="*/ 3810000 w 7512050"/>
              <a:gd name="connsiteY1" fmla="*/ 1325224 h 2639674"/>
              <a:gd name="connsiteX2" fmla="*/ 7512050 w 7512050"/>
              <a:gd name="connsiteY2" fmla="*/ 2639674 h 2639674"/>
              <a:gd name="connsiteX3" fmla="*/ 3282950 w 7512050"/>
              <a:gd name="connsiteY3" fmla="*/ 1750674 h 2639674"/>
              <a:gd name="connsiteX4" fmla="*/ 0 w 7512050"/>
              <a:gd name="connsiteY4" fmla="*/ 169524 h 2639674"/>
              <a:gd name="connsiteX0" fmla="*/ 0 w 7512050"/>
              <a:gd name="connsiteY0" fmla="*/ 118213 h 2588363"/>
              <a:gd name="connsiteX1" fmla="*/ 3810000 w 7512050"/>
              <a:gd name="connsiteY1" fmla="*/ 1273913 h 2588363"/>
              <a:gd name="connsiteX2" fmla="*/ 7512050 w 7512050"/>
              <a:gd name="connsiteY2" fmla="*/ 2588363 h 2588363"/>
              <a:gd name="connsiteX3" fmla="*/ 3282950 w 7512050"/>
              <a:gd name="connsiteY3" fmla="*/ 1699363 h 2588363"/>
              <a:gd name="connsiteX4" fmla="*/ 0 w 7512050"/>
              <a:gd name="connsiteY4" fmla="*/ 118213 h 2588363"/>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94035 h 3013847"/>
              <a:gd name="connsiteX1" fmla="*/ 4048125 w 7512050"/>
              <a:gd name="connsiteY1" fmla="*/ 1502147 h 3013847"/>
              <a:gd name="connsiteX2" fmla="*/ 7512050 w 7512050"/>
              <a:gd name="connsiteY2" fmla="*/ 2564185 h 3013847"/>
              <a:gd name="connsiteX3" fmla="*/ 3282950 w 7512050"/>
              <a:gd name="connsiteY3" fmla="*/ 1675185 h 3013847"/>
              <a:gd name="connsiteX4" fmla="*/ 0 w 7512050"/>
              <a:gd name="connsiteY4" fmla="*/ 94035 h 3013847"/>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78290"/>
              <a:gd name="connsiteX1" fmla="*/ 4048125 w 7512050"/>
              <a:gd name="connsiteY1" fmla="*/ 1522053 h 3078290"/>
              <a:gd name="connsiteX2" fmla="*/ 7512050 w 7512050"/>
              <a:gd name="connsiteY2" fmla="*/ 2584091 h 3078290"/>
              <a:gd name="connsiteX3" fmla="*/ 3435350 w 7512050"/>
              <a:gd name="connsiteY3" fmla="*/ 1842728 h 3078290"/>
              <a:gd name="connsiteX4" fmla="*/ 0 w 7512050"/>
              <a:gd name="connsiteY4" fmla="*/ 113941 h 3078290"/>
              <a:gd name="connsiteX0" fmla="*/ 0 w 7512050"/>
              <a:gd name="connsiteY0" fmla="*/ 113941 h 2970118"/>
              <a:gd name="connsiteX1" fmla="*/ 4048125 w 7512050"/>
              <a:gd name="connsiteY1" fmla="*/ 1522053 h 2970118"/>
              <a:gd name="connsiteX2" fmla="*/ 7512050 w 7512050"/>
              <a:gd name="connsiteY2" fmla="*/ 2584091 h 2970118"/>
              <a:gd name="connsiteX3" fmla="*/ 3435350 w 7512050"/>
              <a:gd name="connsiteY3" fmla="*/ 1842728 h 2970118"/>
              <a:gd name="connsiteX4" fmla="*/ 0 w 7512050"/>
              <a:gd name="connsiteY4" fmla="*/ 113941 h 2970118"/>
              <a:gd name="connsiteX0" fmla="*/ 0 w 7512050"/>
              <a:gd name="connsiteY0" fmla="*/ 113941 h 3013225"/>
              <a:gd name="connsiteX1" fmla="*/ 4048125 w 7512050"/>
              <a:gd name="connsiteY1" fmla="*/ 1522053 h 3013225"/>
              <a:gd name="connsiteX2" fmla="*/ 7512050 w 7512050"/>
              <a:gd name="connsiteY2" fmla="*/ 2584091 h 3013225"/>
              <a:gd name="connsiteX3" fmla="*/ 3435350 w 7512050"/>
              <a:gd name="connsiteY3" fmla="*/ 1842728 h 3013225"/>
              <a:gd name="connsiteX4" fmla="*/ 0 w 7512050"/>
              <a:gd name="connsiteY4" fmla="*/ 113941 h 3013225"/>
              <a:gd name="connsiteX0" fmla="*/ 0 w 7521575"/>
              <a:gd name="connsiteY0" fmla="*/ 64940 h 2773371"/>
              <a:gd name="connsiteX1" fmla="*/ 4048125 w 7521575"/>
              <a:gd name="connsiteY1" fmla="*/ 1473052 h 2773371"/>
              <a:gd name="connsiteX2" fmla="*/ 7521575 w 7521575"/>
              <a:gd name="connsiteY2" fmla="*/ 2568428 h 2773371"/>
              <a:gd name="connsiteX3" fmla="*/ 3435350 w 7521575"/>
              <a:gd name="connsiteY3" fmla="*/ 1793727 h 2773371"/>
              <a:gd name="connsiteX4" fmla="*/ 0 w 7521575"/>
              <a:gd name="connsiteY4" fmla="*/ 64940 h 2773371"/>
              <a:gd name="connsiteX0" fmla="*/ 0 w 7521575"/>
              <a:gd name="connsiteY0" fmla="*/ 64940 h 2893503"/>
              <a:gd name="connsiteX1" fmla="*/ 4048125 w 7521575"/>
              <a:gd name="connsiteY1" fmla="*/ 1473052 h 2893503"/>
              <a:gd name="connsiteX2" fmla="*/ 7521575 w 7521575"/>
              <a:gd name="connsiteY2" fmla="*/ 2568428 h 2893503"/>
              <a:gd name="connsiteX3" fmla="*/ 3435350 w 7521575"/>
              <a:gd name="connsiteY3" fmla="*/ 1793727 h 2893503"/>
              <a:gd name="connsiteX4" fmla="*/ 0 w 7521575"/>
              <a:gd name="connsiteY4" fmla="*/ 64940 h 2893503"/>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58017"/>
              <a:gd name="connsiteX1" fmla="*/ 4048125 w 7521575"/>
              <a:gd name="connsiteY1" fmla="*/ 1516423 h 2958017"/>
              <a:gd name="connsiteX2" fmla="*/ 7521575 w 7521575"/>
              <a:gd name="connsiteY2" fmla="*/ 2611799 h 2958017"/>
              <a:gd name="connsiteX3" fmla="*/ 3435350 w 7521575"/>
              <a:gd name="connsiteY3" fmla="*/ 1837098 h 2958017"/>
              <a:gd name="connsiteX4" fmla="*/ 0 w 7521575"/>
              <a:gd name="connsiteY4" fmla="*/ 108311 h 2958017"/>
              <a:gd name="connsiteX0" fmla="*/ 0 w 7521575"/>
              <a:gd name="connsiteY0" fmla="*/ 108311 h 2981277"/>
              <a:gd name="connsiteX1" fmla="*/ 4048125 w 7521575"/>
              <a:gd name="connsiteY1" fmla="*/ 1516423 h 2981277"/>
              <a:gd name="connsiteX2" fmla="*/ 7521575 w 7521575"/>
              <a:gd name="connsiteY2" fmla="*/ 2611799 h 2981277"/>
              <a:gd name="connsiteX3" fmla="*/ 3435350 w 7521575"/>
              <a:gd name="connsiteY3" fmla="*/ 1837098 h 2981277"/>
              <a:gd name="connsiteX4" fmla="*/ 0 w 7521575"/>
              <a:gd name="connsiteY4" fmla="*/ 108311 h 2981277"/>
              <a:gd name="connsiteX0" fmla="*/ 0 w 7521575"/>
              <a:gd name="connsiteY0" fmla="*/ 109636 h 2982602"/>
              <a:gd name="connsiteX1" fmla="*/ 4048125 w 7521575"/>
              <a:gd name="connsiteY1" fmla="*/ 1517748 h 2982602"/>
              <a:gd name="connsiteX2" fmla="*/ 7521575 w 7521575"/>
              <a:gd name="connsiteY2" fmla="*/ 2613124 h 2982602"/>
              <a:gd name="connsiteX3" fmla="*/ 3435350 w 7521575"/>
              <a:gd name="connsiteY3" fmla="*/ 1838423 h 2982602"/>
              <a:gd name="connsiteX4" fmla="*/ 0 w 7521575"/>
              <a:gd name="connsiteY4" fmla="*/ 109636 h 2982602"/>
              <a:gd name="connsiteX0" fmla="*/ 0 w 7521575"/>
              <a:gd name="connsiteY0" fmla="*/ 109636 h 3002106"/>
              <a:gd name="connsiteX1" fmla="*/ 4048125 w 7521575"/>
              <a:gd name="connsiteY1" fmla="*/ 1517748 h 3002106"/>
              <a:gd name="connsiteX2" fmla="*/ 7521575 w 7521575"/>
              <a:gd name="connsiteY2" fmla="*/ 2613124 h 3002106"/>
              <a:gd name="connsiteX3" fmla="*/ 3435350 w 7521575"/>
              <a:gd name="connsiteY3" fmla="*/ 1838423 h 3002106"/>
              <a:gd name="connsiteX4" fmla="*/ 0 w 7521575"/>
              <a:gd name="connsiteY4" fmla="*/ 109636 h 3002106"/>
              <a:gd name="connsiteX0" fmla="*/ 0 w 7521575"/>
              <a:gd name="connsiteY0" fmla="*/ 109636 h 2984516"/>
              <a:gd name="connsiteX1" fmla="*/ 4048125 w 7521575"/>
              <a:gd name="connsiteY1" fmla="*/ 1517748 h 2984516"/>
              <a:gd name="connsiteX2" fmla="*/ 7521575 w 7521575"/>
              <a:gd name="connsiteY2" fmla="*/ 2613124 h 2984516"/>
              <a:gd name="connsiteX3" fmla="*/ 3392488 w 7521575"/>
              <a:gd name="connsiteY3" fmla="*/ 1776511 h 2984516"/>
              <a:gd name="connsiteX4" fmla="*/ 0 w 7521575"/>
              <a:gd name="connsiteY4" fmla="*/ 109636 h 2984516"/>
              <a:gd name="connsiteX0" fmla="*/ 0 w 7521575"/>
              <a:gd name="connsiteY0" fmla="*/ 109636 h 3000455"/>
              <a:gd name="connsiteX1" fmla="*/ 4048125 w 7521575"/>
              <a:gd name="connsiteY1" fmla="*/ 1517748 h 3000455"/>
              <a:gd name="connsiteX2" fmla="*/ 7521575 w 7521575"/>
              <a:gd name="connsiteY2" fmla="*/ 2613124 h 3000455"/>
              <a:gd name="connsiteX3" fmla="*/ 3392488 w 7521575"/>
              <a:gd name="connsiteY3" fmla="*/ 1776511 h 3000455"/>
              <a:gd name="connsiteX4" fmla="*/ 0 w 7521575"/>
              <a:gd name="connsiteY4" fmla="*/ 109636 h 3000455"/>
              <a:gd name="connsiteX0" fmla="*/ 0 w 7124700"/>
              <a:gd name="connsiteY0" fmla="*/ 66189 h 2983310"/>
              <a:gd name="connsiteX1" fmla="*/ 4048125 w 7124700"/>
              <a:gd name="connsiteY1" fmla="*/ 1474301 h 2983310"/>
              <a:gd name="connsiteX2" fmla="*/ 7124700 w 7124700"/>
              <a:gd name="connsiteY2" fmla="*/ 2766527 h 2983310"/>
              <a:gd name="connsiteX3" fmla="*/ 3392488 w 7124700"/>
              <a:gd name="connsiteY3" fmla="*/ 1733064 h 2983310"/>
              <a:gd name="connsiteX4" fmla="*/ 0 w 7124700"/>
              <a:gd name="connsiteY4" fmla="*/ 66189 h 2983310"/>
              <a:gd name="connsiteX0" fmla="*/ 0 w 7124700"/>
              <a:gd name="connsiteY0" fmla="*/ 104030 h 3029010"/>
              <a:gd name="connsiteX1" fmla="*/ 4048125 w 7124700"/>
              <a:gd name="connsiteY1" fmla="*/ 1512142 h 3029010"/>
              <a:gd name="connsiteX2" fmla="*/ 7124700 w 7124700"/>
              <a:gd name="connsiteY2" fmla="*/ 2804368 h 3029010"/>
              <a:gd name="connsiteX3" fmla="*/ 3392488 w 7124700"/>
              <a:gd name="connsiteY3" fmla="*/ 1770905 h 3029010"/>
              <a:gd name="connsiteX4" fmla="*/ 0 w 7124700"/>
              <a:gd name="connsiteY4" fmla="*/ 104030 h 3029010"/>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2915544"/>
              <a:gd name="connsiteX1" fmla="*/ 4048125 w 7124700"/>
              <a:gd name="connsiteY1" fmla="*/ 1512142 h 2915544"/>
              <a:gd name="connsiteX2" fmla="*/ 7124700 w 7124700"/>
              <a:gd name="connsiteY2" fmla="*/ 2804368 h 2915544"/>
              <a:gd name="connsiteX3" fmla="*/ 3392488 w 7124700"/>
              <a:gd name="connsiteY3" fmla="*/ 1770905 h 2915544"/>
              <a:gd name="connsiteX4" fmla="*/ 0 w 7124700"/>
              <a:gd name="connsiteY4" fmla="*/ 104030 h 2915544"/>
              <a:gd name="connsiteX0" fmla="*/ 0 w 7124700"/>
              <a:gd name="connsiteY0" fmla="*/ 101399 h 2912913"/>
              <a:gd name="connsiteX1" fmla="*/ 4048125 w 7124700"/>
              <a:gd name="connsiteY1" fmla="*/ 1509511 h 2912913"/>
              <a:gd name="connsiteX2" fmla="*/ 7124700 w 7124700"/>
              <a:gd name="connsiteY2" fmla="*/ 2801737 h 2912913"/>
              <a:gd name="connsiteX3" fmla="*/ 3392488 w 7124700"/>
              <a:gd name="connsiteY3" fmla="*/ 1768274 h 2912913"/>
              <a:gd name="connsiteX4" fmla="*/ 0 w 7124700"/>
              <a:gd name="connsiteY4" fmla="*/ 101399 h 2912913"/>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4457 h 2885971"/>
              <a:gd name="connsiteX1" fmla="*/ 4048125 w 7124700"/>
              <a:gd name="connsiteY1" fmla="*/ 1482569 h 2885971"/>
              <a:gd name="connsiteX2" fmla="*/ 7124700 w 7124700"/>
              <a:gd name="connsiteY2" fmla="*/ 2774795 h 2885971"/>
              <a:gd name="connsiteX3" fmla="*/ 3392488 w 7124700"/>
              <a:gd name="connsiteY3" fmla="*/ 1741332 h 2885971"/>
              <a:gd name="connsiteX4" fmla="*/ 0 w 7124700"/>
              <a:gd name="connsiteY4" fmla="*/ 74457 h 2885971"/>
              <a:gd name="connsiteX0" fmla="*/ 0 w 7124700"/>
              <a:gd name="connsiteY0" fmla="*/ 74457 h 2881469"/>
              <a:gd name="connsiteX1" fmla="*/ 4048125 w 7124700"/>
              <a:gd name="connsiteY1" fmla="*/ 1482569 h 2881469"/>
              <a:gd name="connsiteX2" fmla="*/ 7124700 w 7124700"/>
              <a:gd name="connsiteY2" fmla="*/ 2774795 h 2881469"/>
              <a:gd name="connsiteX3" fmla="*/ 3392488 w 7124700"/>
              <a:gd name="connsiteY3" fmla="*/ 1741332 h 2881469"/>
              <a:gd name="connsiteX4" fmla="*/ 0 w 7124700"/>
              <a:gd name="connsiteY4" fmla="*/ 74457 h 2881469"/>
              <a:gd name="connsiteX0" fmla="*/ 0 w 7124700"/>
              <a:gd name="connsiteY0" fmla="*/ 108576 h 2915588"/>
              <a:gd name="connsiteX1" fmla="*/ 4048125 w 7124700"/>
              <a:gd name="connsiteY1" fmla="*/ 1516688 h 2915588"/>
              <a:gd name="connsiteX2" fmla="*/ 7124700 w 7124700"/>
              <a:gd name="connsiteY2" fmla="*/ 2808914 h 2915588"/>
              <a:gd name="connsiteX3" fmla="*/ 3392488 w 7124700"/>
              <a:gd name="connsiteY3" fmla="*/ 1775451 h 2915588"/>
              <a:gd name="connsiteX4" fmla="*/ 0 w 7124700"/>
              <a:gd name="connsiteY4" fmla="*/ 108576 h 2915588"/>
              <a:gd name="connsiteX0" fmla="*/ 0 w 7124700"/>
              <a:gd name="connsiteY0" fmla="*/ 108977 h 2915989"/>
              <a:gd name="connsiteX1" fmla="*/ 4048125 w 7124700"/>
              <a:gd name="connsiteY1" fmla="*/ 1517089 h 2915989"/>
              <a:gd name="connsiteX2" fmla="*/ 7124700 w 7124700"/>
              <a:gd name="connsiteY2" fmla="*/ 2809315 h 2915989"/>
              <a:gd name="connsiteX3" fmla="*/ 3392488 w 7124700"/>
              <a:gd name="connsiteY3" fmla="*/ 1775852 h 2915989"/>
              <a:gd name="connsiteX4" fmla="*/ 0 w 7124700"/>
              <a:gd name="connsiteY4" fmla="*/ 108977 h 2915989"/>
              <a:gd name="connsiteX0" fmla="*/ 0 w 7124700"/>
              <a:gd name="connsiteY0" fmla="*/ 107676 h 2914688"/>
              <a:gd name="connsiteX1" fmla="*/ 4048125 w 7124700"/>
              <a:gd name="connsiteY1" fmla="*/ 1515788 h 2914688"/>
              <a:gd name="connsiteX2" fmla="*/ 7124700 w 7124700"/>
              <a:gd name="connsiteY2" fmla="*/ 2808014 h 2914688"/>
              <a:gd name="connsiteX3" fmla="*/ 3392488 w 7124700"/>
              <a:gd name="connsiteY3" fmla="*/ 1774551 h 2914688"/>
              <a:gd name="connsiteX4" fmla="*/ 0 w 7124700"/>
              <a:gd name="connsiteY4" fmla="*/ 107676 h 2914688"/>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99560 h 2908040"/>
              <a:gd name="connsiteX1" fmla="*/ 4048125 w 7124700"/>
              <a:gd name="connsiteY1" fmla="*/ 1507672 h 2908040"/>
              <a:gd name="connsiteX2" fmla="*/ 7124700 w 7124700"/>
              <a:gd name="connsiteY2" fmla="*/ 2799898 h 2908040"/>
              <a:gd name="connsiteX3" fmla="*/ 3392488 w 7124700"/>
              <a:gd name="connsiteY3" fmla="*/ 1766435 h 2908040"/>
              <a:gd name="connsiteX4" fmla="*/ 0 w 7124700"/>
              <a:gd name="connsiteY4" fmla="*/ 99560 h 2908040"/>
              <a:gd name="connsiteX0" fmla="*/ 0 w 7124700"/>
              <a:gd name="connsiteY0" fmla="*/ 99560 h 2903755"/>
              <a:gd name="connsiteX1" fmla="*/ 4048125 w 7124700"/>
              <a:gd name="connsiteY1" fmla="*/ 1507672 h 2903755"/>
              <a:gd name="connsiteX2" fmla="*/ 7124700 w 7124700"/>
              <a:gd name="connsiteY2" fmla="*/ 2799898 h 2903755"/>
              <a:gd name="connsiteX3" fmla="*/ 3392488 w 7124700"/>
              <a:gd name="connsiteY3" fmla="*/ 1766435 h 2903755"/>
              <a:gd name="connsiteX4" fmla="*/ 0 w 7124700"/>
              <a:gd name="connsiteY4" fmla="*/ 99560 h 2903755"/>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13734"/>
              <a:gd name="connsiteX1" fmla="*/ 4048125 w 7124700"/>
              <a:gd name="connsiteY1" fmla="*/ 1507672 h 2913734"/>
              <a:gd name="connsiteX2" fmla="*/ 7124700 w 7124700"/>
              <a:gd name="connsiteY2" fmla="*/ 2799898 h 2913734"/>
              <a:gd name="connsiteX3" fmla="*/ 3392488 w 7124700"/>
              <a:gd name="connsiteY3" fmla="*/ 1766435 h 2913734"/>
              <a:gd name="connsiteX4" fmla="*/ 0 w 7124700"/>
              <a:gd name="connsiteY4" fmla="*/ 99560 h 2913734"/>
              <a:gd name="connsiteX0" fmla="*/ 0 w 7124700"/>
              <a:gd name="connsiteY0" fmla="*/ 99560 h 2899912"/>
              <a:gd name="connsiteX1" fmla="*/ 4048125 w 7124700"/>
              <a:gd name="connsiteY1" fmla="*/ 1507672 h 2899912"/>
              <a:gd name="connsiteX2" fmla="*/ 7124700 w 7124700"/>
              <a:gd name="connsiteY2" fmla="*/ 2799898 h 2899912"/>
              <a:gd name="connsiteX3" fmla="*/ 3392488 w 7124700"/>
              <a:gd name="connsiteY3" fmla="*/ 1766435 h 2899912"/>
              <a:gd name="connsiteX4" fmla="*/ 0 w 7124700"/>
              <a:gd name="connsiteY4" fmla="*/ 99560 h 2899912"/>
              <a:gd name="connsiteX0" fmla="*/ 0 w 7124700"/>
              <a:gd name="connsiteY0" fmla="*/ 98606 h 2898958"/>
              <a:gd name="connsiteX1" fmla="*/ 4048125 w 7124700"/>
              <a:gd name="connsiteY1" fmla="*/ 1506718 h 2898958"/>
              <a:gd name="connsiteX2" fmla="*/ 7124700 w 7124700"/>
              <a:gd name="connsiteY2" fmla="*/ 2798944 h 2898958"/>
              <a:gd name="connsiteX3" fmla="*/ 3392488 w 7124700"/>
              <a:gd name="connsiteY3" fmla="*/ 1765481 h 2898958"/>
              <a:gd name="connsiteX4" fmla="*/ 0 w 7124700"/>
              <a:gd name="connsiteY4" fmla="*/ 98606 h 2898958"/>
              <a:gd name="connsiteX0" fmla="*/ 0 w 7124700"/>
              <a:gd name="connsiteY0" fmla="*/ 100369 h 2900721"/>
              <a:gd name="connsiteX1" fmla="*/ 4048125 w 7124700"/>
              <a:gd name="connsiteY1" fmla="*/ 1508481 h 2900721"/>
              <a:gd name="connsiteX2" fmla="*/ 7124700 w 7124700"/>
              <a:gd name="connsiteY2" fmla="*/ 2800707 h 2900721"/>
              <a:gd name="connsiteX3" fmla="*/ 3392488 w 7124700"/>
              <a:gd name="connsiteY3" fmla="*/ 1767244 h 2900721"/>
              <a:gd name="connsiteX4" fmla="*/ 0 w 7124700"/>
              <a:gd name="connsiteY4" fmla="*/ 100369 h 2900721"/>
              <a:gd name="connsiteX0" fmla="*/ 0 w 7124700"/>
              <a:gd name="connsiteY0" fmla="*/ 100369 h 2909132"/>
              <a:gd name="connsiteX1" fmla="*/ 4048125 w 7124700"/>
              <a:gd name="connsiteY1" fmla="*/ 1508481 h 2909132"/>
              <a:gd name="connsiteX2" fmla="*/ 7124700 w 7124700"/>
              <a:gd name="connsiteY2" fmla="*/ 2800707 h 2909132"/>
              <a:gd name="connsiteX3" fmla="*/ 3392488 w 7124700"/>
              <a:gd name="connsiteY3" fmla="*/ 1767244 h 2909132"/>
              <a:gd name="connsiteX4" fmla="*/ 0 w 7124700"/>
              <a:gd name="connsiteY4" fmla="*/ 100369 h 2909132"/>
              <a:gd name="connsiteX0" fmla="*/ 0 w 7124700"/>
              <a:gd name="connsiteY0" fmla="*/ 100369 h 2935745"/>
              <a:gd name="connsiteX1" fmla="*/ 4048125 w 7124700"/>
              <a:gd name="connsiteY1" fmla="*/ 1508481 h 2935745"/>
              <a:gd name="connsiteX2" fmla="*/ 7124700 w 7124700"/>
              <a:gd name="connsiteY2" fmla="*/ 2800707 h 2935745"/>
              <a:gd name="connsiteX3" fmla="*/ 3392488 w 7124700"/>
              <a:gd name="connsiteY3" fmla="*/ 1767244 h 2935745"/>
              <a:gd name="connsiteX4" fmla="*/ 0 w 7124700"/>
              <a:gd name="connsiteY4" fmla="*/ 100369 h 2935745"/>
              <a:gd name="connsiteX0" fmla="*/ 0 w 7124700"/>
              <a:gd name="connsiteY0" fmla="*/ 100369 h 2921933"/>
              <a:gd name="connsiteX1" fmla="*/ 4048125 w 7124700"/>
              <a:gd name="connsiteY1" fmla="*/ 1508481 h 2921933"/>
              <a:gd name="connsiteX2" fmla="*/ 7124700 w 7124700"/>
              <a:gd name="connsiteY2" fmla="*/ 2800707 h 2921933"/>
              <a:gd name="connsiteX3" fmla="*/ 3313357 w 7124700"/>
              <a:gd name="connsiteY3" fmla="*/ 1658841 h 2921933"/>
              <a:gd name="connsiteX4" fmla="*/ 0 w 7124700"/>
              <a:gd name="connsiteY4" fmla="*/ 100369 h 2921933"/>
              <a:gd name="connsiteX0" fmla="*/ 0 w 7124700"/>
              <a:gd name="connsiteY0" fmla="*/ 100369 h 2934367"/>
              <a:gd name="connsiteX1" fmla="*/ 4048125 w 7124700"/>
              <a:gd name="connsiteY1" fmla="*/ 1508481 h 2934367"/>
              <a:gd name="connsiteX2" fmla="*/ 7124700 w 7124700"/>
              <a:gd name="connsiteY2" fmla="*/ 2800707 h 2934367"/>
              <a:gd name="connsiteX3" fmla="*/ 3313357 w 7124700"/>
              <a:gd name="connsiteY3" fmla="*/ 1658841 h 2934367"/>
              <a:gd name="connsiteX4" fmla="*/ 0 w 7124700"/>
              <a:gd name="connsiteY4" fmla="*/ 100369 h 2934367"/>
              <a:gd name="connsiteX0" fmla="*/ 0 w 7124700"/>
              <a:gd name="connsiteY0" fmla="*/ 100369 h 2926889"/>
              <a:gd name="connsiteX1" fmla="*/ 4048125 w 7124700"/>
              <a:gd name="connsiteY1" fmla="*/ 1508481 h 2926889"/>
              <a:gd name="connsiteX2" fmla="*/ 7124700 w 7124700"/>
              <a:gd name="connsiteY2" fmla="*/ 2800707 h 2926889"/>
              <a:gd name="connsiteX3" fmla="*/ 3265880 w 7124700"/>
              <a:gd name="connsiteY3" fmla="*/ 1601025 h 2926889"/>
              <a:gd name="connsiteX4" fmla="*/ 0 w 7124700"/>
              <a:gd name="connsiteY4" fmla="*/ 100369 h 2926889"/>
              <a:gd name="connsiteX0" fmla="*/ 0 w 7124700"/>
              <a:gd name="connsiteY0" fmla="*/ 100369 h 2936340"/>
              <a:gd name="connsiteX1" fmla="*/ 4048125 w 7124700"/>
              <a:gd name="connsiteY1" fmla="*/ 1508481 h 2936340"/>
              <a:gd name="connsiteX2" fmla="*/ 7124700 w 7124700"/>
              <a:gd name="connsiteY2" fmla="*/ 2800707 h 2936340"/>
              <a:gd name="connsiteX3" fmla="*/ 3265880 w 7124700"/>
              <a:gd name="connsiteY3" fmla="*/ 1601025 h 2936340"/>
              <a:gd name="connsiteX4" fmla="*/ 0 w 7124700"/>
              <a:gd name="connsiteY4" fmla="*/ 100369 h 2936340"/>
              <a:gd name="connsiteX0" fmla="*/ 0 w 7124700"/>
              <a:gd name="connsiteY0" fmla="*/ 110612 h 2946583"/>
              <a:gd name="connsiteX1" fmla="*/ 3937344 w 7124700"/>
              <a:gd name="connsiteY1" fmla="*/ 1410318 h 2946583"/>
              <a:gd name="connsiteX2" fmla="*/ 7124700 w 7124700"/>
              <a:gd name="connsiteY2" fmla="*/ 2810950 h 2946583"/>
              <a:gd name="connsiteX3" fmla="*/ 3265880 w 7124700"/>
              <a:gd name="connsiteY3" fmla="*/ 1611268 h 2946583"/>
              <a:gd name="connsiteX4" fmla="*/ 0 w 7124700"/>
              <a:gd name="connsiteY4" fmla="*/ 110612 h 2946583"/>
              <a:gd name="connsiteX0" fmla="*/ 0 w 7124700"/>
              <a:gd name="connsiteY0" fmla="*/ 106606 h 2942577"/>
              <a:gd name="connsiteX1" fmla="*/ 3937344 w 7124700"/>
              <a:gd name="connsiteY1" fmla="*/ 1406312 h 2942577"/>
              <a:gd name="connsiteX2" fmla="*/ 7124700 w 7124700"/>
              <a:gd name="connsiteY2" fmla="*/ 2806944 h 2942577"/>
              <a:gd name="connsiteX3" fmla="*/ 3265880 w 7124700"/>
              <a:gd name="connsiteY3" fmla="*/ 1607262 h 2942577"/>
              <a:gd name="connsiteX4" fmla="*/ 0 w 7124700"/>
              <a:gd name="connsiteY4" fmla="*/ 106606 h 2942577"/>
              <a:gd name="connsiteX0" fmla="*/ 0 w 7124700"/>
              <a:gd name="connsiteY0" fmla="*/ 105960 h 2941931"/>
              <a:gd name="connsiteX1" fmla="*/ 3937344 w 7124700"/>
              <a:gd name="connsiteY1" fmla="*/ 1405666 h 2941931"/>
              <a:gd name="connsiteX2" fmla="*/ 7124700 w 7124700"/>
              <a:gd name="connsiteY2" fmla="*/ 2806298 h 2941931"/>
              <a:gd name="connsiteX3" fmla="*/ 3265880 w 7124700"/>
              <a:gd name="connsiteY3" fmla="*/ 1606616 h 2941931"/>
              <a:gd name="connsiteX4" fmla="*/ 0 w 7124700"/>
              <a:gd name="connsiteY4" fmla="*/ 105960 h 2941931"/>
              <a:gd name="connsiteX0" fmla="*/ 0 w 7124700"/>
              <a:gd name="connsiteY0" fmla="*/ 105960 h 2948499"/>
              <a:gd name="connsiteX1" fmla="*/ 3937344 w 7124700"/>
              <a:gd name="connsiteY1" fmla="*/ 1405666 h 2948499"/>
              <a:gd name="connsiteX2" fmla="*/ 7124700 w 7124700"/>
              <a:gd name="connsiteY2" fmla="*/ 2806298 h 2948499"/>
              <a:gd name="connsiteX3" fmla="*/ 3265880 w 7124700"/>
              <a:gd name="connsiteY3" fmla="*/ 1606616 h 2948499"/>
              <a:gd name="connsiteX4" fmla="*/ 0 w 7124700"/>
              <a:gd name="connsiteY4" fmla="*/ 105960 h 2948499"/>
              <a:gd name="connsiteX0" fmla="*/ 0 w 7124700"/>
              <a:gd name="connsiteY0" fmla="*/ 105960 h 2933452"/>
              <a:gd name="connsiteX1" fmla="*/ 3937344 w 7124700"/>
              <a:gd name="connsiteY1" fmla="*/ 1405666 h 2933452"/>
              <a:gd name="connsiteX2" fmla="*/ 7124700 w 7124700"/>
              <a:gd name="connsiteY2" fmla="*/ 2806298 h 2933452"/>
              <a:gd name="connsiteX3" fmla="*/ 3265880 w 7124700"/>
              <a:gd name="connsiteY3" fmla="*/ 1606616 h 2933452"/>
              <a:gd name="connsiteX4" fmla="*/ 0 w 7124700"/>
              <a:gd name="connsiteY4" fmla="*/ 105960 h 2933452"/>
              <a:gd name="connsiteX0" fmla="*/ 0 w 7124700"/>
              <a:gd name="connsiteY0" fmla="*/ 105960 h 2934396"/>
              <a:gd name="connsiteX1" fmla="*/ 3937344 w 7124700"/>
              <a:gd name="connsiteY1" fmla="*/ 1405666 h 2934396"/>
              <a:gd name="connsiteX2" fmla="*/ 7124700 w 7124700"/>
              <a:gd name="connsiteY2" fmla="*/ 2806298 h 2934396"/>
              <a:gd name="connsiteX3" fmla="*/ 3265880 w 7124700"/>
              <a:gd name="connsiteY3" fmla="*/ 1606616 h 2934396"/>
              <a:gd name="connsiteX4" fmla="*/ 0 w 7124700"/>
              <a:gd name="connsiteY4" fmla="*/ 105960 h 2934396"/>
              <a:gd name="connsiteX0" fmla="*/ 0 w 4157071"/>
              <a:gd name="connsiteY0" fmla="*/ 63410 h 1663916"/>
              <a:gd name="connsiteX1" fmla="*/ 3937344 w 4157071"/>
              <a:gd name="connsiteY1" fmla="*/ 1363116 h 1663916"/>
              <a:gd name="connsiteX2" fmla="*/ 3265880 w 4157071"/>
              <a:gd name="connsiteY2" fmla="*/ 1564066 h 1663916"/>
              <a:gd name="connsiteX3" fmla="*/ 0 w 4157071"/>
              <a:gd name="connsiteY3" fmla="*/ 63410 h 1663916"/>
              <a:gd name="connsiteX0" fmla="*/ 0 w 4112299"/>
              <a:gd name="connsiteY0" fmla="*/ 88685 h 1861142"/>
              <a:gd name="connsiteX1" fmla="*/ 3937344 w 4112299"/>
              <a:gd name="connsiteY1" fmla="*/ 1388391 h 1861142"/>
              <a:gd name="connsiteX2" fmla="*/ 3265880 w 4112299"/>
              <a:gd name="connsiteY2" fmla="*/ 1589341 h 1861142"/>
              <a:gd name="connsiteX3" fmla="*/ 0 w 4112299"/>
              <a:gd name="connsiteY3" fmla="*/ 88685 h 1861142"/>
              <a:gd name="connsiteX0" fmla="*/ 0 w 4069884"/>
              <a:gd name="connsiteY0" fmla="*/ 88685 h 2007500"/>
              <a:gd name="connsiteX1" fmla="*/ 3937344 w 4069884"/>
              <a:gd name="connsiteY1" fmla="*/ 1388391 h 2007500"/>
              <a:gd name="connsiteX2" fmla="*/ 3265880 w 4069884"/>
              <a:gd name="connsiteY2" fmla="*/ 1589341 h 2007500"/>
              <a:gd name="connsiteX3" fmla="*/ 0 w 4069884"/>
              <a:gd name="connsiteY3" fmla="*/ 88685 h 2007500"/>
              <a:gd name="connsiteX0" fmla="*/ 0 w 4057512"/>
              <a:gd name="connsiteY0" fmla="*/ 88685 h 1933459"/>
              <a:gd name="connsiteX1" fmla="*/ 3937344 w 4057512"/>
              <a:gd name="connsiteY1" fmla="*/ 1388391 h 1933459"/>
              <a:gd name="connsiteX2" fmla="*/ 3265880 w 4057512"/>
              <a:gd name="connsiteY2" fmla="*/ 1589341 h 1933459"/>
              <a:gd name="connsiteX3" fmla="*/ 0 w 4057512"/>
              <a:gd name="connsiteY3" fmla="*/ 88685 h 1933459"/>
              <a:gd name="connsiteX0" fmla="*/ 0 w 4017134"/>
              <a:gd name="connsiteY0" fmla="*/ 85028 h 1908858"/>
              <a:gd name="connsiteX1" fmla="*/ 3937344 w 4017134"/>
              <a:gd name="connsiteY1" fmla="*/ 1384734 h 1908858"/>
              <a:gd name="connsiteX2" fmla="*/ 3265880 w 4017134"/>
              <a:gd name="connsiteY2" fmla="*/ 1585684 h 1908858"/>
              <a:gd name="connsiteX3" fmla="*/ 0 w 4017134"/>
              <a:gd name="connsiteY3" fmla="*/ 85028 h 1908858"/>
              <a:gd name="connsiteX0" fmla="*/ 0 w 4017134"/>
              <a:gd name="connsiteY0" fmla="*/ 104661 h 1928491"/>
              <a:gd name="connsiteX1" fmla="*/ 3937344 w 4017134"/>
              <a:gd name="connsiteY1" fmla="*/ 1404367 h 1928491"/>
              <a:gd name="connsiteX2" fmla="*/ 3265880 w 4017134"/>
              <a:gd name="connsiteY2" fmla="*/ 1605317 h 1928491"/>
              <a:gd name="connsiteX3" fmla="*/ 0 w 4017134"/>
              <a:gd name="connsiteY3" fmla="*/ 104661 h 1928491"/>
              <a:gd name="connsiteX0" fmla="*/ 0 w 3987971"/>
              <a:gd name="connsiteY0" fmla="*/ 105162 h 1931575"/>
              <a:gd name="connsiteX1" fmla="*/ 3937344 w 3987971"/>
              <a:gd name="connsiteY1" fmla="*/ 1404868 h 1931575"/>
              <a:gd name="connsiteX2" fmla="*/ 3265880 w 3987971"/>
              <a:gd name="connsiteY2" fmla="*/ 1605818 h 1931575"/>
              <a:gd name="connsiteX3" fmla="*/ 0 w 3987971"/>
              <a:gd name="connsiteY3" fmla="*/ 105162 h 1931575"/>
              <a:gd name="connsiteX0" fmla="*/ 0 w 3989018"/>
              <a:gd name="connsiteY0" fmla="*/ 105162 h 1927539"/>
              <a:gd name="connsiteX1" fmla="*/ 3937344 w 3989018"/>
              <a:gd name="connsiteY1" fmla="*/ 1404868 h 1927539"/>
              <a:gd name="connsiteX2" fmla="*/ 3265880 w 3989018"/>
              <a:gd name="connsiteY2" fmla="*/ 1605818 h 1927539"/>
              <a:gd name="connsiteX3" fmla="*/ 0 w 3989018"/>
              <a:gd name="connsiteY3" fmla="*/ 105162 h 1927539"/>
              <a:gd name="connsiteX0" fmla="*/ 0 w 3985702"/>
              <a:gd name="connsiteY0" fmla="*/ 105162 h 1888992"/>
              <a:gd name="connsiteX1" fmla="*/ 3937344 w 3985702"/>
              <a:gd name="connsiteY1" fmla="*/ 1404868 h 1888992"/>
              <a:gd name="connsiteX2" fmla="*/ 3265880 w 3985702"/>
              <a:gd name="connsiteY2" fmla="*/ 1605818 h 1888992"/>
              <a:gd name="connsiteX3" fmla="*/ 0 w 3985702"/>
              <a:gd name="connsiteY3" fmla="*/ 105162 h 1888992"/>
              <a:gd name="connsiteX0" fmla="*/ 0 w 3955432"/>
              <a:gd name="connsiteY0" fmla="*/ 98962 h 1848178"/>
              <a:gd name="connsiteX1" fmla="*/ 3937344 w 3955432"/>
              <a:gd name="connsiteY1" fmla="*/ 1398668 h 1848178"/>
              <a:gd name="connsiteX2" fmla="*/ 3265880 w 3955432"/>
              <a:gd name="connsiteY2" fmla="*/ 1599618 h 1848178"/>
              <a:gd name="connsiteX3" fmla="*/ 0 w 3955432"/>
              <a:gd name="connsiteY3" fmla="*/ 98962 h 1848178"/>
              <a:gd name="connsiteX0" fmla="*/ 0 w 3957439"/>
              <a:gd name="connsiteY0" fmla="*/ 103184 h 1851726"/>
              <a:gd name="connsiteX1" fmla="*/ 3937344 w 3957439"/>
              <a:gd name="connsiteY1" fmla="*/ 1402890 h 1851726"/>
              <a:gd name="connsiteX2" fmla="*/ 3265880 w 3957439"/>
              <a:gd name="connsiteY2" fmla="*/ 1603840 h 1851726"/>
              <a:gd name="connsiteX3" fmla="*/ 0 w 3957439"/>
              <a:gd name="connsiteY3" fmla="*/ 103184 h 1851726"/>
              <a:gd name="connsiteX0" fmla="*/ 0 w 3957439"/>
              <a:gd name="connsiteY0" fmla="*/ 103184 h 1854555"/>
              <a:gd name="connsiteX1" fmla="*/ 3937344 w 3957439"/>
              <a:gd name="connsiteY1" fmla="*/ 1402890 h 1854555"/>
              <a:gd name="connsiteX2" fmla="*/ 3265880 w 3957439"/>
              <a:gd name="connsiteY2" fmla="*/ 1603840 h 1854555"/>
              <a:gd name="connsiteX3" fmla="*/ 0 w 3957439"/>
              <a:gd name="connsiteY3" fmla="*/ 103184 h 1854555"/>
              <a:gd name="connsiteX0" fmla="*/ 0 w 3970352"/>
              <a:gd name="connsiteY0" fmla="*/ 109330 h 1855936"/>
              <a:gd name="connsiteX1" fmla="*/ 3937344 w 3970352"/>
              <a:gd name="connsiteY1" fmla="*/ 1409036 h 1855936"/>
              <a:gd name="connsiteX2" fmla="*/ 3265880 w 3970352"/>
              <a:gd name="connsiteY2" fmla="*/ 1609986 h 1855936"/>
              <a:gd name="connsiteX3" fmla="*/ 0 w 3970352"/>
              <a:gd name="connsiteY3" fmla="*/ 109330 h 1855936"/>
              <a:gd name="connsiteX0" fmla="*/ 0 w 3966049"/>
              <a:gd name="connsiteY0" fmla="*/ 109193 h 1833426"/>
              <a:gd name="connsiteX1" fmla="*/ 3937344 w 3966049"/>
              <a:gd name="connsiteY1" fmla="*/ 1408899 h 1833426"/>
              <a:gd name="connsiteX2" fmla="*/ 3265880 w 3966049"/>
              <a:gd name="connsiteY2" fmla="*/ 1609849 h 1833426"/>
              <a:gd name="connsiteX3" fmla="*/ 0 w 3966049"/>
              <a:gd name="connsiteY3" fmla="*/ 109193 h 1833426"/>
            </a:gdLst>
            <a:ahLst/>
            <a:cxnLst>
              <a:cxn ang="0">
                <a:pos x="connsiteX0" y="connsiteY0"/>
              </a:cxn>
              <a:cxn ang="0">
                <a:pos x="connsiteX1" y="connsiteY1"/>
              </a:cxn>
              <a:cxn ang="0">
                <a:pos x="connsiteX2" y="connsiteY2"/>
              </a:cxn>
              <a:cxn ang="0">
                <a:pos x="connsiteX3" y="connsiteY3"/>
              </a:cxn>
            </a:cxnLst>
            <a:rect l="l" t="t" r="r" b="b"/>
            <a:pathLst>
              <a:path w="3966049" h="1833426">
                <a:moveTo>
                  <a:pt x="0" y="109193"/>
                </a:moveTo>
                <a:cubicBezTo>
                  <a:pt x="1893013" y="-326976"/>
                  <a:pt x="3687845" y="633093"/>
                  <a:pt x="3937344" y="1408899"/>
                </a:cubicBezTo>
                <a:cubicBezTo>
                  <a:pt x="4112792" y="1954447"/>
                  <a:pt x="3433423" y="1920225"/>
                  <a:pt x="3265880" y="1609849"/>
                </a:cubicBezTo>
                <a:cubicBezTo>
                  <a:pt x="2998818" y="1115113"/>
                  <a:pt x="1726142" y="-100357"/>
                  <a:pt x="0" y="109193"/>
                </a:cubicBezTo>
                <a:close/>
              </a:path>
            </a:pathLst>
          </a:custGeom>
          <a:gradFill>
            <a:gsLst>
              <a:gs pos="0">
                <a:srgbClr val="2D5E77">
                  <a:lumMod val="75000"/>
                </a:srgbClr>
              </a:gs>
              <a:gs pos="100000">
                <a:srgbClr val="2D5E77"/>
              </a:gs>
            </a:gsLst>
            <a:lin ang="162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358" name="Rectangle: Rounded Corners 357">
            <a:extLst>
              <a:ext uri="{FF2B5EF4-FFF2-40B4-BE49-F238E27FC236}">
                <a16:creationId xmlns:a16="http://schemas.microsoft.com/office/drawing/2014/main" id="{0BD09BE5-3ECF-7211-2514-323629512005}"/>
              </a:ext>
            </a:extLst>
          </p:cNvPr>
          <p:cNvSpPr/>
          <p:nvPr/>
        </p:nvSpPr>
        <p:spPr>
          <a:xfrm rot="10800000">
            <a:off x="5062463" y="1800353"/>
            <a:ext cx="87611" cy="341815"/>
          </a:xfrm>
          <a:prstGeom prst="roundRect">
            <a:avLst>
              <a:gd name="adj" fmla="val 50000"/>
            </a:avLst>
          </a:prstGeom>
          <a:gradFill>
            <a:gsLst>
              <a:gs pos="0">
                <a:srgbClr val="2D5E77"/>
              </a:gs>
              <a:gs pos="100000">
                <a:srgbClr val="2D5E77">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59" name="Rectangle: Rounded Corners 358">
            <a:extLst>
              <a:ext uri="{FF2B5EF4-FFF2-40B4-BE49-F238E27FC236}">
                <a16:creationId xmlns:a16="http://schemas.microsoft.com/office/drawing/2014/main" id="{542638E0-E371-F126-8012-412A832E18BC}"/>
              </a:ext>
            </a:extLst>
          </p:cNvPr>
          <p:cNvSpPr/>
          <p:nvPr/>
        </p:nvSpPr>
        <p:spPr>
          <a:xfrm rot="10800000">
            <a:off x="5246714" y="1800353"/>
            <a:ext cx="87611" cy="259200"/>
          </a:xfrm>
          <a:prstGeom prst="roundRect">
            <a:avLst>
              <a:gd name="adj" fmla="val 50000"/>
            </a:avLst>
          </a:prstGeom>
          <a:gradFill>
            <a:gsLst>
              <a:gs pos="0">
                <a:srgbClr val="2D5E77"/>
              </a:gs>
              <a:gs pos="100000">
                <a:srgbClr val="2D5E77">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60" name="Rectangle: Rounded Corners 359">
            <a:extLst>
              <a:ext uri="{FF2B5EF4-FFF2-40B4-BE49-F238E27FC236}">
                <a16:creationId xmlns:a16="http://schemas.microsoft.com/office/drawing/2014/main" id="{86A901AF-A0FC-6DBA-478D-FC7683994F5C}"/>
              </a:ext>
            </a:extLst>
          </p:cNvPr>
          <p:cNvSpPr/>
          <p:nvPr/>
        </p:nvSpPr>
        <p:spPr>
          <a:xfrm flipV="1">
            <a:off x="5775062" y="1485532"/>
            <a:ext cx="87611" cy="358977"/>
          </a:xfrm>
          <a:prstGeom prst="roundRect">
            <a:avLst>
              <a:gd name="adj" fmla="val 50000"/>
            </a:avLst>
          </a:prstGeom>
          <a:gradFill>
            <a:gsLst>
              <a:gs pos="0">
                <a:srgbClr val="4CA1A6"/>
              </a:gs>
              <a:gs pos="100000">
                <a:srgbClr val="4CA1A6">
                  <a:lumMod val="75000"/>
                </a:srgbClr>
              </a:gs>
            </a:gsLst>
            <a:lin ang="78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61" name="Rectangle: Rounded Corners 360">
            <a:extLst>
              <a:ext uri="{FF2B5EF4-FFF2-40B4-BE49-F238E27FC236}">
                <a16:creationId xmlns:a16="http://schemas.microsoft.com/office/drawing/2014/main" id="{5F557D0D-4E04-F6A0-68C8-22F8C404A149}"/>
              </a:ext>
            </a:extLst>
          </p:cNvPr>
          <p:cNvSpPr/>
          <p:nvPr/>
        </p:nvSpPr>
        <p:spPr>
          <a:xfrm flipV="1">
            <a:off x="5590810" y="1587686"/>
            <a:ext cx="87611" cy="259203"/>
          </a:xfrm>
          <a:prstGeom prst="roundRect">
            <a:avLst>
              <a:gd name="adj" fmla="val 50000"/>
            </a:avLst>
          </a:prstGeom>
          <a:gradFill>
            <a:gsLst>
              <a:gs pos="0">
                <a:srgbClr val="4CA1A6"/>
              </a:gs>
              <a:gs pos="100000">
                <a:srgbClr val="4CA1A6">
                  <a:lumMod val="75000"/>
                </a:srgbClr>
              </a:gs>
            </a:gsLst>
            <a:lin ang="78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62" name="Rectangle: Rounded Corners 361">
            <a:extLst>
              <a:ext uri="{FF2B5EF4-FFF2-40B4-BE49-F238E27FC236}">
                <a16:creationId xmlns:a16="http://schemas.microsoft.com/office/drawing/2014/main" id="{46A189A6-48EB-30CA-4E8B-BB099BFE1FF5}"/>
              </a:ext>
            </a:extLst>
          </p:cNvPr>
          <p:cNvSpPr/>
          <p:nvPr/>
        </p:nvSpPr>
        <p:spPr>
          <a:xfrm rot="10800000">
            <a:off x="7283273" y="1800353"/>
            <a:ext cx="87611" cy="341815"/>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63" name="Rectangle: Rounded Corners 362">
            <a:extLst>
              <a:ext uri="{FF2B5EF4-FFF2-40B4-BE49-F238E27FC236}">
                <a16:creationId xmlns:a16="http://schemas.microsoft.com/office/drawing/2014/main" id="{7910689D-68F9-90E7-591C-5A4D6FF35B0F}"/>
              </a:ext>
            </a:extLst>
          </p:cNvPr>
          <p:cNvSpPr/>
          <p:nvPr/>
        </p:nvSpPr>
        <p:spPr>
          <a:xfrm rot="10800000">
            <a:off x="7467524" y="1800353"/>
            <a:ext cx="87611" cy="259200"/>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64" name="Rectangle: Rounded Corners 363">
            <a:extLst>
              <a:ext uri="{FF2B5EF4-FFF2-40B4-BE49-F238E27FC236}">
                <a16:creationId xmlns:a16="http://schemas.microsoft.com/office/drawing/2014/main" id="{C3BF667A-A6E6-BAD9-62D1-A93E2EE1B145}"/>
              </a:ext>
            </a:extLst>
          </p:cNvPr>
          <p:cNvSpPr/>
          <p:nvPr/>
        </p:nvSpPr>
        <p:spPr>
          <a:xfrm flipV="1">
            <a:off x="7998253" y="1485532"/>
            <a:ext cx="87611" cy="358977"/>
          </a:xfrm>
          <a:prstGeom prst="roundRect">
            <a:avLst>
              <a:gd name="adj" fmla="val 50000"/>
            </a:avLst>
          </a:prstGeom>
          <a:gradFill>
            <a:gsLst>
              <a:gs pos="0">
                <a:srgbClr val="2D5E77"/>
              </a:gs>
              <a:gs pos="100000">
                <a:srgbClr val="2D5E77">
                  <a:lumMod val="75000"/>
                </a:srgbClr>
              </a:gs>
            </a:gsLst>
            <a:lin ang="78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65" name="Rectangle: Rounded Corners 364">
            <a:extLst>
              <a:ext uri="{FF2B5EF4-FFF2-40B4-BE49-F238E27FC236}">
                <a16:creationId xmlns:a16="http://schemas.microsoft.com/office/drawing/2014/main" id="{33BFD531-1C46-39E5-421E-B7DC97D7D346}"/>
              </a:ext>
            </a:extLst>
          </p:cNvPr>
          <p:cNvSpPr/>
          <p:nvPr/>
        </p:nvSpPr>
        <p:spPr>
          <a:xfrm flipV="1">
            <a:off x="7814001" y="1587686"/>
            <a:ext cx="87611" cy="259203"/>
          </a:xfrm>
          <a:prstGeom prst="roundRect">
            <a:avLst>
              <a:gd name="adj" fmla="val 50000"/>
            </a:avLst>
          </a:prstGeom>
          <a:gradFill>
            <a:gsLst>
              <a:gs pos="0">
                <a:srgbClr val="2D5E77"/>
              </a:gs>
              <a:gs pos="100000">
                <a:srgbClr val="2D5E77">
                  <a:lumMod val="75000"/>
                </a:srgbClr>
              </a:gs>
            </a:gsLst>
            <a:lin ang="78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66" name="Freeform: Shape 231">
            <a:extLst>
              <a:ext uri="{FF2B5EF4-FFF2-40B4-BE49-F238E27FC236}">
                <a16:creationId xmlns:a16="http://schemas.microsoft.com/office/drawing/2014/main" id="{8CD7B6E1-767E-B92F-0475-828544FB92A9}"/>
              </a:ext>
            </a:extLst>
          </p:cNvPr>
          <p:cNvSpPr/>
          <p:nvPr/>
        </p:nvSpPr>
        <p:spPr>
          <a:xfrm>
            <a:off x="4288372" y="1792171"/>
            <a:ext cx="880283" cy="403899"/>
          </a:xfrm>
          <a:custGeom>
            <a:avLst/>
            <a:gdLst>
              <a:gd name="connsiteX0" fmla="*/ 0 w 7512050"/>
              <a:gd name="connsiteY0" fmla="*/ 0 h 2470150"/>
              <a:gd name="connsiteX1" fmla="*/ 3810000 w 7512050"/>
              <a:gd name="connsiteY1" fmla="*/ 1155700 h 2470150"/>
              <a:gd name="connsiteX2" fmla="*/ 7512050 w 7512050"/>
              <a:gd name="connsiteY2" fmla="*/ 2470150 h 2470150"/>
              <a:gd name="connsiteX3" fmla="*/ 3282950 w 7512050"/>
              <a:gd name="connsiteY3" fmla="*/ 1581150 h 2470150"/>
              <a:gd name="connsiteX4" fmla="*/ 0 w 7512050"/>
              <a:gd name="connsiteY4" fmla="*/ 0 h 2470150"/>
              <a:gd name="connsiteX0" fmla="*/ 0 w 7512050"/>
              <a:gd name="connsiteY0" fmla="*/ 116186 h 2586336"/>
              <a:gd name="connsiteX1" fmla="*/ 3810000 w 7512050"/>
              <a:gd name="connsiteY1" fmla="*/ 1271886 h 2586336"/>
              <a:gd name="connsiteX2" fmla="*/ 7512050 w 7512050"/>
              <a:gd name="connsiteY2" fmla="*/ 2586336 h 2586336"/>
              <a:gd name="connsiteX3" fmla="*/ 3282950 w 7512050"/>
              <a:gd name="connsiteY3" fmla="*/ 1697336 h 2586336"/>
              <a:gd name="connsiteX4" fmla="*/ 0 w 7512050"/>
              <a:gd name="connsiteY4" fmla="*/ 116186 h 2586336"/>
              <a:gd name="connsiteX0" fmla="*/ 0 w 7512050"/>
              <a:gd name="connsiteY0" fmla="*/ 169524 h 2639674"/>
              <a:gd name="connsiteX1" fmla="*/ 3810000 w 7512050"/>
              <a:gd name="connsiteY1" fmla="*/ 1325224 h 2639674"/>
              <a:gd name="connsiteX2" fmla="*/ 7512050 w 7512050"/>
              <a:gd name="connsiteY2" fmla="*/ 2639674 h 2639674"/>
              <a:gd name="connsiteX3" fmla="*/ 3282950 w 7512050"/>
              <a:gd name="connsiteY3" fmla="*/ 1750674 h 2639674"/>
              <a:gd name="connsiteX4" fmla="*/ 0 w 7512050"/>
              <a:gd name="connsiteY4" fmla="*/ 169524 h 2639674"/>
              <a:gd name="connsiteX0" fmla="*/ 0 w 7512050"/>
              <a:gd name="connsiteY0" fmla="*/ 118213 h 2588363"/>
              <a:gd name="connsiteX1" fmla="*/ 3810000 w 7512050"/>
              <a:gd name="connsiteY1" fmla="*/ 1273913 h 2588363"/>
              <a:gd name="connsiteX2" fmla="*/ 7512050 w 7512050"/>
              <a:gd name="connsiteY2" fmla="*/ 2588363 h 2588363"/>
              <a:gd name="connsiteX3" fmla="*/ 3282950 w 7512050"/>
              <a:gd name="connsiteY3" fmla="*/ 1699363 h 2588363"/>
              <a:gd name="connsiteX4" fmla="*/ 0 w 7512050"/>
              <a:gd name="connsiteY4" fmla="*/ 118213 h 2588363"/>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2864607"/>
              <a:gd name="connsiteX1" fmla="*/ 3810000 w 7512050"/>
              <a:gd name="connsiteY1" fmla="*/ 1273913 h 2864607"/>
              <a:gd name="connsiteX2" fmla="*/ 7512050 w 7512050"/>
              <a:gd name="connsiteY2" fmla="*/ 2588363 h 2864607"/>
              <a:gd name="connsiteX3" fmla="*/ 3282950 w 7512050"/>
              <a:gd name="connsiteY3" fmla="*/ 1699363 h 2864607"/>
              <a:gd name="connsiteX4" fmla="*/ 0 w 7512050"/>
              <a:gd name="connsiteY4" fmla="*/ 118213 h 2864607"/>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118213 h 3038025"/>
              <a:gd name="connsiteX1" fmla="*/ 3810000 w 7512050"/>
              <a:gd name="connsiteY1" fmla="*/ 1273913 h 3038025"/>
              <a:gd name="connsiteX2" fmla="*/ 7512050 w 7512050"/>
              <a:gd name="connsiteY2" fmla="*/ 2588363 h 3038025"/>
              <a:gd name="connsiteX3" fmla="*/ 3282950 w 7512050"/>
              <a:gd name="connsiteY3" fmla="*/ 1699363 h 3038025"/>
              <a:gd name="connsiteX4" fmla="*/ 0 w 7512050"/>
              <a:gd name="connsiteY4" fmla="*/ 118213 h 3038025"/>
              <a:gd name="connsiteX0" fmla="*/ 0 w 7512050"/>
              <a:gd name="connsiteY0" fmla="*/ 94035 h 3013847"/>
              <a:gd name="connsiteX1" fmla="*/ 4048125 w 7512050"/>
              <a:gd name="connsiteY1" fmla="*/ 1502147 h 3013847"/>
              <a:gd name="connsiteX2" fmla="*/ 7512050 w 7512050"/>
              <a:gd name="connsiteY2" fmla="*/ 2564185 h 3013847"/>
              <a:gd name="connsiteX3" fmla="*/ 3282950 w 7512050"/>
              <a:gd name="connsiteY3" fmla="*/ 1675185 h 3013847"/>
              <a:gd name="connsiteX4" fmla="*/ 0 w 7512050"/>
              <a:gd name="connsiteY4" fmla="*/ 94035 h 3013847"/>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33753"/>
              <a:gd name="connsiteX1" fmla="*/ 4048125 w 7512050"/>
              <a:gd name="connsiteY1" fmla="*/ 1522053 h 3033753"/>
              <a:gd name="connsiteX2" fmla="*/ 7512050 w 7512050"/>
              <a:gd name="connsiteY2" fmla="*/ 2584091 h 3033753"/>
              <a:gd name="connsiteX3" fmla="*/ 3282950 w 7512050"/>
              <a:gd name="connsiteY3" fmla="*/ 1695091 h 3033753"/>
              <a:gd name="connsiteX4" fmla="*/ 0 w 7512050"/>
              <a:gd name="connsiteY4" fmla="*/ 113941 h 3033753"/>
              <a:gd name="connsiteX0" fmla="*/ 0 w 7512050"/>
              <a:gd name="connsiteY0" fmla="*/ 113941 h 3078290"/>
              <a:gd name="connsiteX1" fmla="*/ 4048125 w 7512050"/>
              <a:gd name="connsiteY1" fmla="*/ 1522053 h 3078290"/>
              <a:gd name="connsiteX2" fmla="*/ 7512050 w 7512050"/>
              <a:gd name="connsiteY2" fmla="*/ 2584091 h 3078290"/>
              <a:gd name="connsiteX3" fmla="*/ 3435350 w 7512050"/>
              <a:gd name="connsiteY3" fmla="*/ 1842728 h 3078290"/>
              <a:gd name="connsiteX4" fmla="*/ 0 w 7512050"/>
              <a:gd name="connsiteY4" fmla="*/ 113941 h 3078290"/>
              <a:gd name="connsiteX0" fmla="*/ 0 w 7512050"/>
              <a:gd name="connsiteY0" fmla="*/ 113941 h 2970118"/>
              <a:gd name="connsiteX1" fmla="*/ 4048125 w 7512050"/>
              <a:gd name="connsiteY1" fmla="*/ 1522053 h 2970118"/>
              <a:gd name="connsiteX2" fmla="*/ 7512050 w 7512050"/>
              <a:gd name="connsiteY2" fmla="*/ 2584091 h 2970118"/>
              <a:gd name="connsiteX3" fmla="*/ 3435350 w 7512050"/>
              <a:gd name="connsiteY3" fmla="*/ 1842728 h 2970118"/>
              <a:gd name="connsiteX4" fmla="*/ 0 w 7512050"/>
              <a:gd name="connsiteY4" fmla="*/ 113941 h 2970118"/>
              <a:gd name="connsiteX0" fmla="*/ 0 w 7512050"/>
              <a:gd name="connsiteY0" fmla="*/ 113941 h 3013225"/>
              <a:gd name="connsiteX1" fmla="*/ 4048125 w 7512050"/>
              <a:gd name="connsiteY1" fmla="*/ 1522053 h 3013225"/>
              <a:gd name="connsiteX2" fmla="*/ 7512050 w 7512050"/>
              <a:gd name="connsiteY2" fmla="*/ 2584091 h 3013225"/>
              <a:gd name="connsiteX3" fmla="*/ 3435350 w 7512050"/>
              <a:gd name="connsiteY3" fmla="*/ 1842728 h 3013225"/>
              <a:gd name="connsiteX4" fmla="*/ 0 w 7512050"/>
              <a:gd name="connsiteY4" fmla="*/ 113941 h 3013225"/>
              <a:gd name="connsiteX0" fmla="*/ 0 w 7521575"/>
              <a:gd name="connsiteY0" fmla="*/ 64940 h 2773371"/>
              <a:gd name="connsiteX1" fmla="*/ 4048125 w 7521575"/>
              <a:gd name="connsiteY1" fmla="*/ 1473052 h 2773371"/>
              <a:gd name="connsiteX2" fmla="*/ 7521575 w 7521575"/>
              <a:gd name="connsiteY2" fmla="*/ 2568428 h 2773371"/>
              <a:gd name="connsiteX3" fmla="*/ 3435350 w 7521575"/>
              <a:gd name="connsiteY3" fmla="*/ 1793727 h 2773371"/>
              <a:gd name="connsiteX4" fmla="*/ 0 w 7521575"/>
              <a:gd name="connsiteY4" fmla="*/ 64940 h 2773371"/>
              <a:gd name="connsiteX0" fmla="*/ 0 w 7521575"/>
              <a:gd name="connsiteY0" fmla="*/ 64940 h 2893503"/>
              <a:gd name="connsiteX1" fmla="*/ 4048125 w 7521575"/>
              <a:gd name="connsiteY1" fmla="*/ 1473052 h 2893503"/>
              <a:gd name="connsiteX2" fmla="*/ 7521575 w 7521575"/>
              <a:gd name="connsiteY2" fmla="*/ 2568428 h 2893503"/>
              <a:gd name="connsiteX3" fmla="*/ 3435350 w 7521575"/>
              <a:gd name="connsiteY3" fmla="*/ 1793727 h 2893503"/>
              <a:gd name="connsiteX4" fmla="*/ 0 w 7521575"/>
              <a:gd name="connsiteY4" fmla="*/ 64940 h 2893503"/>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36874"/>
              <a:gd name="connsiteX1" fmla="*/ 4048125 w 7521575"/>
              <a:gd name="connsiteY1" fmla="*/ 1516423 h 2936874"/>
              <a:gd name="connsiteX2" fmla="*/ 7521575 w 7521575"/>
              <a:gd name="connsiteY2" fmla="*/ 2611799 h 2936874"/>
              <a:gd name="connsiteX3" fmla="*/ 3435350 w 7521575"/>
              <a:gd name="connsiteY3" fmla="*/ 1837098 h 2936874"/>
              <a:gd name="connsiteX4" fmla="*/ 0 w 7521575"/>
              <a:gd name="connsiteY4" fmla="*/ 108311 h 2936874"/>
              <a:gd name="connsiteX0" fmla="*/ 0 w 7521575"/>
              <a:gd name="connsiteY0" fmla="*/ 108311 h 2958017"/>
              <a:gd name="connsiteX1" fmla="*/ 4048125 w 7521575"/>
              <a:gd name="connsiteY1" fmla="*/ 1516423 h 2958017"/>
              <a:gd name="connsiteX2" fmla="*/ 7521575 w 7521575"/>
              <a:gd name="connsiteY2" fmla="*/ 2611799 h 2958017"/>
              <a:gd name="connsiteX3" fmla="*/ 3435350 w 7521575"/>
              <a:gd name="connsiteY3" fmla="*/ 1837098 h 2958017"/>
              <a:gd name="connsiteX4" fmla="*/ 0 w 7521575"/>
              <a:gd name="connsiteY4" fmla="*/ 108311 h 2958017"/>
              <a:gd name="connsiteX0" fmla="*/ 0 w 7521575"/>
              <a:gd name="connsiteY0" fmla="*/ 108311 h 2981277"/>
              <a:gd name="connsiteX1" fmla="*/ 4048125 w 7521575"/>
              <a:gd name="connsiteY1" fmla="*/ 1516423 h 2981277"/>
              <a:gd name="connsiteX2" fmla="*/ 7521575 w 7521575"/>
              <a:gd name="connsiteY2" fmla="*/ 2611799 h 2981277"/>
              <a:gd name="connsiteX3" fmla="*/ 3435350 w 7521575"/>
              <a:gd name="connsiteY3" fmla="*/ 1837098 h 2981277"/>
              <a:gd name="connsiteX4" fmla="*/ 0 w 7521575"/>
              <a:gd name="connsiteY4" fmla="*/ 108311 h 2981277"/>
              <a:gd name="connsiteX0" fmla="*/ 0 w 7521575"/>
              <a:gd name="connsiteY0" fmla="*/ 109636 h 2982602"/>
              <a:gd name="connsiteX1" fmla="*/ 4048125 w 7521575"/>
              <a:gd name="connsiteY1" fmla="*/ 1517748 h 2982602"/>
              <a:gd name="connsiteX2" fmla="*/ 7521575 w 7521575"/>
              <a:gd name="connsiteY2" fmla="*/ 2613124 h 2982602"/>
              <a:gd name="connsiteX3" fmla="*/ 3435350 w 7521575"/>
              <a:gd name="connsiteY3" fmla="*/ 1838423 h 2982602"/>
              <a:gd name="connsiteX4" fmla="*/ 0 w 7521575"/>
              <a:gd name="connsiteY4" fmla="*/ 109636 h 2982602"/>
              <a:gd name="connsiteX0" fmla="*/ 0 w 7521575"/>
              <a:gd name="connsiteY0" fmla="*/ 109636 h 3002106"/>
              <a:gd name="connsiteX1" fmla="*/ 4048125 w 7521575"/>
              <a:gd name="connsiteY1" fmla="*/ 1517748 h 3002106"/>
              <a:gd name="connsiteX2" fmla="*/ 7521575 w 7521575"/>
              <a:gd name="connsiteY2" fmla="*/ 2613124 h 3002106"/>
              <a:gd name="connsiteX3" fmla="*/ 3435350 w 7521575"/>
              <a:gd name="connsiteY3" fmla="*/ 1838423 h 3002106"/>
              <a:gd name="connsiteX4" fmla="*/ 0 w 7521575"/>
              <a:gd name="connsiteY4" fmla="*/ 109636 h 3002106"/>
              <a:gd name="connsiteX0" fmla="*/ 0 w 7521575"/>
              <a:gd name="connsiteY0" fmla="*/ 109636 h 2984516"/>
              <a:gd name="connsiteX1" fmla="*/ 4048125 w 7521575"/>
              <a:gd name="connsiteY1" fmla="*/ 1517748 h 2984516"/>
              <a:gd name="connsiteX2" fmla="*/ 7521575 w 7521575"/>
              <a:gd name="connsiteY2" fmla="*/ 2613124 h 2984516"/>
              <a:gd name="connsiteX3" fmla="*/ 3392488 w 7521575"/>
              <a:gd name="connsiteY3" fmla="*/ 1776511 h 2984516"/>
              <a:gd name="connsiteX4" fmla="*/ 0 w 7521575"/>
              <a:gd name="connsiteY4" fmla="*/ 109636 h 2984516"/>
              <a:gd name="connsiteX0" fmla="*/ 0 w 7521575"/>
              <a:gd name="connsiteY0" fmla="*/ 109636 h 3000455"/>
              <a:gd name="connsiteX1" fmla="*/ 4048125 w 7521575"/>
              <a:gd name="connsiteY1" fmla="*/ 1517748 h 3000455"/>
              <a:gd name="connsiteX2" fmla="*/ 7521575 w 7521575"/>
              <a:gd name="connsiteY2" fmla="*/ 2613124 h 3000455"/>
              <a:gd name="connsiteX3" fmla="*/ 3392488 w 7521575"/>
              <a:gd name="connsiteY3" fmla="*/ 1776511 h 3000455"/>
              <a:gd name="connsiteX4" fmla="*/ 0 w 7521575"/>
              <a:gd name="connsiteY4" fmla="*/ 109636 h 3000455"/>
              <a:gd name="connsiteX0" fmla="*/ 0 w 7124700"/>
              <a:gd name="connsiteY0" fmla="*/ 66189 h 2983310"/>
              <a:gd name="connsiteX1" fmla="*/ 4048125 w 7124700"/>
              <a:gd name="connsiteY1" fmla="*/ 1474301 h 2983310"/>
              <a:gd name="connsiteX2" fmla="*/ 7124700 w 7124700"/>
              <a:gd name="connsiteY2" fmla="*/ 2766527 h 2983310"/>
              <a:gd name="connsiteX3" fmla="*/ 3392488 w 7124700"/>
              <a:gd name="connsiteY3" fmla="*/ 1733064 h 2983310"/>
              <a:gd name="connsiteX4" fmla="*/ 0 w 7124700"/>
              <a:gd name="connsiteY4" fmla="*/ 66189 h 2983310"/>
              <a:gd name="connsiteX0" fmla="*/ 0 w 7124700"/>
              <a:gd name="connsiteY0" fmla="*/ 104030 h 3029010"/>
              <a:gd name="connsiteX1" fmla="*/ 4048125 w 7124700"/>
              <a:gd name="connsiteY1" fmla="*/ 1512142 h 3029010"/>
              <a:gd name="connsiteX2" fmla="*/ 7124700 w 7124700"/>
              <a:gd name="connsiteY2" fmla="*/ 2804368 h 3029010"/>
              <a:gd name="connsiteX3" fmla="*/ 3392488 w 7124700"/>
              <a:gd name="connsiteY3" fmla="*/ 1770905 h 3029010"/>
              <a:gd name="connsiteX4" fmla="*/ 0 w 7124700"/>
              <a:gd name="connsiteY4" fmla="*/ 104030 h 3029010"/>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3086921"/>
              <a:gd name="connsiteX1" fmla="*/ 4048125 w 7124700"/>
              <a:gd name="connsiteY1" fmla="*/ 1512142 h 3086921"/>
              <a:gd name="connsiteX2" fmla="*/ 7124700 w 7124700"/>
              <a:gd name="connsiteY2" fmla="*/ 2804368 h 3086921"/>
              <a:gd name="connsiteX3" fmla="*/ 3392488 w 7124700"/>
              <a:gd name="connsiteY3" fmla="*/ 1770905 h 3086921"/>
              <a:gd name="connsiteX4" fmla="*/ 0 w 7124700"/>
              <a:gd name="connsiteY4" fmla="*/ 104030 h 3086921"/>
              <a:gd name="connsiteX0" fmla="*/ 0 w 7124700"/>
              <a:gd name="connsiteY0" fmla="*/ 104030 h 2915544"/>
              <a:gd name="connsiteX1" fmla="*/ 4048125 w 7124700"/>
              <a:gd name="connsiteY1" fmla="*/ 1512142 h 2915544"/>
              <a:gd name="connsiteX2" fmla="*/ 7124700 w 7124700"/>
              <a:gd name="connsiteY2" fmla="*/ 2804368 h 2915544"/>
              <a:gd name="connsiteX3" fmla="*/ 3392488 w 7124700"/>
              <a:gd name="connsiteY3" fmla="*/ 1770905 h 2915544"/>
              <a:gd name="connsiteX4" fmla="*/ 0 w 7124700"/>
              <a:gd name="connsiteY4" fmla="*/ 104030 h 2915544"/>
              <a:gd name="connsiteX0" fmla="*/ 0 w 7124700"/>
              <a:gd name="connsiteY0" fmla="*/ 101399 h 2912913"/>
              <a:gd name="connsiteX1" fmla="*/ 4048125 w 7124700"/>
              <a:gd name="connsiteY1" fmla="*/ 1509511 h 2912913"/>
              <a:gd name="connsiteX2" fmla="*/ 7124700 w 7124700"/>
              <a:gd name="connsiteY2" fmla="*/ 2801737 h 2912913"/>
              <a:gd name="connsiteX3" fmla="*/ 3392488 w 7124700"/>
              <a:gd name="connsiteY3" fmla="*/ 1768274 h 2912913"/>
              <a:gd name="connsiteX4" fmla="*/ 0 w 7124700"/>
              <a:gd name="connsiteY4" fmla="*/ 101399 h 2912913"/>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5783 h 2887297"/>
              <a:gd name="connsiteX1" fmla="*/ 4048125 w 7124700"/>
              <a:gd name="connsiteY1" fmla="*/ 1483895 h 2887297"/>
              <a:gd name="connsiteX2" fmla="*/ 7124700 w 7124700"/>
              <a:gd name="connsiteY2" fmla="*/ 2776121 h 2887297"/>
              <a:gd name="connsiteX3" fmla="*/ 3392488 w 7124700"/>
              <a:gd name="connsiteY3" fmla="*/ 1742658 h 2887297"/>
              <a:gd name="connsiteX4" fmla="*/ 0 w 7124700"/>
              <a:gd name="connsiteY4" fmla="*/ 75783 h 2887297"/>
              <a:gd name="connsiteX0" fmla="*/ 0 w 7124700"/>
              <a:gd name="connsiteY0" fmla="*/ 74457 h 2885971"/>
              <a:gd name="connsiteX1" fmla="*/ 4048125 w 7124700"/>
              <a:gd name="connsiteY1" fmla="*/ 1482569 h 2885971"/>
              <a:gd name="connsiteX2" fmla="*/ 7124700 w 7124700"/>
              <a:gd name="connsiteY2" fmla="*/ 2774795 h 2885971"/>
              <a:gd name="connsiteX3" fmla="*/ 3392488 w 7124700"/>
              <a:gd name="connsiteY3" fmla="*/ 1741332 h 2885971"/>
              <a:gd name="connsiteX4" fmla="*/ 0 w 7124700"/>
              <a:gd name="connsiteY4" fmla="*/ 74457 h 2885971"/>
              <a:gd name="connsiteX0" fmla="*/ 0 w 7124700"/>
              <a:gd name="connsiteY0" fmla="*/ 74457 h 2881469"/>
              <a:gd name="connsiteX1" fmla="*/ 4048125 w 7124700"/>
              <a:gd name="connsiteY1" fmla="*/ 1482569 h 2881469"/>
              <a:gd name="connsiteX2" fmla="*/ 7124700 w 7124700"/>
              <a:gd name="connsiteY2" fmla="*/ 2774795 h 2881469"/>
              <a:gd name="connsiteX3" fmla="*/ 3392488 w 7124700"/>
              <a:gd name="connsiteY3" fmla="*/ 1741332 h 2881469"/>
              <a:gd name="connsiteX4" fmla="*/ 0 w 7124700"/>
              <a:gd name="connsiteY4" fmla="*/ 74457 h 2881469"/>
              <a:gd name="connsiteX0" fmla="*/ 0 w 7124700"/>
              <a:gd name="connsiteY0" fmla="*/ 108576 h 2915588"/>
              <a:gd name="connsiteX1" fmla="*/ 4048125 w 7124700"/>
              <a:gd name="connsiteY1" fmla="*/ 1516688 h 2915588"/>
              <a:gd name="connsiteX2" fmla="*/ 7124700 w 7124700"/>
              <a:gd name="connsiteY2" fmla="*/ 2808914 h 2915588"/>
              <a:gd name="connsiteX3" fmla="*/ 3392488 w 7124700"/>
              <a:gd name="connsiteY3" fmla="*/ 1775451 h 2915588"/>
              <a:gd name="connsiteX4" fmla="*/ 0 w 7124700"/>
              <a:gd name="connsiteY4" fmla="*/ 108576 h 2915588"/>
              <a:gd name="connsiteX0" fmla="*/ 0 w 7124700"/>
              <a:gd name="connsiteY0" fmla="*/ 108977 h 2915989"/>
              <a:gd name="connsiteX1" fmla="*/ 4048125 w 7124700"/>
              <a:gd name="connsiteY1" fmla="*/ 1517089 h 2915989"/>
              <a:gd name="connsiteX2" fmla="*/ 7124700 w 7124700"/>
              <a:gd name="connsiteY2" fmla="*/ 2809315 h 2915989"/>
              <a:gd name="connsiteX3" fmla="*/ 3392488 w 7124700"/>
              <a:gd name="connsiteY3" fmla="*/ 1775852 h 2915989"/>
              <a:gd name="connsiteX4" fmla="*/ 0 w 7124700"/>
              <a:gd name="connsiteY4" fmla="*/ 108977 h 2915989"/>
              <a:gd name="connsiteX0" fmla="*/ 0 w 7124700"/>
              <a:gd name="connsiteY0" fmla="*/ 107676 h 2914688"/>
              <a:gd name="connsiteX1" fmla="*/ 4048125 w 7124700"/>
              <a:gd name="connsiteY1" fmla="*/ 1515788 h 2914688"/>
              <a:gd name="connsiteX2" fmla="*/ 7124700 w 7124700"/>
              <a:gd name="connsiteY2" fmla="*/ 2808014 h 2914688"/>
              <a:gd name="connsiteX3" fmla="*/ 3392488 w 7124700"/>
              <a:gd name="connsiteY3" fmla="*/ 1774551 h 2914688"/>
              <a:gd name="connsiteX4" fmla="*/ 0 w 7124700"/>
              <a:gd name="connsiteY4" fmla="*/ 107676 h 2914688"/>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107676 h 2916156"/>
              <a:gd name="connsiteX1" fmla="*/ 4048125 w 7124700"/>
              <a:gd name="connsiteY1" fmla="*/ 1515788 h 2916156"/>
              <a:gd name="connsiteX2" fmla="*/ 7124700 w 7124700"/>
              <a:gd name="connsiteY2" fmla="*/ 2808014 h 2916156"/>
              <a:gd name="connsiteX3" fmla="*/ 3392488 w 7124700"/>
              <a:gd name="connsiteY3" fmla="*/ 1774551 h 2916156"/>
              <a:gd name="connsiteX4" fmla="*/ 0 w 7124700"/>
              <a:gd name="connsiteY4" fmla="*/ 107676 h 2916156"/>
              <a:gd name="connsiteX0" fmla="*/ 0 w 7124700"/>
              <a:gd name="connsiteY0" fmla="*/ 99560 h 2908040"/>
              <a:gd name="connsiteX1" fmla="*/ 4048125 w 7124700"/>
              <a:gd name="connsiteY1" fmla="*/ 1507672 h 2908040"/>
              <a:gd name="connsiteX2" fmla="*/ 7124700 w 7124700"/>
              <a:gd name="connsiteY2" fmla="*/ 2799898 h 2908040"/>
              <a:gd name="connsiteX3" fmla="*/ 3392488 w 7124700"/>
              <a:gd name="connsiteY3" fmla="*/ 1766435 h 2908040"/>
              <a:gd name="connsiteX4" fmla="*/ 0 w 7124700"/>
              <a:gd name="connsiteY4" fmla="*/ 99560 h 2908040"/>
              <a:gd name="connsiteX0" fmla="*/ 0 w 7124700"/>
              <a:gd name="connsiteY0" fmla="*/ 99560 h 2903755"/>
              <a:gd name="connsiteX1" fmla="*/ 4048125 w 7124700"/>
              <a:gd name="connsiteY1" fmla="*/ 1507672 h 2903755"/>
              <a:gd name="connsiteX2" fmla="*/ 7124700 w 7124700"/>
              <a:gd name="connsiteY2" fmla="*/ 2799898 h 2903755"/>
              <a:gd name="connsiteX3" fmla="*/ 3392488 w 7124700"/>
              <a:gd name="connsiteY3" fmla="*/ 1766435 h 2903755"/>
              <a:gd name="connsiteX4" fmla="*/ 0 w 7124700"/>
              <a:gd name="connsiteY4" fmla="*/ 99560 h 2903755"/>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07706"/>
              <a:gd name="connsiteX1" fmla="*/ 4048125 w 7124700"/>
              <a:gd name="connsiteY1" fmla="*/ 1507672 h 2907706"/>
              <a:gd name="connsiteX2" fmla="*/ 7124700 w 7124700"/>
              <a:gd name="connsiteY2" fmla="*/ 2799898 h 2907706"/>
              <a:gd name="connsiteX3" fmla="*/ 3392488 w 7124700"/>
              <a:gd name="connsiteY3" fmla="*/ 1766435 h 2907706"/>
              <a:gd name="connsiteX4" fmla="*/ 0 w 7124700"/>
              <a:gd name="connsiteY4" fmla="*/ 99560 h 2907706"/>
              <a:gd name="connsiteX0" fmla="*/ 0 w 7124700"/>
              <a:gd name="connsiteY0" fmla="*/ 99560 h 2913734"/>
              <a:gd name="connsiteX1" fmla="*/ 4048125 w 7124700"/>
              <a:gd name="connsiteY1" fmla="*/ 1507672 h 2913734"/>
              <a:gd name="connsiteX2" fmla="*/ 7124700 w 7124700"/>
              <a:gd name="connsiteY2" fmla="*/ 2799898 h 2913734"/>
              <a:gd name="connsiteX3" fmla="*/ 3392488 w 7124700"/>
              <a:gd name="connsiteY3" fmla="*/ 1766435 h 2913734"/>
              <a:gd name="connsiteX4" fmla="*/ 0 w 7124700"/>
              <a:gd name="connsiteY4" fmla="*/ 99560 h 2913734"/>
              <a:gd name="connsiteX0" fmla="*/ 0 w 7124700"/>
              <a:gd name="connsiteY0" fmla="*/ 99560 h 2899912"/>
              <a:gd name="connsiteX1" fmla="*/ 4048125 w 7124700"/>
              <a:gd name="connsiteY1" fmla="*/ 1507672 h 2899912"/>
              <a:gd name="connsiteX2" fmla="*/ 7124700 w 7124700"/>
              <a:gd name="connsiteY2" fmla="*/ 2799898 h 2899912"/>
              <a:gd name="connsiteX3" fmla="*/ 3392488 w 7124700"/>
              <a:gd name="connsiteY3" fmla="*/ 1766435 h 2899912"/>
              <a:gd name="connsiteX4" fmla="*/ 0 w 7124700"/>
              <a:gd name="connsiteY4" fmla="*/ 99560 h 2899912"/>
              <a:gd name="connsiteX0" fmla="*/ 0 w 7124700"/>
              <a:gd name="connsiteY0" fmla="*/ 98606 h 2898958"/>
              <a:gd name="connsiteX1" fmla="*/ 4048125 w 7124700"/>
              <a:gd name="connsiteY1" fmla="*/ 1506718 h 2898958"/>
              <a:gd name="connsiteX2" fmla="*/ 7124700 w 7124700"/>
              <a:gd name="connsiteY2" fmla="*/ 2798944 h 2898958"/>
              <a:gd name="connsiteX3" fmla="*/ 3392488 w 7124700"/>
              <a:gd name="connsiteY3" fmla="*/ 1765481 h 2898958"/>
              <a:gd name="connsiteX4" fmla="*/ 0 w 7124700"/>
              <a:gd name="connsiteY4" fmla="*/ 98606 h 2898958"/>
              <a:gd name="connsiteX0" fmla="*/ 0 w 7124700"/>
              <a:gd name="connsiteY0" fmla="*/ 100369 h 2900721"/>
              <a:gd name="connsiteX1" fmla="*/ 4048125 w 7124700"/>
              <a:gd name="connsiteY1" fmla="*/ 1508481 h 2900721"/>
              <a:gd name="connsiteX2" fmla="*/ 7124700 w 7124700"/>
              <a:gd name="connsiteY2" fmla="*/ 2800707 h 2900721"/>
              <a:gd name="connsiteX3" fmla="*/ 3392488 w 7124700"/>
              <a:gd name="connsiteY3" fmla="*/ 1767244 h 2900721"/>
              <a:gd name="connsiteX4" fmla="*/ 0 w 7124700"/>
              <a:gd name="connsiteY4" fmla="*/ 100369 h 2900721"/>
              <a:gd name="connsiteX0" fmla="*/ 0 w 7124700"/>
              <a:gd name="connsiteY0" fmla="*/ 100369 h 2909132"/>
              <a:gd name="connsiteX1" fmla="*/ 4048125 w 7124700"/>
              <a:gd name="connsiteY1" fmla="*/ 1508481 h 2909132"/>
              <a:gd name="connsiteX2" fmla="*/ 7124700 w 7124700"/>
              <a:gd name="connsiteY2" fmla="*/ 2800707 h 2909132"/>
              <a:gd name="connsiteX3" fmla="*/ 3392488 w 7124700"/>
              <a:gd name="connsiteY3" fmla="*/ 1767244 h 2909132"/>
              <a:gd name="connsiteX4" fmla="*/ 0 w 7124700"/>
              <a:gd name="connsiteY4" fmla="*/ 100369 h 2909132"/>
              <a:gd name="connsiteX0" fmla="*/ 0 w 5091052"/>
              <a:gd name="connsiteY0" fmla="*/ 89944 h 2349065"/>
              <a:gd name="connsiteX1" fmla="*/ 2014477 w 5091052"/>
              <a:gd name="connsiteY1" fmla="*/ 992166 h 2349065"/>
              <a:gd name="connsiteX2" fmla="*/ 5091052 w 5091052"/>
              <a:gd name="connsiteY2" fmla="*/ 2284392 h 2349065"/>
              <a:gd name="connsiteX3" fmla="*/ 1358840 w 5091052"/>
              <a:gd name="connsiteY3" fmla="*/ 1250929 h 2349065"/>
              <a:gd name="connsiteX4" fmla="*/ 0 w 5091052"/>
              <a:gd name="connsiteY4" fmla="*/ 89944 h 2349065"/>
              <a:gd name="connsiteX0" fmla="*/ 0 w 5091052"/>
              <a:gd name="connsiteY0" fmla="*/ 89944 h 2349065"/>
              <a:gd name="connsiteX1" fmla="*/ 2014477 w 5091052"/>
              <a:gd name="connsiteY1" fmla="*/ 992166 h 2349065"/>
              <a:gd name="connsiteX2" fmla="*/ 5091052 w 5091052"/>
              <a:gd name="connsiteY2" fmla="*/ 2284392 h 2349065"/>
              <a:gd name="connsiteX3" fmla="*/ 1358840 w 5091052"/>
              <a:gd name="connsiteY3" fmla="*/ 1250929 h 2349065"/>
              <a:gd name="connsiteX4" fmla="*/ 0 w 5091052"/>
              <a:gd name="connsiteY4" fmla="*/ 89944 h 2349065"/>
              <a:gd name="connsiteX0" fmla="*/ 0 w 5091052"/>
              <a:gd name="connsiteY0" fmla="*/ 89944 h 2393381"/>
              <a:gd name="connsiteX1" fmla="*/ 2014477 w 5091052"/>
              <a:gd name="connsiteY1" fmla="*/ 992166 h 2393381"/>
              <a:gd name="connsiteX2" fmla="*/ 5091052 w 5091052"/>
              <a:gd name="connsiteY2" fmla="*/ 2284392 h 2393381"/>
              <a:gd name="connsiteX3" fmla="*/ 1358840 w 5091052"/>
              <a:gd name="connsiteY3" fmla="*/ 1250929 h 2393381"/>
              <a:gd name="connsiteX4" fmla="*/ 0 w 5091052"/>
              <a:gd name="connsiteY4" fmla="*/ 89944 h 2393381"/>
              <a:gd name="connsiteX0" fmla="*/ 0 w 5091052"/>
              <a:gd name="connsiteY0" fmla="*/ 122464 h 2425901"/>
              <a:gd name="connsiteX1" fmla="*/ 2014477 w 5091052"/>
              <a:gd name="connsiteY1" fmla="*/ 1024686 h 2425901"/>
              <a:gd name="connsiteX2" fmla="*/ 5091052 w 5091052"/>
              <a:gd name="connsiteY2" fmla="*/ 2316912 h 2425901"/>
              <a:gd name="connsiteX3" fmla="*/ 1358840 w 5091052"/>
              <a:gd name="connsiteY3" fmla="*/ 1283449 h 2425901"/>
              <a:gd name="connsiteX4" fmla="*/ 0 w 5091052"/>
              <a:gd name="connsiteY4" fmla="*/ 122464 h 2425901"/>
              <a:gd name="connsiteX0" fmla="*/ 0 w 5091052"/>
              <a:gd name="connsiteY0" fmla="*/ 34805 h 2338242"/>
              <a:gd name="connsiteX1" fmla="*/ 2014477 w 5091052"/>
              <a:gd name="connsiteY1" fmla="*/ 937027 h 2338242"/>
              <a:gd name="connsiteX2" fmla="*/ 5091052 w 5091052"/>
              <a:gd name="connsiteY2" fmla="*/ 2229253 h 2338242"/>
              <a:gd name="connsiteX3" fmla="*/ 1358840 w 5091052"/>
              <a:gd name="connsiteY3" fmla="*/ 1195790 h 2338242"/>
              <a:gd name="connsiteX4" fmla="*/ 0 w 5091052"/>
              <a:gd name="connsiteY4" fmla="*/ 34805 h 2338242"/>
              <a:gd name="connsiteX0" fmla="*/ 0 w 4258409"/>
              <a:gd name="connsiteY0" fmla="*/ 219734 h 1509231"/>
              <a:gd name="connsiteX1" fmla="*/ 1181834 w 4258409"/>
              <a:gd name="connsiteY1" fmla="*/ 108016 h 1509231"/>
              <a:gd name="connsiteX2" fmla="*/ 4258409 w 4258409"/>
              <a:gd name="connsiteY2" fmla="*/ 1400242 h 1509231"/>
              <a:gd name="connsiteX3" fmla="*/ 526197 w 4258409"/>
              <a:gd name="connsiteY3" fmla="*/ 366779 h 1509231"/>
              <a:gd name="connsiteX4" fmla="*/ 0 w 4258409"/>
              <a:gd name="connsiteY4" fmla="*/ 219734 h 1509231"/>
              <a:gd name="connsiteX0" fmla="*/ 0 w 4258409"/>
              <a:gd name="connsiteY0" fmla="*/ 219734 h 1509231"/>
              <a:gd name="connsiteX1" fmla="*/ 1181834 w 4258409"/>
              <a:gd name="connsiteY1" fmla="*/ 108016 h 1509231"/>
              <a:gd name="connsiteX2" fmla="*/ 4258409 w 4258409"/>
              <a:gd name="connsiteY2" fmla="*/ 1400242 h 1509231"/>
              <a:gd name="connsiteX3" fmla="*/ 526197 w 4258409"/>
              <a:gd name="connsiteY3" fmla="*/ 366779 h 1509231"/>
              <a:gd name="connsiteX4" fmla="*/ 0 w 4258409"/>
              <a:gd name="connsiteY4" fmla="*/ 219734 h 1509231"/>
              <a:gd name="connsiteX0" fmla="*/ 0 w 4258409"/>
              <a:gd name="connsiteY0" fmla="*/ 219734 h 1509231"/>
              <a:gd name="connsiteX1" fmla="*/ 1181834 w 4258409"/>
              <a:gd name="connsiteY1" fmla="*/ 108016 h 1509231"/>
              <a:gd name="connsiteX2" fmla="*/ 4258409 w 4258409"/>
              <a:gd name="connsiteY2" fmla="*/ 1400242 h 1509231"/>
              <a:gd name="connsiteX3" fmla="*/ 526197 w 4258409"/>
              <a:gd name="connsiteY3" fmla="*/ 366779 h 1509231"/>
              <a:gd name="connsiteX4" fmla="*/ 0 w 4258409"/>
              <a:gd name="connsiteY4" fmla="*/ 219734 h 1509231"/>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49534 w 4407943"/>
              <a:gd name="connsiteY0" fmla="*/ 251782 h 1541279"/>
              <a:gd name="connsiteX1" fmla="*/ 1331368 w 4407943"/>
              <a:gd name="connsiteY1" fmla="*/ 140064 h 1541279"/>
              <a:gd name="connsiteX2" fmla="*/ 4407943 w 4407943"/>
              <a:gd name="connsiteY2" fmla="*/ 1432290 h 1541279"/>
              <a:gd name="connsiteX3" fmla="*/ 675731 w 4407943"/>
              <a:gd name="connsiteY3" fmla="*/ 398827 h 1541279"/>
              <a:gd name="connsiteX4" fmla="*/ 149534 w 4407943"/>
              <a:gd name="connsiteY4" fmla="*/ 251782 h 1541279"/>
              <a:gd name="connsiteX0" fmla="*/ 185500 w 4150498"/>
              <a:gd name="connsiteY0" fmla="*/ 235806 h 1554272"/>
              <a:gd name="connsiteX1" fmla="*/ 1073923 w 4150498"/>
              <a:gd name="connsiteY1" fmla="*/ 153057 h 1554272"/>
              <a:gd name="connsiteX2" fmla="*/ 4150498 w 4150498"/>
              <a:gd name="connsiteY2" fmla="*/ 1445283 h 1554272"/>
              <a:gd name="connsiteX3" fmla="*/ 418286 w 4150498"/>
              <a:gd name="connsiteY3" fmla="*/ 411820 h 1554272"/>
              <a:gd name="connsiteX4" fmla="*/ 185500 w 4150498"/>
              <a:gd name="connsiteY4" fmla="*/ 235806 h 1554272"/>
              <a:gd name="connsiteX0" fmla="*/ 132697 w 4097695"/>
              <a:gd name="connsiteY0" fmla="*/ 247211 h 1565677"/>
              <a:gd name="connsiteX1" fmla="*/ 1021120 w 4097695"/>
              <a:gd name="connsiteY1" fmla="*/ 164462 h 1565677"/>
              <a:gd name="connsiteX2" fmla="*/ 4097695 w 4097695"/>
              <a:gd name="connsiteY2" fmla="*/ 1456688 h 1565677"/>
              <a:gd name="connsiteX3" fmla="*/ 365483 w 4097695"/>
              <a:gd name="connsiteY3" fmla="*/ 423225 h 1565677"/>
              <a:gd name="connsiteX4" fmla="*/ 132697 w 4097695"/>
              <a:gd name="connsiteY4" fmla="*/ 247211 h 1565677"/>
              <a:gd name="connsiteX0" fmla="*/ 132697 w 4097695"/>
              <a:gd name="connsiteY0" fmla="*/ 247211 h 1565677"/>
              <a:gd name="connsiteX1" fmla="*/ 1021120 w 4097695"/>
              <a:gd name="connsiteY1" fmla="*/ 164462 h 1565677"/>
              <a:gd name="connsiteX2" fmla="*/ 4097695 w 4097695"/>
              <a:gd name="connsiteY2" fmla="*/ 1456688 h 1565677"/>
              <a:gd name="connsiteX3" fmla="*/ 365483 w 4097695"/>
              <a:gd name="connsiteY3" fmla="*/ 423225 h 1565677"/>
              <a:gd name="connsiteX4" fmla="*/ 132697 w 4097695"/>
              <a:gd name="connsiteY4" fmla="*/ 247211 h 1565677"/>
              <a:gd name="connsiteX0" fmla="*/ 132697 w 4097695"/>
              <a:gd name="connsiteY0" fmla="*/ 247211 h 1565677"/>
              <a:gd name="connsiteX1" fmla="*/ 1021120 w 4097695"/>
              <a:gd name="connsiteY1" fmla="*/ 164462 h 1565677"/>
              <a:gd name="connsiteX2" fmla="*/ 4097695 w 4097695"/>
              <a:gd name="connsiteY2" fmla="*/ 1456688 h 1565677"/>
              <a:gd name="connsiteX3" fmla="*/ 365483 w 4097695"/>
              <a:gd name="connsiteY3" fmla="*/ 423225 h 1565677"/>
              <a:gd name="connsiteX4" fmla="*/ 132697 w 4097695"/>
              <a:gd name="connsiteY4" fmla="*/ 247211 h 1565677"/>
              <a:gd name="connsiteX0" fmla="*/ 163833 w 3819563"/>
              <a:gd name="connsiteY0" fmla="*/ 187164 h 1635995"/>
              <a:gd name="connsiteX1" fmla="*/ 742988 w 3819563"/>
              <a:gd name="connsiteY1" fmla="*/ 234780 h 1635995"/>
              <a:gd name="connsiteX2" fmla="*/ 3819563 w 3819563"/>
              <a:gd name="connsiteY2" fmla="*/ 1527006 h 1635995"/>
              <a:gd name="connsiteX3" fmla="*/ 87351 w 3819563"/>
              <a:gd name="connsiteY3" fmla="*/ 493543 h 1635995"/>
              <a:gd name="connsiteX4" fmla="*/ 163833 w 3819563"/>
              <a:gd name="connsiteY4" fmla="*/ 187164 h 1635995"/>
              <a:gd name="connsiteX0" fmla="*/ 122496 w 4222302"/>
              <a:gd name="connsiteY0" fmla="*/ 179229 h 1649788"/>
              <a:gd name="connsiteX1" fmla="*/ 1145727 w 4222302"/>
              <a:gd name="connsiteY1" fmla="*/ 248573 h 1649788"/>
              <a:gd name="connsiteX2" fmla="*/ 4222302 w 4222302"/>
              <a:gd name="connsiteY2" fmla="*/ 1540799 h 1649788"/>
              <a:gd name="connsiteX3" fmla="*/ 490090 w 4222302"/>
              <a:gd name="connsiteY3" fmla="*/ 507336 h 1649788"/>
              <a:gd name="connsiteX4" fmla="*/ 122496 w 4222302"/>
              <a:gd name="connsiteY4" fmla="*/ 179229 h 1649788"/>
              <a:gd name="connsiteX0" fmla="*/ 152271 w 4252077"/>
              <a:gd name="connsiteY0" fmla="*/ 339960 h 1810519"/>
              <a:gd name="connsiteX1" fmla="*/ 1175502 w 4252077"/>
              <a:gd name="connsiteY1" fmla="*/ 409304 h 1810519"/>
              <a:gd name="connsiteX2" fmla="*/ 4252077 w 4252077"/>
              <a:gd name="connsiteY2" fmla="*/ 1701530 h 1810519"/>
              <a:gd name="connsiteX3" fmla="*/ 519865 w 4252077"/>
              <a:gd name="connsiteY3" fmla="*/ 668067 h 1810519"/>
              <a:gd name="connsiteX4" fmla="*/ 152271 w 4252077"/>
              <a:gd name="connsiteY4" fmla="*/ 339960 h 1810519"/>
              <a:gd name="connsiteX0" fmla="*/ -1 w 4099805"/>
              <a:gd name="connsiteY0" fmla="*/ 271540 h 1742099"/>
              <a:gd name="connsiteX1" fmla="*/ 1023230 w 4099805"/>
              <a:gd name="connsiteY1" fmla="*/ 340884 h 1742099"/>
              <a:gd name="connsiteX2" fmla="*/ 4099805 w 4099805"/>
              <a:gd name="connsiteY2" fmla="*/ 1633110 h 1742099"/>
              <a:gd name="connsiteX3" fmla="*/ 367593 w 4099805"/>
              <a:gd name="connsiteY3" fmla="*/ 599647 h 1742099"/>
              <a:gd name="connsiteX4" fmla="*/ -1 w 4099805"/>
              <a:gd name="connsiteY4" fmla="*/ 271540 h 1742099"/>
              <a:gd name="connsiteX0" fmla="*/ -1 w 4099805"/>
              <a:gd name="connsiteY0" fmla="*/ 263720 h 1734279"/>
              <a:gd name="connsiteX1" fmla="*/ 1023230 w 4099805"/>
              <a:gd name="connsiteY1" fmla="*/ 333064 h 1734279"/>
              <a:gd name="connsiteX2" fmla="*/ 4099805 w 4099805"/>
              <a:gd name="connsiteY2" fmla="*/ 1625290 h 1734279"/>
              <a:gd name="connsiteX3" fmla="*/ 367593 w 4099805"/>
              <a:gd name="connsiteY3" fmla="*/ 591827 h 1734279"/>
              <a:gd name="connsiteX4" fmla="*/ -1 w 4099805"/>
              <a:gd name="connsiteY4" fmla="*/ 263720 h 1734279"/>
              <a:gd name="connsiteX0" fmla="*/ -1 w 4099805"/>
              <a:gd name="connsiteY0" fmla="*/ 263720 h 1728412"/>
              <a:gd name="connsiteX1" fmla="*/ 1023230 w 4099805"/>
              <a:gd name="connsiteY1" fmla="*/ 333064 h 1728412"/>
              <a:gd name="connsiteX2" fmla="*/ 4099805 w 4099805"/>
              <a:gd name="connsiteY2" fmla="*/ 1625290 h 1728412"/>
              <a:gd name="connsiteX3" fmla="*/ 367593 w 4099805"/>
              <a:gd name="connsiteY3" fmla="*/ 591827 h 1728412"/>
              <a:gd name="connsiteX4" fmla="*/ -1 w 4099805"/>
              <a:gd name="connsiteY4" fmla="*/ 263720 h 1728412"/>
              <a:gd name="connsiteX0" fmla="*/ -1 w 4099805"/>
              <a:gd name="connsiteY0" fmla="*/ 263720 h 1734279"/>
              <a:gd name="connsiteX1" fmla="*/ 1023230 w 4099805"/>
              <a:gd name="connsiteY1" fmla="*/ 333064 h 1734279"/>
              <a:gd name="connsiteX2" fmla="*/ 4099805 w 4099805"/>
              <a:gd name="connsiteY2" fmla="*/ 1625290 h 1734279"/>
              <a:gd name="connsiteX3" fmla="*/ 367593 w 4099805"/>
              <a:gd name="connsiteY3" fmla="*/ 591827 h 1734279"/>
              <a:gd name="connsiteX4" fmla="*/ -1 w 4099805"/>
              <a:gd name="connsiteY4" fmla="*/ 263720 h 1734279"/>
              <a:gd name="connsiteX0" fmla="*/ -1 w 4099805"/>
              <a:gd name="connsiteY0" fmla="*/ 263720 h 1743127"/>
              <a:gd name="connsiteX1" fmla="*/ 1023230 w 4099805"/>
              <a:gd name="connsiteY1" fmla="*/ 333064 h 1743127"/>
              <a:gd name="connsiteX2" fmla="*/ 4099805 w 4099805"/>
              <a:gd name="connsiteY2" fmla="*/ 1625290 h 1743127"/>
              <a:gd name="connsiteX3" fmla="*/ 367593 w 4099805"/>
              <a:gd name="connsiteY3" fmla="*/ 591827 h 1743127"/>
              <a:gd name="connsiteX4" fmla="*/ -1 w 4099805"/>
              <a:gd name="connsiteY4" fmla="*/ 263720 h 1743127"/>
              <a:gd name="connsiteX0" fmla="*/ -1 w 4099805"/>
              <a:gd name="connsiteY0" fmla="*/ 287884 h 1767291"/>
              <a:gd name="connsiteX1" fmla="*/ 1023230 w 4099805"/>
              <a:gd name="connsiteY1" fmla="*/ 357228 h 1767291"/>
              <a:gd name="connsiteX2" fmla="*/ 4099805 w 4099805"/>
              <a:gd name="connsiteY2" fmla="*/ 1649454 h 1767291"/>
              <a:gd name="connsiteX3" fmla="*/ 367593 w 4099805"/>
              <a:gd name="connsiteY3" fmla="*/ 615991 h 1767291"/>
              <a:gd name="connsiteX4" fmla="*/ -1 w 4099805"/>
              <a:gd name="connsiteY4" fmla="*/ 287884 h 1767291"/>
              <a:gd name="connsiteX0" fmla="*/ -1 w 4099805"/>
              <a:gd name="connsiteY0" fmla="*/ 287884 h 1767291"/>
              <a:gd name="connsiteX1" fmla="*/ 1023230 w 4099805"/>
              <a:gd name="connsiteY1" fmla="*/ 357228 h 1767291"/>
              <a:gd name="connsiteX2" fmla="*/ 4099805 w 4099805"/>
              <a:gd name="connsiteY2" fmla="*/ 1649454 h 1767291"/>
              <a:gd name="connsiteX3" fmla="*/ 367593 w 4099805"/>
              <a:gd name="connsiteY3" fmla="*/ 615991 h 1767291"/>
              <a:gd name="connsiteX4" fmla="*/ -1 w 4099805"/>
              <a:gd name="connsiteY4" fmla="*/ 287884 h 1767291"/>
              <a:gd name="connsiteX0" fmla="*/ -1 w 4099805"/>
              <a:gd name="connsiteY0" fmla="*/ 269194 h 1748601"/>
              <a:gd name="connsiteX1" fmla="*/ 1023230 w 4099805"/>
              <a:gd name="connsiteY1" fmla="*/ 338538 h 1748601"/>
              <a:gd name="connsiteX2" fmla="*/ 4099805 w 4099805"/>
              <a:gd name="connsiteY2" fmla="*/ 1630764 h 1748601"/>
              <a:gd name="connsiteX3" fmla="*/ 367593 w 4099805"/>
              <a:gd name="connsiteY3" fmla="*/ 597301 h 1748601"/>
              <a:gd name="connsiteX4" fmla="*/ -1 w 4099805"/>
              <a:gd name="connsiteY4" fmla="*/ 269194 h 1748601"/>
              <a:gd name="connsiteX0" fmla="*/ 201441 w 3754078"/>
              <a:gd name="connsiteY0" fmla="*/ 287930 h 1738367"/>
              <a:gd name="connsiteX1" fmla="*/ 677503 w 3754078"/>
              <a:gd name="connsiteY1" fmla="*/ 328304 h 1738367"/>
              <a:gd name="connsiteX2" fmla="*/ 3754078 w 3754078"/>
              <a:gd name="connsiteY2" fmla="*/ 1620530 h 1738367"/>
              <a:gd name="connsiteX3" fmla="*/ 21866 w 3754078"/>
              <a:gd name="connsiteY3" fmla="*/ 587067 h 1738367"/>
              <a:gd name="connsiteX4" fmla="*/ 201441 w 3754078"/>
              <a:gd name="connsiteY4" fmla="*/ 287930 h 1738367"/>
              <a:gd name="connsiteX0" fmla="*/ 201441 w 3754078"/>
              <a:gd name="connsiteY0" fmla="*/ 244136 h 1694573"/>
              <a:gd name="connsiteX1" fmla="*/ 677503 w 3754078"/>
              <a:gd name="connsiteY1" fmla="*/ 284510 h 1694573"/>
              <a:gd name="connsiteX2" fmla="*/ 3754078 w 3754078"/>
              <a:gd name="connsiteY2" fmla="*/ 1576736 h 1694573"/>
              <a:gd name="connsiteX3" fmla="*/ 21866 w 3754078"/>
              <a:gd name="connsiteY3" fmla="*/ 543273 h 1694573"/>
              <a:gd name="connsiteX4" fmla="*/ 201441 w 3754078"/>
              <a:gd name="connsiteY4" fmla="*/ 244136 h 1694573"/>
              <a:gd name="connsiteX0" fmla="*/ 201441 w 3754078"/>
              <a:gd name="connsiteY0" fmla="*/ 244136 h 1690805"/>
              <a:gd name="connsiteX1" fmla="*/ 677503 w 3754078"/>
              <a:gd name="connsiteY1" fmla="*/ 284510 h 1690805"/>
              <a:gd name="connsiteX2" fmla="*/ 3754078 w 3754078"/>
              <a:gd name="connsiteY2" fmla="*/ 1576736 h 1690805"/>
              <a:gd name="connsiteX3" fmla="*/ 21866 w 3754078"/>
              <a:gd name="connsiteY3" fmla="*/ 514304 h 1690805"/>
              <a:gd name="connsiteX4" fmla="*/ 201441 w 3754078"/>
              <a:gd name="connsiteY4" fmla="*/ 244136 h 1690805"/>
              <a:gd name="connsiteX0" fmla="*/ 201441 w 3754078"/>
              <a:gd name="connsiteY0" fmla="*/ 244136 h 1689975"/>
              <a:gd name="connsiteX1" fmla="*/ 677503 w 3754078"/>
              <a:gd name="connsiteY1" fmla="*/ 284510 h 1689975"/>
              <a:gd name="connsiteX2" fmla="*/ 3754078 w 3754078"/>
              <a:gd name="connsiteY2" fmla="*/ 1576736 h 1689975"/>
              <a:gd name="connsiteX3" fmla="*/ 21866 w 3754078"/>
              <a:gd name="connsiteY3" fmla="*/ 514304 h 1689975"/>
              <a:gd name="connsiteX4" fmla="*/ 201441 w 3754078"/>
              <a:gd name="connsiteY4" fmla="*/ 244136 h 1689975"/>
              <a:gd name="connsiteX0" fmla="*/ 201441 w 3754078"/>
              <a:gd name="connsiteY0" fmla="*/ 244136 h 1684406"/>
              <a:gd name="connsiteX1" fmla="*/ 677503 w 3754078"/>
              <a:gd name="connsiteY1" fmla="*/ 284510 h 1684406"/>
              <a:gd name="connsiteX2" fmla="*/ 3754078 w 3754078"/>
              <a:gd name="connsiteY2" fmla="*/ 1576736 h 1684406"/>
              <a:gd name="connsiteX3" fmla="*/ 21866 w 3754078"/>
              <a:gd name="connsiteY3" fmla="*/ 514304 h 1684406"/>
              <a:gd name="connsiteX4" fmla="*/ 201441 w 3754078"/>
              <a:gd name="connsiteY4" fmla="*/ 244136 h 1684406"/>
              <a:gd name="connsiteX0" fmla="*/ 385802 w 3748120"/>
              <a:gd name="connsiteY0" fmla="*/ 365517 h 1631969"/>
              <a:gd name="connsiteX1" fmla="*/ 671545 w 3748120"/>
              <a:gd name="connsiteY1" fmla="*/ 232073 h 1631969"/>
              <a:gd name="connsiteX2" fmla="*/ 3748120 w 3748120"/>
              <a:gd name="connsiteY2" fmla="*/ 1524299 h 1631969"/>
              <a:gd name="connsiteX3" fmla="*/ 15908 w 3748120"/>
              <a:gd name="connsiteY3" fmla="*/ 461867 h 1631969"/>
              <a:gd name="connsiteX4" fmla="*/ 385802 w 3748120"/>
              <a:gd name="connsiteY4" fmla="*/ 365517 h 1631969"/>
              <a:gd name="connsiteX0" fmla="*/ 393381 w 3755699"/>
              <a:gd name="connsiteY0" fmla="*/ 349257 h 1615709"/>
              <a:gd name="connsiteX1" fmla="*/ 679124 w 3755699"/>
              <a:gd name="connsiteY1" fmla="*/ 215813 h 1615709"/>
              <a:gd name="connsiteX2" fmla="*/ 3755699 w 3755699"/>
              <a:gd name="connsiteY2" fmla="*/ 1508039 h 1615709"/>
              <a:gd name="connsiteX3" fmla="*/ 23487 w 3755699"/>
              <a:gd name="connsiteY3" fmla="*/ 445607 h 1615709"/>
              <a:gd name="connsiteX4" fmla="*/ 393381 w 3755699"/>
              <a:gd name="connsiteY4" fmla="*/ 349257 h 1615709"/>
              <a:gd name="connsiteX0" fmla="*/ 446471 w 3753281"/>
              <a:gd name="connsiteY0" fmla="*/ 371995 h 1609477"/>
              <a:gd name="connsiteX1" fmla="*/ 676706 w 3753281"/>
              <a:gd name="connsiteY1" fmla="*/ 209581 h 1609477"/>
              <a:gd name="connsiteX2" fmla="*/ 3753281 w 3753281"/>
              <a:gd name="connsiteY2" fmla="*/ 1501807 h 1609477"/>
              <a:gd name="connsiteX3" fmla="*/ 21069 w 3753281"/>
              <a:gd name="connsiteY3" fmla="*/ 439375 h 1609477"/>
              <a:gd name="connsiteX4" fmla="*/ 446471 w 3753281"/>
              <a:gd name="connsiteY4" fmla="*/ 371995 h 1609477"/>
              <a:gd name="connsiteX0" fmla="*/ 446638 w 3753448"/>
              <a:gd name="connsiteY0" fmla="*/ 378811 h 1616293"/>
              <a:gd name="connsiteX1" fmla="*/ 676873 w 3753448"/>
              <a:gd name="connsiteY1" fmla="*/ 216397 h 1616293"/>
              <a:gd name="connsiteX2" fmla="*/ 3753448 w 3753448"/>
              <a:gd name="connsiteY2" fmla="*/ 1508623 h 1616293"/>
              <a:gd name="connsiteX3" fmla="*/ 21236 w 3753448"/>
              <a:gd name="connsiteY3" fmla="*/ 446191 h 1616293"/>
              <a:gd name="connsiteX4" fmla="*/ 446638 w 3753448"/>
              <a:gd name="connsiteY4" fmla="*/ 378811 h 1616293"/>
              <a:gd name="connsiteX0" fmla="*/ 439021 w 3753764"/>
              <a:gd name="connsiteY0" fmla="*/ 361989 h 1621199"/>
              <a:gd name="connsiteX1" fmla="*/ 677189 w 3753764"/>
              <a:gd name="connsiteY1" fmla="*/ 221303 h 1621199"/>
              <a:gd name="connsiteX2" fmla="*/ 3753764 w 3753764"/>
              <a:gd name="connsiteY2" fmla="*/ 1513529 h 1621199"/>
              <a:gd name="connsiteX3" fmla="*/ 21552 w 3753764"/>
              <a:gd name="connsiteY3" fmla="*/ 451097 h 1621199"/>
              <a:gd name="connsiteX4" fmla="*/ 439021 w 3753764"/>
              <a:gd name="connsiteY4" fmla="*/ 361989 h 1621199"/>
              <a:gd name="connsiteX0" fmla="*/ 129000 w 3792660"/>
              <a:gd name="connsiteY0" fmla="*/ 169013 h 1710678"/>
              <a:gd name="connsiteX1" fmla="*/ 716085 w 3792660"/>
              <a:gd name="connsiteY1" fmla="*/ 310782 h 1710678"/>
              <a:gd name="connsiteX2" fmla="*/ 3792660 w 3792660"/>
              <a:gd name="connsiteY2" fmla="*/ 1603008 h 1710678"/>
              <a:gd name="connsiteX3" fmla="*/ 60448 w 3792660"/>
              <a:gd name="connsiteY3" fmla="*/ 540576 h 1710678"/>
              <a:gd name="connsiteX4" fmla="*/ 129000 w 3792660"/>
              <a:gd name="connsiteY4" fmla="*/ 169013 h 1710678"/>
              <a:gd name="connsiteX0" fmla="*/ 129000 w 3792660"/>
              <a:gd name="connsiteY0" fmla="*/ 186827 h 1728492"/>
              <a:gd name="connsiteX1" fmla="*/ 716085 w 3792660"/>
              <a:gd name="connsiteY1" fmla="*/ 328596 h 1728492"/>
              <a:gd name="connsiteX2" fmla="*/ 3792660 w 3792660"/>
              <a:gd name="connsiteY2" fmla="*/ 1620822 h 1728492"/>
              <a:gd name="connsiteX3" fmla="*/ 60448 w 3792660"/>
              <a:gd name="connsiteY3" fmla="*/ 558390 h 1728492"/>
              <a:gd name="connsiteX4" fmla="*/ 129000 w 3792660"/>
              <a:gd name="connsiteY4" fmla="*/ 186827 h 1728492"/>
              <a:gd name="connsiteX0" fmla="*/ 104640 w 3768300"/>
              <a:gd name="connsiteY0" fmla="*/ 206313 h 1747978"/>
              <a:gd name="connsiteX1" fmla="*/ 691725 w 3768300"/>
              <a:gd name="connsiteY1" fmla="*/ 348082 h 1747978"/>
              <a:gd name="connsiteX2" fmla="*/ 3768300 w 3768300"/>
              <a:gd name="connsiteY2" fmla="*/ 1640308 h 1747978"/>
              <a:gd name="connsiteX3" fmla="*/ 36088 w 3768300"/>
              <a:gd name="connsiteY3" fmla="*/ 577876 h 1747978"/>
              <a:gd name="connsiteX4" fmla="*/ 104640 w 3768300"/>
              <a:gd name="connsiteY4" fmla="*/ 206313 h 1747978"/>
              <a:gd name="connsiteX0" fmla="*/ 104640 w 3768300"/>
              <a:gd name="connsiteY0" fmla="*/ 197654 h 1739319"/>
              <a:gd name="connsiteX1" fmla="*/ 691725 w 3768300"/>
              <a:gd name="connsiteY1" fmla="*/ 339423 h 1739319"/>
              <a:gd name="connsiteX2" fmla="*/ 3768300 w 3768300"/>
              <a:gd name="connsiteY2" fmla="*/ 1631649 h 1739319"/>
              <a:gd name="connsiteX3" fmla="*/ 36088 w 3768300"/>
              <a:gd name="connsiteY3" fmla="*/ 569217 h 1739319"/>
              <a:gd name="connsiteX4" fmla="*/ 104640 w 3768300"/>
              <a:gd name="connsiteY4" fmla="*/ 197654 h 1739319"/>
              <a:gd name="connsiteX0" fmla="*/ 68551 w 3732211"/>
              <a:gd name="connsiteY0" fmla="*/ 197654 h 1739319"/>
              <a:gd name="connsiteX1" fmla="*/ 655636 w 3732211"/>
              <a:gd name="connsiteY1" fmla="*/ 339423 h 1739319"/>
              <a:gd name="connsiteX2" fmla="*/ 3732211 w 3732211"/>
              <a:gd name="connsiteY2" fmla="*/ 1631649 h 1739319"/>
              <a:gd name="connsiteX3" fmla="*/ -1 w 3732211"/>
              <a:gd name="connsiteY3" fmla="*/ 569217 h 1739319"/>
              <a:gd name="connsiteX4" fmla="*/ 68551 w 3732211"/>
              <a:gd name="connsiteY4" fmla="*/ 197654 h 1739319"/>
              <a:gd name="connsiteX0" fmla="*/ 84409 w 3748069"/>
              <a:gd name="connsiteY0" fmla="*/ 154015 h 1694038"/>
              <a:gd name="connsiteX1" fmla="*/ 671494 w 3748069"/>
              <a:gd name="connsiteY1" fmla="*/ 295784 h 1694038"/>
              <a:gd name="connsiteX2" fmla="*/ 3748069 w 3748069"/>
              <a:gd name="connsiteY2" fmla="*/ 1588010 h 1694038"/>
              <a:gd name="connsiteX3" fmla="*/ 0 w 3748069"/>
              <a:gd name="connsiteY3" fmla="*/ 511095 h 1694038"/>
              <a:gd name="connsiteX4" fmla="*/ 84409 w 3748069"/>
              <a:gd name="connsiteY4" fmla="*/ 154015 h 1694038"/>
              <a:gd name="connsiteX0" fmla="*/ 84409 w 3748069"/>
              <a:gd name="connsiteY0" fmla="*/ 201848 h 1741871"/>
              <a:gd name="connsiteX1" fmla="*/ 671494 w 3748069"/>
              <a:gd name="connsiteY1" fmla="*/ 343617 h 1741871"/>
              <a:gd name="connsiteX2" fmla="*/ 3748069 w 3748069"/>
              <a:gd name="connsiteY2" fmla="*/ 1635843 h 1741871"/>
              <a:gd name="connsiteX3" fmla="*/ 0 w 3748069"/>
              <a:gd name="connsiteY3" fmla="*/ 558928 h 1741871"/>
              <a:gd name="connsiteX4" fmla="*/ 84409 w 3748069"/>
              <a:gd name="connsiteY4" fmla="*/ 201848 h 1741871"/>
              <a:gd name="connsiteX0" fmla="*/ 84409 w 3748069"/>
              <a:gd name="connsiteY0" fmla="*/ 201848 h 1741871"/>
              <a:gd name="connsiteX1" fmla="*/ 671494 w 3748069"/>
              <a:gd name="connsiteY1" fmla="*/ 343617 h 1741871"/>
              <a:gd name="connsiteX2" fmla="*/ 3748069 w 3748069"/>
              <a:gd name="connsiteY2" fmla="*/ 1635843 h 1741871"/>
              <a:gd name="connsiteX3" fmla="*/ 0 w 3748069"/>
              <a:gd name="connsiteY3" fmla="*/ 558928 h 1741871"/>
              <a:gd name="connsiteX4" fmla="*/ 84409 w 3748069"/>
              <a:gd name="connsiteY4" fmla="*/ 201848 h 1741871"/>
              <a:gd name="connsiteX0" fmla="*/ 84409 w 3748069"/>
              <a:gd name="connsiteY0" fmla="*/ 202107 h 1742130"/>
              <a:gd name="connsiteX1" fmla="*/ 671494 w 3748069"/>
              <a:gd name="connsiteY1" fmla="*/ 343876 h 1742130"/>
              <a:gd name="connsiteX2" fmla="*/ 3748069 w 3748069"/>
              <a:gd name="connsiteY2" fmla="*/ 1636102 h 1742130"/>
              <a:gd name="connsiteX3" fmla="*/ 0 w 3748069"/>
              <a:gd name="connsiteY3" fmla="*/ 559187 h 1742130"/>
              <a:gd name="connsiteX4" fmla="*/ 84409 w 3748069"/>
              <a:gd name="connsiteY4" fmla="*/ 202107 h 1742130"/>
              <a:gd name="connsiteX0" fmla="*/ 84409 w 3748069"/>
              <a:gd name="connsiteY0" fmla="*/ 202107 h 1742130"/>
              <a:gd name="connsiteX1" fmla="*/ 671494 w 3748069"/>
              <a:gd name="connsiteY1" fmla="*/ 343876 h 1742130"/>
              <a:gd name="connsiteX2" fmla="*/ 3748069 w 3748069"/>
              <a:gd name="connsiteY2" fmla="*/ 1636102 h 1742130"/>
              <a:gd name="connsiteX3" fmla="*/ 0 w 3748069"/>
              <a:gd name="connsiteY3" fmla="*/ 559187 h 1742130"/>
              <a:gd name="connsiteX4" fmla="*/ 84409 w 3748069"/>
              <a:gd name="connsiteY4" fmla="*/ 202107 h 1742130"/>
              <a:gd name="connsiteX0" fmla="*/ 84409 w 3748069"/>
              <a:gd name="connsiteY0" fmla="*/ 202107 h 1750676"/>
              <a:gd name="connsiteX1" fmla="*/ 671494 w 3748069"/>
              <a:gd name="connsiteY1" fmla="*/ 343876 h 1750676"/>
              <a:gd name="connsiteX2" fmla="*/ 3748069 w 3748069"/>
              <a:gd name="connsiteY2" fmla="*/ 1636102 h 1750676"/>
              <a:gd name="connsiteX3" fmla="*/ 0 w 3748069"/>
              <a:gd name="connsiteY3" fmla="*/ 559187 h 1750676"/>
              <a:gd name="connsiteX4" fmla="*/ 84409 w 3748069"/>
              <a:gd name="connsiteY4" fmla="*/ 202107 h 1750676"/>
              <a:gd name="connsiteX0" fmla="*/ 200689 w 3948758"/>
              <a:gd name="connsiteY0" fmla="*/ 288794 h 1480283"/>
              <a:gd name="connsiteX1" fmla="*/ 872183 w 3948758"/>
              <a:gd name="connsiteY1" fmla="*/ 73483 h 1480283"/>
              <a:gd name="connsiteX2" fmla="*/ 3948758 w 3948758"/>
              <a:gd name="connsiteY2" fmla="*/ 1365709 h 1480283"/>
              <a:gd name="connsiteX3" fmla="*/ 200689 w 3948758"/>
              <a:gd name="connsiteY3" fmla="*/ 288794 h 1480283"/>
              <a:gd name="connsiteX0" fmla="*/ 115617 w 3863686"/>
              <a:gd name="connsiteY0" fmla="*/ 353744 h 1544719"/>
              <a:gd name="connsiteX1" fmla="*/ 787111 w 3863686"/>
              <a:gd name="connsiteY1" fmla="*/ 138433 h 1544719"/>
              <a:gd name="connsiteX2" fmla="*/ 3863686 w 3863686"/>
              <a:gd name="connsiteY2" fmla="*/ 1430659 h 1544719"/>
              <a:gd name="connsiteX3" fmla="*/ 115617 w 3863686"/>
              <a:gd name="connsiteY3" fmla="*/ 353744 h 1544719"/>
              <a:gd name="connsiteX0" fmla="*/ 76441 w 3824510"/>
              <a:gd name="connsiteY0" fmla="*/ 411680 h 1602655"/>
              <a:gd name="connsiteX1" fmla="*/ 747935 w 3824510"/>
              <a:gd name="connsiteY1" fmla="*/ 196369 h 1602655"/>
              <a:gd name="connsiteX2" fmla="*/ 3824510 w 3824510"/>
              <a:gd name="connsiteY2" fmla="*/ 1488595 h 1602655"/>
              <a:gd name="connsiteX3" fmla="*/ 76441 w 3824510"/>
              <a:gd name="connsiteY3" fmla="*/ 411680 h 1602655"/>
            </a:gdLst>
            <a:ahLst/>
            <a:cxnLst>
              <a:cxn ang="0">
                <a:pos x="connsiteX0" y="connsiteY0"/>
              </a:cxn>
              <a:cxn ang="0">
                <a:pos x="connsiteX1" y="connsiteY1"/>
              </a:cxn>
              <a:cxn ang="0">
                <a:pos x="connsiteX2" y="connsiteY2"/>
              </a:cxn>
              <a:cxn ang="0">
                <a:pos x="connsiteX3" y="connsiteY3"/>
              </a:cxn>
            </a:cxnLst>
            <a:rect l="l" t="t" r="r" b="b"/>
            <a:pathLst>
              <a:path w="3824510" h="1602655">
                <a:moveTo>
                  <a:pt x="76441" y="411680"/>
                </a:moveTo>
                <a:cubicBezTo>
                  <a:pt x="-238069" y="-57176"/>
                  <a:pt x="503893" y="-120724"/>
                  <a:pt x="747935" y="196369"/>
                </a:cubicBezTo>
                <a:cubicBezTo>
                  <a:pt x="1557333" y="1149251"/>
                  <a:pt x="2734955" y="1675920"/>
                  <a:pt x="3824510" y="1488595"/>
                </a:cubicBezTo>
                <a:cubicBezTo>
                  <a:pt x="2592395" y="1858015"/>
                  <a:pt x="662649" y="1285570"/>
                  <a:pt x="76441" y="411680"/>
                </a:cubicBezTo>
                <a:close/>
              </a:path>
            </a:pathLst>
          </a:custGeom>
          <a:gradFill>
            <a:gsLst>
              <a:gs pos="0">
                <a:srgbClr val="2D5E77">
                  <a:lumMod val="75000"/>
                </a:srgbClr>
              </a:gs>
              <a:gs pos="100000">
                <a:srgbClr val="2D5E77"/>
              </a:gs>
            </a:gsLst>
            <a:lin ang="162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sp>
        <p:nvSpPr>
          <p:cNvPr id="367" name="TextBox 366">
            <a:extLst>
              <a:ext uri="{FF2B5EF4-FFF2-40B4-BE49-F238E27FC236}">
                <a16:creationId xmlns:a16="http://schemas.microsoft.com/office/drawing/2014/main" id="{67A71516-ECA4-ACDE-63E2-5ACB8F7F82EA}"/>
              </a:ext>
            </a:extLst>
          </p:cNvPr>
          <p:cNvSpPr txBox="1"/>
          <p:nvPr/>
        </p:nvSpPr>
        <p:spPr>
          <a:xfrm>
            <a:off x="4168547" y="1611500"/>
            <a:ext cx="289214" cy="289214"/>
          </a:xfrm>
          <a:prstGeom prst="ellipse">
            <a:avLst/>
          </a:prstGeom>
          <a:solidFill>
            <a:srgbClr val="2D5E77"/>
          </a:solidFill>
        </p:spPr>
        <p:txBody>
          <a:bodyPr wrap="none" lIns="0" tIns="0" rIns="0" bIns="0" rtlCol="0" anchor="ctr">
            <a:noAutofit/>
          </a:bodyPr>
          <a:lstStyle>
            <a:defPPr>
              <a:defRPr lang="en-US"/>
            </a:defPPr>
            <a:lvl1pPr algn="ctr" defTabSz="457189">
              <a:defRPr sz="1400" b="1">
                <a:solidFill>
                  <a:schemeClr val="bg1"/>
                </a:solidFill>
                <a:latin typeface="Calibri" panose="020F0502020204030204" pitchFamily="34" charset="0"/>
                <a:cs typeface="Calibri" panose="020F0502020204030204" pitchFamily="34" charset="0"/>
              </a:defRPr>
            </a:lvl1p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sym typeface="Arial"/>
              </a:rPr>
              <a:t>5’</a:t>
            </a:r>
          </a:p>
        </p:txBody>
      </p:sp>
      <p:sp>
        <p:nvSpPr>
          <p:cNvPr id="368" name="TextBox 367">
            <a:extLst>
              <a:ext uri="{FF2B5EF4-FFF2-40B4-BE49-F238E27FC236}">
                <a16:creationId xmlns:a16="http://schemas.microsoft.com/office/drawing/2014/main" id="{54918395-9982-50B2-FE26-664B284AAC34}"/>
              </a:ext>
            </a:extLst>
          </p:cNvPr>
          <p:cNvSpPr txBox="1"/>
          <p:nvPr/>
        </p:nvSpPr>
        <p:spPr>
          <a:xfrm>
            <a:off x="8747383" y="1633511"/>
            <a:ext cx="289214" cy="289214"/>
          </a:xfrm>
          <a:prstGeom prst="ellipse">
            <a:avLst/>
          </a:prstGeom>
          <a:solidFill>
            <a:srgbClr val="2D5E77"/>
          </a:solidFill>
        </p:spPr>
        <p:txBody>
          <a:bodyPr wrap="none" lIns="0" tIns="0" rIns="0" bIns="0" rtlCol="0" anchor="ctr">
            <a:noAutofit/>
          </a:bodyPr>
          <a:lstStyle>
            <a:defPPr>
              <a:defRPr lang="en-US"/>
            </a:defPPr>
            <a:lvl1pPr algn="ctr" defTabSz="457189">
              <a:defRPr sz="1400" b="1">
                <a:solidFill>
                  <a:schemeClr val="bg1"/>
                </a:solidFill>
                <a:latin typeface="Calibri" panose="020F0502020204030204" pitchFamily="34" charset="0"/>
                <a:cs typeface="Calibri" panose="020F0502020204030204" pitchFamily="34" charset="0"/>
              </a:defRPr>
            </a:lvl1p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sym typeface="Arial"/>
              </a:rPr>
              <a:t>3’</a:t>
            </a:r>
          </a:p>
        </p:txBody>
      </p:sp>
      <p:sp>
        <p:nvSpPr>
          <p:cNvPr id="369" name="Rectangle: Rounded Corners 368">
            <a:extLst>
              <a:ext uri="{FF2B5EF4-FFF2-40B4-BE49-F238E27FC236}">
                <a16:creationId xmlns:a16="http://schemas.microsoft.com/office/drawing/2014/main" id="{0FA5C43A-6495-6898-CAA2-08FC92BC1424}"/>
              </a:ext>
            </a:extLst>
          </p:cNvPr>
          <p:cNvSpPr/>
          <p:nvPr/>
        </p:nvSpPr>
        <p:spPr>
          <a:xfrm rot="5400000">
            <a:off x="9670985" y="1609939"/>
            <a:ext cx="67042" cy="298428"/>
          </a:xfrm>
          <a:prstGeom prst="roundRect">
            <a:avLst>
              <a:gd name="adj" fmla="val 50000"/>
            </a:avLst>
          </a:prstGeom>
          <a:gradFill>
            <a:gsLst>
              <a:gs pos="0">
                <a:srgbClr val="2D5E77"/>
              </a:gs>
              <a:gs pos="100000">
                <a:srgbClr val="2D5E77">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70" name="TextBox 369">
            <a:extLst>
              <a:ext uri="{FF2B5EF4-FFF2-40B4-BE49-F238E27FC236}">
                <a16:creationId xmlns:a16="http://schemas.microsoft.com/office/drawing/2014/main" id="{B8FC6883-70A2-BD32-CB74-07FD53F98F15}"/>
              </a:ext>
            </a:extLst>
          </p:cNvPr>
          <p:cNvSpPr txBox="1"/>
          <p:nvPr/>
        </p:nvSpPr>
        <p:spPr>
          <a:xfrm>
            <a:off x="9926924" y="1666506"/>
            <a:ext cx="523781" cy="188414"/>
          </a:xfrm>
          <a:prstGeom prst="rect">
            <a:avLst/>
          </a:prstGeom>
          <a:noFill/>
        </p:spPr>
        <p:txBody>
          <a:bodyPr wrap="square" lIns="0" tIns="0" rIns="0" bIns="0" rtlCol="0">
            <a:no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585854"/>
                </a:solidFill>
                <a:effectLst/>
                <a:uLnTx/>
                <a:uFillTx/>
                <a:latin typeface="Calibri" panose="020F0502020204030204" pitchFamily="34" charset="0"/>
                <a:ea typeface="+mn-ea"/>
                <a:cs typeface="Calibri" panose="020F0502020204030204" pitchFamily="34" charset="0"/>
                <a:sym typeface="Arial"/>
              </a:rPr>
              <a:t>2’-MOE </a:t>
            </a:r>
          </a:p>
        </p:txBody>
      </p:sp>
      <p:sp>
        <p:nvSpPr>
          <p:cNvPr id="371" name="Rectangle: Rounded Corners 370">
            <a:extLst>
              <a:ext uri="{FF2B5EF4-FFF2-40B4-BE49-F238E27FC236}">
                <a16:creationId xmlns:a16="http://schemas.microsoft.com/office/drawing/2014/main" id="{24136DFD-C31F-C6B1-D6EF-BAE6ED18A4E7}"/>
              </a:ext>
            </a:extLst>
          </p:cNvPr>
          <p:cNvSpPr/>
          <p:nvPr/>
        </p:nvSpPr>
        <p:spPr>
          <a:xfrm rot="5400000">
            <a:off x="9670985" y="1843408"/>
            <a:ext cx="67042" cy="298428"/>
          </a:xfrm>
          <a:prstGeom prst="roundRect">
            <a:avLst>
              <a:gd name="adj" fmla="val 50000"/>
            </a:avLst>
          </a:prstGeom>
          <a:gradFill>
            <a:gsLst>
              <a:gs pos="0">
                <a:srgbClr val="4CA1A6"/>
              </a:gs>
              <a:gs pos="100000">
                <a:srgbClr val="4CA1A6">
                  <a:lumMod val="75000"/>
                </a:srgbClr>
              </a:gs>
            </a:gsLst>
            <a:lin ang="6600000" scaled="0"/>
          </a:gradFill>
          <a:ln w="12700" cap="flat" cmpd="sng" algn="ctr">
            <a:noFill/>
            <a:prstDash val="solid"/>
            <a:miter lim="800000"/>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err="1">
              <a:ln>
                <a:noFill/>
              </a:ln>
              <a:solidFill>
                <a:srgbClr val="2D5E77"/>
              </a:solidFill>
              <a:effectLst/>
              <a:uLnTx/>
              <a:uFillTx/>
              <a:latin typeface="Calibri" panose="020F0502020204030204"/>
              <a:ea typeface="+mn-ea"/>
              <a:cs typeface="Arial"/>
              <a:sym typeface="Arial"/>
            </a:endParaRPr>
          </a:p>
        </p:txBody>
      </p:sp>
      <p:sp>
        <p:nvSpPr>
          <p:cNvPr id="372" name="TextBox 371">
            <a:extLst>
              <a:ext uri="{FF2B5EF4-FFF2-40B4-BE49-F238E27FC236}">
                <a16:creationId xmlns:a16="http://schemas.microsoft.com/office/drawing/2014/main" id="{7902DB56-4BD3-40DE-D197-0CA33F37278D}"/>
              </a:ext>
            </a:extLst>
          </p:cNvPr>
          <p:cNvSpPr txBox="1"/>
          <p:nvPr/>
        </p:nvSpPr>
        <p:spPr>
          <a:xfrm>
            <a:off x="9926924" y="1899974"/>
            <a:ext cx="574613" cy="188414"/>
          </a:xfrm>
          <a:prstGeom prst="rect">
            <a:avLst/>
          </a:prstGeom>
          <a:noFill/>
        </p:spPr>
        <p:txBody>
          <a:bodyPr wrap="square" lIns="0" tIns="0" rIns="0" bIns="0" rtlCol="0">
            <a:no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585854"/>
                </a:solidFill>
                <a:effectLst/>
                <a:uLnTx/>
                <a:uFillTx/>
                <a:latin typeface="Calibri" panose="020F0502020204030204" pitchFamily="34" charset="0"/>
                <a:ea typeface="+mn-ea"/>
                <a:cs typeface="Calibri" panose="020F0502020204030204" pitchFamily="34" charset="0"/>
                <a:sym typeface="Arial"/>
              </a:rPr>
              <a:t>2’-Deoxy</a:t>
            </a:r>
          </a:p>
        </p:txBody>
      </p:sp>
      <p:sp>
        <p:nvSpPr>
          <p:cNvPr id="373" name="TextBox 372">
            <a:extLst>
              <a:ext uri="{FF2B5EF4-FFF2-40B4-BE49-F238E27FC236}">
                <a16:creationId xmlns:a16="http://schemas.microsoft.com/office/drawing/2014/main" id="{76EBE44C-A54E-A995-B954-0ECF9F24BC84}"/>
              </a:ext>
            </a:extLst>
          </p:cNvPr>
          <p:cNvSpPr txBox="1"/>
          <p:nvPr/>
        </p:nvSpPr>
        <p:spPr>
          <a:xfrm>
            <a:off x="9926924" y="2306054"/>
            <a:ext cx="699482" cy="188414"/>
          </a:xfrm>
          <a:prstGeom prst="rect">
            <a:avLst/>
          </a:prstGeom>
          <a:noFill/>
        </p:spPr>
        <p:txBody>
          <a:bodyPr wrap="square" lIns="0" tIns="0" rIns="0" bIns="0" rtlCol="0">
            <a:no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585854"/>
                </a:solidFill>
                <a:effectLst/>
                <a:uLnTx/>
                <a:uFillTx/>
                <a:latin typeface="Calibri" panose="020F0502020204030204" pitchFamily="34" charset="0"/>
                <a:ea typeface="+mn-ea"/>
                <a:cs typeface="Calibri" panose="020F0502020204030204" pitchFamily="34" charset="0"/>
                <a:sym typeface="Arial"/>
              </a:rPr>
              <a:t>Antisense</a:t>
            </a:r>
          </a:p>
        </p:txBody>
      </p:sp>
      <p:sp>
        <p:nvSpPr>
          <p:cNvPr id="374" name="Freeform: Shape 287">
            <a:extLst>
              <a:ext uri="{FF2B5EF4-FFF2-40B4-BE49-F238E27FC236}">
                <a16:creationId xmlns:a16="http://schemas.microsoft.com/office/drawing/2014/main" id="{F3781299-9F9F-2C89-686A-379806A1B667}"/>
              </a:ext>
            </a:extLst>
          </p:cNvPr>
          <p:cNvSpPr/>
          <p:nvPr/>
        </p:nvSpPr>
        <p:spPr>
          <a:xfrm flipH="1">
            <a:off x="9470854" y="2244624"/>
            <a:ext cx="467306" cy="284010"/>
          </a:xfrm>
          <a:custGeom>
            <a:avLst/>
            <a:gdLst>
              <a:gd name="connsiteX0" fmla="*/ 2541 w 1441985"/>
              <a:gd name="connsiteY0" fmla="*/ 651 h 932978"/>
              <a:gd name="connsiteX1" fmla="*/ 55703 w 1441985"/>
              <a:gd name="connsiteY1" fmla="*/ 14288 h 932978"/>
              <a:gd name="connsiteX2" fmla="*/ 567302 w 1441985"/>
              <a:gd name="connsiteY2" fmla="*/ 561918 h 932978"/>
              <a:gd name="connsiteX3" fmla="*/ 1441985 w 1441985"/>
              <a:gd name="connsiteY3" fmla="*/ 901836 h 932978"/>
              <a:gd name="connsiteX4" fmla="*/ 766193 w 1441985"/>
              <a:gd name="connsiteY4" fmla="*/ 476808 h 932978"/>
              <a:gd name="connsiteX5" fmla="*/ 170205 w 1441985"/>
              <a:gd name="connsiteY5" fmla="*/ 13521 h 932978"/>
              <a:gd name="connsiteX6" fmla="*/ 0 w 1441985"/>
              <a:gd name="connsiteY6" fmla="*/ 0 h 932978"/>
              <a:gd name="connsiteX7" fmla="*/ 0 w 1441985"/>
              <a:gd name="connsiteY7" fmla="*/ 456 h 932978"/>
              <a:gd name="connsiteX8" fmla="*/ 2541 w 1441985"/>
              <a:gd name="connsiteY8" fmla="*/ 651 h 932978"/>
              <a:gd name="connsiteX0" fmla="*/ 2541 w 1441985"/>
              <a:gd name="connsiteY0" fmla="*/ 207348 h 1139675"/>
              <a:gd name="connsiteX1" fmla="*/ 55703 w 1441985"/>
              <a:gd name="connsiteY1" fmla="*/ 220985 h 1139675"/>
              <a:gd name="connsiteX2" fmla="*/ 567302 w 1441985"/>
              <a:gd name="connsiteY2" fmla="*/ 768615 h 1139675"/>
              <a:gd name="connsiteX3" fmla="*/ 1441985 w 1441985"/>
              <a:gd name="connsiteY3" fmla="*/ 1108533 h 1139675"/>
              <a:gd name="connsiteX4" fmla="*/ 766193 w 1441985"/>
              <a:gd name="connsiteY4" fmla="*/ 683505 h 1139675"/>
              <a:gd name="connsiteX5" fmla="*/ 170205 w 1441985"/>
              <a:gd name="connsiteY5" fmla="*/ 220218 h 1139675"/>
              <a:gd name="connsiteX6" fmla="*/ 2541 w 1441985"/>
              <a:gd name="connsiteY6" fmla="*/ 207348 h 1139675"/>
              <a:gd name="connsiteX7" fmla="*/ 0 w 1441985"/>
              <a:gd name="connsiteY7" fmla="*/ 206697 h 1139675"/>
              <a:gd name="connsiteX8" fmla="*/ 0 w 1441985"/>
              <a:gd name="connsiteY8" fmla="*/ 207153 h 1139675"/>
              <a:gd name="connsiteX9" fmla="*/ 2541 w 1441985"/>
              <a:gd name="connsiteY9" fmla="*/ 207348 h 1139675"/>
              <a:gd name="connsiteX10" fmla="*/ 0 w 1441985"/>
              <a:gd name="connsiteY10" fmla="*/ 206697 h 1139675"/>
              <a:gd name="connsiteX0" fmla="*/ 2541 w 1441985"/>
              <a:gd name="connsiteY0" fmla="*/ 31616 h 963943"/>
              <a:gd name="connsiteX1" fmla="*/ 55703 w 1441985"/>
              <a:gd name="connsiteY1" fmla="*/ 45253 h 963943"/>
              <a:gd name="connsiteX2" fmla="*/ 567302 w 1441985"/>
              <a:gd name="connsiteY2" fmla="*/ 592883 h 963943"/>
              <a:gd name="connsiteX3" fmla="*/ 1441985 w 1441985"/>
              <a:gd name="connsiteY3" fmla="*/ 932801 h 963943"/>
              <a:gd name="connsiteX4" fmla="*/ 766193 w 1441985"/>
              <a:gd name="connsiteY4" fmla="*/ 507773 h 963943"/>
              <a:gd name="connsiteX5" fmla="*/ 170205 w 1441985"/>
              <a:gd name="connsiteY5" fmla="*/ 44486 h 963943"/>
              <a:gd name="connsiteX6" fmla="*/ 20758 w 1441985"/>
              <a:gd name="connsiteY6" fmla="*/ 17002 h 963943"/>
              <a:gd name="connsiteX7" fmla="*/ 2541 w 1441985"/>
              <a:gd name="connsiteY7" fmla="*/ 31616 h 963943"/>
              <a:gd name="connsiteX8" fmla="*/ 0 w 1441985"/>
              <a:gd name="connsiteY8" fmla="*/ 30965 h 963943"/>
              <a:gd name="connsiteX9" fmla="*/ 0 w 1441985"/>
              <a:gd name="connsiteY9" fmla="*/ 31421 h 963943"/>
              <a:gd name="connsiteX10" fmla="*/ 2541 w 1441985"/>
              <a:gd name="connsiteY10" fmla="*/ 31616 h 963943"/>
              <a:gd name="connsiteX11" fmla="*/ 0 w 1441985"/>
              <a:gd name="connsiteY11" fmla="*/ 30965 h 963943"/>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0 w 1441985"/>
              <a:gd name="connsiteY7" fmla="*/ 25460 h 958438"/>
              <a:gd name="connsiteX8" fmla="*/ 0 w 1441985"/>
              <a:gd name="connsiteY8" fmla="*/ 25916 h 958438"/>
              <a:gd name="connsiteX9" fmla="*/ 2541 w 1441985"/>
              <a:gd name="connsiteY9" fmla="*/ 26111 h 958438"/>
              <a:gd name="connsiteX10" fmla="*/ 0 w 1441985"/>
              <a:gd name="connsiteY10" fmla="*/ 25460 h 958438"/>
              <a:gd name="connsiteX0" fmla="*/ 2541 w 1441985"/>
              <a:gd name="connsiteY0" fmla="*/ 26111 h 958438"/>
              <a:gd name="connsiteX1" fmla="*/ 55703 w 1441985"/>
              <a:gd name="connsiteY1" fmla="*/ 39748 h 958438"/>
              <a:gd name="connsiteX2" fmla="*/ 567302 w 1441985"/>
              <a:gd name="connsiteY2" fmla="*/ 587378 h 958438"/>
              <a:gd name="connsiteX3" fmla="*/ 1441985 w 1441985"/>
              <a:gd name="connsiteY3" fmla="*/ 927296 h 958438"/>
              <a:gd name="connsiteX4" fmla="*/ 766193 w 1441985"/>
              <a:gd name="connsiteY4" fmla="*/ 502268 h 958438"/>
              <a:gd name="connsiteX5" fmla="*/ 170205 w 1441985"/>
              <a:gd name="connsiteY5" fmla="*/ 38981 h 958438"/>
              <a:gd name="connsiteX6" fmla="*/ 2541 w 1441985"/>
              <a:gd name="connsiteY6" fmla="*/ 26111 h 958438"/>
              <a:gd name="connsiteX7" fmla="*/ 2541 w 1441985"/>
              <a:gd name="connsiteY7" fmla="*/ 26111 h 958438"/>
              <a:gd name="connsiteX8" fmla="*/ 0 w 1441985"/>
              <a:gd name="connsiteY8" fmla="*/ 25916 h 958438"/>
              <a:gd name="connsiteX9" fmla="*/ 2541 w 1441985"/>
              <a:gd name="connsiteY9" fmla="*/ 26111 h 958438"/>
              <a:gd name="connsiteX0" fmla="*/ 2541 w 1441985"/>
              <a:gd name="connsiteY0" fmla="*/ 89361 h 1021688"/>
              <a:gd name="connsiteX1" fmla="*/ 55703 w 1441985"/>
              <a:gd name="connsiteY1" fmla="*/ 102998 h 1021688"/>
              <a:gd name="connsiteX2" fmla="*/ 567302 w 1441985"/>
              <a:gd name="connsiteY2" fmla="*/ 650628 h 1021688"/>
              <a:gd name="connsiteX3" fmla="*/ 1441985 w 1441985"/>
              <a:gd name="connsiteY3" fmla="*/ 990546 h 1021688"/>
              <a:gd name="connsiteX4" fmla="*/ 766193 w 1441985"/>
              <a:gd name="connsiteY4" fmla="*/ 565518 h 1021688"/>
              <a:gd name="connsiteX5" fmla="*/ 170205 w 1441985"/>
              <a:gd name="connsiteY5" fmla="*/ 102231 h 1021688"/>
              <a:gd name="connsiteX6" fmla="*/ 2541 w 1441985"/>
              <a:gd name="connsiteY6" fmla="*/ 89361 h 1021688"/>
              <a:gd name="connsiteX7" fmla="*/ 2541 w 1441985"/>
              <a:gd name="connsiteY7" fmla="*/ 89361 h 1021688"/>
              <a:gd name="connsiteX8" fmla="*/ 0 w 1441985"/>
              <a:gd name="connsiteY8" fmla="*/ 89166 h 1021688"/>
              <a:gd name="connsiteX9" fmla="*/ 2541 w 1441985"/>
              <a:gd name="connsiteY9" fmla="*/ 89361 h 1021688"/>
              <a:gd name="connsiteX0" fmla="*/ 2541 w 1441985"/>
              <a:gd name="connsiteY0" fmla="*/ 71548 h 1003875"/>
              <a:gd name="connsiteX1" fmla="*/ 55703 w 1441985"/>
              <a:gd name="connsiteY1" fmla="*/ 85185 h 1003875"/>
              <a:gd name="connsiteX2" fmla="*/ 567302 w 1441985"/>
              <a:gd name="connsiteY2" fmla="*/ 632815 h 1003875"/>
              <a:gd name="connsiteX3" fmla="*/ 1441985 w 1441985"/>
              <a:gd name="connsiteY3" fmla="*/ 972733 h 1003875"/>
              <a:gd name="connsiteX4" fmla="*/ 766193 w 1441985"/>
              <a:gd name="connsiteY4" fmla="*/ 547705 h 1003875"/>
              <a:gd name="connsiteX5" fmla="*/ 170205 w 1441985"/>
              <a:gd name="connsiteY5" fmla="*/ 84418 h 1003875"/>
              <a:gd name="connsiteX6" fmla="*/ 2541 w 1441985"/>
              <a:gd name="connsiteY6" fmla="*/ 71548 h 1003875"/>
              <a:gd name="connsiteX7" fmla="*/ 2541 w 1441985"/>
              <a:gd name="connsiteY7" fmla="*/ 71548 h 1003875"/>
              <a:gd name="connsiteX8" fmla="*/ 0 w 1441985"/>
              <a:gd name="connsiteY8" fmla="*/ 71353 h 1003875"/>
              <a:gd name="connsiteX9" fmla="*/ 2541 w 1441985"/>
              <a:gd name="connsiteY9" fmla="*/ 71548 h 1003875"/>
              <a:gd name="connsiteX0" fmla="*/ 2541 w 1441985"/>
              <a:gd name="connsiteY0" fmla="*/ 1308 h 933635"/>
              <a:gd name="connsiteX1" fmla="*/ 55703 w 1441985"/>
              <a:gd name="connsiteY1" fmla="*/ 14945 h 933635"/>
              <a:gd name="connsiteX2" fmla="*/ 567302 w 1441985"/>
              <a:gd name="connsiteY2" fmla="*/ 562575 h 933635"/>
              <a:gd name="connsiteX3" fmla="*/ 1441985 w 1441985"/>
              <a:gd name="connsiteY3" fmla="*/ 902493 h 933635"/>
              <a:gd name="connsiteX4" fmla="*/ 766193 w 1441985"/>
              <a:gd name="connsiteY4" fmla="*/ 477465 h 933635"/>
              <a:gd name="connsiteX5" fmla="*/ 170205 w 1441985"/>
              <a:gd name="connsiteY5" fmla="*/ 14178 h 933635"/>
              <a:gd name="connsiteX6" fmla="*/ 2541 w 1441985"/>
              <a:gd name="connsiteY6" fmla="*/ 1308 h 933635"/>
              <a:gd name="connsiteX7" fmla="*/ 2541 w 1441985"/>
              <a:gd name="connsiteY7" fmla="*/ 1308 h 933635"/>
              <a:gd name="connsiteX8" fmla="*/ 0 w 1441985"/>
              <a:gd name="connsiteY8" fmla="*/ 1113 h 933635"/>
              <a:gd name="connsiteX9" fmla="*/ 2541 w 1441985"/>
              <a:gd name="connsiteY9" fmla="*/ 1308 h 933635"/>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0647"/>
              <a:gd name="connsiteX1" fmla="*/ 55703 w 1456273"/>
              <a:gd name="connsiteY1" fmla="*/ 14945 h 940647"/>
              <a:gd name="connsiteX2" fmla="*/ 567302 w 1456273"/>
              <a:gd name="connsiteY2" fmla="*/ 562575 h 940647"/>
              <a:gd name="connsiteX3" fmla="*/ 1456273 w 1456273"/>
              <a:gd name="connsiteY3" fmla="*/ 919161 h 940647"/>
              <a:gd name="connsiteX4" fmla="*/ 766193 w 1456273"/>
              <a:gd name="connsiteY4" fmla="*/ 477465 h 940647"/>
              <a:gd name="connsiteX5" fmla="*/ 170205 w 1456273"/>
              <a:gd name="connsiteY5" fmla="*/ 14178 h 940647"/>
              <a:gd name="connsiteX6" fmla="*/ 2541 w 1456273"/>
              <a:gd name="connsiteY6" fmla="*/ 1308 h 940647"/>
              <a:gd name="connsiteX7" fmla="*/ 2541 w 1456273"/>
              <a:gd name="connsiteY7" fmla="*/ 1308 h 940647"/>
              <a:gd name="connsiteX8" fmla="*/ 0 w 1456273"/>
              <a:gd name="connsiteY8" fmla="*/ 1113 h 940647"/>
              <a:gd name="connsiteX9" fmla="*/ 2541 w 1456273"/>
              <a:gd name="connsiteY9" fmla="*/ 1308 h 940647"/>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4748"/>
              <a:gd name="connsiteX1" fmla="*/ 55703 w 1456273"/>
              <a:gd name="connsiteY1" fmla="*/ 14945 h 944748"/>
              <a:gd name="connsiteX2" fmla="*/ 567302 w 1456273"/>
              <a:gd name="connsiteY2" fmla="*/ 562575 h 944748"/>
              <a:gd name="connsiteX3" fmla="*/ 1456273 w 1456273"/>
              <a:gd name="connsiteY3" fmla="*/ 919161 h 944748"/>
              <a:gd name="connsiteX4" fmla="*/ 766193 w 1456273"/>
              <a:gd name="connsiteY4" fmla="*/ 477465 h 944748"/>
              <a:gd name="connsiteX5" fmla="*/ 170205 w 1456273"/>
              <a:gd name="connsiteY5" fmla="*/ 14178 h 944748"/>
              <a:gd name="connsiteX6" fmla="*/ 2541 w 1456273"/>
              <a:gd name="connsiteY6" fmla="*/ 1308 h 944748"/>
              <a:gd name="connsiteX7" fmla="*/ 2541 w 1456273"/>
              <a:gd name="connsiteY7" fmla="*/ 1308 h 944748"/>
              <a:gd name="connsiteX8" fmla="*/ 0 w 1456273"/>
              <a:gd name="connsiteY8" fmla="*/ 1113 h 944748"/>
              <a:gd name="connsiteX9" fmla="*/ 2541 w 1456273"/>
              <a:gd name="connsiteY9" fmla="*/ 1308 h 944748"/>
              <a:gd name="connsiteX0" fmla="*/ 2541 w 1456273"/>
              <a:gd name="connsiteY0" fmla="*/ 1308 h 945773"/>
              <a:gd name="connsiteX1" fmla="*/ 55703 w 1456273"/>
              <a:gd name="connsiteY1" fmla="*/ 14945 h 945773"/>
              <a:gd name="connsiteX2" fmla="*/ 567302 w 1456273"/>
              <a:gd name="connsiteY2" fmla="*/ 562575 h 945773"/>
              <a:gd name="connsiteX3" fmla="*/ 1456273 w 1456273"/>
              <a:gd name="connsiteY3" fmla="*/ 919161 h 945773"/>
              <a:gd name="connsiteX4" fmla="*/ 766193 w 1456273"/>
              <a:gd name="connsiteY4" fmla="*/ 477465 h 945773"/>
              <a:gd name="connsiteX5" fmla="*/ 170205 w 1456273"/>
              <a:gd name="connsiteY5" fmla="*/ 14178 h 945773"/>
              <a:gd name="connsiteX6" fmla="*/ 2541 w 1456273"/>
              <a:gd name="connsiteY6" fmla="*/ 1308 h 945773"/>
              <a:gd name="connsiteX7" fmla="*/ 2541 w 1456273"/>
              <a:gd name="connsiteY7" fmla="*/ 1308 h 945773"/>
              <a:gd name="connsiteX8" fmla="*/ 0 w 1456273"/>
              <a:gd name="connsiteY8" fmla="*/ 1113 h 945773"/>
              <a:gd name="connsiteX9" fmla="*/ 2541 w 1456273"/>
              <a:gd name="connsiteY9" fmla="*/ 1308 h 945773"/>
              <a:gd name="connsiteX0" fmla="*/ 2541 w 1456273"/>
              <a:gd name="connsiteY0" fmla="*/ 1308 h 945228"/>
              <a:gd name="connsiteX1" fmla="*/ 55703 w 1456273"/>
              <a:gd name="connsiteY1" fmla="*/ 14945 h 945228"/>
              <a:gd name="connsiteX2" fmla="*/ 567302 w 1456273"/>
              <a:gd name="connsiteY2" fmla="*/ 562575 h 945228"/>
              <a:gd name="connsiteX3" fmla="*/ 1456273 w 1456273"/>
              <a:gd name="connsiteY3" fmla="*/ 919161 h 945228"/>
              <a:gd name="connsiteX4" fmla="*/ 766193 w 1456273"/>
              <a:gd name="connsiteY4" fmla="*/ 477465 h 945228"/>
              <a:gd name="connsiteX5" fmla="*/ 170205 w 1456273"/>
              <a:gd name="connsiteY5" fmla="*/ 14178 h 945228"/>
              <a:gd name="connsiteX6" fmla="*/ 2541 w 1456273"/>
              <a:gd name="connsiteY6" fmla="*/ 1308 h 945228"/>
              <a:gd name="connsiteX7" fmla="*/ 2541 w 1456273"/>
              <a:gd name="connsiteY7" fmla="*/ 1308 h 945228"/>
              <a:gd name="connsiteX8" fmla="*/ 0 w 1456273"/>
              <a:gd name="connsiteY8" fmla="*/ 1113 h 945228"/>
              <a:gd name="connsiteX9" fmla="*/ 2541 w 1456273"/>
              <a:gd name="connsiteY9" fmla="*/ 1308 h 945228"/>
              <a:gd name="connsiteX0" fmla="*/ 2541 w 1456273"/>
              <a:gd name="connsiteY0" fmla="*/ 1308 h 946288"/>
              <a:gd name="connsiteX1" fmla="*/ 55703 w 1456273"/>
              <a:gd name="connsiteY1" fmla="*/ 14945 h 946288"/>
              <a:gd name="connsiteX2" fmla="*/ 567302 w 1456273"/>
              <a:gd name="connsiteY2" fmla="*/ 562575 h 946288"/>
              <a:gd name="connsiteX3" fmla="*/ 1456273 w 1456273"/>
              <a:gd name="connsiteY3" fmla="*/ 919161 h 946288"/>
              <a:gd name="connsiteX4" fmla="*/ 766193 w 1456273"/>
              <a:gd name="connsiteY4" fmla="*/ 477465 h 946288"/>
              <a:gd name="connsiteX5" fmla="*/ 170205 w 1456273"/>
              <a:gd name="connsiteY5" fmla="*/ 14178 h 946288"/>
              <a:gd name="connsiteX6" fmla="*/ 2541 w 1456273"/>
              <a:gd name="connsiteY6" fmla="*/ 1308 h 946288"/>
              <a:gd name="connsiteX7" fmla="*/ 2541 w 1456273"/>
              <a:gd name="connsiteY7" fmla="*/ 1308 h 946288"/>
              <a:gd name="connsiteX8" fmla="*/ 0 w 1456273"/>
              <a:gd name="connsiteY8" fmla="*/ 1113 h 946288"/>
              <a:gd name="connsiteX9" fmla="*/ 2541 w 1456273"/>
              <a:gd name="connsiteY9" fmla="*/ 1308 h 946288"/>
              <a:gd name="connsiteX0" fmla="*/ 2541 w 1456273"/>
              <a:gd name="connsiteY0" fmla="*/ 1308 h 942080"/>
              <a:gd name="connsiteX1" fmla="*/ 55703 w 1456273"/>
              <a:gd name="connsiteY1" fmla="*/ 14945 h 942080"/>
              <a:gd name="connsiteX2" fmla="*/ 567302 w 1456273"/>
              <a:gd name="connsiteY2" fmla="*/ 562575 h 942080"/>
              <a:gd name="connsiteX3" fmla="*/ 1456273 w 1456273"/>
              <a:gd name="connsiteY3" fmla="*/ 919161 h 942080"/>
              <a:gd name="connsiteX4" fmla="*/ 766193 w 1456273"/>
              <a:gd name="connsiteY4" fmla="*/ 477465 h 942080"/>
              <a:gd name="connsiteX5" fmla="*/ 170205 w 1456273"/>
              <a:gd name="connsiteY5" fmla="*/ 14178 h 942080"/>
              <a:gd name="connsiteX6" fmla="*/ 2541 w 1456273"/>
              <a:gd name="connsiteY6" fmla="*/ 1308 h 942080"/>
              <a:gd name="connsiteX7" fmla="*/ 2541 w 1456273"/>
              <a:gd name="connsiteY7" fmla="*/ 1308 h 942080"/>
              <a:gd name="connsiteX8" fmla="*/ 0 w 1456273"/>
              <a:gd name="connsiteY8" fmla="*/ 1113 h 942080"/>
              <a:gd name="connsiteX9" fmla="*/ 2541 w 1456273"/>
              <a:gd name="connsiteY9" fmla="*/ 1308 h 942080"/>
              <a:gd name="connsiteX0" fmla="*/ 2541 w 1456273"/>
              <a:gd name="connsiteY0" fmla="*/ 9525 h 950297"/>
              <a:gd name="connsiteX1" fmla="*/ 55703 w 1456273"/>
              <a:gd name="connsiteY1" fmla="*/ 23162 h 950297"/>
              <a:gd name="connsiteX2" fmla="*/ 567302 w 1456273"/>
              <a:gd name="connsiteY2" fmla="*/ 570792 h 950297"/>
              <a:gd name="connsiteX3" fmla="*/ 1456273 w 1456273"/>
              <a:gd name="connsiteY3" fmla="*/ 927378 h 950297"/>
              <a:gd name="connsiteX4" fmla="*/ 766193 w 1456273"/>
              <a:gd name="connsiteY4" fmla="*/ 485682 h 950297"/>
              <a:gd name="connsiteX5" fmla="*/ 170205 w 1456273"/>
              <a:gd name="connsiteY5" fmla="*/ 22395 h 950297"/>
              <a:gd name="connsiteX6" fmla="*/ 2541 w 1456273"/>
              <a:gd name="connsiteY6" fmla="*/ 9525 h 950297"/>
              <a:gd name="connsiteX7" fmla="*/ 160 w 1456273"/>
              <a:gd name="connsiteY7" fmla="*/ 0 h 950297"/>
              <a:gd name="connsiteX8" fmla="*/ 0 w 1456273"/>
              <a:gd name="connsiteY8" fmla="*/ 9330 h 950297"/>
              <a:gd name="connsiteX9" fmla="*/ 160 w 1456273"/>
              <a:gd name="connsiteY9" fmla="*/ 0 h 950297"/>
              <a:gd name="connsiteX0" fmla="*/ 0 w 1453732"/>
              <a:gd name="connsiteY0" fmla="*/ 1308 h 942080"/>
              <a:gd name="connsiteX1" fmla="*/ 53162 w 1453732"/>
              <a:gd name="connsiteY1" fmla="*/ 14945 h 942080"/>
              <a:gd name="connsiteX2" fmla="*/ 564761 w 1453732"/>
              <a:gd name="connsiteY2" fmla="*/ 562575 h 942080"/>
              <a:gd name="connsiteX3" fmla="*/ 1453732 w 1453732"/>
              <a:gd name="connsiteY3" fmla="*/ 919161 h 942080"/>
              <a:gd name="connsiteX4" fmla="*/ 763652 w 1453732"/>
              <a:gd name="connsiteY4" fmla="*/ 477465 h 942080"/>
              <a:gd name="connsiteX5" fmla="*/ 167664 w 1453732"/>
              <a:gd name="connsiteY5" fmla="*/ 14178 h 942080"/>
              <a:gd name="connsiteX6" fmla="*/ 0 w 1453732"/>
              <a:gd name="connsiteY6" fmla="*/ 1308 h 942080"/>
              <a:gd name="connsiteX0" fmla="*/ 0 w 1456113"/>
              <a:gd name="connsiteY0" fmla="*/ 21950 h 972247"/>
              <a:gd name="connsiteX1" fmla="*/ 55543 w 1456113"/>
              <a:gd name="connsiteY1" fmla="*/ 45112 h 972247"/>
              <a:gd name="connsiteX2" fmla="*/ 567142 w 1456113"/>
              <a:gd name="connsiteY2" fmla="*/ 592742 h 972247"/>
              <a:gd name="connsiteX3" fmla="*/ 1456113 w 1456113"/>
              <a:gd name="connsiteY3" fmla="*/ 949328 h 972247"/>
              <a:gd name="connsiteX4" fmla="*/ 766033 w 1456113"/>
              <a:gd name="connsiteY4" fmla="*/ 507632 h 972247"/>
              <a:gd name="connsiteX5" fmla="*/ 170045 w 1456113"/>
              <a:gd name="connsiteY5" fmla="*/ 44345 h 972247"/>
              <a:gd name="connsiteX6" fmla="*/ 0 w 1456113"/>
              <a:gd name="connsiteY6" fmla="*/ 21950 h 97224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6113"/>
              <a:gd name="connsiteY0" fmla="*/ 0 h 950297"/>
              <a:gd name="connsiteX1" fmla="*/ 55543 w 1456113"/>
              <a:gd name="connsiteY1" fmla="*/ 23162 h 950297"/>
              <a:gd name="connsiteX2" fmla="*/ 567142 w 1456113"/>
              <a:gd name="connsiteY2" fmla="*/ 570792 h 950297"/>
              <a:gd name="connsiteX3" fmla="*/ 1456113 w 1456113"/>
              <a:gd name="connsiteY3" fmla="*/ 927378 h 950297"/>
              <a:gd name="connsiteX4" fmla="*/ 766033 w 1456113"/>
              <a:gd name="connsiteY4" fmla="*/ 485682 h 950297"/>
              <a:gd name="connsiteX5" fmla="*/ 0 w 1456113"/>
              <a:gd name="connsiteY5" fmla="*/ 0 h 950297"/>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0781 w 1451351"/>
              <a:gd name="connsiteY1" fmla="*/ 30306 h 957441"/>
              <a:gd name="connsiteX2" fmla="*/ 562380 w 1451351"/>
              <a:gd name="connsiteY2" fmla="*/ 577936 h 957441"/>
              <a:gd name="connsiteX3" fmla="*/ 1451351 w 1451351"/>
              <a:gd name="connsiteY3" fmla="*/ 934522 h 957441"/>
              <a:gd name="connsiteX4" fmla="*/ 761271 w 1451351"/>
              <a:gd name="connsiteY4" fmla="*/ 492826 h 957441"/>
              <a:gd name="connsiteX5" fmla="*/ 0 w 1451351"/>
              <a:gd name="connsiteY5"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7441"/>
              <a:gd name="connsiteX1" fmla="*/ 562380 w 1451351"/>
              <a:gd name="connsiteY1" fmla="*/ 577936 h 957441"/>
              <a:gd name="connsiteX2" fmla="*/ 1451351 w 1451351"/>
              <a:gd name="connsiteY2" fmla="*/ 934522 h 957441"/>
              <a:gd name="connsiteX3" fmla="*/ 761271 w 1451351"/>
              <a:gd name="connsiteY3" fmla="*/ 492826 h 957441"/>
              <a:gd name="connsiteX4" fmla="*/ 0 w 1451351"/>
              <a:gd name="connsiteY4" fmla="*/ 0 h 957441"/>
              <a:gd name="connsiteX0" fmla="*/ 0 w 1451351"/>
              <a:gd name="connsiteY0" fmla="*/ 0 h 956144"/>
              <a:gd name="connsiteX1" fmla="*/ 562380 w 1451351"/>
              <a:gd name="connsiteY1" fmla="*/ 577936 h 956144"/>
              <a:gd name="connsiteX2" fmla="*/ 1451351 w 1451351"/>
              <a:gd name="connsiteY2" fmla="*/ 934522 h 956144"/>
              <a:gd name="connsiteX3" fmla="*/ 761271 w 1451351"/>
              <a:gd name="connsiteY3" fmla="*/ 492826 h 956144"/>
              <a:gd name="connsiteX4" fmla="*/ 0 w 1451351"/>
              <a:gd name="connsiteY4" fmla="*/ 0 h 956144"/>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5013"/>
              <a:gd name="connsiteX1" fmla="*/ 690967 w 1579938"/>
              <a:gd name="connsiteY1" fmla="*/ 580317 h 955013"/>
              <a:gd name="connsiteX2" fmla="*/ 1579938 w 1579938"/>
              <a:gd name="connsiteY2" fmla="*/ 936903 h 955013"/>
              <a:gd name="connsiteX3" fmla="*/ 889858 w 1579938"/>
              <a:gd name="connsiteY3" fmla="*/ 495207 h 955013"/>
              <a:gd name="connsiteX4" fmla="*/ 0 w 1579938"/>
              <a:gd name="connsiteY4" fmla="*/ 0 h 955013"/>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0 h 959408"/>
              <a:gd name="connsiteX1" fmla="*/ 690967 w 1579938"/>
              <a:gd name="connsiteY1" fmla="*/ 580317 h 959408"/>
              <a:gd name="connsiteX2" fmla="*/ 1579938 w 1579938"/>
              <a:gd name="connsiteY2" fmla="*/ 936903 h 959408"/>
              <a:gd name="connsiteX3" fmla="*/ 889858 w 1579938"/>
              <a:gd name="connsiteY3" fmla="*/ 495207 h 959408"/>
              <a:gd name="connsiteX4" fmla="*/ 0 w 1579938"/>
              <a:gd name="connsiteY4" fmla="*/ 0 h 959408"/>
              <a:gd name="connsiteX0" fmla="*/ 0 w 1579938"/>
              <a:gd name="connsiteY0" fmla="*/ 471 h 959879"/>
              <a:gd name="connsiteX1" fmla="*/ 690967 w 1579938"/>
              <a:gd name="connsiteY1" fmla="*/ 580788 h 959879"/>
              <a:gd name="connsiteX2" fmla="*/ 1579938 w 1579938"/>
              <a:gd name="connsiteY2" fmla="*/ 937374 h 959879"/>
              <a:gd name="connsiteX3" fmla="*/ 889858 w 1579938"/>
              <a:gd name="connsiteY3" fmla="*/ 495678 h 959879"/>
              <a:gd name="connsiteX4" fmla="*/ 0 w 1579938"/>
              <a:gd name="connsiteY4" fmla="*/ 471 h 959879"/>
              <a:gd name="connsiteX0" fmla="*/ 0 w 1579938"/>
              <a:gd name="connsiteY0" fmla="*/ 815 h 960223"/>
              <a:gd name="connsiteX1" fmla="*/ 690967 w 1579938"/>
              <a:gd name="connsiteY1" fmla="*/ 581132 h 960223"/>
              <a:gd name="connsiteX2" fmla="*/ 1579938 w 1579938"/>
              <a:gd name="connsiteY2" fmla="*/ 937718 h 960223"/>
              <a:gd name="connsiteX3" fmla="*/ 889858 w 1579938"/>
              <a:gd name="connsiteY3" fmla="*/ 496022 h 960223"/>
              <a:gd name="connsiteX4" fmla="*/ 0 w 1579938"/>
              <a:gd name="connsiteY4" fmla="*/ 815 h 96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938" h="960223">
                <a:moveTo>
                  <a:pt x="0" y="815"/>
                </a:moveTo>
                <a:cubicBezTo>
                  <a:pt x="373197" y="17248"/>
                  <a:pt x="513369" y="346400"/>
                  <a:pt x="690967" y="581132"/>
                </a:cubicBezTo>
                <a:cubicBezTo>
                  <a:pt x="868565" y="815864"/>
                  <a:pt x="1062635" y="1031647"/>
                  <a:pt x="1579938" y="937718"/>
                </a:cubicBezTo>
                <a:cubicBezTo>
                  <a:pt x="1346016" y="967160"/>
                  <a:pt x="1085166" y="731770"/>
                  <a:pt x="889858" y="496022"/>
                </a:cubicBezTo>
                <a:cubicBezTo>
                  <a:pt x="728929" y="301772"/>
                  <a:pt x="591100" y="-18266"/>
                  <a:pt x="0" y="815"/>
                </a:cubicBezTo>
                <a:close/>
              </a:path>
            </a:pathLst>
          </a:custGeom>
          <a:gradFill>
            <a:gsLst>
              <a:gs pos="0">
                <a:srgbClr val="4CA1A6"/>
              </a:gs>
              <a:gs pos="100000">
                <a:srgbClr val="2D5E77"/>
              </a:gs>
            </a:gsLst>
            <a:lin ang="16200000" scaled="0"/>
          </a:gradFill>
          <a:ln w="12700" cap="rnd" cmpd="sng" algn="ctr">
            <a:noFill/>
            <a:prstDash val="solid"/>
            <a:round/>
          </a:ln>
          <a:effectLst>
            <a:innerShdw blurRad="25400">
              <a:prstClr val="black">
                <a:alpha val="20000"/>
              </a:prstClr>
            </a:inn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2D5E77"/>
              </a:solidFill>
              <a:effectLst/>
              <a:uLnTx/>
              <a:uFillTx/>
              <a:latin typeface="Calibri" panose="020F0502020204030204"/>
              <a:ea typeface="+mn-ea"/>
              <a:cs typeface="Arial"/>
              <a:sym typeface="Arial"/>
            </a:endParaRPr>
          </a:p>
        </p:txBody>
      </p:sp>
      <p:cxnSp>
        <p:nvCxnSpPr>
          <p:cNvPr id="375" name="Straight Connector 374">
            <a:extLst>
              <a:ext uri="{FF2B5EF4-FFF2-40B4-BE49-F238E27FC236}">
                <a16:creationId xmlns:a16="http://schemas.microsoft.com/office/drawing/2014/main" id="{4FA5DD8F-C7A8-07A1-7AEF-E02AD7F4C977}"/>
              </a:ext>
            </a:extLst>
          </p:cNvPr>
          <p:cNvCxnSpPr>
            <a:cxnSpLocks/>
          </p:cNvCxnSpPr>
          <p:nvPr/>
        </p:nvCxnSpPr>
        <p:spPr>
          <a:xfrm>
            <a:off x="4557481" y="3087049"/>
            <a:ext cx="0" cy="1002918"/>
          </a:xfrm>
          <a:prstGeom prst="line">
            <a:avLst/>
          </a:prstGeom>
          <a:noFill/>
          <a:ln w="12700" cap="rnd" cmpd="sng" algn="ctr">
            <a:solidFill>
              <a:srgbClr val="9D9C98"/>
            </a:solidFill>
            <a:prstDash val="sysDot"/>
          </a:ln>
          <a:effectLst/>
        </p:spPr>
      </p:cxnSp>
      <p:cxnSp>
        <p:nvCxnSpPr>
          <p:cNvPr id="376" name="Straight Connector 375">
            <a:extLst>
              <a:ext uri="{FF2B5EF4-FFF2-40B4-BE49-F238E27FC236}">
                <a16:creationId xmlns:a16="http://schemas.microsoft.com/office/drawing/2014/main" id="{EEDCDFD7-50F0-36CD-53F8-96289866BA0F}"/>
              </a:ext>
            </a:extLst>
          </p:cNvPr>
          <p:cNvCxnSpPr>
            <a:cxnSpLocks/>
          </p:cNvCxnSpPr>
          <p:nvPr/>
        </p:nvCxnSpPr>
        <p:spPr>
          <a:xfrm>
            <a:off x="4076469" y="2970308"/>
            <a:ext cx="0" cy="1545491"/>
          </a:xfrm>
          <a:prstGeom prst="line">
            <a:avLst/>
          </a:prstGeom>
          <a:noFill/>
          <a:ln w="12700" cap="rnd" cmpd="sng" algn="ctr">
            <a:solidFill>
              <a:srgbClr val="9D9C98"/>
            </a:solidFill>
            <a:prstDash val="sysDot"/>
          </a:ln>
          <a:effectLst/>
        </p:spPr>
      </p:cxnSp>
      <p:sp>
        <p:nvSpPr>
          <p:cNvPr id="377" name="TextBox 376">
            <a:extLst>
              <a:ext uri="{FF2B5EF4-FFF2-40B4-BE49-F238E27FC236}">
                <a16:creationId xmlns:a16="http://schemas.microsoft.com/office/drawing/2014/main" id="{1AAC252B-1B8F-87BF-E269-4D410823697A}"/>
              </a:ext>
            </a:extLst>
          </p:cNvPr>
          <p:cNvSpPr txBox="1"/>
          <p:nvPr/>
        </p:nvSpPr>
        <p:spPr>
          <a:xfrm>
            <a:off x="4969914" y="2171627"/>
            <a:ext cx="257447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585854"/>
                </a:solidFill>
                <a:effectLst/>
                <a:uLnTx/>
                <a:uFillTx/>
                <a:latin typeface="Calibri" panose="020F0502020204030204"/>
                <a:ea typeface="+mn-ea"/>
                <a:cs typeface="Arial"/>
                <a:sym typeface="Arial"/>
              </a:rPr>
              <a:t>Same established ASO sequence</a:t>
            </a:r>
          </a:p>
        </p:txBody>
      </p:sp>
      <p:cxnSp>
        <p:nvCxnSpPr>
          <p:cNvPr id="378" name="Straight Connector 377">
            <a:extLst>
              <a:ext uri="{FF2B5EF4-FFF2-40B4-BE49-F238E27FC236}">
                <a16:creationId xmlns:a16="http://schemas.microsoft.com/office/drawing/2014/main" id="{F5501BA2-A4F1-F74C-9273-65864ED54370}"/>
              </a:ext>
            </a:extLst>
          </p:cNvPr>
          <p:cNvCxnSpPr>
            <a:cxnSpLocks/>
          </p:cNvCxnSpPr>
          <p:nvPr/>
        </p:nvCxnSpPr>
        <p:spPr>
          <a:xfrm>
            <a:off x="6645149" y="2050996"/>
            <a:ext cx="0" cy="180000"/>
          </a:xfrm>
          <a:prstGeom prst="line">
            <a:avLst/>
          </a:prstGeom>
          <a:noFill/>
          <a:ln w="12700" cap="rnd" cmpd="sng" algn="ctr">
            <a:solidFill>
              <a:srgbClr val="9D9C98"/>
            </a:solidFill>
            <a:prstDash val="sysDot"/>
          </a:ln>
          <a:effectLst/>
        </p:spPr>
      </p:cxnSp>
      <p:cxnSp>
        <p:nvCxnSpPr>
          <p:cNvPr id="379" name="Straight Connector 378">
            <a:extLst>
              <a:ext uri="{FF2B5EF4-FFF2-40B4-BE49-F238E27FC236}">
                <a16:creationId xmlns:a16="http://schemas.microsoft.com/office/drawing/2014/main" id="{BF022931-27E1-172F-DF60-A97BC1EC1B21}"/>
              </a:ext>
            </a:extLst>
          </p:cNvPr>
          <p:cNvCxnSpPr>
            <a:cxnSpLocks/>
          </p:cNvCxnSpPr>
          <p:nvPr/>
        </p:nvCxnSpPr>
        <p:spPr>
          <a:xfrm>
            <a:off x="5861633" y="2397036"/>
            <a:ext cx="0" cy="180000"/>
          </a:xfrm>
          <a:prstGeom prst="line">
            <a:avLst/>
          </a:prstGeom>
          <a:noFill/>
          <a:ln w="12700" cap="rnd" cmpd="sng" algn="ctr">
            <a:solidFill>
              <a:srgbClr val="9D9C98"/>
            </a:solidFill>
            <a:prstDash val="sysDot"/>
          </a:ln>
          <a:effectLst/>
        </p:spPr>
      </p:cxnSp>
    </p:spTree>
    <p:extLst>
      <p:ext uri="{BB962C8B-B14F-4D97-AF65-F5344CB8AC3E}">
        <p14:creationId xmlns:p14="http://schemas.microsoft.com/office/powerpoint/2010/main" val="119311339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5A9083-97B5-47B1-C65D-7BBE86606E83}"/>
              </a:ext>
            </a:extLst>
          </p:cNvPr>
          <p:cNvSpPr>
            <a:spLocks noGrp="1"/>
          </p:cNvSpPr>
          <p:nvPr>
            <p:ph type="title"/>
          </p:nvPr>
        </p:nvSpPr>
        <p:spPr/>
        <p:txBody>
          <a:bodyPr/>
          <a:lstStyle/>
          <a:p>
            <a:r>
              <a:rPr lang="en-GB"/>
              <a:t>RNA targeting strategies to reduce apoC-III</a:t>
            </a:r>
            <a:r>
              <a:rPr lang="en-GB" baseline="30000"/>
              <a:t>1–5</a:t>
            </a:r>
          </a:p>
        </p:txBody>
      </p:sp>
      <p:sp>
        <p:nvSpPr>
          <p:cNvPr id="5" name="Slide Number Placeholder 4">
            <a:extLst>
              <a:ext uri="{FF2B5EF4-FFF2-40B4-BE49-F238E27FC236}">
                <a16:creationId xmlns:a16="http://schemas.microsoft.com/office/drawing/2014/main" id="{EB2F38DB-A58F-29E5-4B3C-D13C851DA78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23</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sp>
        <p:nvSpPr>
          <p:cNvPr id="12" name="TextBox 11">
            <a:extLst>
              <a:ext uri="{FF2B5EF4-FFF2-40B4-BE49-F238E27FC236}">
                <a16:creationId xmlns:a16="http://schemas.microsoft.com/office/drawing/2014/main" id="{F22D9D6C-9F89-6170-67AA-E3A5150B4620}"/>
              </a:ext>
            </a:extLst>
          </p:cNvPr>
          <p:cNvSpPr txBox="1"/>
          <p:nvPr/>
        </p:nvSpPr>
        <p:spPr>
          <a:xfrm>
            <a:off x="8587121" y="2960543"/>
            <a:ext cx="3348012" cy="3247376"/>
          </a:xfrm>
          <a:prstGeom prst="roundRect">
            <a:avLst>
              <a:gd name="adj" fmla="val 0"/>
            </a:avLst>
          </a:prstGeom>
          <a:noFill/>
          <a:ln>
            <a:noFill/>
          </a:ln>
        </p:spPr>
        <p:txBody>
          <a:bodyPr wrap="square" anchor="t">
            <a:noAutofit/>
          </a:bodyPr>
          <a:lstStyle/>
          <a:p>
            <a:pPr marL="92075" marR="0" lvl="0" indent="0" algn="l" defTabSz="914400" rtl="0" eaLnBrk="1" fontAlgn="auto" latinLnBrk="0" hangingPunct="1">
              <a:lnSpc>
                <a:spcPct val="100000"/>
              </a:lnSpc>
              <a:spcBef>
                <a:spcPts val="0"/>
              </a:spcBef>
              <a:spcAft>
                <a:spcPts val="600"/>
              </a:spcAft>
              <a:buClr>
                <a:srgbClr val="32637D"/>
              </a:buClr>
              <a:buSzTx/>
              <a:buFont typeface="Arial"/>
              <a:buNone/>
              <a:tabLst/>
              <a:defRPr/>
            </a:pPr>
            <a:r>
              <a:rPr kumimoji="0" lang="en-GB" sz="1800" b="1" i="0" u="none" strike="noStrike" kern="1200" cap="none" spc="0" normalizeH="0" baseline="0" noProof="0">
                <a:ln>
                  <a:noFill/>
                </a:ln>
                <a:solidFill>
                  <a:srgbClr val="595959"/>
                </a:solidFill>
                <a:effectLst/>
                <a:uLnTx/>
                <a:uFillTx/>
                <a:latin typeface="Aptos"/>
                <a:ea typeface="+mn-ea"/>
                <a:cs typeface="Arial"/>
                <a:sym typeface="Arial"/>
              </a:rPr>
              <a:t>The aim of directing ASO/siRNA to hepatocytes by GalNAc</a:t>
            </a:r>
            <a:r>
              <a:rPr kumimoji="0" lang="en-GB" sz="1800" b="1" i="0" u="none" strike="noStrike" kern="1200" cap="none" spc="0" normalizeH="0" baseline="-25000" noProof="0">
                <a:ln>
                  <a:noFill/>
                </a:ln>
                <a:solidFill>
                  <a:srgbClr val="595959"/>
                </a:solidFill>
                <a:effectLst/>
                <a:uLnTx/>
                <a:uFillTx/>
                <a:latin typeface="Aptos"/>
                <a:ea typeface="+mn-ea"/>
                <a:cs typeface="Arial"/>
                <a:sym typeface="Arial"/>
              </a:rPr>
              <a:t>3</a:t>
            </a:r>
            <a:r>
              <a:rPr kumimoji="0" lang="en-GB" sz="1800" b="1" i="0" u="none" strike="noStrike" kern="1200" cap="none" spc="0" normalizeH="0" baseline="0" noProof="0">
                <a:ln>
                  <a:noFill/>
                </a:ln>
                <a:solidFill>
                  <a:srgbClr val="595959"/>
                </a:solidFill>
                <a:effectLst/>
                <a:uLnTx/>
                <a:uFillTx/>
                <a:latin typeface="Aptos"/>
                <a:ea typeface="+mn-ea"/>
                <a:cs typeface="Arial"/>
                <a:sym typeface="Arial"/>
              </a:rPr>
              <a:t> conjugation is:</a:t>
            </a:r>
          </a:p>
          <a:p>
            <a:pPr marL="377825" marR="0" lvl="0" indent="-285750" algn="l" defTabSz="914400" rtl="0" eaLnBrk="1" fontAlgn="auto" latinLnBrk="0" hangingPunct="1">
              <a:lnSpc>
                <a:spcPct val="100000"/>
              </a:lnSpc>
              <a:spcBef>
                <a:spcPts val="0"/>
              </a:spcBef>
              <a:spcAft>
                <a:spcPts val="600"/>
              </a:spcAft>
              <a:buClr>
                <a:srgbClr val="32637D"/>
              </a:buClr>
              <a:buSzTx/>
              <a:buFont typeface="Arial" panose="020B0604020202020204" pitchFamily="34" charset="0"/>
              <a:buChar char="•"/>
              <a:tabLst/>
              <a:defRPr/>
            </a:pPr>
            <a:r>
              <a:rPr kumimoji="0" lang="en-GB" sz="1800" b="0" i="0" u="none" strike="noStrike" kern="1200" cap="none" spc="0" normalizeH="0" baseline="0" noProof="0">
                <a:ln>
                  <a:noFill/>
                </a:ln>
                <a:solidFill>
                  <a:srgbClr val="595959"/>
                </a:solidFill>
                <a:effectLst/>
                <a:uLnTx/>
                <a:uFillTx/>
                <a:latin typeface="Aptos"/>
                <a:ea typeface="+mn-ea"/>
                <a:cs typeface="Arial"/>
                <a:sym typeface="Arial"/>
              </a:rPr>
              <a:t>To achieve efficacy at lower and less frequent doses</a:t>
            </a:r>
            <a:r>
              <a:rPr kumimoji="0" lang="en-GB" sz="1800" b="0" i="0" u="none" strike="noStrike" kern="1200" cap="none" spc="0" normalizeH="0" baseline="30000" noProof="0">
                <a:ln>
                  <a:noFill/>
                </a:ln>
                <a:solidFill>
                  <a:srgbClr val="595959"/>
                </a:solidFill>
                <a:effectLst/>
                <a:uLnTx/>
                <a:uFillTx/>
                <a:latin typeface="Aptos"/>
                <a:ea typeface="+mn-ea"/>
                <a:cs typeface="Arial"/>
                <a:sym typeface="Arial"/>
              </a:rPr>
              <a:t>4,5 </a:t>
            </a:r>
          </a:p>
          <a:p>
            <a:pPr marL="377825" marR="0" lvl="0" indent="-285750" algn="l" defTabSz="914400" rtl="0" eaLnBrk="1" fontAlgn="auto" latinLnBrk="0" hangingPunct="1">
              <a:lnSpc>
                <a:spcPct val="100000"/>
              </a:lnSpc>
              <a:spcBef>
                <a:spcPts val="0"/>
              </a:spcBef>
              <a:spcAft>
                <a:spcPts val="600"/>
              </a:spcAft>
              <a:buClr>
                <a:srgbClr val="32637D"/>
              </a:buClr>
              <a:buSzTx/>
              <a:buFont typeface="Arial" panose="020B0604020202020204" pitchFamily="34" charset="0"/>
              <a:buChar char="•"/>
              <a:tabLst/>
              <a:defRPr/>
            </a:pPr>
            <a:r>
              <a:rPr kumimoji="0" lang="en-GB" sz="1800" b="0" i="0" u="none" strike="noStrike" kern="1200" cap="none" spc="0" normalizeH="0" baseline="0" noProof="0">
                <a:ln>
                  <a:noFill/>
                </a:ln>
                <a:solidFill>
                  <a:srgbClr val="595959"/>
                </a:solidFill>
                <a:effectLst/>
                <a:uLnTx/>
                <a:uFillTx/>
                <a:latin typeface="Aptos"/>
                <a:ea typeface="+mn-ea"/>
                <a:cs typeface="Arial"/>
                <a:sym typeface="Arial"/>
              </a:rPr>
              <a:t>T</a:t>
            </a:r>
            <a:r>
              <a:rPr kumimoji="0" lang="en-GB" sz="1800" b="0" i="0" u="none" strike="noStrike" kern="0" cap="none" spc="0" normalizeH="0" baseline="0" noProof="0">
                <a:ln>
                  <a:noFill/>
                </a:ln>
                <a:solidFill>
                  <a:srgbClr val="595959"/>
                </a:solidFill>
                <a:effectLst/>
                <a:uLnTx/>
                <a:uFillTx/>
                <a:latin typeface="Aptos"/>
                <a:ea typeface="+mn-ea"/>
                <a:cs typeface="Arial"/>
                <a:sym typeface="Arial"/>
              </a:rPr>
              <a:t>o limit the systemic exposure in order to reduce off-target side effects</a:t>
            </a:r>
            <a:r>
              <a:rPr kumimoji="0" lang="en-GB" sz="1800" b="0" i="0" u="none" strike="noStrike" kern="1200" cap="none" spc="0" normalizeH="0" baseline="30000" noProof="0">
                <a:ln>
                  <a:noFill/>
                </a:ln>
                <a:solidFill>
                  <a:srgbClr val="595959"/>
                </a:solidFill>
                <a:effectLst/>
                <a:uLnTx/>
                <a:uFillTx/>
                <a:latin typeface="Aptos"/>
                <a:ea typeface="+mn-ea"/>
                <a:cs typeface="Arial"/>
                <a:sym typeface="Arial"/>
              </a:rPr>
              <a:t>5</a:t>
            </a:r>
          </a:p>
        </p:txBody>
      </p:sp>
      <p:grpSp>
        <p:nvGrpSpPr>
          <p:cNvPr id="14" name="Graphic 11">
            <a:extLst>
              <a:ext uri="{FF2B5EF4-FFF2-40B4-BE49-F238E27FC236}">
                <a16:creationId xmlns:a16="http://schemas.microsoft.com/office/drawing/2014/main" id="{9E8D8418-A04A-F7FE-558E-C7DA40A47193}"/>
              </a:ext>
            </a:extLst>
          </p:cNvPr>
          <p:cNvGrpSpPr/>
          <p:nvPr/>
        </p:nvGrpSpPr>
        <p:grpSpPr>
          <a:xfrm>
            <a:off x="9455925" y="1715603"/>
            <a:ext cx="1694174" cy="986325"/>
            <a:chOff x="5071315" y="2045929"/>
            <a:chExt cx="1219501" cy="780974"/>
          </a:xfrm>
          <a:effectLst>
            <a:outerShdw blurRad="50800" dist="38100" dir="5400000" algn="t" rotWithShape="0">
              <a:prstClr val="black">
                <a:alpha val="40000"/>
              </a:prstClr>
            </a:outerShdw>
          </a:effectLst>
        </p:grpSpPr>
        <p:sp>
          <p:nvSpPr>
            <p:cNvPr id="15" name="Free-form: Shape 14">
              <a:extLst>
                <a:ext uri="{FF2B5EF4-FFF2-40B4-BE49-F238E27FC236}">
                  <a16:creationId xmlns:a16="http://schemas.microsoft.com/office/drawing/2014/main" id="{7727B0AC-44B4-B232-38D3-CC1BC799BEBB}"/>
                </a:ext>
              </a:extLst>
            </p:cNvPr>
            <p:cNvSpPr/>
            <p:nvPr/>
          </p:nvSpPr>
          <p:spPr>
            <a:xfrm>
              <a:off x="5071320" y="2045934"/>
              <a:ext cx="1219493" cy="780963"/>
            </a:xfrm>
            <a:custGeom>
              <a:avLst/>
              <a:gdLst>
                <a:gd name="connsiteX0" fmla="*/ 1174833 w 1219493"/>
                <a:gd name="connsiteY0" fmla="*/ 52462 h 780963"/>
                <a:gd name="connsiteX1" fmla="*/ 1025528 w 1219493"/>
                <a:gd name="connsiteY1" fmla="*/ 43176 h 780963"/>
                <a:gd name="connsiteX2" fmla="*/ 901695 w 1219493"/>
                <a:gd name="connsiteY2" fmla="*/ 50537 h 780963"/>
                <a:gd name="connsiteX3" fmla="*/ 824566 w 1219493"/>
                <a:gd name="connsiteY3" fmla="*/ 51077 h 780963"/>
                <a:gd name="connsiteX4" fmla="*/ 778570 w 1219493"/>
                <a:gd name="connsiteY4" fmla="*/ 51077 h 780963"/>
                <a:gd name="connsiteX5" fmla="*/ 743896 w 1219493"/>
                <a:gd name="connsiteY5" fmla="*/ 44705 h 780963"/>
                <a:gd name="connsiteX6" fmla="*/ 731557 w 1219493"/>
                <a:gd name="connsiteY6" fmla="*/ 47792 h 780963"/>
                <a:gd name="connsiteX7" fmla="*/ 731524 w 1219493"/>
                <a:gd name="connsiteY7" fmla="*/ 47792 h 780963"/>
                <a:gd name="connsiteX8" fmla="*/ 689774 w 1219493"/>
                <a:gd name="connsiteY8" fmla="*/ 37628 h 780963"/>
                <a:gd name="connsiteX9" fmla="*/ 640583 w 1219493"/>
                <a:gd name="connsiteY9" fmla="*/ 37628 h 780963"/>
                <a:gd name="connsiteX10" fmla="*/ 595296 w 1219493"/>
                <a:gd name="connsiteY10" fmla="*/ 30551 h 780963"/>
                <a:gd name="connsiteX11" fmla="*/ 535148 w 1219493"/>
                <a:gd name="connsiteY11" fmla="*/ 21352 h 780963"/>
                <a:gd name="connsiteX12" fmla="*/ 480609 w 1219493"/>
                <a:gd name="connsiteY12" fmla="*/ 10820 h 780963"/>
                <a:gd name="connsiteX13" fmla="*/ 480577 w 1219493"/>
                <a:gd name="connsiteY13" fmla="*/ 10820 h 780963"/>
                <a:gd name="connsiteX14" fmla="*/ 425550 w 1219493"/>
                <a:gd name="connsiteY14" fmla="*/ 6348 h 780963"/>
                <a:gd name="connsiteX15" fmla="*/ 425523 w 1219493"/>
                <a:gd name="connsiteY15" fmla="*/ 6348 h 780963"/>
                <a:gd name="connsiteX16" fmla="*/ 380407 w 1219493"/>
                <a:gd name="connsiteY16" fmla="*/ 4139 h 780963"/>
                <a:gd name="connsiteX17" fmla="*/ 239816 w 1219493"/>
                <a:gd name="connsiteY17" fmla="*/ 15463 h 780963"/>
                <a:gd name="connsiteX18" fmla="*/ 51138 w 1219493"/>
                <a:gd name="connsiteY18" fmla="*/ 129631 h 780963"/>
                <a:gd name="connsiteX19" fmla="*/ 190 w 1219493"/>
                <a:gd name="connsiteY19" fmla="*/ 363655 h 780963"/>
                <a:gd name="connsiteX20" fmla="*/ 67162 w 1219493"/>
                <a:gd name="connsiteY20" fmla="*/ 609938 h 780963"/>
                <a:gd name="connsiteX21" fmla="*/ 132259 w 1219493"/>
                <a:gd name="connsiteY21" fmla="*/ 728833 h 780963"/>
                <a:gd name="connsiteX22" fmla="*/ 201152 w 1219493"/>
                <a:gd name="connsiteY22" fmla="*/ 780722 h 780963"/>
                <a:gd name="connsiteX23" fmla="*/ 232884 w 1219493"/>
                <a:gd name="connsiteY23" fmla="*/ 774071 h 780963"/>
                <a:gd name="connsiteX24" fmla="*/ 233957 w 1219493"/>
                <a:gd name="connsiteY24" fmla="*/ 773307 h 780963"/>
                <a:gd name="connsiteX25" fmla="*/ 279699 w 1219493"/>
                <a:gd name="connsiteY25" fmla="*/ 709953 h 780963"/>
                <a:gd name="connsiteX26" fmla="*/ 327817 w 1219493"/>
                <a:gd name="connsiteY26" fmla="*/ 644845 h 780963"/>
                <a:gd name="connsiteX27" fmla="*/ 387965 w 1219493"/>
                <a:gd name="connsiteY27" fmla="*/ 605924 h 780963"/>
                <a:gd name="connsiteX28" fmla="*/ 437810 w 1219493"/>
                <a:gd name="connsiteY28" fmla="*/ 565838 h 780963"/>
                <a:gd name="connsiteX29" fmla="*/ 437837 w 1219493"/>
                <a:gd name="connsiteY29" fmla="*/ 565838 h 780963"/>
                <a:gd name="connsiteX30" fmla="*/ 462973 w 1219493"/>
                <a:gd name="connsiteY30" fmla="*/ 571953 h 780963"/>
                <a:gd name="connsiteX31" fmla="*/ 499059 w 1219493"/>
                <a:gd name="connsiteY31" fmla="*/ 547609 h 780963"/>
                <a:gd name="connsiteX32" fmla="*/ 552836 w 1219493"/>
                <a:gd name="connsiteY32" fmla="*/ 545118 h 780963"/>
                <a:gd name="connsiteX33" fmla="*/ 609391 w 1219493"/>
                <a:gd name="connsiteY33" fmla="*/ 517770 h 780963"/>
                <a:gd name="connsiteX34" fmla="*/ 661813 w 1219493"/>
                <a:gd name="connsiteY34" fmla="*/ 540703 h 780963"/>
                <a:gd name="connsiteX35" fmla="*/ 661845 w 1219493"/>
                <a:gd name="connsiteY35" fmla="*/ 540703 h 780963"/>
                <a:gd name="connsiteX36" fmla="*/ 663935 w 1219493"/>
                <a:gd name="connsiteY36" fmla="*/ 548373 h 780963"/>
                <a:gd name="connsiteX37" fmla="*/ 669428 w 1219493"/>
                <a:gd name="connsiteY37" fmla="*/ 575181 h 780963"/>
                <a:gd name="connsiteX38" fmla="*/ 669428 w 1219493"/>
                <a:gd name="connsiteY38" fmla="*/ 575238 h 780963"/>
                <a:gd name="connsiteX39" fmla="*/ 675254 w 1219493"/>
                <a:gd name="connsiteY39" fmla="*/ 580447 h 780963"/>
                <a:gd name="connsiteX40" fmla="*/ 686688 w 1219493"/>
                <a:gd name="connsiteY40" fmla="*/ 575238 h 780963"/>
                <a:gd name="connsiteX41" fmla="*/ 686720 w 1219493"/>
                <a:gd name="connsiteY41" fmla="*/ 575208 h 780963"/>
                <a:gd name="connsiteX42" fmla="*/ 694899 w 1219493"/>
                <a:gd name="connsiteY42" fmla="*/ 563632 h 780963"/>
                <a:gd name="connsiteX43" fmla="*/ 697899 w 1219493"/>
                <a:gd name="connsiteY43" fmla="*/ 559924 h 780963"/>
                <a:gd name="connsiteX44" fmla="*/ 705939 w 1219493"/>
                <a:gd name="connsiteY44" fmla="*/ 545088 h 780963"/>
                <a:gd name="connsiteX45" fmla="*/ 706051 w 1219493"/>
                <a:gd name="connsiteY45" fmla="*/ 545118 h 780963"/>
                <a:gd name="connsiteX46" fmla="*/ 829515 w 1219493"/>
                <a:gd name="connsiteY46" fmla="*/ 517770 h 780963"/>
                <a:gd name="connsiteX47" fmla="*/ 934950 w 1219493"/>
                <a:gd name="connsiteY47" fmla="*/ 448814 h 780963"/>
                <a:gd name="connsiteX48" fmla="*/ 990854 w 1219493"/>
                <a:gd name="connsiteY48" fmla="*/ 397149 h 780963"/>
                <a:gd name="connsiteX49" fmla="*/ 1024108 w 1219493"/>
                <a:gd name="connsiteY49" fmla="*/ 346195 h 780963"/>
                <a:gd name="connsiteX50" fmla="*/ 1067981 w 1219493"/>
                <a:gd name="connsiteY50" fmla="*/ 289579 h 780963"/>
                <a:gd name="connsiteX51" fmla="*/ 1118221 w 1219493"/>
                <a:gd name="connsiteY51" fmla="*/ 202531 h 780963"/>
                <a:gd name="connsiteX52" fmla="*/ 1190402 w 1219493"/>
                <a:gd name="connsiteY52" fmla="*/ 125392 h 780963"/>
                <a:gd name="connsiteX53" fmla="*/ 1219412 w 1219493"/>
                <a:gd name="connsiteY53" fmla="*/ 80096 h 780963"/>
                <a:gd name="connsiteX54" fmla="*/ 1174833 w 1219493"/>
                <a:gd name="connsiteY54" fmla="*/ 52462 h 7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19493" h="780963">
                  <a:moveTo>
                    <a:pt x="1174833" y="52462"/>
                  </a:moveTo>
                  <a:cubicBezTo>
                    <a:pt x="1141578" y="45385"/>
                    <a:pt x="1056664" y="41168"/>
                    <a:pt x="1025528" y="43176"/>
                  </a:cubicBezTo>
                  <a:cubicBezTo>
                    <a:pt x="994391" y="45214"/>
                    <a:pt x="929291" y="48244"/>
                    <a:pt x="901695" y="50537"/>
                  </a:cubicBezTo>
                  <a:cubicBezTo>
                    <a:pt x="874097" y="52800"/>
                    <a:pt x="842255" y="53199"/>
                    <a:pt x="824566" y="51077"/>
                  </a:cubicBezTo>
                  <a:cubicBezTo>
                    <a:pt x="806873" y="48952"/>
                    <a:pt x="788475" y="53906"/>
                    <a:pt x="778570" y="51077"/>
                  </a:cubicBezTo>
                  <a:cubicBezTo>
                    <a:pt x="778570" y="51077"/>
                    <a:pt x="767952" y="39045"/>
                    <a:pt x="743896" y="44705"/>
                  </a:cubicBezTo>
                  <a:cubicBezTo>
                    <a:pt x="738486" y="45981"/>
                    <a:pt x="734611" y="46968"/>
                    <a:pt x="731557" y="47792"/>
                  </a:cubicBezTo>
                  <a:lnTo>
                    <a:pt x="731524" y="47792"/>
                  </a:lnTo>
                  <a:cubicBezTo>
                    <a:pt x="712162" y="43829"/>
                    <a:pt x="707807" y="39753"/>
                    <a:pt x="689774" y="37628"/>
                  </a:cubicBezTo>
                  <a:cubicBezTo>
                    <a:pt x="671747" y="35506"/>
                    <a:pt x="649780" y="43290"/>
                    <a:pt x="640583" y="37628"/>
                  </a:cubicBezTo>
                  <a:cubicBezTo>
                    <a:pt x="631385" y="31966"/>
                    <a:pt x="609450" y="30551"/>
                    <a:pt x="595296" y="30551"/>
                  </a:cubicBezTo>
                  <a:cubicBezTo>
                    <a:pt x="581142" y="30551"/>
                    <a:pt x="552131" y="29844"/>
                    <a:pt x="535148" y="21352"/>
                  </a:cubicBezTo>
                  <a:cubicBezTo>
                    <a:pt x="518167" y="12858"/>
                    <a:pt x="494137" y="14980"/>
                    <a:pt x="480609" y="10820"/>
                  </a:cubicBezTo>
                  <a:lnTo>
                    <a:pt x="480577" y="10820"/>
                  </a:lnTo>
                  <a:cubicBezTo>
                    <a:pt x="470926" y="941"/>
                    <a:pt x="445057" y="-5485"/>
                    <a:pt x="425550" y="6348"/>
                  </a:cubicBezTo>
                  <a:lnTo>
                    <a:pt x="425523" y="6348"/>
                  </a:lnTo>
                  <a:cubicBezTo>
                    <a:pt x="411233" y="5443"/>
                    <a:pt x="394730" y="4537"/>
                    <a:pt x="380407" y="4139"/>
                  </a:cubicBezTo>
                  <a:cubicBezTo>
                    <a:pt x="346443" y="3177"/>
                    <a:pt x="297387" y="1309"/>
                    <a:pt x="239816" y="15463"/>
                  </a:cubicBezTo>
                  <a:cubicBezTo>
                    <a:pt x="182277" y="29616"/>
                    <a:pt x="89804" y="49431"/>
                    <a:pt x="51138" y="129631"/>
                  </a:cubicBezTo>
                  <a:cubicBezTo>
                    <a:pt x="12448" y="209827"/>
                    <a:pt x="-1707" y="296650"/>
                    <a:pt x="190" y="363655"/>
                  </a:cubicBezTo>
                  <a:cubicBezTo>
                    <a:pt x="2057" y="430630"/>
                    <a:pt x="48309" y="562749"/>
                    <a:pt x="67162" y="609938"/>
                  </a:cubicBezTo>
                  <a:cubicBezTo>
                    <a:pt x="86043" y="657098"/>
                    <a:pt x="112449" y="702394"/>
                    <a:pt x="132259" y="728833"/>
                  </a:cubicBezTo>
                  <a:cubicBezTo>
                    <a:pt x="152077" y="755243"/>
                    <a:pt x="173781" y="783552"/>
                    <a:pt x="201152" y="780722"/>
                  </a:cubicBezTo>
                  <a:cubicBezTo>
                    <a:pt x="215786" y="779196"/>
                    <a:pt x="225838" y="778768"/>
                    <a:pt x="232884" y="774071"/>
                  </a:cubicBezTo>
                  <a:cubicBezTo>
                    <a:pt x="233249" y="773817"/>
                    <a:pt x="233623" y="773562"/>
                    <a:pt x="233957" y="773307"/>
                  </a:cubicBezTo>
                  <a:cubicBezTo>
                    <a:pt x="253349" y="759379"/>
                    <a:pt x="267894" y="737045"/>
                    <a:pt x="279699" y="709953"/>
                  </a:cubicBezTo>
                  <a:cubicBezTo>
                    <a:pt x="291728" y="682351"/>
                    <a:pt x="309419" y="660416"/>
                    <a:pt x="327817" y="644845"/>
                  </a:cubicBezTo>
                  <a:cubicBezTo>
                    <a:pt x="346215" y="629277"/>
                    <a:pt x="375226" y="623615"/>
                    <a:pt x="387965" y="605924"/>
                  </a:cubicBezTo>
                  <a:cubicBezTo>
                    <a:pt x="400700" y="588231"/>
                    <a:pt x="419751" y="572519"/>
                    <a:pt x="437810" y="565838"/>
                  </a:cubicBezTo>
                  <a:cubicBezTo>
                    <a:pt x="437810" y="565868"/>
                    <a:pt x="437837" y="565838"/>
                    <a:pt x="437837" y="565838"/>
                  </a:cubicBezTo>
                  <a:cubicBezTo>
                    <a:pt x="444458" y="570877"/>
                    <a:pt x="452981" y="573622"/>
                    <a:pt x="462973" y="571953"/>
                  </a:cubicBezTo>
                  <a:cubicBezTo>
                    <a:pt x="479953" y="569123"/>
                    <a:pt x="491983" y="557230"/>
                    <a:pt x="499059" y="547609"/>
                  </a:cubicBezTo>
                  <a:cubicBezTo>
                    <a:pt x="511793" y="547186"/>
                    <a:pt x="537866" y="550582"/>
                    <a:pt x="552836" y="545118"/>
                  </a:cubicBezTo>
                  <a:cubicBezTo>
                    <a:pt x="576188" y="536569"/>
                    <a:pt x="594475" y="522329"/>
                    <a:pt x="609391" y="517770"/>
                  </a:cubicBezTo>
                  <a:cubicBezTo>
                    <a:pt x="625046" y="536428"/>
                    <a:pt x="661813" y="540703"/>
                    <a:pt x="661813" y="540703"/>
                  </a:cubicBezTo>
                  <a:lnTo>
                    <a:pt x="661845" y="540703"/>
                  </a:lnTo>
                  <a:cubicBezTo>
                    <a:pt x="662466" y="543223"/>
                    <a:pt x="663146" y="545795"/>
                    <a:pt x="663935" y="548373"/>
                  </a:cubicBezTo>
                  <a:cubicBezTo>
                    <a:pt x="666962" y="558111"/>
                    <a:pt x="666395" y="568812"/>
                    <a:pt x="669428" y="575181"/>
                  </a:cubicBezTo>
                  <a:cubicBezTo>
                    <a:pt x="669428" y="575211"/>
                    <a:pt x="669428" y="575211"/>
                    <a:pt x="669428" y="575238"/>
                  </a:cubicBezTo>
                  <a:cubicBezTo>
                    <a:pt x="670639" y="577783"/>
                    <a:pt x="672422" y="579626"/>
                    <a:pt x="675254" y="580447"/>
                  </a:cubicBezTo>
                  <a:cubicBezTo>
                    <a:pt x="679896" y="581775"/>
                    <a:pt x="683463" y="579200"/>
                    <a:pt x="686688" y="575238"/>
                  </a:cubicBezTo>
                  <a:lnTo>
                    <a:pt x="686720" y="575208"/>
                  </a:lnTo>
                  <a:cubicBezTo>
                    <a:pt x="689492" y="571869"/>
                    <a:pt x="692072" y="567508"/>
                    <a:pt x="694899" y="563632"/>
                  </a:cubicBezTo>
                  <a:cubicBezTo>
                    <a:pt x="695861" y="562331"/>
                    <a:pt x="696853" y="561055"/>
                    <a:pt x="697899" y="559924"/>
                  </a:cubicBezTo>
                  <a:cubicBezTo>
                    <a:pt x="703362" y="553981"/>
                    <a:pt x="705340" y="549761"/>
                    <a:pt x="705939" y="545088"/>
                  </a:cubicBezTo>
                  <a:lnTo>
                    <a:pt x="706051" y="545118"/>
                  </a:lnTo>
                  <a:cubicBezTo>
                    <a:pt x="734018" y="542315"/>
                    <a:pt x="800504" y="524536"/>
                    <a:pt x="829515" y="517770"/>
                  </a:cubicBezTo>
                  <a:cubicBezTo>
                    <a:pt x="858531" y="511005"/>
                    <a:pt x="920804" y="460135"/>
                    <a:pt x="934950" y="448814"/>
                  </a:cubicBezTo>
                  <a:cubicBezTo>
                    <a:pt x="949104" y="437487"/>
                    <a:pt x="975288" y="408473"/>
                    <a:pt x="990854" y="397149"/>
                  </a:cubicBezTo>
                  <a:cubicBezTo>
                    <a:pt x="1006420" y="385826"/>
                    <a:pt x="1019865" y="358226"/>
                    <a:pt x="1024108" y="346195"/>
                  </a:cubicBezTo>
                  <a:cubicBezTo>
                    <a:pt x="1028352" y="334164"/>
                    <a:pt x="1053124" y="309394"/>
                    <a:pt x="1067981" y="289579"/>
                  </a:cubicBezTo>
                  <a:cubicBezTo>
                    <a:pt x="1082842" y="269763"/>
                    <a:pt x="1104067" y="231547"/>
                    <a:pt x="1118221" y="202531"/>
                  </a:cubicBezTo>
                  <a:cubicBezTo>
                    <a:pt x="1132375" y="173514"/>
                    <a:pt x="1173415" y="136715"/>
                    <a:pt x="1190402" y="125392"/>
                  </a:cubicBezTo>
                  <a:cubicBezTo>
                    <a:pt x="1207382" y="114068"/>
                    <a:pt x="1218000" y="99914"/>
                    <a:pt x="1219412" y="80096"/>
                  </a:cubicBezTo>
                  <a:cubicBezTo>
                    <a:pt x="1220827" y="60273"/>
                    <a:pt x="1208092" y="59565"/>
                    <a:pt x="1174833" y="52462"/>
                  </a:cubicBezTo>
                  <a:close/>
                </a:path>
              </a:pathLst>
            </a:custGeom>
            <a:noFill/>
            <a:ln w="6753"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 name="Graphic 11">
              <a:extLst>
                <a:ext uri="{FF2B5EF4-FFF2-40B4-BE49-F238E27FC236}">
                  <a16:creationId xmlns:a16="http://schemas.microsoft.com/office/drawing/2014/main" id="{95522385-0CD8-B0F3-BB80-65686C243D13}"/>
                </a:ext>
              </a:extLst>
            </p:cNvPr>
            <p:cNvGrpSpPr/>
            <p:nvPr/>
          </p:nvGrpSpPr>
          <p:grpSpPr>
            <a:xfrm>
              <a:off x="5071315" y="2045929"/>
              <a:ext cx="1219501" cy="780974"/>
              <a:chOff x="5071315" y="2045929"/>
              <a:chExt cx="1219501" cy="780974"/>
            </a:xfrm>
          </p:grpSpPr>
          <p:sp>
            <p:nvSpPr>
              <p:cNvPr id="23" name="Free-form: Shape 22">
                <a:extLst>
                  <a:ext uri="{FF2B5EF4-FFF2-40B4-BE49-F238E27FC236}">
                    <a16:creationId xmlns:a16="http://schemas.microsoft.com/office/drawing/2014/main" id="{0002548C-1EBA-541A-FB43-3B7E5EC93525}"/>
                  </a:ext>
                </a:extLst>
              </p:cNvPr>
              <p:cNvSpPr/>
              <p:nvPr/>
            </p:nvSpPr>
            <p:spPr>
              <a:xfrm>
                <a:off x="5739283" y="2586674"/>
                <a:ext cx="30282" cy="40096"/>
              </a:xfrm>
              <a:custGeom>
                <a:avLst/>
                <a:gdLst>
                  <a:gd name="connsiteX0" fmla="*/ 29217 w 30282"/>
                  <a:gd name="connsiteY0" fmla="*/ 5957 h 40096"/>
                  <a:gd name="connsiteX1" fmla="*/ 26924 w 30282"/>
                  <a:gd name="connsiteY1" fmla="*/ 22856 h 40096"/>
                  <a:gd name="connsiteX2" fmla="*/ 18745 w 30282"/>
                  <a:gd name="connsiteY2" fmla="*/ 34432 h 40096"/>
                  <a:gd name="connsiteX3" fmla="*/ 18713 w 30282"/>
                  <a:gd name="connsiteY3" fmla="*/ 34462 h 40096"/>
                  <a:gd name="connsiteX4" fmla="*/ 7279 w 30282"/>
                  <a:gd name="connsiteY4" fmla="*/ 39671 h 40096"/>
                  <a:gd name="connsiteX5" fmla="*/ 1453 w 30282"/>
                  <a:gd name="connsiteY5" fmla="*/ 34462 h 40096"/>
                  <a:gd name="connsiteX6" fmla="*/ 1453 w 30282"/>
                  <a:gd name="connsiteY6" fmla="*/ 34405 h 40096"/>
                  <a:gd name="connsiteX7" fmla="*/ 5158 w 30282"/>
                  <a:gd name="connsiteY7" fmla="*/ 17026 h 40096"/>
                  <a:gd name="connsiteX8" fmla="*/ 21800 w 30282"/>
                  <a:gd name="connsiteY8" fmla="*/ 4342 h 40096"/>
                  <a:gd name="connsiteX9" fmla="*/ 29247 w 30282"/>
                  <a:gd name="connsiteY9" fmla="*/ -73 h 40096"/>
                  <a:gd name="connsiteX10" fmla="*/ 29217 w 30282"/>
                  <a:gd name="connsiteY10" fmla="*/ 5957 h 40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82" h="40096">
                    <a:moveTo>
                      <a:pt x="29217" y="5957"/>
                    </a:moveTo>
                    <a:cubicBezTo>
                      <a:pt x="27661" y="10456"/>
                      <a:pt x="28089" y="16996"/>
                      <a:pt x="26924" y="22856"/>
                    </a:cubicBezTo>
                    <a:cubicBezTo>
                      <a:pt x="24098" y="26735"/>
                      <a:pt x="21520" y="31093"/>
                      <a:pt x="18745" y="34432"/>
                    </a:cubicBezTo>
                    <a:lnTo>
                      <a:pt x="18713" y="34462"/>
                    </a:lnTo>
                    <a:cubicBezTo>
                      <a:pt x="15491" y="38424"/>
                      <a:pt x="11922" y="40999"/>
                      <a:pt x="7279" y="39671"/>
                    </a:cubicBezTo>
                    <a:cubicBezTo>
                      <a:pt x="4448" y="38850"/>
                      <a:pt x="2664" y="37010"/>
                      <a:pt x="1453" y="34462"/>
                    </a:cubicBezTo>
                    <a:cubicBezTo>
                      <a:pt x="1453" y="34432"/>
                      <a:pt x="1453" y="34432"/>
                      <a:pt x="1453" y="34405"/>
                    </a:cubicBezTo>
                    <a:cubicBezTo>
                      <a:pt x="-674" y="26591"/>
                      <a:pt x="-1184" y="20563"/>
                      <a:pt x="5158" y="17026"/>
                    </a:cubicBezTo>
                    <a:cubicBezTo>
                      <a:pt x="11526" y="13484"/>
                      <a:pt x="14388" y="10034"/>
                      <a:pt x="21800" y="4342"/>
                    </a:cubicBezTo>
                    <a:cubicBezTo>
                      <a:pt x="25426" y="1569"/>
                      <a:pt x="27946" y="-73"/>
                      <a:pt x="29247" y="-73"/>
                    </a:cubicBezTo>
                    <a:cubicBezTo>
                      <a:pt x="30634" y="-71"/>
                      <a:pt x="30661" y="1740"/>
                      <a:pt x="29217" y="5957"/>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Free-form: Shape 23">
                <a:extLst>
                  <a:ext uri="{FF2B5EF4-FFF2-40B4-BE49-F238E27FC236}">
                    <a16:creationId xmlns:a16="http://schemas.microsoft.com/office/drawing/2014/main" id="{FE33D427-8AF9-F32C-7205-C10A0B2A19C6}"/>
                  </a:ext>
                </a:extLst>
              </p:cNvPr>
              <p:cNvSpPr/>
              <p:nvPr/>
            </p:nvSpPr>
            <p:spPr>
              <a:xfrm>
                <a:off x="5677801" y="2089169"/>
                <a:ext cx="172060" cy="520439"/>
              </a:xfrm>
              <a:custGeom>
                <a:avLst/>
                <a:gdLst>
                  <a:gd name="connsiteX0" fmla="*/ 137401 w 172060"/>
                  <a:gd name="connsiteY0" fmla="*/ 1484 h 520439"/>
                  <a:gd name="connsiteX1" fmla="*/ 125063 w 172060"/>
                  <a:gd name="connsiteY1" fmla="*/ 4571 h 520439"/>
                  <a:gd name="connsiteX2" fmla="*/ 125030 w 172060"/>
                  <a:gd name="connsiteY2" fmla="*/ 4571 h 520439"/>
                  <a:gd name="connsiteX3" fmla="*/ 91404 w 172060"/>
                  <a:gd name="connsiteY3" fmla="*/ 13120 h 520439"/>
                  <a:gd name="connsiteX4" fmla="*/ 32674 w 172060"/>
                  <a:gd name="connsiteY4" fmla="*/ 49609 h 520439"/>
                  <a:gd name="connsiteX5" fmla="*/ 10 w 172060"/>
                  <a:gd name="connsiteY5" fmla="*/ 121824 h 520439"/>
                  <a:gd name="connsiteX6" fmla="*/ 10 w 172060"/>
                  <a:gd name="connsiteY6" fmla="*/ 121853 h 520439"/>
                  <a:gd name="connsiteX7" fmla="*/ 10734 w 172060"/>
                  <a:gd name="connsiteY7" fmla="*/ 145859 h 520439"/>
                  <a:gd name="connsiteX8" fmla="*/ 30552 w 172060"/>
                  <a:gd name="connsiteY8" fmla="*/ 254137 h 520439"/>
                  <a:gd name="connsiteX9" fmla="*/ 31400 w 172060"/>
                  <a:gd name="connsiteY9" fmla="*/ 260848 h 520439"/>
                  <a:gd name="connsiteX10" fmla="*/ 50364 w 172060"/>
                  <a:gd name="connsiteY10" fmla="*/ 319248 h 520439"/>
                  <a:gd name="connsiteX11" fmla="*/ 68053 w 172060"/>
                  <a:gd name="connsiteY11" fmla="*/ 385065 h 520439"/>
                  <a:gd name="connsiteX12" fmla="*/ 80082 w 172060"/>
                  <a:gd name="connsiteY12" fmla="*/ 455131 h 520439"/>
                  <a:gd name="connsiteX13" fmla="*/ 91516 w 172060"/>
                  <a:gd name="connsiteY13" fmla="*/ 496970 h 520439"/>
                  <a:gd name="connsiteX14" fmla="*/ 90727 w 172060"/>
                  <a:gd name="connsiteY14" fmla="*/ 497480 h 520439"/>
                  <a:gd name="connsiteX15" fmla="*/ 90694 w 172060"/>
                  <a:gd name="connsiteY15" fmla="*/ 503510 h 520439"/>
                  <a:gd name="connsiteX16" fmla="*/ 88402 w 172060"/>
                  <a:gd name="connsiteY16" fmla="*/ 520409 h 520439"/>
                  <a:gd name="connsiteX17" fmla="*/ 91402 w 172060"/>
                  <a:gd name="connsiteY17" fmla="*/ 516701 h 520439"/>
                  <a:gd name="connsiteX18" fmla="*/ 99442 w 172060"/>
                  <a:gd name="connsiteY18" fmla="*/ 501865 h 520439"/>
                  <a:gd name="connsiteX19" fmla="*/ 99553 w 172060"/>
                  <a:gd name="connsiteY19" fmla="*/ 495469 h 520439"/>
                  <a:gd name="connsiteX20" fmla="*/ 85743 w 172060"/>
                  <a:gd name="connsiteY20" fmla="*/ 460790 h 520439"/>
                  <a:gd name="connsiteX21" fmla="*/ 77248 w 172060"/>
                  <a:gd name="connsiteY21" fmla="*/ 399219 h 520439"/>
                  <a:gd name="connsiteX22" fmla="*/ 58849 w 172060"/>
                  <a:gd name="connsiteY22" fmla="*/ 317125 h 520439"/>
                  <a:gd name="connsiteX23" fmla="*/ 35104 w 172060"/>
                  <a:gd name="connsiteY23" fmla="*/ 260311 h 520439"/>
                  <a:gd name="connsiteX24" fmla="*/ 34083 w 172060"/>
                  <a:gd name="connsiteY24" fmla="*/ 250600 h 520439"/>
                  <a:gd name="connsiteX25" fmla="*/ 19929 w 172060"/>
                  <a:gd name="connsiteY25" fmla="*/ 155765 h 520439"/>
                  <a:gd name="connsiteX26" fmla="*/ 15685 w 172060"/>
                  <a:gd name="connsiteY26" fmla="*/ 104103 h 520439"/>
                  <a:gd name="connsiteX27" fmla="*/ 61681 w 172060"/>
                  <a:gd name="connsiteY27" fmla="*/ 34748 h 520439"/>
                  <a:gd name="connsiteX28" fmla="*/ 119708 w 172060"/>
                  <a:gd name="connsiteY28" fmla="*/ 16348 h 520439"/>
                  <a:gd name="connsiteX29" fmla="*/ 172070 w 172060"/>
                  <a:gd name="connsiteY29" fmla="*/ 7856 h 520439"/>
                  <a:gd name="connsiteX30" fmla="*/ 137401 w 172060"/>
                  <a:gd name="connsiteY30" fmla="*/ 1484 h 52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2060" h="520439">
                    <a:moveTo>
                      <a:pt x="137401" y="1484"/>
                    </a:moveTo>
                    <a:cubicBezTo>
                      <a:pt x="131992" y="2761"/>
                      <a:pt x="128117" y="3747"/>
                      <a:pt x="125063" y="4571"/>
                    </a:cubicBezTo>
                    <a:lnTo>
                      <a:pt x="125030" y="4571"/>
                    </a:lnTo>
                    <a:cubicBezTo>
                      <a:pt x="114445" y="7431"/>
                      <a:pt x="113342" y="8423"/>
                      <a:pt x="91404" y="13120"/>
                    </a:cubicBezTo>
                    <a:cubicBezTo>
                      <a:pt x="63099" y="19177"/>
                      <a:pt x="44028" y="36190"/>
                      <a:pt x="32674" y="49609"/>
                    </a:cubicBezTo>
                    <a:cubicBezTo>
                      <a:pt x="17107" y="68010"/>
                      <a:pt x="4880" y="90064"/>
                      <a:pt x="10" y="121824"/>
                    </a:cubicBezTo>
                    <a:cubicBezTo>
                      <a:pt x="37" y="121853"/>
                      <a:pt x="10" y="121853"/>
                      <a:pt x="10" y="121853"/>
                    </a:cubicBezTo>
                    <a:cubicBezTo>
                      <a:pt x="4341" y="130600"/>
                      <a:pt x="8078" y="138866"/>
                      <a:pt x="10734" y="145859"/>
                    </a:cubicBezTo>
                    <a:cubicBezTo>
                      <a:pt x="20641" y="172043"/>
                      <a:pt x="24888" y="203890"/>
                      <a:pt x="30552" y="254137"/>
                    </a:cubicBezTo>
                    <a:cubicBezTo>
                      <a:pt x="30806" y="256487"/>
                      <a:pt x="31086" y="258723"/>
                      <a:pt x="31400" y="260848"/>
                    </a:cubicBezTo>
                    <a:cubicBezTo>
                      <a:pt x="37375" y="303904"/>
                      <a:pt x="49009" y="299489"/>
                      <a:pt x="50364" y="319248"/>
                    </a:cubicBezTo>
                    <a:cubicBezTo>
                      <a:pt x="51776" y="339971"/>
                      <a:pt x="71595" y="354349"/>
                      <a:pt x="68053" y="385065"/>
                    </a:cubicBezTo>
                    <a:cubicBezTo>
                      <a:pt x="64492" y="415779"/>
                      <a:pt x="77253" y="441682"/>
                      <a:pt x="80082" y="455131"/>
                    </a:cubicBezTo>
                    <a:cubicBezTo>
                      <a:pt x="82830" y="468154"/>
                      <a:pt x="88884" y="491137"/>
                      <a:pt x="91516" y="496970"/>
                    </a:cubicBezTo>
                    <a:lnTo>
                      <a:pt x="90727" y="497480"/>
                    </a:lnTo>
                    <a:cubicBezTo>
                      <a:pt x="92115" y="497480"/>
                      <a:pt x="92139" y="499290"/>
                      <a:pt x="90694" y="503510"/>
                    </a:cubicBezTo>
                    <a:cubicBezTo>
                      <a:pt x="89139" y="508009"/>
                      <a:pt x="89567" y="514549"/>
                      <a:pt x="88402" y="520409"/>
                    </a:cubicBezTo>
                    <a:cubicBezTo>
                      <a:pt x="89364" y="519108"/>
                      <a:pt x="90356" y="517832"/>
                      <a:pt x="91402" y="516701"/>
                    </a:cubicBezTo>
                    <a:cubicBezTo>
                      <a:pt x="96865" y="510758"/>
                      <a:pt x="98843" y="506538"/>
                      <a:pt x="99442" y="501865"/>
                    </a:cubicBezTo>
                    <a:cubicBezTo>
                      <a:pt x="99665" y="499857"/>
                      <a:pt x="99665" y="497789"/>
                      <a:pt x="99553" y="495469"/>
                    </a:cubicBezTo>
                    <a:cubicBezTo>
                      <a:pt x="99188" y="487684"/>
                      <a:pt x="84326" y="479900"/>
                      <a:pt x="85743" y="460790"/>
                    </a:cubicBezTo>
                    <a:cubicBezTo>
                      <a:pt x="87155" y="441682"/>
                      <a:pt x="77248" y="424699"/>
                      <a:pt x="77248" y="399219"/>
                    </a:cubicBezTo>
                    <a:cubicBezTo>
                      <a:pt x="77248" y="373739"/>
                      <a:pt x="70172" y="340480"/>
                      <a:pt x="58849" y="317125"/>
                    </a:cubicBezTo>
                    <a:cubicBezTo>
                      <a:pt x="48776" y="296318"/>
                      <a:pt x="38668" y="285054"/>
                      <a:pt x="35104" y="260311"/>
                    </a:cubicBezTo>
                    <a:cubicBezTo>
                      <a:pt x="34649" y="257311"/>
                      <a:pt x="34310" y="254083"/>
                      <a:pt x="34083" y="250600"/>
                    </a:cubicBezTo>
                    <a:cubicBezTo>
                      <a:pt x="31961" y="218753"/>
                      <a:pt x="31961" y="182660"/>
                      <a:pt x="19929" y="155765"/>
                    </a:cubicBezTo>
                    <a:cubicBezTo>
                      <a:pt x="7902" y="128873"/>
                      <a:pt x="10026" y="123919"/>
                      <a:pt x="15685" y="104103"/>
                    </a:cubicBezTo>
                    <a:cubicBezTo>
                      <a:pt x="21349" y="84288"/>
                      <a:pt x="40451" y="46780"/>
                      <a:pt x="61681" y="34748"/>
                    </a:cubicBezTo>
                    <a:cubicBezTo>
                      <a:pt x="82911" y="22720"/>
                      <a:pt x="102014" y="19888"/>
                      <a:pt x="119708" y="16348"/>
                    </a:cubicBezTo>
                    <a:cubicBezTo>
                      <a:pt x="137396" y="12811"/>
                      <a:pt x="151550" y="1487"/>
                      <a:pt x="172070" y="7856"/>
                    </a:cubicBezTo>
                    <a:cubicBezTo>
                      <a:pt x="172075" y="7854"/>
                      <a:pt x="161458" y="-4178"/>
                      <a:pt x="137401" y="1484"/>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Free-form: Shape 24">
                <a:extLst>
                  <a:ext uri="{FF2B5EF4-FFF2-40B4-BE49-F238E27FC236}">
                    <a16:creationId xmlns:a16="http://schemas.microsoft.com/office/drawing/2014/main" id="{BD1099B0-FEA1-86FF-3231-FDCA8999C894}"/>
                  </a:ext>
                </a:extLst>
              </p:cNvPr>
              <p:cNvSpPr/>
              <p:nvPr/>
            </p:nvSpPr>
            <p:spPr>
              <a:xfrm>
                <a:off x="5496847" y="2045934"/>
                <a:ext cx="272459" cy="575220"/>
              </a:xfrm>
              <a:custGeom>
                <a:avLst/>
                <a:gdLst>
                  <a:gd name="connsiteX0" fmla="*/ 261061 w 272459"/>
                  <a:gd name="connsiteY0" fmla="*/ 498365 h 575220"/>
                  <a:gd name="connsiteX1" fmla="*/ 249031 w 272459"/>
                  <a:gd name="connsiteY1" fmla="*/ 428300 h 575220"/>
                  <a:gd name="connsiteX2" fmla="*/ 231343 w 272459"/>
                  <a:gd name="connsiteY2" fmla="*/ 362482 h 575220"/>
                  <a:gd name="connsiteX3" fmla="*/ 212378 w 272459"/>
                  <a:gd name="connsiteY3" fmla="*/ 304082 h 575220"/>
                  <a:gd name="connsiteX4" fmla="*/ 211530 w 272459"/>
                  <a:gd name="connsiteY4" fmla="*/ 297372 h 575220"/>
                  <a:gd name="connsiteX5" fmla="*/ 191712 w 272459"/>
                  <a:gd name="connsiteY5" fmla="*/ 189093 h 575220"/>
                  <a:gd name="connsiteX6" fmla="*/ 180989 w 272459"/>
                  <a:gd name="connsiteY6" fmla="*/ 165088 h 575220"/>
                  <a:gd name="connsiteX7" fmla="*/ 180989 w 272459"/>
                  <a:gd name="connsiteY7" fmla="*/ 165058 h 575220"/>
                  <a:gd name="connsiteX8" fmla="*/ 163978 w 272459"/>
                  <a:gd name="connsiteY8" fmla="*/ 132477 h 575220"/>
                  <a:gd name="connsiteX9" fmla="*/ 145718 w 272459"/>
                  <a:gd name="connsiteY9" fmla="*/ 99216 h 575220"/>
                  <a:gd name="connsiteX10" fmla="*/ 95478 w 272459"/>
                  <a:gd name="connsiteY10" fmla="*/ 56357 h 575220"/>
                  <a:gd name="connsiteX11" fmla="*/ 57267 w 272459"/>
                  <a:gd name="connsiteY11" fmla="*/ 13583 h 575220"/>
                  <a:gd name="connsiteX12" fmla="*/ 55091 w 272459"/>
                  <a:gd name="connsiteY12" fmla="*/ 10837 h 575220"/>
                  <a:gd name="connsiteX13" fmla="*/ 55058 w 272459"/>
                  <a:gd name="connsiteY13" fmla="*/ 10837 h 575220"/>
                  <a:gd name="connsiteX14" fmla="*/ 32 w 272459"/>
                  <a:gd name="connsiteY14" fmla="*/ 6365 h 575220"/>
                  <a:gd name="connsiteX15" fmla="*/ 35077 w 272459"/>
                  <a:gd name="connsiteY15" fmla="*/ 8856 h 575220"/>
                  <a:gd name="connsiteX16" fmla="*/ 87922 w 272459"/>
                  <a:gd name="connsiteY16" fmla="*/ 58878 h 575220"/>
                  <a:gd name="connsiteX17" fmla="*/ 159791 w 272459"/>
                  <a:gd name="connsiteY17" fmla="*/ 134716 h 575220"/>
                  <a:gd name="connsiteX18" fmla="*/ 162447 w 272459"/>
                  <a:gd name="connsiteY18" fmla="*/ 140036 h 575220"/>
                  <a:gd name="connsiteX19" fmla="*/ 192650 w 272459"/>
                  <a:gd name="connsiteY19" fmla="*/ 239116 h 575220"/>
                  <a:gd name="connsiteX20" fmla="*/ 203972 w 272459"/>
                  <a:gd name="connsiteY20" fmla="*/ 335363 h 575220"/>
                  <a:gd name="connsiteX21" fmla="*/ 193582 w 272459"/>
                  <a:gd name="connsiteY21" fmla="*/ 428780 h 575220"/>
                  <a:gd name="connsiteX22" fmla="*/ 175468 w 272459"/>
                  <a:gd name="connsiteY22" fmla="*/ 489898 h 575220"/>
                  <a:gd name="connsiteX23" fmla="*/ 200208 w 272459"/>
                  <a:gd name="connsiteY23" fmla="*/ 489898 h 575220"/>
                  <a:gd name="connsiteX24" fmla="*/ 223554 w 272459"/>
                  <a:gd name="connsiteY24" fmla="*/ 512519 h 575220"/>
                  <a:gd name="connsiteX25" fmla="*/ 236327 w 272459"/>
                  <a:gd name="connsiteY25" fmla="*/ 540714 h 575220"/>
                  <a:gd name="connsiteX26" fmla="*/ 238416 w 272459"/>
                  <a:gd name="connsiteY26" fmla="*/ 548385 h 575220"/>
                  <a:gd name="connsiteX27" fmla="*/ 243909 w 272459"/>
                  <a:gd name="connsiteY27" fmla="*/ 575193 h 575220"/>
                  <a:gd name="connsiteX28" fmla="*/ 247614 w 272459"/>
                  <a:gd name="connsiteY28" fmla="*/ 557814 h 575220"/>
                  <a:gd name="connsiteX29" fmla="*/ 264256 w 272459"/>
                  <a:gd name="connsiteY29" fmla="*/ 545129 h 575220"/>
                  <a:gd name="connsiteX30" fmla="*/ 271703 w 272459"/>
                  <a:gd name="connsiteY30" fmla="*/ 540714 h 575220"/>
                  <a:gd name="connsiteX31" fmla="*/ 272491 w 272459"/>
                  <a:gd name="connsiteY31" fmla="*/ 540205 h 575220"/>
                  <a:gd name="connsiteX32" fmla="*/ 261061 w 272459"/>
                  <a:gd name="connsiteY32" fmla="*/ 498365 h 57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459" h="575220">
                    <a:moveTo>
                      <a:pt x="261061" y="498365"/>
                    </a:moveTo>
                    <a:cubicBezTo>
                      <a:pt x="258229" y="484916"/>
                      <a:pt x="245467" y="459014"/>
                      <a:pt x="249031" y="428300"/>
                    </a:cubicBezTo>
                    <a:cubicBezTo>
                      <a:pt x="252573" y="397584"/>
                      <a:pt x="232755" y="383203"/>
                      <a:pt x="231343" y="362482"/>
                    </a:cubicBezTo>
                    <a:cubicBezTo>
                      <a:pt x="229988" y="342724"/>
                      <a:pt x="218354" y="347139"/>
                      <a:pt x="212378" y="304082"/>
                    </a:cubicBezTo>
                    <a:cubicBezTo>
                      <a:pt x="212067" y="301960"/>
                      <a:pt x="211785" y="299724"/>
                      <a:pt x="211530" y="297372"/>
                    </a:cubicBezTo>
                    <a:cubicBezTo>
                      <a:pt x="205866" y="247125"/>
                      <a:pt x="201623" y="215278"/>
                      <a:pt x="191712" y="189093"/>
                    </a:cubicBezTo>
                    <a:cubicBezTo>
                      <a:pt x="189056" y="182101"/>
                      <a:pt x="185319" y="173834"/>
                      <a:pt x="180989" y="165088"/>
                    </a:cubicBezTo>
                    <a:cubicBezTo>
                      <a:pt x="180989" y="165088"/>
                      <a:pt x="181016" y="165088"/>
                      <a:pt x="180989" y="165058"/>
                    </a:cubicBezTo>
                    <a:cubicBezTo>
                      <a:pt x="175748" y="154415"/>
                      <a:pt x="169721" y="143064"/>
                      <a:pt x="163978" y="132477"/>
                    </a:cubicBezTo>
                    <a:cubicBezTo>
                      <a:pt x="156791" y="119286"/>
                      <a:pt x="150051" y="107255"/>
                      <a:pt x="145718" y="99216"/>
                    </a:cubicBezTo>
                    <a:cubicBezTo>
                      <a:pt x="135106" y="79401"/>
                      <a:pt x="105385" y="73655"/>
                      <a:pt x="95478" y="56357"/>
                    </a:cubicBezTo>
                    <a:cubicBezTo>
                      <a:pt x="85575" y="39060"/>
                      <a:pt x="64345" y="24906"/>
                      <a:pt x="57267" y="13583"/>
                    </a:cubicBezTo>
                    <a:cubicBezTo>
                      <a:pt x="56673" y="12648"/>
                      <a:pt x="55939" y="11742"/>
                      <a:pt x="55091" y="10837"/>
                    </a:cubicBezTo>
                    <a:lnTo>
                      <a:pt x="55058" y="10837"/>
                    </a:lnTo>
                    <a:cubicBezTo>
                      <a:pt x="45408" y="958"/>
                      <a:pt x="19538" y="-5468"/>
                      <a:pt x="32" y="6365"/>
                    </a:cubicBezTo>
                    <a:cubicBezTo>
                      <a:pt x="19647" y="7609"/>
                      <a:pt x="35077" y="8856"/>
                      <a:pt x="35077" y="8856"/>
                    </a:cubicBezTo>
                    <a:cubicBezTo>
                      <a:pt x="45462" y="16415"/>
                      <a:pt x="75665" y="39060"/>
                      <a:pt x="87922" y="58878"/>
                    </a:cubicBezTo>
                    <a:cubicBezTo>
                      <a:pt x="99724" y="77929"/>
                      <a:pt x="136829" y="90895"/>
                      <a:pt x="159791" y="134716"/>
                    </a:cubicBezTo>
                    <a:cubicBezTo>
                      <a:pt x="160691" y="136442"/>
                      <a:pt x="161601" y="138199"/>
                      <a:pt x="162447" y="140036"/>
                    </a:cubicBezTo>
                    <a:cubicBezTo>
                      <a:pt x="185089" y="188161"/>
                      <a:pt x="190753" y="221170"/>
                      <a:pt x="192650" y="239116"/>
                    </a:cubicBezTo>
                    <a:cubicBezTo>
                      <a:pt x="194544" y="257034"/>
                      <a:pt x="199246" y="305158"/>
                      <a:pt x="203972" y="335363"/>
                    </a:cubicBezTo>
                    <a:cubicBezTo>
                      <a:pt x="208698" y="365539"/>
                      <a:pt x="195482" y="399511"/>
                      <a:pt x="193582" y="428780"/>
                    </a:cubicBezTo>
                    <a:cubicBezTo>
                      <a:pt x="192371" y="447720"/>
                      <a:pt x="185235" y="472178"/>
                      <a:pt x="175468" y="489898"/>
                    </a:cubicBezTo>
                    <a:cubicBezTo>
                      <a:pt x="175468" y="489898"/>
                      <a:pt x="191712" y="484946"/>
                      <a:pt x="200208" y="489898"/>
                    </a:cubicBezTo>
                    <a:cubicBezTo>
                      <a:pt x="208698" y="494823"/>
                      <a:pt x="213652" y="504024"/>
                      <a:pt x="223554" y="512519"/>
                    </a:cubicBezTo>
                    <a:cubicBezTo>
                      <a:pt x="231595" y="519425"/>
                      <a:pt x="233573" y="529732"/>
                      <a:pt x="236327" y="540714"/>
                    </a:cubicBezTo>
                    <a:cubicBezTo>
                      <a:pt x="236947" y="543235"/>
                      <a:pt x="237627" y="545807"/>
                      <a:pt x="238416" y="548385"/>
                    </a:cubicBezTo>
                    <a:cubicBezTo>
                      <a:pt x="241443" y="558123"/>
                      <a:pt x="240877" y="568823"/>
                      <a:pt x="243909" y="575193"/>
                    </a:cubicBezTo>
                    <a:cubicBezTo>
                      <a:pt x="241782" y="567379"/>
                      <a:pt x="241272" y="561351"/>
                      <a:pt x="247614" y="557814"/>
                    </a:cubicBezTo>
                    <a:cubicBezTo>
                      <a:pt x="253982" y="554271"/>
                      <a:pt x="256844" y="550821"/>
                      <a:pt x="264256" y="545129"/>
                    </a:cubicBezTo>
                    <a:cubicBezTo>
                      <a:pt x="267882" y="542357"/>
                      <a:pt x="270402" y="540714"/>
                      <a:pt x="271703" y="540714"/>
                    </a:cubicBezTo>
                    <a:lnTo>
                      <a:pt x="272491" y="540205"/>
                    </a:lnTo>
                    <a:cubicBezTo>
                      <a:pt x="269863" y="534372"/>
                      <a:pt x="263806" y="511386"/>
                      <a:pt x="261061" y="498365"/>
                    </a:cubicBezTo>
                    <a:close/>
                  </a:path>
                </a:pathLst>
              </a:custGeom>
              <a:solidFill>
                <a:srgbClr val="FFEEBC"/>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Free-form: Shape 25">
                <a:extLst>
                  <a:ext uri="{FF2B5EF4-FFF2-40B4-BE49-F238E27FC236}">
                    <a16:creationId xmlns:a16="http://schemas.microsoft.com/office/drawing/2014/main" id="{B7D0A315-6D77-A871-85E1-E6CEA11C3659}"/>
                  </a:ext>
                </a:extLst>
              </p:cNvPr>
              <p:cNvSpPr/>
              <p:nvPr/>
            </p:nvSpPr>
            <p:spPr>
              <a:xfrm>
                <a:off x="5661132" y="2533657"/>
                <a:ext cx="72009" cy="53019"/>
              </a:xfrm>
              <a:custGeom>
                <a:avLst/>
                <a:gdLst>
                  <a:gd name="connsiteX0" fmla="*/ 72031 w 72009"/>
                  <a:gd name="connsiteY0" fmla="*/ 52954 h 53019"/>
                  <a:gd name="connsiteX1" fmla="*/ 71998 w 72009"/>
                  <a:gd name="connsiteY1" fmla="*/ 52954 h 53019"/>
                  <a:gd name="connsiteX2" fmla="*/ 19576 w 72009"/>
                  <a:gd name="connsiteY2" fmla="*/ 30022 h 53019"/>
                  <a:gd name="connsiteX3" fmla="*/ 16804 w 72009"/>
                  <a:gd name="connsiteY3" fmla="*/ 26173 h 53019"/>
                  <a:gd name="connsiteX4" fmla="*/ 21 w 72009"/>
                  <a:gd name="connsiteY4" fmla="*/ 17877 h 53019"/>
                  <a:gd name="connsiteX5" fmla="*/ 21 w 72009"/>
                  <a:gd name="connsiteY5" fmla="*/ 17850 h 53019"/>
                  <a:gd name="connsiteX6" fmla="*/ 11173 w 72009"/>
                  <a:gd name="connsiteY6" fmla="*/ 2135 h 53019"/>
                  <a:gd name="connsiteX7" fmla="*/ 35912 w 72009"/>
                  <a:gd name="connsiteY7" fmla="*/ 2135 h 53019"/>
                  <a:gd name="connsiteX8" fmla="*/ 59259 w 72009"/>
                  <a:gd name="connsiteY8" fmla="*/ 24756 h 53019"/>
                  <a:gd name="connsiteX9" fmla="*/ 72031 w 72009"/>
                  <a:gd name="connsiteY9" fmla="*/ 52954 h 5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09" h="53019">
                    <a:moveTo>
                      <a:pt x="72031" y="52954"/>
                    </a:moveTo>
                    <a:lnTo>
                      <a:pt x="71998" y="52954"/>
                    </a:lnTo>
                    <a:cubicBezTo>
                      <a:pt x="71998" y="52954"/>
                      <a:pt x="35235" y="48680"/>
                      <a:pt x="19576" y="30022"/>
                    </a:cubicBezTo>
                    <a:cubicBezTo>
                      <a:pt x="18560" y="28805"/>
                      <a:pt x="17623" y="27531"/>
                      <a:pt x="16804" y="26173"/>
                    </a:cubicBezTo>
                    <a:cubicBezTo>
                      <a:pt x="16804" y="26173"/>
                      <a:pt x="3783" y="25067"/>
                      <a:pt x="21" y="17877"/>
                    </a:cubicBezTo>
                    <a:lnTo>
                      <a:pt x="21" y="17850"/>
                    </a:lnTo>
                    <a:cubicBezTo>
                      <a:pt x="3953" y="13830"/>
                      <a:pt x="7750" y="8420"/>
                      <a:pt x="11173" y="2135"/>
                    </a:cubicBezTo>
                    <a:cubicBezTo>
                      <a:pt x="11173" y="2135"/>
                      <a:pt x="27416" y="-2817"/>
                      <a:pt x="35912" y="2135"/>
                    </a:cubicBezTo>
                    <a:cubicBezTo>
                      <a:pt x="44403" y="7060"/>
                      <a:pt x="49357" y="16262"/>
                      <a:pt x="59259" y="24756"/>
                    </a:cubicBezTo>
                    <a:cubicBezTo>
                      <a:pt x="67299" y="31662"/>
                      <a:pt x="69278" y="41969"/>
                      <a:pt x="72031" y="52954"/>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Free-form: Shape 26">
                <a:extLst>
                  <a:ext uri="{FF2B5EF4-FFF2-40B4-BE49-F238E27FC236}">
                    <a16:creationId xmlns:a16="http://schemas.microsoft.com/office/drawing/2014/main" id="{A4CA11A8-578B-0510-16C3-7EDB967CE5FB}"/>
                  </a:ext>
                </a:extLst>
              </p:cNvPr>
              <p:cNvSpPr/>
              <p:nvPr/>
            </p:nvSpPr>
            <p:spPr>
              <a:xfrm>
                <a:off x="5570355" y="2551599"/>
                <a:ext cx="110331" cy="42642"/>
              </a:xfrm>
              <a:custGeom>
                <a:avLst/>
                <a:gdLst>
                  <a:gd name="connsiteX0" fmla="*/ 107593 w 110331"/>
                  <a:gd name="connsiteY0" fmla="*/ 8229 h 42642"/>
                  <a:gd name="connsiteX1" fmla="*/ 110365 w 110331"/>
                  <a:gd name="connsiteY1" fmla="*/ 12077 h 42642"/>
                  <a:gd name="connsiteX2" fmla="*/ 53810 w 110331"/>
                  <a:gd name="connsiteY2" fmla="*/ 39425 h 42642"/>
                  <a:gd name="connsiteX3" fmla="*/ 33 w 110331"/>
                  <a:gd name="connsiteY3" fmla="*/ 41915 h 42642"/>
                  <a:gd name="connsiteX4" fmla="*/ 23979 w 110331"/>
                  <a:gd name="connsiteY4" fmla="*/ 12077 h 42642"/>
                  <a:gd name="connsiteX5" fmla="*/ 24122 w 110331"/>
                  <a:gd name="connsiteY5" fmla="*/ 12077 h 42642"/>
                  <a:gd name="connsiteX6" fmla="*/ 84241 w 110331"/>
                  <a:gd name="connsiteY6" fmla="*/ 5169 h 42642"/>
                  <a:gd name="connsiteX7" fmla="*/ 90810 w 110331"/>
                  <a:gd name="connsiteY7" fmla="*/ -68 h 42642"/>
                  <a:gd name="connsiteX8" fmla="*/ 107593 w 110331"/>
                  <a:gd name="connsiteY8" fmla="*/ 8229 h 4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31" h="42642">
                    <a:moveTo>
                      <a:pt x="107593" y="8229"/>
                    </a:moveTo>
                    <a:cubicBezTo>
                      <a:pt x="108414" y="9587"/>
                      <a:pt x="109349" y="10860"/>
                      <a:pt x="110365" y="12077"/>
                    </a:cubicBezTo>
                    <a:cubicBezTo>
                      <a:pt x="95449" y="16636"/>
                      <a:pt x="77162" y="30876"/>
                      <a:pt x="53810" y="39425"/>
                    </a:cubicBezTo>
                    <a:cubicBezTo>
                      <a:pt x="38843" y="44889"/>
                      <a:pt x="12767" y="41493"/>
                      <a:pt x="33" y="41915"/>
                    </a:cubicBezTo>
                    <a:cubicBezTo>
                      <a:pt x="7084" y="32318"/>
                      <a:pt x="14217" y="12107"/>
                      <a:pt x="23979" y="12077"/>
                    </a:cubicBezTo>
                    <a:cubicBezTo>
                      <a:pt x="24011" y="12077"/>
                      <a:pt x="24063" y="12077"/>
                      <a:pt x="24122" y="12077"/>
                    </a:cubicBezTo>
                    <a:cubicBezTo>
                      <a:pt x="50306" y="12701"/>
                      <a:pt x="72298" y="12077"/>
                      <a:pt x="84241" y="5169"/>
                    </a:cubicBezTo>
                    <a:cubicBezTo>
                      <a:pt x="86479" y="3898"/>
                      <a:pt x="88661" y="2114"/>
                      <a:pt x="90810" y="-68"/>
                    </a:cubicBezTo>
                    <a:cubicBezTo>
                      <a:pt x="94571" y="7123"/>
                      <a:pt x="107593" y="8229"/>
                      <a:pt x="107593" y="8229"/>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Free-form: Shape 27">
                <a:extLst>
                  <a:ext uri="{FF2B5EF4-FFF2-40B4-BE49-F238E27FC236}">
                    <a16:creationId xmlns:a16="http://schemas.microsoft.com/office/drawing/2014/main" id="{F77A6475-4F61-E993-5C0A-272CC9143C52}"/>
                  </a:ext>
                </a:extLst>
              </p:cNvPr>
              <p:cNvSpPr/>
              <p:nvPr/>
            </p:nvSpPr>
            <p:spPr>
              <a:xfrm>
                <a:off x="5305253" y="2568747"/>
                <a:ext cx="203853" cy="250533"/>
              </a:xfrm>
              <a:custGeom>
                <a:avLst/>
                <a:gdLst>
                  <a:gd name="connsiteX0" fmla="*/ 192999 w 203853"/>
                  <a:gd name="connsiteY0" fmla="*/ 29983 h 250533"/>
                  <a:gd name="connsiteX1" fmla="*/ 203923 w 203853"/>
                  <a:gd name="connsiteY1" fmla="*/ 42977 h 250533"/>
                  <a:gd name="connsiteX2" fmla="*/ 154078 w 203853"/>
                  <a:gd name="connsiteY2" fmla="*/ 83063 h 250533"/>
                  <a:gd name="connsiteX3" fmla="*/ 93930 w 203853"/>
                  <a:gd name="connsiteY3" fmla="*/ 121983 h 250533"/>
                  <a:gd name="connsiteX4" fmla="*/ 45811 w 203853"/>
                  <a:gd name="connsiteY4" fmla="*/ 187091 h 250533"/>
                  <a:gd name="connsiteX5" fmla="*/ 69 w 203853"/>
                  <a:gd name="connsiteY5" fmla="*/ 250445 h 250533"/>
                  <a:gd name="connsiteX6" fmla="*/ 11592 w 203853"/>
                  <a:gd name="connsiteY6" fmla="*/ 225787 h 250533"/>
                  <a:gd name="connsiteX7" fmla="*/ 40857 w 203853"/>
                  <a:gd name="connsiteY7" fmla="*/ 138034 h 250533"/>
                  <a:gd name="connsiteX8" fmla="*/ 86144 w 203853"/>
                  <a:gd name="connsiteY8" fmla="*/ 79518 h 250533"/>
                  <a:gd name="connsiteX9" fmla="*/ 158774 w 203853"/>
                  <a:gd name="connsiteY9" fmla="*/ 27628 h 250533"/>
                  <a:gd name="connsiteX10" fmla="*/ 201150 w 203853"/>
                  <a:gd name="connsiteY10" fmla="*/ -88 h 250533"/>
                  <a:gd name="connsiteX11" fmla="*/ 192999 w 203853"/>
                  <a:gd name="connsiteY11" fmla="*/ 29983 h 25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853" h="250533">
                    <a:moveTo>
                      <a:pt x="192999" y="29983"/>
                    </a:moveTo>
                    <a:cubicBezTo>
                      <a:pt x="195630" y="34908"/>
                      <a:pt x="199308" y="39494"/>
                      <a:pt x="203923" y="42977"/>
                    </a:cubicBezTo>
                    <a:cubicBezTo>
                      <a:pt x="185863" y="49658"/>
                      <a:pt x="166815" y="65370"/>
                      <a:pt x="154078" y="83063"/>
                    </a:cubicBezTo>
                    <a:cubicBezTo>
                      <a:pt x="141338" y="100753"/>
                      <a:pt x="112328" y="106415"/>
                      <a:pt x="93930" y="121983"/>
                    </a:cubicBezTo>
                    <a:cubicBezTo>
                      <a:pt x="75532" y="137554"/>
                      <a:pt x="57844" y="159492"/>
                      <a:pt x="45811" y="187091"/>
                    </a:cubicBezTo>
                    <a:cubicBezTo>
                      <a:pt x="34009" y="214184"/>
                      <a:pt x="19462" y="236517"/>
                      <a:pt x="69" y="250445"/>
                    </a:cubicBezTo>
                    <a:cubicBezTo>
                      <a:pt x="5562" y="246201"/>
                      <a:pt x="9126" y="238983"/>
                      <a:pt x="11592" y="225787"/>
                    </a:cubicBezTo>
                    <a:cubicBezTo>
                      <a:pt x="17251" y="195583"/>
                      <a:pt x="21982" y="160682"/>
                      <a:pt x="40857" y="138034"/>
                    </a:cubicBezTo>
                    <a:cubicBezTo>
                      <a:pt x="59711" y="115386"/>
                      <a:pt x="58773" y="97436"/>
                      <a:pt x="86144" y="79518"/>
                    </a:cubicBezTo>
                    <a:cubicBezTo>
                      <a:pt x="113488" y="61600"/>
                      <a:pt x="136130" y="49311"/>
                      <a:pt x="158774" y="27628"/>
                    </a:cubicBezTo>
                    <a:cubicBezTo>
                      <a:pt x="171625" y="15285"/>
                      <a:pt x="184476" y="5718"/>
                      <a:pt x="201150" y="-88"/>
                    </a:cubicBezTo>
                    <a:cubicBezTo>
                      <a:pt x="192744" y="3289"/>
                      <a:pt x="186625" y="17952"/>
                      <a:pt x="192999" y="29983"/>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Free-form: Shape 28">
                <a:extLst>
                  <a:ext uri="{FF2B5EF4-FFF2-40B4-BE49-F238E27FC236}">
                    <a16:creationId xmlns:a16="http://schemas.microsoft.com/office/drawing/2014/main" id="{B538D129-2CDF-3D8E-C2FF-95F6425E8D7E}"/>
                  </a:ext>
                </a:extLst>
              </p:cNvPr>
              <p:cNvSpPr/>
              <p:nvPr/>
            </p:nvSpPr>
            <p:spPr>
              <a:xfrm>
                <a:off x="5551905" y="2056799"/>
                <a:ext cx="250917" cy="154221"/>
              </a:xfrm>
              <a:custGeom>
                <a:avLst/>
                <a:gdLst>
                  <a:gd name="connsiteX0" fmla="*/ 250942 w 250917"/>
                  <a:gd name="connsiteY0" fmla="*/ 36974 h 154221"/>
                  <a:gd name="connsiteX1" fmla="*/ 217317 w 250917"/>
                  <a:gd name="connsiteY1" fmla="*/ 45523 h 154221"/>
                  <a:gd name="connsiteX2" fmla="*/ 158586 w 250917"/>
                  <a:gd name="connsiteY2" fmla="*/ 82012 h 154221"/>
                  <a:gd name="connsiteX3" fmla="*/ 125922 w 250917"/>
                  <a:gd name="connsiteY3" fmla="*/ 154226 h 154221"/>
                  <a:gd name="connsiteX4" fmla="*/ 108912 w 250917"/>
                  <a:gd name="connsiteY4" fmla="*/ 121645 h 154221"/>
                  <a:gd name="connsiteX5" fmla="*/ 90652 w 250917"/>
                  <a:gd name="connsiteY5" fmla="*/ 88384 h 154221"/>
                  <a:gd name="connsiteX6" fmla="*/ 40411 w 250917"/>
                  <a:gd name="connsiteY6" fmla="*/ 45525 h 154221"/>
                  <a:gd name="connsiteX7" fmla="*/ 2201 w 250917"/>
                  <a:gd name="connsiteY7" fmla="*/ 2751 h 154221"/>
                  <a:gd name="connsiteX8" fmla="*/ 24 w 250917"/>
                  <a:gd name="connsiteY8" fmla="*/ 5 h 154221"/>
                  <a:gd name="connsiteX9" fmla="*/ 54563 w 250917"/>
                  <a:gd name="connsiteY9" fmla="*/ 10537 h 154221"/>
                  <a:gd name="connsiteX10" fmla="*/ 114711 w 250917"/>
                  <a:gd name="connsiteY10" fmla="*/ 19736 h 154221"/>
                  <a:gd name="connsiteX11" fmla="*/ 159998 w 250917"/>
                  <a:gd name="connsiteY11" fmla="*/ 26813 h 154221"/>
                  <a:gd name="connsiteX12" fmla="*/ 209190 w 250917"/>
                  <a:gd name="connsiteY12" fmla="*/ 26813 h 154221"/>
                  <a:gd name="connsiteX13" fmla="*/ 250942 w 250917"/>
                  <a:gd name="connsiteY13" fmla="*/ 36974 h 1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917" h="154221">
                    <a:moveTo>
                      <a:pt x="250942" y="36974"/>
                    </a:moveTo>
                    <a:cubicBezTo>
                      <a:pt x="240357" y="39834"/>
                      <a:pt x="239254" y="40826"/>
                      <a:pt x="217317" y="45523"/>
                    </a:cubicBezTo>
                    <a:cubicBezTo>
                      <a:pt x="189011" y="51580"/>
                      <a:pt x="169941" y="68593"/>
                      <a:pt x="158586" y="82012"/>
                    </a:cubicBezTo>
                    <a:cubicBezTo>
                      <a:pt x="143020" y="100412"/>
                      <a:pt x="130792" y="122466"/>
                      <a:pt x="125922" y="154226"/>
                    </a:cubicBezTo>
                    <a:cubicBezTo>
                      <a:pt x="120681" y="143583"/>
                      <a:pt x="114654" y="132232"/>
                      <a:pt x="108912" y="121645"/>
                    </a:cubicBezTo>
                    <a:cubicBezTo>
                      <a:pt x="101725" y="108454"/>
                      <a:pt x="94985" y="96423"/>
                      <a:pt x="90652" y="88384"/>
                    </a:cubicBezTo>
                    <a:cubicBezTo>
                      <a:pt x="80040" y="68569"/>
                      <a:pt x="50319" y="62823"/>
                      <a:pt x="40411" y="45525"/>
                    </a:cubicBezTo>
                    <a:cubicBezTo>
                      <a:pt x="30509" y="28228"/>
                      <a:pt x="9279" y="14074"/>
                      <a:pt x="2201" y="2751"/>
                    </a:cubicBezTo>
                    <a:cubicBezTo>
                      <a:pt x="1607" y="1816"/>
                      <a:pt x="873" y="910"/>
                      <a:pt x="24" y="5"/>
                    </a:cubicBezTo>
                    <a:cubicBezTo>
                      <a:pt x="13553" y="4165"/>
                      <a:pt x="37582" y="2043"/>
                      <a:pt x="54563" y="10537"/>
                    </a:cubicBezTo>
                    <a:cubicBezTo>
                      <a:pt x="71549" y="19029"/>
                      <a:pt x="100560" y="19736"/>
                      <a:pt x="114711" y="19736"/>
                    </a:cubicBezTo>
                    <a:cubicBezTo>
                      <a:pt x="128863" y="19736"/>
                      <a:pt x="150797" y="21151"/>
                      <a:pt x="159998" y="26813"/>
                    </a:cubicBezTo>
                    <a:cubicBezTo>
                      <a:pt x="169198" y="32475"/>
                      <a:pt x="191163" y="24691"/>
                      <a:pt x="209190" y="26813"/>
                    </a:cubicBezTo>
                    <a:cubicBezTo>
                      <a:pt x="227225" y="28935"/>
                      <a:pt x="231580" y="33012"/>
                      <a:pt x="250942" y="36974"/>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Free-form: Shape 29">
                <a:extLst>
                  <a:ext uri="{FF2B5EF4-FFF2-40B4-BE49-F238E27FC236}">
                    <a16:creationId xmlns:a16="http://schemas.microsoft.com/office/drawing/2014/main" id="{A137ABF5-2991-FEB2-1032-3B284DE7B7EF}"/>
                  </a:ext>
                </a:extLst>
              </p:cNvPr>
              <p:cNvSpPr/>
              <p:nvPr/>
            </p:nvSpPr>
            <p:spPr>
              <a:xfrm>
                <a:off x="5688944" y="2088651"/>
                <a:ext cx="601869" cy="502434"/>
              </a:xfrm>
              <a:custGeom>
                <a:avLst/>
                <a:gdLst>
                  <a:gd name="connsiteX0" fmla="*/ 88264 w 601869"/>
                  <a:gd name="connsiteY0" fmla="*/ 502381 h 502434"/>
                  <a:gd name="connsiteX1" fmla="*/ 88376 w 601869"/>
                  <a:gd name="connsiteY1" fmla="*/ 495985 h 502434"/>
                  <a:gd name="connsiteX2" fmla="*/ 74566 w 601869"/>
                  <a:gd name="connsiteY2" fmla="*/ 461306 h 502434"/>
                  <a:gd name="connsiteX3" fmla="*/ 66070 w 601869"/>
                  <a:gd name="connsiteY3" fmla="*/ 399735 h 502434"/>
                  <a:gd name="connsiteX4" fmla="*/ 47672 w 601869"/>
                  <a:gd name="connsiteY4" fmla="*/ 317642 h 502434"/>
                  <a:gd name="connsiteX5" fmla="*/ 23927 w 601869"/>
                  <a:gd name="connsiteY5" fmla="*/ 260827 h 502434"/>
                  <a:gd name="connsiteX6" fmla="*/ 22905 w 601869"/>
                  <a:gd name="connsiteY6" fmla="*/ 251116 h 502434"/>
                  <a:gd name="connsiteX7" fmla="*/ 8751 w 601869"/>
                  <a:gd name="connsiteY7" fmla="*/ 156281 h 502434"/>
                  <a:gd name="connsiteX8" fmla="*/ 4507 w 601869"/>
                  <a:gd name="connsiteY8" fmla="*/ 104620 h 502434"/>
                  <a:gd name="connsiteX9" fmla="*/ 50503 w 601869"/>
                  <a:gd name="connsiteY9" fmla="*/ 35265 h 502434"/>
                  <a:gd name="connsiteX10" fmla="*/ 108530 w 601869"/>
                  <a:gd name="connsiteY10" fmla="*/ 16864 h 502434"/>
                  <a:gd name="connsiteX11" fmla="*/ 160892 w 601869"/>
                  <a:gd name="connsiteY11" fmla="*/ 8373 h 502434"/>
                  <a:gd name="connsiteX12" fmla="*/ 206889 w 601869"/>
                  <a:gd name="connsiteY12" fmla="*/ 8373 h 502434"/>
                  <a:gd name="connsiteX13" fmla="*/ 284018 w 601869"/>
                  <a:gd name="connsiteY13" fmla="*/ 7833 h 502434"/>
                  <a:gd name="connsiteX14" fmla="*/ 407851 w 601869"/>
                  <a:gd name="connsiteY14" fmla="*/ 472 h 502434"/>
                  <a:gd name="connsiteX15" fmla="*/ 557155 w 601869"/>
                  <a:gd name="connsiteY15" fmla="*/ 9758 h 502434"/>
                  <a:gd name="connsiteX16" fmla="*/ 601737 w 601869"/>
                  <a:gd name="connsiteY16" fmla="*/ 37384 h 502434"/>
                  <a:gd name="connsiteX17" fmla="*/ 572727 w 601869"/>
                  <a:gd name="connsiteY17" fmla="*/ 82679 h 502434"/>
                  <a:gd name="connsiteX18" fmla="*/ 500546 w 601869"/>
                  <a:gd name="connsiteY18" fmla="*/ 159818 h 502434"/>
                  <a:gd name="connsiteX19" fmla="*/ 450306 w 601869"/>
                  <a:gd name="connsiteY19" fmla="*/ 246866 h 502434"/>
                  <a:gd name="connsiteX20" fmla="*/ 406434 w 601869"/>
                  <a:gd name="connsiteY20" fmla="*/ 303483 h 502434"/>
                  <a:gd name="connsiteX21" fmla="*/ 373179 w 601869"/>
                  <a:gd name="connsiteY21" fmla="*/ 354437 h 502434"/>
                  <a:gd name="connsiteX22" fmla="*/ 317275 w 601869"/>
                  <a:gd name="connsiteY22" fmla="*/ 406102 h 502434"/>
                  <a:gd name="connsiteX23" fmla="*/ 211840 w 601869"/>
                  <a:gd name="connsiteY23" fmla="*/ 475058 h 502434"/>
                  <a:gd name="connsiteX24" fmla="*/ 88376 w 601869"/>
                  <a:gd name="connsiteY24" fmla="*/ 502406 h 502434"/>
                  <a:gd name="connsiteX25" fmla="*/ 88264 w 601869"/>
                  <a:gd name="connsiteY25" fmla="*/ 502381 h 50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1869" h="502434">
                    <a:moveTo>
                      <a:pt x="88264" y="502381"/>
                    </a:moveTo>
                    <a:cubicBezTo>
                      <a:pt x="88487" y="500373"/>
                      <a:pt x="88487" y="498305"/>
                      <a:pt x="88376" y="495985"/>
                    </a:cubicBezTo>
                    <a:cubicBezTo>
                      <a:pt x="88010" y="488201"/>
                      <a:pt x="73148" y="480417"/>
                      <a:pt x="74566" y="461306"/>
                    </a:cubicBezTo>
                    <a:cubicBezTo>
                      <a:pt x="75977" y="442198"/>
                      <a:pt x="66070" y="425215"/>
                      <a:pt x="66070" y="399735"/>
                    </a:cubicBezTo>
                    <a:cubicBezTo>
                      <a:pt x="66070" y="374255"/>
                      <a:pt x="58994" y="340997"/>
                      <a:pt x="47672" y="317642"/>
                    </a:cubicBezTo>
                    <a:cubicBezTo>
                      <a:pt x="37599" y="296834"/>
                      <a:pt x="27490" y="285570"/>
                      <a:pt x="23927" y="260827"/>
                    </a:cubicBezTo>
                    <a:cubicBezTo>
                      <a:pt x="23471" y="257827"/>
                      <a:pt x="23133" y="254599"/>
                      <a:pt x="22905" y="251116"/>
                    </a:cubicBezTo>
                    <a:cubicBezTo>
                      <a:pt x="20783" y="219270"/>
                      <a:pt x="20783" y="183176"/>
                      <a:pt x="8751" y="156281"/>
                    </a:cubicBezTo>
                    <a:cubicBezTo>
                      <a:pt x="-3276" y="129389"/>
                      <a:pt x="-1152" y="124435"/>
                      <a:pt x="4507" y="104620"/>
                    </a:cubicBezTo>
                    <a:cubicBezTo>
                      <a:pt x="10171" y="84804"/>
                      <a:pt x="29273" y="47296"/>
                      <a:pt x="50503" y="35265"/>
                    </a:cubicBezTo>
                    <a:cubicBezTo>
                      <a:pt x="71734" y="23236"/>
                      <a:pt x="90836" y="20404"/>
                      <a:pt x="108530" y="16864"/>
                    </a:cubicBezTo>
                    <a:cubicBezTo>
                      <a:pt x="126218" y="13327"/>
                      <a:pt x="140372" y="2003"/>
                      <a:pt x="160892" y="8373"/>
                    </a:cubicBezTo>
                    <a:cubicBezTo>
                      <a:pt x="170795" y="11202"/>
                      <a:pt x="189193" y="6248"/>
                      <a:pt x="206889" y="8373"/>
                    </a:cubicBezTo>
                    <a:cubicBezTo>
                      <a:pt x="224577" y="10495"/>
                      <a:pt x="256419" y="10099"/>
                      <a:pt x="284018" y="7833"/>
                    </a:cubicBezTo>
                    <a:cubicBezTo>
                      <a:pt x="311616" y="5540"/>
                      <a:pt x="376713" y="2513"/>
                      <a:pt x="407851" y="472"/>
                    </a:cubicBezTo>
                    <a:cubicBezTo>
                      <a:pt x="438983" y="-1536"/>
                      <a:pt x="523898" y="2681"/>
                      <a:pt x="557155" y="9758"/>
                    </a:cubicBezTo>
                    <a:cubicBezTo>
                      <a:pt x="590415" y="16861"/>
                      <a:pt x="603152" y="17569"/>
                      <a:pt x="601737" y="37384"/>
                    </a:cubicBezTo>
                    <a:cubicBezTo>
                      <a:pt x="600325" y="57202"/>
                      <a:pt x="589707" y="71356"/>
                      <a:pt x="572727" y="82679"/>
                    </a:cubicBezTo>
                    <a:cubicBezTo>
                      <a:pt x="555740" y="94003"/>
                      <a:pt x="514700" y="130801"/>
                      <a:pt x="500546" y="159818"/>
                    </a:cubicBezTo>
                    <a:cubicBezTo>
                      <a:pt x="486392" y="188835"/>
                      <a:pt x="465167" y="227051"/>
                      <a:pt x="450306" y="246866"/>
                    </a:cubicBezTo>
                    <a:cubicBezTo>
                      <a:pt x="435449" y="266684"/>
                      <a:pt x="410677" y="291452"/>
                      <a:pt x="406434" y="303483"/>
                    </a:cubicBezTo>
                    <a:cubicBezTo>
                      <a:pt x="402190" y="315514"/>
                      <a:pt x="388745" y="343116"/>
                      <a:pt x="373179" y="354437"/>
                    </a:cubicBezTo>
                    <a:cubicBezTo>
                      <a:pt x="357613" y="365758"/>
                      <a:pt x="331429" y="394775"/>
                      <a:pt x="317275" y="406102"/>
                    </a:cubicBezTo>
                    <a:cubicBezTo>
                      <a:pt x="303126" y="417426"/>
                      <a:pt x="240856" y="468293"/>
                      <a:pt x="211840" y="475058"/>
                    </a:cubicBezTo>
                    <a:cubicBezTo>
                      <a:pt x="182830" y="481823"/>
                      <a:pt x="116345" y="499603"/>
                      <a:pt x="88376" y="502406"/>
                    </a:cubicBezTo>
                    <a:lnTo>
                      <a:pt x="88264" y="502381"/>
                    </a:ln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Free-form: Shape 30">
                <a:extLst>
                  <a:ext uri="{FF2B5EF4-FFF2-40B4-BE49-F238E27FC236}">
                    <a16:creationId xmlns:a16="http://schemas.microsoft.com/office/drawing/2014/main" id="{ED7953A2-42BE-4C39-2ED3-5B3B32D23793}"/>
                  </a:ext>
                </a:extLst>
              </p:cNvPr>
              <p:cNvSpPr/>
              <p:nvPr/>
            </p:nvSpPr>
            <p:spPr>
              <a:xfrm>
                <a:off x="5071315" y="2049465"/>
                <a:ext cx="630483" cy="777438"/>
              </a:xfrm>
              <a:custGeom>
                <a:avLst/>
                <a:gdLst>
                  <a:gd name="connsiteX0" fmla="*/ 629542 w 630483"/>
                  <a:gd name="connsiteY0" fmla="*/ 331815 h 777438"/>
                  <a:gd name="connsiteX1" fmla="*/ 619152 w 630483"/>
                  <a:gd name="connsiteY1" fmla="*/ 425232 h 777438"/>
                  <a:gd name="connsiteX2" fmla="*/ 601038 w 630483"/>
                  <a:gd name="connsiteY2" fmla="*/ 486350 h 777438"/>
                  <a:gd name="connsiteX3" fmla="*/ 589886 w 630483"/>
                  <a:gd name="connsiteY3" fmla="*/ 502065 h 777438"/>
                  <a:gd name="connsiteX4" fmla="*/ 589886 w 630483"/>
                  <a:gd name="connsiteY4" fmla="*/ 502092 h 777438"/>
                  <a:gd name="connsiteX5" fmla="*/ 583317 w 630483"/>
                  <a:gd name="connsiteY5" fmla="*/ 507328 h 777438"/>
                  <a:gd name="connsiteX6" fmla="*/ 523199 w 630483"/>
                  <a:gd name="connsiteY6" fmla="*/ 514237 h 777438"/>
                  <a:gd name="connsiteX7" fmla="*/ 523055 w 630483"/>
                  <a:gd name="connsiteY7" fmla="*/ 514237 h 777438"/>
                  <a:gd name="connsiteX8" fmla="*/ 481422 w 630483"/>
                  <a:gd name="connsiteY8" fmla="*/ 512993 h 777438"/>
                  <a:gd name="connsiteX9" fmla="*/ 435086 w 630483"/>
                  <a:gd name="connsiteY9" fmla="*/ 519248 h 777438"/>
                  <a:gd name="connsiteX10" fmla="*/ 392710 w 630483"/>
                  <a:gd name="connsiteY10" fmla="*/ 546964 h 777438"/>
                  <a:gd name="connsiteX11" fmla="*/ 320080 w 630483"/>
                  <a:gd name="connsiteY11" fmla="*/ 598854 h 777438"/>
                  <a:gd name="connsiteX12" fmla="*/ 274793 w 630483"/>
                  <a:gd name="connsiteY12" fmla="*/ 657370 h 777438"/>
                  <a:gd name="connsiteX13" fmla="*/ 245528 w 630483"/>
                  <a:gd name="connsiteY13" fmla="*/ 745123 h 777438"/>
                  <a:gd name="connsiteX14" fmla="*/ 234005 w 630483"/>
                  <a:gd name="connsiteY14" fmla="*/ 769781 h 777438"/>
                  <a:gd name="connsiteX15" fmla="*/ 232932 w 630483"/>
                  <a:gd name="connsiteY15" fmla="*/ 770546 h 777438"/>
                  <a:gd name="connsiteX16" fmla="*/ 201201 w 630483"/>
                  <a:gd name="connsiteY16" fmla="*/ 777197 h 777438"/>
                  <a:gd name="connsiteX17" fmla="*/ 132307 w 630483"/>
                  <a:gd name="connsiteY17" fmla="*/ 725307 h 777438"/>
                  <a:gd name="connsiteX18" fmla="*/ 67211 w 630483"/>
                  <a:gd name="connsiteY18" fmla="*/ 606413 h 777438"/>
                  <a:gd name="connsiteX19" fmla="*/ 239 w 630483"/>
                  <a:gd name="connsiteY19" fmla="*/ 360130 h 777438"/>
                  <a:gd name="connsiteX20" fmla="*/ 51189 w 630483"/>
                  <a:gd name="connsiteY20" fmla="*/ 126105 h 777438"/>
                  <a:gd name="connsiteX21" fmla="*/ 239870 w 630483"/>
                  <a:gd name="connsiteY21" fmla="*/ 11932 h 777438"/>
                  <a:gd name="connsiteX22" fmla="*/ 380461 w 630483"/>
                  <a:gd name="connsiteY22" fmla="*/ 608 h 777438"/>
                  <a:gd name="connsiteX23" fmla="*/ 425577 w 630483"/>
                  <a:gd name="connsiteY23" fmla="*/ 2817 h 777438"/>
                  <a:gd name="connsiteX24" fmla="*/ 425604 w 630483"/>
                  <a:gd name="connsiteY24" fmla="*/ 2817 h 777438"/>
                  <a:gd name="connsiteX25" fmla="*/ 460650 w 630483"/>
                  <a:gd name="connsiteY25" fmla="*/ 5308 h 777438"/>
                  <a:gd name="connsiteX26" fmla="*/ 513495 w 630483"/>
                  <a:gd name="connsiteY26" fmla="*/ 55330 h 777438"/>
                  <a:gd name="connsiteX27" fmla="*/ 585363 w 630483"/>
                  <a:gd name="connsiteY27" fmla="*/ 131168 h 777438"/>
                  <a:gd name="connsiteX28" fmla="*/ 588019 w 630483"/>
                  <a:gd name="connsiteY28" fmla="*/ 136488 h 777438"/>
                  <a:gd name="connsiteX29" fmla="*/ 618222 w 630483"/>
                  <a:gd name="connsiteY29" fmla="*/ 235568 h 777438"/>
                  <a:gd name="connsiteX30" fmla="*/ 629542 w 630483"/>
                  <a:gd name="connsiteY30" fmla="*/ 331815 h 77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0483" h="777438">
                    <a:moveTo>
                      <a:pt x="629542" y="331815"/>
                    </a:moveTo>
                    <a:cubicBezTo>
                      <a:pt x="634268" y="361992"/>
                      <a:pt x="621051" y="395963"/>
                      <a:pt x="619152" y="425232"/>
                    </a:cubicBezTo>
                    <a:cubicBezTo>
                      <a:pt x="617940" y="444172"/>
                      <a:pt x="610805" y="468630"/>
                      <a:pt x="601038" y="486350"/>
                    </a:cubicBezTo>
                    <a:cubicBezTo>
                      <a:pt x="597613" y="492635"/>
                      <a:pt x="593819" y="498043"/>
                      <a:pt x="589886" y="502065"/>
                    </a:cubicBezTo>
                    <a:lnTo>
                      <a:pt x="589886" y="502092"/>
                    </a:lnTo>
                    <a:cubicBezTo>
                      <a:pt x="587737" y="504274"/>
                      <a:pt x="585556" y="506057"/>
                      <a:pt x="583317" y="507328"/>
                    </a:cubicBezTo>
                    <a:cubicBezTo>
                      <a:pt x="571377" y="514237"/>
                      <a:pt x="549386" y="514860"/>
                      <a:pt x="523199" y="514237"/>
                    </a:cubicBezTo>
                    <a:cubicBezTo>
                      <a:pt x="523142" y="514237"/>
                      <a:pt x="523088" y="514237"/>
                      <a:pt x="523055" y="514237"/>
                    </a:cubicBezTo>
                    <a:cubicBezTo>
                      <a:pt x="509950" y="513928"/>
                      <a:pt x="495855" y="513302"/>
                      <a:pt x="481422" y="512993"/>
                    </a:cubicBezTo>
                    <a:cubicBezTo>
                      <a:pt x="462652" y="512570"/>
                      <a:pt x="447769" y="514803"/>
                      <a:pt x="435086" y="519248"/>
                    </a:cubicBezTo>
                    <a:cubicBezTo>
                      <a:pt x="418415" y="525054"/>
                      <a:pt x="405561" y="534621"/>
                      <a:pt x="392710" y="546964"/>
                    </a:cubicBezTo>
                    <a:cubicBezTo>
                      <a:pt x="370068" y="568647"/>
                      <a:pt x="347424" y="580933"/>
                      <a:pt x="320080" y="598854"/>
                    </a:cubicBezTo>
                    <a:cubicBezTo>
                      <a:pt x="292709" y="616772"/>
                      <a:pt x="293647" y="634720"/>
                      <a:pt x="274793" y="657370"/>
                    </a:cubicBezTo>
                    <a:cubicBezTo>
                      <a:pt x="255918" y="680015"/>
                      <a:pt x="251186" y="714919"/>
                      <a:pt x="245528" y="745123"/>
                    </a:cubicBezTo>
                    <a:cubicBezTo>
                      <a:pt x="243062" y="758317"/>
                      <a:pt x="239498" y="765534"/>
                      <a:pt x="234005" y="769781"/>
                    </a:cubicBezTo>
                    <a:cubicBezTo>
                      <a:pt x="233672" y="770039"/>
                      <a:pt x="233295" y="770291"/>
                      <a:pt x="232932" y="770546"/>
                    </a:cubicBezTo>
                    <a:cubicBezTo>
                      <a:pt x="225886" y="775243"/>
                      <a:pt x="215835" y="775671"/>
                      <a:pt x="201201" y="777197"/>
                    </a:cubicBezTo>
                    <a:cubicBezTo>
                      <a:pt x="173830" y="780029"/>
                      <a:pt x="152125" y="751720"/>
                      <a:pt x="132307" y="725307"/>
                    </a:cubicBezTo>
                    <a:cubicBezTo>
                      <a:pt x="112495" y="698868"/>
                      <a:pt x="86088" y="653573"/>
                      <a:pt x="67211" y="606413"/>
                    </a:cubicBezTo>
                    <a:cubicBezTo>
                      <a:pt x="48357" y="559223"/>
                      <a:pt x="2109" y="427108"/>
                      <a:pt x="239" y="360130"/>
                    </a:cubicBezTo>
                    <a:cubicBezTo>
                      <a:pt x="-1656" y="293124"/>
                      <a:pt x="12496" y="206301"/>
                      <a:pt x="51189" y="126105"/>
                    </a:cubicBezTo>
                    <a:cubicBezTo>
                      <a:pt x="89858" y="45901"/>
                      <a:pt x="182331" y="26085"/>
                      <a:pt x="239870" y="11932"/>
                    </a:cubicBezTo>
                    <a:cubicBezTo>
                      <a:pt x="297441" y="-2222"/>
                      <a:pt x="346497" y="-354"/>
                      <a:pt x="380461" y="608"/>
                    </a:cubicBezTo>
                    <a:cubicBezTo>
                      <a:pt x="394783" y="1004"/>
                      <a:pt x="411287" y="1909"/>
                      <a:pt x="425577" y="2817"/>
                    </a:cubicBezTo>
                    <a:lnTo>
                      <a:pt x="425604" y="2817"/>
                    </a:lnTo>
                    <a:cubicBezTo>
                      <a:pt x="445219" y="4061"/>
                      <a:pt x="460650" y="5308"/>
                      <a:pt x="460650" y="5308"/>
                    </a:cubicBezTo>
                    <a:cubicBezTo>
                      <a:pt x="471034" y="12867"/>
                      <a:pt x="501237" y="35512"/>
                      <a:pt x="513495" y="55330"/>
                    </a:cubicBezTo>
                    <a:cubicBezTo>
                      <a:pt x="525297" y="74381"/>
                      <a:pt x="562402" y="87347"/>
                      <a:pt x="585363" y="131168"/>
                    </a:cubicBezTo>
                    <a:cubicBezTo>
                      <a:pt x="586263" y="132894"/>
                      <a:pt x="587174" y="134651"/>
                      <a:pt x="588019" y="136488"/>
                    </a:cubicBezTo>
                    <a:cubicBezTo>
                      <a:pt x="610661" y="184613"/>
                      <a:pt x="616325" y="217622"/>
                      <a:pt x="618222" y="235568"/>
                    </a:cubicBezTo>
                    <a:cubicBezTo>
                      <a:pt x="620116" y="253486"/>
                      <a:pt x="624815" y="301611"/>
                      <a:pt x="629542" y="331815"/>
                    </a:cubicBezTo>
                    <a:close/>
                  </a:path>
                </a:pathLst>
              </a:custGeom>
              <a:solidFill>
                <a:srgbClr val="B32F2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A36349CF-4749-D43A-4D0C-FBBC29C72E33}"/>
                  </a:ext>
                </a:extLst>
              </p:cNvPr>
              <p:cNvSpPr/>
              <p:nvPr/>
            </p:nvSpPr>
            <p:spPr>
              <a:xfrm>
                <a:off x="5684700" y="2335143"/>
                <a:ext cx="76879" cy="269939"/>
              </a:xfrm>
              <a:custGeom>
                <a:avLst/>
                <a:gdLst>
                  <a:gd name="connsiteX0" fmla="*/ 52130 w 76879"/>
                  <a:gd name="connsiteY0" fmla="*/ 142698 h 269939"/>
                  <a:gd name="connsiteX1" fmla="*/ 45038 w 76879"/>
                  <a:gd name="connsiteY1" fmla="*/ 137128 h 269939"/>
                  <a:gd name="connsiteX2" fmla="*/ 37390 w 76879"/>
                  <a:gd name="connsiteY2" fmla="*/ 130588 h 269939"/>
                  <a:gd name="connsiteX3" fmla="*/ 35412 w 76879"/>
                  <a:gd name="connsiteY3" fmla="*/ 123023 h 269939"/>
                  <a:gd name="connsiteX4" fmla="*/ 27786 w 76879"/>
                  <a:gd name="connsiteY4" fmla="*/ 87759 h 269939"/>
                  <a:gd name="connsiteX5" fmla="*/ 24288 w 76879"/>
                  <a:gd name="connsiteY5" fmla="*/ 74093 h 269939"/>
                  <a:gd name="connsiteX6" fmla="*/ 16074 w 76879"/>
                  <a:gd name="connsiteY6" fmla="*/ 45919 h 269939"/>
                  <a:gd name="connsiteX7" fmla="*/ 16106 w 76879"/>
                  <a:gd name="connsiteY7" fmla="*/ 46131 h 269939"/>
                  <a:gd name="connsiteX8" fmla="*/ 16900 w 76879"/>
                  <a:gd name="connsiteY8" fmla="*/ 53980 h 269939"/>
                  <a:gd name="connsiteX9" fmla="*/ 22220 w 76879"/>
                  <a:gd name="connsiteY9" fmla="*/ 74568 h 269939"/>
                  <a:gd name="connsiteX10" fmla="*/ 25786 w 76879"/>
                  <a:gd name="connsiteY10" fmla="*/ 88464 h 269939"/>
                  <a:gd name="connsiteX11" fmla="*/ 33293 w 76879"/>
                  <a:gd name="connsiteY11" fmla="*/ 123029 h 269939"/>
                  <a:gd name="connsiteX12" fmla="*/ 35415 w 76879"/>
                  <a:gd name="connsiteY12" fmla="*/ 131347 h 269939"/>
                  <a:gd name="connsiteX13" fmla="*/ 35436 w 76879"/>
                  <a:gd name="connsiteY13" fmla="*/ 131436 h 269939"/>
                  <a:gd name="connsiteX14" fmla="*/ 35499 w 76879"/>
                  <a:gd name="connsiteY14" fmla="*/ 131542 h 269939"/>
                  <a:gd name="connsiteX15" fmla="*/ 44333 w 76879"/>
                  <a:gd name="connsiteY15" fmla="*/ 146779 h 269939"/>
                  <a:gd name="connsiteX16" fmla="*/ 48626 w 76879"/>
                  <a:gd name="connsiteY16" fmla="*/ 157908 h 269939"/>
                  <a:gd name="connsiteX17" fmla="*/ 34314 w 76879"/>
                  <a:gd name="connsiteY17" fmla="*/ 135708 h 269939"/>
                  <a:gd name="connsiteX18" fmla="*/ 19193 w 76879"/>
                  <a:gd name="connsiteY18" fmla="*/ 101124 h 269939"/>
                  <a:gd name="connsiteX19" fmla="*/ 18336 w 76879"/>
                  <a:gd name="connsiteY19" fmla="*/ 99031 h 269939"/>
                  <a:gd name="connsiteX20" fmla="*/ 14076 w 76879"/>
                  <a:gd name="connsiteY20" fmla="*/ 89361 h 269939"/>
                  <a:gd name="connsiteX21" fmla="*/ 13420 w 76879"/>
                  <a:gd name="connsiteY21" fmla="*/ 93041 h 269939"/>
                  <a:gd name="connsiteX22" fmla="*/ 16374 w 76879"/>
                  <a:gd name="connsiteY22" fmla="*/ 99836 h 269939"/>
                  <a:gd name="connsiteX23" fmla="*/ 17225 w 76879"/>
                  <a:gd name="connsiteY23" fmla="*/ 101929 h 269939"/>
                  <a:gd name="connsiteX24" fmla="*/ 32474 w 76879"/>
                  <a:gd name="connsiteY24" fmla="*/ 136762 h 269939"/>
                  <a:gd name="connsiteX25" fmla="*/ 53577 w 76879"/>
                  <a:gd name="connsiteY25" fmla="*/ 169148 h 269939"/>
                  <a:gd name="connsiteX26" fmla="*/ 56569 w 76879"/>
                  <a:gd name="connsiteY26" fmla="*/ 173625 h 269939"/>
                  <a:gd name="connsiteX27" fmla="*/ 61138 w 76879"/>
                  <a:gd name="connsiteY27" fmla="*/ 180369 h 269939"/>
                  <a:gd name="connsiteX28" fmla="*/ 67314 w 76879"/>
                  <a:gd name="connsiteY28" fmla="*/ 189484 h 269939"/>
                  <a:gd name="connsiteX29" fmla="*/ 65414 w 76879"/>
                  <a:gd name="connsiteY29" fmla="*/ 182881 h 269939"/>
                  <a:gd name="connsiteX30" fmla="*/ 62894 w 76879"/>
                  <a:gd name="connsiteY30" fmla="*/ 179171 h 269939"/>
                  <a:gd name="connsiteX31" fmla="*/ 58336 w 76879"/>
                  <a:gd name="connsiteY31" fmla="*/ 172444 h 269939"/>
                  <a:gd name="connsiteX32" fmla="*/ 55344 w 76879"/>
                  <a:gd name="connsiteY32" fmla="*/ 167966 h 269939"/>
                  <a:gd name="connsiteX33" fmla="*/ 52263 w 76879"/>
                  <a:gd name="connsiteY33" fmla="*/ 163356 h 269939"/>
                  <a:gd name="connsiteX34" fmla="*/ 46032 w 76879"/>
                  <a:gd name="connsiteY34" fmla="*/ 145506 h 269939"/>
                  <a:gd name="connsiteX35" fmla="*/ 40417 w 76879"/>
                  <a:gd name="connsiteY35" fmla="*/ 136719 h 269939"/>
                  <a:gd name="connsiteX36" fmla="*/ 43954 w 76879"/>
                  <a:gd name="connsiteY36" fmla="*/ 138949 h 269939"/>
                  <a:gd name="connsiteX37" fmla="*/ 50406 w 76879"/>
                  <a:gd name="connsiteY37" fmla="*/ 143928 h 269939"/>
                  <a:gd name="connsiteX38" fmla="*/ 57013 w 76879"/>
                  <a:gd name="connsiteY38" fmla="*/ 152520 h 269939"/>
                  <a:gd name="connsiteX39" fmla="*/ 60845 w 76879"/>
                  <a:gd name="connsiteY39" fmla="*/ 157423 h 269939"/>
                  <a:gd name="connsiteX40" fmla="*/ 60650 w 76879"/>
                  <a:gd name="connsiteY40" fmla="*/ 153715 h 269939"/>
                  <a:gd name="connsiteX41" fmla="*/ 58685 w 76879"/>
                  <a:gd name="connsiteY41" fmla="*/ 151211 h 269939"/>
                  <a:gd name="connsiteX42" fmla="*/ 52130 w 76879"/>
                  <a:gd name="connsiteY42" fmla="*/ 142698 h 269939"/>
                  <a:gd name="connsiteX43" fmla="*/ 20537 w 76879"/>
                  <a:gd name="connsiteY43" fmla="*/ 49511 h 269939"/>
                  <a:gd name="connsiteX44" fmla="*/ 31672 w 76879"/>
                  <a:gd name="connsiteY44" fmla="*/ 78986 h 269939"/>
                  <a:gd name="connsiteX45" fmla="*/ 35415 w 76879"/>
                  <a:gd name="connsiteY45" fmla="*/ 86648 h 269939"/>
                  <a:gd name="connsiteX46" fmla="*/ 45260 w 76879"/>
                  <a:gd name="connsiteY46" fmla="*/ 114938 h 269939"/>
                  <a:gd name="connsiteX47" fmla="*/ 47458 w 76879"/>
                  <a:gd name="connsiteY47" fmla="*/ 121522 h 269939"/>
                  <a:gd name="connsiteX48" fmla="*/ 48447 w 76879"/>
                  <a:gd name="connsiteY48" fmla="*/ 122202 h 269939"/>
                  <a:gd name="connsiteX49" fmla="*/ 48829 w 76879"/>
                  <a:gd name="connsiteY49" fmla="*/ 122134 h 269939"/>
                  <a:gd name="connsiteX50" fmla="*/ 49439 w 76879"/>
                  <a:gd name="connsiteY50" fmla="*/ 120763 h 269939"/>
                  <a:gd name="connsiteX51" fmla="*/ 47285 w 76879"/>
                  <a:gd name="connsiteY51" fmla="*/ 114277 h 269939"/>
                  <a:gd name="connsiteX52" fmla="*/ 37361 w 76879"/>
                  <a:gd name="connsiteY52" fmla="*/ 85805 h 269939"/>
                  <a:gd name="connsiteX53" fmla="*/ 33567 w 76879"/>
                  <a:gd name="connsiteY53" fmla="*/ 78023 h 269939"/>
                  <a:gd name="connsiteX54" fmla="*/ 22659 w 76879"/>
                  <a:gd name="connsiteY54" fmla="*/ 49340 h 269939"/>
                  <a:gd name="connsiteX55" fmla="*/ 12429 w 76879"/>
                  <a:gd name="connsiteY55" fmla="*/ 7923 h 269939"/>
                  <a:gd name="connsiteX56" fmla="*/ 11906 w 76879"/>
                  <a:gd name="connsiteY56" fmla="*/ 6221 h 269939"/>
                  <a:gd name="connsiteX57" fmla="*/ 10122 w 76879"/>
                  <a:gd name="connsiteY57" fmla="*/ -51 h 269939"/>
                  <a:gd name="connsiteX58" fmla="*/ 11567 w 76879"/>
                  <a:gd name="connsiteY58" fmla="*/ 12357 h 269939"/>
                  <a:gd name="connsiteX59" fmla="*/ 20537 w 76879"/>
                  <a:gd name="connsiteY59" fmla="*/ 49511 h 269939"/>
                  <a:gd name="connsiteX60" fmla="*/ 36108 w 76879"/>
                  <a:gd name="connsiteY60" fmla="*/ 75871 h 269939"/>
                  <a:gd name="connsiteX61" fmla="*/ 44794 w 76879"/>
                  <a:gd name="connsiteY61" fmla="*/ 96760 h 269939"/>
                  <a:gd name="connsiteX62" fmla="*/ 60192 w 76879"/>
                  <a:gd name="connsiteY62" fmla="*/ 119291 h 269939"/>
                  <a:gd name="connsiteX63" fmla="*/ 58339 w 76879"/>
                  <a:gd name="connsiteY63" fmla="*/ 112683 h 269939"/>
                  <a:gd name="connsiteX64" fmla="*/ 46509 w 76879"/>
                  <a:gd name="connsiteY64" fmla="*/ 95511 h 269939"/>
                  <a:gd name="connsiteX65" fmla="*/ 38108 w 76879"/>
                  <a:gd name="connsiteY65" fmla="*/ 75164 h 269939"/>
                  <a:gd name="connsiteX66" fmla="*/ 35103 w 76879"/>
                  <a:gd name="connsiteY66" fmla="*/ 67553 h 269939"/>
                  <a:gd name="connsiteX67" fmla="*/ 33569 w 76879"/>
                  <a:gd name="connsiteY67" fmla="*/ 67499 h 269939"/>
                  <a:gd name="connsiteX68" fmla="*/ 33520 w 76879"/>
                  <a:gd name="connsiteY68" fmla="*/ 68960 h 269939"/>
                  <a:gd name="connsiteX69" fmla="*/ 36108 w 76879"/>
                  <a:gd name="connsiteY69" fmla="*/ 75871 h 269939"/>
                  <a:gd name="connsiteX70" fmla="*/ 41827 w 76879"/>
                  <a:gd name="connsiteY70" fmla="*/ 222382 h 269939"/>
                  <a:gd name="connsiteX71" fmla="*/ 37152 w 76879"/>
                  <a:gd name="connsiteY71" fmla="*/ 218064 h 269939"/>
                  <a:gd name="connsiteX72" fmla="*/ 28011 w 76879"/>
                  <a:gd name="connsiteY72" fmla="*/ 201835 h 269939"/>
                  <a:gd name="connsiteX73" fmla="*/ 26260 w 76879"/>
                  <a:gd name="connsiteY73" fmla="*/ 198189 h 269939"/>
                  <a:gd name="connsiteX74" fmla="*/ 41721 w 76879"/>
                  <a:gd name="connsiteY74" fmla="*/ 213760 h 269939"/>
                  <a:gd name="connsiteX75" fmla="*/ 52073 w 76879"/>
                  <a:gd name="connsiteY75" fmla="*/ 232345 h 269939"/>
                  <a:gd name="connsiteX76" fmla="*/ 52111 w 76879"/>
                  <a:gd name="connsiteY76" fmla="*/ 232391 h 269939"/>
                  <a:gd name="connsiteX77" fmla="*/ 56008 w 76879"/>
                  <a:gd name="connsiteY77" fmla="*/ 241416 h 269939"/>
                  <a:gd name="connsiteX78" fmla="*/ 56975 w 76879"/>
                  <a:gd name="connsiteY78" fmla="*/ 242037 h 269939"/>
                  <a:gd name="connsiteX79" fmla="*/ 57414 w 76879"/>
                  <a:gd name="connsiteY79" fmla="*/ 241942 h 269939"/>
                  <a:gd name="connsiteX80" fmla="*/ 57943 w 76879"/>
                  <a:gd name="connsiteY80" fmla="*/ 240538 h 269939"/>
                  <a:gd name="connsiteX81" fmla="*/ 49469 w 76879"/>
                  <a:gd name="connsiteY81" fmla="*/ 218517 h 269939"/>
                  <a:gd name="connsiteX82" fmla="*/ 40629 w 76879"/>
                  <a:gd name="connsiteY82" fmla="*/ 203382 h 269939"/>
                  <a:gd name="connsiteX83" fmla="*/ 35331 w 76879"/>
                  <a:gd name="connsiteY83" fmla="*/ 195278 h 269939"/>
                  <a:gd name="connsiteX84" fmla="*/ 13084 w 76879"/>
                  <a:gd name="connsiteY84" fmla="*/ 173639 h 269939"/>
                  <a:gd name="connsiteX85" fmla="*/ 2133 w 76879"/>
                  <a:gd name="connsiteY85" fmla="*/ 162031 h 269939"/>
                  <a:gd name="connsiteX86" fmla="*/ 1450 w 76879"/>
                  <a:gd name="connsiteY86" fmla="*/ 164673 h 269939"/>
                  <a:gd name="connsiteX87" fmla="*/ 11813 w 76879"/>
                  <a:gd name="connsiteY87" fmla="*/ 175346 h 269939"/>
                  <a:gd name="connsiteX88" fmla="*/ 33366 w 76879"/>
                  <a:gd name="connsiteY88" fmla="*/ 196094 h 269939"/>
                  <a:gd name="connsiteX89" fmla="*/ 38924 w 76879"/>
                  <a:gd name="connsiteY89" fmla="*/ 204651 h 269939"/>
                  <a:gd name="connsiteX90" fmla="*/ 47076 w 76879"/>
                  <a:gd name="connsiteY90" fmla="*/ 218078 h 269939"/>
                  <a:gd name="connsiteX91" fmla="*/ 43444 w 76879"/>
                  <a:gd name="connsiteY91" fmla="*/ 212524 h 269939"/>
                  <a:gd name="connsiteX92" fmla="*/ 25957 w 76879"/>
                  <a:gd name="connsiteY92" fmla="*/ 195059 h 269939"/>
                  <a:gd name="connsiteX93" fmla="*/ 17949 w 76879"/>
                  <a:gd name="connsiteY93" fmla="*/ 187467 h 269939"/>
                  <a:gd name="connsiteX94" fmla="*/ 684 w 76879"/>
                  <a:gd name="connsiteY94" fmla="*/ 167516 h 269939"/>
                  <a:gd name="connsiteX95" fmla="*/ 17 w 76879"/>
                  <a:gd name="connsiteY95" fmla="*/ 169983 h 269939"/>
                  <a:gd name="connsiteX96" fmla="*/ 16298 w 76879"/>
                  <a:gd name="connsiteY96" fmla="*/ 188806 h 269939"/>
                  <a:gd name="connsiteX97" fmla="*/ 21252 w 76879"/>
                  <a:gd name="connsiteY97" fmla="*/ 193655 h 269939"/>
                  <a:gd name="connsiteX98" fmla="*/ 21252 w 76879"/>
                  <a:gd name="connsiteY98" fmla="*/ 193660 h 269939"/>
                  <a:gd name="connsiteX99" fmla="*/ 26095 w 76879"/>
                  <a:gd name="connsiteY99" fmla="*/ 202751 h 269939"/>
                  <a:gd name="connsiteX100" fmla="*/ 35623 w 76879"/>
                  <a:gd name="connsiteY100" fmla="*/ 219544 h 269939"/>
                  <a:gd name="connsiteX101" fmla="*/ 40420 w 76879"/>
                  <a:gd name="connsiteY101" fmla="*/ 223978 h 269939"/>
                  <a:gd name="connsiteX102" fmla="*/ 50211 w 76879"/>
                  <a:gd name="connsiteY102" fmla="*/ 236351 h 269939"/>
                  <a:gd name="connsiteX103" fmla="*/ 57870 w 76879"/>
                  <a:gd name="connsiteY103" fmla="*/ 269889 h 269939"/>
                  <a:gd name="connsiteX104" fmla="*/ 59734 w 76879"/>
                  <a:gd name="connsiteY104" fmla="*/ 268588 h 269939"/>
                  <a:gd name="connsiteX105" fmla="*/ 52331 w 76879"/>
                  <a:gd name="connsiteY105" fmla="*/ 236172 h 269939"/>
                  <a:gd name="connsiteX106" fmla="*/ 41827 w 76879"/>
                  <a:gd name="connsiteY106" fmla="*/ 222382 h 269939"/>
                  <a:gd name="connsiteX107" fmla="*/ 30081 w 76879"/>
                  <a:gd name="connsiteY107" fmla="*/ 175867 h 269939"/>
                  <a:gd name="connsiteX108" fmla="*/ 14044 w 76879"/>
                  <a:gd name="connsiteY108" fmla="*/ 148975 h 269939"/>
                  <a:gd name="connsiteX109" fmla="*/ 5803 w 76879"/>
                  <a:gd name="connsiteY109" fmla="*/ 138570 h 269939"/>
                  <a:gd name="connsiteX110" fmla="*/ 5713 w 76879"/>
                  <a:gd name="connsiteY110" fmla="*/ 139545 h 269939"/>
                  <a:gd name="connsiteX111" fmla="*/ 4686 w 76879"/>
                  <a:gd name="connsiteY111" fmla="*/ 148750 h 269939"/>
                  <a:gd name="connsiteX112" fmla="*/ 20580 w 76879"/>
                  <a:gd name="connsiteY112" fmla="*/ 164868 h 269939"/>
                  <a:gd name="connsiteX113" fmla="*/ 46786 w 76879"/>
                  <a:gd name="connsiteY113" fmla="*/ 209288 h 269939"/>
                  <a:gd name="connsiteX114" fmla="*/ 66561 w 76879"/>
                  <a:gd name="connsiteY114" fmla="*/ 263942 h 269939"/>
                  <a:gd name="connsiteX115" fmla="*/ 67282 w 76879"/>
                  <a:gd name="connsiteY115" fmla="*/ 263365 h 269939"/>
                  <a:gd name="connsiteX116" fmla="*/ 48957 w 76879"/>
                  <a:gd name="connsiteY116" fmla="*/ 204648 h 269939"/>
                  <a:gd name="connsiteX117" fmla="*/ 30081 w 76879"/>
                  <a:gd name="connsiteY117" fmla="*/ 175867 h 269939"/>
                  <a:gd name="connsiteX118" fmla="*/ 66485 w 76879"/>
                  <a:gd name="connsiteY118" fmla="*/ 216164 h 269939"/>
                  <a:gd name="connsiteX119" fmla="*/ 52542 w 76879"/>
                  <a:gd name="connsiteY119" fmla="*/ 185754 h 269939"/>
                  <a:gd name="connsiteX120" fmla="*/ 48515 w 76879"/>
                  <a:gd name="connsiteY120" fmla="*/ 177339 h 269939"/>
                  <a:gd name="connsiteX121" fmla="*/ 43794 w 76879"/>
                  <a:gd name="connsiteY121" fmla="*/ 167362 h 269939"/>
                  <a:gd name="connsiteX122" fmla="*/ 32011 w 76879"/>
                  <a:gd name="connsiteY122" fmla="*/ 141990 h 269939"/>
                  <a:gd name="connsiteX123" fmla="*/ 26580 w 76879"/>
                  <a:gd name="connsiteY123" fmla="*/ 130517 h 269939"/>
                  <a:gd name="connsiteX124" fmla="*/ 19293 w 76879"/>
                  <a:gd name="connsiteY124" fmla="*/ 114670 h 269939"/>
                  <a:gd name="connsiteX125" fmla="*/ 16399 w 76879"/>
                  <a:gd name="connsiteY125" fmla="*/ 106509 h 269939"/>
                  <a:gd name="connsiteX126" fmla="*/ 12784 w 76879"/>
                  <a:gd name="connsiteY126" fmla="*/ 96375 h 269939"/>
                  <a:gd name="connsiteX127" fmla="*/ 11984 w 76879"/>
                  <a:gd name="connsiteY127" fmla="*/ 100514 h 269939"/>
                  <a:gd name="connsiteX128" fmla="*/ 14404 w 76879"/>
                  <a:gd name="connsiteY128" fmla="*/ 107233 h 269939"/>
                  <a:gd name="connsiteX129" fmla="*/ 17285 w 76879"/>
                  <a:gd name="connsiteY129" fmla="*/ 115337 h 269939"/>
                  <a:gd name="connsiteX130" fmla="*/ 24683 w 76879"/>
                  <a:gd name="connsiteY130" fmla="*/ 131463 h 269939"/>
                  <a:gd name="connsiteX131" fmla="*/ 30035 w 76879"/>
                  <a:gd name="connsiteY131" fmla="*/ 142749 h 269939"/>
                  <a:gd name="connsiteX132" fmla="*/ 41881 w 76879"/>
                  <a:gd name="connsiteY132" fmla="*/ 168275 h 269939"/>
                  <a:gd name="connsiteX133" fmla="*/ 46566 w 76879"/>
                  <a:gd name="connsiteY133" fmla="*/ 178171 h 269939"/>
                  <a:gd name="connsiteX134" fmla="*/ 50637 w 76879"/>
                  <a:gd name="connsiteY134" fmla="*/ 186678 h 269939"/>
                  <a:gd name="connsiteX135" fmla="*/ 64447 w 76879"/>
                  <a:gd name="connsiteY135" fmla="*/ 216720 h 269939"/>
                  <a:gd name="connsiteX136" fmla="*/ 75075 w 76879"/>
                  <a:gd name="connsiteY136" fmla="*/ 256933 h 269939"/>
                  <a:gd name="connsiteX137" fmla="*/ 76392 w 76879"/>
                  <a:gd name="connsiteY137" fmla="*/ 255892 h 269939"/>
                  <a:gd name="connsiteX138" fmla="*/ 76897 w 76879"/>
                  <a:gd name="connsiteY138" fmla="*/ 255518 h 269939"/>
                  <a:gd name="connsiteX139" fmla="*/ 66485 w 76879"/>
                  <a:gd name="connsiteY139" fmla="*/ 216164 h 269939"/>
                  <a:gd name="connsiteX140" fmla="*/ 58864 w 76879"/>
                  <a:gd name="connsiteY140" fmla="*/ 207946 h 269939"/>
                  <a:gd name="connsiteX141" fmla="*/ 51095 w 76879"/>
                  <a:gd name="connsiteY141" fmla="*/ 195807 h 269939"/>
                  <a:gd name="connsiteX142" fmla="*/ 40989 w 76879"/>
                  <a:gd name="connsiteY142" fmla="*/ 179287 h 269939"/>
                  <a:gd name="connsiteX143" fmla="*/ 23347 w 76879"/>
                  <a:gd name="connsiteY143" fmla="*/ 144050 h 269939"/>
                  <a:gd name="connsiteX144" fmla="*/ 9131 w 76879"/>
                  <a:gd name="connsiteY144" fmla="*/ 115117 h 269939"/>
                  <a:gd name="connsiteX145" fmla="*/ 8421 w 76879"/>
                  <a:gd name="connsiteY145" fmla="*/ 119023 h 269939"/>
                  <a:gd name="connsiteX146" fmla="*/ 21716 w 76879"/>
                  <a:gd name="connsiteY146" fmla="*/ 145408 h 269939"/>
                  <a:gd name="connsiteX147" fmla="*/ 38986 w 76879"/>
                  <a:gd name="connsiteY147" fmla="*/ 180000 h 269939"/>
                  <a:gd name="connsiteX148" fmla="*/ 49339 w 76879"/>
                  <a:gd name="connsiteY148" fmla="*/ 197002 h 269939"/>
                  <a:gd name="connsiteX149" fmla="*/ 56965 w 76879"/>
                  <a:gd name="connsiteY149" fmla="*/ 208898 h 269939"/>
                  <a:gd name="connsiteX150" fmla="*/ 65366 w 76879"/>
                  <a:gd name="connsiteY150" fmla="*/ 238367 h 269939"/>
                  <a:gd name="connsiteX151" fmla="*/ 71019 w 76879"/>
                  <a:gd name="connsiteY151" fmla="*/ 260229 h 269939"/>
                  <a:gd name="connsiteX152" fmla="*/ 72813 w 76879"/>
                  <a:gd name="connsiteY152" fmla="*/ 258741 h 269939"/>
                  <a:gd name="connsiteX153" fmla="*/ 67441 w 76879"/>
                  <a:gd name="connsiteY153" fmla="*/ 237920 h 269939"/>
                  <a:gd name="connsiteX154" fmla="*/ 58864 w 76879"/>
                  <a:gd name="connsiteY154" fmla="*/ 207946 h 26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76879" h="269939">
                    <a:moveTo>
                      <a:pt x="52130" y="142698"/>
                    </a:moveTo>
                    <a:cubicBezTo>
                      <a:pt x="50490" y="140391"/>
                      <a:pt x="47721" y="138732"/>
                      <a:pt x="45038" y="137128"/>
                    </a:cubicBezTo>
                    <a:cubicBezTo>
                      <a:pt x="41967" y="135293"/>
                      <a:pt x="38802" y="133396"/>
                      <a:pt x="37390" y="130588"/>
                    </a:cubicBezTo>
                    <a:cubicBezTo>
                      <a:pt x="36209" y="127788"/>
                      <a:pt x="35415" y="125116"/>
                      <a:pt x="35412" y="123023"/>
                    </a:cubicBezTo>
                    <a:cubicBezTo>
                      <a:pt x="35396" y="115852"/>
                      <a:pt x="31130" y="97332"/>
                      <a:pt x="27786" y="87759"/>
                    </a:cubicBezTo>
                    <a:cubicBezTo>
                      <a:pt x="26737" y="84764"/>
                      <a:pt x="25599" y="79818"/>
                      <a:pt x="24288" y="74093"/>
                    </a:cubicBezTo>
                    <a:cubicBezTo>
                      <a:pt x="22095" y="64553"/>
                      <a:pt x="19472" y="53178"/>
                      <a:pt x="16074" y="45919"/>
                    </a:cubicBezTo>
                    <a:cubicBezTo>
                      <a:pt x="16084" y="45990"/>
                      <a:pt x="16095" y="46063"/>
                      <a:pt x="16106" y="46131"/>
                    </a:cubicBezTo>
                    <a:cubicBezTo>
                      <a:pt x="16513" y="48719"/>
                      <a:pt x="16746" y="51343"/>
                      <a:pt x="16900" y="53980"/>
                    </a:cubicBezTo>
                    <a:cubicBezTo>
                      <a:pt x="18943" y="60319"/>
                      <a:pt x="20683" y="67903"/>
                      <a:pt x="22220" y="74568"/>
                    </a:cubicBezTo>
                    <a:cubicBezTo>
                      <a:pt x="23548" y="80354"/>
                      <a:pt x="24697" y="85352"/>
                      <a:pt x="25786" y="88464"/>
                    </a:cubicBezTo>
                    <a:cubicBezTo>
                      <a:pt x="29079" y="97882"/>
                      <a:pt x="33271" y="116047"/>
                      <a:pt x="33293" y="123029"/>
                    </a:cubicBezTo>
                    <a:cubicBezTo>
                      <a:pt x="33298" y="125419"/>
                      <a:pt x="34160" y="128352"/>
                      <a:pt x="35415" y="131347"/>
                    </a:cubicBezTo>
                    <a:cubicBezTo>
                      <a:pt x="35426" y="131379"/>
                      <a:pt x="35426" y="131409"/>
                      <a:pt x="35436" y="131436"/>
                    </a:cubicBezTo>
                    <a:cubicBezTo>
                      <a:pt x="35458" y="131474"/>
                      <a:pt x="35480" y="131504"/>
                      <a:pt x="35499" y="131542"/>
                    </a:cubicBezTo>
                    <a:cubicBezTo>
                      <a:pt x="38136" y="137757"/>
                      <a:pt x="42417" y="144229"/>
                      <a:pt x="44333" y="146779"/>
                    </a:cubicBezTo>
                    <a:cubicBezTo>
                      <a:pt x="45810" y="148747"/>
                      <a:pt x="47450" y="153780"/>
                      <a:pt x="48626" y="157908"/>
                    </a:cubicBezTo>
                    <a:cubicBezTo>
                      <a:pt x="42810" y="149159"/>
                      <a:pt x="36580" y="139670"/>
                      <a:pt x="34314" y="135708"/>
                    </a:cubicBezTo>
                    <a:cubicBezTo>
                      <a:pt x="30816" y="129582"/>
                      <a:pt x="23537" y="111770"/>
                      <a:pt x="19193" y="101124"/>
                    </a:cubicBezTo>
                    <a:lnTo>
                      <a:pt x="18336" y="99031"/>
                    </a:lnTo>
                    <a:cubicBezTo>
                      <a:pt x="17019" y="95806"/>
                      <a:pt x="15537" y="92361"/>
                      <a:pt x="14076" y="89361"/>
                    </a:cubicBezTo>
                    <a:cubicBezTo>
                      <a:pt x="13859" y="90589"/>
                      <a:pt x="13654" y="91816"/>
                      <a:pt x="13420" y="93041"/>
                    </a:cubicBezTo>
                    <a:cubicBezTo>
                      <a:pt x="14364" y="95082"/>
                      <a:pt x="15358" y="97359"/>
                      <a:pt x="16374" y="99836"/>
                    </a:cubicBezTo>
                    <a:lnTo>
                      <a:pt x="17225" y="101929"/>
                    </a:lnTo>
                    <a:cubicBezTo>
                      <a:pt x="21596" y="112621"/>
                      <a:pt x="28908" y="130517"/>
                      <a:pt x="32474" y="136762"/>
                    </a:cubicBezTo>
                    <a:cubicBezTo>
                      <a:pt x="35713" y="142437"/>
                      <a:pt x="46897" y="159158"/>
                      <a:pt x="53577" y="169148"/>
                    </a:cubicBezTo>
                    <a:lnTo>
                      <a:pt x="56569" y="173625"/>
                    </a:lnTo>
                    <a:cubicBezTo>
                      <a:pt x="57718" y="175344"/>
                      <a:pt x="59311" y="177683"/>
                      <a:pt x="61138" y="180369"/>
                    </a:cubicBezTo>
                    <a:cubicBezTo>
                      <a:pt x="63021" y="183136"/>
                      <a:pt x="65154" y="186277"/>
                      <a:pt x="67314" y="189484"/>
                    </a:cubicBezTo>
                    <a:cubicBezTo>
                      <a:pt x="66674" y="187378"/>
                      <a:pt x="66038" y="185163"/>
                      <a:pt x="65414" y="182881"/>
                    </a:cubicBezTo>
                    <a:cubicBezTo>
                      <a:pt x="64542" y="181596"/>
                      <a:pt x="63693" y="180344"/>
                      <a:pt x="62894" y="179171"/>
                    </a:cubicBezTo>
                    <a:cubicBezTo>
                      <a:pt x="61068" y="176493"/>
                      <a:pt x="59479" y="174157"/>
                      <a:pt x="58336" y="172444"/>
                    </a:cubicBezTo>
                    <a:lnTo>
                      <a:pt x="55344" y="167966"/>
                    </a:lnTo>
                    <a:cubicBezTo>
                      <a:pt x="54395" y="166554"/>
                      <a:pt x="53355" y="164990"/>
                      <a:pt x="52263" y="163356"/>
                    </a:cubicBezTo>
                    <a:cubicBezTo>
                      <a:pt x="51870" y="161719"/>
                      <a:pt x="48832" y="149232"/>
                      <a:pt x="46032" y="145506"/>
                    </a:cubicBezTo>
                    <a:cubicBezTo>
                      <a:pt x="44550" y="143530"/>
                      <a:pt x="42401" y="140283"/>
                      <a:pt x="40417" y="136719"/>
                    </a:cubicBezTo>
                    <a:cubicBezTo>
                      <a:pt x="41556" y="137507"/>
                      <a:pt x="42762" y="138236"/>
                      <a:pt x="43954" y="138949"/>
                    </a:cubicBezTo>
                    <a:cubicBezTo>
                      <a:pt x="46564" y="140508"/>
                      <a:pt x="49030" y="141979"/>
                      <a:pt x="50406" y="143928"/>
                    </a:cubicBezTo>
                    <a:cubicBezTo>
                      <a:pt x="51661" y="145693"/>
                      <a:pt x="54143" y="148856"/>
                      <a:pt x="57013" y="152520"/>
                    </a:cubicBezTo>
                    <a:cubicBezTo>
                      <a:pt x="58246" y="154092"/>
                      <a:pt x="59558" y="155761"/>
                      <a:pt x="60845" y="157423"/>
                    </a:cubicBezTo>
                    <a:cubicBezTo>
                      <a:pt x="60756" y="156201"/>
                      <a:pt x="60696" y="154965"/>
                      <a:pt x="60650" y="153715"/>
                    </a:cubicBezTo>
                    <a:cubicBezTo>
                      <a:pt x="59989" y="152872"/>
                      <a:pt x="59333" y="152035"/>
                      <a:pt x="58685" y="151211"/>
                    </a:cubicBezTo>
                    <a:cubicBezTo>
                      <a:pt x="55943" y="147723"/>
                      <a:pt x="53352" y="144427"/>
                      <a:pt x="52130" y="142698"/>
                    </a:cubicBezTo>
                    <a:close/>
                    <a:moveTo>
                      <a:pt x="20537" y="49511"/>
                    </a:moveTo>
                    <a:cubicBezTo>
                      <a:pt x="21252" y="58482"/>
                      <a:pt x="27274" y="70334"/>
                      <a:pt x="31672" y="78986"/>
                    </a:cubicBezTo>
                    <a:cubicBezTo>
                      <a:pt x="33206" y="82008"/>
                      <a:pt x="34531" y="84615"/>
                      <a:pt x="35415" y="86648"/>
                    </a:cubicBezTo>
                    <a:cubicBezTo>
                      <a:pt x="37870" y="92337"/>
                      <a:pt x="42501" y="106482"/>
                      <a:pt x="45260" y="114938"/>
                    </a:cubicBezTo>
                    <a:cubicBezTo>
                      <a:pt x="46382" y="118348"/>
                      <a:pt x="47192" y="120844"/>
                      <a:pt x="47458" y="121522"/>
                    </a:cubicBezTo>
                    <a:cubicBezTo>
                      <a:pt x="47618" y="121945"/>
                      <a:pt x="48024" y="122202"/>
                      <a:pt x="48447" y="122202"/>
                    </a:cubicBezTo>
                    <a:cubicBezTo>
                      <a:pt x="48574" y="122202"/>
                      <a:pt x="48702" y="122180"/>
                      <a:pt x="48829" y="122134"/>
                    </a:cubicBezTo>
                    <a:cubicBezTo>
                      <a:pt x="49374" y="121923"/>
                      <a:pt x="49650" y="121308"/>
                      <a:pt x="49439" y="120763"/>
                    </a:cubicBezTo>
                    <a:cubicBezTo>
                      <a:pt x="49184" y="120093"/>
                      <a:pt x="48379" y="117635"/>
                      <a:pt x="47285" y="114277"/>
                    </a:cubicBezTo>
                    <a:cubicBezTo>
                      <a:pt x="44507" y="105791"/>
                      <a:pt x="39865" y="91583"/>
                      <a:pt x="37361" y="85805"/>
                    </a:cubicBezTo>
                    <a:cubicBezTo>
                      <a:pt x="36461" y="83715"/>
                      <a:pt x="35117" y="81075"/>
                      <a:pt x="33567" y="78023"/>
                    </a:cubicBezTo>
                    <a:cubicBezTo>
                      <a:pt x="29252" y="69529"/>
                      <a:pt x="23342" y="57894"/>
                      <a:pt x="22659" y="49340"/>
                    </a:cubicBezTo>
                    <a:cubicBezTo>
                      <a:pt x="21770" y="38279"/>
                      <a:pt x="14984" y="16225"/>
                      <a:pt x="12429" y="7923"/>
                    </a:cubicBezTo>
                    <a:lnTo>
                      <a:pt x="11906" y="6221"/>
                    </a:lnTo>
                    <a:cubicBezTo>
                      <a:pt x="11499" y="4871"/>
                      <a:pt x="10868" y="2652"/>
                      <a:pt x="10122" y="-51"/>
                    </a:cubicBezTo>
                    <a:cubicBezTo>
                      <a:pt x="10589" y="4069"/>
                      <a:pt x="11076" y="8224"/>
                      <a:pt x="11567" y="12357"/>
                    </a:cubicBezTo>
                    <a:cubicBezTo>
                      <a:pt x="14567" y="22242"/>
                      <a:pt x="19781" y="40076"/>
                      <a:pt x="20537" y="49511"/>
                    </a:cubicBezTo>
                    <a:close/>
                    <a:moveTo>
                      <a:pt x="36108" y="75871"/>
                    </a:moveTo>
                    <a:cubicBezTo>
                      <a:pt x="38713" y="83222"/>
                      <a:pt x="42274" y="93288"/>
                      <a:pt x="44794" y="96760"/>
                    </a:cubicBezTo>
                    <a:cubicBezTo>
                      <a:pt x="47748" y="100820"/>
                      <a:pt x="55141" y="111672"/>
                      <a:pt x="60192" y="119291"/>
                    </a:cubicBezTo>
                    <a:cubicBezTo>
                      <a:pt x="59683" y="116995"/>
                      <a:pt x="59049" y="114808"/>
                      <a:pt x="58339" y="112683"/>
                    </a:cubicBezTo>
                    <a:cubicBezTo>
                      <a:pt x="53851" y="106016"/>
                      <a:pt x="48875" y="98760"/>
                      <a:pt x="46509" y="95511"/>
                    </a:cubicBezTo>
                    <a:cubicBezTo>
                      <a:pt x="44171" y="92291"/>
                      <a:pt x="40523" y="81986"/>
                      <a:pt x="38108" y="75164"/>
                    </a:cubicBezTo>
                    <a:cubicBezTo>
                      <a:pt x="36076" y="69405"/>
                      <a:pt x="35553" y="68011"/>
                      <a:pt x="35103" y="67553"/>
                    </a:cubicBezTo>
                    <a:cubicBezTo>
                      <a:pt x="34691" y="67133"/>
                      <a:pt x="33987" y="67090"/>
                      <a:pt x="33569" y="67499"/>
                    </a:cubicBezTo>
                    <a:cubicBezTo>
                      <a:pt x="33152" y="67908"/>
                      <a:pt x="33114" y="68540"/>
                      <a:pt x="33520" y="68960"/>
                    </a:cubicBezTo>
                    <a:cubicBezTo>
                      <a:pt x="33838" y="69448"/>
                      <a:pt x="34992" y="72714"/>
                      <a:pt x="36108" y="75871"/>
                    </a:cubicBezTo>
                    <a:close/>
                    <a:moveTo>
                      <a:pt x="41827" y="222382"/>
                    </a:moveTo>
                    <a:cubicBezTo>
                      <a:pt x="40100" y="220861"/>
                      <a:pt x="38472" y="219430"/>
                      <a:pt x="37152" y="218064"/>
                    </a:cubicBezTo>
                    <a:cubicBezTo>
                      <a:pt x="34388" y="215207"/>
                      <a:pt x="30848" y="207792"/>
                      <a:pt x="28011" y="201835"/>
                    </a:cubicBezTo>
                    <a:cubicBezTo>
                      <a:pt x="27361" y="200477"/>
                      <a:pt x="26783" y="199268"/>
                      <a:pt x="26260" y="198189"/>
                    </a:cubicBezTo>
                    <a:cubicBezTo>
                      <a:pt x="32092" y="203466"/>
                      <a:pt x="38726" y="209583"/>
                      <a:pt x="41721" y="213760"/>
                    </a:cubicBezTo>
                    <a:cubicBezTo>
                      <a:pt x="47125" y="221281"/>
                      <a:pt x="51496" y="230892"/>
                      <a:pt x="52073" y="232345"/>
                    </a:cubicBezTo>
                    <a:cubicBezTo>
                      <a:pt x="52084" y="232364"/>
                      <a:pt x="52100" y="232372"/>
                      <a:pt x="52111" y="232391"/>
                    </a:cubicBezTo>
                    <a:cubicBezTo>
                      <a:pt x="53404" y="235557"/>
                      <a:pt x="54737" y="238614"/>
                      <a:pt x="56008" y="241416"/>
                    </a:cubicBezTo>
                    <a:cubicBezTo>
                      <a:pt x="56187" y="241809"/>
                      <a:pt x="56574" y="242037"/>
                      <a:pt x="56975" y="242037"/>
                    </a:cubicBezTo>
                    <a:cubicBezTo>
                      <a:pt x="57124" y="242037"/>
                      <a:pt x="57271" y="242007"/>
                      <a:pt x="57414" y="241942"/>
                    </a:cubicBezTo>
                    <a:cubicBezTo>
                      <a:pt x="57948" y="241701"/>
                      <a:pt x="58181" y="241072"/>
                      <a:pt x="57943" y="240538"/>
                    </a:cubicBezTo>
                    <a:cubicBezTo>
                      <a:pt x="54989" y="234044"/>
                      <a:pt x="51675" y="226347"/>
                      <a:pt x="49469" y="218517"/>
                    </a:cubicBezTo>
                    <a:cubicBezTo>
                      <a:pt x="47997" y="213302"/>
                      <a:pt x="44081" y="208030"/>
                      <a:pt x="40629" y="203382"/>
                    </a:cubicBezTo>
                    <a:cubicBezTo>
                      <a:pt x="38369" y="200338"/>
                      <a:pt x="36236" y="197468"/>
                      <a:pt x="35331" y="195278"/>
                    </a:cubicBezTo>
                    <a:cubicBezTo>
                      <a:pt x="32897" y="189405"/>
                      <a:pt x="19710" y="178555"/>
                      <a:pt x="13084" y="173639"/>
                    </a:cubicBezTo>
                    <a:cubicBezTo>
                      <a:pt x="9063" y="170658"/>
                      <a:pt x="4670" y="165614"/>
                      <a:pt x="2133" y="162031"/>
                    </a:cubicBezTo>
                    <a:cubicBezTo>
                      <a:pt x="1922" y="162909"/>
                      <a:pt x="1673" y="163790"/>
                      <a:pt x="1450" y="164673"/>
                    </a:cubicBezTo>
                    <a:cubicBezTo>
                      <a:pt x="4366" y="168538"/>
                      <a:pt x="8537" y="172915"/>
                      <a:pt x="11813" y="175346"/>
                    </a:cubicBezTo>
                    <a:cubicBezTo>
                      <a:pt x="19334" y="180922"/>
                      <a:pt x="31277" y="191047"/>
                      <a:pt x="33366" y="196094"/>
                    </a:cubicBezTo>
                    <a:cubicBezTo>
                      <a:pt x="34371" y="198525"/>
                      <a:pt x="36477" y="201363"/>
                      <a:pt x="38924" y="204651"/>
                    </a:cubicBezTo>
                    <a:cubicBezTo>
                      <a:pt x="42035" y="208841"/>
                      <a:pt x="45509" y="213549"/>
                      <a:pt x="47076" y="218078"/>
                    </a:cubicBezTo>
                    <a:cubicBezTo>
                      <a:pt x="45948" y="216210"/>
                      <a:pt x="44737" y="214316"/>
                      <a:pt x="43444" y="212524"/>
                    </a:cubicBezTo>
                    <a:cubicBezTo>
                      <a:pt x="40014" y="207746"/>
                      <a:pt x="32222" y="200713"/>
                      <a:pt x="25957" y="195059"/>
                    </a:cubicBezTo>
                    <a:cubicBezTo>
                      <a:pt x="22258" y="191722"/>
                      <a:pt x="19065" y="188838"/>
                      <a:pt x="17949" y="187467"/>
                    </a:cubicBezTo>
                    <a:cubicBezTo>
                      <a:pt x="15746" y="184768"/>
                      <a:pt x="6160" y="173785"/>
                      <a:pt x="684" y="167516"/>
                    </a:cubicBezTo>
                    <a:cubicBezTo>
                      <a:pt x="456" y="168343"/>
                      <a:pt x="261" y="169161"/>
                      <a:pt x="17" y="169983"/>
                    </a:cubicBezTo>
                    <a:cubicBezTo>
                      <a:pt x="5591" y="176363"/>
                      <a:pt x="14271" y="186318"/>
                      <a:pt x="16298" y="188806"/>
                    </a:cubicBezTo>
                    <a:cubicBezTo>
                      <a:pt x="17155" y="189855"/>
                      <a:pt x="18930" y="191538"/>
                      <a:pt x="21252" y="193655"/>
                    </a:cubicBezTo>
                    <a:lnTo>
                      <a:pt x="21252" y="193660"/>
                    </a:lnTo>
                    <a:cubicBezTo>
                      <a:pt x="22147" y="194471"/>
                      <a:pt x="24152" y="198680"/>
                      <a:pt x="26095" y="202751"/>
                    </a:cubicBezTo>
                    <a:cubicBezTo>
                      <a:pt x="29155" y="209166"/>
                      <a:pt x="32621" y="216441"/>
                      <a:pt x="35623" y="219544"/>
                    </a:cubicBezTo>
                    <a:cubicBezTo>
                      <a:pt x="37006" y="220970"/>
                      <a:pt x="38667" y="222430"/>
                      <a:pt x="40420" y="223978"/>
                    </a:cubicBezTo>
                    <a:cubicBezTo>
                      <a:pt x="44851" y="227876"/>
                      <a:pt x="49867" y="232293"/>
                      <a:pt x="50211" y="236351"/>
                    </a:cubicBezTo>
                    <a:cubicBezTo>
                      <a:pt x="50572" y="240609"/>
                      <a:pt x="55027" y="258668"/>
                      <a:pt x="57870" y="269889"/>
                    </a:cubicBezTo>
                    <a:cubicBezTo>
                      <a:pt x="58420" y="269428"/>
                      <a:pt x="59024" y="268989"/>
                      <a:pt x="59734" y="268588"/>
                    </a:cubicBezTo>
                    <a:cubicBezTo>
                      <a:pt x="56902" y="257386"/>
                      <a:pt x="52664" y="240148"/>
                      <a:pt x="52331" y="236172"/>
                    </a:cubicBezTo>
                    <a:cubicBezTo>
                      <a:pt x="51908" y="231263"/>
                      <a:pt x="46780" y="226751"/>
                      <a:pt x="41827" y="222382"/>
                    </a:cubicBezTo>
                    <a:close/>
                    <a:moveTo>
                      <a:pt x="30081" y="175867"/>
                    </a:moveTo>
                    <a:cubicBezTo>
                      <a:pt x="27255" y="169733"/>
                      <a:pt x="22534" y="155583"/>
                      <a:pt x="14044" y="148975"/>
                    </a:cubicBezTo>
                    <a:cubicBezTo>
                      <a:pt x="10640" y="146327"/>
                      <a:pt x="7889" y="142367"/>
                      <a:pt x="5803" y="138570"/>
                    </a:cubicBezTo>
                    <a:cubicBezTo>
                      <a:pt x="5776" y="138892"/>
                      <a:pt x="5735" y="139223"/>
                      <a:pt x="5713" y="139545"/>
                    </a:cubicBezTo>
                    <a:cubicBezTo>
                      <a:pt x="5524" y="142486"/>
                      <a:pt x="5147" y="145587"/>
                      <a:pt x="4686" y="148750"/>
                    </a:cubicBezTo>
                    <a:cubicBezTo>
                      <a:pt x="9074" y="158507"/>
                      <a:pt x="16358" y="159442"/>
                      <a:pt x="20580" y="164868"/>
                    </a:cubicBezTo>
                    <a:cubicBezTo>
                      <a:pt x="26794" y="172864"/>
                      <a:pt x="33014" y="194183"/>
                      <a:pt x="46786" y="209288"/>
                    </a:cubicBezTo>
                    <a:cubicBezTo>
                      <a:pt x="57425" y="220961"/>
                      <a:pt x="64084" y="250930"/>
                      <a:pt x="66561" y="263942"/>
                    </a:cubicBezTo>
                    <a:cubicBezTo>
                      <a:pt x="66799" y="263752"/>
                      <a:pt x="67043" y="263560"/>
                      <a:pt x="67282" y="263365"/>
                    </a:cubicBezTo>
                    <a:cubicBezTo>
                      <a:pt x="65292" y="241541"/>
                      <a:pt x="55347" y="213169"/>
                      <a:pt x="48957" y="204648"/>
                    </a:cubicBezTo>
                    <a:cubicBezTo>
                      <a:pt x="41878" y="195216"/>
                      <a:pt x="32911" y="182003"/>
                      <a:pt x="30081" y="175867"/>
                    </a:cubicBezTo>
                    <a:close/>
                    <a:moveTo>
                      <a:pt x="66485" y="216164"/>
                    </a:moveTo>
                    <a:cubicBezTo>
                      <a:pt x="65458" y="212391"/>
                      <a:pt x="57683" y="196362"/>
                      <a:pt x="52542" y="185754"/>
                    </a:cubicBezTo>
                    <a:cubicBezTo>
                      <a:pt x="50515" y="181577"/>
                      <a:pt x="48916" y="178276"/>
                      <a:pt x="48515" y="177339"/>
                    </a:cubicBezTo>
                    <a:cubicBezTo>
                      <a:pt x="48005" y="176162"/>
                      <a:pt x="46149" y="172281"/>
                      <a:pt x="43794" y="167362"/>
                    </a:cubicBezTo>
                    <a:cubicBezTo>
                      <a:pt x="39463" y="158323"/>
                      <a:pt x="33537" y="145942"/>
                      <a:pt x="32011" y="141990"/>
                    </a:cubicBezTo>
                    <a:cubicBezTo>
                      <a:pt x="30962" y="139258"/>
                      <a:pt x="28835" y="135011"/>
                      <a:pt x="26580" y="130517"/>
                    </a:cubicBezTo>
                    <a:cubicBezTo>
                      <a:pt x="23775" y="124923"/>
                      <a:pt x="20599" y="118584"/>
                      <a:pt x="19293" y="114670"/>
                    </a:cubicBezTo>
                    <a:cubicBezTo>
                      <a:pt x="18643" y="112705"/>
                      <a:pt x="17588" y="109797"/>
                      <a:pt x="16399" y="106509"/>
                    </a:cubicBezTo>
                    <a:cubicBezTo>
                      <a:pt x="15261" y="103371"/>
                      <a:pt x="13971" y="99804"/>
                      <a:pt x="12784" y="96375"/>
                    </a:cubicBezTo>
                    <a:cubicBezTo>
                      <a:pt x="12518" y="97757"/>
                      <a:pt x="12255" y="99137"/>
                      <a:pt x="11984" y="100514"/>
                    </a:cubicBezTo>
                    <a:cubicBezTo>
                      <a:pt x="12794" y="102793"/>
                      <a:pt x="13621" y="105078"/>
                      <a:pt x="14404" y="107233"/>
                    </a:cubicBezTo>
                    <a:cubicBezTo>
                      <a:pt x="15586" y="110499"/>
                      <a:pt x="16632" y="113388"/>
                      <a:pt x="17285" y="115337"/>
                    </a:cubicBezTo>
                    <a:cubicBezTo>
                      <a:pt x="18634" y="119394"/>
                      <a:pt x="21710" y="125530"/>
                      <a:pt x="24683" y="131463"/>
                    </a:cubicBezTo>
                    <a:cubicBezTo>
                      <a:pt x="26916" y="135914"/>
                      <a:pt x="29025" y="140115"/>
                      <a:pt x="30035" y="142749"/>
                    </a:cubicBezTo>
                    <a:cubicBezTo>
                      <a:pt x="31586" y="146779"/>
                      <a:pt x="37537" y="159204"/>
                      <a:pt x="41881" y="168275"/>
                    </a:cubicBezTo>
                    <a:cubicBezTo>
                      <a:pt x="44225" y="173173"/>
                      <a:pt x="46079" y="177038"/>
                      <a:pt x="46566" y="178171"/>
                    </a:cubicBezTo>
                    <a:cubicBezTo>
                      <a:pt x="46989" y="179154"/>
                      <a:pt x="48520" y="182312"/>
                      <a:pt x="50637" y="186678"/>
                    </a:cubicBezTo>
                    <a:cubicBezTo>
                      <a:pt x="55436" y="196577"/>
                      <a:pt x="63466" y="213139"/>
                      <a:pt x="64447" y="216720"/>
                    </a:cubicBezTo>
                    <a:cubicBezTo>
                      <a:pt x="65425" y="220330"/>
                      <a:pt x="71512" y="243427"/>
                      <a:pt x="75075" y="256933"/>
                    </a:cubicBezTo>
                    <a:cubicBezTo>
                      <a:pt x="75514" y="256586"/>
                      <a:pt x="75918" y="256258"/>
                      <a:pt x="76392" y="255892"/>
                    </a:cubicBezTo>
                    <a:cubicBezTo>
                      <a:pt x="76577" y="255751"/>
                      <a:pt x="76720" y="255654"/>
                      <a:pt x="76897" y="255518"/>
                    </a:cubicBezTo>
                    <a:cubicBezTo>
                      <a:pt x="73309" y="241915"/>
                      <a:pt x="67450" y="219704"/>
                      <a:pt x="66485" y="216164"/>
                    </a:cubicBezTo>
                    <a:close/>
                    <a:moveTo>
                      <a:pt x="58864" y="207946"/>
                    </a:moveTo>
                    <a:cubicBezTo>
                      <a:pt x="57420" y="205054"/>
                      <a:pt x="54344" y="200561"/>
                      <a:pt x="51095" y="195807"/>
                    </a:cubicBezTo>
                    <a:cubicBezTo>
                      <a:pt x="46967" y="189771"/>
                      <a:pt x="42287" y="182935"/>
                      <a:pt x="40989" y="179287"/>
                    </a:cubicBezTo>
                    <a:cubicBezTo>
                      <a:pt x="38707" y="172904"/>
                      <a:pt x="30577" y="152726"/>
                      <a:pt x="23347" y="144050"/>
                    </a:cubicBezTo>
                    <a:cubicBezTo>
                      <a:pt x="19260" y="139144"/>
                      <a:pt x="13312" y="125476"/>
                      <a:pt x="9131" y="115117"/>
                    </a:cubicBezTo>
                    <a:cubicBezTo>
                      <a:pt x="8881" y="116424"/>
                      <a:pt x="8648" y="117727"/>
                      <a:pt x="8421" y="119023"/>
                    </a:cubicBezTo>
                    <a:cubicBezTo>
                      <a:pt x="12523" y="128975"/>
                      <a:pt x="17832" y="140749"/>
                      <a:pt x="21716" y="145408"/>
                    </a:cubicBezTo>
                    <a:cubicBezTo>
                      <a:pt x="28751" y="153845"/>
                      <a:pt x="36743" y="173704"/>
                      <a:pt x="38986" y="180000"/>
                    </a:cubicBezTo>
                    <a:cubicBezTo>
                      <a:pt x="40385" y="183903"/>
                      <a:pt x="44935" y="190562"/>
                      <a:pt x="49339" y="197002"/>
                    </a:cubicBezTo>
                    <a:cubicBezTo>
                      <a:pt x="52547" y="201696"/>
                      <a:pt x="55580" y="206130"/>
                      <a:pt x="56965" y="208898"/>
                    </a:cubicBezTo>
                    <a:cubicBezTo>
                      <a:pt x="60352" y="215679"/>
                      <a:pt x="64252" y="233169"/>
                      <a:pt x="65366" y="238367"/>
                    </a:cubicBezTo>
                    <a:cubicBezTo>
                      <a:pt x="66282" y="242633"/>
                      <a:pt x="69092" y="253136"/>
                      <a:pt x="71019" y="260229"/>
                    </a:cubicBezTo>
                    <a:cubicBezTo>
                      <a:pt x="71585" y="259752"/>
                      <a:pt x="72189" y="259256"/>
                      <a:pt x="72813" y="258741"/>
                    </a:cubicBezTo>
                    <a:cubicBezTo>
                      <a:pt x="70902" y="251694"/>
                      <a:pt x="68292" y="241902"/>
                      <a:pt x="67441" y="237920"/>
                    </a:cubicBezTo>
                    <a:cubicBezTo>
                      <a:pt x="66317" y="232662"/>
                      <a:pt x="62368" y="214955"/>
                      <a:pt x="58864" y="207946"/>
                    </a:cubicBezTo>
                    <a:close/>
                  </a:path>
                </a:pathLst>
              </a:custGeom>
              <a:solidFill>
                <a:srgbClr val="E7CFA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CCAF6933-4DE6-5D3E-E57F-691914846B41}"/>
                  </a:ext>
                </a:extLst>
              </p:cNvPr>
              <p:cNvSpPr/>
              <p:nvPr/>
            </p:nvSpPr>
            <p:spPr>
              <a:xfrm>
                <a:off x="5744653" y="2596926"/>
                <a:ext cx="19532" cy="22746"/>
              </a:xfrm>
              <a:custGeom>
                <a:avLst/>
                <a:gdLst>
                  <a:gd name="connsiteX0" fmla="*/ 16933 w 19532"/>
                  <a:gd name="connsiteY0" fmla="*/ 680 h 22746"/>
                  <a:gd name="connsiteX1" fmla="*/ 5776 w 19532"/>
                  <a:gd name="connsiteY1" fmla="*/ 8080 h 22746"/>
                  <a:gd name="connsiteX2" fmla="*/ 23 w 19532"/>
                  <a:gd name="connsiteY2" fmla="*/ 17691 h 22746"/>
                  <a:gd name="connsiteX3" fmla="*/ 7348 w 19532"/>
                  <a:gd name="connsiteY3" fmla="*/ 21415 h 22746"/>
                  <a:gd name="connsiteX4" fmla="*/ 16933 w 19532"/>
                  <a:gd name="connsiteY4" fmla="*/ 9722 h 22746"/>
                  <a:gd name="connsiteX5" fmla="*/ 16933 w 19532"/>
                  <a:gd name="connsiteY5" fmla="*/ 680 h 2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32" h="22746">
                    <a:moveTo>
                      <a:pt x="16933" y="680"/>
                    </a:moveTo>
                    <a:cubicBezTo>
                      <a:pt x="14456" y="2179"/>
                      <a:pt x="7348" y="5277"/>
                      <a:pt x="5776" y="8080"/>
                    </a:cubicBezTo>
                    <a:cubicBezTo>
                      <a:pt x="4204" y="10885"/>
                      <a:pt x="-238" y="14286"/>
                      <a:pt x="23" y="17691"/>
                    </a:cubicBezTo>
                    <a:cubicBezTo>
                      <a:pt x="283" y="21095"/>
                      <a:pt x="3426" y="24615"/>
                      <a:pt x="7348" y="21415"/>
                    </a:cubicBezTo>
                    <a:cubicBezTo>
                      <a:pt x="11274" y="18214"/>
                      <a:pt x="15795" y="14316"/>
                      <a:pt x="16933" y="9722"/>
                    </a:cubicBezTo>
                    <a:cubicBezTo>
                      <a:pt x="18077" y="5131"/>
                      <a:pt x="22188" y="-2501"/>
                      <a:pt x="16933" y="680"/>
                    </a:cubicBezTo>
                    <a:close/>
                  </a:path>
                </a:pathLst>
              </a:custGeom>
              <a:solidFill>
                <a:srgbClr val="FFEEBC"/>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F945A27F-E153-5FA2-0AAF-95DDA16FFB10}"/>
                  </a:ext>
                </a:extLst>
              </p:cNvPr>
              <p:cNvSpPr/>
              <p:nvPr/>
            </p:nvSpPr>
            <p:spPr>
              <a:xfrm>
                <a:off x="5071320" y="2049465"/>
                <a:ext cx="630479" cy="777432"/>
              </a:xfrm>
              <a:custGeom>
                <a:avLst/>
                <a:gdLst>
                  <a:gd name="connsiteX0" fmla="*/ 629537 w 630479"/>
                  <a:gd name="connsiteY0" fmla="*/ 331815 h 777432"/>
                  <a:gd name="connsiteX1" fmla="*/ 618214 w 630479"/>
                  <a:gd name="connsiteY1" fmla="*/ 235568 h 777432"/>
                  <a:gd name="connsiteX2" fmla="*/ 588012 w 630479"/>
                  <a:gd name="connsiteY2" fmla="*/ 136488 h 777432"/>
                  <a:gd name="connsiteX3" fmla="*/ 585356 w 630479"/>
                  <a:gd name="connsiteY3" fmla="*/ 131168 h 777432"/>
                  <a:gd name="connsiteX4" fmla="*/ 513487 w 630479"/>
                  <a:gd name="connsiteY4" fmla="*/ 55330 h 777432"/>
                  <a:gd name="connsiteX5" fmla="*/ 460642 w 630479"/>
                  <a:gd name="connsiteY5" fmla="*/ 5308 h 777432"/>
                  <a:gd name="connsiteX6" fmla="*/ 425596 w 630479"/>
                  <a:gd name="connsiteY6" fmla="*/ 2817 h 777432"/>
                  <a:gd name="connsiteX7" fmla="*/ 425569 w 630479"/>
                  <a:gd name="connsiteY7" fmla="*/ 2817 h 777432"/>
                  <a:gd name="connsiteX8" fmla="*/ 380453 w 630479"/>
                  <a:gd name="connsiteY8" fmla="*/ 608 h 777432"/>
                  <a:gd name="connsiteX9" fmla="*/ 239862 w 630479"/>
                  <a:gd name="connsiteY9" fmla="*/ 11932 h 777432"/>
                  <a:gd name="connsiteX10" fmla="*/ 51187 w 630479"/>
                  <a:gd name="connsiteY10" fmla="*/ 126100 h 777432"/>
                  <a:gd name="connsiteX11" fmla="*/ 239 w 630479"/>
                  <a:gd name="connsiteY11" fmla="*/ 360124 h 777432"/>
                  <a:gd name="connsiteX12" fmla="*/ 67211 w 630479"/>
                  <a:gd name="connsiteY12" fmla="*/ 606407 h 777432"/>
                  <a:gd name="connsiteX13" fmla="*/ 132308 w 630479"/>
                  <a:gd name="connsiteY13" fmla="*/ 725302 h 777432"/>
                  <a:gd name="connsiteX14" fmla="*/ 201201 w 630479"/>
                  <a:gd name="connsiteY14" fmla="*/ 777192 h 777432"/>
                  <a:gd name="connsiteX15" fmla="*/ 232932 w 630479"/>
                  <a:gd name="connsiteY15" fmla="*/ 770540 h 777432"/>
                  <a:gd name="connsiteX16" fmla="*/ 234006 w 630479"/>
                  <a:gd name="connsiteY16" fmla="*/ 769776 h 777432"/>
                  <a:gd name="connsiteX17" fmla="*/ 245528 w 630479"/>
                  <a:gd name="connsiteY17" fmla="*/ 745117 h 777432"/>
                  <a:gd name="connsiteX18" fmla="*/ 274794 w 630479"/>
                  <a:gd name="connsiteY18" fmla="*/ 657365 h 777432"/>
                  <a:gd name="connsiteX19" fmla="*/ 320080 w 630479"/>
                  <a:gd name="connsiteY19" fmla="*/ 598848 h 777432"/>
                  <a:gd name="connsiteX20" fmla="*/ 392711 w 630479"/>
                  <a:gd name="connsiteY20" fmla="*/ 546959 h 777432"/>
                  <a:gd name="connsiteX21" fmla="*/ 435087 w 630479"/>
                  <a:gd name="connsiteY21" fmla="*/ 519243 h 777432"/>
                  <a:gd name="connsiteX22" fmla="*/ 481422 w 630479"/>
                  <a:gd name="connsiteY22" fmla="*/ 512987 h 777432"/>
                  <a:gd name="connsiteX23" fmla="*/ 523056 w 630479"/>
                  <a:gd name="connsiteY23" fmla="*/ 514231 h 777432"/>
                  <a:gd name="connsiteX24" fmla="*/ 523199 w 630479"/>
                  <a:gd name="connsiteY24" fmla="*/ 514231 h 777432"/>
                  <a:gd name="connsiteX25" fmla="*/ 583318 w 630479"/>
                  <a:gd name="connsiteY25" fmla="*/ 507323 h 777432"/>
                  <a:gd name="connsiteX26" fmla="*/ 589887 w 630479"/>
                  <a:gd name="connsiteY26" fmla="*/ 502086 h 777432"/>
                  <a:gd name="connsiteX27" fmla="*/ 589887 w 630479"/>
                  <a:gd name="connsiteY27" fmla="*/ 502059 h 777432"/>
                  <a:gd name="connsiteX28" fmla="*/ 601038 w 630479"/>
                  <a:gd name="connsiteY28" fmla="*/ 486345 h 777432"/>
                  <a:gd name="connsiteX29" fmla="*/ 619152 w 630479"/>
                  <a:gd name="connsiteY29" fmla="*/ 425227 h 777432"/>
                  <a:gd name="connsiteX30" fmla="*/ 629537 w 630479"/>
                  <a:gd name="connsiteY30" fmla="*/ 331815 h 777432"/>
                  <a:gd name="connsiteX31" fmla="*/ 601532 w 630479"/>
                  <a:gd name="connsiteY31" fmla="*/ 434659 h 777432"/>
                  <a:gd name="connsiteX32" fmla="*/ 472750 w 630479"/>
                  <a:gd name="connsiteY32" fmla="*/ 460136 h 777432"/>
                  <a:gd name="connsiteX33" fmla="*/ 390662 w 630479"/>
                  <a:gd name="connsiteY33" fmla="*/ 468627 h 777432"/>
                  <a:gd name="connsiteX34" fmla="*/ 317075 w 630479"/>
                  <a:gd name="connsiteY34" fmla="*/ 512505 h 777432"/>
                  <a:gd name="connsiteX35" fmla="*/ 263292 w 630479"/>
                  <a:gd name="connsiteY35" fmla="*/ 587522 h 777432"/>
                  <a:gd name="connsiteX36" fmla="*/ 209515 w 630479"/>
                  <a:gd name="connsiteY36" fmla="*/ 627155 h 777432"/>
                  <a:gd name="connsiteX37" fmla="*/ 232157 w 630479"/>
                  <a:gd name="connsiteY37" fmla="*/ 705004 h 777432"/>
                  <a:gd name="connsiteX38" fmla="*/ 206683 w 630479"/>
                  <a:gd name="connsiteY38" fmla="*/ 763035 h 777432"/>
                  <a:gd name="connsiteX39" fmla="*/ 144411 w 630479"/>
                  <a:gd name="connsiteY39" fmla="*/ 688016 h 777432"/>
                  <a:gd name="connsiteX40" fmla="*/ 175548 w 630479"/>
                  <a:gd name="connsiteY40" fmla="*/ 632817 h 777432"/>
                  <a:gd name="connsiteX41" fmla="*/ 110446 w 630479"/>
                  <a:gd name="connsiteY41" fmla="*/ 597431 h 777432"/>
                  <a:gd name="connsiteX42" fmla="*/ 41098 w 630479"/>
                  <a:gd name="connsiteY42" fmla="*/ 444567 h 777432"/>
                  <a:gd name="connsiteX43" fmla="*/ 48173 w 630479"/>
                  <a:gd name="connsiteY43" fmla="*/ 243577 h 777432"/>
                  <a:gd name="connsiteX44" fmla="*/ 162809 w 630479"/>
                  <a:gd name="connsiteY44" fmla="*/ 60989 h 777432"/>
                  <a:gd name="connsiteX45" fmla="*/ 281688 w 630479"/>
                  <a:gd name="connsiteY45" fmla="*/ 24188 h 777432"/>
                  <a:gd name="connsiteX46" fmla="*/ 481238 w 630479"/>
                  <a:gd name="connsiteY46" fmla="*/ 41174 h 777432"/>
                  <a:gd name="connsiteX47" fmla="*/ 554830 w 630479"/>
                  <a:gd name="connsiteY47" fmla="*/ 107699 h 777432"/>
                  <a:gd name="connsiteX48" fmla="*/ 601529 w 630479"/>
                  <a:gd name="connsiteY48" fmla="*/ 277548 h 777432"/>
                  <a:gd name="connsiteX49" fmla="*/ 601532 w 630479"/>
                  <a:gd name="connsiteY49" fmla="*/ 434659 h 7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30479" h="777432">
                    <a:moveTo>
                      <a:pt x="629537" y="331815"/>
                    </a:moveTo>
                    <a:cubicBezTo>
                      <a:pt x="624810" y="301611"/>
                      <a:pt x="620109" y="253486"/>
                      <a:pt x="618214" y="235568"/>
                    </a:cubicBezTo>
                    <a:cubicBezTo>
                      <a:pt x="616320" y="217620"/>
                      <a:pt x="610656" y="184613"/>
                      <a:pt x="588012" y="136488"/>
                    </a:cubicBezTo>
                    <a:cubicBezTo>
                      <a:pt x="587163" y="134648"/>
                      <a:pt x="586255" y="132894"/>
                      <a:pt x="585356" y="131168"/>
                    </a:cubicBezTo>
                    <a:cubicBezTo>
                      <a:pt x="562394" y="87347"/>
                      <a:pt x="525292" y="74381"/>
                      <a:pt x="513487" y="55330"/>
                    </a:cubicBezTo>
                    <a:cubicBezTo>
                      <a:pt x="501230" y="35512"/>
                      <a:pt x="471027" y="12867"/>
                      <a:pt x="460642" y="5308"/>
                    </a:cubicBezTo>
                    <a:cubicBezTo>
                      <a:pt x="460642" y="5308"/>
                      <a:pt x="445214" y="4064"/>
                      <a:pt x="425596" y="2817"/>
                    </a:cubicBezTo>
                    <a:lnTo>
                      <a:pt x="425569" y="2817"/>
                    </a:lnTo>
                    <a:cubicBezTo>
                      <a:pt x="411280" y="1912"/>
                      <a:pt x="394776" y="1006"/>
                      <a:pt x="380453" y="608"/>
                    </a:cubicBezTo>
                    <a:cubicBezTo>
                      <a:pt x="346489" y="-354"/>
                      <a:pt x="297433" y="-2222"/>
                      <a:pt x="239862" y="11932"/>
                    </a:cubicBezTo>
                    <a:cubicBezTo>
                      <a:pt x="182326" y="26085"/>
                      <a:pt x="89853" y="45901"/>
                      <a:pt x="51187" y="126100"/>
                    </a:cubicBezTo>
                    <a:cubicBezTo>
                      <a:pt x="12496" y="206296"/>
                      <a:pt x="-1658" y="293119"/>
                      <a:pt x="239" y="360124"/>
                    </a:cubicBezTo>
                    <a:cubicBezTo>
                      <a:pt x="2106" y="427099"/>
                      <a:pt x="48358" y="559218"/>
                      <a:pt x="67211" y="606407"/>
                    </a:cubicBezTo>
                    <a:cubicBezTo>
                      <a:pt x="86092" y="653567"/>
                      <a:pt x="112498" y="698863"/>
                      <a:pt x="132308" y="725302"/>
                    </a:cubicBezTo>
                    <a:cubicBezTo>
                      <a:pt x="152126" y="751712"/>
                      <a:pt x="173830" y="780021"/>
                      <a:pt x="201201" y="777192"/>
                    </a:cubicBezTo>
                    <a:cubicBezTo>
                      <a:pt x="215835" y="775666"/>
                      <a:pt x="225886" y="775237"/>
                      <a:pt x="232932" y="770540"/>
                    </a:cubicBezTo>
                    <a:cubicBezTo>
                      <a:pt x="233298" y="770286"/>
                      <a:pt x="233672" y="770031"/>
                      <a:pt x="234006" y="769776"/>
                    </a:cubicBezTo>
                    <a:cubicBezTo>
                      <a:pt x="239499" y="765532"/>
                      <a:pt x="243062" y="758314"/>
                      <a:pt x="245528" y="745117"/>
                    </a:cubicBezTo>
                    <a:cubicBezTo>
                      <a:pt x="251187" y="714913"/>
                      <a:pt x="255919" y="680012"/>
                      <a:pt x="274794" y="657365"/>
                    </a:cubicBezTo>
                    <a:cubicBezTo>
                      <a:pt x="293647" y="634717"/>
                      <a:pt x="292709" y="616766"/>
                      <a:pt x="320080" y="598848"/>
                    </a:cubicBezTo>
                    <a:cubicBezTo>
                      <a:pt x="347424" y="580930"/>
                      <a:pt x="370066" y="568642"/>
                      <a:pt x="392711" y="546959"/>
                    </a:cubicBezTo>
                    <a:cubicBezTo>
                      <a:pt x="405561" y="534616"/>
                      <a:pt x="418412" y="525048"/>
                      <a:pt x="435087" y="519243"/>
                    </a:cubicBezTo>
                    <a:cubicBezTo>
                      <a:pt x="447770" y="514798"/>
                      <a:pt x="462653" y="512565"/>
                      <a:pt x="481422" y="512987"/>
                    </a:cubicBezTo>
                    <a:cubicBezTo>
                      <a:pt x="495856" y="513296"/>
                      <a:pt x="509950" y="513922"/>
                      <a:pt x="523056" y="514231"/>
                    </a:cubicBezTo>
                    <a:cubicBezTo>
                      <a:pt x="523088" y="514231"/>
                      <a:pt x="523140" y="514231"/>
                      <a:pt x="523199" y="514231"/>
                    </a:cubicBezTo>
                    <a:cubicBezTo>
                      <a:pt x="549383" y="514855"/>
                      <a:pt x="571375" y="514231"/>
                      <a:pt x="583318" y="507323"/>
                    </a:cubicBezTo>
                    <a:cubicBezTo>
                      <a:pt x="585556" y="506052"/>
                      <a:pt x="587738" y="504268"/>
                      <a:pt x="589887" y="502086"/>
                    </a:cubicBezTo>
                    <a:lnTo>
                      <a:pt x="589887" y="502059"/>
                    </a:lnTo>
                    <a:cubicBezTo>
                      <a:pt x="593819" y="498040"/>
                      <a:pt x="597616" y="492630"/>
                      <a:pt x="601038" y="486345"/>
                    </a:cubicBezTo>
                    <a:cubicBezTo>
                      <a:pt x="610805" y="468625"/>
                      <a:pt x="617938" y="444166"/>
                      <a:pt x="619152" y="425227"/>
                    </a:cubicBezTo>
                    <a:cubicBezTo>
                      <a:pt x="621049" y="395963"/>
                      <a:pt x="634266" y="361992"/>
                      <a:pt x="629537" y="331815"/>
                    </a:cubicBezTo>
                    <a:close/>
                    <a:moveTo>
                      <a:pt x="601532" y="434659"/>
                    </a:moveTo>
                    <a:cubicBezTo>
                      <a:pt x="581719" y="481366"/>
                      <a:pt x="505294" y="462965"/>
                      <a:pt x="472750" y="460136"/>
                    </a:cubicBezTo>
                    <a:cubicBezTo>
                      <a:pt x="440198" y="457303"/>
                      <a:pt x="410477" y="451641"/>
                      <a:pt x="390662" y="468627"/>
                    </a:cubicBezTo>
                    <a:cubicBezTo>
                      <a:pt x="370849" y="485616"/>
                      <a:pt x="336885" y="504016"/>
                      <a:pt x="317075" y="512505"/>
                    </a:cubicBezTo>
                    <a:cubicBezTo>
                      <a:pt x="297257" y="520996"/>
                      <a:pt x="281691" y="562042"/>
                      <a:pt x="263292" y="587522"/>
                    </a:cubicBezTo>
                    <a:cubicBezTo>
                      <a:pt x="244894" y="613002"/>
                      <a:pt x="220838" y="587522"/>
                      <a:pt x="209515" y="627155"/>
                    </a:cubicBezTo>
                    <a:cubicBezTo>
                      <a:pt x="198193" y="666786"/>
                      <a:pt x="243480" y="683771"/>
                      <a:pt x="232157" y="705004"/>
                    </a:cubicBezTo>
                    <a:cubicBezTo>
                      <a:pt x="220835" y="726234"/>
                      <a:pt x="234989" y="761621"/>
                      <a:pt x="206683" y="763035"/>
                    </a:cubicBezTo>
                    <a:cubicBezTo>
                      <a:pt x="178378" y="764450"/>
                      <a:pt x="148657" y="717740"/>
                      <a:pt x="144411" y="688016"/>
                    </a:cubicBezTo>
                    <a:cubicBezTo>
                      <a:pt x="140164" y="658292"/>
                      <a:pt x="175548" y="648385"/>
                      <a:pt x="175548" y="632817"/>
                    </a:cubicBezTo>
                    <a:cubicBezTo>
                      <a:pt x="175548" y="617246"/>
                      <a:pt x="135920" y="610169"/>
                      <a:pt x="110446" y="597431"/>
                    </a:cubicBezTo>
                    <a:cubicBezTo>
                      <a:pt x="84972" y="584692"/>
                      <a:pt x="58084" y="487028"/>
                      <a:pt x="41098" y="444567"/>
                    </a:cubicBezTo>
                    <a:cubicBezTo>
                      <a:pt x="24117" y="402102"/>
                      <a:pt x="34022" y="366718"/>
                      <a:pt x="48173" y="243577"/>
                    </a:cubicBezTo>
                    <a:cubicBezTo>
                      <a:pt x="62328" y="120435"/>
                      <a:pt x="128844" y="73728"/>
                      <a:pt x="162809" y="60989"/>
                    </a:cubicBezTo>
                    <a:cubicBezTo>
                      <a:pt x="196773" y="48250"/>
                      <a:pt x="241114" y="33587"/>
                      <a:pt x="281688" y="24188"/>
                    </a:cubicBezTo>
                    <a:cubicBezTo>
                      <a:pt x="416133" y="-6951"/>
                      <a:pt x="467084" y="15697"/>
                      <a:pt x="481238" y="41174"/>
                    </a:cubicBezTo>
                    <a:cubicBezTo>
                      <a:pt x="495392" y="66651"/>
                      <a:pt x="518034" y="56745"/>
                      <a:pt x="554830" y="107699"/>
                    </a:cubicBezTo>
                    <a:cubicBezTo>
                      <a:pt x="591627" y="158654"/>
                      <a:pt x="601529" y="229426"/>
                      <a:pt x="601529" y="277548"/>
                    </a:cubicBezTo>
                    <a:cubicBezTo>
                      <a:pt x="601529" y="325670"/>
                      <a:pt x="621350" y="387951"/>
                      <a:pt x="601532" y="434659"/>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88A6A048-E0FB-0EF4-14BA-79CCE0C3F91A}"/>
                  </a:ext>
                </a:extLst>
              </p:cNvPr>
              <p:cNvSpPr/>
              <p:nvPr/>
            </p:nvSpPr>
            <p:spPr>
              <a:xfrm>
                <a:off x="5573802" y="2551599"/>
                <a:ext cx="106884" cy="36592"/>
              </a:xfrm>
              <a:custGeom>
                <a:avLst/>
                <a:gdLst>
                  <a:gd name="connsiteX0" fmla="*/ 104145 w 106884"/>
                  <a:gd name="connsiteY0" fmla="*/ 8229 h 36592"/>
                  <a:gd name="connsiteX1" fmla="*/ 87362 w 106884"/>
                  <a:gd name="connsiteY1" fmla="*/ -67 h 36592"/>
                  <a:gd name="connsiteX2" fmla="*/ 80793 w 106884"/>
                  <a:gd name="connsiteY2" fmla="*/ 5169 h 36592"/>
                  <a:gd name="connsiteX3" fmla="*/ 20675 w 106884"/>
                  <a:gd name="connsiteY3" fmla="*/ 12078 h 36592"/>
                  <a:gd name="connsiteX4" fmla="*/ 20531 w 106884"/>
                  <a:gd name="connsiteY4" fmla="*/ 12078 h 36592"/>
                  <a:gd name="connsiteX5" fmla="*/ 33 w 106884"/>
                  <a:gd name="connsiteY5" fmla="*/ 36525 h 36592"/>
                  <a:gd name="connsiteX6" fmla="*/ 55138 w 106884"/>
                  <a:gd name="connsiteY6" fmla="*/ 28755 h 36592"/>
                  <a:gd name="connsiteX7" fmla="*/ 93484 w 106884"/>
                  <a:gd name="connsiteY7" fmla="*/ 17897 h 36592"/>
                  <a:gd name="connsiteX8" fmla="*/ 106917 w 106884"/>
                  <a:gd name="connsiteY8" fmla="*/ 12081 h 36592"/>
                  <a:gd name="connsiteX9" fmla="*/ 104145 w 106884"/>
                  <a:gd name="connsiteY9" fmla="*/ 8229 h 3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884" h="36592">
                    <a:moveTo>
                      <a:pt x="104145" y="8229"/>
                    </a:moveTo>
                    <a:cubicBezTo>
                      <a:pt x="104145" y="8229"/>
                      <a:pt x="91124" y="7123"/>
                      <a:pt x="87362" y="-67"/>
                    </a:cubicBezTo>
                    <a:cubicBezTo>
                      <a:pt x="85213" y="2115"/>
                      <a:pt x="83032" y="3898"/>
                      <a:pt x="80793" y="5169"/>
                    </a:cubicBezTo>
                    <a:cubicBezTo>
                      <a:pt x="68853" y="12078"/>
                      <a:pt x="46861" y="12701"/>
                      <a:pt x="20675" y="12078"/>
                    </a:cubicBezTo>
                    <a:cubicBezTo>
                      <a:pt x="20618" y="12078"/>
                      <a:pt x="20564" y="12078"/>
                      <a:pt x="20531" y="12078"/>
                    </a:cubicBezTo>
                    <a:cubicBezTo>
                      <a:pt x="12352" y="12105"/>
                      <a:pt x="6019" y="26277"/>
                      <a:pt x="33" y="36525"/>
                    </a:cubicBezTo>
                    <a:cubicBezTo>
                      <a:pt x="23111" y="35043"/>
                      <a:pt x="45954" y="33346"/>
                      <a:pt x="55138" y="28755"/>
                    </a:cubicBezTo>
                    <a:cubicBezTo>
                      <a:pt x="69127" y="21762"/>
                      <a:pt x="79273" y="9988"/>
                      <a:pt x="93484" y="17897"/>
                    </a:cubicBezTo>
                    <a:cubicBezTo>
                      <a:pt x="98248" y="15425"/>
                      <a:pt x="102725" y="13363"/>
                      <a:pt x="106917" y="12081"/>
                    </a:cubicBezTo>
                    <a:cubicBezTo>
                      <a:pt x="105901" y="10861"/>
                      <a:pt x="104966" y="9587"/>
                      <a:pt x="104145" y="8229"/>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1149B965-B79C-1411-2130-55EB81434104}"/>
                  </a:ext>
                </a:extLst>
              </p:cNvPr>
              <p:cNvSpPr/>
              <p:nvPr/>
            </p:nvSpPr>
            <p:spPr>
              <a:xfrm>
                <a:off x="5305253" y="2568756"/>
                <a:ext cx="201078" cy="250530"/>
              </a:xfrm>
              <a:custGeom>
                <a:avLst/>
                <a:gdLst>
                  <a:gd name="connsiteX0" fmla="*/ 86144 w 201078"/>
                  <a:gd name="connsiteY0" fmla="*/ 79515 h 250530"/>
                  <a:gd name="connsiteX1" fmla="*/ 40858 w 201078"/>
                  <a:gd name="connsiteY1" fmla="*/ 138031 h 250530"/>
                  <a:gd name="connsiteX2" fmla="*/ 11592 w 201078"/>
                  <a:gd name="connsiteY2" fmla="*/ 225784 h 250530"/>
                  <a:gd name="connsiteX3" fmla="*/ 69 w 201078"/>
                  <a:gd name="connsiteY3" fmla="*/ 250443 h 250530"/>
                  <a:gd name="connsiteX4" fmla="*/ 5750 w 201078"/>
                  <a:gd name="connsiteY4" fmla="*/ 245981 h 250530"/>
                  <a:gd name="connsiteX5" fmla="*/ 36432 w 201078"/>
                  <a:gd name="connsiteY5" fmla="*/ 180012 h 250530"/>
                  <a:gd name="connsiteX6" fmla="*/ 88795 w 201078"/>
                  <a:gd name="connsiteY6" fmla="*/ 104995 h 250530"/>
                  <a:gd name="connsiteX7" fmla="*/ 153897 w 201078"/>
                  <a:gd name="connsiteY7" fmla="*/ 68194 h 250530"/>
                  <a:gd name="connsiteX8" fmla="*/ 195357 w 201078"/>
                  <a:gd name="connsiteY8" fmla="*/ 33854 h 250530"/>
                  <a:gd name="connsiteX9" fmla="*/ 192996 w 201078"/>
                  <a:gd name="connsiteY9" fmla="*/ 29978 h 250530"/>
                  <a:gd name="connsiteX10" fmla="*/ 201148 w 201078"/>
                  <a:gd name="connsiteY10" fmla="*/ -88 h 250530"/>
                  <a:gd name="connsiteX11" fmla="*/ 158772 w 201078"/>
                  <a:gd name="connsiteY11" fmla="*/ 27628 h 250530"/>
                  <a:gd name="connsiteX12" fmla="*/ 86144 w 201078"/>
                  <a:gd name="connsiteY12" fmla="*/ 79515 h 25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078" h="250530">
                    <a:moveTo>
                      <a:pt x="86144" y="79515"/>
                    </a:moveTo>
                    <a:cubicBezTo>
                      <a:pt x="58773" y="97433"/>
                      <a:pt x="59711" y="115381"/>
                      <a:pt x="40858" y="138031"/>
                    </a:cubicBezTo>
                    <a:cubicBezTo>
                      <a:pt x="21982" y="160676"/>
                      <a:pt x="17251" y="195580"/>
                      <a:pt x="11592" y="225784"/>
                    </a:cubicBezTo>
                    <a:cubicBezTo>
                      <a:pt x="9126" y="238978"/>
                      <a:pt x="5563" y="246196"/>
                      <a:pt x="69" y="250443"/>
                    </a:cubicBezTo>
                    <a:cubicBezTo>
                      <a:pt x="2013" y="249044"/>
                      <a:pt x="3896" y="247543"/>
                      <a:pt x="5750" y="245981"/>
                    </a:cubicBezTo>
                    <a:cubicBezTo>
                      <a:pt x="18123" y="222990"/>
                      <a:pt x="32034" y="195423"/>
                      <a:pt x="36432" y="180012"/>
                    </a:cubicBezTo>
                    <a:cubicBezTo>
                      <a:pt x="44923" y="150287"/>
                      <a:pt x="66153" y="114907"/>
                      <a:pt x="88795" y="104995"/>
                    </a:cubicBezTo>
                    <a:cubicBezTo>
                      <a:pt x="111437" y="95089"/>
                      <a:pt x="139745" y="80932"/>
                      <a:pt x="153897" y="68194"/>
                    </a:cubicBezTo>
                    <a:cubicBezTo>
                      <a:pt x="163815" y="59263"/>
                      <a:pt x="178614" y="44088"/>
                      <a:pt x="195357" y="33854"/>
                    </a:cubicBezTo>
                    <a:cubicBezTo>
                      <a:pt x="194500" y="32594"/>
                      <a:pt x="193701" y="31303"/>
                      <a:pt x="192996" y="29978"/>
                    </a:cubicBezTo>
                    <a:cubicBezTo>
                      <a:pt x="186622" y="17947"/>
                      <a:pt x="192742" y="3281"/>
                      <a:pt x="201148" y="-88"/>
                    </a:cubicBezTo>
                    <a:cubicBezTo>
                      <a:pt x="184476" y="5718"/>
                      <a:pt x="171623" y="15285"/>
                      <a:pt x="158772" y="27628"/>
                    </a:cubicBezTo>
                    <a:cubicBezTo>
                      <a:pt x="136130" y="49308"/>
                      <a:pt x="113488" y="61594"/>
                      <a:pt x="86144" y="79515"/>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7" name="Graphic 11">
                <a:extLst>
                  <a:ext uri="{FF2B5EF4-FFF2-40B4-BE49-F238E27FC236}">
                    <a16:creationId xmlns:a16="http://schemas.microsoft.com/office/drawing/2014/main" id="{4A0E08C4-DD60-D854-01D0-655F5514CBD6}"/>
                  </a:ext>
                </a:extLst>
              </p:cNvPr>
              <p:cNvGrpSpPr/>
              <p:nvPr/>
            </p:nvGrpSpPr>
            <p:grpSpPr>
              <a:xfrm>
                <a:off x="5495540" y="2562447"/>
                <a:ext cx="98760" cy="55969"/>
                <a:chOff x="5495540" y="2562447"/>
                <a:chExt cx="98760" cy="55969"/>
              </a:xfrm>
            </p:grpSpPr>
            <p:sp>
              <p:nvSpPr>
                <p:cNvPr id="54" name="Free-form: Shape 53">
                  <a:extLst>
                    <a:ext uri="{FF2B5EF4-FFF2-40B4-BE49-F238E27FC236}">
                      <a16:creationId xmlns:a16="http://schemas.microsoft.com/office/drawing/2014/main" id="{A071E521-A900-A22D-DFED-6AA9DD22A647}"/>
                    </a:ext>
                  </a:extLst>
                </p:cNvPr>
                <p:cNvSpPr/>
                <p:nvPr/>
              </p:nvSpPr>
              <p:spPr>
                <a:xfrm>
                  <a:off x="5495540" y="2562447"/>
                  <a:ext cx="98760" cy="55969"/>
                </a:xfrm>
                <a:custGeom>
                  <a:avLst/>
                  <a:gdLst>
                    <a:gd name="connsiteX0" fmla="*/ 98807 w 98760"/>
                    <a:gd name="connsiteY0" fmla="*/ 1227 h 55969"/>
                    <a:gd name="connsiteX1" fmla="*/ 74861 w 98760"/>
                    <a:gd name="connsiteY1" fmla="*/ 31065 h 55969"/>
                    <a:gd name="connsiteX2" fmla="*/ 38775 w 98760"/>
                    <a:gd name="connsiteY2" fmla="*/ 55409 h 55969"/>
                    <a:gd name="connsiteX3" fmla="*/ 13640 w 98760"/>
                    <a:gd name="connsiteY3" fmla="*/ 49295 h 55969"/>
                    <a:gd name="connsiteX4" fmla="*/ 13613 w 98760"/>
                    <a:gd name="connsiteY4" fmla="*/ 49295 h 55969"/>
                    <a:gd name="connsiteX5" fmla="*/ 2689 w 98760"/>
                    <a:gd name="connsiteY5" fmla="*/ 36301 h 55969"/>
                    <a:gd name="connsiteX6" fmla="*/ 10840 w 98760"/>
                    <a:gd name="connsiteY6" fmla="*/ 6236 h 55969"/>
                    <a:gd name="connsiteX7" fmla="*/ 57176 w 98760"/>
                    <a:gd name="connsiteY7" fmla="*/ -20 h 55969"/>
                    <a:gd name="connsiteX8" fmla="*/ 98807 w 98760"/>
                    <a:gd name="connsiteY8" fmla="*/ 1227 h 5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760" h="55969">
                      <a:moveTo>
                        <a:pt x="98807" y="1227"/>
                      </a:moveTo>
                      <a:cubicBezTo>
                        <a:pt x="89045" y="1257"/>
                        <a:pt x="81912" y="21468"/>
                        <a:pt x="74861" y="31065"/>
                      </a:cubicBezTo>
                      <a:cubicBezTo>
                        <a:pt x="67785" y="40689"/>
                        <a:pt x="55753" y="52580"/>
                        <a:pt x="38775" y="55409"/>
                      </a:cubicBezTo>
                      <a:cubicBezTo>
                        <a:pt x="28780" y="57079"/>
                        <a:pt x="20260" y="54336"/>
                        <a:pt x="13640" y="49295"/>
                      </a:cubicBezTo>
                      <a:cubicBezTo>
                        <a:pt x="13640" y="49295"/>
                        <a:pt x="13613" y="49325"/>
                        <a:pt x="13613" y="49295"/>
                      </a:cubicBezTo>
                      <a:cubicBezTo>
                        <a:pt x="8997" y="45812"/>
                        <a:pt x="5317" y="41226"/>
                        <a:pt x="2689" y="36301"/>
                      </a:cubicBezTo>
                      <a:cubicBezTo>
                        <a:pt x="-3685" y="24270"/>
                        <a:pt x="2434" y="9605"/>
                        <a:pt x="10840" y="6236"/>
                      </a:cubicBezTo>
                      <a:cubicBezTo>
                        <a:pt x="23523" y="1791"/>
                        <a:pt x="38406" y="-443"/>
                        <a:pt x="57176" y="-20"/>
                      </a:cubicBezTo>
                      <a:cubicBezTo>
                        <a:pt x="71606" y="292"/>
                        <a:pt x="85701" y="918"/>
                        <a:pt x="98807" y="1227"/>
                      </a:cubicBezTo>
                      <a:close/>
                    </a:path>
                  </a:pathLst>
                </a:custGeom>
                <a:solidFill>
                  <a:srgbClr val="78957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AE82F3EF-D3C5-3881-D478-91ACA57AE532}"/>
                    </a:ext>
                  </a:extLst>
                </p:cNvPr>
                <p:cNvSpPr/>
                <p:nvPr/>
              </p:nvSpPr>
              <p:spPr>
                <a:xfrm>
                  <a:off x="5509624" y="2569184"/>
                  <a:ext cx="67158" cy="39376"/>
                </a:xfrm>
                <a:custGeom>
                  <a:avLst/>
                  <a:gdLst>
                    <a:gd name="connsiteX0" fmla="*/ 67205 w 67158"/>
                    <a:gd name="connsiteY0" fmla="*/ -70 h 39376"/>
                    <a:gd name="connsiteX1" fmla="*/ 11380 w 67158"/>
                    <a:gd name="connsiteY1" fmla="*/ 4166 h 39376"/>
                    <a:gd name="connsiteX2" fmla="*/ 2610 w 67158"/>
                    <a:gd name="connsiteY2" fmla="*/ 27556 h 39376"/>
                    <a:gd name="connsiteX3" fmla="*/ 50786 w 67158"/>
                    <a:gd name="connsiteY3" fmla="*/ 30741 h 39376"/>
                    <a:gd name="connsiteX4" fmla="*/ 67205 w 67158"/>
                    <a:gd name="connsiteY4" fmla="*/ -70 h 39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58" h="39376">
                      <a:moveTo>
                        <a:pt x="67205" y="-70"/>
                      </a:moveTo>
                      <a:cubicBezTo>
                        <a:pt x="60008" y="604"/>
                        <a:pt x="22539" y="-856"/>
                        <a:pt x="11380" y="4166"/>
                      </a:cubicBezTo>
                      <a:cubicBezTo>
                        <a:pt x="6377" y="6421"/>
                        <a:pt x="-5035" y="12487"/>
                        <a:pt x="2610" y="27556"/>
                      </a:cubicBezTo>
                      <a:cubicBezTo>
                        <a:pt x="10258" y="42626"/>
                        <a:pt x="37518" y="42661"/>
                        <a:pt x="50786" y="30741"/>
                      </a:cubicBezTo>
                      <a:cubicBezTo>
                        <a:pt x="64054" y="18821"/>
                        <a:pt x="67205" y="-70"/>
                        <a:pt x="67205" y="-70"/>
                      </a:cubicBezTo>
                      <a:close/>
                    </a:path>
                  </a:pathLst>
                </a:custGeom>
                <a:solidFill>
                  <a:srgbClr val="89AA80"/>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47B9A431-94FC-528C-ED11-833E4596BE75}"/>
                    </a:ext>
                  </a:extLst>
                </p:cNvPr>
                <p:cNvSpPr/>
                <p:nvPr/>
              </p:nvSpPr>
              <p:spPr>
                <a:xfrm>
                  <a:off x="5552832" y="2576793"/>
                  <a:ext cx="17539" cy="14111"/>
                </a:xfrm>
                <a:custGeom>
                  <a:avLst/>
                  <a:gdLst>
                    <a:gd name="connsiteX0" fmla="*/ 44 w 17539"/>
                    <a:gd name="connsiteY0" fmla="*/ 7293 h 14111"/>
                    <a:gd name="connsiteX1" fmla="*/ 7130 w 17539"/>
                    <a:gd name="connsiteY1" fmla="*/ 14042 h 14111"/>
                    <a:gd name="connsiteX2" fmla="*/ 17583 w 17539"/>
                    <a:gd name="connsiteY2" fmla="*/ 2122 h 14111"/>
                    <a:gd name="connsiteX3" fmla="*/ 7130 w 17539"/>
                    <a:gd name="connsiteY3" fmla="*/ 550 h 14111"/>
                    <a:gd name="connsiteX4" fmla="*/ 44 w 17539"/>
                    <a:gd name="connsiteY4" fmla="*/ 729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9" h="14111">
                      <a:moveTo>
                        <a:pt x="44" y="7293"/>
                      </a:moveTo>
                      <a:cubicBezTo>
                        <a:pt x="44" y="11020"/>
                        <a:pt x="3214" y="14042"/>
                        <a:pt x="7130" y="14042"/>
                      </a:cubicBezTo>
                      <a:cubicBezTo>
                        <a:pt x="11041" y="14042"/>
                        <a:pt x="17583" y="5849"/>
                        <a:pt x="17583" y="2122"/>
                      </a:cubicBezTo>
                      <a:cubicBezTo>
                        <a:pt x="17583" y="-1605"/>
                        <a:pt x="11041" y="550"/>
                        <a:pt x="7130" y="550"/>
                      </a:cubicBezTo>
                      <a:cubicBezTo>
                        <a:pt x="3214" y="550"/>
                        <a:pt x="44" y="3567"/>
                        <a:pt x="44" y="7293"/>
                      </a:cubicBezTo>
                      <a:close/>
                    </a:path>
                  </a:pathLst>
                </a:custGeom>
                <a:solidFill>
                  <a:srgbClr val="94B58A"/>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 name="Free-form: Shape 37">
                <a:extLst>
                  <a:ext uri="{FF2B5EF4-FFF2-40B4-BE49-F238E27FC236}">
                    <a16:creationId xmlns:a16="http://schemas.microsoft.com/office/drawing/2014/main" id="{031AEC45-F262-B20D-FA8F-CE88B9435152}"/>
                  </a:ext>
                </a:extLst>
              </p:cNvPr>
              <p:cNvSpPr/>
              <p:nvPr/>
            </p:nvSpPr>
            <p:spPr>
              <a:xfrm>
                <a:off x="5688947" y="2088654"/>
                <a:ext cx="601868" cy="502440"/>
              </a:xfrm>
              <a:custGeom>
                <a:avLst/>
                <a:gdLst>
                  <a:gd name="connsiteX0" fmla="*/ 557154 w 601868"/>
                  <a:gd name="connsiteY0" fmla="*/ 9758 h 502440"/>
                  <a:gd name="connsiteX1" fmla="*/ 407850 w 601868"/>
                  <a:gd name="connsiteY1" fmla="*/ 472 h 502440"/>
                  <a:gd name="connsiteX2" fmla="*/ 284017 w 601868"/>
                  <a:gd name="connsiteY2" fmla="*/ 7833 h 502440"/>
                  <a:gd name="connsiteX3" fmla="*/ 206888 w 601868"/>
                  <a:gd name="connsiteY3" fmla="*/ 8373 h 502440"/>
                  <a:gd name="connsiteX4" fmla="*/ 160891 w 601868"/>
                  <a:gd name="connsiteY4" fmla="*/ 8373 h 502440"/>
                  <a:gd name="connsiteX5" fmla="*/ 108529 w 601868"/>
                  <a:gd name="connsiteY5" fmla="*/ 16864 h 502440"/>
                  <a:gd name="connsiteX6" fmla="*/ 50503 w 601868"/>
                  <a:gd name="connsiteY6" fmla="*/ 35265 h 502440"/>
                  <a:gd name="connsiteX7" fmla="*/ 4506 w 601868"/>
                  <a:gd name="connsiteY7" fmla="*/ 104620 h 502440"/>
                  <a:gd name="connsiteX8" fmla="*/ 8750 w 601868"/>
                  <a:gd name="connsiteY8" fmla="*/ 156281 h 502440"/>
                  <a:gd name="connsiteX9" fmla="*/ 22904 w 601868"/>
                  <a:gd name="connsiteY9" fmla="*/ 251116 h 502440"/>
                  <a:gd name="connsiteX10" fmla="*/ 23926 w 601868"/>
                  <a:gd name="connsiteY10" fmla="*/ 260827 h 502440"/>
                  <a:gd name="connsiteX11" fmla="*/ 47671 w 601868"/>
                  <a:gd name="connsiteY11" fmla="*/ 317642 h 502440"/>
                  <a:gd name="connsiteX12" fmla="*/ 66069 w 601868"/>
                  <a:gd name="connsiteY12" fmla="*/ 399735 h 502440"/>
                  <a:gd name="connsiteX13" fmla="*/ 74565 w 601868"/>
                  <a:gd name="connsiteY13" fmla="*/ 461306 h 502440"/>
                  <a:gd name="connsiteX14" fmla="*/ 88375 w 601868"/>
                  <a:gd name="connsiteY14" fmla="*/ 495985 h 502440"/>
                  <a:gd name="connsiteX15" fmla="*/ 88264 w 601868"/>
                  <a:gd name="connsiteY15" fmla="*/ 502381 h 502440"/>
                  <a:gd name="connsiteX16" fmla="*/ 88375 w 601868"/>
                  <a:gd name="connsiteY16" fmla="*/ 502411 h 502440"/>
                  <a:gd name="connsiteX17" fmla="*/ 211839 w 601868"/>
                  <a:gd name="connsiteY17" fmla="*/ 475064 h 502440"/>
                  <a:gd name="connsiteX18" fmla="*/ 317274 w 601868"/>
                  <a:gd name="connsiteY18" fmla="*/ 406107 h 502440"/>
                  <a:gd name="connsiteX19" fmla="*/ 373178 w 601868"/>
                  <a:gd name="connsiteY19" fmla="*/ 354443 h 502440"/>
                  <a:gd name="connsiteX20" fmla="*/ 406433 w 601868"/>
                  <a:gd name="connsiteY20" fmla="*/ 303488 h 502440"/>
                  <a:gd name="connsiteX21" fmla="*/ 450305 w 601868"/>
                  <a:gd name="connsiteY21" fmla="*/ 246872 h 502440"/>
                  <a:gd name="connsiteX22" fmla="*/ 500545 w 601868"/>
                  <a:gd name="connsiteY22" fmla="*/ 159824 h 502440"/>
                  <a:gd name="connsiteX23" fmla="*/ 572726 w 601868"/>
                  <a:gd name="connsiteY23" fmla="*/ 82685 h 502440"/>
                  <a:gd name="connsiteX24" fmla="*/ 601736 w 601868"/>
                  <a:gd name="connsiteY24" fmla="*/ 37390 h 502440"/>
                  <a:gd name="connsiteX25" fmla="*/ 557154 w 601868"/>
                  <a:gd name="connsiteY25" fmla="*/ 9758 h 502440"/>
                  <a:gd name="connsiteX26" fmla="*/ 554146 w 601868"/>
                  <a:gd name="connsiteY26" fmla="*/ 81265 h 502440"/>
                  <a:gd name="connsiteX27" fmla="*/ 466399 w 601868"/>
                  <a:gd name="connsiteY27" fmla="*/ 190250 h 502440"/>
                  <a:gd name="connsiteX28" fmla="*/ 382902 w 601868"/>
                  <a:gd name="connsiteY28" fmla="*/ 294991 h 502440"/>
                  <a:gd name="connsiteX29" fmla="*/ 272513 w 601868"/>
                  <a:gd name="connsiteY29" fmla="*/ 398318 h 502440"/>
                  <a:gd name="connsiteX30" fmla="*/ 147970 w 601868"/>
                  <a:gd name="connsiteY30" fmla="*/ 459178 h 502440"/>
                  <a:gd name="connsiteX31" fmla="*/ 77209 w 601868"/>
                  <a:gd name="connsiteY31" fmla="*/ 375670 h 502440"/>
                  <a:gd name="connsiteX32" fmla="*/ 38999 w 601868"/>
                  <a:gd name="connsiteY32" fmla="*/ 269511 h 502440"/>
                  <a:gd name="connsiteX33" fmla="*/ 26264 w 601868"/>
                  <a:gd name="connsiteY33" fmla="*/ 143540 h 502440"/>
                  <a:gd name="connsiteX34" fmla="*/ 77209 w 601868"/>
                  <a:gd name="connsiteY34" fmla="*/ 60029 h 502440"/>
                  <a:gd name="connsiteX35" fmla="*/ 193262 w 601868"/>
                  <a:gd name="connsiteY35" fmla="*/ 23228 h 502440"/>
                  <a:gd name="connsiteX36" fmla="*/ 415449 w 601868"/>
                  <a:gd name="connsiteY36" fmla="*/ 11904 h 502440"/>
                  <a:gd name="connsiteX37" fmla="*/ 571124 w 601868"/>
                  <a:gd name="connsiteY37" fmla="*/ 21813 h 502440"/>
                  <a:gd name="connsiteX38" fmla="*/ 554146 w 601868"/>
                  <a:gd name="connsiteY38" fmla="*/ 81265 h 50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1868" h="502440">
                    <a:moveTo>
                      <a:pt x="557154" y="9758"/>
                    </a:moveTo>
                    <a:cubicBezTo>
                      <a:pt x="523900" y="2681"/>
                      <a:pt x="438985" y="-1536"/>
                      <a:pt x="407850" y="472"/>
                    </a:cubicBezTo>
                    <a:cubicBezTo>
                      <a:pt x="376712" y="2510"/>
                      <a:pt x="311613" y="5540"/>
                      <a:pt x="284017" y="7833"/>
                    </a:cubicBezTo>
                    <a:cubicBezTo>
                      <a:pt x="256418" y="10096"/>
                      <a:pt x="224576" y="10495"/>
                      <a:pt x="206888" y="8373"/>
                    </a:cubicBezTo>
                    <a:cubicBezTo>
                      <a:pt x="189194" y="6248"/>
                      <a:pt x="170796" y="11202"/>
                      <a:pt x="160891" y="8373"/>
                    </a:cubicBezTo>
                    <a:cubicBezTo>
                      <a:pt x="140371" y="2001"/>
                      <a:pt x="126217" y="13327"/>
                      <a:pt x="108529" y="16864"/>
                    </a:cubicBezTo>
                    <a:cubicBezTo>
                      <a:pt x="90835" y="20404"/>
                      <a:pt x="71733" y="23236"/>
                      <a:pt x="50503" y="35265"/>
                    </a:cubicBezTo>
                    <a:cubicBezTo>
                      <a:pt x="29272" y="47296"/>
                      <a:pt x="10170" y="84804"/>
                      <a:pt x="4506" y="104620"/>
                    </a:cubicBezTo>
                    <a:cubicBezTo>
                      <a:pt x="-1153" y="124435"/>
                      <a:pt x="-3274" y="129389"/>
                      <a:pt x="8750" y="156281"/>
                    </a:cubicBezTo>
                    <a:cubicBezTo>
                      <a:pt x="20779" y="183176"/>
                      <a:pt x="20779" y="219267"/>
                      <a:pt x="22904" y="251116"/>
                    </a:cubicBezTo>
                    <a:cubicBezTo>
                      <a:pt x="23132" y="254599"/>
                      <a:pt x="23470" y="257824"/>
                      <a:pt x="23926" y="260827"/>
                    </a:cubicBezTo>
                    <a:cubicBezTo>
                      <a:pt x="27487" y="285567"/>
                      <a:pt x="37598" y="296834"/>
                      <a:pt x="47671" y="317642"/>
                    </a:cubicBezTo>
                    <a:cubicBezTo>
                      <a:pt x="58993" y="340997"/>
                      <a:pt x="66069" y="374258"/>
                      <a:pt x="66069" y="399735"/>
                    </a:cubicBezTo>
                    <a:cubicBezTo>
                      <a:pt x="66069" y="425212"/>
                      <a:pt x="75976" y="442198"/>
                      <a:pt x="74565" y="461306"/>
                    </a:cubicBezTo>
                    <a:cubicBezTo>
                      <a:pt x="73147" y="480417"/>
                      <a:pt x="88009" y="488201"/>
                      <a:pt x="88375" y="495985"/>
                    </a:cubicBezTo>
                    <a:cubicBezTo>
                      <a:pt x="88486" y="498305"/>
                      <a:pt x="88486" y="500373"/>
                      <a:pt x="88264" y="502381"/>
                    </a:cubicBezTo>
                    <a:lnTo>
                      <a:pt x="88375" y="502411"/>
                    </a:lnTo>
                    <a:cubicBezTo>
                      <a:pt x="116342" y="499609"/>
                      <a:pt x="182829" y="481829"/>
                      <a:pt x="211839" y="475064"/>
                    </a:cubicBezTo>
                    <a:cubicBezTo>
                      <a:pt x="240855" y="468299"/>
                      <a:pt x="303128" y="417428"/>
                      <a:pt x="317274" y="406107"/>
                    </a:cubicBezTo>
                    <a:cubicBezTo>
                      <a:pt x="331428" y="394781"/>
                      <a:pt x="357612" y="365766"/>
                      <a:pt x="373178" y="354443"/>
                    </a:cubicBezTo>
                    <a:cubicBezTo>
                      <a:pt x="388745" y="343119"/>
                      <a:pt x="402189" y="315519"/>
                      <a:pt x="406433" y="303488"/>
                    </a:cubicBezTo>
                    <a:cubicBezTo>
                      <a:pt x="410676" y="291457"/>
                      <a:pt x="435449" y="266687"/>
                      <a:pt x="450305" y="246872"/>
                    </a:cubicBezTo>
                    <a:cubicBezTo>
                      <a:pt x="465166" y="227057"/>
                      <a:pt x="486391" y="188841"/>
                      <a:pt x="500545" y="159824"/>
                    </a:cubicBezTo>
                    <a:cubicBezTo>
                      <a:pt x="514699" y="130807"/>
                      <a:pt x="555740" y="94009"/>
                      <a:pt x="572726" y="82685"/>
                    </a:cubicBezTo>
                    <a:cubicBezTo>
                      <a:pt x="589707" y="71361"/>
                      <a:pt x="600324" y="57208"/>
                      <a:pt x="601736" y="37390"/>
                    </a:cubicBezTo>
                    <a:cubicBezTo>
                      <a:pt x="603148" y="17569"/>
                      <a:pt x="590414" y="16861"/>
                      <a:pt x="557154" y="9758"/>
                    </a:cubicBezTo>
                    <a:close/>
                    <a:moveTo>
                      <a:pt x="554146" y="81265"/>
                    </a:moveTo>
                    <a:cubicBezTo>
                      <a:pt x="521594" y="101080"/>
                      <a:pt x="489044" y="136466"/>
                      <a:pt x="466399" y="190250"/>
                    </a:cubicBezTo>
                    <a:cubicBezTo>
                      <a:pt x="443755" y="244034"/>
                      <a:pt x="401303" y="263852"/>
                      <a:pt x="382902" y="294991"/>
                    </a:cubicBezTo>
                    <a:cubicBezTo>
                      <a:pt x="364501" y="326130"/>
                      <a:pt x="316385" y="350193"/>
                      <a:pt x="272513" y="398318"/>
                    </a:cubicBezTo>
                    <a:cubicBezTo>
                      <a:pt x="228641" y="446443"/>
                      <a:pt x="197506" y="454934"/>
                      <a:pt x="147970" y="459178"/>
                    </a:cubicBezTo>
                    <a:cubicBezTo>
                      <a:pt x="98440" y="463423"/>
                      <a:pt x="80041" y="408224"/>
                      <a:pt x="77209" y="375670"/>
                    </a:cubicBezTo>
                    <a:cubicBezTo>
                      <a:pt x="74383" y="343113"/>
                      <a:pt x="60229" y="293574"/>
                      <a:pt x="38999" y="269511"/>
                    </a:cubicBezTo>
                    <a:cubicBezTo>
                      <a:pt x="17769" y="245449"/>
                      <a:pt x="27676" y="184588"/>
                      <a:pt x="26264" y="143540"/>
                    </a:cubicBezTo>
                    <a:cubicBezTo>
                      <a:pt x="24847" y="102492"/>
                      <a:pt x="61866" y="71656"/>
                      <a:pt x="77209" y="60029"/>
                    </a:cubicBezTo>
                    <a:cubicBezTo>
                      <a:pt x="123913" y="24643"/>
                      <a:pt x="150802" y="18981"/>
                      <a:pt x="193262" y="23228"/>
                    </a:cubicBezTo>
                    <a:cubicBezTo>
                      <a:pt x="235717" y="27472"/>
                      <a:pt x="374409" y="14734"/>
                      <a:pt x="415449" y="11904"/>
                    </a:cubicBezTo>
                    <a:cubicBezTo>
                      <a:pt x="456489" y="9075"/>
                      <a:pt x="524426" y="11904"/>
                      <a:pt x="571124" y="21813"/>
                    </a:cubicBezTo>
                    <a:cubicBezTo>
                      <a:pt x="617831" y="31725"/>
                      <a:pt x="586693" y="61447"/>
                      <a:pt x="554146" y="81265"/>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ECABF5AA-64D4-D7D3-7731-33CD8096955B}"/>
                  </a:ext>
                </a:extLst>
              </p:cNvPr>
              <p:cNvSpPr/>
              <p:nvPr/>
            </p:nvSpPr>
            <p:spPr>
              <a:xfrm>
                <a:off x="5551905" y="2056799"/>
                <a:ext cx="250917" cy="154221"/>
              </a:xfrm>
              <a:custGeom>
                <a:avLst/>
                <a:gdLst>
                  <a:gd name="connsiteX0" fmla="*/ 209190 w 250917"/>
                  <a:gd name="connsiteY0" fmla="*/ 26813 h 154221"/>
                  <a:gd name="connsiteX1" fmla="*/ 159998 w 250917"/>
                  <a:gd name="connsiteY1" fmla="*/ 26813 h 154221"/>
                  <a:gd name="connsiteX2" fmla="*/ 114711 w 250917"/>
                  <a:gd name="connsiteY2" fmla="*/ 19736 h 154221"/>
                  <a:gd name="connsiteX3" fmla="*/ 54563 w 250917"/>
                  <a:gd name="connsiteY3" fmla="*/ 10537 h 154221"/>
                  <a:gd name="connsiteX4" fmla="*/ 24 w 250917"/>
                  <a:gd name="connsiteY4" fmla="*/ 5 h 154221"/>
                  <a:gd name="connsiteX5" fmla="*/ 2201 w 250917"/>
                  <a:gd name="connsiteY5" fmla="*/ 2751 h 154221"/>
                  <a:gd name="connsiteX6" fmla="*/ 40411 w 250917"/>
                  <a:gd name="connsiteY6" fmla="*/ 45525 h 154221"/>
                  <a:gd name="connsiteX7" fmla="*/ 90652 w 250917"/>
                  <a:gd name="connsiteY7" fmla="*/ 88384 h 154221"/>
                  <a:gd name="connsiteX8" fmla="*/ 108912 w 250917"/>
                  <a:gd name="connsiteY8" fmla="*/ 121645 h 154221"/>
                  <a:gd name="connsiteX9" fmla="*/ 125922 w 250917"/>
                  <a:gd name="connsiteY9" fmla="*/ 154226 h 154221"/>
                  <a:gd name="connsiteX10" fmla="*/ 158586 w 250917"/>
                  <a:gd name="connsiteY10" fmla="*/ 82012 h 154221"/>
                  <a:gd name="connsiteX11" fmla="*/ 217317 w 250917"/>
                  <a:gd name="connsiteY11" fmla="*/ 45523 h 154221"/>
                  <a:gd name="connsiteX12" fmla="*/ 250942 w 250917"/>
                  <a:gd name="connsiteY12" fmla="*/ 36974 h 154221"/>
                  <a:gd name="connsiteX13" fmla="*/ 209190 w 250917"/>
                  <a:gd name="connsiteY13" fmla="*/ 26813 h 154221"/>
                  <a:gd name="connsiteX14" fmla="*/ 173263 w 250917"/>
                  <a:gd name="connsiteY14" fmla="*/ 57952 h 154221"/>
                  <a:gd name="connsiteX15" fmla="*/ 126565 w 250917"/>
                  <a:gd name="connsiteY15" fmla="*/ 79182 h 154221"/>
                  <a:gd name="connsiteX16" fmla="*/ 82693 w 250917"/>
                  <a:gd name="connsiteY16" fmla="*/ 59367 h 154221"/>
                  <a:gd name="connsiteX17" fmla="*/ 38821 w 250917"/>
                  <a:gd name="connsiteY17" fmla="*/ 22566 h 154221"/>
                  <a:gd name="connsiteX18" fmla="*/ 72785 w 250917"/>
                  <a:gd name="connsiteY18" fmla="*/ 21151 h 154221"/>
                  <a:gd name="connsiteX19" fmla="*/ 153456 w 250917"/>
                  <a:gd name="connsiteY19" fmla="*/ 32475 h 154221"/>
                  <a:gd name="connsiteX20" fmla="*/ 204406 w 250917"/>
                  <a:gd name="connsiteY20" fmla="*/ 36722 h 154221"/>
                  <a:gd name="connsiteX21" fmla="*/ 173263 w 250917"/>
                  <a:gd name="connsiteY21" fmla="*/ 57952 h 15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0917" h="154221">
                    <a:moveTo>
                      <a:pt x="209190" y="26813"/>
                    </a:moveTo>
                    <a:cubicBezTo>
                      <a:pt x="191163" y="24691"/>
                      <a:pt x="169196" y="32475"/>
                      <a:pt x="159998" y="26813"/>
                    </a:cubicBezTo>
                    <a:cubicBezTo>
                      <a:pt x="150800" y="21151"/>
                      <a:pt x="128865" y="19736"/>
                      <a:pt x="114711" y="19736"/>
                    </a:cubicBezTo>
                    <a:cubicBezTo>
                      <a:pt x="100557" y="19736"/>
                      <a:pt x="71546" y="19029"/>
                      <a:pt x="54563" y="10537"/>
                    </a:cubicBezTo>
                    <a:cubicBezTo>
                      <a:pt x="37582" y="2043"/>
                      <a:pt x="13553" y="4165"/>
                      <a:pt x="24" y="5"/>
                    </a:cubicBezTo>
                    <a:cubicBezTo>
                      <a:pt x="873" y="910"/>
                      <a:pt x="1607" y="1816"/>
                      <a:pt x="2201" y="2751"/>
                    </a:cubicBezTo>
                    <a:cubicBezTo>
                      <a:pt x="9276" y="14074"/>
                      <a:pt x="30506" y="28228"/>
                      <a:pt x="40411" y="45525"/>
                    </a:cubicBezTo>
                    <a:cubicBezTo>
                      <a:pt x="50319" y="62823"/>
                      <a:pt x="80040" y="68569"/>
                      <a:pt x="90652" y="88384"/>
                    </a:cubicBezTo>
                    <a:cubicBezTo>
                      <a:pt x="94988" y="96423"/>
                      <a:pt x="101725" y="108454"/>
                      <a:pt x="108912" y="121645"/>
                    </a:cubicBezTo>
                    <a:cubicBezTo>
                      <a:pt x="114654" y="132235"/>
                      <a:pt x="120684" y="143583"/>
                      <a:pt x="125922" y="154226"/>
                    </a:cubicBezTo>
                    <a:cubicBezTo>
                      <a:pt x="130792" y="122466"/>
                      <a:pt x="143020" y="100412"/>
                      <a:pt x="158586" y="82012"/>
                    </a:cubicBezTo>
                    <a:cubicBezTo>
                      <a:pt x="169938" y="68593"/>
                      <a:pt x="189011" y="51580"/>
                      <a:pt x="217317" y="45523"/>
                    </a:cubicBezTo>
                    <a:cubicBezTo>
                      <a:pt x="239257" y="40826"/>
                      <a:pt x="240357" y="39834"/>
                      <a:pt x="250942" y="36974"/>
                    </a:cubicBezTo>
                    <a:cubicBezTo>
                      <a:pt x="231580" y="33012"/>
                      <a:pt x="227225" y="28935"/>
                      <a:pt x="209190" y="26813"/>
                    </a:cubicBezTo>
                    <a:close/>
                    <a:moveTo>
                      <a:pt x="173263" y="57952"/>
                    </a:moveTo>
                    <a:cubicBezTo>
                      <a:pt x="154865" y="65029"/>
                      <a:pt x="140716" y="72108"/>
                      <a:pt x="126565" y="79182"/>
                    </a:cubicBezTo>
                    <a:cubicBezTo>
                      <a:pt x="112410" y="86259"/>
                      <a:pt x="98259" y="65029"/>
                      <a:pt x="82693" y="59367"/>
                    </a:cubicBezTo>
                    <a:cubicBezTo>
                      <a:pt x="67127" y="53705"/>
                      <a:pt x="40233" y="32475"/>
                      <a:pt x="38821" y="22566"/>
                    </a:cubicBezTo>
                    <a:cubicBezTo>
                      <a:pt x="37409" y="12660"/>
                      <a:pt x="56964" y="14822"/>
                      <a:pt x="72785" y="21151"/>
                    </a:cubicBezTo>
                    <a:cubicBezTo>
                      <a:pt x="94015" y="29643"/>
                      <a:pt x="140719" y="26813"/>
                      <a:pt x="153456" y="32475"/>
                    </a:cubicBezTo>
                    <a:cubicBezTo>
                      <a:pt x="166193" y="38137"/>
                      <a:pt x="178930" y="33890"/>
                      <a:pt x="204406" y="36722"/>
                    </a:cubicBezTo>
                    <a:cubicBezTo>
                      <a:pt x="229875" y="39552"/>
                      <a:pt x="191661" y="50875"/>
                      <a:pt x="173263" y="57952"/>
                    </a:cubicBezTo>
                    <a:close/>
                  </a:path>
                </a:pathLst>
              </a:custGeom>
              <a:solidFill>
                <a:srgbClr val="97212D"/>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E96A13D7-BE4C-927C-ED22-5F284FCE2D01}"/>
                  </a:ext>
                </a:extLst>
              </p:cNvPr>
              <p:cNvSpPr/>
              <p:nvPr/>
            </p:nvSpPr>
            <p:spPr>
              <a:xfrm>
                <a:off x="5755080" y="2114196"/>
                <a:ext cx="516116" cy="89962"/>
              </a:xfrm>
              <a:custGeom>
                <a:avLst/>
                <a:gdLst>
                  <a:gd name="connsiteX0" fmla="*/ 3997 w 516116"/>
                  <a:gd name="connsiteY0" fmla="*/ 71321 h 89962"/>
                  <a:gd name="connsiteX1" fmla="*/ 120050 w 516116"/>
                  <a:gd name="connsiteY1" fmla="*/ 10458 h 89962"/>
                  <a:gd name="connsiteX2" fmla="*/ 299782 w 516116"/>
                  <a:gd name="connsiteY2" fmla="*/ 4796 h 89962"/>
                  <a:gd name="connsiteX3" fmla="*/ 504990 w 516116"/>
                  <a:gd name="connsiteY3" fmla="*/ 6211 h 89962"/>
                  <a:gd name="connsiteX4" fmla="*/ 486592 w 516116"/>
                  <a:gd name="connsiteY4" fmla="*/ 47259 h 89962"/>
                  <a:gd name="connsiteX5" fmla="*/ 445549 w 516116"/>
                  <a:gd name="connsiteY5" fmla="*/ 69904 h 89962"/>
                  <a:gd name="connsiteX6" fmla="*/ 397431 w 516116"/>
                  <a:gd name="connsiteY6" fmla="*/ 67074 h 89962"/>
                  <a:gd name="connsiteX7" fmla="*/ 342236 w 516116"/>
                  <a:gd name="connsiteY7" fmla="*/ 21782 h 89962"/>
                  <a:gd name="connsiteX8" fmla="*/ 255909 w 516116"/>
                  <a:gd name="connsiteY8" fmla="*/ 37352 h 89962"/>
                  <a:gd name="connsiteX9" fmla="*/ 175244 w 516116"/>
                  <a:gd name="connsiteY9" fmla="*/ 20367 h 89962"/>
                  <a:gd name="connsiteX10" fmla="*/ 84665 w 516116"/>
                  <a:gd name="connsiteY10" fmla="*/ 75568 h 89962"/>
                  <a:gd name="connsiteX11" fmla="*/ 3997 w 516116"/>
                  <a:gd name="connsiteY11" fmla="*/ 71321 h 8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6116" h="89962">
                    <a:moveTo>
                      <a:pt x="3997" y="71321"/>
                    </a:moveTo>
                    <a:cubicBezTo>
                      <a:pt x="15048" y="52173"/>
                      <a:pt x="59191" y="14705"/>
                      <a:pt x="120050" y="10458"/>
                    </a:cubicBezTo>
                    <a:cubicBezTo>
                      <a:pt x="180902" y="6211"/>
                      <a:pt x="236097" y="7628"/>
                      <a:pt x="299782" y="4796"/>
                    </a:cubicBezTo>
                    <a:cubicBezTo>
                      <a:pt x="363466" y="1964"/>
                      <a:pt x="478102" y="-5113"/>
                      <a:pt x="504990" y="6211"/>
                    </a:cubicBezTo>
                    <a:cubicBezTo>
                      <a:pt x="531879" y="17534"/>
                      <a:pt x="503578" y="35935"/>
                      <a:pt x="486592" y="47259"/>
                    </a:cubicBezTo>
                    <a:cubicBezTo>
                      <a:pt x="469611" y="58583"/>
                      <a:pt x="454045" y="57168"/>
                      <a:pt x="445549" y="69904"/>
                    </a:cubicBezTo>
                    <a:cubicBezTo>
                      <a:pt x="437059" y="82642"/>
                      <a:pt x="408753" y="86889"/>
                      <a:pt x="397431" y="67074"/>
                    </a:cubicBezTo>
                    <a:cubicBezTo>
                      <a:pt x="386108" y="47259"/>
                      <a:pt x="362052" y="21782"/>
                      <a:pt x="342236" y="21782"/>
                    </a:cubicBezTo>
                    <a:cubicBezTo>
                      <a:pt x="322424" y="21782"/>
                      <a:pt x="278551" y="50091"/>
                      <a:pt x="255909" y="37352"/>
                    </a:cubicBezTo>
                    <a:cubicBezTo>
                      <a:pt x="233267" y="24614"/>
                      <a:pt x="210623" y="20367"/>
                      <a:pt x="175244" y="20367"/>
                    </a:cubicBezTo>
                    <a:cubicBezTo>
                      <a:pt x="139860" y="20367"/>
                      <a:pt x="118629" y="71321"/>
                      <a:pt x="84665" y="75568"/>
                    </a:cubicBezTo>
                    <a:cubicBezTo>
                      <a:pt x="50701" y="79815"/>
                      <a:pt x="-17228" y="108122"/>
                      <a:pt x="3997" y="71321"/>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8BD4C1DA-F760-2B9D-1CC5-134172F9FB39}"/>
                  </a:ext>
                </a:extLst>
              </p:cNvPr>
              <p:cNvSpPr/>
              <p:nvPr/>
            </p:nvSpPr>
            <p:spPr>
              <a:xfrm>
                <a:off x="5132034" y="2098209"/>
                <a:ext cx="234827" cy="220751"/>
              </a:xfrm>
              <a:custGeom>
                <a:avLst/>
                <a:gdLst>
                  <a:gd name="connsiteX0" fmla="*/ 130426 w 234827"/>
                  <a:gd name="connsiteY0" fmla="*/ 8035 h 220751"/>
                  <a:gd name="connsiteX1" fmla="*/ 232322 w 234827"/>
                  <a:gd name="connsiteY1" fmla="*/ 9450 h 220751"/>
                  <a:gd name="connsiteX2" fmla="*/ 181371 w 234827"/>
                  <a:gd name="connsiteY2" fmla="*/ 47666 h 220751"/>
                  <a:gd name="connsiteX3" fmla="*/ 82308 w 234827"/>
                  <a:gd name="connsiteY3" fmla="*/ 85882 h 220751"/>
                  <a:gd name="connsiteX4" fmla="*/ 27113 w 234827"/>
                  <a:gd name="connsiteY4" fmla="*/ 217515 h 220751"/>
                  <a:gd name="connsiteX5" fmla="*/ 3051 w 234827"/>
                  <a:gd name="connsiteY5" fmla="*/ 143913 h 220751"/>
                  <a:gd name="connsiteX6" fmla="*/ 130426 w 234827"/>
                  <a:gd name="connsiteY6" fmla="*/ 8035 h 22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827" h="220751">
                    <a:moveTo>
                      <a:pt x="130426" y="8035"/>
                    </a:moveTo>
                    <a:cubicBezTo>
                      <a:pt x="163900" y="-1093"/>
                      <a:pt x="219585" y="-4703"/>
                      <a:pt x="232322" y="9450"/>
                    </a:cubicBezTo>
                    <a:cubicBezTo>
                      <a:pt x="245062" y="23603"/>
                      <a:pt x="208265" y="47666"/>
                      <a:pt x="181371" y="47666"/>
                    </a:cubicBezTo>
                    <a:cubicBezTo>
                      <a:pt x="154483" y="47666"/>
                      <a:pt x="96462" y="63237"/>
                      <a:pt x="82308" y="85882"/>
                    </a:cubicBezTo>
                    <a:cubicBezTo>
                      <a:pt x="68153" y="108529"/>
                      <a:pt x="38436" y="200529"/>
                      <a:pt x="27113" y="217515"/>
                    </a:cubicBezTo>
                    <a:cubicBezTo>
                      <a:pt x="15791" y="234501"/>
                      <a:pt x="-8271" y="180714"/>
                      <a:pt x="3051" y="143913"/>
                    </a:cubicBezTo>
                    <a:cubicBezTo>
                      <a:pt x="14374" y="107117"/>
                      <a:pt x="37021" y="33515"/>
                      <a:pt x="130426" y="8035"/>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B9C0456-8004-70BE-0412-1253D4004541}"/>
                  </a:ext>
                </a:extLst>
              </p:cNvPr>
              <p:cNvSpPr/>
              <p:nvPr/>
            </p:nvSpPr>
            <p:spPr>
              <a:xfrm>
                <a:off x="5228554" y="2717423"/>
                <a:ext cx="37163" cy="73722"/>
              </a:xfrm>
              <a:custGeom>
                <a:avLst/>
                <a:gdLst>
                  <a:gd name="connsiteX0" fmla="*/ 7018 w 37163"/>
                  <a:gd name="connsiteY0" fmla="*/ 1607 h 73722"/>
                  <a:gd name="connsiteX1" fmla="*/ 5601 w 37163"/>
                  <a:gd name="connsiteY1" fmla="*/ 56808 h 73722"/>
                  <a:gd name="connsiteX2" fmla="*/ 35321 w 37163"/>
                  <a:gd name="connsiteY2" fmla="*/ 63885 h 73722"/>
                  <a:gd name="connsiteX3" fmla="*/ 7018 w 37163"/>
                  <a:gd name="connsiteY3" fmla="*/ 1607 h 73722"/>
                </a:gdLst>
                <a:ahLst/>
                <a:cxnLst>
                  <a:cxn ang="0">
                    <a:pos x="connsiteX0" y="connsiteY0"/>
                  </a:cxn>
                  <a:cxn ang="0">
                    <a:pos x="connsiteX1" y="connsiteY1"/>
                  </a:cxn>
                  <a:cxn ang="0">
                    <a:pos x="connsiteX2" y="connsiteY2"/>
                  </a:cxn>
                  <a:cxn ang="0">
                    <a:pos x="connsiteX3" y="connsiteY3"/>
                  </a:cxn>
                </a:cxnLst>
                <a:rect l="l" t="t" r="r" b="b"/>
                <a:pathLst>
                  <a:path w="37163" h="73722">
                    <a:moveTo>
                      <a:pt x="7018" y="1607"/>
                    </a:moveTo>
                    <a:cubicBezTo>
                      <a:pt x="-884" y="-9880"/>
                      <a:pt x="-2890" y="39825"/>
                      <a:pt x="5601" y="56808"/>
                    </a:cubicBezTo>
                    <a:cubicBezTo>
                      <a:pt x="14091" y="73797"/>
                      <a:pt x="26831" y="80871"/>
                      <a:pt x="35321" y="63885"/>
                    </a:cubicBezTo>
                    <a:cubicBezTo>
                      <a:pt x="43812" y="46899"/>
                      <a:pt x="22584" y="24252"/>
                      <a:pt x="7018" y="1607"/>
                    </a:cubicBezTo>
                    <a:close/>
                  </a:path>
                </a:pathLst>
              </a:custGeom>
              <a:solidFill>
                <a:srgbClr val="C33B3B"/>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3" name="Graphic 11">
                <a:extLst>
                  <a:ext uri="{FF2B5EF4-FFF2-40B4-BE49-F238E27FC236}">
                    <a16:creationId xmlns:a16="http://schemas.microsoft.com/office/drawing/2014/main" id="{F1E21174-58D9-10B6-DB9A-000E3CB2425F}"/>
                  </a:ext>
                </a:extLst>
              </p:cNvPr>
              <p:cNvGrpSpPr/>
              <p:nvPr/>
            </p:nvGrpSpPr>
            <p:grpSpPr>
              <a:xfrm>
                <a:off x="5071324" y="2045929"/>
                <a:ext cx="1219492" cy="780966"/>
                <a:chOff x="5071324" y="2045929"/>
                <a:chExt cx="1219492" cy="780966"/>
              </a:xfrm>
              <a:noFill/>
            </p:grpSpPr>
            <p:sp>
              <p:nvSpPr>
                <p:cNvPr id="44" name="Free-form: Shape 43">
                  <a:extLst>
                    <a:ext uri="{FF2B5EF4-FFF2-40B4-BE49-F238E27FC236}">
                      <a16:creationId xmlns:a16="http://schemas.microsoft.com/office/drawing/2014/main" id="{0A0D769C-A353-677B-0B09-D513CC5A433D}"/>
                    </a:ext>
                  </a:extLst>
                </p:cNvPr>
                <p:cNvSpPr/>
                <p:nvPr/>
              </p:nvSpPr>
              <p:spPr>
                <a:xfrm>
                  <a:off x="5071324" y="2049463"/>
                  <a:ext cx="630484" cy="777432"/>
                </a:xfrm>
                <a:custGeom>
                  <a:avLst/>
                  <a:gdLst>
                    <a:gd name="connsiteX0" fmla="*/ 460662 w 630484"/>
                    <a:gd name="connsiteY0" fmla="*/ 5317 h 777432"/>
                    <a:gd name="connsiteX1" fmla="*/ 380463 w 630484"/>
                    <a:gd name="connsiteY1" fmla="*/ 601 h 777432"/>
                    <a:gd name="connsiteX2" fmla="*/ 239882 w 630484"/>
                    <a:gd name="connsiteY2" fmla="*/ 11925 h 777432"/>
                    <a:gd name="connsiteX3" fmla="*/ 51183 w 630484"/>
                    <a:gd name="connsiteY3" fmla="*/ 126101 h 777432"/>
                    <a:gd name="connsiteX4" fmla="*/ 238 w 630484"/>
                    <a:gd name="connsiteY4" fmla="*/ 360117 h 777432"/>
                    <a:gd name="connsiteX5" fmla="*/ 67221 w 630484"/>
                    <a:gd name="connsiteY5" fmla="*/ 606401 h 777432"/>
                    <a:gd name="connsiteX6" fmla="*/ 132323 w 630484"/>
                    <a:gd name="connsiteY6" fmla="*/ 725295 h 777432"/>
                    <a:gd name="connsiteX7" fmla="*/ 201200 w 630484"/>
                    <a:gd name="connsiteY7" fmla="*/ 777190 h 777432"/>
                    <a:gd name="connsiteX8" fmla="*/ 245538 w 630484"/>
                    <a:gd name="connsiteY8" fmla="*/ 745111 h 777432"/>
                    <a:gd name="connsiteX9" fmla="*/ 274792 w 630484"/>
                    <a:gd name="connsiteY9" fmla="*/ 657353 h 777432"/>
                    <a:gd name="connsiteX10" fmla="*/ 320079 w 630484"/>
                    <a:gd name="connsiteY10" fmla="*/ 598847 h 777432"/>
                    <a:gd name="connsiteX11" fmla="*/ 392726 w 630484"/>
                    <a:gd name="connsiteY11" fmla="*/ 546952 h 777432"/>
                    <a:gd name="connsiteX12" fmla="*/ 481415 w 630484"/>
                    <a:gd name="connsiteY12" fmla="*/ 512981 h 777432"/>
                    <a:gd name="connsiteX13" fmla="*/ 583317 w 630484"/>
                    <a:gd name="connsiteY13" fmla="*/ 507322 h 777432"/>
                    <a:gd name="connsiteX14" fmla="*/ 619167 w 630484"/>
                    <a:gd name="connsiteY14" fmla="*/ 425225 h 777432"/>
                    <a:gd name="connsiteX15" fmla="*/ 629546 w 630484"/>
                    <a:gd name="connsiteY15" fmla="*/ 331808 h 777432"/>
                    <a:gd name="connsiteX16" fmla="*/ 618224 w 630484"/>
                    <a:gd name="connsiteY16" fmla="*/ 235558 h 777432"/>
                    <a:gd name="connsiteX17" fmla="*/ 588032 w 630484"/>
                    <a:gd name="connsiteY17" fmla="*/ 136479 h 777432"/>
                    <a:gd name="connsiteX18" fmla="*/ 513496 w 630484"/>
                    <a:gd name="connsiteY18" fmla="*/ 55329 h 777432"/>
                    <a:gd name="connsiteX19" fmla="*/ 460662 w 630484"/>
                    <a:gd name="connsiteY19" fmla="*/ 5317 h 77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0484" h="777432">
                      <a:moveTo>
                        <a:pt x="460662" y="5317"/>
                      </a:moveTo>
                      <a:cubicBezTo>
                        <a:pt x="460662" y="5317"/>
                        <a:pt x="414427" y="1545"/>
                        <a:pt x="380463" y="601"/>
                      </a:cubicBezTo>
                      <a:cubicBezTo>
                        <a:pt x="346499" y="-345"/>
                        <a:pt x="297437" y="-2231"/>
                        <a:pt x="239882" y="11925"/>
                      </a:cubicBezTo>
                      <a:cubicBezTo>
                        <a:pt x="182333" y="26079"/>
                        <a:pt x="89871" y="45894"/>
                        <a:pt x="51183" y="126101"/>
                      </a:cubicBezTo>
                      <a:cubicBezTo>
                        <a:pt x="12503" y="206308"/>
                        <a:pt x="-1651" y="293120"/>
                        <a:pt x="238" y="360117"/>
                      </a:cubicBezTo>
                      <a:cubicBezTo>
                        <a:pt x="2121" y="427114"/>
                        <a:pt x="48351" y="559222"/>
                        <a:pt x="67221" y="606401"/>
                      </a:cubicBezTo>
                      <a:cubicBezTo>
                        <a:pt x="86096" y="653580"/>
                        <a:pt x="112513" y="698875"/>
                        <a:pt x="132323" y="725295"/>
                      </a:cubicBezTo>
                      <a:cubicBezTo>
                        <a:pt x="152135" y="751713"/>
                        <a:pt x="173840" y="780023"/>
                        <a:pt x="201200" y="777190"/>
                      </a:cubicBezTo>
                      <a:cubicBezTo>
                        <a:pt x="228560" y="774361"/>
                        <a:pt x="239879" y="775307"/>
                        <a:pt x="245538" y="745111"/>
                      </a:cubicBezTo>
                      <a:cubicBezTo>
                        <a:pt x="251202" y="714912"/>
                        <a:pt x="255923" y="680000"/>
                        <a:pt x="274792" y="657353"/>
                      </a:cubicBezTo>
                      <a:cubicBezTo>
                        <a:pt x="293657" y="634708"/>
                        <a:pt x="292719" y="616776"/>
                        <a:pt x="320079" y="598847"/>
                      </a:cubicBezTo>
                      <a:cubicBezTo>
                        <a:pt x="347439" y="580921"/>
                        <a:pt x="370081" y="568654"/>
                        <a:pt x="392726" y="546952"/>
                      </a:cubicBezTo>
                      <a:cubicBezTo>
                        <a:pt x="415370" y="525250"/>
                        <a:pt x="438018" y="512038"/>
                        <a:pt x="481415" y="512981"/>
                      </a:cubicBezTo>
                      <a:cubicBezTo>
                        <a:pt x="524819" y="513927"/>
                        <a:pt x="565387" y="517702"/>
                        <a:pt x="583317" y="507322"/>
                      </a:cubicBezTo>
                      <a:cubicBezTo>
                        <a:pt x="601238" y="496941"/>
                        <a:pt x="617275" y="454478"/>
                        <a:pt x="619167" y="425225"/>
                      </a:cubicBezTo>
                      <a:cubicBezTo>
                        <a:pt x="621056" y="395975"/>
                        <a:pt x="634262" y="362004"/>
                        <a:pt x="629546" y="331808"/>
                      </a:cubicBezTo>
                      <a:cubicBezTo>
                        <a:pt x="624831" y="301612"/>
                        <a:pt x="620115" y="253490"/>
                        <a:pt x="618224" y="235558"/>
                      </a:cubicBezTo>
                      <a:cubicBezTo>
                        <a:pt x="616335" y="217629"/>
                        <a:pt x="610677" y="184604"/>
                        <a:pt x="588032" y="136479"/>
                      </a:cubicBezTo>
                      <a:cubicBezTo>
                        <a:pt x="565387" y="88354"/>
                        <a:pt x="525759" y="75144"/>
                        <a:pt x="513496" y="55329"/>
                      </a:cubicBezTo>
                      <a:cubicBezTo>
                        <a:pt x="501234" y="35513"/>
                        <a:pt x="471042" y="12866"/>
                        <a:pt x="460662" y="5317"/>
                      </a:cubicBezTo>
                      <a:close/>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F3806701-BA43-5D55-2D05-5705A00D1047}"/>
                    </a:ext>
                  </a:extLst>
                </p:cNvPr>
                <p:cNvSpPr/>
                <p:nvPr/>
              </p:nvSpPr>
              <p:spPr>
                <a:xfrm>
                  <a:off x="5304174" y="2611828"/>
                  <a:ext cx="204956" cy="208222"/>
                </a:xfrm>
                <a:custGeom>
                  <a:avLst/>
                  <a:gdLst>
                    <a:gd name="connsiteX0" fmla="*/ 69 w 204956"/>
                    <a:gd name="connsiteY0" fmla="*/ 208131 h 208222"/>
                    <a:gd name="connsiteX1" fmla="*/ 46890 w 204956"/>
                    <a:gd name="connsiteY1" fmla="*/ 144009 h 208222"/>
                    <a:gd name="connsiteX2" fmla="*/ 95008 w 204956"/>
                    <a:gd name="connsiteY2" fmla="*/ 78902 h 208222"/>
                    <a:gd name="connsiteX3" fmla="*/ 155157 w 204956"/>
                    <a:gd name="connsiteY3" fmla="*/ 39981 h 208222"/>
                    <a:gd name="connsiteX4" fmla="*/ 205026 w 204956"/>
                    <a:gd name="connsiteY4" fmla="*/ -91 h 20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956" h="208222">
                      <a:moveTo>
                        <a:pt x="69" y="208131"/>
                      </a:moveTo>
                      <a:cubicBezTo>
                        <a:pt x="20001" y="194256"/>
                        <a:pt x="34860" y="171609"/>
                        <a:pt x="46890" y="144009"/>
                      </a:cubicBezTo>
                      <a:cubicBezTo>
                        <a:pt x="58919" y="116410"/>
                        <a:pt x="76610" y="94472"/>
                        <a:pt x="95008" y="78902"/>
                      </a:cubicBezTo>
                      <a:cubicBezTo>
                        <a:pt x="113407" y="63333"/>
                        <a:pt x="142417" y="57671"/>
                        <a:pt x="155157" y="39981"/>
                      </a:cubicBezTo>
                      <a:cubicBezTo>
                        <a:pt x="167891" y="22288"/>
                        <a:pt x="186961" y="6541"/>
                        <a:pt x="205026" y="-91"/>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DED941EB-56A2-ABC7-6277-C5EC45100E02}"/>
                    </a:ext>
                  </a:extLst>
                </p:cNvPr>
                <p:cNvSpPr/>
                <p:nvPr/>
              </p:nvSpPr>
              <p:spPr>
                <a:xfrm>
                  <a:off x="5495544" y="2563746"/>
                  <a:ext cx="98899" cy="54667"/>
                </a:xfrm>
                <a:custGeom>
                  <a:avLst/>
                  <a:gdLst>
                    <a:gd name="connsiteX0" fmla="*/ 10831 w 98899"/>
                    <a:gd name="connsiteY0" fmla="*/ 4939 h 54667"/>
                    <a:gd name="connsiteX1" fmla="*/ 2685 w 98899"/>
                    <a:gd name="connsiteY1" fmla="*/ 35002 h 54667"/>
                    <a:gd name="connsiteX2" fmla="*/ 38771 w 98899"/>
                    <a:gd name="connsiteY2" fmla="*/ 54110 h 54667"/>
                    <a:gd name="connsiteX3" fmla="*/ 74857 w 98899"/>
                    <a:gd name="connsiteY3" fmla="*/ 29768 h 54667"/>
                    <a:gd name="connsiteX4" fmla="*/ 98946 w 98899"/>
                    <a:gd name="connsiteY4" fmla="*/ -70 h 54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99" h="54667">
                      <a:moveTo>
                        <a:pt x="10831" y="4939"/>
                      </a:moveTo>
                      <a:cubicBezTo>
                        <a:pt x="2446" y="8313"/>
                        <a:pt x="-3687" y="22968"/>
                        <a:pt x="2685" y="35002"/>
                      </a:cubicBezTo>
                      <a:cubicBezTo>
                        <a:pt x="9053" y="47031"/>
                        <a:pt x="21787" y="56940"/>
                        <a:pt x="38771" y="54110"/>
                      </a:cubicBezTo>
                      <a:cubicBezTo>
                        <a:pt x="55752" y="51280"/>
                        <a:pt x="67781" y="39396"/>
                        <a:pt x="74857" y="29768"/>
                      </a:cubicBezTo>
                      <a:cubicBezTo>
                        <a:pt x="81933" y="20141"/>
                        <a:pt x="89090" y="-235"/>
                        <a:pt x="98946" y="-70"/>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F7E89F42-AB0A-E5B8-A4C0-22ADE1BF3483}"/>
                    </a:ext>
                  </a:extLst>
                </p:cNvPr>
                <p:cNvSpPr/>
                <p:nvPr/>
              </p:nvSpPr>
              <p:spPr>
                <a:xfrm>
                  <a:off x="5570355" y="2563744"/>
                  <a:ext cx="110337" cy="30492"/>
                </a:xfrm>
                <a:custGeom>
                  <a:avLst/>
                  <a:gdLst>
                    <a:gd name="connsiteX0" fmla="*/ 33 w 110337"/>
                    <a:gd name="connsiteY0" fmla="*/ 29772 h 30492"/>
                    <a:gd name="connsiteX1" fmla="*/ 53810 w 110337"/>
                    <a:gd name="connsiteY1" fmla="*/ 27268 h 30492"/>
                    <a:gd name="connsiteX2" fmla="*/ 110370 w 110337"/>
                    <a:gd name="connsiteY2" fmla="*/ -69 h 30492"/>
                  </a:gdLst>
                  <a:ahLst/>
                  <a:cxnLst>
                    <a:cxn ang="0">
                      <a:pos x="connsiteX0" y="connsiteY0"/>
                    </a:cxn>
                    <a:cxn ang="0">
                      <a:pos x="connsiteX1" y="connsiteY1"/>
                    </a:cxn>
                    <a:cxn ang="0">
                      <a:pos x="connsiteX2" y="connsiteY2"/>
                    </a:cxn>
                  </a:cxnLst>
                  <a:rect l="l" t="t" r="r" b="b"/>
                  <a:pathLst>
                    <a:path w="110337" h="30492">
                      <a:moveTo>
                        <a:pt x="33" y="29772"/>
                      </a:moveTo>
                      <a:cubicBezTo>
                        <a:pt x="12767" y="29347"/>
                        <a:pt x="38862" y="32735"/>
                        <a:pt x="53810" y="27268"/>
                      </a:cubicBezTo>
                      <a:cubicBezTo>
                        <a:pt x="77162" y="18730"/>
                        <a:pt x="95460" y="4490"/>
                        <a:pt x="110370" y="-69"/>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9D1E5428-695B-8FC8-3CAA-02AC76E33868}"/>
                    </a:ext>
                  </a:extLst>
                </p:cNvPr>
                <p:cNvSpPr/>
                <p:nvPr/>
              </p:nvSpPr>
              <p:spPr>
                <a:xfrm>
                  <a:off x="5672289" y="2089173"/>
                  <a:ext cx="177574" cy="537603"/>
                </a:xfrm>
                <a:custGeom>
                  <a:avLst/>
                  <a:gdLst>
                    <a:gd name="connsiteX0" fmla="*/ 11 w 177574"/>
                    <a:gd name="connsiteY0" fmla="*/ 446647 h 537603"/>
                    <a:gd name="connsiteX1" fmla="*/ 24745 w 177574"/>
                    <a:gd name="connsiteY1" fmla="*/ 446647 h 537603"/>
                    <a:gd name="connsiteX2" fmla="*/ 48091 w 177574"/>
                    <a:gd name="connsiteY2" fmla="*/ 469276 h 537603"/>
                    <a:gd name="connsiteX3" fmla="*/ 62953 w 177574"/>
                    <a:gd name="connsiteY3" fmla="*/ 505131 h 537603"/>
                    <a:gd name="connsiteX4" fmla="*/ 74275 w 177574"/>
                    <a:gd name="connsiteY4" fmla="*/ 537219 h 537603"/>
                    <a:gd name="connsiteX5" fmla="*/ 96917 w 177574"/>
                    <a:gd name="connsiteY5" fmla="*/ 516696 h 537603"/>
                    <a:gd name="connsiteX6" fmla="*/ 105074 w 177574"/>
                    <a:gd name="connsiteY6" fmla="*/ 495463 h 537603"/>
                    <a:gd name="connsiteX7" fmla="*/ 91259 w 177574"/>
                    <a:gd name="connsiteY7" fmla="*/ 460784 h 537603"/>
                    <a:gd name="connsiteX8" fmla="*/ 82763 w 177574"/>
                    <a:gd name="connsiteY8" fmla="*/ 399214 h 537603"/>
                    <a:gd name="connsiteX9" fmla="*/ 64365 w 177574"/>
                    <a:gd name="connsiteY9" fmla="*/ 317120 h 537603"/>
                    <a:gd name="connsiteX10" fmla="*/ 39598 w 177574"/>
                    <a:gd name="connsiteY10" fmla="*/ 250597 h 537603"/>
                    <a:gd name="connsiteX11" fmla="*/ 25444 w 177574"/>
                    <a:gd name="connsiteY11" fmla="*/ 155762 h 537603"/>
                    <a:gd name="connsiteX12" fmla="*/ 21200 w 177574"/>
                    <a:gd name="connsiteY12" fmla="*/ 104101 h 537603"/>
                    <a:gd name="connsiteX13" fmla="*/ 67197 w 177574"/>
                    <a:gd name="connsiteY13" fmla="*/ 34746 h 537603"/>
                    <a:gd name="connsiteX14" fmla="*/ 125223 w 177574"/>
                    <a:gd name="connsiteY14" fmla="*/ 16345 h 537603"/>
                    <a:gd name="connsiteX15" fmla="*/ 177585 w 177574"/>
                    <a:gd name="connsiteY15" fmla="*/ 7854 h 537603"/>
                    <a:gd name="connsiteX16" fmla="*/ 142911 w 177574"/>
                    <a:gd name="connsiteY16" fmla="*/ 1482 h 537603"/>
                    <a:gd name="connsiteX17" fmla="*/ 96914 w 177574"/>
                    <a:gd name="connsiteY17" fmla="*/ 13112 h 537603"/>
                    <a:gd name="connsiteX18" fmla="*/ 38183 w 177574"/>
                    <a:gd name="connsiteY18" fmla="*/ 49606 h 537603"/>
                    <a:gd name="connsiteX19" fmla="*/ 5536 w 177574"/>
                    <a:gd name="connsiteY19" fmla="*/ 121851 h 5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7574" h="537603">
                      <a:moveTo>
                        <a:pt x="11" y="446647"/>
                      </a:moveTo>
                      <a:cubicBezTo>
                        <a:pt x="11" y="446647"/>
                        <a:pt x="16249" y="441712"/>
                        <a:pt x="24745" y="446647"/>
                      </a:cubicBezTo>
                      <a:cubicBezTo>
                        <a:pt x="33235" y="451580"/>
                        <a:pt x="38189" y="460782"/>
                        <a:pt x="48091" y="469276"/>
                      </a:cubicBezTo>
                      <a:cubicBezTo>
                        <a:pt x="57999" y="477770"/>
                        <a:pt x="58709" y="491444"/>
                        <a:pt x="62953" y="505131"/>
                      </a:cubicBezTo>
                      <a:cubicBezTo>
                        <a:pt x="67197" y="518818"/>
                        <a:pt x="64365" y="534386"/>
                        <a:pt x="74275" y="537219"/>
                      </a:cubicBezTo>
                      <a:cubicBezTo>
                        <a:pt x="84183" y="540048"/>
                        <a:pt x="89131" y="525188"/>
                        <a:pt x="96917" y="516696"/>
                      </a:cubicBezTo>
                      <a:cubicBezTo>
                        <a:pt x="104703" y="508202"/>
                        <a:pt x="105448" y="503250"/>
                        <a:pt x="105074" y="495463"/>
                      </a:cubicBezTo>
                      <a:cubicBezTo>
                        <a:pt x="104703" y="487679"/>
                        <a:pt x="89841" y="479895"/>
                        <a:pt x="91259" y="460784"/>
                      </a:cubicBezTo>
                      <a:cubicBezTo>
                        <a:pt x="92671" y="441676"/>
                        <a:pt x="82763" y="424693"/>
                        <a:pt x="82763" y="399214"/>
                      </a:cubicBezTo>
                      <a:cubicBezTo>
                        <a:pt x="82763" y="373734"/>
                        <a:pt x="75687" y="340475"/>
                        <a:pt x="64365" y="317120"/>
                      </a:cubicBezTo>
                      <a:cubicBezTo>
                        <a:pt x="53042" y="293765"/>
                        <a:pt x="41723" y="282444"/>
                        <a:pt x="39598" y="250597"/>
                      </a:cubicBezTo>
                      <a:cubicBezTo>
                        <a:pt x="37476" y="218751"/>
                        <a:pt x="37476" y="182657"/>
                        <a:pt x="25444" y="155762"/>
                      </a:cubicBezTo>
                      <a:cubicBezTo>
                        <a:pt x="13417" y="128870"/>
                        <a:pt x="15542" y="123916"/>
                        <a:pt x="21200" y="104101"/>
                      </a:cubicBezTo>
                      <a:cubicBezTo>
                        <a:pt x="26864" y="84285"/>
                        <a:pt x="45967" y="46777"/>
                        <a:pt x="67197" y="34746"/>
                      </a:cubicBezTo>
                      <a:cubicBezTo>
                        <a:pt x="88427" y="22717"/>
                        <a:pt x="107529" y="19885"/>
                        <a:pt x="125223" y="16345"/>
                      </a:cubicBezTo>
                      <a:cubicBezTo>
                        <a:pt x="142911" y="12808"/>
                        <a:pt x="157065" y="1484"/>
                        <a:pt x="177585" y="7854"/>
                      </a:cubicBezTo>
                      <a:cubicBezTo>
                        <a:pt x="177585" y="7854"/>
                        <a:pt x="166968" y="-4178"/>
                        <a:pt x="142911" y="1482"/>
                      </a:cubicBezTo>
                      <a:cubicBezTo>
                        <a:pt x="118854" y="7144"/>
                        <a:pt x="125223" y="7049"/>
                        <a:pt x="96914" y="13112"/>
                      </a:cubicBezTo>
                      <a:cubicBezTo>
                        <a:pt x="68606" y="19175"/>
                        <a:pt x="49538" y="36188"/>
                        <a:pt x="38183" y="49606"/>
                      </a:cubicBezTo>
                      <a:cubicBezTo>
                        <a:pt x="22617" y="68007"/>
                        <a:pt x="10395" y="90064"/>
                        <a:pt x="5536" y="121851"/>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BCEEB6F8-85CF-9E4A-24F4-4C8FEEF1B929}"/>
                    </a:ext>
                  </a:extLst>
                </p:cNvPr>
                <p:cNvSpPr/>
                <p:nvPr/>
              </p:nvSpPr>
              <p:spPr>
                <a:xfrm>
                  <a:off x="5739276" y="2586660"/>
                  <a:ext cx="30291" cy="34562"/>
                </a:xfrm>
                <a:custGeom>
                  <a:avLst/>
                  <a:gdLst>
                    <a:gd name="connsiteX0" fmla="*/ 1462 w 30291"/>
                    <a:gd name="connsiteY0" fmla="*/ 34489 h 34562"/>
                    <a:gd name="connsiteX1" fmla="*/ 5167 w 30291"/>
                    <a:gd name="connsiteY1" fmla="*/ 17040 h 34562"/>
                    <a:gd name="connsiteX2" fmla="*/ 21814 w 30291"/>
                    <a:gd name="connsiteY2" fmla="*/ 4345 h 34562"/>
                    <a:gd name="connsiteX3" fmla="*/ 29224 w 30291"/>
                    <a:gd name="connsiteY3" fmla="*/ 5971 h 34562"/>
                    <a:gd name="connsiteX4" fmla="*/ 26947 w 30291"/>
                    <a:gd name="connsiteY4" fmla="*/ 22870 h 3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91" h="34562">
                      <a:moveTo>
                        <a:pt x="1462" y="34489"/>
                      </a:moveTo>
                      <a:cubicBezTo>
                        <a:pt x="-670" y="26635"/>
                        <a:pt x="-1199" y="20577"/>
                        <a:pt x="5167" y="17040"/>
                      </a:cubicBezTo>
                      <a:cubicBezTo>
                        <a:pt x="11535" y="13498"/>
                        <a:pt x="14397" y="10053"/>
                        <a:pt x="21814" y="4345"/>
                      </a:cubicBezTo>
                      <a:cubicBezTo>
                        <a:pt x="29224" y="-1360"/>
                        <a:pt x="32055" y="-2263"/>
                        <a:pt x="29224" y="5971"/>
                      </a:cubicBezTo>
                      <a:cubicBezTo>
                        <a:pt x="27679" y="10470"/>
                        <a:pt x="28107" y="17013"/>
                        <a:pt x="26947" y="22870"/>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62B444BE-8430-57C8-660F-889989EA5094}"/>
                    </a:ext>
                  </a:extLst>
                </p:cNvPr>
                <p:cNvSpPr/>
                <p:nvPr/>
              </p:nvSpPr>
              <p:spPr>
                <a:xfrm>
                  <a:off x="5496822" y="2045929"/>
                  <a:ext cx="272746" cy="569276"/>
                </a:xfrm>
                <a:custGeom>
                  <a:avLst/>
                  <a:gdLst>
                    <a:gd name="connsiteX0" fmla="*/ 32 w 272746"/>
                    <a:gd name="connsiteY0" fmla="*/ 6359 h 569276"/>
                    <a:gd name="connsiteX1" fmla="*/ 57291 w 272746"/>
                    <a:gd name="connsiteY1" fmla="*/ 13588 h 569276"/>
                    <a:gd name="connsiteX2" fmla="*/ 95502 w 272746"/>
                    <a:gd name="connsiteY2" fmla="*/ 56357 h 569276"/>
                    <a:gd name="connsiteX3" fmla="*/ 145743 w 272746"/>
                    <a:gd name="connsiteY3" fmla="*/ 99221 h 569276"/>
                    <a:gd name="connsiteX4" fmla="*/ 191739 w 272746"/>
                    <a:gd name="connsiteY4" fmla="*/ 189102 h 569276"/>
                    <a:gd name="connsiteX5" fmla="*/ 211557 w 272746"/>
                    <a:gd name="connsiteY5" fmla="*/ 297380 h 569276"/>
                    <a:gd name="connsiteX6" fmla="*/ 231370 w 272746"/>
                    <a:gd name="connsiteY6" fmla="*/ 362488 h 569276"/>
                    <a:gd name="connsiteX7" fmla="*/ 249058 w 272746"/>
                    <a:gd name="connsiteY7" fmla="*/ 428306 h 569276"/>
                    <a:gd name="connsiteX8" fmla="*/ 261088 w 272746"/>
                    <a:gd name="connsiteY8" fmla="*/ 498371 h 569276"/>
                    <a:gd name="connsiteX9" fmla="*/ 272779 w 272746"/>
                    <a:gd name="connsiteY9" fmla="*/ 540703 h 569276"/>
                    <a:gd name="connsiteX10" fmla="*/ 270080 w 272746"/>
                    <a:gd name="connsiteY10" fmla="*/ 545135 h 569276"/>
                    <a:gd name="connsiteX11" fmla="*/ 264288 w 272746"/>
                    <a:gd name="connsiteY11" fmla="*/ 552016 h 569276"/>
                    <a:gd name="connsiteX12" fmla="*/ 253199 w 272746"/>
                    <a:gd name="connsiteY12" fmla="*/ 564947 h 569276"/>
                    <a:gd name="connsiteX13" fmla="*/ 254381 w 272746"/>
                    <a:gd name="connsiteY13" fmla="*/ 568872 h 569276"/>
                    <a:gd name="connsiteX14" fmla="*/ 264288 w 272746"/>
                    <a:gd name="connsiteY14" fmla="*/ 559123 h 569276"/>
                    <a:gd name="connsiteX15" fmla="*/ 264288 w 272746"/>
                    <a:gd name="connsiteY15" fmla="*/ 552014 h 56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746" h="569276">
                      <a:moveTo>
                        <a:pt x="32" y="6359"/>
                      </a:moveTo>
                      <a:cubicBezTo>
                        <a:pt x="21316" y="-6531"/>
                        <a:pt x="50215" y="2264"/>
                        <a:pt x="57291" y="13588"/>
                      </a:cubicBezTo>
                      <a:cubicBezTo>
                        <a:pt x="64367" y="24912"/>
                        <a:pt x="85597" y="39065"/>
                        <a:pt x="95502" y="56357"/>
                      </a:cubicBezTo>
                      <a:cubicBezTo>
                        <a:pt x="105410" y="73646"/>
                        <a:pt x="135130" y="79406"/>
                        <a:pt x="145743" y="99221"/>
                      </a:cubicBezTo>
                      <a:cubicBezTo>
                        <a:pt x="156360" y="119037"/>
                        <a:pt x="181834" y="162914"/>
                        <a:pt x="191739" y="189102"/>
                      </a:cubicBezTo>
                      <a:cubicBezTo>
                        <a:pt x="201647" y="215286"/>
                        <a:pt x="205893" y="247133"/>
                        <a:pt x="211557" y="297380"/>
                      </a:cubicBezTo>
                      <a:cubicBezTo>
                        <a:pt x="217216" y="347627"/>
                        <a:pt x="229950" y="341778"/>
                        <a:pt x="231370" y="362488"/>
                      </a:cubicBezTo>
                      <a:cubicBezTo>
                        <a:pt x="232787" y="383203"/>
                        <a:pt x="252616" y="397584"/>
                        <a:pt x="249058" y="428306"/>
                      </a:cubicBezTo>
                      <a:cubicBezTo>
                        <a:pt x="245505" y="459025"/>
                        <a:pt x="258259" y="484922"/>
                        <a:pt x="261088" y="498371"/>
                      </a:cubicBezTo>
                      <a:cubicBezTo>
                        <a:pt x="263920" y="511817"/>
                        <a:pt x="270288" y="535876"/>
                        <a:pt x="272779" y="540703"/>
                      </a:cubicBezTo>
                      <a:cubicBezTo>
                        <a:pt x="272779" y="540703"/>
                        <a:pt x="272435" y="542397"/>
                        <a:pt x="270080" y="545135"/>
                      </a:cubicBezTo>
                      <a:cubicBezTo>
                        <a:pt x="267725" y="547872"/>
                        <a:pt x="268221" y="549921"/>
                        <a:pt x="264288" y="552016"/>
                      </a:cubicBezTo>
                      <a:cubicBezTo>
                        <a:pt x="260351" y="554111"/>
                        <a:pt x="253982" y="563180"/>
                        <a:pt x="253199" y="564947"/>
                      </a:cubicBezTo>
                      <a:cubicBezTo>
                        <a:pt x="252416" y="566712"/>
                        <a:pt x="251627" y="570441"/>
                        <a:pt x="254381" y="568872"/>
                      </a:cubicBezTo>
                      <a:cubicBezTo>
                        <a:pt x="257129" y="567303"/>
                        <a:pt x="263405" y="562923"/>
                        <a:pt x="264288" y="559123"/>
                      </a:cubicBezTo>
                      <a:cubicBezTo>
                        <a:pt x="265172" y="555328"/>
                        <a:pt x="264288" y="552014"/>
                        <a:pt x="264288" y="552014"/>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B4318A3C-A721-7515-984A-ED3937D928F1}"/>
                    </a:ext>
                  </a:extLst>
                </p:cNvPr>
                <p:cNvSpPr/>
                <p:nvPr/>
              </p:nvSpPr>
              <p:spPr>
                <a:xfrm>
                  <a:off x="5551873" y="2056794"/>
                  <a:ext cx="250974" cy="36971"/>
                </a:xfrm>
                <a:custGeom>
                  <a:avLst/>
                  <a:gdLst>
                    <a:gd name="connsiteX0" fmla="*/ 24 w 250974"/>
                    <a:gd name="connsiteY0" fmla="*/ 15 h 36971"/>
                    <a:gd name="connsiteX1" fmla="*/ 54596 w 250974"/>
                    <a:gd name="connsiteY1" fmla="*/ 10553 h 36971"/>
                    <a:gd name="connsiteX2" fmla="*/ 114744 w 250974"/>
                    <a:gd name="connsiteY2" fmla="*/ 19751 h 36971"/>
                    <a:gd name="connsiteX3" fmla="*/ 160030 w 250974"/>
                    <a:gd name="connsiteY3" fmla="*/ 26828 h 36971"/>
                    <a:gd name="connsiteX4" fmla="*/ 209228 w 250974"/>
                    <a:gd name="connsiteY4" fmla="*/ 26828 h 36971"/>
                    <a:gd name="connsiteX5" fmla="*/ 250999 w 250974"/>
                    <a:gd name="connsiteY5" fmla="*/ 36987 h 3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74" h="36971">
                      <a:moveTo>
                        <a:pt x="24" y="15"/>
                      </a:moveTo>
                      <a:cubicBezTo>
                        <a:pt x="13553" y="4181"/>
                        <a:pt x="37615" y="2058"/>
                        <a:pt x="54596" y="10553"/>
                      </a:cubicBezTo>
                      <a:cubicBezTo>
                        <a:pt x="71582" y="19044"/>
                        <a:pt x="100592" y="19751"/>
                        <a:pt x="114744" y="19751"/>
                      </a:cubicBezTo>
                      <a:cubicBezTo>
                        <a:pt x="128895" y="19751"/>
                        <a:pt x="150830" y="21166"/>
                        <a:pt x="160030" y="26828"/>
                      </a:cubicBezTo>
                      <a:cubicBezTo>
                        <a:pt x="169231" y="32490"/>
                        <a:pt x="191201" y="24706"/>
                        <a:pt x="209228" y="26828"/>
                      </a:cubicBezTo>
                      <a:cubicBezTo>
                        <a:pt x="227254" y="28950"/>
                        <a:pt x="231634" y="33038"/>
                        <a:pt x="250999" y="36987"/>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50BAAF73-0F70-512C-3523-B51ECE05A78F}"/>
                    </a:ext>
                  </a:extLst>
                </p:cNvPr>
                <p:cNvSpPr/>
                <p:nvPr/>
              </p:nvSpPr>
              <p:spPr>
                <a:xfrm>
                  <a:off x="5777355" y="2088658"/>
                  <a:ext cx="513461" cy="502417"/>
                </a:xfrm>
                <a:custGeom>
                  <a:avLst/>
                  <a:gdLst>
                    <a:gd name="connsiteX0" fmla="*/ 72476 w 513461"/>
                    <a:gd name="connsiteY0" fmla="*/ 8366 h 502417"/>
                    <a:gd name="connsiteX1" fmla="*/ 118473 w 513461"/>
                    <a:gd name="connsiteY1" fmla="*/ 8366 h 502417"/>
                    <a:gd name="connsiteX2" fmla="*/ 195602 w 513461"/>
                    <a:gd name="connsiteY2" fmla="*/ 7819 h 502417"/>
                    <a:gd name="connsiteX3" fmla="*/ 319435 w 513461"/>
                    <a:gd name="connsiteY3" fmla="*/ 479 h 502417"/>
                    <a:gd name="connsiteX4" fmla="*/ 468739 w 513461"/>
                    <a:gd name="connsiteY4" fmla="*/ 9762 h 502417"/>
                    <a:gd name="connsiteX5" fmla="*/ 513321 w 513461"/>
                    <a:gd name="connsiteY5" fmla="*/ 37378 h 502417"/>
                    <a:gd name="connsiteX6" fmla="*/ 484311 w 513461"/>
                    <a:gd name="connsiteY6" fmla="*/ 82673 h 502417"/>
                    <a:gd name="connsiteX7" fmla="*/ 412130 w 513461"/>
                    <a:gd name="connsiteY7" fmla="*/ 159812 h 502417"/>
                    <a:gd name="connsiteX8" fmla="*/ 361890 w 513461"/>
                    <a:gd name="connsiteY8" fmla="*/ 246860 h 502417"/>
                    <a:gd name="connsiteX9" fmla="*/ 318018 w 513461"/>
                    <a:gd name="connsiteY9" fmla="*/ 303476 h 502417"/>
                    <a:gd name="connsiteX10" fmla="*/ 284764 w 513461"/>
                    <a:gd name="connsiteY10" fmla="*/ 354431 h 502417"/>
                    <a:gd name="connsiteX11" fmla="*/ 228859 w 513461"/>
                    <a:gd name="connsiteY11" fmla="*/ 406095 h 502417"/>
                    <a:gd name="connsiteX12" fmla="*/ 123424 w 513461"/>
                    <a:gd name="connsiteY12" fmla="*/ 475052 h 502417"/>
                    <a:gd name="connsiteX13" fmla="*/ -35 w 513461"/>
                    <a:gd name="connsiteY13" fmla="*/ 502388 h 50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461" h="502417">
                      <a:moveTo>
                        <a:pt x="72476" y="8366"/>
                      </a:moveTo>
                      <a:cubicBezTo>
                        <a:pt x="82379" y="11196"/>
                        <a:pt x="100777" y="6241"/>
                        <a:pt x="118473" y="8366"/>
                      </a:cubicBezTo>
                      <a:cubicBezTo>
                        <a:pt x="136161" y="10488"/>
                        <a:pt x="168004" y="10103"/>
                        <a:pt x="195602" y="7819"/>
                      </a:cubicBezTo>
                      <a:cubicBezTo>
                        <a:pt x="223201" y="5534"/>
                        <a:pt x="288297" y="2504"/>
                        <a:pt x="319435" y="479"/>
                      </a:cubicBezTo>
                      <a:cubicBezTo>
                        <a:pt x="350568" y="-1546"/>
                        <a:pt x="435482" y="2669"/>
                        <a:pt x="468739" y="9762"/>
                      </a:cubicBezTo>
                      <a:cubicBezTo>
                        <a:pt x="501999" y="16855"/>
                        <a:pt x="514736" y="17562"/>
                        <a:pt x="513321" y="37378"/>
                      </a:cubicBezTo>
                      <a:cubicBezTo>
                        <a:pt x="511910" y="57196"/>
                        <a:pt x="501292" y="71349"/>
                        <a:pt x="484311" y="82673"/>
                      </a:cubicBezTo>
                      <a:cubicBezTo>
                        <a:pt x="467325" y="93997"/>
                        <a:pt x="426285" y="130795"/>
                        <a:pt x="412130" y="159812"/>
                      </a:cubicBezTo>
                      <a:cubicBezTo>
                        <a:pt x="397976" y="188829"/>
                        <a:pt x="376751" y="227045"/>
                        <a:pt x="361890" y="246860"/>
                      </a:cubicBezTo>
                      <a:cubicBezTo>
                        <a:pt x="347034" y="266678"/>
                        <a:pt x="322262" y="291445"/>
                        <a:pt x="318018" y="303476"/>
                      </a:cubicBezTo>
                      <a:cubicBezTo>
                        <a:pt x="313774" y="315508"/>
                        <a:pt x="300330" y="343110"/>
                        <a:pt x="284764" y="354431"/>
                      </a:cubicBezTo>
                      <a:cubicBezTo>
                        <a:pt x="269197" y="365752"/>
                        <a:pt x="243013" y="394769"/>
                        <a:pt x="228859" y="406095"/>
                      </a:cubicBezTo>
                      <a:cubicBezTo>
                        <a:pt x="214710" y="417419"/>
                        <a:pt x="152440" y="468287"/>
                        <a:pt x="123424" y="475052"/>
                      </a:cubicBezTo>
                      <a:cubicBezTo>
                        <a:pt x="94414" y="481817"/>
                        <a:pt x="27941" y="499605"/>
                        <a:pt x="-35" y="502388"/>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F677CEC1-D099-D842-BFA8-2DB71F4AFA28}"/>
                    </a:ext>
                  </a:extLst>
                </p:cNvPr>
                <p:cNvSpPr/>
                <p:nvPr/>
              </p:nvSpPr>
              <p:spPr>
                <a:xfrm>
                  <a:off x="5661132" y="2551564"/>
                  <a:ext cx="71999" cy="35096"/>
                </a:xfrm>
                <a:custGeom>
                  <a:avLst/>
                  <a:gdLst>
                    <a:gd name="connsiteX0" fmla="*/ 72020 w 71999"/>
                    <a:gd name="connsiteY0" fmla="*/ 35029 h 35096"/>
                    <a:gd name="connsiteX1" fmla="*/ 16804 w 71999"/>
                    <a:gd name="connsiteY1" fmla="*/ 8265 h 35096"/>
                    <a:gd name="connsiteX2" fmla="*/ 21 w 71999"/>
                    <a:gd name="connsiteY2" fmla="*/ -67 h 35096"/>
                  </a:gdLst>
                  <a:ahLst/>
                  <a:cxnLst>
                    <a:cxn ang="0">
                      <a:pos x="connsiteX0" y="connsiteY0"/>
                    </a:cxn>
                    <a:cxn ang="0">
                      <a:pos x="connsiteX1" y="connsiteY1"/>
                    </a:cxn>
                    <a:cxn ang="0">
                      <a:pos x="connsiteX2" y="connsiteY2"/>
                    </a:cxn>
                  </a:cxnLst>
                  <a:rect l="l" t="t" r="r" b="b"/>
                  <a:pathLst>
                    <a:path w="71999" h="35096">
                      <a:moveTo>
                        <a:pt x="72020" y="35029"/>
                      </a:moveTo>
                      <a:cubicBezTo>
                        <a:pt x="72020" y="35029"/>
                        <a:pt x="30248" y="30202"/>
                        <a:pt x="16804" y="8265"/>
                      </a:cubicBezTo>
                      <a:cubicBezTo>
                        <a:pt x="16804" y="8265"/>
                        <a:pt x="3758" y="7172"/>
                        <a:pt x="21" y="-67"/>
                      </a:cubicBezTo>
                    </a:path>
                  </a:pathLst>
                </a:custGeom>
                <a:noFill/>
                <a:ln w="2026"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 name="Graphic 11">
              <a:extLst>
                <a:ext uri="{FF2B5EF4-FFF2-40B4-BE49-F238E27FC236}">
                  <a16:creationId xmlns:a16="http://schemas.microsoft.com/office/drawing/2014/main" id="{2C83996B-B358-60D6-83FF-0335B2E06D96}"/>
                </a:ext>
              </a:extLst>
            </p:cNvPr>
            <p:cNvGrpSpPr/>
            <p:nvPr/>
          </p:nvGrpSpPr>
          <p:grpSpPr>
            <a:xfrm>
              <a:off x="5285477" y="2092101"/>
              <a:ext cx="988778" cy="380274"/>
              <a:chOff x="5285477" y="2092101"/>
              <a:chExt cx="988778" cy="380274"/>
            </a:xfrm>
            <a:solidFill>
              <a:srgbClr val="FFFFFF"/>
            </a:solidFill>
          </p:grpSpPr>
          <p:sp>
            <p:nvSpPr>
              <p:cNvPr id="18" name="Free-form: Shape 17">
                <a:extLst>
                  <a:ext uri="{FF2B5EF4-FFF2-40B4-BE49-F238E27FC236}">
                    <a16:creationId xmlns:a16="http://schemas.microsoft.com/office/drawing/2014/main" id="{F6F27B7A-086A-4FD6-7926-E4A03DFCF2D5}"/>
                  </a:ext>
                </a:extLst>
              </p:cNvPr>
              <p:cNvSpPr/>
              <p:nvPr/>
            </p:nvSpPr>
            <p:spPr>
              <a:xfrm>
                <a:off x="6083668" y="2117164"/>
                <a:ext cx="190587" cy="20229"/>
              </a:xfrm>
              <a:custGeom>
                <a:avLst/>
                <a:gdLst>
                  <a:gd name="connsiteX0" fmla="*/ 186283 w 190587"/>
                  <a:gd name="connsiteY0" fmla="*/ 20236 h 20229"/>
                  <a:gd name="connsiteX1" fmla="*/ 182307 w 190587"/>
                  <a:gd name="connsiteY1" fmla="*/ 17479 h 20229"/>
                  <a:gd name="connsiteX2" fmla="*/ 128140 w 190587"/>
                  <a:gd name="connsiteY2" fmla="*/ 8980 h 20229"/>
                  <a:gd name="connsiteX3" fmla="*/ 103146 w 190587"/>
                  <a:gd name="connsiteY3" fmla="*/ 8912 h 20229"/>
                  <a:gd name="connsiteX4" fmla="*/ 20507 w 190587"/>
                  <a:gd name="connsiteY4" fmla="*/ 8779 h 20229"/>
                  <a:gd name="connsiteX5" fmla="*/ 4191 w 190587"/>
                  <a:gd name="connsiteY5" fmla="*/ 8912 h 20229"/>
                  <a:gd name="connsiteX6" fmla="*/ -59 w 190587"/>
                  <a:gd name="connsiteY6" fmla="*/ 4668 h 20229"/>
                  <a:gd name="connsiteX7" fmla="*/ 4191 w 190587"/>
                  <a:gd name="connsiteY7" fmla="*/ 423 h 20229"/>
                  <a:gd name="connsiteX8" fmla="*/ 20418 w 190587"/>
                  <a:gd name="connsiteY8" fmla="*/ 290 h 20229"/>
                  <a:gd name="connsiteX9" fmla="*/ 103363 w 190587"/>
                  <a:gd name="connsiteY9" fmla="*/ 423 h 20229"/>
                  <a:gd name="connsiteX10" fmla="*/ 128064 w 190587"/>
                  <a:gd name="connsiteY10" fmla="*/ 491 h 20229"/>
                  <a:gd name="connsiteX11" fmla="*/ 190256 w 190587"/>
                  <a:gd name="connsiteY11" fmla="*/ 14498 h 20229"/>
                  <a:gd name="connsiteX12" fmla="*/ 187768 w 190587"/>
                  <a:gd name="connsiteY12" fmla="*/ 19965 h 20229"/>
                  <a:gd name="connsiteX13" fmla="*/ 186283 w 190587"/>
                  <a:gd name="connsiteY13" fmla="*/ 20236 h 2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587" h="20229">
                    <a:moveTo>
                      <a:pt x="186283" y="20236"/>
                    </a:moveTo>
                    <a:cubicBezTo>
                      <a:pt x="184562" y="20236"/>
                      <a:pt x="182950" y="19184"/>
                      <a:pt x="182307" y="17479"/>
                    </a:cubicBezTo>
                    <a:cubicBezTo>
                      <a:pt x="178952" y="8543"/>
                      <a:pt x="151964" y="8782"/>
                      <a:pt x="128140" y="8980"/>
                    </a:cubicBezTo>
                    <a:cubicBezTo>
                      <a:pt x="119937" y="9050"/>
                      <a:pt x="111457" y="9126"/>
                      <a:pt x="103146" y="8912"/>
                    </a:cubicBezTo>
                    <a:cubicBezTo>
                      <a:pt x="75629" y="8207"/>
                      <a:pt x="41122" y="8565"/>
                      <a:pt x="20507" y="8779"/>
                    </a:cubicBezTo>
                    <a:cubicBezTo>
                      <a:pt x="13410" y="8852"/>
                      <a:pt x="7735" y="8912"/>
                      <a:pt x="4191" y="8912"/>
                    </a:cubicBezTo>
                    <a:cubicBezTo>
                      <a:pt x="1846" y="8912"/>
                      <a:pt x="-59" y="7012"/>
                      <a:pt x="-59" y="4668"/>
                    </a:cubicBezTo>
                    <a:cubicBezTo>
                      <a:pt x="-59" y="2323"/>
                      <a:pt x="1846" y="423"/>
                      <a:pt x="4191" y="423"/>
                    </a:cubicBezTo>
                    <a:cubicBezTo>
                      <a:pt x="7716" y="423"/>
                      <a:pt x="13364" y="364"/>
                      <a:pt x="20418" y="290"/>
                    </a:cubicBezTo>
                    <a:cubicBezTo>
                      <a:pt x="41087" y="76"/>
                      <a:pt x="75691" y="-284"/>
                      <a:pt x="103363" y="423"/>
                    </a:cubicBezTo>
                    <a:cubicBezTo>
                      <a:pt x="111525" y="632"/>
                      <a:pt x="119934" y="559"/>
                      <a:pt x="128064" y="491"/>
                    </a:cubicBezTo>
                    <a:cubicBezTo>
                      <a:pt x="158514" y="223"/>
                      <a:pt x="184819" y="0"/>
                      <a:pt x="190256" y="14498"/>
                    </a:cubicBezTo>
                    <a:cubicBezTo>
                      <a:pt x="191082" y="16696"/>
                      <a:pt x="189971" y="19143"/>
                      <a:pt x="187768" y="19965"/>
                    </a:cubicBezTo>
                    <a:cubicBezTo>
                      <a:pt x="187283" y="20149"/>
                      <a:pt x="186776" y="20236"/>
                      <a:pt x="186283" y="20236"/>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Free-form: Shape 18">
                <a:extLst>
                  <a:ext uri="{FF2B5EF4-FFF2-40B4-BE49-F238E27FC236}">
                    <a16:creationId xmlns:a16="http://schemas.microsoft.com/office/drawing/2014/main" id="{5DCDF889-2581-1D45-7128-76DA49F12365}"/>
                  </a:ext>
                </a:extLst>
              </p:cNvPr>
              <p:cNvSpPr/>
              <p:nvPr/>
            </p:nvSpPr>
            <p:spPr>
              <a:xfrm>
                <a:off x="5285477" y="2097119"/>
                <a:ext cx="58495" cy="11024"/>
              </a:xfrm>
              <a:custGeom>
                <a:avLst/>
                <a:gdLst>
                  <a:gd name="connsiteX0" fmla="*/ 54340 w 58495"/>
                  <a:gd name="connsiteY0" fmla="*/ 11035 h 11024"/>
                  <a:gd name="connsiteX1" fmla="*/ 53380 w 58495"/>
                  <a:gd name="connsiteY1" fmla="*/ 10924 h 11024"/>
                  <a:gd name="connsiteX2" fmla="*/ 5251 w 58495"/>
                  <a:gd name="connsiteY2" fmla="*/ 10932 h 11024"/>
                  <a:gd name="connsiteX3" fmla="*/ 186 w 58495"/>
                  <a:gd name="connsiteY3" fmla="*/ 7706 h 11024"/>
                  <a:gd name="connsiteX4" fmla="*/ 3408 w 58495"/>
                  <a:gd name="connsiteY4" fmla="*/ 2641 h 11024"/>
                  <a:gd name="connsiteX5" fmla="*/ 55291 w 58495"/>
                  <a:gd name="connsiteY5" fmla="*/ 2649 h 11024"/>
                  <a:gd name="connsiteX6" fmla="*/ 58472 w 58495"/>
                  <a:gd name="connsiteY6" fmla="*/ 7739 h 11024"/>
                  <a:gd name="connsiteX7" fmla="*/ 54340 w 58495"/>
                  <a:gd name="connsiteY7" fmla="*/ 11035 h 1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95" h="11024">
                    <a:moveTo>
                      <a:pt x="54340" y="11035"/>
                    </a:moveTo>
                    <a:cubicBezTo>
                      <a:pt x="54023" y="11035"/>
                      <a:pt x="53705" y="10999"/>
                      <a:pt x="53380" y="10924"/>
                    </a:cubicBezTo>
                    <a:cubicBezTo>
                      <a:pt x="30061" y="5538"/>
                      <a:pt x="5495" y="10878"/>
                      <a:pt x="5251" y="10932"/>
                    </a:cubicBezTo>
                    <a:cubicBezTo>
                      <a:pt x="2942" y="11441"/>
                      <a:pt x="693" y="9994"/>
                      <a:pt x="186" y="7706"/>
                    </a:cubicBezTo>
                    <a:cubicBezTo>
                      <a:pt x="-321" y="5419"/>
                      <a:pt x="1124" y="3150"/>
                      <a:pt x="3408" y="2641"/>
                    </a:cubicBezTo>
                    <a:cubicBezTo>
                      <a:pt x="4487" y="2402"/>
                      <a:pt x="30107" y="-3162"/>
                      <a:pt x="55291" y="2649"/>
                    </a:cubicBezTo>
                    <a:cubicBezTo>
                      <a:pt x="57573" y="3175"/>
                      <a:pt x="58995" y="5457"/>
                      <a:pt x="58472" y="7739"/>
                    </a:cubicBezTo>
                    <a:cubicBezTo>
                      <a:pt x="58022" y="9704"/>
                      <a:pt x="56272" y="11035"/>
                      <a:pt x="54340" y="11035"/>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Free-form: Shape 19">
                <a:extLst>
                  <a:ext uri="{FF2B5EF4-FFF2-40B4-BE49-F238E27FC236}">
                    <a16:creationId xmlns:a16="http://schemas.microsoft.com/office/drawing/2014/main" id="{057E723D-15C4-7F3C-FF6B-7609077F3B79}"/>
                  </a:ext>
                </a:extLst>
              </p:cNvPr>
              <p:cNvSpPr/>
              <p:nvPr/>
            </p:nvSpPr>
            <p:spPr>
              <a:xfrm>
                <a:off x="5714768" y="2092101"/>
                <a:ext cx="20758" cy="9434"/>
              </a:xfrm>
              <a:custGeom>
                <a:avLst/>
                <a:gdLst>
                  <a:gd name="connsiteX0" fmla="*/ 16531 w 20758"/>
                  <a:gd name="connsiteY0" fmla="*/ 9446 h 9434"/>
                  <a:gd name="connsiteX1" fmla="*/ 16203 w 20758"/>
                  <a:gd name="connsiteY1" fmla="*/ 9435 h 9434"/>
                  <a:gd name="connsiteX2" fmla="*/ 3935 w 20758"/>
                  <a:gd name="connsiteY2" fmla="*/ 8492 h 9434"/>
                  <a:gd name="connsiteX3" fmla="*/ 30 w 20758"/>
                  <a:gd name="connsiteY3" fmla="*/ 3930 h 9434"/>
                  <a:gd name="connsiteX4" fmla="*/ 4588 w 20758"/>
                  <a:gd name="connsiteY4" fmla="*/ 25 h 9434"/>
                  <a:gd name="connsiteX5" fmla="*/ 16857 w 20758"/>
                  <a:gd name="connsiteY5" fmla="*/ 968 h 9434"/>
                  <a:gd name="connsiteX6" fmla="*/ 20762 w 20758"/>
                  <a:gd name="connsiteY6" fmla="*/ 5527 h 9434"/>
                  <a:gd name="connsiteX7" fmla="*/ 16531 w 20758"/>
                  <a:gd name="connsiteY7" fmla="*/ 9446 h 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58" h="9434">
                    <a:moveTo>
                      <a:pt x="16531" y="9446"/>
                    </a:moveTo>
                    <a:cubicBezTo>
                      <a:pt x="16426" y="9446"/>
                      <a:pt x="16315" y="9443"/>
                      <a:pt x="16203" y="9435"/>
                    </a:cubicBezTo>
                    <a:lnTo>
                      <a:pt x="3935" y="8492"/>
                    </a:lnTo>
                    <a:cubicBezTo>
                      <a:pt x="1597" y="8313"/>
                      <a:pt x="-157" y="6270"/>
                      <a:pt x="30" y="3930"/>
                    </a:cubicBezTo>
                    <a:cubicBezTo>
                      <a:pt x="209" y="1591"/>
                      <a:pt x="2263" y="-162"/>
                      <a:pt x="4588" y="25"/>
                    </a:cubicBezTo>
                    <a:lnTo>
                      <a:pt x="16857" y="968"/>
                    </a:lnTo>
                    <a:cubicBezTo>
                      <a:pt x="19195" y="1147"/>
                      <a:pt x="20943" y="3188"/>
                      <a:pt x="20762" y="5527"/>
                    </a:cubicBezTo>
                    <a:cubicBezTo>
                      <a:pt x="20585" y="7752"/>
                      <a:pt x="18729" y="9446"/>
                      <a:pt x="16531" y="9446"/>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Free-form: Shape 20">
                <a:extLst>
                  <a:ext uri="{FF2B5EF4-FFF2-40B4-BE49-F238E27FC236}">
                    <a16:creationId xmlns:a16="http://schemas.microsoft.com/office/drawing/2014/main" id="{DE27B1A0-2569-D459-6F8E-1AFF8F2C2E0D}"/>
                  </a:ext>
                </a:extLst>
              </p:cNvPr>
              <p:cNvSpPr/>
              <p:nvPr/>
            </p:nvSpPr>
            <p:spPr>
              <a:xfrm>
                <a:off x="5814774" y="2140221"/>
                <a:ext cx="31135" cy="15101"/>
              </a:xfrm>
              <a:custGeom>
                <a:avLst/>
                <a:gdLst>
                  <a:gd name="connsiteX0" fmla="*/ 4243 w 31135"/>
                  <a:gd name="connsiteY0" fmla="*/ 15104 h 15101"/>
                  <a:gd name="connsiteX1" fmla="*/ 168 w 31135"/>
                  <a:gd name="connsiteY1" fmla="*/ 12044 h 15101"/>
                  <a:gd name="connsiteX2" fmla="*/ 3056 w 31135"/>
                  <a:gd name="connsiteY2" fmla="*/ 6780 h 15101"/>
                  <a:gd name="connsiteX3" fmla="*/ 25704 w 31135"/>
                  <a:gd name="connsiteY3" fmla="*/ 173 h 15101"/>
                  <a:gd name="connsiteX4" fmla="*/ 30964 w 31135"/>
                  <a:gd name="connsiteY4" fmla="*/ 3059 h 15101"/>
                  <a:gd name="connsiteX5" fmla="*/ 28075 w 31135"/>
                  <a:gd name="connsiteY5" fmla="*/ 8323 h 15101"/>
                  <a:gd name="connsiteX6" fmla="*/ 5433 w 31135"/>
                  <a:gd name="connsiteY6" fmla="*/ 14930 h 15101"/>
                  <a:gd name="connsiteX7" fmla="*/ 4243 w 31135"/>
                  <a:gd name="connsiteY7" fmla="*/ 15104 h 1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35" h="15101">
                    <a:moveTo>
                      <a:pt x="4243" y="15104"/>
                    </a:moveTo>
                    <a:cubicBezTo>
                      <a:pt x="2406" y="15104"/>
                      <a:pt x="712" y="13901"/>
                      <a:pt x="168" y="12044"/>
                    </a:cubicBezTo>
                    <a:cubicBezTo>
                      <a:pt x="-483" y="9792"/>
                      <a:pt x="807" y="7436"/>
                      <a:pt x="3056" y="6780"/>
                    </a:cubicBezTo>
                    <a:lnTo>
                      <a:pt x="25704" y="173"/>
                    </a:lnTo>
                    <a:cubicBezTo>
                      <a:pt x="27931" y="-481"/>
                      <a:pt x="30308" y="807"/>
                      <a:pt x="30964" y="3059"/>
                    </a:cubicBezTo>
                    <a:cubicBezTo>
                      <a:pt x="31620" y="5311"/>
                      <a:pt x="30324" y="7667"/>
                      <a:pt x="28075" y="8323"/>
                    </a:cubicBezTo>
                    <a:lnTo>
                      <a:pt x="5433" y="14930"/>
                    </a:lnTo>
                    <a:cubicBezTo>
                      <a:pt x="5043" y="15050"/>
                      <a:pt x="4642" y="15104"/>
                      <a:pt x="4243" y="15104"/>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Free-form: Shape 21">
                <a:extLst>
                  <a:ext uri="{FF2B5EF4-FFF2-40B4-BE49-F238E27FC236}">
                    <a16:creationId xmlns:a16="http://schemas.microsoft.com/office/drawing/2014/main" id="{51552FB3-F9F3-D138-8105-EE1162A5803D}"/>
                  </a:ext>
                </a:extLst>
              </p:cNvPr>
              <p:cNvSpPr/>
              <p:nvPr/>
            </p:nvSpPr>
            <p:spPr>
              <a:xfrm>
                <a:off x="5732722" y="2443150"/>
                <a:ext cx="10534" cy="29225"/>
              </a:xfrm>
              <a:custGeom>
                <a:avLst/>
                <a:gdLst>
                  <a:gd name="connsiteX0" fmla="*/ 6116 w 10534"/>
                  <a:gd name="connsiteY0" fmla="*/ 29177 h 29225"/>
                  <a:gd name="connsiteX1" fmla="*/ 5851 w 10534"/>
                  <a:gd name="connsiteY1" fmla="*/ 29169 h 29225"/>
                  <a:gd name="connsiteX2" fmla="*/ 1875 w 10534"/>
                  <a:gd name="connsiteY2" fmla="*/ 24667 h 29225"/>
                  <a:gd name="connsiteX3" fmla="*/ 393 w 10534"/>
                  <a:gd name="connsiteY3" fmla="*/ 5990 h 29225"/>
                  <a:gd name="connsiteX4" fmla="*/ 2425 w 10534"/>
                  <a:gd name="connsiteY4" fmla="*/ 374 h 29225"/>
                  <a:gd name="connsiteX5" fmla="*/ 8024 w 10534"/>
                  <a:gd name="connsiteY5" fmla="*/ 2272 h 29225"/>
                  <a:gd name="connsiteX6" fmla="*/ 10347 w 10534"/>
                  <a:gd name="connsiteY6" fmla="*/ 25196 h 29225"/>
                  <a:gd name="connsiteX7" fmla="*/ 6116 w 10534"/>
                  <a:gd name="connsiteY7" fmla="*/ 29177 h 2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34" h="29225">
                    <a:moveTo>
                      <a:pt x="6116" y="29177"/>
                    </a:moveTo>
                    <a:cubicBezTo>
                      <a:pt x="6032" y="29177"/>
                      <a:pt x="5943" y="29174"/>
                      <a:pt x="5851" y="29169"/>
                    </a:cubicBezTo>
                    <a:cubicBezTo>
                      <a:pt x="3512" y="29023"/>
                      <a:pt x="1732" y="27006"/>
                      <a:pt x="1875" y="24667"/>
                    </a:cubicBezTo>
                    <a:cubicBezTo>
                      <a:pt x="2713" y="11305"/>
                      <a:pt x="415" y="6044"/>
                      <a:pt x="393" y="5990"/>
                    </a:cubicBezTo>
                    <a:cubicBezTo>
                      <a:pt x="-556" y="3884"/>
                      <a:pt x="336" y="1364"/>
                      <a:pt x="2425" y="374"/>
                    </a:cubicBezTo>
                    <a:cubicBezTo>
                      <a:pt x="4515" y="-626"/>
                      <a:pt x="6994" y="204"/>
                      <a:pt x="8024" y="2272"/>
                    </a:cubicBezTo>
                    <a:cubicBezTo>
                      <a:pt x="8368" y="2957"/>
                      <a:pt x="11339" y="9411"/>
                      <a:pt x="10347" y="25196"/>
                    </a:cubicBezTo>
                    <a:cubicBezTo>
                      <a:pt x="10214" y="27445"/>
                      <a:pt x="8347" y="29177"/>
                      <a:pt x="6116" y="29177"/>
                    </a:cubicBezTo>
                    <a:close/>
                  </a:path>
                </a:pathLst>
              </a:custGeom>
              <a:solidFill>
                <a:srgbClr val="FFFFFF"/>
              </a:solidFill>
              <a:ln w="270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57" name="AutoShape 2">
            <a:extLst>
              <a:ext uri="{FF2B5EF4-FFF2-40B4-BE49-F238E27FC236}">
                <a16:creationId xmlns:a16="http://schemas.microsoft.com/office/drawing/2014/main" id="{DF416870-539D-2DD9-859E-B6E755132295}"/>
              </a:ext>
            </a:extLst>
          </p:cNvPr>
          <p:cNvSpPr>
            <a:spLocks noChangeAspect="1" noChangeArrowheads="1"/>
          </p:cNvSpPr>
          <p:nvPr/>
        </p:nvSpPr>
        <p:spPr bwMode="auto">
          <a:xfrm>
            <a:off x="6482120" y="3031086"/>
            <a:ext cx="331443" cy="331443"/>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61" name="Picture 60">
            <a:extLst>
              <a:ext uri="{FF2B5EF4-FFF2-40B4-BE49-F238E27FC236}">
                <a16:creationId xmlns:a16="http://schemas.microsoft.com/office/drawing/2014/main" id="{D615CD19-05B2-D698-D5F4-7D651CABBAE1}"/>
              </a:ext>
            </a:extLst>
          </p:cNvPr>
          <p:cNvPicPr>
            <a:picLocks noChangeAspect="1"/>
          </p:cNvPicPr>
          <p:nvPr/>
        </p:nvPicPr>
        <p:blipFill>
          <a:blip r:embed="rId2" cstate="screen">
            <a:extLst>
              <a:ext uri="{28A0092B-C50C-407E-A947-70E740481C1C}">
                <a14:useLocalDpi xmlns:a14="http://schemas.microsoft.com/office/drawing/2010/main" val="0"/>
              </a:ext>
            </a:extLst>
          </a:blip>
          <a:srcRect/>
          <a:stretch/>
        </p:blipFill>
        <p:spPr>
          <a:xfrm>
            <a:off x="926905" y="2216087"/>
            <a:ext cx="7473010" cy="3991832"/>
          </a:xfrm>
          <a:custGeom>
            <a:avLst/>
            <a:gdLst>
              <a:gd name="csX0" fmla="*/ 0 w 6872287"/>
              <a:gd name="csY0" fmla="*/ 0 h 3558178"/>
              <a:gd name="csX1" fmla="*/ 6872287 w 6872287"/>
              <a:gd name="csY1" fmla="*/ 0 h 3558178"/>
              <a:gd name="csX2" fmla="*/ 6872287 w 6872287"/>
              <a:gd name="csY2" fmla="*/ 3558178 h 3558178"/>
              <a:gd name="csX3" fmla="*/ 0 w 6872287"/>
              <a:gd name="csY3" fmla="*/ 3558178 h 3558178"/>
              <a:gd name="csX4" fmla="*/ 0 w 6872287"/>
              <a:gd name="csY4" fmla="*/ 0 h 3558178"/>
            </a:gdLst>
            <a:ahLst/>
            <a:cxnLst>
              <a:cxn ang="0">
                <a:pos x="csX0" y="csY0"/>
              </a:cxn>
              <a:cxn ang="0">
                <a:pos x="csX1" y="csY1"/>
              </a:cxn>
              <a:cxn ang="0">
                <a:pos x="csX2" y="csY2"/>
              </a:cxn>
              <a:cxn ang="0">
                <a:pos x="csX3" y="csY3"/>
              </a:cxn>
              <a:cxn ang="0">
                <a:pos x="csX4" y="csY4"/>
              </a:cxn>
            </a:cxnLst>
            <a:rect l="l" t="t" r="r" b="b"/>
            <a:pathLst>
              <a:path w="6872287" h="3558178">
                <a:moveTo>
                  <a:pt x="0" y="0"/>
                </a:moveTo>
                <a:lnTo>
                  <a:pt x="6872287" y="0"/>
                </a:lnTo>
                <a:lnTo>
                  <a:pt x="6872287" y="3558178"/>
                </a:lnTo>
                <a:lnTo>
                  <a:pt x="0" y="3558178"/>
                </a:lnTo>
                <a:lnTo>
                  <a:pt x="0" y="0"/>
                </a:lnTo>
                <a:close/>
              </a:path>
            </a:pathLst>
          </a:custGeom>
        </p:spPr>
      </p:pic>
      <p:pic>
        <p:nvPicPr>
          <p:cNvPr id="62" name="Graphic 61">
            <a:extLst>
              <a:ext uri="{FF2B5EF4-FFF2-40B4-BE49-F238E27FC236}">
                <a16:creationId xmlns:a16="http://schemas.microsoft.com/office/drawing/2014/main" id="{127FC20A-5A67-2CC9-AF3B-63725123531B}"/>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rot="13680294">
            <a:off x="1034499" y="2753283"/>
            <a:ext cx="907136" cy="189691"/>
          </a:xfrm>
          <a:prstGeom prst="rect">
            <a:avLst/>
          </a:prstGeom>
        </p:spPr>
      </p:pic>
      <p:grpSp>
        <p:nvGrpSpPr>
          <p:cNvPr id="63" name="Graphic 482">
            <a:extLst>
              <a:ext uri="{FF2B5EF4-FFF2-40B4-BE49-F238E27FC236}">
                <a16:creationId xmlns:a16="http://schemas.microsoft.com/office/drawing/2014/main" id="{5A10FC2D-0CFC-1E44-8E65-901F1BF9B9A2}"/>
              </a:ext>
            </a:extLst>
          </p:cNvPr>
          <p:cNvGrpSpPr>
            <a:grpSpLocks/>
          </p:cNvGrpSpPr>
          <p:nvPr/>
        </p:nvGrpSpPr>
        <p:grpSpPr>
          <a:xfrm>
            <a:off x="3334081" y="5249513"/>
            <a:ext cx="2035326" cy="182381"/>
            <a:chOff x="5900508" y="3833012"/>
            <a:chExt cx="1284065" cy="115062"/>
          </a:xfrm>
          <a:solidFill>
            <a:srgbClr val="E47425"/>
          </a:solidFill>
        </p:grpSpPr>
        <p:sp>
          <p:nvSpPr>
            <p:cNvPr id="64" name="Freeform: Shape 70165">
              <a:extLst>
                <a:ext uri="{FF2B5EF4-FFF2-40B4-BE49-F238E27FC236}">
                  <a16:creationId xmlns:a16="http://schemas.microsoft.com/office/drawing/2014/main" id="{1780F084-9BC6-7863-8AD3-B497366733A2}"/>
                </a:ext>
              </a:extLst>
            </p:cNvPr>
            <p:cNvSpPr>
              <a:spLocks/>
            </p:cNvSpPr>
            <p:nvPr/>
          </p:nvSpPr>
          <p:spPr>
            <a:xfrm>
              <a:off x="6587070" y="3833108"/>
              <a:ext cx="597503" cy="114966"/>
            </a:xfrm>
            <a:custGeom>
              <a:avLst/>
              <a:gdLst>
                <a:gd name="connsiteX0" fmla="*/ 0 w 597503"/>
                <a:gd name="connsiteY0" fmla="*/ 18193 h 114966"/>
                <a:gd name="connsiteX1" fmla="*/ 4191 w 597503"/>
                <a:gd name="connsiteY1" fmla="*/ 13526 h 114966"/>
                <a:gd name="connsiteX2" fmla="*/ 34957 w 597503"/>
                <a:gd name="connsiteY2" fmla="*/ 0 h 114966"/>
                <a:gd name="connsiteX3" fmla="*/ 90773 w 597503"/>
                <a:gd name="connsiteY3" fmla="*/ 54102 h 114966"/>
                <a:gd name="connsiteX4" fmla="*/ 138017 w 597503"/>
                <a:gd name="connsiteY4" fmla="*/ 103061 h 114966"/>
                <a:gd name="connsiteX5" fmla="*/ 185261 w 597503"/>
                <a:gd name="connsiteY5" fmla="*/ 54102 h 114966"/>
                <a:gd name="connsiteX6" fmla="*/ 241078 w 597503"/>
                <a:gd name="connsiteY6" fmla="*/ 0 h 114966"/>
                <a:gd name="connsiteX7" fmla="*/ 296894 w 597503"/>
                <a:gd name="connsiteY7" fmla="*/ 54102 h 114966"/>
                <a:gd name="connsiteX8" fmla="*/ 344138 w 597503"/>
                <a:gd name="connsiteY8" fmla="*/ 103061 h 114966"/>
                <a:gd name="connsiteX9" fmla="*/ 391382 w 597503"/>
                <a:gd name="connsiteY9" fmla="*/ 54102 h 114966"/>
                <a:gd name="connsiteX10" fmla="*/ 447199 w 597503"/>
                <a:gd name="connsiteY10" fmla="*/ 0 h 114966"/>
                <a:gd name="connsiteX11" fmla="*/ 503015 w 597503"/>
                <a:gd name="connsiteY11" fmla="*/ 54102 h 114966"/>
                <a:gd name="connsiteX12" fmla="*/ 550259 w 597503"/>
                <a:gd name="connsiteY12" fmla="*/ 103061 h 114966"/>
                <a:gd name="connsiteX13" fmla="*/ 597503 w 597503"/>
                <a:gd name="connsiteY13" fmla="*/ 54102 h 114966"/>
                <a:gd name="connsiteX14" fmla="*/ 594646 w 597503"/>
                <a:gd name="connsiteY14" fmla="*/ 84868 h 114966"/>
                <a:gd name="connsiteX15" fmla="*/ 550259 w 597503"/>
                <a:gd name="connsiteY15" fmla="*/ 114967 h 114966"/>
                <a:gd name="connsiteX16" fmla="*/ 492252 w 597503"/>
                <a:gd name="connsiteY16" fmla="*/ 59341 h 114966"/>
                <a:gd name="connsiteX17" fmla="*/ 447199 w 597503"/>
                <a:gd name="connsiteY17" fmla="*/ 11906 h 114966"/>
                <a:gd name="connsiteX18" fmla="*/ 402146 w 597503"/>
                <a:gd name="connsiteY18" fmla="*/ 59341 h 114966"/>
                <a:gd name="connsiteX19" fmla="*/ 344138 w 597503"/>
                <a:gd name="connsiteY19" fmla="*/ 114967 h 114966"/>
                <a:gd name="connsiteX20" fmla="*/ 286131 w 597503"/>
                <a:gd name="connsiteY20" fmla="*/ 59341 h 114966"/>
                <a:gd name="connsiteX21" fmla="*/ 241078 w 597503"/>
                <a:gd name="connsiteY21" fmla="*/ 11906 h 114966"/>
                <a:gd name="connsiteX22" fmla="*/ 196025 w 597503"/>
                <a:gd name="connsiteY22" fmla="*/ 59341 h 114966"/>
                <a:gd name="connsiteX23" fmla="*/ 138017 w 597503"/>
                <a:gd name="connsiteY23" fmla="*/ 114967 h 114966"/>
                <a:gd name="connsiteX24" fmla="*/ 80010 w 597503"/>
                <a:gd name="connsiteY24" fmla="*/ 59341 h 114966"/>
                <a:gd name="connsiteX25" fmla="*/ 34957 w 597503"/>
                <a:gd name="connsiteY25" fmla="*/ 11906 h 114966"/>
                <a:gd name="connsiteX26" fmla="*/ 7144 w 597503"/>
                <a:gd name="connsiteY26" fmla="*/ 28575 h 114966"/>
                <a:gd name="connsiteX27" fmla="*/ 0 w 597503"/>
                <a:gd name="connsiteY27" fmla="*/ 18193 h 11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7503" h="114966">
                  <a:moveTo>
                    <a:pt x="0" y="18193"/>
                  </a:moveTo>
                  <a:cubicBezTo>
                    <a:pt x="1333" y="16574"/>
                    <a:pt x="2762" y="14954"/>
                    <a:pt x="4191" y="13526"/>
                  </a:cubicBezTo>
                  <a:cubicBezTo>
                    <a:pt x="12287" y="5334"/>
                    <a:pt x="22098" y="0"/>
                    <a:pt x="34957" y="0"/>
                  </a:cubicBezTo>
                  <a:cubicBezTo>
                    <a:pt x="64199" y="0"/>
                    <a:pt x="77724" y="27527"/>
                    <a:pt x="90773" y="54102"/>
                  </a:cubicBezTo>
                  <a:cubicBezTo>
                    <a:pt x="103061" y="79248"/>
                    <a:pt x="114776" y="103061"/>
                    <a:pt x="138017" y="103061"/>
                  </a:cubicBezTo>
                  <a:cubicBezTo>
                    <a:pt x="161258" y="103061"/>
                    <a:pt x="172974" y="79248"/>
                    <a:pt x="185261" y="54102"/>
                  </a:cubicBezTo>
                  <a:cubicBezTo>
                    <a:pt x="198311" y="27527"/>
                    <a:pt x="211836" y="0"/>
                    <a:pt x="241078" y="0"/>
                  </a:cubicBezTo>
                  <a:cubicBezTo>
                    <a:pt x="270320" y="0"/>
                    <a:pt x="283845" y="27527"/>
                    <a:pt x="296894" y="54102"/>
                  </a:cubicBezTo>
                  <a:cubicBezTo>
                    <a:pt x="309181" y="79248"/>
                    <a:pt x="320897" y="103061"/>
                    <a:pt x="344138" y="103061"/>
                  </a:cubicBezTo>
                  <a:cubicBezTo>
                    <a:pt x="367379" y="103061"/>
                    <a:pt x="379095" y="79248"/>
                    <a:pt x="391382" y="54102"/>
                  </a:cubicBezTo>
                  <a:cubicBezTo>
                    <a:pt x="404431" y="27527"/>
                    <a:pt x="417957" y="0"/>
                    <a:pt x="447199" y="0"/>
                  </a:cubicBezTo>
                  <a:cubicBezTo>
                    <a:pt x="476440" y="0"/>
                    <a:pt x="489966" y="27527"/>
                    <a:pt x="503015" y="54102"/>
                  </a:cubicBezTo>
                  <a:cubicBezTo>
                    <a:pt x="515303" y="79248"/>
                    <a:pt x="527018" y="103061"/>
                    <a:pt x="550259" y="103061"/>
                  </a:cubicBezTo>
                  <a:cubicBezTo>
                    <a:pt x="573500" y="103061"/>
                    <a:pt x="585216" y="79248"/>
                    <a:pt x="597503" y="54102"/>
                  </a:cubicBezTo>
                  <a:lnTo>
                    <a:pt x="594646" y="84868"/>
                  </a:lnTo>
                  <a:cubicBezTo>
                    <a:pt x="584263" y="101537"/>
                    <a:pt x="570929" y="114967"/>
                    <a:pt x="550259" y="114967"/>
                  </a:cubicBezTo>
                  <a:cubicBezTo>
                    <a:pt x="519494" y="114967"/>
                    <a:pt x="505015" y="85439"/>
                    <a:pt x="492252" y="59341"/>
                  </a:cubicBezTo>
                  <a:cubicBezTo>
                    <a:pt x="480251" y="34957"/>
                    <a:pt x="469011" y="11906"/>
                    <a:pt x="447199" y="11906"/>
                  </a:cubicBezTo>
                  <a:cubicBezTo>
                    <a:pt x="425387" y="11906"/>
                    <a:pt x="414147" y="34957"/>
                    <a:pt x="402146" y="59341"/>
                  </a:cubicBezTo>
                  <a:cubicBezTo>
                    <a:pt x="389382" y="85439"/>
                    <a:pt x="374904" y="114967"/>
                    <a:pt x="344138" y="114967"/>
                  </a:cubicBezTo>
                  <a:cubicBezTo>
                    <a:pt x="313372" y="114967"/>
                    <a:pt x="298895" y="85439"/>
                    <a:pt x="286131" y="59341"/>
                  </a:cubicBezTo>
                  <a:cubicBezTo>
                    <a:pt x="274130" y="34957"/>
                    <a:pt x="262890" y="11906"/>
                    <a:pt x="241078" y="11906"/>
                  </a:cubicBezTo>
                  <a:cubicBezTo>
                    <a:pt x="219266" y="11906"/>
                    <a:pt x="208026" y="34957"/>
                    <a:pt x="196025" y="59341"/>
                  </a:cubicBezTo>
                  <a:cubicBezTo>
                    <a:pt x="183261" y="85439"/>
                    <a:pt x="168783" y="114967"/>
                    <a:pt x="138017" y="114967"/>
                  </a:cubicBezTo>
                  <a:cubicBezTo>
                    <a:pt x="107252" y="114967"/>
                    <a:pt x="92774" y="85439"/>
                    <a:pt x="80010" y="59341"/>
                  </a:cubicBezTo>
                  <a:cubicBezTo>
                    <a:pt x="68008" y="34957"/>
                    <a:pt x="56769" y="11906"/>
                    <a:pt x="34957" y="11906"/>
                  </a:cubicBezTo>
                  <a:cubicBezTo>
                    <a:pt x="23241" y="11906"/>
                    <a:pt x="14573" y="18574"/>
                    <a:pt x="7144" y="28575"/>
                  </a:cubicBezTo>
                  <a:lnTo>
                    <a:pt x="0" y="18193"/>
                  </a:ln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65" name="Freeform: Shape 70166">
              <a:extLst>
                <a:ext uri="{FF2B5EF4-FFF2-40B4-BE49-F238E27FC236}">
                  <a16:creationId xmlns:a16="http://schemas.microsoft.com/office/drawing/2014/main" id="{3BF25C04-693E-58F8-0D49-81338E65AEFD}"/>
                </a:ext>
              </a:extLst>
            </p:cNvPr>
            <p:cNvSpPr>
              <a:spLocks/>
            </p:cNvSpPr>
            <p:nvPr/>
          </p:nvSpPr>
          <p:spPr>
            <a:xfrm>
              <a:off x="6380949" y="3833012"/>
              <a:ext cx="206025" cy="114966"/>
            </a:xfrm>
            <a:custGeom>
              <a:avLst/>
              <a:gdLst>
                <a:gd name="connsiteX0" fmla="*/ 0 w 206025"/>
                <a:gd name="connsiteY0" fmla="*/ 18288 h 114966"/>
                <a:gd name="connsiteX1" fmla="*/ 34957 w 206025"/>
                <a:gd name="connsiteY1" fmla="*/ 0 h 114966"/>
                <a:gd name="connsiteX2" fmla="*/ 90773 w 206025"/>
                <a:gd name="connsiteY2" fmla="*/ 54102 h 114966"/>
                <a:gd name="connsiteX3" fmla="*/ 138017 w 206025"/>
                <a:gd name="connsiteY3" fmla="*/ 103061 h 114966"/>
                <a:gd name="connsiteX4" fmla="*/ 185261 w 206025"/>
                <a:gd name="connsiteY4" fmla="*/ 54102 h 114966"/>
                <a:gd name="connsiteX5" fmla="*/ 198882 w 206025"/>
                <a:gd name="connsiteY5" fmla="*/ 28480 h 114966"/>
                <a:gd name="connsiteX6" fmla="*/ 206026 w 206025"/>
                <a:gd name="connsiteY6" fmla="*/ 39910 h 114966"/>
                <a:gd name="connsiteX7" fmla="*/ 196025 w 206025"/>
                <a:gd name="connsiteY7" fmla="*/ 59341 h 114966"/>
                <a:gd name="connsiteX8" fmla="*/ 138017 w 206025"/>
                <a:gd name="connsiteY8" fmla="*/ 114967 h 114966"/>
                <a:gd name="connsiteX9" fmla="*/ 80010 w 206025"/>
                <a:gd name="connsiteY9" fmla="*/ 59341 h 114966"/>
                <a:gd name="connsiteX10" fmla="*/ 34957 w 206025"/>
                <a:gd name="connsiteY10" fmla="*/ 11906 h 114966"/>
                <a:gd name="connsiteX11" fmla="*/ 7144 w 206025"/>
                <a:gd name="connsiteY11" fmla="*/ 28575 h 114966"/>
                <a:gd name="connsiteX12" fmla="*/ 0 w 206025"/>
                <a:gd name="connsiteY12" fmla="*/ 18193 h 11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025" h="114966">
                  <a:moveTo>
                    <a:pt x="0" y="18288"/>
                  </a:moveTo>
                  <a:cubicBezTo>
                    <a:pt x="8858" y="7429"/>
                    <a:pt x="19717" y="0"/>
                    <a:pt x="34957" y="0"/>
                  </a:cubicBezTo>
                  <a:cubicBezTo>
                    <a:pt x="64199" y="0"/>
                    <a:pt x="77724" y="27527"/>
                    <a:pt x="90773" y="54102"/>
                  </a:cubicBezTo>
                  <a:cubicBezTo>
                    <a:pt x="103061" y="79248"/>
                    <a:pt x="114776" y="103061"/>
                    <a:pt x="138017" y="103061"/>
                  </a:cubicBezTo>
                  <a:cubicBezTo>
                    <a:pt x="161258" y="103061"/>
                    <a:pt x="172974" y="79248"/>
                    <a:pt x="185261" y="54102"/>
                  </a:cubicBezTo>
                  <a:cubicBezTo>
                    <a:pt x="189548" y="45339"/>
                    <a:pt x="193929" y="36481"/>
                    <a:pt x="198882" y="28480"/>
                  </a:cubicBezTo>
                  <a:lnTo>
                    <a:pt x="206026" y="39910"/>
                  </a:lnTo>
                  <a:cubicBezTo>
                    <a:pt x="202597" y="46006"/>
                    <a:pt x="199358" y="52673"/>
                    <a:pt x="196025" y="59341"/>
                  </a:cubicBezTo>
                  <a:cubicBezTo>
                    <a:pt x="183261" y="85439"/>
                    <a:pt x="168783" y="114967"/>
                    <a:pt x="138017" y="114967"/>
                  </a:cubicBezTo>
                  <a:cubicBezTo>
                    <a:pt x="107251" y="114967"/>
                    <a:pt x="92774" y="85439"/>
                    <a:pt x="80010" y="59341"/>
                  </a:cubicBezTo>
                  <a:cubicBezTo>
                    <a:pt x="68008" y="34957"/>
                    <a:pt x="56769" y="11906"/>
                    <a:pt x="34957" y="11906"/>
                  </a:cubicBezTo>
                  <a:cubicBezTo>
                    <a:pt x="23241" y="11906"/>
                    <a:pt x="14573" y="18574"/>
                    <a:pt x="7144" y="28575"/>
                  </a:cubicBezTo>
                  <a:lnTo>
                    <a:pt x="0" y="18193"/>
                  </a:ln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66" name="Freeform: Shape 70167">
              <a:extLst>
                <a:ext uri="{FF2B5EF4-FFF2-40B4-BE49-F238E27FC236}">
                  <a16:creationId xmlns:a16="http://schemas.microsoft.com/office/drawing/2014/main" id="{257160B8-35D4-96BF-400F-D2CFC7ADE6E8}"/>
                </a:ext>
              </a:extLst>
            </p:cNvPr>
            <p:cNvSpPr>
              <a:spLocks/>
            </p:cNvSpPr>
            <p:nvPr/>
          </p:nvSpPr>
          <p:spPr>
            <a:xfrm>
              <a:off x="6174828" y="3833012"/>
              <a:ext cx="206025" cy="114966"/>
            </a:xfrm>
            <a:custGeom>
              <a:avLst/>
              <a:gdLst>
                <a:gd name="connsiteX0" fmla="*/ 0 w 206025"/>
                <a:gd name="connsiteY0" fmla="*/ 18288 h 114966"/>
                <a:gd name="connsiteX1" fmla="*/ 34957 w 206025"/>
                <a:gd name="connsiteY1" fmla="*/ 0 h 114966"/>
                <a:gd name="connsiteX2" fmla="*/ 90773 w 206025"/>
                <a:gd name="connsiteY2" fmla="*/ 54102 h 114966"/>
                <a:gd name="connsiteX3" fmla="*/ 138017 w 206025"/>
                <a:gd name="connsiteY3" fmla="*/ 103061 h 114966"/>
                <a:gd name="connsiteX4" fmla="*/ 185261 w 206025"/>
                <a:gd name="connsiteY4" fmla="*/ 54102 h 114966"/>
                <a:gd name="connsiteX5" fmla="*/ 198882 w 206025"/>
                <a:gd name="connsiteY5" fmla="*/ 28480 h 114966"/>
                <a:gd name="connsiteX6" fmla="*/ 202501 w 206025"/>
                <a:gd name="connsiteY6" fmla="*/ 33623 h 114966"/>
                <a:gd name="connsiteX7" fmla="*/ 206026 w 206025"/>
                <a:gd name="connsiteY7" fmla="*/ 39910 h 114966"/>
                <a:gd name="connsiteX8" fmla="*/ 196025 w 206025"/>
                <a:gd name="connsiteY8" fmla="*/ 59341 h 114966"/>
                <a:gd name="connsiteX9" fmla="*/ 138017 w 206025"/>
                <a:gd name="connsiteY9" fmla="*/ 114967 h 114966"/>
                <a:gd name="connsiteX10" fmla="*/ 80010 w 206025"/>
                <a:gd name="connsiteY10" fmla="*/ 59341 h 114966"/>
                <a:gd name="connsiteX11" fmla="*/ 34957 w 206025"/>
                <a:gd name="connsiteY11" fmla="*/ 11906 h 114966"/>
                <a:gd name="connsiteX12" fmla="*/ 7144 w 206025"/>
                <a:gd name="connsiteY12" fmla="*/ 28575 h 114966"/>
                <a:gd name="connsiteX13" fmla="*/ 0 w 206025"/>
                <a:gd name="connsiteY13" fmla="*/ 18193 h 11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025" h="114966">
                  <a:moveTo>
                    <a:pt x="0" y="18288"/>
                  </a:moveTo>
                  <a:cubicBezTo>
                    <a:pt x="8858" y="7429"/>
                    <a:pt x="19717" y="0"/>
                    <a:pt x="34957" y="0"/>
                  </a:cubicBezTo>
                  <a:cubicBezTo>
                    <a:pt x="64199" y="0"/>
                    <a:pt x="77724" y="27527"/>
                    <a:pt x="90773" y="54102"/>
                  </a:cubicBezTo>
                  <a:cubicBezTo>
                    <a:pt x="103061" y="79248"/>
                    <a:pt x="114776" y="103061"/>
                    <a:pt x="138017" y="103061"/>
                  </a:cubicBezTo>
                  <a:cubicBezTo>
                    <a:pt x="161258" y="103061"/>
                    <a:pt x="172974" y="79248"/>
                    <a:pt x="185261" y="54102"/>
                  </a:cubicBezTo>
                  <a:cubicBezTo>
                    <a:pt x="189547" y="45339"/>
                    <a:pt x="193929" y="36481"/>
                    <a:pt x="198882" y="28480"/>
                  </a:cubicBezTo>
                  <a:lnTo>
                    <a:pt x="202501" y="33623"/>
                  </a:lnTo>
                  <a:lnTo>
                    <a:pt x="206026" y="39910"/>
                  </a:lnTo>
                  <a:cubicBezTo>
                    <a:pt x="202597" y="46006"/>
                    <a:pt x="199358" y="52673"/>
                    <a:pt x="196025" y="59341"/>
                  </a:cubicBezTo>
                  <a:cubicBezTo>
                    <a:pt x="183261" y="85439"/>
                    <a:pt x="168783" y="114967"/>
                    <a:pt x="138017" y="114967"/>
                  </a:cubicBezTo>
                  <a:cubicBezTo>
                    <a:pt x="107251" y="114967"/>
                    <a:pt x="92774" y="85439"/>
                    <a:pt x="80010" y="59341"/>
                  </a:cubicBezTo>
                  <a:cubicBezTo>
                    <a:pt x="68008" y="34957"/>
                    <a:pt x="56769" y="11906"/>
                    <a:pt x="34957" y="11906"/>
                  </a:cubicBezTo>
                  <a:cubicBezTo>
                    <a:pt x="23241" y="11906"/>
                    <a:pt x="14573" y="18574"/>
                    <a:pt x="7144" y="28575"/>
                  </a:cubicBezTo>
                  <a:lnTo>
                    <a:pt x="0" y="18193"/>
                  </a:ln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67" name="Freeform: Shape 70168">
              <a:extLst>
                <a:ext uri="{FF2B5EF4-FFF2-40B4-BE49-F238E27FC236}">
                  <a16:creationId xmlns:a16="http://schemas.microsoft.com/office/drawing/2014/main" id="{FA401832-0CCB-38E9-1802-1DCEBFD89DE9}"/>
                </a:ext>
              </a:extLst>
            </p:cNvPr>
            <p:cNvSpPr>
              <a:spLocks/>
            </p:cNvSpPr>
            <p:nvPr/>
          </p:nvSpPr>
          <p:spPr>
            <a:xfrm>
              <a:off x="5900508" y="3833012"/>
              <a:ext cx="274129" cy="114966"/>
            </a:xfrm>
            <a:custGeom>
              <a:avLst/>
              <a:gdLst>
                <a:gd name="connsiteX0" fmla="*/ 274130 w 274129"/>
                <a:gd name="connsiteY0" fmla="*/ 39910 h 114966"/>
                <a:gd name="connsiteX1" fmla="*/ 264128 w 274129"/>
                <a:gd name="connsiteY1" fmla="*/ 59341 h 114966"/>
                <a:gd name="connsiteX2" fmla="*/ 206121 w 274129"/>
                <a:gd name="connsiteY2" fmla="*/ 114967 h 114966"/>
                <a:gd name="connsiteX3" fmla="*/ 148114 w 274129"/>
                <a:gd name="connsiteY3" fmla="*/ 59341 h 114966"/>
                <a:gd name="connsiteX4" fmla="*/ 103061 w 274129"/>
                <a:gd name="connsiteY4" fmla="*/ 11906 h 114966"/>
                <a:gd name="connsiteX5" fmla="*/ 58007 w 274129"/>
                <a:gd name="connsiteY5" fmla="*/ 59341 h 114966"/>
                <a:gd name="connsiteX6" fmla="*/ 0 w 274129"/>
                <a:gd name="connsiteY6" fmla="*/ 114967 h 114966"/>
                <a:gd name="connsiteX7" fmla="*/ 0 w 274129"/>
                <a:gd name="connsiteY7" fmla="*/ 103061 h 114966"/>
                <a:gd name="connsiteX8" fmla="*/ 47244 w 274129"/>
                <a:gd name="connsiteY8" fmla="*/ 54102 h 114966"/>
                <a:gd name="connsiteX9" fmla="*/ 103061 w 274129"/>
                <a:gd name="connsiteY9" fmla="*/ 0 h 114966"/>
                <a:gd name="connsiteX10" fmla="*/ 158877 w 274129"/>
                <a:gd name="connsiteY10" fmla="*/ 54102 h 114966"/>
                <a:gd name="connsiteX11" fmla="*/ 206121 w 274129"/>
                <a:gd name="connsiteY11" fmla="*/ 103061 h 114966"/>
                <a:gd name="connsiteX12" fmla="*/ 253365 w 274129"/>
                <a:gd name="connsiteY12" fmla="*/ 54102 h 114966"/>
                <a:gd name="connsiteX13" fmla="*/ 266986 w 274129"/>
                <a:gd name="connsiteY13" fmla="*/ 28480 h 114966"/>
                <a:gd name="connsiteX14" fmla="*/ 274130 w 274129"/>
                <a:gd name="connsiteY14" fmla="*/ 39910 h 11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4129" h="114966">
                  <a:moveTo>
                    <a:pt x="274130" y="39910"/>
                  </a:moveTo>
                  <a:cubicBezTo>
                    <a:pt x="270700" y="46006"/>
                    <a:pt x="267462" y="52673"/>
                    <a:pt x="264128" y="59341"/>
                  </a:cubicBezTo>
                  <a:cubicBezTo>
                    <a:pt x="251365" y="85439"/>
                    <a:pt x="236887" y="114967"/>
                    <a:pt x="206121" y="114967"/>
                  </a:cubicBezTo>
                  <a:cubicBezTo>
                    <a:pt x="175355" y="114967"/>
                    <a:pt x="160877" y="85439"/>
                    <a:pt x="148114" y="59341"/>
                  </a:cubicBezTo>
                  <a:cubicBezTo>
                    <a:pt x="136112" y="34957"/>
                    <a:pt x="124873" y="11906"/>
                    <a:pt x="103061" y="11906"/>
                  </a:cubicBezTo>
                  <a:cubicBezTo>
                    <a:pt x="81248" y="11906"/>
                    <a:pt x="70009" y="34957"/>
                    <a:pt x="58007" y="59341"/>
                  </a:cubicBezTo>
                  <a:cubicBezTo>
                    <a:pt x="45244" y="85439"/>
                    <a:pt x="30766" y="114967"/>
                    <a:pt x="0" y="114967"/>
                  </a:cubicBezTo>
                  <a:lnTo>
                    <a:pt x="0" y="103061"/>
                  </a:lnTo>
                  <a:cubicBezTo>
                    <a:pt x="23336" y="103061"/>
                    <a:pt x="34957" y="79248"/>
                    <a:pt x="47244" y="54102"/>
                  </a:cubicBezTo>
                  <a:cubicBezTo>
                    <a:pt x="60293" y="27527"/>
                    <a:pt x="73819" y="0"/>
                    <a:pt x="103061" y="0"/>
                  </a:cubicBezTo>
                  <a:cubicBezTo>
                    <a:pt x="132302" y="0"/>
                    <a:pt x="145828" y="27527"/>
                    <a:pt x="158877" y="54102"/>
                  </a:cubicBezTo>
                  <a:cubicBezTo>
                    <a:pt x="171164" y="79248"/>
                    <a:pt x="182880" y="103061"/>
                    <a:pt x="206121" y="103061"/>
                  </a:cubicBezTo>
                  <a:cubicBezTo>
                    <a:pt x="229362" y="103061"/>
                    <a:pt x="241078" y="79248"/>
                    <a:pt x="253365" y="54102"/>
                  </a:cubicBezTo>
                  <a:cubicBezTo>
                    <a:pt x="257651" y="45339"/>
                    <a:pt x="262033" y="36481"/>
                    <a:pt x="266986" y="28480"/>
                  </a:cubicBezTo>
                  <a:lnTo>
                    <a:pt x="274130" y="39910"/>
                  </a:ln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nvGrpSpPr>
            <p:cNvPr id="68" name="Graphic 482">
              <a:extLst>
                <a:ext uri="{FF2B5EF4-FFF2-40B4-BE49-F238E27FC236}">
                  <a16:creationId xmlns:a16="http://schemas.microsoft.com/office/drawing/2014/main" id="{F23E25EC-3011-40B9-F6AA-AA4732CE8733}"/>
                </a:ext>
              </a:extLst>
            </p:cNvPr>
            <p:cNvGrpSpPr>
              <a:grpSpLocks/>
            </p:cNvGrpSpPr>
            <p:nvPr/>
          </p:nvGrpSpPr>
          <p:grpSpPr>
            <a:xfrm>
              <a:off x="6484105" y="3889496"/>
              <a:ext cx="69532" cy="50196"/>
              <a:chOff x="6484105" y="3889496"/>
              <a:chExt cx="69532" cy="50196"/>
            </a:xfrm>
            <a:solidFill>
              <a:srgbClr val="E47425"/>
            </a:solidFill>
          </p:grpSpPr>
          <p:sp>
            <p:nvSpPr>
              <p:cNvPr id="142" name="Freeform: Shape 70170">
                <a:extLst>
                  <a:ext uri="{FF2B5EF4-FFF2-40B4-BE49-F238E27FC236}">
                    <a16:creationId xmlns:a16="http://schemas.microsoft.com/office/drawing/2014/main" id="{D13CCE6E-3D16-8103-2C3B-46AFDBBF0426}"/>
                  </a:ext>
                </a:extLst>
              </p:cNvPr>
              <p:cNvSpPr>
                <a:spLocks/>
              </p:cNvSpPr>
              <p:nvPr/>
            </p:nvSpPr>
            <p:spPr>
              <a:xfrm>
                <a:off x="6484105" y="3913213"/>
                <a:ext cx="4762" cy="14192"/>
              </a:xfrm>
              <a:custGeom>
                <a:avLst/>
                <a:gdLst>
                  <a:gd name="connsiteX0" fmla="*/ 2381 w 4762"/>
                  <a:gd name="connsiteY0" fmla="*/ 14192 h 14192"/>
                  <a:gd name="connsiteX1" fmla="*/ 0 w 4762"/>
                  <a:gd name="connsiteY1" fmla="*/ 11811 h 14192"/>
                  <a:gd name="connsiteX2" fmla="*/ 0 w 4762"/>
                  <a:gd name="connsiteY2" fmla="*/ 1619 h 14192"/>
                  <a:gd name="connsiteX3" fmla="*/ 2381 w 4762"/>
                  <a:gd name="connsiteY3" fmla="*/ 0 h 14192"/>
                  <a:gd name="connsiteX4" fmla="*/ 4763 w 4762"/>
                  <a:gd name="connsiteY4" fmla="*/ 1619 h 14192"/>
                  <a:gd name="connsiteX5" fmla="*/ 4763 w 4762"/>
                  <a:gd name="connsiteY5" fmla="*/ 11811 h 14192"/>
                  <a:gd name="connsiteX6" fmla="*/ 2381 w 4762"/>
                  <a:gd name="connsiteY6" fmla="*/ 14192 h 1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14192">
                    <a:moveTo>
                      <a:pt x="2381" y="14192"/>
                    </a:moveTo>
                    <a:cubicBezTo>
                      <a:pt x="1048" y="14192"/>
                      <a:pt x="0" y="13145"/>
                      <a:pt x="0" y="11811"/>
                    </a:cubicBezTo>
                    <a:lnTo>
                      <a:pt x="0" y="1619"/>
                    </a:lnTo>
                    <a:cubicBezTo>
                      <a:pt x="0" y="286"/>
                      <a:pt x="1048" y="0"/>
                      <a:pt x="2381" y="0"/>
                    </a:cubicBezTo>
                    <a:cubicBezTo>
                      <a:pt x="3715" y="0"/>
                      <a:pt x="4763" y="286"/>
                      <a:pt x="4763" y="1619"/>
                    </a:cubicBezTo>
                    <a:lnTo>
                      <a:pt x="4763" y="11811"/>
                    </a:lnTo>
                    <a:cubicBezTo>
                      <a:pt x="4763" y="13145"/>
                      <a:pt x="3715" y="14192"/>
                      <a:pt x="2381" y="14192"/>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43" name="Freeform: Shape 70171">
                <a:extLst>
                  <a:ext uri="{FF2B5EF4-FFF2-40B4-BE49-F238E27FC236}">
                    <a16:creationId xmlns:a16="http://schemas.microsoft.com/office/drawing/2014/main" id="{2CC883EA-66D3-614D-0D6F-1EC9E11AA8DC}"/>
                  </a:ext>
                </a:extLst>
              </p:cNvPr>
              <p:cNvSpPr>
                <a:spLocks/>
              </p:cNvSpPr>
              <p:nvPr/>
            </p:nvSpPr>
            <p:spPr>
              <a:xfrm>
                <a:off x="6500298"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44" name="Freeform: Shape 70172">
                <a:extLst>
                  <a:ext uri="{FF2B5EF4-FFF2-40B4-BE49-F238E27FC236}">
                    <a16:creationId xmlns:a16="http://schemas.microsoft.com/office/drawing/2014/main" id="{74B4137F-11DF-63BB-F579-AA1210498BDF}"/>
                  </a:ext>
                </a:extLst>
              </p:cNvPr>
              <p:cNvSpPr>
                <a:spLocks/>
              </p:cNvSpPr>
              <p:nvPr/>
            </p:nvSpPr>
            <p:spPr>
              <a:xfrm>
                <a:off x="6516490"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45" name="Freeform: Shape 70173">
                <a:extLst>
                  <a:ext uri="{FF2B5EF4-FFF2-40B4-BE49-F238E27FC236}">
                    <a16:creationId xmlns:a16="http://schemas.microsoft.com/office/drawing/2014/main" id="{B2227639-2966-4938-0DAB-444CE75F3741}"/>
                  </a:ext>
                </a:extLst>
              </p:cNvPr>
              <p:cNvSpPr>
                <a:spLocks/>
              </p:cNvSpPr>
              <p:nvPr/>
            </p:nvSpPr>
            <p:spPr>
              <a:xfrm>
                <a:off x="6532683"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46" name="Freeform: Shape 70174">
                <a:extLst>
                  <a:ext uri="{FF2B5EF4-FFF2-40B4-BE49-F238E27FC236}">
                    <a16:creationId xmlns:a16="http://schemas.microsoft.com/office/drawing/2014/main" id="{B9B2F9ED-3E73-9F6F-808E-CFEDD312FDF1}"/>
                  </a:ext>
                </a:extLst>
              </p:cNvPr>
              <p:cNvSpPr>
                <a:spLocks/>
              </p:cNvSpPr>
              <p:nvPr/>
            </p:nvSpPr>
            <p:spPr>
              <a:xfrm>
                <a:off x="6548875"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69" name="Graphic 482">
              <a:extLst>
                <a:ext uri="{FF2B5EF4-FFF2-40B4-BE49-F238E27FC236}">
                  <a16:creationId xmlns:a16="http://schemas.microsoft.com/office/drawing/2014/main" id="{15F9D1E5-5C27-6B1D-B5D0-3DCC1192B84F}"/>
                </a:ext>
              </a:extLst>
            </p:cNvPr>
            <p:cNvGrpSpPr>
              <a:grpSpLocks/>
            </p:cNvGrpSpPr>
            <p:nvPr/>
          </p:nvGrpSpPr>
          <p:grpSpPr>
            <a:xfrm>
              <a:off x="6397523" y="3841395"/>
              <a:ext cx="53244" cy="50196"/>
              <a:chOff x="6397523" y="3841395"/>
              <a:chExt cx="53244" cy="50196"/>
            </a:xfrm>
            <a:solidFill>
              <a:srgbClr val="E47425"/>
            </a:solidFill>
          </p:grpSpPr>
          <p:sp>
            <p:nvSpPr>
              <p:cNvPr id="138" name="Freeform: Shape 70176">
                <a:extLst>
                  <a:ext uri="{FF2B5EF4-FFF2-40B4-BE49-F238E27FC236}">
                    <a16:creationId xmlns:a16="http://schemas.microsoft.com/office/drawing/2014/main" id="{F4A968EE-36C1-7231-A0A9-B451B3DE234C}"/>
                  </a:ext>
                </a:extLst>
              </p:cNvPr>
              <p:cNvSpPr>
                <a:spLocks/>
              </p:cNvSpPr>
              <p:nvPr/>
            </p:nvSpPr>
            <p:spPr>
              <a:xfrm>
                <a:off x="6397523"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39" name="Freeform: Shape 70177">
                <a:extLst>
                  <a:ext uri="{FF2B5EF4-FFF2-40B4-BE49-F238E27FC236}">
                    <a16:creationId xmlns:a16="http://schemas.microsoft.com/office/drawing/2014/main" id="{3E23664D-92C7-D4F0-97DC-F1504276DC26}"/>
                  </a:ext>
                </a:extLst>
              </p:cNvPr>
              <p:cNvSpPr>
                <a:spLocks/>
              </p:cNvSpPr>
              <p:nvPr/>
            </p:nvSpPr>
            <p:spPr>
              <a:xfrm>
                <a:off x="6413716"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40" name="Freeform: Shape 70178">
                <a:extLst>
                  <a:ext uri="{FF2B5EF4-FFF2-40B4-BE49-F238E27FC236}">
                    <a16:creationId xmlns:a16="http://schemas.microsoft.com/office/drawing/2014/main" id="{1693FD18-D06C-548C-EB96-62CADA2D1580}"/>
                  </a:ext>
                </a:extLst>
              </p:cNvPr>
              <p:cNvSpPr>
                <a:spLocks/>
              </p:cNvSpPr>
              <p:nvPr/>
            </p:nvSpPr>
            <p:spPr>
              <a:xfrm>
                <a:off x="6429813"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41" name="Freeform: Shape 70179">
                <a:extLst>
                  <a:ext uri="{FF2B5EF4-FFF2-40B4-BE49-F238E27FC236}">
                    <a16:creationId xmlns:a16="http://schemas.microsoft.com/office/drawing/2014/main" id="{69B4AD48-0461-EF7A-BC01-A113B2D02B63}"/>
                  </a:ext>
                </a:extLst>
              </p:cNvPr>
              <p:cNvSpPr>
                <a:spLocks/>
              </p:cNvSpPr>
              <p:nvPr/>
            </p:nvSpPr>
            <p:spPr>
              <a:xfrm>
                <a:off x="6446005"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70" name="Graphic 482">
              <a:extLst>
                <a:ext uri="{FF2B5EF4-FFF2-40B4-BE49-F238E27FC236}">
                  <a16:creationId xmlns:a16="http://schemas.microsoft.com/office/drawing/2014/main" id="{9E853DAC-5F71-CE09-7650-772CECE15ABE}"/>
                </a:ext>
              </a:extLst>
            </p:cNvPr>
            <p:cNvGrpSpPr>
              <a:grpSpLocks/>
            </p:cNvGrpSpPr>
            <p:nvPr/>
          </p:nvGrpSpPr>
          <p:grpSpPr>
            <a:xfrm>
              <a:off x="6484105" y="3889496"/>
              <a:ext cx="69056" cy="50196"/>
              <a:chOff x="6484105" y="3889496"/>
              <a:chExt cx="69056" cy="50196"/>
            </a:xfrm>
            <a:solidFill>
              <a:srgbClr val="E47425"/>
            </a:solidFill>
          </p:grpSpPr>
          <p:sp>
            <p:nvSpPr>
              <p:cNvPr id="133" name="Freeform: Shape 70181">
                <a:extLst>
                  <a:ext uri="{FF2B5EF4-FFF2-40B4-BE49-F238E27FC236}">
                    <a16:creationId xmlns:a16="http://schemas.microsoft.com/office/drawing/2014/main" id="{438661EF-BD11-4488-7A3D-C51535DC7515}"/>
                  </a:ext>
                </a:extLst>
              </p:cNvPr>
              <p:cNvSpPr>
                <a:spLocks/>
              </p:cNvSpPr>
              <p:nvPr/>
            </p:nvSpPr>
            <p:spPr>
              <a:xfrm>
                <a:off x="6484105" y="3913213"/>
                <a:ext cx="4762" cy="14192"/>
              </a:xfrm>
              <a:custGeom>
                <a:avLst/>
                <a:gdLst>
                  <a:gd name="connsiteX0" fmla="*/ 2381 w 4762"/>
                  <a:gd name="connsiteY0" fmla="*/ 14192 h 14192"/>
                  <a:gd name="connsiteX1" fmla="*/ 0 w 4762"/>
                  <a:gd name="connsiteY1" fmla="*/ 11811 h 14192"/>
                  <a:gd name="connsiteX2" fmla="*/ 0 w 4762"/>
                  <a:gd name="connsiteY2" fmla="*/ 1619 h 14192"/>
                  <a:gd name="connsiteX3" fmla="*/ 2381 w 4762"/>
                  <a:gd name="connsiteY3" fmla="*/ 0 h 14192"/>
                  <a:gd name="connsiteX4" fmla="*/ 4763 w 4762"/>
                  <a:gd name="connsiteY4" fmla="*/ 1619 h 14192"/>
                  <a:gd name="connsiteX5" fmla="*/ 4763 w 4762"/>
                  <a:gd name="connsiteY5" fmla="*/ 11811 h 14192"/>
                  <a:gd name="connsiteX6" fmla="*/ 2381 w 4762"/>
                  <a:gd name="connsiteY6" fmla="*/ 14192 h 1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14192">
                    <a:moveTo>
                      <a:pt x="2381" y="14192"/>
                    </a:moveTo>
                    <a:cubicBezTo>
                      <a:pt x="1048" y="14192"/>
                      <a:pt x="0" y="13145"/>
                      <a:pt x="0" y="11811"/>
                    </a:cubicBezTo>
                    <a:lnTo>
                      <a:pt x="0" y="1619"/>
                    </a:lnTo>
                    <a:cubicBezTo>
                      <a:pt x="0" y="286"/>
                      <a:pt x="1048" y="0"/>
                      <a:pt x="2381" y="0"/>
                    </a:cubicBezTo>
                    <a:cubicBezTo>
                      <a:pt x="3715" y="0"/>
                      <a:pt x="4763" y="286"/>
                      <a:pt x="4763" y="1619"/>
                    </a:cubicBezTo>
                    <a:lnTo>
                      <a:pt x="4763" y="11811"/>
                    </a:lnTo>
                    <a:cubicBezTo>
                      <a:pt x="4763" y="13145"/>
                      <a:pt x="3715" y="14192"/>
                      <a:pt x="2381" y="14192"/>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34" name="Freeform: Shape 70182">
                <a:extLst>
                  <a:ext uri="{FF2B5EF4-FFF2-40B4-BE49-F238E27FC236}">
                    <a16:creationId xmlns:a16="http://schemas.microsoft.com/office/drawing/2014/main" id="{E9B8C1B6-68BA-25B6-40ED-69CFE9FE55CD}"/>
                  </a:ext>
                </a:extLst>
              </p:cNvPr>
              <p:cNvSpPr>
                <a:spLocks/>
              </p:cNvSpPr>
              <p:nvPr/>
            </p:nvSpPr>
            <p:spPr>
              <a:xfrm>
                <a:off x="6500298"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35" name="Freeform: Shape 70183">
                <a:extLst>
                  <a:ext uri="{FF2B5EF4-FFF2-40B4-BE49-F238E27FC236}">
                    <a16:creationId xmlns:a16="http://schemas.microsoft.com/office/drawing/2014/main" id="{99F5A56E-DBD9-6F54-EB96-9683D2EB1249}"/>
                  </a:ext>
                </a:extLst>
              </p:cNvPr>
              <p:cNvSpPr>
                <a:spLocks/>
              </p:cNvSpPr>
              <p:nvPr/>
            </p:nvSpPr>
            <p:spPr>
              <a:xfrm>
                <a:off x="6516109"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36" name="Freeform: Shape 70184">
                <a:extLst>
                  <a:ext uri="{FF2B5EF4-FFF2-40B4-BE49-F238E27FC236}">
                    <a16:creationId xmlns:a16="http://schemas.microsoft.com/office/drawing/2014/main" id="{E2812E52-E7D7-81B4-401C-C7E490DEAA6B}"/>
                  </a:ext>
                </a:extLst>
              </p:cNvPr>
              <p:cNvSpPr>
                <a:spLocks/>
              </p:cNvSpPr>
              <p:nvPr/>
            </p:nvSpPr>
            <p:spPr>
              <a:xfrm>
                <a:off x="6532302"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37" name="Freeform: Shape 70185">
                <a:extLst>
                  <a:ext uri="{FF2B5EF4-FFF2-40B4-BE49-F238E27FC236}">
                    <a16:creationId xmlns:a16="http://schemas.microsoft.com/office/drawing/2014/main" id="{04BAA8CD-7FF5-E81D-C1D1-E72260C20991}"/>
                  </a:ext>
                </a:extLst>
              </p:cNvPr>
              <p:cNvSpPr>
                <a:spLocks/>
              </p:cNvSpPr>
              <p:nvPr/>
            </p:nvSpPr>
            <p:spPr>
              <a:xfrm>
                <a:off x="6548399"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71" name="Graphic 482">
              <a:extLst>
                <a:ext uri="{FF2B5EF4-FFF2-40B4-BE49-F238E27FC236}">
                  <a16:creationId xmlns:a16="http://schemas.microsoft.com/office/drawing/2014/main" id="{EF38F9B2-033E-9B09-4CC3-99B7094EC660}"/>
                </a:ext>
              </a:extLst>
            </p:cNvPr>
            <p:cNvGrpSpPr>
              <a:grpSpLocks/>
            </p:cNvGrpSpPr>
            <p:nvPr/>
          </p:nvGrpSpPr>
          <p:grpSpPr>
            <a:xfrm>
              <a:off x="6397523" y="3841395"/>
              <a:ext cx="52959" cy="50196"/>
              <a:chOff x="6397523" y="3841395"/>
              <a:chExt cx="52959" cy="50196"/>
            </a:xfrm>
            <a:solidFill>
              <a:srgbClr val="E47425"/>
            </a:solidFill>
          </p:grpSpPr>
          <p:sp>
            <p:nvSpPr>
              <p:cNvPr id="129" name="Freeform: Shape 70187">
                <a:extLst>
                  <a:ext uri="{FF2B5EF4-FFF2-40B4-BE49-F238E27FC236}">
                    <a16:creationId xmlns:a16="http://schemas.microsoft.com/office/drawing/2014/main" id="{6CE76CAD-85AA-3D37-9421-D07052DD146C}"/>
                  </a:ext>
                </a:extLst>
              </p:cNvPr>
              <p:cNvSpPr>
                <a:spLocks/>
              </p:cNvSpPr>
              <p:nvPr/>
            </p:nvSpPr>
            <p:spPr>
              <a:xfrm>
                <a:off x="6397523"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30" name="Freeform: Shape 70188">
                <a:extLst>
                  <a:ext uri="{FF2B5EF4-FFF2-40B4-BE49-F238E27FC236}">
                    <a16:creationId xmlns:a16="http://schemas.microsoft.com/office/drawing/2014/main" id="{90984F87-FC86-3F8B-14BA-BC33C8631ACF}"/>
                  </a:ext>
                </a:extLst>
              </p:cNvPr>
              <p:cNvSpPr>
                <a:spLocks/>
              </p:cNvSpPr>
              <p:nvPr/>
            </p:nvSpPr>
            <p:spPr>
              <a:xfrm>
                <a:off x="6413430"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31" name="Freeform: Shape 70189">
                <a:extLst>
                  <a:ext uri="{FF2B5EF4-FFF2-40B4-BE49-F238E27FC236}">
                    <a16:creationId xmlns:a16="http://schemas.microsoft.com/office/drawing/2014/main" id="{2F85F3A9-F5CF-C989-2764-CD65A8ABABC3}"/>
                  </a:ext>
                </a:extLst>
              </p:cNvPr>
              <p:cNvSpPr>
                <a:spLocks/>
              </p:cNvSpPr>
              <p:nvPr/>
            </p:nvSpPr>
            <p:spPr>
              <a:xfrm>
                <a:off x="6429622"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32" name="Freeform: Shape 70190">
                <a:extLst>
                  <a:ext uri="{FF2B5EF4-FFF2-40B4-BE49-F238E27FC236}">
                    <a16:creationId xmlns:a16="http://schemas.microsoft.com/office/drawing/2014/main" id="{66D9B998-3844-D88C-F1F8-212310464817}"/>
                  </a:ext>
                </a:extLst>
              </p:cNvPr>
              <p:cNvSpPr>
                <a:spLocks/>
              </p:cNvSpPr>
              <p:nvPr/>
            </p:nvSpPr>
            <p:spPr>
              <a:xfrm>
                <a:off x="6445720"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72" name="Graphic 482">
              <a:extLst>
                <a:ext uri="{FF2B5EF4-FFF2-40B4-BE49-F238E27FC236}">
                  <a16:creationId xmlns:a16="http://schemas.microsoft.com/office/drawing/2014/main" id="{393A71A3-C658-BFDF-5B52-5F043D4142A2}"/>
                </a:ext>
              </a:extLst>
            </p:cNvPr>
            <p:cNvGrpSpPr>
              <a:grpSpLocks/>
            </p:cNvGrpSpPr>
            <p:nvPr/>
          </p:nvGrpSpPr>
          <p:grpSpPr>
            <a:xfrm>
              <a:off x="6293891" y="3889496"/>
              <a:ext cx="53530" cy="50196"/>
              <a:chOff x="6293891" y="3889496"/>
              <a:chExt cx="53530" cy="50196"/>
            </a:xfrm>
            <a:solidFill>
              <a:srgbClr val="E47425"/>
            </a:solidFill>
          </p:grpSpPr>
          <p:sp>
            <p:nvSpPr>
              <p:cNvPr id="125" name="Freeform: Shape 70192">
                <a:extLst>
                  <a:ext uri="{FF2B5EF4-FFF2-40B4-BE49-F238E27FC236}">
                    <a16:creationId xmlns:a16="http://schemas.microsoft.com/office/drawing/2014/main" id="{490B2539-7A97-45C4-2070-9FEBE94AEC00}"/>
                  </a:ext>
                </a:extLst>
              </p:cNvPr>
              <p:cNvSpPr>
                <a:spLocks/>
              </p:cNvSpPr>
              <p:nvPr/>
            </p:nvSpPr>
            <p:spPr>
              <a:xfrm>
                <a:off x="6293891"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26" name="Freeform: Shape 70193">
                <a:extLst>
                  <a:ext uri="{FF2B5EF4-FFF2-40B4-BE49-F238E27FC236}">
                    <a16:creationId xmlns:a16="http://schemas.microsoft.com/office/drawing/2014/main" id="{704E8618-EC65-FDE3-1B54-64EB4658D727}"/>
                  </a:ext>
                </a:extLst>
              </p:cNvPr>
              <p:cNvSpPr>
                <a:spLocks/>
              </p:cNvSpPr>
              <p:nvPr/>
            </p:nvSpPr>
            <p:spPr>
              <a:xfrm>
                <a:off x="6310274"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27" name="Freeform: Shape 70194">
                <a:extLst>
                  <a:ext uri="{FF2B5EF4-FFF2-40B4-BE49-F238E27FC236}">
                    <a16:creationId xmlns:a16="http://schemas.microsoft.com/office/drawing/2014/main" id="{8FA5D20D-EC6A-CAD1-0373-0287322A972C}"/>
                  </a:ext>
                </a:extLst>
              </p:cNvPr>
              <p:cNvSpPr>
                <a:spLocks/>
              </p:cNvSpPr>
              <p:nvPr/>
            </p:nvSpPr>
            <p:spPr>
              <a:xfrm>
                <a:off x="6326466"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28" name="Freeform: Shape 70195">
                <a:extLst>
                  <a:ext uri="{FF2B5EF4-FFF2-40B4-BE49-F238E27FC236}">
                    <a16:creationId xmlns:a16="http://schemas.microsoft.com/office/drawing/2014/main" id="{5E75DEC5-D857-00B4-0314-A087AEA6B68D}"/>
                  </a:ext>
                </a:extLst>
              </p:cNvPr>
              <p:cNvSpPr>
                <a:spLocks/>
              </p:cNvSpPr>
              <p:nvPr/>
            </p:nvSpPr>
            <p:spPr>
              <a:xfrm>
                <a:off x="6342659"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73" name="Graphic 482">
              <a:extLst>
                <a:ext uri="{FF2B5EF4-FFF2-40B4-BE49-F238E27FC236}">
                  <a16:creationId xmlns:a16="http://schemas.microsoft.com/office/drawing/2014/main" id="{B37A4078-E028-38B6-9442-A43BB179CAE3}"/>
                </a:ext>
              </a:extLst>
            </p:cNvPr>
            <p:cNvGrpSpPr>
              <a:grpSpLocks/>
            </p:cNvGrpSpPr>
            <p:nvPr/>
          </p:nvGrpSpPr>
          <p:grpSpPr>
            <a:xfrm>
              <a:off x="6191116" y="3841395"/>
              <a:ext cx="53245" cy="50196"/>
              <a:chOff x="6191116" y="3841395"/>
              <a:chExt cx="53245" cy="50196"/>
            </a:xfrm>
            <a:solidFill>
              <a:srgbClr val="E47425"/>
            </a:solidFill>
          </p:grpSpPr>
          <p:sp>
            <p:nvSpPr>
              <p:cNvPr id="121" name="Freeform: Shape 70197">
                <a:extLst>
                  <a:ext uri="{FF2B5EF4-FFF2-40B4-BE49-F238E27FC236}">
                    <a16:creationId xmlns:a16="http://schemas.microsoft.com/office/drawing/2014/main" id="{56D3DDDF-0288-5B97-DEE1-FFC2C6DC1145}"/>
                  </a:ext>
                </a:extLst>
              </p:cNvPr>
              <p:cNvSpPr>
                <a:spLocks/>
              </p:cNvSpPr>
              <p:nvPr/>
            </p:nvSpPr>
            <p:spPr>
              <a:xfrm>
                <a:off x="6191116"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22" name="Freeform: Shape 70198">
                <a:extLst>
                  <a:ext uri="{FF2B5EF4-FFF2-40B4-BE49-F238E27FC236}">
                    <a16:creationId xmlns:a16="http://schemas.microsoft.com/office/drawing/2014/main" id="{AB74A214-28BA-B1D9-2525-D849A5E04DD9}"/>
                  </a:ext>
                </a:extLst>
              </p:cNvPr>
              <p:cNvSpPr>
                <a:spLocks/>
              </p:cNvSpPr>
              <p:nvPr/>
            </p:nvSpPr>
            <p:spPr>
              <a:xfrm>
                <a:off x="6207213"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23" name="Freeform: Shape 70199">
                <a:extLst>
                  <a:ext uri="{FF2B5EF4-FFF2-40B4-BE49-F238E27FC236}">
                    <a16:creationId xmlns:a16="http://schemas.microsoft.com/office/drawing/2014/main" id="{27AF8829-02A2-CE70-E4AF-9334DCF73C6B}"/>
                  </a:ext>
                </a:extLst>
              </p:cNvPr>
              <p:cNvSpPr>
                <a:spLocks/>
              </p:cNvSpPr>
              <p:nvPr/>
            </p:nvSpPr>
            <p:spPr>
              <a:xfrm>
                <a:off x="6223406"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24" name="Freeform: Shape 70200">
                <a:extLst>
                  <a:ext uri="{FF2B5EF4-FFF2-40B4-BE49-F238E27FC236}">
                    <a16:creationId xmlns:a16="http://schemas.microsoft.com/office/drawing/2014/main" id="{FA30B060-2DF0-BD40-FF83-8B0D17C04D4F}"/>
                  </a:ext>
                </a:extLst>
              </p:cNvPr>
              <p:cNvSpPr>
                <a:spLocks/>
              </p:cNvSpPr>
              <p:nvPr/>
            </p:nvSpPr>
            <p:spPr>
              <a:xfrm>
                <a:off x="6239599"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74" name="Graphic 482">
              <a:extLst>
                <a:ext uri="{FF2B5EF4-FFF2-40B4-BE49-F238E27FC236}">
                  <a16:creationId xmlns:a16="http://schemas.microsoft.com/office/drawing/2014/main" id="{E9381E92-6839-3ABC-5047-B4B211CAE909}"/>
                </a:ext>
              </a:extLst>
            </p:cNvPr>
            <p:cNvGrpSpPr>
              <a:grpSpLocks/>
            </p:cNvGrpSpPr>
            <p:nvPr/>
          </p:nvGrpSpPr>
          <p:grpSpPr>
            <a:xfrm>
              <a:off x="6071578" y="3889496"/>
              <a:ext cx="69532" cy="50196"/>
              <a:chOff x="6071578" y="3889496"/>
              <a:chExt cx="69532" cy="50196"/>
            </a:xfrm>
            <a:solidFill>
              <a:srgbClr val="E47425"/>
            </a:solidFill>
          </p:grpSpPr>
          <p:sp>
            <p:nvSpPr>
              <p:cNvPr id="116" name="Freeform: Shape 70202">
                <a:extLst>
                  <a:ext uri="{FF2B5EF4-FFF2-40B4-BE49-F238E27FC236}">
                    <a16:creationId xmlns:a16="http://schemas.microsoft.com/office/drawing/2014/main" id="{AE4FDEE7-2660-A416-3B2A-7BA3B4E7D013}"/>
                  </a:ext>
                </a:extLst>
              </p:cNvPr>
              <p:cNvSpPr>
                <a:spLocks/>
              </p:cNvSpPr>
              <p:nvPr/>
            </p:nvSpPr>
            <p:spPr>
              <a:xfrm>
                <a:off x="6071578" y="3911689"/>
                <a:ext cx="4762" cy="15716"/>
              </a:xfrm>
              <a:custGeom>
                <a:avLst/>
                <a:gdLst>
                  <a:gd name="connsiteX0" fmla="*/ 2381 w 4762"/>
                  <a:gd name="connsiteY0" fmla="*/ 15716 h 15716"/>
                  <a:gd name="connsiteX1" fmla="*/ 0 w 4762"/>
                  <a:gd name="connsiteY1" fmla="*/ 13335 h 15716"/>
                  <a:gd name="connsiteX2" fmla="*/ 0 w 4762"/>
                  <a:gd name="connsiteY2" fmla="*/ 1619 h 15716"/>
                  <a:gd name="connsiteX3" fmla="*/ 2381 w 4762"/>
                  <a:gd name="connsiteY3" fmla="*/ 0 h 15716"/>
                  <a:gd name="connsiteX4" fmla="*/ 4763 w 4762"/>
                  <a:gd name="connsiteY4" fmla="*/ 1619 h 15716"/>
                  <a:gd name="connsiteX5" fmla="*/ 4763 w 4762"/>
                  <a:gd name="connsiteY5" fmla="*/ 13335 h 15716"/>
                  <a:gd name="connsiteX6" fmla="*/ 2381 w 4762"/>
                  <a:gd name="connsiteY6" fmla="*/ 15716 h 1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15716">
                    <a:moveTo>
                      <a:pt x="2381" y="15716"/>
                    </a:moveTo>
                    <a:cubicBezTo>
                      <a:pt x="1048" y="15716"/>
                      <a:pt x="0" y="14669"/>
                      <a:pt x="0" y="13335"/>
                    </a:cubicBezTo>
                    <a:lnTo>
                      <a:pt x="0" y="1619"/>
                    </a:lnTo>
                    <a:cubicBezTo>
                      <a:pt x="0" y="286"/>
                      <a:pt x="1048" y="0"/>
                      <a:pt x="2381" y="0"/>
                    </a:cubicBezTo>
                    <a:cubicBezTo>
                      <a:pt x="3715" y="0"/>
                      <a:pt x="4763" y="286"/>
                      <a:pt x="4763" y="1619"/>
                    </a:cubicBezTo>
                    <a:lnTo>
                      <a:pt x="4763" y="13335"/>
                    </a:lnTo>
                    <a:cubicBezTo>
                      <a:pt x="4763" y="14669"/>
                      <a:pt x="3715" y="15716"/>
                      <a:pt x="2381" y="1571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17" name="Freeform: Shape 70203">
                <a:extLst>
                  <a:ext uri="{FF2B5EF4-FFF2-40B4-BE49-F238E27FC236}">
                    <a16:creationId xmlns:a16="http://schemas.microsoft.com/office/drawing/2014/main" id="{1F4CA54C-D1D6-E1A0-BE3F-2BAE36F3521B}"/>
                  </a:ext>
                </a:extLst>
              </p:cNvPr>
              <p:cNvSpPr>
                <a:spLocks/>
              </p:cNvSpPr>
              <p:nvPr/>
            </p:nvSpPr>
            <p:spPr>
              <a:xfrm>
                <a:off x="6087675"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18" name="Freeform: Shape 70204">
                <a:extLst>
                  <a:ext uri="{FF2B5EF4-FFF2-40B4-BE49-F238E27FC236}">
                    <a16:creationId xmlns:a16="http://schemas.microsoft.com/office/drawing/2014/main" id="{E4AE948F-018B-5EAA-689A-609225353501}"/>
                  </a:ext>
                </a:extLst>
              </p:cNvPr>
              <p:cNvSpPr>
                <a:spLocks/>
              </p:cNvSpPr>
              <p:nvPr/>
            </p:nvSpPr>
            <p:spPr>
              <a:xfrm>
                <a:off x="6104058"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19" name="Freeform: Shape 70205">
                <a:extLst>
                  <a:ext uri="{FF2B5EF4-FFF2-40B4-BE49-F238E27FC236}">
                    <a16:creationId xmlns:a16="http://schemas.microsoft.com/office/drawing/2014/main" id="{26EA77A0-B7FD-94B8-1BE2-7869995BD688}"/>
                  </a:ext>
                </a:extLst>
              </p:cNvPr>
              <p:cNvSpPr>
                <a:spLocks/>
              </p:cNvSpPr>
              <p:nvPr/>
            </p:nvSpPr>
            <p:spPr>
              <a:xfrm>
                <a:off x="6120250"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20" name="Freeform: Shape 70206">
                <a:extLst>
                  <a:ext uri="{FF2B5EF4-FFF2-40B4-BE49-F238E27FC236}">
                    <a16:creationId xmlns:a16="http://schemas.microsoft.com/office/drawing/2014/main" id="{BF2543F7-1198-FD64-5080-476DEE6CF4C0}"/>
                  </a:ext>
                </a:extLst>
              </p:cNvPr>
              <p:cNvSpPr>
                <a:spLocks/>
              </p:cNvSpPr>
              <p:nvPr/>
            </p:nvSpPr>
            <p:spPr>
              <a:xfrm>
                <a:off x="6136348"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75" name="Graphic 482">
              <a:extLst>
                <a:ext uri="{FF2B5EF4-FFF2-40B4-BE49-F238E27FC236}">
                  <a16:creationId xmlns:a16="http://schemas.microsoft.com/office/drawing/2014/main" id="{C60478E9-80D7-F005-61A5-9CFAB3DFE340}"/>
                </a:ext>
              </a:extLst>
            </p:cNvPr>
            <p:cNvGrpSpPr>
              <a:grpSpLocks/>
            </p:cNvGrpSpPr>
            <p:nvPr/>
          </p:nvGrpSpPr>
          <p:grpSpPr>
            <a:xfrm>
              <a:off x="5968707" y="3841395"/>
              <a:ext cx="69533" cy="50196"/>
              <a:chOff x="5968707" y="3841395"/>
              <a:chExt cx="69533" cy="50196"/>
            </a:xfrm>
            <a:solidFill>
              <a:srgbClr val="E47425"/>
            </a:solidFill>
          </p:grpSpPr>
          <p:sp>
            <p:nvSpPr>
              <p:cNvPr id="111" name="Freeform: Shape 70208">
                <a:extLst>
                  <a:ext uri="{FF2B5EF4-FFF2-40B4-BE49-F238E27FC236}">
                    <a16:creationId xmlns:a16="http://schemas.microsoft.com/office/drawing/2014/main" id="{F94029BB-CC33-3AE4-2027-D6E82D3B73C9}"/>
                  </a:ext>
                </a:extLst>
              </p:cNvPr>
              <p:cNvSpPr>
                <a:spLocks/>
              </p:cNvSpPr>
              <p:nvPr/>
            </p:nvSpPr>
            <p:spPr>
              <a:xfrm>
                <a:off x="5968707"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12" name="Freeform: Shape 70209">
                <a:extLst>
                  <a:ext uri="{FF2B5EF4-FFF2-40B4-BE49-F238E27FC236}">
                    <a16:creationId xmlns:a16="http://schemas.microsoft.com/office/drawing/2014/main" id="{6EE11865-CDAD-C14C-AED9-B86BFB13AB96}"/>
                  </a:ext>
                </a:extLst>
              </p:cNvPr>
              <p:cNvSpPr>
                <a:spLocks/>
              </p:cNvSpPr>
              <p:nvPr/>
            </p:nvSpPr>
            <p:spPr>
              <a:xfrm>
                <a:off x="5984900"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13" name="Freeform: Shape 70210">
                <a:extLst>
                  <a:ext uri="{FF2B5EF4-FFF2-40B4-BE49-F238E27FC236}">
                    <a16:creationId xmlns:a16="http://schemas.microsoft.com/office/drawing/2014/main" id="{A7904371-51C2-D9FD-B38F-611AFF29240E}"/>
                  </a:ext>
                </a:extLst>
              </p:cNvPr>
              <p:cNvSpPr>
                <a:spLocks/>
              </p:cNvSpPr>
              <p:nvPr/>
            </p:nvSpPr>
            <p:spPr>
              <a:xfrm>
                <a:off x="6001092"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14" name="Freeform: Shape 70211">
                <a:extLst>
                  <a:ext uri="{FF2B5EF4-FFF2-40B4-BE49-F238E27FC236}">
                    <a16:creationId xmlns:a16="http://schemas.microsoft.com/office/drawing/2014/main" id="{BD847932-56AD-A740-1259-4E25DA75E523}"/>
                  </a:ext>
                </a:extLst>
              </p:cNvPr>
              <p:cNvSpPr>
                <a:spLocks/>
              </p:cNvSpPr>
              <p:nvPr/>
            </p:nvSpPr>
            <p:spPr>
              <a:xfrm>
                <a:off x="6017285"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15" name="Freeform: Shape 70212">
                <a:extLst>
                  <a:ext uri="{FF2B5EF4-FFF2-40B4-BE49-F238E27FC236}">
                    <a16:creationId xmlns:a16="http://schemas.microsoft.com/office/drawing/2014/main" id="{463FB3DE-4FE0-A108-830D-F69796DAAB3B}"/>
                  </a:ext>
                </a:extLst>
              </p:cNvPr>
              <p:cNvSpPr>
                <a:spLocks/>
              </p:cNvSpPr>
              <p:nvPr/>
            </p:nvSpPr>
            <p:spPr>
              <a:xfrm>
                <a:off x="6033478"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76" name="Graphic 482">
              <a:extLst>
                <a:ext uri="{FF2B5EF4-FFF2-40B4-BE49-F238E27FC236}">
                  <a16:creationId xmlns:a16="http://schemas.microsoft.com/office/drawing/2014/main" id="{B07A258D-CD1F-B7E0-EFF3-6904CDB1B50C}"/>
                </a:ext>
              </a:extLst>
            </p:cNvPr>
            <p:cNvGrpSpPr>
              <a:grpSpLocks/>
            </p:cNvGrpSpPr>
            <p:nvPr/>
          </p:nvGrpSpPr>
          <p:grpSpPr>
            <a:xfrm>
              <a:off x="7101897" y="3889496"/>
              <a:ext cx="69436" cy="50196"/>
              <a:chOff x="7101897" y="3889496"/>
              <a:chExt cx="69436" cy="50196"/>
            </a:xfrm>
            <a:solidFill>
              <a:srgbClr val="E47425"/>
            </a:solidFill>
          </p:grpSpPr>
          <p:sp>
            <p:nvSpPr>
              <p:cNvPr id="106" name="Freeform: Shape 70214">
                <a:extLst>
                  <a:ext uri="{FF2B5EF4-FFF2-40B4-BE49-F238E27FC236}">
                    <a16:creationId xmlns:a16="http://schemas.microsoft.com/office/drawing/2014/main" id="{2C242147-28C6-A2AC-56A2-32D26DCE16B9}"/>
                  </a:ext>
                </a:extLst>
              </p:cNvPr>
              <p:cNvSpPr>
                <a:spLocks/>
              </p:cNvSpPr>
              <p:nvPr/>
            </p:nvSpPr>
            <p:spPr>
              <a:xfrm>
                <a:off x="7101897"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07" name="Freeform: Shape 70215">
                <a:extLst>
                  <a:ext uri="{FF2B5EF4-FFF2-40B4-BE49-F238E27FC236}">
                    <a16:creationId xmlns:a16="http://schemas.microsoft.com/office/drawing/2014/main" id="{E1EE2BCF-AFC5-10F2-3132-4B182947CAEB}"/>
                  </a:ext>
                </a:extLst>
              </p:cNvPr>
              <p:cNvSpPr>
                <a:spLocks/>
              </p:cNvSpPr>
              <p:nvPr/>
            </p:nvSpPr>
            <p:spPr>
              <a:xfrm>
                <a:off x="7118089"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08" name="Freeform: Shape 70216">
                <a:extLst>
                  <a:ext uri="{FF2B5EF4-FFF2-40B4-BE49-F238E27FC236}">
                    <a16:creationId xmlns:a16="http://schemas.microsoft.com/office/drawing/2014/main" id="{12731988-DF18-4EE6-DC38-37159099A196}"/>
                  </a:ext>
                </a:extLst>
              </p:cNvPr>
              <p:cNvSpPr>
                <a:spLocks/>
              </p:cNvSpPr>
              <p:nvPr/>
            </p:nvSpPr>
            <p:spPr>
              <a:xfrm>
                <a:off x="7134187"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09" name="Freeform: Shape 70217">
                <a:extLst>
                  <a:ext uri="{FF2B5EF4-FFF2-40B4-BE49-F238E27FC236}">
                    <a16:creationId xmlns:a16="http://schemas.microsoft.com/office/drawing/2014/main" id="{00B58C3E-7E3F-379F-7E02-977E148ADEED}"/>
                  </a:ext>
                </a:extLst>
              </p:cNvPr>
              <p:cNvSpPr>
                <a:spLocks/>
              </p:cNvSpPr>
              <p:nvPr/>
            </p:nvSpPr>
            <p:spPr>
              <a:xfrm>
                <a:off x="7150379"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10" name="Freeform: Shape 70218">
                <a:extLst>
                  <a:ext uri="{FF2B5EF4-FFF2-40B4-BE49-F238E27FC236}">
                    <a16:creationId xmlns:a16="http://schemas.microsoft.com/office/drawing/2014/main" id="{B657CE67-FF6D-05EF-BE90-CE68ECB540F2}"/>
                  </a:ext>
                </a:extLst>
              </p:cNvPr>
              <p:cNvSpPr>
                <a:spLocks/>
              </p:cNvSpPr>
              <p:nvPr/>
            </p:nvSpPr>
            <p:spPr>
              <a:xfrm>
                <a:off x="7166571"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77" name="Graphic 482">
              <a:extLst>
                <a:ext uri="{FF2B5EF4-FFF2-40B4-BE49-F238E27FC236}">
                  <a16:creationId xmlns:a16="http://schemas.microsoft.com/office/drawing/2014/main" id="{9B644FB3-E443-5439-54FA-B6D3E8BA062F}"/>
                </a:ext>
              </a:extLst>
            </p:cNvPr>
            <p:cNvGrpSpPr>
              <a:grpSpLocks/>
            </p:cNvGrpSpPr>
            <p:nvPr/>
          </p:nvGrpSpPr>
          <p:grpSpPr>
            <a:xfrm>
              <a:off x="6999122" y="3841395"/>
              <a:ext cx="69437" cy="50196"/>
              <a:chOff x="6999122" y="3841395"/>
              <a:chExt cx="69437" cy="50196"/>
            </a:xfrm>
            <a:solidFill>
              <a:srgbClr val="E47425"/>
            </a:solidFill>
          </p:grpSpPr>
          <p:sp>
            <p:nvSpPr>
              <p:cNvPr id="101" name="Freeform: Shape 70220">
                <a:extLst>
                  <a:ext uri="{FF2B5EF4-FFF2-40B4-BE49-F238E27FC236}">
                    <a16:creationId xmlns:a16="http://schemas.microsoft.com/office/drawing/2014/main" id="{3ADB61F7-07AD-C750-7E63-E36DE314AFA8}"/>
                  </a:ext>
                </a:extLst>
              </p:cNvPr>
              <p:cNvSpPr>
                <a:spLocks/>
              </p:cNvSpPr>
              <p:nvPr/>
            </p:nvSpPr>
            <p:spPr>
              <a:xfrm>
                <a:off x="6999122"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02" name="Freeform: Shape 70221">
                <a:extLst>
                  <a:ext uri="{FF2B5EF4-FFF2-40B4-BE49-F238E27FC236}">
                    <a16:creationId xmlns:a16="http://schemas.microsoft.com/office/drawing/2014/main" id="{EA0E03B2-FE23-7D58-DC04-6F0860144E9B}"/>
                  </a:ext>
                </a:extLst>
              </p:cNvPr>
              <p:cNvSpPr>
                <a:spLocks/>
              </p:cNvSpPr>
              <p:nvPr/>
            </p:nvSpPr>
            <p:spPr>
              <a:xfrm>
                <a:off x="7015219"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03" name="Freeform: Shape 70222">
                <a:extLst>
                  <a:ext uri="{FF2B5EF4-FFF2-40B4-BE49-F238E27FC236}">
                    <a16:creationId xmlns:a16="http://schemas.microsoft.com/office/drawing/2014/main" id="{CF571C2B-F8AE-D0B5-D21F-C44A04EB423A}"/>
                  </a:ext>
                </a:extLst>
              </p:cNvPr>
              <p:cNvSpPr>
                <a:spLocks/>
              </p:cNvSpPr>
              <p:nvPr/>
            </p:nvSpPr>
            <p:spPr>
              <a:xfrm>
                <a:off x="7031412"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04" name="Freeform: Shape 70223">
                <a:extLst>
                  <a:ext uri="{FF2B5EF4-FFF2-40B4-BE49-F238E27FC236}">
                    <a16:creationId xmlns:a16="http://schemas.microsoft.com/office/drawing/2014/main" id="{B2B88261-6A0B-9836-37F6-CAB08FB835F3}"/>
                  </a:ext>
                </a:extLst>
              </p:cNvPr>
              <p:cNvSpPr>
                <a:spLocks/>
              </p:cNvSpPr>
              <p:nvPr/>
            </p:nvSpPr>
            <p:spPr>
              <a:xfrm>
                <a:off x="7047604"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05" name="Freeform: Shape 70224">
                <a:extLst>
                  <a:ext uri="{FF2B5EF4-FFF2-40B4-BE49-F238E27FC236}">
                    <a16:creationId xmlns:a16="http://schemas.microsoft.com/office/drawing/2014/main" id="{D68830CB-7AF4-8968-EAA3-59BAEBC36124}"/>
                  </a:ext>
                </a:extLst>
              </p:cNvPr>
              <p:cNvSpPr>
                <a:spLocks/>
              </p:cNvSpPr>
              <p:nvPr/>
            </p:nvSpPr>
            <p:spPr>
              <a:xfrm>
                <a:off x="7063797"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78" name="Graphic 482">
              <a:extLst>
                <a:ext uri="{FF2B5EF4-FFF2-40B4-BE49-F238E27FC236}">
                  <a16:creationId xmlns:a16="http://schemas.microsoft.com/office/drawing/2014/main" id="{EF3704D7-9B74-438F-A59F-162E13817607}"/>
                </a:ext>
              </a:extLst>
            </p:cNvPr>
            <p:cNvGrpSpPr>
              <a:grpSpLocks/>
            </p:cNvGrpSpPr>
            <p:nvPr/>
          </p:nvGrpSpPr>
          <p:grpSpPr>
            <a:xfrm>
              <a:off x="6895490" y="3889496"/>
              <a:ext cx="69437" cy="50196"/>
              <a:chOff x="6895490" y="3889496"/>
              <a:chExt cx="69437" cy="50196"/>
            </a:xfrm>
            <a:solidFill>
              <a:srgbClr val="E47425"/>
            </a:solidFill>
          </p:grpSpPr>
          <p:sp>
            <p:nvSpPr>
              <p:cNvPr id="96" name="Freeform: Shape 70226">
                <a:extLst>
                  <a:ext uri="{FF2B5EF4-FFF2-40B4-BE49-F238E27FC236}">
                    <a16:creationId xmlns:a16="http://schemas.microsoft.com/office/drawing/2014/main" id="{C5177DAC-E791-0CD2-7B27-93C390AB21FD}"/>
                  </a:ext>
                </a:extLst>
              </p:cNvPr>
              <p:cNvSpPr>
                <a:spLocks/>
              </p:cNvSpPr>
              <p:nvPr/>
            </p:nvSpPr>
            <p:spPr>
              <a:xfrm>
                <a:off x="6895490"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97" name="Freeform: Shape 70227">
                <a:extLst>
                  <a:ext uri="{FF2B5EF4-FFF2-40B4-BE49-F238E27FC236}">
                    <a16:creationId xmlns:a16="http://schemas.microsoft.com/office/drawing/2014/main" id="{8C7F568A-799F-811C-4BA0-AC49A38A7D8B}"/>
                  </a:ext>
                </a:extLst>
              </p:cNvPr>
              <p:cNvSpPr>
                <a:spLocks/>
              </p:cNvSpPr>
              <p:nvPr/>
            </p:nvSpPr>
            <p:spPr>
              <a:xfrm>
                <a:off x="6911587"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98" name="Freeform: Shape 70228">
                <a:extLst>
                  <a:ext uri="{FF2B5EF4-FFF2-40B4-BE49-F238E27FC236}">
                    <a16:creationId xmlns:a16="http://schemas.microsoft.com/office/drawing/2014/main" id="{531E7B73-A25B-CC6F-DF14-73217DF172A6}"/>
                  </a:ext>
                </a:extLst>
              </p:cNvPr>
              <p:cNvSpPr>
                <a:spLocks/>
              </p:cNvSpPr>
              <p:nvPr/>
            </p:nvSpPr>
            <p:spPr>
              <a:xfrm>
                <a:off x="6927780"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99" name="Freeform: Shape 70229">
                <a:extLst>
                  <a:ext uri="{FF2B5EF4-FFF2-40B4-BE49-F238E27FC236}">
                    <a16:creationId xmlns:a16="http://schemas.microsoft.com/office/drawing/2014/main" id="{B1E33850-3317-F646-6FB7-4C0BCE0322BF}"/>
                  </a:ext>
                </a:extLst>
              </p:cNvPr>
              <p:cNvSpPr>
                <a:spLocks/>
              </p:cNvSpPr>
              <p:nvPr/>
            </p:nvSpPr>
            <p:spPr>
              <a:xfrm>
                <a:off x="6943972"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00" name="Freeform: Shape 70230">
                <a:extLst>
                  <a:ext uri="{FF2B5EF4-FFF2-40B4-BE49-F238E27FC236}">
                    <a16:creationId xmlns:a16="http://schemas.microsoft.com/office/drawing/2014/main" id="{0DE0A09E-BCAF-4E78-F893-3179DA8E91B6}"/>
                  </a:ext>
                </a:extLst>
              </p:cNvPr>
              <p:cNvSpPr>
                <a:spLocks/>
              </p:cNvSpPr>
              <p:nvPr/>
            </p:nvSpPr>
            <p:spPr>
              <a:xfrm>
                <a:off x="6960165"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79" name="Graphic 482">
              <a:extLst>
                <a:ext uri="{FF2B5EF4-FFF2-40B4-BE49-F238E27FC236}">
                  <a16:creationId xmlns:a16="http://schemas.microsoft.com/office/drawing/2014/main" id="{10FF682C-25F1-425D-B7C4-3A46AB4E3AED}"/>
                </a:ext>
              </a:extLst>
            </p:cNvPr>
            <p:cNvGrpSpPr>
              <a:grpSpLocks/>
            </p:cNvGrpSpPr>
            <p:nvPr/>
          </p:nvGrpSpPr>
          <p:grpSpPr>
            <a:xfrm>
              <a:off x="6792620" y="3841395"/>
              <a:ext cx="69437" cy="50196"/>
              <a:chOff x="6792620" y="3841395"/>
              <a:chExt cx="69437" cy="50196"/>
            </a:xfrm>
            <a:solidFill>
              <a:srgbClr val="E47425"/>
            </a:solidFill>
          </p:grpSpPr>
          <p:sp>
            <p:nvSpPr>
              <p:cNvPr id="91" name="Freeform: Shape 70232">
                <a:extLst>
                  <a:ext uri="{FF2B5EF4-FFF2-40B4-BE49-F238E27FC236}">
                    <a16:creationId xmlns:a16="http://schemas.microsoft.com/office/drawing/2014/main" id="{F93B2D05-D54C-355E-AB1B-470782F22E90}"/>
                  </a:ext>
                </a:extLst>
              </p:cNvPr>
              <p:cNvSpPr>
                <a:spLocks/>
              </p:cNvSpPr>
              <p:nvPr/>
            </p:nvSpPr>
            <p:spPr>
              <a:xfrm>
                <a:off x="6792620"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92" name="Freeform: Shape 70233">
                <a:extLst>
                  <a:ext uri="{FF2B5EF4-FFF2-40B4-BE49-F238E27FC236}">
                    <a16:creationId xmlns:a16="http://schemas.microsoft.com/office/drawing/2014/main" id="{BCFD531D-D213-9922-545B-261B43CB406A}"/>
                  </a:ext>
                </a:extLst>
              </p:cNvPr>
              <p:cNvSpPr>
                <a:spLocks/>
              </p:cNvSpPr>
              <p:nvPr/>
            </p:nvSpPr>
            <p:spPr>
              <a:xfrm>
                <a:off x="6808812"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93" name="Freeform: Shape 70234">
                <a:extLst>
                  <a:ext uri="{FF2B5EF4-FFF2-40B4-BE49-F238E27FC236}">
                    <a16:creationId xmlns:a16="http://schemas.microsoft.com/office/drawing/2014/main" id="{5B796ACC-AC6F-9D98-60AF-80CD3125418B}"/>
                  </a:ext>
                </a:extLst>
              </p:cNvPr>
              <p:cNvSpPr>
                <a:spLocks/>
              </p:cNvSpPr>
              <p:nvPr/>
            </p:nvSpPr>
            <p:spPr>
              <a:xfrm>
                <a:off x="6825005"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94" name="Freeform: Shape 70235">
                <a:extLst>
                  <a:ext uri="{FF2B5EF4-FFF2-40B4-BE49-F238E27FC236}">
                    <a16:creationId xmlns:a16="http://schemas.microsoft.com/office/drawing/2014/main" id="{99074FB2-37E5-FB9D-7B08-590E8AAEDA8F}"/>
                  </a:ext>
                </a:extLst>
              </p:cNvPr>
              <p:cNvSpPr>
                <a:spLocks/>
              </p:cNvSpPr>
              <p:nvPr/>
            </p:nvSpPr>
            <p:spPr>
              <a:xfrm>
                <a:off x="6841198"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95" name="Freeform: Shape 70236">
                <a:extLst>
                  <a:ext uri="{FF2B5EF4-FFF2-40B4-BE49-F238E27FC236}">
                    <a16:creationId xmlns:a16="http://schemas.microsoft.com/office/drawing/2014/main" id="{097F02E2-B84F-209A-FCFD-A0811C894D25}"/>
                  </a:ext>
                </a:extLst>
              </p:cNvPr>
              <p:cNvSpPr>
                <a:spLocks/>
              </p:cNvSpPr>
              <p:nvPr/>
            </p:nvSpPr>
            <p:spPr>
              <a:xfrm>
                <a:off x="6857295"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80" name="Graphic 482">
              <a:extLst>
                <a:ext uri="{FF2B5EF4-FFF2-40B4-BE49-F238E27FC236}">
                  <a16:creationId xmlns:a16="http://schemas.microsoft.com/office/drawing/2014/main" id="{640D0C62-DDF3-F7DB-2C4B-E2D235BE82CB}"/>
                </a:ext>
              </a:extLst>
            </p:cNvPr>
            <p:cNvGrpSpPr>
              <a:grpSpLocks/>
            </p:cNvGrpSpPr>
            <p:nvPr/>
          </p:nvGrpSpPr>
          <p:grpSpPr>
            <a:xfrm>
              <a:off x="6689274" y="3889496"/>
              <a:ext cx="69532" cy="50196"/>
              <a:chOff x="6689274" y="3889496"/>
              <a:chExt cx="69532" cy="50196"/>
            </a:xfrm>
            <a:solidFill>
              <a:srgbClr val="E47425"/>
            </a:solidFill>
          </p:grpSpPr>
          <p:sp>
            <p:nvSpPr>
              <p:cNvPr id="86" name="Freeform: Shape 70238">
                <a:extLst>
                  <a:ext uri="{FF2B5EF4-FFF2-40B4-BE49-F238E27FC236}">
                    <a16:creationId xmlns:a16="http://schemas.microsoft.com/office/drawing/2014/main" id="{8475439C-1595-BFD7-115C-9F023405A58C}"/>
                  </a:ext>
                </a:extLst>
              </p:cNvPr>
              <p:cNvSpPr>
                <a:spLocks/>
              </p:cNvSpPr>
              <p:nvPr/>
            </p:nvSpPr>
            <p:spPr>
              <a:xfrm>
                <a:off x="6689274" y="3913784"/>
                <a:ext cx="4762" cy="13620"/>
              </a:xfrm>
              <a:custGeom>
                <a:avLst/>
                <a:gdLst>
                  <a:gd name="connsiteX0" fmla="*/ 2381 w 4762"/>
                  <a:gd name="connsiteY0" fmla="*/ 13621 h 13620"/>
                  <a:gd name="connsiteX1" fmla="*/ 0 w 4762"/>
                  <a:gd name="connsiteY1" fmla="*/ 11240 h 13620"/>
                  <a:gd name="connsiteX2" fmla="*/ 0 w 4762"/>
                  <a:gd name="connsiteY2" fmla="*/ 1619 h 13620"/>
                  <a:gd name="connsiteX3" fmla="*/ 2381 w 4762"/>
                  <a:gd name="connsiteY3" fmla="*/ 0 h 13620"/>
                  <a:gd name="connsiteX4" fmla="*/ 4763 w 4762"/>
                  <a:gd name="connsiteY4" fmla="*/ 1619 h 13620"/>
                  <a:gd name="connsiteX5" fmla="*/ 4763 w 4762"/>
                  <a:gd name="connsiteY5" fmla="*/ 11240 h 13620"/>
                  <a:gd name="connsiteX6" fmla="*/ 2381 w 4762"/>
                  <a:gd name="connsiteY6" fmla="*/ 13621 h 1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13620">
                    <a:moveTo>
                      <a:pt x="2381" y="13621"/>
                    </a:moveTo>
                    <a:cubicBezTo>
                      <a:pt x="1048" y="13621"/>
                      <a:pt x="0" y="12573"/>
                      <a:pt x="0" y="11240"/>
                    </a:cubicBezTo>
                    <a:lnTo>
                      <a:pt x="0" y="1619"/>
                    </a:lnTo>
                    <a:cubicBezTo>
                      <a:pt x="0" y="286"/>
                      <a:pt x="1048" y="0"/>
                      <a:pt x="2381" y="0"/>
                    </a:cubicBezTo>
                    <a:cubicBezTo>
                      <a:pt x="3715" y="0"/>
                      <a:pt x="4763" y="286"/>
                      <a:pt x="4763" y="1619"/>
                    </a:cubicBezTo>
                    <a:lnTo>
                      <a:pt x="4763" y="11240"/>
                    </a:lnTo>
                    <a:cubicBezTo>
                      <a:pt x="4763" y="12573"/>
                      <a:pt x="3715" y="13621"/>
                      <a:pt x="2381" y="13621"/>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87" name="Freeform: Shape 70239">
                <a:extLst>
                  <a:ext uri="{FF2B5EF4-FFF2-40B4-BE49-F238E27FC236}">
                    <a16:creationId xmlns:a16="http://schemas.microsoft.com/office/drawing/2014/main" id="{FDDCCE06-5555-626D-93E0-97E61AE3D379}"/>
                  </a:ext>
                </a:extLst>
              </p:cNvPr>
              <p:cNvSpPr>
                <a:spLocks/>
              </p:cNvSpPr>
              <p:nvPr/>
            </p:nvSpPr>
            <p:spPr>
              <a:xfrm>
                <a:off x="6705466"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88" name="Freeform: Shape 70240">
                <a:extLst>
                  <a:ext uri="{FF2B5EF4-FFF2-40B4-BE49-F238E27FC236}">
                    <a16:creationId xmlns:a16="http://schemas.microsoft.com/office/drawing/2014/main" id="{3987AA5E-E8C8-FE81-4665-658AFC4CE72B}"/>
                  </a:ext>
                </a:extLst>
              </p:cNvPr>
              <p:cNvSpPr>
                <a:spLocks/>
              </p:cNvSpPr>
              <p:nvPr/>
            </p:nvSpPr>
            <p:spPr>
              <a:xfrm>
                <a:off x="6721754"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89" name="Freeform: Shape 70241">
                <a:extLst>
                  <a:ext uri="{FF2B5EF4-FFF2-40B4-BE49-F238E27FC236}">
                    <a16:creationId xmlns:a16="http://schemas.microsoft.com/office/drawing/2014/main" id="{1542A009-FAFE-5265-F2A7-85387A32BB65}"/>
                  </a:ext>
                </a:extLst>
              </p:cNvPr>
              <p:cNvSpPr>
                <a:spLocks/>
              </p:cNvSpPr>
              <p:nvPr/>
            </p:nvSpPr>
            <p:spPr>
              <a:xfrm>
                <a:off x="6737946"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90" name="Freeform: Shape 70242">
                <a:extLst>
                  <a:ext uri="{FF2B5EF4-FFF2-40B4-BE49-F238E27FC236}">
                    <a16:creationId xmlns:a16="http://schemas.microsoft.com/office/drawing/2014/main" id="{9F501DC6-39B7-B06B-3506-138DB03311F1}"/>
                  </a:ext>
                </a:extLst>
              </p:cNvPr>
              <p:cNvSpPr>
                <a:spLocks/>
              </p:cNvSpPr>
              <p:nvPr/>
            </p:nvSpPr>
            <p:spPr>
              <a:xfrm>
                <a:off x="6754044"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81" name="Graphic 482">
              <a:extLst>
                <a:ext uri="{FF2B5EF4-FFF2-40B4-BE49-F238E27FC236}">
                  <a16:creationId xmlns:a16="http://schemas.microsoft.com/office/drawing/2014/main" id="{AAB22FAE-3018-032C-5EEE-D808A01976EE}"/>
                </a:ext>
              </a:extLst>
            </p:cNvPr>
            <p:cNvGrpSpPr>
              <a:grpSpLocks/>
            </p:cNvGrpSpPr>
            <p:nvPr/>
          </p:nvGrpSpPr>
          <p:grpSpPr>
            <a:xfrm>
              <a:off x="6602691" y="3841395"/>
              <a:ext cx="53245" cy="50196"/>
              <a:chOff x="6602691" y="3841395"/>
              <a:chExt cx="53245" cy="50196"/>
            </a:xfrm>
            <a:solidFill>
              <a:srgbClr val="E47425"/>
            </a:solidFill>
          </p:grpSpPr>
          <p:sp>
            <p:nvSpPr>
              <p:cNvPr id="82" name="Freeform: Shape 70244">
                <a:extLst>
                  <a:ext uri="{FF2B5EF4-FFF2-40B4-BE49-F238E27FC236}">
                    <a16:creationId xmlns:a16="http://schemas.microsoft.com/office/drawing/2014/main" id="{241AE41D-3772-1F0E-B34D-DF1D2A5170EB}"/>
                  </a:ext>
                </a:extLst>
              </p:cNvPr>
              <p:cNvSpPr>
                <a:spLocks/>
              </p:cNvSpPr>
              <p:nvPr/>
            </p:nvSpPr>
            <p:spPr>
              <a:xfrm>
                <a:off x="6602691"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83" name="Freeform: Shape 70245">
                <a:extLst>
                  <a:ext uri="{FF2B5EF4-FFF2-40B4-BE49-F238E27FC236}">
                    <a16:creationId xmlns:a16="http://schemas.microsoft.com/office/drawing/2014/main" id="{07C5B6C3-B7C6-151C-B262-9D60442DD509}"/>
                  </a:ext>
                </a:extLst>
              </p:cNvPr>
              <p:cNvSpPr>
                <a:spLocks/>
              </p:cNvSpPr>
              <p:nvPr/>
            </p:nvSpPr>
            <p:spPr>
              <a:xfrm>
                <a:off x="6618884"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84" name="Freeform: Shape 70246">
                <a:extLst>
                  <a:ext uri="{FF2B5EF4-FFF2-40B4-BE49-F238E27FC236}">
                    <a16:creationId xmlns:a16="http://schemas.microsoft.com/office/drawing/2014/main" id="{2A785C9D-ABCF-4885-59E5-33A0A9F6E5D3}"/>
                  </a:ext>
                </a:extLst>
              </p:cNvPr>
              <p:cNvSpPr>
                <a:spLocks/>
              </p:cNvSpPr>
              <p:nvPr/>
            </p:nvSpPr>
            <p:spPr>
              <a:xfrm>
                <a:off x="6634981"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85" name="Freeform: Shape 70247">
                <a:extLst>
                  <a:ext uri="{FF2B5EF4-FFF2-40B4-BE49-F238E27FC236}">
                    <a16:creationId xmlns:a16="http://schemas.microsoft.com/office/drawing/2014/main" id="{D34B72BB-3420-91F2-E82B-9E3023759EC5}"/>
                  </a:ext>
                </a:extLst>
              </p:cNvPr>
              <p:cNvSpPr>
                <a:spLocks/>
              </p:cNvSpPr>
              <p:nvPr/>
            </p:nvSpPr>
            <p:spPr>
              <a:xfrm>
                <a:off x="6651174"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sp>
        <p:nvSpPr>
          <p:cNvPr id="147" name="Freeform: Shape 70388">
            <a:extLst>
              <a:ext uri="{FF2B5EF4-FFF2-40B4-BE49-F238E27FC236}">
                <a16:creationId xmlns:a16="http://schemas.microsoft.com/office/drawing/2014/main" id="{2B9EDF20-3A2B-57CC-85C8-E9501E429905}"/>
              </a:ext>
            </a:extLst>
          </p:cNvPr>
          <p:cNvSpPr>
            <a:spLocks/>
          </p:cNvSpPr>
          <p:nvPr/>
        </p:nvSpPr>
        <p:spPr>
          <a:xfrm>
            <a:off x="1998505" y="3465023"/>
            <a:ext cx="277164" cy="455155"/>
          </a:xfrm>
          <a:custGeom>
            <a:avLst/>
            <a:gdLst>
              <a:gd name="connsiteX0" fmla="*/ 0 w 444500"/>
              <a:gd name="connsiteY0" fmla="*/ 0 h 641350"/>
              <a:gd name="connsiteX1" fmla="*/ 222250 w 444500"/>
              <a:gd name="connsiteY1" fmla="*/ 184150 h 641350"/>
              <a:gd name="connsiteX2" fmla="*/ 444500 w 444500"/>
              <a:gd name="connsiteY2" fmla="*/ 641350 h 641350"/>
              <a:gd name="connsiteX0" fmla="*/ 0 w 444500"/>
              <a:gd name="connsiteY0" fmla="*/ 0 h 641350"/>
              <a:gd name="connsiteX1" fmla="*/ 273050 w 444500"/>
              <a:gd name="connsiteY1" fmla="*/ 266700 h 641350"/>
              <a:gd name="connsiteX2" fmla="*/ 444500 w 444500"/>
              <a:gd name="connsiteY2" fmla="*/ 641350 h 641350"/>
              <a:gd name="connsiteX0" fmla="*/ 0 w 450850"/>
              <a:gd name="connsiteY0" fmla="*/ 0 h 666750"/>
              <a:gd name="connsiteX1" fmla="*/ 279400 w 450850"/>
              <a:gd name="connsiteY1" fmla="*/ 292100 h 666750"/>
              <a:gd name="connsiteX2" fmla="*/ 450850 w 450850"/>
              <a:gd name="connsiteY2" fmla="*/ 666750 h 666750"/>
              <a:gd name="connsiteX0" fmla="*/ 0 w 450850"/>
              <a:gd name="connsiteY0" fmla="*/ 0 h 666750"/>
              <a:gd name="connsiteX1" fmla="*/ 260310 w 450850"/>
              <a:gd name="connsiteY1" fmla="*/ 261920 h 666750"/>
              <a:gd name="connsiteX2" fmla="*/ 450850 w 450850"/>
              <a:gd name="connsiteY2" fmla="*/ 666750 h 666750"/>
              <a:gd name="connsiteX0" fmla="*/ 0 w 450850"/>
              <a:gd name="connsiteY0" fmla="*/ 0 h 666750"/>
              <a:gd name="connsiteX1" fmla="*/ 245992 w 450850"/>
              <a:gd name="connsiteY1" fmla="*/ 249848 h 666750"/>
              <a:gd name="connsiteX2" fmla="*/ 450850 w 450850"/>
              <a:gd name="connsiteY2" fmla="*/ 666750 h 666750"/>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65082 w 479485"/>
              <a:gd name="connsiteY1" fmla="*/ 225704 h 739183"/>
              <a:gd name="connsiteX2" fmla="*/ 479485 w 479485"/>
              <a:gd name="connsiteY2" fmla="*/ 739183 h 739183"/>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92572 w 601471"/>
              <a:gd name="connsiteY1" fmla="*/ 217013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288453 w 601471"/>
              <a:gd name="connsiteY1" fmla="*/ 230819 h 741356"/>
              <a:gd name="connsiteX2" fmla="*/ 601471 w 601471"/>
              <a:gd name="connsiteY2" fmla="*/ 741356 h 741356"/>
              <a:gd name="connsiteX0" fmla="*/ 0 w 601471"/>
              <a:gd name="connsiteY0" fmla="*/ 0 h 741356"/>
              <a:gd name="connsiteX1" fmla="*/ 365768 w 601471"/>
              <a:gd name="connsiteY1" fmla="*/ 263414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Lst>
            <a:ahLst/>
            <a:cxnLst>
              <a:cxn ang="0">
                <a:pos x="connsiteX0" y="connsiteY0"/>
              </a:cxn>
              <a:cxn ang="0">
                <a:pos x="connsiteX1" y="connsiteY1"/>
              </a:cxn>
            </a:cxnLst>
            <a:rect l="l" t="t" r="r" b="b"/>
            <a:pathLst>
              <a:path w="491511" h="810891">
                <a:moveTo>
                  <a:pt x="0" y="0"/>
                </a:moveTo>
                <a:cubicBezTo>
                  <a:pt x="200491" y="203660"/>
                  <a:pt x="371771" y="429047"/>
                  <a:pt x="491511" y="810891"/>
                </a:cubicBezTo>
              </a:path>
            </a:pathLst>
          </a:custGeom>
          <a:noFill/>
          <a:ln w="34925" cap="flat" cmpd="sng" algn="ctr">
            <a:gradFill>
              <a:gsLst>
                <a:gs pos="29000">
                  <a:srgbClr val="53565A"/>
                </a:gs>
                <a:gs pos="0">
                  <a:srgbClr val="E8E8E8">
                    <a:alpha val="0"/>
                  </a:srgbClr>
                </a:gs>
                <a:gs pos="100000">
                  <a:srgbClr val="E8E8E8"/>
                </a:gs>
              </a:gsLst>
              <a:lin ang="5400000" scaled="1"/>
            </a:gradFill>
            <a:prstDash val="solid"/>
            <a:miter lim="800000"/>
            <a:headEnd type="none"/>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ptos" panose="02110004020202020204"/>
              <a:ea typeface="+mn-ea"/>
              <a:cs typeface="Arial"/>
              <a:sym typeface="Arial"/>
            </a:endParaRPr>
          </a:p>
        </p:txBody>
      </p:sp>
      <p:sp>
        <p:nvSpPr>
          <p:cNvPr id="148" name="TextBox 147">
            <a:extLst>
              <a:ext uri="{FF2B5EF4-FFF2-40B4-BE49-F238E27FC236}">
                <a16:creationId xmlns:a16="http://schemas.microsoft.com/office/drawing/2014/main" id="{D803F426-1248-4839-B825-8C05C041A2A5}"/>
              </a:ext>
            </a:extLst>
          </p:cNvPr>
          <p:cNvSpPr txBox="1">
            <a:spLocks/>
          </p:cNvSpPr>
          <p:nvPr/>
        </p:nvSpPr>
        <p:spPr>
          <a:xfrm>
            <a:off x="7521043" y="3373464"/>
            <a:ext cx="120261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909295"/>
                </a:solidFill>
                <a:effectLst/>
                <a:uLnTx/>
                <a:uFillTx/>
                <a:latin typeface="Arial"/>
                <a:ea typeface="+mn-ea"/>
                <a:cs typeface="Arial"/>
                <a:sym typeface="Arial"/>
              </a:rPr>
              <a:t>Hepatocyte membrane</a:t>
            </a:r>
          </a:p>
        </p:txBody>
      </p:sp>
      <p:sp>
        <p:nvSpPr>
          <p:cNvPr id="149" name="TextBox 148">
            <a:extLst>
              <a:ext uri="{FF2B5EF4-FFF2-40B4-BE49-F238E27FC236}">
                <a16:creationId xmlns:a16="http://schemas.microsoft.com/office/drawing/2014/main" id="{F112BD74-0CB8-952D-282E-4D469BCD2FFC}"/>
              </a:ext>
            </a:extLst>
          </p:cNvPr>
          <p:cNvSpPr txBox="1">
            <a:spLocks/>
          </p:cNvSpPr>
          <p:nvPr/>
        </p:nvSpPr>
        <p:spPr>
          <a:xfrm>
            <a:off x="3391067" y="5554700"/>
            <a:ext cx="2051509"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srgbClr val="0E2841"/>
                </a:solidFill>
                <a:effectLst/>
                <a:uLnTx/>
                <a:uFillTx/>
                <a:latin typeface="Arial"/>
                <a:ea typeface="+mn-ea"/>
                <a:cs typeface="Arial"/>
                <a:sym typeface="Arial"/>
              </a:rPr>
              <a:t>ASO-</a:t>
            </a:r>
            <a:r>
              <a:rPr kumimoji="0" lang="en-GB" sz="1400" b="0" i="0" u="none" strike="noStrike" kern="0" cap="none" spc="0" normalizeH="0" baseline="0" noProof="0" err="1">
                <a:ln>
                  <a:noFill/>
                </a:ln>
                <a:solidFill>
                  <a:srgbClr val="0E2841"/>
                </a:solidFill>
                <a:effectLst/>
                <a:uLnTx/>
                <a:uFillTx/>
                <a:latin typeface="Arial"/>
                <a:ea typeface="+mn-ea"/>
                <a:cs typeface="Arial"/>
                <a:sym typeface="Arial"/>
              </a:rPr>
              <a:t>apoC</a:t>
            </a:r>
            <a:r>
              <a:rPr kumimoji="0" lang="en-GB" sz="1400" b="0" i="0" u="none" strike="noStrike" kern="0" cap="none" spc="0" normalizeH="0" baseline="0" noProof="0">
                <a:ln>
                  <a:noFill/>
                </a:ln>
                <a:solidFill>
                  <a:srgbClr val="0E2841"/>
                </a:solidFill>
                <a:effectLst/>
                <a:uLnTx/>
                <a:uFillTx/>
                <a:latin typeface="Arial"/>
                <a:ea typeface="+mn-ea"/>
                <a:cs typeface="Arial"/>
                <a:sym typeface="Arial"/>
              </a:rPr>
              <a:t>-III mRNA</a:t>
            </a:r>
            <a:br>
              <a:rPr kumimoji="0" lang="en-GB" sz="1400" b="0" i="0" u="none" strike="noStrike" kern="0" cap="none" spc="0" normalizeH="0" baseline="0" noProof="0">
                <a:ln>
                  <a:noFill/>
                </a:ln>
                <a:solidFill>
                  <a:srgbClr val="0E2841"/>
                </a:solidFill>
                <a:effectLst/>
                <a:uLnTx/>
                <a:uFillTx/>
                <a:latin typeface="Arial"/>
                <a:ea typeface="+mn-ea"/>
                <a:cs typeface="Arial"/>
                <a:sym typeface="Arial"/>
              </a:rPr>
            </a:br>
            <a:r>
              <a:rPr kumimoji="0" lang="en-GB" sz="1400" b="0" i="0" u="none" strike="noStrike" kern="0" cap="none" spc="0" normalizeH="0" baseline="0" noProof="0">
                <a:ln>
                  <a:noFill/>
                </a:ln>
                <a:solidFill>
                  <a:srgbClr val="0E2841"/>
                </a:solidFill>
                <a:effectLst/>
                <a:uLnTx/>
                <a:uFillTx/>
                <a:latin typeface="Arial"/>
                <a:ea typeface="+mn-ea"/>
                <a:cs typeface="Arial"/>
                <a:sym typeface="Arial"/>
              </a:rPr>
              <a:t>sense-antisense duplex</a:t>
            </a:r>
          </a:p>
        </p:txBody>
      </p:sp>
      <p:sp>
        <p:nvSpPr>
          <p:cNvPr id="150" name="TextBox 149">
            <a:extLst>
              <a:ext uri="{FF2B5EF4-FFF2-40B4-BE49-F238E27FC236}">
                <a16:creationId xmlns:a16="http://schemas.microsoft.com/office/drawing/2014/main" id="{6AD54320-62D5-5984-1CEC-1F67FB6A6AA1}"/>
              </a:ext>
            </a:extLst>
          </p:cNvPr>
          <p:cNvSpPr txBox="1">
            <a:spLocks/>
          </p:cNvSpPr>
          <p:nvPr/>
        </p:nvSpPr>
        <p:spPr>
          <a:xfrm>
            <a:off x="3574508" y="4449964"/>
            <a:ext cx="2051508" cy="607779"/>
          </a:xfrm>
          <a:prstGeom prst="roundRect">
            <a:avLst/>
          </a:prstGeom>
          <a:solidFill>
            <a:srgbClr val="4B9EA2"/>
          </a:solidFill>
          <a:ln w="19050" cap="flat" cmpd="sng" algn="ctr">
            <a:solidFill>
              <a:srgbClr val="4B9EA2"/>
            </a:solidFill>
            <a:prstDash val="solid"/>
            <a:miter lim="800000"/>
          </a:ln>
          <a:effectLst/>
        </p:spPr>
        <p:txBody>
          <a:bodyPr wrap="square" lIns="0" tIns="36000" rIns="0" bIns="0" rtlCol="0" anchor="ctr" anchorCtr="0">
            <a:noAutofit/>
          </a:bodyPr>
          <a:lstStyle>
            <a:defPPr>
              <a:defRPr lang="en-US"/>
            </a:defPPr>
            <a:lvl1pPr algn="ctr" fontAlgn="base">
              <a:lnSpc>
                <a:spcPts val="1000"/>
              </a:lnSpc>
              <a:spcBef>
                <a:spcPct val="0"/>
              </a:spcBef>
              <a:spcAft>
                <a:spcPct val="0"/>
              </a:spcAft>
              <a:defRPr sz="12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prstClr val="white"/>
                </a:solidFill>
                <a:effectLst/>
                <a:uLnTx/>
                <a:uFillTx/>
                <a:latin typeface="Arial"/>
                <a:ea typeface="ＭＳ Ｐゴシック" charset="0"/>
                <a:cs typeface="Arial"/>
                <a:sym typeface="Arial"/>
              </a:rPr>
              <a:t>RNase H1 enzyme</a:t>
            </a:r>
            <a:br>
              <a:rPr kumimoji="0" lang="en-GB" sz="1400" b="0" i="0" u="none" strike="noStrike" kern="0" cap="none" spc="0" normalizeH="0" baseline="0" noProof="0">
                <a:ln>
                  <a:noFill/>
                </a:ln>
                <a:solidFill>
                  <a:prstClr val="white"/>
                </a:solidFill>
                <a:effectLst/>
                <a:uLnTx/>
                <a:uFillTx/>
                <a:latin typeface="Arial"/>
                <a:ea typeface="ＭＳ Ｐゴシック" charset="0"/>
                <a:cs typeface="Arial"/>
                <a:sym typeface="Arial"/>
              </a:rPr>
            </a:br>
            <a:r>
              <a:rPr kumimoji="0" lang="en-GB" sz="1400" b="0" i="0" u="none" strike="noStrike" kern="0" cap="none" spc="0" normalizeH="0" baseline="0" noProof="0">
                <a:ln>
                  <a:noFill/>
                </a:ln>
                <a:solidFill>
                  <a:prstClr val="white"/>
                </a:solidFill>
                <a:effectLst/>
                <a:uLnTx/>
                <a:uFillTx/>
                <a:latin typeface="Arial"/>
                <a:ea typeface="ＭＳ Ｐゴシック" charset="0"/>
                <a:cs typeface="Arial"/>
                <a:sym typeface="Arial"/>
              </a:rPr>
              <a:t>recognises duplex and cleaves mRNA</a:t>
            </a:r>
          </a:p>
        </p:txBody>
      </p:sp>
      <p:sp>
        <p:nvSpPr>
          <p:cNvPr id="151" name="TextBox 150">
            <a:extLst>
              <a:ext uri="{FF2B5EF4-FFF2-40B4-BE49-F238E27FC236}">
                <a16:creationId xmlns:a16="http://schemas.microsoft.com/office/drawing/2014/main" id="{F64E9C53-CC51-C9D1-19F5-1AE59CD5A3BC}"/>
              </a:ext>
            </a:extLst>
          </p:cNvPr>
          <p:cNvSpPr txBox="1">
            <a:spLocks/>
          </p:cNvSpPr>
          <p:nvPr/>
        </p:nvSpPr>
        <p:spPr>
          <a:xfrm>
            <a:off x="869251" y="5770516"/>
            <a:ext cx="109998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909295"/>
                </a:solidFill>
                <a:effectLst/>
                <a:uLnTx/>
                <a:uFillTx/>
                <a:latin typeface="Arial"/>
                <a:ea typeface="+mn-ea"/>
                <a:cs typeface="Arial"/>
                <a:sym typeface="Arial"/>
              </a:rPr>
              <a:t>Cytoplasm</a:t>
            </a:r>
          </a:p>
        </p:txBody>
      </p:sp>
      <p:sp>
        <p:nvSpPr>
          <p:cNvPr id="152" name="TextBox 151">
            <a:extLst>
              <a:ext uri="{FF2B5EF4-FFF2-40B4-BE49-F238E27FC236}">
                <a16:creationId xmlns:a16="http://schemas.microsoft.com/office/drawing/2014/main" id="{C7471C4D-12E9-7D60-F3A1-03B53CB0EDB4}"/>
              </a:ext>
            </a:extLst>
          </p:cNvPr>
          <p:cNvSpPr txBox="1">
            <a:spLocks/>
          </p:cNvSpPr>
          <p:nvPr/>
        </p:nvSpPr>
        <p:spPr>
          <a:xfrm>
            <a:off x="2026604" y="5761543"/>
            <a:ext cx="88036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909295"/>
                </a:solidFill>
                <a:effectLst/>
                <a:uLnTx/>
                <a:uFillTx/>
                <a:latin typeface="Arial"/>
                <a:ea typeface="+mn-ea"/>
                <a:cs typeface="Arial"/>
                <a:sym typeface="Arial"/>
              </a:rPr>
              <a:t>Nucleus</a:t>
            </a:r>
          </a:p>
        </p:txBody>
      </p:sp>
      <p:sp>
        <p:nvSpPr>
          <p:cNvPr id="153" name="Freeform: Shape 59">
            <a:extLst>
              <a:ext uri="{FF2B5EF4-FFF2-40B4-BE49-F238E27FC236}">
                <a16:creationId xmlns:a16="http://schemas.microsoft.com/office/drawing/2014/main" id="{05AE6900-5DF0-ED44-59A0-3057C6CE3AE2}"/>
              </a:ext>
            </a:extLst>
          </p:cNvPr>
          <p:cNvSpPr>
            <a:spLocks/>
          </p:cNvSpPr>
          <p:nvPr/>
        </p:nvSpPr>
        <p:spPr>
          <a:xfrm rot="2700000">
            <a:off x="1741655" y="3186102"/>
            <a:ext cx="272423" cy="184693"/>
          </a:xfrm>
          <a:custGeom>
            <a:avLst/>
            <a:gdLst>
              <a:gd name="connsiteX0" fmla="*/ 209398 w 1956398"/>
              <a:gd name="connsiteY0" fmla="*/ 0 h 1852771"/>
              <a:gd name="connsiteX1" fmla="*/ 290905 w 1956398"/>
              <a:gd name="connsiteY1" fmla="*/ 16455 h 1852771"/>
              <a:gd name="connsiteX2" fmla="*/ 330373 w 1956398"/>
              <a:gd name="connsiteY2" fmla="*/ 43065 h 1852771"/>
              <a:gd name="connsiteX3" fmla="*/ 338956 w 1956398"/>
              <a:gd name="connsiteY3" fmla="*/ 41332 h 1852771"/>
              <a:gd name="connsiteX4" fmla="*/ 691424 w 1956398"/>
              <a:gd name="connsiteY4" fmla="*/ 41332 h 1852771"/>
              <a:gd name="connsiteX5" fmla="*/ 700093 w 1956398"/>
              <a:gd name="connsiteY5" fmla="*/ 43083 h 1852771"/>
              <a:gd name="connsiteX6" fmla="*/ 700093 w 1956398"/>
              <a:gd name="connsiteY6" fmla="*/ 41332 h 1852771"/>
              <a:gd name="connsiteX7" fmla="*/ 1534301 w 1956398"/>
              <a:gd name="connsiteY7" fmla="*/ 447599 h 1852771"/>
              <a:gd name="connsiteX8" fmla="*/ 1653254 w 1956398"/>
              <a:gd name="connsiteY8" fmla="*/ 680795 h 1852771"/>
              <a:gd name="connsiteX9" fmla="*/ 1680897 w 1956398"/>
              <a:gd name="connsiteY9" fmla="*/ 796128 h 1852771"/>
              <a:gd name="connsiteX10" fmla="*/ 1805687 w 1956398"/>
              <a:gd name="connsiteY10" fmla="*/ 796128 h 1852771"/>
              <a:gd name="connsiteX11" fmla="*/ 1956397 w 1956398"/>
              <a:gd name="connsiteY11" fmla="*/ 946838 h 1852771"/>
              <a:gd name="connsiteX12" fmla="*/ 1956398 w 1956398"/>
              <a:gd name="connsiteY12" fmla="*/ 946837 h 1852771"/>
              <a:gd name="connsiteX13" fmla="*/ 1805688 w 1956398"/>
              <a:gd name="connsiteY13" fmla="*/ 1097547 h 1852771"/>
              <a:gd name="connsiteX14" fmla="*/ 1671836 w 1956398"/>
              <a:gd name="connsiteY14" fmla="*/ 1097547 h 1852771"/>
              <a:gd name="connsiteX15" fmla="*/ 1652092 w 1956398"/>
              <a:gd name="connsiteY15" fmla="*/ 1178276 h 1852771"/>
              <a:gd name="connsiteX16" fmla="*/ 1532051 w 1956398"/>
              <a:gd name="connsiteY16" fmla="*/ 1411027 h 1852771"/>
              <a:gd name="connsiteX17" fmla="*/ 696580 w 1956398"/>
              <a:gd name="connsiteY17" fmla="*/ 1814184 h 1852771"/>
              <a:gd name="connsiteX18" fmla="*/ 696588 w 1956398"/>
              <a:gd name="connsiteY18" fmla="*/ 1812118 h 1852771"/>
              <a:gd name="connsiteX19" fmla="*/ 691423 w 1956398"/>
              <a:gd name="connsiteY19" fmla="*/ 1813161 h 1852771"/>
              <a:gd name="connsiteX20" fmla="*/ 338955 w 1956398"/>
              <a:gd name="connsiteY20" fmla="*/ 1813161 h 1852771"/>
              <a:gd name="connsiteX21" fmla="*/ 328407 w 1956398"/>
              <a:gd name="connsiteY21" fmla="*/ 1811032 h 1852771"/>
              <a:gd name="connsiteX22" fmla="*/ 290905 w 1956398"/>
              <a:gd name="connsiteY22" fmla="*/ 1836316 h 1852771"/>
              <a:gd name="connsiteX23" fmla="*/ 209398 w 1956398"/>
              <a:gd name="connsiteY23" fmla="*/ 1852771 h 1852771"/>
              <a:gd name="connsiteX24" fmla="*/ 0 w 1956398"/>
              <a:gd name="connsiteY24" fmla="*/ 1643374 h 1852771"/>
              <a:gd name="connsiteX25" fmla="*/ 209398 w 1956398"/>
              <a:gd name="connsiteY25" fmla="*/ 1433977 h 1852771"/>
              <a:gd name="connsiteX26" fmla="*/ 357465 w 1956398"/>
              <a:gd name="connsiteY26" fmla="*/ 1495308 h 1852771"/>
              <a:gd name="connsiteX27" fmla="*/ 368546 w 1956398"/>
              <a:gd name="connsiteY27" fmla="*/ 1511743 h 1852771"/>
              <a:gd name="connsiteX28" fmla="*/ 691423 w 1956398"/>
              <a:gd name="connsiteY28" fmla="*/ 1511743 h 1852771"/>
              <a:gd name="connsiteX29" fmla="*/ 701045 w 1956398"/>
              <a:gd name="connsiteY29" fmla="*/ 1513686 h 1852771"/>
              <a:gd name="connsiteX30" fmla="*/ 782823 w 1956398"/>
              <a:gd name="connsiteY30" fmla="*/ 1509654 h 1852771"/>
              <a:gd name="connsiteX31" fmla="*/ 1270811 w 1956398"/>
              <a:gd name="connsiteY31" fmla="*/ 1259279 h 1852771"/>
              <a:gd name="connsiteX32" fmla="*/ 1361604 w 1956398"/>
              <a:gd name="connsiteY32" fmla="*/ 1100108 h 1852771"/>
              <a:gd name="connsiteX33" fmla="*/ 1362293 w 1956398"/>
              <a:gd name="connsiteY33" fmla="*/ 1097547 h 1852771"/>
              <a:gd name="connsiteX34" fmla="*/ 338954 w 1956398"/>
              <a:gd name="connsiteY34" fmla="*/ 1097548 h 1852771"/>
              <a:gd name="connsiteX35" fmla="*/ 328408 w 1956398"/>
              <a:gd name="connsiteY35" fmla="*/ 1095419 h 1852771"/>
              <a:gd name="connsiteX36" fmla="*/ 290905 w 1956398"/>
              <a:gd name="connsiteY36" fmla="*/ 1120703 h 1852771"/>
              <a:gd name="connsiteX37" fmla="*/ 209398 w 1956398"/>
              <a:gd name="connsiteY37" fmla="*/ 1137159 h 1852771"/>
              <a:gd name="connsiteX38" fmla="*/ 0 w 1956398"/>
              <a:gd name="connsiteY38" fmla="*/ 927762 h 1852771"/>
              <a:gd name="connsiteX39" fmla="*/ 209398 w 1956398"/>
              <a:gd name="connsiteY39" fmla="*/ 718365 h 1852771"/>
              <a:gd name="connsiteX40" fmla="*/ 357465 w 1956398"/>
              <a:gd name="connsiteY40" fmla="*/ 779696 h 1852771"/>
              <a:gd name="connsiteX41" fmla="*/ 368544 w 1956398"/>
              <a:gd name="connsiteY41" fmla="*/ 796128 h 1852771"/>
              <a:gd name="connsiteX42" fmla="*/ 1372573 w 1956398"/>
              <a:gd name="connsiteY42" fmla="*/ 796128 h 1852771"/>
              <a:gd name="connsiteX43" fmla="*/ 1362465 w 1956398"/>
              <a:gd name="connsiteY43" fmla="*/ 757801 h 1852771"/>
              <a:gd name="connsiteX44" fmla="*/ 1272473 w 1956398"/>
              <a:gd name="connsiteY44" fmla="*/ 598304 h 1852771"/>
              <a:gd name="connsiteX45" fmla="*/ 700093 w 1956398"/>
              <a:gd name="connsiteY45" fmla="*/ 341671 h 1852771"/>
              <a:gd name="connsiteX46" fmla="*/ 700093 w 1956398"/>
              <a:gd name="connsiteY46" fmla="*/ 340999 h 1852771"/>
              <a:gd name="connsiteX47" fmla="*/ 691425 w 1956398"/>
              <a:gd name="connsiteY47" fmla="*/ 342749 h 1852771"/>
              <a:gd name="connsiteX48" fmla="*/ 367384 w 1956398"/>
              <a:gd name="connsiteY48" fmla="*/ 342750 h 1852771"/>
              <a:gd name="connsiteX49" fmla="*/ 357465 w 1956398"/>
              <a:gd name="connsiteY49" fmla="*/ 357463 h 1852771"/>
              <a:gd name="connsiteX50" fmla="*/ 209398 w 1956398"/>
              <a:gd name="connsiteY50" fmla="*/ 418794 h 1852771"/>
              <a:gd name="connsiteX51" fmla="*/ 0 w 1956398"/>
              <a:gd name="connsiteY51" fmla="*/ 209397 h 1852771"/>
              <a:gd name="connsiteX52" fmla="*/ 209398 w 1956398"/>
              <a:gd name="connsiteY52" fmla="*/ 0 h 1852771"/>
              <a:gd name="csX0" fmla="*/ 209398 w 2845734"/>
              <a:gd name="csY0" fmla="*/ 0 h 1852771"/>
              <a:gd name="csX1" fmla="*/ 290905 w 2845734"/>
              <a:gd name="csY1" fmla="*/ 16455 h 1852771"/>
              <a:gd name="csX2" fmla="*/ 330373 w 2845734"/>
              <a:gd name="csY2" fmla="*/ 43065 h 1852771"/>
              <a:gd name="csX3" fmla="*/ 338956 w 2845734"/>
              <a:gd name="csY3" fmla="*/ 41332 h 1852771"/>
              <a:gd name="csX4" fmla="*/ 691424 w 2845734"/>
              <a:gd name="csY4" fmla="*/ 41332 h 1852771"/>
              <a:gd name="csX5" fmla="*/ 700093 w 2845734"/>
              <a:gd name="csY5" fmla="*/ 43083 h 1852771"/>
              <a:gd name="csX6" fmla="*/ 700093 w 2845734"/>
              <a:gd name="csY6" fmla="*/ 41332 h 1852771"/>
              <a:gd name="csX7" fmla="*/ 1534301 w 2845734"/>
              <a:gd name="csY7" fmla="*/ 447599 h 1852771"/>
              <a:gd name="csX8" fmla="*/ 1653254 w 2845734"/>
              <a:gd name="csY8" fmla="*/ 680795 h 1852771"/>
              <a:gd name="csX9" fmla="*/ 1680897 w 2845734"/>
              <a:gd name="csY9" fmla="*/ 796128 h 1852771"/>
              <a:gd name="csX10" fmla="*/ 1805687 w 2845734"/>
              <a:gd name="csY10" fmla="*/ 796128 h 1852771"/>
              <a:gd name="csX11" fmla="*/ 1956397 w 2845734"/>
              <a:gd name="csY11" fmla="*/ 946838 h 1852771"/>
              <a:gd name="csX12" fmla="*/ 2845734 w 2845734"/>
              <a:gd name="csY12" fmla="*/ 987523 h 1852771"/>
              <a:gd name="csX13" fmla="*/ 1805688 w 2845734"/>
              <a:gd name="csY13" fmla="*/ 1097547 h 1852771"/>
              <a:gd name="csX14" fmla="*/ 1671836 w 2845734"/>
              <a:gd name="csY14" fmla="*/ 1097547 h 1852771"/>
              <a:gd name="csX15" fmla="*/ 1652092 w 2845734"/>
              <a:gd name="csY15" fmla="*/ 1178276 h 1852771"/>
              <a:gd name="csX16" fmla="*/ 1532051 w 2845734"/>
              <a:gd name="csY16" fmla="*/ 1411027 h 1852771"/>
              <a:gd name="csX17" fmla="*/ 696580 w 2845734"/>
              <a:gd name="csY17" fmla="*/ 1814184 h 1852771"/>
              <a:gd name="csX18" fmla="*/ 696588 w 2845734"/>
              <a:gd name="csY18" fmla="*/ 1812118 h 1852771"/>
              <a:gd name="csX19" fmla="*/ 691423 w 2845734"/>
              <a:gd name="csY19" fmla="*/ 1813161 h 1852771"/>
              <a:gd name="csX20" fmla="*/ 338955 w 2845734"/>
              <a:gd name="csY20" fmla="*/ 1813161 h 1852771"/>
              <a:gd name="csX21" fmla="*/ 328407 w 2845734"/>
              <a:gd name="csY21" fmla="*/ 1811032 h 1852771"/>
              <a:gd name="csX22" fmla="*/ 290905 w 2845734"/>
              <a:gd name="csY22" fmla="*/ 1836316 h 1852771"/>
              <a:gd name="csX23" fmla="*/ 209398 w 2845734"/>
              <a:gd name="csY23" fmla="*/ 1852771 h 1852771"/>
              <a:gd name="csX24" fmla="*/ 0 w 2845734"/>
              <a:gd name="csY24" fmla="*/ 1643374 h 1852771"/>
              <a:gd name="csX25" fmla="*/ 209398 w 2845734"/>
              <a:gd name="csY25" fmla="*/ 1433977 h 1852771"/>
              <a:gd name="csX26" fmla="*/ 357465 w 2845734"/>
              <a:gd name="csY26" fmla="*/ 1495308 h 1852771"/>
              <a:gd name="csX27" fmla="*/ 368546 w 2845734"/>
              <a:gd name="csY27" fmla="*/ 1511743 h 1852771"/>
              <a:gd name="csX28" fmla="*/ 691423 w 2845734"/>
              <a:gd name="csY28" fmla="*/ 1511743 h 1852771"/>
              <a:gd name="csX29" fmla="*/ 701045 w 2845734"/>
              <a:gd name="csY29" fmla="*/ 1513686 h 1852771"/>
              <a:gd name="csX30" fmla="*/ 782823 w 2845734"/>
              <a:gd name="csY30" fmla="*/ 1509654 h 1852771"/>
              <a:gd name="csX31" fmla="*/ 1270811 w 2845734"/>
              <a:gd name="csY31" fmla="*/ 1259279 h 1852771"/>
              <a:gd name="csX32" fmla="*/ 1361604 w 2845734"/>
              <a:gd name="csY32" fmla="*/ 1100108 h 1852771"/>
              <a:gd name="csX33" fmla="*/ 1362293 w 2845734"/>
              <a:gd name="csY33" fmla="*/ 1097547 h 1852771"/>
              <a:gd name="csX34" fmla="*/ 338954 w 2845734"/>
              <a:gd name="csY34" fmla="*/ 1097548 h 1852771"/>
              <a:gd name="csX35" fmla="*/ 328408 w 2845734"/>
              <a:gd name="csY35" fmla="*/ 1095419 h 1852771"/>
              <a:gd name="csX36" fmla="*/ 290905 w 2845734"/>
              <a:gd name="csY36" fmla="*/ 1120703 h 1852771"/>
              <a:gd name="csX37" fmla="*/ 209398 w 2845734"/>
              <a:gd name="csY37" fmla="*/ 1137159 h 1852771"/>
              <a:gd name="csX38" fmla="*/ 0 w 2845734"/>
              <a:gd name="csY38" fmla="*/ 927762 h 1852771"/>
              <a:gd name="csX39" fmla="*/ 209398 w 2845734"/>
              <a:gd name="csY39" fmla="*/ 718365 h 1852771"/>
              <a:gd name="csX40" fmla="*/ 357465 w 2845734"/>
              <a:gd name="csY40" fmla="*/ 779696 h 1852771"/>
              <a:gd name="csX41" fmla="*/ 368544 w 2845734"/>
              <a:gd name="csY41" fmla="*/ 796128 h 1852771"/>
              <a:gd name="csX42" fmla="*/ 1372573 w 2845734"/>
              <a:gd name="csY42" fmla="*/ 796128 h 1852771"/>
              <a:gd name="csX43" fmla="*/ 1362465 w 2845734"/>
              <a:gd name="csY43" fmla="*/ 757801 h 1852771"/>
              <a:gd name="csX44" fmla="*/ 1272473 w 2845734"/>
              <a:gd name="csY44" fmla="*/ 598304 h 1852771"/>
              <a:gd name="csX45" fmla="*/ 700093 w 2845734"/>
              <a:gd name="csY45" fmla="*/ 341671 h 1852771"/>
              <a:gd name="csX46" fmla="*/ 700093 w 2845734"/>
              <a:gd name="csY46" fmla="*/ 340999 h 1852771"/>
              <a:gd name="csX47" fmla="*/ 691425 w 2845734"/>
              <a:gd name="csY47" fmla="*/ 342749 h 1852771"/>
              <a:gd name="csX48" fmla="*/ 367384 w 2845734"/>
              <a:gd name="csY48" fmla="*/ 342750 h 1852771"/>
              <a:gd name="csX49" fmla="*/ 357465 w 2845734"/>
              <a:gd name="csY49" fmla="*/ 357463 h 1852771"/>
              <a:gd name="csX50" fmla="*/ 209398 w 2845734"/>
              <a:gd name="csY50" fmla="*/ 418794 h 1852771"/>
              <a:gd name="csX51" fmla="*/ 0 w 2845734"/>
              <a:gd name="csY51" fmla="*/ 209397 h 1852771"/>
              <a:gd name="csX52" fmla="*/ 209398 w 2845734"/>
              <a:gd name="csY52" fmla="*/ 0 h 1852771"/>
              <a:gd name="csX0" fmla="*/ 209398 w 2845734"/>
              <a:gd name="csY0" fmla="*/ 0 h 1852771"/>
              <a:gd name="csX1" fmla="*/ 290905 w 2845734"/>
              <a:gd name="csY1" fmla="*/ 16455 h 1852771"/>
              <a:gd name="csX2" fmla="*/ 330373 w 2845734"/>
              <a:gd name="csY2" fmla="*/ 43065 h 1852771"/>
              <a:gd name="csX3" fmla="*/ 338956 w 2845734"/>
              <a:gd name="csY3" fmla="*/ 41332 h 1852771"/>
              <a:gd name="csX4" fmla="*/ 691424 w 2845734"/>
              <a:gd name="csY4" fmla="*/ 41332 h 1852771"/>
              <a:gd name="csX5" fmla="*/ 700093 w 2845734"/>
              <a:gd name="csY5" fmla="*/ 43083 h 1852771"/>
              <a:gd name="csX6" fmla="*/ 700093 w 2845734"/>
              <a:gd name="csY6" fmla="*/ 41332 h 1852771"/>
              <a:gd name="csX7" fmla="*/ 1534301 w 2845734"/>
              <a:gd name="csY7" fmla="*/ 447599 h 1852771"/>
              <a:gd name="csX8" fmla="*/ 1653254 w 2845734"/>
              <a:gd name="csY8" fmla="*/ 680795 h 1852771"/>
              <a:gd name="csX9" fmla="*/ 1680897 w 2845734"/>
              <a:gd name="csY9" fmla="*/ 796128 h 1852771"/>
              <a:gd name="csX10" fmla="*/ 1805687 w 2845734"/>
              <a:gd name="csY10" fmla="*/ 796128 h 1852771"/>
              <a:gd name="csX11" fmla="*/ 2845734 w 2845734"/>
              <a:gd name="csY11" fmla="*/ 838343 h 1852771"/>
              <a:gd name="csX12" fmla="*/ 2845734 w 2845734"/>
              <a:gd name="csY12" fmla="*/ 987523 h 1852771"/>
              <a:gd name="csX13" fmla="*/ 1805688 w 2845734"/>
              <a:gd name="csY13" fmla="*/ 1097547 h 1852771"/>
              <a:gd name="csX14" fmla="*/ 1671836 w 2845734"/>
              <a:gd name="csY14" fmla="*/ 1097547 h 1852771"/>
              <a:gd name="csX15" fmla="*/ 1652092 w 2845734"/>
              <a:gd name="csY15" fmla="*/ 1178276 h 1852771"/>
              <a:gd name="csX16" fmla="*/ 1532051 w 2845734"/>
              <a:gd name="csY16" fmla="*/ 1411027 h 1852771"/>
              <a:gd name="csX17" fmla="*/ 696580 w 2845734"/>
              <a:gd name="csY17" fmla="*/ 1814184 h 1852771"/>
              <a:gd name="csX18" fmla="*/ 696588 w 2845734"/>
              <a:gd name="csY18" fmla="*/ 1812118 h 1852771"/>
              <a:gd name="csX19" fmla="*/ 691423 w 2845734"/>
              <a:gd name="csY19" fmla="*/ 1813161 h 1852771"/>
              <a:gd name="csX20" fmla="*/ 338955 w 2845734"/>
              <a:gd name="csY20" fmla="*/ 1813161 h 1852771"/>
              <a:gd name="csX21" fmla="*/ 328407 w 2845734"/>
              <a:gd name="csY21" fmla="*/ 1811032 h 1852771"/>
              <a:gd name="csX22" fmla="*/ 290905 w 2845734"/>
              <a:gd name="csY22" fmla="*/ 1836316 h 1852771"/>
              <a:gd name="csX23" fmla="*/ 209398 w 2845734"/>
              <a:gd name="csY23" fmla="*/ 1852771 h 1852771"/>
              <a:gd name="csX24" fmla="*/ 0 w 2845734"/>
              <a:gd name="csY24" fmla="*/ 1643374 h 1852771"/>
              <a:gd name="csX25" fmla="*/ 209398 w 2845734"/>
              <a:gd name="csY25" fmla="*/ 1433977 h 1852771"/>
              <a:gd name="csX26" fmla="*/ 357465 w 2845734"/>
              <a:gd name="csY26" fmla="*/ 1495308 h 1852771"/>
              <a:gd name="csX27" fmla="*/ 368546 w 2845734"/>
              <a:gd name="csY27" fmla="*/ 1511743 h 1852771"/>
              <a:gd name="csX28" fmla="*/ 691423 w 2845734"/>
              <a:gd name="csY28" fmla="*/ 1511743 h 1852771"/>
              <a:gd name="csX29" fmla="*/ 701045 w 2845734"/>
              <a:gd name="csY29" fmla="*/ 1513686 h 1852771"/>
              <a:gd name="csX30" fmla="*/ 782823 w 2845734"/>
              <a:gd name="csY30" fmla="*/ 1509654 h 1852771"/>
              <a:gd name="csX31" fmla="*/ 1270811 w 2845734"/>
              <a:gd name="csY31" fmla="*/ 1259279 h 1852771"/>
              <a:gd name="csX32" fmla="*/ 1361604 w 2845734"/>
              <a:gd name="csY32" fmla="*/ 1100108 h 1852771"/>
              <a:gd name="csX33" fmla="*/ 1362293 w 2845734"/>
              <a:gd name="csY33" fmla="*/ 1097547 h 1852771"/>
              <a:gd name="csX34" fmla="*/ 338954 w 2845734"/>
              <a:gd name="csY34" fmla="*/ 1097548 h 1852771"/>
              <a:gd name="csX35" fmla="*/ 328408 w 2845734"/>
              <a:gd name="csY35" fmla="*/ 1095419 h 1852771"/>
              <a:gd name="csX36" fmla="*/ 290905 w 2845734"/>
              <a:gd name="csY36" fmla="*/ 1120703 h 1852771"/>
              <a:gd name="csX37" fmla="*/ 209398 w 2845734"/>
              <a:gd name="csY37" fmla="*/ 1137159 h 1852771"/>
              <a:gd name="csX38" fmla="*/ 0 w 2845734"/>
              <a:gd name="csY38" fmla="*/ 927762 h 1852771"/>
              <a:gd name="csX39" fmla="*/ 209398 w 2845734"/>
              <a:gd name="csY39" fmla="*/ 718365 h 1852771"/>
              <a:gd name="csX40" fmla="*/ 357465 w 2845734"/>
              <a:gd name="csY40" fmla="*/ 779696 h 1852771"/>
              <a:gd name="csX41" fmla="*/ 368544 w 2845734"/>
              <a:gd name="csY41" fmla="*/ 796128 h 1852771"/>
              <a:gd name="csX42" fmla="*/ 1372573 w 2845734"/>
              <a:gd name="csY42" fmla="*/ 796128 h 1852771"/>
              <a:gd name="csX43" fmla="*/ 1362465 w 2845734"/>
              <a:gd name="csY43" fmla="*/ 757801 h 1852771"/>
              <a:gd name="csX44" fmla="*/ 1272473 w 2845734"/>
              <a:gd name="csY44" fmla="*/ 598304 h 1852771"/>
              <a:gd name="csX45" fmla="*/ 700093 w 2845734"/>
              <a:gd name="csY45" fmla="*/ 341671 h 1852771"/>
              <a:gd name="csX46" fmla="*/ 700093 w 2845734"/>
              <a:gd name="csY46" fmla="*/ 340999 h 1852771"/>
              <a:gd name="csX47" fmla="*/ 691425 w 2845734"/>
              <a:gd name="csY47" fmla="*/ 342749 h 1852771"/>
              <a:gd name="csX48" fmla="*/ 367384 w 2845734"/>
              <a:gd name="csY48" fmla="*/ 342750 h 1852771"/>
              <a:gd name="csX49" fmla="*/ 357465 w 2845734"/>
              <a:gd name="csY49" fmla="*/ 357463 h 1852771"/>
              <a:gd name="csX50" fmla="*/ 209398 w 2845734"/>
              <a:gd name="csY50" fmla="*/ 418794 h 1852771"/>
              <a:gd name="csX51" fmla="*/ 0 w 2845734"/>
              <a:gd name="csY51" fmla="*/ 209397 h 1852771"/>
              <a:gd name="csX52" fmla="*/ 209398 w 2845734"/>
              <a:gd name="csY52" fmla="*/ 0 h 1852771"/>
              <a:gd name="csX0" fmla="*/ 209398 w 3413071"/>
              <a:gd name="csY0" fmla="*/ 0 h 1852771"/>
              <a:gd name="csX1" fmla="*/ 290905 w 3413071"/>
              <a:gd name="csY1" fmla="*/ 16455 h 1852771"/>
              <a:gd name="csX2" fmla="*/ 330373 w 3413071"/>
              <a:gd name="csY2" fmla="*/ 43065 h 1852771"/>
              <a:gd name="csX3" fmla="*/ 338956 w 3413071"/>
              <a:gd name="csY3" fmla="*/ 41332 h 1852771"/>
              <a:gd name="csX4" fmla="*/ 691424 w 3413071"/>
              <a:gd name="csY4" fmla="*/ 41332 h 1852771"/>
              <a:gd name="csX5" fmla="*/ 700093 w 3413071"/>
              <a:gd name="csY5" fmla="*/ 43083 h 1852771"/>
              <a:gd name="csX6" fmla="*/ 700093 w 3413071"/>
              <a:gd name="csY6" fmla="*/ 41332 h 1852771"/>
              <a:gd name="csX7" fmla="*/ 1534301 w 3413071"/>
              <a:gd name="csY7" fmla="*/ 447599 h 1852771"/>
              <a:gd name="csX8" fmla="*/ 1653254 w 3413071"/>
              <a:gd name="csY8" fmla="*/ 680795 h 1852771"/>
              <a:gd name="csX9" fmla="*/ 1680897 w 3413071"/>
              <a:gd name="csY9" fmla="*/ 796128 h 1852771"/>
              <a:gd name="csX10" fmla="*/ 1805687 w 3413071"/>
              <a:gd name="csY10" fmla="*/ 796128 h 1852771"/>
              <a:gd name="csX11" fmla="*/ 2845734 w 3413071"/>
              <a:gd name="csY11" fmla="*/ 838343 h 1852771"/>
              <a:gd name="csX12" fmla="*/ 3413071 w 3413071"/>
              <a:gd name="csY12" fmla="*/ 1150270 h 1852771"/>
              <a:gd name="csX13" fmla="*/ 1805688 w 3413071"/>
              <a:gd name="csY13" fmla="*/ 1097547 h 1852771"/>
              <a:gd name="csX14" fmla="*/ 1671836 w 3413071"/>
              <a:gd name="csY14" fmla="*/ 1097547 h 1852771"/>
              <a:gd name="csX15" fmla="*/ 1652092 w 3413071"/>
              <a:gd name="csY15" fmla="*/ 1178276 h 1852771"/>
              <a:gd name="csX16" fmla="*/ 1532051 w 3413071"/>
              <a:gd name="csY16" fmla="*/ 1411027 h 1852771"/>
              <a:gd name="csX17" fmla="*/ 696580 w 3413071"/>
              <a:gd name="csY17" fmla="*/ 1814184 h 1852771"/>
              <a:gd name="csX18" fmla="*/ 696588 w 3413071"/>
              <a:gd name="csY18" fmla="*/ 1812118 h 1852771"/>
              <a:gd name="csX19" fmla="*/ 691423 w 3413071"/>
              <a:gd name="csY19" fmla="*/ 1813161 h 1852771"/>
              <a:gd name="csX20" fmla="*/ 338955 w 3413071"/>
              <a:gd name="csY20" fmla="*/ 1813161 h 1852771"/>
              <a:gd name="csX21" fmla="*/ 328407 w 3413071"/>
              <a:gd name="csY21" fmla="*/ 1811032 h 1852771"/>
              <a:gd name="csX22" fmla="*/ 290905 w 3413071"/>
              <a:gd name="csY22" fmla="*/ 1836316 h 1852771"/>
              <a:gd name="csX23" fmla="*/ 209398 w 3413071"/>
              <a:gd name="csY23" fmla="*/ 1852771 h 1852771"/>
              <a:gd name="csX24" fmla="*/ 0 w 3413071"/>
              <a:gd name="csY24" fmla="*/ 1643374 h 1852771"/>
              <a:gd name="csX25" fmla="*/ 209398 w 3413071"/>
              <a:gd name="csY25" fmla="*/ 1433977 h 1852771"/>
              <a:gd name="csX26" fmla="*/ 357465 w 3413071"/>
              <a:gd name="csY26" fmla="*/ 1495308 h 1852771"/>
              <a:gd name="csX27" fmla="*/ 368546 w 3413071"/>
              <a:gd name="csY27" fmla="*/ 1511743 h 1852771"/>
              <a:gd name="csX28" fmla="*/ 691423 w 3413071"/>
              <a:gd name="csY28" fmla="*/ 1511743 h 1852771"/>
              <a:gd name="csX29" fmla="*/ 701045 w 3413071"/>
              <a:gd name="csY29" fmla="*/ 1513686 h 1852771"/>
              <a:gd name="csX30" fmla="*/ 782823 w 3413071"/>
              <a:gd name="csY30" fmla="*/ 1509654 h 1852771"/>
              <a:gd name="csX31" fmla="*/ 1270811 w 3413071"/>
              <a:gd name="csY31" fmla="*/ 1259279 h 1852771"/>
              <a:gd name="csX32" fmla="*/ 1361604 w 3413071"/>
              <a:gd name="csY32" fmla="*/ 1100108 h 1852771"/>
              <a:gd name="csX33" fmla="*/ 1362293 w 3413071"/>
              <a:gd name="csY33" fmla="*/ 1097547 h 1852771"/>
              <a:gd name="csX34" fmla="*/ 338954 w 3413071"/>
              <a:gd name="csY34" fmla="*/ 1097548 h 1852771"/>
              <a:gd name="csX35" fmla="*/ 328408 w 3413071"/>
              <a:gd name="csY35" fmla="*/ 1095419 h 1852771"/>
              <a:gd name="csX36" fmla="*/ 290905 w 3413071"/>
              <a:gd name="csY36" fmla="*/ 1120703 h 1852771"/>
              <a:gd name="csX37" fmla="*/ 209398 w 3413071"/>
              <a:gd name="csY37" fmla="*/ 1137159 h 1852771"/>
              <a:gd name="csX38" fmla="*/ 0 w 3413071"/>
              <a:gd name="csY38" fmla="*/ 927762 h 1852771"/>
              <a:gd name="csX39" fmla="*/ 209398 w 3413071"/>
              <a:gd name="csY39" fmla="*/ 718365 h 1852771"/>
              <a:gd name="csX40" fmla="*/ 357465 w 3413071"/>
              <a:gd name="csY40" fmla="*/ 779696 h 1852771"/>
              <a:gd name="csX41" fmla="*/ 368544 w 3413071"/>
              <a:gd name="csY41" fmla="*/ 796128 h 1852771"/>
              <a:gd name="csX42" fmla="*/ 1372573 w 3413071"/>
              <a:gd name="csY42" fmla="*/ 796128 h 1852771"/>
              <a:gd name="csX43" fmla="*/ 1362465 w 3413071"/>
              <a:gd name="csY43" fmla="*/ 757801 h 1852771"/>
              <a:gd name="csX44" fmla="*/ 1272473 w 3413071"/>
              <a:gd name="csY44" fmla="*/ 598304 h 1852771"/>
              <a:gd name="csX45" fmla="*/ 700093 w 3413071"/>
              <a:gd name="csY45" fmla="*/ 341671 h 1852771"/>
              <a:gd name="csX46" fmla="*/ 700093 w 3413071"/>
              <a:gd name="csY46" fmla="*/ 340999 h 1852771"/>
              <a:gd name="csX47" fmla="*/ 691425 w 3413071"/>
              <a:gd name="csY47" fmla="*/ 342749 h 1852771"/>
              <a:gd name="csX48" fmla="*/ 367384 w 3413071"/>
              <a:gd name="csY48" fmla="*/ 342750 h 1852771"/>
              <a:gd name="csX49" fmla="*/ 357465 w 3413071"/>
              <a:gd name="csY49" fmla="*/ 357463 h 1852771"/>
              <a:gd name="csX50" fmla="*/ 209398 w 3413071"/>
              <a:gd name="csY50" fmla="*/ 418794 h 1852771"/>
              <a:gd name="csX51" fmla="*/ 0 w 3413071"/>
              <a:gd name="csY51" fmla="*/ 209397 h 1852771"/>
              <a:gd name="csX52" fmla="*/ 209398 w 3413071"/>
              <a:gd name="csY52" fmla="*/ 0 h 1852771"/>
              <a:gd name="csX0" fmla="*/ 209398 w 3413071"/>
              <a:gd name="csY0" fmla="*/ 0 h 1852771"/>
              <a:gd name="csX1" fmla="*/ 290905 w 3413071"/>
              <a:gd name="csY1" fmla="*/ 16455 h 1852771"/>
              <a:gd name="csX2" fmla="*/ 330373 w 3413071"/>
              <a:gd name="csY2" fmla="*/ 43065 h 1852771"/>
              <a:gd name="csX3" fmla="*/ 338956 w 3413071"/>
              <a:gd name="csY3" fmla="*/ 41332 h 1852771"/>
              <a:gd name="csX4" fmla="*/ 691424 w 3413071"/>
              <a:gd name="csY4" fmla="*/ 41332 h 1852771"/>
              <a:gd name="csX5" fmla="*/ 700093 w 3413071"/>
              <a:gd name="csY5" fmla="*/ 43083 h 1852771"/>
              <a:gd name="csX6" fmla="*/ 700093 w 3413071"/>
              <a:gd name="csY6" fmla="*/ 41332 h 1852771"/>
              <a:gd name="csX7" fmla="*/ 1534301 w 3413071"/>
              <a:gd name="csY7" fmla="*/ 447599 h 1852771"/>
              <a:gd name="csX8" fmla="*/ 1653254 w 3413071"/>
              <a:gd name="csY8" fmla="*/ 680795 h 1852771"/>
              <a:gd name="csX9" fmla="*/ 1680897 w 3413071"/>
              <a:gd name="csY9" fmla="*/ 796128 h 1852771"/>
              <a:gd name="csX10" fmla="*/ 1805687 w 3413071"/>
              <a:gd name="csY10" fmla="*/ 796128 h 1852771"/>
              <a:gd name="csX11" fmla="*/ 3390067 w 3413071"/>
              <a:gd name="csY11" fmla="*/ 879025 h 1852771"/>
              <a:gd name="csX12" fmla="*/ 3413071 w 3413071"/>
              <a:gd name="csY12" fmla="*/ 1150270 h 1852771"/>
              <a:gd name="csX13" fmla="*/ 1805688 w 3413071"/>
              <a:gd name="csY13" fmla="*/ 1097547 h 1852771"/>
              <a:gd name="csX14" fmla="*/ 1671836 w 3413071"/>
              <a:gd name="csY14" fmla="*/ 1097547 h 1852771"/>
              <a:gd name="csX15" fmla="*/ 1652092 w 3413071"/>
              <a:gd name="csY15" fmla="*/ 1178276 h 1852771"/>
              <a:gd name="csX16" fmla="*/ 1532051 w 3413071"/>
              <a:gd name="csY16" fmla="*/ 1411027 h 1852771"/>
              <a:gd name="csX17" fmla="*/ 696580 w 3413071"/>
              <a:gd name="csY17" fmla="*/ 1814184 h 1852771"/>
              <a:gd name="csX18" fmla="*/ 696588 w 3413071"/>
              <a:gd name="csY18" fmla="*/ 1812118 h 1852771"/>
              <a:gd name="csX19" fmla="*/ 691423 w 3413071"/>
              <a:gd name="csY19" fmla="*/ 1813161 h 1852771"/>
              <a:gd name="csX20" fmla="*/ 338955 w 3413071"/>
              <a:gd name="csY20" fmla="*/ 1813161 h 1852771"/>
              <a:gd name="csX21" fmla="*/ 328407 w 3413071"/>
              <a:gd name="csY21" fmla="*/ 1811032 h 1852771"/>
              <a:gd name="csX22" fmla="*/ 290905 w 3413071"/>
              <a:gd name="csY22" fmla="*/ 1836316 h 1852771"/>
              <a:gd name="csX23" fmla="*/ 209398 w 3413071"/>
              <a:gd name="csY23" fmla="*/ 1852771 h 1852771"/>
              <a:gd name="csX24" fmla="*/ 0 w 3413071"/>
              <a:gd name="csY24" fmla="*/ 1643374 h 1852771"/>
              <a:gd name="csX25" fmla="*/ 209398 w 3413071"/>
              <a:gd name="csY25" fmla="*/ 1433977 h 1852771"/>
              <a:gd name="csX26" fmla="*/ 357465 w 3413071"/>
              <a:gd name="csY26" fmla="*/ 1495308 h 1852771"/>
              <a:gd name="csX27" fmla="*/ 368546 w 3413071"/>
              <a:gd name="csY27" fmla="*/ 1511743 h 1852771"/>
              <a:gd name="csX28" fmla="*/ 691423 w 3413071"/>
              <a:gd name="csY28" fmla="*/ 1511743 h 1852771"/>
              <a:gd name="csX29" fmla="*/ 701045 w 3413071"/>
              <a:gd name="csY29" fmla="*/ 1513686 h 1852771"/>
              <a:gd name="csX30" fmla="*/ 782823 w 3413071"/>
              <a:gd name="csY30" fmla="*/ 1509654 h 1852771"/>
              <a:gd name="csX31" fmla="*/ 1270811 w 3413071"/>
              <a:gd name="csY31" fmla="*/ 1259279 h 1852771"/>
              <a:gd name="csX32" fmla="*/ 1361604 w 3413071"/>
              <a:gd name="csY32" fmla="*/ 1100108 h 1852771"/>
              <a:gd name="csX33" fmla="*/ 1362293 w 3413071"/>
              <a:gd name="csY33" fmla="*/ 1097547 h 1852771"/>
              <a:gd name="csX34" fmla="*/ 338954 w 3413071"/>
              <a:gd name="csY34" fmla="*/ 1097548 h 1852771"/>
              <a:gd name="csX35" fmla="*/ 328408 w 3413071"/>
              <a:gd name="csY35" fmla="*/ 1095419 h 1852771"/>
              <a:gd name="csX36" fmla="*/ 290905 w 3413071"/>
              <a:gd name="csY36" fmla="*/ 1120703 h 1852771"/>
              <a:gd name="csX37" fmla="*/ 209398 w 3413071"/>
              <a:gd name="csY37" fmla="*/ 1137159 h 1852771"/>
              <a:gd name="csX38" fmla="*/ 0 w 3413071"/>
              <a:gd name="csY38" fmla="*/ 927762 h 1852771"/>
              <a:gd name="csX39" fmla="*/ 209398 w 3413071"/>
              <a:gd name="csY39" fmla="*/ 718365 h 1852771"/>
              <a:gd name="csX40" fmla="*/ 357465 w 3413071"/>
              <a:gd name="csY40" fmla="*/ 779696 h 1852771"/>
              <a:gd name="csX41" fmla="*/ 368544 w 3413071"/>
              <a:gd name="csY41" fmla="*/ 796128 h 1852771"/>
              <a:gd name="csX42" fmla="*/ 1372573 w 3413071"/>
              <a:gd name="csY42" fmla="*/ 796128 h 1852771"/>
              <a:gd name="csX43" fmla="*/ 1362465 w 3413071"/>
              <a:gd name="csY43" fmla="*/ 757801 h 1852771"/>
              <a:gd name="csX44" fmla="*/ 1272473 w 3413071"/>
              <a:gd name="csY44" fmla="*/ 598304 h 1852771"/>
              <a:gd name="csX45" fmla="*/ 700093 w 3413071"/>
              <a:gd name="csY45" fmla="*/ 341671 h 1852771"/>
              <a:gd name="csX46" fmla="*/ 700093 w 3413071"/>
              <a:gd name="csY46" fmla="*/ 340999 h 1852771"/>
              <a:gd name="csX47" fmla="*/ 691425 w 3413071"/>
              <a:gd name="csY47" fmla="*/ 342749 h 1852771"/>
              <a:gd name="csX48" fmla="*/ 367384 w 3413071"/>
              <a:gd name="csY48" fmla="*/ 342750 h 1852771"/>
              <a:gd name="csX49" fmla="*/ 357465 w 3413071"/>
              <a:gd name="csY49" fmla="*/ 357463 h 1852771"/>
              <a:gd name="csX50" fmla="*/ 209398 w 3413071"/>
              <a:gd name="csY50" fmla="*/ 418794 h 1852771"/>
              <a:gd name="csX51" fmla="*/ 0 w 3413071"/>
              <a:gd name="csY51" fmla="*/ 209397 h 1852771"/>
              <a:gd name="csX52" fmla="*/ 209398 w 3413071"/>
              <a:gd name="csY52" fmla="*/ 0 h 1852771"/>
              <a:gd name="csX0" fmla="*/ 209398 w 3413071"/>
              <a:gd name="csY0" fmla="*/ 0 h 1852771"/>
              <a:gd name="csX1" fmla="*/ 290905 w 3413071"/>
              <a:gd name="csY1" fmla="*/ 16455 h 1852771"/>
              <a:gd name="csX2" fmla="*/ 330373 w 3413071"/>
              <a:gd name="csY2" fmla="*/ 43065 h 1852771"/>
              <a:gd name="csX3" fmla="*/ 338956 w 3413071"/>
              <a:gd name="csY3" fmla="*/ 41332 h 1852771"/>
              <a:gd name="csX4" fmla="*/ 691424 w 3413071"/>
              <a:gd name="csY4" fmla="*/ 41332 h 1852771"/>
              <a:gd name="csX5" fmla="*/ 700093 w 3413071"/>
              <a:gd name="csY5" fmla="*/ 43083 h 1852771"/>
              <a:gd name="csX6" fmla="*/ 700093 w 3413071"/>
              <a:gd name="csY6" fmla="*/ 41332 h 1852771"/>
              <a:gd name="csX7" fmla="*/ 1534301 w 3413071"/>
              <a:gd name="csY7" fmla="*/ 447599 h 1852771"/>
              <a:gd name="csX8" fmla="*/ 1653254 w 3413071"/>
              <a:gd name="csY8" fmla="*/ 680795 h 1852771"/>
              <a:gd name="csX9" fmla="*/ 1680897 w 3413071"/>
              <a:gd name="csY9" fmla="*/ 796128 h 1852771"/>
              <a:gd name="csX10" fmla="*/ 1805687 w 3413071"/>
              <a:gd name="csY10" fmla="*/ 796128 h 1852771"/>
              <a:gd name="csX11" fmla="*/ 3390067 w 3413071"/>
              <a:gd name="csY11" fmla="*/ 879025 h 1852771"/>
              <a:gd name="csX12" fmla="*/ 3413071 w 3413071"/>
              <a:gd name="csY12" fmla="*/ 1150270 h 1852771"/>
              <a:gd name="csX13" fmla="*/ 1805688 w 3413071"/>
              <a:gd name="csY13" fmla="*/ 1097547 h 1852771"/>
              <a:gd name="csX14" fmla="*/ 1671836 w 3413071"/>
              <a:gd name="csY14" fmla="*/ 1097547 h 1852771"/>
              <a:gd name="csX15" fmla="*/ 1652092 w 3413071"/>
              <a:gd name="csY15" fmla="*/ 1178276 h 1852771"/>
              <a:gd name="csX16" fmla="*/ 1532051 w 3413071"/>
              <a:gd name="csY16" fmla="*/ 1411027 h 1852771"/>
              <a:gd name="csX17" fmla="*/ 696580 w 3413071"/>
              <a:gd name="csY17" fmla="*/ 1814184 h 1852771"/>
              <a:gd name="csX18" fmla="*/ 696588 w 3413071"/>
              <a:gd name="csY18" fmla="*/ 1812118 h 1852771"/>
              <a:gd name="csX19" fmla="*/ 691423 w 3413071"/>
              <a:gd name="csY19" fmla="*/ 1813161 h 1852771"/>
              <a:gd name="csX20" fmla="*/ 338955 w 3413071"/>
              <a:gd name="csY20" fmla="*/ 1813161 h 1852771"/>
              <a:gd name="csX21" fmla="*/ 328407 w 3413071"/>
              <a:gd name="csY21" fmla="*/ 1811032 h 1852771"/>
              <a:gd name="csX22" fmla="*/ 290905 w 3413071"/>
              <a:gd name="csY22" fmla="*/ 1836316 h 1852771"/>
              <a:gd name="csX23" fmla="*/ 209398 w 3413071"/>
              <a:gd name="csY23" fmla="*/ 1852771 h 1852771"/>
              <a:gd name="csX24" fmla="*/ 0 w 3413071"/>
              <a:gd name="csY24" fmla="*/ 1643374 h 1852771"/>
              <a:gd name="csX25" fmla="*/ 209398 w 3413071"/>
              <a:gd name="csY25" fmla="*/ 1433977 h 1852771"/>
              <a:gd name="csX26" fmla="*/ 357465 w 3413071"/>
              <a:gd name="csY26" fmla="*/ 1495308 h 1852771"/>
              <a:gd name="csX27" fmla="*/ 368546 w 3413071"/>
              <a:gd name="csY27" fmla="*/ 1511743 h 1852771"/>
              <a:gd name="csX28" fmla="*/ 691423 w 3413071"/>
              <a:gd name="csY28" fmla="*/ 1511743 h 1852771"/>
              <a:gd name="csX29" fmla="*/ 701045 w 3413071"/>
              <a:gd name="csY29" fmla="*/ 1513686 h 1852771"/>
              <a:gd name="csX30" fmla="*/ 782823 w 3413071"/>
              <a:gd name="csY30" fmla="*/ 1509654 h 1852771"/>
              <a:gd name="csX31" fmla="*/ 1270811 w 3413071"/>
              <a:gd name="csY31" fmla="*/ 1259279 h 1852771"/>
              <a:gd name="csX32" fmla="*/ 1361604 w 3413071"/>
              <a:gd name="csY32" fmla="*/ 1100108 h 1852771"/>
              <a:gd name="csX33" fmla="*/ 1362293 w 3413071"/>
              <a:gd name="csY33" fmla="*/ 1097547 h 1852771"/>
              <a:gd name="csX34" fmla="*/ 338954 w 3413071"/>
              <a:gd name="csY34" fmla="*/ 1097548 h 1852771"/>
              <a:gd name="csX35" fmla="*/ 328408 w 3413071"/>
              <a:gd name="csY35" fmla="*/ 1095419 h 1852771"/>
              <a:gd name="csX36" fmla="*/ 290905 w 3413071"/>
              <a:gd name="csY36" fmla="*/ 1120703 h 1852771"/>
              <a:gd name="csX37" fmla="*/ 209398 w 3413071"/>
              <a:gd name="csY37" fmla="*/ 1137159 h 1852771"/>
              <a:gd name="csX38" fmla="*/ 0 w 3413071"/>
              <a:gd name="csY38" fmla="*/ 927762 h 1852771"/>
              <a:gd name="csX39" fmla="*/ 209398 w 3413071"/>
              <a:gd name="csY39" fmla="*/ 718365 h 1852771"/>
              <a:gd name="csX40" fmla="*/ 357465 w 3413071"/>
              <a:gd name="csY40" fmla="*/ 779696 h 1852771"/>
              <a:gd name="csX41" fmla="*/ 368544 w 3413071"/>
              <a:gd name="csY41" fmla="*/ 796128 h 1852771"/>
              <a:gd name="csX42" fmla="*/ 1372573 w 3413071"/>
              <a:gd name="csY42" fmla="*/ 796128 h 1852771"/>
              <a:gd name="csX43" fmla="*/ 1362465 w 3413071"/>
              <a:gd name="csY43" fmla="*/ 757801 h 1852771"/>
              <a:gd name="csX44" fmla="*/ 1272473 w 3413071"/>
              <a:gd name="csY44" fmla="*/ 598304 h 1852771"/>
              <a:gd name="csX45" fmla="*/ 700093 w 3413071"/>
              <a:gd name="csY45" fmla="*/ 341671 h 1852771"/>
              <a:gd name="csX46" fmla="*/ 700093 w 3413071"/>
              <a:gd name="csY46" fmla="*/ 340999 h 1852771"/>
              <a:gd name="csX47" fmla="*/ 691425 w 3413071"/>
              <a:gd name="csY47" fmla="*/ 342749 h 1852771"/>
              <a:gd name="csX48" fmla="*/ 367384 w 3413071"/>
              <a:gd name="csY48" fmla="*/ 342750 h 1852771"/>
              <a:gd name="csX49" fmla="*/ 357465 w 3413071"/>
              <a:gd name="csY49" fmla="*/ 357463 h 1852771"/>
              <a:gd name="csX50" fmla="*/ 209398 w 3413071"/>
              <a:gd name="csY50" fmla="*/ 418794 h 1852771"/>
              <a:gd name="csX51" fmla="*/ 283670 w 3413071"/>
              <a:gd name="csY51" fmla="*/ 209398 h 1852771"/>
              <a:gd name="csX52" fmla="*/ 209398 w 3413071"/>
              <a:gd name="csY52" fmla="*/ 0 h 1852771"/>
              <a:gd name="csX0" fmla="*/ 209398 w 3413071"/>
              <a:gd name="csY0" fmla="*/ 0 h 1852771"/>
              <a:gd name="csX1" fmla="*/ 290905 w 3413071"/>
              <a:gd name="csY1" fmla="*/ 16455 h 1852771"/>
              <a:gd name="csX2" fmla="*/ 330373 w 3413071"/>
              <a:gd name="csY2" fmla="*/ 43065 h 1852771"/>
              <a:gd name="csX3" fmla="*/ 338956 w 3413071"/>
              <a:gd name="csY3" fmla="*/ 41332 h 1852771"/>
              <a:gd name="csX4" fmla="*/ 691424 w 3413071"/>
              <a:gd name="csY4" fmla="*/ 41332 h 1852771"/>
              <a:gd name="csX5" fmla="*/ 700093 w 3413071"/>
              <a:gd name="csY5" fmla="*/ 43083 h 1852771"/>
              <a:gd name="csX6" fmla="*/ 700093 w 3413071"/>
              <a:gd name="csY6" fmla="*/ 41332 h 1852771"/>
              <a:gd name="csX7" fmla="*/ 1534301 w 3413071"/>
              <a:gd name="csY7" fmla="*/ 447599 h 1852771"/>
              <a:gd name="csX8" fmla="*/ 1653254 w 3413071"/>
              <a:gd name="csY8" fmla="*/ 680795 h 1852771"/>
              <a:gd name="csX9" fmla="*/ 1680897 w 3413071"/>
              <a:gd name="csY9" fmla="*/ 796128 h 1852771"/>
              <a:gd name="csX10" fmla="*/ 1805687 w 3413071"/>
              <a:gd name="csY10" fmla="*/ 796128 h 1852771"/>
              <a:gd name="csX11" fmla="*/ 3390067 w 3413071"/>
              <a:gd name="csY11" fmla="*/ 879025 h 1852771"/>
              <a:gd name="csX12" fmla="*/ 3413071 w 3413071"/>
              <a:gd name="csY12" fmla="*/ 1150270 h 1852771"/>
              <a:gd name="csX13" fmla="*/ 1805688 w 3413071"/>
              <a:gd name="csY13" fmla="*/ 1097547 h 1852771"/>
              <a:gd name="csX14" fmla="*/ 1671836 w 3413071"/>
              <a:gd name="csY14" fmla="*/ 1097547 h 1852771"/>
              <a:gd name="csX15" fmla="*/ 1652092 w 3413071"/>
              <a:gd name="csY15" fmla="*/ 1178276 h 1852771"/>
              <a:gd name="csX16" fmla="*/ 1532051 w 3413071"/>
              <a:gd name="csY16" fmla="*/ 1411027 h 1852771"/>
              <a:gd name="csX17" fmla="*/ 696580 w 3413071"/>
              <a:gd name="csY17" fmla="*/ 1814184 h 1852771"/>
              <a:gd name="csX18" fmla="*/ 696588 w 3413071"/>
              <a:gd name="csY18" fmla="*/ 1812118 h 1852771"/>
              <a:gd name="csX19" fmla="*/ 691423 w 3413071"/>
              <a:gd name="csY19" fmla="*/ 1813161 h 1852771"/>
              <a:gd name="csX20" fmla="*/ 338955 w 3413071"/>
              <a:gd name="csY20" fmla="*/ 1813161 h 1852771"/>
              <a:gd name="csX21" fmla="*/ 328407 w 3413071"/>
              <a:gd name="csY21" fmla="*/ 1811032 h 1852771"/>
              <a:gd name="csX22" fmla="*/ 290905 w 3413071"/>
              <a:gd name="csY22" fmla="*/ 1836316 h 1852771"/>
              <a:gd name="csX23" fmla="*/ 209398 w 3413071"/>
              <a:gd name="csY23" fmla="*/ 1852771 h 1852771"/>
              <a:gd name="csX24" fmla="*/ 0 w 3413071"/>
              <a:gd name="csY24" fmla="*/ 1643374 h 1852771"/>
              <a:gd name="csX25" fmla="*/ 209398 w 3413071"/>
              <a:gd name="csY25" fmla="*/ 1433977 h 1852771"/>
              <a:gd name="csX26" fmla="*/ 357465 w 3413071"/>
              <a:gd name="csY26" fmla="*/ 1495308 h 1852771"/>
              <a:gd name="csX27" fmla="*/ 368546 w 3413071"/>
              <a:gd name="csY27" fmla="*/ 1511743 h 1852771"/>
              <a:gd name="csX28" fmla="*/ 691423 w 3413071"/>
              <a:gd name="csY28" fmla="*/ 1511743 h 1852771"/>
              <a:gd name="csX29" fmla="*/ 701045 w 3413071"/>
              <a:gd name="csY29" fmla="*/ 1513686 h 1852771"/>
              <a:gd name="csX30" fmla="*/ 782823 w 3413071"/>
              <a:gd name="csY30" fmla="*/ 1509654 h 1852771"/>
              <a:gd name="csX31" fmla="*/ 1270811 w 3413071"/>
              <a:gd name="csY31" fmla="*/ 1259279 h 1852771"/>
              <a:gd name="csX32" fmla="*/ 1361604 w 3413071"/>
              <a:gd name="csY32" fmla="*/ 1100108 h 1852771"/>
              <a:gd name="csX33" fmla="*/ 1362293 w 3413071"/>
              <a:gd name="csY33" fmla="*/ 1097547 h 1852771"/>
              <a:gd name="csX34" fmla="*/ 338954 w 3413071"/>
              <a:gd name="csY34" fmla="*/ 1097548 h 1852771"/>
              <a:gd name="csX35" fmla="*/ 328408 w 3413071"/>
              <a:gd name="csY35" fmla="*/ 1095419 h 1852771"/>
              <a:gd name="csX36" fmla="*/ 290905 w 3413071"/>
              <a:gd name="csY36" fmla="*/ 1120703 h 1852771"/>
              <a:gd name="csX37" fmla="*/ 209398 w 3413071"/>
              <a:gd name="csY37" fmla="*/ 1137159 h 1852771"/>
              <a:gd name="csX38" fmla="*/ 245334 w 3413071"/>
              <a:gd name="csY38" fmla="*/ 954888 h 1852771"/>
              <a:gd name="csX39" fmla="*/ 209398 w 3413071"/>
              <a:gd name="csY39" fmla="*/ 718365 h 1852771"/>
              <a:gd name="csX40" fmla="*/ 357465 w 3413071"/>
              <a:gd name="csY40" fmla="*/ 779696 h 1852771"/>
              <a:gd name="csX41" fmla="*/ 368544 w 3413071"/>
              <a:gd name="csY41" fmla="*/ 796128 h 1852771"/>
              <a:gd name="csX42" fmla="*/ 1372573 w 3413071"/>
              <a:gd name="csY42" fmla="*/ 796128 h 1852771"/>
              <a:gd name="csX43" fmla="*/ 1362465 w 3413071"/>
              <a:gd name="csY43" fmla="*/ 757801 h 1852771"/>
              <a:gd name="csX44" fmla="*/ 1272473 w 3413071"/>
              <a:gd name="csY44" fmla="*/ 598304 h 1852771"/>
              <a:gd name="csX45" fmla="*/ 700093 w 3413071"/>
              <a:gd name="csY45" fmla="*/ 341671 h 1852771"/>
              <a:gd name="csX46" fmla="*/ 700093 w 3413071"/>
              <a:gd name="csY46" fmla="*/ 340999 h 1852771"/>
              <a:gd name="csX47" fmla="*/ 691425 w 3413071"/>
              <a:gd name="csY47" fmla="*/ 342749 h 1852771"/>
              <a:gd name="csX48" fmla="*/ 367384 w 3413071"/>
              <a:gd name="csY48" fmla="*/ 342750 h 1852771"/>
              <a:gd name="csX49" fmla="*/ 357465 w 3413071"/>
              <a:gd name="csY49" fmla="*/ 357463 h 1852771"/>
              <a:gd name="csX50" fmla="*/ 209398 w 3413071"/>
              <a:gd name="csY50" fmla="*/ 418794 h 1852771"/>
              <a:gd name="csX51" fmla="*/ 283670 w 3413071"/>
              <a:gd name="csY51" fmla="*/ 209398 h 1852771"/>
              <a:gd name="csX52" fmla="*/ 209398 w 3413071"/>
              <a:gd name="csY52" fmla="*/ 0 h 1852771"/>
              <a:gd name="csX0" fmla="*/ 37339 w 3241012"/>
              <a:gd name="csY0" fmla="*/ 0 h 1865426"/>
              <a:gd name="csX1" fmla="*/ 118846 w 3241012"/>
              <a:gd name="csY1" fmla="*/ 16455 h 1865426"/>
              <a:gd name="csX2" fmla="*/ 158314 w 3241012"/>
              <a:gd name="csY2" fmla="*/ 43065 h 1865426"/>
              <a:gd name="csX3" fmla="*/ 166897 w 3241012"/>
              <a:gd name="csY3" fmla="*/ 41332 h 1865426"/>
              <a:gd name="csX4" fmla="*/ 519365 w 3241012"/>
              <a:gd name="csY4" fmla="*/ 41332 h 1865426"/>
              <a:gd name="csX5" fmla="*/ 528034 w 3241012"/>
              <a:gd name="csY5" fmla="*/ 43083 h 1865426"/>
              <a:gd name="csX6" fmla="*/ 528034 w 3241012"/>
              <a:gd name="csY6" fmla="*/ 41332 h 1865426"/>
              <a:gd name="csX7" fmla="*/ 1362242 w 3241012"/>
              <a:gd name="csY7" fmla="*/ 447599 h 1865426"/>
              <a:gd name="csX8" fmla="*/ 1481195 w 3241012"/>
              <a:gd name="csY8" fmla="*/ 680795 h 1865426"/>
              <a:gd name="csX9" fmla="*/ 1508838 w 3241012"/>
              <a:gd name="csY9" fmla="*/ 796128 h 1865426"/>
              <a:gd name="csX10" fmla="*/ 1633628 w 3241012"/>
              <a:gd name="csY10" fmla="*/ 796128 h 1865426"/>
              <a:gd name="csX11" fmla="*/ 3218008 w 3241012"/>
              <a:gd name="csY11" fmla="*/ 879025 h 1865426"/>
              <a:gd name="csX12" fmla="*/ 3241012 w 3241012"/>
              <a:gd name="csY12" fmla="*/ 1150270 h 1865426"/>
              <a:gd name="csX13" fmla="*/ 1633629 w 3241012"/>
              <a:gd name="csY13" fmla="*/ 1097547 h 1865426"/>
              <a:gd name="csX14" fmla="*/ 1499777 w 3241012"/>
              <a:gd name="csY14" fmla="*/ 1097547 h 1865426"/>
              <a:gd name="csX15" fmla="*/ 1480033 w 3241012"/>
              <a:gd name="csY15" fmla="*/ 1178276 h 1865426"/>
              <a:gd name="csX16" fmla="*/ 1359992 w 3241012"/>
              <a:gd name="csY16" fmla="*/ 1411027 h 1865426"/>
              <a:gd name="csX17" fmla="*/ 524521 w 3241012"/>
              <a:gd name="csY17" fmla="*/ 1814184 h 1865426"/>
              <a:gd name="csX18" fmla="*/ 524529 w 3241012"/>
              <a:gd name="csY18" fmla="*/ 1812118 h 1865426"/>
              <a:gd name="csX19" fmla="*/ 519364 w 3241012"/>
              <a:gd name="csY19" fmla="*/ 1813161 h 1865426"/>
              <a:gd name="csX20" fmla="*/ 166896 w 3241012"/>
              <a:gd name="csY20" fmla="*/ 1813161 h 1865426"/>
              <a:gd name="csX21" fmla="*/ 156348 w 3241012"/>
              <a:gd name="csY21" fmla="*/ 1811032 h 1865426"/>
              <a:gd name="csX22" fmla="*/ 118846 w 3241012"/>
              <a:gd name="csY22" fmla="*/ 1836316 h 1865426"/>
              <a:gd name="csX23" fmla="*/ 37339 w 3241012"/>
              <a:gd name="csY23" fmla="*/ 1852771 h 1865426"/>
              <a:gd name="csX24" fmla="*/ 73275 w 3241012"/>
              <a:gd name="csY24" fmla="*/ 1643373 h 1865426"/>
              <a:gd name="csX25" fmla="*/ 37339 w 3241012"/>
              <a:gd name="csY25" fmla="*/ 1433977 h 1865426"/>
              <a:gd name="csX26" fmla="*/ 185406 w 3241012"/>
              <a:gd name="csY26" fmla="*/ 1495308 h 1865426"/>
              <a:gd name="csX27" fmla="*/ 196487 w 3241012"/>
              <a:gd name="csY27" fmla="*/ 1511743 h 1865426"/>
              <a:gd name="csX28" fmla="*/ 519364 w 3241012"/>
              <a:gd name="csY28" fmla="*/ 1511743 h 1865426"/>
              <a:gd name="csX29" fmla="*/ 528986 w 3241012"/>
              <a:gd name="csY29" fmla="*/ 1513686 h 1865426"/>
              <a:gd name="csX30" fmla="*/ 610764 w 3241012"/>
              <a:gd name="csY30" fmla="*/ 1509654 h 1865426"/>
              <a:gd name="csX31" fmla="*/ 1098752 w 3241012"/>
              <a:gd name="csY31" fmla="*/ 1259279 h 1865426"/>
              <a:gd name="csX32" fmla="*/ 1189545 w 3241012"/>
              <a:gd name="csY32" fmla="*/ 1100108 h 1865426"/>
              <a:gd name="csX33" fmla="*/ 1190234 w 3241012"/>
              <a:gd name="csY33" fmla="*/ 1097547 h 1865426"/>
              <a:gd name="csX34" fmla="*/ 166895 w 3241012"/>
              <a:gd name="csY34" fmla="*/ 1097548 h 1865426"/>
              <a:gd name="csX35" fmla="*/ 156349 w 3241012"/>
              <a:gd name="csY35" fmla="*/ 1095419 h 1865426"/>
              <a:gd name="csX36" fmla="*/ 118846 w 3241012"/>
              <a:gd name="csY36" fmla="*/ 1120703 h 1865426"/>
              <a:gd name="csX37" fmla="*/ 37339 w 3241012"/>
              <a:gd name="csY37" fmla="*/ 1137159 h 1865426"/>
              <a:gd name="csX38" fmla="*/ 73275 w 3241012"/>
              <a:gd name="csY38" fmla="*/ 954888 h 1865426"/>
              <a:gd name="csX39" fmla="*/ 37339 w 3241012"/>
              <a:gd name="csY39" fmla="*/ 718365 h 1865426"/>
              <a:gd name="csX40" fmla="*/ 185406 w 3241012"/>
              <a:gd name="csY40" fmla="*/ 779696 h 1865426"/>
              <a:gd name="csX41" fmla="*/ 196485 w 3241012"/>
              <a:gd name="csY41" fmla="*/ 796128 h 1865426"/>
              <a:gd name="csX42" fmla="*/ 1200514 w 3241012"/>
              <a:gd name="csY42" fmla="*/ 796128 h 1865426"/>
              <a:gd name="csX43" fmla="*/ 1190406 w 3241012"/>
              <a:gd name="csY43" fmla="*/ 757801 h 1865426"/>
              <a:gd name="csX44" fmla="*/ 1100414 w 3241012"/>
              <a:gd name="csY44" fmla="*/ 598304 h 1865426"/>
              <a:gd name="csX45" fmla="*/ 528034 w 3241012"/>
              <a:gd name="csY45" fmla="*/ 341671 h 1865426"/>
              <a:gd name="csX46" fmla="*/ 528034 w 3241012"/>
              <a:gd name="csY46" fmla="*/ 340999 h 1865426"/>
              <a:gd name="csX47" fmla="*/ 519366 w 3241012"/>
              <a:gd name="csY47" fmla="*/ 342749 h 1865426"/>
              <a:gd name="csX48" fmla="*/ 195325 w 3241012"/>
              <a:gd name="csY48" fmla="*/ 342750 h 1865426"/>
              <a:gd name="csX49" fmla="*/ 185406 w 3241012"/>
              <a:gd name="csY49" fmla="*/ 357463 h 1865426"/>
              <a:gd name="csX50" fmla="*/ 37339 w 3241012"/>
              <a:gd name="csY50" fmla="*/ 418794 h 1865426"/>
              <a:gd name="csX51" fmla="*/ 111611 w 3241012"/>
              <a:gd name="csY51" fmla="*/ 209398 h 1865426"/>
              <a:gd name="csX52" fmla="*/ 37339 w 3241012"/>
              <a:gd name="csY52" fmla="*/ 0 h 186542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Lst>
            <a:rect l="l" t="t" r="r" b="b"/>
            <a:pathLst>
              <a:path w="3241012" h="1865426">
                <a:moveTo>
                  <a:pt x="37339" y="0"/>
                </a:moveTo>
                <a:cubicBezTo>
                  <a:pt x="66251" y="0"/>
                  <a:pt x="93794" y="5859"/>
                  <a:pt x="118846" y="16455"/>
                </a:cubicBezTo>
                <a:lnTo>
                  <a:pt x="158314" y="43065"/>
                </a:lnTo>
                <a:lnTo>
                  <a:pt x="166897" y="41332"/>
                </a:lnTo>
                <a:lnTo>
                  <a:pt x="519365" y="41332"/>
                </a:lnTo>
                <a:lnTo>
                  <a:pt x="528034" y="43083"/>
                </a:lnTo>
                <a:lnTo>
                  <a:pt x="528034" y="41332"/>
                </a:lnTo>
                <a:cubicBezTo>
                  <a:pt x="865330" y="41332"/>
                  <a:pt x="1179535" y="194353"/>
                  <a:pt x="1362242" y="447599"/>
                </a:cubicBezTo>
                <a:cubicBezTo>
                  <a:pt x="1415181" y="520976"/>
                  <a:pt x="1454830" y="599584"/>
                  <a:pt x="1481195" y="680795"/>
                </a:cubicBezTo>
                <a:lnTo>
                  <a:pt x="1508838" y="796128"/>
                </a:lnTo>
                <a:lnTo>
                  <a:pt x="1633628" y="796128"/>
                </a:lnTo>
                <a:cubicBezTo>
                  <a:pt x="1716863" y="796128"/>
                  <a:pt x="3218008" y="795790"/>
                  <a:pt x="3218008" y="879025"/>
                </a:cubicBezTo>
                <a:lnTo>
                  <a:pt x="3241012" y="1150270"/>
                </a:lnTo>
                <a:cubicBezTo>
                  <a:pt x="3241012" y="1233505"/>
                  <a:pt x="1716864" y="1097547"/>
                  <a:pt x="1633629" y="1097547"/>
                </a:cubicBezTo>
                <a:lnTo>
                  <a:pt x="1499777" y="1097547"/>
                </a:lnTo>
                <a:lnTo>
                  <a:pt x="1480033" y="1178276"/>
                </a:lnTo>
                <a:cubicBezTo>
                  <a:pt x="1453289" y="1259388"/>
                  <a:pt x="1413273" y="1337848"/>
                  <a:pt x="1359992" y="1411027"/>
                </a:cubicBezTo>
                <a:cubicBezTo>
                  <a:pt x="1176225" y="1663423"/>
                  <a:pt x="861592" y="1815250"/>
                  <a:pt x="524521" y="1814184"/>
                </a:cubicBezTo>
                <a:cubicBezTo>
                  <a:pt x="524524" y="1813495"/>
                  <a:pt x="524526" y="1812807"/>
                  <a:pt x="524529" y="1812118"/>
                </a:cubicBezTo>
                <a:lnTo>
                  <a:pt x="519364" y="1813161"/>
                </a:lnTo>
                <a:lnTo>
                  <a:pt x="166896" y="1813161"/>
                </a:lnTo>
                <a:lnTo>
                  <a:pt x="156348" y="1811032"/>
                </a:lnTo>
                <a:lnTo>
                  <a:pt x="118846" y="1836316"/>
                </a:lnTo>
                <a:cubicBezTo>
                  <a:pt x="93794" y="1846912"/>
                  <a:pt x="44934" y="1884928"/>
                  <a:pt x="37339" y="1852771"/>
                </a:cubicBezTo>
                <a:cubicBezTo>
                  <a:pt x="29744" y="1820614"/>
                  <a:pt x="73275" y="1759020"/>
                  <a:pt x="73275" y="1643373"/>
                </a:cubicBezTo>
                <a:cubicBezTo>
                  <a:pt x="73275" y="1527726"/>
                  <a:pt x="18651" y="1458654"/>
                  <a:pt x="37339" y="1433977"/>
                </a:cubicBezTo>
                <a:cubicBezTo>
                  <a:pt x="56027" y="1409300"/>
                  <a:pt x="147512" y="1457415"/>
                  <a:pt x="185406" y="1495308"/>
                </a:cubicBezTo>
                <a:lnTo>
                  <a:pt x="196487" y="1511743"/>
                </a:lnTo>
                <a:lnTo>
                  <a:pt x="519364" y="1511743"/>
                </a:lnTo>
                <a:lnTo>
                  <a:pt x="528986" y="1513686"/>
                </a:lnTo>
                <a:lnTo>
                  <a:pt x="610764" y="1509654"/>
                </a:lnTo>
                <a:cubicBezTo>
                  <a:pt x="806998" y="1489662"/>
                  <a:pt x="985420" y="1399203"/>
                  <a:pt x="1098752" y="1259279"/>
                </a:cubicBezTo>
                <a:cubicBezTo>
                  <a:pt x="1139052" y="1209524"/>
                  <a:pt x="1169318" y="1155810"/>
                  <a:pt x="1189545" y="1100108"/>
                </a:cubicBezTo>
                <a:lnTo>
                  <a:pt x="1190234" y="1097547"/>
                </a:lnTo>
                <a:lnTo>
                  <a:pt x="166895" y="1097548"/>
                </a:lnTo>
                <a:lnTo>
                  <a:pt x="156349" y="1095419"/>
                </a:lnTo>
                <a:lnTo>
                  <a:pt x="118846" y="1120703"/>
                </a:lnTo>
                <a:cubicBezTo>
                  <a:pt x="93794" y="1131300"/>
                  <a:pt x="44934" y="1164795"/>
                  <a:pt x="37339" y="1137159"/>
                </a:cubicBezTo>
                <a:cubicBezTo>
                  <a:pt x="29744" y="1109523"/>
                  <a:pt x="73275" y="1070535"/>
                  <a:pt x="73275" y="954888"/>
                </a:cubicBezTo>
                <a:cubicBezTo>
                  <a:pt x="73275" y="839241"/>
                  <a:pt x="18651" y="747564"/>
                  <a:pt x="37339" y="718365"/>
                </a:cubicBezTo>
                <a:cubicBezTo>
                  <a:pt x="56028" y="689166"/>
                  <a:pt x="147512" y="741802"/>
                  <a:pt x="185406" y="779696"/>
                </a:cubicBezTo>
                <a:lnTo>
                  <a:pt x="196485" y="796128"/>
                </a:lnTo>
                <a:lnTo>
                  <a:pt x="1200514" y="796128"/>
                </a:lnTo>
                <a:lnTo>
                  <a:pt x="1190406" y="757801"/>
                </a:lnTo>
                <a:cubicBezTo>
                  <a:pt x="1170459" y="702026"/>
                  <a:pt x="1140463" y="648204"/>
                  <a:pt x="1100414" y="598304"/>
                </a:cubicBezTo>
                <a:cubicBezTo>
                  <a:pt x="971573" y="437771"/>
                  <a:pt x="757237" y="341671"/>
                  <a:pt x="528034" y="341671"/>
                </a:cubicBezTo>
                <a:lnTo>
                  <a:pt x="528034" y="340999"/>
                </a:lnTo>
                <a:lnTo>
                  <a:pt x="519366" y="342749"/>
                </a:lnTo>
                <a:lnTo>
                  <a:pt x="195325" y="342750"/>
                </a:lnTo>
                <a:lnTo>
                  <a:pt x="185406" y="357463"/>
                </a:lnTo>
                <a:cubicBezTo>
                  <a:pt x="147512" y="395356"/>
                  <a:pt x="95163" y="418794"/>
                  <a:pt x="37339" y="418794"/>
                </a:cubicBezTo>
                <a:cubicBezTo>
                  <a:pt x="-78308" y="418794"/>
                  <a:pt x="111611" y="325045"/>
                  <a:pt x="111611" y="209398"/>
                </a:cubicBezTo>
                <a:cubicBezTo>
                  <a:pt x="111611" y="93751"/>
                  <a:pt x="-78308" y="0"/>
                  <a:pt x="37339" y="0"/>
                </a:cubicBezTo>
                <a:close/>
              </a:path>
            </a:pathLst>
          </a:custGeom>
          <a:solidFill>
            <a:srgbClr val="156082"/>
          </a:solidFill>
          <a:ln w="38100" cap="flat">
            <a:noFill/>
            <a:prstDash val="solid"/>
            <a:miter/>
          </a:ln>
          <a:effectLst>
            <a:innerShdw blurRad="25400">
              <a:srgbClr val="000000">
                <a:alpha val="20000"/>
              </a:srgb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54" name="TextBox 153">
            <a:extLst>
              <a:ext uri="{FF2B5EF4-FFF2-40B4-BE49-F238E27FC236}">
                <a16:creationId xmlns:a16="http://schemas.microsoft.com/office/drawing/2014/main" id="{98C3C3AA-E11A-ECB7-2338-8BDE4A9AF522}"/>
              </a:ext>
            </a:extLst>
          </p:cNvPr>
          <p:cNvSpPr txBox="1">
            <a:spLocks/>
          </p:cNvSpPr>
          <p:nvPr/>
        </p:nvSpPr>
        <p:spPr>
          <a:xfrm flipH="1">
            <a:off x="1197681" y="3288063"/>
            <a:ext cx="644144" cy="193899"/>
          </a:xfrm>
          <a:prstGeom prst="rect">
            <a:avLst/>
          </a:prstGeom>
          <a:solidFill>
            <a:srgbClr val="FFFFFF">
              <a:alpha val="50196"/>
            </a:srgbClr>
          </a:solid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ASGPR</a:t>
            </a:r>
          </a:p>
        </p:txBody>
      </p:sp>
      <p:sp>
        <p:nvSpPr>
          <p:cNvPr id="155" name="TextBox 154">
            <a:extLst>
              <a:ext uri="{FF2B5EF4-FFF2-40B4-BE49-F238E27FC236}">
                <a16:creationId xmlns:a16="http://schemas.microsoft.com/office/drawing/2014/main" id="{679EFC46-B879-39F9-2010-F183EB33CF60}"/>
              </a:ext>
            </a:extLst>
          </p:cNvPr>
          <p:cNvSpPr txBox="1">
            <a:spLocks/>
          </p:cNvSpPr>
          <p:nvPr/>
        </p:nvSpPr>
        <p:spPr>
          <a:xfrm flipH="1">
            <a:off x="739698" y="1919085"/>
            <a:ext cx="1293283" cy="387798"/>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
                <a:srgbClr val="000000"/>
              </a:buClr>
              <a:buSzTx/>
              <a:buFont typeface="Arial"/>
              <a:buNone/>
              <a:tabLst/>
              <a:defRPr/>
            </a:pPr>
            <a:r>
              <a:rPr kumimoji="0" lang="en-GB" sz="1400" b="0" i="0" u="none" strike="noStrike" kern="0" cap="none" spc="0" normalizeH="0" baseline="0" noProof="0" err="1">
                <a:ln>
                  <a:noFill/>
                </a:ln>
                <a:solidFill>
                  <a:srgbClr val="585854"/>
                </a:solidFill>
                <a:effectLst/>
                <a:uLnTx/>
                <a:uFillTx/>
                <a:latin typeface="Arial"/>
                <a:ea typeface="ＭＳ Ｐゴシック" charset="0"/>
                <a:cs typeface="Arial"/>
                <a:sym typeface="Arial"/>
              </a:rPr>
              <a:t>Olezarsen</a:t>
            </a:r>
            <a:endPar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(GalNAc</a:t>
            </a:r>
            <a:r>
              <a:rPr kumimoji="0" lang="en-GB" sz="1400" b="0" i="0" u="none" strike="noStrike" kern="0" cap="none" spc="0" normalizeH="0" baseline="-25000" noProof="0">
                <a:ln>
                  <a:noFill/>
                </a:ln>
                <a:solidFill>
                  <a:srgbClr val="585854"/>
                </a:solidFill>
                <a:effectLst/>
                <a:uLnTx/>
                <a:uFillTx/>
                <a:latin typeface="Arial"/>
                <a:ea typeface="ＭＳ Ｐゴシック" charset="0"/>
                <a:cs typeface="Arial"/>
                <a:sym typeface="Arial"/>
              </a:rPr>
              <a:t>3</a:t>
            </a: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-ASO)</a:t>
            </a:r>
            <a:endParaRPr kumimoji="0" lang="en-GB" sz="1400" b="1" i="0" u="none" strike="noStrike" kern="0" cap="none" spc="0" normalizeH="0" baseline="0" noProof="0">
              <a:ln>
                <a:noFill/>
              </a:ln>
              <a:solidFill>
                <a:srgbClr val="585854"/>
              </a:solidFill>
              <a:effectLst/>
              <a:uLnTx/>
              <a:uFillTx/>
              <a:latin typeface="Arial"/>
              <a:ea typeface="ＭＳ Ｐゴシック" charset="0"/>
              <a:cs typeface="Arial"/>
              <a:sym typeface="Arial"/>
            </a:endParaRPr>
          </a:p>
        </p:txBody>
      </p:sp>
      <p:pic>
        <p:nvPicPr>
          <p:cNvPr id="156" name="Graphic 155">
            <a:extLst>
              <a:ext uri="{FF2B5EF4-FFF2-40B4-BE49-F238E27FC236}">
                <a16:creationId xmlns:a16="http://schemas.microsoft.com/office/drawing/2014/main" id="{34154E8A-E056-F157-E4BA-7B6F69A3308C}"/>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4043618" y="5271269"/>
            <a:ext cx="699140" cy="150184"/>
          </a:xfrm>
          <a:prstGeom prst="rect">
            <a:avLst/>
          </a:prstGeom>
        </p:spPr>
      </p:pic>
      <p:grpSp>
        <p:nvGrpSpPr>
          <p:cNvPr id="157" name="Graphic 484">
            <a:extLst>
              <a:ext uri="{FF2B5EF4-FFF2-40B4-BE49-F238E27FC236}">
                <a16:creationId xmlns:a16="http://schemas.microsoft.com/office/drawing/2014/main" id="{B416B2AB-ECC6-007A-370A-846BE0339D58}"/>
              </a:ext>
            </a:extLst>
          </p:cNvPr>
          <p:cNvGrpSpPr>
            <a:grpSpLocks/>
          </p:cNvGrpSpPr>
          <p:nvPr/>
        </p:nvGrpSpPr>
        <p:grpSpPr>
          <a:xfrm rot="1740856">
            <a:off x="4613593" y="5125059"/>
            <a:ext cx="287976" cy="287480"/>
            <a:chOff x="6810662" y="3833753"/>
            <a:chExt cx="181681" cy="181368"/>
          </a:xfrm>
          <a:solidFill>
            <a:srgbClr val="4B9EA2"/>
          </a:solidFill>
        </p:grpSpPr>
        <p:sp>
          <p:nvSpPr>
            <p:cNvPr id="158" name="Freeform: Shape 70318">
              <a:extLst>
                <a:ext uri="{FF2B5EF4-FFF2-40B4-BE49-F238E27FC236}">
                  <a16:creationId xmlns:a16="http://schemas.microsoft.com/office/drawing/2014/main" id="{5A55F29A-A700-6572-0301-B84FA6F05E35}"/>
                </a:ext>
              </a:extLst>
            </p:cNvPr>
            <p:cNvSpPr>
              <a:spLocks/>
            </p:cNvSpPr>
            <p:nvPr/>
          </p:nvSpPr>
          <p:spPr>
            <a:xfrm>
              <a:off x="6810662" y="3833753"/>
              <a:ext cx="181681" cy="181368"/>
            </a:xfrm>
            <a:custGeom>
              <a:avLst/>
              <a:gdLst>
                <a:gd name="connsiteX0" fmla="*/ 91096 w 181681"/>
                <a:gd name="connsiteY0" fmla="*/ 158975 h 181368"/>
                <a:gd name="connsiteX1" fmla="*/ 96716 w 181681"/>
                <a:gd name="connsiteY1" fmla="*/ 94586 h 181368"/>
                <a:gd name="connsiteX2" fmla="*/ 37375 w 181681"/>
                <a:gd name="connsiteY2" fmla="*/ 120018 h 181368"/>
                <a:gd name="connsiteX3" fmla="*/ 9848 w 181681"/>
                <a:gd name="connsiteY3" fmla="*/ 131829 h 181368"/>
                <a:gd name="connsiteX4" fmla="*/ 11086 w 181681"/>
                <a:gd name="connsiteY4" fmla="*/ 47342 h 181368"/>
                <a:gd name="connsiteX5" fmla="*/ 134340 w 181681"/>
                <a:gd name="connsiteY5" fmla="*/ 11147 h 181368"/>
                <a:gd name="connsiteX6" fmla="*/ 170535 w 181681"/>
                <a:gd name="connsiteY6" fmla="*/ 134401 h 181368"/>
                <a:gd name="connsiteX7" fmla="*/ 89191 w 181681"/>
                <a:gd name="connsiteY7" fmla="*/ 181359 h 181368"/>
                <a:gd name="connsiteX8" fmla="*/ 91096 w 181681"/>
                <a:gd name="connsiteY8" fmla="*/ 159070 h 18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681" h="181368">
                  <a:moveTo>
                    <a:pt x="91096" y="158975"/>
                  </a:moveTo>
                  <a:lnTo>
                    <a:pt x="96716" y="94586"/>
                  </a:lnTo>
                  <a:lnTo>
                    <a:pt x="37375" y="120018"/>
                  </a:lnTo>
                  <a:lnTo>
                    <a:pt x="9848" y="131829"/>
                  </a:lnTo>
                  <a:cubicBezTo>
                    <a:pt x="-3201" y="106111"/>
                    <a:pt x="-3773" y="74584"/>
                    <a:pt x="11086" y="47342"/>
                  </a:cubicBezTo>
                  <a:cubicBezTo>
                    <a:pt x="35089" y="3337"/>
                    <a:pt x="90334" y="-12951"/>
                    <a:pt x="134340" y="11147"/>
                  </a:cubicBezTo>
                  <a:cubicBezTo>
                    <a:pt x="178345" y="35150"/>
                    <a:pt x="194633" y="90395"/>
                    <a:pt x="170535" y="134401"/>
                  </a:cubicBezTo>
                  <a:cubicBezTo>
                    <a:pt x="153771" y="165071"/>
                    <a:pt x="121862" y="181835"/>
                    <a:pt x="89191" y="181359"/>
                  </a:cubicBezTo>
                  <a:lnTo>
                    <a:pt x="91096" y="159070"/>
                  </a:lnTo>
                  <a:close/>
                </a:path>
              </a:pathLst>
            </a:custGeom>
            <a:grpFill/>
            <a:ln w="7429" cap="flat">
              <a:solidFill>
                <a:sysClr val="window" lastClr="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159" name="Freeform: Shape 70319">
              <a:extLst>
                <a:ext uri="{FF2B5EF4-FFF2-40B4-BE49-F238E27FC236}">
                  <a16:creationId xmlns:a16="http://schemas.microsoft.com/office/drawing/2014/main" id="{7A129040-1527-7FA7-0997-C6C9509534FD}"/>
                </a:ext>
              </a:extLst>
            </p:cNvPr>
            <p:cNvSpPr>
              <a:spLocks/>
            </p:cNvSpPr>
            <p:nvPr/>
          </p:nvSpPr>
          <p:spPr>
            <a:xfrm>
              <a:off x="6852895" y="3896716"/>
              <a:ext cx="24002" cy="24002"/>
            </a:xfrm>
            <a:custGeom>
              <a:avLst/>
              <a:gdLst>
                <a:gd name="connsiteX0" fmla="*/ 24003 w 24002"/>
                <a:gd name="connsiteY0" fmla="*/ 12001 h 24002"/>
                <a:gd name="connsiteX1" fmla="*/ 12002 w 24002"/>
                <a:gd name="connsiteY1" fmla="*/ 24003 h 24002"/>
                <a:gd name="connsiteX2" fmla="*/ 0 w 24002"/>
                <a:gd name="connsiteY2" fmla="*/ 12001 h 24002"/>
                <a:gd name="connsiteX3" fmla="*/ 12002 w 24002"/>
                <a:gd name="connsiteY3" fmla="*/ 0 h 24002"/>
                <a:gd name="connsiteX4" fmla="*/ 24003 w 24002"/>
                <a:gd name="connsiteY4" fmla="*/ 12001 h 24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2" h="24002">
                  <a:moveTo>
                    <a:pt x="24003" y="12001"/>
                  </a:moveTo>
                  <a:cubicBezTo>
                    <a:pt x="24003" y="18630"/>
                    <a:pt x="18630" y="24003"/>
                    <a:pt x="12002" y="24003"/>
                  </a:cubicBezTo>
                  <a:cubicBezTo>
                    <a:pt x="5373" y="24003"/>
                    <a:pt x="0" y="18630"/>
                    <a:pt x="0" y="12001"/>
                  </a:cubicBezTo>
                  <a:cubicBezTo>
                    <a:pt x="0" y="5373"/>
                    <a:pt x="5373" y="0"/>
                    <a:pt x="12002" y="0"/>
                  </a:cubicBezTo>
                  <a:cubicBezTo>
                    <a:pt x="18630" y="0"/>
                    <a:pt x="24003" y="5373"/>
                    <a:pt x="24003" y="12001"/>
                  </a:cubicBezTo>
                  <a:close/>
                </a:path>
              </a:pathLst>
            </a:custGeom>
            <a:grpFill/>
            <a:ln w="6001" cap="flat">
              <a:solidFill>
                <a:sysClr val="window" lastClr="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sp>
        <p:nvSpPr>
          <p:cNvPr id="160" name="Freeform: Shape 70388">
            <a:extLst>
              <a:ext uri="{FF2B5EF4-FFF2-40B4-BE49-F238E27FC236}">
                <a16:creationId xmlns:a16="http://schemas.microsoft.com/office/drawing/2014/main" id="{E4D4B88F-7159-220E-5693-86C80C3F26BF}"/>
              </a:ext>
            </a:extLst>
          </p:cNvPr>
          <p:cNvSpPr>
            <a:spLocks/>
          </p:cNvSpPr>
          <p:nvPr/>
        </p:nvSpPr>
        <p:spPr>
          <a:xfrm rot="17070704" flipH="1">
            <a:off x="2602545" y="4134761"/>
            <a:ext cx="628607" cy="965603"/>
          </a:xfrm>
          <a:custGeom>
            <a:avLst/>
            <a:gdLst>
              <a:gd name="connsiteX0" fmla="*/ 0 w 444500"/>
              <a:gd name="connsiteY0" fmla="*/ 0 h 641350"/>
              <a:gd name="connsiteX1" fmla="*/ 222250 w 444500"/>
              <a:gd name="connsiteY1" fmla="*/ 184150 h 641350"/>
              <a:gd name="connsiteX2" fmla="*/ 444500 w 444500"/>
              <a:gd name="connsiteY2" fmla="*/ 641350 h 641350"/>
              <a:gd name="connsiteX0" fmla="*/ 0 w 444500"/>
              <a:gd name="connsiteY0" fmla="*/ 0 h 641350"/>
              <a:gd name="connsiteX1" fmla="*/ 273050 w 444500"/>
              <a:gd name="connsiteY1" fmla="*/ 266700 h 641350"/>
              <a:gd name="connsiteX2" fmla="*/ 444500 w 444500"/>
              <a:gd name="connsiteY2" fmla="*/ 641350 h 641350"/>
              <a:gd name="connsiteX0" fmla="*/ 0 w 450850"/>
              <a:gd name="connsiteY0" fmla="*/ 0 h 666750"/>
              <a:gd name="connsiteX1" fmla="*/ 279400 w 450850"/>
              <a:gd name="connsiteY1" fmla="*/ 292100 h 666750"/>
              <a:gd name="connsiteX2" fmla="*/ 450850 w 450850"/>
              <a:gd name="connsiteY2" fmla="*/ 666750 h 666750"/>
              <a:gd name="connsiteX0" fmla="*/ 0 w 450850"/>
              <a:gd name="connsiteY0" fmla="*/ 0 h 666750"/>
              <a:gd name="connsiteX1" fmla="*/ 260310 w 450850"/>
              <a:gd name="connsiteY1" fmla="*/ 261920 h 666750"/>
              <a:gd name="connsiteX2" fmla="*/ 450850 w 450850"/>
              <a:gd name="connsiteY2" fmla="*/ 666750 h 666750"/>
              <a:gd name="connsiteX0" fmla="*/ 0 w 450850"/>
              <a:gd name="connsiteY0" fmla="*/ 0 h 666750"/>
              <a:gd name="connsiteX1" fmla="*/ 245992 w 450850"/>
              <a:gd name="connsiteY1" fmla="*/ 249848 h 666750"/>
              <a:gd name="connsiteX2" fmla="*/ 450850 w 450850"/>
              <a:gd name="connsiteY2" fmla="*/ 666750 h 666750"/>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65082 w 479485"/>
              <a:gd name="connsiteY1" fmla="*/ 225704 h 739183"/>
              <a:gd name="connsiteX2" fmla="*/ 479485 w 479485"/>
              <a:gd name="connsiteY2" fmla="*/ 739183 h 739183"/>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92572 w 601471"/>
              <a:gd name="connsiteY1" fmla="*/ 217013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288453 w 601471"/>
              <a:gd name="connsiteY1" fmla="*/ 230819 h 741356"/>
              <a:gd name="connsiteX2" fmla="*/ 601471 w 601471"/>
              <a:gd name="connsiteY2" fmla="*/ 741356 h 741356"/>
              <a:gd name="connsiteX0" fmla="*/ 0 w 601471"/>
              <a:gd name="connsiteY0" fmla="*/ 0 h 741356"/>
              <a:gd name="connsiteX1" fmla="*/ 365768 w 601471"/>
              <a:gd name="connsiteY1" fmla="*/ 263414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Lst>
            <a:ahLst/>
            <a:cxnLst>
              <a:cxn ang="0">
                <a:pos x="connsiteX0" y="connsiteY0"/>
              </a:cxn>
              <a:cxn ang="0">
                <a:pos x="connsiteX1" y="connsiteY1"/>
              </a:cxn>
            </a:cxnLst>
            <a:rect l="l" t="t" r="r" b="b"/>
            <a:pathLst>
              <a:path w="491511" h="810891">
                <a:moveTo>
                  <a:pt x="0" y="0"/>
                </a:moveTo>
                <a:cubicBezTo>
                  <a:pt x="200491" y="203660"/>
                  <a:pt x="371771" y="429047"/>
                  <a:pt x="491511" y="810891"/>
                </a:cubicBezTo>
              </a:path>
            </a:pathLst>
          </a:custGeom>
          <a:noFill/>
          <a:ln w="34925" cap="flat" cmpd="sng" algn="ctr">
            <a:gradFill>
              <a:gsLst>
                <a:gs pos="29000">
                  <a:srgbClr val="53565A"/>
                </a:gs>
                <a:gs pos="0">
                  <a:srgbClr val="E8E8E8">
                    <a:alpha val="0"/>
                  </a:srgbClr>
                </a:gs>
                <a:gs pos="100000">
                  <a:srgbClr val="E8E8E8"/>
                </a:gs>
              </a:gsLst>
              <a:lin ang="5400000" scaled="1"/>
            </a:gradFill>
            <a:prstDash val="solid"/>
            <a:miter lim="800000"/>
            <a:headEnd type="none"/>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ptos" panose="02110004020202020204"/>
              <a:ea typeface="+mn-ea"/>
              <a:cs typeface="Arial"/>
              <a:sym typeface="Arial"/>
            </a:endParaRPr>
          </a:p>
        </p:txBody>
      </p:sp>
      <p:pic>
        <p:nvPicPr>
          <p:cNvPr id="161" name="Graphic 160">
            <a:extLst>
              <a:ext uri="{FF2B5EF4-FFF2-40B4-BE49-F238E27FC236}">
                <a16:creationId xmlns:a16="http://schemas.microsoft.com/office/drawing/2014/main" id="{356147D0-A314-04B7-09DC-0C741E5D3ED6}"/>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2037283" y="3985307"/>
            <a:ext cx="699140" cy="150184"/>
          </a:xfrm>
          <a:prstGeom prst="rect">
            <a:avLst/>
          </a:prstGeom>
        </p:spPr>
      </p:pic>
      <p:sp>
        <p:nvSpPr>
          <p:cNvPr id="162" name="TextBox 161">
            <a:extLst>
              <a:ext uri="{FF2B5EF4-FFF2-40B4-BE49-F238E27FC236}">
                <a16:creationId xmlns:a16="http://schemas.microsoft.com/office/drawing/2014/main" id="{F79FEC71-60C6-AB35-B95A-D0FA05820D75}"/>
              </a:ext>
            </a:extLst>
          </p:cNvPr>
          <p:cNvSpPr txBox="1">
            <a:spLocks/>
          </p:cNvSpPr>
          <p:nvPr/>
        </p:nvSpPr>
        <p:spPr>
          <a:xfrm flipH="1">
            <a:off x="3113127" y="1627376"/>
            <a:ext cx="1108833" cy="387798"/>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
                <a:srgbClr val="000000"/>
              </a:buClr>
              <a:buSzTx/>
              <a:buFont typeface="Arial"/>
              <a:buNone/>
              <a:tabLst/>
              <a:defRPr/>
            </a:pPr>
            <a:r>
              <a:rPr kumimoji="0" lang="en-GB" sz="1400" b="0" i="0" u="none" strike="noStrike" kern="0" cap="none" spc="0" normalizeH="0" baseline="0" noProof="0" err="1">
                <a:ln>
                  <a:noFill/>
                </a:ln>
                <a:solidFill>
                  <a:srgbClr val="585854"/>
                </a:solidFill>
                <a:effectLst/>
                <a:uLnTx/>
                <a:uFillTx/>
                <a:latin typeface="Arial"/>
                <a:ea typeface="ＭＳ Ｐゴシック" charset="0"/>
                <a:cs typeface="Arial"/>
                <a:sym typeface="Arial"/>
              </a:rPr>
              <a:t>Volanesorsen</a:t>
            </a:r>
            <a:endPar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(ASO)</a:t>
            </a:r>
            <a:endParaRPr kumimoji="0" lang="en-GB" sz="1400" b="1" i="0" u="none" strike="noStrike" kern="0" cap="none" spc="0" normalizeH="0" baseline="0" noProof="0">
              <a:ln>
                <a:noFill/>
              </a:ln>
              <a:solidFill>
                <a:srgbClr val="585854"/>
              </a:solidFill>
              <a:effectLst/>
              <a:uLnTx/>
              <a:uFillTx/>
              <a:latin typeface="Arial"/>
              <a:ea typeface="ＭＳ Ｐゴシック" charset="0"/>
              <a:cs typeface="Arial"/>
              <a:sym typeface="Arial"/>
            </a:endParaRPr>
          </a:p>
        </p:txBody>
      </p:sp>
      <p:sp>
        <p:nvSpPr>
          <p:cNvPr id="163" name="Freeform: Shape 59">
            <a:extLst>
              <a:ext uri="{FF2B5EF4-FFF2-40B4-BE49-F238E27FC236}">
                <a16:creationId xmlns:a16="http://schemas.microsoft.com/office/drawing/2014/main" id="{92D16E26-80C7-3CD4-3C89-CA4DF0795FCB}"/>
              </a:ext>
            </a:extLst>
          </p:cNvPr>
          <p:cNvSpPr>
            <a:spLocks/>
          </p:cNvSpPr>
          <p:nvPr/>
        </p:nvSpPr>
        <p:spPr>
          <a:xfrm rot="7182463">
            <a:off x="6081751" y="2833278"/>
            <a:ext cx="272423" cy="184693"/>
          </a:xfrm>
          <a:custGeom>
            <a:avLst/>
            <a:gdLst>
              <a:gd name="connsiteX0" fmla="*/ 209398 w 1956398"/>
              <a:gd name="connsiteY0" fmla="*/ 0 h 1852771"/>
              <a:gd name="connsiteX1" fmla="*/ 290905 w 1956398"/>
              <a:gd name="connsiteY1" fmla="*/ 16455 h 1852771"/>
              <a:gd name="connsiteX2" fmla="*/ 330373 w 1956398"/>
              <a:gd name="connsiteY2" fmla="*/ 43065 h 1852771"/>
              <a:gd name="connsiteX3" fmla="*/ 338956 w 1956398"/>
              <a:gd name="connsiteY3" fmla="*/ 41332 h 1852771"/>
              <a:gd name="connsiteX4" fmla="*/ 691424 w 1956398"/>
              <a:gd name="connsiteY4" fmla="*/ 41332 h 1852771"/>
              <a:gd name="connsiteX5" fmla="*/ 700093 w 1956398"/>
              <a:gd name="connsiteY5" fmla="*/ 43083 h 1852771"/>
              <a:gd name="connsiteX6" fmla="*/ 700093 w 1956398"/>
              <a:gd name="connsiteY6" fmla="*/ 41332 h 1852771"/>
              <a:gd name="connsiteX7" fmla="*/ 1534301 w 1956398"/>
              <a:gd name="connsiteY7" fmla="*/ 447599 h 1852771"/>
              <a:gd name="connsiteX8" fmla="*/ 1653254 w 1956398"/>
              <a:gd name="connsiteY8" fmla="*/ 680795 h 1852771"/>
              <a:gd name="connsiteX9" fmla="*/ 1680897 w 1956398"/>
              <a:gd name="connsiteY9" fmla="*/ 796128 h 1852771"/>
              <a:gd name="connsiteX10" fmla="*/ 1805687 w 1956398"/>
              <a:gd name="connsiteY10" fmla="*/ 796128 h 1852771"/>
              <a:gd name="connsiteX11" fmla="*/ 1956397 w 1956398"/>
              <a:gd name="connsiteY11" fmla="*/ 946838 h 1852771"/>
              <a:gd name="connsiteX12" fmla="*/ 1956398 w 1956398"/>
              <a:gd name="connsiteY12" fmla="*/ 946837 h 1852771"/>
              <a:gd name="connsiteX13" fmla="*/ 1805688 w 1956398"/>
              <a:gd name="connsiteY13" fmla="*/ 1097547 h 1852771"/>
              <a:gd name="connsiteX14" fmla="*/ 1671836 w 1956398"/>
              <a:gd name="connsiteY14" fmla="*/ 1097547 h 1852771"/>
              <a:gd name="connsiteX15" fmla="*/ 1652092 w 1956398"/>
              <a:gd name="connsiteY15" fmla="*/ 1178276 h 1852771"/>
              <a:gd name="connsiteX16" fmla="*/ 1532051 w 1956398"/>
              <a:gd name="connsiteY16" fmla="*/ 1411027 h 1852771"/>
              <a:gd name="connsiteX17" fmla="*/ 696580 w 1956398"/>
              <a:gd name="connsiteY17" fmla="*/ 1814184 h 1852771"/>
              <a:gd name="connsiteX18" fmla="*/ 696588 w 1956398"/>
              <a:gd name="connsiteY18" fmla="*/ 1812118 h 1852771"/>
              <a:gd name="connsiteX19" fmla="*/ 691423 w 1956398"/>
              <a:gd name="connsiteY19" fmla="*/ 1813161 h 1852771"/>
              <a:gd name="connsiteX20" fmla="*/ 338955 w 1956398"/>
              <a:gd name="connsiteY20" fmla="*/ 1813161 h 1852771"/>
              <a:gd name="connsiteX21" fmla="*/ 328407 w 1956398"/>
              <a:gd name="connsiteY21" fmla="*/ 1811032 h 1852771"/>
              <a:gd name="connsiteX22" fmla="*/ 290905 w 1956398"/>
              <a:gd name="connsiteY22" fmla="*/ 1836316 h 1852771"/>
              <a:gd name="connsiteX23" fmla="*/ 209398 w 1956398"/>
              <a:gd name="connsiteY23" fmla="*/ 1852771 h 1852771"/>
              <a:gd name="connsiteX24" fmla="*/ 0 w 1956398"/>
              <a:gd name="connsiteY24" fmla="*/ 1643374 h 1852771"/>
              <a:gd name="connsiteX25" fmla="*/ 209398 w 1956398"/>
              <a:gd name="connsiteY25" fmla="*/ 1433977 h 1852771"/>
              <a:gd name="connsiteX26" fmla="*/ 357465 w 1956398"/>
              <a:gd name="connsiteY26" fmla="*/ 1495308 h 1852771"/>
              <a:gd name="connsiteX27" fmla="*/ 368546 w 1956398"/>
              <a:gd name="connsiteY27" fmla="*/ 1511743 h 1852771"/>
              <a:gd name="connsiteX28" fmla="*/ 691423 w 1956398"/>
              <a:gd name="connsiteY28" fmla="*/ 1511743 h 1852771"/>
              <a:gd name="connsiteX29" fmla="*/ 701045 w 1956398"/>
              <a:gd name="connsiteY29" fmla="*/ 1513686 h 1852771"/>
              <a:gd name="connsiteX30" fmla="*/ 782823 w 1956398"/>
              <a:gd name="connsiteY30" fmla="*/ 1509654 h 1852771"/>
              <a:gd name="connsiteX31" fmla="*/ 1270811 w 1956398"/>
              <a:gd name="connsiteY31" fmla="*/ 1259279 h 1852771"/>
              <a:gd name="connsiteX32" fmla="*/ 1361604 w 1956398"/>
              <a:gd name="connsiteY32" fmla="*/ 1100108 h 1852771"/>
              <a:gd name="connsiteX33" fmla="*/ 1362293 w 1956398"/>
              <a:gd name="connsiteY33" fmla="*/ 1097547 h 1852771"/>
              <a:gd name="connsiteX34" fmla="*/ 338954 w 1956398"/>
              <a:gd name="connsiteY34" fmla="*/ 1097548 h 1852771"/>
              <a:gd name="connsiteX35" fmla="*/ 328408 w 1956398"/>
              <a:gd name="connsiteY35" fmla="*/ 1095419 h 1852771"/>
              <a:gd name="connsiteX36" fmla="*/ 290905 w 1956398"/>
              <a:gd name="connsiteY36" fmla="*/ 1120703 h 1852771"/>
              <a:gd name="connsiteX37" fmla="*/ 209398 w 1956398"/>
              <a:gd name="connsiteY37" fmla="*/ 1137159 h 1852771"/>
              <a:gd name="connsiteX38" fmla="*/ 0 w 1956398"/>
              <a:gd name="connsiteY38" fmla="*/ 927762 h 1852771"/>
              <a:gd name="connsiteX39" fmla="*/ 209398 w 1956398"/>
              <a:gd name="connsiteY39" fmla="*/ 718365 h 1852771"/>
              <a:gd name="connsiteX40" fmla="*/ 357465 w 1956398"/>
              <a:gd name="connsiteY40" fmla="*/ 779696 h 1852771"/>
              <a:gd name="connsiteX41" fmla="*/ 368544 w 1956398"/>
              <a:gd name="connsiteY41" fmla="*/ 796128 h 1852771"/>
              <a:gd name="connsiteX42" fmla="*/ 1372573 w 1956398"/>
              <a:gd name="connsiteY42" fmla="*/ 796128 h 1852771"/>
              <a:gd name="connsiteX43" fmla="*/ 1362465 w 1956398"/>
              <a:gd name="connsiteY43" fmla="*/ 757801 h 1852771"/>
              <a:gd name="connsiteX44" fmla="*/ 1272473 w 1956398"/>
              <a:gd name="connsiteY44" fmla="*/ 598304 h 1852771"/>
              <a:gd name="connsiteX45" fmla="*/ 700093 w 1956398"/>
              <a:gd name="connsiteY45" fmla="*/ 341671 h 1852771"/>
              <a:gd name="connsiteX46" fmla="*/ 700093 w 1956398"/>
              <a:gd name="connsiteY46" fmla="*/ 340999 h 1852771"/>
              <a:gd name="connsiteX47" fmla="*/ 691425 w 1956398"/>
              <a:gd name="connsiteY47" fmla="*/ 342749 h 1852771"/>
              <a:gd name="connsiteX48" fmla="*/ 367384 w 1956398"/>
              <a:gd name="connsiteY48" fmla="*/ 342750 h 1852771"/>
              <a:gd name="connsiteX49" fmla="*/ 357465 w 1956398"/>
              <a:gd name="connsiteY49" fmla="*/ 357463 h 1852771"/>
              <a:gd name="connsiteX50" fmla="*/ 209398 w 1956398"/>
              <a:gd name="connsiteY50" fmla="*/ 418794 h 1852771"/>
              <a:gd name="connsiteX51" fmla="*/ 0 w 1956398"/>
              <a:gd name="connsiteY51" fmla="*/ 209397 h 1852771"/>
              <a:gd name="connsiteX52" fmla="*/ 209398 w 1956398"/>
              <a:gd name="connsiteY52" fmla="*/ 0 h 1852771"/>
              <a:gd name="csX0" fmla="*/ 209398 w 2845734"/>
              <a:gd name="csY0" fmla="*/ 0 h 1852771"/>
              <a:gd name="csX1" fmla="*/ 290905 w 2845734"/>
              <a:gd name="csY1" fmla="*/ 16455 h 1852771"/>
              <a:gd name="csX2" fmla="*/ 330373 w 2845734"/>
              <a:gd name="csY2" fmla="*/ 43065 h 1852771"/>
              <a:gd name="csX3" fmla="*/ 338956 w 2845734"/>
              <a:gd name="csY3" fmla="*/ 41332 h 1852771"/>
              <a:gd name="csX4" fmla="*/ 691424 w 2845734"/>
              <a:gd name="csY4" fmla="*/ 41332 h 1852771"/>
              <a:gd name="csX5" fmla="*/ 700093 w 2845734"/>
              <a:gd name="csY5" fmla="*/ 43083 h 1852771"/>
              <a:gd name="csX6" fmla="*/ 700093 w 2845734"/>
              <a:gd name="csY6" fmla="*/ 41332 h 1852771"/>
              <a:gd name="csX7" fmla="*/ 1534301 w 2845734"/>
              <a:gd name="csY7" fmla="*/ 447599 h 1852771"/>
              <a:gd name="csX8" fmla="*/ 1653254 w 2845734"/>
              <a:gd name="csY8" fmla="*/ 680795 h 1852771"/>
              <a:gd name="csX9" fmla="*/ 1680897 w 2845734"/>
              <a:gd name="csY9" fmla="*/ 796128 h 1852771"/>
              <a:gd name="csX10" fmla="*/ 1805687 w 2845734"/>
              <a:gd name="csY10" fmla="*/ 796128 h 1852771"/>
              <a:gd name="csX11" fmla="*/ 1956397 w 2845734"/>
              <a:gd name="csY11" fmla="*/ 946838 h 1852771"/>
              <a:gd name="csX12" fmla="*/ 2845734 w 2845734"/>
              <a:gd name="csY12" fmla="*/ 987523 h 1852771"/>
              <a:gd name="csX13" fmla="*/ 1805688 w 2845734"/>
              <a:gd name="csY13" fmla="*/ 1097547 h 1852771"/>
              <a:gd name="csX14" fmla="*/ 1671836 w 2845734"/>
              <a:gd name="csY14" fmla="*/ 1097547 h 1852771"/>
              <a:gd name="csX15" fmla="*/ 1652092 w 2845734"/>
              <a:gd name="csY15" fmla="*/ 1178276 h 1852771"/>
              <a:gd name="csX16" fmla="*/ 1532051 w 2845734"/>
              <a:gd name="csY16" fmla="*/ 1411027 h 1852771"/>
              <a:gd name="csX17" fmla="*/ 696580 w 2845734"/>
              <a:gd name="csY17" fmla="*/ 1814184 h 1852771"/>
              <a:gd name="csX18" fmla="*/ 696588 w 2845734"/>
              <a:gd name="csY18" fmla="*/ 1812118 h 1852771"/>
              <a:gd name="csX19" fmla="*/ 691423 w 2845734"/>
              <a:gd name="csY19" fmla="*/ 1813161 h 1852771"/>
              <a:gd name="csX20" fmla="*/ 338955 w 2845734"/>
              <a:gd name="csY20" fmla="*/ 1813161 h 1852771"/>
              <a:gd name="csX21" fmla="*/ 328407 w 2845734"/>
              <a:gd name="csY21" fmla="*/ 1811032 h 1852771"/>
              <a:gd name="csX22" fmla="*/ 290905 w 2845734"/>
              <a:gd name="csY22" fmla="*/ 1836316 h 1852771"/>
              <a:gd name="csX23" fmla="*/ 209398 w 2845734"/>
              <a:gd name="csY23" fmla="*/ 1852771 h 1852771"/>
              <a:gd name="csX24" fmla="*/ 0 w 2845734"/>
              <a:gd name="csY24" fmla="*/ 1643374 h 1852771"/>
              <a:gd name="csX25" fmla="*/ 209398 w 2845734"/>
              <a:gd name="csY25" fmla="*/ 1433977 h 1852771"/>
              <a:gd name="csX26" fmla="*/ 357465 w 2845734"/>
              <a:gd name="csY26" fmla="*/ 1495308 h 1852771"/>
              <a:gd name="csX27" fmla="*/ 368546 w 2845734"/>
              <a:gd name="csY27" fmla="*/ 1511743 h 1852771"/>
              <a:gd name="csX28" fmla="*/ 691423 w 2845734"/>
              <a:gd name="csY28" fmla="*/ 1511743 h 1852771"/>
              <a:gd name="csX29" fmla="*/ 701045 w 2845734"/>
              <a:gd name="csY29" fmla="*/ 1513686 h 1852771"/>
              <a:gd name="csX30" fmla="*/ 782823 w 2845734"/>
              <a:gd name="csY30" fmla="*/ 1509654 h 1852771"/>
              <a:gd name="csX31" fmla="*/ 1270811 w 2845734"/>
              <a:gd name="csY31" fmla="*/ 1259279 h 1852771"/>
              <a:gd name="csX32" fmla="*/ 1361604 w 2845734"/>
              <a:gd name="csY32" fmla="*/ 1100108 h 1852771"/>
              <a:gd name="csX33" fmla="*/ 1362293 w 2845734"/>
              <a:gd name="csY33" fmla="*/ 1097547 h 1852771"/>
              <a:gd name="csX34" fmla="*/ 338954 w 2845734"/>
              <a:gd name="csY34" fmla="*/ 1097548 h 1852771"/>
              <a:gd name="csX35" fmla="*/ 328408 w 2845734"/>
              <a:gd name="csY35" fmla="*/ 1095419 h 1852771"/>
              <a:gd name="csX36" fmla="*/ 290905 w 2845734"/>
              <a:gd name="csY36" fmla="*/ 1120703 h 1852771"/>
              <a:gd name="csX37" fmla="*/ 209398 w 2845734"/>
              <a:gd name="csY37" fmla="*/ 1137159 h 1852771"/>
              <a:gd name="csX38" fmla="*/ 0 w 2845734"/>
              <a:gd name="csY38" fmla="*/ 927762 h 1852771"/>
              <a:gd name="csX39" fmla="*/ 209398 w 2845734"/>
              <a:gd name="csY39" fmla="*/ 718365 h 1852771"/>
              <a:gd name="csX40" fmla="*/ 357465 w 2845734"/>
              <a:gd name="csY40" fmla="*/ 779696 h 1852771"/>
              <a:gd name="csX41" fmla="*/ 368544 w 2845734"/>
              <a:gd name="csY41" fmla="*/ 796128 h 1852771"/>
              <a:gd name="csX42" fmla="*/ 1372573 w 2845734"/>
              <a:gd name="csY42" fmla="*/ 796128 h 1852771"/>
              <a:gd name="csX43" fmla="*/ 1362465 w 2845734"/>
              <a:gd name="csY43" fmla="*/ 757801 h 1852771"/>
              <a:gd name="csX44" fmla="*/ 1272473 w 2845734"/>
              <a:gd name="csY44" fmla="*/ 598304 h 1852771"/>
              <a:gd name="csX45" fmla="*/ 700093 w 2845734"/>
              <a:gd name="csY45" fmla="*/ 341671 h 1852771"/>
              <a:gd name="csX46" fmla="*/ 700093 w 2845734"/>
              <a:gd name="csY46" fmla="*/ 340999 h 1852771"/>
              <a:gd name="csX47" fmla="*/ 691425 w 2845734"/>
              <a:gd name="csY47" fmla="*/ 342749 h 1852771"/>
              <a:gd name="csX48" fmla="*/ 367384 w 2845734"/>
              <a:gd name="csY48" fmla="*/ 342750 h 1852771"/>
              <a:gd name="csX49" fmla="*/ 357465 w 2845734"/>
              <a:gd name="csY49" fmla="*/ 357463 h 1852771"/>
              <a:gd name="csX50" fmla="*/ 209398 w 2845734"/>
              <a:gd name="csY50" fmla="*/ 418794 h 1852771"/>
              <a:gd name="csX51" fmla="*/ 0 w 2845734"/>
              <a:gd name="csY51" fmla="*/ 209397 h 1852771"/>
              <a:gd name="csX52" fmla="*/ 209398 w 2845734"/>
              <a:gd name="csY52" fmla="*/ 0 h 1852771"/>
              <a:gd name="csX0" fmla="*/ 209398 w 2845734"/>
              <a:gd name="csY0" fmla="*/ 0 h 1852771"/>
              <a:gd name="csX1" fmla="*/ 290905 w 2845734"/>
              <a:gd name="csY1" fmla="*/ 16455 h 1852771"/>
              <a:gd name="csX2" fmla="*/ 330373 w 2845734"/>
              <a:gd name="csY2" fmla="*/ 43065 h 1852771"/>
              <a:gd name="csX3" fmla="*/ 338956 w 2845734"/>
              <a:gd name="csY3" fmla="*/ 41332 h 1852771"/>
              <a:gd name="csX4" fmla="*/ 691424 w 2845734"/>
              <a:gd name="csY4" fmla="*/ 41332 h 1852771"/>
              <a:gd name="csX5" fmla="*/ 700093 w 2845734"/>
              <a:gd name="csY5" fmla="*/ 43083 h 1852771"/>
              <a:gd name="csX6" fmla="*/ 700093 w 2845734"/>
              <a:gd name="csY6" fmla="*/ 41332 h 1852771"/>
              <a:gd name="csX7" fmla="*/ 1534301 w 2845734"/>
              <a:gd name="csY7" fmla="*/ 447599 h 1852771"/>
              <a:gd name="csX8" fmla="*/ 1653254 w 2845734"/>
              <a:gd name="csY8" fmla="*/ 680795 h 1852771"/>
              <a:gd name="csX9" fmla="*/ 1680897 w 2845734"/>
              <a:gd name="csY9" fmla="*/ 796128 h 1852771"/>
              <a:gd name="csX10" fmla="*/ 1805687 w 2845734"/>
              <a:gd name="csY10" fmla="*/ 796128 h 1852771"/>
              <a:gd name="csX11" fmla="*/ 2845734 w 2845734"/>
              <a:gd name="csY11" fmla="*/ 838343 h 1852771"/>
              <a:gd name="csX12" fmla="*/ 2845734 w 2845734"/>
              <a:gd name="csY12" fmla="*/ 987523 h 1852771"/>
              <a:gd name="csX13" fmla="*/ 1805688 w 2845734"/>
              <a:gd name="csY13" fmla="*/ 1097547 h 1852771"/>
              <a:gd name="csX14" fmla="*/ 1671836 w 2845734"/>
              <a:gd name="csY14" fmla="*/ 1097547 h 1852771"/>
              <a:gd name="csX15" fmla="*/ 1652092 w 2845734"/>
              <a:gd name="csY15" fmla="*/ 1178276 h 1852771"/>
              <a:gd name="csX16" fmla="*/ 1532051 w 2845734"/>
              <a:gd name="csY16" fmla="*/ 1411027 h 1852771"/>
              <a:gd name="csX17" fmla="*/ 696580 w 2845734"/>
              <a:gd name="csY17" fmla="*/ 1814184 h 1852771"/>
              <a:gd name="csX18" fmla="*/ 696588 w 2845734"/>
              <a:gd name="csY18" fmla="*/ 1812118 h 1852771"/>
              <a:gd name="csX19" fmla="*/ 691423 w 2845734"/>
              <a:gd name="csY19" fmla="*/ 1813161 h 1852771"/>
              <a:gd name="csX20" fmla="*/ 338955 w 2845734"/>
              <a:gd name="csY20" fmla="*/ 1813161 h 1852771"/>
              <a:gd name="csX21" fmla="*/ 328407 w 2845734"/>
              <a:gd name="csY21" fmla="*/ 1811032 h 1852771"/>
              <a:gd name="csX22" fmla="*/ 290905 w 2845734"/>
              <a:gd name="csY22" fmla="*/ 1836316 h 1852771"/>
              <a:gd name="csX23" fmla="*/ 209398 w 2845734"/>
              <a:gd name="csY23" fmla="*/ 1852771 h 1852771"/>
              <a:gd name="csX24" fmla="*/ 0 w 2845734"/>
              <a:gd name="csY24" fmla="*/ 1643374 h 1852771"/>
              <a:gd name="csX25" fmla="*/ 209398 w 2845734"/>
              <a:gd name="csY25" fmla="*/ 1433977 h 1852771"/>
              <a:gd name="csX26" fmla="*/ 357465 w 2845734"/>
              <a:gd name="csY26" fmla="*/ 1495308 h 1852771"/>
              <a:gd name="csX27" fmla="*/ 368546 w 2845734"/>
              <a:gd name="csY27" fmla="*/ 1511743 h 1852771"/>
              <a:gd name="csX28" fmla="*/ 691423 w 2845734"/>
              <a:gd name="csY28" fmla="*/ 1511743 h 1852771"/>
              <a:gd name="csX29" fmla="*/ 701045 w 2845734"/>
              <a:gd name="csY29" fmla="*/ 1513686 h 1852771"/>
              <a:gd name="csX30" fmla="*/ 782823 w 2845734"/>
              <a:gd name="csY30" fmla="*/ 1509654 h 1852771"/>
              <a:gd name="csX31" fmla="*/ 1270811 w 2845734"/>
              <a:gd name="csY31" fmla="*/ 1259279 h 1852771"/>
              <a:gd name="csX32" fmla="*/ 1361604 w 2845734"/>
              <a:gd name="csY32" fmla="*/ 1100108 h 1852771"/>
              <a:gd name="csX33" fmla="*/ 1362293 w 2845734"/>
              <a:gd name="csY33" fmla="*/ 1097547 h 1852771"/>
              <a:gd name="csX34" fmla="*/ 338954 w 2845734"/>
              <a:gd name="csY34" fmla="*/ 1097548 h 1852771"/>
              <a:gd name="csX35" fmla="*/ 328408 w 2845734"/>
              <a:gd name="csY35" fmla="*/ 1095419 h 1852771"/>
              <a:gd name="csX36" fmla="*/ 290905 w 2845734"/>
              <a:gd name="csY36" fmla="*/ 1120703 h 1852771"/>
              <a:gd name="csX37" fmla="*/ 209398 w 2845734"/>
              <a:gd name="csY37" fmla="*/ 1137159 h 1852771"/>
              <a:gd name="csX38" fmla="*/ 0 w 2845734"/>
              <a:gd name="csY38" fmla="*/ 927762 h 1852771"/>
              <a:gd name="csX39" fmla="*/ 209398 w 2845734"/>
              <a:gd name="csY39" fmla="*/ 718365 h 1852771"/>
              <a:gd name="csX40" fmla="*/ 357465 w 2845734"/>
              <a:gd name="csY40" fmla="*/ 779696 h 1852771"/>
              <a:gd name="csX41" fmla="*/ 368544 w 2845734"/>
              <a:gd name="csY41" fmla="*/ 796128 h 1852771"/>
              <a:gd name="csX42" fmla="*/ 1372573 w 2845734"/>
              <a:gd name="csY42" fmla="*/ 796128 h 1852771"/>
              <a:gd name="csX43" fmla="*/ 1362465 w 2845734"/>
              <a:gd name="csY43" fmla="*/ 757801 h 1852771"/>
              <a:gd name="csX44" fmla="*/ 1272473 w 2845734"/>
              <a:gd name="csY44" fmla="*/ 598304 h 1852771"/>
              <a:gd name="csX45" fmla="*/ 700093 w 2845734"/>
              <a:gd name="csY45" fmla="*/ 341671 h 1852771"/>
              <a:gd name="csX46" fmla="*/ 700093 w 2845734"/>
              <a:gd name="csY46" fmla="*/ 340999 h 1852771"/>
              <a:gd name="csX47" fmla="*/ 691425 w 2845734"/>
              <a:gd name="csY47" fmla="*/ 342749 h 1852771"/>
              <a:gd name="csX48" fmla="*/ 367384 w 2845734"/>
              <a:gd name="csY48" fmla="*/ 342750 h 1852771"/>
              <a:gd name="csX49" fmla="*/ 357465 w 2845734"/>
              <a:gd name="csY49" fmla="*/ 357463 h 1852771"/>
              <a:gd name="csX50" fmla="*/ 209398 w 2845734"/>
              <a:gd name="csY50" fmla="*/ 418794 h 1852771"/>
              <a:gd name="csX51" fmla="*/ 0 w 2845734"/>
              <a:gd name="csY51" fmla="*/ 209397 h 1852771"/>
              <a:gd name="csX52" fmla="*/ 209398 w 2845734"/>
              <a:gd name="csY52" fmla="*/ 0 h 1852771"/>
              <a:gd name="csX0" fmla="*/ 209398 w 3413071"/>
              <a:gd name="csY0" fmla="*/ 0 h 1852771"/>
              <a:gd name="csX1" fmla="*/ 290905 w 3413071"/>
              <a:gd name="csY1" fmla="*/ 16455 h 1852771"/>
              <a:gd name="csX2" fmla="*/ 330373 w 3413071"/>
              <a:gd name="csY2" fmla="*/ 43065 h 1852771"/>
              <a:gd name="csX3" fmla="*/ 338956 w 3413071"/>
              <a:gd name="csY3" fmla="*/ 41332 h 1852771"/>
              <a:gd name="csX4" fmla="*/ 691424 w 3413071"/>
              <a:gd name="csY4" fmla="*/ 41332 h 1852771"/>
              <a:gd name="csX5" fmla="*/ 700093 w 3413071"/>
              <a:gd name="csY5" fmla="*/ 43083 h 1852771"/>
              <a:gd name="csX6" fmla="*/ 700093 w 3413071"/>
              <a:gd name="csY6" fmla="*/ 41332 h 1852771"/>
              <a:gd name="csX7" fmla="*/ 1534301 w 3413071"/>
              <a:gd name="csY7" fmla="*/ 447599 h 1852771"/>
              <a:gd name="csX8" fmla="*/ 1653254 w 3413071"/>
              <a:gd name="csY8" fmla="*/ 680795 h 1852771"/>
              <a:gd name="csX9" fmla="*/ 1680897 w 3413071"/>
              <a:gd name="csY9" fmla="*/ 796128 h 1852771"/>
              <a:gd name="csX10" fmla="*/ 1805687 w 3413071"/>
              <a:gd name="csY10" fmla="*/ 796128 h 1852771"/>
              <a:gd name="csX11" fmla="*/ 2845734 w 3413071"/>
              <a:gd name="csY11" fmla="*/ 838343 h 1852771"/>
              <a:gd name="csX12" fmla="*/ 3413071 w 3413071"/>
              <a:gd name="csY12" fmla="*/ 1150270 h 1852771"/>
              <a:gd name="csX13" fmla="*/ 1805688 w 3413071"/>
              <a:gd name="csY13" fmla="*/ 1097547 h 1852771"/>
              <a:gd name="csX14" fmla="*/ 1671836 w 3413071"/>
              <a:gd name="csY14" fmla="*/ 1097547 h 1852771"/>
              <a:gd name="csX15" fmla="*/ 1652092 w 3413071"/>
              <a:gd name="csY15" fmla="*/ 1178276 h 1852771"/>
              <a:gd name="csX16" fmla="*/ 1532051 w 3413071"/>
              <a:gd name="csY16" fmla="*/ 1411027 h 1852771"/>
              <a:gd name="csX17" fmla="*/ 696580 w 3413071"/>
              <a:gd name="csY17" fmla="*/ 1814184 h 1852771"/>
              <a:gd name="csX18" fmla="*/ 696588 w 3413071"/>
              <a:gd name="csY18" fmla="*/ 1812118 h 1852771"/>
              <a:gd name="csX19" fmla="*/ 691423 w 3413071"/>
              <a:gd name="csY19" fmla="*/ 1813161 h 1852771"/>
              <a:gd name="csX20" fmla="*/ 338955 w 3413071"/>
              <a:gd name="csY20" fmla="*/ 1813161 h 1852771"/>
              <a:gd name="csX21" fmla="*/ 328407 w 3413071"/>
              <a:gd name="csY21" fmla="*/ 1811032 h 1852771"/>
              <a:gd name="csX22" fmla="*/ 290905 w 3413071"/>
              <a:gd name="csY22" fmla="*/ 1836316 h 1852771"/>
              <a:gd name="csX23" fmla="*/ 209398 w 3413071"/>
              <a:gd name="csY23" fmla="*/ 1852771 h 1852771"/>
              <a:gd name="csX24" fmla="*/ 0 w 3413071"/>
              <a:gd name="csY24" fmla="*/ 1643374 h 1852771"/>
              <a:gd name="csX25" fmla="*/ 209398 w 3413071"/>
              <a:gd name="csY25" fmla="*/ 1433977 h 1852771"/>
              <a:gd name="csX26" fmla="*/ 357465 w 3413071"/>
              <a:gd name="csY26" fmla="*/ 1495308 h 1852771"/>
              <a:gd name="csX27" fmla="*/ 368546 w 3413071"/>
              <a:gd name="csY27" fmla="*/ 1511743 h 1852771"/>
              <a:gd name="csX28" fmla="*/ 691423 w 3413071"/>
              <a:gd name="csY28" fmla="*/ 1511743 h 1852771"/>
              <a:gd name="csX29" fmla="*/ 701045 w 3413071"/>
              <a:gd name="csY29" fmla="*/ 1513686 h 1852771"/>
              <a:gd name="csX30" fmla="*/ 782823 w 3413071"/>
              <a:gd name="csY30" fmla="*/ 1509654 h 1852771"/>
              <a:gd name="csX31" fmla="*/ 1270811 w 3413071"/>
              <a:gd name="csY31" fmla="*/ 1259279 h 1852771"/>
              <a:gd name="csX32" fmla="*/ 1361604 w 3413071"/>
              <a:gd name="csY32" fmla="*/ 1100108 h 1852771"/>
              <a:gd name="csX33" fmla="*/ 1362293 w 3413071"/>
              <a:gd name="csY33" fmla="*/ 1097547 h 1852771"/>
              <a:gd name="csX34" fmla="*/ 338954 w 3413071"/>
              <a:gd name="csY34" fmla="*/ 1097548 h 1852771"/>
              <a:gd name="csX35" fmla="*/ 328408 w 3413071"/>
              <a:gd name="csY35" fmla="*/ 1095419 h 1852771"/>
              <a:gd name="csX36" fmla="*/ 290905 w 3413071"/>
              <a:gd name="csY36" fmla="*/ 1120703 h 1852771"/>
              <a:gd name="csX37" fmla="*/ 209398 w 3413071"/>
              <a:gd name="csY37" fmla="*/ 1137159 h 1852771"/>
              <a:gd name="csX38" fmla="*/ 0 w 3413071"/>
              <a:gd name="csY38" fmla="*/ 927762 h 1852771"/>
              <a:gd name="csX39" fmla="*/ 209398 w 3413071"/>
              <a:gd name="csY39" fmla="*/ 718365 h 1852771"/>
              <a:gd name="csX40" fmla="*/ 357465 w 3413071"/>
              <a:gd name="csY40" fmla="*/ 779696 h 1852771"/>
              <a:gd name="csX41" fmla="*/ 368544 w 3413071"/>
              <a:gd name="csY41" fmla="*/ 796128 h 1852771"/>
              <a:gd name="csX42" fmla="*/ 1372573 w 3413071"/>
              <a:gd name="csY42" fmla="*/ 796128 h 1852771"/>
              <a:gd name="csX43" fmla="*/ 1362465 w 3413071"/>
              <a:gd name="csY43" fmla="*/ 757801 h 1852771"/>
              <a:gd name="csX44" fmla="*/ 1272473 w 3413071"/>
              <a:gd name="csY44" fmla="*/ 598304 h 1852771"/>
              <a:gd name="csX45" fmla="*/ 700093 w 3413071"/>
              <a:gd name="csY45" fmla="*/ 341671 h 1852771"/>
              <a:gd name="csX46" fmla="*/ 700093 w 3413071"/>
              <a:gd name="csY46" fmla="*/ 340999 h 1852771"/>
              <a:gd name="csX47" fmla="*/ 691425 w 3413071"/>
              <a:gd name="csY47" fmla="*/ 342749 h 1852771"/>
              <a:gd name="csX48" fmla="*/ 367384 w 3413071"/>
              <a:gd name="csY48" fmla="*/ 342750 h 1852771"/>
              <a:gd name="csX49" fmla="*/ 357465 w 3413071"/>
              <a:gd name="csY49" fmla="*/ 357463 h 1852771"/>
              <a:gd name="csX50" fmla="*/ 209398 w 3413071"/>
              <a:gd name="csY50" fmla="*/ 418794 h 1852771"/>
              <a:gd name="csX51" fmla="*/ 0 w 3413071"/>
              <a:gd name="csY51" fmla="*/ 209397 h 1852771"/>
              <a:gd name="csX52" fmla="*/ 209398 w 3413071"/>
              <a:gd name="csY52" fmla="*/ 0 h 1852771"/>
              <a:gd name="csX0" fmla="*/ 209398 w 3413071"/>
              <a:gd name="csY0" fmla="*/ 0 h 1852771"/>
              <a:gd name="csX1" fmla="*/ 290905 w 3413071"/>
              <a:gd name="csY1" fmla="*/ 16455 h 1852771"/>
              <a:gd name="csX2" fmla="*/ 330373 w 3413071"/>
              <a:gd name="csY2" fmla="*/ 43065 h 1852771"/>
              <a:gd name="csX3" fmla="*/ 338956 w 3413071"/>
              <a:gd name="csY3" fmla="*/ 41332 h 1852771"/>
              <a:gd name="csX4" fmla="*/ 691424 w 3413071"/>
              <a:gd name="csY4" fmla="*/ 41332 h 1852771"/>
              <a:gd name="csX5" fmla="*/ 700093 w 3413071"/>
              <a:gd name="csY5" fmla="*/ 43083 h 1852771"/>
              <a:gd name="csX6" fmla="*/ 700093 w 3413071"/>
              <a:gd name="csY6" fmla="*/ 41332 h 1852771"/>
              <a:gd name="csX7" fmla="*/ 1534301 w 3413071"/>
              <a:gd name="csY7" fmla="*/ 447599 h 1852771"/>
              <a:gd name="csX8" fmla="*/ 1653254 w 3413071"/>
              <a:gd name="csY8" fmla="*/ 680795 h 1852771"/>
              <a:gd name="csX9" fmla="*/ 1680897 w 3413071"/>
              <a:gd name="csY9" fmla="*/ 796128 h 1852771"/>
              <a:gd name="csX10" fmla="*/ 1805687 w 3413071"/>
              <a:gd name="csY10" fmla="*/ 796128 h 1852771"/>
              <a:gd name="csX11" fmla="*/ 3390067 w 3413071"/>
              <a:gd name="csY11" fmla="*/ 879025 h 1852771"/>
              <a:gd name="csX12" fmla="*/ 3413071 w 3413071"/>
              <a:gd name="csY12" fmla="*/ 1150270 h 1852771"/>
              <a:gd name="csX13" fmla="*/ 1805688 w 3413071"/>
              <a:gd name="csY13" fmla="*/ 1097547 h 1852771"/>
              <a:gd name="csX14" fmla="*/ 1671836 w 3413071"/>
              <a:gd name="csY14" fmla="*/ 1097547 h 1852771"/>
              <a:gd name="csX15" fmla="*/ 1652092 w 3413071"/>
              <a:gd name="csY15" fmla="*/ 1178276 h 1852771"/>
              <a:gd name="csX16" fmla="*/ 1532051 w 3413071"/>
              <a:gd name="csY16" fmla="*/ 1411027 h 1852771"/>
              <a:gd name="csX17" fmla="*/ 696580 w 3413071"/>
              <a:gd name="csY17" fmla="*/ 1814184 h 1852771"/>
              <a:gd name="csX18" fmla="*/ 696588 w 3413071"/>
              <a:gd name="csY18" fmla="*/ 1812118 h 1852771"/>
              <a:gd name="csX19" fmla="*/ 691423 w 3413071"/>
              <a:gd name="csY19" fmla="*/ 1813161 h 1852771"/>
              <a:gd name="csX20" fmla="*/ 338955 w 3413071"/>
              <a:gd name="csY20" fmla="*/ 1813161 h 1852771"/>
              <a:gd name="csX21" fmla="*/ 328407 w 3413071"/>
              <a:gd name="csY21" fmla="*/ 1811032 h 1852771"/>
              <a:gd name="csX22" fmla="*/ 290905 w 3413071"/>
              <a:gd name="csY22" fmla="*/ 1836316 h 1852771"/>
              <a:gd name="csX23" fmla="*/ 209398 w 3413071"/>
              <a:gd name="csY23" fmla="*/ 1852771 h 1852771"/>
              <a:gd name="csX24" fmla="*/ 0 w 3413071"/>
              <a:gd name="csY24" fmla="*/ 1643374 h 1852771"/>
              <a:gd name="csX25" fmla="*/ 209398 w 3413071"/>
              <a:gd name="csY25" fmla="*/ 1433977 h 1852771"/>
              <a:gd name="csX26" fmla="*/ 357465 w 3413071"/>
              <a:gd name="csY26" fmla="*/ 1495308 h 1852771"/>
              <a:gd name="csX27" fmla="*/ 368546 w 3413071"/>
              <a:gd name="csY27" fmla="*/ 1511743 h 1852771"/>
              <a:gd name="csX28" fmla="*/ 691423 w 3413071"/>
              <a:gd name="csY28" fmla="*/ 1511743 h 1852771"/>
              <a:gd name="csX29" fmla="*/ 701045 w 3413071"/>
              <a:gd name="csY29" fmla="*/ 1513686 h 1852771"/>
              <a:gd name="csX30" fmla="*/ 782823 w 3413071"/>
              <a:gd name="csY30" fmla="*/ 1509654 h 1852771"/>
              <a:gd name="csX31" fmla="*/ 1270811 w 3413071"/>
              <a:gd name="csY31" fmla="*/ 1259279 h 1852771"/>
              <a:gd name="csX32" fmla="*/ 1361604 w 3413071"/>
              <a:gd name="csY32" fmla="*/ 1100108 h 1852771"/>
              <a:gd name="csX33" fmla="*/ 1362293 w 3413071"/>
              <a:gd name="csY33" fmla="*/ 1097547 h 1852771"/>
              <a:gd name="csX34" fmla="*/ 338954 w 3413071"/>
              <a:gd name="csY34" fmla="*/ 1097548 h 1852771"/>
              <a:gd name="csX35" fmla="*/ 328408 w 3413071"/>
              <a:gd name="csY35" fmla="*/ 1095419 h 1852771"/>
              <a:gd name="csX36" fmla="*/ 290905 w 3413071"/>
              <a:gd name="csY36" fmla="*/ 1120703 h 1852771"/>
              <a:gd name="csX37" fmla="*/ 209398 w 3413071"/>
              <a:gd name="csY37" fmla="*/ 1137159 h 1852771"/>
              <a:gd name="csX38" fmla="*/ 0 w 3413071"/>
              <a:gd name="csY38" fmla="*/ 927762 h 1852771"/>
              <a:gd name="csX39" fmla="*/ 209398 w 3413071"/>
              <a:gd name="csY39" fmla="*/ 718365 h 1852771"/>
              <a:gd name="csX40" fmla="*/ 357465 w 3413071"/>
              <a:gd name="csY40" fmla="*/ 779696 h 1852771"/>
              <a:gd name="csX41" fmla="*/ 368544 w 3413071"/>
              <a:gd name="csY41" fmla="*/ 796128 h 1852771"/>
              <a:gd name="csX42" fmla="*/ 1372573 w 3413071"/>
              <a:gd name="csY42" fmla="*/ 796128 h 1852771"/>
              <a:gd name="csX43" fmla="*/ 1362465 w 3413071"/>
              <a:gd name="csY43" fmla="*/ 757801 h 1852771"/>
              <a:gd name="csX44" fmla="*/ 1272473 w 3413071"/>
              <a:gd name="csY44" fmla="*/ 598304 h 1852771"/>
              <a:gd name="csX45" fmla="*/ 700093 w 3413071"/>
              <a:gd name="csY45" fmla="*/ 341671 h 1852771"/>
              <a:gd name="csX46" fmla="*/ 700093 w 3413071"/>
              <a:gd name="csY46" fmla="*/ 340999 h 1852771"/>
              <a:gd name="csX47" fmla="*/ 691425 w 3413071"/>
              <a:gd name="csY47" fmla="*/ 342749 h 1852771"/>
              <a:gd name="csX48" fmla="*/ 367384 w 3413071"/>
              <a:gd name="csY48" fmla="*/ 342750 h 1852771"/>
              <a:gd name="csX49" fmla="*/ 357465 w 3413071"/>
              <a:gd name="csY49" fmla="*/ 357463 h 1852771"/>
              <a:gd name="csX50" fmla="*/ 209398 w 3413071"/>
              <a:gd name="csY50" fmla="*/ 418794 h 1852771"/>
              <a:gd name="csX51" fmla="*/ 0 w 3413071"/>
              <a:gd name="csY51" fmla="*/ 209397 h 1852771"/>
              <a:gd name="csX52" fmla="*/ 209398 w 3413071"/>
              <a:gd name="csY52" fmla="*/ 0 h 1852771"/>
              <a:gd name="csX0" fmla="*/ 209398 w 3413071"/>
              <a:gd name="csY0" fmla="*/ 0 h 1852771"/>
              <a:gd name="csX1" fmla="*/ 290905 w 3413071"/>
              <a:gd name="csY1" fmla="*/ 16455 h 1852771"/>
              <a:gd name="csX2" fmla="*/ 330373 w 3413071"/>
              <a:gd name="csY2" fmla="*/ 43065 h 1852771"/>
              <a:gd name="csX3" fmla="*/ 338956 w 3413071"/>
              <a:gd name="csY3" fmla="*/ 41332 h 1852771"/>
              <a:gd name="csX4" fmla="*/ 691424 w 3413071"/>
              <a:gd name="csY4" fmla="*/ 41332 h 1852771"/>
              <a:gd name="csX5" fmla="*/ 700093 w 3413071"/>
              <a:gd name="csY5" fmla="*/ 43083 h 1852771"/>
              <a:gd name="csX6" fmla="*/ 700093 w 3413071"/>
              <a:gd name="csY6" fmla="*/ 41332 h 1852771"/>
              <a:gd name="csX7" fmla="*/ 1534301 w 3413071"/>
              <a:gd name="csY7" fmla="*/ 447599 h 1852771"/>
              <a:gd name="csX8" fmla="*/ 1653254 w 3413071"/>
              <a:gd name="csY8" fmla="*/ 680795 h 1852771"/>
              <a:gd name="csX9" fmla="*/ 1680897 w 3413071"/>
              <a:gd name="csY9" fmla="*/ 796128 h 1852771"/>
              <a:gd name="csX10" fmla="*/ 1805687 w 3413071"/>
              <a:gd name="csY10" fmla="*/ 796128 h 1852771"/>
              <a:gd name="csX11" fmla="*/ 3390067 w 3413071"/>
              <a:gd name="csY11" fmla="*/ 879025 h 1852771"/>
              <a:gd name="csX12" fmla="*/ 3413071 w 3413071"/>
              <a:gd name="csY12" fmla="*/ 1150270 h 1852771"/>
              <a:gd name="csX13" fmla="*/ 1805688 w 3413071"/>
              <a:gd name="csY13" fmla="*/ 1097547 h 1852771"/>
              <a:gd name="csX14" fmla="*/ 1671836 w 3413071"/>
              <a:gd name="csY14" fmla="*/ 1097547 h 1852771"/>
              <a:gd name="csX15" fmla="*/ 1652092 w 3413071"/>
              <a:gd name="csY15" fmla="*/ 1178276 h 1852771"/>
              <a:gd name="csX16" fmla="*/ 1532051 w 3413071"/>
              <a:gd name="csY16" fmla="*/ 1411027 h 1852771"/>
              <a:gd name="csX17" fmla="*/ 696580 w 3413071"/>
              <a:gd name="csY17" fmla="*/ 1814184 h 1852771"/>
              <a:gd name="csX18" fmla="*/ 696588 w 3413071"/>
              <a:gd name="csY18" fmla="*/ 1812118 h 1852771"/>
              <a:gd name="csX19" fmla="*/ 691423 w 3413071"/>
              <a:gd name="csY19" fmla="*/ 1813161 h 1852771"/>
              <a:gd name="csX20" fmla="*/ 338955 w 3413071"/>
              <a:gd name="csY20" fmla="*/ 1813161 h 1852771"/>
              <a:gd name="csX21" fmla="*/ 328407 w 3413071"/>
              <a:gd name="csY21" fmla="*/ 1811032 h 1852771"/>
              <a:gd name="csX22" fmla="*/ 290905 w 3413071"/>
              <a:gd name="csY22" fmla="*/ 1836316 h 1852771"/>
              <a:gd name="csX23" fmla="*/ 209398 w 3413071"/>
              <a:gd name="csY23" fmla="*/ 1852771 h 1852771"/>
              <a:gd name="csX24" fmla="*/ 0 w 3413071"/>
              <a:gd name="csY24" fmla="*/ 1643374 h 1852771"/>
              <a:gd name="csX25" fmla="*/ 209398 w 3413071"/>
              <a:gd name="csY25" fmla="*/ 1433977 h 1852771"/>
              <a:gd name="csX26" fmla="*/ 357465 w 3413071"/>
              <a:gd name="csY26" fmla="*/ 1495308 h 1852771"/>
              <a:gd name="csX27" fmla="*/ 368546 w 3413071"/>
              <a:gd name="csY27" fmla="*/ 1511743 h 1852771"/>
              <a:gd name="csX28" fmla="*/ 691423 w 3413071"/>
              <a:gd name="csY28" fmla="*/ 1511743 h 1852771"/>
              <a:gd name="csX29" fmla="*/ 701045 w 3413071"/>
              <a:gd name="csY29" fmla="*/ 1513686 h 1852771"/>
              <a:gd name="csX30" fmla="*/ 782823 w 3413071"/>
              <a:gd name="csY30" fmla="*/ 1509654 h 1852771"/>
              <a:gd name="csX31" fmla="*/ 1270811 w 3413071"/>
              <a:gd name="csY31" fmla="*/ 1259279 h 1852771"/>
              <a:gd name="csX32" fmla="*/ 1361604 w 3413071"/>
              <a:gd name="csY32" fmla="*/ 1100108 h 1852771"/>
              <a:gd name="csX33" fmla="*/ 1362293 w 3413071"/>
              <a:gd name="csY33" fmla="*/ 1097547 h 1852771"/>
              <a:gd name="csX34" fmla="*/ 338954 w 3413071"/>
              <a:gd name="csY34" fmla="*/ 1097548 h 1852771"/>
              <a:gd name="csX35" fmla="*/ 328408 w 3413071"/>
              <a:gd name="csY35" fmla="*/ 1095419 h 1852771"/>
              <a:gd name="csX36" fmla="*/ 290905 w 3413071"/>
              <a:gd name="csY36" fmla="*/ 1120703 h 1852771"/>
              <a:gd name="csX37" fmla="*/ 209398 w 3413071"/>
              <a:gd name="csY37" fmla="*/ 1137159 h 1852771"/>
              <a:gd name="csX38" fmla="*/ 0 w 3413071"/>
              <a:gd name="csY38" fmla="*/ 927762 h 1852771"/>
              <a:gd name="csX39" fmla="*/ 209398 w 3413071"/>
              <a:gd name="csY39" fmla="*/ 718365 h 1852771"/>
              <a:gd name="csX40" fmla="*/ 357465 w 3413071"/>
              <a:gd name="csY40" fmla="*/ 779696 h 1852771"/>
              <a:gd name="csX41" fmla="*/ 368544 w 3413071"/>
              <a:gd name="csY41" fmla="*/ 796128 h 1852771"/>
              <a:gd name="csX42" fmla="*/ 1372573 w 3413071"/>
              <a:gd name="csY42" fmla="*/ 796128 h 1852771"/>
              <a:gd name="csX43" fmla="*/ 1362465 w 3413071"/>
              <a:gd name="csY43" fmla="*/ 757801 h 1852771"/>
              <a:gd name="csX44" fmla="*/ 1272473 w 3413071"/>
              <a:gd name="csY44" fmla="*/ 598304 h 1852771"/>
              <a:gd name="csX45" fmla="*/ 700093 w 3413071"/>
              <a:gd name="csY45" fmla="*/ 341671 h 1852771"/>
              <a:gd name="csX46" fmla="*/ 700093 w 3413071"/>
              <a:gd name="csY46" fmla="*/ 340999 h 1852771"/>
              <a:gd name="csX47" fmla="*/ 691425 w 3413071"/>
              <a:gd name="csY47" fmla="*/ 342749 h 1852771"/>
              <a:gd name="csX48" fmla="*/ 367384 w 3413071"/>
              <a:gd name="csY48" fmla="*/ 342750 h 1852771"/>
              <a:gd name="csX49" fmla="*/ 357465 w 3413071"/>
              <a:gd name="csY49" fmla="*/ 357463 h 1852771"/>
              <a:gd name="csX50" fmla="*/ 209398 w 3413071"/>
              <a:gd name="csY50" fmla="*/ 418794 h 1852771"/>
              <a:gd name="csX51" fmla="*/ 283670 w 3413071"/>
              <a:gd name="csY51" fmla="*/ 209398 h 1852771"/>
              <a:gd name="csX52" fmla="*/ 209398 w 3413071"/>
              <a:gd name="csY52" fmla="*/ 0 h 1852771"/>
              <a:gd name="csX0" fmla="*/ 209398 w 3413071"/>
              <a:gd name="csY0" fmla="*/ 0 h 1852771"/>
              <a:gd name="csX1" fmla="*/ 290905 w 3413071"/>
              <a:gd name="csY1" fmla="*/ 16455 h 1852771"/>
              <a:gd name="csX2" fmla="*/ 330373 w 3413071"/>
              <a:gd name="csY2" fmla="*/ 43065 h 1852771"/>
              <a:gd name="csX3" fmla="*/ 338956 w 3413071"/>
              <a:gd name="csY3" fmla="*/ 41332 h 1852771"/>
              <a:gd name="csX4" fmla="*/ 691424 w 3413071"/>
              <a:gd name="csY4" fmla="*/ 41332 h 1852771"/>
              <a:gd name="csX5" fmla="*/ 700093 w 3413071"/>
              <a:gd name="csY5" fmla="*/ 43083 h 1852771"/>
              <a:gd name="csX6" fmla="*/ 700093 w 3413071"/>
              <a:gd name="csY6" fmla="*/ 41332 h 1852771"/>
              <a:gd name="csX7" fmla="*/ 1534301 w 3413071"/>
              <a:gd name="csY7" fmla="*/ 447599 h 1852771"/>
              <a:gd name="csX8" fmla="*/ 1653254 w 3413071"/>
              <a:gd name="csY8" fmla="*/ 680795 h 1852771"/>
              <a:gd name="csX9" fmla="*/ 1680897 w 3413071"/>
              <a:gd name="csY9" fmla="*/ 796128 h 1852771"/>
              <a:gd name="csX10" fmla="*/ 1805687 w 3413071"/>
              <a:gd name="csY10" fmla="*/ 796128 h 1852771"/>
              <a:gd name="csX11" fmla="*/ 3390067 w 3413071"/>
              <a:gd name="csY11" fmla="*/ 879025 h 1852771"/>
              <a:gd name="csX12" fmla="*/ 3413071 w 3413071"/>
              <a:gd name="csY12" fmla="*/ 1150270 h 1852771"/>
              <a:gd name="csX13" fmla="*/ 1805688 w 3413071"/>
              <a:gd name="csY13" fmla="*/ 1097547 h 1852771"/>
              <a:gd name="csX14" fmla="*/ 1671836 w 3413071"/>
              <a:gd name="csY14" fmla="*/ 1097547 h 1852771"/>
              <a:gd name="csX15" fmla="*/ 1652092 w 3413071"/>
              <a:gd name="csY15" fmla="*/ 1178276 h 1852771"/>
              <a:gd name="csX16" fmla="*/ 1532051 w 3413071"/>
              <a:gd name="csY16" fmla="*/ 1411027 h 1852771"/>
              <a:gd name="csX17" fmla="*/ 696580 w 3413071"/>
              <a:gd name="csY17" fmla="*/ 1814184 h 1852771"/>
              <a:gd name="csX18" fmla="*/ 696588 w 3413071"/>
              <a:gd name="csY18" fmla="*/ 1812118 h 1852771"/>
              <a:gd name="csX19" fmla="*/ 691423 w 3413071"/>
              <a:gd name="csY19" fmla="*/ 1813161 h 1852771"/>
              <a:gd name="csX20" fmla="*/ 338955 w 3413071"/>
              <a:gd name="csY20" fmla="*/ 1813161 h 1852771"/>
              <a:gd name="csX21" fmla="*/ 328407 w 3413071"/>
              <a:gd name="csY21" fmla="*/ 1811032 h 1852771"/>
              <a:gd name="csX22" fmla="*/ 290905 w 3413071"/>
              <a:gd name="csY22" fmla="*/ 1836316 h 1852771"/>
              <a:gd name="csX23" fmla="*/ 209398 w 3413071"/>
              <a:gd name="csY23" fmla="*/ 1852771 h 1852771"/>
              <a:gd name="csX24" fmla="*/ 0 w 3413071"/>
              <a:gd name="csY24" fmla="*/ 1643374 h 1852771"/>
              <a:gd name="csX25" fmla="*/ 209398 w 3413071"/>
              <a:gd name="csY25" fmla="*/ 1433977 h 1852771"/>
              <a:gd name="csX26" fmla="*/ 357465 w 3413071"/>
              <a:gd name="csY26" fmla="*/ 1495308 h 1852771"/>
              <a:gd name="csX27" fmla="*/ 368546 w 3413071"/>
              <a:gd name="csY27" fmla="*/ 1511743 h 1852771"/>
              <a:gd name="csX28" fmla="*/ 691423 w 3413071"/>
              <a:gd name="csY28" fmla="*/ 1511743 h 1852771"/>
              <a:gd name="csX29" fmla="*/ 701045 w 3413071"/>
              <a:gd name="csY29" fmla="*/ 1513686 h 1852771"/>
              <a:gd name="csX30" fmla="*/ 782823 w 3413071"/>
              <a:gd name="csY30" fmla="*/ 1509654 h 1852771"/>
              <a:gd name="csX31" fmla="*/ 1270811 w 3413071"/>
              <a:gd name="csY31" fmla="*/ 1259279 h 1852771"/>
              <a:gd name="csX32" fmla="*/ 1361604 w 3413071"/>
              <a:gd name="csY32" fmla="*/ 1100108 h 1852771"/>
              <a:gd name="csX33" fmla="*/ 1362293 w 3413071"/>
              <a:gd name="csY33" fmla="*/ 1097547 h 1852771"/>
              <a:gd name="csX34" fmla="*/ 338954 w 3413071"/>
              <a:gd name="csY34" fmla="*/ 1097548 h 1852771"/>
              <a:gd name="csX35" fmla="*/ 328408 w 3413071"/>
              <a:gd name="csY35" fmla="*/ 1095419 h 1852771"/>
              <a:gd name="csX36" fmla="*/ 290905 w 3413071"/>
              <a:gd name="csY36" fmla="*/ 1120703 h 1852771"/>
              <a:gd name="csX37" fmla="*/ 209398 w 3413071"/>
              <a:gd name="csY37" fmla="*/ 1137159 h 1852771"/>
              <a:gd name="csX38" fmla="*/ 245334 w 3413071"/>
              <a:gd name="csY38" fmla="*/ 954888 h 1852771"/>
              <a:gd name="csX39" fmla="*/ 209398 w 3413071"/>
              <a:gd name="csY39" fmla="*/ 718365 h 1852771"/>
              <a:gd name="csX40" fmla="*/ 357465 w 3413071"/>
              <a:gd name="csY40" fmla="*/ 779696 h 1852771"/>
              <a:gd name="csX41" fmla="*/ 368544 w 3413071"/>
              <a:gd name="csY41" fmla="*/ 796128 h 1852771"/>
              <a:gd name="csX42" fmla="*/ 1372573 w 3413071"/>
              <a:gd name="csY42" fmla="*/ 796128 h 1852771"/>
              <a:gd name="csX43" fmla="*/ 1362465 w 3413071"/>
              <a:gd name="csY43" fmla="*/ 757801 h 1852771"/>
              <a:gd name="csX44" fmla="*/ 1272473 w 3413071"/>
              <a:gd name="csY44" fmla="*/ 598304 h 1852771"/>
              <a:gd name="csX45" fmla="*/ 700093 w 3413071"/>
              <a:gd name="csY45" fmla="*/ 341671 h 1852771"/>
              <a:gd name="csX46" fmla="*/ 700093 w 3413071"/>
              <a:gd name="csY46" fmla="*/ 340999 h 1852771"/>
              <a:gd name="csX47" fmla="*/ 691425 w 3413071"/>
              <a:gd name="csY47" fmla="*/ 342749 h 1852771"/>
              <a:gd name="csX48" fmla="*/ 367384 w 3413071"/>
              <a:gd name="csY48" fmla="*/ 342750 h 1852771"/>
              <a:gd name="csX49" fmla="*/ 357465 w 3413071"/>
              <a:gd name="csY49" fmla="*/ 357463 h 1852771"/>
              <a:gd name="csX50" fmla="*/ 209398 w 3413071"/>
              <a:gd name="csY50" fmla="*/ 418794 h 1852771"/>
              <a:gd name="csX51" fmla="*/ 283670 w 3413071"/>
              <a:gd name="csY51" fmla="*/ 209398 h 1852771"/>
              <a:gd name="csX52" fmla="*/ 209398 w 3413071"/>
              <a:gd name="csY52" fmla="*/ 0 h 1852771"/>
              <a:gd name="csX0" fmla="*/ 37339 w 3241012"/>
              <a:gd name="csY0" fmla="*/ 0 h 1865426"/>
              <a:gd name="csX1" fmla="*/ 118846 w 3241012"/>
              <a:gd name="csY1" fmla="*/ 16455 h 1865426"/>
              <a:gd name="csX2" fmla="*/ 158314 w 3241012"/>
              <a:gd name="csY2" fmla="*/ 43065 h 1865426"/>
              <a:gd name="csX3" fmla="*/ 166897 w 3241012"/>
              <a:gd name="csY3" fmla="*/ 41332 h 1865426"/>
              <a:gd name="csX4" fmla="*/ 519365 w 3241012"/>
              <a:gd name="csY4" fmla="*/ 41332 h 1865426"/>
              <a:gd name="csX5" fmla="*/ 528034 w 3241012"/>
              <a:gd name="csY5" fmla="*/ 43083 h 1865426"/>
              <a:gd name="csX6" fmla="*/ 528034 w 3241012"/>
              <a:gd name="csY6" fmla="*/ 41332 h 1865426"/>
              <a:gd name="csX7" fmla="*/ 1362242 w 3241012"/>
              <a:gd name="csY7" fmla="*/ 447599 h 1865426"/>
              <a:gd name="csX8" fmla="*/ 1481195 w 3241012"/>
              <a:gd name="csY8" fmla="*/ 680795 h 1865426"/>
              <a:gd name="csX9" fmla="*/ 1508838 w 3241012"/>
              <a:gd name="csY9" fmla="*/ 796128 h 1865426"/>
              <a:gd name="csX10" fmla="*/ 1633628 w 3241012"/>
              <a:gd name="csY10" fmla="*/ 796128 h 1865426"/>
              <a:gd name="csX11" fmla="*/ 3218008 w 3241012"/>
              <a:gd name="csY11" fmla="*/ 879025 h 1865426"/>
              <a:gd name="csX12" fmla="*/ 3241012 w 3241012"/>
              <a:gd name="csY12" fmla="*/ 1150270 h 1865426"/>
              <a:gd name="csX13" fmla="*/ 1633629 w 3241012"/>
              <a:gd name="csY13" fmla="*/ 1097547 h 1865426"/>
              <a:gd name="csX14" fmla="*/ 1499777 w 3241012"/>
              <a:gd name="csY14" fmla="*/ 1097547 h 1865426"/>
              <a:gd name="csX15" fmla="*/ 1480033 w 3241012"/>
              <a:gd name="csY15" fmla="*/ 1178276 h 1865426"/>
              <a:gd name="csX16" fmla="*/ 1359992 w 3241012"/>
              <a:gd name="csY16" fmla="*/ 1411027 h 1865426"/>
              <a:gd name="csX17" fmla="*/ 524521 w 3241012"/>
              <a:gd name="csY17" fmla="*/ 1814184 h 1865426"/>
              <a:gd name="csX18" fmla="*/ 524529 w 3241012"/>
              <a:gd name="csY18" fmla="*/ 1812118 h 1865426"/>
              <a:gd name="csX19" fmla="*/ 519364 w 3241012"/>
              <a:gd name="csY19" fmla="*/ 1813161 h 1865426"/>
              <a:gd name="csX20" fmla="*/ 166896 w 3241012"/>
              <a:gd name="csY20" fmla="*/ 1813161 h 1865426"/>
              <a:gd name="csX21" fmla="*/ 156348 w 3241012"/>
              <a:gd name="csY21" fmla="*/ 1811032 h 1865426"/>
              <a:gd name="csX22" fmla="*/ 118846 w 3241012"/>
              <a:gd name="csY22" fmla="*/ 1836316 h 1865426"/>
              <a:gd name="csX23" fmla="*/ 37339 w 3241012"/>
              <a:gd name="csY23" fmla="*/ 1852771 h 1865426"/>
              <a:gd name="csX24" fmla="*/ 73275 w 3241012"/>
              <a:gd name="csY24" fmla="*/ 1643373 h 1865426"/>
              <a:gd name="csX25" fmla="*/ 37339 w 3241012"/>
              <a:gd name="csY25" fmla="*/ 1433977 h 1865426"/>
              <a:gd name="csX26" fmla="*/ 185406 w 3241012"/>
              <a:gd name="csY26" fmla="*/ 1495308 h 1865426"/>
              <a:gd name="csX27" fmla="*/ 196487 w 3241012"/>
              <a:gd name="csY27" fmla="*/ 1511743 h 1865426"/>
              <a:gd name="csX28" fmla="*/ 519364 w 3241012"/>
              <a:gd name="csY28" fmla="*/ 1511743 h 1865426"/>
              <a:gd name="csX29" fmla="*/ 528986 w 3241012"/>
              <a:gd name="csY29" fmla="*/ 1513686 h 1865426"/>
              <a:gd name="csX30" fmla="*/ 610764 w 3241012"/>
              <a:gd name="csY30" fmla="*/ 1509654 h 1865426"/>
              <a:gd name="csX31" fmla="*/ 1098752 w 3241012"/>
              <a:gd name="csY31" fmla="*/ 1259279 h 1865426"/>
              <a:gd name="csX32" fmla="*/ 1189545 w 3241012"/>
              <a:gd name="csY32" fmla="*/ 1100108 h 1865426"/>
              <a:gd name="csX33" fmla="*/ 1190234 w 3241012"/>
              <a:gd name="csY33" fmla="*/ 1097547 h 1865426"/>
              <a:gd name="csX34" fmla="*/ 166895 w 3241012"/>
              <a:gd name="csY34" fmla="*/ 1097548 h 1865426"/>
              <a:gd name="csX35" fmla="*/ 156349 w 3241012"/>
              <a:gd name="csY35" fmla="*/ 1095419 h 1865426"/>
              <a:gd name="csX36" fmla="*/ 118846 w 3241012"/>
              <a:gd name="csY36" fmla="*/ 1120703 h 1865426"/>
              <a:gd name="csX37" fmla="*/ 37339 w 3241012"/>
              <a:gd name="csY37" fmla="*/ 1137159 h 1865426"/>
              <a:gd name="csX38" fmla="*/ 73275 w 3241012"/>
              <a:gd name="csY38" fmla="*/ 954888 h 1865426"/>
              <a:gd name="csX39" fmla="*/ 37339 w 3241012"/>
              <a:gd name="csY39" fmla="*/ 718365 h 1865426"/>
              <a:gd name="csX40" fmla="*/ 185406 w 3241012"/>
              <a:gd name="csY40" fmla="*/ 779696 h 1865426"/>
              <a:gd name="csX41" fmla="*/ 196485 w 3241012"/>
              <a:gd name="csY41" fmla="*/ 796128 h 1865426"/>
              <a:gd name="csX42" fmla="*/ 1200514 w 3241012"/>
              <a:gd name="csY42" fmla="*/ 796128 h 1865426"/>
              <a:gd name="csX43" fmla="*/ 1190406 w 3241012"/>
              <a:gd name="csY43" fmla="*/ 757801 h 1865426"/>
              <a:gd name="csX44" fmla="*/ 1100414 w 3241012"/>
              <a:gd name="csY44" fmla="*/ 598304 h 1865426"/>
              <a:gd name="csX45" fmla="*/ 528034 w 3241012"/>
              <a:gd name="csY45" fmla="*/ 341671 h 1865426"/>
              <a:gd name="csX46" fmla="*/ 528034 w 3241012"/>
              <a:gd name="csY46" fmla="*/ 340999 h 1865426"/>
              <a:gd name="csX47" fmla="*/ 519366 w 3241012"/>
              <a:gd name="csY47" fmla="*/ 342749 h 1865426"/>
              <a:gd name="csX48" fmla="*/ 195325 w 3241012"/>
              <a:gd name="csY48" fmla="*/ 342750 h 1865426"/>
              <a:gd name="csX49" fmla="*/ 185406 w 3241012"/>
              <a:gd name="csY49" fmla="*/ 357463 h 1865426"/>
              <a:gd name="csX50" fmla="*/ 37339 w 3241012"/>
              <a:gd name="csY50" fmla="*/ 418794 h 1865426"/>
              <a:gd name="csX51" fmla="*/ 111611 w 3241012"/>
              <a:gd name="csY51" fmla="*/ 209398 h 1865426"/>
              <a:gd name="csX52" fmla="*/ 37339 w 3241012"/>
              <a:gd name="csY52" fmla="*/ 0 h 186542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Lst>
            <a:rect l="l" t="t" r="r" b="b"/>
            <a:pathLst>
              <a:path w="3241012" h="1865426">
                <a:moveTo>
                  <a:pt x="37339" y="0"/>
                </a:moveTo>
                <a:cubicBezTo>
                  <a:pt x="66251" y="0"/>
                  <a:pt x="93794" y="5859"/>
                  <a:pt x="118846" y="16455"/>
                </a:cubicBezTo>
                <a:lnTo>
                  <a:pt x="158314" y="43065"/>
                </a:lnTo>
                <a:lnTo>
                  <a:pt x="166897" y="41332"/>
                </a:lnTo>
                <a:lnTo>
                  <a:pt x="519365" y="41332"/>
                </a:lnTo>
                <a:lnTo>
                  <a:pt x="528034" y="43083"/>
                </a:lnTo>
                <a:lnTo>
                  <a:pt x="528034" y="41332"/>
                </a:lnTo>
                <a:cubicBezTo>
                  <a:pt x="865330" y="41332"/>
                  <a:pt x="1179535" y="194353"/>
                  <a:pt x="1362242" y="447599"/>
                </a:cubicBezTo>
                <a:cubicBezTo>
                  <a:pt x="1415181" y="520976"/>
                  <a:pt x="1454830" y="599584"/>
                  <a:pt x="1481195" y="680795"/>
                </a:cubicBezTo>
                <a:lnTo>
                  <a:pt x="1508838" y="796128"/>
                </a:lnTo>
                <a:lnTo>
                  <a:pt x="1633628" y="796128"/>
                </a:lnTo>
                <a:cubicBezTo>
                  <a:pt x="1716863" y="796128"/>
                  <a:pt x="3218008" y="795790"/>
                  <a:pt x="3218008" y="879025"/>
                </a:cubicBezTo>
                <a:lnTo>
                  <a:pt x="3241012" y="1150270"/>
                </a:lnTo>
                <a:cubicBezTo>
                  <a:pt x="3241012" y="1233505"/>
                  <a:pt x="1716864" y="1097547"/>
                  <a:pt x="1633629" y="1097547"/>
                </a:cubicBezTo>
                <a:lnTo>
                  <a:pt x="1499777" y="1097547"/>
                </a:lnTo>
                <a:lnTo>
                  <a:pt x="1480033" y="1178276"/>
                </a:lnTo>
                <a:cubicBezTo>
                  <a:pt x="1453289" y="1259388"/>
                  <a:pt x="1413273" y="1337848"/>
                  <a:pt x="1359992" y="1411027"/>
                </a:cubicBezTo>
                <a:cubicBezTo>
                  <a:pt x="1176225" y="1663423"/>
                  <a:pt x="861592" y="1815250"/>
                  <a:pt x="524521" y="1814184"/>
                </a:cubicBezTo>
                <a:cubicBezTo>
                  <a:pt x="524524" y="1813495"/>
                  <a:pt x="524526" y="1812807"/>
                  <a:pt x="524529" y="1812118"/>
                </a:cubicBezTo>
                <a:lnTo>
                  <a:pt x="519364" y="1813161"/>
                </a:lnTo>
                <a:lnTo>
                  <a:pt x="166896" y="1813161"/>
                </a:lnTo>
                <a:lnTo>
                  <a:pt x="156348" y="1811032"/>
                </a:lnTo>
                <a:lnTo>
                  <a:pt x="118846" y="1836316"/>
                </a:lnTo>
                <a:cubicBezTo>
                  <a:pt x="93794" y="1846912"/>
                  <a:pt x="44934" y="1884928"/>
                  <a:pt x="37339" y="1852771"/>
                </a:cubicBezTo>
                <a:cubicBezTo>
                  <a:pt x="29744" y="1820614"/>
                  <a:pt x="73275" y="1759020"/>
                  <a:pt x="73275" y="1643373"/>
                </a:cubicBezTo>
                <a:cubicBezTo>
                  <a:pt x="73275" y="1527726"/>
                  <a:pt x="18651" y="1458654"/>
                  <a:pt x="37339" y="1433977"/>
                </a:cubicBezTo>
                <a:cubicBezTo>
                  <a:pt x="56027" y="1409300"/>
                  <a:pt x="147512" y="1457415"/>
                  <a:pt x="185406" y="1495308"/>
                </a:cubicBezTo>
                <a:lnTo>
                  <a:pt x="196487" y="1511743"/>
                </a:lnTo>
                <a:lnTo>
                  <a:pt x="519364" y="1511743"/>
                </a:lnTo>
                <a:lnTo>
                  <a:pt x="528986" y="1513686"/>
                </a:lnTo>
                <a:lnTo>
                  <a:pt x="610764" y="1509654"/>
                </a:lnTo>
                <a:cubicBezTo>
                  <a:pt x="806998" y="1489662"/>
                  <a:pt x="985420" y="1399203"/>
                  <a:pt x="1098752" y="1259279"/>
                </a:cubicBezTo>
                <a:cubicBezTo>
                  <a:pt x="1139052" y="1209524"/>
                  <a:pt x="1169318" y="1155810"/>
                  <a:pt x="1189545" y="1100108"/>
                </a:cubicBezTo>
                <a:lnTo>
                  <a:pt x="1190234" y="1097547"/>
                </a:lnTo>
                <a:lnTo>
                  <a:pt x="166895" y="1097548"/>
                </a:lnTo>
                <a:lnTo>
                  <a:pt x="156349" y="1095419"/>
                </a:lnTo>
                <a:lnTo>
                  <a:pt x="118846" y="1120703"/>
                </a:lnTo>
                <a:cubicBezTo>
                  <a:pt x="93794" y="1131300"/>
                  <a:pt x="44934" y="1164795"/>
                  <a:pt x="37339" y="1137159"/>
                </a:cubicBezTo>
                <a:cubicBezTo>
                  <a:pt x="29744" y="1109523"/>
                  <a:pt x="73275" y="1070535"/>
                  <a:pt x="73275" y="954888"/>
                </a:cubicBezTo>
                <a:cubicBezTo>
                  <a:pt x="73275" y="839241"/>
                  <a:pt x="18651" y="747564"/>
                  <a:pt x="37339" y="718365"/>
                </a:cubicBezTo>
                <a:cubicBezTo>
                  <a:pt x="56028" y="689166"/>
                  <a:pt x="147512" y="741802"/>
                  <a:pt x="185406" y="779696"/>
                </a:cubicBezTo>
                <a:lnTo>
                  <a:pt x="196485" y="796128"/>
                </a:lnTo>
                <a:lnTo>
                  <a:pt x="1200514" y="796128"/>
                </a:lnTo>
                <a:lnTo>
                  <a:pt x="1190406" y="757801"/>
                </a:lnTo>
                <a:cubicBezTo>
                  <a:pt x="1170459" y="702026"/>
                  <a:pt x="1140463" y="648204"/>
                  <a:pt x="1100414" y="598304"/>
                </a:cubicBezTo>
                <a:cubicBezTo>
                  <a:pt x="971573" y="437771"/>
                  <a:pt x="757237" y="341671"/>
                  <a:pt x="528034" y="341671"/>
                </a:cubicBezTo>
                <a:lnTo>
                  <a:pt x="528034" y="340999"/>
                </a:lnTo>
                <a:lnTo>
                  <a:pt x="519366" y="342749"/>
                </a:lnTo>
                <a:lnTo>
                  <a:pt x="195325" y="342750"/>
                </a:lnTo>
                <a:lnTo>
                  <a:pt x="185406" y="357463"/>
                </a:lnTo>
                <a:cubicBezTo>
                  <a:pt x="147512" y="395356"/>
                  <a:pt x="95163" y="418794"/>
                  <a:pt x="37339" y="418794"/>
                </a:cubicBezTo>
                <a:cubicBezTo>
                  <a:pt x="-78308" y="418794"/>
                  <a:pt x="111611" y="325045"/>
                  <a:pt x="111611" y="209398"/>
                </a:cubicBezTo>
                <a:cubicBezTo>
                  <a:pt x="111611" y="93751"/>
                  <a:pt x="-78308" y="0"/>
                  <a:pt x="37339" y="0"/>
                </a:cubicBezTo>
                <a:close/>
              </a:path>
            </a:pathLst>
          </a:custGeom>
          <a:solidFill>
            <a:srgbClr val="156082"/>
          </a:solidFill>
          <a:ln w="38100" cap="flat">
            <a:noFill/>
            <a:prstDash val="solid"/>
            <a:miter/>
          </a:ln>
          <a:effectLst>
            <a:innerShdw blurRad="25400">
              <a:srgbClr val="000000">
                <a:alpha val="20000"/>
              </a:srgb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64" name="TextBox 163">
            <a:extLst>
              <a:ext uri="{FF2B5EF4-FFF2-40B4-BE49-F238E27FC236}">
                <a16:creationId xmlns:a16="http://schemas.microsoft.com/office/drawing/2014/main" id="{57628C64-D088-7068-52B7-CF0ED5AEC1A4}"/>
              </a:ext>
            </a:extLst>
          </p:cNvPr>
          <p:cNvSpPr txBox="1">
            <a:spLocks/>
          </p:cNvSpPr>
          <p:nvPr/>
        </p:nvSpPr>
        <p:spPr>
          <a:xfrm flipH="1">
            <a:off x="6229147" y="2988753"/>
            <a:ext cx="644144" cy="193899"/>
          </a:xfrm>
          <a:prstGeom prst="rect">
            <a:avLst/>
          </a:prstGeom>
          <a:solidFill>
            <a:srgbClr val="FFFFFF">
              <a:alpha val="50196"/>
            </a:srgbClr>
          </a:solidFill>
        </p:spPr>
        <p:txBody>
          <a:bodyPr wrap="square" lIns="0" tIns="0" rIns="0" bIns="0" rtlCol="0" anchor="ctr" anchorCtr="0">
            <a:spAutoFit/>
          </a:bodyPr>
          <a:lstStyle>
            <a:defPPr>
              <a:defRPr lang="sv-SE"/>
            </a:defPPr>
            <a:lvl1pPr marR="0" lvl="0" indent="0" algn="ctr" fontAlgn="base">
              <a:lnSpc>
                <a:spcPct val="90000"/>
              </a:lnSpc>
              <a:spcBef>
                <a:spcPct val="0"/>
              </a:spcBef>
              <a:spcAft>
                <a:spcPct val="0"/>
              </a:spcAft>
              <a:buClrTx/>
              <a:buSzTx/>
              <a:buFontTx/>
              <a:buNone/>
              <a:tabLst/>
              <a:defRPr kumimoji="0" sz="1200" b="0" i="0" u="none" strike="noStrike" kern="0" cap="none" spc="0" normalizeH="0" baseline="0">
                <a:ln>
                  <a:noFill/>
                </a:ln>
                <a:solidFill>
                  <a:srgbClr val="585854"/>
                </a:solidFill>
                <a:effectLst/>
                <a:uLnTx/>
                <a:uFillTx/>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ASGPR</a:t>
            </a:r>
          </a:p>
        </p:txBody>
      </p:sp>
      <p:pic>
        <p:nvPicPr>
          <p:cNvPr id="165" name="Graphic 164">
            <a:extLst>
              <a:ext uri="{FF2B5EF4-FFF2-40B4-BE49-F238E27FC236}">
                <a16:creationId xmlns:a16="http://schemas.microsoft.com/office/drawing/2014/main" id="{9FAD12AC-B8FF-1559-B02F-C7C363A1147E}"/>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rot="7159124">
            <a:off x="6026243" y="2273085"/>
            <a:ext cx="1025403" cy="193151"/>
          </a:xfrm>
          <a:prstGeom prst="rect">
            <a:avLst/>
          </a:prstGeom>
        </p:spPr>
      </p:pic>
      <p:sp>
        <p:nvSpPr>
          <p:cNvPr id="166" name="TextBox 165">
            <a:extLst>
              <a:ext uri="{FF2B5EF4-FFF2-40B4-BE49-F238E27FC236}">
                <a16:creationId xmlns:a16="http://schemas.microsoft.com/office/drawing/2014/main" id="{E8D798A3-E9A0-FFE7-3FC9-BD60C02735B8}"/>
              </a:ext>
            </a:extLst>
          </p:cNvPr>
          <p:cNvSpPr txBox="1">
            <a:spLocks/>
          </p:cNvSpPr>
          <p:nvPr/>
        </p:nvSpPr>
        <p:spPr>
          <a:xfrm>
            <a:off x="6640966" y="2218110"/>
            <a:ext cx="1477533" cy="387798"/>
          </a:xfrm>
          <a:prstGeom prst="rect">
            <a:avLst/>
          </a:prstGeom>
          <a:noFill/>
        </p:spPr>
        <p:txBody>
          <a:bodyPr wrap="square" lIns="0" tIns="0" rIns="0" bIns="0" rtlCol="0" anchor="ctr" anchorCtr="0">
            <a:spAutoFit/>
          </a:bodyPr>
          <a:lstStyle>
            <a:defPPr>
              <a:defRPr lang="sv-SE"/>
            </a:defPPr>
            <a:lvl1pPr marR="0" lvl="0" indent="0" algn="ctr" fontAlgn="base">
              <a:lnSpc>
                <a:spcPct val="90000"/>
              </a:lnSpc>
              <a:spcBef>
                <a:spcPct val="0"/>
              </a:spcBef>
              <a:spcAft>
                <a:spcPct val="0"/>
              </a:spcAft>
              <a:buClrTx/>
              <a:buSzTx/>
              <a:buFontTx/>
              <a:buNone/>
              <a:tabLst/>
              <a:defRPr kumimoji="0" sz="1200" b="0" i="0" u="none" strike="noStrike" kern="0" cap="none" spc="0" normalizeH="0" baseline="0">
                <a:ln>
                  <a:noFill/>
                </a:ln>
                <a:solidFill>
                  <a:srgbClr val="585854"/>
                </a:solidFill>
                <a:effectLst/>
                <a:uLnTx/>
                <a:uFillTx/>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err="1">
                <a:ln>
                  <a:noFill/>
                </a:ln>
                <a:solidFill>
                  <a:srgbClr val="585854"/>
                </a:solidFill>
                <a:effectLst/>
                <a:uLnTx/>
                <a:uFillTx/>
                <a:latin typeface="Arial"/>
                <a:ea typeface="ＭＳ Ｐゴシック" charset="0"/>
                <a:cs typeface="Arial"/>
                <a:sym typeface="Arial"/>
              </a:rPr>
              <a:t>Plozasiran</a:t>
            </a:r>
            <a:endPar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(GalNAc</a:t>
            </a:r>
            <a:r>
              <a:rPr kumimoji="0" lang="en-GB" sz="1400" b="0" i="0" u="none" strike="noStrike" kern="0" cap="none" spc="0" normalizeH="0" baseline="-25000" noProof="0">
                <a:ln>
                  <a:noFill/>
                </a:ln>
                <a:solidFill>
                  <a:srgbClr val="585854"/>
                </a:solidFill>
                <a:effectLst/>
                <a:uLnTx/>
                <a:uFillTx/>
                <a:latin typeface="Arial"/>
                <a:ea typeface="ＭＳ Ｐゴシック" charset="0"/>
                <a:cs typeface="Arial"/>
                <a:sym typeface="Arial"/>
              </a:rPr>
              <a:t>3</a:t>
            </a: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-siRNA)</a:t>
            </a:r>
          </a:p>
        </p:txBody>
      </p:sp>
      <p:pic>
        <p:nvPicPr>
          <p:cNvPr id="167" name="Graphic 166">
            <a:extLst>
              <a:ext uri="{FF2B5EF4-FFF2-40B4-BE49-F238E27FC236}">
                <a16:creationId xmlns:a16="http://schemas.microsoft.com/office/drawing/2014/main" id="{39AE3427-5662-E297-0E46-15D969F0FC81}"/>
              </a:ext>
            </a:extLst>
          </p:cNvPr>
          <p:cNvPicPr>
            <a:picLocks noChangeAspect="1"/>
          </p:cNvPicPr>
          <p:nvPr/>
        </p:nvPicPr>
        <p:blipFill>
          <a:blip>
            <a:extLst>
              <a:ext uri="{96DAC541-7B7A-43D3-8B79-37D633B846F1}">
                <asvg:svgBlip xmlns:asvg="http://schemas.microsoft.com/office/drawing/2016/SVG/main" r:embed="rId5"/>
              </a:ext>
            </a:extLst>
          </a:blip>
          <a:srcRect t="1" r="15273" b="-1"/>
          <a:stretch>
            <a:fillRect/>
          </a:stretch>
        </p:blipFill>
        <p:spPr>
          <a:xfrm rot="18482410">
            <a:off x="5461661" y="3604365"/>
            <a:ext cx="527626" cy="117302"/>
          </a:xfrm>
          <a:prstGeom prst="rect">
            <a:avLst/>
          </a:prstGeom>
        </p:spPr>
      </p:pic>
      <p:pic>
        <p:nvPicPr>
          <p:cNvPr id="168" name="Graphic 167">
            <a:extLst>
              <a:ext uri="{FF2B5EF4-FFF2-40B4-BE49-F238E27FC236}">
                <a16:creationId xmlns:a16="http://schemas.microsoft.com/office/drawing/2014/main" id="{DDAEBCCA-8B86-BE23-27A6-B57D96F9709E}"/>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flipV="1">
            <a:off x="2462515" y="2111124"/>
            <a:ext cx="991709" cy="148758"/>
          </a:xfrm>
          <a:prstGeom prst="rect">
            <a:avLst/>
          </a:prstGeom>
        </p:spPr>
      </p:pic>
      <p:grpSp>
        <p:nvGrpSpPr>
          <p:cNvPr id="169" name="Graphic 305">
            <a:extLst>
              <a:ext uri="{FF2B5EF4-FFF2-40B4-BE49-F238E27FC236}">
                <a16:creationId xmlns:a16="http://schemas.microsoft.com/office/drawing/2014/main" id="{BCCC5E32-5A20-AF32-3002-E32AAA31CFC1}"/>
              </a:ext>
            </a:extLst>
          </p:cNvPr>
          <p:cNvGrpSpPr>
            <a:grpSpLocks/>
          </p:cNvGrpSpPr>
          <p:nvPr/>
        </p:nvGrpSpPr>
        <p:grpSpPr>
          <a:xfrm>
            <a:off x="3143062" y="2073576"/>
            <a:ext cx="358058" cy="266711"/>
            <a:chOff x="9636193" y="2116162"/>
            <a:chExt cx="857800" cy="702859"/>
          </a:xfrm>
        </p:grpSpPr>
        <p:sp>
          <p:nvSpPr>
            <p:cNvPr id="170" name="Free-form: Shape 169">
              <a:extLst>
                <a:ext uri="{FF2B5EF4-FFF2-40B4-BE49-F238E27FC236}">
                  <a16:creationId xmlns:a16="http://schemas.microsoft.com/office/drawing/2014/main" id="{DE134A27-F277-607B-F9DB-C25C37F39655}"/>
                </a:ext>
              </a:extLst>
            </p:cNvPr>
            <p:cNvSpPr>
              <a:spLocks/>
            </p:cNvSpPr>
            <p:nvPr/>
          </p:nvSpPr>
          <p:spPr>
            <a:xfrm>
              <a:off x="9692479" y="2219378"/>
              <a:ext cx="767563" cy="549078"/>
            </a:xfrm>
            <a:custGeom>
              <a:avLst/>
              <a:gdLst>
                <a:gd name="csX0" fmla="*/ 94883 w 767563"/>
                <a:gd name="csY0" fmla="*/ 428696 h 549078"/>
                <a:gd name="csX1" fmla="*/ 91421 w 767563"/>
                <a:gd name="csY1" fmla="*/ 475155 h 549078"/>
                <a:gd name="csX2" fmla="*/ 105019 w 767563"/>
                <a:gd name="csY2" fmla="*/ 504846 h 549078"/>
                <a:gd name="csX3" fmla="*/ 132994 w 767563"/>
                <a:gd name="csY3" fmla="*/ 506918 h 549078"/>
                <a:gd name="csX4" fmla="*/ 150394 w 767563"/>
                <a:gd name="csY4" fmla="*/ 501688 h 549078"/>
                <a:gd name="csX5" fmla="*/ 171835 w 767563"/>
                <a:gd name="csY5" fmla="*/ 491984 h 549078"/>
                <a:gd name="csX6" fmla="*/ 182071 w 767563"/>
                <a:gd name="csY6" fmla="*/ 490114 h 549078"/>
                <a:gd name="csX7" fmla="*/ 205187 w 767563"/>
                <a:gd name="csY7" fmla="*/ 490645 h 549078"/>
                <a:gd name="csX8" fmla="*/ 232973 w 767563"/>
                <a:gd name="csY8" fmla="*/ 546920 h 549078"/>
                <a:gd name="csX9" fmla="*/ 252488 w 767563"/>
                <a:gd name="csY9" fmla="*/ 549207 h 549078"/>
                <a:gd name="csX10" fmla="*/ 276775 w 767563"/>
                <a:gd name="csY10" fmla="*/ 546617 h 549078"/>
                <a:gd name="csX11" fmla="*/ 311965 w 767563"/>
                <a:gd name="csY11" fmla="*/ 534399 h 549078"/>
                <a:gd name="csX12" fmla="*/ 337825 w 767563"/>
                <a:gd name="csY12" fmla="*/ 532251 h 549078"/>
                <a:gd name="csX13" fmla="*/ 386977 w 767563"/>
                <a:gd name="csY13" fmla="*/ 506375 h 549078"/>
                <a:gd name="csX14" fmla="*/ 424937 w 767563"/>
                <a:gd name="csY14" fmla="*/ 495358 h 549078"/>
                <a:gd name="csX15" fmla="*/ 457672 w 767563"/>
                <a:gd name="csY15" fmla="*/ 514183 h 549078"/>
                <a:gd name="csX16" fmla="*/ 482286 w 767563"/>
                <a:gd name="csY16" fmla="*/ 517329 h 549078"/>
                <a:gd name="csX17" fmla="*/ 559804 w 767563"/>
                <a:gd name="csY17" fmla="*/ 484542 h 549078"/>
                <a:gd name="csX18" fmla="*/ 607584 w 767563"/>
                <a:gd name="csY18" fmla="*/ 454825 h 549078"/>
                <a:gd name="csX19" fmla="*/ 642270 w 767563"/>
                <a:gd name="csY19" fmla="*/ 421785 h 549078"/>
                <a:gd name="csX20" fmla="*/ 663547 w 767563"/>
                <a:gd name="csY20" fmla="*/ 443302 h 549078"/>
                <a:gd name="csX21" fmla="*/ 678215 w 767563"/>
                <a:gd name="csY21" fmla="*/ 452753 h 549078"/>
                <a:gd name="csX22" fmla="*/ 699392 w 767563"/>
                <a:gd name="csY22" fmla="*/ 454181 h 549078"/>
                <a:gd name="csX23" fmla="*/ 705737 w 767563"/>
                <a:gd name="csY23" fmla="*/ 433308 h 549078"/>
                <a:gd name="csX24" fmla="*/ 701658 w 767563"/>
                <a:gd name="csY24" fmla="*/ 332495 h 549078"/>
                <a:gd name="csX25" fmla="*/ 726461 w 767563"/>
                <a:gd name="csY25" fmla="*/ 341769 h 549078"/>
                <a:gd name="csX26" fmla="*/ 745434 w 767563"/>
                <a:gd name="csY26" fmla="*/ 335806 h 549078"/>
                <a:gd name="csX27" fmla="*/ 748318 w 767563"/>
                <a:gd name="csY27" fmla="*/ 262966 h 549078"/>
                <a:gd name="csX28" fmla="*/ 719536 w 767563"/>
                <a:gd name="csY28" fmla="*/ 240350 h 549078"/>
                <a:gd name="csX29" fmla="*/ 682962 w 767563"/>
                <a:gd name="csY29" fmla="*/ 222080 h 549078"/>
                <a:gd name="csX30" fmla="*/ 657869 w 767563"/>
                <a:gd name="csY30" fmla="*/ 190683 h 549078"/>
                <a:gd name="csX31" fmla="*/ 634401 w 767563"/>
                <a:gd name="csY31" fmla="*/ 155786 h 549078"/>
                <a:gd name="csX32" fmla="*/ 603076 w 767563"/>
                <a:gd name="csY32" fmla="*/ 94937 h 549078"/>
                <a:gd name="csX33" fmla="*/ 538224 w 767563"/>
                <a:gd name="csY33" fmla="*/ 67052 h 549078"/>
                <a:gd name="csX34" fmla="*/ 485710 w 767563"/>
                <a:gd name="csY34" fmla="*/ 43500 h 549078"/>
                <a:gd name="csX35" fmla="*/ 387053 w 767563"/>
                <a:gd name="csY35" fmla="*/ 5445 h 549078"/>
                <a:gd name="csX36" fmla="*/ 294338 w 767563"/>
                <a:gd name="csY36" fmla="*/ 7150 h 549078"/>
                <a:gd name="csX37" fmla="*/ 187371 w 767563"/>
                <a:gd name="csY37" fmla="*/ 48567 h 549078"/>
                <a:gd name="csX38" fmla="*/ 131546 w 767563"/>
                <a:gd name="csY38" fmla="*/ 67014 h 549078"/>
                <a:gd name="csX39" fmla="*/ 96205 w 767563"/>
                <a:gd name="csY39" fmla="*/ 86825 h 549078"/>
                <a:gd name="csX40" fmla="*/ 79863 w 767563"/>
                <a:gd name="csY40" fmla="*/ 158224 h 549078"/>
                <a:gd name="csX41" fmla="*/ 71554 w 767563"/>
                <a:gd name="csY41" fmla="*/ 194397 h 549078"/>
                <a:gd name="csX42" fmla="*/ 51195 w 767563"/>
                <a:gd name="csY42" fmla="*/ 221575 h 549078"/>
                <a:gd name="csX43" fmla="*/ 1325 w 767563"/>
                <a:gd name="csY43" fmla="*/ 329830 h 549078"/>
                <a:gd name="csX44" fmla="*/ 80996 w 767563"/>
                <a:gd name="csY44" fmla="*/ 411526 h 549078"/>
                <a:gd name="csX45" fmla="*/ 94883 w 767563"/>
                <a:gd name="csY45" fmla="*/ 428646 h 5490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Lst>
              <a:rect l="l" t="t" r="r" b="b"/>
              <a:pathLst>
                <a:path w="767563" h="549078">
                  <a:moveTo>
                    <a:pt x="94883" y="428696"/>
                  </a:moveTo>
                  <a:cubicBezTo>
                    <a:pt x="94883" y="444781"/>
                    <a:pt x="93990" y="459816"/>
                    <a:pt x="91421" y="475155"/>
                  </a:cubicBezTo>
                  <a:cubicBezTo>
                    <a:pt x="89621" y="485894"/>
                    <a:pt x="94166" y="499982"/>
                    <a:pt x="105019" y="504846"/>
                  </a:cubicBezTo>
                  <a:cubicBezTo>
                    <a:pt x="112157" y="508043"/>
                    <a:pt x="124798" y="507019"/>
                    <a:pt x="132994" y="506918"/>
                  </a:cubicBezTo>
                  <a:cubicBezTo>
                    <a:pt x="139226" y="506843"/>
                    <a:pt x="144791" y="504556"/>
                    <a:pt x="150394" y="501688"/>
                  </a:cubicBezTo>
                  <a:cubicBezTo>
                    <a:pt x="157709" y="497948"/>
                    <a:pt x="163475" y="494473"/>
                    <a:pt x="171835" y="491984"/>
                  </a:cubicBezTo>
                  <a:cubicBezTo>
                    <a:pt x="175386" y="490923"/>
                    <a:pt x="178407" y="490354"/>
                    <a:pt x="182071" y="490114"/>
                  </a:cubicBezTo>
                  <a:cubicBezTo>
                    <a:pt x="188039" y="489735"/>
                    <a:pt x="199924" y="487966"/>
                    <a:pt x="205187" y="490645"/>
                  </a:cubicBezTo>
                  <a:cubicBezTo>
                    <a:pt x="225885" y="501169"/>
                    <a:pt x="210311" y="537166"/>
                    <a:pt x="232973" y="546920"/>
                  </a:cubicBezTo>
                  <a:cubicBezTo>
                    <a:pt x="238186" y="549169"/>
                    <a:pt x="246797" y="548929"/>
                    <a:pt x="252488" y="549207"/>
                  </a:cubicBezTo>
                  <a:cubicBezTo>
                    <a:pt x="260596" y="549611"/>
                    <a:pt x="269019" y="549055"/>
                    <a:pt x="276775" y="546617"/>
                  </a:cubicBezTo>
                  <a:cubicBezTo>
                    <a:pt x="288773" y="542864"/>
                    <a:pt x="299425" y="536686"/>
                    <a:pt x="311965" y="534399"/>
                  </a:cubicBezTo>
                  <a:cubicBezTo>
                    <a:pt x="320476" y="532845"/>
                    <a:pt x="329201" y="533565"/>
                    <a:pt x="337825" y="532251"/>
                  </a:cubicBezTo>
                  <a:cubicBezTo>
                    <a:pt x="356635" y="529396"/>
                    <a:pt x="371491" y="516976"/>
                    <a:pt x="386977" y="506375"/>
                  </a:cubicBezTo>
                  <a:cubicBezTo>
                    <a:pt x="397868" y="498920"/>
                    <a:pt x="411428" y="492679"/>
                    <a:pt x="424937" y="495358"/>
                  </a:cubicBezTo>
                  <a:cubicBezTo>
                    <a:pt x="437477" y="497847"/>
                    <a:pt x="447083" y="508106"/>
                    <a:pt x="457672" y="514183"/>
                  </a:cubicBezTo>
                  <a:cubicBezTo>
                    <a:pt x="463274" y="517405"/>
                    <a:pt x="476179" y="521701"/>
                    <a:pt x="482286" y="517329"/>
                  </a:cubicBezTo>
                  <a:cubicBezTo>
                    <a:pt x="493919" y="526123"/>
                    <a:pt x="546735" y="492780"/>
                    <a:pt x="559804" y="484542"/>
                  </a:cubicBezTo>
                  <a:cubicBezTo>
                    <a:pt x="575693" y="474523"/>
                    <a:pt x="590977" y="463796"/>
                    <a:pt x="607584" y="454825"/>
                  </a:cubicBezTo>
                  <a:cubicBezTo>
                    <a:pt x="619922" y="448167"/>
                    <a:pt x="643239" y="439044"/>
                    <a:pt x="642270" y="421785"/>
                  </a:cubicBezTo>
                  <a:cubicBezTo>
                    <a:pt x="650919" y="423440"/>
                    <a:pt x="657126" y="437427"/>
                    <a:pt x="663547" y="443302"/>
                  </a:cubicBezTo>
                  <a:cubicBezTo>
                    <a:pt x="668168" y="447535"/>
                    <a:pt x="671920" y="451098"/>
                    <a:pt x="678215" y="452753"/>
                  </a:cubicBezTo>
                  <a:cubicBezTo>
                    <a:pt x="682118" y="453776"/>
                    <a:pt x="695250" y="456051"/>
                    <a:pt x="699392" y="454181"/>
                  </a:cubicBezTo>
                  <a:cubicBezTo>
                    <a:pt x="706254" y="451073"/>
                    <a:pt x="705851" y="440902"/>
                    <a:pt x="705737" y="433308"/>
                  </a:cubicBezTo>
                  <a:cubicBezTo>
                    <a:pt x="705423" y="413484"/>
                    <a:pt x="651385" y="334125"/>
                    <a:pt x="701658" y="332495"/>
                  </a:cubicBezTo>
                  <a:cubicBezTo>
                    <a:pt x="711995" y="332154"/>
                    <a:pt x="716414" y="340771"/>
                    <a:pt x="726461" y="341769"/>
                  </a:cubicBezTo>
                  <a:cubicBezTo>
                    <a:pt x="735047" y="342616"/>
                    <a:pt x="738547" y="340291"/>
                    <a:pt x="745434" y="335806"/>
                  </a:cubicBezTo>
                  <a:cubicBezTo>
                    <a:pt x="776986" y="315211"/>
                    <a:pt x="772680" y="292633"/>
                    <a:pt x="748318" y="262966"/>
                  </a:cubicBezTo>
                  <a:cubicBezTo>
                    <a:pt x="738346" y="250812"/>
                    <a:pt x="732693" y="246086"/>
                    <a:pt x="719536" y="240350"/>
                  </a:cubicBezTo>
                  <a:cubicBezTo>
                    <a:pt x="708482" y="235524"/>
                    <a:pt x="692152" y="229130"/>
                    <a:pt x="682962" y="222080"/>
                  </a:cubicBezTo>
                  <a:cubicBezTo>
                    <a:pt x="673267" y="214638"/>
                    <a:pt x="666078" y="200816"/>
                    <a:pt x="657869" y="190683"/>
                  </a:cubicBezTo>
                  <a:cubicBezTo>
                    <a:pt x="649560" y="180423"/>
                    <a:pt x="641162" y="167473"/>
                    <a:pt x="634401" y="155786"/>
                  </a:cubicBezTo>
                  <a:cubicBezTo>
                    <a:pt x="622541" y="135267"/>
                    <a:pt x="621345" y="111198"/>
                    <a:pt x="603076" y="94937"/>
                  </a:cubicBezTo>
                  <a:cubicBezTo>
                    <a:pt x="585488" y="79295"/>
                    <a:pt x="560081" y="74190"/>
                    <a:pt x="538224" y="67052"/>
                  </a:cubicBezTo>
                  <a:cubicBezTo>
                    <a:pt x="520157" y="61151"/>
                    <a:pt x="503689" y="50500"/>
                    <a:pt x="485710" y="43500"/>
                  </a:cubicBezTo>
                  <a:cubicBezTo>
                    <a:pt x="453957" y="31144"/>
                    <a:pt x="420128" y="12192"/>
                    <a:pt x="387053" y="5445"/>
                  </a:cubicBezTo>
                  <a:cubicBezTo>
                    <a:pt x="360840" y="100"/>
                    <a:pt x="319682" y="-3577"/>
                    <a:pt x="294338" y="7150"/>
                  </a:cubicBezTo>
                  <a:cubicBezTo>
                    <a:pt x="259426" y="21933"/>
                    <a:pt x="224059" y="38308"/>
                    <a:pt x="187371" y="48567"/>
                  </a:cubicBezTo>
                  <a:cubicBezTo>
                    <a:pt x="168259" y="53911"/>
                    <a:pt x="149915" y="59243"/>
                    <a:pt x="131546" y="67014"/>
                  </a:cubicBezTo>
                  <a:cubicBezTo>
                    <a:pt x="120341" y="71764"/>
                    <a:pt x="103898" y="76123"/>
                    <a:pt x="96205" y="86825"/>
                  </a:cubicBezTo>
                  <a:cubicBezTo>
                    <a:pt x="83149" y="104981"/>
                    <a:pt x="84660" y="137111"/>
                    <a:pt x="79863" y="158224"/>
                  </a:cubicBezTo>
                  <a:cubicBezTo>
                    <a:pt x="77320" y="169456"/>
                    <a:pt x="76288" y="183797"/>
                    <a:pt x="71554" y="194397"/>
                  </a:cubicBezTo>
                  <a:cubicBezTo>
                    <a:pt x="67185" y="204152"/>
                    <a:pt x="57591" y="213034"/>
                    <a:pt x="51195" y="221575"/>
                  </a:cubicBezTo>
                  <a:cubicBezTo>
                    <a:pt x="27223" y="253566"/>
                    <a:pt x="-6040" y="286619"/>
                    <a:pt x="1325" y="329830"/>
                  </a:cubicBezTo>
                  <a:cubicBezTo>
                    <a:pt x="9156" y="375858"/>
                    <a:pt x="49735" y="386446"/>
                    <a:pt x="80996" y="411526"/>
                  </a:cubicBezTo>
                  <a:cubicBezTo>
                    <a:pt x="87002" y="416340"/>
                    <a:pt x="89684" y="424173"/>
                    <a:pt x="94883" y="428646"/>
                  </a:cubicBezTo>
                  <a:close/>
                </a:path>
              </a:pathLst>
            </a:custGeom>
            <a:solidFill>
              <a:srgbClr val="1D2859"/>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8B4B3DB2-BA44-536B-A270-EB4963FB16E6}"/>
                </a:ext>
              </a:extLst>
            </p:cNvPr>
            <p:cNvSpPr>
              <a:spLocks/>
            </p:cNvSpPr>
            <p:nvPr/>
          </p:nvSpPr>
          <p:spPr>
            <a:xfrm>
              <a:off x="10129678" y="2151868"/>
              <a:ext cx="92378" cy="79221"/>
            </a:xfrm>
            <a:custGeom>
              <a:avLst/>
              <a:gdLst>
                <a:gd name="csX0" fmla="*/ 92654 w 92378"/>
                <a:gd name="csY0" fmla="*/ 70879 h 79221"/>
                <a:gd name="csX1" fmla="*/ 80303 w 92378"/>
                <a:gd name="csY1" fmla="*/ 16638 h 79221"/>
                <a:gd name="csX2" fmla="*/ 33405 w 92378"/>
                <a:gd name="csY2" fmla="*/ 3675 h 79221"/>
                <a:gd name="csX3" fmla="*/ 418 w 92378"/>
                <a:gd name="csY3" fmla="*/ 39962 h 79221"/>
                <a:gd name="csX4" fmla="*/ 41853 w 92378"/>
                <a:gd name="csY4" fmla="*/ 65472 h 79221"/>
                <a:gd name="csX5" fmla="*/ 67310 w 92378"/>
                <a:gd name="csY5" fmla="*/ 77361 h 79221"/>
                <a:gd name="csX6" fmla="*/ 92642 w 92378"/>
                <a:gd name="csY6" fmla="*/ 70879 h 79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2378" h="79221">
                  <a:moveTo>
                    <a:pt x="92654" y="70879"/>
                  </a:moveTo>
                  <a:cubicBezTo>
                    <a:pt x="91697" y="50600"/>
                    <a:pt x="94404" y="32988"/>
                    <a:pt x="80303" y="16638"/>
                  </a:cubicBezTo>
                  <a:cubicBezTo>
                    <a:pt x="67763" y="2108"/>
                    <a:pt x="51774" y="-4310"/>
                    <a:pt x="33405" y="3675"/>
                  </a:cubicBezTo>
                  <a:cubicBezTo>
                    <a:pt x="19669" y="9639"/>
                    <a:pt x="2269" y="23322"/>
                    <a:pt x="418" y="39962"/>
                  </a:cubicBezTo>
                  <a:cubicBezTo>
                    <a:pt x="-1873" y="60569"/>
                    <a:pt x="28948" y="61972"/>
                    <a:pt x="41853" y="65472"/>
                  </a:cubicBezTo>
                  <a:cubicBezTo>
                    <a:pt x="51144" y="67986"/>
                    <a:pt x="58497" y="73949"/>
                    <a:pt x="67310" y="77361"/>
                  </a:cubicBezTo>
                  <a:cubicBezTo>
                    <a:pt x="74474" y="80140"/>
                    <a:pt x="93586" y="81808"/>
                    <a:pt x="92642" y="70879"/>
                  </a:cubicBezTo>
                  <a:close/>
                </a:path>
              </a:pathLst>
            </a:custGeom>
            <a:gradFill>
              <a:gsLst>
                <a:gs pos="0">
                  <a:srgbClr val="4193D0"/>
                </a:gs>
                <a:gs pos="52100">
                  <a:srgbClr val="7AC2EB"/>
                </a:gs>
                <a:gs pos="100000">
                  <a:srgbClr val="557EBF"/>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1A4E643E-9908-2C3B-2016-32E7ACDCA4F8}"/>
                </a:ext>
              </a:extLst>
            </p:cNvPr>
            <p:cNvSpPr>
              <a:spLocks/>
            </p:cNvSpPr>
            <p:nvPr/>
          </p:nvSpPr>
          <p:spPr>
            <a:xfrm>
              <a:off x="9848898" y="2140675"/>
              <a:ext cx="101595" cy="125879"/>
            </a:xfrm>
            <a:custGeom>
              <a:avLst/>
              <a:gdLst>
                <a:gd name="csX0" fmla="*/ 1568 w 101595"/>
                <a:gd name="csY0" fmla="*/ 108341 h 125879"/>
                <a:gd name="csX1" fmla="*/ 26988 w 101595"/>
                <a:gd name="csY1" fmla="*/ 85169 h 125879"/>
                <a:gd name="csX2" fmla="*/ 16160 w 101595"/>
                <a:gd name="csY2" fmla="*/ 50550 h 125879"/>
                <a:gd name="csX3" fmla="*/ 54107 w 101595"/>
                <a:gd name="csY3" fmla="*/ 226 h 125879"/>
                <a:gd name="csX4" fmla="*/ 89927 w 101595"/>
                <a:gd name="csY4" fmla="*/ 10232 h 125879"/>
                <a:gd name="csX5" fmla="*/ 100905 w 101595"/>
                <a:gd name="csY5" fmla="*/ 43083 h 125879"/>
                <a:gd name="csX6" fmla="*/ 80824 w 101595"/>
                <a:gd name="csY6" fmla="*/ 70513 h 125879"/>
                <a:gd name="csX7" fmla="*/ 69631 w 101595"/>
                <a:gd name="csY7" fmla="*/ 103704 h 125879"/>
                <a:gd name="csX8" fmla="*/ 33900 w 101595"/>
                <a:gd name="csY8" fmla="*/ 125954 h 125879"/>
                <a:gd name="csX9" fmla="*/ 1568 w 101595"/>
                <a:gd name="csY9" fmla="*/ 108341 h 1258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01595" h="125879">
                  <a:moveTo>
                    <a:pt x="1568" y="108341"/>
                  </a:moveTo>
                  <a:cubicBezTo>
                    <a:pt x="11414" y="104892"/>
                    <a:pt x="25993" y="96604"/>
                    <a:pt x="26988" y="85169"/>
                  </a:cubicBezTo>
                  <a:cubicBezTo>
                    <a:pt x="28071" y="72711"/>
                    <a:pt x="16714" y="62502"/>
                    <a:pt x="16160" y="50550"/>
                  </a:cubicBezTo>
                  <a:cubicBezTo>
                    <a:pt x="15052" y="26455"/>
                    <a:pt x="28285" y="-570"/>
                    <a:pt x="54107" y="226"/>
                  </a:cubicBezTo>
                  <a:cubicBezTo>
                    <a:pt x="67239" y="630"/>
                    <a:pt x="79527" y="1578"/>
                    <a:pt x="89927" y="10232"/>
                  </a:cubicBezTo>
                  <a:cubicBezTo>
                    <a:pt x="98916" y="17712"/>
                    <a:pt x="104103" y="31320"/>
                    <a:pt x="100905" y="43083"/>
                  </a:cubicBezTo>
                  <a:cubicBezTo>
                    <a:pt x="97707" y="54846"/>
                    <a:pt x="88516" y="61972"/>
                    <a:pt x="80824" y="70513"/>
                  </a:cubicBezTo>
                  <a:cubicBezTo>
                    <a:pt x="71595" y="80760"/>
                    <a:pt x="75788" y="92485"/>
                    <a:pt x="69631" y="103704"/>
                  </a:cubicBezTo>
                  <a:cubicBezTo>
                    <a:pt x="62706" y="116339"/>
                    <a:pt x="47611" y="123528"/>
                    <a:pt x="33900" y="125954"/>
                  </a:cubicBezTo>
                  <a:cubicBezTo>
                    <a:pt x="27995" y="127003"/>
                    <a:pt x="-6867" y="121974"/>
                    <a:pt x="1568" y="108341"/>
                  </a:cubicBezTo>
                  <a:close/>
                </a:path>
              </a:pathLst>
            </a:custGeom>
            <a:gradFill>
              <a:gsLst>
                <a:gs pos="0">
                  <a:srgbClr val="4193D0"/>
                </a:gs>
                <a:gs pos="52100">
                  <a:srgbClr val="7AC2EB"/>
                </a:gs>
                <a:gs pos="100000">
                  <a:srgbClr val="557EBF"/>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13569ADD-EBAF-6D16-23F8-F99748B2992E}"/>
                </a:ext>
              </a:extLst>
            </p:cNvPr>
            <p:cNvSpPr>
              <a:spLocks/>
            </p:cNvSpPr>
            <p:nvPr/>
          </p:nvSpPr>
          <p:spPr>
            <a:xfrm>
              <a:off x="9799687" y="2271500"/>
              <a:ext cx="163249" cy="89695"/>
            </a:xfrm>
            <a:custGeom>
              <a:avLst/>
              <a:gdLst>
                <a:gd name="csX0" fmla="*/ 162402 w 163249"/>
                <a:gd name="csY0" fmla="*/ 42424 h 89695"/>
                <a:gd name="csX1" fmla="*/ 142774 w 163249"/>
                <a:gd name="csY1" fmla="*/ 34489 h 89695"/>
                <a:gd name="csX2" fmla="*/ 126582 w 163249"/>
                <a:gd name="csY2" fmla="*/ 24242 h 89695"/>
                <a:gd name="csX3" fmla="*/ 96026 w 163249"/>
                <a:gd name="csY3" fmla="*/ 5151 h 89695"/>
                <a:gd name="csX4" fmla="*/ 15750 w 163249"/>
                <a:gd name="csY4" fmla="*/ 18064 h 89695"/>
                <a:gd name="csX5" fmla="*/ 22247 w 163249"/>
                <a:gd name="csY5" fmla="*/ 78761 h 89695"/>
                <a:gd name="csX6" fmla="*/ 66099 w 163249"/>
                <a:gd name="csY6" fmla="*/ 71382 h 89695"/>
                <a:gd name="csX7" fmla="*/ 85614 w 163249"/>
                <a:gd name="csY7" fmla="*/ 77144 h 89695"/>
                <a:gd name="csX8" fmla="*/ 98443 w 163249"/>
                <a:gd name="csY8" fmla="*/ 88629 h 89695"/>
                <a:gd name="csX9" fmla="*/ 162389 w 163249"/>
                <a:gd name="csY9" fmla="*/ 42411 h 896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63249" h="89695">
                  <a:moveTo>
                    <a:pt x="162402" y="42424"/>
                  </a:moveTo>
                  <a:cubicBezTo>
                    <a:pt x="157278" y="38292"/>
                    <a:pt x="148918" y="36839"/>
                    <a:pt x="142774" y="34489"/>
                  </a:cubicBezTo>
                  <a:cubicBezTo>
                    <a:pt x="135975" y="31886"/>
                    <a:pt x="132110" y="28993"/>
                    <a:pt x="126582" y="24242"/>
                  </a:cubicBezTo>
                  <a:cubicBezTo>
                    <a:pt x="117329" y="16295"/>
                    <a:pt x="107722" y="8954"/>
                    <a:pt x="96026" y="5151"/>
                  </a:cubicBezTo>
                  <a:cubicBezTo>
                    <a:pt x="71676" y="-2784"/>
                    <a:pt x="33994" y="-2885"/>
                    <a:pt x="15750" y="18064"/>
                  </a:cubicBezTo>
                  <a:cubicBezTo>
                    <a:pt x="-340" y="36548"/>
                    <a:pt x="-11533" y="73012"/>
                    <a:pt x="22247" y="78761"/>
                  </a:cubicBezTo>
                  <a:cubicBezTo>
                    <a:pt x="37406" y="81339"/>
                    <a:pt x="51066" y="70561"/>
                    <a:pt x="66099" y="71382"/>
                  </a:cubicBezTo>
                  <a:cubicBezTo>
                    <a:pt x="72520" y="71736"/>
                    <a:pt x="80061" y="73707"/>
                    <a:pt x="85614" y="77144"/>
                  </a:cubicBezTo>
                  <a:cubicBezTo>
                    <a:pt x="90398" y="80100"/>
                    <a:pt x="93344" y="86595"/>
                    <a:pt x="98443" y="88629"/>
                  </a:cubicBezTo>
                  <a:cubicBezTo>
                    <a:pt x="117266" y="96172"/>
                    <a:pt x="171970" y="69336"/>
                    <a:pt x="162389" y="42411"/>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755EBA4E-2A55-669B-DA77-D0114CF0E6CA}"/>
                </a:ext>
              </a:extLst>
            </p:cNvPr>
            <p:cNvSpPr>
              <a:spLocks/>
            </p:cNvSpPr>
            <p:nvPr/>
          </p:nvSpPr>
          <p:spPr>
            <a:xfrm>
              <a:off x="9839052" y="2235288"/>
              <a:ext cx="80211" cy="66060"/>
            </a:xfrm>
            <a:custGeom>
              <a:avLst/>
              <a:gdLst>
                <a:gd name="csX0" fmla="*/ 256 w 80211"/>
                <a:gd name="csY0" fmla="*/ 217 h 66060"/>
                <a:gd name="csX1" fmla="*/ 34867 w 80211"/>
                <a:gd name="csY1" fmla="*/ 7230 h 66060"/>
                <a:gd name="csX2" fmla="*/ 65814 w 80211"/>
                <a:gd name="csY2" fmla="*/ 8329 h 66060"/>
                <a:gd name="csX3" fmla="*/ 73594 w 80211"/>
                <a:gd name="csY3" fmla="*/ 56985 h 66060"/>
                <a:gd name="csX4" fmla="*/ 19356 w 80211"/>
                <a:gd name="csY4" fmla="*/ 53069 h 66060"/>
                <a:gd name="csX5" fmla="*/ 8490 w 80211"/>
                <a:gd name="csY5" fmla="*/ 26839 h 66060"/>
                <a:gd name="csX6" fmla="*/ 269 w 80211"/>
                <a:gd name="csY6" fmla="*/ 217 h 66060"/>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80211" h="66060">
                  <a:moveTo>
                    <a:pt x="256" y="217"/>
                  </a:moveTo>
                  <a:cubicBezTo>
                    <a:pt x="11084" y="4867"/>
                    <a:pt x="23120" y="7432"/>
                    <a:pt x="34867" y="7230"/>
                  </a:cubicBezTo>
                  <a:cubicBezTo>
                    <a:pt x="46060" y="7028"/>
                    <a:pt x="56371" y="28"/>
                    <a:pt x="65814" y="8329"/>
                  </a:cubicBezTo>
                  <a:cubicBezTo>
                    <a:pt x="78089" y="19132"/>
                    <a:pt x="87419" y="44603"/>
                    <a:pt x="73594" y="56985"/>
                  </a:cubicBezTo>
                  <a:cubicBezTo>
                    <a:pt x="57429" y="71465"/>
                    <a:pt x="33129" y="68155"/>
                    <a:pt x="19356" y="53069"/>
                  </a:cubicBezTo>
                  <a:cubicBezTo>
                    <a:pt x="10719" y="43605"/>
                    <a:pt x="9837" y="39764"/>
                    <a:pt x="8490" y="26839"/>
                  </a:cubicBezTo>
                  <a:cubicBezTo>
                    <a:pt x="7420" y="16516"/>
                    <a:pt x="3567" y="8784"/>
                    <a:pt x="269" y="217"/>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F2B4569B-2727-9A47-DC56-C432103D31CE}"/>
                </a:ext>
              </a:extLst>
            </p:cNvPr>
            <p:cNvSpPr>
              <a:spLocks/>
            </p:cNvSpPr>
            <p:nvPr/>
          </p:nvSpPr>
          <p:spPr>
            <a:xfrm>
              <a:off x="9888381" y="2116162"/>
              <a:ext cx="176281" cy="197328"/>
            </a:xfrm>
            <a:custGeom>
              <a:avLst/>
              <a:gdLst>
                <a:gd name="csX0" fmla="*/ 1364 w 176281"/>
                <a:gd name="csY0" fmla="*/ 145212 h 197328"/>
                <a:gd name="csX1" fmla="*/ 6174 w 176281"/>
                <a:gd name="csY1" fmla="*/ 115255 h 197328"/>
                <a:gd name="csX2" fmla="*/ 9888 w 176281"/>
                <a:gd name="csY2" fmla="*/ 103707 h 197328"/>
                <a:gd name="csX3" fmla="*/ 9649 w 176281"/>
                <a:gd name="csY3" fmla="*/ 88015 h 197328"/>
                <a:gd name="csX4" fmla="*/ 23674 w 176281"/>
                <a:gd name="csY4" fmla="*/ 69341 h 197328"/>
                <a:gd name="csX5" fmla="*/ 37511 w 176281"/>
                <a:gd name="csY5" fmla="*/ 50805 h 197328"/>
                <a:gd name="csX6" fmla="*/ 57253 w 176281"/>
                <a:gd name="csY6" fmla="*/ 37526 h 197328"/>
                <a:gd name="csX7" fmla="*/ 74199 w 176281"/>
                <a:gd name="csY7" fmla="*/ 18840 h 197328"/>
                <a:gd name="csX8" fmla="*/ 124573 w 176281"/>
                <a:gd name="csY8" fmla="*/ 2111 h 197328"/>
                <a:gd name="csX9" fmla="*/ 155343 w 176281"/>
                <a:gd name="csY9" fmla="*/ 37046 h 197328"/>
                <a:gd name="csX10" fmla="*/ 169331 w 176281"/>
                <a:gd name="csY10" fmla="*/ 55619 h 197328"/>
                <a:gd name="csX11" fmla="*/ 171207 w 176281"/>
                <a:gd name="csY11" fmla="*/ 75304 h 197328"/>
                <a:gd name="csX12" fmla="*/ 148746 w 176281"/>
                <a:gd name="csY12" fmla="*/ 86789 h 197328"/>
                <a:gd name="csX13" fmla="*/ 140701 w 176281"/>
                <a:gd name="csY13" fmla="*/ 111440 h 197328"/>
                <a:gd name="csX14" fmla="*/ 120858 w 176281"/>
                <a:gd name="csY14" fmla="*/ 127233 h 197328"/>
                <a:gd name="csX15" fmla="*/ 107840 w 176281"/>
                <a:gd name="csY15" fmla="*/ 159363 h 197328"/>
                <a:gd name="csX16" fmla="*/ 31946 w 176281"/>
                <a:gd name="csY16" fmla="*/ 196825 h 197328"/>
                <a:gd name="csX17" fmla="*/ 1364 w 176281"/>
                <a:gd name="csY17" fmla="*/ 145225 h 1973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176281" h="197328">
                  <a:moveTo>
                    <a:pt x="1364" y="145212"/>
                  </a:moveTo>
                  <a:cubicBezTo>
                    <a:pt x="193" y="136621"/>
                    <a:pt x="4902" y="123948"/>
                    <a:pt x="6174" y="115255"/>
                  </a:cubicBezTo>
                  <a:cubicBezTo>
                    <a:pt x="6766" y="111212"/>
                    <a:pt x="9284" y="107270"/>
                    <a:pt x="9888" y="103707"/>
                  </a:cubicBezTo>
                  <a:cubicBezTo>
                    <a:pt x="10794" y="98388"/>
                    <a:pt x="8918" y="93359"/>
                    <a:pt x="9649" y="88015"/>
                  </a:cubicBezTo>
                  <a:cubicBezTo>
                    <a:pt x="10832" y="79246"/>
                    <a:pt x="17039" y="74344"/>
                    <a:pt x="23674" y="69341"/>
                  </a:cubicBezTo>
                  <a:cubicBezTo>
                    <a:pt x="31279" y="63604"/>
                    <a:pt x="31845" y="57881"/>
                    <a:pt x="37511" y="50805"/>
                  </a:cubicBezTo>
                  <a:cubicBezTo>
                    <a:pt x="42711" y="44311"/>
                    <a:pt x="51373" y="42744"/>
                    <a:pt x="57253" y="37526"/>
                  </a:cubicBezTo>
                  <a:cubicBezTo>
                    <a:pt x="63598" y="31891"/>
                    <a:pt x="67954" y="24588"/>
                    <a:pt x="74199" y="18840"/>
                  </a:cubicBezTo>
                  <a:cubicBezTo>
                    <a:pt x="89131" y="5080"/>
                    <a:pt x="103358" y="-3903"/>
                    <a:pt x="124573" y="2111"/>
                  </a:cubicBezTo>
                  <a:cubicBezTo>
                    <a:pt x="143118" y="7380"/>
                    <a:pt x="140361" y="27229"/>
                    <a:pt x="155343" y="37046"/>
                  </a:cubicBezTo>
                  <a:cubicBezTo>
                    <a:pt x="163690" y="42517"/>
                    <a:pt x="164673" y="47735"/>
                    <a:pt x="169331" y="55619"/>
                  </a:cubicBezTo>
                  <a:cubicBezTo>
                    <a:pt x="173788" y="63162"/>
                    <a:pt x="182034" y="67584"/>
                    <a:pt x="171207" y="75304"/>
                  </a:cubicBezTo>
                  <a:cubicBezTo>
                    <a:pt x="164181" y="80320"/>
                    <a:pt x="153996" y="78703"/>
                    <a:pt x="148746" y="86789"/>
                  </a:cubicBezTo>
                  <a:cubicBezTo>
                    <a:pt x="144113" y="93928"/>
                    <a:pt x="144944" y="103935"/>
                    <a:pt x="140701" y="111440"/>
                  </a:cubicBezTo>
                  <a:cubicBezTo>
                    <a:pt x="136030" y="119678"/>
                    <a:pt x="125995" y="119387"/>
                    <a:pt x="120858" y="127233"/>
                  </a:cubicBezTo>
                  <a:cubicBezTo>
                    <a:pt x="114714" y="136608"/>
                    <a:pt x="113594" y="149571"/>
                    <a:pt x="107840" y="159363"/>
                  </a:cubicBezTo>
                  <a:cubicBezTo>
                    <a:pt x="92581" y="185366"/>
                    <a:pt x="61735" y="201159"/>
                    <a:pt x="31946" y="196825"/>
                  </a:cubicBezTo>
                  <a:cubicBezTo>
                    <a:pt x="3114" y="192643"/>
                    <a:pt x="-2526" y="167386"/>
                    <a:pt x="1364" y="145225"/>
                  </a:cubicBezTo>
                  <a:close/>
                </a:path>
              </a:pathLst>
            </a:custGeom>
            <a:gradFill>
              <a:gsLst>
                <a:gs pos="0">
                  <a:srgbClr val="6ABCE9"/>
                </a:gs>
                <a:gs pos="50000">
                  <a:srgbClr val="86CAE9"/>
                </a:gs>
                <a:gs pos="100000">
                  <a:srgbClr val="A2D8E9"/>
                </a:gs>
              </a:gsLst>
              <a:lin ang="1463876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0CB49ED6-BFCA-B8BF-5E14-5956429C7A5C}"/>
                </a:ext>
              </a:extLst>
            </p:cNvPr>
            <p:cNvSpPr>
              <a:spLocks/>
            </p:cNvSpPr>
            <p:nvPr/>
          </p:nvSpPr>
          <p:spPr>
            <a:xfrm>
              <a:off x="10053828" y="2160941"/>
              <a:ext cx="150492" cy="88683"/>
            </a:xfrm>
            <a:custGeom>
              <a:avLst/>
              <a:gdLst>
                <a:gd name="csX0" fmla="*/ 150783 w 150492"/>
                <a:gd name="csY0" fmla="*/ 57171 h 88683"/>
                <a:gd name="csX1" fmla="*/ 129115 w 150492"/>
                <a:gd name="csY1" fmla="*/ 29147 h 88683"/>
                <a:gd name="csX2" fmla="*/ 91206 w 150492"/>
                <a:gd name="csY2" fmla="*/ 22729 h 88683"/>
                <a:gd name="csX3" fmla="*/ 63797 w 150492"/>
                <a:gd name="csY3" fmla="*/ 1932 h 88683"/>
                <a:gd name="csX4" fmla="*/ 20726 w 150492"/>
                <a:gd name="csY4" fmla="*/ 5710 h 88683"/>
                <a:gd name="csX5" fmla="*/ 669 w 150492"/>
                <a:gd name="csY5" fmla="*/ 30979 h 88683"/>
                <a:gd name="csX6" fmla="*/ 5139 w 150492"/>
                <a:gd name="csY6" fmla="*/ 67026 h 88683"/>
                <a:gd name="csX7" fmla="*/ 71112 w 150492"/>
                <a:gd name="csY7" fmla="*/ 84172 h 88683"/>
                <a:gd name="csX8" fmla="*/ 122342 w 150492"/>
                <a:gd name="csY8" fmla="*/ 84424 h 88683"/>
                <a:gd name="csX9" fmla="*/ 150783 w 150492"/>
                <a:gd name="csY9" fmla="*/ 57171 h 8868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50492" h="88683">
                  <a:moveTo>
                    <a:pt x="150783" y="57171"/>
                  </a:moveTo>
                  <a:cubicBezTo>
                    <a:pt x="143670" y="49034"/>
                    <a:pt x="139376" y="33708"/>
                    <a:pt x="129115" y="29147"/>
                  </a:cubicBezTo>
                  <a:cubicBezTo>
                    <a:pt x="114511" y="22653"/>
                    <a:pt x="104136" y="36539"/>
                    <a:pt x="91206" y="22729"/>
                  </a:cubicBezTo>
                  <a:cubicBezTo>
                    <a:pt x="82934" y="13884"/>
                    <a:pt x="76337" y="4888"/>
                    <a:pt x="63797" y="1932"/>
                  </a:cubicBezTo>
                  <a:cubicBezTo>
                    <a:pt x="51471" y="-987"/>
                    <a:pt x="32258" y="-494"/>
                    <a:pt x="20726" y="5710"/>
                  </a:cubicBezTo>
                  <a:cubicBezTo>
                    <a:pt x="11925" y="10448"/>
                    <a:pt x="2583" y="20935"/>
                    <a:pt x="669" y="30979"/>
                  </a:cubicBezTo>
                  <a:cubicBezTo>
                    <a:pt x="-1949" y="44701"/>
                    <a:pt x="10037" y="53090"/>
                    <a:pt x="5139" y="67026"/>
                  </a:cubicBezTo>
                  <a:cubicBezTo>
                    <a:pt x="-6469" y="100142"/>
                    <a:pt x="55047" y="86421"/>
                    <a:pt x="71112" y="84172"/>
                  </a:cubicBezTo>
                  <a:cubicBezTo>
                    <a:pt x="88184" y="81784"/>
                    <a:pt x="105156" y="88265"/>
                    <a:pt x="122342" y="84424"/>
                  </a:cubicBezTo>
                  <a:cubicBezTo>
                    <a:pt x="133509" y="81935"/>
                    <a:pt x="147610" y="71903"/>
                    <a:pt x="150783" y="57171"/>
                  </a:cubicBezTo>
                  <a:close/>
                </a:path>
              </a:pathLst>
            </a:custGeom>
            <a:gradFill>
              <a:gsLst>
                <a:gs pos="0">
                  <a:srgbClr val="4193D0"/>
                </a:gs>
                <a:gs pos="52100">
                  <a:srgbClr val="7AC2EB"/>
                </a:gs>
                <a:gs pos="100000">
                  <a:srgbClr val="557EBF"/>
                </a:gs>
              </a:gsLst>
              <a:lin ang="1777115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3B13BFFF-93BB-3D5D-A759-3A0823048F3C}"/>
                </a:ext>
              </a:extLst>
            </p:cNvPr>
            <p:cNvSpPr>
              <a:spLocks/>
            </p:cNvSpPr>
            <p:nvPr/>
          </p:nvSpPr>
          <p:spPr>
            <a:xfrm>
              <a:off x="9988017" y="2176317"/>
              <a:ext cx="107198" cy="82547"/>
            </a:xfrm>
            <a:custGeom>
              <a:avLst/>
              <a:gdLst>
                <a:gd name="csX0" fmla="*/ 89571 w 107198"/>
                <a:gd name="csY0" fmla="*/ 82746 h 82547"/>
                <a:gd name="csX1" fmla="*/ 98976 w 107198"/>
                <a:gd name="csY1" fmla="*/ 34872 h 82547"/>
                <a:gd name="csX2" fmla="*/ 58587 w 107198"/>
                <a:gd name="csY2" fmla="*/ 2414 h 82547"/>
                <a:gd name="csX3" fmla="*/ 7369 w 107198"/>
                <a:gd name="csY3" fmla="*/ 20393 h 82547"/>
                <a:gd name="csX4" fmla="*/ 1578 w 107198"/>
                <a:gd name="csY4" fmla="*/ 47406 h 82547"/>
                <a:gd name="csX5" fmla="*/ 24731 w 107198"/>
                <a:gd name="csY5" fmla="*/ 60319 h 82547"/>
                <a:gd name="csX6" fmla="*/ 47923 w 107198"/>
                <a:gd name="csY6" fmla="*/ 77970 h 82547"/>
                <a:gd name="csX7" fmla="*/ 67450 w 107198"/>
                <a:gd name="csY7" fmla="*/ 78285 h 82547"/>
                <a:gd name="csX8" fmla="*/ 89571 w 107198"/>
                <a:gd name="csY8" fmla="*/ 82758 h 8254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07198" h="82547">
                  <a:moveTo>
                    <a:pt x="89571" y="82746"/>
                  </a:moveTo>
                  <a:cubicBezTo>
                    <a:pt x="112145" y="77919"/>
                    <a:pt x="111100" y="48707"/>
                    <a:pt x="98976" y="34872"/>
                  </a:cubicBezTo>
                  <a:cubicBezTo>
                    <a:pt x="88098" y="22452"/>
                    <a:pt x="74488" y="7291"/>
                    <a:pt x="58587" y="2414"/>
                  </a:cubicBezTo>
                  <a:cubicBezTo>
                    <a:pt x="38707" y="-3689"/>
                    <a:pt x="18927" y="3071"/>
                    <a:pt x="7369" y="20393"/>
                  </a:cubicBezTo>
                  <a:cubicBezTo>
                    <a:pt x="2648" y="27468"/>
                    <a:pt x="-2073" y="38625"/>
                    <a:pt x="1578" y="47406"/>
                  </a:cubicBezTo>
                  <a:cubicBezTo>
                    <a:pt x="5393" y="56592"/>
                    <a:pt x="16611" y="56642"/>
                    <a:pt x="24731" y="60319"/>
                  </a:cubicBezTo>
                  <a:cubicBezTo>
                    <a:pt x="33834" y="64438"/>
                    <a:pt x="38832" y="75253"/>
                    <a:pt x="47923" y="77970"/>
                  </a:cubicBezTo>
                  <a:cubicBezTo>
                    <a:pt x="53941" y="79764"/>
                    <a:pt x="61243" y="77237"/>
                    <a:pt x="67450" y="78285"/>
                  </a:cubicBezTo>
                  <a:cubicBezTo>
                    <a:pt x="73456" y="79296"/>
                    <a:pt x="78668" y="82164"/>
                    <a:pt x="89571" y="82758"/>
                  </a:cubicBezTo>
                  <a:close/>
                </a:path>
              </a:pathLst>
            </a:custGeom>
            <a:gradFill>
              <a:gsLst>
                <a:gs pos="0">
                  <a:srgbClr val="6ABCE9"/>
                </a:gs>
                <a:gs pos="50000">
                  <a:srgbClr val="86CAE9"/>
                </a:gs>
                <a:gs pos="100000">
                  <a:srgbClr val="A2D8E9"/>
                </a:gs>
              </a:gsLst>
              <a:lin ang="16747749"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B7638F9C-3D39-42AD-AA09-FFE81731956B}"/>
                </a:ext>
              </a:extLst>
            </p:cNvPr>
            <p:cNvSpPr>
              <a:spLocks/>
            </p:cNvSpPr>
            <p:nvPr/>
          </p:nvSpPr>
          <p:spPr>
            <a:xfrm>
              <a:off x="9692253" y="2282659"/>
              <a:ext cx="86374" cy="90569"/>
            </a:xfrm>
            <a:custGeom>
              <a:avLst/>
              <a:gdLst>
                <a:gd name="csX0" fmla="*/ 8845 w 86374"/>
                <a:gd name="csY0" fmla="*/ 90751 h 90569"/>
                <a:gd name="csX1" fmla="*/ 6491 w 86374"/>
                <a:gd name="csY1" fmla="*/ 34943 h 90569"/>
                <a:gd name="csX2" fmla="*/ 41152 w 86374"/>
                <a:gd name="csY2" fmla="*/ 375 h 90569"/>
                <a:gd name="csX3" fmla="*/ 86527 w 86374"/>
                <a:gd name="csY3" fmla="*/ 25113 h 90569"/>
                <a:gd name="csX4" fmla="*/ 48882 w 86374"/>
                <a:gd name="csY4" fmla="*/ 56940 h 90569"/>
                <a:gd name="csX5" fmla="*/ 8832 w 86374"/>
                <a:gd name="csY5" fmla="*/ 90764 h 90569"/>
              </a:gdLst>
              <a:ahLst/>
              <a:cxnLst>
                <a:cxn ang="0">
                  <a:pos x="csX0" y="csY0"/>
                </a:cxn>
                <a:cxn ang="0">
                  <a:pos x="csX1" y="csY1"/>
                </a:cxn>
                <a:cxn ang="0">
                  <a:pos x="csX2" y="csY2"/>
                </a:cxn>
                <a:cxn ang="0">
                  <a:pos x="csX3" y="csY3"/>
                </a:cxn>
                <a:cxn ang="0">
                  <a:pos x="csX4" y="csY4"/>
                </a:cxn>
                <a:cxn ang="0">
                  <a:pos x="csX5" y="csY5"/>
                </a:cxn>
              </a:cxnLst>
              <a:rect l="l" t="t" r="r" b="b"/>
              <a:pathLst>
                <a:path w="86374" h="90569">
                  <a:moveTo>
                    <a:pt x="8845" y="90751"/>
                  </a:moveTo>
                  <a:cubicBezTo>
                    <a:pt x="-296" y="73820"/>
                    <a:pt x="-3758" y="52266"/>
                    <a:pt x="6491" y="34943"/>
                  </a:cubicBezTo>
                  <a:cubicBezTo>
                    <a:pt x="13529" y="23041"/>
                    <a:pt x="26862" y="1891"/>
                    <a:pt x="41152" y="375"/>
                  </a:cubicBezTo>
                  <a:cubicBezTo>
                    <a:pt x="54774" y="-1066"/>
                    <a:pt x="88516" y="7993"/>
                    <a:pt x="86527" y="25113"/>
                  </a:cubicBezTo>
                  <a:cubicBezTo>
                    <a:pt x="83946" y="47389"/>
                    <a:pt x="63839" y="46807"/>
                    <a:pt x="48882" y="56940"/>
                  </a:cubicBezTo>
                  <a:cubicBezTo>
                    <a:pt x="33295" y="67503"/>
                    <a:pt x="24104" y="91787"/>
                    <a:pt x="8832" y="90764"/>
                  </a:cubicBezTo>
                  <a:close/>
                </a:path>
              </a:pathLst>
            </a:custGeom>
            <a:gradFill>
              <a:gsLst>
                <a:gs pos="0">
                  <a:srgbClr val="95D6F1"/>
                </a:gs>
                <a:gs pos="96900">
                  <a:srgbClr val="3363AE"/>
                </a:gs>
                <a:gs pos="100000">
                  <a:srgbClr val="010101"/>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90662E4D-9FE1-E8E5-5899-26AAD59CED8B}"/>
                </a:ext>
              </a:extLst>
            </p:cNvPr>
            <p:cNvSpPr>
              <a:spLocks/>
            </p:cNvSpPr>
            <p:nvPr/>
          </p:nvSpPr>
          <p:spPr>
            <a:xfrm>
              <a:off x="9675465" y="2312245"/>
              <a:ext cx="213039" cy="115040"/>
            </a:xfrm>
            <a:custGeom>
              <a:avLst/>
              <a:gdLst>
                <a:gd name="csX0" fmla="*/ 191151 w 213039"/>
                <a:gd name="csY0" fmla="*/ 66654 h 115040"/>
                <a:gd name="csX1" fmla="*/ 181998 w 213039"/>
                <a:gd name="csY1" fmla="*/ 89598 h 115040"/>
                <a:gd name="csX2" fmla="*/ 155520 w 213039"/>
                <a:gd name="csY2" fmla="*/ 101563 h 115040"/>
                <a:gd name="csX3" fmla="*/ 115131 w 213039"/>
                <a:gd name="csY3" fmla="*/ 93578 h 115040"/>
                <a:gd name="csX4" fmla="*/ 73910 w 213039"/>
                <a:gd name="csY4" fmla="*/ 105152 h 115040"/>
                <a:gd name="csX5" fmla="*/ 43354 w 213039"/>
                <a:gd name="csY5" fmla="*/ 110433 h 115040"/>
                <a:gd name="csX6" fmla="*/ 16398 w 213039"/>
                <a:gd name="csY6" fmla="*/ 115272 h 115040"/>
                <a:gd name="csX7" fmla="*/ 1743 w 213039"/>
                <a:gd name="csY7" fmla="*/ 95890 h 115040"/>
                <a:gd name="csX8" fmla="*/ 5797 w 213039"/>
                <a:gd name="csY8" fmla="*/ 72036 h 115040"/>
                <a:gd name="csX9" fmla="*/ 19143 w 213039"/>
                <a:gd name="csY9" fmla="*/ 54246 h 115040"/>
                <a:gd name="csX10" fmla="*/ 30424 w 213039"/>
                <a:gd name="csY10" fmla="*/ 34953 h 115040"/>
                <a:gd name="csX11" fmla="*/ 68799 w 213039"/>
                <a:gd name="csY11" fmla="*/ 10012 h 115040"/>
                <a:gd name="csX12" fmla="*/ 114753 w 213039"/>
                <a:gd name="csY12" fmla="*/ 6512 h 115040"/>
                <a:gd name="csX13" fmla="*/ 139783 w 213039"/>
                <a:gd name="csY13" fmla="*/ 6310 h 115040"/>
                <a:gd name="csX14" fmla="*/ 165807 w 213039"/>
                <a:gd name="csY14" fmla="*/ 3973 h 115040"/>
                <a:gd name="csX15" fmla="*/ 175060 w 213039"/>
                <a:gd name="csY15" fmla="*/ 12867 h 115040"/>
                <a:gd name="csX16" fmla="*/ 182652 w 213039"/>
                <a:gd name="csY16" fmla="*/ 17340 h 115040"/>
                <a:gd name="csX17" fmla="*/ 203502 w 213039"/>
                <a:gd name="csY17" fmla="*/ 19842 h 115040"/>
                <a:gd name="csX18" fmla="*/ 208097 w 213039"/>
                <a:gd name="csY18" fmla="*/ 22925 h 115040"/>
                <a:gd name="csX19" fmla="*/ 191163 w 213039"/>
                <a:gd name="csY19" fmla="*/ 66654 h 11504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13039" h="115040">
                  <a:moveTo>
                    <a:pt x="191151" y="66654"/>
                  </a:moveTo>
                  <a:cubicBezTo>
                    <a:pt x="183597" y="74032"/>
                    <a:pt x="186215" y="81221"/>
                    <a:pt x="181998" y="89598"/>
                  </a:cubicBezTo>
                  <a:cubicBezTo>
                    <a:pt x="177566" y="98329"/>
                    <a:pt x="164359" y="102397"/>
                    <a:pt x="155520" y="101563"/>
                  </a:cubicBezTo>
                  <a:cubicBezTo>
                    <a:pt x="141973" y="100287"/>
                    <a:pt x="128703" y="93389"/>
                    <a:pt x="115131" y="93578"/>
                  </a:cubicBezTo>
                  <a:cubicBezTo>
                    <a:pt x="100501" y="93755"/>
                    <a:pt x="86299" y="97546"/>
                    <a:pt x="73910" y="105152"/>
                  </a:cubicBezTo>
                  <a:cubicBezTo>
                    <a:pt x="62491" y="112139"/>
                    <a:pt x="56410" y="112278"/>
                    <a:pt x="43354" y="110433"/>
                  </a:cubicBezTo>
                  <a:cubicBezTo>
                    <a:pt x="34062" y="109119"/>
                    <a:pt x="21510" y="107780"/>
                    <a:pt x="16398" y="115272"/>
                  </a:cubicBezTo>
                  <a:cubicBezTo>
                    <a:pt x="9776" y="113541"/>
                    <a:pt x="3846" y="102044"/>
                    <a:pt x="1743" y="95890"/>
                  </a:cubicBezTo>
                  <a:cubicBezTo>
                    <a:pt x="-1467" y="86516"/>
                    <a:pt x="748" y="79528"/>
                    <a:pt x="5797" y="72036"/>
                  </a:cubicBezTo>
                  <a:cubicBezTo>
                    <a:pt x="9801" y="66072"/>
                    <a:pt x="15391" y="60576"/>
                    <a:pt x="19143" y="54246"/>
                  </a:cubicBezTo>
                  <a:cubicBezTo>
                    <a:pt x="23121" y="47512"/>
                    <a:pt x="24972" y="40853"/>
                    <a:pt x="30424" y="34953"/>
                  </a:cubicBezTo>
                  <a:cubicBezTo>
                    <a:pt x="41780" y="22672"/>
                    <a:pt x="57971" y="22381"/>
                    <a:pt x="68799" y="10012"/>
                  </a:cubicBezTo>
                  <a:cubicBezTo>
                    <a:pt x="82119" y="-5213"/>
                    <a:pt x="98109" y="372"/>
                    <a:pt x="114753" y="6512"/>
                  </a:cubicBezTo>
                  <a:cubicBezTo>
                    <a:pt x="124120" y="9987"/>
                    <a:pt x="130579" y="9557"/>
                    <a:pt x="139783" y="6310"/>
                  </a:cubicBezTo>
                  <a:cubicBezTo>
                    <a:pt x="147828" y="3467"/>
                    <a:pt x="157761" y="-1157"/>
                    <a:pt x="165807" y="3973"/>
                  </a:cubicBezTo>
                  <a:cubicBezTo>
                    <a:pt x="169647" y="6449"/>
                    <a:pt x="172026" y="9961"/>
                    <a:pt x="175060" y="12867"/>
                  </a:cubicBezTo>
                  <a:cubicBezTo>
                    <a:pt x="177075" y="14813"/>
                    <a:pt x="179404" y="16481"/>
                    <a:pt x="182652" y="17340"/>
                  </a:cubicBezTo>
                  <a:cubicBezTo>
                    <a:pt x="189665" y="19223"/>
                    <a:pt x="197056" y="17062"/>
                    <a:pt x="203502" y="19842"/>
                  </a:cubicBezTo>
                  <a:cubicBezTo>
                    <a:pt x="205088" y="20524"/>
                    <a:pt x="206649" y="21497"/>
                    <a:pt x="208097" y="22925"/>
                  </a:cubicBezTo>
                  <a:cubicBezTo>
                    <a:pt x="223319" y="37884"/>
                    <a:pt x="201160" y="56874"/>
                    <a:pt x="191163" y="66654"/>
                  </a:cubicBezTo>
                  <a:close/>
                </a:path>
              </a:pathLst>
            </a:custGeom>
            <a:gradFill>
              <a:gsLst>
                <a:gs pos="9700">
                  <a:srgbClr val="0C5598"/>
                </a:gs>
                <a:gs pos="36200">
                  <a:srgbClr val="A3D7F0"/>
                </a:gs>
                <a:gs pos="83200">
                  <a:srgbClr val="4994D0"/>
                </a:gs>
              </a:gsLst>
              <a:lin ang="10910275"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6C6D6309-7520-046C-B045-E7976C616BD0}"/>
                </a:ext>
              </a:extLst>
            </p:cNvPr>
            <p:cNvSpPr>
              <a:spLocks/>
            </p:cNvSpPr>
            <p:nvPr/>
          </p:nvSpPr>
          <p:spPr>
            <a:xfrm>
              <a:off x="9721661" y="2340091"/>
              <a:ext cx="71652" cy="62477"/>
            </a:xfrm>
            <a:custGeom>
              <a:avLst/>
              <a:gdLst>
                <a:gd name="csX0" fmla="*/ 21781 w 71652"/>
                <a:gd name="csY0" fmla="*/ 61917 h 62477"/>
                <a:gd name="csX1" fmla="*/ 240 w 71652"/>
                <a:gd name="csY1" fmla="*/ 21714 h 62477"/>
                <a:gd name="csX2" fmla="*/ 41057 w 71652"/>
                <a:gd name="csY2" fmla="*/ 4796 h 62477"/>
                <a:gd name="csX3" fmla="*/ 69687 w 71652"/>
                <a:gd name="csY3" fmla="*/ 14992 h 62477"/>
                <a:gd name="csX4" fmla="*/ 60862 w 71652"/>
                <a:gd name="csY4" fmla="*/ 32377 h 62477"/>
                <a:gd name="csX5" fmla="*/ 67144 w 71652"/>
                <a:gd name="csY5" fmla="*/ 50344 h 62477"/>
                <a:gd name="csX6" fmla="*/ 23166 w 71652"/>
                <a:gd name="csY6" fmla="*/ 62322 h 62477"/>
                <a:gd name="csX7" fmla="*/ 21794 w 71652"/>
                <a:gd name="csY7" fmla="*/ 61930 h 624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1652" h="62477">
                  <a:moveTo>
                    <a:pt x="21781" y="61917"/>
                  </a:moveTo>
                  <a:cubicBezTo>
                    <a:pt x="42719" y="42270"/>
                    <a:pt x="20447" y="27437"/>
                    <a:pt x="240" y="21714"/>
                  </a:cubicBezTo>
                  <a:cubicBezTo>
                    <a:pt x="517" y="4657"/>
                    <a:pt x="30771" y="9117"/>
                    <a:pt x="41057" y="4796"/>
                  </a:cubicBezTo>
                  <a:cubicBezTo>
                    <a:pt x="52716" y="-107"/>
                    <a:pt x="79760" y="-5653"/>
                    <a:pt x="69687" y="14992"/>
                  </a:cubicBezTo>
                  <a:cubicBezTo>
                    <a:pt x="66955" y="20589"/>
                    <a:pt x="62423" y="26325"/>
                    <a:pt x="60862" y="32377"/>
                  </a:cubicBezTo>
                  <a:cubicBezTo>
                    <a:pt x="58507" y="41538"/>
                    <a:pt x="67686" y="43294"/>
                    <a:pt x="67144" y="50344"/>
                  </a:cubicBezTo>
                  <a:cubicBezTo>
                    <a:pt x="66087" y="64280"/>
                    <a:pt x="31123" y="63029"/>
                    <a:pt x="23166" y="62322"/>
                  </a:cubicBezTo>
                  <a:cubicBezTo>
                    <a:pt x="23217" y="61677"/>
                    <a:pt x="23280" y="61033"/>
                    <a:pt x="21794" y="61930"/>
                  </a:cubicBezTo>
                  <a:close/>
                </a:path>
              </a:pathLst>
            </a:custGeom>
            <a:solidFill>
              <a:srgbClr val="2F67B2"/>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1915B9E3-E4C4-C7F1-2AAE-5A5932468A1F}"/>
                </a:ext>
              </a:extLst>
            </p:cNvPr>
            <p:cNvSpPr>
              <a:spLocks/>
            </p:cNvSpPr>
            <p:nvPr/>
          </p:nvSpPr>
          <p:spPr>
            <a:xfrm>
              <a:off x="9672905" y="2537990"/>
              <a:ext cx="112031" cy="141782"/>
            </a:xfrm>
            <a:custGeom>
              <a:avLst/>
              <a:gdLst>
                <a:gd name="csX0" fmla="*/ 91685 w 112031"/>
                <a:gd name="csY0" fmla="*/ 79511 h 141782"/>
                <a:gd name="csX1" fmla="*/ 109992 w 112031"/>
                <a:gd name="csY1" fmla="*/ 95001 h 141782"/>
                <a:gd name="csX2" fmla="*/ 111402 w 112031"/>
                <a:gd name="csY2" fmla="*/ 56819 h 141782"/>
                <a:gd name="csX3" fmla="*/ 100007 w 112031"/>
                <a:gd name="csY3" fmla="*/ 30337 h 141782"/>
                <a:gd name="csX4" fmla="*/ 78566 w 112031"/>
                <a:gd name="csY4" fmla="*/ 4233 h 141782"/>
                <a:gd name="csX5" fmla="*/ 50704 w 112031"/>
                <a:gd name="csY5" fmla="*/ 3842 h 141782"/>
                <a:gd name="csX6" fmla="*/ 35936 w 112031"/>
                <a:gd name="csY6" fmla="*/ 21480 h 141782"/>
                <a:gd name="csX7" fmla="*/ 1035 w 112031"/>
                <a:gd name="csY7" fmla="*/ 53383 h 141782"/>
                <a:gd name="csX8" fmla="*/ 7608 w 112031"/>
                <a:gd name="csY8" fmla="*/ 86524 h 141782"/>
                <a:gd name="csX9" fmla="*/ 31277 w 112031"/>
                <a:gd name="csY9" fmla="*/ 101420 h 141782"/>
                <a:gd name="csX10" fmla="*/ 85944 w 112031"/>
                <a:gd name="csY10" fmla="*/ 138099 h 141782"/>
                <a:gd name="csX11" fmla="*/ 96545 w 112031"/>
                <a:gd name="csY11" fmla="*/ 121130 h 141782"/>
                <a:gd name="csX12" fmla="*/ 110545 w 112031"/>
                <a:gd name="csY12" fmla="*/ 102456 h 141782"/>
                <a:gd name="csX13" fmla="*/ 91673 w 112031"/>
                <a:gd name="csY13" fmla="*/ 79524 h 14178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Lst>
              <a:rect l="l" t="t" r="r" b="b"/>
              <a:pathLst>
                <a:path w="112031" h="141782">
                  <a:moveTo>
                    <a:pt x="91685" y="79511"/>
                  </a:moveTo>
                  <a:cubicBezTo>
                    <a:pt x="95211" y="79890"/>
                    <a:pt x="111251" y="90883"/>
                    <a:pt x="109992" y="95001"/>
                  </a:cubicBezTo>
                  <a:cubicBezTo>
                    <a:pt x="113542" y="83352"/>
                    <a:pt x="110948" y="69050"/>
                    <a:pt x="111402" y="56819"/>
                  </a:cubicBezTo>
                  <a:cubicBezTo>
                    <a:pt x="111855" y="44766"/>
                    <a:pt x="107398" y="39838"/>
                    <a:pt x="100007" y="30337"/>
                  </a:cubicBezTo>
                  <a:cubicBezTo>
                    <a:pt x="93498" y="21960"/>
                    <a:pt x="88122" y="9755"/>
                    <a:pt x="78566" y="4233"/>
                  </a:cubicBezTo>
                  <a:cubicBezTo>
                    <a:pt x="71062" y="-100"/>
                    <a:pt x="58057" y="-1781"/>
                    <a:pt x="50704" y="3842"/>
                  </a:cubicBezTo>
                  <a:cubicBezTo>
                    <a:pt x="43175" y="9590"/>
                    <a:pt x="46109" y="17424"/>
                    <a:pt x="35936" y="21480"/>
                  </a:cubicBezTo>
                  <a:cubicBezTo>
                    <a:pt x="21633" y="27178"/>
                    <a:pt x="5152" y="36086"/>
                    <a:pt x="1035" y="53383"/>
                  </a:cubicBezTo>
                  <a:cubicBezTo>
                    <a:pt x="-1558" y="64274"/>
                    <a:pt x="2559" y="77111"/>
                    <a:pt x="7608" y="86524"/>
                  </a:cubicBezTo>
                  <a:cubicBezTo>
                    <a:pt x="13021" y="96606"/>
                    <a:pt x="21935" y="96442"/>
                    <a:pt x="31277" y="101420"/>
                  </a:cubicBezTo>
                  <a:cubicBezTo>
                    <a:pt x="48450" y="110555"/>
                    <a:pt x="59278" y="155446"/>
                    <a:pt x="85944" y="138099"/>
                  </a:cubicBezTo>
                  <a:cubicBezTo>
                    <a:pt x="91937" y="134207"/>
                    <a:pt x="93121" y="126879"/>
                    <a:pt x="96545" y="121130"/>
                  </a:cubicBezTo>
                  <a:cubicBezTo>
                    <a:pt x="100574" y="114371"/>
                    <a:pt x="107511" y="109936"/>
                    <a:pt x="110545" y="102456"/>
                  </a:cubicBezTo>
                  <a:cubicBezTo>
                    <a:pt x="116362" y="88179"/>
                    <a:pt x="106781" y="76479"/>
                    <a:pt x="91673" y="79524"/>
                  </a:cubicBezTo>
                  <a:close/>
                </a:path>
              </a:pathLst>
            </a:custGeom>
            <a:gradFill>
              <a:gsLst>
                <a:gs pos="0">
                  <a:srgbClr val="63A2D8"/>
                </a:gs>
                <a:gs pos="50000">
                  <a:srgbClr val="497FC1"/>
                </a:gs>
                <a:gs pos="100000">
                  <a:srgbClr val="2F5DAB"/>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EE0CEAD-5432-6213-1763-F15CD5B07AEA}"/>
                </a:ext>
              </a:extLst>
            </p:cNvPr>
            <p:cNvSpPr>
              <a:spLocks/>
            </p:cNvSpPr>
            <p:nvPr/>
          </p:nvSpPr>
          <p:spPr>
            <a:xfrm>
              <a:off x="9683413" y="2380059"/>
              <a:ext cx="214525" cy="165110"/>
            </a:xfrm>
            <a:custGeom>
              <a:avLst/>
              <a:gdLst>
                <a:gd name="csX0" fmla="*/ 214768 w 214525"/>
                <a:gd name="csY0" fmla="*/ 116975 h 165110"/>
                <a:gd name="csX1" fmla="*/ 191678 w 214525"/>
                <a:gd name="csY1" fmla="*/ 161803 h 165110"/>
                <a:gd name="csX2" fmla="*/ 146214 w 214525"/>
                <a:gd name="csY2" fmla="*/ 163357 h 165110"/>
                <a:gd name="csX3" fmla="*/ 126070 w 214525"/>
                <a:gd name="csY3" fmla="*/ 153161 h 165110"/>
                <a:gd name="csX4" fmla="*/ 102551 w 214525"/>
                <a:gd name="csY4" fmla="*/ 134184 h 165110"/>
                <a:gd name="csX5" fmla="*/ 98497 w 214525"/>
                <a:gd name="csY5" fmla="*/ 102116 h 165110"/>
                <a:gd name="csX6" fmla="*/ 103206 w 214525"/>
                <a:gd name="csY6" fmla="*/ 88382 h 165110"/>
                <a:gd name="csX7" fmla="*/ 96999 w 214525"/>
                <a:gd name="csY7" fmla="*/ 73676 h 165110"/>
                <a:gd name="csX8" fmla="*/ 80178 w 214525"/>
                <a:gd name="csY8" fmla="*/ 69026 h 165110"/>
                <a:gd name="csX9" fmla="*/ 75633 w 214525"/>
                <a:gd name="csY9" fmla="*/ 83796 h 165110"/>
                <a:gd name="csX10" fmla="*/ 62917 w 214525"/>
                <a:gd name="csY10" fmla="*/ 93070 h 165110"/>
                <a:gd name="csX11" fmla="*/ 48325 w 214525"/>
                <a:gd name="csY11" fmla="*/ 98263 h 165110"/>
                <a:gd name="csX12" fmla="*/ 32499 w 214525"/>
                <a:gd name="csY12" fmla="*/ 92223 h 165110"/>
                <a:gd name="csX13" fmla="*/ 4612 w 214525"/>
                <a:gd name="csY13" fmla="*/ 75887 h 165110"/>
                <a:gd name="csX14" fmla="*/ 11234 w 214525"/>
                <a:gd name="csY14" fmla="*/ 36908 h 165110"/>
                <a:gd name="csX15" fmla="*/ 39172 w 214525"/>
                <a:gd name="csY15" fmla="*/ 14179 h 165110"/>
                <a:gd name="csX16" fmla="*/ 76011 w 214525"/>
                <a:gd name="csY16" fmla="*/ 8821 h 165110"/>
                <a:gd name="csX17" fmla="*/ 93310 w 214525"/>
                <a:gd name="csY17" fmla="*/ 255 h 165110"/>
                <a:gd name="csX18" fmla="*/ 110974 w 214525"/>
                <a:gd name="csY18" fmla="*/ 1708 h 165110"/>
                <a:gd name="csX19" fmla="*/ 145698 w 214525"/>
                <a:gd name="csY19" fmla="*/ 17552 h 165110"/>
                <a:gd name="csX20" fmla="*/ 163211 w 214525"/>
                <a:gd name="csY20" fmla="*/ 60636 h 165110"/>
                <a:gd name="csX21" fmla="*/ 192836 w 214525"/>
                <a:gd name="csY21" fmla="*/ 89595 h 165110"/>
                <a:gd name="csX22" fmla="*/ 214768 w 214525"/>
                <a:gd name="csY22" fmla="*/ 116988 h 16511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214525" h="165110">
                  <a:moveTo>
                    <a:pt x="214768" y="116975"/>
                  </a:moveTo>
                  <a:cubicBezTo>
                    <a:pt x="207088" y="129597"/>
                    <a:pt x="207617" y="155574"/>
                    <a:pt x="191678" y="161803"/>
                  </a:cubicBezTo>
                  <a:cubicBezTo>
                    <a:pt x="180636" y="166112"/>
                    <a:pt x="157999" y="166339"/>
                    <a:pt x="146214" y="163357"/>
                  </a:cubicBezTo>
                  <a:cubicBezTo>
                    <a:pt x="139264" y="161601"/>
                    <a:pt x="132101" y="156762"/>
                    <a:pt x="126070" y="153161"/>
                  </a:cubicBezTo>
                  <a:cubicBezTo>
                    <a:pt x="117571" y="148094"/>
                    <a:pt x="107713" y="143268"/>
                    <a:pt x="102551" y="134184"/>
                  </a:cubicBezTo>
                  <a:cubicBezTo>
                    <a:pt x="97628" y="125516"/>
                    <a:pt x="94896" y="111378"/>
                    <a:pt x="98497" y="102116"/>
                  </a:cubicBezTo>
                  <a:cubicBezTo>
                    <a:pt x="100360" y="97303"/>
                    <a:pt x="104566" y="94384"/>
                    <a:pt x="103206" y="88382"/>
                  </a:cubicBezTo>
                  <a:cubicBezTo>
                    <a:pt x="101884" y="82545"/>
                    <a:pt x="97868" y="80220"/>
                    <a:pt x="96999" y="73676"/>
                  </a:cubicBezTo>
                  <a:cubicBezTo>
                    <a:pt x="95287" y="60763"/>
                    <a:pt x="86750" y="52500"/>
                    <a:pt x="80178" y="69026"/>
                  </a:cubicBezTo>
                  <a:cubicBezTo>
                    <a:pt x="78076" y="74307"/>
                    <a:pt x="79788" y="78868"/>
                    <a:pt x="75633" y="83796"/>
                  </a:cubicBezTo>
                  <a:cubicBezTo>
                    <a:pt x="72586" y="87410"/>
                    <a:pt x="66984" y="90808"/>
                    <a:pt x="62917" y="93070"/>
                  </a:cubicBezTo>
                  <a:cubicBezTo>
                    <a:pt x="58536" y="95508"/>
                    <a:pt x="53399" y="97972"/>
                    <a:pt x="48325" y="98263"/>
                  </a:cubicBezTo>
                  <a:cubicBezTo>
                    <a:pt x="41325" y="98667"/>
                    <a:pt x="38391" y="94965"/>
                    <a:pt x="32499" y="92223"/>
                  </a:cubicBezTo>
                  <a:cubicBezTo>
                    <a:pt x="21394" y="87043"/>
                    <a:pt x="11272" y="87725"/>
                    <a:pt x="4612" y="75887"/>
                  </a:cubicBezTo>
                  <a:cubicBezTo>
                    <a:pt x="-3849" y="60839"/>
                    <a:pt x="860" y="49278"/>
                    <a:pt x="11234" y="36908"/>
                  </a:cubicBezTo>
                  <a:cubicBezTo>
                    <a:pt x="17920" y="28936"/>
                    <a:pt x="28823" y="17299"/>
                    <a:pt x="39172" y="14179"/>
                  </a:cubicBezTo>
                  <a:cubicBezTo>
                    <a:pt x="51535" y="10451"/>
                    <a:pt x="63761" y="14924"/>
                    <a:pt x="76011" y="8821"/>
                  </a:cubicBezTo>
                  <a:cubicBezTo>
                    <a:pt x="81425" y="6130"/>
                    <a:pt x="86927" y="457"/>
                    <a:pt x="93310" y="255"/>
                  </a:cubicBezTo>
                  <a:cubicBezTo>
                    <a:pt x="99580" y="53"/>
                    <a:pt x="104238" y="2744"/>
                    <a:pt x="110974" y="1708"/>
                  </a:cubicBezTo>
                  <a:cubicBezTo>
                    <a:pt x="126498" y="-680"/>
                    <a:pt x="137754" y="2175"/>
                    <a:pt x="145698" y="17552"/>
                  </a:cubicBezTo>
                  <a:cubicBezTo>
                    <a:pt x="153328" y="32309"/>
                    <a:pt x="150873" y="47282"/>
                    <a:pt x="163211" y="60636"/>
                  </a:cubicBezTo>
                  <a:cubicBezTo>
                    <a:pt x="173107" y="71338"/>
                    <a:pt x="184967" y="77757"/>
                    <a:pt x="192836" y="89595"/>
                  </a:cubicBezTo>
                  <a:cubicBezTo>
                    <a:pt x="196248" y="94738"/>
                    <a:pt x="214982" y="107726"/>
                    <a:pt x="214768" y="116988"/>
                  </a:cubicBezTo>
                  <a:close/>
                </a:path>
              </a:pathLst>
            </a:custGeom>
            <a:gradFill>
              <a:gsLst>
                <a:gs pos="9700">
                  <a:srgbClr val="0C5598"/>
                </a:gs>
                <a:gs pos="36200">
                  <a:srgbClr val="A3D7F0"/>
                </a:gs>
                <a:gs pos="83200">
                  <a:srgbClr val="4994D0"/>
                </a:gs>
              </a:gsLst>
              <a:lin ang="1092509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1C9DA96-8EB7-1DA1-5B57-236CF28EC2B6}"/>
                </a:ext>
              </a:extLst>
            </p:cNvPr>
            <p:cNvSpPr>
              <a:spLocks/>
            </p:cNvSpPr>
            <p:nvPr/>
          </p:nvSpPr>
          <p:spPr>
            <a:xfrm>
              <a:off x="9701604" y="2531780"/>
              <a:ext cx="66847" cy="88211"/>
            </a:xfrm>
            <a:custGeom>
              <a:avLst/>
              <a:gdLst>
                <a:gd name="csX0" fmla="*/ 33374 w 66847"/>
                <a:gd name="csY0" fmla="*/ 2353 h 88211"/>
                <a:gd name="csX1" fmla="*/ 6607 w 66847"/>
                <a:gd name="csY1" fmla="*/ 51843 h 88211"/>
                <a:gd name="csX2" fmla="*/ 236 w 66847"/>
                <a:gd name="csY2" fmla="*/ 88471 h 88211"/>
                <a:gd name="csX3" fmla="*/ 32228 w 66847"/>
                <a:gd name="csY3" fmla="*/ 60296 h 88211"/>
                <a:gd name="csX4" fmla="*/ 56666 w 66847"/>
                <a:gd name="csY4" fmla="*/ 57226 h 88211"/>
                <a:gd name="csX5" fmla="*/ 62634 w 66847"/>
                <a:gd name="csY5" fmla="*/ 25563 h 88211"/>
                <a:gd name="csX6" fmla="*/ 49578 w 66847"/>
                <a:gd name="csY6" fmla="*/ 12423 h 88211"/>
                <a:gd name="csX7" fmla="*/ 33387 w 66847"/>
                <a:gd name="csY7" fmla="*/ 2365 h 8821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6847" h="88211">
                  <a:moveTo>
                    <a:pt x="33374" y="2353"/>
                  </a:moveTo>
                  <a:cubicBezTo>
                    <a:pt x="36975" y="20471"/>
                    <a:pt x="10158" y="34281"/>
                    <a:pt x="6607" y="51843"/>
                  </a:cubicBezTo>
                  <a:cubicBezTo>
                    <a:pt x="4165" y="63909"/>
                    <a:pt x="1760" y="76430"/>
                    <a:pt x="236" y="88471"/>
                  </a:cubicBezTo>
                  <a:cubicBezTo>
                    <a:pt x="3925" y="73916"/>
                    <a:pt x="18165" y="61938"/>
                    <a:pt x="32228" y="60296"/>
                  </a:cubicBezTo>
                  <a:cubicBezTo>
                    <a:pt x="40349" y="59348"/>
                    <a:pt x="49137" y="60763"/>
                    <a:pt x="56666" y="57226"/>
                  </a:cubicBezTo>
                  <a:cubicBezTo>
                    <a:pt x="68954" y="51464"/>
                    <a:pt x="69596" y="35797"/>
                    <a:pt x="62634" y="25563"/>
                  </a:cubicBezTo>
                  <a:cubicBezTo>
                    <a:pt x="59046" y="20294"/>
                    <a:pt x="53254" y="17679"/>
                    <a:pt x="49578" y="12423"/>
                  </a:cubicBezTo>
                  <a:cubicBezTo>
                    <a:pt x="46367" y="7849"/>
                    <a:pt x="42099" y="-4685"/>
                    <a:pt x="33387" y="2365"/>
                  </a:cubicBezTo>
                  <a:close/>
                </a:path>
              </a:pathLst>
            </a:custGeom>
            <a:gradFill>
              <a:gsLst>
                <a:gs pos="0">
                  <a:srgbClr val="244BA0"/>
                </a:gs>
                <a:gs pos="46200">
                  <a:srgbClr val="3F65AF"/>
                </a:gs>
                <a:gs pos="95900">
                  <a:srgbClr val="2B3073"/>
                </a:gs>
              </a:gsLst>
              <a:lin ang="1598775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0583B4A7-22A3-5D9B-B7B1-B0FAC551DD97}"/>
                </a:ext>
              </a:extLst>
            </p:cNvPr>
            <p:cNvSpPr>
              <a:spLocks/>
            </p:cNvSpPr>
            <p:nvPr/>
          </p:nvSpPr>
          <p:spPr>
            <a:xfrm>
              <a:off x="9772331" y="2611860"/>
              <a:ext cx="159459" cy="83157"/>
            </a:xfrm>
            <a:custGeom>
              <a:avLst/>
              <a:gdLst>
                <a:gd name="csX0" fmla="*/ 158958 w 159459"/>
                <a:gd name="csY0" fmla="*/ 58246 h 83157"/>
                <a:gd name="csX1" fmla="*/ 111580 w 159459"/>
                <a:gd name="csY1" fmla="*/ 52825 h 83157"/>
                <a:gd name="csX2" fmla="*/ 80621 w 159459"/>
                <a:gd name="csY2" fmla="*/ 75429 h 83157"/>
                <a:gd name="csX3" fmla="*/ 27528 w 159459"/>
                <a:gd name="csY3" fmla="*/ 65410 h 83157"/>
                <a:gd name="csX4" fmla="*/ 5785 w 159459"/>
                <a:gd name="csY4" fmla="*/ 33545 h 83157"/>
                <a:gd name="csX5" fmla="*/ 13276 w 159459"/>
                <a:gd name="csY5" fmla="*/ 3386 h 83157"/>
                <a:gd name="csX6" fmla="*/ 58878 w 159459"/>
                <a:gd name="csY6" fmla="*/ 14024 h 83157"/>
                <a:gd name="csX7" fmla="*/ 99985 w 159459"/>
                <a:gd name="csY7" fmla="*/ 5331 h 83157"/>
                <a:gd name="csX8" fmla="*/ 141633 w 159459"/>
                <a:gd name="csY8" fmla="*/ 13923 h 83157"/>
                <a:gd name="csX9" fmla="*/ 158958 w 159459"/>
                <a:gd name="csY9" fmla="*/ 58246 h 831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59459" h="83157">
                  <a:moveTo>
                    <a:pt x="158958" y="58246"/>
                  </a:moveTo>
                  <a:cubicBezTo>
                    <a:pt x="147803" y="45522"/>
                    <a:pt x="125984" y="49212"/>
                    <a:pt x="111580" y="52825"/>
                  </a:cubicBezTo>
                  <a:cubicBezTo>
                    <a:pt x="98915" y="56009"/>
                    <a:pt x="90504" y="67381"/>
                    <a:pt x="80621" y="75429"/>
                  </a:cubicBezTo>
                  <a:cubicBezTo>
                    <a:pt x="61761" y="90793"/>
                    <a:pt x="41415" y="82138"/>
                    <a:pt x="27528" y="65410"/>
                  </a:cubicBezTo>
                  <a:cubicBezTo>
                    <a:pt x="19860" y="56174"/>
                    <a:pt x="10733" y="44701"/>
                    <a:pt x="5785" y="33545"/>
                  </a:cubicBezTo>
                  <a:cubicBezTo>
                    <a:pt x="346" y="21289"/>
                    <a:pt x="-6012" y="5117"/>
                    <a:pt x="13276" y="3386"/>
                  </a:cubicBezTo>
                  <a:cubicBezTo>
                    <a:pt x="28510" y="2021"/>
                    <a:pt x="44248" y="10739"/>
                    <a:pt x="58878" y="14024"/>
                  </a:cubicBezTo>
                  <a:cubicBezTo>
                    <a:pt x="76038" y="17878"/>
                    <a:pt x="86098" y="15174"/>
                    <a:pt x="99985" y="5331"/>
                  </a:cubicBezTo>
                  <a:cubicBezTo>
                    <a:pt x="113872" y="-4511"/>
                    <a:pt x="131775" y="884"/>
                    <a:pt x="141633" y="13923"/>
                  </a:cubicBezTo>
                  <a:cubicBezTo>
                    <a:pt x="147173" y="21251"/>
                    <a:pt x="163377" y="49338"/>
                    <a:pt x="158958" y="58246"/>
                  </a:cubicBezTo>
                  <a:close/>
                </a:path>
              </a:pathLst>
            </a:custGeom>
            <a:gradFill>
              <a:gsLst>
                <a:gs pos="0">
                  <a:srgbClr val="244BA0"/>
                </a:gs>
                <a:gs pos="46200">
                  <a:srgbClr val="3F65AF"/>
                </a:gs>
                <a:gs pos="95900">
                  <a:srgbClr val="2B3073"/>
                </a:gs>
              </a:gsLst>
              <a:lin ang="1598715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F3923F9-7301-FDEF-295C-888BFDACAC19}"/>
                </a:ext>
              </a:extLst>
            </p:cNvPr>
            <p:cNvSpPr>
              <a:spLocks/>
            </p:cNvSpPr>
            <p:nvPr/>
          </p:nvSpPr>
          <p:spPr>
            <a:xfrm>
              <a:off x="9950529" y="2667678"/>
              <a:ext cx="157672" cy="151343"/>
            </a:xfrm>
            <a:custGeom>
              <a:avLst/>
              <a:gdLst>
                <a:gd name="csX0" fmla="*/ 152453 w 157672"/>
                <a:gd name="csY0" fmla="*/ 23301 h 151343"/>
                <a:gd name="csX1" fmla="*/ 138427 w 157672"/>
                <a:gd name="csY1" fmla="*/ 78148 h 151343"/>
                <a:gd name="csX2" fmla="*/ 114959 w 157672"/>
                <a:gd name="csY2" fmla="*/ 92868 h 151343"/>
                <a:gd name="csX3" fmla="*/ 94890 w 157672"/>
                <a:gd name="csY3" fmla="*/ 102887 h 151343"/>
                <a:gd name="csX4" fmla="*/ 84730 w 157672"/>
                <a:gd name="csY4" fmla="*/ 132996 h 151343"/>
                <a:gd name="csX5" fmla="*/ 55495 w 157672"/>
                <a:gd name="csY5" fmla="*/ 150798 h 151343"/>
                <a:gd name="csX6" fmla="*/ 1546 w 157672"/>
                <a:gd name="csY6" fmla="*/ 124480 h 151343"/>
                <a:gd name="csX7" fmla="*/ 8534 w 157672"/>
                <a:gd name="csY7" fmla="*/ 88382 h 151343"/>
                <a:gd name="csX8" fmla="*/ 41407 w 157672"/>
                <a:gd name="csY8" fmla="*/ 47244 h 151343"/>
                <a:gd name="csX9" fmla="*/ 65454 w 157672"/>
                <a:gd name="csY9" fmla="*/ 30098 h 151343"/>
                <a:gd name="csX10" fmla="*/ 85498 w 157672"/>
                <a:gd name="csY10" fmla="*/ 4728 h 151343"/>
                <a:gd name="csX11" fmla="*/ 129161 w 157672"/>
                <a:gd name="csY11" fmla="*/ 5486 h 151343"/>
                <a:gd name="csX12" fmla="*/ 152453 w 157672"/>
                <a:gd name="csY12" fmla="*/ 23288 h 15134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157672" h="151343">
                  <a:moveTo>
                    <a:pt x="152453" y="23301"/>
                  </a:moveTo>
                  <a:cubicBezTo>
                    <a:pt x="165144" y="40813"/>
                    <a:pt x="153926" y="67219"/>
                    <a:pt x="138427" y="78148"/>
                  </a:cubicBezTo>
                  <a:cubicBezTo>
                    <a:pt x="131251" y="83215"/>
                    <a:pt x="122689" y="89178"/>
                    <a:pt x="114959" y="92868"/>
                  </a:cubicBezTo>
                  <a:cubicBezTo>
                    <a:pt x="106763" y="96785"/>
                    <a:pt x="99095" y="93297"/>
                    <a:pt x="94890" y="102887"/>
                  </a:cubicBezTo>
                  <a:cubicBezTo>
                    <a:pt x="90345" y="113248"/>
                    <a:pt x="92586" y="123305"/>
                    <a:pt x="84730" y="132996"/>
                  </a:cubicBezTo>
                  <a:cubicBezTo>
                    <a:pt x="77528" y="141891"/>
                    <a:pt x="66562" y="148524"/>
                    <a:pt x="55495" y="150798"/>
                  </a:cubicBezTo>
                  <a:cubicBezTo>
                    <a:pt x="37051" y="154589"/>
                    <a:pt x="7174" y="145289"/>
                    <a:pt x="1546" y="124480"/>
                  </a:cubicBezTo>
                  <a:cubicBezTo>
                    <a:pt x="-1841" y="111946"/>
                    <a:pt x="1911" y="99160"/>
                    <a:pt x="8534" y="88382"/>
                  </a:cubicBezTo>
                  <a:cubicBezTo>
                    <a:pt x="18694" y="71844"/>
                    <a:pt x="22484" y="56480"/>
                    <a:pt x="41407" y="47244"/>
                  </a:cubicBezTo>
                  <a:cubicBezTo>
                    <a:pt x="51668" y="42240"/>
                    <a:pt x="58202" y="39739"/>
                    <a:pt x="65454" y="30098"/>
                  </a:cubicBezTo>
                  <a:cubicBezTo>
                    <a:pt x="71976" y="21431"/>
                    <a:pt x="75526" y="10375"/>
                    <a:pt x="85498" y="4728"/>
                  </a:cubicBezTo>
                  <a:cubicBezTo>
                    <a:pt x="97068" y="-1830"/>
                    <a:pt x="117301" y="-756"/>
                    <a:pt x="129161" y="5486"/>
                  </a:cubicBezTo>
                  <a:cubicBezTo>
                    <a:pt x="137949" y="10110"/>
                    <a:pt x="144080" y="18942"/>
                    <a:pt x="152453" y="23288"/>
                  </a:cubicBezTo>
                  <a:close/>
                </a:path>
              </a:pathLst>
            </a:custGeom>
            <a:gradFill>
              <a:gsLst>
                <a:gs pos="0">
                  <a:srgbClr val="244BA0"/>
                </a:gs>
                <a:gs pos="46200">
                  <a:srgbClr val="3F65AF"/>
                </a:gs>
                <a:gs pos="95900">
                  <a:srgbClr val="2B3073"/>
                </a:gs>
              </a:gsLst>
              <a:lin ang="7672456"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6995B05B-1242-8428-EFFE-685DF5A61799}"/>
                </a:ext>
              </a:extLst>
            </p:cNvPr>
            <p:cNvSpPr>
              <a:spLocks/>
            </p:cNvSpPr>
            <p:nvPr/>
          </p:nvSpPr>
          <p:spPr>
            <a:xfrm>
              <a:off x="9737272" y="2494445"/>
              <a:ext cx="179506" cy="114958"/>
            </a:xfrm>
            <a:custGeom>
              <a:avLst/>
              <a:gdLst>
                <a:gd name="csX0" fmla="*/ 53142 w 179506"/>
                <a:gd name="csY0" fmla="*/ 14187 h 114958"/>
                <a:gd name="csX1" fmla="*/ 37958 w 179506"/>
                <a:gd name="csY1" fmla="*/ 35818 h 114958"/>
                <a:gd name="csX2" fmla="*/ 9088 w 179506"/>
                <a:gd name="csY2" fmla="*/ 41769 h 114958"/>
                <a:gd name="csX3" fmla="*/ 17763 w 179506"/>
                <a:gd name="csY3" fmla="*/ 79850 h 114958"/>
                <a:gd name="csX4" fmla="*/ 37769 w 179506"/>
                <a:gd name="csY4" fmla="*/ 93180 h 114958"/>
                <a:gd name="csX5" fmla="*/ 47967 w 179506"/>
                <a:gd name="csY5" fmla="*/ 101481 h 114958"/>
                <a:gd name="csX6" fmla="*/ 73890 w 179506"/>
                <a:gd name="csY6" fmla="*/ 115215 h 114958"/>
                <a:gd name="csX7" fmla="*/ 104724 w 179506"/>
                <a:gd name="csY7" fmla="*/ 110148 h 114958"/>
                <a:gd name="csX8" fmla="*/ 134387 w 179506"/>
                <a:gd name="csY8" fmla="*/ 97943 h 114958"/>
                <a:gd name="csX9" fmla="*/ 169551 w 179506"/>
                <a:gd name="csY9" fmla="*/ 66533 h 114958"/>
                <a:gd name="csX10" fmla="*/ 178427 w 179506"/>
                <a:gd name="csY10" fmla="*/ 42211 h 114958"/>
                <a:gd name="csX11" fmla="*/ 179233 w 179506"/>
                <a:gd name="csY11" fmla="*/ 26519 h 114958"/>
                <a:gd name="csX12" fmla="*/ 168997 w 179506"/>
                <a:gd name="csY12" fmla="*/ 18066 h 114958"/>
                <a:gd name="csX13" fmla="*/ 157678 w 179506"/>
                <a:gd name="csY13" fmla="*/ 10308 h 114958"/>
                <a:gd name="csX14" fmla="*/ 147820 w 179506"/>
                <a:gd name="csY14" fmla="*/ 1123 h 114958"/>
                <a:gd name="csX15" fmla="*/ 117767 w 179506"/>
                <a:gd name="csY15" fmla="*/ 20795 h 114958"/>
                <a:gd name="csX16" fmla="*/ 83862 w 179506"/>
                <a:gd name="csY16" fmla="*/ 26001 h 114958"/>
                <a:gd name="csX17" fmla="*/ 53129 w 179506"/>
                <a:gd name="csY17" fmla="*/ 14162 h 11495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179506" h="114958">
                  <a:moveTo>
                    <a:pt x="53142" y="14187"/>
                  </a:moveTo>
                  <a:cubicBezTo>
                    <a:pt x="52437" y="22375"/>
                    <a:pt x="44593" y="31598"/>
                    <a:pt x="37958" y="35818"/>
                  </a:cubicBezTo>
                  <a:cubicBezTo>
                    <a:pt x="28213" y="41996"/>
                    <a:pt x="19249" y="39280"/>
                    <a:pt x="9088" y="41769"/>
                  </a:cubicBezTo>
                  <a:cubicBezTo>
                    <a:pt x="-13071" y="47202"/>
                    <a:pt x="12815" y="71347"/>
                    <a:pt x="17763" y="79850"/>
                  </a:cubicBezTo>
                  <a:cubicBezTo>
                    <a:pt x="23580" y="89857"/>
                    <a:pt x="27004" y="89111"/>
                    <a:pt x="37769" y="93180"/>
                  </a:cubicBezTo>
                  <a:cubicBezTo>
                    <a:pt x="43485" y="95328"/>
                    <a:pt x="44417" y="96781"/>
                    <a:pt x="47967" y="101481"/>
                  </a:cubicBezTo>
                  <a:cubicBezTo>
                    <a:pt x="54124" y="109618"/>
                    <a:pt x="63012" y="115227"/>
                    <a:pt x="73890" y="115215"/>
                  </a:cubicBezTo>
                  <a:cubicBezTo>
                    <a:pt x="84479" y="115202"/>
                    <a:pt x="94098" y="110275"/>
                    <a:pt x="104724" y="110148"/>
                  </a:cubicBezTo>
                  <a:cubicBezTo>
                    <a:pt x="116559" y="110022"/>
                    <a:pt x="124969" y="106598"/>
                    <a:pt x="134387" y="97943"/>
                  </a:cubicBezTo>
                  <a:cubicBezTo>
                    <a:pt x="145453" y="87785"/>
                    <a:pt x="161481" y="79345"/>
                    <a:pt x="169551" y="66533"/>
                  </a:cubicBezTo>
                  <a:cubicBezTo>
                    <a:pt x="173895" y="59635"/>
                    <a:pt x="176803" y="50335"/>
                    <a:pt x="178427" y="42211"/>
                  </a:cubicBezTo>
                  <a:cubicBezTo>
                    <a:pt x="179371" y="37473"/>
                    <a:pt x="180404" y="31345"/>
                    <a:pt x="179233" y="26519"/>
                  </a:cubicBezTo>
                  <a:cubicBezTo>
                    <a:pt x="177395" y="18913"/>
                    <a:pt x="175380" y="20820"/>
                    <a:pt x="168997" y="18066"/>
                  </a:cubicBezTo>
                  <a:cubicBezTo>
                    <a:pt x="164591" y="16158"/>
                    <a:pt x="161305" y="13416"/>
                    <a:pt x="157678" y="10308"/>
                  </a:cubicBezTo>
                  <a:cubicBezTo>
                    <a:pt x="155148" y="8135"/>
                    <a:pt x="150641" y="2184"/>
                    <a:pt x="147820" y="1123"/>
                  </a:cubicBezTo>
                  <a:cubicBezTo>
                    <a:pt x="134739" y="-3792"/>
                    <a:pt x="124214" y="13480"/>
                    <a:pt x="117767" y="20795"/>
                  </a:cubicBezTo>
                  <a:cubicBezTo>
                    <a:pt x="109307" y="30410"/>
                    <a:pt x="95080" y="30954"/>
                    <a:pt x="83862" y="26001"/>
                  </a:cubicBezTo>
                  <a:cubicBezTo>
                    <a:pt x="76245" y="22627"/>
                    <a:pt x="64926" y="10435"/>
                    <a:pt x="53129" y="14162"/>
                  </a:cubicBezTo>
                  <a:close/>
                </a:path>
              </a:pathLst>
            </a:custGeom>
            <a:gradFill>
              <a:gsLst>
                <a:gs pos="0">
                  <a:srgbClr val="244BA0"/>
                </a:gs>
                <a:gs pos="46200">
                  <a:srgbClr val="3F65AF"/>
                </a:gs>
                <a:gs pos="95900">
                  <a:srgbClr val="2B3073"/>
                </a:gs>
              </a:gsLst>
              <a:lin ang="2054189"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58DCF12F-5838-666B-49A9-4B335378B34B}"/>
                </a:ext>
              </a:extLst>
            </p:cNvPr>
            <p:cNvSpPr>
              <a:spLocks/>
            </p:cNvSpPr>
            <p:nvPr/>
          </p:nvSpPr>
          <p:spPr>
            <a:xfrm>
              <a:off x="9968451" y="2325468"/>
              <a:ext cx="69156" cy="92162"/>
            </a:xfrm>
            <a:custGeom>
              <a:avLst/>
              <a:gdLst>
                <a:gd name="csX0" fmla="*/ 51394 w 69156"/>
                <a:gd name="csY0" fmla="*/ 833 h 92162"/>
                <a:gd name="csX1" fmla="*/ 60798 w 69156"/>
                <a:gd name="csY1" fmla="*/ 24612 h 92162"/>
                <a:gd name="csX2" fmla="*/ 69095 w 69156"/>
                <a:gd name="csY2" fmla="*/ 47796 h 92162"/>
                <a:gd name="csX3" fmla="*/ 46798 w 69156"/>
                <a:gd name="csY3" fmla="*/ 86926 h 92162"/>
                <a:gd name="csX4" fmla="*/ 3664 w 69156"/>
                <a:gd name="csY4" fmla="*/ 77930 h 92162"/>
                <a:gd name="csX5" fmla="*/ 14844 w 69156"/>
                <a:gd name="csY5" fmla="*/ 32622 h 92162"/>
                <a:gd name="csX6" fmla="*/ 51394 w 69156"/>
                <a:gd name="csY6" fmla="*/ 858 h 92162"/>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9156" h="92162">
                  <a:moveTo>
                    <a:pt x="51394" y="833"/>
                  </a:moveTo>
                  <a:cubicBezTo>
                    <a:pt x="50185" y="8793"/>
                    <a:pt x="57147" y="18105"/>
                    <a:pt x="60798" y="24612"/>
                  </a:cubicBezTo>
                  <a:cubicBezTo>
                    <a:pt x="65167" y="32382"/>
                    <a:pt x="67950" y="38763"/>
                    <a:pt x="69095" y="47796"/>
                  </a:cubicBezTo>
                  <a:cubicBezTo>
                    <a:pt x="71261" y="64752"/>
                    <a:pt x="62800" y="79990"/>
                    <a:pt x="46798" y="86926"/>
                  </a:cubicBezTo>
                  <a:cubicBezTo>
                    <a:pt x="29839" y="94280"/>
                    <a:pt x="13862" y="96731"/>
                    <a:pt x="3664" y="77930"/>
                  </a:cubicBezTo>
                  <a:cubicBezTo>
                    <a:pt x="-4784" y="62352"/>
                    <a:pt x="3916" y="44145"/>
                    <a:pt x="14844" y="32622"/>
                  </a:cubicBezTo>
                  <a:cubicBezTo>
                    <a:pt x="24929" y="21996"/>
                    <a:pt x="34686" y="-4132"/>
                    <a:pt x="51394" y="858"/>
                  </a:cubicBezTo>
                  <a:close/>
                </a:path>
              </a:pathLst>
            </a:custGeom>
            <a:gradFill>
              <a:gsLst>
                <a:gs pos="9700">
                  <a:srgbClr val="1E53A5"/>
                </a:gs>
                <a:gs pos="100000">
                  <a:srgbClr val="356AB4"/>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271AA104-D08C-493D-A17F-DA20FC09AAA6}"/>
                </a:ext>
              </a:extLst>
            </p:cNvPr>
            <p:cNvSpPr>
              <a:spLocks/>
            </p:cNvSpPr>
            <p:nvPr/>
          </p:nvSpPr>
          <p:spPr>
            <a:xfrm>
              <a:off x="9800108" y="2451573"/>
              <a:ext cx="36134" cy="59569"/>
            </a:xfrm>
            <a:custGeom>
              <a:avLst/>
              <a:gdLst>
                <a:gd name="csX0" fmla="*/ 33702 w 36134"/>
                <a:gd name="csY0" fmla="*/ 370 h 59569"/>
                <a:gd name="csX1" fmla="*/ 24461 w 36134"/>
                <a:gd name="csY1" fmla="*/ 36847 h 59569"/>
                <a:gd name="csX2" fmla="*/ 23743 w 36134"/>
                <a:gd name="csY2" fmla="*/ 57454 h 59569"/>
                <a:gd name="csX3" fmla="*/ 8434 w 36134"/>
                <a:gd name="csY3" fmla="*/ 51364 h 59569"/>
                <a:gd name="csX4" fmla="*/ 6810 w 36134"/>
                <a:gd name="csY4" fmla="*/ 31414 h 59569"/>
                <a:gd name="csX5" fmla="*/ 1874 w 36134"/>
                <a:gd name="csY5" fmla="*/ 11893 h 59569"/>
                <a:gd name="csX6" fmla="*/ 22031 w 36134"/>
                <a:gd name="csY6" fmla="*/ 11261 h 59569"/>
                <a:gd name="csX7" fmla="*/ 33690 w 36134"/>
                <a:gd name="csY7" fmla="*/ 345 h 5956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36134" h="59569">
                  <a:moveTo>
                    <a:pt x="33702" y="370"/>
                  </a:moveTo>
                  <a:cubicBezTo>
                    <a:pt x="41659" y="13245"/>
                    <a:pt x="29888" y="25867"/>
                    <a:pt x="24461" y="36847"/>
                  </a:cubicBezTo>
                  <a:cubicBezTo>
                    <a:pt x="21314" y="43227"/>
                    <a:pt x="28276" y="52337"/>
                    <a:pt x="23743" y="57454"/>
                  </a:cubicBezTo>
                  <a:cubicBezTo>
                    <a:pt x="18330" y="63544"/>
                    <a:pt x="10750" y="56532"/>
                    <a:pt x="8434" y="51364"/>
                  </a:cubicBezTo>
                  <a:cubicBezTo>
                    <a:pt x="5387" y="44592"/>
                    <a:pt x="8522" y="37630"/>
                    <a:pt x="6810" y="31414"/>
                  </a:cubicBezTo>
                  <a:cubicBezTo>
                    <a:pt x="5274" y="25829"/>
                    <a:pt x="-3263" y="18981"/>
                    <a:pt x="1874" y="11893"/>
                  </a:cubicBezTo>
                  <a:cubicBezTo>
                    <a:pt x="6293" y="5816"/>
                    <a:pt x="15572" y="14660"/>
                    <a:pt x="22031" y="11261"/>
                  </a:cubicBezTo>
                  <a:cubicBezTo>
                    <a:pt x="29245" y="7471"/>
                    <a:pt x="25217" y="-742"/>
                    <a:pt x="33690" y="345"/>
                  </a:cubicBezTo>
                  <a:close/>
                </a:path>
              </a:pathLst>
            </a:custGeom>
            <a:solidFill>
              <a:srgbClr val="243E8D"/>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7C311116-8774-E7C3-3ABA-70BA420D0228}"/>
                </a:ext>
              </a:extLst>
            </p:cNvPr>
            <p:cNvSpPr>
              <a:spLocks/>
            </p:cNvSpPr>
            <p:nvPr/>
          </p:nvSpPr>
          <p:spPr>
            <a:xfrm>
              <a:off x="10097819" y="2691210"/>
              <a:ext cx="85399" cy="90273"/>
            </a:xfrm>
            <a:custGeom>
              <a:avLst/>
              <a:gdLst>
                <a:gd name="csX0" fmla="*/ 1338 w 85399"/>
                <a:gd name="csY0" fmla="*/ 5946 h 90273"/>
                <a:gd name="csX1" fmla="*/ 42458 w 85399"/>
                <a:gd name="csY1" fmla="*/ 89449 h 90273"/>
                <a:gd name="csX2" fmla="*/ 74475 w 85399"/>
                <a:gd name="csY2" fmla="*/ 79341 h 90273"/>
                <a:gd name="csX3" fmla="*/ 84509 w 85399"/>
                <a:gd name="csY3" fmla="*/ 59618 h 90273"/>
                <a:gd name="csX4" fmla="*/ 73870 w 85399"/>
                <a:gd name="csY4" fmla="*/ 27791 h 90273"/>
                <a:gd name="csX5" fmla="*/ 39852 w 85399"/>
                <a:gd name="csY5" fmla="*/ 7702 h 90273"/>
                <a:gd name="csX6" fmla="*/ 1338 w 85399"/>
                <a:gd name="csY6" fmla="*/ 5946 h 90273"/>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85399" h="90273">
                  <a:moveTo>
                    <a:pt x="1338" y="5946"/>
                  </a:moveTo>
                  <a:cubicBezTo>
                    <a:pt x="-3597" y="37495"/>
                    <a:pt x="8741" y="82335"/>
                    <a:pt x="42458" y="89449"/>
                  </a:cubicBezTo>
                  <a:cubicBezTo>
                    <a:pt x="55300" y="92152"/>
                    <a:pt x="65976" y="90308"/>
                    <a:pt x="74475" y="79341"/>
                  </a:cubicBezTo>
                  <a:cubicBezTo>
                    <a:pt x="79058" y="73428"/>
                    <a:pt x="82734" y="66921"/>
                    <a:pt x="84509" y="59618"/>
                  </a:cubicBezTo>
                  <a:cubicBezTo>
                    <a:pt x="88173" y="44608"/>
                    <a:pt x="82961" y="38291"/>
                    <a:pt x="73870" y="27791"/>
                  </a:cubicBezTo>
                  <a:cubicBezTo>
                    <a:pt x="64088" y="16496"/>
                    <a:pt x="53927" y="12452"/>
                    <a:pt x="39852" y="7702"/>
                  </a:cubicBezTo>
                  <a:cubicBezTo>
                    <a:pt x="26607" y="3229"/>
                    <a:pt x="15540" y="-5514"/>
                    <a:pt x="1338" y="5946"/>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36849FB4-EF10-4AAF-7D85-252B4D9AB965}"/>
                </a:ext>
              </a:extLst>
            </p:cNvPr>
            <p:cNvSpPr>
              <a:spLocks/>
            </p:cNvSpPr>
            <p:nvPr/>
          </p:nvSpPr>
          <p:spPr>
            <a:xfrm>
              <a:off x="9977230" y="2209303"/>
              <a:ext cx="108755" cy="84535"/>
            </a:xfrm>
            <a:custGeom>
              <a:avLst/>
              <a:gdLst>
                <a:gd name="csX0" fmla="*/ 109020 w 108755"/>
                <a:gd name="csY0" fmla="*/ 45355 h 84535"/>
                <a:gd name="csX1" fmla="*/ 100761 w 108755"/>
                <a:gd name="csY1" fmla="*/ 61326 h 84535"/>
                <a:gd name="csX2" fmla="*/ 84733 w 108755"/>
                <a:gd name="csY2" fmla="*/ 83790 h 84535"/>
                <a:gd name="csX3" fmla="*/ 63745 w 108755"/>
                <a:gd name="csY3" fmla="*/ 81996 h 84535"/>
                <a:gd name="csX4" fmla="*/ 36273 w 108755"/>
                <a:gd name="csY4" fmla="*/ 84738 h 84535"/>
                <a:gd name="csX5" fmla="*/ 18748 w 108755"/>
                <a:gd name="csY5" fmla="*/ 58255 h 84535"/>
                <a:gd name="csX6" fmla="*/ 278 w 108755"/>
                <a:gd name="csY6" fmla="*/ 35816 h 84535"/>
                <a:gd name="csX7" fmla="*/ 11861 w 108755"/>
                <a:gd name="csY7" fmla="*/ 9586 h 84535"/>
                <a:gd name="csX8" fmla="*/ 71463 w 108755"/>
                <a:gd name="csY8" fmla="*/ 10066 h 84535"/>
                <a:gd name="csX9" fmla="*/ 92703 w 108755"/>
                <a:gd name="csY9" fmla="*/ 26542 h 84535"/>
                <a:gd name="csX10" fmla="*/ 109032 w 108755"/>
                <a:gd name="csY10" fmla="*/ 45355 h 8453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08755" h="84535">
                  <a:moveTo>
                    <a:pt x="109020" y="45355"/>
                  </a:moveTo>
                  <a:cubicBezTo>
                    <a:pt x="105696" y="50081"/>
                    <a:pt x="102939" y="55413"/>
                    <a:pt x="100761" y="61326"/>
                  </a:cubicBezTo>
                  <a:cubicBezTo>
                    <a:pt x="97374" y="70650"/>
                    <a:pt x="95712" y="81187"/>
                    <a:pt x="84733" y="83790"/>
                  </a:cubicBezTo>
                  <a:cubicBezTo>
                    <a:pt x="77796" y="85445"/>
                    <a:pt x="70594" y="82565"/>
                    <a:pt x="63745" y="81996"/>
                  </a:cubicBezTo>
                  <a:cubicBezTo>
                    <a:pt x="54365" y="81251"/>
                    <a:pt x="45590" y="84990"/>
                    <a:pt x="36273" y="84738"/>
                  </a:cubicBezTo>
                  <a:cubicBezTo>
                    <a:pt x="20334" y="84283"/>
                    <a:pt x="18030" y="73506"/>
                    <a:pt x="18748" y="58255"/>
                  </a:cubicBezTo>
                  <a:cubicBezTo>
                    <a:pt x="8071" y="61540"/>
                    <a:pt x="202" y="43953"/>
                    <a:pt x="278" y="35816"/>
                  </a:cubicBezTo>
                  <a:cubicBezTo>
                    <a:pt x="366" y="25721"/>
                    <a:pt x="4659" y="16510"/>
                    <a:pt x="11861" y="9586"/>
                  </a:cubicBezTo>
                  <a:cubicBezTo>
                    <a:pt x="28480" y="-6409"/>
                    <a:pt x="53056" y="1033"/>
                    <a:pt x="71463" y="10066"/>
                  </a:cubicBezTo>
                  <a:cubicBezTo>
                    <a:pt x="79735" y="14147"/>
                    <a:pt x="86257" y="20073"/>
                    <a:pt x="92703" y="26542"/>
                  </a:cubicBezTo>
                  <a:cubicBezTo>
                    <a:pt x="98469" y="32354"/>
                    <a:pt x="106955" y="37838"/>
                    <a:pt x="109032" y="45355"/>
                  </a:cubicBezTo>
                  <a:close/>
                </a:path>
              </a:pathLst>
            </a:custGeom>
            <a:gradFill>
              <a:gsLst>
                <a:gs pos="0">
                  <a:srgbClr val="6ABCE9"/>
                </a:gs>
                <a:gs pos="50000">
                  <a:srgbClr val="86CAE9"/>
                </a:gs>
                <a:gs pos="100000">
                  <a:srgbClr val="A2D8E9"/>
                </a:gs>
              </a:gsLst>
              <a:lin ang="16844769"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86BE21DD-D250-8E2E-6375-3051A519544A}"/>
                </a:ext>
              </a:extLst>
            </p:cNvPr>
            <p:cNvSpPr>
              <a:spLocks/>
            </p:cNvSpPr>
            <p:nvPr/>
          </p:nvSpPr>
          <p:spPr>
            <a:xfrm>
              <a:off x="9902456" y="2596377"/>
              <a:ext cx="133316" cy="213287"/>
            </a:xfrm>
            <a:custGeom>
              <a:avLst/>
              <a:gdLst>
                <a:gd name="csX0" fmla="*/ 29617 w 133316"/>
                <a:gd name="csY0" fmla="*/ 30474 h 213287"/>
                <a:gd name="csX1" fmla="*/ 11916 w 133316"/>
                <a:gd name="csY1" fmla="*/ 64967 h 213287"/>
                <a:gd name="csX2" fmla="*/ 307 w 133316"/>
                <a:gd name="csY2" fmla="*/ 99902 h 213287"/>
                <a:gd name="csX3" fmla="*/ 9599 w 133316"/>
                <a:gd name="csY3" fmla="*/ 133776 h 213287"/>
                <a:gd name="csX4" fmla="*/ 33646 w 133316"/>
                <a:gd name="csY4" fmla="*/ 154851 h 213287"/>
                <a:gd name="csX5" fmla="*/ 72714 w 133316"/>
                <a:gd name="csY5" fmla="*/ 213565 h 213287"/>
                <a:gd name="csX6" fmla="*/ 133550 w 133316"/>
                <a:gd name="csY6" fmla="*/ 147131 h 213287"/>
                <a:gd name="csX7" fmla="*/ 120267 w 133316"/>
                <a:gd name="csY7" fmla="*/ 118526 h 213287"/>
                <a:gd name="csX8" fmla="*/ 85846 w 133316"/>
                <a:gd name="csY8" fmla="*/ 125703 h 213287"/>
                <a:gd name="csX9" fmla="*/ 64795 w 133316"/>
                <a:gd name="csY9" fmla="*/ 105740 h 213287"/>
                <a:gd name="csX10" fmla="*/ 89862 w 133316"/>
                <a:gd name="csY10" fmla="*/ 86889 h 213287"/>
                <a:gd name="csX11" fmla="*/ 116616 w 133316"/>
                <a:gd name="csY11" fmla="*/ 60836 h 213287"/>
                <a:gd name="csX12" fmla="*/ 110069 w 133316"/>
                <a:gd name="csY12" fmla="*/ 12470 h 213287"/>
                <a:gd name="csX13" fmla="*/ 73948 w 133316"/>
                <a:gd name="csY13" fmla="*/ 290 h 213287"/>
                <a:gd name="csX14" fmla="*/ 54244 w 133316"/>
                <a:gd name="csY14" fmla="*/ 9779 h 213287"/>
                <a:gd name="csX15" fmla="*/ 29605 w 133316"/>
                <a:gd name="csY15" fmla="*/ 30462 h 21328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133316" h="213287">
                  <a:moveTo>
                    <a:pt x="29617" y="30474"/>
                  </a:moveTo>
                  <a:cubicBezTo>
                    <a:pt x="22026" y="39268"/>
                    <a:pt x="17808" y="54657"/>
                    <a:pt x="11916" y="64967"/>
                  </a:cubicBezTo>
                  <a:cubicBezTo>
                    <a:pt x="5746" y="75757"/>
                    <a:pt x="761" y="87356"/>
                    <a:pt x="307" y="99902"/>
                  </a:cubicBezTo>
                  <a:cubicBezTo>
                    <a:pt x="-108" y="111552"/>
                    <a:pt x="2800" y="124288"/>
                    <a:pt x="9599" y="133776"/>
                  </a:cubicBezTo>
                  <a:cubicBezTo>
                    <a:pt x="15819" y="142431"/>
                    <a:pt x="25828" y="147624"/>
                    <a:pt x="33646" y="154851"/>
                  </a:cubicBezTo>
                  <a:cubicBezTo>
                    <a:pt x="51474" y="171314"/>
                    <a:pt x="38972" y="213489"/>
                    <a:pt x="72714" y="213565"/>
                  </a:cubicBezTo>
                  <a:cubicBezTo>
                    <a:pt x="105449" y="213640"/>
                    <a:pt x="134733" y="179830"/>
                    <a:pt x="133550" y="147131"/>
                  </a:cubicBezTo>
                  <a:cubicBezTo>
                    <a:pt x="133235" y="138438"/>
                    <a:pt x="128363" y="122847"/>
                    <a:pt x="120267" y="118526"/>
                  </a:cubicBezTo>
                  <a:cubicBezTo>
                    <a:pt x="108155" y="112057"/>
                    <a:pt x="96950" y="122607"/>
                    <a:pt x="85846" y="125703"/>
                  </a:cubicBezTo>
                  <a:cubicBezTo>
                    <a:pt x="74137" y="128975"/>
                    <a:pt x="61521" y="118501"/>
                    <a:pt x="64795" y="105740"/>
                  </a:cubicBezTo>
                  <a:cubicBezTo>
                    <a:pt x="67426" y="95506"/>
                    <a:pt x="82383" y="92587"/>
                    <a:pt x="89862" y="86889"/>
                  </a:cubicBezTo>
                  <a:cubicBezTo>
                    <a:pt x="98385" y="80394"/>
                    <a:pt x="111353" y="70261"/>
                    <a:pt x="116616" y="60836"/>
                  </a:cubicBezTo>
                  <a:cubicBezTo>
                    <a:pt x="125026" y="45775"/>
                    <a:pt x="123843" y="23273"/>
                    <a:pt x="110069" y="12470"/>
                  </a:cubicBezTo>
                  <a:cubicBezTo>
                    <a:pt x="99846" y="4459"/>
                    <a:pt x="86840" y="606"/>
                    <a:pt x="73948" y="290"/>
                  </a:cubicBezTo>
                  <a:cubicBezTo>
                    <a:pt x="64304" y="50"/>
                    <a:pt x="60690" y="3158"/>
                    <a:pt x="54244" y="9779"/>
                  </a:cubicBezTo>
                  <a:cubicBezTo>
                    <a:pt x="48163" y="16020"/>
                    <a:pt x="31682" y="25307"/>
                    <a:pt x="29605" y="30462"/>
                  </a:cubicBezTo>
                  <a:close/>
                </a:path>
              </a:pathLst>
            </a:custGeom>
            <a:gradFill>
              <a:gsLst>
                <a:gs pos="0">
                  <a:srgbClr val="244BA0"/>
                </a:gs>
                <a:gs pos="46200">
                  <a:srgbClr val="3F65AF"/>
                </a:gs>
                <a:gs pos="95900">
                  <a:srgbClr val="2B3073"/>
                </a:gs>
              </a:gsLst>
              <a:lin ang="15614597"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3111A2DA-7369-2831-1122-6DD2BF79EE6E}"/>
                </a:ext>
              </a:extLst>
            </p:cNvPr>
            <p:cNvSpPr>
              <a:spLocks/>
            </p:cNvSpPr>
            <p:nvPr/>
          </p:nvSpPr>
          <p:spPr>
            <a:xfrm>
              <a:off x="9907270" y="2393824"/>
              <a:ext cx="182962" cy="128667"/>
            </a:xfrm>
            <a:custGeom>
              <a:avLst/>
              <a:gdLst>
                <a:gd name="csX0" fmla="*/ 44058 w 182962"/>
                <a:gd name="csY0" fmla="*/ 464 h 128667"/>
                <a:gd name="csX1" fmla="*/ 98712 w 182962"/>
                <a:gd name="csY1" fmla="*/ 13427 h 128667"/>
                <a:gd name="csX2" fmla="*/ 113342 w 182962"/>
                <a:gd name="csY2" fmla="*/ 29638 h 128667"/>
                <a:gd name="csX3" fmla="*/ 134922 w 182962"/>
                <a:gd name="csY3" fmla="*/ 39101 h 128667"/>
                <a:gd name="csX4" fmla="*/ 181279 w 182962"/>
                <a:gd name="csY4" fmla="*/ 93190 h 128667"/>
                <a:gd name="csX5" fmla="*/ 141041 w 182962"/>
                <a:gd name="csY5" fmla="*/ 128681 h 128667"/>
                <a:gd name="csX6" fmla="*/ 99820 w 182962"/>
                <a:gd name="csY6" fmla="*/ 115188 h 128667"/>
                <a:gd name="csX7" fmla="*/ 39223 w 182962"/>
                <a:gd name="csY7" fmla="*/ 89173 h 128667"/>
                <a:gd name="csX8" fmla="*/ 9661 w 182962"/>
                <a:gd name="csY8" fmla="*/ 66367 h 128667"/>
                <a:gd name="csX9" fmla="*/ 1150 w 182962"/>
                <a:gd name="csY9" fmla="*/ 32139 h 128667"/>
                <a:gd name="csX10" fmla="*/ 44070 w 182962"/>
                <a:gd name="csY10" fmla="*/ 464 h 12866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82962" h="128667">
                  <a:moveTo>
                    <a:pt x="44058" y="464"/>
                  </a:moveTo>
                  <a:cubicBezTo>
                    <a:pt x="64152" y="464"/>
                    <a:pt x="83390" y="-1532"/>
                    <a:pt x="98712" y="13427"/>
                  </a:cubicBezTo>
                  <a:cubicBezTo>
                    <a:pt x="103975" y="18569"/>
                    <a:pt x="108747" y="23813"/>
                    <a:pt x="113342" y="29638"/>
                  </a:cubicBezTo>
                  <a:cubicBezTo>
                    <a:pt x="120884" y="39177"/>
                    <a:pt x="122986" y="38217"/>
                    <a:pt x="134922" y="39101"/>
                  </a:cubicBezTo>
                  <a:cubicBezTo>
                    <a:pt x="164320" y="41287"/>
                    <a:pt x="190747" y="61439"/>
                    <a:pt x="181279" y="93190"/>
                  </a:cubicBezTo>
                  <a:cubicBezTo>
                    <a:pt x="175979" y="110980"/>
                    <a:pt x="159435" y="126609"/>
                    <a:pt x="141041" y="128681"/>
                  </a:cubicBezTo>
                  <a:cubicBezTo>
                    <a:pt x="126474" y="130324"/>
                    <a:pt x="111995" y="122857"/>
                    <a:pt x="99820" y="115188"/>
                  </a:cubicBezTo>
                  <a:cubicBezTo>
                    <a:pt x="81036" y="103361"/>
                    <a:pt x="58625" y="99760"/>
                    <a:pt x="39223" y="89173"/>
                  </a:cubicBezTo>
                  <a:cubicBezTo>
                    <a:pt x="28446" y="83297"/>
                    <a:pt x="17832" y="75641"/>
                    <a:pt x="9661" y="66367"/>
                  </a:cubicBezTo>
                  <a:cubicBezTo>
                    <a:pt x="118" y="55526"/>
                    <a:pt x="-889" y="46328"/>
                    <a:pt x="1150" y="32139"/>
                  </a:cubicBezTo>
                  <a:cubicBezTo>
                    <a:pt x="3996" y="12429"/>
                    <a:pt x="23158" y="-1709"/>
                    <a:pt x="44070" y="464"/>
                  </a:cubicBezTo>
                  <a:close/>
                </a:path>
              </a:pathLst>
            </a:custGeom>
            <a:gradFill>
              <a:gsLst>
                <a:gs pos="9700">
                  <a:srgbClr val="0C5598"/>
                </a:gs>
                <a:gs pos="36200">
                  <a:srgbClr val="A3D7F0"/>
                </a:gs>
                <a:gs pos="83200">
                  <a:srgbClr val="4994D0"/>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537D4F1D-8E67-0C14-AD68-F69BC123478A}"/>
                </a:ext>
              </a:extLst>
            </p:cNvPr>
            <p:cNvSpPr>
              <a:spLocks/>
            </p:cNvSpPr>
            <p:nvPr/>
          </p:nvSpPr>
          <p:spPr>
            <a:xfrm>
              <a:off x="10012621" y="2583848"/>
              <a:ext cx="113536" cy="126344"/>
            </a:xfrm>
            <a:custGeom>
              <a:avLst/>
              <a:gdLst>
                <a:gd name="csX0" fmla="*/ 295 w 113536"/>
                <a:gd name="csY0" fmla="*/ 19053 h 126344"/>
                <a:gd name="csX1" fmla="*/ 3342 w 113536"/>
                <a:gd name="csY1" fmla="*/ 62327 h 126344"/>
                <a:gd name="csX2" fmla="*/ 24355 w 113536"/>
                <a:gd name="csY2" fmla="*/ 86245 h 126344"/>
                <a:gd name="csX3" fmla="*/ 55365 w 113536"/>
                <a:gd name="csY3" fmla="*/ 102847 h 126344"/>
                <a:gd name="csX4" fmla="*/ 79601 w 113536"/>
                <a:gd name="csY4" fmla="*/ 124326 h 126344"/>
                <a:gd name="csX5" fmla="*/ 113330 w 113536"/>
                <a:gd name="csY5" fmla="*/ 116404 h 126344"/>
                <a:gd name="csX6" fmla="*/ 98511 w 113536"/>
                <a:gd name="csY6" fmla="*/ 84426 h 126344"/>
                <a:gd name="csX7" fmla="*/ 79916 w 113536"/>
                <a:gd name="csY7" fmla="*/ 56288 h 126344"/>
                <a:gd name="csX8" fmla="*/ 70813 w 113536"/>
                <a:gd name="csY8" fmla="*/ 20570 h 126344"/>
                <a:gd name="csX9" fmla="*/ 38607 w 113536"/>
                <a:gd name="csY9" fmla="*/ 329 h 126344"/>
                <a:gd name="csX10" fmla="*/ 2322 w 113536"/>
                <a:gd name="csY10" fmla="*/ 16021 h 126344"/>
                <a:gd name="csX11" fmla="*/ 282 w 113536"/>
                <a:gd name="csY11" fmla="*/ 19053 h 12634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Lst>
              <a:rect l="l" t="t" r="r" b="b"/>
              <a:pathLst>
                <a:path w="113536" h="126344">
                  <a:moveTo>
                    <a:pt x="295" y="19053"/>
                  </a:moveTo>
                  <a:cubicBezTo>
                    <a:pt x="3052" y="33735"/>
                    <a:pt x="1680" y="47785"/>
                    <a:pt x="3342" y="62327"/>
                  </a:cubicBezTo>
                  <a:cubicBezTo>
                    <a:pt x="4764" y="74760"/>
                    <a:pt x="14308" y="80875"/>
                    <a:pt x="24355" y="86245"/>
                  </a:cubicBezTo>
                  <a:cubicBezTo>
                    <a:pt x="34150" y="91488"/>
                    <a:pt x="47534" y="94508"/>
                    <a:pt x="55365" y="102847"/>
                  </a:cubicBezTo>
                  <a:cubicBezTo>
                    <a:pt x="64027" y="112071"/>
                    <a:pt x="66230" y="120043"/>
                    <a:pt x="79601" y="124326"/>
                  </a:cubicBezTo>
                  <a:cubicBezTo>
                    <a:pt x="89195" y="127409"/>
                    <a:pt x="109843" y="129405"/>
                    <a:pt x="113330" y="116404"/>
                  </a:cubicBezTo>
                  <a:cubicBezTo>
                    <a:pt x="116213" y="105665"/>
                    <a:pt x="105688" y="91160"/>
                    <a:pt x="98511" y="84426"/>
                  </a:cubicBezTo>
                  <a:cubicBezTo>
                    <a:pt x="87948" y="74520"/>
                    <a:pt x="80029" y="73219"/>
                    <a:pt x="79916" y="56288"/>
                  </a:cubicBezTo>
                  <a:cubicBezTo>
                    <a:pt x="79840" y="43666"/>
                    <a:pt x="77310" y="31802"/>
                    <a:pt x="70813" y="20570"/>
                  </a:cubicBezTo>
                  <a:cubicBezTo>
                    <a:pt x="64807" y="10171"/>
                    <a:pt x="50719" y="1087"/>
                    <a:pt x="38607" y="329"/>
                  </a:cubicBezTo>
                  <a:cubicBezTo>
                    <a:pt x="24733" y="-543"/>
                    <a:pt x="13225" y="8364"/>
                    <a:pt x="2322" y="16021"/>
                  </a:cubicBezTo>
                  <a:cubicBezTo>
                    <a:pt x="2146" y="16994"/>
                    <a:pt x="2750" y="17234"/>
                    <a:pt x="282" y="19053"/>
                  </a:cubicBezTo>
                  <a:close/>
                </a:path>
              </a:pathLst>
            </a:custGeom>
            <a:gradFill>
              <a:gsLst>
                <a:gs pos="0">
                  <a:srgbClr val="3F65AF"/>
                </a:gs>
                <a:gs pos="50000">
                  <a:srgbClr val="3158A7"/>
                </a:gs>
                <a:gs pos="100000">
                  <a:srgbClr val="244BA0"/>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F252EEF-5DD9-6FAE-3A1A-21646C585236}"/>
                </a:ext>
              </a:extLst>
            </p:cNvPr>
            <p:cNvSpPr>
              <a:spLocks/>
            </p:cNvSpPr>
            <p:nvPr/>
          </p:nvSpPr>
          <p:spPr>
            <a:xfrm>
              <a:off x="9949804" y="2260382"/>
              <a:ext cx="83134" cy="135977"/>
            </a:xfrm>
            <a:custGeom>
              <a:avLst/>
              <a:gdLst>
                <a:gd name="csX0" fmla="*/ 755 w 83134"/>
                <a:gd name="csY0" fmla="*/ 62818 h 135977"/>
                <a:gd name="csX1" fmla="*/ 24551 w 83134"/>
                <a:gd name="csY1" fmla="*/ 1008 h 135977"/>
                <a:gd name="csX2" fmla="*/ 60798 w 83134"/>
                <a:gd name="csY2" fmla="*/ 6378 h 135977"/>
                <a:gd name="csX3" fmla="*/ 81421 w 83134"/>
                <a:gd name="csY3" fmla="*/ 28805 h 135977"/>
                <a:gd name="csX4" fmla="*/ 79091 w 83134"/>
                <a:gd name="csY4" fmla="*/ 64549 h 135977"/>
                <a:gd name="csX5" fmla="*/ 72356 w 83134"/>
                <a:gd name="csY5" fmla="*/ 99698 h 135977"/>
                <a:gd name="csX6" fmla="*/ 26691 w 83134"/>
                <a:gd name="csY6" fmla="*/ 132549 h 135977"/>
                <a:gd name="csX7" fmla="*/ 16933 w 83134"/>
                <a:gd name="csY7" fmla="*/ 95820 h 135977"/>
                <a:gd name="csX8" fmla="*/ 742 w 83134"/>
                <a:gd name="csY8" fmla="*/ 62818 h 1359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83134" h="135977">
                  <a:moveTo>
                    <a:pt x="755" y="62818"/>
                  </a:moveTo>
                  <a:cubicBezTo>
                    <a:pt x="-51" y="42905"/>
                    <a:pt x="-2871" y="1261"/>
                    <a:pt x="24551" y="1008"/>
                  </a:cubicBezTo>
                  <a:cubicBezTo>
                    <a:pt x="37821" y="882"/>
                    <a:pt x="49731" y="-2643"/>
                    <a:pt x="60798" y="6378"/>
                  </a:cubicBezTo>
                  <a:cubicBezTo>
                    <a:pt x="67408" y="11773"/>
                    <a:pt x="77530" y="21451"/>
                    <a:pt x="81421" y="28805"/>
                  </a:cubicBezTo>
                  <a:cubicBezTo>
                    <a:pt x="86167" y="37750"/>
                    <a:pt x="81181" y="55275"/>
                    <a:pt x="79091" y="64549"/>
                  </a:cubicBezTo>
                  <a:cubicBezTo>
                    <a:pt x="76498" y="76059"/>
                    <a:pt x="75894" y="88466"/>
                    <a:pt x="72356" y="99698"/>
                  </a:cubicBezTo>
                  <a:cubicBezTo>
                    <a:pt x="68490" y="111979"/>
                    <a:pt x="41081" y="147622"/>
                    <a:pt x="26691" y="132549"/>
                  </a:cubicBezTo>
                  <a:cubicBezTo>
                    <a:pt x="18394" y="123856"/>
                    <a:pt x="21932" y="106989"/>
                    <a:pt x="16933" y="95820"/>
                  </a:cubicBezTo>
                  <a:cubicBezTo>
                    <a:pt x="12590" y="86103"/>
                    <a:pt x="7604" y="72925"/>
                    <a:pt x="742" y="62818"/>
                  </a:cubicBezTo>
                  <a:close/>
                </a:path>
              </a:pathLst>
            </a:custGeom>
            <a:gradFill>
              <a:gsLst>
                <a:gs pos="0">
                  <a:srgbClr val="6ABCE9"/>
                </a:gs>
                <a:gs pos="50000">
                  <a:srgbClr val="86CAE9"/>
                </a:gs>
                <a:gs pos="100000">
                  <a:srgbClr val="A2D8E9"/>
                </a:gs>
              </a:gsLst>
              <a:lin ang="15904803"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CF7D25A4-5E79-8D6B-BAB1-C8D28F343EB5}"/>
                </a:ext>
              </a:extLst>
            </p:cNvPr>
            <p:cNvSpPr>
              <a:spLocks/>
            </p:cNvSpPr>
            <p:nvPr/>
          </p:nvSpPr>
          <p:spPr>
            <a:xfrm>
              <a:off x="9878337" y="2512786"/>
              <a:ext cx="136850" cy="145574"/>
            </a:xfrm>
            <a:custGeom>
              <a:avLst/>
              <a:gdLst>
                <a:gd name="csX0" fmla="*/ 82917 w 136850"/>
                <a:gd name="csY0" fmla="*/ 21904 h 145574"/>
                <a:gd name="csX1" fmla="*/ 66071 w 136850"/>
                <a:gd name="csY1" fmla="*/ 12845 h 145574"/>
                <a:gd name="csX2" fmla="*/ 33714 w 136850"/>
                <a:gd name="csY2" fmla="*/ 2017 h 145574"/>
                <a:gd name="csX3" fmla="*/ 6167 w 136850"/>
                <a:gd name="csY3" fmla="*/ 40616 h 145574"/>
                <a:gd name="csX4" fmla="*/ 2188 w 136850"/>
                <a:gd name="csY4" fmla="*/ 67693 h 145574"/>
                <a:gd name="csX5" fmla="*/ 3913 w 136850"/>
                <a:gd name="csY5" fmla="*/ 91433 h 145574"/>
                <a:gd name="csX6" fmla="*/ 22937 w 136850"/>
                <a:gd name="csY6" fmla="*/ 136438 h 145574"/>
                <a:gd name="csX7" fmla="*/ 52587 w 136850"/>
                <a:gd name="csY7" fmla="*/ 145333 h 145574"/>
                <a:gd name="csX8" fmla="*/ 98013 w 136850"/>
                <a:gd name="csY8" fmla="*/ 128453 h 145574"/>
                <a:gd name="csX9" fmla="*/ 111560 w 136850"/>
                <a:gd name="csY9" fmla="*/ 80049 h 145574"/>
                <a:gd name="csX10" fmla="*/ 122211 w 136850"/>
                <a:gd name="csY10" fmla="*/ 59177 h 145574"/>
                <a:gd name="csX11" fmla="*/ 136929 w 136850"/>
                <a:gd name="csY11" fmla="*/ 41501 h 145574"/>
                <a:gd name="csX12" fmla="*/ 125673 w 136850"/>
                <a:gd name="csY12" fmla="*/ 13174 h 145574"/>
                <a:gd name="csX13" fmla="*/ 102319 w 136850"/>
                <a:gd name="csY13" fmla="*/ 7842 h 145574"/>
                <a:gd name="csX14" fmla="*/ 91642 w 136850"/>
                <a:gd name="csY14" fmla="*/ 17103 h 145574"/>
                <a:gd name="csX15" fmla="*/ 82942 w 136850"/>
                <a:gd name="csY15" fmla="*/ 21917 h 145574"/>
                <a:gd name="csX16" fmla="*/ 79329 w 136850"/>
                <a:gd name="csY16" fmla="*/ 22864 h 145574"/>
                <a:gd name="csX17" fmla="*/ 62798 w 136850"/>
                <a:gd name="csY17" fmla="*/ 42385 h 145574"/>
                <a:gd name="csX18" fmla="*/ 46040 w 136850"/>
                <a:gd name="csY18" fmla="*/ 63056 h 145574"/>
                <a:gd name="csX19" fmla="*/ 33739 w 136850"/>
                <a:gd name="csY19" fmla="*/ 89336 h 1455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36850" h="145574">
                  <a:moveTo>
                    <a:pt x="82917" y="21904"/>
                  </a:moveTo>
                  <a:cubicBezTo>
                    <a:pt x="78284" y="18480"/>
                    <a:pt x="72744" y="17229"/>
                    <a:pt x="66071" y="12845"/>
                  </a:cubicBezTo>
                  <a:cubicBezTo>
                    <a:pt x="56075" y="6262"/>
                    <a:pt x="47186" y="-3833"/>
                    <a:pt x="33714" y="2017"/>
                  </a:cubicBezTo>
                  <a:cubicBezTo>
                    <a:pt x="20079" y="7981"/>
                    <a:pt x="8433" y="26187"/>
                    <a:pt x="6167" y="40616"/>
                  </a:cubicBezTo>
                  <a:cubicBezTo>
                    <a:pt x="4580" y="50674"/>
                    <a:pt x="6142" y="58065"/>
                    <a:pt x="2188" y="67693"/>
                  </a:cubicBezTo>
                  <a:cubicBezTo>
                    <a:pt x="-1538" y="76701"/>
                    <a:pt x="766" y="82437"/>
                    <a:pt x="3913" y="91433"/>
                  </a:cubicBezTo>
                  <a:cubicBezTo>
                    <a:pt x="8748" y="105281"/>
                    <a:pt x="14086" y="124814"/>
                    <a:pt x="22937" y="136438"/>
                  </a:cubicBezTo>
                  <a:cubicBezTo>
                    <a:pt x="29673" y="145270"/>
                    <a:pt x="42590" y="146837"/>
                    <a:pt x="52587" y="145333"/>
                  </a:cubicBezTo>
                  <a:cubicBezTo>
                    <a:pt x="69143" y="142882"/>
                    <a:pt x="86958" y="143109"/>
                    <a:pt x="98013" y="128453"/>
                  </a:cubicBezTo>
                  <a:cubicBezTo>
                    <a:pt x="107921" y="115313"/>
                    <a:pt x="108160" y="95476"/>
                    <a:pt x="111560" y="80049"/>
                  </a:cubicBezTo>
                  <a:cubicBezTo>
                    <a:pt x="113071" y="73088"/>
                    <a:pt x="116558" y="63889"/>
                    <a:pt x="122211" y="59177"/>
                  </a:cubicBezTo>
                  <a:cubicBezTo>
                    <a:pt x="129174" y="53339"/>
                    <a:pt x="135569" y="52215"/>
                    <a:pt x="136929" y="41501"/>
                  </a:cubicBezTo>
                  <a:cubicBezTo>
                    <a:pt x="138314" y="30534"/>
                    <a:pt x="131767" y="21462"/>
                    <a:pt x="125673" y="13174"/>
                  </a:cubicBezTo>
                  <a:cubicBezTo>
                    <a:pt x="119454" y="4759"/>
                    <a:pt x="112517" y="3078"/>
                    <a:pt x="102319" y="7842"/>
                  </a:cubicBezTo>
                  <a:cubicBezTo>
                    <a:pt x="97635" y="10015"/>
                    <a:pt x="95306" y="13565"/>
                    <a:pt x="91642" y="17103"/>
                  </a:cubicBezTo>
                  <a:cubicBezTo>
                    <a:pt x="87689" y="20944"/>
                    <a:pt x="86442" y="21070"/>
                    <a:pt x="82942" y="21917"/>
                  </a:cubicBezTo>
                  <a:cubicBezTo>
                    <a:pt x="81973" y="22144"/>
                    <a:pt x="80789" y="22435"/>
                    <a:pt x="79329" y="22864"/>
                  </a:cubicBezTo>
                  <a:cubicBezTo>
                    <a:pt x="70239" y="25568"/>
                    <a:pt x="66512" y="34147"/>
                    <a:pt x="62798" y="42385"/>
                  </a:cubicBezTo>
                  <a:cubicBezTo>
                    <a:pt x="58567" y="51710"/>
                    <a:pt x="52537" y="55500"/>
                    <a:pt x="46040" y="63056"/>
                  </a:cubicBezTo>
                  <a:cubicBezTo>
                    <a:pt x="39166" y="71066"/>
                    <a:pt x="39166" y="81237"/>
                    <a:pt x="33739" y="89336"/>
                  </a:cubicBezTo>
                </a:path>
              </a:pathLst>
            </a:custGeom>
            <a:gradFill>
              <a:gsLst>
                <a:gs pos="9700">
                  <a:srgbClr val="0C5598"/>
                </a:gs>
                <a:gs pos="36200">
                  <a:srgbClr val="A3D7F0"/>
                </a:gs>
                <a:gs pos="83200">
                  <a:srgbClr val="4994D0"/>
                </a:gs>
              </a:gsLst>
              <a:lin ang="694467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CD22FFCE-8D3E-03C5-09DF-894A47AA0BFB}"/>
                </a:ext>
              </a:extLst>
            </p:cNvPr>
            <p:cNvSpPr>
              <a:spLocks/>
            </p:cNvSpPr>
            <p:nvPr/>
          </p:nvSpPr>
          <p:spPr>
            <a:xfrm>
              <a:off x="9753392" y="2561806"/>
              <a:ext cx="152469" cy="93478"/>
            </a:xfrm>
            <a:custGeom>
              <a:avLst/>
              <a:gdLst>
                <a:gd name="csX0" fmla="*/ 150951 w 152469"/>
                <a:gd name="csY0" fmla="*/ 54218 h 93478"/>
                <a:gd name="csX1" fmla="*/ 118645 w 152469"/>
                <a:gd name="csY1" fmla="*/ 85855 h 93478"/>
                <a:gd name="csX2" fmla="*/ 76845 w 152469"/>
                <a:gd name="csY2" fmla="*/ 92842 h 93478"/>
                <a:gd name="csX3" fmla="*/ 48932 w 152469"/>
                <a:gd name="csY3" fmla="*/ 83252 h 93478"/>
                <a:gd name="csX4" fmla="*/ 25804 w 152469"/>
                <a:gd name="csY4" fmla="*/ 71982 h 93478"/>
                <a:gd name="csX5" fmla="*/ 24104 w 152469"/>
                <a:gd name="csY5" fmla="*/ 5548 h 93478"/>
                <a:gd name="csX6" fmla="*/ 74780 w 152469"/>
                <a:gd name="csY6" fmla="*/ 10362 h 93478"/>
                <a:gd name="csX7" fmla="*/ 79325 w 152469"/>
                <a:gd name="csY7" fmla="*/ 34154 h 93478"/>
                <a:gd name="csX8" fmla="*/ 101900 w 152469"/>
                <a:gd name="csY8" fmla="*/ 37249 h 93478"/>
                <a:gd name="csX9" fmla="*/ 137039 w 152469"/>
                <a:gd name="csY9" fmla="*/ 4487 h 93478"/>
                <a:gd name="csX10" fmla="*/ 150951 w 152469"/>
                <a:gd name="csY10" fmla="*/ 54230 h 934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52469" h="93478">
                  <a:moveTo>
                    <a:pt x="150951" y="54218"/>
                  </a:moveTo>
                  <a:cubicBezTo>
                    <a:pt x="139041" y="65033"/>
                    <a:pt x="133161" y="77124"/>
                    <a:pt x="118645" y="85855"/>
                  </a:cubicBezTo>
                  <a:cubicBezTo>
                    <a:pt x="106256" y="93297"/>
                    <a:pt x="91450" y="95078"/>
                    <a:pt x="76845" y="92842"/>
                  </a:cubicBezTo>
                  <a:cubicBezTo>
                    <a:pt x="67050" y="91351"/>
                    <a:pt x="57091" y="88900"/>
                    <a:pt x="48932" y="83252"/>
                  </a:cubicBezTo>
                  <a:cubicBezTo>
                    <a:pt x="41391" y="78034"/>
                    <a:pt x="34945" y="73675"/>
                    <a:pt x="25804" y="71982"/>
                  </a:cubicBezTo>
                  <a:cubicBezTo>
                    <a:pt x="-13125" y="64768"/>
                    <a:pt x="-2549" y="22428"/>
                    <a:pt x="24104" y="5548"/>
                  </a:cubicBezTo>
                  <a:cubicBezTo>
                    <a:pt x="36581" y="-2348"/>
                    <a:pt x="64355" y="-1906"/>
                    <a:pt x="74780" y="10362"/>
                  </a:cubicBezTo>
                  <a:cubicBezTo>
                    <a:pt x="81226" y="17956"/>
                    <a:pt x="74730" y="26446"/>
                    <a:pt x="79325" y="34154"/>
                  </a:cubicBezTo>
                  <a:cubicBezTo>
                    <a:pt x="83404" y="40989"/>
                    <a:pt x="95378" y="41115"/>
                    <a:pt x="101900" y="37249"/>
                  </a:cubicBezTo>
                  <a:cubicBezTo>
                    <a:pt x="117083" y="28228"/>
                    <a:pt x="111783" y="-5608"/>
                    <a:pt x="137039" y="4487"/>
                  </a:cubicBezTo>
                  <a:cubicBezTo>
                    <a:pt x="152802" y="10792"/>
                    <a:pt x="154993" y="39827"/>
                    <a:pt x="150951" y="54230"/>
                  </a:cubicBezTo>
                  <a:close/>
                </a:path>
              </a:pathLst>
            </a:custGeom>
            <a:gradFill>
              <a:gsLst>
                <a:gs pos="0">
                  <a:srgbClr val="63A2D8"/>
                </a:gs>
                <a:gs pos="50000">
                  <a:srgbClr val="497FC1"/>
                </a:gs>
                <a:gs pos="100000">
                  <a:srgbClr val="2F5DAB"/>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Free-form: Shape 196">
              <a:extLst>
                <a:ext uri="{FF2B5EF4-FFF2-40B4-BE49-F238E27FC236}">
                  <a16:creationId xmlns:a16="http://schemas.microsoft.com/office/drawing/2014/main" id="{5952158E-BA79-55C9-FE75-E804D7857640}"/>
                </a:ext>
              </a:extLst>
            </p:cNvPr>
            <p:cNvSpPr>
              <a:spLocks/>
            </p:cNvSpPr>
            <p:nvPr/>
          </p:nvSpPr>
          <p:spPr>
            <a:xfrm>
              <a:off x="9891780" y="2322985"/>
              <a:ext cx="88307" cy="99369"/>
            </a:xfrm>
            <a:custGeom>
              <a:avLst/>
              <a:gdLst>
                <a:gd name="csX0" fmla="*/ 264 w 88307"/>
                <a:gd name="csY0" fmla="*/ 41170 h 99369"/>
                <a:gd name="csX1" fmla="*/ 41044 w 88307"/>
                <a:gd name="csY1" fmla="*/ 4087 h 99369"/>
                <a:gd name="csX2" fmla="*/ 84959 w 88307"/>
                <a:gd name="csY2" fmla="*/ 24365 h 99369"/>
                <a:gd name="csX3" fmla="*/ 76511 w 88307"/>
                <a:gd name="csY3" fmla="*/ 79023 h 99369"/>
                <a:gd name="csX4" fmla="*/ 25092 w 88307"/>
                <a:gd name="csY4" fmla="*/ 96207 h 99369"/>
                <a:gd name="csX5" fmla="*/ 11041 w 88307"/>
                <a:gd name="csY5" fmla="*/ 70735 h 99369"/>
                <a:gd name="csX6" fmla="*/ 264 w 88307"/>
                <a:gd name="csY6" fmla="*/ 41170 h 9936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88307" h="99369">
                  <a:moveTo>
                    <a:pt x="264" y="41170"/>
                  </a:moveTo>
                  <a:cubicBezTo>
                    <a:pt x="2732" y="25250"/>
                    <a:pt x="27547" y="10063"/>
                    <a:pt x="41044" y="4087"/>
                  </a:cubicBezTo>
                  <a:cubicBezTo>
                    <a:pt x="62649" y="-5478"/>
                    <a:pt x="76838" y="3303"/>
                    <a:pt x="84959" y="24365"/>
                  </a:cubicBezTo>
                  <a:cubicBezTo>
                    <a:pt x="91720" y="41928"/>
                    <a:pt x="89038" y="64620"/>
                    <a:pt x="76511" y="79023"/>
                  </a:cubicBezTo>
                  <a:cubicBezTo>
                    <a:pt x="66275" y="90799"/>
                    <a:pt x="39734" y="106630"/>
                    <a:pt x="25092" y="96207"/>
                  </a:cubicBezTo>
                  <a:cubicBezTo>
                    <a:pt x="16795" y="90306"/>
                    <a:pt x="14428" y="79870"/>
                    <a:pt x="11041" y="70735"/>
                  </a:cubicBezTo>
                  <a:cubicBezTo>
                    <a:pt x="6748" y="59161"/>
                    <a:pt x="3248" y="51897"/>
                    <a:pt x="264" y="41170"/>
                  </a:cubicBezTo>
                  <a:close/>
                </a:path>
              </a:pathLst>
            </a:custGeom>
            <a:gradFill>
              <a:gsLst>
                <a:gs pos="0">
                  <a:srgbClr val="95D6F1"/>
                </a:gs>
                <a:gs pos="96900">
                  <a:srgbClr val="3363AE"/>
                </a:gs>
                <a:gs pos="100000">
                  <a:srgbClr val="010101"/>
                </a:gs>
              </a:gsLst>
              <a:lin ang="592403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2AD50454-CCB2-99D9-3F50-347400CA7044}"/>
                </a:ext>
              </a:extLst>
            </p:cNvPr>
            <p:cNvSpPr>
              <a:spLocks/>
            </p:cNvSpPr>
            <p:nvPr/>
          </p:nvSpPr>
          <p:spPr>
            <a:xfrm>
              <a:off x="9828016" y="2353651"/>
              <a:ext cx="242944" cy="270154"/>
            </a:xfrm>
            <a:custGeom>
              <a:avLst/>
              <a:gdLst>
                <a:gd name="csX0" fmla="*/ 67882 w 242944"/>
                <a:gd name="csY0" fmla="*/ 146483 h 270154"/>
                <a:gd name="csX1" fmla="*/ 43621 w 242944"/>
                <a:gd name="csY1" fmla="*/ 143034 h 270154"/>
                <a:gd name="csX2" fmla="*/ 23237 w 242944"/>
                <a:gd name="csY2" fmla="*/ 138586 h 270154"/>
                <a:gd name="csX3" fmla="*/ 1078 w 242944"/>
                <a:gd name="csY3" fmla="*/ 112533 h 270154"/>
                <a:gd name="csX4" fmla="*/ 5309 w 242944"/>
                <a:gd name="csY4" fmla="*/ 70775 h 270154"/>
                <a:gd name="csX5" fmla="*/ 17446 w 242944"/>
                <a:gd name="csY5" fmla="*/ 35625 h 270154"/>
                <a:gd name="csX6" fmla="*/ 36595 w 242944"/>
                <a:gd name="csY6" fmla="*/ 7046 h 270154"/>
                <a:gd name="csX7" fmla="*/ 74114 w 242944"/>
                <a:gd name="csY7" fmla="*/ 4721 h 270154"/>
                <a:gd name="csX8" fmla="*/ 96953 w 242944"/>
                <a:gd name="csY8" fmla="*/ 73909 h 270154"/>
                <a:gd name="csX9" fmla="*/ 96399 w 242944"/>
                <a:gd name="csY9" fmla="*/ 85571 h 270154"/>
                <a:gd name="csX10" fmla="*/ 107831 w 242944"/>
                <a:gd name="csY10" fmla="*/ 87769 h 270154"/>
                <a:gd name="csX11" fmla="*/ 126754 w 242944"/>
                <a:gd name="csY11" fmla="*/ 95186 h 270154"/>
                <a:gd name="csX12" fmla="*/ 157197 w 242944"/>
                <a:gd name="csY12" fmla="*/ 118648 h 270154"/>
                <a:gd name="csX13" fmla="*/ 193810 w 242944"/>
                <a:gd name="csY13" fmla="*/ 123652 h 270154"/>
                <a:gd name="csX14" fmla="*/ 207974 w 242944"/>
                <a:gd name="csY14" fmla="*/ 137411 h 270154"/>
                <a:gd name="csX15" fmla="*/ 211864 w 242944"/>
                <a:gd name="csY15" fmla="*/ 154165 h 270154"/>
                <a:gd name="csX16" fmla="*/ 221068 w 242944"/>
                <a:gd name="csY16" fmla="*/ 164841 h 270154"/>
                <a:gd name="csX17" fmla="*/ 232613 w 242944"/>
                <a:gd name="csY17" fmla="*/ 185271 h 270154"/>
                <a:gd name="csX18" fmla="*/ 242433 w 242944"/>
                <a:gd name="csY18" fmla="*/ 222822 h 270154"/>
                <a:gd name="csX19" fmla="*/ 191984 w 242944"/>
                <a:gd name="csY19" fmla="*/ 269293 h 270154"/>
                <a:gd name="csX20" fmla="*/ 140213 w 242944"/>
                <a:gd name="csY20" fmla="*/ 241521 h 270154"/>
                <a:gd name="csX21" fmla="*/ 139458 w 242944"/>
                <a:gd name="csY21" fmla="*/ 215936 h 270154"/>
                <a:gd name="csX22" fmla="*/ 148598 w 242944"/>
                <a:gd name="csY22" fmla="*/ 198361 h 270154"/>
                <a:gd name="csX23" fmla="*/ 91728 w 242944"/>
                <a:gd name="csY23" fmla="*/ 181999 h 270154"/>
                <a:gd name="csX24" fmla="*/ 74782 w 242944"/>
                <a:gd name="csY24" fmla="*/ 167646 h 270154"/>
                <a:gd name="csX25" fmla="*/ 67869 w 242944"/>
                <a:gd name="csY25" fmla="*/ 146483 h 27015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Lst>
              <a:rect l="l" t="t" r="r" b="b"/>
              <a:pathLst>
                <a:path w="242944" h="270154">
                  <a:moveTo>
                    <a:pt x="67882" y="146483"/>
                  </a:moveTo>
                  <a:cubicBezTo>
                    <a:pt x="63173" y="141543"/>
                    <a:pt x="50029" y="143324"/>
                    <a:pt x="43621" y="143034"/>
                  </a:cubicBezTo>
                  <a:cubicBezTo>
                    <a:pt x="37137" y="142743"/>
                    <a:pt x="29444" y="140999"/>
                    <a:pt x="23237" y="138586"/>
                  </a:cubicBezTo>
                  <a:cubicBezTo>
                    <a:pt x="11088" y="133861"/>
                    <a:pt x="3773" y="125282"/>
                    <a:pt x="1078" y="112533"/>
                  </a:cubicBezTo>
                  <a:cubicBezTo>
                    <a:pt x="-1666" y="99519"/>
                    <a:pt x="3256" y="83701"/>
                    <a:pt x="5309" y="70775"/>
                  </a:cubicBezTo>
                  <a:cubicBezTo>
                    <a:pt x="7411" y="57623"/>
                    <a:pt x="10521" y="47174"/>
                    <a:pt x="17446" y="35625"/>
                  </a:cubicBezTo>
                  <a:cubicBezTo>
                    <a:pt x="23187" y="26073"/>
                    <a:pt x="27228" y="13666"/>
                    <a:pt x="36595" y="7046"/>
                  </a:cubicBezTo>
                  <a:cubicBezTo>
                    <a:pt x="47398" y="-599"/>
                    <a:pt x="62695" y="-2380"/>
                    <a:pt x="74114" y="4721"/>
                  </a:cubicBezTo>
                  <a:cubicBezTo>
                    <a:pt x="96273" y="18493"/>
                    <a:pt x="98136" y="50471"/>
                    <a:pt x="96953" y="73909"/>
                  </a:cubicBezTo>
                  <a:cubicBezTo>
                    <a:pt x="96827" y="76423"/>
                    <a:pt x="94750" y="83397"/>
                    <a:pt x="96399" y="85571"/>
                  </a:cubicBezTo>
                  <a:cubicBezTo>
                    <a:pt x="98313" y="88097"/>
                    <a:pt x="104595" y="87099"/>
                    <a:pt x="107831" y="87769"/>
                  </a:cubicBezTo>
                  <a:cubicBezTo>
                    <a:pt x="114403" y="89134"/>
                    <a:pt x="120648" y="92570"/>
                    <a:pt x="126754" y="95186"/>
                  </a:cubicBezTo>
                  <a:cubicBezTo>
                    <a:pt x="139093" y="100480"/>
                    <a:pt x="152879" y="104876"/>
                    <a:pt x="157197" y="118648"/>
                  </a:cubicBezTo>
                  <a:cubicBezTo>
                    <a:pt x="169397" y="117309"/>
                    <a:pt x="182705" y="117347"/>
                    <a:pt x="193810" y="123652"/>
                  </a:cubicBezTo>
                  <a:cubicBezTo>
                    <a:pt x="199979" y="127164"/>
                    <a:pt x="204738" y="131321"/>
                    <a:pt x="207974" y="137411"/>
                  </a:cubicBezTo>
                  <a:cubicBezTo>
                    <a:pt x="210882" y="142895"/>
                    <a:pt x="209573" y="148997"/>
                    <a:pt x="211864" y="154165"/>
                  </a:cubicBezTo>
                  <a:cubicBezTo>
                    <a:pt x="213602" y="158081"/>
                    <a:pt x="218323" y="161278"/>
                    <a:pt x="221068" y="164841"/>
                  </a:cubicBezTo>
                  <a:cubicBezTo>
                    <a:pt x="225839" y="171057"/>
                    <a:pt x="228660" y="178411"/>
                    <a:pt x="232613" y="185271"/>
                  </a:cubicBezTo>
                  <a:cubicBezTo>
                    <a:pt x="238958" y="196276"/>
                    <a:pt x="245493" y="210212"/>
                    <a:pt x="242433" y="222822"/>
                  </a:cubicBezTo>
                  <a:cubicBezTo>
                    <a:pt x="236856" y="245716"/>
                    <a:pt x="214105" y="264112"/>
                    <a:pt x="191984" y="269293"/>
                  </a:cubicBezTo>
                  <a:cubicBezTo>
                    <a:pt x="171890" y="273993"/>
                    <a:pt x="144154" y="263582"/>
                    <a:pt x="140213" y="241521"/>
                  </a:cubicBezTo>
                  <a:cubicBezTo>
                    <a:pt x="138753" y="233334"/>
                    <a:pt x="137733" y="224237"/>
                    <a:pt x="139458" y="215936"/>
                  </a:cubicBezTo>
                  <a:cubicBezTo>
                    <a:pt x="140943" y="208785"/>
                    <a:pt x="146760" y="204767"/>
                    <a:pt x="148598" y="198361"/>
                  </a:cubicBezTo>
                  <a:cubicBezTo>
                    <a:pt x="129864" y="198399"/>
                    <a:pt x="107630" y="192069"/>
                    <a:pt x="91728" y="181999"/>
                  </a:cubicBezTo>
                  <a:cubicBezTo>
                    <a:pt x="85811" y="178259"/>
                    <a:pt x="78798" y="173395"/>
                    <a:pt x="74782" y="167646"/>
                  </a:cubicBezTo>
                  <a:cubicBezTo>
                    <a:pt x="70564" y="161607"/>
                    <a:pt x="71004" y="148947"/>
                    <a:pt x="67869" y="146483"/>
                  </a:cubicBezTo>
                  <a:close/>
                </a:path>
              </a:pathLst>
            </a:custGeom>
            <a:gradFill>
              <a:gsLst>
                <a:gs pos="0">
                  <a:srgbClr val="95D6F1"/>
                </a:gs>
                <a:gs pos="96900">
                  <a:srgbClr val="3363AE"/>
                </a:gs>
                <a:gs pos="100000">
                  <a:srgbClr val="010101"/>
                </a:gs>
              </a:gsLst>
              <a:lin ang="751179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8BB9339D-278E-A6B7-079B-E119869EE8E4}"/>
                </a:ext>
              </a:extLst>
            </p:cNvPr>
            <p:cNvSpPr>
              <a:spLocks/>
            </p:cNvSpPr>
            <p:nvPr/>
          </p:nvSpPr>
          <p:spPr>
            <a:xfrm>
              <a:off x="10297245" y="2342078"/>
              <a:ext cx="108989" cy="110943"/>
            </a:xfrm>
            <a:custGeom>
              <a:avLst/>
              <a:gdLst>
                <a:gd name="csX0" fmla="*/ 52121 w 108989"/>
                <a:gd name="csY0" fmla="*/ 1991 h 110943"/>
                <a:gd name="csX1" fmla="*/ 49565 w 108989"/>
                <a:gd name="csY1" fmla="*/ 690 h 110943"/>
                <a:gd name="csX2" fmla="*/ 78107 w 108989"/>
                <a:gd name="csY2" fmla="*/ 19793 h 110943"/>
                <a:gd name="csX3" fmla="*/ 108941 w 108989"/>
                <a:gd name="csY3" fmla="*/ 25732 h 110943"/>
                <a:gd name="csX4" fmla="*/ 94084 w 108989"/>
                <a:gd name="csY4" fmla="*/ 54349 h 110943"/>
                <a:gd name="csX5" fmla="*/ 87676 w 108989"/>
                <a:gd name="csY5" fmla="*/ 66908 h 110943"/>
                <a:gd name="csX6" fmla="*/ 89073 w 108989"/>
                <a:gd name="csY6" fmla="*/ 85317 h 110943"/>
                <a:gd name="csX7" fmla="*/ 62092 w 108989"/>
                <a:gd name="csY7" fmla="*/ 104724 h 110943"/>
                <a:gd name="csX8" fmla="*/ 25341 w 108989"/>
                <a:gd name="csY8" fmla="*/ 108616 h 110943"/>
                <a:gd name="csX9" fmla="*/ 13330 w 108989"/>
                <a:gd name="csY9" fmla="*/ 96878 h 110943"/>
                <a:gd name="csX10" fmla="*/ 1269 w 108989"/>
                <a:gd name="csY10" fmla="*/ 84685 h 110943"/>
                <a:gd name="csX11" fmla="*/ 3082 w 108989"/>
                <a:gd name="csY11" fmla="*/ 46023 h 110943"/>
                <a:gd name="csX12" fmla="*/ 17636 w 108989"/>
                <a:gd name="csY12" fmla="*/ 12933 h 110943"/>
                <a:gd name="csX13" fmla="*/ 52121 w 108989"/>
                <a:gd name="csY13" fmla="*/ 1991 h 11094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Lst>
              <a:rect l="l" t="t" r="r" b="b"/>
              <a:pathLst>
                <a:path w="108989" h="110943">
                  <a:moveTo>
                    <a:pt x="52121" y="1991"/>
                  </a:moveTo>
                  <a:cubicBezTo>
                    <a:pt x="51454" y="222"/>
                    <a:pt x="50598" y="-208"/>
                    <a:pt x="49565" y="690"/>
                  </a:cubicBezTo>
                  <a:cubicBezTo>
                    <a:pt x="52134" y="12996"/>
                    <a:pt x="66587" y="19768"/>
                    <a:pt x="78107" y="19793"/>
                  </a:cubicBezTo>
                  <a:cubicBezTo>
                    <a:pt x="88834" y="19819"/>
                    <a:pt x="105013" y="10532"/>
                    <a:pt x="108941" y="25732"/>
                  </a:cubicBezTo>
                  <a:cubicBezTo>
                    <a:pt x="111509" y="35675"/>
                    <a:pt x="100077" y="47059"/>
                    <a:pt x="94084" y="54349"/>
                  </a:cubicBezTo>
                  <a:cubicBezTo>
                    <a:pt x="90685" y="58481"/>
                    <a:pt x="87500" y="61299"/>
                    <a:pt x="87676" y="66908"/>
                  </a:cubicBezTo>
                  <a:cubicBezTo>
                    <a:pt x="87890" y="73857"/>
                    <a:pt x="93064" y="77939"/>
                    <a:pt x="89073" y="85317"/>
                  </a:cubicBezTo>
                  <a:cubicBezTo>
                    <a:pt x="84692" y="93391"/>
                    <a:pt x="69898" y="101035"/>
                    <a:pt x="62092" y="104724"/>
                  </a:cubicBezTo>
                  <a:cubicBezTo>
                    <a:pt x="51466" y="109753"/>
                    <a:pt x="36585" y="114137"/>
                    <a:pt x="25341" y="108616"/>
                  </a:cubicBezTo>
                  <a:cubicBezTo>
                    <a:pt x="20394" y="106190"/>
                    <a:pt x="17296" y="100555"/>
                    <a:pt x="13330" y="96878"/>
                  </a:cubicBezTo>
                  <a:cubicBezTo>
                    <a:pt x="9075" y="92936"/>
                    <a:pt x="2868" y="90346"/>
                    <a:pt x="1269" y="84685"/>
                  </a:cubicBezTo>
                  <a:cubicBezTo>
                    <a:pt x="-2005" y="73074"/>
                    <a:pt x="4354" y="57837"/>
                    <a:pt x="3082" y="46023"/>
                  </a:cubicBezTo>
                  <a:cubicBezTo>
                    <a:pt x="1256" y="29067"/>
                    <a:pt x="2906" y="23281"/>
                    <a:pt x="17636" y="12933"/>
                  </a:cubicBezTo>
                  <a:cubicBezTo>
                    <a:pt x="28187" y="5516"/>
                    <a:pt x="40979" y="3507"/>
                    <a:pt x="52121" y="1991"/>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0529592E-DE90-A78C-BE83-2D92FE960135}"/>
                </a:ext>
              </a:extLst>
            </p:cNvPr>
            <p:cNvSpPr>
              <a:spLocks/>
            </p:cNvSpPr>
            <p:nvPr/>
          </p:nvSpPr>
          <p:spPr>
            <a:xfrm>
              <a:off x="9895054" y="2454110"/>
              <a:ext cx="27711" cy="44802"/>
            </a:xfrm>
            <a:custGeom>
              <a:avLst/>
              <a:gdLst>
                <a:gd name="csX0" fmla="*/ 260 w 27711"/>
                <a:gd name="csY0" fmla="*/ 45049 h 44802"/>
                <a:gd name="csX1" fmla="*/ 27971 w 27711"/>
                <a:gd name="csY1" fmla="*/ 246 h 44802"/>
              </a:gdLst>
              <a:ahLst/>
              <a:cxnLst>
                <a:cxn ang="0">
                  <a:pos x="csX0" y="csY0"/>
                </a:cxn>
                <a:cxn ang="0">
                  <a:pos x="csX1" y="csY1"/>
                </a:cxn>
              </a:cxnLst>
              <a:rect l="l" t="t" r="r" b="b"/>
              <a:pathLst>
                <a:path w="27711" h="44802">
                  <a:moveTo>
                    <a:pt x="260" y="45049"/>
                  </a:moveTo>
                  <a:cubicBezTo>
                    <a:pt x="4151" y="27689"/>
                    <a:pt x="9854" y="7827"/>
                    <a:pt x="27971" y="246"/>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5FDBA96B-F7F6-F6C8-4B3D-8FC280D38ABB}"/>
                </a:ext>
              </a:extLst>
            </p:cNvPr>
            <p:cNvSpPr>
              <a:spLocks/>
            </p:cNvSpPr>
            <p:nvPr/>
          </p:nvSpPr>
          <p:spPr>
            <a:xfrm>
              <a:off x="10074185" y="2224224"/>
              <a:ext cx="254774" cy="208999"/>
            </a:xfrm>
            <a:custGeom>
              <a:avLst/>
              <a:gdLst>
                <a:gd name="csX0" fmla="*/ 254438 w 254774"/>
                <a:gd name="csY0" fmla="*/ 109008 h 208999"/>
                <a:gd name="csX1" fmla="*/ 231863 w 254774"/>
                <a:gd name="csY1" fmla="*/ 74262 h 208999"/>
                <a:gd name="csX2" fmla="*/ 184398 w 254774"/>
                <a:gd name="csY2" fmla="*/ 61185 h 208999"/>
                <a:gd name="csX3" fmla="*/ 140974 w 254774"/>
                <a:gd name="csY3" fmla="*/ 44937 h 208999"/>
                <a:gd name="csX4" fmla="*/ 139640 w 254774"/>
                <a:gd name="csY4" fmla="*/ 39466 h 208999"/>
                <a:gd name="csX5" fmla="*/ 121006 w 254774"/>
                <a:gd name="csY5" fmla="*/ 8423 h 208999"/>
                <a:gd name="csX6" fmla="*/ 89644 w 254774"/>
                <a:gd name="csY6" fmla="*/ 614 h 208999"/>
                <a:gd name="csX7" fmla="*/ 68794 w 254774"/>
                <a:gd name="csY7" fmla="*/ 665 h 208999"/>
                <a:gd name="csX8" fmla="*/ 12075 w 254774"/>
                <a:gd name="csY8" fmla="*/ 30432 h 208999"/>
                <a:gd name="csX9" fmla="*/ 11559 w 254774"/>
                <a:gd name="csY9" fmla="*/ 39037 h 208999"/>
                <a:gd name="csX10" fmla="*/ 3073 w 254774"/>
                <a:gd name="csY10" fmla="*/ 71925 h 208999"/>
                <a:gd name="csX11" fmla="*/ 54404 w 254774"/>
                <a:gd name="csY11" fmla="*/ 79341 h 208999"/>
                <a:gd name="csX12" fmla="*/ 68265 w 254774"/>
                <a:gd name="csY12" fmla="*/ 81136 h 208999"/>
                <a:gd name="csX13" fmla="*/ 91923 w 254774"/>
                <a:gd name="csY13" fmla="*/ 89740 h 208999"/>
                <a:gd name="csX14" fmla="*/ 104311 w 254774"/>
                <a:gd name="csY14" fmla="*/ 91648 h 208999"/>
                <a:gd name="csX15" fmla="*/ 114736 w 254774"/>
                <a:gd name="csY15" fmla="*/ 104333 h 208999"/>
                <a:gd name="csX16" fmla="*/ 115567 w 254774"/>
                <a:gd name="csY16" fmla="*/ 108187 h 208999"/>
                <a:gd name="csX17" fmla="*/ 126357 w 254774"/>
                <a:gd name="csY17" fmla="*/ 128086 h 208999"/>
                <a:gd name="csX18" fmla="*/ 103833 w 254774"/>
                <a:gd name="csY18" fmla="*/ 162213 h 208999"/>
                <a:gd name="csX19" fmla="*/ 129366 w 254774"/>
                <a:gd name="csY19" fmla="*/ 196226 h 208999"/>
                <a:gd name="csX20" fmla="*/ 146552 w 254774"/>
                <a:gd name="csY20" fmla="*/ 196504 h 208999"/>
                <a:gd name="csX21" fmla="*/ 162025 w 254774"/>
                <a:gd name="csY21" fmla="*/ 207685 h 208999"/>
                <a:gd name="csX22" fmla="*/ 197567 w 254774"/>
                <a:gd name="csY22" fmla="*/ 208620 h 208999"/>
                <a:gd name="csX23" fmla="*/ 230038 w 254774"/>
                <a:gd name="csY23" fmla="*/ 191285 h 208999"/>
                <a:gd name="csX24" fmla="*/ 243585 w 254774"/>
                <a:gd name="csY24" fmla="*/ 152838 h 208999"/>
                <a:gd name="csX25" fmla="*/ 254412 w 254774"/>
                <a:gd name="csY25" fmla="*/ 108995 h 208999"/>
                <a:gd name="csX26" fmla="*/ 185304 w 254774"/>
                <a:gd name="csY26" fmla="*/ 132407 h 208999"/>
                <a:gd name="csX27" fmla="*/ 164316 w 254774"/>
                <a:gd name="csY27" fmla="*/ 126457 h 208999"/>
                <a:gd name="csX28" fmla="*/ 160111 w 254774"/>
                <a:gd name="csY28" fmla="*/ 124839 h 208999"/>
                <a:gd name="csX29" fmla="*/ 184310 w 254774"/>
                <a:gd name="csY29" fmla="*/ 103550 h 208999"/>
                <a:gd name="csX30" fmla="*/ 185304 w 254774"/>
                <a:gd name="csY30" fmla="*/ 132395 h 20899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Lst>
              <a:rect l="l" t="t" r="r" b="b"/>
              <a:pathLst>
                <a:path w="254774" h="208999">
                  <a:moveTo>
                    <a:pt x="254438" y="109008"/>
                  </a:moveTo>
                  <a:cubicBezTo>
                    <a:pt x="252385" y="96689"/>
                    <a:pt x="242162" y="81363"/>
                    <a:pt x="231863" y="74262"/>
                  </a:cubicBezTo>
                  <a:cubicBezTo>
                    <a:pt x="218543" y="65052"/>
                    <a:pt x="200312" y="61918"/>
                    <a:pt x="184398" y="61185"/>
                  </a:cubicBezTo>
                  <a:cubicBezTo>
                    <a:pt x="168144" y="60415"/>
                    <a:pt x="146413" y="64913"/>
                    <a:pt x="140974" y="44937"/>
                  </a:cubicBezTo>
                  <a:cubicBezTo>
                    <a:pt x="140458" y="43029"/>
                    <a:pt x="140030" y="41210"/>
                    <a:pt x="139640" y="39466"/>
                  </a:cubicBezTo>
                  <a:cubicBezTo>
                    <a:pt x="136605" y="25644"/>
                    <a:pt x="136568" y="16597"/>
                    <a:pt x="121006" y="8423"/>
                  </a:cubicBezTo>
                  <a:cubicBezTo>
                    <a:pt x="112281" y="3836"/>
                    <a:pt x="100836" y="1473"/>
                    <a:pt x="89644" y="614"/>
                  </a:cubicBezTo>
                  <a:cubicBezTo>
                    <a:pt x="82316" y="46"/>
                    <a:pt x="75077" y="134"/>
                    <a:pt x="68794" y="665"/>
                  </a:cubicBezTo>
                  <a:cubicBezTo>
                    <a:pt x="45225" y="2661"/>
                    <a:pt x="24741" y="12213"/>
                    <a:pt x="12075" y="30432"/>
                  </a:cubicBezTo>
                  <a:cubicBezTo>
                    <a:pt x="12793" y="33022"/>
                    <a:pt x="12755" y="35853"/>
                    <a:pt x="11559" y="39037"/>
                  </a:cubicBezTo>
                  <a:cubicBezTo>
                    <a:pt x="7102" y="50837"/>
                    <a:pt x="-5148" y="58330"/>
                    <a:pt x="3073" y="71925"/>
                  </a:cubicBezTo>
                  <a:cubicBezTo>
                    <a:pt x="16255" y="93682"/>
                    <a:pt x="35279" y="80643"/>
                    <a:pt x="54404" y="79341"/>
                  </a:cubicBezTo>
                  <a:cubicBezTo>
                    <a:pt x="59037" y="79026"/>
                    <a:pt x="63695" y="79392"/>
                    <a:pt x="68265" y="81136"/>
                  </a:cubicBezTo>
                  <a:cubicBezTo>
                    <a:pt x="77381" y="84585"/>
                    <a:pt x="81536" y="88805"/>
                    <a:pt x="91923" y="89740"/>
                  </a:cubicBezTo>
                  <a:cubicBezTo>
                    <a:pt x="96216" y="90106"/>
                    <a:pt x="100157" y="90346"/>
                    <a:pt x="104311" y="91648"/>
                  </a:cubicBezTo>
                  <a:cubicBezTo>
                    <a:pt x="113565" y="94503"/>
                    <a:pt x="113401" y="97460"/>
                    <a:pt x="114736" y="104333"/>
                  </a:cubicBezTo>
                  <a:cubicBezTo>
                    <a:pt x="114938" y="105495"/>
                    <a:pt x="115215" y="106784"/>
                    <a:pt x="115567" y="108187"/>
                  </a:cubicBezTo>
                  <a:cubicBezTo>
                    <a:pt x="117216" y="114681"/>
                    <a:pt x="121056" y="122413"/>
                    <a:pt x="126357" y="128086"/>
                  </a:cubicBezTo>
                  <a:cubicBezTo>
                    <a:pt x="113855" y="134758"/>
                    <a:pt x="104790" y="147190"/>
                    <a:pt x="103833" y="162213"/>
                  </a:cubicBezTo>
                  <a:cubicBezTo>
                    <a:pt x="102863" y="177754"/>
                    <a:pt x="112860" y="195392"/>
                    <a:pt x="129366" y="196226"/>
                  </a:cubicBezTo>
                  <a:cubicBezTo>
                    <a:pt x="134880" y="196516"/>
                    <a:pt x="141465" y="193825"/>
                    <a:pt x="146552" y="196504"/>
                  </a:cubicBezTo>
                  <a:cubicBezTo>
                    <a:pt x="152494" y="199637"/>
                    <a:pt x="154194" y="205537"/>
                    <a:pt x="162025" y="207685"/>
                  </a:cubicBezTo>
                  <a:cubicBezTo>
                    <a:pt x="172135" y="210478"/>
                    <a:pt x="186853" y="208620"/>
                    <a:pt x="197567" y="208620"/>
                  </a:cubicBezTo>
                  <a:cubicBezTo>
                    <a:pt x="210926" y="208620"/>
                    <a:pt x="221136" y="202290"/>
                    <a:pt x="230038" y="191285"/>
                  </a:cubicBezTo>
                  <a:cubicBezTo>
                    <a:pt x="239757" y="179308"/>
                    <a:pt x="237793" y="165978"/>
                    <a:pt x="243585" y="152838"/>
                  </a:cubicBezTo>
                  <a:cubicBezTo>
                    <a:pt x="250031" y="138181"/>
                    <a:pt x="257333" y="126494"/>
                    <a:pt x="254412" y="108995"/>
                  </a:cubicBezTo>
                  <a:close/>
                  <a:moveTo>
                    <a:pt x="185304" y="132407"/>
                  </a:moveTo>
                  <a:cubicBezTo>
                    <a:pt x="176391" y="135377"/>
                    <a:pt x="171808" y="129779"/>
                    <a:pt x="164316" y="126457"/>
                  </a:cubicBezTo>
                  <a:cubicBezTo>
                    <a:pt x="162919" y="125850"/>
                    <a:pt x="161509" y="125294"/>
                    <a:pt x="160111" y="124839"/>
                  </a:cubicBezTo>
                  <a:cubicBezTo>
                    <a:pt x="166935" y="115919"/>
                    <a:pt x="172475" y="104750"/>
                    <a:pt x="184310" y="103550"/>
                  </a:cubicBezTo>
                  <a:cubicBezTo>
                    <a:pt x="205323" y="101414"/>
                    <a:pt x="200501" y="127316"/>
                    <a:pt x="185304" y="132395"/>
                  </a:cubicBezTo>
                  <a:close/>
                </a:path>
              </a:pathLst>
            </a:custGeom>
            <a:gradFill>
              <a:gsLst>
                <a:gs pos="0">
                  <a:srgbClr val="4193D0"/>
                </a:gs>
                <a:gs pos="52100">
                  <a:srgbClr val="7AC2EB"/>
                </a:gs>
                <a:gs pos="100000">
                  <a:srgbClr val="557EBF"/>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E54A3E6A-A755-FE09-1172-2778688F456F}"/>
                </a:ext>
              </a:extLst>
            </p:cNvPr>
            <p:cNvSpPr>
              <a:spLocks/>
            </p:cNvSpPr>
            <p:nvPr/>
          </p:nvSpPr>
          <p:spPr>
            <a:xfrm>
              <a:off x="10225447" y="2447955"/>
              <a:ext cx="102772" cy="100741"/>
            </a:xfrm>
            <a:custGeom>
              <a:avLst/>
              <a:gdLst>
                <a:gd name="csX0" fmla="*/ 12284 w 102772"/>
                <a:gd name="csY0" fmla="*/ 415 h 100741"/>
                <a:gd name="csX1" fmla="*/ 57886 w 102772"/>
                <a:gd name="csY1" fmla="*/ 9865 h 100741"/>
                <a:gd name="csX2" fmla="*/ 77879 w 102772"/>
                <a:gd name="csY2" fmla="*/ 40783 h 100741"/>
                <a:gd name="csX3" fmla="*/ 103073 w 102772"/>
                <a:gd name="csY3" fmla="*/ 86988 h 100741"/>
                <a:gd name="csX4" fmla="*/ 65428 w 102772"/>
                <a:gd name="csY4" fmla="*/ 100040 h 100741"/>
                <a:gd name="csX5" fmla="*/ 15797 w 102772"/>
                <a:gd name="csY5" fmla="*/ 80468 h 100741"/>
                <a:gd name="csX6" fmla="*/ 12335 w 102772"/>
                <a:gd name="csY6" fmla="*/ 57170 h 100741"/>
                <a:gd name="csX7" fmla="*/ 2212 w 102772"/>
                <a:gd name="csY7" fmla="*/ 38129 h 100741"/>
                <a:gd name="csX8" fmla="*/ 12272 w 102772"/>
                <a:gd name="csY8" fmla="*/ 427 h 1007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02772" h="100741">
                  <a:moveTo>
                    <a:pt x="12284" y="415"/>
                  </a:moveTo>
                  <a:cubicBezTo>
                    <a:pt x="25151" y="-685"/>
                    <a:pt x="46429" y="3826"/>
                    <a:pt x="57886" y="9865"/>
                  </a:cubicBezTo>
                  <a:cubicBezTo>
                    <a:pt x="68953" y="15690"/>
                    <a:pt x="73775" y="29348"/>
                    <a:pt x="77879" y="40783"/>
                  </a:cubicBezTo>
                  <a:cubicBezTo>
                    <a:pt x="83822" y="57309"/>
                    <a:pt x="102405" y="68769"/>
                    <a:pt x="103073" y="86988"/>
                  </a:cubicBezTo>
                  <a:cubicBezTo>
                    <a:pt x="103690" y="103868"/>
                    <a:pt x="76822" y="98890"/>
                    <a:pt x="65428" y="100040"/>
                  </a:cubicBezTo>
                  <a:cubicBezTo>
                    <a:pt x="45082" y="102087"/>
                    <a:pt x="26687" y="102832"/>
                    <a:pt x="15797" y="80468"/>
                  </a:cubicBezTo>
                  <a:cubicBezTo>
                    <a:pt x="12297" y="73279"/>
                    <a:pt x="13644" y="64612"/>
                    <a:pt x="12335" y="57170"/>
                  </a:cubicBezTo>
                  <a:cubicBezTo>
                    <a:pt x="10912" y="49096"/>
                    <a:pt x="5272" y="45066"/>
                    <a:pt x="2212" y="38129"/>
                  </a:cubicBezTo>
                  <a:cubicBezTo>
                    <a:pt x="-2887" y="26581"/>
                    <a:pt x="2879" y="1716"/>
                    <a:pt x="12272" y="427"/>
                  </a:cubicBezTo>
                  <a:close/>
                </a:path>
              </a:pathLst>
            </a:custGeom>
            <a:solidFill>
              <a:srgbClr val="1D2859"/>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1AD9933E-C9D5-B8DB-EB00-E7A8D3974613}"/>
                </a:ext>
              </a:extLst>
            </p:cNvPr>
            <p:cNvSpPr>
              <a:spLocks/>
            </p:cNvSpPr>
            <p:nvPr/>
          </p:nvSpPr>
          <p:spPr>
            <a:xfrm>
              <a:off x="10074185" y="2224224"/>
              <a:ext cx="254774" cy="208999"/>
            </a:xfrm>
            <a:custGeom>
              <a:avLst/>
              <a:gdLst>
                <a:gd name="csX0" fmla="*/ 254438 w 254774"/>
                <a:gd name="csY0" fmla="*/ 109008 h 208999"/>
                <a:gd name="csX1" fmla="*/ 231863 w 254774"/>
                <a:gd name="csY1" fmla="*/ 74262 h 208999"/>
                <a:gd name="csX2" fmla="*/ 184398 w 254774"/>
                <a:gd name="csY2" fmla="*/ 61185 h 208999"/>
                <a:gd name="csX3" fmla="*/ 140974 w 254774"/>
                <a:gd name="csY3" fmla="*/ 44937 h 208999"/>
                <a:gd name="csX4" fmla="*/ 139640 w 254774"/>
                <a:gd name="csY4" fmla="*/ 39466 h 208999"/>
                <a:gd name="csX5" fmla="*/ 121006 w 254774"/>
                <a:gd name="csY5" fmla="*/ 8423 h 208999"/>
                <a:gd name="csX6" fmla="*/ 89644 w 254774"/>
                <a:gd name="csY6" fmla="*/ 614 h 208999"/>
                <a:gd name="csX7" fmla="*/ 68794 w 254774"/>
                <a:gd name="csY7" fmla="*/ 665 h 208999"/>
                <a:gd name="csX8" fmla="*/ 12075 w 254774"/>
                <a:gd name="csY8" fmla="*/ 30432 h 208999"/>
                <a:gd name="csX9" fmla="*/ 11559 w 254774"/>
                <a:gd name="csY9" fmla="*/ 39037 h 208999"/>
                <a:gd name="csX10" fmla="*/ 3073 w 254774"/>
                <a:gd name="csY10" fmla="*/ 71925 h 208999"/>
                <a:gd name="csX11" fmla="*/ 54404 w 254774"/>
                <a:gd name="csY11" fmla="*/ 79341 h 208999"/>
                <a:gd name="csX12" fmla="*/ 68265 w 254774"/>
                <a:gd name="csY12" fmla="*/ 81136 h 208999"/>
                <a:gd name="csX13" fmla="*/ 91923 w 254774"/>
                <a:gd name="csY13" fmla="*/ 89740 h 208999"/>
                <a:gd name="csX14" fmla="*/ 104311 w 254774"/>
                <a:gd name="csY14" fmla="*/ 91648 h 208999"/>
                <a:gd name="csX15" fmla="*/ 114736 w 254774"/>
                <a:gd name="csY15" fmla="*/ 104333 h 208999"/>
                <a:gd name="csX16" fmla="*/ 115567 w 254774"/>
                <a:gd name="csY16" fmla="*/ 108187 h 208999"/>
                <a:gd name="csX17" fmla="*/ 126357 w 254774"/>
                <a:gd name="csY17" fmla="*/ 128086 h 208999"/>
                <a:gd name="csX18" fmla="*/ 103833 w 254774"/>
                <a:gd name="csY18" fmla="*/ 162213 h 208999"/>
                <a:gd name="csX19" fmla="*/ 129366 w 254774"/>
                <a:gd name="csY19" fmla="*/ 196226 h 208999"/>
                <a:gd name="csX20" fmla="*/ 146552 w 254774"/>
                <a:gd name="csY20" fmla="*/ 196504 h 208999"/>
                <a:gd name="csX21" fmla="*/ 162025 w 254774"/>
                <a:gd name="csY21" fmla="*/ 207685 h 208999"/>
                <a:gd name="csX22" fmla="*/ 197567 w 254774"/>
                <a:gd name="csY22" fmla="*/ 208620 h 208999"/>
                <a:gd name="csX23" fmla="*/ 230038 w 254774"/>
                <a:gd name="csY23" fmla="*/ 191285 h 208999"/>
                <a:gd name="csX24" fmla="*/ 243585 w 254774"/>
                <a:gd name="csY24" fmla="*/ 152838 h 208999"/>
                <a:gd name="csX25" fmla="*/ 254412 w 254774"/>
                <a:gd name="csY25" fmla="*/ 108995 h 208999"/>
                <a:gd name="csX26" fmla="*/ 185304 w 254774"/>
                <a:gd name="csY26" fmla="*/ 132407 h 208999"/>
                <a:gd name="csX27" fmla="*/ 164316 w 254774"/>
                <a:gd name="csY27" fmla="*/ 126457 h 208999"/>
                <a:gd name="csX28" fmla="*/ 160111 w 254774"/>
                <a:gd name="csY28" fmla="*/ 124839 h 208999"/>
                <a:gd name="csX29" fmla="*/ 184310 w 254774"/>
                <a:gd name="csY29" fmla="*/ 103550 h 208999"/>
                <a:gd name="csX30" fmla="*/ 185304 w 254774"/>
                <a:gd name="csY30" fmla="*/ 132395 h 20899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Lst>
              <a:rect l="l" t="t" r="r" b="b"/>
              <a:pathLst>
                <a:path w="254774" h="208999">
                  <a:moveTo>
                    <a:pt x="254438" y="109008"/>
                  </a:moveTo>
                  <a:cubicBezTo>
                    <a:pt x="252385" y="96689"/>
                    <a:pt x="242162" y="81363"/>
                    <a:pt x="231863" y="74262"/>
                  </a:cubicBezTo>
                  <a:cubicBezTo>
                    <a:pt x="218543" y="65052"/>
                    <a:pt x="200312" y="61918"/>
                    <a:pt x="184398" y="61185"/>
                  </a:cubicBezTo>
                  <a:cubicBezTo>
                    <a:pt x="168144" y="60415"/>
                    <a:pt x="146413" y="64913"/>
                    <a:pt x="140974" y="44937"/>
                  </a:cubicBezTo>
                  <a:cubicBezTo>
                    <a:pt x="140458" y="43029"/>
                    <a:pt x="140030" y="41210"/>
                    <a:pt x="139640" y="39466"/>
                  </a:cubicBezTo>
                  <a:cubicBezTo>
                    <a:pt x="136605" y="25644"/>
                    <a:pt x="136568" y="16597"/>
                    <a:pt x="121006" y="8423"/>
                  </a:cubicBezTo>
                  <a:cubicBezTo>
                    <a:pt x="112281" y="3836"/>
                    <a:pt x="100836" y="1473"/>
                    <a:pt x="89644" y="614"/>
                  </a:cubicBezTo>
                  <a:cubicBezTo>
                    <a:pt x="82316" y="46"/>
                    <a:pt x="75077" y="134"/>
                    <a:pt x="68794" y="665"/>
                  </a:cubicBezTo>
                  <a:cubicBezTo>
                    <a:pt x="45225" y="2661"/>
                    <a:pt x="24741" y="12213"/>
                    <a:pt x="12075" y="30432"/>
                  </a:cubicBezTo>
                  <a:cubicBezTo>
                    <a:pt x="12793" y="33022"/>
                    <a:pt x="12755" y="35853"/>
                    <a:pt x="11559" y="39037"/>
                  </a:cubicBezTo>
                  <a:cubicBezTo>
                    <a:pt x="7102" y="50837"/>
                    <a:pt x="-5148" y="58330"/>
                    <a:pt x="3073" y="71925"/>
                  </a:cubicBezTo>
                  <a:cubicBezTo>
                    <a:pt x="16255" y="93682"/>
                    <a:pt x="35279" y="80643"/>
                    <a:pt x="54404" y="79341"/>
                  </a:cubicBezTo>
                  <a:cubicBezTo>
                    <a:pt x="59037" y="79026"/>
                    <a:pt x="63695" y="79392"/>
                    <a:pt x="68265" y="81136"/>
                  </a:cubicBezTo>
                  <a:cubicBezTo>
                    <a:pt x="77381" y="84585"/>
                    <a:pt x="81536" y="88805"/>
                    <a:pt x="91923" y="89740"/>
                  </a:cubicBezTo>
                  <a:cubicBezTo>
                    <a:pt x="96216" y="90106"/>
                    <a:pt x="100157" y="90346"/>
                    <a:pt x="104311" y="91648"/>
                  </a:cubicBezTo>
                  <a:cubicBezTo>
                    <a:pt x="113565" y="94503"/>
                    <a:pt x="113401" y="97460"/>
                    <a:pt x="114736" y="104333"/>
                  </a:cubicBezTo>
                  <a:cubicBezTo>
                    <a:pt x="114938" y="105495"/>
                    <a:pt x="115215" y="106784"/>
                    <a:pt x="115567" y="108187"/>
                  </a:cubicBezTo>
                  <a:cubicBezTo>
                    <a:pt x="117216" y="114681"/>
                    <a:pt x="121056" y="122413"/>
                    <a:pt x="126357" y="128086"/>
                  </a:cubicBezTo>
                  <a:cubicBezTo>
                    <a:pt x="113855" y="134758"/>
                    <a:pt x="104790" y="147190"/>
                    <a:pt x="103833" y="162213"/>
                  </a:cubicBezTo>
                  <a:cubicBezTo>
                    <a:pt x="102863" y="177754"/>
                    <a:pt x="112860" y="195392"/>
                    <a:pt x="129366" y="196226"/>
                  </a:cubicBezTo>
                  <a:cubicBezTo>
                    <a:pt x="134880" y="196516"/>
                    <a:pt x="141465" y="193825"/>
                    <a:pt x="146552" y="196504"/>
                  </a:cubicBezTo>
                  <a:cubicBezTo>
                    <a:pt x="152494" y="199637"/>
                    <a:pt x="154194" y="205537"/>
                    <a:pt x="162025" y="207685"/>
                  </a:cubicBezTo>
                  <a:cubicBezTo>
                    <a:pt x="172135" y="210478"/>
                    <a:pt x="186853" y="208620"/>
                    <a:pt x="197567" y="208620"/>
                  </a:cubicBezTo>
                  <a:cubicBezTo>
                    <a:pt x="210926" y="208620"/>
                    <a:pt x="221136" y="202290"/>
                    <a:pt x="230038" y="191285"/>
                  </a:cubicBezTo>
                  <a:cubicBezTo>
                    <a:pt x="239757" y="179308"/>
                    <a:pt x="237793" y="165978"/>
                    <a:pt x="243585" y="152838"/>
                  </a:cubicBezTo>
                  <a:cubicBezTo>
                    <a:pt x="250031" y="138181"/>
                    <a:pt x="257333" y="126494"/>
                    <a:pt x="254412" y="108995"/>
                  </a:cubicBezTo>
                  <a:close/>
                  <a:moveTo>
                    <a:pt x="185304" y="132407"/>
                  </a:moveTo>
                  <a:cubicBezTo>
                    <a:pt x="176391" y="135377"/>
                    <a:pt x="171808" y="129779"/>
                    <a:pt x="164316" y="126457"/>
                  </a:cubicBezTo>
                  <a:cubicBezTo>
                    <a:pt x="162919" y="125850"/>
                    <a:pt x="161509" y="125294"/>
                    <a:pt x="160111" y="124839"/>
                  </a:cubicBezTo>
                  <a:cubicBezTo>
                    <a:pt x="166935" y="115919"/>
                    <a:pt x="172475" y="104750"/>
                    <a:pt x="184310" y="103550"/>
                  </a:cubicBezTo>
                  <a:cubicBezTo>
                    <a:pt x="205323" y="101414"/>
                    <a:pt x="200501" y="127316"/>
                    <a:pt x="185304" y="132395"/>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C0A6FF19-5263-A40A-721E-03D525C596D7}"/>
                </a:ext>
              </a:extLst>
            </p:cNvPr>
            <p:cNvSpPr>
              <a:spLocks/>
            </p:cNvSpPr>
            <p:nvPr/>
          </p:nvSpPr>
          <p:spPr>
            <a:xfrm>
              <a:off x="9959037" y="2471546"/>
              <a:ext cx="26175" cy="47127"/>
            </a:xfrm>
            <a:custGeom>
              <a:avLst/>
              <a:gdLst>
                <a:gd name="csX0" fmla="*/ 26444 w 26175"/>
                <a:gd name="csY0" fmla="*/ 249 h 47127"/>
                <a:gd name="csX1" fmla="*/ 12205 w 26175"/>
                <a:gd name="csY1" fmla="*/ 24975 h 47127"/>
                <a:gd name="csX2" fmla="*/ 269 w 26175"/>
                <a:gd name="csY2" fmla="*/ 47376 h 47127"/>
              </a:gdLst>
              <a:ahLst/>
              <a:cxnLst>
                <a:cxn ang="0">
                  <a:pos x="csX0" y="csY0"/>
                </a:cxn>
                <a:cxn ang="0">
                  <a:pos x="csX1" y="csY1"/>
                </a:cxn>
                <a:cxn ang="0">
                  <a:pos x="csX2" y="csY2"/>
                </a:cxn>
              </a:cxnLst>
              <a:rect l="l" t="t" r="r" b="b"/>
              <a:pathLst>
                <a:path w="26175" h="47127">
                  <a:moveTo>
                    <a:pt x="26444" y="249"/>
                  </a:moveTo>
                  <a:cubicBezTo>
                    <a:pt x="21458" y="8587"/>
                    <a:pt x="16460" y="16282"/>
                    <a:pt x="12205" y="24975"/>
                  </a:cubicBezTo>
                  <a:cubicBezTo>
                    <a:pt x="9787" y="29890"/>
                    <a:pt x="4386" y="46226"/>
                    <a:pt x="269" y="47376"/>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9DD1A5F3-83BB-527D-DAFF-99764C971292}"/>
                </a:ext>
              </a:extLst>
            </p:cNvPr>
            <p:cNvSpPr>
              <a:spLocks/>
            </p:cNvSpPr>
            <p:nvPr/>
          </p:nvSpPr>
          <p:spPr>
            <a:xfrm>
              <a:off x="9975493" y="2521895"/>
              <a:ext cx="50801" cy="30904"/>
            </a:xfrm>
            <a:custGeom>
              <a:avLst/>
              <a:gdLst>
                <a:gd name="csX0" fmla="*/ 273 w 50801"/>
                <a:gd name="csY0" fmla="*/ 31159 h 30904"/>
                <a:gd name="csX1" fmla="*/ 51075 w 50801"/>
                <a:gd name="csY1" fmla="*/ 254 h 30904"/>
              </a:gdLst>
              <a:ahLst/>
              <a:cxnLst>
                <a:cxn ang="0">
                  <a:pos x="csX0" y="csY0"/>
                </a:cxn>
                <a:cxn ang="0">
                  <a:pos x="csX1" y="csY1"/>
                </a:cxn>
              </a:cxnLst>
              <a:rect l="l" t="t" r="r" b="b"/>
              <a:pathLst>
                <a:path w="50801" h="30904">
                  <a:moveTo>
                    <a:pt x="273" y="31159"/>
                  </a:moveTo>
                  <a:cubicBezTo>
                    <a:pt x="17257" y="25701"/>
                    <a:pt x="39806" y="15087"/>
                    <a:pt x="51075" y="254"/>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FC0DC3E1-45A6-AD2B-0048-80E1667E35BD}"/>
                </a:ext>
              </a:extLst>
            </p:cNvPr>
            <p:cNvSpPr>
              <a:spLocks/>
            </p:cNvSpPr>
            <p:nvPr/>
          </p:nvSpPr>
          <p:spPr>
            <a:xfrm>
              <a:off x="10285074" y="2470208"/>
              <a:ext cx="157546" cy="246664"/>
            </a:xfrm>
            <a:custGeom>
              <a:avLst/>
              <a:gdLst>
                <a:gd name="csX0" fmla="*/ 94321 w 157546"/>
                <a:gd name="csY0" fmla="*/ 3672 h 246664"/>
                <a:gd name="csX1" fmla="*/ 129196 w 157546"/>
                <a:gd name="csY1" fmla="*/ 26857 h 246664"/>
                <a:gd name="csX2" fmla="*/ 126049 w 157546"/>
                <a:gd name="csY2" fmla="*/ 79986 h 246664"/>
                <a:gd name="csX3" fmla="*/ 125885 w 157546"/>
                <a:gd name="csY3" fmla="*/ 103360 h 246664"/>
                <a:gd name="csX4" fmla="*/ 117450 w 157546"/>
                <a:gd name="csY4" fmla="*/ 123424 h 246664"/>
                <a:gd name="csX5" fmla="*/ 146659 w 157546"/>
                <a:gd name="csY5" fmla="*/ 149300 h 246664"/>
                <a:gd name="csX6" fmla="*/ 153760 w 157546"/>
                <a:gd name="csY6" fmla="*/ 204527 h 246664"/>
                <a:gd name="csX7" fmla="*/ 104645 w 157546"/>
                <a:gd name="csY7" fmla="*/ 244705 h 246664"/>
                <a:gd name="csX8" fmla="*/ 77765 w 157546"/>
                <a:gd name="csY8" fmla="*/ 243972 h 246664"/>
                <a:gd name="csX9" fmla="*/ 62002 w 157546"/>
                <a:gd name="csY9" fmla="*/ 229430 h 246664"/>
                <a:gd name="csX10" fmla="*/ 45031 w 157546"/>
                <a:gd name="csY10" fmla="*/ 233170 h 246664"/>
                <a:gd name="csX11" fmla="*/ 18918 w 157546"/>
                <a:gd name="csY11" fmla="*/ 219246 h 246664"/>
                <a:gd name="csX12" fmla="*/ 386 w 157546"/>
                <a:gd name="csY12" fmla="*/ 171158 h 246664"/>
                <a:gd name="csX13" fmla="*/ 69242 w 157546"/>
                <a:gd name="csY13" fmla="*/ 164032 h 246664"/>
                <a:gd name="csX14" fmla="*/ 92194 w 157546"/>
                <a:gd name="csY14" fmla="*/ 183490 h 246664"/>
                <a:gd name="csX15" fmla="*/ 102014 w 157546"/>
                <a:gd name="csY15" fmla="*/ 189150 h 246664"/>
                <a:gd name="csX16" fmla="*/ 98187 w 157546"/>
                <a:gd name="csY16" fmla="*/ 179990 h 246664"/>
                <a:gd name="csX17" fmla="*/ 80460 w 157546"/>
                <a:gd name="csY17" fmla="*/ 147582 h 246664"/>
                <a:gd name="csX18" fmla="*/ 80661 w 157546"/>
                <a:gd name="csY18" fmla="*/ 123967 h 246664"/>
                <a:gd name="csX19" fmla="*/ 60542 w 157546"/>
                <a:gd name="csY19" fmla="*/ 105647 h 246664"/>
                <a:gd name="csX20" fmla="*/ 41568 w 157546"/>
                <a:gd name="csY20" fmla="*/ 97371 h 246664"/>
                <a:gd name="csX21" fmla="*/ 22305 w 157546"/>
                <a:gd name="csY21" fmla="*/ 81717 h 246664"/>
                <a:gd name="csX22" fmla="*/ 19246 w 157546"/>
                <a:gd name="csY22" fmla="*/ 36889 h 246664"/>
                <a:gd name="csX23" fmla="*/ 70274 w 157546"/>
                <a:gd name="csY23" fmla="*/ 8296 h 246664"/>
                <a:gd name="csX24" fmla="*/ 94334 w 157546"/>
                <a:gd name="csY24" fmla="*/ 3659 h 246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Lst>
              <a:rect l="l" t="t" r="r" b="b"/>
              <a:pathLst>
                <a:path w="157546" h="246664">
                  <a:moveTo>
                    <a:pt x="94321" y="3672"/>
                  </a:moveTo>
                  <a:cubicBezTo>
                    <a:pt x="104268" y="-8849"/>
                    <a:pt x="128101" y="16370"/>
                    <a:pt x="129196" y="26857"/>
                  </a:cubicBezTo>
                  <a:cubicBezTo>
                    <a:pt x="131022" y="44406"/>
                    <a:pt x="122788" y="62904"/>
                    <a:pt x="126049" y="79986"/>
                  </a:cubicBezTo>
                  <a:cubicBezTo>
                    <a:pt x="127774" y="89007"/>
                    <a:pt x="129725" y="93960"/>
                    <a:pt x="125885" y="103360"/>
                  </a:cubicBezTo>
                  <a:cubicBezTo>
                    <a:pt x="123216" y="109892"/>
                    <a:pt x="117198" y="116020"/>
                    <a:pt x="117450" y="123424"/>
                  </a:cubicBezTo>
                  <a:cubicBezTo>
                    <a:pt x="117966" y="138510"/>
                    <a:pt x="137921" y="140999"/>
                    <a:pt x="146659" y="149300"/>
                  </a:cubicBezTo>
                  <a:cubicBezTo>
                    <a:pt x="160861" y="162781"/>
                    <a:pt x="159552" y="187710"/>
                    <a:pt x="153760" y="204527"/>
                  </a:cubicBezTo>
                  <a:cubicBezTo>
                    <a:pt x="146118" y="226726"/>
                    <a:pt x="126301" y="241559"/>
                    <a:pt x="104645" y="244705"/>
                  </a:cubicBezTo>
                  <a:cubicBezTo>
                    <a:pt x="96235" y="245931"/>
                    <a:pt x="86251" y="249393"/>
                    <a:pt x="77765" y="243972"/>
                  </a:cubicBezTo>
                  <a:cubicBezTo>
                    <a:pt x="69556" y="238729"/>
                    <a:pt x="73485" y="229026"/>
                    <a:pt x="62002" y="229430"/>
                  </a:cubicBezTo>
                  <a:cubicBezTo>
                    <a:pt x="56148" y="229632"/>
                    <a:pt x="51011" y="233296"/>
                    <a:pt x="45031" y="233170"/>
                  </a:cubicBezTo>
                  <a:cubicBezTo>
                    <a:pt x="35311" y="232968"/>
                    <a:pt x="25541" y="225690"/>
                    <a:pt x="18918" y="219246"/>
                  </a:cubicBezTo>
                  <a:cubicBezTo>
                    <a:pt x="7260" y="207900"/>
                    <a:pt x="-458" y="187533"/>
                    <a:pt x="386" y="171158"/>
                  </a:cubicBezTo>
                  <a:cubicBezTo>
                    <a:pt x="2476" y="130765"/>
                    <a:pt x="48946" y="150589"/>
                    <a:pt x="69242" y="164032"/>
                  </a:cubicBezTo>
                  <a:cubicBezTo>
                    <a:pt x="77677" y="169617"/>
                    <a:pt x="83809" y="177931"/>
                    <a:pt x="92194" y="183490"/>
                  </a:cubicBezTo>
                  <a:cubicBezTo>
                    <a:pt x="93944" y="184652"/>
                    <a:pt x="100264" y="189567"/>
                    <a:pt x="102014" y="189150"/>
                  </a:cubicBezTo>
                  <a:cubicBezTo>
                    <a:pt x="109946" y="187217"/>
                    <a:pt x="100667" y="181771"/>
                    <a:pt x="98187" y="179990"/>
                  </a:cubicBezTo>
                  <a:cubicBezTo>
                    <a:pt x="87409" y="172283"/>
                    <a:pt x="79301" y="161910"/>
                    <a:pt x="80460" y="147582"/>
                  </a:cubicBezTo>
                  <a:cubicBezTo>
                    <a:pt x="81202" y="138510"/>
                    <a:pt x="85370" y="133342"/>
                    <a:pt x="80661" y="123967"/>
                  </a:cubicBezTo>
                  <a:cubicBezTo>
                    <a:pt x="76406" y="115490"/>
                    <a:pt x="68889" y="110082"/>
                    <a:pt x="60542" y="105647"/>
                  </a:cubicBezTo>
                  <a:cubicBezTo>
                    <a:pt x="54259" y="102299"/>
                    <a:pt x="47586" y="101402"/>
                    <a:pt x="41568" y="97371"/>
                  </a:cubicBezTo>
                  <a:cubicBezTo>
                    <a:pt x="35034" y="93000"/>
                    <a:pt x="28059" y="87238"/>
                    <a:pt x="22305" y="81717"/>
                  </a:cubicBezTo>
                  <a:cubicBezTo>
                    <a:pt x="10042" y="69929"/>
                    <a:pt x="9589" y="50534"/>
                    <a:pt x="19246" y="36889"/>
                  </a:cubicBezTo>
                  <a:cubicBezTo>
                    <a:pt x="31861" y="19048"/>
                    <a:pt x="51149" y="15473"/>
                    <a:pt x="70274" y="8296"/>
                  </a:cubicBezTo>
                  <a:cubicBezTo>
                    <a:pt x="77274" y="5668"/>
                    <a:pt x="85911" y="1524"/>
                    <a:pt x="94334" y="3659"/>
                  </a:cubicBezTo>
                  <a:close/>
                </a:path>
              </a:pathLst>
            </a:custGeom>
            <a:gradFill>
              <a:gsLst>
                <a:gs pos="0">
                  <a:srgbClr val="244BA0"/>
                </a:gs>
                <a:gs pos="46200">
                  <a:srgbClr val="3F65AF"/>
                </a:gs>
                <a:gs pos="95900">
                  <a:srgbClr val="2B3073"/>
                </a:gs>
              </a:gsLst>
              <a:lin ang="1652714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4F562761-6821-347F-3C92-0CE3E95488AE}"/>
                </a:ext>
              </a:extLst>
            </p:cNvPr>
            <p:cNvSpPr>
              <a:spLocks/>
            </p:cNvSpPr>
            <p:nvPr/>
          </p:nvSpPr>
          <p:spPr>
            <a:xfrm>
              <a:off x="10353666" y="2672161"/>
              <a:ext cx="16165" cy="27809"/>
            </a:xfrm>
            <a:custGeom>
              <a:avLst/>
              <a:gdLst>
                <a:gd name="csX0" fmla="*/ 322 w 16165"/>
                <a:gd name="csY0" fmla="*/ 28084 h 27809"/>
                <a:gd name="csX1" fmla="*/ 1821 w 16165"/>
                <a:gd name="csY1" fmla="*/ 14135 h 27809"/>
                <a:gd name="csX2" fmla="*/ 16488 w 16165"/>
                <a:gd name="csY2" fmla="*/ 275 h 27809"/>
              </a:gdLst>
              <a:ahLst/>
              <a:cxnLst>
                <a:cxn ang="0">
                  <a:pos x="csX0" y="csY0"/>
                </a:cxn>
                <a:cxn ang="0">
                  <a:pos x="csX1" y="csY1"/>
                </a:cxn>
                <a:cxn ang="0">
                  <a:pos x="csX2" y="csY2"/>
                </a:cxn>
              </a:cxnLst>
              <a:rect l="l" t="t" r="r" b="b"/>
              <a:pathLst>
                <a:path w="16165" h="27809">
                  <a:moveTo>
                    <a:pt x="322" y="28084"/>
                  </a:moveTo>
                  <a:cubicBezTo>
                    <a:pt x="2022" y="24407"/>
                    <a:pt x="461" y="18368"/>
                    <a:pt x="1821" y="14135"/>
                  </a:cubicBezTo>
                  <a:cubicBezTo>
                    <a:pt x="4238" y="6605"/>
                    <a:pt x="10546" y="4469"/>
                    <a:pt x="16488" y="275"/>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26DC5924-B110-7E3F-7260-0F8713D86569}"/>
                </a:ext>
              </a:extLst>
            </p:cNvPr>
            <p:cNvSpPr>
              <a:spLocks/>
            </p:cNvSpPr>
            <p:nvPr/>
          </p:nvSpPr>
          <p:spPr>
            <a:xfrm>
              <a:off x="10187126" y="2634297"/>
              <a:ext cx="128639" cy="119083"/>
            </a:xfrm>
            <a:custGeom>
              <a:avLst/>
              <a:gdLst>
                <a:gd name="csX0" fmla="*/ 2884 w 128639"/>
                <a:gd name="csY0" fmla="*/ 53592 h 119083"/>
                <a:gd name="csX1" fmla="*/ 83336 w 128639"/>
                <a:gd name="csY1" fmla="*/ 119255 h 119083"/>
                <a:gd name="csX2" fmla="*/ 126533 w 128639"/>
                <a:gd name="csY2" fmla="*/ 97624 h 119083"/>
                <a:gd name="csX3" fmla="*/ 108542 w 128639"/>
                <a:gd name="csY3" fmla="*/ 58052 h 119083"/>
                <a:gd name="csX4" fmla="*/ 92804 w 128639"/>
                <a:gd name="csY4" fmla="*/ 31772 h 119083"/>
                <a:gd name="csX5" fmla="*/ 77381 w 128639"/>
                <a:gd name="csY5" fmla="*/ 12643 h 119083"/>
                <a:gd name="csX6" fmla="*/ 13448 w 128639"/>
                <a:gd name="csY6" fmla="*/ 5087 h 119083"/>
                <a:gd name="csX7" fmla="*/ 2884 w 128639"/>
                <a:gd name="csY7" fmla="*/ 53579 h 11908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28639" h="119083">
                  <a:moveTo>
                    <a:pt x="2884" y="53592"/>
                  </a:moveTo>
                  <a:cubicBezTo>
                    <a:pt x="19302" y="85331"/>
                    <a:pt x="46346" y="117524"/>
                    <a:pt x="83336" y="119255"/>
                  </a:cubicBezTo>
                  <a:cubicBezTo>
                    <a:pt x="102524" y="120152"/>
                    <a:pt x="117808" y="115465"/>
                    <a:pt x="126533" y="97624"/>
                  </a:cubicBezTo>
                  <a:cubicBezTo>
                    <a:pt x="134767" y="80807"/>
                    <a:pt x="120226" y="68804"/>
                    <a:pt x="108542" y="58052"/>
                  </a:cubicBezTo>
                  <a:cubicBezTo>
                    <a:pt x="99364" y="49612"/>
                    <a:pt x="97110" y="42966"/>
                    <a:pt x="92804" y="31772"/>
                  </a:cubicBezTo>
                  <a:cubicBezTo>
                    <a:pt x="89745" y="23825"/>
                    <a:pt x="84646" y="17153"/>
                    <a:pt x="77381" y="12643"/>
                  </a:cubicBezTo>
                  <a:cubicBezTo>
                    <a:pt x="61706" y="2927"/>
                    <a:pt x="30319" y="-5286"/>
                    <a:pt x="13448" y="5087"/>
                  </a:cubicBezTo>
                  <a:cubicBezTo>
                    <a:pt x="2293" y="11961"/>
                    <a:pt x="-3335" y="43333"/>
                    <a:pt x="2884" y="53579"/>
                  </a:cubicBezTo>
                  <a:close/>
                </a:path>
              </a:pathLst>
            </a:custGeom>
            <a:gradFill>
              <a:gsLst>
                <a:gs pos="0">
                  <a:srgbClr val="244BA0"/>
                </a:gs>
                <a:gs pos="46200">
                  <a:srgbClr val="3F65AF"/>
                </a:gs>
                <a:gs pos="95900">
                  <a:srgbClr val="2B3073"/>
                </a:gs>
              </a:gsLst>
              <a:lin ang="3866927"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523BF39F-02C6-B334-E34B-718820AACEAE}"/>
                </a:ext>
              </a:extLst>
            </p:cNvPr>
            <p:cNvSpPr>
              <a:spLocks/>
            </p:cNvSpPr>
            <p:nvPr/>
          </p:nvSpPr>
          <p:spPr>
            <a:xfrm>
              <a:off x="9850685" y="2422953"/>
              <a:ext cx="73904" cy="16285"/>
            </a:xfrm>
            <a:custGeom>
              <a:avLst/>
              <a:gdLst>
                <a:gd name="csX0" fmla="*/ 74162 w 73904"/>
                <a:gd name="csY0" fmla="*/ 7251 h 16285"/>
                <a:gd name="csX1" fmla="*/ 257 w 73904"/>
                <a:gd name="csY1" fmla="*/ 16525 h 16285"/>
              </a:gdLst>
              <a:ahLst/>
              <a:cxnLst>
                <a:cxn ang="0">
                  <a:pos x="csX0" y="csY0"/>
                </a:cxn>
                <a:cxn ang="0">
                  <a:pos x="csX1" y="csY1"/>
                </a:cxn>
              </a:cxnLst>
              <a:rect l="l" t="t" r="r" b="b"/>
              <a:pathLst>
                <a:path w="73904" h="16285">
                  <a:moveTo>
                    <a:pt x="74162" y="7251"/>
                  </a:moveTo>
                  <a:cubicBezTo>
                    <a:pt x="52066" y="-3716"/>
                    <a:pt x="17368" y="-2680"/>
                    <a:pt x="257" y="16525"/>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93960F25-8CCD-7BE9-F5F7-C79F9FBB9B8D}"/>
                </a:ext>
              </a:extLst>
            </p:cNvPr>
            <p:cNvSpPr>
              <a:spLocks/>
            </p:cNvSpPr>
            <p:nvPr/>
          </p:nvSpPr>
          <p:spPr>
            <a:xfrm>
              <a:off x="9719063" y="2416246"/>
              <a:ext cx="73214" cy="77411"/>
            </a:xfrm>
            <a:custGeom>
              <a:avLst/>
              <a:gdLst>
                <a:gd name="csX0" fmla="*/ 2056 w 73214"/>
                <a:gd name="csY0" fmla="*/ 66889 h 77411"/>
                <a:gd name="csX1" fmla="*/ 24366 w 73214"/>
                <a:gd name="csY1" fmla="*/ 26887 h 77411"/>
                <a:gd name="csX2" fmla="*/ 44586 w 73214"/>
                <a:gd name="csY2" fmla="*/ 15705 h 77411"/>
                <a:gd name="csX3" fmla="*/ 62678 w 73214"/>
                <a:gd name="csY3" fmla="*/ 4296 h 77411"/>
                <a:gd name="csX4" fmla="*/ 70560 w 73214"/>
                <a:gd name="csY4" fmla="*/ 10298 h 77411"/>
                <a:gd name="csX5" fmla="*/ 57025 w 73214"/>
                <a:gd name="csY5" fmla="*/ 26710 h 77411"/>
                <a:gd name="csX6" fmla="*/ 52883 w 73214"/>
                <a:gd name="csY6" fmla="*/ 50501 h 77411"/>
                <a:gd name="csX7" fmla="*/ 40910 w 73214"/>
                <a:gd name="csY7" fmla="*/ 67975 h 77411"/>
                <a:gd name="csX8" fmla="*/ 17417 w 73214"/>
                <a:gd name="csY8" fmla="*/ 77540 h 77411"/>
                <a:gd name="csX9" fmla="*/ 2044 w 73214"/>
                <a:gd name="csY9" fmla="*/ 66876 h 7741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73214" h="77411">
                  <a:moveTo>
                    <a:pt x="2056" y="66889"/>
                  </a:moveTo>
                  <a:cubicBezTo>
                    <a:pt x="16737" y="58171"/>
                    <a:pt x="14118" y="39623"/>
                    <a:pt x="24366" y="26887"/>
                  </a:cubicBezTo>
                  <a:cubicBezTo>
                    <a:pt x="30057" y="19812"/>
                    <a:pt x="36604" y="18826"/>
                    <a:pt x="44586" y="15705"/>
                  </a:cubicBezTo>
                  <a:cubicBezTo>
                    <a:pt x="51863" y="12862"/>
                    <a:pt x="56610" y="9034"/>
                    <a:pt x="62678" y="4296"/>
                  </a:cubicBezTo>
                  <a:cubicBezTo>
                    <a:pt x="71769" y="-2792"/>
                    <a:pt x="77082" y="-454"/>
                    <a:pt x="70560" y="10298"/>
                  </a:cubicBezTo>
                  <a:cubicBezTo>
                    <a:pt x="66733" y="16615"/>
                    <a:pt x="60991" y="20759"/>
                    <a:pt x="57025" y="26710"/>
                  </a:cubicBezTo>
                  <a:cubicBezTo>
                    <a:pt x="51511" y="34973"/>
                    <a:pt x="54646" y="41127"/>
                    <a:pt x="52883" y="50501"/>
                  </a:cubicBezTo>
                  <a:cubicBezTo>
                    <a:pt x="51574" y="57526"/>
                    <a:pt x="46135" y="63389"/>
                    <a:pt x="40910" y="67975"/>
                  </a:cubicBezTo>
                  <a:cubicBezTo>
                    <a:pt x="34564" y="73535"/>
                    <a:pt x="26167" y="78475"/>
                    <a:pt x="17417" y="77540"/>
                  </a:cubicBezTo>
                  <a:cubicBezTo>
                    <a:pt x="12494" y="77022"/>
                    <a:pt x="-5447" y="69631"/>
                    <a:pt x="2044" y="66876"/>
                  </a:cubicBezTo>
                  <a:close/>
                </a:path>
              </a:pathLst>
            </a:custGeom>
            <a:solidFill>
              <a:srgbClr val="243E8D"/>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FB07CFA1-EFE9-1CDD-8488-E0EB3C1165A8}"/>
                </a:ext>
              </a:extLst>
            </p:cNvPr>
            <p:cNvSpPr>
              <a:spLocks/>
            </p:cNvSpPr>
            <p:nvPr/>
          </p:nvSpPr>
          <p:spPr>
            <a:xfrm>
              <a:off x="10180028" y="2477443"/>
              <a:ext cx="188577" cy="123739"/>
            </a:xfrm>
            <a:custGeom>
              <a:avLst/>
              <a:gdLst>
                <a:gd name="csX0" fmla="*/ 63091 w 188577"/>
                <a:gd name="csY0" fmla="*/ 4933 h 123739"/>
                <a:gd name="csX1" fmla="*/ 73679 w 188577"/>
                <a:gd name="csY1" fmla="*/ 26539 h 123739"/>
                <a:gd name="csX2" fmla="*/ 80151 w 188577"/>
                <a:gd name="csY2" fmla="*/ 46678 h 123739"/>
                <a:gd name="csX3" fmla="*/ 103116 w 188577"/>
                <a:gd name="csY3" fmla="*/ 41827 h 123739"/>
                <a:gd name="csX4" fmla="*/ 126609 w 188577"/>
                <a:gd name="csY4" fmla="*/ 44619 h 123739"/>
                <a:gd name="csX5" fmla="*/ 170914 w 188577"/>
                <a:gd name="csY5" fmla="*/ 57860 h 123739"/>
                <a:gd name="csX6" fmla="*/ 188012 w 188577"/>
                <a:gd name="csY6" fmla="*/ 63672 h 123739"/>
                <a:gd name="csX7" fmla="*/ 182598 w 188577"/>
                <a:gd name="csY7" fmla="*/ 88234 h 123739"/>
                <a:gd name="csX8" fmla="*/ 175472 w 188577"/>
                <a:gd name="csY8" fmla="*/ 110017 h 123739"/>
                <a:gd name="csX9" fmla="*/ 152457 w 188577"/>
                <a:gd name="csY9" fmla="*/ 117534 h 123739"/>
                <a:gd name="csX10" fmla="*/ 96002 w 188577"/>
                <a:gd name="csY10" fmla="*/ 123940 h 123739"/>
                <a:gd name="csX11" fmla="*/ 50778 w 188577"/>
                <a:gd name="csY11" fmla="*/ 102095 h 123739"/>
                <a:gd name="csX12" fmla="*/ 31930 w 188577"/>
                <a:gd name="csY12" fmla="*/ 82397 h 123739"/>
                <a:gd name="csX13" fmla="*/ 7014 w 188577"/>
                <a:gd name="csY13" fmla="*/ 59920 h 123739"/>
                <a:gd name="csX14" fmla="*/ 14606 w 188577"/>
                <a:gd name="csY14" fmla="*/ 8724 h 123739"/>
                <a:gd name="csX15" fmla="*/ 41348 w 188577"/>
                <a:gd name="csY15" fmla="*/ 284 h 123739"/>
                <a:gd name="csX16" fmla="*/ 63091 w 188577"/>
                <a:gd name="csY16" fmla="*/ 4933 h 12373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188577" h="123739">
                  <a:moveTo>
                    <a:pt x="63091" y="4933"/>
                  </a:moveTo>
                  <a:cubicBezTo>
                    <a:pt x="67485" y="10556"/>
                    <a:pt x="71690" y="19665"/>
                    <a:pt x="73679" y="26539"/>
                  </a:cubicBezTo>
                  <a:cubicBezTo>
                    <a:pt x="75518" y="32919"/>
                    <a:pt x="73793" y="42484"/>
                    <a:pt x="80151" y="46678"/>
                  </a:cubicBezTo>
                  <a:cubicBezTo>
                    <a:pt x="88070" y="51909"/>
                    <a:pt x="96077" y="44013"/>
                    <a:pt x="103116" y="41827"/>
                  </a:cubicBezTo>
                  <a:cubicBezTo>
                    <a:pt x="111350" y="39262"/>
                    <a:pt x="118853" y="40854"/>
                    <a:pt x="126609" y="44619"/>
                  </a:cubicBezTo>
                  <a:cubicBezTo>
                    <a:pt x="139463" y="50861"/>
                    <a:pt x="156385" y="59970"/>
                    <a:pt x="170914" y="57860"/>
                  </a:cubicBezTo>
                  <a:cubicBezTo>
                    <a:pt x="179828" y="56559"/>
                    <a:pt x="184851" y="52794"/>
                    <a:pt x="188012" y="63672"/>
                  </a:cubicBezTo>
                  <a:cubicBezTo>
                    <a:pt x="190693" y="72921"/>
                    <a:pt x="186740" y="80135"/>
                    <a:pt x="182598" y="88234"/>
                  </a:cubicBezTo>
                  <a:cubicBezTo>
                    <a:pt x="179035" y="95209"/>
                    <a:pt x="179702" y="103573"/>
                    <a:pt x="175472" y="110017"/>
                  </a:cubicBezTo>
                  <a:cubicBezTo>
                    <a:pt x="169806" y="118646"/>
                    <a:pt x="161585" y="117509"/>
                    <a:pt x="152457" y="117534"/>
                  </a:cubicBezTo>
                  <a:cubicBezTo>
                    <a:pt x="133408" y="117585"/>
                    <a:pt x="115038" y="123030"/>
                    <a:pt x="96002" y="123940"/>
                  </a:cubicBezTo>
                  <a:cubicBezTo>
                    <a:pt x="77822" y="124812"/>
                    <a:pt x="62927" y="115045"/>
                    <a:pt x="50778" y="102095"/>
                  </a:cubicBezTo>
                  <a:cubicBezTo>
                    <a:pt x="44256" y="95145"/>
                    <a:pt x="39635" y="88297"/>
                    <a:pt x="31930" y="82397"/>
                  </a:cubicBezTo>
                  <a:cubicBezTo>
                    <a:pt x="23256" y="75738"/>
                    <a:pt x="13926" y="68461"/>
                    <a:pt x="7014" y="59920"/>
                  </a:cubicBezTo>
                  <a:cubicBezTo>
                    <a:pt x="-5098" y="44960"/>
                    <a:pt x="266" y="20322"/>
                    <a:pt x="14606" y="8724"/>
                  </a:cubicBezTo>
                  <a:cubicBezTo>
                    <a:pt x="21619" y="3038"/>
                    <a:pt x="32371" y="-83"/>
                    <a:pt x="41348" y="284"/>
                  </a:cubicBezTo>
                  <a:cubicBezTo>
                    <a:pt x="45792" y="460"/>
                    <a:pt x="66793" y="5022"/>
                    <a:pt x="63091" y="4933"/>
                  </a:cubicBezTo>
                  <a:close/>
                </a:path>
              </a:pathLst>
            </a:custGeom>
            <a:gradFill>
              <a:gsLst>
                <a:gs pos="0">
                  <a:srgbClr val="3F65AF"/>
                </a:gs>
                <a:gs pos="50000">
                  <a:srgbClr val="3158A7"/>
                </a:gs>
                <a:gs pos="100000">
                  <a:srgbClr val="244BA0"/>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271CBE12-E3E0-CA06-48D1-183B134F5A98}"/>
                </a:ext>
              </a:extLst>
            </p:cNvPr>
            <p:cNvSpPr>
              <a:spLocks/>
            </p:cNvSpPr>
            <p:nvPr/>
          </p:nvSpPr>
          <p:spPr>
            <a:xfrm>
              <a:off x="10298586" y="2526422"/>
              <a:ext cx="95418" cy="97941"/>
            </a:xfrm>
            <a:custGeom>
              <a:avLst/>
              <a:gdLst>
                <a:gd name="csX0" fmla="*/ 81575 w 95418"/>
                <a:gd name="csY0" fmla="*/ 14660 h 97941"/>
                <a:gd name="csX1" fmla="*/ 90817 w 95418"/>
                <a:gd name="csY1" fmla="*/ 72122 h 97941"/>
                <a:gd name="csX2" fmla="*/ 39398 w 95418"/>
                <a:gd name="csY2" fmla="*/ 98112 h 97941"/>
                <a:gd name="csX3" fmla="*/ 532 w 95418"/>
                <a:gd name="csY3" fmla="*/ 61762 h 97941"/>
                <a:gd name="csX4" fmla="*/ 12266 w 95418"/>
                <a:gd name="csY4" fmla="*/ 36846 h 97941"/>
                <a:gd name="csX5" fmla="*/ 20702 w 95418"/>
                <a:gd name="csY5" fmla="*/ 9808 h 97941"/>
                <a:gd name="csX6" fmla="*/ 51548 w 95418"/>
                <a:gd name="csY6" fmla="*/ 761 h 97941"/>
                <a:gd name="csX7" fmla="*/ 65561 w 95418"/>
                <a:gd name="csY7" fmla="*/ 6914 h 97941"/>
                <a:gd name="csX8" fmla="*/ 81575 w 95418"/>
                <a:gd name="csY8" fmla="*/ 14647 h 97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95418" h="97941">
                  <a:moveTo>
                    <a:pt x="81575" y="14660"/>
                  </a:moveTo>
                  <a:cubicBezTo>
                    <a:pt x="95677" y="29556"/>
                    <a:pt x="100184" y="53777"/>
                    <a:pt x="90817" y="72122"/>
                  </a:cubicBezTo>
                  <a:cubicBezTo>
                    <a:pt x="80782" y="91782"/>
                    <a:pt x="60688" y="99110"/>
                    <a:pt x="39398" y="98112"/>
                  </a:cubicBezTo>
                  <a:cubicBezTo>
                    <a:pt x="20299" y="97215"/>
                    <a:pt x="-2099" y="83380"/>
                    <a:pt x="532" y="61762"/>
                  </a:cubicBezTo>
                  <a:cubicBezTo>
                    <a:pt x="1640" y="52678"/>
                    <a:pt x="8124" y="44629"/>
                    <a:pt x="12266" y="36846"/>
                  </a:cubicBezTo>
                  <a:cubicBezTo>
                    <a:pt x="16597" y="28709"/>
                    <a:pt x="15854" y="17262"/>
                    <a:pt x="20702" y="9808"/>
                  </a:cubicBezTo>
                  <a:cubicBezTo>
                    <a:pt x="26355" y="1102"/>
                    <a:pt x="42369" y="-818"/>
                    <a:pt x="51548" y="761"/>
                  </a:cubicBezTo>
                  <a:cubicBezTo>
                    <a:pt x="57805" y="1848"/>
                    <a:pt x="60361" y="4034"/>
                    <a:pt x="65561" y="6914"/>
                  </a:cubicBezTo>
                  <a:cubicBezTo>
                    <a:pt x="69539" y="9113"/>
                    <a:pt x="76262" y="10060"/>
                    <a:pt x="81575" y="14647"/>
                  </a:cubicBezTo>
                  <a:close/>
                </a:path>
              </a:pathLst>
            </a:custGeom>
            <a:gradFill>
              <a:gsLst>
                <a:gs pos="9700">
                  <a:srgbClr val="0C5598"/>
                </a:gs>
                <a:gs pos="36200">
                  <a:srgbClr val="A3D7F0"/>
                </a:gs>
                <a:gs pos="83200">
                  <a:srgbClr val="4994D0"/>
                </a:gs>
              </a:gsLst>
              <a:lin ang="5906096"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494319D-8401-21EA-8A18-0D91E953CD23}"/>
                </a:ext>
              </a:extLst>
            </p:cNvPr>
            <p:cNvSpPr>
              <a:spLocks/>
            </p:cNvSpPr>
            <p:nvPr/>
          </p:nvSpPr>
          <p:spPr>
            <a:xfrm>
              <a:off x="10196016" y="2584835"/>
              <a:ext cx="133018" cy="166015"/>
            </a:xfrm>
            <a:custGeom>
              <a:avLst/>
              <a:gdLst>
                <a:gd name="csX0" fmla="*/ 76361 w 133018"/>
                <a:gd name="csY0" fmla="*/ 9566 h 166015"/>
                <a:gd name="csX1" fmla="*/ 111778 w 133018"/>
                <a:gd name="csY1" fmla="*/ 43553 h 166015"/>
                <a:gd name="csX2" fmla="*/ 115807 w 133018"/>
                <a:gd name="csY2" fmla="*/ 72121 h 166015"/>
                <a:gd name="csX3" fmla="*/ 123310 w 133018"/>
                <a:gd name="csY3" fmla="*/ 95937 h 166015"/>
                <a:gd name="csX4" fmla="*/ 124771 w 133018"/>
                <a:gd name="csY4" fmla="*/ 145819 h 166015"/>
                <a:gd name="csX5" fmla="*/ 102763 w 133018"/>
                <a:gd name="csY5" fmla="*/ 166288 h 166015"/>
                <a:gd name="csX6" fmla="*/ 100988 w 133018"/>
                <a:gd name="csY6" fmla="*/ 141662 h 166015"/>
                <a:gd name="csX7" fmla="*/ 80818 w 133018"/>
                <a:gd name="csY7" fmla="*/ 141877 h 166015"/>
                <a:gd name="csX8" fmla="*/ 67133 w 133018"/>
                <a:gd name="csY8" fmla="*/ 123165 h 166015"/>
                <a:gd name="csX9" fmla="*/ 36375 w 133018"/>
                <a:gd name="csY9" fmla="*/ 80788 h 166015"/>
                <a:gd name="csX10" fmla="*/ 2620 w 133018"/>
                <a:gd name="csY10" fmla="*/ 70668 h 166015"/>
                <a:gd name="csX11" fmla="*/ 13246 w 133018"/>
                <a:gd name="csY11" fmla="*/ 28253 h 166015"/>
                <a:gd name="csX12" fmla="*/ 76349 w 133018"/>
                <a:gd name="csY12" fmla="*/ 9566 h 16601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133018" h="166015">
                  <a:moveTo>
                    <a:pt x="76361" y="9566"/>
                  </a:moveTo>
                  <a:cubicBezTo>
                    <a:pt x="96632" y="2743"/>
                    <a:pt x="110556" y="27747"/>
                    <a:pt x="111778" y="43553"/>
                  </a:cubicBezTo>
                  <a:cubicBezTo>
                    <a:pt x="112533" y="53282"/>
                    <a:pt x="113502" y="62581"/>
                    <a:pt x="115807" y="72121"/>
                  </a:cubicBezTo>
                  <a:cubicBezTo>
                    <a:pt x="118098" y="81584"/>
                    <a:pt x="116726" y="88382"/>
                    <a:pt x="123310" y="95937"/>
                  </a:cubicBezTo>
                  <a:cubicBezTo>
                    <a:pt x="137285" y="111983"/>
                    <a:pt x="135561" y="127714"/>
                    <a:pt x="124771" y="145819"/>
                  </a:cubicBezTo>
                  <a:cubicBezTo>
                    <a:pt x="119546" y="154588"/>
                    <a:pt x="112067" y="162346"/>
                    <a:pt x="102763" y="166288"/>
                  </a:cubicBezTo>
                  <a:cubicBezTo>
                    <a:pt x="114950" y="160880"/>
                    <a:pt x="116348" y="142168"/>
                    <a:pt x="100988" y="141662"/>
                  </a:cubicBezTo>
                  <a:cubicBezTo>
                    <a:pt x="93849" y="141422"/>
                    <a:pt x="87869" y="144657"/>
                    <a:pt x="80818" y="141877"/>
                  </a:cubicBezTo>
                  <a:cubicBezTo>
                    <a:pt x="72018" y="138403"/>
                    <a:pt x="69701" y="131441"/>
                    <a:pt x="67133" y="123165"/>
                  </a:cubicBezTo>
                  <a:cubicBezTo>
                    <a:pt x="62109" y="106955"/>
                    <a:pt x="55298" y="85867"/>
                    <a:pt x="36375" y="80788"/>
                  </a:cubicBezTo>
                  <a:cubicBezTo>
                    <a:pt x="24263" y="77541"/>
                    <a:pt x="9973" y="84313"/>
                    <a:pt x="2620" y="70668"/>
                  </a:cubicBezTo>
                  <a:cubicBezTo>
                    <a:pt x="-4279" y="57856"/>
                    <a:pt x="5755" y="38740"/>
                    <a:pt x="13246" y="28253"/>
                  </a:cubicBezTo>
                  <a:cubicBezTo>
                    <a:pt x="32258" y="1619"/>
                    <a:pt x="57388" y="-8906"/>
                    <a:pt x="76349" y="9566"/>
                  </a:cubicBezTo>
                  <a:close/>
                </a:path>
              </a:pathLst>
            </a:custGeom>
            <a:gradFill>
              <a:gsLst>
                <a:gs pos="9700">
                  <a:srgbClr val="0C5598"/>
                </a:gs>
                <a:gs pos="36200">
                  <a:srgbClr val="A3D7F0"/>
                </a:gs>
                <a:gs pos="83200">
                  <a:srgbClr val="4994D0"/>
                </a:gs>
              </a:gsLst>
              <a:lin ang="378733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2F16EEEC-D62F-847D-2492-50F65E7A70E7}"/>
                </a:ext>
              </a:extLst>
            </p:cNvPr>
            <p:cNvSpPr>
              <a:spLocks/>
            </p:cNvSpPr>
            <p:nvPr/>
          </p:nvSpPr>
          <p:spPr>
            <a:xfrm>
              <a:off x="10384211" y="2436428"/>
              <a:ext cx="109782" cy="148610"/>
            </a:xfrm>
            <a:custGeom>
              <a:avLst/>
              <a:gdLst>
                <a:gd name="csX0" fmla="*/ 34451 w 109782"/>
                <a:gd name="csY0" fmla="*/ 357 h 148610"/>
                <a:gd name="csX1" fmla="*/ 63699 w 109782"/>
                <a:gd name="csY1" fmla="*/ 28723 h 148610"/>
                <a:gd name="csX2" fmla="*/ 96975 w 109782"/>
                <a:gd name="csY2" fmla="*/ 49027 h 148610"/>
                <a:gd name="csX3" fmla="*/ 98536 w 109782"/>
                <a:gd name="csY3" fmla="*/ 127627 h 148610"/>
                <a:gd name="csX4" fmla="*/ 31203 w 109782"/>
                <a:gd name="csY4" fmla="*/ 127830 h 148610"/>
                <a:gd name="csX5" fmla="*/ 36793 w 109782"/>
                <a:gd name="csY5" fmla="*/ 88220 h 148610"/>
                <a:gd name="csX6" fmla="*/ 7080 w 109782"/>
                <a:gd name="csY6" fmla="*/ 66412 h 148610"/>
                <a:gd name="csX7" fmla="*/ 6677 w 109782"/>
                <a:gd name="csY7" fmla="*/ 24275 h 148610"/>
                <a:gd name="csX8" fmla="*/ 19507 w 109782"/>
                <a:gd name="csY8" fmla="*/ 8835 h 148610"/>
                <a:gd name="csX9" fmla="*/ 34451 w 109782"/>
                <a:gd name="csY9" fmla="*/ 370 h 14861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09782" h="148610">
                  <a:moveTo>
                    <a:pt x="34451" y="357"/>
                  </a:moveTo>
                  <a:cubicBezTo>
                    <a:pt x="32840" y="19360"/>
                    <a:pt x="49081" y="23580"/>
                    <a:pt x="63699" y="28723"/>
                  </a:cubicBezTo>
                  <a:cubicBezTo>
                    <a:pt x="76616" y="33271"/>
                    <a:pt x="87343" y="39171"/>
                    <a:pt x="96975" y="49027"/>
                  </a:cubicBezTo>
                  <a:cubicBezTo>
                    <a:pt x="115659" y="68156"/>
                    <a:pt x="112801" y="106477"/>
                    <a:pt x="98536" y="127627"/>
                  </a:cubicBezTo>
                  <a:cubicBezTo>
                    <a:pt x="85026" y="147666"/>
                    <a:pt x="35106" y="163081"/>
                    <a:pt x="31203" y="127830"/>
                  </a:cubicBezTo>
                  <a:cubicBezTo>
                    <a:pt x="29692" y="114222"/>
                    <a:pt x="43466" y="100526"/>
                    <a:pt x="36793" y="88220"/>
                  </a:cubicBezTo>
                  <a:cubicBezTo>
                    <a:pt x="30712" y="77000"/>
                    <a:pt x="14836" y="76684"/>
                    <a:pt x="7080" y="66412"/>
                  </a:cubicBezTo>
                  <a:cubicBezTo>
                    <a:pt x="-1481" y="55079"/>
                    <a:pt x="-2199" y="35760"/>
                    <a:pt x="6677" y="24275"/>
                  </a:cubicBezTo>
                  <a:cubicBezTo>
                    <a:pt x="10618" y="19183"/>
                    <a:pt x="15516" y="13902"/>
                    <a:pt x="19507" y="8835"/>
                  </a:cubicBezTo>
                  <a:cubicBezTo>
                    <a:pt x="24832" y="2051"/>
                    <a:pt x="31455" y="-337"/>
                    <a:pt x="34451" y="370"/>
                  </a:cubicBezTo>
                  <a:close/>
                </a:path>
              </a:pathLst>
            </a:custGeom>
            <a:gradFill>
              <a:gsLst>
                <a:gs pos="9700">
                  <a:srgbClr val="0C5598"/>
                </a:gs>
                <a:gs pos="54000">
                  <a:srgbClr val="A3D7F0"/>
                </a:gs>
              </a:gsLst>
              <a:lin ang="19810844"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0FBF2E70-A0C9-C64E-5D1E-66686AA5B1C2}"/>
                </a:ext>
              </a:extLst>
            </p:cNvPr>
            <p:cNvSpPr>
              <a:spLocks/>
            </p:cNvSpPr>
            <p:nvPr/>
          </p:nvSpPr>
          <p:spPr>
            <a:xfrm>
              <a:off x="9758092" y="2205680"/>
              <a:ext cx="120695" cy="100947"/>
            </a:xfrm>
            <a:custGeom>
              <a:avLst/>
              <a:gdLst>
                <a:gd name="csX0" fmla="*/ 756 w 120695"/>
                <a:gd name="csY0" fmla="*/ 92012 h 100947"/>
                <a:gd name="csX1" fmla="*/ 1713 w 120695"/>
                <a:gd name="csY1" fmla="*/ 51846 h 100947"/>
                <a:gd name="csX2" fmla="*/ 15373 w 120695"/>
                <a:gd name="csY2" fmla="*/ 22496 h 100947"/>
                <a:gd name="csX3" fmla="*/ 38048 w 120695"/>
                <a:gd name="csY3" fmla="*/ 2179 h 100947"/>
                <a:gd name="csX4" fmla="*/ 75441 w 120695"/>
                <a:gd name="csY4" fmla="*/ 7043 h 100947"/>
                <a:gd name="csX5" fmla="*/ 94075 w 120695"/>
                <a:gd name="csY5" fmla="*/ 33349 h 100947"/>
                <a:gd name="csX6" fmla="*/ 105469 w 120695"/>
                <a:gd name="csY6" fmla="*/ 41802 h 100947"/>
                <a:gd name="csX7" fmla="*/ 113917 w 120695"/>
                <a:gd name="csY7" fmla="*/ 55915 h 100947"/>
                <a:gd name="csX8" fmla="*/ 120728 w 120695"/>
                <a:gd name="csY8" fmla="*/ 67324 h 100947"/>
                <a:gd name="csX9" fmla="*/ 107836 w 120695"/>
                <a:gd name="csY9" fmla="*/ 77988 h 100947"/>
                <a:gd name="csX10" fmla="*/ 86974 w 120695"/>
                <a:gd name="csY10" fmla="*/ 76522 h 100947"/>
                <a:gd name="csX11" fmla="*/ 69272 w 120695"/>
                <a:gd name="csY11" fmla="*/ 81791 h 100947"/>
                <a:gd name="csX12" fmla="*/ 32508 w 120695"/>
                <a:gd name="csY12" fmla="*/ 93705 h 100947"/>
                <a:gd name="csX13" fmla="*/ 14454 w 120695"/>
                <a:gd name="csY13" fmla="*/ 101160 h 100947"/>
                <a:gd name="csX14" fmla="*/ 756 w 120695"/>
                <a:gd name="csY14" fmla="*/ 92012 h 10094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20695" h="100947">
                  <a:moveTo>
                    <a:pt x="756" y="92012"/>
                  </a:moveTo>
                  <a:cubicBezTo>
                    <a:pt x="3878" y="78341"/>
                    <a:pt x="-1624" y="65669"/>
                    <a:pt x="1713" y="51846"/>
                  </a:cubicBezTo>
                  <a:cubicBezTo>
                    <a:pt x="4256" y="41309"/>
                    <a:pt x="9091" y="31277"/>
                    <a:pt x="15373" y="22496"/>
                  </a:cubicBezTo>
                  <a:cubicBezTo>
                    <a:pt x="21215" y="14334"/>
                    <a:pt x="28165" y="5186"/>
                    <a:pt x="38048" y="2179"/>
                  </a:cubicBezTo>
                  <a:cubicBezTo>
                    <a:pt x="50387" y="-1574"/>
                    <a:pt x="64815" y="56"/>
                    <a:pt x="75441" y="7043"/>
                  </a:cubicBezTo>
                  <a:cubicBezTo>
                    <a:pt x="85816" y="13866"/>
                    <a:pt x="85199" y="25831"/>
                    <a:pt x="94075" y="33349"/>
                  </a:cubicBezTo>
                  <a:cubicBezTo>
                    <a:pt x="97965" y="36647"/>
                    <a:pt x="101956" y="37784"/>
                    <a:pt x="105469" y="41802"/>
                  </a:cubicBezTo>
                  <a:cubicBezTo>
                    <a:pt x="109171" y="46047"/>
                    <a:pt x="110341" y="51657"/>
                    <a:pt x="113917" y="55915"/>
                  </a:cubicBezTo>
                  <a:cubicBezTo>
                    <a:pt x="117279" y="59907"/>
                    <a:pt x="122013" y="61196"/>
                    <a:pt x="120728" y="67324"/>
                  </a:cubicBezTo>
                  <a:cubicBezTo>
                    <a:pt x="119683" y="72251"/>
                    <a:pt x="112217" y="76775"/>
                    <a:pt x="107836" y="77988"/>
                  </a:cubicBezTo>
                  <a:cubicBezTo>
                    <a:pt x="100836" y="79946"/>
                    <a:pt x="93949" y="76345"/>
                    <a:pt x="86974" y="76522"/>
                  </a:cubicBezTo>
                  <a:cubicBezTo>
                    <a:pt x="80188" y="76686"/>
                    <a:pt x="75227" y="79264"/>
                    <a:pt x="69272" y="81791"/>
                  </a:cubicBezTo>
                  <a:cubicBezTo>
                    <a:pt x="57299" y="86870"/>
                    <a:pt x="44532" y="88992"/>
                    <a:pt x="32508" y="93705"/>
                  </a:cubicBezTo>
                  <a:cubicBezTo>
                    <a:pt x="26868" y="95916"/>
                    <a:pt x="20774" y="100995"/>
                    <a:pt x="14454" y="101160"/>
                  </a:cubicBezTo>
                  <a:cubicBezTo>
                    <a:pt x="8474" y="101324"/>
                    <a:pt x="-2203" y="95247"/>
                    <a:pt x="756" y="92012"/>
                  </a:cubicBezTo>
                  <a:close/>
                </a:path>
              </a:pathLst>
            </a:custGeom>
            <a:gradFill>
              <a:gsLst>
                <a:gs pos="0">
                  <a:srgbClr val="6ABCE9"/>
                </a:gs>
                <a:gs pos="50000">
                  <a:srgbClr val="86CAE9"/>
                </a:gs>
                <a:gs pos="100000">
                  <a:srgbClr val="A2D8E9"/>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9654013F-C71C-7EAA-9304-F7601F1B25D3}"/>
                </a:ext>
              </a:extLst>
            </p:cNvPr>
            <p:cNvSpPr>
              <a:spLocks/>
            </p:cNvSpPr>
            <p:nvPr/>
          </p:nvSpPr>
          <p:spPr>
            <a:xfrm>
              <a:off x="9636193" y="2433832"/>
              <a:ext cx="124929" cy="141902"/>
            </a:xfrm>
            <a:custGeom>
              <a:avLst/>
              <a:gdLst>
                <a:gd name="csX0" fmla="*/ 67217 w 124929"/>
                <a:gd name="csY0" fmla="*/ 4494 h 141902"/>
                <a:gd name="csX1" fmla="*/ 50598 w 124929"/>
                <a:gd name="csY1" fmla="*/ 40440 h 141902"/>
                <a:gd name="csX2" fmla="*/ 9440 w 124929"/>
                <a:gd name="csY2" fmla="*/ 51193 h 141902"/>
                <a:gd name="csX3" fmla="*/ 2314 w 124929"/>
                <a:gd name="csY3" fmla="*/ 91068 h 141902"/>
                <a:gd name="csX4" fmla="*/ 22572 w 124929"/>
                <a:gd name="csY4" fmla="*/ 120368 h 141902"/>
                <a:gd name="csX5" fmla="*/ 51731 w 124929"/>
                <a:gd name="csY5" fmla="*/ 141910 h 141902"/>
                <a:gd name="csX6" fmla="*/ 83081 w 124929"/>
                <a:gd name="csY6" fmla="*/ 123438 h 141902"/>
                <a:gd name="csX7" fmla="*/ 92649 w 124929"/>
                <a:gd name="csY7" fmla="*/ 104271 h 141902"/>
                <a:gd name="csX8" fmla="*/ 107065 w 124929"/>
                <a:gd name="csY8" fmla="*/ 93506 h 141902"/>
                <a:gd name="csX9" fmla="*/ 124351 w 124929"/>
                <a:gd name="csY9" fmla="*/ 55463 h 141902"/>
                <a:gd name="csX10" fmla="*/ 111686 w 124929"/>
                <a:gd name="csY10" fmla="*/ 14501 h 141902"/>
                <a:gd name="csX11" fmla="*/ 67204 w 124929"/>
                <a:gd name="csY11" fmla="*/ 4482 h 14190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Lst>
              <a:rect l="l" t="t" r="r" b="b"/>
              <a:pathLst>
                <a:path w="124929" h="141902">
                  <a:moveTo>
                    <a:pt x="67217" y="4494"/>
                  </a:moveTo>
                  <a:cubicBezTo>
                    <a:pt x="65177" y="18620"/>
                    <a:pt x="62281" y="30611"/>
                    <a:pt x="50598" y="40440"/>
                  </a:cubicBezTo>
                  <a:cubicBezTo>
                    <a:pt x="38486" y="50649"/>
                    <a:pt x="21716" y="42298"/>
                    <a:pt x="9440" y="51193"/>
                  </a:cubicBezTo>
                  <a:cubicBezTo>
                    <a:pt x="-1841" y="59380"/>
                    <a:pt x="-783" y="79229"/>
                    <a:pt x="2314" y="91068"/>
                  </a:cubicBezTo>
                  <a:cubicBezTo>
                    <a:pt x="5411" y="102907"/>
                    <a:pt x="16239" y="110500"/>
                    <a:pt x="22572" y="120368"/>
                  </a:cubicBezTo>
                  <a:cubicBezTo>
                    <a:pt x="30466" y="132661"/>
                    <a:pt x="35703" y="139863"/>
                    <a:pt x="51731" y="141910"/>
                  </a:cubicBezTo>
                  <a:cubicBezTo>
                    <a:pt x="65593" y="143692"/>
                    <a:pt x="77050" y="135454"/>
                    <a:pt x="83081" y="123438"/>
                  </a:cubicBezTo>
                  <a:cubicBezTo>
                    <a:pt x="86329" y="116956"/>
                    <a:pt x="88079" y="110083"/>
                    <a:pt x="92649" y="104271"/>
                  </a:cubicBezTo>
                  <a:cubicBezTo>
                    <a:pt x="96980" y="98750"/>
                    <a:pt x="101412" y="97234"/>
                    <a:pt x="107065" y="93506"/>
                  </a:cubicBezTo>
                  <a:cubicBezTo>
                    <a:pt x="120171" y="84889"/>
                    <a:pt x="122198" y="69614"/>
                    <a:pt x="124351" y="55463"/>
                  </a:cubicBezTo>
                  <a:cubicBezTo>
                    <a:pt x="126756" y="39632"/>
                    <a:pt x="124163" y="25936"/>
                    <a:pt x="111686" y="14501"/>
                  </a:cubicBezTo>
                  <a:cubicBezTo>
                    <a:pt x="104534" y="7944"/>
                    <a:pt x="77188" y="-7054"/>
                    <a:pt x="67204" y="4482"/>
                  </a:cubicBezTo>
                  <a:close/>
                </a:path>
              </a:pathLst>
            </a:custGeom>
            <a:gradFill>
              <a:gsLst>
                <a:gs pos="0">
                  <a:srgbClr val="63A2D8"/>
                </a:gs>
                <a:gs pos="50000">
                  <a:srgbClr val="497FC1"/>
                </a:gs>
                <a:gs pos="100000">
                  <a:srgbClr val="2F5DAB"/>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142560-94FD-2718-002F-4B1D84F6F8FF}"/>
                </a:ext>
              </a:extLst>
            </p:cNvPr>
            <p:cNvSpPr>
              <a:spLocks/>
            </p:cNvSpPr>
            <p:nvPr/>
          </p:nvSpPr>
          <p:spPr>
            <a:xfrm>
              <a:off x="10028812" y="2267747"/>
              <a:ext cx="174594" cy="149792"/>
            </a:xfrm>
            <a:custGeom>
              <a:avLst/>
              <a:gdLst>
                <a:gd name="csX0" fmla="*/ 289 w 174594"/>
                <a:gd name="csY0" fmla="*/ 25321 h 149792"/>
                <a:gd name="csX1" fmla="*/ 24903 w 174594"/>
                <a:gd name="csY1" fmla="*/ 36313 h 149792"/>
                <a:gd name="csX2" fmla="*/ 36322 w 174594"/>
                <a:gd name="csY2" fmla="*/ 57173 h 149792"/>
                <a:gd name="csX3" fmla="*/ 41673 w 174594"/>
                <a:gd name="csY3" fmla="*/ 112639 h 149792"/>
                <a:gd name="csX4" fmla="*/ 128055 w 174594"/>
                <a:gd name="csY4" fmla="*/ 145844 h 149792"/>
                <a:gd name="csX5" fmla="*/ 171013 w 174594"/>
                <a:gd name="csY5" fmla="*/ 69517 h 149792"/>
                <a:gd name="csX6" fmla="*/ 124983 w 174594"/>
                <a:gd name="csY6" fmla="*/ 51234 h 149792"/>
                <a:gd name="csX7" fmla="*/ 96503 w 174594"/>
                <a:gd name="csY7" fmla="*/ 16830 h 149792"/>
                <a:gd name="csX8" fmla="*/ 47880 w 174594"/>
                <a:gd name="csY8" fmla="*/ 4473 h 149792"/>
                <a:gd name="csX9" fmla="*/ 23392 w 174594"/>
                <a:gd name="csY9" fmla="*/ 14985 h 149792"/>
                <a:gd name="csX10" fmla="*/ 301 w 174594"/>
                <a:gd name="csY10" fmla="*/ 25333 h 1497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74594" h="149792">
                  <a:moveTo>
                    <a:pt x="289" y="25321"/>
                  </a:moveTo>
                  <a:cubicBezTo>
                    <a:pt x="9064" y="30097"/>
                    <a:pt x="17248" y="27911"/>
                    <a:pt x="24903" y="36313"/>
                  </a:cubicBezTo>
                  <a:cubicBezTo>
                    <a:pt x="29762" y="41645"/>
                    <a:pt x="34799" y="49984"/>
                    <a:pt x="36322" y="57173"/>
                  </a:cubicBezTo>
                  <a:cubicBezTo>
                    <a:pt x="40087" y="75026"/>
                    <a:pt x="34496" y="95469"/>
                    <a:pt x="41673" y="112639"/>
                  </a:cubicBezTo>
                  <a:cubicBezTo>
                    <a:pt x="56164" y="147322"/>
                    <a:pt x="93998" y="156469"/>
                    <a:pt x="128055" y="145844"/>
                  </a:cubicBezTo>
                  <a:cubicBezTo>
                    <a:pt x="155665" y="137227"/>
                    <a:pt x="185730" y="99221"/>
                    <a:pt x="171013" y="69517"/>
                  </a:cubicBezTo>
                  <a:cubicBezTo>
                    <a:pt x="162703" y="52751"/>
                    <a:pt x="139197" y="60420"/>
                    <a:pt x="124983" y="51234"/>
                  </a:cubicBezTo>
                  <a:cubicBezTo>
                    <a:pt x="112355" y="43085"/>
                    <a:pt x="106991" y="27317"/>
                    <a:pt x="96503" y="16830"/>
                  </a:cubicBezTo>
                  <a:cubicBezTo>
                    <a:pt x="80992" y="1327"/>
                    <a:pt x="69409" y="-4523"/>
                    <a:pt x="47880" y="4473"/>
                  </a:cubicBezTo>
                  <a:cubicBezTo>
                    <a:pt x="39633" y="7923"/>
                    <a:pt x="31664" y="11637"/>
                    <a:pt x="23392" y="14985"/>
                  </a:cubicBezTo>
                  <a:cubicBezTo>
                    <a:pt x="17525" y="17361"/>
                    <a:pt x="490" y="19875"/>
                    <a:pt x="301" y="25333"/>
                  </a:cubicBezTo>
                  <a:close/>
                </a:path>
              </a:pathLst>
            </a:custGeom>
            <a:gradFill>
              <a:gsLst>
                <a:gs pos="0">
                  <a:srgbClr val="6ABCE9"/>
                </a:gs>
                <a:gs pos="50000">
                  <a:srgbClr val="86CAE9"/>
                </a:gs>
                <a:gs pos="100000">
                  <a:srgbClr val="A2D8E9"/>
                </a:gs>
              </a:gsLst>
              <a:lin ang="4721478"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746F8658-F60C-03D3-D690-D450F4517820}"/>
                </a:ext>
              </a:extLst>
            </p:cNvPr>
            <p:cNvSpPr>
              <a:spLocks/>
            </p:cNvSpPr>
            <p:nvPr/>
          </p:nvSpPr>
          <p:spPr>
            <a:xfrm>
              <a:off x="9703055" y="2439775"/>
              <a:ext cx="95781" cy="107292"/>
            </a:xfrm>
            <a:custGeom>
              <a:avLst/>
              <a:gdLst>
                <a:gd name="csX0" fmla="*/ 41934 w 95781"/>
                <a:gd name="csY0" fmla="*/ 15543 h 107292"/>
                <a:gd name="csX1" fmla="*/ 28098 w 95781"/>
                <a:gd name="csY1" fmla="*/ 44123 h 107292"/>
                <a:gd name="csX2" fmla="*/ 4164 w 95781"/>
                <a:gd name="csY2" fmla="*/ 60510 h 107292"/>
                <a:gd name="csX3" fmla="*/ 6531 w 95781"/>
                <a:gd name="csY3" fmla="*/ 88206 h 107292"/>
                <a:gd name="csX4" fmla="*/ 13317 w 95781"/>
                <a:gd name="csY4" fmla="*/ 92009 h 107292"/>
                <a:gd name="csX5" fmla="*/ 15923 w 95781"/>
                <a:gd name="csY5" fmla="*/ 97657 h 107292"/>
                <a:gd name="csX6" fmla="*/ 30414 w 95781"/>
                <a:gd name="csY6" fmla="*/ 102963 h 107292"/>
                <a:gd name="csX7" fmla="*/ 63350 w 95781"/>
                <a:gd name="csY7" fmla="*/ 105743 h 107292"/>
                <a:gd name="csX8" fmla="*/ 84464 w 95781"/>
                <a:gd name="csY8" fmla="*/ 87953 h 107292"/>
                <a:gd name="csX9" fmla="*/ 87549 w 95781"/>
                <a:gd name="csY9" fmla="*/ 54888 h 107292"/>
                <a:gd name="csX10" fmla="*/ 95695 w 95781"/>
                <a:gd name="csY10" fmla="*/ 24767 h 107292"/>
                <a:gd name="csX11" fmla="*/ 74543 w 95781"/>
                <a:gd name="csY11" fmla="*/ 824 h 107292"/>
                <a:gd name="csX12" fmla="*/ 55859 w 95781"/>
                <a:gd name="csY12" fmla="*/ 3742 h 107292"/>
                <a:gd name="csX13" fmla="*/ 41960 w 95781"/>
                <a:gd name="csY13" fmla="*/ 15543 h 1072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Lst>
              <a:rect l="l" t="t" r="r" b="b"/>
              <a:pathLst>
                <a:path w="95781" h="107292">
                  <a:moveTo>
                    <a:pt x="41934" y="15543"/>
                  </a:moveTo>
                  <a:cubicBezTo>
                    <a:pt x="36747" y="25259"/>
                    <a:pt x="36558" y="36302"/>
                    <a:pt x="28098" y="44123"/>
                  </a:cubicBezTo>
                  <a:cubicBezTo>
                    <a:pt x="21526" y="50213"/>
                    <a:pt x="9288" y="53624"/>
                    <a:pt x="4164" y="60510"/>
                  </a:cubicBezTo>
                  <a:cubicBezTo>
                    <a:pt x="-1779" y="68483"/>
                    <a:pt x="-961" y="82318"/>
                    <a:pt x="6531" y="88206"/>
                  </a:cubicBezTo>
                  <a:cubicBezTo>
                    <a:pt x="8507" y="89760"/>
                    <a:pt x="11504" y="90050"/>
                    <a:pt x="13317" y="92009"/>
                  </a:cubicBezTo>
                  <a:cubicBezTo>
                    <a:pt x="14840" y="93651"/>
                    <a:pt x="14588" y="96204"/>
                    <a:pt x="15923" y="97657"/>
                  </a:cubicBezTo>
                  <a:cubicBezTo>
                    <a:pt x="20418" y="102584"/>
                    <a:pt x="24069" y="101611"/>
                    <a:pt x="30414" y="102963"/>
                  </a:cubicBezTo>
                  <a:cubicBezTo>
                    <a:pt x="42086" y="105452"/>
                    <a:pt x="51037" y="110114"/>
                    <a:pt x="63350" y="105743"/>
                  </a:cubicBezTo>
                  <a:cubicBezTo>
                    <a:pt x="72718" y="102420"/>
                    <a:pt x="79730" y="96418"/>
                    <a:pt x="84464" y="87953"/>
                  </a:cubicBezTo>
                  <a:cubicBezTo>
                    <a:pt x="90508" y="77138"/>
                    <a:pt x="84930" y="66866"/>
                    <a:pt x="87549" y="54888"/>
                  </a:cubicBezTo>
                  <a:cubicBezTo>
                    <a:pt x="89689" y="45058"/>
                    <a:pt x="97722" y="35190"/>
                    <a:pt x="95695" y="24767"/>
                  </a:cubicBezTo>
                  <a:cubicBezTo>
                    <a:pt x="94108" y="16655"/>
                    <a:pt x="82337" y="3237"/>
                    <a:pt x="74543" y="824"/>
                  </a:cubicBezTo>
                  <a:cubicBezTo>
                    <a:pt x="68953" y="-907"/>
                    <a:pt x="61349" y="1620"/>
                    <a:pt x="55859" y="3742"/>
                  </a:cubicBezTo>
                  <a:cubicBezTo>
                    <a:pt x="49312" y="6269"/>
                    <a:pt x="48343" y="10628"/>
                    <a:pt x="41960" y="15543"/>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850B7B5F-CF6F-F39A-EC80-E5D2DCDF79C9}"/>
                </a:ext>
              </a:extLst>
            </p:cNvPr>
            <p:cNvSpPr>
              <a:spLocks/>
            </p:cNvSpPr>
            <p:nvPr/>
          </p:nvSpPr>
          <p:spPr>
            <a:xfrm>
              <a:off x="10134693" y="2504492"/>
              <a:ext cx="111276" cy="151692"/>
            </a:xfrm>
            <a:custGeom>
              <a:avLst/>
              <a:gdLst>
                <a:gd name="csX0" fmla="*/ 47603 w 111276"/>
                <a:gd name="csY0" fmla="*/ 291 h 151692"/>
                <a:gd name="csX1" fmla="*/ 81081 w 111276"/>
                <a:gd name="csY1" fmla="*/ 29288 h 151692"/>
                <a:gd name="csX2" fmla="*/ 105531 w 111276"/>
                <a:gd name="csY2" fmla="*/ 63642 h 151692"/>
                <a:gd name="csX3" fmla="*/ 83209 w 111276"/>
                <a:gd name="csY3" fmla="*/ 144757 h 151692"/>
                <a:gd name="csX4" fmla="*/ 36159 w 111276"/>
                <a:gd name="csY4" fmla="*/ 149394 h 151692"/>
                <a:gd name="csX5" fmla="*/ 604 w 111276"/>
                <a:gd name="csY5" fmla="*/ 125451 h 151692"/>
                <a:gd name="csX6" fmla="*/ 34233 w 111276"/>
                <a:gd name="csY6" fmla="*/ 100346 h 151692"/>
                <a:gd name="csX7" fmla="*/ 17336 w 111276"/>
                <a:gd name="csY7" fmla="*/ 69997 h 151692"/>
                <a:gd name="csX8" fmla="*/ 11633 w 111276"/>
                <a:gd name="csY8" fmla="*/ 29844 h 151692"/>
                <a:gd name="csX9" fmla="*/ 47603 w 111276"/>
                <a:gd name="csY9" fmla="*/ 291 h 1516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11276" h="151692">
                  <a:moveTo>
                    <a:pt x="47603" y="291"/>
                  </a:moveTo>
                  <a:cubicBezTo>
                    <a:pt x="56593" y="11523"/>
                    <a:pt x="71260" y="18548"/>
                    <a:pt x="81081" y="29288"/>
                  </a:cubicBezTo>
                  <a:cubicBezTo>
                    <a:pt x="90096" y="39130"/>
                    <a:pt x="98279" y="52195"/>
                    <a:pt x="105531" y="63642"/>
                  </a:cubicBezTo>
                  <a:cubicBezTo>
                    <a:pt x="120979" y="88027"/>
                    <a:pt x="104373" y="127877"/>
                    <a:pt x="83209" y="144757"/>
                  </a:cubicBezTo>
                  <a:cubicBezTo>
                    <a:pt x="68063" y="156823"/>
                    <a:pt x="53458" y="150266"/>
                    <a:pt x="36159" y="149394"/>
                  </a:cubicBezTo>
                  <a:cubicBezTo>
                    <a:pt x="20774" y="148623"/>
                    <a:pt x="-2644" y="147284"/>
                    <a:pt x="604" y="125451"/>
                  </a:cubicBezTo>
                  <a:cubicBezTo>
                    <a:pt x="2908" y="109961"/>
                    <a:pt x="24677" y="110024"/>
                    <a:pt x="34233" y="100346"/>
                  </a:cubicBezTo>
                  <a:cubicBezTo>
                    <a:pt x="49026" y="85361"/>
                    <a:pt x="27900" y="76744"/>
                    <a:pt x="17336" y="69997"/>
                  </a:cubicBezTo>
                  <a:cubicBezTo>
                    <a:pt x="-151" y="58815"/>
                    <a:pt x="3324" y="46181"/>
                    <a:pt x="11633" y="29844"/>
                  </a:cubicBezTo>
                  <a:cubicBezTo>
                    <a:pt x="17563" y="18195"/>
                    <a:pt x="31840" y="-606"/>
                    <a:pt x="47603" y="291"/>
                  </a:cubicBezTo>
                  <a:close/>
                </a:path>
              </a:pathLst>
            </a:custGeom>
            <a:gradFill>
              <a:gsLst>
                <a:gs pos="9700">
                  <a:srgbClr val="0C5598"/>
                </a:gs>
                <a:gs pos="36200">
                  <a:srgbClr val="A3D7F0"/>
                </a:gs>
                <a:gs pos="83200">
                  <a:srgbClr val="4994D0"/>
                </a:gs>
              </a:gsLst>
              <a:lin ang="4077936"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07AB9138-B5B9-92AD-5760-624582DB8332}"/>
                </a:ext>
              </a:extLst>
            </p:cNvPr>
            <p:cNvSpPr>
              <a:spLocks/>
            </p:cNvSpPr>
            <p:nvPr/>
          </p:nvSpPr>
          <p:spPr>
            <a:xfrm>
              <a:off x="9761620" y="2237874"/>
              <a:ext cx="90422" cy="82422"/>
            </a:xfrm>
            <a:custGeom>
              <a:avLst/>
              <a:gdLst>
                <a:gd name="csX0" fmla="*/ 48041 w 90422"/>
                <a:gd name="csY0" fmla="*/ 82223 h 82422"/>
                <a:gd name="csX1" fmla="*/ 286 w 90422"/>
                <a:gd name="csY1" fmla="*/ 56726 h 82422"/>
                <a:gd name="csX2" fmla="*/ 19562 w 90422"/>
                <a:gd name="csY2" fmla="*/ 9965 h 82422"/>
                <a:gd name="csX3" fmla="*/ 88267 w 90422"/>
                <a:gd name="csY3" fmla="*/ 49777 h 82422"/>
                <a:gd name="csX4" fmla="*/ 71736 w 90422"/>
                <a:gd name="csY4" fmla="*/ 71244 h 82422"/>
                <a:gd name="csX5" fmla="*/ 48041 w 90422"/>
                <a:gd name="csY5" fmla="*/ 82236 h 82422"/>
              </a:gdLst>
              <a:ahLst/>
              <a:cxnLst>
                <a:cxn ang="0">
                  <a:pos x="csX0" y="csY0"/>
                </a:cxn>
                <a:cxn ang="0">
                  <a:pos x="csX1" y="csY1"/>
                </a:cxn>
                <a:cxn ang="0">
                  <a:pos x="csX2" y="csY2"/>
                </a:cxn>
                <a:cxn ang="0">
                  <a:pos x="csX3" y="csY3"/>
                </a:cxn>
                <a:cxn ang="0">
                  <a:pos x="csX4" y="csY4"/>
                </a:cxn>
                <a:cxn ang="0">
                  <a:pos x="csX5" y="csY5"/>
                </a:cxn>
              </a:cxnLst>
              <a:rect l="l" t="t" r="r" b="b"/>
              <a:pathLst>
                <a:path w="90422" h="82422">
                  <a:moveTo>
                    <a:pt x="48041" y="82223"/>
                  </a:moveTo>
                  <a:cubicBezTo>
                    <a:pt x="30717" y="76816"/>
                    <a:pt x="1835" y="82691"/>
                    <a:pt x="286" y="56726"/>
                  </a:cubicBezTo>
                  <a:cubicBezTo>
                    <a:pt x="-482" y="43738"/>
                    <a:pt x="9968" y="18633"/>
                    <a:pt x="19562" y="9965"/>
                  </a:cubicBezTo>
                  <a:cubicBezTo>
                    <a:pt x="47135" y="-14976"/>
                    <a:pt x="102884" y="11443"/>
                    <a:pt x="88267" y="49777"/>
                  </a:cubicBezTo>
                  <a:cubicBezTo>
                    <a:pt x="85056" y="58192"/>
                    <a:pt x="79340" y="66240"/>
                    <a:pt x="71736" y="71244"/>
                  </a:cubicBezTo>
                  <a:cubicBezTo>
                    <a:pt x="67317" y="74162"/>
                    <a:pt x="50861" y="84839"/>
                    <a:pt x="48041" y="82236"/>
                  </a:cubicBezTo>
                  <a:close/>
                </a:path>
              </a:pathLst>
            </a:custGeom>
            <a:gradFill>
              <a:gsLst>
                <a:gs pos="0">
                  <a:srgbClr val="95D6F1"/>
                </a:gs>
                <a:gs pos="96900">
                  <a:srgbClr val="3363AE"/>
                </a:gs>
                <a:gs pos="100000">
                  <a:srgbClr val="010101"/>
                </a:gs>
              </a:gsLst>
              <a:lin ang="492090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489F6CF3-6AF6-EBBF-526B-BB4B2A1F6D89}"/>
                </a:ext>
              </a:extLst>
            </p:cNvPr>
            <p:cNvSpPr>
              <a:spLocks/>
            </p:cNvSpPr>
            <p:nvPr/>
          </p:nvSpPr>
          <p:spPr>
            <a:xfrm>
              <a:off x="10128211" y="2224650"/>
              <a:ext cx="85325" cy="117367"/>
            </a:xfrm>
            <a:custGeom>
              <a:avLst/>
              <a:gdLst>
                <a:gd name="csX0" fmla="*/ 85621 w 85325"/>
                <a:gd name="csY0" fmla="*/ 39046 h 117367"/>
                <a:gd name="csX1" fmla="*/ 84111 w 85325"/>
                <a:gd name="csY1" fmla="*/ 42205 h 117367"/>
                <a:gd name="csX2" fmla="*/ 70249 w 85325"/>
                <a:gd name="csY2" fmla="*/ 70911 h 117367"/>
                <a:gd name="csX3" fmla="*/ 61813 w 85325"/>
                <a:gd name="csY3" fmla="*/ 101866 h 117367"/>
                <a:gd name="csX4" fmla="*/ 60731 w 85325"/>
                <a:gd name="csY4" fmla="*/ 103913 h 117367"/>
                <a:gd name="csX5" fmla="*/ 7134 w 85325"/>
                <a:gd name="csY5" fmla="*/ 104936 h 117367"/>
                <a:gd name="csX6" fmla="*/ 398 w 85325"/>
                <a:gd name="csY6" fmla="*/ 78934 h 117367"/>
                <a:gd name="csX7" fmla="*/ 12132 w 85325"/>
                <a:gd name="csY7" fmla="*/ 41308 h 117367"/>
                <a:gd name="csX8" fmla="*/ 24836 w 85325"/>
                <a:gd name="csY8" fmla="*/ 12766 h 117367"/>
                <a:gd name="csX9" fmla="*/ 35626 w 85325"/>
                <a:gd name="csY9" fmla="*/ 219 h 117367"/>
                <a:gd name="csX10" fmla="*/ 66988 w 85325"/>
                <a:gd name="csY10" fmla="*/ 8028 h 117367"/>
                <a:gd name="csX11" fmla="*/ 85621 w 85325"/>
                <a:gd name="csY11" fmla="*/ 39071 h 11736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Lst>
              <a:rect l="l" t="t" r="r" b="b"/>
              <a:pathLst>
                <a:path w="85325" h="117367">
                  <a:moveTo>
                    <a:pt x="85621" y="39046"/>
                  </a:moveTo>
                  <a:cubicBezTo>
                    <a:pt x="85193" y="40095"/>
                    <a:pt x="84677" y="41156"/>
                    <a:pt x="84111" y="42205"/>
                  </a:cubicBezTo>
                  <a:cubicBezTo>
                    <a:pt x="78911" y="51618"/>
                    <a:pt x="73850" y="60399"/>
                    <a:pt x="70249" y="70911"/>
                  </a:cubicBezTo>
                  <a:cubicBezTo>
                    <a:pt x="66875" y="80804"/>
                    <a:pt x="66333" y="92403"/>
                    <a:pt x="61813" y="101866"/>
                  </a:cubicBezTo>
                  <a:cubicBezTo>
                    <a:pt x="61473" y="102574"/>
                    <a:pt x="61108" y="103256"/>
                    <a:pt x="60731" y="103913"/>
                  </a:cubicBezTo>
                  <a:cubicBezTo>
                    <a:pt x="49827" y="122385"/>
                    <a:pt x="19888" y="121564"/>
                    <a:pt x="7134" y="104936"/>
                  </a:cubicBezTo>
                  <a:cubicBezTo>
                    <a:pt x="1569" y="97671"/>
                    <a:pt x="-169" y="88435"/>
                    <a:pt x="398" y="78934"/>
                  </a:cubicBezTo>
                  <a:cubicBezTo>
                    <a:pt x="1166" y="65415"/>
                    <a:pt x="6555" y="51277"/>
                    <a:pt x="12132" y="41308"/>
                  </a:cubicBezTo>
                  <a:cubicBezTo>
                    <a:pt x="17382" y="31933"/>
                    <a:pt x="18830" y="21837"/>
                    <a:pt x="24836" y="12766"/>
                  </a:cubicBezTo>
                  <a:cubicBezTo>
                    <a:pt x="27165" y="9266"/>
                    <a:pt x="31080" y="4187"/>
                    <a:pt x="35626" y="219"/>
                  </a:cubicBezTo>
                  <a:cubicBezTo>
                    <a:pt x="46818" y="1079"/>
                    <a:pt x="58263" y="3441"/>
                    <a:pt x="66988" y="8028"/>
                  </a:cubicBezTo>
                  <a:cubicBezTo>
                    <a:pt x="82549" y="16202"/>
                    <a:pt x="82587" y="25249"/>
                    <a:pt x="85621" y="39071"/>
                  </a:cubicBezTo>
                  <a:close/>
                </a:path>
              </a:pathLst>
            </a:custGeom>
            <a:solidFill>
              <a:srgbClr val="92D1F3"/>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00D74A2F-4608-06A2-E3DD-E20A1E11BCEA}"/>
                </a:ext>
              </a:extLst>
            </p:cNvPr>
            <p:cNvSpPr>
              <a:spLocks/>
            </p:cNvSpPr>
            <p:nvPr/>
          </p:nvSpPr>
          <p:spPr>
            <a:xfrm>
              <a:off x="10090324" y="2431449"/>
              <a:ext cx="86073" cy="95847"/>
            </a:xfrm>
            <a:custGeom>
              <a:avLst/>
              <a:gdLst>
                <a:gd name="csX0" fmla="*/ 7283 w 86073"/>
                <a:gd name="csY0" fmla="*/ 91085 h 95847"/>
                <a:gd name="csX1" fmla="*/ 2474 w 86073"/>
                <a:gd name="csY1" fmla="*/ 44146 h 95847"/>
                <a:gd name="csX2" fmla="*/ 46527 w 86073"/>
                <a:gd name="csY2" fmla="*/ 695 h 95847"/>
                <a:gd name="csX3" fmla="*/ 81956 w 86073"/>
                <a:gd name="csY3" fmla="*/ 8580 h 95847"/>
                <a:gd name="csX4" fmla="*/ 79703 w 86073"/>
                <a:gd name="csY4" fmla="*/ 39118 h 95847"/>
                <a:gd name="csX5" fmla="*/ 61346 w 86073"/>
                <a:gd name="csY5" fmla="*/ 66219 h 95847"/>
                <a:gd name="csX6" fmla="*/ 46540 w 86073"/>
                <a:gd name="csY6" fmla="*/ 86245 h 95847"/>
                <a:gd name="csX7" fmla="*/ 7283 w 86073"/>
                <a:gd name="csY7" fmla="*/ 91097 h 9584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86073" h="95847">
                  <a:moveTo>
                    <a:pt x="7283" y="91085"/>
                  </a:moveTo>
                  <a:cubicBezTo>
                    <a:pt x="-2877" y="88368"/>
                    <a:pt x="447" y="51854"/>
                    <a:pt x="2474" y="44146"/>
                  </a:cubicBezTo>
                  <a:cubicBezTo>
                    <a:pt x="8593" y="20797"/>
                    <a:pt x="20604" y="3374"/>
                    <a:pt x="46527" y="695"/>
                  </a:cubicBezTo>
                  <a:cubicBezTo>
                    <a:pt x="56952" y="-378"/>
                    <a:pt x="74352" y="-151"/>
                    <a:pt x="81956" y="8580"/>
                  </a:cubicBezTo>
                  <a:cubicBezTo>
                    <a:pt x="89825" y="17601"/>
                    <a:pt x="85960" y="30374"/>
                    <a:pt x="79703" y="39118"/>
                  </a:cubicBezTo>
                  <a:cubicBezTo>
                    <a:pt x="72942" y="48581"/>
                    <a:pt x="65677" y="55050"/>
                    <a:pt x="61346" y="66219"/>
                  </a:cubicBezTo>
                  <a:cubicBezTo>
                    <a:pt x="57796" y="75354"/>
                    <a:pt x="54698" y="80484"/>
                    <a:pt x="46540" y="86245"/>
                  </a:cubicBezTo>
                  <a:cubicBezTo>
                    <a:pt x="41239" y="89985"/>
                    <a:pt x="8253" y="103201"/>
                    <a:pt x="7283" y="91097"/>
                  </a:cubicBezTo>
                  <a:close/>
                </a:path>
              </a:pathLst>
            </a:custGeom>
            <a:gradFill>
              <a:gsLst>
                <a:gs pos="9700">
                  <a:srgbClr val="0C5598"/>
                </a:gs>
                <a:gs pos="36200">
                  <a:srgbClr val="A3D7F0"/>
                </a:gs>
                <a:gs pos="83200">
                  <a:srgbClr val="4994D0"/>
                </a:gs>
              </a:gsLst>
              <a:lin ang="14637089"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89A6C934-0521-1591-69A6-0B7C8178D3CF}"/>
                </a:ext>
              </a:extLst>
            </p:cNvPr>
            <p:cNvSpPr>
              <a:spLocks/>
            </p:cNvSpPr>
            <p:nvPr/>
          </p:nvSpPr>
          <p:spPr>
            <a:xfrm>
              <a:off x="10238200" y="2386212"/>
              <a:ext cx="160192" cy="123425"/>
            </a:xfrm>
            <a:custGeom>
              <a:avLst/>
              <a:gdLst>
                <a:gd name="csX0" fmla="*/ 61128 w 160192"/>
                <a:gd name="csY0" fmla="*/ 355 h 123425"/>
                <a:gd name="csX1" fmla="*/ 81977 w 160192"/>
                <a:gd name="csY1" fmla="*/ 38145 h 123425"/>
                <a:gd name="csX2" fmla="*/ 116525 w 160192"/>
                <a:gd name="csY2" fmla="*/ 50578 h 123425"/>
                <a:gd name="csX3" fmla="*/ 137387 w 160192"/>
                <a:gd name="csY3" fmla="*/ 41506 h 123425"/>
                <a:gd name="csX4" fmla="*/ 156222 w 160192"/>
                <a:gd name="csY4" fmla="*/ 51627 h 123425"/>
                <a:gd name="csX5" fmla="*/ 147509 w 160192"/>
                <a:gd name="csY5" fmla="*/ 91515 h 123425"/>
                <a:gd name="csX6" fmla="*/ 126559 w 160192"/>
                <a:gd name="csY6" fmla="*/ 117580 h 123425"/>
                <a:gd name="csX7" fmla="*/ 92503 w 160192"/>
                <a:gd name="csY7" fmla="*/ 123203 h 123425"/>
                <a:gd name="csX8" fmla="*/ 63457 w 160192"/>
                <a:gd name="csY8" fmla="*/ 113727 h 123425"/>
                <a:gd name="csX9" fmla="*/ 46712 w 160192"/>
                <a:gd name="csY9" fmla="*/ 103101 h 123425"/>
                <a:gd name="csX10" fmla="*/ 22627 w 160192"/>
                <a:gd name="csY10" fmla="*/ 94256 h 123425"/>
                <a:gd name="csX11" fmla="*/ 9545 w 160192"/>
                <a:gd name="csY11" fmla="*/ 33534 h 123425"/>
                <a:gd name="csX12" fmla="*/ 33404 w 160192"/>
                <a:gd name="csY12" fmla="*/ 19673 h 123425"/>
                <a:gd name="csX13" fmla="*/ 61115 w 160192"/>
                <a:gd name="csY13" fmla="*/ 367 h 12342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Lst>
              <a:rect l="l" t="t" r="r" b="b"/>
              <a:pathLst>
                <a:path w="160192" h="123425">
                  <a:moveTo>
                    <a:pt x="61128" y="355"/>
                  </a:moveTo>
                  <a:cubicBezTo>
                    <a:pt x="84734" y="-1667"/>
                    <a:pt x="78049" y="23969"/>
                    <a:pt x="81977" y="38145"/>
                  </a:cubicBezTo>
                  <a:cubicBezTo>
                    <a:pt x="86774" y="55430"/>
                    <a:pt x="101580" y="61507"/>
                    <a:pt x="116525" y="50578"/>
                  </a:cubicBezTo>
                  <a:cubicBezTo>
                    <a:pt x="124394" y="44829"/>
                    <a:pt x="126509" y="39598"/>
                    <a:pt x="137387" y="41506"/>
                  </a:cubicBezTo>
                  <a:cubicBezTo>
                    <a:pt x="144173" y="42694"/>
                    <a:pt x="152130" y="45802"/>
                    <a:pt x="156222" y="51627"/>
                  </a:cubicBezTo>
                  <a:cubicBezTo>
                    <a:pt x="166760" y="66586"/>
                    <a:pt x="155542" y="79044"/>
                    <a:pt x="147509" y="91515"/>
                  </a:cubicBezTo>
                  <a:cubicBezTo>
                    <a:pt x="140912" y="101736"/>
                    <a:pt x="137739" y="111743"/>
                    <a:pt x="126559" y="117580"/>
                  </a:cubicBezTo>
                  <a:cubicBezTo>
                    <a:pt x="115883" y="123165"/>
                    <a:pt x="104451" y="124517"/>
                    <a:pt x="92503" y="123203"/>
                  </a:cubicBezTo>
                  <a:cubicBezTo>
                    <a:pt x="82556" y="122103"/>
                    <a:pt x="72258" y="118452"/>
                    <a:pt x="63457" y="113727"/>
                  </a:cubicBezTo>
                  <a:cubicBezTo>
                    <a:pt x="57552" y="110555"/>
                    <a:pt x="52768" y="105994"/>
                    <a:pt x="46712" y="103101"/>
                  </a:cubicBezTo>
                  <a:cubicBezTo>
                    <a:pt x="38931" y="99399"/>
                    <a:pt x="30345" y="98325"/>
                    <a:pt x="22627" y="94256"/>
                  </a:cubicBezTo>
                  <a:cubicBezTo>
                    <a:pt x="707" y="82696"/>
                    <a:pt x="-7716" y="53054"/>
                    <a:pt x="9545" y="33534"/>
                  </a:cubicBezTo>
                  <a:cubicBezTo>
                    <a:pt x="16684" y="25460"/>
                    <a:pt x="24012" y="23641"/>
                    <a:pt x="33404" y="19673"/>
                  </a:cubicBezTo>
                  <a:cubicBezTo>
                    <a:pt x="39107" y="17260"/>
                    <a:pt x="47266" y="5434"/>
                    <a:pt x="61115" y="367"/>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15828FF5-693F-7961-5BC3-023CF2B1FF05}"/>
                </a:ext>
              </a:extLst>
            </p:cNvPr>
            <p:cNvSpPr>
              <a:spLocks/>
            </p:cNvSpPr>
            <p:nvPr/>
          </p:nvSpPr>
          <p:spPr>
            <a:xfrm>
              <a:off x="10169137" y="2386621"/>
              <a:ext cx="94025" cy="109768"/>
            </a:xfrm>
            <a:custGeom>
              <a:avLst/>
              <a:gdLst>
                <a:gd name="csX0" fmla="*/ 83984 w 94025"/>
                <a:gd name="csY0" fmla="*/ 10760 h 109768"/>
                <a:gd name="csX1" fmla="*/ 84160 w 94025"/>
                <a:gd name="csY1" fmla="*/ 45872 h 109768"/>
                <a:gd name="csX2" fmla="*/ 93855 w 94025"/>
                <a:gd name="csY2" fmla="*/ 75614 h 109768"/>
                <a:gd name="csX3" fmla="*/ 46175 w 94025"/>
                <a:gd name="csY3" fmla="*/ 109677 h 109768"/>
                <a:gd name="csX4" fmla="*/ 3872 w 94025"/>
                <a:gd name="csY4" fmla="*/ 70434 h 109768"/>
                <a:gd name="csX5" fmla="*/ 6378 w 94025"/>
                <a:gd name="csY5" fmla="*/ 41664 h 109768"/>
                <a:gd name="csX6" fmla="*/ 18578 w 94025"/>
                <a:gd name="csY6" fmla="*/ 34576 h 109768"/>
                <a:gd name="csX7" fmla="*/ 23903 w 94025"/>
                <a:gd name="csY7" fmla="*/ 19237 h 109768"/>
                <a:gd name="csX8" fmla="*/ 83971 w 94025"/>
                <a:gd name="csY8" fmla="*/ 10760 h 10976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94025" h="109768">
                  <a:moveTo>
                    <a:pt x="83984" y="10760"/>
                  </a:moveTo>
                  <a:cubicBezTo>
                    <a:pt x="90367" y="22598"/>
                    <a:pt x="84991" y="33906"/>
                    <a:pt x="84160" y="45872"/>
                  </a:cubicBezTo>
                  <a:cubicBezTo>
                    <a:pt x="83354" y="57559"/>
                    <a:pt x="91551" y="65089"/>
                    <a:pt x="93855" y="75614"/>
                  </a:cubicBezTo>
                  <a:cubicBezTo>
                    <a:pt x="98778" y="98116"/>
                    <a:pt x="64054" y="112406"/>
                    <a:pt x="46175" y="109677"/>
                  </a:cubicBezTo>
                  <a:cubicBezTo>
                    <a:pt x="26031" y="106594"/>
                    <a:pt x="12106" y="87288"/>
                    <a:pt x="3872" y="70434"/>
                  </a:cubicBezTo>
                  <a:cubicBezTo>
                    <a:pt x="-660" y="61160"/>
                    <a:pt x="-1919" y="49182"/>
                    <a:pt x="6378" y="41664"/>
                  </a:cubicBezTo>
                  <a:cubicBezTo>
                    <a:pt x="9777" y="38581"/>
                    <a:pt x="15468" y="37798"/>
                    <a:pt x="18578" y="34576"/>
                  </a:cubicBezTo>
                  <a:cubicBezTo>
                    <a:pt x="22770" y="30230"/>
                    <a:pt x="22141" y="24620"/>
                    <a:pt x="23903" y="19237"/>
                  </a:cubicBezTo>
                  <a:cubicBezTo>
                    <a:pt x="31180" y="-2899"/>
                    <a:pt x="72262" y="-5640"/>
                    <a:pt x="83971" y="10760"/>
                  </a:cubicBezTo>
                  <a:close/>
                </a:path>
              </a:pathLst>
            </a:custGeom>
            <a:gradFill>
              <a:gsLst>
                <a:gs pos="0">
                  <a:srgbClr val="6ABCE9"/>
                </a:gs>
                <a:gs pos="50000">
                  <a:srgbClr val="86CAE9"/>
                </a:gs>
                <a:gs pos="100000">
                  <a:srgbClr val="A2D8E9"/>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1B152B72-8075-0C17-57DD-F39D6FCA0D9F}"/>
                </a:ext>
              </a:extLst>
            </p:cNvPr>
            <p:cNvSpPr>
              <a:spLocks/>
            </p:cNvSpPr>
            <p:nvPr/>
          </p:nvSpPr>
          <p:spPr>
            <a:xfrm>
              <a:off x="10338209" y="2356708"/>
              <a:ext cx="99640" cy="131678"/>
            </a:xfrm>
            <a:custGeom>
              <a:avLst/>
              <a:gdLst>
                <a:gd name="csX0" fmla="*/ 98929 w 99640"/>
                <a:gd name="csY0" fmla="*/ 63843 h 131678"/>
                <a:gd name="csX1" fmla="*/ 81214 w 99640"/>
                <a:gd name="csY1" fmla="*/ 95126 h 131678"/>
                <a:gd name="csX2" fmla="*/ 65653 w 99640"/>
                <a:gd name="csY2" fmla="*/ 118526 h 131678"/>
                <a:gd name="csX3" fmla="*/ 45042 w 99640"/>
                <a:gd name="csY3" fmla="*/ 131894 h 131678"/>
                <a:gd name="csX4" fmla="*/ 29330 w 99640"/>
                <a:gd name="csY4" fmla="*/ 115974 h 131678"/>
                <a:gd name="csX5" fmla="*/ 12862 w 99640"/>
                <a:gd name="csY5" fmla="*/ 82593 h 131678"/>
                <a:gd name="csX6" fmla="*/ 359 w 99640"/>
                <a:gd name="csY6" fmla="*/ 44537 h 131678"/>
                <a:gd name="csX7" fmla="*/ 29682 w 99640"/>
                <a:gd name="csY7" fmla="*/ 22186 h 131678"/>
                <a:gd name="csX8" fmla="*/ 50658 w 99640"/>
                <a:gd name="csY8" fmla="*/ 17701 h 131678"/>
                <a:gd name="csX9" fmla="*/ 57733 w 99640"/>
                <a:gd name="csY9" fmla="*/ 1642 h 131678"/>
                <a:gd name="csX10" fmla="*/ 90871 w 99640"/>
                <a:gd name="csY10" fmla="*/ 22906 h 131678"/>
                <a:gd name="csX11" fmla="*/ 95076 w 99640"/>
                <a:gd name="csY11" fmla="*/ 45712 h 131678"/>
                <a:gd name="csX12" fmla="*/ 98929 w 99640"/>
                <a:gd name="csY12" fmla="*/ 63855 h 1316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99640" h="131678">
                  <a:moveTo>
                    <a:pt x="98929" y="63843"/>
                  </a:moveTo>
                  <a:cubicBezTo>
                    <a:pt x="103726" y="78347"/>
                    <a:pt x="90883" y="87128"/>
                    <a:pt x="81214" y="95126"/>
                  </a:cubicBezTo>
                  <a:cubicBezTo>
                    <a:pt x="72565" y="102278"/>
                    <a:pt x="71180" y="109858"/>
                    <a:pt x="65653" y="118526"/>
                  </a:cubicBezTo>
                  <a:cubicBezTo>
                    <a:pt x="62102" y="124110"/>
                    <a:pt x="52256" y="132411"/>
                    <a:pt x="45042" y="131894"/>
                  </a:cubicBezTo>
                  <a:cubicBezTo>
                    <a:pt x="37098" y="131325"/>
                    <a:pt x="32943" y="122026"/>
                    <a:pt x="29330" y="115974"/>
                  </a:cubicBezTo>
                  <a:cubicBezTo>
                    <a:pt x="23047" y="105436"/>
                    <a:pt x="17533" y="93951"/>
                    <a:pt x="12862" y="82593"/>
                  </a:cubicBezTo>
                  <a:cubicBezTo>
                    <a:pt x="8820" y="72737"/>
                    <a:pt x="-295" y="55024"/>
                    <a:pt x="359" y="44537"/>
                  </a:cubicBezTo>
                  <a:cubicBezTo>
                    <a:pt x="1279" y="29805"/>
                    <a:pt x="17256" y="23197"/>
                    <a:pt x="29682" y="22186"/>
                  </a:cubicBezTo>
                  <a:cubicBezTo>
                    <a:pt x="35423" y="21718"/>
                    <a:pt x="45949" y="21630"/>
                    <a:pt x="50658" y="17701"/>
                  </a:cubicBezTo>
                  <a:cubicBezTo>
                    <a:pt x="56802" y="12571"/>
                    <a:pt x="50028" y="5735"/>
                    <a:pt x="57733" y="1642"/>
                  </a:cubicBezTo>
                  <a:cubicBezTo>
                    <a:pt x="70160" y="-4954"/>
                    <a:pt x="85419" y="13316"/>
                    <a:pt x="90871" y="22906"/>
                  </a:cubicBezTo>
                  <a:cubicBezTo>
                    <a:pt x="94597" y="29463"/>
                    <a:pt x="95378" y="38320"/>
                    <a:pt x="95076" y="45712"/>
                  </a:cubicBezTo>
                  <a:cubicBezTo>
                    <a:pt x="94837" y="51726"/>
                    <a:pt x="96222" y="64449"/>
                    <a:pt x="98929" y="63855"/>
                  </a:cubicBezTo>
                  <a:close/>
                </a:path>
              </a:pathLst>
            </a:custGeom>
            <a:gradFill>
              <a:gsLst>
                <a:gs pos="9700">
                  <a:srgbClr val="0C5598"/>
                </a:gs>
                <a:gs pos="32600">
                  <a:srgbClr val="5B99C6"/>
                </a:gs>
                <a:gs pos="49400">
                  <a:srgbClr val="8FC5E4"/>
                </a:gs>
                <a:gs pos="57600">
                  <a:srgbClr val="A3D7F0"/>
                </a:gs>
              </a:gsLst>
              <a:lin ang="8144148"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D1CFDAB3-7F6C-01FB-8DD3-BF8E22803A6F}"/>
                </a:ext>
              </a:extLst>
            </p:cNvPr>
            <p:cNvSpPr>
              <a:spLocks/>
            </p:cNvSpPr>
            <p:nvPr/>
          </p:nvSpPr>
          <p:spPr>
            <a:xfrm>
              <a:off x="10152372" y="2673093"/>
              <a:ext cx="106668" cy="144576"/>
            </a:xfrm>
            <a:custGeom>
              <a:avLst/>
              <a:gdLst>
                <a:gd name="csX0" fmla="*/ 3752 w 106668"/>
                <a:gd name="csY0" fmla="*/ 48019 h 144576"/>
                <a:gd name="csX1" fmla="*/ 20686 w 106668"/>
                <a:gd name="csY1" fmla="*/ 71204 h 144576"/>
                <a:gd name="csX2" fmla="*/ 19880 w 106668"/>
                <a:gd name="csY2" fmla="*/ 88931 h 144576"/>
                <a:gd name="csX3" fmla="*/ 28542 w 106668"/>
                <a:gd name="csY3" fmla="*/ 116007 h 144576"/>
                <a:gd name="csX4" fmla="*/ 76121 w 106668"/>
                <a:gd name="csY4" fmla="*/ 144561 h 144576"/>
                <a:gd name="csX5" fmla="*/ 106916 w 106668"/>
                <a:gd name="csY5" fmla="*/ 105950 h 144576"/>
                <a:gd name="csX6" fmla="*/ 104033 w 106668"/>
                <a:gd name="csY6" fmla="*/ 90497 h 144576"/>
                <a:gd name="csX7" fmla="*/ 92425 w 106668"/>
                <a:gd name="csY7" fmla="*/ 76801 h 144576"/>
                <a:gd name="csX8" fmla="*/ 79042 w 106668"/>
                <a:gd name="csY8" fmla="*/ 21133 h 144576"/>
                <a:gd name="csX9" fmla="*/ 60005 w 106668"/>
                <a:gd name="csY9" fmla="*/ 1043 h 144576"/>
                <a:gd name="csX10" fmla="*/ 34724 w 106668"/>
                <a:gd name="csY10" fmla="*/ 14019 h 144576"/>
                <a:gd name="csX11" fmla="*/ 27812 w 106668"/>
                <a:gd name="csY11" fmla="*/ 26439 h 144576"/>
                <a:gd name="csX12" fmla="*/ 15310 w 106668"/>
                <a:gd name="csY12" fmla="*/ 33717 h 144576"/>
                <a:gd name="csX13" fmla="*/ 3764 w 106668"/>
                <a:gd name="csY13" fmla="*/ 48019 h 1445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Lst>
              <a:rect l="l" t="t" r="r" b="b"/>
              <a:pathLst>
                <a:path w="106668" h="144576">
                  <a:moveTo>
                    <a:pt x="3752" y="48019"/>
                  </a:moveTo>
                  <a:cubicBezTo>
                    <a:pt x="12439" y="55739"/>
                    <a:pt x="18533" y="58696"/>
                    <a:pt x="20686" y="71204"/>
                  </a:cubicBezTo>
                  <a:cubicBezTo>
                    <a:pt x="21718" y="77244"/>
                    <a:pt x="19930" y="83182"/>
                    <a:pt x="19880" y="88931"/>
                  </a:cubicBezTo>
                  <a:cubicBezTo>
                    <a:pt x="19779" y="99165"/>
                    <a:pt x="22171" y="107858"/>
                    <a:pt x="28542" y="116007"/>
                  </a:cubicBezTo>
                  <a:cubicBezTo>
                    <a:pt x="42089" y="133342"/>
                    <a:pt x="52703" y="147076"/>
                    <a:pt x="76121" y="144561"/>
                  </a:cubicBezTo>
                  <a:cubicBezTo>
                    <a:pt x="94477" y="142591"/>
                    <a:pt x="107924" y="125104"/>
                    <a:pt x="106916" y="105950"/>
                  </a:cubicBezTo>
                  <a:cubicBezTo>
                    <a:pt x="106627" y="100454"/>
                    <a:pt x="106123" y="95665"/>
                    <a:pt x="104033" y="90497"/>
                  </a:cubicBezTo>
                  <a:cubicBezTo>
                    <a:pt x="101150" y="83359"/>
                    <a:pt x="96932" y="82310"/>
                    <a:pt x="92425" y="76801"/>
                  </a:cubicBezTo>
                  <a:cubicBezTo>
                    <a:pt x="81232" y="63105"/>
                    <a:pt x="85387" y="37330"/>
                    <a:pt x="79042" y="21133"/>
                  </a:cubicBezTo>
                  <a:cubicBezTo>
                    <a:pt x="76234" y="13943"/>
                    <a:pt x="67345" y="3835"/>
                    <a:pt x="60005" y="1043"/>
                  </a:cubicBezTo>
                  <a:cubicBezTo>
                    <a:pt x="50852" y="-2431"/>
                    <a:pt x="39710" y="6716"/>
                    <a:pt x="34724" y="14019"/>
                  </a:cubicBezTo>
                  <a:cubicBezTo>
                    <a:pt x="31941" y="18088"/>
                    <a:pt x="31450" y="22876"/>
                    <a:pt x="27812" y="26439"/>
                  </a:cubicBezTo>
                  <a:cubicBezTo>
                    <a:pt x="24639" y="29535"/>
                    <a:pt x="19074" y="31240"/>
                    <a:pt x="15310" y="33717"/>
                  </a:cubicBezTo>
                  <a:cubicBezTo>
                    <a:pt x="10865" y="36635"/>
                    <a:pt x="-7164" y="53869"/>
                    <a:pt x="3764" y="48019"/>
                  </a:cubicBezTo>
                  <a:close/>
                </a:path>
              </a:pathLst>
            </a:custGeom>
            <a:gradFill>
              <a:gsLst>
                <a:gs pos="0">
                  <a:srgbClr val="244BA0"/>
                </a:gs>
                <a:gs pos="46200">
                  <a:srgbClr val="3F65AF"/>
                </a:gs>
                <a:gs pos="95900">
                  <a:srgbClr val="2B3073"/>
                </a:gs>
              </a:gsLst>
              <a:lin ang="14241595"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77F958DA-4DB3-0988-012E-896857787812}"/>
                </a:ext>
              </a:extLst>
            </p:cNvPr>
            <p:cNvSpPr>
              <a:spLocks/>
            </p:cNvSpPr>
            <p:nvPr/>
          </p:nvSpPr>
          <p:spPr>
            <a:xfrm>
              <a:off x="9801709" y="2324882"/>
              <a:ext cx="78154" cy="37936"/>
            </a:xfrm>
            <a:custGeom>
              <a:avLst/>
              <a:gdLst>
                <a:gd name="csX0" fmla="*/ 71676 w 78154"/>
                <a:gd name="csY0" fmla="*/ 26735 h 37936"/>
                <a:gd name="csX1" fmla="*/ 52526 w 78154"/>
                <a:gd name="csY1" fmla="*/ 30071 h 37936"/>
                <a:gd name="csX2" fmla="*/ 36247 w 78154"/>
                <a:gd name="csY2" fmla="*/ 36995 h 37936"/>
                <a:gd name="csX3" fmla="*/ 251 w 78154"/>
                <a:gd name="csY3" fmla="*/ 19951 h 37936"/>
                <a:gd name="csX4" fmla="*/ 48824 w 78154"/>
                <a:gd name="csY4" fmla="*/ 228 h 37936"/>
                <a:gd name="csX5" fmla="*/ 56416 w 78154"/>
                <a:gd name="csY5" fmla="*/ 4700 h 37936"/>
                <a:gd name="csX6" fmla="*/ 77266 w 78154"/>
                <a:gd name="csY6" fmla="*/ 7202 h 37936"/>
                <a:gd name="csX7" fmla="*/ 71676 w 78154"/>
                <a:gd name="csY7" fmla="*/ 26735 h 3793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154" h="37936">
                  <a:moveTo>
                    <a:pt x="71676" y="26735"/>
                  </a:moveTo>
                  <a:cubicBezTo>
                    <a:pt x="65343" y="29591"/>
                    <a:pt x="59148" y="29161"/>
                    <a:pt x="52526" y="30071"/>
                  </a:cubicBezTo>
                  <a:cubicBezTo>
                    <a:pt x="45249" y="31044"/>
                    <a:pt x="42466" y="34241"/>
                    <a:pt x="36247" y="36995"/>
                  </a:cubicBezTo>
                  <a:cubicBezTo>
                    <a:pt x="28806" y="40242"/>
                    <a:pt x="3688" y="37387"/>
                    <a:pt x="251" y="19951"/>
                  </a:cubicBezTo>
                  <a:cubicBezTo>
                    <a:pt x="19162" y="34569"/>
                    <a:pt x="33577" y="6810"/>
                    <a:pt x="48824" y="228"/>
                  </a:cubicBezTo>
                  <a:cubicBezTo>
                    <a:pt x="50839" y="2173"/>
                    <a:pt x="53168" y="3841"/>
                    <a:pt x="56416" y="4700"/>
                  </a:cubicBezTo>
                  <a:cubicBezTo>
                    <a:pt x="63429" y="6583"/>
                    <a:pt x="70819" y="4422"/>
                    <a:pt x="77266" y="7202"/>
                  </a:cubicBezTo>
                  <a:cubicBezTo>
                    <a:pt x="76321" y="14871"/>
                    <a:pt x="83082" y="21593"/>
                    <a:pt x="71676" y="26735"/>
                  </a:cubicBezTo>
                  <a:close/>
                </a:path>
              </a:pathLst>
            </a:custGeom>
            <a:solidFill>
              <a:srgbClr val="243E8D"/>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6EAE01B8-8CA9-92B4-B044-116F99F2914C}"/>
                </a:ext>
              </a:extLst>
            </p:cNvPr>
            <p:cNvSpPr>
              <a:spLocks/>
            </p:cNvSpPr>
            <p:nvPr/>
          </p:nvSpPr>
          <p:spPr>
            <a:xfrm>
              <a:off x="10128211" y="2224650"/>
              <a:ext cx="85325" cy="117367"/>
            </a:xfrm>
            <a:custGeom>
              <a:avLst/>
              <a:gdLst>
                <a:gd name="csX0" fmla="*/ 85621 w 85325"/>
                <a:gd name="csY0" fmla="*/ 39046 h 117367"/>
                <a:gd name="csX1" fmla="*/ 84111 w 85325"/>
                <a:gd name="csY1" fmla="*/ 42205 h 117367"/>
                <a:gd name="csX2" fmla="*/ 70249 w 85325"/>
                <a:gd name="csY2" fmla="*/ 70911 h 117367"/>
                <a:gd name="csX3" fmla="*/ 61813 w 85325"/>
                <a:gd name="csY3" fmla="*/ 101866 h 117367"/>
                <a:gd name="csX4" fmla="*/ 60731 w 85325"/>
                <a:gd name="csY4" fmla="*/ 103913 h 117367"/>
                <a:gd name="csX5" fmla="*/ 7134 w 85325"/>
                <a:gd name="csY5" fmla="*/ 104936 h 117367"/>
                <a:gd name="csX6" fmla="*/ 398 w 85325"/>
                <a:gd name="csY6" fmla="*/ 78934 h 117367"/>
                <a:gd name="csX7" fmla="*/ 12132 w 85325"/>
                <a:gd name="csY7" fmla="*/ 41308 h 117367"/>
                <a:gd name="csX8" fmla="*/ 24836 w 85325"/>
                <a:gd name="csY8" fmla="*/ 12766 h 117367"/>
                <a:gd name="csX9" fmla="*/ 35626 w 85325"/>
                <a:gd name="csY9" fmla="*/ 219 h 117367"/>
                <a:gd name="csX10" fmla="*/ 66988 w 85325"/>
                <a:gd name="csY10" fmla="*/ 8028 h 117367"/>
                <a:gd name="csX11" fmla="*/ 85621 w 85325"/>
                <a:gd name="csY11" fmla="*/ 39071 h 11736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Lst>
              <a:rect l="l" t="t" r="r" b="b"/>
              <a:pathLst>
                <a:path w="85325" h="117367">
                  <a:moveTo>
                    <a:pt x="85621" y="39046"/>
                  </a:moveTo>
                  <a:cubicBezTo>
                    <a:pt x="85193" y="40095"/>
                    <a:pt x="84677" y="41156"/>
                    <a:pt x="84111" y="42205"/>
                  </a:cubicBezTo>
                  <a:cubicBezTo>
                    <a:pt x="78911" y="51618"/>
                    <a:pt x="73850" y="60399"/>
                    <a:pt x="70249" y="70911"/>
                  </a:cubicBezTo>
                  <a:cubicBezTo>
                    <a:pt x="66875" y="80804"/>
                    <a:pt x="66333" y="92403"/>
                    <a:pt x="61813" y="101866"/>
                  </a:cubicBezTo>
                  <a:cubicBezTo>
                    <a:pt x="61473" y="102574"/>
                    <a:pt x="61108" y="103256"/>
                    <a:pt x="60731" y="103913"/>
                  </a:cubicBezTo>
                  <a:cubicBezTo>
                    <a:pt x="49827" y="122385"/>
                    <a:pt x="19888" y="121564"/>
                    <a:pt x="7134" y="104936"/>
                  </a:cubicBezTo>
                  <a:cubicBezTo>
                    <a:pt x="1569" y="97671"/>
                    <a:pt x="-169" y="88435"/>
                    <a:pt x="398" y="78934"/>
                  </a:cubicBezTo>
                  <a:cubicBezTo>
                    <a:pt x="1166" y="65415"/>
                    <a:pt x="6555" y="51277"/>
                    <a:pt x="12132" y="41308"/>
                  </a:cubicBezTo>
                  <a:cubicBezTo>
                    <a:pt x="17382" y="31933"/>
                    <a:pt x="18830" y="21837"/>
                    <a:pt x="24836" y="12766"/>
                  </a:cubicBezTo>
                  <a:cubicBezTo>
                    <a:pt x="27165" y="9266"/>
                    <a:pt x="31080" y="4187"/>
                    <a:pt x="35626" y="219"/>
                  </a:cubicBezTo>
                  <a:cubicBezTo>
                    <a:pt x="46818" y="1079"/>
                    <a:pt x="58263" y="3441"/>
                    <a:pt x="66988" y="8028"/>
                  </a:cubicBezTo>
                  <a:cubicBezTo>
                    <a:pt x="82549" y="16202"/>
                    <a:pt x="82587" y="25249"/>
                    <a:pt x="85621" y="39071"/>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6C4C1753-0181-9091-72B9-0122D664D0F1}"/>
                </a:ext>
              </a:extLst>
            </p:cNvPr>
            <p:cNvSpPr>
              <a:spLocks/>
            </p:cNvSpPr>
            <p:nvPr/>
          </p:nvSpPr>
          <p:spPr>
            <a:xfrm>
              <a:off x="10159836" y="2204333"/>
              <a:ext cx="220022" cy="180727"/>
            </a:xfrm>
            <a:custGeom>
              <a:avLst/>
              <a:gdLst>
                <a:gd name="csX0" fmla="*/ 220290 w 220022"/>
                <a:gd name="csY0" fmla="*/ 118066 h 180727"/>
                <a:gd name="csX1" fmla="*/ 207763 w 220022"/>
                <a:gd name="csY1" fmla="*/ 142805 h 180727"/>
                <a:gd name="csX2" fmla="*/ 195865 w 220022"/>
                <a:gd name="csY2" fmla="*/ 166003 h 180727"/>
                <a:gd name="csX3" fmla="*/ 151019 w 220022"/>
                <a:gd name="csY3" fmla="*/ 165977 h 180727"/>
                <a:gd name="csX4" fmla="*/ 154506 w 220022"/>
                <a:gd name="csY4" fmla="*/ 132937 h 180727"/>
                <a:gd name="csX5" fmla="*/ 127865 w 220022"/>
                <a:gd name="csY5" fmla="*/ 110043 h 180727"/>
                <a:gd name="csX6" fmla="*/ 87778 w 220022"/>
                <a:gd name="csY6" fmla="*/ 102146 h 180727"/>
                <a:gd name="csX7" fmla="*/ 48584 w 220022"/>
                <a:gd name="csY7" fmla="*/ 79884 h 180727"/>
                <a:gd name="csX8" fmla="*/ 46507 w 220022"/>
                <a:gd name="csY8" fmla="*/ 73301 h 180727"/>
                <a:gd name="csX9" fmla="*/ 42705 w 220022"/>
                <a:gd name="csY9" fmla="*/ 58443 h 180727"/>
                <a:gd name="csX10" fmla="*/ 27055 w 220022"/>
                <a:gd name="csY10" fmla="*/ 50837 h 180727"/>
                <a:gd name="csX11" fmla="*/ 3222 w 220022"/>
                <a:gd name="csY11" fmla="*/ 33110 h 180727"/>
                <a:gd name="csX12" fmla="*/ 30240 w 220022"/>
                <a:gd name="csY12" fmla="*/ 15914 h 180727"/>
                <a:gd name="csX13" fmla="*/ 55547 w 220022"/>
                <a:gd name="csY13" fmla="*/ 3178 h 180727"/>
                <a:gd name="csX14" fmla="*/ 88470 w 220022"/>
                <a:gd name="csY14" fmla="*/ 6084 h 180727"/>
                <a:gd name="csX15" fmla="*/ 122590 w 220022"/>
                <a:gd name="csY15" fmla="*/ 474 h 180727"/>
                <a:gd name="csX16" fmla="*/ 147166 w 220022"/>
                <a:gd name="csY16" fmla="*/ 11277 h 180727"/>
                <a:gd name="csX17" fmla="*/ 156546 w 220022"/>
                <a:gd name="csY17" fmla="*/ 37583 h 180727"/>
                <a:gd name="csX18" fmla="*/ 205660 w 220022"/>
                <a:gd name="csY18" fmla="*/ 64773 h 180727"/>
                <a:gd name="csX19" fmla="*/ 218754 w 220022"/>
                <a:gd name="csY19" fmla="*/ 87035 h 180727"/>
                <a:gd name="csX20" fmla="*/ 218704 w 220022"/>
                <a:gd name="csY20" fmla="*/ 101831 h 180727"/>
                <a:gd name="csX21" fmla="*/ 220265 w 220022"/>
                <a:gd name="csY21" fmla="*/ 118079 h 1807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Lst>
              <a:rect l="l" t="t" r="r" b="b"/>
              <a:pathLst>
                <a:path w="220022" h="180727">
                  <a:moveTo>
                    <a:pt x="220290" y="118066"/>
                  </a:moveTo>
                  <a:cubicBezTo>
                    <a:pt x="219459" y="127277"/>
                    <a:pt x="211880" y="135174"/>
                    <a:pt x="207763" y="142805"/>
                  </a:cubicBezTo>
                  <a:cubicBezTo>
                    <a:pt x="203079" y="151548"/>
                    <a:pt x="203923" y="159079"/>
                    <a:pt x="195865" y="166003"/>
                  </a:cubicBezTo>
                  <a:cubicBezTo>
                    <a:pt x="185189" y="175175"/>
                    <a:pt x="147204" y="194481"/>
                    <a:pt x="151019" y="165977"/>
                  </a:cubicBezTo>
                  <a:cubicBezTo>
                    <a:pt x="152643" y="153747"/>
                    <a:pt x="160562" y="145597"/>
                    <a:pt x="154506" y="132937"/>
                  </a:cubicBezTo>
                  <a:cubicBezTo>
                    <a:pt x="149621" y="122703"/>
                    <a:pt x="138000" y="114402"/>
                    <a:pt x="127865" y="110043"/>
                  </a:cubicBezTo>
                  <a:cubicBezTo>
                    <a:pt x="117264" y="105482"/>
                    <a:pt x="102156" y="104534"/>
                    <a:pt x="87778" y="102146"/>
                  </a:cubicBezTo>
                  <a:cubicBezTo>
                    <a:pt x="70882" y="99379"/>
                    <a:pt x="54993" y="94629"/>
                    <a:pt x="48584" y="79884"/>
                  </a:cubicBezTo>
                  <a:cubicBezTo>
                    <a:pt x="47703" y="77888"/>
                    <a:pt x="46998" y="75689"/>
                    <a:pt x="46507" y="73301"/>
                  </a:cubicBezTo>
                  <a:cubicBezTo>
                    <a:pt x="45223" y="67224"/>
                    <a:pt x="47250" y="63345"/>
                    <a:pt x="42705" y="58443"/>
                  </a:cubicBezTo>
                  <a:cubicBezTo>
                    <a:pt x="38865" y="54336"/>
                    <a:pt x="32444" y="52365"/>
                    <a:pt x="27055" y="50837"/>
                  </a:cubicBezTo>
                  <a:cubicBezTo>
                    <a:pt x="23530" y="49864"/>
                    <a:pt x="-9532" y="39579"/>
                    <a:pt x="3222" y="33110"/>
                  </a:cubicBezTo>
                  <a:cubicBezTo>
                    <a:pt x="8245" y="27184"/>
                    <a:pt x="22510" y="21587"/>
                    <a:pt x="30240" y="15914"/>
                  </a:cubicBezTo>
                  <a:cubicBezTo>
                    <a:pt x="38449" y="9900"/>
                    <a:pt x="45147" y="4972"/>
                    <a:pt x="55547" y="3178"/>
                  </a:cubicBezTo>
                  <a:cubicBezTo>
                    <a:pt x="66790" y="1245"/>
                    <a:pt x="77139" y="6059"/>
                    <a:pt x="88470" y="6084"/>
                  </a:cubicBezTo>
                  <a:cubicBezTo>
                    <a:pt x="100368" y="6110"/>
                    <a:pt x="110944" y="1814"/>
                    <a:pt x="122590" y="474"/>
                  </a:cubicBezTo>
                  <a:cubicBezTo>
                    <a:pt x="133241" y="-751"/>
                    <a:pt x="140946" y="2408"/>
                    <a:pt x="147166" y="11277"/>
                  </a:cubicBezTo>
                  <a:cubicBezTo>
                    <a:pt x="152643" y="19060"/>
                    <a:pt x="151195" y="29774"/>
                    <a:pt x="156546" y="37583"/>
                  </a:cubicBezTo>
                  <a:cubicBezTo>
                    <a:pt x="167361" y="53351"/>
                    <a:pt x="192655" y="51380"/>
                    <a:pt x="205660" y="64773"/>
                  </a:cubicBezTo>
                  <a:cubicBezTo>
                    <a:pt x="211376" y="70673"/>
                    <a:pt x="216828" y="79164"/>
                    <a:pt x="218754" y="87035"/>
                  </a:cubicBezTo>
                  <a:cubicBezTo>
                    <a:pt x="220026" y="92279"/>
                    <a:pt x="218930" y="96663"/>
                    <a:pt x="218704" y="101831"/>
                  </a:cubicBezTo>
                  <a:cubicBezTo>
                    <a:pt x="218502" y="107251"/>
                    <a:pt x="220743" y="112949"/>
                    <a:pt x="220265" y="118079"/>
                  </a:cubicBezTo>
                  <a:close/>
                </a:path>
              </a:pathLst>
            </a:custGeom>
            <a:gradFill>
              <a:gsLst>
                <a:gs pos="0">
                  <a:srgbClr val="4193D0"/>
                </a:gs>
                <a:gs pos="52100">
                  <a:srgbClr val="7AC2EB"/>
                </a:gs>
                <a:gs pos="100000">
                  <a:srgbClr val="557EBF"/>
                </a:gs>
              </a:gsLst>
              <a:lin ang="7807923"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288F1CDC-E339-027D-34AE-FF7F670E0883}"/>
                </a:ext>
              </a:extLst>
            </p:cNvPr>
            <p:cNvSpPr>
              <a:spLocks/>
            </p:cNvSpPr>
            <p:nvPr/>
          </p:nvSpPr>
          <p:spPr>
            <a:xfrm>
              <a:off x="10208098" y="2224802"/>
              <a:ext cx="139714" cy="90747"/>
            </a:xfrm>
            <a:custGeom>
              <a:avLst/>
              <a:gdLst>
                <a:gd name="csX0" fmla="*/ 140025 w 139714"/>
                <a:gd name="csY0" fmla="*/ 65400 h 90747"/>
                <a:gd name="csX1" fmla="*/ 109065 w 139714"/>
                <a:gd name="csY1" fmla="*/ 90493 h 90747"/>
                <a:gd name="csX2" fmla="*/ 90432 w 139714"/>
                <a:gd name="csY2" fmla="*/ 85426 h 90747"/>
                <a:gd name="csX3" fmla="*/ 69306 w 139714"/>
                <a:gd name="csY3" fmla="*/ 82154 h 90747"/>
                <a:gd name="csX4" fmla="*/ 39504 w 139714"/>
                <a:gd name="csY4" fmla="*/ 81649 h 90747"/>
                <a:gd name="csX5" fmla="*/ 311 w 139714"/>
                <a:gd name="csY5" fmla="*/ 59386 h 90747"/>
                <a:gd name="csX6" fmla="*/ 10572 w 139714"/>
                <a:gd name="csY6" fmla="*/ 57453 h 90747"/>
                <a:gd name="csX7" fmla="*/ 20002 w 139714"/>
                <a:gd name="csY7" fmla="*/ 40434 h 90747"/>
                <a:gd name="csX8" fmla="*/ 34116 w 139714"/>
                <a:gd name="csY8" fmla="*/ 218 h 90747"/>
                <a:gd name="csX9" fmla="*/ 42715 w 139714"/>
                <a:gd name="csY9" fmla="*/ 17856 h 90747"/>
                <a:gd name="csX10" fmla="*/ 58881 w 139714"/>
                <a:gd name="csY10" fmla="*/ 25727 h 90747"/>
                <a:gd name="csX11" fmla="*/ 102053 w 139714"/>
                <a:gd name="csY11" fmla="*/ 34256 h 90747"/>
                <a:gd name="csX12" fmla="*/ 119742 w 139714"/>
                <a:gd name="csY12" fmla="*/ 37339 h 90747"/>
                <a:gd name="csX13" fmla="*/ 108146 w 139714"/>
                <a:gd name="csY13" fmla="*/ 50453 h 90747"/>
                <a:gd name="csX14" fmla="*/ 140025 w 139714"/>
                <a:gd name="csY14" fmla="*/ 65362 h 9074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39714" h="90747">
                  <a:moveTo>
                    <a:pt x="140025" y="65400"/>
                  </a:moveTo>
                  <a:cubicBezTo>
                    <a:pt x="135253" y="74839"/>
                    <a:pt x="119314" y="88370"/>
                    <a:pt x="109065" y="90493"/>
                  </a:cubicBezTo>
                  <a:cubicBezTo>
                    <a:pt x="100492" y="92287"/>
                    <a:pt x="97583" y="88610"/>
                    <a:pt x="90432" y="85426"/>
                  </a:cubicBezTo>
                  <a:cubicBezTo>
                    <a:pt x="83986" y="82571"/>
                    <a:pt x="76281" y="82432"/>
                    <a:pt x="69306" y="82154"/>
                  </a:cubicBezTo>
                  <a:cubicBezTo>
                    <a:pt x="59057" y="81750"/>
                    <a:pt x="49287" y="82407"/>
                    <a:pt x="39504" y="81649"/>
                  </a:cubicBezTo>
                  <a:cubicBezTo>
                    <a:pt x="22608" y="78882"/>
                    <a:pt x="6719" y="74131"/>
                    <a:pt x="311" y="59386"/>
                  </a:cubicBezTo>
                  <a:cubicBezTo>
                    <a:pt x="3471" y="59980"/>
                    <a:pt x="7097" y="59222"/>
                    <a:pt x="10572" y="57453"/>
                  </a:cubicBezTo>
                  <a:cubicBezTo>
                    <a:pt x="18353" y="53460"/>
                    <a:pt x="19209" y="48394"/>
                    <a:pt x="20002" y="40434"/>
                  </a:cubicBezTo>
                  <a:cubicBezTo>
                    <a:pt x="21513" y="25234"/>
                    <a:pt x="19322" y="8872"/>
                    <a:pt x="34116" y="218"/>
                  </a:cubicBezTo>
                  <a:cubicBezTo>
                    <a:pt x="37805" y="5297"/>
                    <a:pt x="38069" y="12448"/>
                    <a:pt x="42715" y="17856"/>
                  </a:cubicBezTo>
                  <a:cubicBezTo>
                    <a:pt x="47436" y="23352"/>
                    <a:pt x="52145" y="24476"/>
                    <a:pt x="58881" y="25727"/>
                  </a:cubicBezTo>
                  <a:cubicBezTo>
                    <a:pt x="72919" y="28317"/>
                    <a:pt x="87687" y="34483"/>
                    <a:pt x="102053" y="34256"/>
                  </a:cubicBezTo>
                  <a:cubicBezTo>
                    <a:pt x="107882" y="34167"/>
                    <a:pt x="120712" y="27787"/>
                    <a:pt x="119742" y="37339"/>
                  </a:cubicBezTo>
                  <a:cubicBezTo>
                    <a:pt x="119138" y="43517"/>
                    <a:pt x="110476" y="45437"/>
                    <a:pt x="108146" y="50453"/>
                  </a:cubicBezTo>
                  <a:cubicBezTo>
                    <a:pt x="102090" y="63429"/>
                    <a:pt x="133314" y="61572"/>
                    <a:pt x="140025" y="65362"/>
                  </a:cubicBezTo>
                  <a:close/>
                </a:path>
              </a:pathLst>
            </a:custGeom>
            <a:solidFill>
              <a:srgbClr val="2F67B2"/>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45564615-BC31-5A73-C32C-F76C4C6CC943}"/>
                </a:ext>
              </a:extLst>
            </p:cNvPr>
            <p:cNvSpPr>
              <a:spLocks/>
            </p:cNvSpPr>
            <p:nvPr/>
          </p:nvSpPr>
          <p:spPr>
            <a:xfrm>
              <a:off x="10159831" y="2204329"/>
              <a:ext cx="220026" cy="180715"/>
            </a:xfrm>
            <a:custGeom>
              <a:avLst/>
              <a:gdLst>
                <a:gd name="csX0" fmla="*/ 3226 w 220026"/>
                <a:gd name="csY0" fmla="*/ 33114 h 180715"/>
                <a:gd name="csX1" fmla="*/ 30245 w 220026"/>
                <a:gd name="csY1" fmla="*/ 15905 h 180715"/>
                <a:gd name="csX2" fmla="*/ 55551 w 220026"/>
                <a:gd name="csY2" fmla="*/ 3182 h 180715"/>
                <a:gd name="csX3" fmla="*/ 88449 w 220026"/>
                <a:gd name="csY3" fmla="*/ 6076 h 180715"/>
                <a:gd name="csX4" fmla="*/ 122582 w 220026"/>
                <a:gd name="csY4" fmla="*/ 478 h 180715"/>
                <a:gd name="csX5" fmla="*/ 147170 w 220026"/>
                <a:gd name="csY5" fmla="*/ 11268 h 180715"/>
                <a:gd name="csX6" fmla="*/ 156538 w 220026"/>
                <a:gd name="csY6" fmla="*/ 37574 h 180715"/>
                <a:gd name="csX7" fmla="*/ 205677 w 220026"/>
                <a:gd name="csY7" fmla="*/ 64764 h 180715"/>
                <a:gd name="csX8" fmla="*/ 218758 w 220026"/>
                <a:gd name="csY8" fmla="*/ 87014 h 180715"/>
                <a:gd name="csX9" fmla="*/ 218721 w 220026"/>
                <a:gd name="csY9" fmla="*/ 101822 h 180715"/>
                <a:gd name="csX10" fmla="*/ 220269 w 220026"/>
                <a:gd name="csY10" fmla="*/ 118070 h 180715"/>
                <a:gd name="csX11" fmla="*/ 207755 w 220026"/>
                <a:gd name="csY11" fmla="*/ 142809 h 180715"/>
                <a:gd name="csX12" fmla="*/ 195844 w 220026"/>
                <a:gd name="csY12" fmla="*/ 165981 h 180715"/>
                <a:gd name="csX13" fmla="*/ 150998 w 220026"/>
                <a:gd name="csY13" fmla="*/ 165956 h 180715"/>
                <a:gd name="csX14" fmla="*/ 154498 w 220026"/>
                <a:gd name="csY14" fmla="*/ 132916 h 180715"/>
                <a:gd name="csX15" fmla="*/ 127857 w 220026"/>
                <a:gd name="csY15" fmla="*/ 110022 h 180715"/>
                <a:gd name="csX16" fmla="*/ 46486 w 220026"/>
                <a:gd name="csY16" fmla="*/ 73280 h 180715"/>
                <a:gd name="csX17" fmla="*/ 42684 w 220026"/>
                <a:gd name="csY17" fmla="*/ 58409 h 180715"/>
                <a:gd name="csX18" fmla="*/ 27047 w 220026"/>
                <a:gd name="csY18" fmla="*/ 50815 h 180715"/>
                <a:gd name="csX19" fmla="*/ 3226 w 220026"/>
                <a:gd name="csY19" fmla="*/ 33089 h 18071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20026" h="180715">
                  <a:moveTo>
                    <a:pt x="3226" y="33114"/>
                  </a:moveTo>
                  <a:cubicBezTo>
                    <a:pt x="8237" y="27188"/>
                    <a:pt x="22514" y="21578"/>
                    <a:pt x="30245" y="15905"/>
                  </a:cubicBezTo>
                  <a:cubicBezTo>
                    <a:pt x="38441" y="9904"/>
                    <a:pt x="45152" y="4976"/>
                    <a:pt x="55551" y="3182"/>
                  </a:cubicBezTo>
                  <a:cubicBezTo>
                    <a:pt x="66769" y="1249"/>
                    <a:pt x="77143" y="6063"/>
                    <a:pt x="88449" y="6076"/>
                  </a:cubicBezTo>
                  <a:cubicBezTo>
                    <a:pt x="100347" y="6101"/>
                    <a:pt x="110936" y="1830"/>
                    <a:pt x="122582" y="478"/>
                  </a:cubicBezTo>
                  <a:cubicBezTo>
                    <a:pt x="133233" y="-760"/>
                    <a:pt x="140951" y="2411"/>
                    <a:pt x="147170" y="11268"/>
                  </a:cubicBezTo>
                  <a:cubicBezTo>
                    <a:pt x="152634" y="19051"/>
                    <a:pt x="151199" y="29778"/>
                    <a:pt x="156538" y="37574"/>
                  </a:cubicBezTo>
                  <a:cubicBezTo>
                    <a:pt x="167365" y="53355"/>
                    <a:pt x="192659" y="51371"/>
                    <a:pt x="205677" y="64764"/>
                  </a:cubicBezTo>
                  <a:cubicBezTo>
                    <a:pt x="211393" y="70652"/>
                    <a:pt x="216857" y="79155"/>
                    <a:pt x="218758" y="87014"/>
                  </a:cubicBezTo>
                  <a:cubicBezTo>
                    <a:pt x="220030" y="92257"/>
                    <a:pt x="218935" y="96642"/>
                    <a:pt x="218721" y="101822"/>
                  </a:cubicBezTo>
                  <a:cubicBezTo>
                    <a:pt x="218507" y="107230"/>
                    <a:pt x="220748" y="112928"/>
                    <a:pt x="220269" y="118070"/>
                  </a:cubicBezTo>
                  <a:cubicBezTo>
                    <a:pt x="219426" y="127281"/>
                    <a:pt x="211859" y="135178"/>
                    <a:pt x="207755" y="142809"/>
                  </a:cubicBezTo>
                  <a:cubicBezTo>
                    <a:pt x="203058" y="151540"/>
                    <a:pt x="203889" y="159070"/>
                    <a:pt x="195844" y="165981"/>
                  </a:cubicBezTo>
                  <a:cubicBezTo>
                    <a:pt x="185155" y="175167"/>
                    <a:pt x="147170" y="194473"/>
                    <a:pt x="150998" y="165956"/>
                  </a:cubicBezTo>
                  <a:cubicBezTo>
                    <a:pt x="152634" y="153725"/>
                    <a:pt x="160541" y="145589"/>
                    <a:pt x="154498" y="132916"/>
                  </a:cubicBezTo>
                  <a:cubicBezTo>
                    <a:pt x="149613" y="122682"/>
                    <a:pt x="137992" y="114381"/>
                    <a:pt x="127857" y="110022"/>
                  </a:cubicBezTo>
                  <a:cubicBezTo>
                    <a:pt x="103117" y="99396"/>
                    <a:pt x="53814" y="108329"/>
                    <a:pt x="46486" y="73280"/>
                  </a:cubicBezTo>
                  <a:cubicBezTo>
                    <a:pt x="45214" y="67190"/>
                    <a:pt x="47229" y="63311"/>
                    <a:pt x="42684" y="58409"/>
                  </a:cubicBezTo>
                  <a:cubicBezTo>
                    <a:pt x="38856" y="54290"/>
                    <a:pt x="32423" y="52319"/>
                    <a:pt x="27047" y="50815"/>
                  </a:cubicBezTo>
                  <a:cubicBezTo>
                    <a:pt x="23534" y="49830"/>
                    <a:pt x="-9541" y="39545"/>
                    <a:pt x="3226" y="33089"/>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1EB03214-AEAD-D7BC-BA19-EB62DA3F8914}"/>
                </a:ext>
              </a:extLst>
            </p:cNvPr>
            <p:cNvSpPr>
              <a:spLocks/>
            </p:cNvSpPr>
            <p:nvPr/>
          </p:nvSpPr>
          <p:spPr>
            <a:xfrm>
              <a:off x="10237879" y="2184109"/>
              <a:ext cx="105043" cy="78970"/>
            </a:xfrm>
            <a:custGeom>
              <a:avLst/>
              <a:gdLst>
                <a:gd name="csX0" fmla="*/ 103018 w 105043"/>
                <a:gd name="csY0" fmla="*/ 70318 h 78970"/>
                <a:gd name="csX1" fmla="*/ 810 w 105043"/>
                <a:gd name="csY1" fmla="*/ 41738 h 78970"/>
                <a:gd name="csX2" fmla="*/ 94570 w 105043"/>
                <a:gd name="csY2" fmla="*/ 11604 h 78970"/>
                <a:gd name="csX3" fmla="*/ 103018 w 105043"/>
                <a:gd name="csY3" fmla="*/ 70318 h 78970"/>
              </a:gdLst>
              <a:ahLst/>
              <a:cxnLst>
                <a:cxn ang="0">
                  <a:pos x="csX0" y="csY0"/>
                </a:cxn>
                <a:cxn ang="0">
                  <a:pos x="csX1" y="csY1"/>
                </a:cxn>
                <a:cxn ang="0">
                  <a:pos x="csX2" y="csY2"/>
                </a:cxn>
                <a:cxn ang="0">
                  <a:pos x="csX3" y="csY3"/>
                </a:cxn>
              </a:cxnLst>
              <a:rect l="l" t="t" r="r" b="b"/>
              <a:pathLst>
                <a:path w="105043" h="78970">
                  <a:moveTo>
                    <a:pt x="103018" y="70318"/>
                  </a:moveTo>
                  <a:cubicBezTo>
                    <a:pt x="72675" y="76168"/>
                    <a:pt x="-6694" y="97407"/>
                    <a:pt x="810" y="41738"/>
                  </a:cubicBezTo>
                  <a:cubicBezTo>
                    <a:pt x="6174" y="1964"/>
                    <a:pt x="66494" y="-11720"/>
                    <a:pt x="94570" y="11604"/>
                  </a:cubicBezTo>
                  <a:cubicBezTo>
                    <a:pt x="110522" y="24858"/>
                    <a:pt x="104478" y="53589"/>
                    <a:pt x="103018" y="70318"/>
                  </a:cubicBezTo>
                  <a:close/>
                </a:path>
              </a:pathLst>
            </a:custGeom>
            <a:gradFill>
              <a:gsLst>
                <a:gs pos="0">
                  <a:srgbClr val="6ABCE9"/>
                </a:gs>
                <a:gs pos="50000">
                  <a:srgbClr val="86CAE9"/>
                </a:gs>
                <a:gs pos="100000">
                  <a:srgbClr val="A2D8E9"/>
                </a:gs>
              </a:gsLst>
              <a:lin ang="8041555"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D57137DA-34DA-AB2F-78F9-BE0102BE1097}"/>
                </a:ext>
              </a:extLst>
            </p:cNvPr>
            <p:cNvSpPr>
              <a:spLocks/>
            </p:cNvSpPr>
            <p:nvPr/>
          </p:nvSpPr>
          <p:spPr>
            <a:xfrm>
              <a:off x="10237879" y="2184109"/>
              <a:ext cx="105043" cy="78970"/>
            </a:xfrm>
            <a:custGeom>
              <a:avLst/>
              <a:gdLst>
                <a:gd name="csX0" fmla="*/ 103018 w 105043"/>
                <a:gd name="csY0" fmla="*/ 70318 h 78970"/>
                <a:gd name="csX1" fmla="*/ 810 w 105043"/>
                <a:gd name="csY1" fmla="*/ 41738 h 78970"/>
                <a:gd name="csX2" fmla="*/ 94570 w 105043"/>
                <a:gd name="csY2" fmla="*/ 11604 h 78970"/>
                <a:gd name="csX3" fmla="*/ 103018 w 105043"/>
                <a:gd name="csY3" fmla="*/ 70318 h 78970"/>
              </a:gdLst>
              <a:ahLst/>
              <a:cxnLst>
                <a:cxn ang="0">
                  <a:pos x="csX0" y="csY0"/>
                </a:cxn>
                <a:cxn ang="0">
                  <a:pos x="csX1" y="csY1"/>
                </a:cxn>
                <a:cxn ang="0">
                  <a:pos x="csX2" y="csY2"/>
                </a:cxn>
                <a:cxn ang="0">
                  <a:pos x="csX3" y="csY3"/>
                </a:cxn>
              </a:cxnLst>
              <a:rect l="l" t="t" r="r" b="b"/>
              <a:pathLst>
                <a:path w="105043" h="78970">
                  <a:moveTo>
                    <a:pt x="103018" y="70318"/>
                  </a:moveTo>
                  <a:cubicBezTo>
                    <a:pt x="72675" y="76168"/>
                    <a:pt x="-6694" y="97407"/>
                    <a:pt x="810" y="41738"/>
                  </a:cubicBezTo>
                  <a:cubicBezTo>
                    <a:pt x="6174" y="1964"/>
                    <a:pt x="66494" y="-11720"/>
                    <a:pt x="94570" y="11604"/>
                  </a:cubicBezTo>
                  <a:cubicBezTo>
                    <a:pt x="110522" y="24858"/>
                    <a:pt x="104478" y="53589"/>
                    <a:pt x="103018" y="70318"/>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1C60C342-FCFB-2501-9E23-5951741F21A7}"/>
                </a:ext>
              </a:extLst>
            </p:cNvPr>
            <p:cNvSpPr>
              <a:spLocks/>
            </p:cNvSpPr>
            <p:nvPr/>
          </p:nvSpPr>
          <p:spPr>
            <a:xfrm>
              <a:off x="10028812" y="2267747"/>
              <a:ext cx="174594" cy="149792"/>
            </a:xfrm>
            <a:custGeom>
              <a:avLst/>
              <a:gdLst>
                <a:gd name="csX0" fmla="*/ 289 w 174594"/>
                <a:gd name="csY0" fmla="*/ 25321 h 149792"/>
                <a:gd name="csX1" fmla="*/ 24903 w 174594"/>
                <a:gd name="csY1" fmla="*/ 36313 h 149792"/>
                <a:gd name="csX2" fmla="*/ 36322 w 174594"/>
                <a:gd name="csY2" fmla="*/ 57173 h 149792"/>
                <a:gd name="csX3" fmla="*/ 41673 w 174594"/>
                <a:gd name="csY3" fmla="*/ 112639 h 149792"/>
                <a:gd name="csX4" fmla="*/ 128055 w 174594"/>
                <a:gd name="csY4" fmla="*/ 145844 h 149792"/>
                <a:gd name="csX5" fmla="*/ 171013 w 174594"/>
                <a:gd name="csY5" fmla="*/ 69517 h 149792"/>
                <a:gd name="csX6" fmla="*/ 124983 w 174594"/>
                <a:gd name="csY6" fmla="*/ 51234 h 149792"/>
                <a:gd name="csX7" fmla="*/ 96503 w 174594"/>
                <a:gd name="csY7" fmla="*/ 16830 h 149792"/>
                <a:gd name="csX8" fmla="*/ 47880 w 174594"/>
                <a:gd name="csY8" fmla="*/ 4473 h 149792"/>
                <a:gd name="csX9" fmla="*/ 23392 w 174594"/>
                <a:gd name="csY9" fmla="*/ 14985 h 149792"/>
                <a:gd name="csX10" fmla="*/ 301 w 174594"/>
                <a:gd name="csY10" fmla="*/ 25333 h 1497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74594" h="149792">
                  <a:moveTo>
                    <a:pt x="289" y="25321"/>
                  </a:moveTo>
                  <a:cubicBezTo>
                    <a:pt x="9064" y="30097"/>
                    <a:pt x="17248" y="27911"/>
                    <a:pt x="24903" y="36313"/>
                  </a:cubicBezTo>
                  <a:cubicBezTo>
                    <a:pt x="29762" y="41645"/>
                    <a:pt x="34799" y="49984"/>
                    <a:pt x="36322" y="57173"/>
                  </a:cubicBezTo>
                  <a:cubicBezTo>
                    <a:pt x="40087" y="75026"/>
                    <a:pt x="34496" y="95469"/>
                    <a:pt x="41673" y="112639"/>
                  </a:cubicBezTo>
                  <a:cubicBezTo>
                    <a:pt x="56164" y="147322"/>
                    <a:pt x="93998" y="156469"/>
                    <a:pt x="128055" y="145844"/>
                  </a:cubicBezTo>
                  <a:cubicBezTo>
                    <a:pt x="155665" y="137227"/>
                    <a:pt x="185730" y="99221"/>
                    <a:pt x="171013" y="69517"/>
                  </a:cubicBezTo>
                  <a:cubicBezTo>
                    <a:pt x="162703" y="52751"/>
                    <a:pt x="139197" y="60420"/>
                    <a:pt x="124983" y="51234"/>
                  </a:cubicBezTo>
                  <a:cubicBezTo>
                    <a:pt x="112355" y="43085"/>
                    <a:pt x="106991" y="27317"/>
                    <a:pt x="96503" y="16830"/>
                  </a:cubicBezTo>
                  <a:cubicBezTo>
                    <a:pt x="80992" y="1327"/>
                    <a:pt x="69409" y="-4523"/>
                    <a:pt x="47880" y="4473"/>
                  </a:cubicBezTo>
                  <a:cubicBezTo>
                    <a:pt x="39633" y="7923"/>
                    <a:pt x="31664" y="11637"/>
                    <a:pt x="23392" y="14985"/>
                  </a:cubicBezTo>
                  <a:cubicBezTo>
                    <a:pt x="17525" y="17361"/>
                    <a:pt x="490" y="19875"/>
                    <a:pt x="301" y="25333"/>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BE7DDFE-7EB8-8A6F-9151-6658A2B1BFC7}"/>
                </a:ext>
              </a:extLst>
            </p:cNvPr>
            <p:cNvSpPr>
              <a:spLocks/>
            </p:cNvSpPr>
            <p:nvPr/>
          </p:nvSpPr>
          <p:spPr>
            <a:xfrm>
              <a:off x="10096245" y="2264219"/>
              <a:ext cx="106697" cy="105965"/>
            </a:xfrm>
            <a:custGeom>
              <a:avLst/>
              <a:gdLst>
                <a:gd name="csX0" fmla="*/ 104528 w 106697"/>
                <a:gd name="csY0" fmla="*/ 60521 h 105965"/>
                <a:gd name="csX1" fmla="*/ 62968 w 106697"/>
                <a:gd name="csY1" fmla="*/ 103820 h 105965"/>
                <a:gd name="csX2" fmla="*/ 508 w 106697"/>
                <a:gd name="csY2" fmla="*/ 82960 h 105965"/>
                <a:gd name="csX3" fmla="*/ 15868 w 106697"/>
                <a:gd name="csY3" fmla="*/ 55732 h 105965"/>
                <a:gd name="csX4" fmla="*/ 13652 w 106697"/>
                <a:gd name="csY4" fmla="*/ 18763 h 105965"/>
                <a:gd name="csX5" fmla="*/ 70824 w 106697"/>
                <a:gd name="csY5" fmla="*/ 11043 h 105965"/>
                <a:gd name="csX6" fmla="*/ 91435 w 106697"/>
                <a:gd name="csY6" fmla="*/ 37905 h 105965"/>
                <a:gd name="csX7" fmla="*/ 97767 w 106697"/>
                <a:gd name="csY7" fmla="*/ 52990 h 105965"/>
                <a:gd name="csX8" fmla="*/ 104516 w 106697"/>
                <a:gd name="csY8" fmla="*/ 60521 h 10596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06697" h="105965">
                  <a:moveTo>
                    <a:pt x="104528" y="60521"/>
                  </a:moveTo>
                  <a:cubicBezTo>
                    <a:pt x="117799" y="75569"/>
                    <a:pt x="73619" y="100712"/>
                    <a:pt x="62968" y="103820"/>
                  </a:cubicBezTo>
                  <a:cubicBezTo>
                    <a:pt x="45669" y="108874"/>
                    <a:pt x="4814" y="107509"/>
                    <a:pt x="508" y="82960"/>
                  </a:cubicBezTo>
                  <a:cubicBezTo>
                    <a:pt x="-1582" y="71046"/>
                    <a:pt x="12204" y="65170"/>
                    <a:pt x="15868" y="55732"/>
                  </a:cubicBezTo>
                  <a:cubicBezTo>
                    <a:pt x="20325" y="44247"/>
                    <a:pt x="13262" y="30450"/>
                    <a:pt x="13652" y="18763"/>
                  </a:cubicBezTo>
                  <a:cubicBezTo>
                    <a:pt x="14571" y="-8743"/>
                    <a:pt x="57202" y="-594"/>
                    <a:pt x="70824" y="11043"/>
                  </a:cubicBezTo>
                  <a:cubicBezTo>
                    <a:pt x="79776" y="18687"/>
                    <a:pt x="86738" y="27013"/>
                    <a:pt x="91435" y="37905"/>
                  </a:cubicBezTo>
                  <a:cubicBezTo>
                    <a:pt x="93487" y="42668"/>
                    <a:pt x="94632" y="48783"/>
                    <a:pt x="97767" y="52990"/>
                  </a:cubicBezTo>
                  <a:cubicBezTo>
                    <a:pt x="101658" y="58209"/>
                    <a:pt x="107840" y="58967"/>
                    <a:pt x="104516" y="60521"/>
                  </a:cubicBezTo>
                  <a:close/>
                </a:path>
              </a:pathLst>
            </a:custGeom>
            <a:gradFill>
              <a:gsLst>
                <a:gs pos="0">
                  <a:srgbClr val="6ABCE9"/>
                </a:gs>
                <a:gs pos="50000">
                  <a:srgbClr val="86CAE9"/>
                </a:gs>
                <a:gs pos="100000">
                  <a:srgbClr val="A2D8E9"/>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364CBBA3-55BA-4CBF-3660-3275C201E207}"/>
                </a:ext>
              </a:extLst>
            </p:cNvPr>
            <p:cNvSpPr>
              <a:spLocks/>
            </p:cNvSpPr>
            <p:nvPr/>
          </p:nvSpPr>
          <p:spPr>
            <a:xfrm>
              <a:off x="10096245" y="2264219"/>
              <a:ext cx="106697" cy="105965"/>
            </a:xfrm>
            <a:custGeom>
              <a:avLst/>
              <a:gdLst>
                <a:gd name="csX0" fmla="*/ 104528 w 106697"/>
                <a:gd name="csY0" fmla="*/ 60521 h 105965"/>
                <a:gd name="csX1" fmla="*/ 62968 w 106697"/>
                <a:gd name="csY1" fmla="*/ 103820 h 105965"/>
                <a:gd name="csX2" fmla="*/ 508 w 106697"/>
                <a:gd name="csY2" fmla="*/ 82960 h 105965"/>
                <a:gd name="csX3" fmla="*/ 15868 w 106697"/>
                <a:gd name="csY3" fmla="*/ 55732 h 105965"/>
                <a:gd name="csX4" fmla="*/ 13652 w 106697"/>
                <a:gd name="csY4" fmla="*/ 18763 h 105965"/>
                <a:gd name="csX5" fmla="*/ 70824 w 106697"/>
                <a:gd name="csY5" fmla="*/ 11043 h 105965"/>
                <a:gd name="csX6" fmla="*/ 91435 w 106697"/>
                <a:gd name="csY6" fmla="*/ 37905 h 105965"/>
                <a:gd name="csX7" fmla="*/ 97767 w 106697"/>
                <a:gd name="csY7" fmla="*/ 52990 h 105965"/>
                <a:gd name="csX8" fmla="*/ 104516 w 106697"/>
                <a:gd name="csY8" fmla="*/ 60521 h 10596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06697" h="105965">
                  <a:moveTo>
                    <a:pt x="104528" y="60521"/>
                  </a:moveTo>
                  <a:cubicBezTo>
                    <a:pt x="117799" y="75569"/>
                    <a:pt x="73619" y="100712"/>
                    <a:pt x="62968" y="103820"/>
                  </a:cubicBezTo>
                  <a:cubicBezTo>
                    <a:pt x="45669" y="108874"/>
                    <a:pt x="4814" y="107509"/>
                    <a:pt x="508" y="82960"/>
                  </a:cubicBezTo>
                  <a:cubicBezTo>
                    <a:pt x="-1582" y="71046"/>
                    <a:pt x="12204" y="65170"/>
                    <a:pt x="15868" y="55732"/>
                  </a:cubicBezTo>
                  <a:cubicBezTo>
                    <a:pt x="20325" y="44247"/>
                    <a:pt x="13262" y="30450"/>
                    <a:pt x="13652" y="18763"/>
                  </a:cubicBezTo>
                  <a:cubicBezTo>
                    <a:pt x="14571" y="-8743"/>
                    <a:pt x="57202" y="-594"/>
                    <a:pt x="70824" y="11043"/>
                  </a:cubicBezTo>
                  <a:cubicBezTo>
                    <a:pt x="79776" y="18687"/>
                    <a:pt x="86738" y="27013"/>
                    <a:pt x="91435" y="37905"/>
                  </a:cubicBezTo>
                  <a:cubicBezTo>
                    <a:pt x="93487" y="42668"/>
                    <a:pt x="94632" y="48783"/>
                    <a:pt x="97767" y="52990"/>
                  </a:cubicBezTo>
                  <a:cubicBezTo>
                    <a:pt x="101658" y="58209"/>
                    <a:pt x="107840" y="58967"/>
                    <a:pt x="104516" y="60521"/>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D84C17DF-BD98-FC39-E430-D844F630B978}"/>
                </a:ext>
              </a:extLst>
            </p:cNvPr>
            <p:cNvSpPr>
              <a:spLocks/>
            </p:cNvSpPr>
            <p:nvPr/>
          </p:nvSpPr>
          <p:spPr>
            <a:xfrm>
              <a:off x="10007069" y="2432290"/>
              <a:ext cx="23090" cy="33027"/>
            </a:xfrm>
            <a:custGeom>
              <a:avLst/>
              <a:gdLst>
                <a:gd name="csX0" fmla="*/ 23366 w 23090"/>
                <a:gd name="csY0" fmla="*/ 242 h 33027"/>
                <a:gd name="csX1" fmla="*/ 275 w 23090"/>
                <a:gd name="csY1" fmla="*/ 33269 h 33027"/>
              </a:gdLst>
              <a:ahLst/>
              <a:cxnLst>
                <a:cxn ang="0">
                  <a:pos x="csX0" y="csY0"/>
                </a:cxn>
                <a:cxn ang="0">
                  <a:pos x="csX1" y="csY1"/>
                </a:cxn>
              </a:cxnLst>
              <a:rect l="l" t="t" r="r" b="b"/>
              <a:pathLst>
                <a:path w="23090" h="33027">
                  <a:moveTo>
                    <a:pt x="23366" y="242"/>
                  </a:moveTo>
                  <a:cubicBezTo>
                    <a:pt x="23366" y="242"/>
                    <a:pt x="22787" y="20230"/>
                    <a:pt x="275" y="33269"/>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7E391499-8D47-07DC-393D-31C76F9F903B}"/>
                </a:ext>
              </a:extLst>
            </p:cNvPr>
            <p:cNvSpPr>
              <a:spLocks/>
            </p:cNvSpPr>
            <p:nvPr/>
          </p:nvSpPr>
          <p:spPr>
            <a:xfrm>
              <a:off x="10056975" y="2533109"/>
              <a:ext cx="155962" cy="203595"/>
            </a:xfrm>
            <a:custGeom>
              <a:avLst/>
              <a:gdLst>
                <a:gd name="csX0" fmla="*/ 82205 w 155962"/>
                <a:gd name="csY0" fmla="*/ 8764 h 203595"/>
                <a:gd name="csX1" fmla="*/ 79901 w 155962"/>
                <a:gd name="csY1" fmla="*/ 41400 h 203595"/>
                <a:gd name="csX2" fmla="*/ 71592 w 155962"/>
                <a:gd name="csY2" fmla="*/ 70586 h 203595"/>
                <a:gd name="csX3" fmla="*/ 93788 w 155962"/>
                <a:gd name="csY3" fmla="*/ 85634 h 203595"/>
                <a:gd name="csX4" fmla="*/ 115922 w 155962"/>
                <a:gd name="csY4" fmla="*/ 101655 h 203595"/>
                <a:gd name="csX5" fmla="*/ 150910 w 155962"/>
                <a:gd name="csY5" fmla="*/ 140861 h 203595"/>
                <a:gd name="csX6" fmla="*/ 152446 w 155962"/>
                <a:gd name="csY6" fmla="*/ 169302 h 203595"/>
                <a:gd name="csX7" fmla="*/ 141140 w 155962"/>
                <a:gd name="csY7" fmla="*/ 187496 h 203595"/>
                <a:gd name="csX8" fmla="*/ 92227 w 155962"/>
                <a:gd name="csY8" fmla="*/ 202657 h 203595"/>
                <a:gd name="csX9" fmla="*/ 65108 w 155962"/>
                <a:gd name="csY9" fmla="*/ 177009 h 203595"/>
                <a:gd name="csX10" fmla="*/ 55854 w 155962"/>
                <a:gd name="csY10" fmla="*/ 148581 h 203595"/>
                <a:gd name="csX11" fmla="*/ 32915 w 155962"/>
                <a:gd name="csY11" fmla="*/ 133090 h 203595"/>
                <a:gd name="csX12" fmla="*/ 8301 w 155962"/>
                <a:gd name="csY12" fmla="*/ 81010 h 203595"/>
                <a:gd name="csX13" fmla="*/ 9824 w 155962"/>
                <a:gd name="csY13" fmla="*/ 14981 h 203595"/>
                <a:gd name="csX14" fmla="*/ 40267 w 155962"/>
                <a:gd name="csY14" fmla="*/ 438 h 203595"/>
                <a:gd name="csX15" fmla="*/ 59870 w 155962"/>
                <a:gd name="csY15" fmla="*/ 1626 h 203595"/>
                <a:gd name="csX16" fmla="*/ 82218 w 155962"/>
                <a:gd name="csY16" fmla="*/ 8764 h 2035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155962" h="203595">
                  <a:moveTo>
                    <a:pt x="82205" y="8764"/>
                  </a:moveTo>
                  <a:cubicBezTo>
                    <a:pt x="84749" y="21816"/>
                    <a:pt x="85554" y="28790"/>
                    <a:pt x="79901" y="41400"/>
                  </a:cubicBezTo>
                  <a:cubicBezTo>
                    <a:pt x="75784" y="50573"/>
                    <a:pt x="69628" y="59986"/>
                    <a:pt x="71592" y="70586"/>
                  </a:cubicBezTo>
                  <a:cubicBezTo>
                    <a:pt x="73732" y="82134"/>
                    <a:pt x="83553" y="84977"/>
                    <a:pt x="93788" y="85634"/>
                  </a:cubicBezTo>
                  <a:cubicBezTo>
                    <a:pt x="106970" y="86493"/>
                    <a:pt x="109325" y="90878"/>
                    <a:pt x="115922" y="101655"/>
                  </a:cubicBezTo>
                  <a:cubicBezTo>
                    <a:pt x="125277" y="116968"/>
                    <a:pt x="140926" y="126268"/>
                    <a:pt x="150910" y="140861"/>
                  </a:cubicBezTo>
                  <a:cubicBezTo>
                    <a:pt x="158137" y="151423"/>
                    <a:pt x="157407" y="157564"/>
                    <a:pt x="152446" y="169302"/>
                  </a:cubicBezTo>
                  <a:cubicBezTo>
                    <a:pt x="149740" y="175720"/>
                    <a:pt x="146000" y="182442"/>
                    <a:pt x="141140" y="187496"/>
                  </a:cubicBezTo>
                  <a:cubicBezTo>
                    <a:pt x="130275" y="198791"/>
                    <a:pt x="107537" y="207067"/>
                    <a:pt x="92227" y="202657"/>
                  </a:cubicBezTo>
                  <a:cubicBezTo>
                    <a:pt x="78378" y="198665"/>
                    <a:pt x="70836" y="189808"/>
                    <a:pt x="65108" y="177009"/>
                  </a:cubicBezTo>
                  <a:cubicBezTo>
                    <a:pt x="61243" y="168392"/>
                    <a:pt x="62300" y="154468"/>
                    <a:pt x="55854" y="148581"/>
                  </a:cubicBezTo>
                  <a:cubicBezTo>
                    <a:pt x="48980" y="142314"/>
                    <a:pt x="39751" y="140330"/>
                    <a:pt x="32915" y="133090"/>
                  </a:cubicBezTo>
                  <a:cubicBezTo>
                    <a:pt x="19821" y="119205"/>
                    <a:pt x="14759" y="98610"/>
                    <a:pt x="8301" y="81010"/>
                  </a:cubicBezTo>
                  <a:cubicBezTo>
                    <a:pt x="243" y="59038"/>
                    <a:pt x="-5335" y="35171"/>
                    <a:pt x="9824" y="14981"/>
                  </a:cubicBezTo>
                  <a:cubicBezTo>
                    <a:pt x="17794" y="4380"/>
                    <a:pt x="27249" y="1120"/>
                    <a:pt x="40267" y="438"/>
                  </a:cubicBezTo>
                  <a:cubicBezTo>
                    <a:pt x="47079" y="72"/>
                    <a:pt x="53273" y="223"/>
                    <a:pt x="59870" y="1626"/>
                  </a:cubicBezTo>
                  <a:cubicBezTo>
                    <a:pt x="68255" y="3407"/>
                    <a:pt x="76792" y="8663"/>
                    <a:pt x="82218" y="8764"/>
                  </a:cubicBezTo>
                  <a:close/>
                </a:path>
              </a:pathLst>
            </a:custGeom>
            <a:gradFill>
              <a:gsLst>
                <a:gs pos="0">
                  <a:srgbClr val="4193D0"/>
                </a:gs>
                <a:gs pos="52100">
                  <a:srgbClr val="7AC2EB"/>
                </a:gs>
                <a:gs pos="100000">
                  <a:srgbClr val="557EBF"/>
                </a:gs>
              </a:gsLst>
              <a:lin ang="3723738"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21B90CDB-0C53-A3E7-E289-B95FF91C15F9}"/>
                </a:ext>
              </a:extLst>
            </p:cNvPr>
            <p:cNvSpPr>
              <a:spLocks/>
            </p:cNvSpPr>
            <p:nvPr/>
          </p:nvSpPr>
          <p:spPr>
            <a:xfrm>
              <a:off x="10114250" y="2679110"/>
              <a:ext cx="43108" cy="11535"/>
            </a:xfrm>
            <a:custGeom>
              <a:avLst/>
              <a:gdLst>
                <a:gd name="csX0" fmla="*/ 291 w 43108"/>
                <a:gd name="csY0" fmla="*/ 3370 h 11535"/>
                <a:gd name="csX1" fmla="*/ 43400 w 43108"/>
                <a:gd name="csY1" fmla="*/ 275 h 11535"/>
              </a:gdLst>
              <a:ahLst/>
              <a:cxnLst>
                <a:cxn ang="0">
                  <a:pos x="csX0" y="csY0"/>
                </a:cxn>
                <a:cxn ang="0">
                  <a:pos x="csX1" y="csY1"/>
                </a:cxn>
              </a:cxnLst>
              <a:rect l="l" t="t" r="r" b="b"/>
              <a:pathLst>
                <a:path w="43108" h="11535">
                  <a:moveTo>
                    <a:pt x="291" y="3370"/>
                  </a:moveTo>
                  <a:cubicBezTo>
                    <a:pt x="6876" y="15601"/>
                    <a:pt x="41210" y="14514"/>
                    <a:pt x="43400" y="275"/>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BF64057D-A9C0-E429-BBEB-C8C49BB9ED9B}"/>
                </a:ext>
              </a:extLst>
            </p:cNvPr>
            <p:cNvSpPr>
              <a:spLocks/>
            </p:cNvSpPr>
            <p:nvPr/>
          </p:nvSpPr>
          <p:spPr>
            <a:xfrm>
              <a:off x="10110800" y="2618273"/>
              <a:ext cx="35403" cy="26565"/>
            </a:xfrm>
            <a:custGeom>
              <a:avLst/>
              <a:gdLst>
                <a:gd name="csX0" fmla="*/ 35694 w 35403"/>
                <a:gd name="csY0" fmla="*/ 267 h 26565"/>
                <a:gd name="csX1" fmla="*/ 21669 w 35403"/>
                <a:gd name="csY1" fmla="*/ 19598 h 26565"/>
                <a:gd name="csX2" fmla="*/ 290 w 35403"/>
                <a:gd name="csY2" fmla="*/ 25764 h 26565"/>
              </a:gdLst>
              <a:ahLst/>
              <a:cxnLst>
                <a:cxn ang="0">
                  <a:pos x="csX0" y="csY0"/>
                </a:cxn>
                <a:cxn ang="0">
                  <a:pos x="csX1" y="csY1"/>
                </a:cxn>
                <a:cxn ang="0">
                  <a:pos x="csX2" y="csY2"/>
                </a:cxn>
              </a:cxnLst>
              <a:rect l="l" t="t" r="r" b="b"/>
              <a:pathLst>
                <a:path w="35403" h="26565">
                  <a:moveTo>
                    <a:pt x="35694" y="267"/>
                  </a:moveTo>
                  <a:cubicBezTo>
                    <a:pt x="30658" y="6382"/>
                    <a:pt x="28178" y="14507"/>
                    <a:pt x="21669" y="19598"/>
                  </a:cubicBezTo>
                  <a:cubicBezTo>
                    <a:pt x="17766" y="22643"/>
                    <a:pt x="3199" y="29454"/>
                    <a:pt x="290" y="25764"/>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CD5BEF0C-78B3-1AB6-2636-755B00B08C97}"/>
                </a:ext>
              </a:extLst>
            </p:cNvPr>
            <p:cNvSpPr>
              <a:spLocks/>
            </p:cNvSpPr>
            <p:nvPr/>
          </p:nvSpPr>
          <p:spPr>
            <a:xfrm>
              <a:off x="10076880" y="2447377"/>
              <a:ext cx="122897" cy="125209"/>
            </a:xfrm>
            <a:custGeom>
              <a:avLst/>
              <a:gdLst>
                <a:gd name="csX0" fmla="*/ 104642 w 122897"/>
                <a:gd name="csY0" fmla="*/ 14906 h 125209"/>
                <a:gd name="csX1" fmla="*/ 123149 w 122897"/>
                <a:gd name="csY1" fmla="*/ 46619 h 125209"/>
                <a:gd name="csX2" fmla="*/ 109678 w 122897"/>
                <a:gd name="csY2" fmla="*/ 79457 h 125209"/>
                <a:gd name="csX3" fmla="*/ 91548 w 122897"/>
                <a:gd name="csY3" fmla="*/ 85812 h 125209"/>
                <a:gd name="csX4" fmla="*/ 76741 w 122897"/>
                <a:gd name="csY4" fmla="*/ 96021 h 125209"/>
                <a:gd name="csX5" fmla="*/ 55187 w 122897"/>
                <a:gd name="csY5" fmla="*/ 121518 h 125209"/>
                <a:gd name="csX6" fmla="*/ 16510 w 122897"/>
                <a:gd name="csY6" fmla="*/ 115794 h 125209"/>
                <a:gd name="csX7" fmla="*/ 1477 w 122897"/>
                <a:gd name="csY7" fmla="*/ 85256 h 125209"/>
                <a:gd name="csX8" fmla="*/ 22843 w 122897"/>
                <a:gd name="csY8" fmla="*/ 58344 h 125209"/>
                <a:gd name="csX9" fmla="*/ 48363 w 122897"/>
                <a:gd name="csY9" fmla="*/ 34970 h 125209"/>
                <a:gd name="csX10" fmla="*/ 67488 w 122897"/>
                <a:gd name="csY10" fmla="*/ 1778 h 125209"/>
                <a:gd name="csX11" fmla="*/ 88488 w 122897"/>
                <a:gd name="csY11" fmla="*/ 4886 h 125209"/>
                <a:gd name="csX12" fmla="*/ 104654 w 122897"/>
                <a:gd name="csY12" fmla="*/ 14906 h 1252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122897" h="125209">
                  <a:moveTo>
                    <a:pt x="104642" y="14906"/>
                  </a:moveTo>
                  <a:cubicBezTo>
                    <a:pt x="113077" y="23548"/>
                    <a:pt x="123930" y="33858"/>
                    <a:pt x="123149" y="46619"/>
                  </a:cubicBezTo>
                  <a:cubicBezTo>
                    <a:pt x="122583" y="55792"/>
                    <a:pt x="117421" y="73607"/>
                    <a:pt x="109678" y="79457"/>
                  </a:cubicBezTo>
                  <a:cubicBezTo>
                    <a:pt x="104516" y="83348"/>
                    <a:pt x="97415" y="82616"/>
                    <a:pt x="91548" y="85812"/>
                  </a:cubicBezTo>
                  <a:cubicBezTo>
                    <a:pt x="86360" y="88630"/>
                    <a:pt x="81501" y="92433"/>
                    <a:pt x="76741" y="96021"/>
                  </a:cubicBezTo>
                  <a:cubicBezTo>
                    <a:pt x="67488" y="103033"/>
                    <a:pt x="64302" y="115150"/>
                    <a:pt x="55187" y="121518"/>
                  </a:cubicBezTo>
                  <a:cubicBezTo>
                    <a:pt x="42370" y="130451"/>
                    <a:pt x="28042" y="122301"/>
                    <a:pt x="16510" y="115794"/>
                  </a:cubicBezTo>
                  <a:cubicBezTo>
                    <a:pt x="4096" y="108795"/>
                    <a:pt x="-2577" y="99963"/>
                    <a:pt x="1477" y="85256"/>
                  </a:cubicBezTo>
                  <a:cubicBezTo>
                    <a:pt x="4700" y="73594"/>
                    <a:pt x="12154" y="64207"/>
                    <a:pt x="22843" y="58344"/>
                  </a:cubicBezTo>
                  <a:cubicBezTo>
                    <a:pt x="33897" y="52279"/>
                    <a:pt x="44750" y="48439"/>
                    <a:pt x="48363" y="34970"/>
                  </a:cubicBezTo>
                  <a:cubicBezTo>
                    <a:pt x="52128" y="20983"/>
                    <a:pt x="51548" y="7679"/>
                    <a:pt x="67488" y="1778"/>
                  </a:cubicBezTo>
                  <a:cubicBezTo>
                    <a:pt x="75898" y="-1330"/>
                    <a:pt x="81349" y="603"/>
                    <a:pt x="88488" y="4886"/>
                  </a:cubicBezTo>
                  <a:cubicBezTo>
                    <a:pt x="92870" y="7514"/>
                    <a:pt x="100197" y="14855"/>
                    <a:pt x="104654" y="14906"/>
                  </a:cubicBezTo>
                  <a:close/>
                </a:path>
              </a:pathLst>
            </a:custGeom>
            <a:gradFill>
              <a:gsLst>
                <a:gs pos="0">
                  <a:srgbClr val="6ABCE9"/>
                </a:gs>
                <a:gs pos="50000">
                  <a:srgbClr val="86CAE9"/>
                </a:gs>
                <a:gs pos="100000">
                  <a:srgbClr val="A2D8E9"/>
                </a:gs>
              </a:gsLst>
              <a:lin ang="18179403"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42" name="Freeform: Shape 59">
            <a:extLst>
              <a:ext uri="{FF2B5EF4-FFF2-40B4-BE49-F238E27FC236}">
                <a16:creationId xmlns:a16="http://schemas.microsoft.com/office/drawing/2014/main" id="{EF1E2D85-135E-7E37-689F-CBB0FEF10464}"/>
              </a:ext>
            </a:extLst>
          </p:cNvPr>
          <p:cNvSpPr>
            <a:spLocks/>
          </p:cNvSpPr>
          <p:nvPr/>
        </p:nvSpPr>
        <p:spPr>
          <a:xfrm rot="21414759">
            <a:off x="3265635" y="2342283"/>
            <a:ext cx="151498" cy="184693"/>
          </a:xfrm>
          <a:prstGeom prst="flowChartCollate">
            <a:avLst/>
          </a:prstGeom>
          <a:solidFill>
            <a:srgbClr val="156082"/>
          </a:solidFill>
          <a:ln w="38100" cap="flat">
            <a:noFill/>
            <a:prstDash val="solid"/>
            <a:miter/>
          </a:ln>
          <a:effectLst>
            <a:innerShdw blurRad="25400">
              <a:srgbClr val="000000">
                <a:alpha val="20000"/>
              </a:srgb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black"/>
              </a:solidFill>
              <a:effectLst/>
              <a:uLnTx/>
              <a:uFillTx/>
              <a:latin typeface="Calibri" panose="020F0502020204030204"/>
              <a:ea typeface="+mn-ea"/>
              <a:cs typeface="Arial"/>
              <a:sym typeface="Arial"/>
            </a:endParaRPr>
          </a:p>
        </p:txBody>
      </p:sp>
      <p:pic>
        <p:nvPicPr>
          <p:cNvPr id="243" name="Graphic 242">
            <a:extLst>
              <a:ext uri="{FF2B5EF4-FFF2-40B4-BE49-F238E27FC236}">
                <a16:creationId xmlns:a16="http://schemas.microsoft.com/office/drawing/2014/main" id="{BAFE53FD-5157-41D4-236A-100061C97F3C}"/>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flipH="1" flipV="1">
            <a:off x="4062490" y="2096521"/>
            <a:ext cx="991709" cy="148758"/>
          </a:xfrm>
          <a:prstGeom prst="rect">
            <a:avLst/>
          </a:prstGeom>
        </p:spPr>
      </p:pic>
      <p:grpSp>
        <p:nvGrpSpPr>
          <p:cNvPr id="244" name="Graphic 305">
            <a:extLst>
              <a:ext uri="{FF2B5EF4-FFF2-40B4-BE49-F238E27FC236}">
                <a16:creationId xmlns:a16="http://schemas.microsoft.com/office/drawing/2014/main" id="{A5BEC8A3-5AEC-DF2C-6FA0-B42753A8E576}"/>
              </a:ext>
            </a:extLst>
          </p:cNvPr>
          <p:cNvGrpSpPr>
            <a:grpSpLocks/>
          </p:cNvGrpSpPr>
          <p:nvPr/>
        </p:nvGrpSpPr>
        <p:grpSpPr>
          <a:xfrm>
            <a:off x="3909659" y="2061192"/>
            <a:ext cx="358058" cy="266711"/>
            <a:chOff x="9636193" y="2116162"/>
            <a:chExt cx="857800" cy="702859"/>
          </a:xfrm>
        </p:grpSpPr>
        <p:sp>
          <p:nvSpPr>
            <p:cNvPr id="245" name="Free-form: Shape 244">
              <a:extLst>
                <a:ext uri="{FF2B5EF4-FFF2-40B4-BE49-F238E27FC236}">
                  <a16:creationId xmlns:a16="http://schemas.microsoft.com/office/drawing/2014/main" id="{D87E4701-3785-C4FC-48B7-951A20418145}"/>
                </a:ext>
              </a:extLst>
            </p:cNvPr>
            <p:cNvSpPr>
              <a:spLocks/>
            </p:cNvSpPr>
            <p:nvPr/>
          </p:nvSpPr>
          <p:spPr>
            <a:xfrm>
              <a:off x="9692479" y="2219378"/>
              <a:ext cx="767563" cy="549078"/>
            </a:xfrm>
            <a:custGeom>
              <a:avLst/>
              <a:gdLst>
                <a:gd name="csX0" fmla="*/ 94883 w 767563"/>
                <a:gd name="csY0" fmla="*/ 428696 h 549078"/>
                <a:gd name="csX1" fmla="*/ 91421 w 767563"/>
                <a:gd name="csY1" fmla="*/ 475155 h 549078"/>
                <a:gd name="csX2" fmla="*/ 105019 w 767563"/>
                <a:gd name="csY2" fmla="*/ 504846 h 549078"/>
                <a:gd name="csX3" fmla="*/ 132994 w 767563"/>
                <a:gd name="csY3" fmla="*/ 506918 h 549078"/>
                <a:gd name="csX4" fmla="*/ 150394 w 767563"/>
                <a:gd name="csY4" fmla="*/ 501688 h 549078"/>
                <a:gd name="csX5" fmla="*/ 171835 w 767563"/>
                <a:gd name="csY5" fmla="*/ 491984 h 549078"/>
                <a:gd name="csX6" fmla="*/ 182071 w 767563"/>
                <a:gd name="csY6" fmla="*/ 490114 h 549078"/>
                <a:gd name="csX7" fmla="*/ 205187 w 767563"/>
                <a:gd name="csY7" fmla="*/ 490645 h 549078"/>
                <a:gd name="csX8" fmla="*/ 232973 w 767563"/>
                <a:gd name="csY8" fmla="*/ 546920 h 549078"/>
                <a:gd name="csX9" fmla="*/ 252488 w 767563"/>
                <a:gd name="csY9" fmla="*/ 549207 h 549078"/>
                <a:gd name="csX10" fmla="*/ 276775 w 767563"/>
                <a:gd name="csY10" fmla="*/ 546617 h 549078"/>
                <a:gd name="csX11" fmla="*/ 311965 w 767563"/>
                <a:gd name="csY11" fmla="*/ 534399 h 549078"/>
                <a:gd name="csX12" fmla="*/ 337825 w 767563"/>
                <a:gd name="csY12" fmla="*/ 532251 h 549078"/>
                <a:gd name="csX13" fmla="*/ 386977 w 767563"/>
                <a:gd name="csY13" fmla="*/ 506375 h 549078"/>
                <a:gd name="csX14" fmla="*/ 424937 w 767563"/>
                <a:gd name="csY14" fmla="*/ 495358 h 549078"/>
                <a:gd name="csX15" fmla="*/ 457672 w 767563"/>
                <a:gd name="csY15" fmla="*/ 514183 h 549078"/>
                <a:gd name="csX16" fmla="*/ 482286 w 767563"/>
                <a:gd name="csY16" fmla="*/ 517329 h 549078"/>
                <a:gd name="csX17" fmla="*/ 559804 w 767563"/>
                <a:gd name="csY17" fmla="*/ 484542 h 549078"/>
                <a:gd name="csX18" fmla="*/ 607584 w 767563"/>
                <a:gd name="csY18" fmla="*/ 454825 h 549078"/>
                <a:gd name="csX19" fmla="*/ 642270 w 767563"/>
                <a:gd name="csY19" fmla="*/ 421785 h 549078"/>
                <a:gd name="csX20" fmla="*/ 663547 w 767563"/>
                <a:gd name="csY20" fmla="*/ 443302 h 549078"/>
                <a:gd name="csX21" fmla="*/ 678215 w 767563"/>
                <a:gd name="csY21" fmla="*/ 452753 h 549078"/>
                <a:gd name="csX22" fmla="*/ 699392 w 767563"/>
                <a:gd name="csY22" fmla="*/ 454181 h 549078"/>
                <a:gd name="csX23" fmla="*/ 705737 w 767563"/>
                <a:gd name="csY23" fmla="*/ 433308 h 549078"/>
                <a:gd name="csX24" fmla="*/ 701658 w 767563"/>
                <a:gd name="csY24" fmla="*/ 332495 h 549078"/>
                <a:gd name="csX25" fmla="*/ 726461 w 767563"/>
                <a:gd name="csY25" fmla="*/ 341769 h 549078"/>
                <a:gd name="csX26" fmla="*/ 745434 w 767563"/>
                <a:gd name="csY26" fmla="*/ 335806 h 549078"/>
                <a:gd name="csX27" fmla="*/ 748318 w 767563"/>
                <a:gd name="csY27" fmla="*/ 262966 h 549078"/>
                <a:gd name="csX28" fmla="*/ 719536 w 767563"/>
                <a:gd name="csY28" fmla="*/ 240350 h 549078"/>
                <a:gd name="csX29" fmla="*/ 682962 w 767563"/>
                <a:gd name="csY29" fmla="*/ 222080 h 549078"/>
                <a:gd name="csX30" fmla="*/ 657869 w 767563"/>
                <a:gd name="csY30" fmla="*/ 190683 h 549078"/>
                <a:gd name="csX31" fmla="*/ 634401 w 767563"/>
                <a:gd name="csY31" fmla="*/ 155786 h 549078"/>
                <a:gd name="csX32" fmla="*/ 603076 w 767563"/>
                <a:gd name="csY32" fmla="*/ 94937 h 549078"/>
                <a:gd name="csX33" fmla="*/ 538224 w 767563"/>
                <a:gd name="csY33" fmla="*/ 67052 h 549078"/>
                <a:gd name="csX34" fmla="*/ 485710 w 767563"/>
                <a:gd name="csY34" fmla="*/ 43500 h 549078"/>
                <a:gd name="csX35" fmla="*/ 387053 w 767563"/>
                <a:gd name="csY35" fmla="*/ 5445 h 549078"/>
                <a:gd name="csX36" fmla="*/ 294338 w 767563"/>
                <a:gd name="csY36" fmla="*/ 7150 h 549078"/>
                <a:gd name="csX37" fmla="*/ 187371 w 767563"/>
                <a:gd name="csY37" fmla="*/ 48567 h 549078"/>
                <a:gd name="csX38" fmla="*/ 131546 w 767563"/>
                <a:gd name="csY38" fmla="*/ 67014 h 549078"/>
                <a:gd name="csX39" fmla="*/ 96205 w 767563"/>
                <a:gd name="csY39" fmla="*/ 86825 h 549078"/>
                <a:gd name="csX40" fmla="*/ 79863 w 767563"/>
                <a:gd name="csY40" fmla="*/ 158224 h 549078"/>
                <a:gd name="csX41" fmla="*/ 71554 w 767563"/>
                <a:gd name="csY41" fmla="*/ 194397 h 549078"/>
                <a:gd name="csX42" fmla="*/ 51195 w 767563"/>
                <a:gd name="csY42" fmla="*/ 221575 h 549078"/>
                <a:gd name="csX43" fmla="*/ 1325 w 767563"/>
                <a:gd name="csY43" fmla="*/ 329830 h 549078"/>
                <a:gd name="csX44" fmla="*/ 80996 w 767563"/>
                <a:gd name="csY44" fmla="*/ 411526 h 549078"/>
                <a:gd name="csX45" fmla="*/ 94883 w 767563"/>
                <a:gd name="csY45" fmla="*/ 428646 h 5490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Lst>
              <a:rect l="l" t="t" r="r" b="b"/>
              <a:pathLst>
                <a:path w="767563" h="549078">
                  <a:moveTo>
                    <a:pt x="94883" y="428696"/>
                  </a:moveTo>
                  <a:cubicBezTo>
                    <a:pt x="94883" y="444781"/>
                    <a:pt x="93990" y="459816"/>
                    <a:pt x="91421" y="475155"/>
                  </a:cubicBezTo>
                  <a:cubicBezTo>
                    <a:pt x="89621" y="485894"/>
                    <a:pt x="94166" y="499982"/>
                    <a:pt x="105019" y="504846"/>
                  </a:cubicBezTo>
                  <a:cubicBezTo>
                    <a:pt x="112157" y="508043"/>
                    <a:pt x="124798" y="507019"/>
                    <a:pt x="132994" y="506918"/>
                  </a:cubicBezTo>
                  <a:cubicBezTo>
                    <a:pt x="139226" y="506843"/>
                    <a:pt x="144791" y="504556"/>
                    <a:pt x="150394" y="501688"/>
                  </a:cubicBezTo>
                  <a:cubicBezTo>
                    <a:pt x="157709" y="497948"/>
                    <a:pt x="163475" y="494473"/>
                    <a:pt x="171835" y="491984"/>
                  </a:cubicBezTo>
                  <a:cubicBezTo>
                    <a:pt x="175386" y="490923"/>
                    <a:pt x="178407" y="490354"/>
                    <a:pt x="182071" y="490114"/>
                  </a:cubicBezTo>
                  <a:cubicBezTo>
                    <a:pt x="188039" y="489735"/>
                    <a:pt x="199924" y="487966"/>
                    <a:pt x="205187" y="490645"/>
                  </a:cubicBezTo>
                  <a:cubicBezTo>
                    <a:pt x="225885" y="501169"/>
                    <a:pt x="210311" y="537166"/>
                    <a:pt x="232973" y="546920"/>
                  </a:cubicBezTo>
                  <a:cubicBezTo>
                    <a:pt x="238186" y="549169"/>
                    <a:pt x="246797" y="548929"/>
                    <a:pt x="252488" y="549207"/>
                  </a:cubicBezTo>
                  <a:cubicBezTo>
                    <a:pt x="260596" y="549611"/>
                    <a:pt x="269019" y="549055"/>
                    <a:pt x="276775" y="546617"/>
                  </a:cubicBezTo>
                  <a:cubicBezTo>
                    <a:pt x="288773" y="542864"/>
                    <a:pt x="299425" y="536686"/>
                    <a:pt x="311965" y="534399"/>
                  </a:cubicBezTo>
                  <a:cubicBezTo>
                    <a:pt x="320476" y="532845"/>
                    <a:pt x="329201" y="533565"/>
                    <a:pt x="337825" y="532251"/>
                  </a:cubicBezTo>
                  <a:cubicBezTo>
                    <a:pt x="356635" y="529396"/>
                    <a:pt x="371491" y="516976"/>
                    <a:pt x="386977" y="506375"/>
                  </a:cubicBezTo>
                  <a:cubicBezTo>
                    <a:pt x="397868" y="498920"/>
                    <a:pt x="411428" y="492679"/>
                    <a:pt x="424937" y="495358"/>
                  </a:cubicBezTo>
                  <a:cubicBezTo>
                    <a:pt x="437477" y="497847"/>
                    <a:pt x="447083" y="508106"/>
                    <a:pt x="457672" y="514183"/>
                  </a:cubicBezTo>
                  <a:cubicBezTo>
                    <a:pt x="463274" y="517405"/>
                    <a:pt x="476179" y="521701"/>
                    <a:pt x="482286" y="517329"/>
                  </a:cubicBezTo>
                  <a:cubicBezTo>
                    <a:pt x="493919" y="526123"/>
                    <a:pt x="546735" y="492780"/>
                    <a:pt x="559804" y="484542"/>
                  </a:cubicBezTo>
                  <a:cubicBezTo>
                    <a:pt x="575693" y="474523"/>
                    <a:pt x="590977" y="463796"/>
                    <a:pt x="607584" y="454825"/>
                  </a:cubicBezTo>
                  <a:cubicBezTo>
                    <a:pt x="619922" y="448167"/>
                    <a:pt x="643239" y="439044"/>
                    <a:pt x="642270" y="421785"/>
                  </a:cubicBezTo>
                  <a:cubicBezTo>
                    <a:pt x="650919" y="423440"/>
                    <a:pt x="657126" y="437427"/>
                    <a:pt x="663547" y="443302"/>
                  </a:cubicBezTo>
                  <a:cubicBezTo>
                    <a:pt x="668168" y="447535"/>
                    <a:pt x="671920" y="451098"/>
                    <a:pt x="678215" y="452753"/>
                  </a:cubicBezTo>
                  <a:cubicBezTo>
                    <a:pt x="682118" y="453776"/>
                    <a:pt x="695250" y="456051"/>
                    <a:pt x="699392" y="454181"/>
                  </a:cubicBezTo>
                  <a:cubicBezTo>
                    <a:pt x="706254" y="451073"/>
                    <a:pt x="705851" y="440902"/>
                    <a:pt x="705737" y="433308"/>
                  </a:cubicBezTo>
                  <a:cubicBezTo>
                    <a:pt x="705423" y="413484"/>
                    <a:pt x="651385" y="334125"/>
                    <a:pt x="701658" y="332495"/>
                  </a:cubicBezTo>
                  <a:cubicBezTo>
                    <a:pt x="711995" y="332154"/>
                    <a:pt x="716414" y="340771"/>
                    <a:pt x="726461" y="341769"/>
                  </a:cubicBezTo>
                  <a:cubicBezTo>
                    <a:pt x="735047" y="342616"/>
                    <a:pt x="738547" y="340291"/>
                    <a:pt x="745434" y="335806"/>
                  </a:cubicBezTo>
                  <a:cubicBezTo>
                    <a:pt x="776986" y="315211"/>
                    <a:pt x="772680" y="292633"/>
                    <a:pt x="748318" y="262966"/>
                  </a:cubicBezTo>
                  <a:cubicBezTo>
                    <a:pt x="738346" y="250812"/>
                    <a:pt x="732693" y="246086"/>
                    <a:pt x="719536" y="240350"/>
                  </a:cubicBezTo>
                  <a:cubicBezTo>
                    <a:pt x="708482" y="235524"/>
                    <a:pt x="692152" y="229130"/>
                    <a:pt x="682962" y="222080"/>
                  </a:cubicBezTo>
                  <a:cubicBezTo>
                    <a:pt x="673267" y="214638"/>
                    <a:pt x="666078" y="200816"/>
                    <a:pt x="657869" y="190683"/>
                  </a:cubicBezTo>
                  <a:cubicBezTo>
                    <a:pt x="649560" y="180423"/>
                    <a:pt x="641162" y="167473"/>
                    <a:pt x="634401" y="155786"/>
                  </a:cubicBezTo>
                  <a:cubicBezTo>
                    <a:pt x="622541" y="135267"/>
                    <a:pt x="621345" y="111198"/>
                    <a:pt x="603076" y="94937"/>
                  </a:cubicBezTo>
                  <a:cubicBezTo>
                    <a:pt x="585488" y="79295"/>
                    <a:pt x="560081" y="74190"/>
                    <a:pt x="538224" y="67052"/>
                  </a:cubicBezTo>
                  <a:cubicBezTo>
                    <a:pt x="520157" y="61151"/>
                    <a:pt x="503689" y="50500"/>
                    <a:pt x="485710" y="43500"/>
                  </a:cubicBezTo>
                  <a:cubicBezTo>
                    <a:pt x="453957" y="31144"/>
                    <a:pt x="420128" y="12192"/>
                    <a:pt x="387053" y="5445"/>
                  </a:cubicBezTo>
                  <a:cubicBezTo>
                    <a:pt x="360840" y="100"/>
                    <a:pt x="319682" y="-3577"/>
                    <a:pt x="294338" y="7150"/>
                  </a:cubicBezTo>
                  <a:cubicBezTo>
                    <a:pt x="259426" y="21933"/>
                    <a:pt x="224059" y="38308"/>
                    <a:pt x="187371" y="48567"/>
                  </a:cubicBezTo>
                  <a:cubicBezTo>
                    <a:pt x="168259" y="53911"/>
                    <a:pt x="149915" y="59243"/>
                    <a:pt x="131546" y="67014"/>
                  </a:cubicBezTo>
                  <a:cubicBezTo>
                    <a:pt x="120341" y="71764"/>
                    <a:pt x="103898" y="76123"/>
                    <a:pt x="96205" y="86825"/>
                  </a:cubicBezTo>
                  <a:cubicBezTo>
                    <a:pt x="83149" y="104981"/>
                    <a:pt x="84660" y="137111"/>
                    <a:pt x="79863" y="158224"/>
                  </a:cubicBezTo>
                  <a:cubicBezTo>
                    <a:pt x="77320" y="169456"/>
                    <a:pt x="76288" y="183797"/>
                    <a:pt x="71554" y="194397"/>
                  </a:cubicBezTo>
                  <a:cubicBezTo>
                    <a:pt x="67185" y="204152"/>
                    <a:pt x="57591" y="213034"/>
                    <a:pt x="51195" y="221575"/>
                  </a:cubicBezTo>
                  <a:cubicBezTo>
                    <a:pt x="27223" y="253566"/>
                    <a:pt x="-6040" y="286619"/>
                    <a:pt x="1325" y="329830"/>
                  </a:cubicBezTo>
                  <a:cubicBezTo>
                    <a:pt x="9156" y="375858"/>
                    <a:pt x="49735" y="386446"/>
                    <a:pt x="80996" y="411526"/>
                  </a:cubicBezTo>
                  <a:cubicBezTo>
                    <a:pt x="87002" y="416340"/>
                    <a:pt x="89684" y="424173"/>
                    <a:pt x="94883" y="428646"/>
                  </a:cubicBezTo>
                  <a:close/>
                </a:path>
              </a:pathLst>
            </a:custGeom>
            <a:solidFill>
              <a:srgbClr val="1D2859"/>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8F6BF84C-6F87-126A-B957-FA820B972F41}"/>
                </a:ext>
              </a:extLst>
            </p:cNvPr>
            <p:cNvSpPr>
              <a:spLocks/>
            </p:cNvSpPr>
            <p:nvPr/>
          </p:nvSpPr>
          <p:spPr>
            <a:xfrm>
              <a:off x="10129678" y="2151868"/>
              <a:ext cx="92378" cy="79221"/>
            </a:xfrm>
            <a:custGeom>
              <a:avLst/>
              <a:gdLst>
                <a:gd name="csX0" fmla="*/ 92654 w 92378"/>
                <a:gd name="csY0" fmla="*/ 70879 h 79221"/>
                <a:gd name="csX1" fmla="*/ 80303 w 92378"/>
                <a:gd name="csY1" fmla="*/ 16638 h 79221"/>
                <a:gd name="csX2" fmla="*/ 33405 w 92378"/>
                <a:gd name="csY2" fmla="*/ 3675 h 79221"/>
                <a:gd name="csX3" fmla="*/ 418 w 92378"/>
                <a:gd name="csY3" fmla="*/ 39962 h 79221"/>
                <a:gd name="csX4" fmla="*/ 41853 w 92378"/>
                <a:gd name="csY4" fmla="*/ 65472 h 79221"/>
                <a:gd name="csX5" fmla="*/ 67310 w 92378"/>
                <a:gd name="csY5" fmla="*/ 77361 h 79221"/>
                <a:gd name="csX6" fmla="*/ 92642 w 92378"/>
                <a:gd name="csY6" fmla="*/ 70879 h 79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2378" h="79221">
                  <a:moveTo>
                    <a:pt x="92654" y="70879"/>
                  </a:moveTo>
                  <a:cubicBezTo>
                    <a:pt x="91697" y="50600"/>
                    <a:pt x="94404" y="32988"/>
                    <a:pt x="80303" y="16638"/>
                  </a:cubicBezTo>
                  <a:cubicBezTo>
                    <a:pt x="67763" y="2108"/>
                    <a:pt x="51774" y="-4310"/>
                    <a:pt x="33405" y="3675"/>
                  </a:cubicBezTo>
                  <a:cubicBezTo>
                    <a:pt x="19669" y="9639"/>
                    <a:pt x="2269" y="23322"/>
                    <a:pt x="418" y="39962"/>
                  </a:cubicBezTo>
                  <a:cubicBezTo>
                    <a:pt x="-1873" y="60569"/>
                    <a:pt x="28948" y="61972"/>
                    <a:pt x="41853" y="65472"/>
                  </a:cubicBezTo>
                  <a:cubicBezTo>
                    <a:pt x="51144" y="67986"/>
                    <a:pt x="58497" y="73949"/>
                    <a:pt x="67310" y="77361"/>
                  </a:cubicBezTo>
                  <a:cubicBezTo>
                    <a:pt x="74474" y="80140"/>
                    <a:pt x="93586" y="81808"/>
                    <a:pt x="92642" y="70879"/>
                  </a:cubicBezTo>
                  <a:close/>
                </a:path>
              </a:pathLst>
            </a:custGeom>
            <a:gradFill>
              <a:gsLst>
                <a:gs pos="0">
                  <a:srgbClr val="4193D0"/>
                </a:gs>
                <a:gs pos="52100">
                  <a:srgbClr val="7AC2EB"/>
                </a:gs>
                <a:gs pos="100000">
                  <a:srgbClr val="557EBF"/>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A6B1200-F0EA-4291-2E88-67C95A3C3E41}"/>
                </a:ext>
              </a:extLst>
            </p:cNvPr>
            <p:cNvSpPr>
              <a:spLocks/>
            </p:cNvSpPr>
            <p:nvPr/>
          </p:nvSpPr>
          <p:spPr>
            <a:xfrm>
              <a:off x="9848898" y="2140675"/>
              <a:ext cx="101595" cy="125879"/>
            </a:xfrm>
            <a:custGeom>
              <a:avLst/>
              <a:gdLst>
                <a:gd name="csX0" fmla="*/ 1568 w 101595"/>
                <a:gd name="csY0" fmla="*/ 108341 h 125879"/>
                <a:gd name="csX1" fmla="*/ 26988 w 101595"/>
                <a:gd name="csY1" fmla="*/ 85169 h 125879"/>
                <a:gd name="csX2" fmla="*/ 16160 w 101595"/>
                <a:gd name="csY2" fmla="*/ 50550 h 125879"/>
                <a:gd name="csX3" fmla="*/ 54107 w 101595"/>
                <a:gd name="csY3" fmla="*/ 226 h 125879"/>
                <a:gd name="csX4" fmla="*/ 89927 w 101595"/>
                <a:gd name="csY4" fmla="*/ 10232 h 125879"/>
                <a:gd name="csX5" fmla="*/ 100905 w 101595"/>
                <a:gd name="csY5" fmla="*/ 43083 h 125879"/>
                <a:gd name="csX6" fmla="*/ 80824 w 101595"/>
                <a:gd name="csY6" fmla="*/ 70513 h 125879"/>
                <a:gd name="csX7" fmla="*/ 69631 w 101595"/>
                <a:gd name="csY7" fmla="*/ 103704 h 125879"/>
                <a:gd name="csX8" fmla="*/ 33900 w 101595"/>
                <a:gd name="csY8" fmla="*/ 125954 h 125879"/>
                <a:gd name="csX9" fmla="*/ 1568 w 101595"/>
                <a:gd name="csY9" fmla="*/ 108341 h 1258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01595" h="125879">
                  <a:moveTo>
                    <a:pt x="1568" y="108341"/>
                  </a:moveTo>
                  <a:cubicBezTo>
                    <a:pt x="11414" y="104892"/>
                    <a:pt x="25993" y="96604"/>
                    <a:pt x="26988" y="85169"/>
                  </a:cubicBezTo>
                  <a:cubicBezTo>
                    <a:pt x="28071" y="72711"/>
                    <a:pt x="16714" y="62502"/>
                    <a:pt x="16160" y="50550"/>
                  </a:cubicBezTo>
                  <a:cubicBezTo>
                    <a:pt x="15052" y="26455"/>
                    <a:pt x="28285" y="-570"/>
                    <a:pt x="54107" y="226"/>
                  </a:cubicBezTo>
                  <a:cubicBezTo>
                    <a:pt x="67239" y="630"/>
                    <a:pt x="79527" y="1578"/>
                    <a:pt x="89927" y="10232"/>
                  </a:cubicBezTo>
                  <a:cubicBezTo>
                    <a:pt x="98916" y="17712"/>
                    <a:pt x="104103" y="31320"/>
                    <a:pt x="100905" y="43083"/>
                  </a:cubicBezTo>
                  <a:cubicBezTo>
                    <a:pt x="97707" y="54846"/>
                    <a:pt x="88516" y="61972"/>
                    <a:pt x="80824" y="70513"/>
                  </a:cubicBezTo>
                  <a:cubicBezTo>
                    <a:pt x="71595" y="80760"/>
                    <a:pt x="75788" y="92485"/>
                    <a:pt x="69631" y="103704"/>
                  </a:cubicBezTo>
                  <a:cubicBezTo>
                    <a:pt x="62706" y="116339"/>
                    <a:pt x="47611" y="123528"/>
                    <a:pt x="33900" y="125954"/>
                  </a:cubicBezTo>
                  <a:cubicBezTo>
                    <a:pt x="27995" y="127003"/>
                    <a:pt x="-6867" y="121974"/>
                    <a:pt x="1568" y="108341"/>
                  </a:cubicBezTo>
                  <a:close/>
                </a:path>
              </a:pathLst>
            </a:custGeom>
            <a:gradFill>
              <a:gsLst>
                <a:gs pos="0">
                  <a:srgbClr val="4193D0"/>
                </a:gs>
                <a:gs pos="52100">
                  <a:srgbClr val="7AC2EB"/>
                </a:gs>
                <a:gs pos="100000">
                  <a:srgbClr val="557EBF"/>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084E3A74-3C98-B6E5-3F46-94D5342095CF}"/>
                </a:ext>
              </a:extLst>
            </p:cNvPr>
            <p:cNvSpPr>
              <a:spLocks/>
            </p:cNvSpPr>
            <p:nvPr/>
          </p:nvSpPr>
          <p:spPr>
            <a:xfrm>
              <a:off x="9799687" y="2271500"/>
              <a:ext cx="163249" cy="89695"/>
            </a:xfrm>
            <a:custGeom>
              <a:avLst/>
              <a:gdLst>
                <a:gd name="csX0" fmla="*/ 162402 w 163249"/>
                <a:gd name="csY0" fmla="*/ 42424 h 89695"/>
                <a:gd name="csX1" fmla="*/ 142774 w 163249"/>
                <a:gd name="csY1" fmla="*/ 34489 h 89695"/>
                <a:gd name="csX2" fmla="*/ 126582 w 163249"/>
                <a:gd name="csY2" fmla="*/ 24242 h 89695"/>
                <a:gd name="csX3" fmla="*/ 96026 w 163249"/>
                <a:gd name="csY3" fmla="*/ 5151 h 89695"/>
                <a:gd name="csX4" fmla="*/ 15750 w 163249"/>
                <a:gd name="csY4" fmla="*/ 18064 h 89695"/>
                <a:gd name="csX5" fmla="*/ 22247 w 163249"/>
                <a:gd name="csY5" fmla="*/ 78761 h 89695"/>
                <a:gd name="csX6" fmla="*/ 66099 w 163249"/>
                <a:gd name="csY6" fmla="*/ 71382 h 89695"/>
                <a:gd name="csX7" fmla="*/ 85614 w 163249"/>
                <a:gd name="csY7" fmla="*/ 77144 h 89695"/>
                <a:gd name="csX8" fmla="*/ 98443 w 163249"/>
                <a:gd name="csY8" fmla="*/ 88629 h 89695"/>
                <a:gd name="csX9" fmla="*/ 162389 w 163249"/>
                <a:gd name="csY9" fmla="*/ 42411 h 896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63249" h="89695">
                  <a:moveTo>
                    <a:pt x="162402" y="42424"/>
                  </a:moveTo>
                  <a:cubicBezTo>
                    <a:pt x="157278" y="38292"/>
                    <a:pt x="148918" y="36839"/>
                    <a:pt x="142774" y="34489"/>
                  </a:cubicBezTo>
                  <a:cubicBezTo>
                    <a:pt x="135975" y="31886"/>
                    <a:pt x="132110" y="28993"/>
                    <a:pt x="126582" y="24242"/>
                  </a:cubicBezTo>
                  <a:cubicBezTo>
                    <a:pt x="117329" y="16295"/>
                    <a:pt x="107722" y="8954"/>
                    <a:pt x="96026" y="5151"/>
                  </a:cubicBezTo>
                  <a:cubicBezTo>
                    <a:pt x="71676" y="-2784"/>
                    <a:pt x="33994" y="-2885"/>
                    <a:pt x="15750" y="18064"/>
                  </a:cubicBezTo>
                  <a:cubicBezTo>
                    <a:pt x="-340" y="36548"/>
                    <a:pt x="-11533" y="73012"/>
                    <a:pt x="22247" y="78761"/>
                  </a:cubicBezTo>
                  <a:cubicBezTo>
                    <a:pt x="37406" y="81339"/>
                    <a:pt x="51066" y="70561"/>
                    <a:pt x="66099" y="71382"/>
                  </a:cubicBezTo>
                  <a:cubicBezTo>
                    <a:pt x="72520" y="71736"/>
                    <a:pt x="80061" y="73707"/>
                    <a:pt x="85614" y="77144"/>
                  </a:cubicBezTo>
                  <a:cubicBezTo>
                    <a:pt x="90398" y="80100"/>
                    <a:pt x="93344" y="86595"/>
                    <a:pt x="98443" y="88629"/>
                  </a:cubicBezTo>
                  <a:cubicBezTo>
                    <a:pt x="117266" y="96172"/>
                    <a:pt x="171970" y="69336"/>
                    <a:pt x="162389" y="42411"/>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4E548DD1-F1BD-57A6-DB2C-4A5A5CAA0331}"/>
                </a:ext>
              </a:extLst>
            </p:cNvPr>
            <p:cNvSpPr>
              <a:spLocks/>
            </p:cNvSpPr>
            <p:nvPr/>
          </p:nvSpPr>
          <p:spPr>
            <a:xfrm>
              <a:off x="9839052" y="2235288"/>
              <a:ext cx="80211" cy="66060"/>
            </a:xfrm>
            <a:custGeom>
              <a:avLst/>
              <a:gdLst>
                <a:gd name="csX0" fmla="*/ 256 w 80211"/>
                <a:gd name="csY0" fmla="*/ 217 h 66060"/>
                <a:gd name="csX1" fmla="*/ 34867 w 80211"/>
                <a:gd name="csY1" fmla="*/ 7230 h 66060"/>
                <a:gd name="csX2" fmla="*/ 65814 w 80211"/>
                <a:gd name="csY2" fmla="*/ 8329 h 66060"/>
                <a:gd name="csX3" fmla="*/ 73594 w 80211"/>
                <a:gd name="csY3" fmla="*/ 56985 h 66060"/>
                <a:gd name="csX4" fmla="*/ 19356 w 80211"/>
                <a:gd name="csY4" fmla="*/ 53069 h 66060"/>
                <a:gd name="csX5" fmla="*/ 8490 w 80211"/>
                <a:gd name="csY5" fmla="*/ 26839 h 66060"/>
                <a:gd name="csX6" fmla="*/ 269 w 80211"/>
                <a:gd name="csY6" fmla="*/ 217 h 66060"/>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80211" h="66060">
                  <a:moveTo>
                    <a:pt x="256" y="217"/>
                  </a:moveTo>
                  <a:cubicBezTo>
                    <a:pt x="11084" y="4867"/>
                    <a:pt x="23120" y="7432"/>
                    <a:pt x="34867" y="7230"/>
                  </a:cubicBezTo>
                  <a:cubicBezTo>
                    <a:pt x="46060" y="7028"/>
                    <a:pt x="56371" y="28"/>
                    <a:pt x="65814" y="8329"/>
                  </a:cubicBezTo>
                  <a:cubicBezTo>
                    <a:pt x="78089" y="19132"/>
                    <a:pt x="87419" y="44603"/>
                    <a:pt x="73594" y="56985"/>
                  </a:cubicBezTo>
                  <a:cubicBezTo>
                    <a:pt x="57429" y="71465"/>
                    <a:pt x="33129" y="68155"/>
                    <a:pt x="19356" y="53069"/>
                  </a:cubicBezTo>
                  <a:cubicBezTo>
                    <a:pt x="10719" y="43605"/>
                    <a:pt x="9837" y="39764"/>
                    <a:pt x="8490" y="26839"/>
                  </a:cubicBezTo>
                  <a:cubicBezTo>
                    <a:pt x="7420" y="16516"/>
                    <a:pt x="3567" y="8784"/>
                    <a:pt x="269" y="217"/>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FCDD3DB1-9151-80DD-DCF5-C4A0353BC345}"/>
                </a:ext>
              </a:extLst>
            </p:cNvPr>
            <p:cNvSpPr>
              <a:spLocks/>
            </p:cNvSpPr>
            <p:nvPr/>
          </p:nvSpPr>
          <p:spPr>
            <a:xfrm>
              <a:off x="9888381" y="2116162"/>
              <a:ext cx="176281" cy="197328"/>
            </a:xfrm>
            <a:custGeom>
              <a:avLst/>
              <a:gdLst>
                <a:gd name="csX0" fmla="*/ 1364 w 176281"/>
                <a:gd name="csY0" fmla="*/ 145212 h 197328"/>
                <a:gd name="csX1" fmla="*/ 6174 w 176281"/>
                <a:gd name="csY1" fmla="*/ 115255 h 197328"/>
                <a:gd name="csX2" fmla="*/ 9888 w 176281"/>
                <a:gd name="csY2" fmla="*/ 103707 h 197328"/>
                <a:gd name="csX3" fmla="*/ 9649 w 176281"/>
                <a:gd name="csY3" fmla="*/ 88015 h 197328"/>
                <a:gd name="csX4" fmla="*/ 23674 w 176281"/>
                <a:gd name="csY4" fmla="*/ 69341 h 197328"/>
                <a:gd name="csX5" fmla="*/ 37511 w 176281"/>
                <a:gd name="csY5" fmla="*/ 50805 h 197328"/>
                <a:gd name="csX6" fmla="*/ 57253 w 176281"/>
                <a:gd name="csY6" fmla="*/ 37526 h 197328"/>
                <a:gd name="csX7" fmla="*/ 74199 w 176281"/>
                <a:gd name="csY7" fmla="*/ 18840 h 197328"/>
                <a:gd name="csX8" fmla="*/ 124573 w 176281"/>
                <a:gd name="csY8" fmla="*/ 2111 h 197328"/>
                <a:gd name="csX9" fmla="*/ 155343 w 176281"/>
                <a:gd name="csY9" fmla="*/ 37046 h 197328"/>
                <a:gd name="csX10" fmla="*/ 169331 w 176281"/>
                <a:gd name="csY10" fmla="*/ 55619 h 197328"/>
                <a:gd name="csX11" fmla="*/ 171207 w 176281"/>
                <a:gd name="csY11" fmla="*/ 75304 h 197328"/>
                <a:gd name="csX12" fmla="*/ 148746 w 176281"/>
                <a:gd name="csY12" fmla="*/ 86789 h 197328"/>
                <a:gd name="csX13" fmla="*/ 140701 w 176281"/>
                <a:gd name="csY13" fmla="*/ 111440 h 197328"/>
                <a:gd name="csX14" fmla="*/ 120858 w 176281"/>
                <a:gd name="csY14" fmla="*/ 127233 h 197328"/>
                <a:gd name="csX15" fmla="*/ 107840 w 176281"/>
                <a:gd name="csY15" fmla="*/ 159363 h 197328"/>
                <a:gd name="csX16" fmla="*/ 31946 w 176281"/>
                <a:gd name="csY16" fmla="*/ 196825 h 197328"/>
                <a:gd name="csX17" fmla="*/ 1364 w 176281"/>
                <a:gd name="csY17" fmla="*/ 145225 h 19732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176281" h="197328">
                  <a:moveTo>
                    <a:pt x="1364" y="145212"/>
                  </a:moveTo>
                  <a:cubicBezTo>
                    <a:pt x="193" y="136621"/>
                    <a:pt x="4902" y="123948"/>
                    <a:pt x="6174" y="115255"/>
                  </a:cubicBezTo>
                  <a:cubicBezTo>
                    <a:pt x="6766" y="111212"/>
                    <a:pt x="9284" y="107270"/>
                    <a:pt x="9888" y="103707"/>
                  </a:cubicBezTo>
                  <a:cubicBezTo>
                    <a:pt x="10794" y="98388"/>
                    <a:pt x="8918" y="93359"/>
                    <a:pt x="9649" y="88015"/>
                  </a:cubicBezTo>
                  <a:cubicBezTo>
                    <a:pt x="10832" y="79246"/>
                    <a:pt x="17039" y="74344"/>
                    <a:pt x="23674" y="69341"/>
                  </a:cubicBezTo>
                  <a:cubicBezTo>
                    <a:pt x="31279" y="63604"/>
                    <a:pt x="31845" y="57881"/>
                    <a:pt x="37511" y="50805"/>
                  </a:cubicBezTo>
                  <a:cubicBezTo>
                    <a:pt x="42711" y="44311"/>
                    <a:pt x="51373" y="42744"/>
                    <a:pt x="57253" y="37526"/>
                  </a:cubicBezTo>
                  <a:cubicBezTo>
                    <a:pt x="63598" y="31891"/>
                    <a:pt x="67954" y="24588"/>
                    <a:pt x="74199" y="18840"/>
                  </a:cubicBezTo>
                  <a:cubicBezTo>
                    <a:pt x="89131" y="5080"/>
                    <a:pt x="103358" y="-3903"/>
                    <a:pt x="124573" y="2111"/>
                  </a:cubicBezTo>
                  <a:cubicBezTo>
                    <a:pt x="143118" y="7380"/>
                    <a:pt x="140361" y="27229"/>
                    <a:pt x="155343" y="37046"/>
                  </a:cubicBezTo>
                  <a:cubicBezTo>
                    <a:pt x="163690" y="42517"/>
                    <a:pt x="164673" y="47735"/>
                    <a:pt x="169331" y="55619"/>
                  </a:cubicBezTo>
                  <a:cubicBezTo>
                    <a:pt x="173788" y="63162"/>
                    <a:pt x="182034" y="67584"/>
                    <a:pt x="171207" y="75304"/>
                  </a:cubicBezTo>
                  <a:cubicBezTo>
                    <a:pt x="164181" y="80320"/>
                    <a:pt x="153996" y="78703"/>
                    <a:pt x="148746" y="86789"/>
                  </a:cubicBezTo>
                  <a:cubicBezTo>
                    <a:pt x="144113" y="93928"/>
                    <a:pt x="144944" y="103935"/>
                    <a:pt x="140701" y="111440"/>
                  </a:cubicBezTo>
                  <a:cubicBezTo>
                    <a:pt x="136030" y="119678"/>
                    <a:pt x="125995" y="119387"/>
                    <a:pt x="120858" y="127233"/>
                  </a:cubicBezTo>
                  <a:cubicBezTo>
                    <a:pt x="114714" y="136608"/>
                    <a:pt x="113594" y="149571"/>
                    <a:pt x="107840" y="159363"/>
                  </a:cubicBezTo>
                  <a:cubicBezTo>
                    <a:pt x="92581" y="185366"/>
                    <a:pt x="61735" y="201159"/>
                    <a:pt x="31946" y="196825"/>
                  </a:cubicBezTo>
                  <a:cubicBezTo>
                    <a:pt x="3114" y="192643"/>
                    <a:pt x="-2526" y="167386"/>
                    <a:pt x="1364" y="145225"/>
                  </a:cubicBezTo>
                  <a:close/>
                </a:path>
              </a:pathLst>
            </a:custGeom>
            <a:gradFill>
              <a:gsLst>
                <a:gs pos="0">
                  <a:srgbClr val="6ABCE9"/>
                </a:gs>
                <a:gs pos="50000">
                  <a:srgbClr val="86CAE9"/>
                </a:gs>
                <a:gs pos="100000">
                  <a:srgbClr val="A2D8E9"/>
                </a:gs>
              </a:gsLst>
              <a:lin ang="1463876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CF83341-0BAF-3EA6-41C7-C8D9635C40DC}"/>
                </a:ext>
              </a:extLst>
            </p:cNvPr>
            <p:cNvSpPr>
              <a:spLocks/>
            </p:cNvSpPr>
            <p:nvPr/>
          </p:nvSpPr>
          <p:spPr>
            <a:xfrm>
              <a:off x="10053828" y="2160941"/>
              <a:ext cx="150492" cy="88683"/>
            </a:xfrm>
            <a:custGeom>
              <a:avLst/>
              <a:gdLst>
                <a:gd name="csX0" fmla="*/ 150783 w 150492"/>
                <a:gd name="csY0" fmla="*/ 57171 h 88683"/>
                <a:gd name="csX1" fmla="*/ 129115 w 150492"/>
                <a:gd name="csY1" fmla="*/ 29147 h 88683"/>
                <a:gd name="csX2" fmla="*/ 91206 w 150492"/>
                <a:gd name="csY2" fmla="*/ 22729 h 88683"/>
                <a:gd name="csX3" fmla="*/ 63797 w 150492"/>
                <a:gd name="csY3" fmla="*/ 1932 h 88683"/>
                <a:gd name="csX4" fmla="*/ 20726 w 150492"/>
                <a:gd name="csY4" fmla="*/ 5710 h 88683"/>
                <a:gd name="csX5" fmla="*/ 669 w 150492"/>
                <a:gd name="csY5" fmla="*/ 30979 h 88683"/>
                <a:gd name="csX6" fmla="*/ 5139 w 150492"/>
                <a:gd name="csY6" fmla="*/ 67026 h 88683"/>
                <a:gd name="csX7" fmla="*/ 71112 w 150492"/>
                <a:gd name="csY7" fmla="*/ 84172 h 88683"/>
                <a:gd name="csX8" fmla="*/ 122342 w 150492"/>
                <a:gd name="csY8" fmla="*/ 84424 h 88683"/>
                <a:gd name="csX9" fmla="*/ 150783 w 150492"/>
                <a:gd name="csY9" fmla="*/ 57171 h 8868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50492" h="88683">
                  <a:moveTo>
                    <a:pt x="150783" y="57171"/>
                  </a:moveTo>
                  <a:cubicBezTo>
                    <a:pt x="143670" y="49034"/>
                    <a:pt x="139376" y="33708"/>
                    <a:pt x="129115" y="29147"/>
                  </a:cubicBezTo>
                  <a:cubicBezTo>
                    <a:pt x="114511" y="22653"/>
                    <a:pt x="104136" y="36539"/>
                    <a:pt x="91206" y="22729"/>
                  </a:cubicBezTo>
                  <a:cubicBezTo>
                    <a:pt x="82934" y="13884"/>
                    <a:pt x="76337" y="4888"/>
                    <a:pt x="63797" y="1932"/>
                  </a:cubicBezTo>
                  <a:cubicBezTo>
                    <a:pt x="51471" y="-987"/>
                    <a:pt x="32258" y="-494"/>
                    <a:pt x="20726" y="5710"/>
                  </a:cubicBezTo>
                  <a:cubicBezTo>
                    <a:pt x="11925" y="10448"/>
                    <a:pt x="2583" y="20935"/>
                    <a:pt x="669" y="30979"/>
                  </a:cubicBezTo>
                  <a:cubicBezTo>
                    <a:pt x="-1949" y="44701"/>
                    <a:pt x="10037" y="53090"/>
                    <a:pt x="5139" y="67026"/>
                  </a:cubicBezTo>
                  <a:cubicBezTo>
                    <a:pt x="-6469" y="100142"/>
                    <a:pt x="55047" y="86421"/>
                    <a:pt x="71112" y="84172"/>
                  </a:cubicBezTo>
                  <a:cubicBezTo>
                    <a:pt x="88184" y="81784"/>
                    <a:pt x="105156" y="88265"/>
                    <a:pt x="122342" y="84424"/>
                  </a:cubicBezTo>
                  <a:cubicBezTo>
                    <a:pt x="133509" y="81935"/>
                    <a:pt x="147610" y="71903"/>
                    <a:pt x="150783" y="57171"/>
                  </a:cubicBezTo>
                  <a:close/>
                </a:path>
              </a:pathLst>
            </a:custGeom>
            <a:gradFill>
              <a:gsLst>
                <a:gs pos="0">
                  <a:srgbClr val="4193D0"/>
                </a:gs>
                <a:gs pos="52100">
                  <a:srgbClr val="7AC2EB"/>
                </a:gs>
                <a:gs pos="100000">
                  <a:srgbClr val="557EBF"/>
                </a:gs>
              </a:gsLst>
              <a:lin ang="1777115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F7CAC2A9-D632-393A-A5F0-D403934663AC}"/>
                </a:ext>
              </a:extLst>
            </p:cNvPr>
            <p:cNvSpPr>
              <a:spLocks/>
            </p:cNvSpPr>
            <p:nvPr/>
          </p:nvSpPr>
          <p:spPr>
            <a:xfrm>
              <a:off x="9988017" y="2176317"/>
              <a:ext cx="107198" cy="82547"/>
            </a:xfrm>
            <a:custGeom>
              <a:avLst/>
              <a:gdLst>
                <a:gd name="csX0" fmla="*/ 89571 w 107198"/>
                <a:gd name="csY0" fmla="*/ 82746 h 82547"/>
                <a:gd name="csX1" fmla="*/ 98976 w 107198"/>
                <a:gd name="csY1" fmla="*/ 34872 h 82547"/>
                <a:gd name="csX2" fmla="*/ 58587 w 107198"/>
                <a:gd name="csY2" fmla="*/ 2414 h 82547"/>
                <a:gd name="csX3" fmla="*/ 7369 w 107198"/>
                <a:gd name="csY3" fmla="*/ 20393 h 82547"/>
                <a:gd name="csX4" fmla="*/ 1578 w 107198"/>
                <a:gd name="csY4" fmla="*/ 47406 h 82547"/>
                <a:gd name="csX5" fmla="*/ 24731 w 107198"/>
                <a:gd name="csY5" fmla="*/ 60319 h 82547"/>
                <a:gd name="csX6" fmla="*/ 47923 w 107198"/>
                <a:gd name="csY6" fmla="*/ 77970 h 82547"/>
                <a:gd name="csX7" fmla="*/ 67450 w 107198"/>
                <a:gd name="csY7" fmla="*/ 78285 h 82547"/>
                <a:gd name="csX8" fmla="*/ 89571 w 107198"/>
                <a:gd name="csY8" fmla="*/ 82758 h 8254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07198" h="82547">
                  <a:moveTo>
                    <a:pt x="89571" y="82746"/>
                  </a:moveTo>
                  <a:cubicBezTo>
                    <a:pt x="112145" y="77919"/>
                    <a:pt x="111100" y="48707"/>
                    <a:pt x="98976" y="34872"/>
                  </a:cubicBezTo>
                  <a:cubicBezTo>
                    <a:pt x="88098" y="22452"/>
                    <a:pt x="74488" y="7291"/>
                    <a:pt x="58587" y="2414"/>
                  </a:cubicBezTo>
                  <a:cubicBezTo>
                    <a:pt x="38707" y="-3689"/>
                    <a:pt x="18927" y="3071"/>
                    <a:pt x="7369" y="20393"/>
                  </a:cubicBezTo>
                  <a:cubicBezTo>
                    <a:pt x="2648" y="27468"/>
                    <a:pt x="-2073" y="38625"/>
                    <a:pt x="1578" y="47406"/>
                  </a:cubicBezTo>
                  <a:cubicBezTo>
                    <a:pt x="5393" y="56592"/>
                    <a:pt x="16611" y="56642"/>
                    <a:pt x="24731" y="60319"/>
                  </a:cubicBezTo>
                  <a:cubicBezTo>
                    <a:pt x="33834" y="64438"/>
                    <a:pt x="38832" y="75253"/>
                    <a:pt x="47923" y="77970"/>
                  </a:cubicBezTo>
                  <a:cubicBezTo>
                    <a:pt x="53941" y="79764"/>
                    <a:pt x="61243" y="77237"/>
                    <a:pt x="67450" y="78285"/>
                  </a:cubicBezTo>
                  <a:cubicBezTo>
                    <a:pt x="73456" y="79296"/>
                    <a:pt x="78668" y="82164"/>
                    <a:pt x="89571" y="82758"/>
                  </a:cubicBezTo>
                  <a:close/>
                </a:path>
              </a:pathLst>
            </a:custGeom>
            <a:gradFill>
              <a:gsLst>
                <a:gs pos="0">
                  <a:srgbClr val="6ABCE9"/>
                </a:gs>
                <a:gs pos="50000">
                  <a:srgbClr val="86CAE9"/>
                </a:gs>
                <a:gs pos="100000">
                  <a:srgbClr val="A2D8E9"/>
                </a:gs>
              </a:gsLst>
              <a:lin ang="16747749"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0E4FD746-B376-D7AE-E1B5-DF8BCE295C33}"/>
                </a:ext>
              </a:extLst>
            </p:cNvPr>
            <p:cNvSpPr>
              <a:spLocks/>
            </p:cNvSpPr>
            <p:nvPr/>
          </p:nvSpPr>
          <p:spPr>
            <a:xfrm>
              <a:off x="9692253" y="2282659"/>
              <a:ext cx="86374" cy="90569"/>
            </a:xfrm>
            <a:custGeom>
              <a:avLst/>
              <a:gdLst>
                <a:gd name="csX0" fmla="*/ 8845 w 86374"/>
                <a:gd name="csY0" fmla="*/ 90751 h 90569"/>
                <a:gd name="csX1" fmla="*/ 6491 w 86374"/>
                <a:gd name="csY1" fmla="*/ 34943 h 90569"/>
                <a:gd name="csX2" fmla="*/ 41152 w 86374"/>
                <a:gd name="csY2" fmla="*/ 375 h 90569"/>
                <a:gd name="csX3" fmla="*/ 86527 w 86374"/>
                <a:gd name="csY3" fmla="*/ 25113 h 90569"/>
                <a:gd name="csX4" fmla="*/ 48882 w 86374"/>
                <a:gd name="csY4" fmla="*/ 56940 h 90569"/>
                <a:gd name="csX5" fmla="*/ 8832 w 86374"/>
                <a:gd name="csY5" fmla="*/ 90764 h 90569"/>
              </a:gdLst>
              <a:ahLst/>
              <a:cxnLst>
                <a:cxn ang="0">
                  <a:pos x="csX0" y="csY0"/>
                </a:cxn>
                <a:cxn ang="0">
                  <a:pos x="csX1" y="csY1"/>
                </a:cxn>
                <a:cxn ang="0">
                  <a:pos x="csX2" y="csY2"/>
                </a:cxn>
                <a:cxn ang="0">
                  <a:pos x="csX3" y="csY3"/>
                </a:cxn>
                <a:cxn ang="0">
                  <a:pos x="csX4" y="csY4"/>
                </a:cxn>
                <a:cxn ang="0">
                  <a:pos x="csX5" y="csY5"/>
                </a:cxn>
              </a:cxnLst>
              <a:rect l="l" t="t" r="r" b="b"/>
              <a:pathLst>
                <a:path w="86374" h="90569">
                  <a:moveTo>
                    <a:pt x="8845" y="90751"/>
                  </a:moveTo>
                  <a:cubicBezTo>
                    <a:pt x="-296" y="73820"/>
                    <a:pt x="-3758" y="52266"/>
                    <a:pt x="6491" y="34943"/>
                  </a:cubicBezTo>
                  <a:cubicBezTo>
                    <a:pt x="13529" y="23041"/>
                    <a:pt x="26862" y="1891"/>
                    <a:pt x="41152" y="375"/>
                  </a:cubicBezTo>
                  <a:cubicBezTo>
                    <a:pt x="54774" y="-1066"/>
                    <a:pt x="88516" y="7993"/>
                    <a:pt x="86527" y="25113"/>
                  </a:cubicBezTo>
                  <a:cubicBezTo>
                    <a:pt x="83946" y="47389"/>
                    <a:pt x="63839" y="46807"/>
                    <a:pt x="48882" y="56940"/>
                  </a:cubicBezTo>
                  <a:cubicBezTo>
                    <a:pt x="33295" y="67503"/>
                    <a:pt x="24104" y="91787"/>
                    <a:pt x="8832" y="90764"/>
                  </a:cubicBezTo>
                  <a:close/>
                </a:path>
              </a:pathLst>
            </a:custGeom>
            <a:gradFill>
              <a:gsLst>
                <a:gs pos="0">
                  <a:srgbClr val="95D6F1"/>
                </a:gs>
                <a:gs pos="96900">
                  <a:srgbClr val="3363AE"/>
                </a:gs>
                <a:gs pos="100000">
                  <a:srgbClr val="010101"/>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E174CC7D-61B8-5C39-5EB1-E0E748869A2E}"/>
                </a:ext>
              </a:extLst>
            </p:cNvPr>
            <p:cNvSpPr>
              <a:spLocks/>
            </p:cNvSpPr>
            <p:nvPr/>
          </p:nvSpPr>
          <p:spPr>
            <a:xfrm>
              <a:off x="9675465" y="2312245"/>
              <a:ext cx="213039" cy="115040"/>
            </a:xfrm>
            <a:custGeom>
              <a:avLst/>
              <a:gdLst>
                <a:gd name="csX0" fmla="*/ 191151 w 213039"/>
                <a:gd name="csY0" fmla="*/ 66654 h 115040"/>
                <a:gd name="csX1" fmla="*/ 181998 w 213039"/>
                <a:gd name="csY1" fmla="*/ 89598 h 115040"/>
                <a:gd name="csX2" fmla="*/ 155520 w 213039"/>
                <a:gd name="csY2" fmla="*/ 101563 h 115040"/>
                <a:gd name="csX3" fmla="*/ 115131 w 213039"/>
                <a:gd name="csY3" fmla="*/ 93578 h 115040"/>
                <a:gd name="csX4" fmla="*/ 73910 w 213039"/>
                <a:gd name="csY4" fmla="*/ 105152 h 115040"/>
                <a:gd name="csX5" fmla="*/ 43354 w 213039"/>
                <a:gd name="csY5" fmla="*/ 110433 h 115040"/>
                <a:gd name="csX6" fmla="*/ 16398 w 213039"/>
                <a:gd name="csY6" fmla="*/ 115272 h 115040"/>
                <a:gd name="csX7" fmla="*/ 1743 w 213039"/>
                <a:gd name="csY7" fmla="*/ 95890 h 115040"/>
                <a:gd name="csX8" fmla="*/ 5797 w 213039"/>
                <a:gd name="csY8" fmla="*/ 72036 h 115040"/>
                <a:gd name="csX9" fmla="*/ 19143 w 213039"/>
                <a:gd name="csY9" fmla="*/ 54246 h 115040"/>
                <a:gd name="csX10" fmla="*/ 30424 w 213039"/>
                <a:gd name="csY10" fmla="*/ 34953 h 115040"/>
                <a:gd name="csX11" fmla="*/ 68799 w 213039"/>
                <a:gd name="csY11" fmla="*/ 10012 h 115040"/>
                <a:gd name="csX12" fmla="*/ 114753 w 213039"/>
                <a:gd name="csY12" fmla="*/ 6512 h 115040"/>
                <a:gd name="csX13" fmla="*/ 139783 w 213039"/>
                <a:gd name="csY13" fmla="*/ 6310 h 115040"/>
                <a:gd name="csX14" fmla="*/ 165807 w 213039"/>
                <a:gd name="csY14" fmla="*/ 3973 h 115040"/>
                <a:gd name="csX15" fmla="*/ 175060 w 213039"/>
                <a:gd name="csY15" fmla="*/ 12867 h 115040"/>
                <a:gd name="csX16" fmla="*/ 182652 w 213039"/>
                <a:gd name="csY16" fmla="*/ 17340 h 115040"/>
                <a:gd name="csX17" fmla="*/ 203502 w 213039"/>
                <a:gd name="csY17" fmla="*/ 19842 h 115040"/>
                <a:gd name="csX18" fmla="*/ 208097 w 213039"/>
                <a:gd name="csY18" fmla="*/ 22925 h 115040"/>
                <a:gd name="csX19" fmla="*/ 191163 w 213039"/>
                <a:gd name="csY19" fmla="*/ 66654 h 11504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13039" h="115040">
                  <a:moveTo>
                    <a:pt x="191151" y="66654"/>
                  </a:moveTo>
                  <a:cubicBezTo>
                    <a:pt x="183597" y="74032"/>
                    <a:pt x="186215" y="81221"/>
                    <a:pt x="181998" y="89598"/>
                  </a:cubicBezTo>
                  <a:cubicBezTo>
                    <a:pt x="177566" y="98329"/>
                    <a:pt x="164359" y="102397"/>
                    <a:pt x="155520" y="101563"/>
                  </a:cubicBezTo>
                  <a:cubicBezTo>
                    <a:pt x="141973" y="100287"/>
                    <a:pt x="128703" y="93389"/>
                    <a:pt x="115131" y="93578"/>
                  </a:cubicBezTo>
                  <a:cubicBezTo>
                    <a:pt x="100501" y="93755"/>
                    <a:pt x="86299" y="97546"/>
                    <a:pt x="73910" y="105152"/>
                  </a:cubicBezTo>
                  <a:cubicBezTo>
                    <a:pt x="62491" y="112139"/>
                    <a:pt x="56410" y="112278"/>
                    <a:pt x="43354" y="110433"/>
                  </a:cubicBezTo>
                  <a:cubicBezTo>
                    <a:pt x="34062" y="109119"/>
                    <a:pt x="21510" y="107780"/>
                    <a:pt x="16398" y="115272"/>
                  </a:cubicBezTo>
                  <a:cubicBezTo>
                    <a:pt x="9776" y="113541"/>
                    <a:pt x="3846" y="102044"/>
                    <a:pt x="1743" y="95890"/>
                  </a:cubicBezTo>
                  <a:cubicBezTo>
                    <a:pt x="-1467" y="86516"/>
                    <a:pt x="748" y="79528"/>
                    <a:pt x="5797" y="72036"/>
                  </a:cubicBezTo>
                  <a:cubicBezTo>
                    <a:pt x="9801" y="66072"/>
                    <a:pt x="15391" y="60576"/>
                    <a:pt x="19143" y="54246"/>
                  </a:cubicBezTo>
                  <a:cubicBezTo>
                    <a:pt x="23121" y="47512"/>
                    <a:pt x="24972" y="40853"/>
                    <a:pt x="30424" y="34953"/>
                  </a:cubicBezTo>
                  <a:cubicBezTo>
                    <a:pt x="41780" y="22672"/>
                    <a:pt x="57971" y="22381"/>
                    <a:pt x="68799" y="10012"/>
                  </a:cubicBezTo>
                  <a:cubicBezTo>
                    <a:pt x="82119" y="-5213"/>
                    <a:pt x="98109" y="372"/>
                    <a:pt x="114753" y="6512"/>
                  </a:cubicBezTo>
                  <a:cubicBezTo>
                    <a:pt x="124120" y="9987"/>
                    <a:pt x="130579" y="9557"/>
                    <a:pt x="139783" y="6310"/>
                  </a:cubicBezTo>
                  <a:cubicBezTo>
                    <a:pt x="147828" y="3467"/>
                    <a:pt x="157761" y="-1157"/>
                    <a:pt x="165807" y="3973"/>
                  </a:cubicBezTo>
                  <a:cubicBezTo>
                    <a:pt x="169647" y="6449"/>
                    <a:pt x="172026" y="9961"/>
                    <a:pt x="175060" y="12867"/>
                  </a:cubicBezTo>
                  <a:cubicBezTo>
                    <a:pt x="177075" y="14813"/>
                    <a:pt x="179404" y="16481"/>
                    <a:pt x="182652" y="17340"/>
                  </a:cubicBezTo>
                  <a:cubicBezTo>
                    <a:pt x="189665" y="19223"/>
                    <a:pt x="197056" y="17062"/>
                    <a:pt x="203502" y="19842"/>
                  </a:cubicBezTo>
                  <a:cubicBezTo>
                    <a:pt x="205088" y="20524"/>
                    <a:pt x="206649" y="21497"/>
                    <a:pt x="208097" y="22925"/>
                  </a:cubicBezTo>
                  <a:cubicBezTo>
                    <a:pt x="223319" y="37884"/>
                    <a:pt x="201160" y="56874"/>
                    <a:pt x="191163" y="66654"/>
                  </a:cubicBezTo>
                  <a:close/>
                </a:path>
              </a:pathLst>
            </a:custGeom>
            <a:gradFill>
              <a:gsLst>
                <a:gs pos="9700">
                  <a:srgbClr val="0C5598"/>
                </a:gs>
                <a:gs pos="36200">
                  <a:srgbClr val="A3D7F0"/>
                </a:gs>
                <a:gs pos="83200">
                  <a:srgbClr val="4994D0"/>
                </a:gs>
              </a:gsLst>
              <a:lin ang="10910275"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849FC7DB-90C2-F908-1696-2EA657893060}"/>
                </a:ext>
              </a:extLst>
            </p:cNvPr>
            <p:cNvSpPr>
              <a:spLocks/>
            </p:cNvSpPr>
            <p:nvPr/>
          </p:nvSpPr>
          <p:spPr>
            <a:xfrm>
              <a:off x="9721661" y="2340091"/>
              <a:ext cx="71652" cy="62477"/>
            </a:xfrm>
            <a:custGeom>
              <a:avLst/>
              <a:gdLst>
                <a:gd name="csX0" fmla="*/ 21781 w 71652"/>
                <a:gd name="csY0" fmla="*/ 61917 h 62477"/>
                <a:gd name="csX1" fmla="*/ 240 w 71652"/>
                <a:gd name="csY1" fmla="*/ 21714 h 62477"/>
                <a:gd name="csX2" fmla="*/ 41057 w 71652"/>
                <a:gd name="csY2" fmla="*/ 4796 h 62477"/>
                <a:gd name="csX3" fmla="*/ 69687 w 71652"/>
                <a:gd name="csY3" fmla="*/ 14992 h 62477"/>
                <a:gd name="csX4" fmla="*/ 60862 w 71652"/>
                <a:gd name="csY4" fmla="*/ 32377 h 62477"/>
                <a:gd name="csX5" fmla="*/ 67144 w 71652"/>
                <a:gd name="csY5" fmla="*/ 50344 h 62477"/>
                <a:gd name="csX6" fmla="*/ 23166 w 71652"/>
                <a:gd name="csY6" fmla="*/ 62322 h 62477"/>
                <a:gd name="csX7" fmla="*/ 21794 w 71652"/>
                <a:gd name="csY7" fmla="*/ 61930 h 624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1652" h="62477">
                  <a:moveTo>
                    <a:pt x="21781" y="61917"/>
                  </a:moveTo>
                  <a:cubicBezTo>
                    <a:pt x="42719" y="42270"/>
                    <a:pt x="20447" y="27437"/>
                    <a:pt x="240" y="21714"/>
                  </a:cubicBezTo>
                  <a:cubicBezTo>
                    <a:pt x="517" y="4657"/>
                    <a:pt x="30771" y="9117"/>
                    <a:pt x="41057" y="4796"/>
                  </a:cubicBezTo>
                  <a:cubicBezTo>
                    <a:pt x="52716" y="-107"/>
                    <a:pt x="79760" y="-5653"/>
                    <a:pt x="69687" y="14992"/>
                  </a:cubicBezTo>
                  <a:cubicBezTo>
                    <a:pt x="66955" y="20589"/>
                    <a:pt x="62423" y="26325"/>
                    <a:pt x="60862" y="32377"/>
                  </a:cubicBezTo>
                  <a:cubicBezTo>
                    <a:pt x="58507" y="41538"/>
                    <a:pt x="67686" y="43294"/>
                    <a:pt x="67144" y="50344"/>
                  </a:cubicBezTo>
                  <a:cubicBezTo>
                    <a:pt x="66087" y="64280"/>
                    <a:pt x="31123" y="63029"/>
                    <a:pt x="23166" y="62322"/>
                  </a:cubicBezTo>
                  <a:cubicBezTo>
                    <a:pt x="23217" y="61677"/>
                    <a:pt x="23280" y="61033"/>
                    <a:pt x="21794" y="61930"/>
                  </a:cubicBezTo>
                  <a:close/>
                </a:path>
              </a:pathLst>
            </a:custGeom>
            <a:solidFill>
              <a:srgbClr val="2F67B2"/>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9791CA2C-771E-3BF5-75E2-0A36CF263394}"/>
                </a:ext>
              </a:extLst>
            </p:cNvPr>
            <p:cNvSpPr>
              <a:spLocks/>
            </p:cNvSpPr>
            <p:nvPr/>
          </p:nvSpPr>
          <p:spPr>
            <a:xfrm>
              <a:off x="9672905" y="2537990"/>
              <a:ext cx="112031" cy="141782"/>
            </a:xfrm>
            <a:custGeom>
              <a:avLst/>
              <a:gdLst>
                <a:gd name="csX0" fmla="*/ 91685 w 112031"/>
                <a:gd name="csY0" fmla="*/ 79511 h 141782"/>
                <a:gd name="csX1" fmla="*/ 109992 w 112031"/>
                <a:gd name="csY1" fmla="*/ 95001 h 141782"/>
                <a:gd name="csX2" fmla="*/ 111402 w 112031"/>
                <a:gd name="csY2" fmla="*/ 56819 h 141782"/>
                <a:gd name="csX3" fmla="*/ 100007 w 112031"/>
                <a:gd name="csY3" fmla="*/ 30337 h 141782"/>
                <a:gd name="csX4" fmla="*/ 78566 w 112031"/>
                <a:gd name="csY4" fmla="*/ 4233 h 141782"/>
                <a:gd name="csX5" fmla="*/ 50704 w 112031"/>
                <a:gd name="csY5" fmla="*/ 3842 h 141782"/>
                <a:gd name="csX6" fmla="*/ 35936 w 112031"/>
                <a:gd name="csY6" fmla="*/ 21480 h 141782"/>
                <a:gd name="csX7" fmla="*/ 1035 w 112031"/>
                <a:gd name="csY7" fmla="*/ 53383 h 141782"/>
                <a:gd name="csX8" fmla="*/ 7608 w 112031"/>
                <a:gd name="csY8" fmla="*/ 86524 h 141782"/>
                <a:gd name="csX9" fmla="*/ 31277 w 112031"/>
                <a:gd name="csY9" fmla="*/ 101420 h 141782"/>
                <a:gd name="csX10" fmla="*/ 85944 w 112031"/>
                <a:gd name="csY10" fmla="*/ 138099 h 141782"/>
                <a:gd name="csX11" fmla="*/ 96545 w 112031"/>
                <a:gd name="csY11" fmla="*/ 121130 h 141782"/>
                <a:gd name="csX12" fmla="*/ 110545 w 112031"/>
                <a:gd name="csY12" fmla="*/ 102456 h 141782"/>
                <a:gd name="csX13" fmla="*/ 91673 w 112031"/>
                <a:gd name="csY13" fmla="*/ 79524 h 14178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Lst>
              <a:rect l="l" t="t" r="r" b="b"/>
              <a:pathLst>
                <a:path w="112031" h="141782">
                  <a:moveTo>
                    <a:pt x="91685" y="79511"/>
                  </a:moveTo>
                  <a:cubicBezTo>
                    <a:pt x="95211" y="79890"/>
                    <a:pt x="111251" y="90883"/>
                    <a:pt x="109992" y="95001"/>
                  </a:cubicBezTo>
                  <a:cubicBezTo>
                    <a:pt x="113542" y="83352"/>
                    <a:pt x="110948" y="69050"/>
                    <a:pt x="111402" y="56819"/>
                  </a:cubicBezTo>
                  <a:cubicBezTo>
                    <a:pt x="111855" y="44766"/>
                    <a:pt x="107398" y="39838"/>
                    <a:pt x="100007" y="30337"/>
                  </a:cubicBezTo>
                  <a:cubicBezTo>
                    <a:pt x="93498" y="21960"/>
                    <a:pt x="88122" y="9755"/>
                    <a:pt x="78566" y="4233"/>
                  </a:cubicBezTo>
                  <a:cubicBezTo>
                    <a:pt x="71062" y="-100"/>
                    <a:pt x="58057" y="-1781"/>
                    <a:pt x="50704" y="3842"/>
                  </a:cubicBezTo>
                  <a:cubicBezTo>
                    <a:pt x="43175" y="9590"/>
                    <a:pt x="46109" y="17424"/>
                    <a:pt x="35936" y="21480"/>
                  </a:cubicBezTo>
                  <a:cubicBezTo>
                    <a:pt x="21633" y="27178"/>
                    <a:pt x="5152" y="36086"/>
                    <a:pt x="1035" y="53383"/>
                  </a:cubicBezTo>
                  <a:cubicBezTo>
                    <a:pt x="-1558" y="64274"/>
                    <a:pt x="2559" y="77111"/>
                    <a:pt x="7608" y="86524"/>
                  </a:cubicBezTo>
                  <a:cubicBezTo>
                    <a:pt x="13021" y="96606"/>
                    <a:pt x="21935" y="96442"/>
                    <a:pt x="31277" y="101420"/>
                  </a:cubicBezTo>
                  <a:cubicBezTo>
                    <a:pt x="48450" y="110555"/>
                    <a:pt x="59278" y="155446"/>
                    <a:pt x="85944" y="138099"/>
                  </a:cubicBezTo>
                  <a:cubicBezTo>
                    <a:pt x="91937" y="134207"/>
                    <a:pt x="93121" y="126879"/>
                    <a:pt x="96545" y="121130"/>
                  </a:cubicBezTo>
                  <a:cubicBezTo>
                    <a:pt x="100574" y="114371"/>
                    <a:pt x="107511" y="109936"/>
                    <a:pt x="110545" y="102456"/>
                  </a:cubicBezTo>
                  <a:cubicBezTo>
                    <a:pt x="116362" y="88179"/>
                    <a:pt x="106781" y="76479"/>
                    <a:pt x="91673" y="79524"/>
                  </a:cubicBezTo>
                  <a:close/>
                </a:path>
              </a:pathLst>
            </a:custGeom>
            <a:gradFill>
              <a:gsLst>
                <a:gs pos="0">
                  <a:srgbClr val="63A2D8"/>
                </a:gs>
                <a:gs pos="50000">
                  <a:srgbClr val="497FC1"/>
                </a:gs>
                <a:gs pos="100000">
                  <a:srgbClr val="2F5DAB"/>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9C1DA277-F220-8915-2DEF-D89E853B4B3E}"/>
                </a:ext>
              </a:extLst>
            </p:cNvPr>
            <p:cNvSpPr>
              <a:spLocks/>
            </p:cNvSpPr>
            <p:nvPr/>
          </p:nvSpPr>
          <p:spPr>
            <a:xfrm>
              <a:off x="9683413" y="2380059"/>
              <a:ext cx="214525" cy="165110"/>
            </a:xfrm>
            <a:custGeom>
              <a:avLst/>
              <a:gdLst>
                <a:gd name="csX0" fmla="*/ 214768 w 214525"/>
                <a:gd name="csY0" fmla="*/ 116975 h 165110"/>
                <a:gd name="csX1" fmla="*/ 191678 w 214525"/>
                <a:gd name="csY1" fmla="*/ 161803 h 165110"/>
                <a:gd name="csX2" fmla="*/ 146214 w 214525"/>
                <a:gd name="csY2" fmla="*/ 163357 h 165110"/>
                <a:gd name="csX3" fmla="*/ 126070 w 214525"/>
                <a:gd name="csY3" fmla="*/ 153161 h 165110"/>
                <a:gd name="csX4" fmla="*/ 102551 w 214525"/>
                <a:gd name="csY4" fmla="*/ 134184 h 165110"/>
                <a:gd name="csX5" fmla="*/ 98497 w 214525"/>
                <a:gd name="csY5" fmla="*/ 102116 h 165110"/>
                <a:gd name="csX6" fmla="*/ 103206 w 214525"/>
                <a:gd name="csY6" fmla="*/ 88382 h 165110"/>
                <a:gd name="csX7" fmla="*/ 96999 w 214525"/>
                <a:gd name="csY7" fmla="*/ 73676 h 165110"/>
                <a:gd name="csX8" fmla="*/ 80178 w 214525"/>
                <a:gd name="csY8" fmla="*/ 69026 h 165110"/>
                <a:gd name="csX9" fmla="*/ 75633 w 214525"/>
                <a:gd name="csY9" fmla="*/ 83796 h 165110"/>
                <a:gd name="csX10" fmla="*/ 62917 w 214525"/>
                <a:gd name="csY10" fmla="*/ 93070 h 165110"/>
                <a:gd name="csX11" fmla="*/ 48325 w 214525"/>
                <a:gd name="csY11" fmla="*/ 98263 h 165110"/>
                <a:gd name="csX12" fmla="*/ 32499 w 214525"/>
                <a:gd name="csY12" fmla="*/ 92223 h 165110"/>
                <a:gd name="csX13" fmla="*/ 4612 w 214525"/>
                <a:gd name="csY13" fmla="*/ 75887 h 165110"/>
                <a:gd name="csX14" fmla="*/ 11234 w 214525"/>
                <a:gd name="csY14" fmla="*/ 36908 h 165110"/>
                <a:gd name="csX15" fmla="*/ 39172 w 214525"/>
                <a:gd name="csY15" fmla="*/ 14179 h 165110"/>
                <a:gd name="csX16" fmla="*/ 76011 w 214525"/>
                <a:gd name="csY16" fmla="*/ 8821 h 165110"/>
                <a:gd name="csX17" fmla="*/ 93310 w 214525"/>
                <a:gd name="csY17" fmla="*/ 255 h 165110"/>
                <a:gd name="csX18" fmla="*/ 110974 w 214525"/>
                <a:gd name="csY18" fmla="*/ 1708 h 165110"/>
                <a:gd name="csX19" fmla="*/ 145698 w 214525"/>
                <a:gd name="csY19" fmla="*/ 17552 h 165110"/>
                <a:gd name="csX20" fmla="*/ 163211 w 214525"/>
                <a:gd name="csY20" fmla="*/ 60636 h 165110"/>
                <a:gd name="csX21" fmla="*/ 192836 w 214525"/>
                <a:gd name="csY21" fmla="*/ 89595 h 165110"/>
                <a:gd name="csX22" fmla="*/ 214768 w 214525"/>
                <a:gd name="csY22" fmla="*/ 116988 h 16511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214525" h="165110">
                  <a:moveTo>
                    <a:pt x="214768" y="116975"/>
                  </a:moveTo>
                  <a:cubicBezTo>
                    <a:pt x="207088" y="129597"/>
                    <a:pt x="207617" y="155574"/>
                    <a:pt x="191678" y="161803"/>
                  </a:cubicBezTo>
                  <a:cubicBezTo>
                    <a:pt x="180636" y="166112"/>
                    <a:pt x="157999" y="166339"/>
                    <a:pt x="146214" y="163357"/>
                  </a:cubicBezTo>
                  <a:cubicBezTo>
                    <a:pt x="139264" y="161601"/>
                    <a:pt x="132101" y="156762"/>
                    <a:pt x="126070" y="153161"/>
                  </a:cubicBezTo>
                  <a:cubicBezTo>
                    <a:pt x="117571" y="148094"/>
                    <a:pt x="107713" y="143268"/>
                    <a:pt x="102551" y="134184"/>
                  </a:cubicBezTo>
                  <a:cubicBezTo>
                    <a:pt x="97628" y="125516"/>
                    <a:pt x="94896" y="111378"/>
                    <a:pt x="98497" y="102116"/>
                  </a:cubicBezTo>
                  <a:cubicBezTo>
                    <a:pt x="100360" y="97303"/>
                    <a:pt x="104566" y="94384"/>
                    <a:pt x="103206" y="88382"/>
                  </a:cubicBezTo>
                  <a:cubicBezTo>
                    <a:pt x="101884" y="82545"/>
                    <a:pt x="97868" y="80220"/>
                    <a:pt x="96999" y="73676"/>
                  </a:cubicBezTo>
                  <a:cubicBezTo>
                    <a:pt x="95287" y="60763"/>
                    <a:pt x="86750" y="52500"/>
                    <a:pt x="80178" y="69026"/>
                  </a:cubicBezTo>
                  <a:cubicBezTo>
                    <a:pt x="78076" y="74307"/>
                    <a:pt x="79788" y="78868"/>
                    <a:pt x="75633" y="83796"/>
                  </a:cubicBezTo>
                  <a:cubicBezTo>
                    <a:pt x="72586" y="87410"/>
                    <a:pt x="66984" y="90808"/>
                    <a:pt x="62917" y="93070"/>
                  </a:cubicBezTo>
                  <a:cubicBezTo>
                    <a:pt x="58536" y="95508"/>
                    <a:pt x="53399" y="97972"/>
                    <a:pt x="48325" y="98263"/>
                  </a:cubicBezTo>
                  <a:cubicBezTo>
                    <a:pt x="41325" y="98667"/>
                    <a:pt x="38391" y="94965"/>
                    <a:pt x="32499" y="92223"/>
                  </a:cubicBezTo>
                  <a:cubicBezTo>
                    <a:pt x="21394" y="87043"/>
                    <a:pt x="11272" y="87725"/>
                    <a:pt x="4612" y="75887"/>
                  </a:cubicBezTo>
                  <a:cubicBezTo>
                    <a:pt x="-3849" y="60839"/>
                    <a:pt x="860" y="49278"/>
                    <a:pt x="11234" y="36908"/>
                  </a:cubicBezTo>
                  <a:cubicBezTo>
                    <a:pt x="17920" y="28936"/>
                    <a:pt x="28823" y="17299"/>
                    <a:pt x="39172" y="14179"/>
                  </a:cubicBezTo>
                  <a:cubicBezTo>
                    <a:pt x="51535" y="10451"/>
                    <a:pt x="63761" y="14924"/>
                    <a:pt x="76011" y="8821"/>
                  </a:cubicBezTo>
                  <a:cubicBezTo>
                    <a:pt x="81425" y="6130"/>
                    <a:pt x="86927" y="457"/>
                    <a:pt x="93310" y="255"/>
                  </a:cubicBezTo>
                  <a:cubicBezTo>
                    <a:pt x="99580" y="53"/>
                    <a:pt x="104238" y="2744"/>
                    <a:pt x="110974" y="1708"/>
                  </a:cubicBezTo>
                  <a:cubicBezTo>
                    <a:pt x="126498" y="-680"/>
                    <a:pt x="137754" y="2175"/>
                    <a:pt x="145698" y="17552"/>
                  </a:cubicBezTo>
                  <a:cubicBezTo>
                    <a:pt x="153328" y="32309"/>
                    <a:pt x="150873" y="47282"/>
                    <a:pt x="163211" y="60636"/>
                  </a:cubicBezTo>
                  <a:cubicBezTo>
                    <a:pt x="173107" y="71338"/>
                    <a:pt x="184967" y="77757"/>
                    <a:pt x="192836" y="89595"/>
                  </a:cubicBezTo>
                  <a:cubicBezTo>
                    <a:pt x="196248" y="94738"/>
                    <a:pt x="214982" y="107726"/>
                    <a:pt x="214768" y="116988"/>
                  </a:cubicBezTo>
                  <a:close/>
                </a:path>
              </a:pathLst>
            </a:custGeom>
            <a:gradFill>
              <a:gsLst>
                <a:gs pos="9700">
                  <a:srgbClr val="0C5598"/>
                </a:gs>
                <a:gs pos="36200">
                  <a:srgbClr val="A3D7F0"/>
                </a:gs>
                <a:gs pos="83200">
                  <a:srgbClr val="4994D0"/>
                </a:gs>
              </a:gsLst>
              <a:lin ang="1092509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674D6278-F6A1-2E5C-AF79-B1833CB8A02E}"/>
                </a:ext>
              </a:extLst>
            </p:cNvPr>
            <p:cNvSpPr>
              <a:spLocks/>
            </p:cNvSpPr>
            <p:nvPr/>
          </p:nvSpPr>
          <p:spPr>
            <a:xfrm>
              <a:off x="9701604" y="2531780"/>
              <a:ext cx="66847" cy="88211"/>
            </a:xfrm>
            <a:custGeom>
              <a:avLst/>
              <a:gdLst>
                <a:gd name="csX0" fmla="*/ 33374 w 66847"/>
                <a:gd name="csY0" fmla="*/ 2353 h 88211"/>
                <a:gd name="csX1" fmla="*/ 6607 w 66847"/>
                <a:gd name="csY1" fmla="*/ 51843 h 88211"/>
                <a:gd name="csX2" fmla="*/ 236 w 66847"/>
                <a:gd name="csY2" fmla="*/ 88471 h 88211"/>
                <a:gd name="csX3" fmla="*/ 32228 w 66847"/>
                <a:gd name="csY3" fmla="*/ 60296 h 88211"/>
                <a:gd name="csX4" fmla="*/ 56666 w 66847"/>
                <a:gd name="csY4" fmla="*/ 57226 h 88211"/>
                <a:gd name="csX5" fmla="*/ 62634 w 66847"/>
                <a:gd name="csY5" fmla="*/ 25563 h 88211"/>
                <a:gd name="csX6" fmla="*/ 49578 w 66847"/>
                <a:gd name="csY6" fmla="*/ 12423 h 88211"/>
                <a:gd name="csX7" fmla="*/ 33387 w 66847"/>
                <a:gd name="csY7" fmla="*/ 2365 h 8821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6847" h="88211">
                  <a:moveTo>
                    <a:pt x="33374" y="2353"/>
                  </a:moveTo>
                  <a:cubicBezTo>
                    <a:pt x="36975" y="20471"/>
                    <a:pt x="10158" y="34281"/>
                    <a:pt x="6607" y="51843"/>
                  </a:cubicBezTo>
                  <a:cubicBezTo>
                    <a:pt x="4165" y="63909"/>
                    <a:pt x="1760" y="76430"/>
                    <a:pt x="236" y="88471"/>
                  </a:cubicBezTo>
                  <a:cubicBezTo>
                    <a:pt x="3925" y="73916"/>
                    <a:pt x="18165" y="61938"/>
                    <a:pt x="32228" y="60296"/>
                  </a:cubicBezTo>
                  <a:cubicBezTo>
                    <a:pt x="40349" y="59348"/>
                    <a:pt x="49137" y="60763"/>
                    <a:pt x="56666" y="57226"/>
                  </a:cubicBezTo>
                  <a:cubicBezTo>
                    <a:pt x="68954" y="51464"/>
                    <a:pt x="69596" y="35797"/>
                    <a:pt x="62634" y="25563"/>
                  </a:cubicBezTo>
                  <a:cubicBezTo>
                    <a:pt x="59046" y="20294"/>
                    <a:pt x="53254" y="17679"/>
                    <a:pt x="49578" y="12423"/>
                  </a:cubicBezTo>
                  <a:cubicBezTo>
                    <a:pt x="46367" y="7849"/>
                    <a:pt x="42099" y="-4685"/>
                    <a:pt x="33387" y="2365"/>
                  </a:cubicBezTo>
                  <a:close/>
                </a:path>
              </a:pathLst>
            </a:custGeom>
            <a:gradFill>
              <a:gsLst>
                <a:gs pos="0">
                  <a:srgbClr val="244BA0"/>
                </a:gs>
                <a:gs pos="46200">
                  <a:srgbClr val="3F65AF"/>
                </a:gs>
                <a:gs pos="95900">
                  <a:srgbClr val="2B3073"/>
                </a:gs>
              </a:gsLst>
              <a:lin ang="1598775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05F02A28-7ADE-DFBA-6709-2E97CF7B9E71}"/>
                </a:ext>
              </a:extLst>
            </p:cNvPr>
            <p:cNvSpPr>
              <a:spLocks/>
            </p:cNvSpPr>
            <p:nvPr/>
          </p:nvSpPr>
          <p:spPr>
            <a:xfrm>
              <a:off x="9772331" y="2611860"/>
              <a:ext cx="159459" cy="83157"/>
            </a:xfrm>
            <a:custGeom>
              <a:avLst/>
              <a:gdLst>
                <a:gd name="csX0" fmla="*/ 158958 w 159459"/>
                <a:gd name="csY0" fmla="*/ 58246 h 83157"/>
                <a:gd name="csX1" fmla="*/ 111580 w 159459"/>
                <a:gd name="csY1" fmla="*/ 52825 h 83157"/>
                <a:gd name="csX2" fmla="*/ 80621 w 159459"/>
                <a:gd name="csY2" fmla="*/ 75429 h 83157"/>
                <a:gd name="csX3" fmla="*/ 27528 w 159459"/>
                <a:gd name="csY3" fmla="*/ 65410 h 83157"/>
                <a:gd name="csX4" fmla="*/ 5785 w 159459"/>
                <a:gd name="csY4" fmla="*/ 33545 h 83157"/>
                <a:gd name="csX5" fmla="*/ 13276 w 159459"/>
                <a:gd name="csY5" fmla="*/ 3386 h 83157"/>
                <a:gd name="csX6" fmla="*/ 58878 w 159459"/>
                <a:gd name="csY6" fmla="*/ 14024 h 83157"/>
                <a:gd name="csX7" fmla="*/ 99985 w 159459"/>
                <a:gd name="csY7" fmla="*/ 5331 h 83157"/>
                <a:gd name="csX8" fmla="*/ 141633 w 159459"/>
                <a:gd name="csY8" fmla="*/ 13923 h 83157"/>
                <a:gd name="csX9" fmla="*/ 158958 w 159459"/>
                <a:gd name="csY9" fmla="*/ 58246 h 831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59459" h="83157">
                  <a:moveTo>
                    <a:pt x="158958" y="58246"/>
                  </a:moveTo>
                  <a:cubicBezTo>
                    <a:pt x="147803" y="45522"/>
                    <a:pt x="125984" y="49212"/>
                    <a:pt x="111580" y="52825"/>
                  </a:cubicBezTo>
                  <a:cubicBezTo>
                    <a:pt x="98915" y="56009"/>
                    <a:pt x="90504" y="67381"/>
                    <a:pt x="80621" y="75429"/>
                  </a:cubicBezTo>
                  <a:cubicBezTo>
                    <a:pt x="61761" y="90793"/>
                    <a:pt x="41415" y="82138"/>
                    <a:pt x="27528" y="65410"/>
                  </a:cubicBezTo>
                  <a:cubicBezTo>
                    <a:pt x="19860" y="56174"/>
                    <a:pt x="10733" y="44701"/>
                    <a:pt x="5785" y="33545"/>
                  </a:cubicBezTo>
                  <a:cubicBezTo>
                    <a:pt x="346" y="21289"/>
                    <a:pt x="-6012" y="5117"/>
                    <a:pt x="13276" y="3386"/>
                  </a:cubicBezTo>
                  <a:cubicBezTo>
                    <a:pt x="28510" y="2021"/>
                    <a:pt x="44248" y="10739"/>
                    <a:pt x="58878" y="14024"/>
                  </a:cubicBezTo>
                  <a:cubicBezTo>
                    <a:pt x="76038" y="17878"/>
                    <a:pt x="86098" y="15174"/>
                    <a:pt x="99985" y="5331"/>
                  </a:cubicBezTo>
                  <a:cubicBezTo>
                    <a:pt x="113872" y="-4511"/>
                    <a:pt x="131775" y="884"/>
                    <a:pt x="141633" y="13923"/>
                  </a:cubicBezTo>
                  <a:cubicBezTo>
                    <a:pt x="147173" y="21251"/>
                    <a:pt x="163377" y="49338"/>
                    <a:pt x="158958" y="58246"/>
                  </a:cubicBezTo>
                  <a:close/>
                </a:path>
              </a:pathLst>
            </a:custGeom>
            <a:gradFill>
              <a:gsLst>
                <a:gs pos="0">
                  <a:srgbClr val="244BA0"/>
                </a:gs>
                <a:gs pos="46200">
                  <a:srgbClr val="3F65AF"/>
                </a:gs>
                <a:gs pos="95900">
                  <a:srgbClr val="2B3073"/>
                </a:gs>
              </a:gsLst>
              <a:lin ang="1598715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43AC06A7-C5EF-E9EF-DA52-E2EF4D8021B2}"/>
                </a:ext>
              </a:extLst>
            </p:cNvPr>
            <p:cNvSpPr>
              <a:spLocks/>
            </p:cNvSpPr>
            <p:nvPr/>
          </p:nvSpPr>
          <p:spPr>
            <a:xfrm>
              <a:off x="9950529" y="2667678"/>
              <a:ext cx="157672" cy="151343"/>
            </a:xfrm>
            <a:custGeom>
              <a:avLst/>
              <a:gdLst>
                <a:gd name="csX0" fmla="*/ 152453 w 157672"/>
                <a:gd name="csY0" fmla="*/ 23301 h 151343"/>
                <a:gd name="csX1" fmla="*/ 138427 w 157672"/>
                <a:gd name="csY1" fmla="*/ 78148 h 151343"/>
                <a:gd name="csX2" fmla="*/ 114959 w 157672"/>
                <a:gd name="csY2" fmla="*/ 92868 h 151343"/>
                <a:gd name="csX3" fmla="*/ 94890 w 157672"/>
                <a:gd name="csY3" fmla="*/ 102887 h 151343"/>
                <a:gd name="csX4" fmla="*/ 84730 w 157672"/>
                <a:gd name="csY4" fmla="*/ 132996 h 151343"/>
                <a:gd name="csX5" fmla="*/ 55495 w 157672"/>
                <a:gd name="csY5" fmla="*/ 150798 h 151343"/>
                <a:gd name="csX6" fmla="*/ 1546 w 157672"/>
                <a:gd name="csY6" fmla="*/ 124480 h 151343"/>
                <a:gd name="csX7" fmla="*/ 8534 w 157672"/>
                <a:gd name="csY7" fmla="*/ 88382 h 151343"/>
                <a:gd name="csX8" fmla="*/ 41407 w 157672"/>
                <a:gd name="csY8" fmla="*/ 47244 h 151343"/>
                <a:gd name="csX9" fmla="*/ 65454 w 157672"/>
                <a:gd name="csY9" fmla="*/ 30098 h 151343"/>
                <a:gd name="csX10" fmla="*/ 85498 w 157672"/>
                <a:gd name="csY10" fmla="*/ 4728 h 151343"/>
                <a:gd name="csX11" fmla="*/ 129161 w 157672"/>
                <a:gd name="csY11" fmla="*/ 5486 h 151343"/>
                <a:gd name="csX12" fmla="*/ 152453 w 157672"/>
                <a:gd name="csY12" fmla="*/ 23288 h 15134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157672" h="151343">
                  <a:moveTo>
                    <a:pt x="152453" y="23301"/>
                  </a:moveTo>
                  <a:cubicBezTo>
                    <a:pt x="165144" y="40813"/>
                    <a:pt x="153926" y="67219"/>
                    <a:pt x="138427" y="78148"/>
                  </a:cubicBezTo>
                  <a:cubicBezTo>
                    <a:pt x="131251" y="83215"/>
                    <a:pt x="122689" y="89178"/>
                    <a:pt x="114959" y="92868"/>
                  </a:cubicBezTo>
                  <a:cubicBezTo>
                    <a:pt x="106763" y="96785"/>
                    <a:pt x="99095" y="93297"/>
                    <a:pt x="94890" y="102887"/>
                  </a:cubicBezTo>
                  <a:cubicBezTo>
                    <a:pt x="90345" y="113248"/>
                    <a:pt x="92586" y="123305"/>
                    <a:pt x="84730" y="132996"/>
                  </a:cubicBezTo>
                  <a:cubicBezTo>
                    <a:pt x="77528" y="141891"/>
                    <a:pt x="66562" y="148524"/>
                    <a:pt x="55495" y="150798"/>
                  </a:cubicBezTo>
                  <a:cubicBezTo>
                    <a:pt x="37051" y="154589"/>
                    <a:pt x="7174" y="145289"/>
                    <a:pt x="1546" y="124480"/>
                  </a:cubicBezTo>
                  <a:cubicBezTo>
                    <a:pt x="-1841" y="111946"/>
                    <a:pt x="1911" y="99160"/>
                    <a:pt x="8534" y="88382"/>
                  </a:cubicBezTo>
                  <a:cubicBezTo>
                    <a:pt x="18694" y="71844"/>
                    <a:pt x="22484" y="56480"/>
                    <a:pt x="41407" y="47244"/>
                  </a:cubicBezTo>
                  <a:cubicBezTo>
                    <a:pt x="51668" y="42240"/>
                    <a:pt x="58202" y="39739"/>
                    <a:pt x="65454" y="30098"/>
                  </a:cubicBezTo>
                  <a:cubicBezTo>
                    <a:pt x="71976" y="21431"/>
                    <a:pt x="75526" y="10375"/>
                    <a:pt x="85498" y="4728"/>
                  </a:cubicBezTo>
                  <a:cubicBezTo>
                    <a:pt x="97068" y="-1830"/>
                    <a:pt x="117301" y="-756"/>
                    <a:pt x="129161" y="5486"/>
                  </a:cubicBezTo>
                  <a:cubicBezTo>
                    <a:pt x="137949" y="10110"/>
                    <a:pt x="144080" y="18942"/>
                    <a:pt x="152453" y="23288"/>
                  </a:cubicBezTo>
                  <a:close/>
                </a:path>
              </a:pathLst>
            </a:custGeom>
            <a:gradFill>
              <a:gsLst>
                <a:gs pos="0">
                  <a:srgbClr val="244BA0"/>
                </a:gs>
                <a:gs pos="46200">
                  <a:srgbClr val="3F65AF"/>
                </a:gs>
                <a:gs pos="95900">
                  <a:srgbClr val="2B3073"/>
                </a:gs>
              </a:gsLst>
              <a:lin ang="7672456"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0564B635-5A9E-2A5C-6431-E304D28B98D2}"/>
                </a:ext>
              </a:extLst>
            </p:cNvPr>
            <p:cNvSpPr>
              <a:spLocks/>
            </p:cNvSpPr>
            <p:nvPr/>
          </p:nvSpPr>
          <p:spPr>
            <a:xfrm>
              <a:off x="9737272" y="2494445"/>
              <a:ext cx="179506" cy="114958"/>
            </a:xfrm>
            <a:custGeom>
              <a:avLst/>
              <a:gdLst>
                <a:gd name="csX0" fmla="*/ 53142 w 179506"/>
                <a:gd name="csY0" fmla="*/ 14187 h 114958"/>
                <a:gd name="csX1" fmla="*/ 37958 w 179506"/>
                <a:gd name="csY1" fmla="*/ 35818 h 114958"/>
                <a:gd name="csX2" fmla="*/ 9088 w 179506"/>
                <a:gd name="csY2" fmla="*/ 41769 h 114958"/>
                <a:gd name="csX3" fmla="*/ 17763 w 179506"/>
                <a:gd name="csY3" fmla="*/ 79850 h 114958"/>
                <a:gd name="csX4" fmla="*/ 37769 w 179506"/>
                <a:gd name="csY4" fmla="*/ 93180 h 114958"/>
                <a:gd name="csX5" fmla="*/ 47967 w 179506"/>
                <a:gd name="csY5" fmla="*/ 101481 h 114958"/>
                <a:gd name="csX6" fmla="*/ 73890 w 179506"/>
                <a:gd name="csY6" fmla="*/ 115215 h 114958"/>
                <a:gd name="csX7" fmla="*/ 104724 w 179506"/>
                <a:gd name="csY7" fmla="*/ 110148 h 114958"/>
                <a:gd name="csX8" fmla="*/ 134387 w 179506"/>
                <a:gd name="csY8" fmla="*/ 97943 h 114958"/>
                <a:gd name="csX9" fmla="*/ 169551 w 179506"/>
                <a:gd name="csY9" fmla="*/ 66533 h 114958"/>
                <a:gd name="csX10" fmla="*/ 178427 w 179506"/>
                <a:gd name="csY10" fmla="*/ 42211 h 114958"/>
                <a:gd name="csX11" fmla="*/ 179233 w 179506"/>
                <a:gd name="csY11" fmla="*/ 26519 h 114958"/>
                <a:gd name="csX12" fmla="*/ 168997 w 179506"/>
                <a:gd name="csY12" fmla="*/ 18066 h 114958"/>
                <a:gd name="csX13" fmla="*/ 157678 w 179506"/>
                <a:gd name="csY13" fmla="*/ 10308 h 114958"/>
                <a:gd name="csX14" fmla="*/ 147820 w 179506"/>
                <a:gd name="csY14" fmla="*/ 1123 h 114958"/>
                <a:gd name="csX15" fmla="*/ 117767 w 179506"/>
                <a:gd name="csY15" fmla="*/ 20795 h 114958"/>
                <a:gd name="csX16" fmla="*/ 83862 w 179506"/>
                <a:gd name="csY16" fmla="*/ 26001 h 114958"/>
                <a:gd name="csX17" fmla="*/ 53129 w 179506"/>
                <a:gd name="csY17" fmla="*/ 14162 h 11495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179506" h="114958">
                  <a:moveTo>
                    <a:pt x="53142" y="14187"/>
                  </a:moveTo>
                  <a:cubicBezTo>
                    <a:pt x="52437" y="22375"/>
                    <a:pt x="44593" y="31598"/>
                    <a:pt x="37958" y="35818"/>
                  </a:cubicBezTo>
                  <a:cubicBezTo>
                    <a:pt x="28213" y="41996"/>
                    <a:pt x="19249" y="39280"/>
                    <a:pt x="9088" y="41769"/>
                  </a:cubicBezTo>
                  <a:cubicBezTo>
                    <a:pt x="-13071" y="47202"/>
                    <a:pt x="12815" y="71347"/>
                    <a:pt x="17763" y="79850"/>
                  </a:cubicBezTo>
                  <a:cubicBezTo>
                    <a:pt x="23580" y="89857"/>
                    <a:pt x="27004" y="89111"/>
                    <a:pt x="37769" y="93180"/>
                  </a:cubicBezTo>
                  <a:cubicBezTo>
                    <a:pt x="43485" y="95328"/>
                    <a:pt x="44417" y="96781"/>
                    <a:pt x="47967" y="101481"/>
                  </a:cubicBezTo>
                  <a:cubicBezTo>
                    <a:pt x="54124" y="109618"/>
                    <a:pt x="63012" y="115227"/>
                    <a:pt x="73890" y="115215"/>
                  </a:cubicBezTo>
                  <a:cubicBezTo>
                    <a:pt x="84479" y="115202"/>
                    <a:pt x="94098" y="110275"/>
                    <a:pt x="104724" y="110148"/>
                  </a:cubicBezTo>
                  <a:cubicBezTo>
                    <a:pt x="116559" y="110022"/>
                    <a:pt x="124969" y="106598"/>
                    <a:pt x="134387" y="97943"/>
                  </a:cubicBezTo>
                  <a:cubicBezTo>
                    <a:pt x="145453" y="87785"/>
                    <a:pt x="161481" y="79345"/>
                    <a:pt x="169551" y="66533"/>
                  </a:cubicBezTo>
                  <a:cubicBezTo>
                    <a:pt x="173895" y="59635"/>
                    <a:pt x="176803" y="50335"/>
                    <a:pt x="178427" y="42211"/>
                  </a:cubicBezTo>
                  <a:cubicBezTo>
                    <a:pt x="179371" y="37473"/>
                    <a:pt x="180404" y="31345"/>
                    <a:pt x="179233" y="26519"/>
                  </a:cubicBezTo>
                  <a:cubicBezTo>
                    <a:pt x="177395" y="18913"/>
                    <a:pt x="175380" y="20820"/>
                    <a:pt x="168997" y="18066"/>
                  </a:cubicBezTo>
                  <a:cubicBezTo>
                    <a:pt x="164591" y="16158"/>
                    <a:pt x="161305" y="13416"/>
                    <a:pt x="157678" y="10308"/>
                  </a:cubicBezTo>
                  <a:cubicBezTo>
                    <a:pt x="155148" y="8135"/>
                    <a:pt x="150641" y="2184"/>
                    <a:pt x="147820" y="1123"/>
                  </a:cubicBezTo>
                  <a:cubicBezTo>
                    <a:pt x="134739" y="-3792"/>
                    <a:pt x="124214" y="13480"/>
                    <a:pt x="117767" y="20795"/>
                  </a:cubicBezTo>
                  <a:cubicBezTo>
                    <a:pt x="109307" y="30410"/>
                    <a:pt x="95080" y="30954"/>
                    <a:pt x="83862" y="26001"/>
                  </a:cubicBezTo>
                  <a:cubicBezTo>
                    <a:pt x="76245" y="22627"/>
                    <a:pt x="64926" y="10435"/>
                    <a:pt x="53129" y="14162"/>
                  </a:cubicBezTo>
                  <a:close/>
                </a:path>
              </a:pathLst>
            </a:custGeom>
            <a:gradFill>
              <a:gsLst>
                <a:gs pos="0">
                  <a:srgbClr val="244BA0"/>
                </a:gs>
                <a:gs pos="46200">
                  <a:srgbClr val="3F65AF"/>
                </a:gs>
                <a:gs pos="95900">
                  <a:srgbClr val="2B3073"/>
                </a:gs>
              </a:gsLst>
              <a:lin ang="2054189"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E20E2113-A76E-D2D8-77B5-7578D7D4C470}"/>
                </a:ext>
              </a:extLst>
            </p:cNvPr>
            <p:cNvSpPr>
              <a:spLocks/>
            </p:cNvSpPr>
            <p:nvPr/>
          </p:nvSpPr>
          <p:spPr>
            <a:xfrm>
              <a:off x="9968451" y="2325468"/>
              <a:ext cx="69156" cy="92162"/>
            </a:xfrm>
            <a:custGeom>
              <a:avLst/>
              <a:gdLst>
                <a:gd name="csX0" fmla="*/ 51394 w 69156"/>
                <a:gd name="csY0" fmla="*/ 833 h 92162"/>
                <a:gd name="csX1" fmla="*/ 60798 w 69156"/>
                <a:gd name="csY1" fmla="*/ 24612 h 92162"/>
                <a:gd name="csX2" fmla="*/ 69095 w 69156"/>
                <a:gd name="csY2" fmla="*/ 47796 h 92162"/>
                <a:gd name="csX3" fmla="*/ 46798 w 69156"/>
                <a:gd name="csY3" fmla="*/ 86926 h 92162"/>
                <a:gd name="csX4" fmla="*/ 3664 w 69156"/>
                <a:gd name="csY4" fmla="*/ 77930 h 92162"/>
                <a:gd name="csX5" fmla="*/ 14844 w 69156"/>
                <a:gd name="csY5" fmla="*/ 32622 h 92162"/>
                <a:gd name="csX6" fmla="*/ 51394 w 69156"/>
                <a:gd name="csY6" fmla="*/ 858 h 92162"/>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9156" h="92162">
                  <a:moveTo>
                    <a:pt x="51394" y="833"/>
                  </a:moveTo>
                  <a:cubicBezTo>
                    <a:pt x="50185" y="8793"/>
                    <a:pt x="57147" y="18105"/>
                    <a:pt x="60798" y="24612"/>
                  </a:cubicBezTo>
                  <a:cubicBezTo>
                    <a:pt x="65167" y="32382"/>
                    <a:pt x="67950" y="38763"/>
                    <a:pt x="69095" y="47796"/>
                  </a:cubicBezTo>
                  <a:cubicBezTo>
                    <a:pt x="71261" y="64752"/>
                    <a:pt x="62800" y="79990"/>
                    <a:pt x="46798" y="86926"/>
                  </a:cubicBezTo>
                  <a:cubicBezTo>
                    <a:pt x="29839" y="94280"/>
                    <a:pt x="13862" y="96731"/>
                    <a:pt x="3664" y="77930"/>
                  </a:cubicBezTo>
                  <a:cubicBezTo>
                    <a:pt x="-4784" y="62352"/>
                    <a:pt x="3916" y="44145"/>
                    <a:pt x="14844" y="32622"/>
                  </a:cubicBezTo>
                  <a:cubicBezTo>
                    <a:pt x="24929" y="21996"/>
                    <a:pt x="34686" y="-4132"/>
                    <a:pt x="51394" y="858"/>
                  </a:cubicBezTo>
                  <a:close/>
                </a:path>
              </a:pathLst>
            </a:custGeom>
            <a:gradFill>
              <a:gsLst>
                <a:gs pos="9700">
                  <a:srgbClr val="1E53A5"/>
                </a:gs>
                <a:gs pos="100000">
                  <a:srgbClr val="356AB4"/>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9EFC622D-4F76-FA9B-DD0E-76464D66B123}"/>
                </a:ext>
              </a:extLst>
            </p:cNvPr>
            <p:cNvSpPr>
              <a:spLocks/>
            </p:cNvSpPr>
            <p:nvPr/>
          </p:nvSpPr>
          <p:spPr>
            <a:xfrm>
              <a:off x="9800108" y="2451573"/>
              <a:ext cx="36134" cy="59569"/>
            </a:xfrm>
            <a:custGeom>
              <a:avLst/>
              <a:gdLst>
                <a:gd name="csX0" fmla="*/ 33702 w 36134"/>
                <a:gd name="csY0" fmla="*/ 370 h 59569"/>
                <a:gd name="csX1" fmla="*/ 24461 w 36134"/>
                <a:gd name="csY1" fmla="*/ 36847 h 59569"/>
                <a:gd name="csX2" fmla="*/ 23743 w 36134"/>
                <a:gd name="csY2" fmla="*/ 57454 h 59569"/>
                <a:gd name="csX3" fmla="*/ 8434 w 36134"/>
                <a:gd name="csY3" fmla="*/ 51364 h 59569"/>
                <a:gd name="csX4" fmla="*/ 6810 w 36134"/>
                <a:gd name="csY4" fmla="*/ 31414 h 59569"/>
                <a:gd name="csX5" fmla="*/ 1874 w 36134"/>
                <a:gd name="csY5" fmla="*/ 11893 h 59569"/>
                <a:gd name="csX6" fmla="*/ 22031 w 36134"/>
                <a:gd name="csY6" fmla="*/ 11261 h 59569"/>
                <a:gd name="csX7" fmla="*/ 33690 w 36134"/>
                <a:gd name="csY7" fmla="*/ 345 h 5956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36134" h="59569">
                  <a:moveTo>
                    <a:pt x="33702" y="370"/>
                  </a:moveTo>
                  <a:cubicBezTo>
                    <a:pt x="41659" y="13245"/>
                    <a:pt x="29888" y="25867"/>
                    <a:pt x="24461" y="36847"/>
                  </a:cubicBezTo>
                  <a:cubicBezTo>
                    <a:pt x="21314" y="43227"/>
                    <a:pt x="28276" y="52337"/>
                    <a:pt x="23743" y="57454"/>
                  </a:cubicBezTo>
                  <a:cubicBezTo>
                    <a:pt x="18330" y="63544"/>
                    <a:pt x="10750" y="56532"/>
                    <a:pt x="8434" y="51364"/>
                  </a:cubicBezTo>
                  <a:cubicBezTo>
                    <a:pt x="5387" y="44592"/>
                    <a:pt x="8522" y="37630"/>
                    <a:pt x="6810" y="31414"/>
                  </a:cubicBezTo>
                  <a:cubicBezTo>
                    <a:pt x="5274" y="25829"/>
                    <a:pt x="-3263" y="18981"/>
                    <a:pt x="1874" y="11893"/>
                  </a:cubicBezTo>
                  <a:cubicBezTo>
                    <a:pt x="6293" y="5816"/>
                    <a:pt x="15572" y="14660"/>
                    <a:pt x="22031" y="11261"/>
                  </a:cubicBezTo>
                  <a:cubicBezTo>
                    <a:pt x="29245" y="7471"/>
                    <a:pt x="25217" y="-742"/>
                    <a:pt x="33690" y="345"/>
                  </a:cubicBezTo>
                  <a:close/>
                </a:path>
              </a:pathLst>
            </a:custGeom>
            <a:solidFill>
              <a:srgbClr val="243E8D"/>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4F48E5AF-9E87-E1E9-D0F8-6D8D5ABED442}"/>
                </a:ext>
              </a:extLst>
            </p:cNvPr>
            <p:cNvSpPr>
              <a:spLocks/>
            </p:cNvSpPr>
            <p:nvPr/>
          </p:nvSpPr>
          <p:spPr>
            <a:xfrm>
              <a:off x="10097819" y="2691210"/>
              <a:ext cx="85399" cy="90273"/>
            </a:xfrm>
            <a:custGeom>
              <a:avLst/>
              <a:gdLst>
                <a:gd name="csX0" fmla="*/ 1338 w 85399"/>
                <a:gd name="csY0" fmla="*/ 5946 h 90273"/>
                <a:gd name="csX1" fmla="*/ 42458 w 85399"/>
                <a:gd name="csY1" fmla="*/ 89449 h 90273"/>
                <a:gd name="csX2" fmla="*/ 74475 w 85399"/>
                <a:gd name="csY2" fmla="*/ 79341 h 90273"/>
                <a:gd name="csX3" fmla="*/ 84509 w 85399"/>
                <a:gd name="csY3" fmla="*/ 59618 h 90273"/>
                <a:gd name="csX4" fmla="*/ 73870 w 85399"/>
                <a:gd name="csY4" fmla="*/ 27791 h 90273"/>
                <a:gd name="csX5" fmla="*/ 39852 w 85399"/>
                <a:gd name="csY5" fmla="*/ 7702 h 90273"/>
                <a:gd name="csX6" fmla="*/ 1338 w 85399"/>
                <a:gd name="csY6" fmla="*/ 5946 h 90273"/>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85399" h="90273">
                  <a:moveTo>
                    <a:pt x="1338" y="5946"/>
                  </a:moveTo>
                  <a:cubicBezTo>
                    <a:pt x="-3597" y="37495"/>
                    <a:pt x="8741" y="82335"/>
                    <a:pt x="42458" y="89449"/>
                  </a:cubicBezTo>
                  <a:cubicBezTo>
                    <a:pt x="55300" y="92152"/>
                    <a:pt x="65976" y="90308"/>
                    <a:pt x="74475" y="79341"/>
                  </a:cubicBezTo>
                  <a:cubicBezTo>
                    <a:pt x="79058" y="73428"/>
                    <a:pt x="82734" y="66921"/>
                    <a:pt x="84509" y="59618"/>
                  </a:cubicBezTo>
                  <a:cubicBezTo>
                    <a:pt x="88173" y="44608"/>
                    <a:pt x="82961" y="38291"/>
                    <a:pt x="73870" y="27791"/>
                  </a:cubicBezTo>
                  <a:cubicBezTo>
                    <a:pt x="64088" y="16496"/>
                    <a:pt x="53927" y="12452"/>
                    <a:pt x="39852" y="7702"/>
                  </a:cubicBezTo>
                  <a:cubicBezTo>
                    <a:pt x="26607" y="3229"/>
                    <a:pt x="15540" y="-5514"/>
                    <a:pt x="1338" y="5946"/>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FB6A6397-A718-0B9E-E062-B5FBD1B2E088}"/>
                </a:ext>
              </a:extLst>
            </p:cNvPr>
            <p:cNvSpPr>
              <a:spLocks/>
            </p:cNvSpPr>
            <p:nvPr/>
          </p:nvSpPr>
          <p:spPr>
            <a:xfrm>
              <a:off x="9977230" y="2209303"/>
              <a:ext cx="108755" cy="84535"/>
            </a:xfrm>
            <a:custGeom>
              <a:avLst/>
              <a:gdLst>
                <a:gd name="csX0" fmla="*/ 109020 w 108755"/>
                <a:gd name="csY0" fmla="*/ 45355 h 84535"/>
                <a:gd name="csX1" fmla="*/ 100761 w 108755"/>
                <a:gd name="csY1" fmla="*/ 61326 h 84535"/>
                <a:gd name="csX2" fmla="*/ 84733 w 108755"/>
                <a:gd name="csY2" fmla="*/ 83790 h 84535"/>
                <a:gd name="csX3" fmla="*/ 63745 w 108755"/>
                <a:gd name="csY3" fmla="*/ 81996 h 84535"/>
                <a:gd name="csX4" fmla="*/ 36273 w 108755"/>
                <a:gd name="csY4" fmla="*/ 84738 h 84535"/>
                <a:gd name="csX5" fmla="*/ 18748 w 108755"/>
                <a:gd name="csY5" fmla="*/ 58255 h 84535"/>
                <a:gd name="csX6" fmla="*/ 278 w 108755"/>
                <a:gd name="csY6" fmla="*/ 35816 h 84535"/>
                <a:gd name="csX7" fmla="*/ 11861 w 108755"/>
                <a:gd name="csY7" fmla="*/ 9586 h 84535"/>
                <a:gd name="csX8" fmla="*/ 71463 w 108755"/>
                <a:gd name="csY8" fmla="*/ 10066 h 84535"/>
                <a:gd name="csX9" fmla="*/ 92703 w 108755"/>
                <a:gd name="csY9" fmla="*/ 26542 h 84535"/>
                <a:gd name="csX10" fmla="*/ 109032 w 108755"/>
                <a:gd name="csY10" fmla="*/ 45355 h 8453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08755" h="84535">
                  <a:moveTo>
                    <a:pt x="109020" y="45355"/>
                  </a:moveTo>
                  <a:cubicBezTo>
                    <a:pt x="105696" y="50081"/>
                    <a:pt x="102939" y="55413"/>
                    <a:pt x="100761" y="61326"/>
                  </a:cubicBezTo>
                  <a:cubicBezTo>
                    <a:pt x="97374" y="70650"/>
                    <a:pt x="95712" y="81187"/>
                    <a:pt x="84733" y="83790"/>
                  </a:cubicBezTo>
                  <a:cubicBezTo>
                    <a:pt x="77796" y="85445"/>
                    <a:pt x="70594" y="82565"/>
                    <a:pt x="63745" y="81996"/>
                  </a:cubicBezTo>
                  <a:cubicBezTo>
                    <a:pt x="54365" y="81251"/>
                    <a:pt x="45590" y="84990"/>
                    <a:pt x="36273" y="84738"/>
                  </a:cubicBezTo>
                  <a:cubicBezTo>
                    <a:pt x="20334" y="84283"/>
                    <a:pt x="18030" y="73506"/>
                    <a:pt x="18748" y="58255"/>
                  </a:cubicBezTo>
                  <a:cubicBezTo>
                    <a:pt x="8071" y="61540"/>
                    <a:pt x="202" y="43953"/>
                    <a:pt x="278" y="35816"/>
                  </a:cubicBezTo>
                  <a:cubicBezTo>
                    <a:pt x="366" y="25721"/>
                    <a:pt x="4659" y="16510"/>
                    <a:pt x="11861" y="9586"/>
                  </a:cubicBezTo>
                  <a:cubicBezTo>
                    <a:pt x="28480" y="-6409"/>
                    <a:pt x="53056" y="1033"/>
                    <a:pt x="71463" y="10066"/>
                  </a:cubicBezTo>
                  <a:cubicBezTo>
                    <a:pt x="79735" y="14147"/>
                    <a:pt x="86257" y="20073"/>
                    <a:pt x="92703" y="26542"/>
                  </a:cubicBezTo>
                  <a:cubicBezTo>
                    <a:pt x="98469" y="32354"/>
                    <a:pt x="106955" y="37838"/>
                    <a:pt x="109032" y="45355"/>
                  </a:cubicBezTo>
                  <a:close/>
                </a:path>
              </a:pathLst>
            </a:custGeom>
            <a:gradFill>
              <a:gsLst>
                <a:gs pos="0">
                  <a:srgbClr val="6ABCE9"/>
                </a:gs>
                <a:gs pos="50000">
                  <a:srgbClr val="86CAE9"/>
                </a:gs>
                <a:gs pos="100000">
                  <a:srgbClr val="A2D8E9"/>
                </a:gs>
              </a:gsLst>
              <a:lin ang="16844769"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08C6279E-5DAA-0C1E-E272-3B1D68AB6231}"/>
                </a:ext>
              </a:extLst>
            </p:cNvPr>
            <p:cNvSpPr>
              <a:spLocks/>
            </p:cNvSpPr>
            <p:nvPr/>
          </p:nvSpPr>
          <p:spPr>
            <a:xfrm>
              <a:off x="9902456" y="2596377"/>
              <a:ext cx="133316" cy="213287"/>
            </a:xfrm>
            <a:custGeom>
              <a:avLst/>
              <a:gdLst>
                <a:gd name="csX0" fmla="*/ 29617 w 133316"/>
                <a:gd name="csY0" fmla="*/ 30474 h 213287"/>
                <a:gd name="csX1" fmla="*/ 11916 w 133316"/>
                <a:gd name="csY1" fmla="*/ 64967 h 213287"/>
                <a:gd name="csX2" fmla="*/ 307 w 133316"/>
                <a:gd name="csY2" fmla="*/ 99902 h 213287"/>
                <a:gd name="csX3" fmla="*/ 9599 w 133316"/>
                <a:gd name="csY3" fmla="*/ 133776 h 213287"/>
                <a:gd name="csX4" fmla="*/ 33646 w 133316"/>
                <a:gd name="csY4" fmla="*/ 154851 h 213287"/>
                <a:gd name="csX5" fmla="*/ 72714 w 133316"/>
                <a:gd name="csY5" fmla="*/ 213565 h 213287"/>
                <a:gd name="csX6" fmla="*/ 133550 w 133316"/>
                <a:gd name="csY6" fmla="*/ 147131 h 213287"/>
                <a:gd name="csX7" fmla="*/ 120267 w 133316"/>
                <a:gd name="csY7" fmla="*/ 118526 h 213287"/>
                <a:gd name="csX8" fmla="*/ 85846 w 133316"/>
                <a:gd name="csY8" fmla="*/ 125703 h 213287"/>
                <a:gd name="csX9" fmla="*/ 64795 w 133316"/>
                <a:gd name="csY9" fmla="*/ 105740 h 213287"/>
                <a:gd name="csX10" fmla="*/ 89862 w 133316"/>
                <a:gd name="csY10" fmla="*/ 86889 h 213287"/>
                <a:gd name="csX11" fmla="*/ 116616 w 133316"/>
                <a:gd name="csY11" fmla="*/ 60836 h 213287"/>
                <a:gd name="csX12" fmla="*/ 110069 w 133316"/>
                <a:gd name="csY12" fmla="*/ 12470 h 213287"/>
                <a:gd name="csX13" fmla="*/ 73948 w 133316"/>
                <a:gd name="csY13" fmla="*/ 290 h 213287"/>
                <a:gd name="csX14" fmla="*/ 54244 w 133316"/>
                <a:gd name="csY14" fmla="*/ 9779 h 213287"/>
                <a:gd name="csX15" fmla="*/ 29605 w 133316"/>
                <a:gd name="csY15" fmla="*/ 30462 h 21328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133316" h="213287">
                  <a:moveTo>
                    <a:pt x="29617" y="30474"/>
                  </a:moveTo>
                  <a:cubicBezTo>
                    <a:pt x="22026" y="39268"/>
                    <a:pt x="17808" y="54657"/>
                    <a:pt x="11916" y="64967"/>
                  </a:cubicBezTo>
                  <a:cubicBezTo>
                    <a:pt x="5746" y="75757"/>
                    <a:pt x="761" y="87356"/>
                    <a:pt x="307" y="99902"/>
                  </a:cubicBezTo>
                  <a:cubicBezTo>
                    <a:pt x="-108" y="111552"/>
                    <a:pt x="2800" y="124288"/>
                    <a:pt x="9599" y="133776"/>
                  </a:cubicBezTo>
                  <a:cubicBezTo>
                    <a:pt x="15819" y="142431"/>
                    <a:pt x="25828" y="147624"/>
                    <a:pt x="33646" y="154851"/>
                  </a:cubicBezTo>
                  <a:cubicBezTo>
                    <a:pt x="51474" y="171314"/>
                    <a:pt x="38972" y="213489"/>
                    <a:pt x="72714" y="213565"/>
                  </a:cubicBezTo>
                  <a:cubicBezTo>
                    <a:pt x="105449" y="213640"/>
                    <a:pt x="134733" y="179830"/>
                    <a:pt x="133550" y="147131"/>
                  </a:cubicBezTo>
                  <a:cubicBezTo>
                    <a:pt x="133235" y="138438"/>
                    <a:pt x="128363" y="122847"/>
                    <a:pt x="120267" y="118526"/>
                  </a:cubicBezTo>
                  <a:cubicBezTo>
                    <a:pt x="108155" y="112057"/>
                    <a:pt x="96950" y="122607"/>
                    <a:pt x="85846" y="125703"/>
                  </a:cubicBezTo>
                  <a:cubicBezTo>
                    <a:pt x="74137" y="128975"/>
                    <a:pt x="61521" y="118501"/>
                    <a:pt x="64795" y="105740"/>
                  </a:cubicBezTo>
                  <a:cubicBezTo>
                    <a:pt x="67426" y="95506"/>
                    <a:pt x="82383" y="92587"/>
                    <a:pt x="89862" y="86889"/>
                  </a:cubicBezTo>
                  <a:cubicBezTo>
                    <a:pt x="98385" y="80394"/>
                    <a:pt x="111353" y="70261"/>
                    <a:pt x="116616" y="60836"/>
                  </a:cubicBezTo>
                  <a:cubicBezTo>
                    <a:pt x="125026" y="45775"/>
                    <a:pt x="123843" y="23273"/>
                    <a:pt x="110069" y="12470"/>
                  </a:cubicBezTo>
                  <a:cubicBezTo>
                    <a:pt x="99846" y="4459"/>
                    <a:pt x="86840" y="606"/>
                    <a:pt x="73948" y="290"/>
                  </a:cubicBezTo>
                  <a:cubicBezTo>
                    <a:pt x="64304" y="50"/>
                    <a:pt x="60690" y="3158"/>
                    <a:pt x="54244" y="9779"/>
                  </a:cubicBezTo>
                  <a:cubicBezTo>
                    <a:pt x="48163" y="16020"/>
                    <a:pt x="31682" y="25307"/>
                    <a:pt x="29605" y="30462"/>
                  </a:cubicBezTo>
                  <a:close/>
                </a:path>
              </a:pathLst>
            </a:custGeom>
            <a:gradFill>
              <a:gsLst>
                <a:gs pos="0">
                  <a:srgbClr val="244BA0"/>
                </a:gs>
                <a:gs pos="46200">
                  <a:srgbClr val="3F65AF"/>
                </a:gs>
                <a:gs pos="95900">
                  <a:srgbClr val="2B3073"/>
                </a:gs>
              </a:gsLst>
              <a:lin ang="15614597"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7E255EA8-AC27-9D3C-FB98-4A7F6C5E05DA}"/>
                </a:ext>
              </a:extLst>
            </p:cNvPr>
            <p:cNvSpPr>
              <a:spLocks/>
            </p:cNvSpPr>
            <p:nvPr/>
          </p:nvSpPr>
          <p:spPr>
            <a:xfrm>
              <a:off x="9907270" y="2393824"/>
              <a:ext cx="182962" cy="128667"/>
            </a:xfrm>
            <a:custGeom>
              <a:avLst/>
              <a:gdLst>
                <a:gd name="csX0" fmla="*/ 44058 w 182962"/>
                <a:gd name="csY0" fmla="*/ 464 h 128667"/>
                <a:gd name="csX1" fmla="*/ 98712 w 182962"/>
                <a:gd name="csY1" fmla="*/ 13427 h 128667"/>
                <a:gd name="csX2" fmla="*/ 113342 w 182962"/>
                <a:gd name="csY2" fmla="*/ 29638 h 128667"/>
                <a:gd name="csX3" fmla="*/ 134922 w 182962"/>
                <a:gd name="csY3" fmla="*/ 39101 h 128667"/>
                <a:gd name="csX4" fmla="*/ 181279 w 182962"/>
                <a:gd name="csY4" fmla="*/ 93190 h 128667"/>
                <a:gd name="csX5" fmla="*/ 141041 w 182962"/>
                <a:gd name="csY5" fmla="*/ 128681 h 128667"/>
                <a:gd name="csX6" fmla="*/ 99820 w 182962"/>
                <a:gd name="csY6" fmla="*/ 115188 h 128667"/>
                <a:gd name="csX7" fmla="*/ 39223 w 182962"/>
                <a:gd name="csY7" fmla="*/ 89173 h 128667"/>
                <a:gd name="csX8" fmla="*/ 9661 w 182962"/>
                <a:gd name="csY8" fmla="*/ 66367 h 128667"/>
                <a:gd name="csX9" fmla="*/ 1150 w 182962"/>
                <a:gd name="csY9" fmla="*/ 32139 h 128667"/>
                <a:gd name="csX10" fmla="*/ 44070 w 182962"/>
                <a:gd name="csY10" fmla="*/ 464 h 12866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82962" h="128667">
                  <a:moveTo>
                    <a:pt x="44058" y="464"/>
                  </a:moveTo>
                  <a:cubicBezTo>
                    <a:pt x="64152" y="464"/>
                    <a:pt x="83390" y="-1532"/>
                    <a:pt x="98712" y="13427"/>
                  </a:cubicBezTo>
                  <a:cubicBezTo>
                    <a:pt x="103975" y="18569"/>
                    <a:pt x="108747" y="23813"/>
                    <a:pt x="113342" y="29638"/>
                  </a:cubicBezTo>
                  <a:cubicBezTo>
                    <a:pt x="120884" y="39177"/>
                    <a:pt x="122986" y="38217"/>
                    <a:pt x="134922" y="39101"/>
                  </a:cubicBezTo>
                  <a:cubicBezTo>
                    <a:pt x="164320" y="41287"/>
                    <a:pt x="190747" y="61439"/>
                    <a:pt x="181279" y="93190"/>
                  </a:cubicBezTo>
                  <a:cubicBezTo>
                    <a:pt x="175979" y="110980"/>
                    <a:pt x="159435" y="126609"/>
                    <a:pt x="141041" y="128681"/>
                  </a:cubicBezTo>
                  <a:cubicBezTo>
                    <a:pt x="126474" y="130324"/>
                    <a:pt x="111995" y="122857"/>
                    <a:pt x="99820" y="115188"/>
                  </a:cubicBezTo>
                  <a:cubicBezTo>
                    <a:pt x="81036" y="103361"/>
                    <a:pt x="58625" y="99760"/>
                    <a:pt x="39223" y="89173"/>
                  </a:cubicBezTo>
                  <a:cubicBezTo>
                    <a:pt x="28446" y="83297"/>
                    <a:pt x="17832" y="75641"/>
                    <a:pt x="9661" y="66367"/>
                  </a:cubicBezTo>
                  <a:cubicBezTo>
                    <a:pt x="118" y="55526"/>
                    <a:pt x="-889" y="46328"/>
                    <a:pt x="1150" y="32139"/>
                  </a:cubicBezTo>
                  <a:cubicBezTo>
                    <a:pt x="3996" y="12429"/>
                    <a:pt x="23158" y="-1709"/>
                    <a:pt x="44070" y="464"/>
                  </a:cubicBezTo>
                  <a:close/>
                </a:path>
              </a:pathLst>
            </a:custGeom>
            <a:gradFill>
              <a:gsLst>
                <a:gs pos="9700">
                  <a:srgbClr val="0C5598"/>
                </a:gs>
                <a:gs pos="36200">
                  <a:srgbClr val="A3D7F0"/>
                </a:gs>
                <a:gs pos="83200">
                  <a:srgbClr val="4994D0"/>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1D62A547-25BB-0B07-E662-592879E99854}"/>
                </a:ext>
              </a:extLst>
            </p:cNvPr>
            <p:cNvSpPr>
              <a:spLocks/>
            </p:cNvSpPr>
            <p:nvPr/>
          </p:nvSpPr>
          <p:spPr>
            <a:xfrm>
              <a:off x="10012621" y="2583848"/>
              <a:ext cx="113536" cy="126344"/>
            </a:xfrm>
            <a:custGeom>
              <a:avLst/>
              <a:gdLst>
                <a:gd name="csX0" fmla="*/ 295 w 113536"/>
                <a:gd name="csY0" fmla="*/ 19053 h 126344"/>
                <a:gd name="csX1" fmla="*/ 3342 w 113536"/>
                <a:gd name="csY1" fmla="*/ 62327 h 126344"/>
                <a:gd name="csX2" fmla="*/ 24355 w 113536"/>
                <a:gd name="csY2" fmla="*/ 86245 h 126344"/>
                <a:gd name="csX3" fmla="*/ 55365 w 113536"/>
                <a:gd name="csY3" fmla="*/ 102847 h 126344"/>
                <a:gd name="csX4" fmla="*/ 79601 w 113536"/>
                <a:gd name="csY4" fmla="*/ 124326 h 126344"/>
                <a:gd name="csX5" fmla="*/ 113330 w 113536"/>
                <a:gd name="csY5" fmla="*/ 116404 h 126344"/>
                <a:gd name="csX6" fmla="*/ 98511 w 113536"/>
                <a:gd name="csY6" fmla="*/ 84426 h 126344"/>
                <a:gd name="csX7" fmla="*/ 79916 w 113536"/>
                <a:gd name="csY7" fmla="*/ 56288 h 126344"/>
                <a:gd name="csX8" fmla="*/ 70813 w 113536"/>
                <a:gd name="csY8" fmla="*/ 20570 h 126344"/>
                <a:gd name="csX9" fmla="*/ 38607 w 113536"/>
                <a:gd name="csY9" fmla="*/ 329 h 126344"/>
                <a:gd name="csX10" fmla="*/ 2322 w 113536"/>
                <a:gd name="csY10" fmla="*/ 16021 h 126344"/>
                <a:gd name="csX11" fmla="*/ 282 w 113536"/>
                <a:gd name="csY11" fmla="*/ 19053 h 12634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Lst>
              <a:rect l="l" t="t" r="r" b="b"/>
              <a:pathLst>
                <a:path w="113536" h="126344">
                  <a:moveTo>
                    <a:pt x="295" y="19053"/>
                  </a:moveTo>
                  <a:cubicBezTo>
                    <a:pt x="3052" y="33735"/>
                    <a:pt x="1680" y="47785"/>
                    <a:pt x="3342" y="62327"/>
                  </a:cubicBezTo>
                  <a:cubicBezTo>
                    <a:pt x="4764" y="74760"/>
                    <a:pt x="14308" y="80875"/>
                    <a:pt x="24355" y="86245"/>
                  </a:cubicBezTo>
                  <a:cubicBezTo>
                    <a:pt x="34150" y="91488"/>
                    <a:pt x="47534" y="94508"/>
                    <a:pt x="55365" y="102847"/>
                  </a:cubicBezTo>
                  <a:cubicBezTo>
                    <a:pt x="64027" y="112071"/>
                    <a:pt x="66230" y="120043"/>
                    <a:pt x="79601" y="124326"/>
                  </a:cubicBezTo>
                  <a:cubicBezTo>
                    <a:pt x="89195" y="127409"/>
                    <a:pt x="109843" y="129405"/>
                    <a:pt x="113330" y="116404"/>
                  </a:cubicBezTo>
                  <a:cubicBezTo>
                    <a:pt x="116213" y="105665"/>
                    <a:pt x="105688" y="91160"/>
                    <a:pt x="98511" y="84426"/>
                  </a:cubicBezTo>
                  <a:cubicBezTo>
                    <a:pt x="87948" y="74520"/>
                    <a:pt x="80029" y="73219"/>
                    <a:pt x="79916" y="56288"/>
                  </a:cubicBezTo>
                  <a:cubicBezTo>
                    <a:pt x="79840" y="43666"/>
                    <a:pt x="77310" y="31802"/>
                    <a:pt x="70813" y="20570"/>
                  </a:cubicBezTo>
                  <a:cubicBezTo>
                    <a:pt x="64807" y="10171"/>
                    <a:pt x="50719" y="1087"/>
                    <a:pt x="38607" y="329"/>
                  </a:cubicBezTo>
                  <a:cubicBezTo>
                    <a:pt x="24733" y="-543"/>
                    <a:pt x="13225" y="8364"/>
                    <a:pt x="2322" y="16021"/>
                  </a:cubicBezTo>
                  <a:cubicBezTo>
                    <a:pt x="2146" y="16994"/>
                    <a:pt x="2750" y="17234"/>
                    <a:pt x="282" y="19053"/>
                  </a:cubicBezTo>
                  <a:close/>
                </a:path>
              </a:pathLst>
            </a:custGeom>
            <a:gradFill>
              <a:gsLst>
                <a:gs pos="0">
                  <a:srgbClr val="3F65AF"/>
                </a:gs>
                <a:gs pos="50000">
                  <a:srgbClr val="3158A7"/>
                </a:gs>
                <a:gs pos="100000">
                  <a:srgbClr val="244BA0"/>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49A67980-563C-3644-1A3E-840C867C19CC}"/>
                </a:ext>
              </a:extLst>
            </p:cNvPr>
            <p:cNvSpPr>
              <a:spLocks/>
            </p:cNvSpPr>
            <p:nvPr/>
          </p:nvSpPr>
          <p:spPr>
            <a:xfrm>
              <a:off x="9949804" y="2260382"/>
              <a:ext cx="83134" cy="135977"/>
            </a:xfrm>
            <a:custGeom>
              <a:avLst/>
              <a:gdLst>
                <a:gd name="csX0" fmla="*/ 755 w 83134"/>
                <a:gd name="csY0" fmla="*/ 62818 h 135977"/>
                <a:gd name="csX1" fmla="*/ 24551 w 83134"/>
                <a:gd name="csY1" fmla="*/ 1008 h 135977"/>
                <a:gd name="csX2" fmla="*/ 60798 w 83134"/>
                <a:gd name="csY2" fmla="*/ 6378 h 135977"/>
                <a:gd name="csX3" fmla="*/ 81421 w 83134"/>
                <a:gd name="csY3" fmla="*/ 28805 h 135977"/>
                <a:gd name="csX4" fmla="*/ 79091 w 83134"/>
                <a:gd name="csY4" fmla="*/ 64549 h 135977"/>
                <a:gd name="csX5" fmla="*/ 72356 w 83134"/>
                <a:gd name="csY5" fmla="*/ 99698 h 135977"/>
                <a:gd name="csX6" fmla="*/ 26691 w 83134"/>
                <a:gd name="csY6" fmla="*/ 132549 h 135977"/>
                <a:gd name="csX7" fmla="*/ 16933 w 83134"/>
                <a:gd name="csY7" fmla="*/ 95820 h 135977"/>
                <a:gd name="csX8" fmla="*/ 742 w 83134"/>
                <a:gd name="csY8" fmla="*/ 62818 h 1359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83134" h="135977">
                  <a:moveTo>
                    <a:pt x="755" y="62818"/>
                  </a:moveTo>
                  <a:cubicBezTo>
                    <a:pt x="-51" y="42905"/>
                    <a:pt x="-2871" y="1261"/>
                    <a:pt x="24551" y="1008"/>
                  </a:cubicBezTo>
                  <a:cubicBezTo>
                    <a:pt x="37821" y="882"/>
                    <a:pt x="49731" y="-2643"/>
                    <a:pt x="60798" y="6378"/>
                  </a:cubicBezTo>
                  <a:cubicBezTo>
                    <a:pt x="67408" y="11773"/>
                    <a:pt x="77530" y="21451"/>
                    <a:pt x="81421" y="28805"/>
                  </a:cubicBezTo>
                  <a:cubicBezTo>
                    <a:pt x="86167" y="37750"/>
                    <a:pt x="81181" y="55275"/>
                    <a:pt x="79091" y="64549"/>
                  </a:cubicBezTo>
                  <a:cubicBezTo>
                    <a:pt x="76498" y="76059"/>
                    <a:pt x="75894" y="88466"/>
                    <a:pt x="72356" y="99698"/>
                  </a:cubicBezTo>
                  <a:cubicBezTo>
                    <a:pt x="68490" y="111979"/>
                    <a:pt x="41081" y="147622"/>
                    <a:pt x="26691" y="132549"/>
                  </a:cubicBezTo>
                  <a:cubicBezTo>
                    <a:pt x="18394" y="123856"/>
                    <a:pt x="21932" y="106989"/>
                    <a:pt x="16933" y="95820"/>
                  </a:cubicBezTo>
                  <a:cubicBezTo>
                    <a:pt x="12590" y="86103"/>
                    <a:pt x="7604" y="72925"/>
                    <a:pt x="742" y="62818"/>
                  </a:cubicBezTo>
                  <a:close/>
                </a:path>
              </a:pathLst>
            </a:custGeom>
            <a:gradFill>
              <a:gsLst>
                <a:gs pos="0">
                  <a:srgbClr val="6ABCE9"/>
                </a:gs>
                <a:gs pos="50000">
                  <a:srgbClr val="86CAE9"/>
                </a:gs>
                <a:gs pos="100000">
                  <a:srgbClr val="A2D8E9"/>
                </a:gs>
              </a:gsLst>
              <a:lin ang="15904803"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B9DAA12C-49CE-8133-8496-219746E0A165}"/>
                </a:ext>
              </a:extLst>
            </p:cNvPr>
            <p:cNvSpPr>
              <a:spLocks/>
            </p:cNvSpPr>
            <p:nvPr/>
          </p:nvSpPr>
          <p:spPr>
            <a:xfrm>
              <a:off x="9878337" y="2512786"/>
              <a:ext cx="136850" cy="145574"/>
            </a:xfrm>
            <a:custGeom>
              <a:avLst/>
              <a:gdLst>
                <a:gd name="csX0" fmla="*/ 82917 w 136850"/>
                <a:gd name="csY0" fmla="*/ 21904 h 145574"/>
                <a:gd name="csX1" fmla="*/ 66071 w 136850"/>
                <a:gd name="csY1" fmla="*/ 12845 h 145574"/>
                <a:gd name="csX2" fmla="*/ 33714 w 136850"/>
                <a:gd name="csY2" fmla="*/ 2017 h 145574"/>
                <a:gd name="csX3" fmla="*/ 6167 w 136850"/>
                <a:gd name="csY3" fmla="*/ 40616 h 145574"/>
                <a:gd name="csX4" fmla="*/ 2188 w 136850"/>
                <a:gd name="csY4" fmla="*/ 67693 h 145574"/>
                <a:gd name="csX5" fmla="*/ 3913 w 136850"/>
                <a:gd name="csY5" fmla="*/ 91433 h 145574"/>
                <a:gd name="csX6" fmla="*/ 22937 w 136850"/>
                <a:gd name="csY6" fmla="*/ 136438 h 145574"/>
                <a:gd name="csX7" fmla="*/ 52587 w 136850"/>
                <a:gd name="csY7" fmla="*/ 145333 h 145574"/>
                <a:gd name="csX8" fmla="*/ 98013 w 136850"/>
                <a:gd name="csY8" fmla="*/ 128453 h 145574"/>
                <a:gd name="csX9" fmla="*/ 111560 w 136850"/>
                <a:gd name="csY9" fmla="*/ 80049 h 145574"/>
                <a:gd name="csX10" fmla="*/ 122211 w 136850"/>
                <a:gd name="csY10" fmla="*/ 59177 h 145574"/>
                <a:gd name="csX11" fmla="*/ 136929 w 136850"/>
                <a:gd name="csY11" fmla="*/ 41501 h 145574"/>
                <a:gd name="csX12" fmla="*/ 125673 w 136850"/>
                <a:gd name="csY12" fmla="*/ 13174 h 145574"/>
                <a:gd name="csX13" fmla="*/ 102319 w 136850"/>
                <a:gd name="csY13" fmla="*/ 7842 h 145574"/>
                <a:gd name="csX14" fmla="*/ 91642 w 136850"/>
                <a:gd name="csY14" fmla="*/ 17103 h 145574"/>
                <a:gd name="csX15" fmla="*/ 82942 w 136850"/>
                <a:gd name="csY15" fmla="*/ 21917 h 145574"/>
                <a:gd name="csX16" fmla="*/ 79329 w 136850"/>
                <a:gd name="csY16" fmla="*/ 22864 h 145574"/>
                <a:gd name="csX17" fmla="*/ 62798 w 136850"/>
                <a:gd name="csY17" fmla="*/ 42385 h 145574"/>
                <a:gd name="csX18" fmla="*/ 46040 w 136850"/>
                <a:gd name="csY18" fmla="*/ 63056 h 145574"/>
                <a:gd name="csX19" fmla="*/ 33739 w 136850"/>
                <a:gd name="csY19" fmla="*/ 89336 h 1455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36850" h="145574">
                  <a:moveTo>
                    <a:pt x="82917" y="21904"/>
                  </a:moveTo>
                  <a:cubicBezTo>
                    <a:pt x="78284" y="18480"/>
                    <a:pt x="72744" y="17229"/>
                    <a:pt x="66071" y="12845"/>
                  </a:cubicBezTo>
                  <a:cubicBezTo>
                    <a:pt x="56075" y="6262"/>
                    <a:pt x="47186" y="-3833"/>
                    <a:pt x="33714" y="2017"/>
                  </a:cubicBezTo>
                  <a:cubicBezTo>
                    <a:pt x="20079" y="7981"/>
                    <a:pt x="8433" y="26187"/>
                    <a:pt x="6167" y="40616"/>
                  </a:cubicBezTo>
                  <a:cubicBezTo>
                    <a:pt x="4580" y="50674"/>
                    <a:pt x="6142" y="58065"/>
                    <a:pt x="2188" y="67693"/>
                  </a:cubicBezTo>
                  <a:cubicBezTo>
                    <a:pt x="-1538" y="76701"/>
                    <a:pt x="766" y="82437"/>
                    <a:pt x="3913" y="91433"/>
                  </a:cubicBezTo>
                  <a:cubicBezTo>
                    <a:pt x="8748" y="105281"/>
                    <a:pt x="14086" y="124814"/>
                    <a:pt x="22937" y="136438"/>
                  </a:cubicBezTo>
                  <a:cubicBezTo>
                    <a:pt x="29673" y="145270"/>
                    <a:pt x="42590" y="146837"/>
                    <a:pt x="52587" y="145333"/>
                  </a:cubicBezTo>
                  <a:cubicBezTo>
                    <a:pt x="69143" y="142882"/>
                    <a:pt x="86958" y="143109"/>
                    <a:pt x="98013" y="128453"/>
                  </a:cubicBezTo>
                  <a:cubicBezTo>
                    <a:pt x="107921" y="115313"/>
                    <a:pt x="108160" y="95476"/>
                    <a:pt x="111560" y="80049"/>
                  </a:cubicBezTo>
                  <a:cubicBezTo>
                    <a:pt x="113071" y="73088"/>
                    <a:pt x="116558" y="63889"/>
                    <a:pt x="122211" y="59177"/>
                  </a:cubicBezTo>
                  <a:cubicBezTo>
                    <a:pt x="129174" y="53339"/>
                    <a:pt x="135569" y="52215"/>
                    <a:pt x="136929" y="41501"/>
                  </a:cubicBezTo>
                  <a:cubicBezTo>
                    <a:pt x="138314" y="30534"/>
                    <a:pt x="131767" y="21462"/>
                    <a:pt x="125673" y="13174"/>
                  </a:cubicBezTo>
                  <a:cubicBezTo>
                    <a:pt x="119454" y="4759"/>
                    <a:pt x="112517" y="3078"/>
                    <a:pt x="102319" y="7842"/>
                  </a:cubicBezTo>
                  <a:cubicBezTo>
                    <a:pt x="97635" y="10015"/>
                    <a:pt x="95306" y="13565"/>
                    <a:pt x="91642" y="17103"/>
                  </a:cubicBezTo>
                  <a:cubicBezTo>
                    <a:pt x="87689" y="20944"/>
                    <a:pt x="86442" y="21070"/>
                    <a:pt x="82942" y="21917"/>
                  </a:cubicBezTo>
                  <a:cubicBezTo>
                    <a:pt x="81973" y="22144"/>
                    <a:pt x="80789" y="22435"/>
                    <a:pt x="79329" y="22864"/>
                  </a:cubicBezTo>
                  <a:cubicBezTo>
                    <a:pt x="70239" y="25568"/>
                    <a:pt x="66512" y="34147"/>
                    <a:pt x="62798" y="42385"/>
                  </a:cubicBezTo>
                  <a:cubicBezTo>
                    <a:pt x="58567" y="51710"/>
                    <a:pt x="52537" y="55500"/>
                    <a:pt x="46040" y="63056"/>
                  </a:cubicBezTo>
                  <a:cubicBezTo>
                    <a:pt x="39166" y="71066"/>
                    <a:pt x="39166" y="81237"/>
                    <a:pt x="33739" y="89336"/>
                  </a:cubicBezTo>
                </a:path>
              </a:pathLst>
            </a:custGeom>
            <a:gradFill>
              <a:gsLst>
                <a:gs pos="9700">
                  <a:srgbClr val="0C5598"/>
                </a:gs>
                <a:gs pos="36200">
                  <a:srgbClr val="A3D7F0"/>
                </a:gs>
                <a:gs pos="83200">
                  <a:srgbClr val="4994D0"/>
                </a:gs>
              </a:gsLst>
              <a:lin ang="694467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49914297-AE05-8837-950D-46D7069A87CB}"/>
                </a:ext>
              </a:extLst>
            </p:cNvPr>
            <p:cNvSpPr>
              <a:spLocks/>
            </p:cNvSpPr>
            <p:nvPr/>
          </p:nvSpPr>
          <p:spPr>
            <a:xfrm>
              <a:off x="9753392" y="2561806"/>
              <a:ext cx="152469" cy="93478"/>
            </a:xfrm>
            <a:custGeom>
              <a:avLst/>
              <a:gdLst>
                <a:gd name="csX0" fmla="*/ 150951 w 152469"/>
                <a:gd name="csY0" fmla="*/ 54218 h 93478"/>
                <a:gd name="csX1" fmla="*/ 118645 w 152469"/>
                <a:gd name="csY1" fmla="*/ 85855 h 93478"/>
                <a:gd name="csX2" fmla="*/ 76845 w 152469"/>
                <a:gd name="csY2" fmla="*/ 92842 h 93478"/>
                <a:gd name="csX3" fmla="*/ 48932 w 152469"/>
                <a:gd name="csY3" fmla="*/ 83252 h 93478"/>
                <a:gd name="csX4" fmla="*/ 25804 w 152469"/>
                <a:gd name="csY4" fmla="*/ 71982 h 93478"/>
                <a:gd name="csX5" fmla="*/ 24104 w 152469"/>
                <a:gd name="csY5" fmla="*/ 5548 h 93478"/>
                <a:gd name="csX6" fmla="*/ 74780 w 152469"/>
                <a:gd name="csY6" fmla="*/ 10362 h 93478"/>
                <a:gd name="csX7" fmla="*/ 79325 w 152469"/>
                <a:gd name="csY7" fmla="*/ 34154 h 93478"/>
                <a:gd name="csX8" fmla="*/ 101900 w 152469"/>
                <a:gd name="csY8" fmla="*/ 37249 h 93478"/>
                <a:gd name="csX9" fmla="*/ 137039 w 152469"/>
                <a:gd name="csY9" fmla="*/ 4487 h 93478"/>
                <a:gd name="csX10" fmla="*/ 150951 w 152469"/>
                <a:gd name="csY10" fmla="*/ 54230 h 934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52469" h="93478">
                  <a:moveTo>
                    <a:pt x="150951" y="54218"/>
                  </a:moveTo>
                  <a:cubicBezTo>
                    <a:pt x="139041" y="65033"/>
                    <a:pt x="133161" y="77124"/>
                    <a:pt x="118645" y="85855"/>
                  </a:cubicBezTo>
                  <a:cubicBezTo>
                    <a:pt x="106256" y="93297"/>
                    <a:pt x="91450" y="95078"/>
                    <a:pt x="76845" y="92842"/>
                  </a:cubicBezTo>
                  <a:cubicBezTo>
                    <a:pt x="67050" y="91351"/>
                    <a:pt x="57091" y="88900"/>
                    <a:pt x="48932" y="83252"/>
                  </a:cubicBezTo>
                  <a:cubicBezTo>
                    <a:pt x="41391" y="78034"/>
                    <a:pt x="34945" y="73675"/>
                    <a:pt x="25804" y="71982"/>
                  </a:cubicBezTo>
                  <a:cubicBezTo>
                    <a:pt x="-13125" y="64768"/>
                    <a:pt x="-2549" y="22428"/>
                    <a:pt x="24104" y="5548"/>
                  </a:cubicBezTo>
                  <a:cubicBezTo>
                    <a:pt x="36581" y="-2348"/>
                    <a:pt x="64355" y="-1906"/>
                    <a:pt x="74780" y="10362"/>
                  </a:cubicBezTo>
                  <a:cubicBezTo>
                    <a:pt x="81226" y="17956"/>
                    <a:pt x="74730" y="26446"/>
                    <a:pt x="79325" y="34154"/>
                  </a:cubicBezTo>
                  <a:cubicBezTo>
                    <a:pt x="83404" y="40989"/>
                    <a:pt x="95378" y="41115"/>
                    <a:pt x="101900" y="37249"/>
                  </a:cubicBezTo>
                  <a:cubicBezTo>
                    <a:pt x="117083" y="28228"/>
                    <a:pt x="111783" y="-5608"/>
                    <a:pt x="137039" y="4487"/>
                  </a:cubicBezTo>
                  <a:cubicBezTo>
                    <a:pt x="152802" y="10792"/>
                    <a:pt x="154993" y="39827"/>
                    <a:pt x="150951" y="54230"/>
                  </a:cubicBezTo>
                  <a:close/>
                </a:path>
              </a:pathLst>
            </a:custGeom>
            <a:gradFill>
              <a:gsLst>
                <a:gs pos="0">
                  <a:srgbClr val="63A2D8"/>
                </a:gs>
                <a:gs pos="50000">
                  <a:srgbClr val="497FC1"/>
                </a:gs>
                <a:gs pos="100000">
                  <a:srgbClr val="2F5DAB"/>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CE469897-708F-ECD2-ED8D-F5EBA4CF68ED}"/>
                </a:ext>
              </a:extLst>
            </p:cNvPr>
            <p:cNvSpPr>
              <a:spLocks/>
            </p:cNvSpPr>
            <p:nvPr/>
          </p:nvSpPr>
          <p:spPr>
            <a:xfrm>
              <a:off x="9891780" y="2322985"/>
              <a:ext cx="88307" cy="99369"/>
            </a:xfrm>
            <a:custGeom>
              <a:avLst/>
              <a:gdLst>
                <a:gd name="csX0" fmla="*/ 264 w 88307"/>
                <a:gd name="csY0" fmla="*/ 41170 h 99369"/>
                <a:gd name="csX1" fmla="*/ 41044 w 88307"/>
                <a:gd name="csY1" fmla="*/ 4087 h 99369"/>
                <a:gd name="csX2" fmla="*/ 84959 w 88307"/>
                <a:gd name="csY2" fmla="*/ 24365 h 99369"/>
                <a:gd name="csX3" fmla="*/ 76511 w 88307"/>
                <a:gd name="csY3" fmla="*/ 79023 h 99369"/>
                <a:gd name="csX4" fmla="*/ 25092 w 88307"/>
                <a:gd name="csY4" fmla="*/ 96207 h 99369"/>
                <a:gd name="csX5" fmla="*/ 11041 w 88307"/>
                <a:gd name="csY5" fmla="*/ 70735 h 99369"/>
                <a:gd name="csX6" fmla="*/ 264 w 88307"/>
                <a:gd name="csY6" fmla="*/ 41170 h 9936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88307" h="99369">
                  <a:moveTo>
                    <a:pt x="264" y="41170"/>
                  </a:moveTo>
                  <a:cubicBezTo>
                    <a:pt x="2732" y="25250"/>
                    <a:pt x="27547" y="10063"/>
                    <a:pt x="41044" y="4087"/>
                  </a:cubicBezTo>
                  <a:cubicBezTo>
                    <a:pt x="62649" y="-5478"/>
                    <a:pt x="76838" y="3303"/>
                    <a:pt x="84959" y="24365"/>
                  </a:cubicBezTo>
                  <a:cubicBezTo>
                    <a:pt x="91720" y="41928"/>
                    <a:pt x="89038" y="64620"/>
                    <a:pt x="76511" y="79023"/>
                  </a:cubicBezTo>
                  <a:cubicBezTo>
                    <a:pt x="66275" y="90799"/>
                    <a:pt x="39734" y="106630"/>
                    <a:pt x="25092" y="96207"/>
                  </a:cubicBezTo>
                  <a:cubicBezTo>
                    <a:pt x="16795" y="90306"/>
                    <a:pt x="14428" y="79870"/>
                    <a:pt x="11041" y="70735"/>
                  </a:cubicBezTo>
                  <a:cubicBezTo>
                    <a:pt x="6748" y="59161"/>
                    <a:pt x="3248" y="51897"/>
                    <a:pt x="264" y="41170"/>
                  </a:cubicBezTo>
                  <a:close/>
                </a:path>
              </a:pathLst>
            </a:custGeom>
            <a:gradFill>
              <a:gsLst>
                <a:gs pos="0">
                  <a:srgbClr val="95D6F1"/>
                </a:gs>
                <a:gs pos="96900">
                  <a:srgbClr val="3363AE"/>
                </a:gs>
                <a:gs pos="100000">
                  <a:srgbClr val="010101"/>
                </a:gs>
              </a:gsLst>
              <a:lin ang="5924031"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A19D137C-0A51-7054-9D8F-03A7E30A43FA}"/>
                </a:ext>
              </a:extLst>
            </p:cNvPr>
            <p:cNvSpPr>
              <a:spLocks/>
            </p:cNvSpPr>
            <p:nvPr/>
          </p:nvSpPr>
          <p:spPr>
            <a:xfrm>
              <a:off x="9828016" y="2353651"/>
              <a:ext cx="242944" cy="270154"/>
            </a:xfrm>
            <a:custGeom>
              <a:avLst/>
              <a:gdLst>
                <a:gd name="csX0" fmla="*/ 67882 w 242944"/>
                <a:gd name="csY0" fmla="*/ 146483 h 270154"/>
                <a:gd name="csX1" fmla="*/ 43621 w 242944"/>
                <a:gd name="csY1" fmla="*/ 143034 h 270154"/>
                <a:gd name="csX2" fmla="*/ 23237 w 242944"/>
                <a:gd name="csY2" fmla="*/ 138586 h 270154"/>
                <a:gd name="csX3" fmla="*/ 1078 w 242944"/>
                <a:gd name="csY3" fmla="*/ 112533 h 270154"/>
                <a:gd name="csX4" fmla="*/ 5309 w 242944"/>
                <a:gd name="csY4" fmla="*/ 70775 h 270154"/>
                <a:gd name="csX5" fmla="*/ 17446 w 242944"/>
                <a:gd name="csY5" fmla="*/ 35625 h 270154"/>
                <a:gd name="csX6" fmla="*/ 36595 w 242944"/>
                <a:gd name="csY6" fmla="*/ 7046 h 270154"/>
                <a:gd name="csX7" fmla="*/ 74114 w 242944"/>
                <a:gd name="csY7" fmla="*/ 4721 h 270154"/>
                <a:gd name="csX8" fmla="*/ 96953 w 242944"/>
                <a:gd name="csY8" fmla="*/ 73909 h 270154"/>
                <a:gd name="csX9" fmla="*/ 96399 w 242944"/>
                <a:gd name="csY9" fmla="*/ 85571 h 270154"/>
                <a:gd name="csX10" fmla="*/ 107831 w 242944"/>
                <a:gd name="csY10" fmla="*/ 87769 h 270154"/>
                <a:gd name="csX11" fmla="*/ 126754 w 242944"/>
                <a:gd name="csY11" fmla="*/ 95186 h 270154"/>
                <a:gd name="csX12" fmla="*/ 157197 w 242944"/>
                <a:gd name="csY12" fmla="*/ 118648 h 270154"/>
                <a:gd name="csX13" fmla="*/ 193810 w 242944"/>
                <a:gd name="csY13" fmla="*/ 123652 h 270154"/>
                <a:gd name="csX14" fmla="*/ 207974 w 242944"/>
                <a:gd name="csY14" fmla="*/ 137411 h 270154"/>
                <a:gd name="csX15" fmla="*/ 211864 w 242944"/>
                <a:gd name="csY15" fmla="*/ 154165 h 270154"/>
                <a:gd name="csX16" fmla="*/ 221068 w 242944"/>
                <a:gd name="csY16" fmla="*/ 164841 h 270154"/>
                <a:gd name="csX17" fmla="*/ 232613 w 242944"/>
                <a:gd name="csY17" fmla="*/ 185271 h 270154"/>
                <a:gd name="csX18" fmla="*/ 242433 w 242944"/>
                <a:gd name="csY18" fmla="*/ 222822 h 270154"/>
                <a:gd name="csX19" fmla="*/ 191984 w 242944"/>
                <a:gd name="csY19" fmla="*/ 269293 h 270154"/>
                <a:gd name="csX20" fmla="*/ 140213 w 242944"/>
                <a:gd name="csY20" fmla="*/ 241521 h 270154"/>
                <a:gd name="csX21" fmla="*/ 139458 w 242944"/>
                <a:gd name="csY21" fmla="*/ 215936 h 270154"/>
                <a:gd name="csX22" fmla="*/ 148598 w 242944"/>
                <a:gd name="csY22" fmla="*/ 198361 h 270154"/>
                <a:gd name="csX23" fmla="*/ 91728 w 242944"/>
                <a:gd name="csY23" fmla="*/ 181999 h 270154"/>
                <a:gd name="csX24" fmla="*/ 74782 w 242944"/>
                <a:gd name="csY24" fmla="*/ 167646 h 270154"/>
                <a:gd name="csX25" fmla="*/ 67869 w 242944"/>
                <a:gd name="csY25" fmla="*/ 146483 h 27015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Lst>
              <a:rect l="l" t="t" r="r" b="b"/>
              <a:pathLst>
                <a:path w="242944" h="270154">
                  <a:moveTo>
                    <a:pt x="67882" y="146483"/>
                  </a:moveTo>
                  <a:cubicBezTo>
                    <a:pt x="63173" y="141543"/>
                    <a:pt x="50029" y="143324"/>
                    <a:pt x="43621" y="143034"/>
                  </a:cubicBezTo>
                  <a:cubicBezTo>
                    <a:pt x="37137" y="142743"/>
                    <a:pt x="29444" y="140999"/>
                    <a:pt x="23237" y="138586"/>
                  </a:cubicBezTo>
                  <a:cubicBezTo>
                    <a:pt x="11088" y="133861"/>
                    <a:pt x="3773" y="125282"/>
                    <a:pt x="1078" y="112533"/>
                  </a:cubicBezTo>
                  <a:cubicBezTo>
                    <a:pt x="-1666" y="99519"/>
                    <a:pt x="3256" y="83701"/>
                    <a:pt x="5309" y="70775"/>
                  </a:cubicBezTo>
                  <a:cubicBezTo>
                    <a:pt x="7411" y="57623"/>
                    <a:pt x="10521" y="47174"/>
                    <a:pt x="17446" y="35625"/>
                  </a:cubicBezTo>
                  <a:cubicBezTo>
                    <a:pt x="23187" y="26073"/>
                    <a:pt x="27228" y="13666"/>
                    <a:pt x="36595" y="7046"/>
                  </a:cubicBezTo>
                  <a:cubicBezTo>
                    <a:pt x="47398" y="-599"/>
                    <a:pt x="62695" y="-2380"/>
                    <a:pt x="74114" y="4721"/>
                  </a:cubicBezTo>
                  <a:cubicBezTo>
                    <a:pt x="96273" y="18493"/>
                    <a:pt x="98136" y="50471"/>
                    <a:pt x="96953" y="73909"/>
                  </a:cubicBezTo>
                  <a:cubicBezTo>
                    <a:pt x="96827" y="76423"/>
                    <a:pt x="94750" y="83397"/>
                    <a:pt x="96399" y="85571"/>
                  </a:cubicBezTo>
                  <a:cubicBezTo>
                    <a:pt x="98313" y="88097"/>
                    <a:pt x="104595" y="87099"/>
                    <a:pt x="107831" y="87769"/>
                  </a:cubicBezTo>
                  <a:cubicBezTo>
                    <a:pt x="114403" y="89134"/>
                    <a:pt x="120648" y="92570"/>
                    <a:pt x="126754" y="95186"/>
                  </a:cubicBezTo>
                  <a:cubicBezTo>
                    <a:pt x="139093" y="100480"/>
                    <a:pt x="152879" y="104876"/>
                    <a:pt x="157197" y="118648"/>
                  </a:cubicBezTo>
                  <a:cubicBezTo>
                    <a:pt x="169397" y="117309"/>
                    <a:pt x="182705" y="117347"/>
                    <a:pt x="193810" y="123652"/>
                  </a:cubicBezTo>
                  <a:cubicBezTo>
                    <a:pt x="199979" y="127164"/>
                    <a:pt x="204738" y="131321"/>
                    <a:pt x="207974" y="137411"/>
                  </a:cubicBezTo>
                  <a:cubicBezTo>
                    <a:pt x="210882" y="142895"/>
                    <a:pt x="209573" y="148997"/>
                    <a:pt x="211864" y="154165"/>
                  </a:cubicBezTo>
                  <a:cubicBezTo>
                    <a:pt x="213602" y="158081"/>
                    <a:pt x="218323" y="161278"/>
                    <a:pt x="221068" y="164841"/>
                  </a:cubicBezTo>
                  <a:cubicBezTo>
                    <a:pt x="225839" y="171057"/>
                    <a:pt x="228660" y="178411"/>
                    <a:pt x="232613" y="185271"/>
                  </a:cubicBezTo>
                  <a:cubicBezTo>
                    <a:pt x="238958" y="196276"/>
                    <a:pt x="245493" y="210212"/>
                    <a:pt x="242433" y="222822"/>
                  </a:cubicBezTo>
                  <a:cubicBezTo>
                    <a:pt x="236856" y="245716"/>
                    <a:pt x="214105" y="264112"/>
                    <a:pt x="191984" y="269293"/>
                  </a:cubicBezTo>
                  <a:cubicBezTo>
                    <a:pt x="171890" y="273993"/>
                    <a:pt x="144154" y="263582"/>
                    <a:pt x="140213" y="241521"/>
                  </a:cubicBezTo>
                  <a:cubicBezTo>
                    <a:pt x="138753" y="233334"/>
                    <a:pt x="137733" y="224237"/>
                    <a:pt x="139458" y="215936"/>
                  </a:cubicBezTo>
                  <a:cubicBezTo>
                    <a:pt x="140943" y="208785"/>
                    <a:pt x="146760" y="204767"/>
                    <a:pt x="148598" y="198361"/>
                  </a:cubicBezTo>
                  <a:cubicBezTo>
                    <a:pt x="129864" y="198399"/>
                    <a:pt x="107630" y="192069"/>
                    <a:pt x="91728" y="181999"/>
                  </a:cubicBezTo>
                  <a:cubicBezTo>
                    <a:pt x="85811" y="178259"/>
                    <a:pt x="78798" y="173395"/>
                    <a:pt x="74782" y="167646"/>
                  </a:cubicBezTo>
                  <a:cubicBezTo>
                    <a:pt x="70564" y="161607"/>
                    <a:pt x="71004" y="148947"/>
                    <a:pt x="67869" y="146483"/>
                  </a:cubicBezTo>
                  <a:close/>
                </a:path>
              </a:pathLst>
            </a:custGeom>
            <a:gradFill>
              <a:gsLst>
                <a:gs pos="0">
                  <a:srgbClr val="95D6F1"/>
                </a:gs>
                <a:gs pos="96900">
                  <a:srgbClr val="3363AE"/>
                </a:gs>
                <a:gs pos="100000">
                  <a:srgbClr val="010101"/>
                </a:gs>
              </a:gsLst>
              <a:lin ang="751179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C4F15EF3-577B-D378-629A-E7C12C8714D7}"/>
                </a:ext>
              </a:extLst>
            </p:cNvPr>
            <p:cNvSpPr>
              <a:spLocks/>
            </p:cNvSpPr>
            <p:nvPr/>
          </p:nvSpPr>
          <p:spPr>
            <a:xfrm>
              <a:off x="10297245" y="2342078"/>
              <a:ext cx="108989" cy="110943"/>
            </a:xfrm>
            <a:custGeom>
              <a:avLst/>
              <a:gdLst>
                <a:gd name="csX0" fmla="*/ 52121 w 108989"/>
                <a:gd name="csY0" fmla="*/ 1991 h 110943"/>
                <a:gd name="csX1" fmla="*/ 49565 w 108989"/>
                <a:gd name="csY1" fmla="*/ 690 h 110943"/>
                <a:gd name="csX2" fmla="*/ 78107 w 108989"/>
                <a:gd name="csY2" fmla="*/ 19793 h 110943"/>
                <a:gd name="csX3" fmla="*/ 108941 w 108989"/>
                <a:gd name="csY3" fmla="*/ 25732 h 110943"/>
                <a:gd name="csX4" fmla="*/ 94084 w 108989"/>
                <a:gd name="csY4" fmla="*/ 54349 h 110943"/>
                <a:gd name="csX5" fmla="*/ 87676 w 108989"/>
                <a:gd name="csY5" fmla="*/ 66908 h 110943"/>
                <a:gd name="csX6" fmla="*/ 89073 w 108989"/>
                <a:gd name="csY6" fmla="*/ 85317 h 110943"/>
                <a:gd name="csX7" fmla="*/ 62092 w 108989"/>
                <a:gd name="csY7" fmla="*/ 104724 h 110943"/>
                <a:gd name="csX8" fmla="*/ 25341 w 108989"/>
                <a:gd name="csY8" fmla="*/ 108616 h 110943"/>
                <a:gd name="csX9" fmla="*/ 13330 w 108989"/>
                <a:gd name="csY9" fmla="*/ 96878 h 110943"/>
                <a:gd name="csX10" fmla="*/ 1269 w 108989"/>
                <a:gd name="csY10" fmla="*/ 84685 h 110943"/>
                <a:gd name="csX11" fmla="*/ 3082 w 108989"/>
                <a:gd name="csY11" fmla="*/ 46023 h 110943"/>
                <a:gd name="csX12" fmla="*/ 17636 w 108989"/>
                <a:gd name="csY12" fmla="*/ 12933 h 110943"/>
                <a:gd name="csX13" fmla="*/ 52121 w 108989"/>
                <a:gd name="csY13" fmla="*/ 1991 h 11094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Lst>
              <a:rect l="l" t="t" r="r" b="b"/>
              <a:pathLst>
                <a:path w="108989" h="110943">
                  <a:moveTo>
                    <a:pt x="52121" y="1991"/>
                  </a:moveTo>
                  <a:cubicBezTo>
                    <a:pt x="51454" y="222"/>
                    <a:pt x="50598" y="-208"/>
                    <a:pt x="49565" y="690"/>
                  </a:cubicBezTo>
                  <a:cubicBezTo>
                    <a:pt x="52134" y="12996"/>
                    <a:pt x="66587" y="19768"/>
                    <a:pt x="78107" y="19793"/>
                  </a:cubicBezTo>
                  <a:cubicBezTo>
                    <a:pt x="88834" y="19819"/>
                    <a:pt x="105013" y="10532"/>
                    <a:pt x="108941" y="25732"/>
                  </a:cubicBezTo>
                  <a:cubicBezTo>
                    <a:pt x="111509" y="35675"/>
                    <a:pt x="100077" y="47059"/>
                    <a:pt x="94084" y="54349"/>
                  </a:cubicBezTo>
                  <a:cubicBezTo>
                    <a:pt x="90685" y="58481"/>
                    <a:pt x="87500" y="61299"/>
                    <a:pt x="87676" y="66908"/>
                  </a:cubicBezTo>
                  <a:cubicBezTo>
                    <a:pt x="87890" y="73857"/>
                    <a:pt x="93064" y="77939"/>
                    <a:pt x="89073" y="85317"/>
                  </a:cubicBezTo>
                  <a:cubicBezTo>
                    <a:pt x="84692" y="93391"/>
                    <a:pt x="69898" y="101035"/>
                    <a:pt x="62092" y="104724"/>
                  </a:cubicBezTo>
                  <a:cubicBezTo>
                    <a:pt x="51466" y="109753"/>
                    <a:pt x="36585" y="114137"/>
                    <a:pt x="25341" y="108616"/>
                  </a:cubicBezTo>
                  <a:cubicBezTo>
                    <a:pt x="20394" y="106190"/>
                    <a:pt x="17296" y="100555"/>
                    <a:pt x="13330" y="96878"/>
                  </a:cubicBezTo>
                  <a:cubicBezTo>
                    <a:pt x="9075" y="92936"/>
                    <a:pt x="2868" y="90346"/>
                    <a:pt x="1269" y="84685"/>
                  </a:cubicBezTo>
                  <a:cubicBezTo>
                    <a:pt x="-2005" y="73074"/>
                    <a:pt x="4354" y="57837"/>
                    <a:pt x="3082" y="46023"/>
                  </a:cubicBezTo>
                  <a:cubicBezTo>
                    <a:pt x="1256" y="29067"/>
                    <a:pt x="2906" y="23281"/>
                    <a:pt x="17636" y="12933"/>
                  </a:cubicBezTo>
                  <a:cubicBezTo>
                    <a:pt x="28187" y="5516"/>
                    <a:pt x="40979" y="3507"/>
                    <a:pt x="52121" y="1991"/>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F2A0648A-CE0F-2CD6-248D-B7A1D7C4F315}"/>
                </a:ext>
              </a:extLst>
            </p:cNvPr>
            <p:cNvSpPr>
              <a:spLocks/>
            </p:cNvSpPr>
            <p:nvPr/>
          </p:nvSpPr>
          <p:spPr>
            <a:xfrm>
              <a:off x="9895054" y="2454110"/>
              <a:ext cx="27711" cy="44802"/>
            </a:xfrm>
            <a:custGeom>
              <a:avLst/>
              <a:gdLst>
                <a:gd name="csX0" fmla="*/ 260 w 27711"/>
                <a:gd name="csY0" fmla="*/ 45049 h 44802"/>
                <a:gd name="csX1" fmla="*/ 27971 w 27711"/>
                <a:gd name="csY1" fmla="*/ 246 h 44802"/>
              </a:gdLst>
              <a:ahLst/>
              <a:cxnLst>
                <a:cxn ang="0">
                  <a:pos x="csX0" y="csY0"/>
                </a:cxn>
                <a:cxn ang="0">
                  <a:pos x="csX1" y="csY1"/>
                </a:cxn>
              </a:cxnLst>
              <a:rect l="l" t="t" r="r" b="b"/>
              <a:pathLst>
                <a:path w="27711" h="44802">
                  <a:moveTo>
                    <a:pt x="260" y="45049"/>
                  </a:moveTo>
                  <a:cubicBezTo>
                    <a:pt x="4151" y="27689"/>
                    <a:pt x="9854" y="7827"/>
                    <a:pt x="27971" y="246"/>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070A58E0-C357-1499-502B-906A40D9B280}"/>
                </a:ext>
              </a:extLst>
            </p:cNvPr>
            <p:cNvSpPr>
              <a:spLocks/>
            </p:cNvSpPr>
            <p:nvPr/>
          </p:nvSpPr>
          <p:spPr>
            <a:xfrm>
              <a:off x="10074185" y="2224224"/>
              <a:ext cx="254774" cy="208999"/>
            </a:xfrm>
            <a:custGeom>
              <a:avLst/>
              <a:gdLst>
                <a:gd name="csX0" fmla="*/ 254438 w 254774"/>
                <a:gd name="csY0" fmla="*/ 109008 h 208999"/>
                <a:gd name="csX1" fmla="*/ 231863 w 254774"/>
                <a:gd name="csY1" fmla="*/ 74262 h 208999"/>
                <a:gd name="csX2" fmla="*/ 184398 w 254774"/>
                <a:gd name="csY2" fmla="*/ 61185 h 208999"/>
                <a:gd name="csX3" fmla="*/ 140974 w 254774"/>
                <a:gd name="csY3" fmla="*/ 44937 h 208999"/>
                <a:gd name="csX4" fmla="*/ 139640 w 254774"/>
                <a:gd name="csY4" fmla="*/ 39466 h 208999"/>
                <a:gd name="csX5" fmla="*/ 121006 w 254774"/>
                <a:gd name="csY5" fmla="*/ 8423 h 208999"/>
                <a:gd name="csX6" fmla="*/ 89644 w 254774"/>
                <a:gd name="csY6" fmla="*/ 614 h 208999"/>
                <a:gd name="csX7" fmla="*/ 68794 w 254774"/>
                <a:gd name="csY7" fmla="*/ 665 h 208999"/>
                <a:gd name="csX8" fmla="*/ 12075 w 254774"/>
                <a:gd name="csY8" fmla="*/ 30432 h 208999"/>
                <a:gd name="csX9" fmla="*/ 11559 w 254774"/>
                <a:gd name="csY9" fmla="*/ 39037 h 208999"/>
                <a:gd name="csX10" fmla="*/ 3073 w 254774"/>
                <a:gd name="csY10" fmla="*/ 71925 h 208999"/>
                <a:gd name="csX11" fmla="*/ 54404 w 254774"/>
                <a:gd name="csY11" fmla="*/ 79341 h 208999"/>
                <a:gd name="csX12" fmla="*/ 68265 w 254774"/>
                <a:gd name="csY12" fmla="*/ 81136 h 208999"/>
                <a:gd name="csX13" fmla="*/ 91923 w 254774"/>
                <a:gd name="csY13" fmla="*/ 89740 h 208999"/>
                <a:gd name="csX14" fmla="*/ 104311 w 254774"/>
                <a:gd name="csY14" fmla="*/ 91648 h 208999"/>
                <a:gd name="csX15" fmla="*/ 114736 w 254774"/>
                <a:gd name="csY15" fmla="*/ 104333 h 208999"/>
                <a:gd name="csX16" fmla="*/ 115567 w 254774"/>
                <a:gd name="csY16" fmla="*/ 108187 h 208999"/>
                <a:gd name="csX17" fmla="*/ 126357 w 254774"/>
                <a:gd name="csY17" fmla="*/ 128086 h 208999"/>
                <a:gd name="csX18" fmla="*/ 103833 w 254774"/>
                <a:gd name="csY18" fmla="*/ 162213 h 208999"/>
                <a:gd name="csX19" fmla="*/ 129366 w 254774"/>
                <a:gd name="csY19" fmla="*/ 196226 h 208999"/>
                <a:gd name="csX20" fmla="*/ 146552 w 254774"/>
                <a:gd name="csY20" fmla="*/ 196504 h 208999"/>
                <a:gd name="csX21" fmla="*/ 162025 w 254774"/>
                <a:gd name="csY21" fmla="*/ 207685 h 208999"/>
                <a:gd name="csX22" fmla="*/ 197567 w 254774"/>
                <a:gd name="csY22" fmla="*/ 208620 h 208999"/>
                <a:gd name="csX23" fmla="*/ 230038 w 254774"/>
                <a:gd name="csY23" fmla="*/ 191285 h 208999"/>
                <a:gd name="csX24" fmla="*/ 243585 w 254774"/>
                <a:gd name="csY24" fmla="*/ 152838 h 208999"/>
                <a:gd name="csX25" fmla="*/ 254412 w 254774"/>
                <a:gd name="csY25" fmla="*/ 108995 h 208999"/>
                <a:gd name="csX26" fmla="*/ 185304 w 254774"/>
                <a:gd name="csY26" fmla="*/ 132407 h 208999"/>
                <a:gd name="csX27" fmla="*/ 164316 w 254774"/>
                <a:gd name="csY27" fmla="*/ 126457 h 208999"/>
                <a:gd name="csX28" fmla="*/ 160111 w 254774"/>
                <a:gd name="csY28" fmla="*/ 124839 h 208999"/>
                <a:gd name="csX29" fmla="*/ 184310 w 254774"/>
                <a:gd name="csY29" fmla="*/ 103550 h 208999"/>
                <a:gd name="csX30" fmla="*/ 185304 w 254774"/>
                <a:gd name="csY30" fmla="*/ 132395 h 20899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Lst>
              <a:rect l="l" t="t" r="r" b="b"/>
              <a:pathLst>
                <a:path w="254774" h="208999">
                  <a:moveTo>
                    <a:pt x="254438" y="109008"/>
                  </a:moveTo>
                  <a:cubicBezTo>
                    <a:pt x="252385" y="96689"/>
                    <a:pt x="242162" y="81363"/>
                    <a:pt x="231863" y="74262"/>
                  </a:cubicBezTo>
                  <a:cubicBezTo>
                    <a:pt x="218543" y="65052"/>
                    <a:pt x="200312" y="61918"/>
                    <a:pt x="184398" y="61185"/>
                  </a:cubicBezTo>
                  <a:cubicBezTo>
                    <a:pt x="168144" y="60415"/>
                    <a:pt x="146413" y="64913"/>
                    <a:pt x="140974" y="44937"/>
                  </a:cubicBezTo>
                  <a:cubicBezTo>
                    <a:pt x="140458" y="43029"/>
                    <a:pt x="140030" y="41210"/>
                    <a:pt x="139640" y="39466"/>
                  </a:cubicBezTo>
                  <a:cubicBezTo>
                    <a:pt x="136605" y="25644"/>
                    <a:pt x="136568" y="16597"/>
                    <a:pt x="121006" y="8423"/>
                  </a:cubicBezTo>
                  <a:cubicBezTo>
                    <a:pt x="112281" y="3836"/>
                    <a:pt x="100836" y="1473"/>
                    <a:pt x="89644" y="614"/>
                  </a:cubicBezTo>
                  <a:cubicBezTo>
                    <a:pt x="82316" y="46"/>
                    <a:pt x="75077" y="134"/>
                    <a:pt x="68794" y="665"/>
                  </a:cubicBezTo>
                  <a:cubicBezTo>
                    <a:pt x="45225" y="2661"/>
                    <a:pt x="24741" y="12213"/>
                    <a:pt x="12075" y="30432"/>
                  </a:cubicBezTo>
                  <a:cubicBezTo>
                    <a:pt x="12793" y="33022"/>
                    <a:pt x="12755" y="35853"/>
                    <a:pt x="11559" y="39037"/>
                  </a:cubicBezTo>
                  <a:cubicBezTo>
                    <a:pt x="7102" y="50837"/>
                    <a:pt x="-5148" y="58330"/>
                    <a:pt x="3073" y="71925"/>
                  </a:cubicBezTo>
                  <a:cubicBezTo>
                    <a:pt x="16255" y="93682"/>
                    <a:pt x="35279" y="80643"/>
                    <a:pt x="54404" y="79341"/>
                  </a:cubicBezTo>
                  <a:cubicBezTo>
                    <a:pt x="59037" y="79026"/>
                    <a:pt x="63695" y="79392"/>
                    <a:pt x="68265" y="81136"/>
                  </a:cubicBezTo>
                  <a:cubicBezTo>
                    <a:pt x="77381" y="84585"/>
                    <a:pt x="81536" y="88805"/>
                    <a:pt x="91923" y="89740"/>
                  </a:cubicBezTo>
                  <a:cubicBezTo>
                    <a:pt x="96216" y="90106"/>
                    <a:pt x="100157" y="90346"/>
                    <a:pt x="104311" y="91648"/>
                  </a:cubicBezTo>
                  <a:cubicBezTo>
                    <a:pt x="113565" y="94503"/>
                    <a:pt x="113401" y="97460"/>
                    <a:pt x="114736" y="104333"/>
                  </a:cubicBezTo>
                  <a:cubicBezTo>
                    <a:pt x="114938" y="105495"/>
                    <a:pt x="115215" y="106784"/>
                    <a:pt x="115567" y="108187"/>
                  </a:cubicBezTo>
                  <a:cubicBezTo>
                    <a:pt x="117216" y="114681"/>
                    <a:pt x="121056" y="122413"/>
                    <a:pt x="126357" y="128086"/>
                  </a:cubicBezTo>
                  <a:cubicBezTo>
                    <a:pt x="113855" y="134758"/>
                    <a:pt x="104790" y="147190"/>
                    <a:pt x="103833" y="162213"/>
                  </a:cubicBezTo>
                  <a:cubicBezTo>
                    <a:pt x="102863" y="177754"/>
                    <a:pt x="112860" y="195392"/>
                    <a:pt x="129366" y="196226"/>
                  </a:cubicBezTo>
                  <a:cubicBezTo>
                    <a:pt x="134880" y="196516"/>
                    <a:pt x="141465" y="193825"/>
                    <a:pt x="146552" y="196504"/>
                  </a:cubicBezTo>
                  <a:cubicBezTo>
                    <a:pt x="152494" y="199637"/>
                    <a:pt x="154194" y="205537"/>
                    <a:pt x="162025" y="207685"/>
                  </a:cubicBezTo>
                  <a:cubicBezTo>
                    <a:pt x="172135" y="210478"/>
                    <a:pt x="186853" y="208620"/>
                    <a:pt x="197567" y="208620"/>
                  </a:cubicBezTo>
                  <a:cubicBezTo>
                    <a:pt x="210926" y="208620"/>
                    <a:pt x="221136" y="202290"/>
                    <a:pt x="230038" y="191285"/>
                  </a:cubicBezTo>
                  <a:cubicBezTo>
                    <a:pt x="239757" y="179308"/>
                    <a:pt x="237793" y="165978"/>
                    <a:pt x="243585" y="152838"/>
                  </a:cubicBezTo>
                  <a:cubicBezTo>
                    <a:pt x="250031" y="138181"/>
                    <a:pt x="257333" y="126494"/>
                    <a:pt x="254412" y="108995"/>
                  </a:cubicBezTo>
                  <a:close/>
                  <a:moveTo>
                    <a:pt x="185304" y="132407"/>
                  </a:moveTo>
                  <a:cubicBezTo>
                    <a:pt x="176391" y="135377"/>
                    <a:pt x="171808" y="129779"/>
                    <a:pt x="164316" y="126457"/>
                  </a:cubicBezTo>
                  <a:cubicBezTo>
                    <a:pt x="162919" y="125850"/>
                    <a:pt x="161509" y="125294"/>
                    <a:pt x="160111" y="124839"/>
                  </a:cubicBezTo>
                  <a:cubicBezTo>
                    <a:pt x="166935" y="115919"/>
                    <a:pt x="172475" y="104750"/>
                    <a:pt x="184310" y="103550"/>
                  </a:cubicBezTo>
                  <a:cubicBezTo>
                    <a:pt x="205323" y="101414"/>
                    <a:pt x="200501" y="127316"/>
                    <a:pt x="185304" y="132395"/>
                  </a:cubicBezTo>
                  <a:close/>
                </a:path>
              </a:pathLst>
            </a:custGeom>
            <a:gradFill>
              <a:gsLst>
                <a:gs pos="0">
                  <a:srgbClr val="4193D0"/>
                </a:gs>
                <a:gs pos="52100">
                  <a:srgbClr val="7AC2EB"/>
                </a:gs>
                <a:gs pos="100000">
                  <a:srgbClr val="557EBF"/>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09FA4442-834E-82E4-C1A6-881E08B5177F}"/>
                </a:ext>
              </a:extLst>
            </p:cNvPr>
            <p:cNvSpPr>
              <a:spLocks/>
            </p:cNvSpPr>
            <p:nvPr/>
          </p:nvSpPr>
          <p:spPr>
            <a:xfrm>
              <a:off x="10225447" y="2447955"/>
              <a:ext cx="102772" cy="100741"/>
            </a:xfrm>
            <a:custGeom>
              <a:avLst/>
              <a:gdLst>
                <a:gd name="csX0" fmla="*/ 12284 w 102772"/>
                <a:gd name="csY0" fmla="*/ 415 h 100741"/>
                <a:gd name="csX1" fmla="*/ 57886 w 102772"/>
                <a:gd name="csY1" fmla="*/ 9865 h 100741"/>
                <a:gd name="csX2" fmla="*/ 77879 w 102772"/>
                <a:gd name="csY2" fmla="*/ 40783 h 100741"/>
                <a:gd name="csX3" fmla="*/ 103073 w 102772"/>
                <a:gd name="csY3" fmla="*/ 86988 h 100741"/>
                <a:gd name="csX4" fmla="*/ 65428 w 102772"/>
                <a:gd name="csY4" fmla="*/ 100040 h 100741"/>
                <a:gd name="csX5" fmla="*/ 15797 w 102772"/>
                <a:gd name="csY5" fmla="*/ 80468 h 100741"/>
                <a:gd name="csX6" fmla="*/ 12335 w 102772"/>
                <a:gd name="csY6" fmla="*/ 57170 h 100741"/>
                <a:gd name="csX7" fmla="*/ 2212 w 102772"/>
                <a:gd name="csY7" fmla="*/ 38129 h 100741"/>
                <a:gd name="csX8" fmla="*/ 12272 w 102772"/>
                <a:gd name="csY8" fmla="*/ 427 h 1007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02772" h="100741">
                  <a:moveTo>
                    <a:pt x="12284" y="415"/>
                  </a:moveTo>
                  <a:cubicBezTo>
                    <a:pt x="25151" y="-685"/>
                    <a:pt x="46429" y="3826"/>
                    <a:pt x="57886" y="9865"/>
                  </a:cubicBezTo>
                  <a:cubicBezTo>
                    <a:pt x="68953" y="15690"/>
                    <a:pt x="73775" y="29348"/>
                    <a:pt x="77879" y="40783"/>
                  </a:cubicBezTo>
                  <a:cubicBezTo>
                    <a:pt x="83822" y="57309"/>
                    <a:pt x="102405" y="68769"/>
                    <a:pt x="103073" y="86988"/>
                  </a:cubicBezTo>
                  <a:cubicBezTo>
                    <a:pt x="103690" y="103868"/>
                    <a:pt x="76822" y="98890"/>
                    <a:pt x="65428" y="100040"/>
                  </a:cubicBezTo>
                  <a:cubicBezTo>
                    <a:pt x="45082" y="102087"/>
                    <a:pt x="26687" y="102832"/>
                    <a:pt x="15797" y="80468"/>
                  </a:cubicBezTo>
                  <a:cubicBezTo>
                    <a:pt x="12297" y="73279"/>
                    <a:pt x="13644" y="64612"/>
                    <a:pt x="12335" y="57170"/>
                  </a:cubicBezTo>
                  <a:cubicBezTo>
                    <a:pt x="10912" y="49096"/>
                    <a:pt x="5272" y="45066"/>
                    <a:pt x="2212" y="38129"/>
                  </a:cubicBezTo>
                  <a:cubicBezTo>
                    <a:pt x="-2887" y="26581"/>
                    <a:pt x="2879" y="1716"/>
                    <a:pt x="12272" y="427"/>
                  </a:cubicBezTo>
                  <a:close/>
                </a:path>
              </a:pathLst>
            </a:custGeom>
            <a:solidFill>
              <a:srgbClr val="1D2859"/>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CFD209C5-84E0-81A9-F140-B90D38A2D70A}"/>
                </a:ext>
              </a:extLst>
            </p:cNvPr>
            <p:cNvSpPr>
              <a:spLocks/>
            </p:cNvSpPr>
            <p:nvPr/>
          </p:nvSpPr>
          <p:spPr>
            <a:xfrm>
              <a:off x="10074185" y="2224224"/>
              <a:ext cx="254774" cy="208999"/>
            </a:xfrm>
            <a:custGeom>
              <a:avLst/>
              <a:gdLst>
                <a:gd name="csX0" fmla="*/ 254438 w 254774"/>
                <a:gd name="csY0" fmla="*/ 109008 h 208999"/>
                <a:gd name="csX1" fmla="*/ 231863 w 254774"/>
                <a:gd name="csY1" fmla="*/ 74262 h 208999"/>
                <a:gd name="csX2" fmla="*/ 184398 w 254774"/>
                <a:gd name="csY2" fmla="*/ 61185 h 208999"/>
                <a:gd name="csX3" fmla="*/ 140974 w 254774"/>
                <a:gd name="csY3" fmla="*/ 44937 h 208999"/>
                <a:gd name="csX4" fmla="*/ 139640 w 254774"/>
                <a:gd name="csY4" fmla="*/ 39466 h 208999"/>
                <a:gd name="csX5" fmla="*/ 121006 w 254774"/>
                <a:gd name="csY5" fmla="*/ 8423 h 208999"/>
                <a:gd name="csX6" fmla="*/ 89644 w 254774"/>
                <a:gd name="csY6" fmla="*/ 614 h 208999"/>
                <a:gd name="csX7" fmla="*/ 68794 w 254774"/>
                <a:gd name="csY7" fmla="*/ 665 h 208999"/>
                <a:gd name="csX8" fmla="*/ 12075 w 254774"/>
                <a:gd name="csY8" fmla="*/ 30432 h 208999"/>
                <a:gd name="csX9" fmla="*/ 11559 w 254774"/>
                <a:gd name="csY9" fmla="*/ 39037 h 208999"/>
                <a:gd name="csX10" fmla="*/ 3073 w 254774"/>
                <a:gd name="csY10" fmla="*/ 71925 h 208999"/>
                <a:gd name="csX11" fmla="*/ 54404 w 254774"/>
                <a:gd name="csY11" fmla="*/ 79341 h 208999"/>
                <a:gd name="csX12" fmla="*/ 68265 w 254774"/>
                <a:gd name="csY12" fmla="*/ 81136 h 208999"/>
                <a:gd name="csX13" fmla="*/ 91923 w 254774"/>
                <a:gd name="csY13" fmla="*/ 89740 h 208999"/>
                <a:gd name="csX14" fmla="*/ 104311 w 254774"/>
                <a:gd name="csY14" fmla="*/ 91648 h 208999"/>
                <a:gd name="csX15" fmla="*/ 114736 w 254774"/>
                <a:gd name="csY15" fmla="*/ 104333 h 208999"/>
                <a:gd name="csX16" fmla="*/ 115567 w 254774"/>
                <a:gd name="csY16" fmla="*/ 108187 h 208999"/>
                <a:gd name="csX17" fmla="*/ 126357 w 254774"/>
                <a:gd name="csY17" fmla="*/ 128086 h 208999"/>
                <a:gd name="csX18" fmla="*/ 103833 w 254774"/>
                <a:gd name="csY18" fmla="*/ 162213 h 208999"/>
                <a:gd name="csX19" fmla="*/ 129366 w 254774"/>
                <a:gd name="csY19" fmla="*/ 196226 h 208999"/>
                <a:gd name="csX20" fmla="*/ 146552 w 254774"/>
                <a:gd name="csY20" fmla="*/ 196504 h 208999"/>
                <a:gd name="csX21" fmla="*/ 162025 w 254774"/>
                <a:gd name="csY21" fmla="*/ 207685 h 208999"/>
                <a:gd name="csX22" fmla="*/ 197567 w 254774"/>
                <a:gd name="csY22" fmla="*/ 208620 h 208999"/>
                <a:gd name="csX23" fmla="*/ 230038 w 254774"/>
                <a:gd name="csY23" fmla="*/ 191285 h 208999"/>
                <a:gd name="csX24" fmla="*/ 243585 w 254774"/>
                <a:gd name="csY24" fmla="*/ 152838 h 208999"/>
                <a:gd name="csX25" fmla="*/ 254412 w 254774"/>
                <a:gd name="csY25" fmla="*/ 108995 h 208999"/>
                <a:gd name="csX26" fmla="*/ 185304 w 254774"/>
                <a:gd name="csY26" fmla="*/ 132407 h 208999"/>
                <a:gd name="csX27" fmla="*/ 164316 w 254774"/>
                <a:gd name="csY27" fmla="*/ 126457 h 208999"/>
                <a:gd name="csX28" fmla="*/ 160111 w 254774"/>
                <a:gd name="csY28" fmla="*/ 124839 h 208999"/>
                <a:gd name="csX29" fmla="*/ 184310 w 254774"/>
                <a:gd name="csY29" fmla="*/ 103550 h 208999"/>
                <a:gd name="csX30" fmla="*/ 185304 w 254774"/>
                <a:gd name="csY30" fmla="*/ 132395 h 20899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Lst>
              <a:rect l="l" t="t" r="r" b="b"/>
              <a:pathLst>
                <a:path w="254774" h="208999">
                  <a:moveTo>
                    <a:pt x="254438" y="109008"/>
                  </a:moveTo>
                  <a:cubicBezTo>
                    <a:pt x="252385" y="96689"/>
                    <a:pt x="242162" y="81363"/>
                    <a:pt x="231863" y="74262"/>
                  </a:cubicBezTo>
                  <a:cubicBezTo>
                    <a:pt x="218543" y="65052"/>
                    <a:pt x="200312" y="61918"/>
                    <a:pt x="184398" y="61185"/>
                  </a:cubicBezTo>
                  <a:cubicBezTo>
                    <a:pt x="168144" y="60415"/>
                    <a:pt x="146413" y="64913"/>
                    <a:pt x="140974" y="44937"/>
                  </a:cubicBezTo>
                  <a:cubicBezTo>
                    <a:pt x="140458" y="43029"/>
                    <a:pt x="140030" y="41210"/>
                    <a:pt x="139640" y="39466"/>
                  </a:cubicBezTo>
                  <a:cubicBezTo>
                    <a:pt x="136605" y="25644"/>
                    <a:pt x="136568" y="16597"/>
                    <a:pt x="121006" y="8423"/>
                  </a:cubicBezTo>
                  <a:cubicBezTo>
                    <a:pt x="112281" y="3836"/>
                    <a:pt x="100836" y="1473"/>
                    <a:pt x="89644" y="614"/>
                  </a:cubicBezTo>
                  <a:cubicBezTo>
                    <a:pt x="82316" y="46"/>
                    <a:pt x="75077" y="134"/>
                    <a:pt x="68794" y="665"/>
                  </a:cubicBezTo>
                  <a:cubicBezTo>
                    <a:pt x="45225" y="2661"/>
                    <a:pt x="24741" y="12213"/>
                    <a:pt x="12075" y="30432"/>
                  </a:cubicBezTo>
                  <a:cubicBezTo>
                    <a:pt x="12793" y="33022"/>
                    <a:pt x="12755" y="35853"/>
                    <a:pt x="11559" y="39037"/>
                  </a:cubicBezTo>
                  <a:cubicBezTo>
                    <a:pt x="7102" y="50837"/>
                    <a:pt x="-5148" y="58330"/>
                    <a:pt x="3073" y="71925"/>
                  </a:cubicBezTo>
                  <a:cubicBezTo>
                    <a:pt x="16255" y="93682"/>
                    <a:pt x="35279" y="80643"/>
                    <a:pt x="54404" y="79341"/>
                  </a:cubicBezTo>
                  <a:cubicBezTo>
                    <a:pt x="59037" y="79026"/>
                    <a:pt x="63695" y="79392"/>
                    <a:pt x="68265" y="81136"/>
                  </a:cubicBezTo>
                  <a:cubicBezTo>
                    <a:pt x="77381" y="84585"/>
                    <a:pt x="81536" y="88805"/>
                    <a:pt x="91923" y="89740"/>
                  </a:cubicBezTo>
                  <a:cubicBezTo>
                    <a:pt x="96216" y="90106"/>
                    <a:pt x="100157" y="90346"/>
                    <a:pt x="104311" y="91648"/>
                  </a:cubicBezTo>
                  <a:cubicBezTo>
                    <a:pt x="113565" y="94503"/>
                    <a:pt x="113401" y="97460"/>
                    <a:pt x="114736" y="104333"/>
                  </a:cubicBezTo>
                  <a:cubicBezTo>
                    <a:pt x="114938" y="105495"/>
                    <a:pt x="115215" y="106784"/>
                    <a:pt x="115567" y="108187"/>
                  </a:cubicBezTo>
                  <a:cubicBezTo>
                    <a:pt x="117216" y="114681"/>
                    <a:pt x="121056" y="122413"/>
                    <a:pt x="126357" y="128086"/>
                  </a:cubicBezTo>
                  <a:cubicBezTo>
                    <a:pt x="113855" y="134758"/>
                    <a:pt x="104790" y="147190"/>
                    <a:pt x="103833" y="162213"/>
                  </a:cubicBezTo>
                  <a:cubicBezTo>
                    <a:pt x="102863" y="177754"/>
                    <a:pt x="112860" y="195392"/>
                    <a:pt x="129366" y="196226"/>
                  </a:cubicBezTo>
                  <a:cubicBezTo>
                    <a:pt x="134880" y="196516"/>
                    <a:pt x="141465" y="193825"/>
                    <a:pt x="146552" y="196504"/>
                  </a:cubicBezTo>
                  <a:cubicBezTo>
                    <a:pt x="152494" y="199637"/>
                    <a:pt x="154194" y="205537"/>
                    <a:pt x="162025" y="207685"/>
                  </a:cubicBezTo>
                  <a:cubicBezTo>
                    <a:pt x="172135" y="210478"/>
                    <a:pt x="186853" y="208620"/>
                    <a:pt x="197567" y="208620"/>
                  </a:cubicBezTo>
                  <a:cubicBezTo>
                    <a:pt x="210926" y="208620"/>
                    <a:pt x="221136" y="202290"/>
                    <a:pt x="230038" y="191285"/>
                  </a:cubicBezTo>
                  <a:cubicBezTo>
                    <a:pt x="239757" y="179308"/>
                    <a:pt x="237793" y="165978"/>
                    <a:pt x="243585" y="152838"/>
                  </a:cubicBezTo>
                  <a:cubicBezTo>
                    <a:pt x="250031" y="138181"/>
                    <a:pt x="257333" y="126494"/>
                    <a:pt x="254412" y="108995"/>
                  </a:cubicBezTo>
                  <a:close/>
                  <a:moveTo>
                    <a:pt x="185304" y="132407"/>
                  </a:moveTo>
                  <a:cubicBezTo>
                    <a:pt x="176391" y="135377"/>
                    <a:pt x="171808" y="129779"/>
                    <a:pt x="164316" y="126457"/>
                  </a:cubicBezTo>
                  <a:cubicBezTo>
                    <a:pt x="162919" y="125850"/>
                    <a:pt x="161509" y="125294"/>
                    <a:pt x="160111" y="124839"/>
                  </a:cubicBezTo>
                  <a:cubicBezTo>
                    <a:pt x="166935" y="115919"/>
                    <a:pt x="172475" y="104750"/>
                    <a:pt x="184310" y="103550"/>
                  </a:cubicBezTo>
                  <a:cubicBezTo>
                    <a:pt x="205323" y="101414"/>
                    <a:pt x="200501" y="127316"/>
                    <a:pt x="185304" y="132395"/>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A42119DE-3D7F-2D94-FFDA-E566088A579E}"/>
                </a:ext>
              </a:extLst>
            </p:cNvPr>
            <p:cNvSpPr>
              <a:spLocks/>
            </p:cNvSpPr>
            <p:nvPr/>
          </p:nvSpPr>
          <p:spPr>
            <a:xfrm>
              <a:off x="9959037" y="2471546"/>
              <a:ext cx="26175" cy="47127"/>
            </a:xfrm>
            <a:custGeom>
              <a:avLst/>
              <a:gdLst>
                <a:gd name="csX0" fmla="*/ 26444 w 26175"/>
                <a:gd name="csY0" fmla="*/ 249 h 47127"/>
                <a:gd name="csX1" fmla="*/ 12205 w 26175"/>
                <a:gd name="csY1" fmla="*/ 24975 h 47127"/>
                <a:gd name="csX2" fmla="*/ 269 w 26175"/>
                <a:gd name="csY2" fmla="*/ 47376 h 47127"/>
              </a:gdLst>
              <a:ahLst/>
              <a:cxnLst>
                <a:cxn ang="0">
                  <a:pos x="csX0" y="csY0"/>
                </a:cxn>
                <a:cxn ang="0">
                  <a:pos x="csX1" y="csY1"/>
                </a:cxn>
                <a:cxn ang="0">
                  <a:pos x="csX2" y="csY2"/>
                </a:cxn>
              </a:cxnLst>
              <a:rect l="l" t="t" r="r" b="b"/>
              <a:pathLst>
                <a:path w="26175" h="47127">
                  <a:moveTo>
                    <a:pt x="26444" y="249"/>
                  </a:moveTo>
                  <a:cubicBezTo>
                    <a:pt x="21458" y="8587"/>
                    <a:pt x="16460" y="16282"/>
                    <a:pt x="12205" y="24975"/>
                  </a:cubicBezTo>
                  <a:cubicBezTo>
                    <a:pt x="9787" y="29890"/>
                    <a:pt x="4386" y="46226"/>
                    <a:pt x="269" y="47376"/>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ECA3C529-21FB-F4EE-A47C-4BCFE89A128D}"/>
                </a:ext>
              </a:extLst>
            </p:cNvPr>
            <p:cNvSpPr>
              <a:spLocks/>
            </p:cNvSpPr>
            <p:nvPr/>
          </p:nvSpPr>
          <p:spPr>
            <a:xfrm>
              <a:off x="9975493" y="2521895"/>
              <a:ext cx="50801" cy="30904"/>
            </a:xfrm>
            <a:custGeom>
              <a:avLst/>
              <a:gdLst>
                <a:gd name="csX0" fmla="*/ 273 w 50801"/>
                <a:gd name="csY0" fmla="*/ 31159 h 30904"/>
                <a:gd name="csX1" fmla="*/ 51075 w 50801"/>
                <a:gd name="csY1" fmla="*/ 254 h 30904"/>
              </a:gdLst>
              <a:ahLst/>
              <a:cxnLst>
                <a:cxn ang="0">
                  <a:pos x="csX0" y="csY0"/>
                </a:cxn>
                <a:cxn ang="0">
                  <a:pos x="csX1" y="csY1"/>
                </a:cxn>
              </a:cxnLst>
              <a:rect l="l" t="t" r="r" b="b"/>
              <a:pathLst>
                <a:path w="50801" h="30904">
                  <a:moveTo>
                    <a:pt x="273" y="31159"/>
                  </a:moveTo>
                  <a:cubicBezTo>
                    <a:pt x="17257" y="25701"/>
                    <a:pt x="39806" y="15087"/>
                    <a:pt x="51075" y="254"/>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4B0886A5-B28E-D8C4-D44A-A5A4BA38491D}"/>
                </a:ext>
              </a:extLst>
            </p:cNvPr>
            <p:cNvSpPr>
              <a:spLocks/>
            </p:cNvSpPr>
            <p:nvPr/>
          </p:nvSpPr>
          <p:spPr>
            <a:xfrm>
              <a:off x="10285074" y="2470208"/>
              <a:ext cx="157546" cy="246664"/>
            </a:xfrm>
            <a:custGeom>
              <a:avLst/>
              <a:gdLst>
                <a:gd name="csX0" fmla="*/ 94321 w 157546"/>
                <a:gd name="csY0" fmla="*/ 3672 h 246664"/>
                <a:gd name="csX1" fmla="*/ 129196 w 157546"/>
                <a:gd name="csY1" fmla="*/ 26857 h 246664"/>
                <a:gd name="csX2" fmla="*/ 126049 w 157546"/>
                <a:gd name="csY2" fmla="*/ 79986 h 246664"/>
                <a:gd name="csX3" fmla="*/ 125885 w 157546"/>
                <a:gd name="csY3" fmla="*/ 103360 h 246664"/>
                <a:gd name="csX4" fmla="*/ 117450 w 157546"/>
                <a:gd name="csY4" fmla="*/ 123424 h 246664"/>
                <a:gd name="csX5" fmla="*/ 146659 w 157546"/>
                <a:gd name="csY5" fmla="*/ 149300 h 246664"/>
                <a:gd name="csX6" fmla="*/ 153760 w 157546"/>
                <a:gd name="csY6" fmla="*/ 204527 h 246664"/>
                <a:gd name="csX7" fmla="*/ 104645 w 157546"/>
                <a:gd name="csY7" fmla="*/ 244705 h 246664"/>
                <a:gd name="csX8" fmla="*/ 77765 w 157546"/>
                <a:gd name="csY8" fmla="*/ 243972 h 246664"/>
                <a:gd name="csX9" fmla="*/ 62002 w 157546"/>
                <a:gd name="csY9" fmla="*/ 229430 h 246664"/>
                <a:gd name="csX10" fmla="*/ 45031 w 157546"/>
                <a:gd name="csY10" fmla="*/ 233170 h 246664"/>
                <a:gd name="csX11" fmla="*/ 18918 w 157546"/>
                <a:gd name="csY11" fmla="*/ 219246 h 246664"/>
                <a:gd name="csX12" fmla="*/ 386 w 157546"/>
                <a:gd name="csY12" fmla="*/ 171158 h 246664"/>
                <a:gd name="csX13" fmla="*/ 69242 w 157546"/>
                <a:gd name="csY13" fmla="*/ 164032 h 246664"/>
                <a:gd name="csX14" fmla="*/ 92194 w 157546"/>
                <a:gd name="csY14" fmla="*/ 183490 h 246664"/>
                <a:gd name="csX15" fmla="*/ 102014 w 157546"/>
                <a:gd name="csY15" fmla="*/ 189150 h 246664"/>
                <a:gd name="csX16" fmla="*/ 98187 w 157546"/>
                <a:gd name="csY16" fmla="*/ 179990 h 246664"/>
                <a:gd name="csX17" fmla="*/ 80460 w 157546"/>
                <a:gd name="csY17" fmla="*/ 147582 h 246664"/>
                <a:gd name="csX18" fmla="*/ 80661 w 157546"/>
                <a:gd name="csY18" fmla="*/ 123967 h 246664"/>
                <a:gd name="csX19" fmla="*/ 60542 w 157546"/>
                <a:gd name="csY19" fmla="*/ 105647 h 246664"/>
                <a:gd name="csX20" fmla="*/ 41568 w 157546"/>
                <a:gd name="csY20" fmla="*/ 97371 h 246664"/>
                <a:gd name="csX21" fmla="*/ 22305 w 157546"/>
                <a:gd name="csY21" fmla="*/ 81717 h 246664"/>
                <a:gd name="csX22" fmla="*/ 19246 w 157546"/>
                <a:gd name="csY22" fmla="*/ 36889 h 246664"/>
                <a:gd name="csX23" fmla="*/ 70274 w 157546"/>
                <a:gd name="csY23" fmla="*/ 8296 h 246664"/>
                <a:gd name="csX24" fmla="*/ 94334 w 157546"/>
                <a:gd name="csY24" fmla="*/ 3659 h 246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Lst>
              <a:rect l="l" t="t" r="r" b="b"/>
              <a:pathLst>
                <a:path w="157546" h="246664">
                  <a:moveTo>
                    <a:pt x="94321" y="3672"/>
                  </a:moveTo>
                  <a:cubicBezTo>
                    <a:pt x="104268" y="-8849"/>
                    <a:pt x="128101" y="16370"/>
                    <a:pt x="129196" y="26857"/>
                  </a:cubicBezTo>
                  <a:cubicBezTo>
                    <a:pt x="131022" y="44406"/>
                    <a:pt x="122788" y="62904"/>
                    <a:pt x="126049" y="79986"/>
                  </a:cubicBezTo>
                  <a:cubicBezTo>
                    <a:pt x="127774" y="89007"/>
                    <a:pt x="129725" y="93960"/>
                    <a:pt x="125885" y="103360"/>
                  </a:cubicBezTo>
                  <a:cubicBezTo>
                    <a:pt x="123216" y="109892"/>
                    <a:pt x="117198" y="116020"/>
                    <a:pt x="117450" y="123424"/>
                  </a:cubicBezTo>
                  <a:cubicBezTo>
                    <a:pt x="117966" y="138510"/>
                    <a:pt x="137921" y="140999"/>
                    <a:pt x="146659" y="149300"/>
                  </a:cubicBezTo>
                  <a:cubicBezTo>
                    <a:pt x="160861" y="162781"/>
                    <a:pt x="159552" y="187710"/>
                    <a:pt x="153760" y="204527"/>
                  </a:cubicBezTo>
                  <a:cubicBezTo>
                    <a:pt x="146118" y="226726"/>
                    <a:pt x="126301" y="241559"/>
                    <a:pt x="104645" y="244705"/>
                  </a:cubicBezTo>
                  <a:cubicBezTo>
                    <a:pt x="96235" y="245931"/>
                    <a:pt x="86251" y="249393"/>
                    <a:pt x="77765" y="243972"/>
                  </a:cubicBezTo>
                  <a:cubicBezTo>
                    <a:pt x="69556" y="238729"/>
                    <a:pt x="73485" y="229026"/>
                    <a:pt x="62002" y="229430"/>
                  </a:cubicBezTo>
                  <a:cubicBezTo>
                    <a:pt x="56148" y="229632"/>
                    <a:pt x="51011" y="233296"/>
                    <a:pt x="45031" y="233170"/>
                  </a:cubicBezTo>
                  <a:cubicBezTo>
                    <a:pt x="35311" y="232968"/>
                    <a:pt x="25541" y="225690"/>
                    <a:pt x="18918" y="219246"/>
                  </a:cubicBezTo>
                  <a:cubicBezTo>
                    <a:pt x="7260" y="207900"/>
                    <a:pt x="-458" y="187533"/>
                    <a:pt x="386" y="171158"/>
                  </a:cubicBezTo>
                  <a:cubicBezTo>
                    <a:pt x="2476" y="130765"/>
                    <a:pt x="48946" y="150589"/>
                    <a:pt x="69242" y="164032"/>
                  </a:cubicBezTo>
                  <a:cubicBezTo>
                    <a:pt x="77677" y="169617"/>
                    <a:pt x="83809" y="177931"/>
                    <a:pt x="92194" y="183490"/>
                  </a:cubicBezTo>
                  <a:cubicBezTo>
                    <a:pt x="93944" y="184652"/>
                    <a:pt x="100264" y="189567"/>
                    <a:pt x="102014" y="189150"/>
                  </a:cubicBezTo>
                  <a:cubicBezTo>
                    <a:pt x="109946" y="187217"/>
                    <a:pt x="100667" y="181771"/>
                    <a:pt x="98187" y="179990"/>
                  </a:cubicBezTo>
                  <a:cubicBezTo>
                    <a:pt x="87409" y="172283"/>
                    <a:pt x="79301" y="161910"/>
                    <a:pt x="80460" y="147582"/>
                  </a:cubicBezTo>
                  <a:cubicBezTo>
                    <a:pt x="81202" y="138510"/>
                    <a:pt x="85370" y="133342"/>
                    <a:pt x="80661" y="123967"/>
                  </a:cubicBezTo>
                  <a:cubicBezTo>
                    <a:pt x="76406" y="115490"/>
                    <a:pt x="68889" y="110082"/>
                    <a:pt x="60542" y="105647"/>
                  </a:cubicBezTo>
                  <a:cubicBezTo>
                    <a:pt x="54259" y="102299"/>
                    <a:pt x="47586" y="101402"/>
                    <a:pt x="41568" y="97371"/>
                  </a:cubicBezTo>
                  <a:cubicBezTo>
                    <a:pt x="35034" y="93000"/>
                    <a:pt x="28059" y="87238"/>
                    <a:pt x="22305" y="81717"/>
                  </a:cubicBezTo>
                  <a:cubicBezTo>
                    <a:pt x="10042" y="69929"/>
                    <a:pt x="9589" y="50534"/>
                    <a:pt x="19246" y="36889"/>
                  </a:cubicBezTo>
                  <a:cubicBezTo>
                    <a:pt x="31861" y="19048"/>
                    <a:pt x="51149" y="15473"/>
                    <a:pt x="70274" y="8296"/>
                  </a:cubicBezTo>
                  <a:cubicBezTo>
                    <a:pt x="77274" y="5668"/>
                    <a:pt x="85911" y="1524"/>
                    <a:pt x="94334" y="3659"/>
                  </a:cubicBezTo>
                  <a:close/>
                </a:path>
              </a:pathLst>
            </a:custGeom>
            <a:gradFill>
              <a:gsLst>
                <a:gs pos="0">
                  <a:srgbClr val="244BA0"/>
                </a:gs>
                <a:gs pos="46200">
                  <a:srgbClr val="3F65AF"/>
                </a:gs>
                <a:gs pos="95900">
                  <a:srgbClr val="2B3073"/>
                </a:gs>
              </a:gsLst>
              <a:lin ang="1652714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6FED9B52-2899-6CFB-A5E7-BA2AAE3CED07}"/>
                </a:ext>
              </a:extLst>
            </p:cNvPr>
            <p:cNvSpPr>
              <a:spLocks/>
            </p:cNvSpPr>
            <p:nvPr/>
          </p:nvSpPr>
          <p:spPr>
            <a:xfrm>
              <a:off x="10353666" y="2672161"/>
              <a:ext cx="16165" cy="27809"/>
            </a:xfrm>
            <a:custGeom>
              <a:avLst/>
              <a:gdLst>
                <a:gd name="csX0" fmla="*/ 322 w 16165"/>
                <a:gd name="csY0" fmla="*/ 28084 h 27809"/>
                <a:gd name="csX1" fmla="*/ 1821 w 16165"/>
                <a:gd name="csY1" fmla="*/ 14135 h 27809"/>
                <a:gd name="csX2" fmla="*/ 16488 w 16165"/>
                <a:gd name="csY2" fmla="*/ 275 h 27809"/>
              </a:gdLst>
              <a:ahLst/>
              <a:cxnLst>
                <a:cxn ang="0">
                  <a:pos x="csX0" y="csY0"/>
                </a:cxn>
                <a:cxn ang="0">
                  <a:pos x="csX1" y="csY1"/>
                </a:cxn>
                <a:cxn ang="0">
                  <a:pos x="csX2" y="csY2"/>
                </a:cxn>
              </a:cxnLst>
              <a:rect l="l" t="t" r="r" b="b"/>
              <a:pathLst>
                <a:path w="16165" h="27809">
                  <a:moveTo>
                    <a:pt x="322" y="28084"/>
                  </a:moveTo>
                  <a:cubicBezTo>
                    <a:pt x="2022" y="24407"/>
                    <a:pt x="461" y="18368"/>
                    <a:pt x="1821" y="14135"/>
                  </a:cubicBezTo>
                  <a:cubicBezTo>
                    <a:pt x="4238" y="6605"/>
                    <a:pt x="10546" y="4469"/>
                    <a:pt x="16488" y="275"/>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0DFEA624-C4FF-5ACD-32DE-63FE292EE5E9}"/>
                </a:ext>
              </a:extLst>
            </p:cNvPr>
            <p:cNvSpPr>
              <a:spLocks/>
            </p:cNvSpPr>
            <p:nvPr/>
          </p:nvSpPr>
          <p:spPr>
            <a:xfrm>
              <a:off x="10187126" y="2634297"/>
              <a:ext cx="128639" cy="119083"/>
            </a:xfrm>
            <a:custGeom>
              <a:avLst/>
              <a:gdLst>
                <a:gd name="csX0" fmla="*/ 2884 w 128639"/>
                <a:gd name="csY0" fmla="*/ 53592 h 119083"/>
                <a:gd name="csX1" fmla="*/ 83336 w 128639"/>
                <a:gd name="csY1" fmla="*/ 119255 h 119083"/>
                <a:gd name="csX2" fmla="*/ 126533 w 128639"/>
                <a:gd name="csY2" fmla="*/ 97624 h 119083"/>
                <a:gd name="csX3" fmla="*/ 108542 w 128639"/>
                <a:gd name="csY3" fmla="*/ 58052 h 119083"/>
                <a:gd name="csX4" fmla="*/ 92804 w 128639"/>
                <a:gd name="csY4" fmla="*/ 31772 h 119083"/>
                <a:gd name="csX5" fmla="*/ 77381 w 128639"/>
                <a:gd name="csY5" fmla="*/ 12643 h 119083"/>
                <a:gd name="csX6" fmla="*/ 13448 w 128639"/>
                <a:gd name="csY6" fmla="*/ 5087 h 119083"/>
                <a:gd name="csX7" fmla="*/ 2884 w 128639"/>
                <a:gd name="csY7" fmla="*/ 53579 h 11908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28639" h="119083">
                  <a:moveTo>
                    <a:pt x="2884" y="53592"/>
                  </a:moveTo>
                  <a:cubicBezTo>
                    <a:pt x="19302" y="85331"/>
                    <a:pt x="46346" y="117524"/>
                    <a:pt x="83336" y="119255"/>
                  </a:cubicBezTo>
                  <a:cubicBezTo>
                    <a:pt x="102524" y="120152"/>
                    <a:pt x="117808" y="115465"/>
                    <a:pt x="126533" y="97624"/>
                  </a:cubicBezTo>
                  <a:cubicBezTo>
                    <a:pt x="134767" y="80807"/>
                    <a:pt x="120226" y="68804"/>
                    <a:pt x="108542" y="58052"/>
                  </a:cubicBezTo>
                  <a:cubicBezTo>
                    <a:pt x="99364" y="49612"/>
                    <a:pt x="97110" y="42966"/>
                    <a:pt x="92804" y="31772"/>
                  </a:cubicBezTo>
                  <a:cubicBezTo>
                    <a:pt x="89745" y="23825"/>
                    <a:pt x="84646" y="17153"/>
                    <a:pt x="77381" y="12643"/>
                  </a:cubicBezTo>
                  <a:cubicBezTo>
                    <a:pt x="61706" y="2927"/>
                    <a:pt x="30319" y="-5286"/>
                    <a:pt x="13448" y="5087"/>
                  </a:cubicBezTo>
                  <a:cubicBezTo>
                    <a:pt x="2293" y="11961"/>
                    <a:pt x="-3335" y="43333"/>
                    <a:pt x="2884" y="53579"/>
                  </a:cubicBezTo>
                  <a:close/>
                </a:path>
              </a:pathLst>
            </a:custGeom>
            <a:gradFill>
              <a:gsLst>
                <a:gs pos="0">
                  <a:srgbClr val="244BA0"/>
                </a:gs>
                <a:gs pos="46200">
                  <a:srgbClr val="3F65AF"/>
                </a:gs>
                <a:gs pos="95900">
                  <a:srgbClr val="2B3073"/>
                </a:gs>
              </a:gsLst>
              <a:lin ang="3866927"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6B643F46-8DA9-229B-1AE5-268271A71648}"/>
                </a:ext>
              </a:extLst>
            </p:cNvPr>
            <p:cNvSpPr>
              <a:spLocks/>
            </p:cNvSpPr>
            <p:nvPr/>
          </p:nvSpPr>
          <p:spPr>
            <a:xfrm>
              <a:off x="9850685" y="2422953"/>
              <a:ext cx="73904" cy="16285"/>
            </a:xfrm>
            <a:custGeom>
              <a:avLst/>
              <a:gdLst>
                <a:gd name="csX0" fmla="*/ 74162 w 73904"/>
                <a:gd name="csY0" fmla="*/ 7251 h 16285"/>
                <a:gd name="csX1" fmla="*/ 257 w 73904"/>
                <a:gd name="csY1" fmla="*/ 16525 h 16285"/>
              </a:gdLst>
              <a:ahLst/>
              <a:cxnLst>
                <a:cxn ang="0">
                  <a:pos x="csX0" y="csY0"/>
                </a:cxn>
                <a:cxn ang="0">
                  <a:pos x="csX1" y="csY1"/>
                </a:cxn>
              </a:cxnLst>
              <a:rect l="l" t="t" r="r" b="b"/>
              <a:pathLst>
                <a:path w="73904" h="16285">
                  <a:moveTo>
                    <a:pt x="74162" y="7251"/>
                  </a:moveTo>
                  <a:cubicBezTo>
                    <a:pt x="52066" y="-3716"/>
                    <a:pt x="17368" y="-2680"/>
                    <a:pt x="257" y="16525"/>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BF2442F9-BB52-7FF2-23E1-72A56A3FFFD5}"/>
                </a:ext>
              </a:extLst>
            </p:cNvPr>
            <p:cNvSpPr>
              <a:spLocks/>
            </p:cNvSpPr>
            <p:nvPr/>
          </p:nvSpPr>
          <p:spPr>
            <a:xfrm>
              <a:off x="9719063" y="2416246"/>
              <a:ext cx="73214" cy="77411"/>
            </a:xfrm>
            <a:custGeom>
              <a:avLst/>
              <a:gdLst>
                <a:gd name="csX0" fmla="*/ 2056 w 73214"/>
                <a:gd name="csY0" fmla="*/ 66889 h 77411"/>
                <a:gd name="csX1" fmla="*/ 24366 w 73214"/>
                <a:gd name="csY1" fmla="*/ 26887 h 77411"/>
                <a:gd name="csX2" fmla="*/ 44586 w 73214"/>
                <a:gd name="csY2" fmla="*/ 15705 h 77411"/>
                <a:gd name="csX3" fmla="*/ 62678 w 73214"/>
                <a:gd name="csY3" fmla="*/ 4296 h 77411"/>
                <a:gd name="csX4" fmla="*/ 70560 w 73214"/>
                <a:gd name="csY4" fmla="*/ 10298 h 77411"/>
                <a:gd name="csX5" fmla="*/ 57025 w 73214"/>
                <a:gd name="csY5" fmla="*/ 26710 h 77411"/>
                <a:gd name="csX6" fmla="*/ 52883 w 73214"/>
                <a:gd name="csY6" fmla="*/ 50501 h 77411"/>
                <a:gd name="csX7" fmla="*/ 40910 w 73214"/>
                <a:gd name="csY7" fmla="*/ 67975 h 77411"/>
                <a:gd name="csX8" fmla="*/ 17417 w 73214"/>
                <a:gd name="csY8" fmla="*/ 77540 h 77411"/>
                <a:gd name="csX9" fmla="*/ 2044 w 73214"/>
                <a:gd name="csY9" fmla="*/ 66876 h 7741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73214" h="77411">
                  <a:moveTo>
                    <a:pt x="2056" y="66889"/>
                  </a:moveTo>
                  <a:cubicBezTo>
                    <a:pt x="16737" y="58171"/>
                    <a:pt x="14118" y="39623"/>
                    <a:pt x="24366" y="26887"/>
                  </a:cubicBezTo>
                  <a:cubicBezTo>
                    <a:pt x="30057" y="19812"/>
                    <a:pt x="36604" y="18826"/>
                    <a:pt x="44586" y="15705"/>
                  </a:cubicBezTo>
                  <a:cubicBezTo>
                    <a:pt x="51863" y="12862"/>
                    <a:pt x="56610" y="9034"/>
                    <a:pt x="62678" y="4296"/>
                  </a:cubicBezTo>
                  <a:cubicBezTo>
                    <a:pt x="71769" y="-2792"/>
                    <a:pt x="77082" y="-454"/>
                    <a:pt x="70560" y="10298"/>
                  </a:cubicBezTo>
                  <a:cubicBezTo>
                    <a:pt x="66733" y="16615"/>
                    <a:pt x="60991" y="20759"/>
                    <a:pt x="57025" y="26710"/>
                  </a:cubicBezTo>
                  <a:cubicBezTo>
                    <a:pt x="51511" y="34973"/>
                    <a:pt x="54646" y="41127"/>
                    <a:pt x="52883" y="50501"/>
                  </a:cubicBezTo>
                  <a:cubicBezTo>
                    <a:pt x="51574" y="57526"/>
                    <a:pt x="46135" y="63389"/>
                    <a:pt x="40910" y="67975"/>
                  </a:cubicBezTo>
                  <a:cubicBezTo>
                    <a:pt x="34564" y="73535"/>
                    <a:pt x="26167" y="78475"/>
                    <a:pt x="17417" y="77540"/>
                  </a:cubicBezTo>
                  <a:cubicBezTo>
                    <a:pt x="12494" y="77022"/>
                    <a:pt x="-5447" y="69631"/>
                    <a:pt x="2044" y="66876"/>
                  </a:cubicBezTo>
                  <a:close/>
                </a:path>
              </a:pathLst>
            </a:custGeom>
            <a:solidFill>
              <a:srgbClr val="243E8D"/>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D24F77E2-53E6-D12E-940D-800C42EB5402}"/>
                </a:ext>
              </a:extLst>
            </p:cNvPr>
            <p:cNvSpPr>
              <a:spLocks/>
            </p:cNvSpPr>
            <p:nvPr/>
          </p:nvSpPr>
          <p:spPr>
            <a:xfrm>
              <a:off x="10180028" y="2477443"/>
              <a:ext cx="188577" cy="123739"/>
            </a:xfrm>
            <a:custGeom>
              <a:avLst/>
              <a:gdLst>
                <a:gd name="csX0" fmla="*/ 63091 w 188577"/>
                <a:gd name="csY0" fmla="*/ 4933 h 123739"/>
                <a:gd name="csX1" fmla="*/ 73679 w 188577"/>
                <a:gd name="csY1" fmla="*/ 26539 h 123739"/>
                <a:gd name="csX2" fmla="*/ 80151 w 188577"/>
                <a:gd name="csY2" fmla="*/ 46678 h 123739"/>
                <a:gd name="csX3" fmla="*/ 103116 w 188577"/>
                <a:gd name="csY3" fmla="*/ 41827 h 123739"/>
                <a:gd name="csX4" fmla="*/ 126609 w 188577"/>
                <a:gd name="csY4" fmla="*/ 44619 h 123739"/>
                <a:gd name="csX5" fmla="*/ 170914 w 188577"/>
                <a:gd name="csY5" fmla="*/ 57860 h 123739"/>
                <a:gd name="csX6" fmla="*/ 188012 w 188577"/>
                <a:gd name="csY6" fmla="*/ 63672 h 123739"/>
                <a:gd name="csX7" fmla="*/ 182598 w 188577"/>
                <a:gd name="csY7" fmla="*/ 88234 h 123739"/>
                <a:gd name="csX8" fmla="*/ 175472 w 188577"/>
                <a:gd name="csY8" fmla="*/ 110017 h 123739"/>
                <a:gd name="csX9" fmla="*/ 152457 w 188577"/>
                <a:gd name="csY9" fmla="*/ 117534 h 123739"/>
                <a:gd name="csX10" fmla="*/ 96002 w 188577"/>
                <a:gd name="csY10" fmla="*/ 123940 h 123739"/>
                <a:gd name="csX11" fmla="*/ 50778 w 188577"/>
                <a:gd name="csY11" fmla="*/ 102095 h 123739"/>
                <a:gd name="csX12" fmla="*/ 31930 w 188577"/>
                <a:gd name="csY12" fmla="*/ 82397 h 123739"/>
                <a:gd name="csX13" fmla="*/ 7014 w 188577"/>
                <a:gd name="csY13" fmla="*/ 59920 h 123739"/>
                <a:gd name="csX14" fmla="*/ 14606 w 188577"/>
                <a:gd name="csY14" fmla="*/ 8724 h 123739"/>
                <a:gd name="csX15" fmla="*/ 41348 w 188577"/>
                <a:gd name="csY15" fmla="*/ 284 h 123739"/>
                <a:gd name="csX16" fmla="*/ 63091 w 188577"/>
                <a:gd name="csY16" fmla="*/ 4933 h 12373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188577" h="123739">
                  <a:moveTo>
                    <a:pt x="63091" y="4933"/>
                  </a:moveTo>
                  <a:cubicBezTo>
                    <a:pt x="67485" y="10556"/>
                    <a:pt x="71690" y="19665"/>
                    <a:pt x="73679" y="26539"/>
                  </a:cubicBezTo>
                  <a:cubicBezTo>
                    <a:pt x="75518" y="32919"/>
                    <a:pt x="73793" y="42484"/>
                    <a:pt x="80151" y="46678"/>
                  </a:cubicBezTo>
                  <a:cubicBezTo>
                    <a:pt x="88070" y="51909"/>
                    <a:pt x="96077" y="44013"/>
                    <a:pt x="103116" y="41827"/>
                  </a:cubicBezTo>
                  <a:cubicBezTo>
                    <a:pt x="111350" y="39262"/>
                    <a:pt x="118853" y="40854"/>
                    <a:pt x="126609" y="44619"/>
                  </a:cubicBezTo>
                  <a:cubicBezTo>
                    <a:pt x="139463" y="50861"/>
                    <a:pt x="156385" y="59970"/>
                    <a:pt x="170914" y="57860"/>
                  </a:cubicBezTo>
                  <a:cubicBezTo>
                    <a:pt x="179828" y="56559"/>
                    <a:pt x="184851" y="52794"/>
                    <a:pt x="188012" y="63672"/>
                  </a:cubicBezTo>
                  <a:cubicBezTo>
                    <a:pt x="190693" y="72921"/>
                    <a:pt x="186740" y="80135"/>
                    <a:pt x="182598" y="88234"/>
                  </a:cubicBezTo>
                  <a:cubicBezTo>
                    <a:pt x="179035" y="95209"/>
                    <a:pt x="179702" y="103573"/>
                    <a:pt x="175472" y="110017"/>
                  </a:cubicBezTo>
                  <a:cubicBezTo>
                    <a:pt x="169806" y="118646"/>
                    <a:pt x="161585" y="117509"/>
                    <a:pt x="152457" y="117534"/>
                  </a:cubicBezTo>
                  <a:cubicBezTo>
                    <a:pt x="133408" y="117585"/>
                    <a:pt x="115038" y="123030"/>
                    <a:pt x="96002" y="123940"/>
                  </a:cubicBezTo>
                  <a:cubicBezTo>
                    <a:pt x="77822" y="124812"/>
                    <a:pt x="62927" y="115045"/>
                    <a:pt x="50778" y="102095"/>
                  </a:cubicBezTo>
                  <a:cubicBezTo>
                    <a:pt x="44256" y="95145"/>
                    <a:pt x="39635" y="88297"/>
                    <a:pt x="31930" y="82397"/>
                  </a:cubicBezTo>
                  <a:cubicBezTo>
                    <a:pt x="23256" y="75738"/>
                    <a:pt x="13926" y="68461"/>
                    <a:pt x="7014" y="59920"/>
                  </a:cubicBezTo>
                  <a:cubicBezTo>
                    <a:pt x="-5098" y="44960"/>
                    <a:pt x="266" y="20322"/>
                    <a:pt x="14606" y="8724"/>
                  </a:cubicBezTo>
                  <a:cubicBezTo>
                    <a:pt x="21619" y="3038"/>
                    <a:pt x="32371" y="-83"/>
                    <a:pt x="41348" y="284"/>
                  </a:cubicBezTo>
                  <a:cubicBezTo>
                    <a:pt x="45792" y="460"/>
                    <a:pt x="66793" y="5022"/>
                    <a:pt x="63091" y="4933"/>
                  </a:cubicBezTo>
                  <a:close/>
                </a:path>
              </a:pathLst>
            </a:custGeom>
            <a:gradFill>
              <a:gsLst>
                <a:gs pos="0">
                  <a:srgbClr val="3F65AF"/>
                </a:gs>
                <a:gs pos="50000">
                  <a:srgbClr val="3158A7"/>
                </a:gs>
                <a:gs pos="100000">
                  <a:srgbClr val="244BA0"/>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92B0ED6C-487D-38CF-D255-62290487643E}"/>
                </a:ext>
              </a:extLst>
            </p:cNvPr>
            <p:cNvSpPr>
              <a:spLocks/>
            </p:cNvSpPr>
            <p:nvPr/>
          </p:nvSpPr>
          <p:spPr>
            <a:xfrm>
              <a:off x="10298586" y="2526422"/>
              <a:ext cx="95418" cy="97941"/>
            </a:xfrm>
            <a:custGeom>
              <a:avLst/>
              <a:gdLst>
                <a:gd name="csX0" fmla="*/ 81575 w 95418"/>
                <a:gd name="csY0" fmla="*/ 14660 h 97941"/>
                <a:gd name="csX1" fmla="*/ 90817 w 95418"/>
                <a:gd name="csY1" fmla="*/ 72122 h 97941"/>
                <a:gd name="csX2" fmla="*/ 39398 w 95418"/>
                <a:gd name="csY2" fmla="*/ 98112 h 97941"/>
                <a:gd name="csX3" fmla="*/ 532 w 95418"/>
                <a:gd name="csY3" fmla="*/ 61762 h 97941"/>
                <a:gd name="csX4" fmla="*/ 12266 w 95418"/>
                <a:gd name="csY4" fmla="*/ 36846 h 97941"/>
                <a:gd name="csX5" fmla="*/ 20702 w 95418"/>
                <a:gd name="csY5" fmla="*/ 9808 h 97941"/>
                <a:gd name="csX6" fmla="*/ 51548 w 95418"/>
                <a:gd name="csY6" fmla="*/ 761 h 97941"/>
                <a:gd name="csX7" fmla="*/ 65561 w 95418"/>
                <a:gd name="csY7" fmla="*/ 6914 h 97941"/>
                <a:gd name="csX8" fmla="*/ 81575 w 95418"/>
                <a:gd name="csY8" fmla="*/ 14647 h 979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95418" h="97941">
                  <a:moveTo>
                    <a:pt x="81575" y="14660"/>
                  </a:moveTo>
                  <a:cubicBezTo>
                    <a:pt x="95677" y="29556"/>
                    <a:pt x="100184" y="53777"/>
                    <a:pt x="90817" y="72122"/>
                  </a:cubicBezTo>
                  <a:cubicBezTo>
                    <a:pt x="80782" y="91782"/>
                    <a:pt x="60688" y="99110"/>
                    <a:pt x="39398" y="98112"/>
                  </a:cubicBezTo>
                  <a:cubicBezTo>
                    <a:pt x="20299" y="97215"/>
                    <a:pt x="-2099" y="83380"/>
                    <a:pt x="532" y="61762"/>
                  </a:cubicBezTo>
                  <a:cubicBezTo>
                    <a:pt x="1640" y="52678"/>
                    <a:pt x="8124" y="44629"/>
                    <a:pt x="12266" y="36846"/>
                  </a:cubicBezTo>
                  <a:cubicBezTo>
                    <a:pt x="16597" y="28709"/>
                    <a:pt x="15854" y="17262"/>
                    <a:pt x="20702" y="9808"/>
                  </a:cubicBezTo>
                  <a:cubicBezTo>
                    <a:pt x="26355" y="1102"/>
                    <a:pt x="42369" y="-818"/>
                    <a:pt x="51548" y="761"/>
                  </a:cubicBezTo>
                  <a:cubicBezTo>
                    <a:pt x="57805" y="1848"/>
                    <a:pt x="60361" y="4034"/>
                    <a:pt x="65561" y="6914"/>
                  </a:cubicBezTo>
                  <a:cubicBezTo>
                    <a:pt x="69539" y="9113"/>
                    <a:pt x="76262" y="10060"/>
                    <a:pt x="81575" y="14647"/>
                  </a:cubicBezTo>
                  <a:close/>
                </a:path>
              </a:pathLst>
            </a:custGeom>
            <a:gradFill>
              <a:gsLst>
                <a:gs pos="9700">
                  <a:srgbClr val="0C5598"/>
                </a:gs>
                <a:gs pos="36200">
                  <a:srgbClr val="A3D7F0"/>
                </a:gs>
                <a:gs pos="83200">
                  <a:srgbClr val="4994D0"/>
                </a:gs>
              </a:gsLst>
              <a:lin ang="5906096"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232F86F1-539C-A54E-D351-76CDD2CB8C3C}"/>
                </a:ext>
              </a:extLst>
            </p:cNvPr>
            <p:cNvSpPr>
              <a:spLocks/>
            </p:cNvSpPr>
            <p:nvPr/>
          </p:nvSpPr>
          <p:spPr>
            <a:xfrm>
              <a:off x="10196016" y="2584835"/>
              <a:ext cx="133018" cy="166015"/>
            </a:xfrm>
            <a:custGeom>
              <a:avLst/>
              <a:gdLst>
                <a:gd name="csX0" fmla="*/ 76361 w 133018"/>
                <a:gd name="csY0" fmla="*/ 9566 h 166015"/>
                <a:gd name="csX1" fmla="*/ 111778 w 133018"/>
                <a:gd name="csY1" fmla="*/ 43553 h 166015"/>
                <a:gd name="csX2" fmla="*/ 115807 w 133018"/>
                <a:gd name="csY2" fmla="*/ 72121 h 166015"/>
                <a:gd name="csX3" fmla="*/ 123310 w 133018"/>
                <a:gd name="csY3" fmla="*/ 95937 h 166015"/>
                <a:gd name="csX4" fmla="*/ 124771 w 133018"/>
                <a:gd name="csY4" fmla="*/ 145819 h 166015"/>
                <a:gd name="csX5" fmla="*/ 102763 w 133018"/>
                <a:gd name="csY5" fmla="*/ 166288 h 166015"/>
                <a:gd name="csX6" fmla="*/ 100988 w 133018"/>
                <a:gd name="csY6" fmla="*/ 141662 h 166015"/>
                <a:gd name="csX7" fmla="*/ 80818 w 133018"/>
                <a:gd name="csY7" fmla="*/ 141877 h 166015"/>
                <a:gd name="csX8" fmla="*/ 67133 w 133018"/>
                <a:gd name="csY8" fmla="*/ 123165 h 166015"/>
                <a:gd name="csX9" fmla="*/ 36375 w 133018"/>
                <a:gd name="csY9" fmla="*/ 80788 h 166015"/>
                <a:gd name="csX10" fmla="*/ 2620 w 133018"/>
                <a:gd name="csY10" fmla="*/ 70668 h 166015"/>
                <a:gd name="csX11" fmla="*/ 13246 w 133018"/>
                <a:gd name="csY11" fmla="*/ 28253 h 166015"/>
                <a:gd name="csX12" fmla="*/ 76349 w 133018"/>
                <a:gd name="csY12" fmla="*/ 9566 h 16601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133018" h="166015">
                  <a:moveTo>
                    <a:pt x="76361" y="9566"/>
                  </a:moveTo>
                  <a:cubicBezTo>
                    <a:pt x="96632" y="2743"/>
                    <a:pt x="110556" y="27747"/>
                    <a:pt x="111778" y="43553"/>
                  </a:cubicBezTo>
                  <a:cubicBezTo>
                    <a:pt x="112533" y="53282"/>
                    <a:pt x="113502" y="62581"/>
                    <a:pt x="115807" y="72121"/>
                  </a:cubicBezTo>
                  <a:cubicBezTo>
                    <a:pt x="118098" y="81584"/>
                    <a:pt x="116726" y="88382"/>
                    <a:pt x="123310" y="95937"/>
                  </a:cubicBezTo>
                  <a:cubicBezTo>
                    <a:pt x="137285" y="111983"/>
                    <a:pt x="135561" y="127714"/>
                    <a:pt x="124771" y="145819"/>
                  </a:cubicBezTo>
                  <a:cubicBezTo>
                    <a:pt x="119546" y="154588"/>
                    <a:pt x="112067" y="162346"/>
                    <a:pt x="102763" y="166288"/>
                  </a:cubicBezTo>
                  <a:cubicBezTo>
                    <a:pt x="114950" y="160880"/>
                    <a:pt x="116348" y="142168"/>
                    <a:pt x="100988" y="141662"/>
                  </a:cubicBezTo>
                  <a:cubicBezTo>
                    <a:pt x="93849" y="141422"/>
                    <a:pt x="87869" y="144657"/>
                    <a:pt x="80818" y="141877"/>
                  </a:cubicBezTo>
                  <a:cubicBezTo>
                    <a:pt x="72018" y="138403"/>
                    <a:pt x="69701" y="131441"/>
                    <a:pt x="67133" y="123165"/>
                  </a:cubicBezTo>
                  <a:cubicBezTo>
                    <a:pt x="62109" y="106955"/>
                    <a:pt x="55298" y="85867"/>
                    <a:pt x="36375" y="80788"/>
                  </a:cubicBezTo>
                  <a:cubicBezTo>
                    <a:pt x="24263" y="77541"/>
                    <a:pt x="9973" y="84313"/>
                    <a:pt x="2620" y="70668"/>
                  </a:cubicBezTo>
                  <a:cubicBezTo>
                    <a:pt x="-4279" y="57856"/>
                    <a:pt x="5755" y="38740"/>
                    <a:pt x="13246" y="28253"/>
                  </a:cubicBezTo>
                  <a:cubicBezTo>
                    <a:pt x="32258" y="1619"/>
                    <a:pt x="57388" y="-8906"/>
                    <a:pt x="76349" y="9566"/>
                  </a:cubicBezTo>
                  <a:close/>
                </a:path>
              </a:pathLst>
            </a:custGeom>
            <a:gradFill>
              <a:gsLst>
                <a:gs pos="9700">
                  <a:srgbClr val="0C5598"/>
                </a:gs>
                <a:gs pos="36200">
                  <a:srgbClr val="A3D7F0"/>
                </a:gs>
                <a:gs pos="83200">
                  <a:srgbClr val="4994D0"/>
                </a:gs>
              </a:gsLst>
              <a:lin ang="378733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8F8F8E4-90A6-5BEF-1138-3C431AFE9B4F}"/>
                </a:ext>
              </a:extLst>
            </p:cNvPr>
            <p:cNvSpPr>
              <a:spLocks/>
            </p:cNvSpPr>
            <p:nvPr/>
          </p:nvSpPr>
          <p:spPr>
            <a:xfrm>
              <a:off x="10384211" y="2436428"/>
              <a:ext cx="109782" cy="148610"/>
            </a:xfrm>
            <a:custGeom>
              <a:avLst/>
              <a:gdLst>
                <a:gd name="csX0" fmla="*/ 34451 w 109782"/>
                <a:gd name="csY0" fmla="*/ 357 h 148610"/>
                <a:gd name="csX1" fmla="*/ 63699 w 109782"/>
                <a:gd name="csY1" fmla="*/ 28723 h 148610"/>
                <a:gd name="csX2" fmla="*/ 96975 w 109782"/>
                <a:gd name="csY2" fmla="*/ 49027 h 148610"/>
                <a:gd name="csX3" fmla="*/ 98536 w 109782"/>
                <a:gd name="csY3" fmla="*/ 127627 h 148610"/>
                <a:gd name="csX4" fmla="*/ 31203 w 109782"/>
                <a:gd name="csY4" fmla="*/ 127830 h 148610"/>
                <a:gd name="csX5" fmla="*/ 36793 w 109782"/>
                <a:gd name="csY5" fmla="*/ 88220 h 148610"/>
                <a:gd name="csX6" fmla="*/ 7080 w 109782"/>
                <a:gd name="csY6" fmla="*/ 66412 h 148610"/>
                <a:gd name="csX7" fmla="*/ 6677 w 109782"/>
                <a:gd name="csY7" fmla="*/ 24275 h 148610"/>
                <a:gd name="csX8" fmla="*/ 19507 w 109782"/>
                <a:gd name="csY8" fmla="*/ 8835 h 148610"/>
                <a:gd name="csX9" fmla="*/ 34451 w 109782"/>
                <a:gd name="csY9" fmla="*/ 370 h 14861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09782" h="148610">
                  <a:moveTo>
                    <a:pt x="34451" y="357"/>
                  </a:moveTo>
                  <a:cubicBezTo>
                    <a:pt x="32840" y="19360"/>
                    <a:pt x="49081" y="23580"/>
                    <a:pt x="63699" y="28723"/>
                  </a:cubicBezTo>
                  <a:cubicBezTo>
                    <a:pt x="76616" y="33271"/>
                    <a:pt x="87343" y="39171"/>
                    <a:pt x="96975" y="49027"/>
                  </a:cubicBezTo>
                  <a:cubicBezTo>
                    <a:pt x="115659" y="68156"/>
                    <a:pt x="112801" y="106477"/>
                    <a:pt x="98536" y="127627"/>
                  </a:cubicBezTo>
                  <a:cubicBezTo>
                    <a:pt x="85026" y="147666"/>
                    <a:pt x="35106" y="163081"/>
                    <a:pt x="31203" y="127830"/>
                  </a:cubicBezTo>
                  <a:cubicBezTo>
                    <a:pt x="29692" y="114222"/>
                    <a:pt x="43466" y="100526"/>
                    <a:pt x="36793" y="88220"/>
                  </a:cubicBezTo>
                  <a:cubicBezTo>
                    <a:pt x="30712" y="77000"/>
                    <a:pt x="14836" y="76684"/>
                    <a:pt x="7080" y="66412"/>
                  </a:cubicBezTo>
                  <a:cubicBezTo>
                    <a:pt x="-1481" y="55079"/>
                    <a:pt x="-2199" y="35760"/>
                    <a:pt x="6677" y="24275"/>
                  </a:cubicBezTo>
                  <a:cubicBezTo>
                    <a:pt x="10618" y="19183"/>
                    <a:pt x="15516" y="13902"/>
                    <a:pt x="19507" y="8835"/>
                  </a:cubicBezTo>
                  <a:cubicBezTo>
                    <a:pt x="24832" y="2051"/>
                    <a:pt x="31455" y="-337"/>
                    <a:pt x="34451" y="370"/>
                  </a:cubicBezTo>
                  <a:close/>
                </a:path>
              </a:pathLst>
            </a:custGeom>
            <a:gradFill>
              <a:gsLst>
                <a:gs pos="9700">
                  <a:srgbClr val="0C5598"/>
                </a:gs>
                <a:gs pos="54000">
                  <a:srgbClr val="A3D7F0"/>
                </a:gs>
              </a:gsLst>
              <a:lin ang="19810844"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AC9069D9-7726-1EBF-B885-6E40798ACE26}"/>
                </a:ext>
              </a:extLst>
            </p:cNvPr>
            <p:cNvSpPr>
              <a:spLocks/>
            </p:cNvSpPr>
            <p:nvPr/>
          </p:nvSpPr>
          <p:spPr>
            <a:xfrm>
              <a:off x="9758092" y="2205680"/>
              <a:ext cx="120695" cy="100947"/>
            </a:xfrm>
            <a:custGeom>
              <a:avLst/>
              <a:gdLst>
                <a:gd name="csX0" fmla="*/ 756 w 120695"/>
                <a:gd name="csY0" fmla="*/ 92012 h 100947"/>
                <a:gd name="csX1" fmla="*/ 1713 w 120695"/>
                <a:gd name="csY1" fmla="*/ 51846 h 100947"/>
                <a:gd name="csX2" fmla="*/ 15373 w 120695"/>
                <a:gd name="csY2" fmla="*/ 22496 h 100947"/>
                <a:gd name="csX3" fmla="*/ 38048 w 120695"/>
                <a:gd name="csY3" fmla="*/ 2179 h 100947"/>
                <a:gd name="csX4" fmla="*/ 75441 w 120695"/>
                <a:gd name="csY4" fmla="*/ 7043 h 100947"/>
                <a:gd name="csX5" fmla="*/ 94075 w 120695"/>
                <a:gd name="csY5" fmla="*/ 33349 h 100947"/>
                <a:gd name="csX6" fmla="*/ 105469 w 120695"/>
                <a:gd name="csY6" fmla="*/ 41802 h 100947"/>
                <a:gd name="csX7" fmla="*/ 113917 w 120695"/>
                <a:gd name="csY7" fmla="*/ 55915 h 100947"/>
                <a:gd name="csX8" fmla="*/ 120728 w 120695"/>
                <a:gd name="csY8" fmla="*/ 67324 h 100947"/>
                <a:gd name="csX9" fmla="*/ 107836 w 120695"/>
                <a:gd name="csY9" fmla="*/ 77988 h 100947"/>
                <a:gd name="csX10" fmla="*/ 86974 w 120695"/>
                <a:gd name="csY10" fmla="*/ 76522 h 100947"/>
                <a:gd name="csX11" fmla="*/ 69272 w 120695"/>
                <a:gd name="csY11" fmla="*/ 81791 h 100947"/>
                <a:gd name="csX12" fmla="*/ 32508 w 120695"/>
                <a:gd name="csY12" fmla="*/ 93705 h 100947"/>
                <a:gd name="csX13" fmla="*/ 14454 w 120695"/>
                <a:gd name="csY13" fmla="*/ 101160 h 100947"/>
                <a:gd name="csX14" fmla="*/ 756 w 120695"/>
                <a:gd name="csY14" fmla="*/ 92012 h 10094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20695" h="100947">
                  <a:moveTo>
                    <a:pt x="756" y="92012"/>
                  </a:moveTo>
                  <a:cubicBezTo>
                    <a:pt x="3878" y="78341"/>
                    <a:pt x="-1624" y="65669"/>
                    <a:pt x="1713" y="51846"/>
                  </a:cubicBezTo>
                  <a:cubicBezTo>
                    <a:pt x="4256" y="41309"/>
                    <a:pt x="9091" y="31277"/>
                    <a:pt x="15373" y="22496"/>
                  </a:cubicBezTo>
                  <a:cubicBezTo>
                    <a:pt x="21215" y="14334"/>
                    <a:pt x="28165" y="5186"/>
                    <a:pt x="38048" y="2179"/>
                  </a:cubicBezTo>
                  <a:cubicBezTo>
                    <a:pt x="50387" y="-1574"/>
                    <a:pt x="64815" y="56"/>
                    <a:pt x="75441" y="7043"/>
                  </a:cubicBezTo>
                  <a:cubicBezTo>
                    <a:pt x="85816" y="13866"/>
                    <a:pt x="85199" y="25831"/>
                    <a:pt x="94075" y="33349"/>
                  </a:cubicBezTo>
                  <a:cubicBezTo>
                    <a:pt x="97965" y="36647"/>
                    <a:pt x="101956" y="37784"/>
                    <a:pt x="105469" y="41802"/>
                  </a:cubicBezTo>
                  <a:cubicBezTo>
                    <a:pt x="109171" y="46047"/>
                    <a:pt x="110341" y="51657"/>
                    <a:pt x="113917" y="55915"/>
                  </a:cubicBezTo>
                  <a:cubicBezTo>
                    <a:pt x="117279" y="59907"/>
                    <a:pt x="122013" y="61196"/>
                    <a:pt x="120728" y="67324"/>
                  </a:cubicBezTo>
                  <a:cubicBezTo>
                    <a:pt x="119683" y="72251"/>
                    <a:pt x="112217" y="76775"/>
                    <a:pt x="107836" y="77988"/>
                  </a:cubicBezTo>
                  <a:cubicBezTo>
                    <a:pt x="100836" y="79946"/>
                    <a:pt x="93949" y="76345"/>
                    <a:pt x="86974" y="76522"/>
                  </a:cubicBezTo>
                  <a:cubicBezTo>
                    <a:pt x="80188" y="76686"/>
                    <a:pt x="75227" y="79264"/>
                    <a:pt x="69272" y="81791"/>
                  </a:cubicBezTo>
                  <a:cubicBezTo>
                    <a:pt x="57299" y="86870"/>
                    <a:pt x="44532" y="88992"/>
                    <a:pt x="32508" y="93705"/>
                  </a:cubicBezTo>
                  <a:cubicBezTo>
                    <a:pt x="26868" y="95916"/>
                    <a:pt x="20774" y="100995"/>
                    <a:pt x="14454" y="101160"/>
                  </a:cubicBezTo>
                  <a:cubicBezTo>
                    <a:pt x="8474" y="101324"/>
                    <a:pt x="-2203" y="95247"/>
                    <a:pt x="756" y="92012"/>
                  </a:cubicBezTo>
                  <a:close/>
                </a:path>
              </a:pathLst>
            </a:custGeom>
            <a:gradFill>
              <a:gsLst>
                <a:gs pos="0">
                  <a:srgbClr val="6ABCE9"/>
                </a:gs>
                <a:gs pos="50000">
                  <a:srgbClr val="86CAE9"/>
                </a:gs>
                <a:gs pos="100000">
                  <a:srgbClr val="A2D8E9"/>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ECE8F671-0CF3-174D-83B3-3B6455BD5E7E}"/>
                </a:ext>
              </a:extLst>
            </p:cNvPr>
            <p:cNvSpPr>
              <a:spLocks/>
            </p:cNvSpPr>
            <p:nvPr/>
          </p:nvSpPr>
          <p:spPr>
            <a:xfrm>
              <a:off x="9636193" y="2433832"/>
              <a:ext cx="124929" cy="141902"/>
            </a:xfrm>
            <a:custGeom>
              <a:avLst/>
              <a:gdLst>
                <a:gd name="csX0" fmla="*/ 67217 w 124929"/>
                <a:gd name="csY0" fmla="*/ 4494 h 141902"/>
                <a:gd name="csX1" fmla="*/ 50598 w 124929"/>
                <a:gd name="csY1" fmla="*/ 40440 h 141902"/>
                <a:gd name="csX2" fmla="*/ 9440 w 124929"/>
                <a:gd name="csY2" fmla="*/ 51193 h 141902"/>
                <a:gd name="csX3" fmla="*/ 2314 w 124929"/>
                <a:gd name="csY3" fmla="*/ 91068 h 141902"/>
                <a:gd name="csX4" fmla="*/ 22572 w 124929"/>
                <a:gd name="csY4" fmla="*/ 120368 h 141902"/>
                <a:gd name="csX5" fmla="*/ 51731 w 124929"/>
                <a:gd name="csY5" fmla="*/ 141910 h 141902"/>
                <a:gd name="csX6" fmla="*/ 83081 w 124929"/>
                <a:gd name="csY6" fmla="*/ 123438 h 141902"/>
                <a:gd name="csX7" fmla="*/ 92649 w 124929"/>
                <a:gd name="csY7" fmla="*/ 104271 h 141902"/>
                <a:gd name="csX8" fmla="*/ 107065 w 124929"/>
                <a:gd name="csY8" fmla="*/ 93506 h 141902"/>
                <a:gd name="csX9" fmla="*/ 124351 w 124929"/>
                <a:gd name="csY9" fmla="*/ 55463 h 141902"/>
                <a:gd name="csX10" fmla="*/ 111686 w 124929"/>
                <a:gd name="csY10" fmla="*/ 14501 h 141902"/>
                <a:gd name="csX11" fmla="*/ 67204 w 124929"/>
                <a:gd name="csY11" fmla="*/ 4482 h 14190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Lst>
              <a:rect l="l" t="t" r="r" b="b"/>
              <a:pathLst>
                <a:path w="124929" h="141902">
                  <a:moveTo>
                    <a:pt x="67217" y="4494"/>
                  </a:moveTo>
                  <a:cubicBezTo>
                    <a:pt x="65177" y="18620"/>
                    <a:pt x="62281" y="30611"/>
                    <a:pt x="50598" y="40440"/>
                  </a:cubicBezTo>
                  <a:cubicBezTo>
                    <a:pt x="38486" y="50649"/>
                    <a:pt x="21716" y="42298"/>
                    <a:pt x="9440" y="51193"/>
                  </a:cubicBezTo>
                  <a:cubicBezTo>
                    <a:pt x="-1841" y="59380"/>
                    <a:pt x="-783" y="79229"/>
                    <a:pt x="2314" y="91068"/>
                  </a:cubicBezTo>
                  <a:cubicBezTo>
                    <a:pt x="5411" y="102907"/>
                    <a:pt x="16239" y="110500"/>
                    <a:pt x="22572" y="120368"/>
                  </a:cubicBezTo>
                  <a:cubicBezTo>
                    <a:pt x="30466" y="132661"/>
                    <a:pt x="35703" y="139863"/>
                    <a:pt x="51731" y="141910"/>
                  </a:cubicBezTo>
                  <a:cubicBezTo>
                    <a:pt x="65593" y="143692"/>
                    <a:pt x="77050" y="135454"/>
                    <a:pt x="83081" y="123438"/>
                  </a:cubicBezTo>
                  <a:cubicBezTo>
                    <a:pt x="86329" y="116956"/>
                    <a:pt x="88079" y="110083"/>
                    <a:pt x="92649" y="104271"/>
                  </a:cubicBezTo>
                  <a:cubicBezTo>
                    <a:pt x="96980" y="98750"/>
                    <a:pt x="101412" y="97234"/>
                    <a:pt x="107065" y="93506"/>
                  </a:cubicBezTo>
                  <a:cubicBezTo>
                    <a:pt x="120171" y="84889"/>
                    <a:pt x="122198" y="69614"/>
                    <a:pt x="124351" y="55463"/>
                  </a:cubicBezTo>
                  <a:cubicBezTo>
                    <a:pt x="126756" y="39632"/>
                    <a:pt x="124163" y="25936"/>
                    <a:pt x="111686" y="14501"/>
                  </a:cubicBezTo>
                  <a:cubicBezTo>
                    <a:pt x="104534" y="7944"/>
                    <a:pt x="77188" y="-7054"/>
                    <a:pt x="67204" y="4482"/>
                  </a:cubicBezTo>
                  <a:close/>
                </a:path>
              </a:pathLst>
            </a:custGeom>
            <a:gradFill>
              <a:gsLst>
                <a:gs pos="0">
                  <a:srgbClr val="63A2D8"/>
                </a:gs>
                <a:gs pos="50000">
                  <a:srgbClr val="497FC1"/>
                </a:gs>
                <a:gs pos="100000">
                  <a:srgbClr val="2F5DAB"/>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6DD7950F-AEE3-DB77-90FD-3BF459A3509F}"/>
                </a:ext>
              </a:extLst>
            </p:cNvPr>
            <p:cNvSpPr>
              <a:spLocks/>
            </p:cNvSpPr>
            <p:nvPr/>
          </p:nvSpPr>
          <p:spPr>
            <a:xfrm>
              <a:off x="10028812" y="2267747"/>
              <a:ext cx="174594" cy="149792"/>
            </a:xfrm>
            <a:custGeom>
              <a:avLst/>
              <a:gdLst>
                <a:gd name="csX0" fmla="*/ 289 w 174594"/>
                <a:gd name="csY0" fmla="*/ 25321 h 149792"/>
                <a:gd name="csX1" fmla="*/ 24903 w 174594"/>
                <a:gd name="csY1" fmla="*/ 36313 h 149792"/>
                <a:gd name="csX2" fmla="*/ 36322 w 174594"/>
                <a:gd name="csY2" fmla="*/ 57173 h 149792"/>
                <a:gd name="csX3" fmla="*/ 41673 w 174594"/>
                <a:gd name="csY3" fmla="*/ 112639 h 149792"/>
                <a:gd name="csX4" fmla="*/ 128055 w 174594"/>
                <a:gd name="csY4" fmla="*/ 145844 h 149792"/>
                <a:gd name="csX5" fmla="*/ 171013 w 174594"/>
                <a:gd name="csY5" fmla="*/ 69517 h 149792"/>
                <a:gd name="csX6" fmla="*/ 124983 w 174594"/>
                <a:gd name="csY6" fmla="*/ 51234 h 149792"/>
                <a:gd name="csX7" fmla="*/ 96503 w 174594"/>
                <a:gd name="csY7" fmla="*/ 16830 h 149792"/>
                <a:gd name="csX8" fmla="*/ 47880 w 174594"/>
                <a:gd name="csY8" fmla="*/ 4473 h 149792"/>
                <a:gd name="csX9" fmla="*/ 23392 w 174594"/>
                <a:gd name="csY9" fmla="*/ 14985 h 149792"/>
                <a:gd name="csX10" fmla="*/ 301 w 174594"/>
                <a:gd name="csY10" fmla="*/ 25333 h 1497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74594" h="149792">
                  <a:moveTo>
                    <a:pt x="289" y="25321"/>
                  </a:moveTo>
                  <a:cubicBezTo>
                    <a:pt x="9064" y="30097"/>
                    <a:pt x="17248" y="27911"/>
                    <a:pt x="24903" y="36313"/>
                  </a:cubicBezTo>
                  <a:cubicBezTo>
                    <a:pt x="29762" y="41645"/>
                    <a:pt x="34799" y="49984"/>
                    <a:pt x="36322" y="57173"/>
                  </a:cubicBezTo>
                  <a:cubicBezTo>
                    <a:pt x="40087" y="75026"/>
                    <a:pt x="34496" y="95469"/>
                    <a:pt x="41673" y="112639"/>
                  </a:cubicBezTo>
                  <a:cubicBezTo>
                    <a:pt x="56164" y="147322"/>
                    <a:pt x="93998" y="156469"/>
                    <a:pt x="128055" y="145844"/>
                  </a:cubicBezTo>
                  <a:cubicBezTo>
                    <a:pt x="155665" y="137227"/>
                    <a:pt x="185730" y="99221"/>
                    <a:pt x="171013" y="69517"/>
                  </a:cubicBezTo>
                  <a:cubicBezTo>
                    <a:pt x="162703" y="52751"/>
                    <a:pt x="139197" y="60420"/>
                    <a:pt x="124983" y="51234"/>
                  </a:cubicBezTo>
                  <a:cubicBezTo>
                    <a:pt x="112355" y="43085"/>
                    <a:pt x="106991" y="27317"/>
                    <a:pt x="96503" y="16830"/>
                  </a:cubicBezTo>
                  <a:cubicBezTo>
                    <a:pt x="80992" y="1327"/>
                    <a:pt x="69409" y="-4523"/>
                    <a:pt x="47880" y="4473"/>
                  </a:cubicBezTo>
                  <a:cubicBezTo>
                    <a:pt x="39633" y="7923"/>
                    <a:pt x="31664" y="11637"/>
                    <a:pt x="23392" y="14985"/>
                  </a:cubicBezTo>
                  <a:cubicBezTo>
                    <a:pt x="17525" y="17361"/>
                    <a:pt x="490" y="19875"/>
                    <a:pt x="301" y="25333"/>
                  </a:cubicBezTo>
                  <a:close/>
                </a:path>
              </a:pathLst>
            </a:custGeom>
            <a:gradFill>
              <a:gsLst>
                <a:gs pos="0">
                  <a:srgbClr val="6ABCE9"/>
                </a:gs>
                <a:gs pos="50000">
                  <a:srgbClr val="86CAE9"/>
                </a:gs>
                <a:gs pos="100000">
                  <a:srgbClr val="A2D8E9"/>
                </a:gs>
              </a:gsLst>
              <a:lin ang="4721478"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D28072A-88EA-1FE7-D19B-37D7003E9F03}"/>
                </a:ext>
              </a:extLst>
            </p:cNvPr>
            <p:cNvSpPr>
              <a:spLocks/>
            </p:cNvSpPr>
            <p:nvPr/>
          </p:nvSpPr>
          <p:spPr>
            <a:xfrm>
              <a:off x="9703055" y="2439775"/>
              <a:ext cx="95781" cy="107292"/>
            </a:xfrm>
            <a:custGeom>
              <a:avLst/>
              <a:gdLst>
                <a:gd name="csX0" fmla="*/ 41934 w 95781"/>
                <a:gd name="csY0" fmla="*/ 15543 h 107292"/>
                <a:gd name="csX1" fmla="*/ 28098 w 95781"/>
                <a:gd name="csY1" fmla="*/ 44123 h 107292"/>
                <a:gd name="csX2" fmla="*/ 4164 w 95781"/>
                <a:gd name="csY2" fmla="*/ 60510 h 107292"/>
                <a:gd name="csX3" fmla="*/ 6531 w 95781"/>
                <a:gd name="csY3" fmla="*/ 88206 h 107292"/>
                <a:gd name="csX4" fmla="*/ 13317 w 95781"/>
                <a:gd name="csY4" fmla="*/ 92009 h 107292"/>
                <a:gd name="csX5" fmla="*/ 15923 w 95781"/>
                <a:gd name="csY5" fmla="*/ 97657 h 107292"/>
                <a:gd name="csX6" fmla="*/ 30414 w 95781"/>
                <a:gd name="csY6" fmla="*/ 102963 h 107292"/>
                <a:gd name="csX7" fmla="*/ 63350 w 95781"/>
                <a:gd name="csY7" fmla="*/ 105743 h 107292"/>
                <a:gd name="csX8" fmla="*/ 84464 w 95781"/>
                <a:gd name="csY8" fmla="*/ 87953 h 107292"/>
                <a:gd name="csX9" fmla="*/ 87549 w 95781"/>
                <a:gd name="csY9" fmla="*/ 54888 h 107292"/>
                <a:gd name="csX10" fmla="*/ 95695 w 95781"/>
                <a:gd name="csY10" fmla="*/ 24767 h 107292"/>
                <a:gd name="csX11" fmla="*/ 74543 w 95781"/>
                <a:gd name="csY11" fmla="*/ 824 h 107292"/>
                <a:gd name="csX12" fmla="*/ 55859 w 95781"/>
                <a:gd name="csY12" fmla="*/ 3742 h 107292"/>
                <a:gd name="csX13" fmla="*/ 41960 w 95781"/>
                <a:gd name="csY13" fmla="*/ 15543 h 1072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Lst>
              <a:rect l="l" t="t" r="r" b="b"/>
              <a:pathLst>
                <a:path w="95781" h="107292">
                  <a:moveTo>
                    <a:pt x="41934" y="15543"/>
                  </a:moveTo>
                  <a:cubicBezTo>
                    <a:pt x="36747" y="25259"/>
                    <a:pt x="36558" y="36302"/>
                    <a:pt x="28098" y="44123"/>
                  </a:cubicBezTo>
                  <a:cubicBezTo>
                    <a:pt x="21526" y="50213"/>
                    <a:pt x="9288" y="53624"/>
                    <a:pt x="4164" y="60510"/>
                  </a:cubicBezTo>
                  <a:cubicBezTo>
                    <a:pt x="-1779" y="68483"/>
                    <a:pt x="-961" y="82318"/>
                    <a:pt x="6531" y="88206"/>
                  </a:cubicBezTo>
                  <a:cubicBezTo>
                    <a:pt x="8507" y="89760"/>
                    <a:pt x="11504" y="90050"/>
                    <a:pt x="13317" y="92009"/>
                  </a:cubicBezTo>
                  <a:cubicBezTo>
                    <a:pt x="14840" y="93651"/>
                    <a:pt x="14588" y="96204"/>
                    <a:pt x="15923" y="97657"/>
                  </a:cubicBezTo>
                  <a:cubicBezTo>
                    <a:pt x="20418" y="102584"/>
                    <a:pt x="24069" y="101611"/>
                    <a:pt x="30414" y="102963"/>
                  </a:cubicBezTo>
                  <a:cubicBezTo>
                    <a:pt x="42086" y="105452"/>
                    <a:pt x="51037" y="110114"/>
                    <a:pt x="63350" y="105743"/>
                  </a:cubicBezTo>
                  <a:cubicBezTo>
                    <a:pt x="72718" y="102420"/>
                    <a:pt x="79730" y="96418"/>
                    <a:pt x="84464" y="87953"/>
                  </a:cubicBezTo>
                  <a:cubicBezTo>
                    <a:pt x="90508" y="77138"/>
                    <a:pt x="84930" y="66866"/>
                    <a:pt x="87549" y="54888"/>
                  </a:cubicBezTo>
                  <a:cubicBezTo>
                    <a:pt x="89689" y="45058"/>
                    <a:pt x="97722" y="35190"/>
                    <a:pt x="95695" y="24767"/>
                  </a:cubicBezTo>
                  <a:cubicBezTo>
                    <a:pt x="94108" y="16655"/>
                    <a:pt x="82337" y="3237"/>
                    <a:pt x="74543" y="824"/>
                  </a:cubicBezTo>
                  <a:cubicBezTo>
                    <a:pt x="68953" y="-907"/>
                    <a:pt x="61349" y="1620"/>
                    <a:pt x="55859" y="3742"/>
                  </a:cubicBezTo>
                  <a:cubicBezTo>
                    <a:pt x="49312" y="6269"/>
                    <a:pt x="48343" y="10628"/>
                    <a:pt x="41960" y="15543"/>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9F6FA0F1-4B42-EB2B-0364-227F1CD02552}"/>
                </a:ext>
              </a:extLst>
            </p:cNvPr>
            <p:cNvSpPr>
              <a:spLocks/>
            </p:cNvSpPr>
            <p:nvPr/>
          </p:nvSpPr>
          <p:spPr>
            <a:xfrm>
              <a:off x="10134693" y="2504492"/>
              <a:ext cx="111276" cy="151692"/>
            </a:xfrm>
            <a:custGeom>
              <a:avLst/>
              <a:gdLst>
                <a:gd name="csX0" fmla="*/ 47603 w 111276"/>
                <a:gd name="csY0" fmla="*/ 291 h 151692"/>
                <a:gd name="csX1" fmla="*/ 81081 w 111276"/>
                <a:gd name="csY1" fmla="*/ 29288 h 151692"/>
                <a:gd name="csX2" fmla="*/ 105531 w 111276"/>
                <a:gd name="csY2" fmla="*/ 63642 h 151692"/>
                <a:gd name="csX3" fmla="*/ 83209 w 111276"/>
                <a:gd name="csY3" fmla="*/ 144757 h 151692"/>
                <a:gd name="csX4" fmla="*/ 36159 w 111276"/>
                <a:gd name="csY4" fmla="*/ 149394 h 151692"/>
                <a:gd name="csX5" fmla="*/ 604 w 111276"/>
                <a:gd name="csY5" fmla="*/ 125451 h 151692"/>
                <a:gd name="csX6" fmla="*/ 34233 w 111276"/>
                <a:gd name="csY6" fmla="*/ 100346 h 151692"/>
                <a:gd name="csX7" fmla="*/ 17336 w 111276"/>
                <a:gd name="csY7" fmla="*/ 69997 h 151692"/>
                <a:gd name="csX8" fmla="*/ 11633 w 111276"/>
                <a:gd name="csY8" fmla="*/ 29844 h 151692"/>
                <a:gd name="csX9" fmla="*/ 47603 w 111276"/>
                <a:gd name="csY9" fmla="*/ 291 h 1516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11276" h="151692">
                  <a:moveTo>
                    <a:pt x="47603" y="291"/>
                  </a:moveTo>
                  <a:cubicBezTo>
                    <a:pt x="56593" y="11523"/>
                    <a:pt x="71260" y="18548"/>
                    <a:pt x="81081" y="29288"/>
                  </a:cubicBezTo>
                  <a:cubicBezTo>
                    <a:pt x="90096" y="39130"/>
                    <a:pt x="98279" y="52195"/>
                    <a:pt x="105531" y="63642"/>
                  </a:cubicBezTo>
                  <a:cubicBezTo>
                    <a:pt x="120979" y="88027"/>
                    <a:pt x="104373" y="127877"/>
                    <a:pt x="83209" y="144757"/>
                  </a:cubicBezTo>
                  <a:cubicBezTo>
                    <a:pt x="68063" y="156823"/>
                    <a:pt x="53458" y="150266"/>
                    <a:pt x="36159" y="149394"/>
                  </a:cubicBezTo>
                  <a:cubicBezTo>
                    <a:pt x="20774" y="148623"/>
                    <a:pt x="-2644" y="147284"/>
                    <a:pt x="604" y="125451"/>
                  </a:cubicBezTo>
                  <a:cubicBezTo>
                    <a:pt x="2908" y="109961"/>
                    <a:pt x="24677" y="110024"/>
                    <a:pt x="34233" y="100346"/>
                  </a:cubicBezTo>
                  <a:cubicBezTo>
                    <a:pt x="49026" y="85361"/>
                    <a:pt x="27900" y="76744"/>
                    <a:pt x="17336" y="69997"/>
                  </a:cubicBezTo>
                  <a:cubicBezTo>
                    <a:pt x="-151" y="58815"/>
                    <a:pt x="3324" y="46181"/>
                    <a:pt x="11633" y="29844"/>
                  </a:cubicBezTo>
                  <a:cubicBezTo>
                    <a:pt x="17563" y="18195"/>
                    <a:pt x="31840" y="-606"/>
                    <a:pt x="47603" y="291"/>
                  </a:cubicBezTo>
                  <a:close/>
                </a:path>
              </a:pathLst>
            </a:custGeom>
            <a:gradFill>
              <a:gsLst>
                <a:gs pos="9700">
                  <a:srgbClr val="0C5598"/>
                </a:gs>
                <a:gs pos="36200">
                  <a:srgbClr val="A3D7F0"/>
                </a:gs>
                <a:gs pos="83200">
                  <a:srgbClr val="4994D0"/>
                </a:gs>
              </a:gsLst>
              <a:lin ang="4077936"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EC88C34C-5FC6-C7AE-50EA-ABFEF5F038C6}"/>
                </a:ext>
              </a:extLst>
            </p:cNvPr>
            <p:cNvSpPr>
              <a:spLocks/>
            </p:cNvSpPr>
            <p:nvPr/>
          </p:nvSpPr>
          <p:spPr>
            <a:xfrm>
              <a:off x="9761620" y="2237874"/>
              <a:ext cx="90422" cy="82422"/>
            </a:xfrm>
            <a:custGeom>
              <a:avLst/>
              <a:gdLst>
                <a:gd name="csX0" fmla="*/ 48041 w 90422"/>
                <a:gd name="csY0" fmla="*/ 82223 h 82422"/>
                <a:gd name="csX1" fmla="*/ 286 w 90422"/>
                <a:gd name="csY1" fmla="*/ 56726 h 82422"/>
                <a:gd name="csX2" fmla="*/ 19562 w 90422"/>
                <a:gd name="csY2" fmla="*/ 9965 h 82422"/>
                <a:gd name="csX3" fmla="*/ 88267 w 90422"/>
                <a:gd name="csY3" fmla="*/ 49777 h 82422"/>
                <a:gd name="csX4" fmla="*/ 71736 w 90422"/>
                <a:gd name="csY4" fmla="*/ 71244 h 82422"/>
                <a:gd name="csX5" fmla="*/ 48041 w 90422"/>
                <a:gd name="csY5" fmla="*/ 82236 h 82422"/>
              </a:gdLst>
              <a:ahLst/>
              <a:cxnLst>
                <a:cxn ang="0">
                  <a:pos x="csX0" y="csY0"/>
                </a:cxn>
                <a:cxn ang="0">
                  <a:pos x="csX1" y="csY1"/>
                </a:cxn>
                <a:cxn ang="0">
                  <a:pos x="csX2" y="csY2"/>
                </a:cxn>
                <a:cxn ang="0">
                  <a:pos x="csX3" y="csY3"/>
                </a:cxn>
                <a:cxn ang="0">
                  <a:pos x="csX4" y="csY4"/>
                </a:cxn>
                <a:cxn ang="0">
                  <a:pos x="csX5" y="csY5"/>
                </a:cxn>
              </a:cxnLst>
              <a:rect l="l" t="t" r="r" b="b"/>
              <a:pathLst>
                <a:path w="90422" h="82422">
                  <a:moveTo>
                    <a:pt x="48041" y="82223"/>
                  </a:moveTo>
                  <a:cubicBezTo>
                    <a:pt x="30717" y="76816"/>
                    <a:pt x="1835" y="82691"/>
                    <a:pt x="286" y="56726"/>
                  </a:cubicBezTo>
                  <a:cubicBezTo>
                    <a:pt x="-482" y="43738"/>
                    <a:pt x="9968" y="18633"/>
                    <a:pt x="19562" y="9965"/>
                  </a:cubicBezTo>
                  <a:cubicBezTo>
                    <a:pt x="47135" y="-14976"/>
                    <a:pt x="102884" y="11443"/>
                    <a:pt x="88267" y="49777"/>
                  </a:cubicBezTo>
                  <a:cubicBezTo>
                    <a:pt x="85056" y="58192"/>
                    <a:pt x="79340" y="66240"/>
                    <a:pt x="71736" y="71244"/>
                  </a:cubicBezTo>
                  <a:cubicBezTo>
                    <a:pt x="67317" y="74162"/>
                    <a:pt x="50861" y="84839"/>
                    <a:pt x="48041" y="82236"/>
                  </a:cubicBezTo>
                  <a:close/>
                </a:path>
              </a:pathLst>
            </a:custGeom>
            <a:gradFill>
              <a:gsLst>
                <a:gs pos="0">
                  <a:srgbClr val="95D6F1"/>
                </a:gs>
                <a:gs pos="96900">
                  <a:srgbClr val="3363AE"/>
                </a:gs>
                <a:gs pos="100000">
                  <a:srgbClr val="010101"/>
                </a:gs>
              </a:gsLst>
              <a:lin ang="492090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A7B341CD-D268-3547-C70A-4204F1177A21}"/>
                </a:ext>
              </a:extLst>
            </p:cNvPr>
            <p:cNvSpPr>
              <a:spLocks/>
            </p:cNvSpPr>
            <p:nvPr/>
          </p:nvSpPr>
          <p:spPr>
            <a:xfrm>
              <a:off x="10128211" y="2224650"/>
              <a:ext cx="85325" cy="117367"/>
            </a:xfrm>
            <a:custGeom>
              <a:avLst/>
              <a:gdLst>
                <a:gd name="csX0" fmla="*/ 85621 w 85325"/>
                <a:gd name="csY0" fmla="*/ 39046 h 117367"/>
                <a:gd name="csX1" fmla="*/ 84111 w 85325"/>
                <a:gd name="csY1" fmla="*/ 42205 h 117367"/>
                <a:gd name="csX2" fmla="*/ 70249 w 85325"/>
                <a:gd name="csY2" fmla="*/ 70911 h 117367"/>
                <a:gd name="csX3" fmla="*/ 61813 w 85325"/>
                <a:gd name="csY3" fmla="*/ 101866 h 117367"/>
                <a:gd name="csX4" fmla="*/ 60731 w 85325"/>
                <a:gd name="csY4" fmla="*/ 103913 h 117367"/>
                <a:gd name="csX5" fmla="*/ 7134 w 85325"/>
                <a:gd name="csY5" fmla="*/ 104936 h 117367"/>
                <a:gd name="csX6" fmla="*/ 398 w 85325"/>
                <a:gd name="csY6" fmla="*/ 78934 h 117367"/>
                <a:gd name="csX7" fmla="*/ 12132 w 85325"/>
                <a:gd name="csY7" fmla="*/ 41308 h 117367"/>
                <a:gd name="csX8" fmla="*/ 24836 w 85325"/>
                <a:gd name="csY8" fmla="*/ 12766 h 117367"/>
                <a:gd name="csX9" fmla="*/ 35626 w 85325"/>
                <a:gd name="csY9" fmla="*/ 219 h 117367"/>
                <a:gd name="csX10" fmla="*/ 66988 w 85325"/>
                <a:gd name="csY10" fmla="*/ 8028 h 117367"/>
                <a:gd name="csX11" fmla="*/ 85621 w 85325"/>
                <a:gd name="csY11" fmla="*/ 39071 h 11736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Lst>
              <a:rect l="l" t="t" r="r" b="b"/>
              <a:pathLst>
                <a:path w="85325" h="117367">
                  <a:moveTo>
                    <a:pt x="85621" y="39046"/>
                  </a:moveTo>
                  <a:cubicBezTo>
                    <a:pt x="85193" y="40095"/>
                    <a:pt x="84677" y="41156"/>
                    <a:pt x="84111" y="42205"/>
                  </a:cubicBezTo>
                  <a:cubicBezTo>
                    <a:pt x="78911" y="51618"/>
                    <a:pt x="73850" y="60399"/>
                    <a:pt x="70249" y="70911"/>
                  </a:cubicBezTo>
                  <a:cubicBezTo>
                    <a:pt x="66875" y="80804"/>
                    <a:pt x="66333" y="92403"/>
                    <a:pt x="61813" y="101866"/>
                  </a:cubicBezTo>
                  <a:cubicBezTo>
                    <a:pt x="61473" y="102574"/>
                    <a:pt x="61108" y="103256"/>
                    <a:pt x="60731" y="103913"/>
                  </a:cubicBezTo>
                  <a:cubicBezTo>
                    <a:pt x="49827" y="122385"/>
                    <a:pt x="19888" y="121564"/>
                    <a:pt x="7134" y="104936"/>
                  </a:cubicBezTo>
                  <a:cubicBezTo>
                    <a:pt x="1569" y="97671"/>
                    <a:pt x="-169" y="88435"/>
                    <a:pt x="398" y="78934"/>
                  </a:cubicBezTo>
                  <a:cubicBezTo>
                    <a:pt x="1166" y="65415"/>
                    <a:pt x="6555" y="51277"/>
                    <a:pt x="12132" y="41308"/>
                  </a:cubicBezTo>
                  <a:cubicBezTo>
                    <a:pt x="17382" y="31933"/>
                    <a:pt x="18830" y="21837"/>
                    <a:pt x="24836" y="12766"/>
                  </a:cubicBezTo>
                  <a:cubicBezTo>
                    <a:pt x="27165" y="9266"/>
                    <a:pt x="31080" y="4187"/>
                    <a:pt x="35626" y="219"/>
                  </a:cubicBezTo>
                  <a:cubicBezTo>
                    <a:pt x="46818" y="1079"/>
                    <a:pt x="58263" y="3441"/>
                    <a:pt x="66988" y="8028"/>
                  </a:cubicBezTo>
                  <a:cubicBezTo>
                    <a:pt x="82549" y="16202"/>
                    <a:pt x="82587" y="25249"/>
                    <a:pt x="85621" y="39071"/>
                  </a:cubicBezTo>
                  <a:close/>
                </a:path>
              </a:pathLst>
            </a:custGeom>
            <a:solidFill>
              <a:srgbClr val="92D1F3"/>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DEDC952F-7EE9-912B-3321-80A108F6C9F8}"/>
                </a:ext>
              </a:extLst>
            </p:cNvPr>
            <p:cNvSpPr>
              <a:spLocks/>
            </p:cNvSpPr>
            <p:nvPr/>
          </p:nvSpPr>
          <p:spPr>
            <a:xfrm>
              <a:off x="10090324" y="2431449"/>
              <a:ext cx="86073" cy="95847"/>
            </a:xfrm>
            <a:custGeom>
              <a:avLst/>
              <a:gdLst>
                <a:gd name="csX0" fmla="*/ 7283 w 86073"/>
                <a:gd name="csY0" fmla="*/ 91085 h 95847"/>
                <a:gd name="csX1" fmla="*/ 2474 w 86073"/>
                <a:gd name="csY1" fmla="*/ 44146 h 95847"/>
                <a:gd name="csX2" fmla="*/ 46527 w 86073"/>
                <a:gd name="csY2" fmla="*/ 695 h 95847"/>
                <a:gd name="csX3" fmla="*/ 81956 w 86073"/>
                <a:gd name="csY3" fmla="*/ 8580 h 95847"/>
                <a:gd name="csX4" fmla="*/ 79703 w 86073"/>
                <a:gd name="csY4" fmla="*/ 39118 h 95847"/>
                <a:gd name="csX5" fmla="*/ 61346 w 86073"/>
                <a:gd name="csY5" fmla="*/ 66219 h 95847"/>
                <a:gd name="csX6" fmla="*/ 46540 w 86073"/>
                <a:gd name="csY6" fmla="*/ 86245 h 95847"/>
                <a:gd name="csX7" fmla="*/ 7283 w 86073"/>
                <a:gd name="csY7" fmla="*/ 91097 h 9584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86073" h="95847">
                  <a:moveTo>
                    <a:pt x="7283" y="91085"/>
                  </a:moveTo>
                  <a:cubicBezTo>
                    <a:pt x="-2877" y="88368"/>
                    <a:pt x="447" y="51854"/>
                    <a:pt x="2474" y="44146"/>
                  </a:cubicBezTo>
                  <a:cubicBezTo>
                    <a:pt x="8593" y="20797"/>
                    <a:pt x="20604" y="3374"/>
                    <a:pt x="46527" y="695"/>
                  </a:cubicBezTo>
                  <a:cubicBezTo>
                    <a:pt x="56952" y="-378"/>
                    <a:pt x="74352" y="-151"/>
                    <a:pt x="81956" y="8580"/>
                  </a:cubicBezTo>
                  <a:cubicBezTo>
                    <a:pt x="89825" y="17601"/>
                    <a:pt x="85960" y="30374"/>
                    <a:pt x="79703" y="39118"/>
                  </a:cubicBezTo>
                  <a:cubicBezTo>
                    <a:pt x="72942" y="48581"/>
                    <a:pt x="65677" y="55050"/>
                    <a:pt x="61346" y="66219"/>
                  </a:cubicBezTo>
                  <a:cubicBezTo>
                    <a:pt x="57796" y="75354"/>
                    <a:pt x="54698" y="80484"/>
                    <a:pt x="46540" y="86245"/>
                  </a:cubicBezTo>
                  <a:cubicBezTo>
                    <a:pt x="41239" y="89985"/>
                    <a:pt x="8253" y="103201"/>
                    <a:pt x="7283" y="91097"/>
                  </a:cubicBezTo>
                  <a:close/>
                </a:path>
              </a:pathLst>
            </a:custGeom>
            <a:gradFill>
              <a:gsLst>
                <a:gs pos="9700">
                  <a:srgbClr val="0C5598"/>
                </a:gs>
                <a:gs pos="36200">
                  <a:srgbClr val="A3D7F0"/>
                </a:gs>
                <a:gs pos="83200">
                  <a:srgbClr val="4994D0"/>
                </a:gs>
              </a:gsLst>
              <a:lin ang="14637089"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31332B90-3973-100F-40EE-EC45D689B543}"/>
                </a:ext>
              </a:extLst>
            </p:cNvPr>
            <p:cNvSpPr>
              <a:spLocks/>
            </p:cNvSpPr>
            <p:nvPr/>
          </p:nvSpPr>
          <p:spPr>
            <a:xfrm>
              <a:off x="10238200" y="2386212"/>
              <a:ext cx="160192" cy="123425"/>
            </a:xfrm>
            <a:custGeom>
              <a:avLst/>
              <a:gdLst>
                <a:gd name="csX0" fmla="*/ 61128 w 160192"/>
                <a:gd name="csY0" fmla="*/ 355 h 123425"/>
                <a:gd name="csX1" fmla="*/ 81977 w 160192"/>
                <a:gd name="csY1" fmla="*/ 38145 h 123425"/>
                <a:gd name="csX2" fmla="*/ 116525 w 160192"/>
                <a:gd name="csY2" fmla="*/ 50578 h 123425"/>
                <a:gd name="csX3" fmla="*/ 137387 w 160192"/>
                <a:gd name="csY3" fmla="*/ 41506 h 123425"/>
                <a:gd name="csX4" fmla="*/ 156222 w 160192"/>
                <a:gd name="csY4" fmla="*/ 51627 h 123425"/>
                <a:gd name="csX5" fmla="*/ 147509 w 160192"/>
                <a:gd name="csY5" fmla="*/ 91515 h 123425"/>
                <a:gd name="csX6" fmla="*/ 126559 w 160192"/>
                <a:gd name="csY6" fmla="*/ 117580 h 123425"/>
                <a:gd name="csX7" fmla="*/ 92503 w 160192"/>
                <a:gd name="csY7" fmla="*/ 123203 h 123425"/>
                <a:gd name="csX8" fmla="*/ 63457 w 160192"/>
                <a:gd name="csY8" fmla="*/ 113727 h 123425"/>
                <a:gd name="csX9" fmla="*/ 46712 w 160192"/>
                <a:gd name="csY9" fmla="*/ 103101 h 123425"/>
                <a:gd name="csX10" fmla="*/ 22627 w 160192"/>
                <a:gd name="csY10" fmla="*/ 94256 h 123425"/>
                <a:gd name="csX11" fmla="*/ 9545 w 160192"/>
                <a:gd name="csY11" fmla="*/ 33534 h 123425"/>
                <a:gd name="csX12" fmla="*/ 33404 w 160192"/>
                <a:gd name="csY12" fmla="*/ 19673 h 123425"/>
                <a:gd name="csX13" fmla="*/ 61115 w 160192"/>
                <a:gd name="csY13" fmla="*/ 367 h 12342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Lst>
              <a:rect l="l" t="t" r="r" b="b"/>
              <a:pathLst>
                <a:path w="160192" h="123425">
                  <a:moveTo>
                    <a:pt x="61128" y="355"/>
                  </a:moveTo>
                  <a:cubicBezTo>
                    <a:pt x="84734" y="-1667"/>
                    <a:pt x="78049" y="23969"/>
                    <a:pt x="81977" y="38145"/>
                  </a:cubicBezTo>
                  <a:cubicBezTo>
                    <a:pt x="86774" y="55430"/>
                    <a:pt x="101580" y="61507"/>
                    <a:pt x="116525" y="50578"/>
                  </a:cubicBezTo>
                  <a:cubicBezTo>
                    <a:pt x="124394" y="44829"/>
                    <a:pt x="126509" y="39598"/>
                    <a:pt x="137387" y="41506"/>
                  </a:cubicBezTo>
                  <a:cubicBezTo>
                    <a:pt x="144173" y="42694"/>
                    <a:pt x="152130" y="45802"/>
                    <a:pt x="156222" y="51627"/>
                  </a:cubicBezTo>
                  <a:cubicBezTo>
                    <a:pt x="166760" y="66586"/>
                    <a:pt x="155542" y="79044"/>
                    <a:pt x="147509" y="91515"/>
                  </a:cubicBezTo>
                  <a:cubicBezTo>
                    <a:pt x="140912" y="101736"/>
                    <a:pt x="137739" y="111743"/>
                    <a:pt x="126559" y="117580"/>
                  </a:cubicBezTo>
                  <a:cubicBezTo>
                    <a:pt x="115883" y="123165"/>
                    <a:pt x="104451" y="124517"/>
                    <a:pt x="92503" y="123203"/>
                  </a:cubicBezTo>
                  <a:cubicBezTo>
                    <a:pt x="82556" y="122103"/>
                    <a:pt x="72258" y="118452"/>
                    <a:pt x="63457" y="113727"/>
                  </a:cubicBezTo>
                  <a:cubicBezTo>
                    <a:pt x="57552" y="110555"/>
                    <a:pt x="52768" y="105994"/>
                    <a:pt x="46712" y="103101"/>
                  </a:cubicBezTo>
                  <a:cubicBezTo>
                    <a:pt x="38931" y="99399"/>
                    <a:pt x="30345" y="98325"/>
                    <a:pt x="22627" y="94256"/>
                  </a:cubicBezTo>
                  <a:cubicBezTo>
                    <a:pt x="707" y="82696"/>
                    <a:pt x="-7716" y="53054"/>
                    <a:pt x="9545" y="33534"/>
                  </a:cubicBezTo>
                  <a:cubicBezTo>
                    <a:pt x="16684" y="25460"/>
                    <a:pt x="24012" y="23641"/>
                    <a:pt x="33404" y="19673"/>
                  </a:cubicBezTo>
                  <a:cubicBezTo>
                    <a:pt x="39107" y="17260"/>
                    <a:pt x="47266" y="5434"/>
                    <a:pt x="61115" y="367"/>
                  </a:cubicBezTo>
                  <a:close/>
                </a:path>
              </a:pathLst>
            </a:custGeom>
            <a:gradFill>
              <a:gsLst>
                <a:gs pos="0">
                  <a:srgbClr val="244BA0"/>
                </a:gs>
                <a:gs pos="46200">
                  <a:srgbClr val="3F65AF"/>
                </a:gs>
                <a:gs pos="95900">
                  <a:srgbClr val="2B3073"/>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06B00A6D-92F3-1908-7F6F-B238DAC60E39}"/>
                </a:ext>
              </a:extLst>
            </p:cNvPr>
            <p:cNvSpPr>
              <a:spLocks/>
            </p:cNvSpPr>
            <p:nvPr/>
          </p:nvSpPr>
          <p:spPr>
            <a:xfrm>
              <a:off x="10169137" y="2386621"/>
              <a:ext cx="94025" cy="109768"/>
            </a:xfrm>
            <a:custGeom>
              <a:avLst/>
              <a:gdLst>
                <a:gd name="csX0" fmla="*/ 83984 w 94025"/>
                <a:gd name="csY0" fmla="*/ 10760 h 109768"/>
                <a:gd name="csX1" fmla="*/ 84160 w 94025"/>
                <a:gd name="csY1" fmla="*/ 45872 h 109768"/>
                <a:gd name="csX2" fmla="*/ 93855 w 94025"/>
                <a:gd name="csY2" fmla="*/ 75614 h 109768"/>
                <a:gd name="csX3" fmla="*/ 46175 w 94025"/>
                <a:gd name="csY3" fmla="*/ 109677 h 109768"/>
                <a:gd name="csX4" fmla="*/ 3872 w 94025"/>
                <a:gd name="csY4" fmla="*/ 70434 h 109768"/>
                <a:gd name="csX5" fmla="*/ 6378 w 94025"/>
                <a:gd name="csY5" fmla="*/ 41664 h 109768"/>
                <a:gd name="csX6" fmla="*/ 18578 w 94025"/>
                <a:gd name="csY6" fmla="*/ 34576 h 109768"/>
                <a:gd name="csX7" fmla="*/ 23903 w 94025"/>
                <a:gd name="csY7" fmla="*/ 19237 h 109768"/>
                <a:gd name="csX8" fmla="*/ 83971 w 94025"/>
                <a:gd name="csY8" fmla="*/ 10760 h 10976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94025" h="109768">
                  <a:moveTo>
                    <a:pt x="83984" y="10760"/>
                  </a:moveTo>
                  <a:cubicBezTo>
                    <a:pt x="90367" y="22598"/>
                    <a:pt x="84991" y="33906"/>
                    <a:pt x="84160" y="45872"/>
                  </a:cubicBezTo>
                  <a:cubicBezTo>
                    <a:pt x="83354" y="57559"/>
                    <a:pt x="91551" y="65089"/>
                    <a:pt x="93855" y="75614"/>
                  </a:cubicBezTo>
                  <a:cubicBezTo>
                    <a:pt x="98778" y="98116"/>
                    <a:pt x="64054" y="112406"/>
                    <a:pt x="46175" y="109677"/>
                  </a:cubicBezTo>
                  <a:cubicBezTo>
                    <a:pt x="26031" y="106594"/>
                    <a:pt x="12106" y="87288"/>
                    <a:pt x="3872" y="70434"/>
                  </a:cubicBezTo>
                  <a:cubicBezTo>
                    <a:pt x="-660" y="61160"/>
                    <a:pt x="-1919" y="49182"/>
                    <a:pt x="6378" y="41664"/>
                  </a:cubicBezTo>
                  <a:cubicBezTo>
                    <a:pt x="9777" y="38581"/>
                    <a:pt x="15468" y="37798"/>
                    <a:pt x="18578" y="34576"/>
                  </a:cubicBezTo>
                  <a:cubicBezTo>
                    <a:pt x="22770" y="30230"/>
                    <a:pt x="22141" y="24620"/>
                    <a:pt x="23903" y="19237"/>
                  </a:cubicBezTo>
                  <a:cubicBezTo>
                    <a:pt x="31180" y="-2899"/>
                    <a:pt x="72262" y="-5640"/>
                    <a:pt x="83971" y="10760"/>
                  </a:cubicBezTo>
                  <a:close/>
                </a:path>
              </a:pathLst>
            </a:custGeom>
            <a:gradFill>
              <a:gsLst>
                <a:gs pos="0">
                  <a:srgbClr val="6ABCE9"/>
                </a:gs>
                <a:gs pos="50000">
                  <a:srgbClr val="86CAE9"/>
                </a:gs>
                <a:gs pos="100000">
                  <a:srgbClr val="A2D8E9"/>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651223AC-7273-A7DF-4BC1-4FFEA88EF341}"/>
                </a:ext>
              </a:extLst>
            </p:cNvPr>
            <p:cNvSpPr>
              <a:spLocks/>
            </p:cNvSpPr>
            <p:nvPr/>
          </p:nvSpPr>
          <p:spPr>
            <a:xfrm>
              <a:off x="10338209" y="2356708"/>
              <a:ext cx="99640" cy="131678"/>
            </a:xfrm>
            <a:custGeom>
              <a:avLst/>
              <a:gdLst>
                <a:gd name="csX0" fmla="*/ 98929 w 99640"/>
                <a:gd name="csY0" fmla="*/ 63843 h 131678"/>
                <a:gd name="csX1" fmla="*/ 81214 w 99640"/>
                <a:gd name="csY1" fmla="*/ 95126 h 131678"/>
                <a:gd name="csX2" fmla="*/ 65653 w 99640"/>
                <a:gd name="csY2" fmla="*/ 118526 h 131678"/>
                <a:gd name="csX3" fmla="*/ 45042 w 99640"/>
                <a:gd name="csY3" fmla="*/ 131894 h 131678"/>
                <a:gd name="csX4" fmla="*/ 29330 w 99640"/>
                <a:gd name="csY4" fmla="*/ 115974 h 131678"/>
                <a:gd name="csX5" fmla="*/ 12862 w 99640"/>
                <a:gd name="csY5" fmla="*/ 82593 h 131678"/>
                <a:gd name="csX6" fmla="*/ 359 w 99640"/>
                <a:gd name="csY6" fmla="*/ 44537 h 131678"/>
                <a:gd name="csX7" fmla="*/ 29682 w 99640"/>
                <a:gd name="csY7" fmla="*/ 22186 h 131678"/>
                <a:gd name="csX8" fmla="*/ 50658 w 99640"/>
                <a:gd name="csY8" fmla="*/ 17701 h 131678"/>
                <a:gd name="csX9" fmla="*/ 57733 w 99640"/>
                <a:gd name="csY9" fmla="*/ 1642 h 131678"/>
                <a:gd name="csX10" fmla="*/ 90871 w 99640"/>
                <a:gd name="csY10" fmla="*/ 22906 h 131678"/>
                <a:gd name="csX11" fmla="*/ 95076 w 99640"/>
                <a:gd name="csY11" fmla="*/ 45712 h 131678"/>
                <a:gd name="csX12" fmla="*/ 98929 w 99640"/>
                <a:gd name="csY12" fmla="*/ 63855 h 1316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99640" h="131678">
                  <a:moveTo>
                    <a:pt x="98929" y="63843"/>
                  </a:moveTo>
                  <a:cubicBezTo>
                    <a:pt x="103726" y="78347"/>
                    <a:pt x="90883" y="87128"/>
                    <a:pt x="81214" y="95126"/>
                  </a:cubicBezTo>
                  <a:cubicBezTo>
                    <a:pt x="72565" y="102278"/>
                    <a:pt x="71180" y="109858"/>
                    <a:pt x="65653" y="118526"/>
                  </a:cubicBezTo>
                  <a:cubicBezTo>
                    <a:pt x="62102" y="124110"/>
                    <a:pt x="52256" y="132411"/>
                    <a:pt x="45042" y="131894"/>
                  </a:cubicBezTo>
                  <a:cubicBezTo>
                    <a:pt x="37098" y="131325"/>
                    <a:pt x="32943" y="122026"/>
                    <a:pt x="29330" y="115974"/>
                  </a:cubicBezTo>
                  <a:cubicBezTo>
                    <a:pt x="23047" y="105436"/>
                    <a:pt x="17533" y="93951"/>
                    <a:pt x="12862" y="82593"/>
                  </a:cubicBezTo>
                  <a:cubicBezTo>
                    <a:pt x="8820" y="72737"/>
                    <a:pt x="-295" y="55024"/>
                    <a:pt x="359" y="44537"/>
                  </a:cubicBezTo>
                  <a:cubicBezTo>
                    <a:pt x="1279" y="29805"/>
                    <a:pt x="17256" y="23197"/>
                    <a:pt x="29682" y="22186"/>
                  </a:cubicBezTo>
                  <a:cubicBezTo>
                    <a:pt x="35423" y="21718"/>
                    <a:pt x="45949" y="21630"/>
                    <a:pt x="50658" y="17701"/>
                  </a:cubicBezTo>
                  <a:cubicBezTo>
                    <a:pt x="56802" y="12571"/>
                    <a:pt x="50028" y="5735"/>
                    <a:pt x="57733" y="1642"/>
                  </a:cubicBezTo>
                  <a:cubicBezTo>
                    <a:pt x="70160" y="-4954"/>
                    <a:pt x="85419" y="13316"/>
                    <a:pt x="90871" y="22906"/>
                  </a:cubicBezTo>
                  <a:cubicBezTo>
                    <a:pt x="94597" y="29463"/>
                    <a:pt x="95378" y="38320"/>
                    <a:pt x="95076" y="45712"/>
                  </a:cubicBezTo>
                  <a:cubicBezTo>
                    <a:pt x="94837" y="51726"/>
                    <a:pt x="96222" y="64449"/>
                    <a:pt x="98929" y="63855"/>
                  </a:cubicBezTo>
                  <a:close/>
                </a:path>
              </a:pathLst>
            </a:custGeom>
            <a:gradFill>
              <a:gsLst>
                <a:gs pos="9700">
                  <a:srgbClr val="0C5598"/>
                </a:gs>
                <a:gs pos="32600">
                  <a:srgbClr val="5B99C6"/>
                </a:gs>
                <a:gs pos="49400">
                  <a:srgbClr val="8FC5E4"/>
                </a:gs>
                <a:gs pos="57600">
                  <a:srgbClr val="A3D7F0"/>
                </a:gs>
              </a:gsLst>
              <a:lin ang="8144148"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B71B10C1-AADB-2AD6-7EFB-571C626A6955}"/>
                </a:ext>
              </a:extLst>
            </p:cNvPr>
            <p:cNvSpPr>
              <a:spLocks/>
            </p:cNvSpPr>
            <p:nvPr/>
          </p:nvSpPr>
          <p:spPr>
            <a:xfrm>
              <a:off x="10152372" y="2673093"/>
              <a:ext cx="106668" cy="144576"/>
            </a:xfrm>
            <a:custGeom>
              <a:avLst/>
              <a:gdLst>
                <a:gd name="csX0" fmla="*/ 3752 w 106668"/>
                <a:gd name="csY0" fmla="*/ 48019 h 144576"/>
                <a:gd name="csX1" fmla="*/ 20686 w 106668"/>
                <a:gd name="csY1" fmla="*/ 71204 h 144576"/>
                <a:gd name="csX2" fmla="*/ 19880 w 106668"/>
                <a:gd name="csY2" fmla="*/ 88931 h 144576"/>
                <a:gd name="csX3" fmla="*/ 28542 w 106668"/>
                <a:gd name="csY3" fmla="*/ 116007 h 144576"/>
                <a:gd name="csX4" fmla="*/ 76121 w 106668"/>
                <a:gd name="csY4" fmla="*/ 144561 h 144576"/>
                <a:gd name="csX5" fmla="*/ 106916 w 106668"/>
                <a:gd name="csY5" fmla="*/ 105950 h 144576"/>
                <a:gd name="csX6" fmla="*/ 104033 w 106668"/>
                <a:gd name="csY6" fmla="*/ 90497 h 144576"/>
                <a:gd name="csX7" fmla="*/ 92425 w 106668"/>
                <a:gd name="csY7" fmla="*/ 76801 h 144576"/>
                <a:gd name="csX8" fmla="*/ 79042 w 106668"/>
                <a:gd name="csY8" fmla="*/ 21133 h 144576"/>
                <a:gd name="csX9" fmla="*/ 60005 w 106668"/>
                <a:gd name="csY9" fmla="*/ 1043 h 144576"/>
                <a:gd name="csX10" fmla="*/ 34724 w 106668"/>
                <a:gd name="csY10" fmla="*/ 14019 h 144576"/>
                <a:gd name="csX11" fmla="*/ 27812 w 106668"/>
                <a:gd name="csY11" fmla="*/ 26439 h 144576"/>
                <a:gd name="csX12" fmla="*/ 15310 w 106668"/>
                <a:gd name="csY12" fmla="*/ 33717 h 144576"/>
                <a:gd name="csX13" fmla="*/ 3764 w 106668"/>
                <a:gd name="csY13" fmla="*/ 48019 h 14457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Lst>
              <a:rect l="l" t="t" r="r" b="b"/>
              <a:pathLst>
                <a:path w="106668" h="144576">
                  <a:moveTo>
                    <a:pt x="3752" y="48019"/>
                  </a:moveTo>
                  <a:cubicBezTo>
                    <a:pt x="12439" y="55739"/>
                    <a:pt x="18533" y="58696"/>
                    <a:pt x="20686" y="71204"/>
                  </a:cubicBezTo>
                  <a:cubicBezTo>
                    <a:pt x="21718" y="77244"/>
                    <a:pt x="19930" y="83182"/>
                    <a:pt x="19880" y="88931"/>
                  </a:cubicBezTo>
                  <a:cubicBezTo>
                    <a:pt x="19779" y="99165"/>
                    <a:pt x="22171" y="107858"/>
                    <a:pt x="28542" y="116007"/>
                  </a:cubicBezTo>
                  <a:cubicBezTo>
                    <a:pt x="42089" y="133342"/>
                    <a:pt x="52703" y="147076"/>
                    <a:pt x="76121" y="144561"/>
                  </a:cubicBezTo>
                  <a:cubicBezTo>
                    <a:pt x="94477" y="142591"/>
                    <a:pt x="107924" y="125104"/>
                    <a:pt x="106916" y="105950"/>
                  </a:cubicBezTo>
                  <a:cubicBezTo>
                    <a:pt x="106627" y="100454"/>
                    <a:pt x="106123" y="95665"/>
                    <a:pt x="104033" y="90497"/>
                  </a:cubicBezTo>
                  <a:cubicBezTo>
                    <a:pt x="101150" y="83359"/>
                    <a:pt x="96932" y="82310"/>
                    <a:pt x="92425" y="76801"/>
                  </a:cubicBezTo>
                  <a:cubicBezTo>
                    <a:pt x="81232" y="63105"/>
                    <a:pt x="85387" y="37330"/>
                    <a:pt x="79042" y="21133"/>
                  </a:cubicBezTo>
                  <a:cubicBezTo>
                    <a:pt x="76234" y="13943"/>
                    <a:pt x="67345" y="3835"/>
                    <a:pt x="60005" y="1043"/>
                  </a:cubicBezTo>
                  <a:cubicBezTo>
                    <a:pt x="50852" y="-2431"/>
                    <a:pt x="39710" y="6716"/>
                    <a:pt x="34724" y="14019"/>
                  </a:cubicBezTo>
                  <a:cubicBezTo>
                    <a:pt x="31941" y="18088"/>
                    <a:pt x="31450" y="22876"/>
                    <a:pt x="27812" y="26439"/>
                  </a:cubicBezTo>
                  <a:cubicBezTo>
                    <a:pt x="24639" y="29535"/>
                    <a:pt x="19074" y="31240"/>
                    <a:pt x="15310" y="33717"/>
                  </a:cubicBezTo>
                  <a:cubicBezTo>
                    <a:pt x="10865" y="36635"/>
                    <a:pt x="-7164" y="53869"/>
                    <a:pt x="3764" y="48019"/>
                  </a:cubicBezTo>
                  <a:close/>
                </a:path>
              </a:pathLst>
            </a:custGeom>
            <a:gradFill>
              <a:gsLst>
                <a:gs pos="0">
                  <a:srgbClr val="244BA0"/>
                </a:gs>
                <a:gs pos="46200">
                  <a:srgbClr val="3F65AF"/>
                </a:gs>
                <a:gs pos="95900">
                  <a:srgbClr val="2B3073"/>
                </a:gs>
              </a:gsLst>
              <a:lin ang="14241595"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6C3675BB-44D6-35CC-69EB-3C20A5E6E56C}"/>
                </a:ext>
              </a:extLst>
            </p:cNvPr>
            <p:cNvSpPr>
              <a:spLocks/>
            </p:cNvSpPr>
            <p:nvPr/>
          </p:nvSpPr>
          <p:spPr>
            <a:xfrm>
              <a:off x="9801709" y="2324882"/>
              <a:ext cx="78154" cy="37936"/>
            </a:xfrm>
            <a:custGeom>
              <a:avLst/>
              <a:gdLst>
                <a:gd name="csX0" fmla="*/ 71676 w 78154"/>
                <a:gd name="csY0" fmla="*/ 26735 h 37936"/>
                <a:gd name="csX1" fmla="*/ 52526 w 78154"/>
                <a:gd name="csY1" fmla="*/ 30071 h 37936"/>
                <a:gd name="csX2" fmla="*/ 36247 w 78154"/>
                <a:gd name="csY2" fmla="*/ 36995 h 37936"/>
                <a:gd name="csX3" fmla="*/ 251 w 78154"/>
                <a:gd name="csY3" fmla="*/ 19951 h 37936"/>
                <a:gd name="csX4" fmla="*/ 48824 w 78154"/>
                <a:gd name="csY4" fmla="*/ 228 h 37936"/>
                <a:gd name="csX5" fmla="*/ 56416 w 78154"/>
                <a:gd name="csY5" fmla="*/ 4700 h 37936"/>
                <a:gd name="csX6" fmla="*/ 77266 w 78154"/>
                <a:gd name="csY6" fmla="*/ 7202 h 37936"/>
                <a:gd name="csX7" fmla="*/ 71676 w 78154"/>
                <a:gd name="csY7" fmla="*/ 26735 h 3793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154" h="37936">
                  <a:moveTo>
                    <a:pt x="71676" y="26735"/>
                  </a:moveTo>
                  <a:cubicBezTo>
                    <a:pt x="65343" y="29591"/>
                    <a:pt x="59148" y="29161"/>
                    <a:pt x="52526" y="30071"/>
                  </a:cubicBezTo>
                  <a:cubicBezTo>
                    <a:pt x="45249" y="31044"/>
                    <a:pt x="42466" y="34241"/>
                    <a:pt x="36247" y="36995"/>
                  </a:cubicBezTo>
                  <a:cubicBezTo>
                    <a:pt x="28806" y="40242"/>
                    <a:pt x="3688" y="37387"/>
                    <a:pt x="251" y="19951"/>
                  </a:cubicBezTo>
                  <a:cubicBezTo>
                    <a:pt x="19162" y="34569"/>
                    <a:pt x="33577" y="6810"/>
                    <a:pt x="48824" y="228"/>
                  </a:cubicBezTo>
                  <a:cubicBezTo>
                    <a:pt x="50839" y="2173"/>
                    <a:pt x="53168" y="3841"/>
                    <a:pt x="56416" y="4700"/>
                  </a:cubicBezTo>
                  <a:cubicBezTo>
                    <a:pt x="63429" y="6583"/>
                    <a:pt x="70819" y="4422"/>
                    <a:pt x="77266" y="7202"/>
                  </a:cubicBezTo>
                  <a:cubicBezTo>
                    <a:pt x="76321" y="14871"/>
                    <a:pt x="83082" y="21593"/>
                    <a:pt x="71676" y="26735"/>
                  </a:cubicBezTo>
                  <a:close/>
                </a:path>
              </a:pathLst>
            </a:custGeom>
            <a:solidFill>
              <a:srgbClr val="243E8D"/>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60C8C43A-C650-25D6-7428-EF1D65186952}"/>
                </a:ext>
              </a:extLst>
            </p:cNvPr>
            <p:cNvSpPr>
              <a:spLocks/>
            </p:cNvSpPr>
            <p:nvPr/>
          </p:nvSpPr>
          <p:spPr>
            <a:xfrm>
              <a:off x="10128211" y="2224650"/>
              <a:ext cx="85325" cy="117367"/>
            </a:xfrm>
            <a:custGeom>
              <a:avLst/>
              <a:gdLst>
                <a:gd name="csX0" fmla="*/ 85621 w 85325"/>
                <a:gd name="csY0" fmla="*/ 39046 h 117367"/>
                <a:gd name="csX1" fmla="*/ 84111 w 85325"/>
                <a:gd name="csY1" fmla="*/ 42205 h 117367"/>
                <a:gd name="csX2" fmla="*/ 70249 w 85325"/>
                <a:gd name="csY2" fmla="*/ 70911 h 117367"/>
                <a:gd name="csX3" fmla="*/ 61813 w 85325"/>
                <a:gd name="csY3" fmla="*/ 101866 h 117367"/>
                <a:gd name="csX4" fmla="*/ 60731 w 85325"/>
                <a:gd name="csY4" fmla="*/ 103913 h 117367"/>
                <a:gd name="csX5" fmla="*/ 7134 w 85325"/>
                <a:gd name="csY5" fmla="*/ 104936 h 117367"/>
                <a:gd name="csX6" fmla="*/ 398 w 85325"/>
                <a:gd name="csY6" fmla="*/ 78934 h 117367"/>
                <a:gd name="csX7" fmla="*/ 12132 w 85325"/>
                <a:gd name="csY7" fmla="*/ 41308 h 117367"/>
                <a:gd name="csX8" fmla="*/ 24836 w 85325"/>
                <a:gd name="csY8" fmla="*/ 12766 h 117367"/>
                <a:gd name="csX9" fmla="*/ 35626 w 85325"/>
                <a:gd name="csY9" fmla="*/ 219 h 117367"/>
                <a:gd name="csX10" fmla="*/ 66988 w 85325"/>
                <a:gd name="csY10" fmla="*/ 8028 h 117367"/>
                <a:gd name="csX11" fmla="*/ 85621 w 85325"/>
                <a:gd name="csY11" fmla="*/ 39071 h 11736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Lst>
              <a:rect l="l" t="t" r="r" b="b"/>
              <a:pathLst>
                <a:path w="85325" h="117367">
                  <a:moveTo>
                    <a:pt x="85621" y="39046"/>
                  </a:moveTo>
                  <a:cubicBezTo>
                    <a:pt x="85193" y="40095"/>
                    <a:pt x="84677" y="41156"/>
                    <a:pt x="84111" y="42205"/>
                  </a:cubicBezTo>
                  <a:cubicBezTo>
                    <a:pt x="78911" y="51618"/>
                    <a:pt x="73850" y="60399"/>
                    <a:pt x="70249" y="70911"/>
                  </a:cubicBezTo>
                  <a:cubicBezTo>
                    <a:pt x="66875" y="80804"/>
                    <a:pt x="66333" y="92403"/>
                    <a:pt x="61813" y="101866"/>
                  </a:cubicBezTo>
                  <a:cubicBezTo>
                    <a:pt x="61473" y="102574"/>
                    <a:pt x="61108" y="103256"/>
                    <a:pt x="60731" y="103913"/>
                  </a:cubicBezTo>
                  <a:cubicBezTo>
                    <a:pt x="49827" y="122385"/>
                    <a:pt x="19888" y="121564"/>
                    <a:pt x="7134" y="104936"/>
                  </a:cubicBezTo>
                  <a:cubicBezTo>
                    <a:pt x="1569" y="97671"/>
                    <a:pt x="-169" y="88435"/>
                    <a:pt x="398" y="78934"/>
                  </a:cubicBezTo>
                  <a:cubicBezTo>
                    <a:pt x="1166" y="65415"/>
                    <a:pt x="6555" y="51277"/>
                    <a:pt x="12132" y="41308"/>
                  </a:cubicBezTo>
                  <a:cubicBezTo>
                    <a:pt x="17382" y="31933"/>
                    <a:pt x="18830" y="21837"/>
                    <a:pt x="24836" y="12766"/>
                  </a:cubicBezTo>
                  <a:cubicBezTo>
                    <a:pt x="27165" y="9266"/>
                    <a:pt x="31080" y="4187"/>
                    <a:pt x="35626" y="219"/>
                  </a:cubicBezTo>
                  <a:cubicBezTo>
                    <a:pt x="46818" y="1079"/>
                    <a:pt x="58263" y="3441"/>
                    <a:pt x="66988" y="8028"/>
                  </a:cubicBezTo>
                  <a:cubicBezTo>
                    <a:pt x="82549" y="16202"/>
                    <a:pt x="82587" y="25249"/>
                    <a:pt x="85621" y="39071"/>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1E7AEEB6-5470-FAA5-3C1F-C28875BB69F9}"/>
                </a:ext>
              </a:extLst>
            </p:cNvPr>
            <p:cNvSpPr>
              <a:spLocks/>
            </p:cNvSpPr>
            <p:nvPr/>
          </p:nvSpPr>
          <p:spPr>
            <a:xfrm>
              <a:off x="10159836" y="2204333"/>
              <a:ext cx="220022" cy="180727"/>
            </a:xfrm>
            <a:custGeom>
              <a:avLst/>
              <a:gdLst>
                <a:gd name="csX0" fmla="*/ 220290 w 220022"/>
                <a:gd name="csY0" fmla="*/ 118066 h 180727"/>
                <a:gd name="csX1" fmla="*/ 207763 w 220022"/>
                <a:gd name="csY1" fmla="*/ 142805 h 180727"/>
                <a:gd name="csX2" fmla="*/ 195865 w 220022"/>
                <a:gd name="csY2" fmla="*/ 166003 h 180727"/>
                <a:gd name="csX3" fmla="*/ 151019 w 220022"/>
                <a:gd name="csY3" fmla="*/ 165977 h 180727"/>
                <a:gd name="csX4" fmla="*/ 154506 w 220022"/>
                <a:gd name="csY4" fmla="*/ 132937 h 180727"/>
                <a:gd name="csX5" fmla="*/ 127865 w 220022"/>
                <a:gd name="csY5" fmla="*/ 110043 h 180727"/>
                <a:gd name="csX6" fmla="*/ 87778 w 220022"/>
                <a:gd name="csY6" fmla="*/ 102146 h 180727"/>
                <a:gd name="csX7" fmla="*/ 48584 w 220022"/>
                <a:gd name="csY7" fmla="*/ 79884 h 180727"/>
                <a:gd name="csX8" fmla="*/ 46507 w 220022"/>
                <a:gd name="csY8" fmla="*/ 73301 h 180727"/>
                <a:gd name="csX9" fmla="*/ 42705 w 220022"/>
                <a:gd name="csY9" fmla="*/ 58443 h 180727"/>
                <a:gd name="csX10" fmla="*/ 27055 w 220022"/>
                <a:gd name="csY10" fmla="*/ 50837 h 180727"/>
                <a:gd name="csX11" fmla="*/ 3222 w 220022"/>
                <a:gd name="csY11" fmla="*/ 33110 h 180727"/>
                <a:gd name="csX12" fmla="*/ 30240 w 220022"/>
                <a:gd name="csY12" fmla="*/ 15914 h 180727"/>
                <a:gd name="csX13" fmla="*/ 55547 w 220022"/>
                <a:gd name="csY13" fmla="*/ 3178 h 180727"/>
                <a:gd name="csX14" fmla="*/ 88470 w 220022"/>
                <a:gd name="csY14" fmla="*/ 6084 h 180727"/>
                <a:gd name="csX15" fmla="*/ 122590 w 220022"/>
                <a:gd name="csY15" fmla="*/ 474 h 180727"/>
                <a:gd name="csX16" fmla="*/ 147166 w 220022"/>
                <a:gd name="csY16" fmla="*/ 11277 h 180727"/>
                <a:gd name="csX17" fmla="*/ 156546 w 220022"/>
                <a:gd name="csY17" fmla="*/ 37583 h 180727"/>
                <a:gd name="csX18" fmla="*/ 205660 w 220022"/>
                <a:gd name="csY18" fmla="*/ 64773 h 180727"/>
                <a:gd name="csX19" fmla="*/ 218754 w 220022"/>
                <a:gd name="csY19" fmla="*/ 87035 h 180727"/>
                <a:gd name="csX20" fmla="*/ 218704 w 220022"/>
                <a:gd name="csY20" fmla="*/ 101831 h 180727"/>
                <a:gd name="csX21" fmla="*/ 220265 w 220022"/>
                <a:gd name="csY21" fmla="*/ 118079 h 1807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Lst>
              <a:rect l="l" t="t" r="r" b="b"/>
              <a:pathLst>
                <a:path w="220022" h="180727">
                  <a:moveTo>
                    <a:pt x="220290" y="118066"/>
                  </a:moveTo>
                  <a:cubicBezTo>
                    <a:pt x="219459" y="127277"/>
                    <a:pt x="211880" y="135174"/>
                    <a:pt x="207763" y="142805"/>
                  </a:cubicBezTo>
                  <a:cubicBezTo>
                    <a:pt x="203079" y="151548"/>
                    <a:pt x="203923" y="159079"/>
                    <a:pt x="195865" y="166003"/>
                  </a:cubicBezTo>
                  <a:cubicBezTo>
                    <a:pt x="185189" y="175175"/>
                    <a:pt x="147204" y="194481"/>
                    <a:pt x="151019" y="165977"/>
                  </a:cubicBezTo>
                  <a:cubicBezTo>
                    <a:pt x="152643" y="153747"/>
                    <a:pt x="160562" y="145597"/>
                    <a:pt x="154506" y="132937"/>
                  </a:cubicBezTo>
                  <a:cubicBezTo>
                    <a:pt x="149621" y="122703"/>
                    <a:pt x="138000" y="114402"/>
                    <a:pt x="127865" y="110043"/>
                  </a:cubicBezTo>
                  <a:cubicBezTo>
                    <a:pt x="117264" y="105482"/>
                    <a:pt x="102156" y="104534"/>
                    <a:pt x="87778" y="102146"/>
                  </a:cubicBezTo>
                  <a:cubicBezTo>
                    <a:pt x="70882" y="99379"/>
                    <a:pt x="54993" y="94629"/>
                    <a:pt x="48584" y="79884"/>
                  </a:cubicBezTo>
                  <a:cubicBezTo>
                    <a:pt x="47703" y="77888"/>
                    <a:pt x="46998" y="75689"/>
                    <a:pt x="46507" y="73301"/>
                  </a:cubicBezTo>
                  <a:cubicBezTo>
                    <a:pt x="45223" y="67224"/>
                    <a:pt x="47250" y="63345"/>
                    <a:pt x="42705" y="58443"/>
                  </a:cubicBezTo>
                  <a:cubicBezTo>
                    <a:pt x="38865" y="54336"/>
                    <a:pt x="32444" y="52365"/>
                    <a:pt x="27055" y="50837"/>
                  </a:cubicBezTo>
                  <a:cubicBezTo>
                    <a:pt x="23530" y="49864"/>
                    <a:pt x="-9532" y="39579"/>
                    <a:pt x="3222" y="33110"/>
                  </a:cubicBezTo>
                  <a:cubicBezTo>
                    <a:pt x="8245" y="27184"/>
                    <a:pt x="22510" y="21587"/>
                    <a:pt x="30240" y="15914"/>
                  </a:cubicBezTo>
                  <a:cubicBezTo>
                    <a:pt x="38449" y="9900"/>
                    <a:pt x="45147" y="4972"/>
                    <a:pt x="55547" y="3178"/>
                  </a:cubicBezTo>
                  <a:cubicBezTo>
                    <a:pt x="66790" y="1245"/>
                    <a:pt x="77139" y="6059"/>
                    <a:pt x="88470" y="6084"/>
                  </a:cubicBezTo>
                  <a:cubicBezTo>
                    <a:pt x="100368" y="6110"/>
                    <a:pt x="110944" y="1814"/>
                    <a:pt x="122590" y="474"/>
                  </a:cubicBezTo>
                  <a:cubicBezTo>
                    <a:pt x="133241" y="-751"/>
                    <a:pt x="140946" y="2408"/>
                    <a:pt x="147166" y="11277"/>
                  </a:cubicBezTo>
                  <a:cubicBezTo>
                    <a:pt x="152643" y="19060"/>
                    <a:pt x="151195" y="29774"/>
                    <a:pt x="156546" y="37583"/>
                  </a:cubicBezTo>
                  <a:cubicBezTo>
                    <a:pt x="167361" y="53351"/>
                    <a:pt x="192655" y="51380"/>
                    <a:pt x="205660" y="64773"/>
                  </a:cubicBezTo>
                  <a:cubicBezTo>
                    <a:pt x="211376" y="70673"/>
                    <a:pt x="216828" y="79164"/>
                    <a:pt x="218754" y="87035"/>
                  </a:cubicBezTo>
                  <a:cubicBezTo>
                    <a:pt x="220026" y="92279"/>
                    <a:pt x="218930" y="96663"/>
                    <a:pt x="218704" y="101831"/>
                  </a:cubicBezTo>
                  <a:cubicBezTo>
                    <a:pt x="218502" y="107251"/>
                    <a:pt x="220743" y="112949"/>
                    <a:pt x="220265" y="118079"/>
                  </a:cubicBezTo>
                  <a:close/>
                </a:path>
              </a:pathLst>
            </a:custGeom>
            <a:gradFill>
              <a:gsLst>
                <a:gs pos="0">
                  <a:srgbClr val="4193D0"/>
                </a:gs>
                <a:gs pos="52100">
                  <a:srgbClr val="7AC2EB"/>
                </a:gs>
                <a:gs pos="100000">
                  <a:srgbClr val="557EBF"/>
                </a:gs>
              </a:gsLst>
              <a:lin ang="7807923"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D2C046D-4714-B7A8-1636-8586B45BE339}"/>
                </a:ext>
              </a:extLst>
            </p:cNvPr>
            <p:cNvSpPr>
              <a:spLocks/>
            </p:cNvSpPr>
            <p:nvPr/>
          </p:nvSpPr>
          <p:spPr>
            <a:xfrm>
              <a:off x="10208098" y="2224802"/>
              <a:ext cx="139714" cy="90747"/>
            </a:xfrm>
            <a:custGeom>
              <a:avLst/>
              <a:gdLst>
                <a:gd name="csX0" fmla="*/ 140025 w 139714"/>
                <a:gd name="csY0" fmla="*/ 65400 h 90747"/>
                <a:gd name="csX1" fmla="*/ 109065 w 139714"/>
                <a:gd name="csY1" fmla="*/ 90493 h 90747"/>
                <a:gd name="csX2" fmla="*/ 90432 w 139714"/>
                <a:gd name="csY2" fmla="*/ 85426 h 90747"/>
                <a:gd name="csX3" fmla="*/ 69306 w 139714"/>
                <a:gd name="csY3" fmla="*/ 82154 h 90747"/>
                <a:gd name="csX4" fmla="*/ 39504 w 139714"/>
                <a:gd name="csY4" fmla="*/ 81649 h 90747"/>
                <a:gd name="csX5" fmla="*/ 311 w 139714"/>
                <a:gd name="csY5" fmla="*/ 59386 h 90747"/>
                <a:gd name="csX6" fmla="*/ 10572 w 139714"/>
                <a:gd name="csY6" fmla="*/ 57453 h 90747"/>
                <a:gd name="csX7" fmla="*/ 20002 w 139714"/>
                <a:gd name="csY7" fmla="*/ 40434 h 90747"/>
                <a:gd name="csX8" fmla="*/ 34116 w 139714"/>
                <a:gd name="csY8" fmla="*/ 218 h 90747"/>
                <a:gd name="csX9" fmla="*/ 42715 w 139714"/>
                <a:gd name="csY9" fmla="*/ 17856 h 90747"/>
                <a:gd name="csX10" fmla="*/ 58881 w 139714"/>
                <a:gd name="csY10" fmla="*/ 25727 h 90747"/>
                <a:gd name="csX11" fmla="*/ 102053 w 139714"/>
                <a:gd name="csY11" fmla="*/ 34256 h 90747"/>
                <a:gd name="csX12" fmla="*/ 119742 w 139714"/>
                <a:gd name="csY12" fmla="*/ 37339 h 90747"/>
                <a:gd name="csX13" fmla="*/ 108146 w 139714"/>
                <a:gd name="csY13" fmla="*/ 50453 h 90747"/>
                <a:gd name="csX14" fmla="*/ 140025 w 139714"/>
                <a:gd name="csY14" fmla="*/ 65362 h 9074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39714" h="90747">
                  <a:moveTo>
                    <a:pt x="140025" y="65400"/>
                  </a:moveTo>
                  <a:cubicBezTo>
                    <a:pt x="135253" y="74839"/>
                    <a:pt x="119314" y="88370"/>
                    <a:pt x="109065" y="90493"/>
                  </a:cubicBezTo>
                  <a:cubicBezTo>
                    <a:pt x="100492" y="92287"/>
                    <a:pt x="97583" y="88610"/>
                    <a:pt x="90432" y="85426"/>
                  </a:cubicBezTo>
                  <a:cubicBezTo>
                    <a:pt x="83986" y="82571"/>
                    <a:pt x="76281" y="82432"/>
                    <a:pt x="69306" y="82154"/>
                  </a:cubicBezTo>
                  <a:cubicBezTo>
                    <a:pt x="59057" y="81750"/>
                    <a:pt x="49287" y="82407"/>
                    <a:pt x="39504" y="81649"/>
                  </a:cubicBezTo>
                  <a:cubicBezTo>
                    <a:pt x="22608" y="78882"/>
                    <a:pt x="6719" y="74131"/>
                    <a:pt x="311" y="59386"/>
                  </a:cubicBezTo>
                  <a:cubicBezTo>
                    <a:pt x="3471" y="59980"/>
                    <a:pt x="7097" y="59222"/>
                    <a:pt x="10572" y="57453"/>
                  </a:cubicBezTo>
                  <a:cubicBezTo>
                    <a:pt x="18353" y="53460"/>
                    <a:pt x="19209" y="48394"/>
                    <a:pt x="20002" y="40434"/>
                  </a:cubicBezTo>
                  <a:cubicBezTo>
                    <a:pt x="21513" y="25234"/>
                    <a:pt x="19322" y="8872"/>
                    <a:pt x="34116" y="218"/>
                  </a:cubicBezTo>
                  <a:cubicBezTo>
                    <a:pt x="37805" y="5297"/>
                    <a:pt x="38069" y="12448"/>
                    <a:pt x="42715" y="17856"/>
                  </a:cubicBezTo>
                  <a:cubicBezTo>
                    <a:pt x="47436" y="23352"/>
                    <a:pt x="52145" y="24476"/>
                    <a:pt x="58881" y="25727"/>
                  </a:cubicBezTo>
                  <a:cubicBezTo>
                    <a:pt x="72919" y="28317"/>
                    <a:pt x="87687" y="34483"/>
                    <a:pt x="102053" y="34256"/>
                  </a:cubicBezTo>
                  <a:cubicBezTo>
                    <a:pt x="107882" y="34167"/>
                    <a:pt x="120712" y="27787"/>
                    <a:pt x="119742" y="37339"/>
                  </a:cubicBezTo>
                  <a:cubicBezTo>
                    <a:pt x="119138" y="43517"/>
                    <a:pt x="110476" y="45437"/>
                    <a:pt x="108146" y="50453"/>
                  </a:cubicBezTo>
                  <a:cubicBezTo>
                    <a:pt x="102090" y="63429"/>
                    <a:pt x="133314" y="61572"/>
                    <a:pt x="140025" y="65362"/>
                  </a:cubicBezTo>
                  <a:close/>
                </a:path>
              </a:pathLst>
            </a:custGeom>
            <a:solidFill>
              <a:srgbClr val="2F67B2"/>
            </a:soli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019F78FD-58F0-24AE-458E-151AE304B02E}"/>
                </a:ext>
              </a:extLst>
            </p:cNvPr>
            <p:cNvSpPr>
              <a:spLocks/>
            </p:cNvSpPr>
            <p:nvPr/>
          </p:nvSpPr>
          <p:spPr>
            <a:xfrm>
              <a:off x="10159831" y="2204329"/>
              <a:ext cx="220026" cy="180715"/>
            </a:xfrm>
            <a:custGeom>
              <a:avLst/>
              <a:gdLst>
                <a:gd name="csX0" fmla="*/ 3226 w 220026"/>
                <a:gd name="csY0" fmla="*/ 33114 h 180715"/>
                <a:gd name="csX1" fmla="*/ 30245 w 220026"/>
                <a:gd name="csY1" fmla="*/ 15905 h 180715"/>
                <a:gd name="csX2" fmla="*/ 55551 w 220026"/>
                <a:gd name="csY2" fmla="*/ 3182 h 180715"/>
                <a:gd name="csX3" fmla="*/ 88449 w 220026"/>
                <a:gd name="csY3" fmla="*/ 6076 h 180715"/>
                <a:gd name="csX4" fmla="*/ 122582 w 220026"/>
                <a:gd name="csY4" fmla="*/ 478 h 180715"/>
                <a:gd name="csX5" fmla="*/ 147170 w 220026"/>
                <a:gd name="csY5" fmla="*/ 11268 h 180715"/>
                <a:gd name="csX6" fmla="*/ 156538 w 220026"/>
                <a:gd name="csY6" fmla="*/ 37574 h 180715"/>
                <a:gd name="csX7" fmla="*/ 205677 w 220026"/>
                <a:gd name="csY7" fmla="*/ 64764 h 180715"/>
                <a:gd name="csX8" fmla="*/ 218758 w 220026"/>
                <a:gd name="csY8" fmla="*/ 87014 h 180715"/>
                <a:gd name="csX9" fmla="*/ 218721 w 220026"/>
                <a:gd name="csY9" fmla="*/ 101822 h 180715"/>
                <a:gd name="csX10" fmla="*/ 220269 w 220026"/>
                <a:gd name="csY10" fmla="*/ 118070 h 180715"/>
                <a:gd name="csX11" fmla="*/ 207755 w 220026"/>
                <a:gd name="csY11" fmla="*/ 142809 h 180715"/>
                <a:gd name="csX12" fmla="*/ 195844 w 220026"/>
                <a:gd name="csY12" fmla="*/ 165981 h 180715"/>
                <a:gd name="csX13" fmla="*/ 150998 w 220026"/>
                <a:gd name="csY13" fmla="*/ 165956 h 180715"/>
                <a:gd name="csX14" fmla="*/ 154498 w 220026"/>
                <a:gd name="csY14" fmla="*/ 132916 h 180715"/>
                <a:gd name="csX15" fmla="*/ 127857 w 220026"/>
                <a:gd name="csY15" fmla="*/ 110022 h 180715"/>
                <a:gd name="csX16" fmla="*/ 46486 w 220026"/>
                <a:gd name="csY16" fmla="*/ 73280 h 180715"/>
                <a:gd name="csX17" fmla="*/ 42684 w 220026"/>
                <a:gd name="csY17" fmla="*/ 58409 h 180715"/>
                <a:gd name="csX18" fmla="*/ 27047 w 220026"/>
                <a:gd name="csY18" fmla="*/ 50815 h 180715"/>
                <a:gd name="csX19" fmla="*/ 3226 w 220026"/>
                <a:gd name="csY19" fmla="*/ 33089 h 18071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20026" h="180715">
                  <a:moveTo>
                    <a:pt x="3226" y="33114"/>
                  </a:moveTo>
                  <a:cubicBezTo>
                    <a:pt x="8237" y="27188"/>
                    <a:pt x="22514" y="21578"/>
                    <a:pt x="30245" y="15905"/>
                  </a:cubicBezTo>
                  <a:cubicBezTo>
                    <a:pt x="38441" y="9904"/>
                    <a:pt x="45152" y="4976"/>
                    <a:pt x="55551" y="3182"/>
                  </a:cubicBezTo>
                  <a:cubicBezTo>
                    <a:pt x="66769" y="1249"/>
                    <a:pt x="77143" y="6063"/>
                    <a:pt x="88449" y="6076"/>
                  </a:cubicBezTo>
                  <a:cubicBezTo>
                    <a:pt x="100347" y="6101"/>
                    <a:pt x="110936" y="1830"/>
                    <a:pt x="122582" y="478"/>
                  </a:cubicBezTo>
                  <a:cubicBezTo>
                    <a:pt x="133233" y="-760"/>
                    <a:pt x="140951" y="2411"/>
                    <a:pt x="147170" y="11268"/>
                  </a:cubicBezTo>
                  <a:cubicBezTo>
                    <a:pt x="152634" y="19051"/>
                    <a:pt x="151199" y="29778"/>
                    <a:pt x="156538" y="37574"/>
                  </a:cubicBezTo>
                  <a:cubicBezTo>
                    <a:pt x="167365" y="53355"/>
                    <a:pt x="192659" y="51371"/>
                    <a:pt x="205677" y="64764"/>
                  </a:cubicBezTo>
                  <a:cubicBezTo>
                    <a:pt x="211393" y="70652"/>
                    <a:pt x="216857" y="79155"/>
                    <a:pt x="218758" y="87014"/>
                  </a:cubicBezTo>
                  <a:cubicBezTo>
                    <a:pt x="220030" y="92257"/>
                    <a:pt x="218935" y="96642"/>
                    <a:pt x="218721" y="101822"/>
                  </a:cubicBezTo>
                  <a:cubicBezTo>
                    <a:pt x="218507" y="107230"/>
                    <a:pt x="220748" y="112928"/>
                    <a:pt x="220269" y="118070"/>
                  </a:cubicBezTo>
                  <a:cubicBezTo>
                    <a:pt x="219426" y="127281"/>
                    <a:pt x="211859" y="135178"/>
                    <a:pt x="207755" y="142809"/>
                  </a:cubicBezTo>
                  <a:cubicBezTo>
                    <a:pt x="203058" y="151540"/>
                    <a:pt x="203889" y="159070"/>
                    <a:pt x="195844" y="165981"/>
                  </a:cubicBezTo>
                  <a:cubicBezTo>
                    <a:pt x="185155" y="175167"/>
                    <a:pt x="147170" y="194473"/>
                    <a:pt x="150998" y="165956"/>
                  </a:cubicBezTo>
                  <a:cubicBezTo>
                    <a:pt x="152634" y="153725"/>
                    <a:pt x="160541" y="145589"/>
                    <a:pt x="154498" y="132916"/>
                  </a:cubicBezTo>
                  <a:cubicBezTo>
                    <a:pt x="149613" y="122682"/>
                    <a:pt x="137992" y="114381"/>
                    <a:pt x="127857" y="110022"/>
                  </a:cubicBezTo>
                  <a:cubicBezTo>
                    <a:pt x="103117" y="99396"/>
                    <a:pt x="53814" y="108329"/>
                    <a:pt x="46486" y="73280"/>
                  </a:cubicBezTo>
                  <a:cubicBezTo>
                    <a:pt x="45214" y="67190"/>
                    <a:pt x="47229" y="63311"/>
                    <a:pt x="42684" y="58409"/>
                  </a:cubicBezTo>
                  <a:cubicBezTo>
                    <a:pt x="38856" y="54290"/>
                    <a:pt x="32423" y="52319"/>
                    <a:pt x="27047" y="50815"/>
                  </a:cubicBezTo>
                  <a:cubicBezTo>
                    <a:pt x="23534" y="49830"/>
                    <a:pt x="-9541" y="39545"/>
                    <a:pt x="3226" y="33089"/>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F90987BB-B62B-3FCA-21FC-3F7F5D884D76}"/>
                </a:ext>
              </a:extLst>
            </p:cNvPr>
            <p:cNvSpPr>
              <a:spLocks/>
            </p:cNvSpPr>
            <p:nvPr/>
          </p:nvSpPr>
          <p:spPr>
            <a:xfrm>
              <a:off x="10237879" y="2184109"/>
              <a:ext cx="105043" cy="78970"/>
            </a:xfrm>
            <a:custGeom>
              <a:avLst/>
              <a:gdLst>
                <a:gd name="csX0" fmla="*/ 103018 w 105043"/>
                <a:gd name="csY0" fmla="*/ 70318 h 78970"/>
                <a:gd name="csX1" fmla="*/ 810 w 105043"/>
                <a:gd name="csY1" fmla="*/ 41738 h 78970"/>
                <a:gd name="csX2" fmla="*/ 94570 w 105043"/>
                <a:gd name="csY2" fmla="*/ 11604 h 78970"/>
                <a:gd name="csX3" fmla="*/ 103018 w 105043"/>
                <a:gd name="csY3" fmla="*/ 70318 h 78970"/>
              </a:gdLst>
              <a:ahLst/>
              <a:cxnLst>
                <a:cxn ang="0">
                  <a:pos x="csX0" y="csY0"/>
                </a:cxn>
                <a:cxn ang="0">
                  <a:pos x="csX1" y="csY1"/>
                </a:cxn>
                <a:cxn ang="0">
                  <a:pos x="csX2" y="csY2"/>
                </a:cxn>
                <a:cxn ang="0">
                  <a:pos x="csX3" y="csY3"/>
                </a:cxn>
              </a:cxnLst>
              <a:rect l="l" t="t" r="r" b="b"/>
              <a:pathLst>
                <a:path w="105043" h="78970">
                  <a:moveTo>
                    <a:pt x="103018" y="70318"/>
                  </a:moveTo>
                  <a:cubicBezTo>
                    <a:pt x="72675" y="76168"/>
                    <a:pt x="-6694" y="97407"/>
                    <a:pt x="810" y="41738"/>
                  </a:cubicBezTo>
                  <a:cubicBezTo>
                    <a:pt x="6174" y="1964"/>
                    <a:pt x="66494" y="-11720"/>
                    <a:pt x="94570" y="11604"/>
                  </a:cubicBezTo>
                  <a:cubicBezTo>
                    <a:pt x="110522" y="24858"/>
                    <a:pt x="104478" y="53589"/>
                    <a:pt x="103018" y="70318"/>
                  </a:cubicBezTo>
                  <a:close/>
                </a:path>
              </a:pathLst>
            </a:custGeom>
            <a:gradFill>
              <a:gsLst>
                <a:gs pos="0">
                  <a:srgbClr val="6ABCE9"/>
                </a:gs>
                <a:gs pos="50000">
                  <a:srgbClr val="86CAE9"/>
                </a:gs>
                <a:gs pos="100000">
                  <a:srgbClr val="A2D8E9"/>
                </a:gs>
              </a:gsLst>
              <a:lin ang="8041555"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E370F429-3426-E991-8094-F0E8B83CE319}"/>
                </a:ext>
              </a:extLst>
            </p:cNvPr>
            <p:cNvSpPr>
              <a:spLocks/>
            </p:cNvSpPr>
            <p:nvPr/>
          </p:nvSpPr>
          <p:spPr>
            <a:xfrm>
              <a:off x="10237879" y="2184109"/>
              <a:ext cx="105043" cy="78970"/>
            </a:xfrm>
            <a:custGeom>
              <a:avLst/>
              <a:gdLst>
                <a:gd name="csX0" fmla="*/ 103018 w 105043"/>
                <a:gd name="csY0" fmla="*/ 70318 h 78970"/>
                <a:gd name="csX1" fmla="*/ 810 w 105043"/>
                <a:gd name="csY1" fmla="*/ 41738 h 78970"/>
                <a:gd name="csX2" fmla="*/ 94570 w 105043"/>
                <a:gd name="csY2" fmla="*/ 11604 h 78970"/>
                <a:gd name="csX3" fmla="*/ 103018 w 105043"/>
                <a:gd name="csY3" fmla="*/ 70318 h 78970"/>
              </a:gdLst>
              <a:ahLst/>
              <a:cxnLst>
                <a:cxn ang="0">
                  <a:pos x="csX0" y="csY0"/>
                </a:cxn>
                <a:cxn ang="0">
                  <a:pos x="csX1" y="csY1"/>
                </a:cxn>
                <a:cxn ang="0">
                  <a:pos x="csX2" y="csY2"/>
                </a:cxn>
                <a:cxn ang="0">
                  <a:pos x="csX3" y="csY3"/>
                </a:cxn>
              </a:cxnLst>
              <a:rect l="l" t="t" r="r" b="b"/>
              <a:pathLst>
                <a:path w="105043" h="78970">
                  <a:moveTo>
                    <a:pt x="103018" y="70318"/>
                  </a:moveTo>
                  <a:cubicBezTo>
                    <a:pt x="72675" y="76168"/>
                    <a:pt x="-6694" y="97407"/>
                    <a:pt x="810" y="41738"/>
                  </a:cubicBezTo>
                  <a:cubicBezTo>
                    <a:pt x="6174" y="1964"/>
                    <a:pt x="66494" y="-11720"/>
                    <a:pt x="94570" y="11604"/>
                  </a:cubicBezTo>
                  <a:cubicBezTo>
                    <a:pt x="110522" y="24858"/>
                    <a:pt x="104478" y="53589"/>
                    <a:pt x="103018" y="70318"/>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8048665E-9101-B85F-52DA-FA0175575D03}"/>
                </a:ext>
              </a:extLst>
            </p:cNvPr>
            <p:cNvSpPr>
              <a:spLocks/>
            </p:cNvSpPr>
            <p:nvPr/>
          </p:nvSpPr>
          <p:spPr>
            <a:xfrm>
              <a:off x="10028812" y="2267747"/>
              <a:ext cx="174594" cy="149792"/>
            </a:xfrm>
            <a:custGeom>
              <a:avLst/>
              <a:gdLst>
                <a:gd name="csX0" fmla="*/ 289 w 174594"/>
                <a:gd name="csY0" fmla="*/ 25321 h 149792"/>
                <a:gd name="csX1" fmla="*/ 24903 w 174594"/>
                <a:gd name="csY1" fmla="*/ 36313 h 149792"/>
                <a:gd name="csX2" fmla="*/ 36322 w 174594"/>
                <a:gd name="csY2" fmla="*/ 57173 h 149792"/>
                <a:gd name="csX3" fmla="*/ 41673 w 174594"/>
                <a:gd name="csY3" fmla="*/ 112639 h 149792"/>
                <a:gd name="csX4" fmla="*/ 128055 w 174594"/>
                <a:gd name="csY4" fmla="*/ 145844 h 149792"/>
                <a:gd name="csX5" fmla="*/ 171013 w 174594"/>
                <a:gd name="csY5" fmla="*/ 69517 h 149792"/>
                <a:gd name="csX6" fmla="*/ 124983 w 174594"/>
                <a:gd name="csY6" fmla="*/ 51234 h 149792"/>
                <a:gd name="csX7" fmla="*/ 96503 w 174594"/>
                <a:gd name="csY7" fmla="*/ 16830 h 149792"/>
                <a:gd name="csX8" fmla="*/ 47880 w 174594"/>
                <a:gd name="csY8" fmla="*/ 4473 h 149792"/>
                <a:gd name="csX9" fmla="*/ 23392 w 174594"/>
                <a:gd name="csY9" fmla="*/ 14985 h 149792"/>
                <a:gd name="csX10" fmla="*/ 301 w 174594"/>
                <a:gd name="csY10" fmla="*/ 25333 h 14979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74594" h="149792">
                  <a:moveTo>
                    <a:pt x="289" y="25321"/>
                  </a:moveTo>
                  <a:cubicBezTo>
                    <a:pt x="9064" y="30097"/>
                    <a:pt x="17248" y="27911"/>
                    <a:pt x="24903" y="36313"/>
                  </a:cubicBezTo>
                  <a:cubicBezTo>
                    <a:pt x="29762" y="41645"/>
                    <a:pt x="34799" y="49984"/>
                    <a:pt x="36322" y="57173"/>
                  </a:cubicBezTo>
                  <a:cubicBezTo>
                    <a:pt x="40087" y="75026"/>
                    <a:pt x="34496" y="95469"/>
                    <a:pt x="41673" y="112639"/>
                  </a:cubicBezTo>
                  <a:cubicBezTo>
                    <a:pt x="56164" y="147322"/>
                    <a:pt x="93998" y="156469"/>
                    <a:pt x="128055" y="145844"/>
                  </a:cubicBezTo>
                  <a:cubicBezTo>
                    <a:pt x="155665" y="137227"/>
                    <a:pt x="185730" y="99221"/>
                    <a:pt x="171013" y="69517"/>
                  </a:cubicBezTo>
                  <a:cubicBezTo>
                    <a:pt x="162703" y="52751"/>
                    <a:pt x="139197" y="60420"/>
                    <a:pt x="124983" y="51234"/>
                  </a:cubicBezTo>
                  <a:cubicBezTo>
                    <a:pt x="112355" y="43085"/>
                    <a:pt x="106991" y="27317"/>
                    <a:pt x="96503" y="16830"/>
                  </a:cubicBezTo>
                  <a:cubicBezTo>
                    <a:pt x="80992" y="1327"/>
                    <a:pt x="69409" y="-4523"/>
                    <a:pt x="47880" y="4473"/>
                  </a:cubicBezTo>
                  <a:cubicBezTo>
                    <a:pt x="39633" y="7923"/>
                    <a:pt x="31664" y="11637"/>
                    <a:pt x="23392" y="14985"/>
                  </a:cubicBezTo>
                  <a:cubicBezTo>
                    <a:pt x="17525" y="17361"/>
                    <a:pt x="490" y="19875"/>
                    <a:pt x="301" y="25333"/>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36B1FD3C-A447-630A-0993-A269520ABF6E}"/>
                </a:ext>
              </a:extLst>
            </p:cNvPr>
            <p:cNvSpPr>
              <a:spLocks/>
            </p:cNvSpPr>
            <p:nvPr/>
          </p:nvSpPr>
          <p:spPr>
            <a:xfrm>
              <a:off x="10096245" y="2264219"/>
              <a:ext cx="106697" cy="105965"/>
            </a:xfrm>
            <a:custGeom>
              <a:avLst/>
              <a:gdLst>
                <a:gd name="csX0" fmla="*/ 104528 w 106697"/>
                <a:gd name="csY0" fmla="*/ 60521 h 105965"/>
                <a:gd name="csX1" fmla="*/ 62968 w 106697"/>
                <a:gd name="csY1" fmla="*/ 103820 h 105965"/>
                <a:gd name="csX2" fmla="*/ 508 w 106697"/>
                <a:gd name="csY2" fmla="*/ 82960 h 105965"/>
                <a:gd name="csX3" fmla="*/ 15868 w 106697"/>
                <a:gd name="csY3" fmla="*/ 55732 h 105965"/>
                <a:gd name="csX4" fmla="*/ 13652 w 106697"/>
                <a:gd name="csY4" fmla="*/ 18763 h 105965"/>
                <a:gd name="csX5" fmla="*/ 70824 w 106697"/>
                <a:gd name="csY5" fmla="*/ 11043 h 105965"/>
                <a:gd name="csX6" fmla="*/ 91435 w 106697"/>
                <a:gd name="csY6" fmla="*/ 37905 h 105965"/>
                <a:gd name="csX7" fmla="*/ 97767 w 106697"/>
                <a:gd name="csY7" fmla="*/ 52990 h 105965"/>
                <a:gd name="csX8" fmla="*/ 104516 w 106697"/>
                <a:gd name="csY8" fmla="*/ 60521 h 10596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06697" h="105965">
                  <a:moveTo>
                    <a:pt x="104528" y="60521"/>
                  </a:moveTo>
                  <a:cubicBezTo>
                    <a:pt x="117799" y="75569"/>
                    <a:pt x="73619" y="100712"/>
                    <a:pt x="62968" y="103820"/>
                  </a:cubicBezTo>
                  <a:cubicBezTo>
                    <a:pt x="45669" y="108874"/>
                    <a:pt x="4814" y="107509"/>
                    <a:pt x="508" y="82960"/>
                  </a:cubicBezTo>
                  <a:cubicBezTo>
                    <a:pt x="-1582" y="71046"/>
                    <a:pt x="12204" y="65170"/>
                    <a:pt x="15868" y="55732"/>
                  </a:cubicBezTo>
                  <a:cubicBezTo>
                    <a:pt x="20325" y="44247"/>
                    <a:pt x="13262" y="30450"/>
                    <a:pt x="13652" y="18763"/>
                  </a:cubicBezTo>
                  <a:cubicBezTo>
                    <a:pt x="14571" y="-8743"/>
                    <a:pt x="57202" y="-594"/>
                    <a:pt x="70824" y="11043"/>
                  </a:cubicBezTo>
                  <a:cubicBezTo>
                    <a:pt x="79776" y="18687"/>
                    <a:pt x="86738" y="27013"/>
                    <a:pt x="91435" y="37905"/>
                  </a:cubicBezTo>
                  <a:cubicBezTo>
                    <a:pt x="93487" y="42668"/>
                    <a:pt x="94632" y="48783"/>
                    <a:pt x="97767" y="52990"/>
                  </a:cubicBezTo>
                  <a:cubicBezTo>
                    <a:pt x="101658" y="58209"/>
                    <a:pt x="107840" y="58967"/>
                    <a:pt x="104516" y="60521"/>
                  </a:cubicBezTo>
                  <a:close/>
                </a:path>
              </a:pathLst>
            </a:custGeom>
            <a:gradFill>
              <a:gsLst>
                <a:gs pos="0">
                  <a:srgbClr val="6ABCE9"/>
                </a:gs>
                <a:gs pos="50000">
                  <a:srgbClr val="86CAE9"/>
                </a:gs>
                <a:gs pos="100000">
                  <a:srgbClr val="A2D8E9"/>
                </a:gs>
              </a:gsLst>
              <a:lin ang="0"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7962161B-87E8-9817-9F4E-DB2DD7F68584}"/>
                </a:ext>
              </a:extLst>
            </p:cNvPr>
            <p:cNvSpPr>
              <a:spLocks/>
            </p:cNvSpPr>
            <p:nvPr/>
          </p:nvSpPr>
          <p:spPr>
            <a:xfrm>
              <a:off x="10096245" y="2264219"/>
              <a:ext cx="106697" cy="105965"/>
            </a:xfrm>
            <a:custGeom>
              <a:avLst/>
              <a:gdLst>
                <a:gd name="csX0" fmla="*/ 104528 w 106697"/>
                <a:gd name="csY0" fmla="*/ 60521 h 105965"/>
                <a:gd name="csX1" fmla="*/ 62968 w 106697"/>
                <a:gd name="csY1" fmla="*/ 103820 h 105965"/>
                <a:gd name="csX2" fmla="*/ 508 w 106697"/>
                <a:gd name="csY2" fmla="*/ 82960 h 105965"/>
                <a:gd name="csX3" fmla="*/ 15868 w 106697"/>
                <a:gd name="csY3" fmla="*/ 55732 h 105965"/>
                <a:gd name="csX4" fmla="*/ 13652 w 106697"/>
                <a:gd name="csY4" fmla="*/ 18763 h 105965"/>
                <a:gd name="csX5" fmla="*/ 70824 w 106697"/>
                <a:gd name="csY5" fmla="*/ 11043 h 105965"/>
                <a:gd name="csX6" fmla="*/ 91435 w 106697"/>
                <a:gd name="csY6" fmla="*/ 37905 h 105965"/>
                <a:gd name="csX7" fmla="*/ 97767 w 106697"/>
                <a:gd name="csY7" fmla="*/ 52990 h 105965"/>
                <a:gd name="csX8" fmla="*/ 104516 w 106697"/>
                <a:gd name="csY8" fmla="*/ 60521 h 10596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06697" h="105965">
                  <a:moveTo>
                    <a:pt x="104528" y="60521"/>
                  </a:moveTo>
                  <a:cubicBezTo>
                    <a:pt x="117799" y="75569"/>
                    <a:pt x="73619" y="100712"/>
                    <a:pt x="62968" y="103820"/>
                  </a:cubicBezTo>
                  <a:cubicBezTo>
                    <a:pt x="45669" y="108874"/>
                    <a:pt x="4814" y="107509"/>
                    <a:pt x="508" y="82960"/>
                  </a:cubicBezTo>
                  <a:cubicBezTo>
                    <a:pt x="-1582" y="71046"/>
                    <a:pt x="12204" y="65170"/>
                    <a:pt x="15868" y="55732"/>
                  </a:cubicBezTo>
                  <a:cubicBezTo>
                    <a:pt x="20325" y="44247"/>
                    <a:pt x="13262" y="30450"/>
                    <a:pt x="13652" y="18763"/>
                  </a:cubicBezTo>
                  <a:cubicBezTo>
                    <a:pt x="14571" y="-8743"/>
                    <a:pt x="57202" y="-594"/>
                    <a:pt x="70824" y="11043"/>
                  </a:cubicBezTo>
                  <a:cubicBezTo>
                    <a:pt x="79776" y="18687"/>
                    <a:pt x="86738" y="27013"/>
                    <a:pt x="91435" y="37905"/>
                  </a:cubicBezTo>
                  <a:cubicBezTo>
                    <a:pt x="93487" y="42668"/>
                    <a:pt x="94632" y="48783"/>
                    <a:pt x="97767" y="52990"/>
                  </a:cubicBezTo>
                  <a:cubicBezTo>
                    <a:pt x="101658" y="58209"/>
                    <a:pt x="107840" y="58967"/>
                    <a:pt x="104516" y="60521"/>
                  </a:cubicBezTo>
                  <a:close/>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9B81561A-0DF8-4D89-1894-DCC481824EDD}"/>
                </a:ext>
              </a:extLst>
            </p:cNvPr>
            <p:cNvSpPr>
              <a:spLocks/>
            </p:cNvSpPr>
            <p:nvPr/>
          </p:nvSpPr>
          <p:spPr>
            <a:xfrm>
              <a:off x="10007069" y="2432290"/>
              <a:ext cx="23090" cy="33027"/>
            </a:xfrm>
            <a:custGeom>
              <a:avLst/>
              <a:gdLst>
                <a:gd name="csX0" fmla="*/ 23366 w 23090"/>
                <a:gd name="csY0" fmla="*/ 242 h 33027"/>
                <a:gd name="csX1" fmla="*/ 275 w 23090"/>
                <a:gd name="csY1" fmla="*/ 33269 h 33027"/>
              </a:gdLst>
              <a:ahLst/>
              <a:cxnLst>
                <a:cxn ang="0">
                  <a:pos x="csX0" y="csY0"/>
                </a:cxn>
                <a:cxn ang="0">
                  <a:pos x="csX1" y="csY1"/>
                </a:cxn>
              </a:cxnLst>
              <a:rect l="l" t="t" r="r" b="b"/>
              <a:pathLst>
                <a:path w="23090" h="33027">
                  <a:moveTo>
                    <a:pt x="23366" y="242"/>
                  </a:moveTo>
                  <a:cubicBezTo>
                    <a:pt x="23366" y="242"/>
                    <a:pt x="22787" y="20230"/>
                    <a:pt x="275" y="33269"/>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EBF390C5-2FA2-D764-4B6D-4F47DC75C9F6}"/>
                </a:ext>
              </a:extLst>
            </p:cNvPr>
            <p:cNvSpPr>
              <a:spLocks/>
            </p:cNvSpPr>
            <p:nvPr/>
          </p:nvSpPr>
          <p:spPr>
            <a:xfrm>
              <a:off x="10056975" y="2533109"/>
              <a:ext cx="155962" cy="203595"/>
            </a:xfrm>
            <a:custGeom>
              <a:avLst/>
              <a:gdLst>
                <a:gd name="csX0" fmla="*/ 82205 w 155962"/>
                <a:gd name="csY0" fmla="*/ 8764 h 203595"/>
                <a:gd name="csX1" fmla="*/ 79901 w 155962"/>
                <a:gd name="csY1" fmla="*/ 41400 h 203595"/>
                <a:gd name="csX2" fmla="*/ 71592 w 155962"/>
                <a:gd name="csY2" fmla="*/ 70586 h 203595"/>
                <a:gd name="csX3" fmla="*/ 93788 w 155962"/>
                <a:gd name="csY3" fmla="*/ 85634 h 203595"/>
                <a:gd name="csX4" fmla="*/ 115922 w 155962"/>
                <a:gd name="csY4" fmla="*/ 101655 h 203595"/>
                <a:gd name="csX5" fmla="*/ 150910 w 155962"/>
                <a:gd name="csY5" fmla="*/ 140861 h 203595"/>
                <a:gd name="csX6" fmla="*/ 152446 w 155962"/>
                <a:gd name="csY6" fmla="*/ 169302 h 203595"/>
                <a:gd name="csX7" fmla="*/ 141140 w 155962"/>
                <a:gd name="csY7" fmla="*/ 187496 h 203595"/>
                <a:gd name="csX8" fmla="*/ 92227 w 155962"/>
                <a:gd name="csY8" fmla="*/ 202657 h 203595"/>
                <a:gd name="csX9" fmla="*/ 65108 w 155962"/>
                <a:gd name="csY9" fmla="*/ 177009 h 203595"/>
                <a:gd name="csX10" fmla="*/ 55854 w 155962"/>
                <a:gd name="csY10" fmla="*/ 148581 h 203595"/>
                <a:gd name="csX11" fmla="*/ 32915 w 155962"/>
                <a:gd name="csY11" fmla="*/ 133090 h 203595"/>
                <a:gd name="csX12" fmla="*/ 8301 w 155962"/>
                <a:gd name="csY12" fmla="*/ 81010 h 203595"/>
                <a:gd name="csX13" fmla="*/ 9824 w 155962"/>
                <a:gd name="csY13" fmla="*/ 14981 h 203595"/>
                <a:gd name="csX14" fmla="*/ 40267 w 155962"/>
                <a:gd name="csY14" fmla="*/ 438 h 203595"/>
                <a:gd name="csX15" fmla="*/ 59870 w 155962"/>
                <a:gd name="csY15" fmla="*/ 1626 h 203595"/>
                <a:gd name="csX16" fmla="*/ 82218 w 155962"/>
                <a:gd name="csY16" fmla="*/ 8764 h 2035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155962" h="203595">
                  <a:moveTo>
                    <a:pt x="82205" y="8764"/>
                  </a:moveTo>
                  <a:cubicBezTo>
                    <a:pt x="84749" y="21816"/>
                    <a:pt x="85554" y="28790"/>
                    <a:pt x="79901" y="41400"/>
                  </a:cubicBezTo>
                  <a:cubicBezTo>
                    <a:pt x="75784" y="50573"/>
                    <a:pt x="69628" y="59986"/>
                    <a:pt x="71592" y="70586"/>
                  </a:cubicBezTo>
                  <a:cubicBezTo>
                    <a:pt x="73732" y="82134"/>
                    <a:pt x="83553" y="84977"/>
                    <a:pt x="93788" y="85634"/>
                  </a:cubicBezTo>
                  <a:cubicBezTo>
                    <a:pt x="106970" y="86493"/>
                    <a:pt x="109325" y="90878"/>
                    <a:pt x="115922" y="101655"/>
                  </a:cubicBezTo>
                  <a:cubicBezTo>
                    <a:pt x="125277" y="116968"/>
                    <a:pt x="140926" y="126268"/>
                    <a:pt x="150910" y="140861"/>
                  </a:cubicBezTo>
                  <a:cubicBezTo>
                    <a:pt x="158137" y="151423"/>
                    <a:pt x="157407" y="157564"/>
                    <a:pt x="152446" y="169302"/>
                  </a:cubicBezTo>
                  <a:cubicBezTo>
                    <a:pt x="149740" y="175720"/>
                    <a:pt x="146000" y="182442"/>
                    <a:pt x="141140" y="187496"/>
                  </a:cubicBezTo>
                  <a:cubicBezTo>
                    <a:pt x="130275" y="198791"/>
                    <a:pt x="107537" y="207067"/>
                    <a:pt x="92227" y="202657"/>
                  </a:cubicBezTo>
                  <a:cubicBezTo>
                    <a:pt x="78378" y="198665"/>
                    <a:pt x="70836" y="189808"/>
                    <a:pt x="65108" y="177009"/>
                  </a:cubicBezTo>
                  <a:cubicBezTo>
                    <a:pt x="61243" y="168392"/>
                    <a:pt x="62300" y="154468"/>
                    <a:pt x="55854" y="148581"/>
                  </a:cubicBezTo>
                  <a:cubicBezTo>
                    <a:pt x="48980" y="142314"/>
                    <a:pt x="39751" y="140330"/>
                    <a:pt x="32915" y="133090"/>
                  </a:cubicBezTo>
                  <a:cubicBezTo>
                    <a:pt x="19821" y="119205"/>
                    <a:pt x="14759" y="98610"/>
                    <a:pt x="8301" y="81010"/>
                  </a:cubicBezTo>
                  <a:cubicBezTo>
                    <a:pt x="243" y="59038"/>
                    <a:pt x="-5335" y="35171"/>
                    <a:pt x="9824" y="14981"/>
                  </a:cubicBezTo>
                  <a:cubicBezTo>
                    <a:pt x="17794" y="4380"/>
                    <a:pt x="27249" y="1120"/>
                    <a:pt x="40267" y="438"/>
                  </a:cubicBezTo>
                  <a:cubicBezTo>
                    <a:pt x="47079" y="72"/>
                    <a:pt x="53273" y="223"/>
                    <a:pt x="59870" y="1626"/>
                  </a:cubicBezTo>
                  <a:cubicBezTo>
                    <a:pt x="68255" y="3407"/>
                    <a:pt x="76792" y="8663"/>
                    <a:pt x="82218" y="8764"/>
                  </a:cubicBezTo>
                  <a:close/>
                </a:path>
              </a:pathLst>
            </a:custGeom>
            <a:gradFill>
              <a:gsLst>
                <a:gs pos="0">
                  <a:srgbClr val="4193D0"/>
                </a:gs>
                <a:gs pos="52100">
                  <a:srgbClr val="7AC2EB"/>
                </a:gs>
                <a:gs pos="100000">
                  <a:srgbClr val="557EBF"/>
                </a:gs>
              </a:gsLst>
              <a:lin ang="3723738"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4618BC06-F12A-F758-F210-E96023AC2477}"/>
                </a:ext>
              </a:extLst>
            </p:cNvPr>
            <p:cNvSpPr>
              <a:spLocks/>
            </p:cNvSpPr>
            <p:nvPr/>
          </p:nvSpPr>
          <p:spPr>
            <a:xfrm>
              <a:off x="10114250" y="2679110"/>
              <a:ext cx="43108" cy="11535"/>
            </a:xfrm>
            <a:custGeom>
              <a:avLst/>
              <a:gdLst>
                <a:gd name="csX0" fmla="*/ 291 w 43108"/>
                <a:gd name="csY0" fmla="*/ 3370 h 11535"/>
                <a:gd name="csX1" fmla="*/ 43400 w 43108"/>
                <a:gd name="csY1" fmla="*/ 275 h 11535"/>
              </a:gdLst>
              <a:ahLst/>
              <a:cxnLst>
                <a:cxn ang="0">
                  <a:pos x="csX0" y="csY0"/>
                </a:cxn>
                <a:cxn ang="0">
                  <a:pos x="csX1" y="csY1"/>
                </a:cxn>
              </a:cxnLst>
              <a:rect l="l" t="t" r="r" b="b"/>
              <a:pathLst>
                <a:path w="43108" h="11535">
                  <a:moveTo>
                    <a:pt x="291" y="3370"/>
                  </a:moveTo>
                  <a:cubicBezTo>
                    <a:pt x="6876" y="15601"/>
                    <a:pt x="41210" y="14514"/>
                    <a:pt x="43400" y="275"/>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80B32FA5-27B6-71E6-4E75-2C0CE833376D}"/>
                </a:ext>
              </a:extLst>
            </p:cNvPr>
            <p:cNvSpPr>
              <a:spLocks/>
            </p:cNvSpPr>
            <p:nvPr/>
          </p:nvSpPr>
          <p:spPr>
            <a:xfrm>
              <a:off x="10110800" y="2618273"/>
              <a:ext cx="35403" cy="26565"/>
            </a:xfrm>
            <a:custGeom>
              <a:avLst/>
              <a:gdLst>
                <a:gd name="csX0" fmla="*/ 35694 w 35403"/>
                <a:gd name="csY0" fmla="*/ 267 h 26565"/>
                <a:gd name="csX1" fmla="*/ 21669 w 35403"/>
                <a:gd name="csY1" fmla="*/ 19598 h 26565"/>
                <a:gd name="csX2" fmla="*/ 290 w 35403"/>
                <a:gd name="csY2" fmla="*/ 25764 h 26565"/>
              </a:gdLst>
              <a:ahLst/>
              <a:cxnLst>
                <a:cxn ang="0">
                  <a:pos x="csX0" y="csY0"/>
                </a:cxn>
                <a:cxn ang="0">
                  <a:pos x="csX1" y="csY1"/>
                </a:cxn>
                <a:cxn ang="0">
                  <a:pos x="csX2" y="csY2"/>
                </a:cxn>
              </a:cxnLst>
              <a:rect l="l" t="t" r="r" b="b"/>
              <a:pathLst>
                <a:path w="35403" h="26565">
                  <a:moveTo>
                    <a:pt x="35694" y="267"/>
                  </a:moveTo>
                  <a:cubicBezTo>
                    <a:pt x="30658" y="6382"/>
                    <a:pt x="28178" y="14507"/>
                    <a:pt x="21669" y="19598"/>
                  </a:cubicBezTo>
                  <a:cubicBezTo>
                    <a:pt x="17766" y="22643"/>
                    <a:pt x="3199" y="29454"/>
                    <a:pt x="290" y="25764"/>
                  </a:cubicBezTo>
                </a:path>
              </a:pathLst>
            </a:custGeom>
            <a:no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A754EFDC-A9BD-D54F-A30C-5FF408375A7B}"/>
                </a:ext>
              </a:extLst>
            </p:cNvPr>
            <p:cNvSpPr>
              <a:spLocks/>
            </p:cNvSpPr>
            <p:nvPr/>
          </p:nvSpPr>
          <p:spPr>
            <a:xfrm>
              <a:off x="10076880" y="2447377"/>
              <a:ext cx="122897" cy="125209"/>
            </a:xfrm>
            <a:custGeom>
              <a:avLst/>
              <a:gdLst>
                <a:gd name="csX0" fmla="*/ 104642 w 122897"/>
                <a:gd name="csY0" fmla="*/ 14906 h 125209"/>
                <a:gd name="csX1" fmla="*/ 123149 w 122897"/>
                <a:gd name="csY1" fmla="*/ 46619 h 125209"/>
                <a:gd name="csX2" fmla="*/ 109678 w 122897"/>
                <a:gd name="csY2" fmla="*/ 79457 h 125209"/>
                <a:gd name="csX3" fmla="*/ 91548 w 122897"/>
                <a:gd name="csY3" fmla="*/ 85812 h 125209"/>
                <a:gd name="csX4" fmla="*/ 76741 w 122897"/>
                <a:gd name="csY4" fmla="*/ 96021 h 125209"/>
                <a:gd name="csX5" fmla="*/ 55187 w 122897"/>
                <a:gd name="csY5" fmla="*/ 121518 h 125209"/>
                <a:gd name="csX6" fmla="*/ 16510 w 122897"/>
                <a:gd name="csY6" fmla="*/ 115794 h 125209"/>
                <a:gd name="csX7" fmla="*/ 1477 w 122897"/>
                <a:gd name="csY7" fmla="*/ 85256 h 125209"/>
                <a:gd name="csX8" fmla="*/ 22843 w 122897"/>
                <a:gd name="csY8" fmla="*/ 58344 h 125209"/>
                <a:gd name="csX9" fmla="*/ 48363 w 122897"/>
                <a:gd name="csY9" fmla="*/ 34970 h 125209"/>
                <a:gd name="csX10" fmla="*/ 67488 w 122897"/>
                <a:gd name="csY10" fmla="*/ 1778 h 125209"/>
                <a:gd name="csX11" fmla="*/ 88488 w 122897"/>
                <a:gd name="csY11" fmla="*/ 4886 h 125209"/>
                <a:gd name="csX12" fmla="*/ 104654 w 122897"/>
                <a:gd name="csY12" fmla="*/ 14906 h 1252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122897" h="125209">
                  <a:moveTo>
                    <a:pt x="104642" y="14906"/>
                  </a:moveTo>
                  <a:cubicBezTo>
                    <a:pt x="113077" y="23548"/>
                    <a:pt x="123930" y="33858"/>
                    <a:pt x="123149" y="46619"/>
                  </a:cubicBezTo>
                  <a:cubicBezTo>
                    <a:pt x="122583" y="55792"/>
                    <a:pt x="117421" y="73607"/>
                    <a:pt x="109678" y="79457"/>
                  </a:cubicBezTo>
                  <a:cubicBezTo>
                    <a:pt x="104516" y="83348"/>
                    <a:pt x="97415" y="82616"/>
                    <a:pt x="91548" y="85812"/>
                  </a:cubicBezTo>
                  <a:cubicBezTo>
                    <a:pt x="86360" y="88630"/>
                    <a:pt x="81501" y="92433"/>
                    <a:pt x="76741" y="96021"/>
                  </a:cubicBezTo>
                  <a:cubicBezTo>
                    <a:pt x="67488" y="103033"/>
                    <a:pt x="64302" y="115150"/>
                    <a:pt x="55187" y="121518"/>
                  </a:cubicBezTo>
                  <a:cubicBezTo>
                    <a:pt x="42370" y="130451"/>
                    <a:pt x="28042" y="122301"/>
                    <a:pt x="16510" y="115794"/>
                  </a:cubicBezTo>
                  <a:cubicBezTo>
                    <a:pt x="4096" y="108795"/>
                    <a:pt x="-2577" y="99963"/>
                    <a:pt x="1477" y="85256"/>
                  </a:cubicBezTo>
                  <a:cubicBezTo>
                    <a:pt x="4700" y="73594"/>
                    <a:pt x="12154" y="64207"/>
                    <a:pt x="22843" y="58344"/>
                  </a:cubicBezTo>
                  <a:cubicBezTo>
                    <a:pt x="33897" y="52279"/>
                    <a:pt x="44750" y="48439"/>
                    <a:pt x="48363" y="34970"/>
                  </a:cubicBezTo>
                  <a:cubicBezTo>
                    <a:pt x="52128" y="20983"/>
                    <a:pt x="51548" y="7679"/>
                    <a:pt x="67488" y="1778"/>
                  </a:cubicBezTo>
                  <a:cubicBezTo>
                    <a:pt x="75898" y="-1330"/>
                    <a:pt x="81349" y="603"/>
                    <a:pt x="88488" y="4886"/>
                  </a:cubicBezTo>
                  <a:cubicBezTo>
                    <a:pt x="92870" y="7514"/>
                    <a:pt x="100197" y="14855"/>
                    <a:pt x="104654" y="14906"/>
                  </a:cubicBezTo>
                  <a:close/>
                </a:path>
              </a:pathLst>
            </a:custGeom>
            <a:gradFill>
              <a:gsLst>
                <a:gs pos="0">
                  <a:srgbClr val="6ABCE9"/>
                </a:gs>
                <a:gs pos="50000">
                  <a:srgbClr val="86CAE9"/>
                </a:gs>
                <a:gs pos="100000">
                  <a:srgbClr val="A2D8E9"/>
                </a:gs>
              </a:gsLst>
              <a:lin ang="18179403" scaled="1"/>
            </a:gradFill>
            <a:ln w="3148" cap="flat">
              <a:solidFill>
                <a:schemeClr val="accent6">
                  <a:lumMod val="75000"/>
                </a:schemeClr>
              </a:solidFill>
              <a:prstDash val="solid"/>
              <a:miter/>
            </a:ln>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17" name="TextBox 316">
            <a:extLst>
              <a:ext uri="{FF2B5EF4-FFF2-40B4-BE49-F238E27FC236}">
                <a16:creationId xmlns:a16="http://schemas.microsoft.com/office/drawing/2014/main" id="{E852F282-D86A-B2A8-D7EB-B8FA1CA82F28}"/>
              </a:ext>
            </a:extLst>
          </p:cNvPr>
          <p:cNvSpPr txBox="1">
            <a:spLocks/>
          </p:cNvSpPr>
          <p:nvPr/>
        </p:nvSpPr>
        <p:spPr>
          <a:xfrm flipH="1">
            <a:off x="6374159" y="3597261"/>
            <a:ext cx="644144" cy="193899"/>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RISC</a:t>
            </a:r>
          </a:p>
        </p:txBody>
      </p:sp>
      <p:sp>
        <p:nvSpPr>
          <p:cNvPr id="318" name="TextBox 317">
            <a:extLst>
              <a:ext uri="{FF2B5EF4-FFF2-40B4-BE49-F238E27FC236}">
                <a16:creationId xmlns:a16="http://schemas.microsoft.com/office/drawing/2014/main" id="{91C13A0A-4F90-0B19-ECA8-370679BF49B7}"/>
              </a:ext>
            </a:extLst>
          </p:cNvPr>
          <p:cNvSpPr txBox="1">
            <a:spLocks/>
          </p:cNvSpPr>
          <p:nvPr/>
        </p:nvSpPr>
        <p:spPr>
          <a:xfrm flipH="1">
            <a:off x="6778449" y="4953971"/>
            <a:ext cx="1340049" cy="193899"/>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SiRNA-DICER</a:t>
            </a:r>
          </a:p>
        </p:txBody>
      </p:sp>
      <p:sp>
        <p:nvSpPr>
          <p:cNvPr id="319" name="Free-form: Shape 318">
            <a:extLst>
              <a:ext uri="{FF2B5EF4-FFF2-40B4-BE49-F238E27FC236}">
                <a16:creationId xmlns:a16="http://schemas.microsoft.com/office/drawing/2014/main" id="{72C949FD-49D9-ECFF-4360-B4D3804FBD6F}"/>
              </a:ext>
            </a:extLst>
          </p:cNvPr>
          <p:cNvSpPr>
            <a:spLocks/>
          </p:cNvSpPr>
          <p:nvPr/>
        </p:nvSpPr>
        <p:spPr>
          <a:xfrm>
            <a:off x="3909784" y="2305909"/>
            <a:ext cx="690507" cy="96743"/>
          </a:xfrm>
          <a:custGeom>
            <a:avLst/>
            <a:gdLst>
              <a:gd name="csX0" fmla="*/ 0 w 635000"/>
              <a:gd name="csY0" fmla="*/ 82569 h 88966"/>
              <a:gd name="csX1" fmla="*/ 228600 w 635000"/>
              <a:gd name="csY1" fmla="*/ 19 h 88966"/>
              <a:gd name="csX2" fmla="*/ 393700 w 635000"/>
              <a:gd name="csY2" fmla="*/ 88919 h 88966"/>
              <a:gd name="csX3" fmla="*/ 558800 w 635000"/>
              <a:gd name="csY3" fmla="*/ 12719 h 88966"/>
              <a:gd name="csX4" fmla="*/ 635000 w 635000"/>
              <a:gd name="csY4" fmla="*/ 31769 h 88966"/>
            </a:gdLst>
            <a:ahLst/>
            <a:cxnLst>
              <a:cxn ang="0">
                <a:pos x="csX0" y="csY0"/>
              </a:cxn>
              <a:cxn ang="0">
                <a:pos x="csX1" y="csY1"/>
              </a:cxn>
              <a:cxn ang="0">
                <a:pos x="csX2" y="csY2"/>
              </a:cxn>
              <a:cxn ang="0">
                <a:pos x="csX3" y="csY3"/>
              </a:cxn>
              <a:cxn ang="0">
                <a:pos x="csX4" y="csY4"/>
              </a:cxn>
            </a:cxnLst>
            <a:rect l="l" t="t" r="r" b="b"/>
            <a:pathLst>
              <a:path w="635000" h="88966">
                <a:moveTo>
                  <a:pt x="0" y="82569"/>
                </a:moveTo>
                <a:cubicBezTo>
                  <a:pt x="81491" y="40765"/>
                  <a:pt x="162983" y="-1039"/>
                  <a:pt x="228600" y="19"/>
                </a:cubicBezTo>
                <a:cubicBezTo>
                  <a:pt x="294217" y="1077"/>
                  <a:pt x="338667" y="86802"/>
                  <a:pt x="393700" y="88919"/>
                </a:cubicBezTo>
                <a:cubicBezTo>
                  <a:pt x="448733" y="91036"/>
                  <a:pt x="518583" y="22244"/>
                  <a:pt x="558800" y="12719"/>
                </a:cubicBezTo>
                <a:cubicBezTo>
                  <a:pt x="599017" y="3194"/>
                  <a:pt x="617008" y="17481"/>
                  <a:pt x="635000" y="31769"/>
                </a:cubicBezTo>
              </a:path>
            </a:pathLst>
          </a:cu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320" name="Free-form: Shape 319">
            <a:extLst>
              <a:ext uri="{FF2B5EF4-FFF2-40B4-BE49-F238E27FC236}">
                <a16:creationId xmlns:a16="http://schemas.microsoft.com/office/drawing/2014/main" id="{993AF75A-27D7-57DA-7040-216A6117B789}"/>
              </a:ext>
            </a:extLst>
          </p:cNvPr>
          <p:cNvSpPr>
            <a:spLocks/>
          </p:cNvSpPr>
          <p:nvPr/>
        </p:nvSpPr>
        <p:spPr>
          <a:xfrm flipH="1">
            <a:off x="3826923" y="2285194"/>
            <a:ext cx="690507" cy="96743"/>
          </a:xfrm>
          <a:custGeom>
            <a:avLst/>
            <a:gdLst>
              <a:gd name="csX0" fmla="*/ 0 w 635000"/>
              <a:gd name="csY0" fmla="*/ 82569 h 88966"/>
              <a:gd name="csX1" fmla="*/ 228600 w 635000"/>
              <a:gd name="csY1" fmla="*/ 19 h 88966"/>
              <a:gd name="csX2" fmla="*/ 393700 w 635000"/>
              <a:gd name="csY2" fmla="*/ 88919 h 88966"/>
              <a:gd name="csX3" fmla="*/ 558800 w 635000"/>
              <a:gd name="csY3" fmla="*/ 12719 h 88966"/>
              <a:gd name="csX4" fmla="*/ 635000 w 635000"/>
              <a:gd name="csY4" fmla="*/ 31769 h 88966"/>
            </a:gdLst>
            <a:ahLst/>
            <a:cxnLst>
              <a:cxn ang="0">
                <a:pos x="csX0" y="csY0"/>
              </a:cxn>
              <a:cxn ang="0">
                <a:pos x="csX1" y="csY1"/>
              </a:cxn>
              <a:cxn ang="0">
                <a:pos x="csX2" y="csY2"/>
              </a:cxn>
              <a:cxn ang="0">
                <a:pos x="csX3" y="csY3"/>
              </a:cxn>
              <a:cxn ang="0">
                <a:pos x="csX4" y="csY4"/>
              </a:cxn>
            </a:cxnLst>
            <a:rect l="l" t="t" r="r" b="b"/>
            <a:pathLst>
              <a:path w="635000" h="88966">
                <a:moveTo>
                  <a:pt x="0" y="82569"/>
                </a:moveTo>
                <a:cubicBezTo>
                  <a:pt x="81491" y="40765"/>
                  <a:pt x="162983" y="-1039"/>
                  <a:pt x="228600" y="19"/>
                </a:cubicBezTo>
                <a:cubicBezTo>
                  <a:pt x="294217" y="1077"/>
                  <a:pt x="338667" y="86802"/>
                  <a:pt x="393700" y="88919"/>
                </a:cubicBezTo>
                <a:cubicBezTo>
                  <a:pt x="448733" y="91036"/>
                  <a:pt x="518583" y="22244"/>
                  <a:pt x="558800" y="12719"/>
                </a:cubicBezTo>
                <a:cubicBezTo>
                  <a:pt x="599017" y="3194"/>
                  <a:pt x="617008" y="17481"/>
                  <a:pt x="635000" y="31769"/>
                </a:cubicBezTo>
              </a:path>
            </a:pathLst>
          </a:cu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6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321" name="TextBox 320">
            <a:extLst>
              <a:ext uri="{FF2B5EF4-FFF2-40B4-BE49-F238E27FC236}">
                <a16:creationId xmlns:a16="http://schemas.microsoft.com/office/drawing/2014/main" id="{9A97554D-0B64-E199-ADE1-E126656D11CC}"/>
              </a:ext>
            </a:extLst>
          </p:cNvPr>
          <p:cNvSpPr txBox="1">
            <a:spLocks/>
          </p:cNvSpPr>
          <p:nvPr/>
        </p:nvSpPr>
        <p:spPr>
          <a:xfrm flipH="1">
            <a:off x="2252870" y="2415721"/>
            <a:ext cx="1031650" cy="387798"/>
          </a:xfrm>
          <a:prstGeom prst="rect">
            <a:avLst/>
          </a:prstGeom>
          <a:solidFill>
            <a:srgbClr val="FFFFFF">
              <a:alpha val="50196"/>
            </a:srgbClr>
          </a:solid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Scavenger receptors</a:t>
            </a:r>
            <a:endParaRPr kumimoji="0" lang="en-GB" sz="1400" b="1" i="0" u="none" strike="noStrike" kern="0" cap="none" spc="0" normalizeH="0" baseline="0" noProof="0">
              <a:ln>
                <a:noFill/>
              </a:ln>
              <a:solidFill>
                <a:srgbClr val="585854"/>
              </a:solidFill>
              <a:effectLst/>
              <a:uLnTx/>
              <a:uFillTx/>
              <a:latin typeface="Arial"/>
              <a:ea typeface="ＭＳ Ｐゴシック" charset="0"/>
              <a:cs typeface="Arial"/>
              <a:sym typeface="Arial"/>
            </a:endParaRPr>
          </a:p>
        </p:txBody>
      </p:sp>
      <p:sp>
        <p:nvSpPr>
          <p:cNvPr id="322" name="TextBox 321">
            <a:extLst>
              <a:ext uri="{FF2B5EF4-FFF2-40B4-BE49-F238E27FC236}">
                <a16:creationId xmlns:a16="http://schemas.microsoft.com/office/drawing/2014/main" id="{E42A4AA1-D92E-DAE3-F3F1-A30ABF830F5C}"/>
              </a:ext>
            </a:extLst>
          </p:cNvPr>
          <p:cNvSpPr txBox="1">
            <a:spLocks/>
          </p:cNvSpPr>
          <p:nvPr/>
        </p:nvSpPr>
        <p:spPr>
          <a:xfrm flipH="1">
            <a:off x="3764211" y="2508386"/>
            <a:ext cx="1419844" cy="339324"/>
          </a:xfrm>
          <a:prstGeom prst="rect">
            <a:avLst/>
          </a:prstGeom>
          <a:solidFill>
            <a:srgbClr val="FFFFFF">
              <a:alpha val="50196"/>
            </a:srgbClr>
          </a:solid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Membrane matrix </a:t>
            </a:r>
            <a:b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br>
            <a:r>
              <a:rPr kumimoji="0" lang="en-GB" sz="1050" b="0" i="0" u="none" strike="noStrike" kern="0" cap="none" spc="0" normalizeH="0" baseline="0" noProof="0">
                <a:ln>
                  <a:noFill/>
                </a:ln>
                <a:solidFill>
                  <a:srgbClr val="585854"/>
                </a:solidFill>
                <a:effectLst/>
                <a:uLnTx/>
                <a:uFillTx/>
                <a:latin typeface="Arial"/>
                <a:ea typeface="ＭＳ Ｐゴシック" charset="0"/>
                <a:cs typeface="Arial"/>
                <a:sym typeface="Arial"/>
              </a:rPr>
              <a:t>(e.g., heparan </a:t>
            </a:r>
            <a:r>
              <a:rPr kumimoji="0" lang="en-GB" sz="1050" b="0" i="0" u="none" strike="noStrike" kern="0" cap="none" spc="0" normalizeH="0" baseline="0" noProof="0" err="1">
                <a:ln>
                  <a:noFill/>
                </a:ln>
                <a:solidFill>
                  <a:srgbClr val="585854"/>
                </a:solidFill>
                <a:effectLst/>
                <a:uLnTx/>
                <a:uFillTx/>
                <a:latin typeface="Arial"/>
                <a:ea typeface="ＭＳ Ｐゴシック" charset="0"/>
                <a:cs typeface="Arial"/>
                <a:sym typeface="Arial"/>
              </a:rPr>
              <a:t>sulfate</a:t>
            </a:r>
            <a:r>
              <a:rPr kumimoji="0" lang="en-GB" sz="1050" b="0" i="0" u="none" strike="noStrike" kern="0" cap="none" spc="0" normalizeH="0" baseline="0" noProof="0">
                <a:ln>
                  <a:noFill/>
                </a:ln>
                <a:solidFill>
                  <a:srgbClr val="585854"/>
                </a:solidFill>
                <a:effectLst/>
                <a:uLnTx/>
                <a:uFillTx/>
                <a:latin typeface="Arial"/>
                <a:ea typeface="ＭＳ Ｐゴシック" charset="0"/>
                <a:cs typeface="Arial"/>
                <a:sym typeface="Arial"/>
              </a:rPr>
              <a:t>)</a:t>
            </a:r>
            <a:endParaRPr kumimoji="0" lang="en-GB" sz="1400" b="1" i="0" u="none" strike="noStrike" kern="0" cap="none" spc="0" normalizeH="0" baseline="0" noProof="0">
              <a:ln>
                <a:noFill/>
              </a:ln>
              <a:solidFill>
                <a:srgbClr val="585854"/>
              </a:solidFill>
              <a:effectLst/>
              <a:uLnTx/>
              <a:uFillTx/>
              <a:latin typeface="Arial"/>
              <a:ea typeface="ＭＳ Ｐゴシック" charset="0"/>
              <a:cs typeface="Arial"/>
              <a:sym typeface="Arial"/>
            </a:endParaRPr>
          </a:p>
        </p:txBody>
      </p:sp>
      <p:sp>
        <p:nvSpPr>
          <p:cNvPr id="323" name="Freeform: Shape 70388">
            <a:extLst>
              <a:ext uri="{FF2B5EF4-FFF2-40B4-BE49-F238E27FC236}">
                <a16:creationId xmlns:a16="http://schemas.microsoft.com/office/drawing/2014/main" id="{2C55FDC1-0E58-47B2-0E0F-2F00512A4477}"/>
              </a:ext>
            </a:extLst>
          </p:cNvPr>
          <p:cNvSpPr>
            <a:spLocks/>
          </p:cNvSpPr>
          <p:nvPr/>
        </p:nvSpPr>
        <p:spPr>
          <a:xfrm rot="3794067">
            <a:off x="2904476" y="2797766"/>
            <a:ext cx="442955" cy="1022029"/>
          </a:xfrm>
          <a:custGeom>
            <a:avLst/>
            <a:gdLst>
              <a:gd name="connsiteX0" fmla="*/ 0 w 444500"/>
              <a:gd name="connsiteY0" fmla="*/ 0 h 641350"/>
              <a:gd name="connsiteX1" fmla="*/ 222250 w 444500"/>
              <a:gd name="connsiteY1" fmla="*/ 184150 h 641350"/>
              <a:gd name="connsiteX2" fmla="*/ 444500 w 444500"/>
              <a:gd name="connsiteY2" fmla="*/ 641350 h 641350"/>
              <a:gd name="connsiteX0" fmla="*/ 0 w 444500"/>
              <a:gd name="connsiteY0" fmla="*/ 0 h 641350"/>
              <a:gd name="connsiteX1" fmla="*/ 273050 w 444500"/>
              <a:gd name="connsiteY1" fmla="*/ 266700 h 641350"/>
              <a:gd name="connsiteX2" fmla="*/ 444500 w 444500"/>
              <a:gd name="connsiteY2" fmla="*/ 641350 h 641350"/>
              <a:gd name="connsiteX0" fmla="*/ 0 w 450850"/>
              <a:gd name="connsiteY0" fmla="*/ 0 h 666750"/>
              <a:gd name="connsiteX1" fmla="*/ 279400 w 450850"/>
              <a:gd name="connsiteY1" fmla="*/ 292100 h 666750"/>
              <a:gd name="connsiteX2" fmla="*/ 450850 w 450850"/>
              <a:gd name="connsiteY2" fmla="*/ 666750 h 666750"/>
              <a:gd name="connsiteX0" fmla="*/ 0 w 450850"/>
              <a:gd name="connsiteY0" fmla="*/ 0 h 666750"/>
              <a:gd name="connsiteX1" fmla="*/ 260310 w 450850"/>
              <a:gd name="connsiteY1" fmla="*/ 261920 h 666750"/>
              <a:gd name="connsiteX2" fmla="*/ 450850 w 450850"/>
              <a:gd name="connsiteY2" fmla="*/ 666750 h 666750"/>
              <a:gd name="connsiteX0" fmla="*/ 0 w 450850"/>
              <a:gd name="connsiteY0" fmla="*/ 0 h 666750"/>
              <a:gd name="connsiteX1" fmla="*/ 245992 w 450850"/>
              <a:gd name="connsiteY1" fmla="*/ 249848 h 666750"/>
              <a:gd name="connsiteX2" fmla="*/ 450850 w 450850"/>
              <a:gd name="connsiteY2" fmla="*/ 666750 h 666750"/>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65082 w 479485"/>
              <a:gd name="connsiteY1" fmla="*/ 225704 h 739183"/>
              <a:gd name="connsiteX2" fmla="*/ 479485 w 479485"/>
              <a:gd name="connsiteY2" fmla="*/ 739183 h 739183"/>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92572 w 601471"/>
              <a:gd name="connsiteY1" fmla="*/ 217013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288453 w 601471"/>
              <a:gd name="connsiteY1" fmla="*/ 230819 h 741356"/>
              <a:gd name="connsiteX2" fmla="*/ 601471 w 601471"/>
              <a:gd name="connsiteY2" fmla="*/ 741356 h 741356"/>
              <a:gd name="connsiteX0" fmla="*/ 0 w 601471"/>
              <a:gd name="connsiteY0" fmla="*/ 0 h 741356"/>
              <a:gd name="connsiteX1" fmla="*/ 365768 w 601471"/>
              <a:gd name="connsiteY1" fmla="*/ 263414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Lst>
            <a:ahLst/>
            <a:cxnLst>
              <a:cxn ang="0">
                <a:pos x="connsiteX0" y="connsiteY0"/>
              </a:cxn>
              <a:cxn ang="0">
                <a:pos x="connsiteX1" y="connsiteY1"/>
              </a:cxn>
            </a:cxnLst>
            <a:rect l="l" t="t" r="r" b="b"/>
            <a:pathLst>
              <a:path w="491511" h="810891">
                <a:moveTo>
                  <a:pt x="0" y="0"/>
                </a:moveTo>
                <a:cubicBezTo>
                  <a:pt x="200491" y="203660"/>
                  <a:pt x="371771" y="429047"/>
                  <a:pt x="491511" y="810891"/>
                </a:cubicBezTo>
              </a:path>
            </a:pathLst>
          </a:custGeom>
          <a:noFill/>
          <a:ln w="34925" cap="flat" cmpd="sng" algn="ctr">
            <a:gradFill>
              <a:gsLst>
                <a:gs pos="29000">
                  <a:srgbClr val="53565A"/>
                </a:gs>
                <a:gs pos="0">
                  <a:srgbClr val="E8E8E8">
                    <a:alpha val="0"/>
                  </a:srgbClr>
                </a:gs>
                <a:gs pos="100000">
                  <a:srgbClr val="E8E8E8"/>
                </a:gs>
              </a:gsLst>
              <a:lin ang="5400000" scaled="1"/>
            </a:gradFill>
            <a:prstDash val="solid"/>
            <a:miter lim="800000"/>
            <a:headEnd type="none"/>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ptos" panose="02110004020202020204"/>
              <a:ea typeface="+mn-ea"/>
              <a:cs typeface="Arial"/>
              <a:sym typeface="Arial"/>
            </a:endParaRPr>
          </a:p>
        </p:txBody>
      </p:sp>
      <p:sp>
        <p:nvSpPr>
          <p:cNvPr id="324" name="TextBox 323">
            <a:extLst>
              <a:ext uri="{FF2B5EF4-FFF2-40B4-BE49-F238E27FC236}">
                <a16:creationId xmlns:a16="http://schemas.microsoft.com/office/drawing/2014/main" id="{79B2BA8B-6A34-C556-3F52-D509697D6B46}"/>
              </a:ext>
            </a:extLst>
          </p:cNvPr>
          <p:cNvSpPr txBox="1">
            <a:spLocks/>
          </p:cNvSpPr>
          <p:nvPr/>
        </p:nvSpPr>
        <p:spPr>
          <a:xfrm flipH="1">
            <a:off x="3134946" y="3341769"/>
            <a:ext cx="1031650" cy="387798"/>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Non-specific endocytosis</a:t>
            </a:r>
            <a:endParaRPr kumimoji="0" lang="en-GB" sz="1400" b="1" i="0" u="none" strike="noStrike" kern="0" cap="none" spc="0" normalizeH="0" baseline="0" noProof="0">
              <a:ln>
                <a:noFill/>
              </a:ln>
              <a:solidFill>
                <a:srgbClr val="585854"/>
              </a:solidFill>
              <a:effectLst/>
              <a:uLnTx/>
              <a:uFillTx/>
              <a:latin typeface="Arial"/>
              <a:ea typeface="ＭＳ Ｐゴシック" charset="0"/>
              <a:cs typeface="Arial"/>
              <a:sym typeface="Arial"/>
            </a:endParaRPr>
          </a:p>
        </p:txBody>
      </p:sp>
      <p:sp>
        <p:nvSpPr>
          <p:cNvPr id="325" name="Freeform: Shape 70388">
            <a:extLst>
              <a:ext uri="{FF2B5EF4-FFF2-40B4-BE49-F238E27FC236}">
                <a16:creationId xmlns:a16="http://schemas.microsoft.com/office/drawing/2014/main" id="{E4C6A6CC-51A4-7C3C-D4BE-9C2C69119CC0}"/>
              </a:ext>
            </a:extLst>
          </p:cNvPr>
          <p:cNvSpPr>
            <a:spLocks/>
          </p:cNvSpPr>
          <p:nvPr/>
        </p:nvSpPr>
        <p:spPr>
          <a:xfrm rot="1362291" flipH="1">
            <a:off x="5997859" y="3090742"/>
            <a:ext cx="49715" cy="293754"/>
          </a:xfrm>
          <a:custGeom>
            <a:avLst/>
            <a:gdLst>
              <a:gd name="connsiteX0" fmla="*/ 0 w 444500"/>
              <a:gd name="connsiteY0" fmla="*/ 0 h 641350"/>
              <a:gd name="connsiteX1" fmla="*/ 222250 w 444500"/>
              <a:gd name="connsiteY1" fmla="*/ 184150 h 641350"/>
              <a:gd name="connsiteX2" fmla="*/ 444500 w 444500"/>
              <a:gd name="connsiteY2" fmla="*/ 641350 h 641350"/>
              <a:gd name="connsiteX0" fmla="*/ 0 w 444500"/>
              <a:gd name="connsiteY0" fmla="*/ 0 h 641350"/>
              <a:gd name="connsiteX1" fmla="*/ 273050 w 444500"/>
              <a:gd name="connsiteY1" fmla="*/ 266700 h 641350"/>
              <a:gd name="connsiteX2" fmla="*/ 444500 w 444500"/>
              <a:gd name="connsiteY2" fmla="*/ 641350 h 641350"/>
              <a:gd name="connsiteX0" fmla="*/ 0 w 450850"/>
              <a:gd name="connsiteY0" fmla="*/ 0 h 666750"/>
              <a:gd name="connsiteX1" fmla="*/ 279400 w 450850"/>
              <a:gd name="connsiteY1" fmla="*/ 292100 h 666750"/>
              <a:gd name="connsiteX2" fmla="*/ 450850 w 450850"/>
              <a:gd name="connsiteY2" fmla="*/ 666750 h 666750"/>
              <a:gd name="connsiteX0" fmla="*/ 0 w 450850"/>
              <a:gd name="connsiteY0" fmla="*/ 0 h 666750"/>
              <a:gd name="connsiteX1" fmla="*/ 260310 w 450850"/>
              <a:gd name="connsiteY1" fmla="*/ 261920 h 666750"/>
              <a:gd name="connsiteX2" fmla="*/ 450850 w 450850"/>
              <a:gd name="connsiteY2" fmla="*/ 666750 h 666750"/>
              <a:gd name="connsiteX0" fmla="*/ 0 w 450850"/>
              <a:gd name="connsiteY0" fmla="*/ 0 h 666750"/>
              <a:gd name="connsiteX1" fmla="*/ 245992 w 450850"/>
              <a:gd name="connsiteY1" fmla="*/ 249848 h 666750"/>
              <a:gd name="connsiteX2" fmla="*/ 450850 w 450850"/>
              <a:gd name="connsiteY2" fmla="*/ 666750 h 666750"/>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65082 w 479485"/>
              <a:gd name="connsiteY1" fmla="*/ 225704 h 739183"/>
              <a:gd name="connsiteX2" fmla="*/ 479485 w 479485"/>
              <a:gd name="connsiteY2" fmla="*/ 739183 h 739183"/>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92572 w 601471"/>
              <a:gd name="connsiteY1" fmla="*/ 217013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288453 w 601471"/>
              <a:gd name="connsiteY1" fmla="*/ 230819 h 741356"/>
              <a:gd name="connsiteX2" fmla="*/ 601471 w 601471"/>
              <a:gd name="connsiteY2" fmla="*/ 741356 h 741356"/>
              <a:gd name="connsiteX0" fmla="*/ 0 w 601471"/>
              <a:gd name="connsiteY0" fmla="*/ 0 h 741356"/>
              <a:gd name="connsiteX1" fmla="*/ 365768 w 601471"/>
              <a:gd name="connsiteY1" fmla="*/ 263414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Lst>
            <a:ahLst/>
            <a:cxnLst>
              <a:cxn ang="0">
                <a:pos x="connsiteX0" y="connsiteY0"/>
              </a:cxn>
              <a:cxn ang="0">
                <a:pos x="connsiteX1" y="connsiteY1"/>
              </a:cxn>
            </a:cxnLst>
            <a:rect l="l" t="t" r="r" b="b"/>
            <a:pathLst>
              <a:path w="491511" h="810891">
                <a:moveTo>
                  <a:pt x="0" y="0"/>
                </a:moveTo>
                <a:cubicBezTo>
                  <a:pt x="200491" y="203660"/>
                  <a:pt x="371771" y="429047"/>
                  <a:pt x="491511" y="810891"/>
                </a:cubicBezTo>
              </a:path>
            </a:pathLst>
          </a:custGeom>
          <a:noFill/>
          <a:ln w="34925" cap="flat" cmpd="sng" algn="ctr">
            <a:gradFill>
              <a:gsLst>
                <a:gs pos="29000">
                  <a:srgbClr val="53565A"/>
                </a:gs>
                <a:gs pos="0">
                  <a:srgbClr val="E8E8E8">
                    <a:alpha val="0"/>
                  </a:srgbClr>
                </a:gs>
                <a:gs pos="100000">
                  <a:srgbClr val="E8E8E8"/>
                </a:gs>
              </a:gsLst>
              <a:lin ang="5400000" scaled="1"/>
            </a:gradFill>
            <a:prstDash val="solid"/>
            <a:miter lim="800000"/>
            <a:headEnd type="none"/>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ptos" panose="02110004020202020204"/>
              <a:ea typeface="+mn-ea"/>
              <a:cs typeface="Arial"/>
              <a:sym typeface="Arial"/>
            </a:endParaRPr>
          </a:p>
        </p:txBody>
      </p:sp>
      <p:sp>
        <p:nvSpPr>
          <p:cNvPr id="326" name="Freeform: Shape 70388">
            <a:extLst>
              <a:ext uri="{FF2B5EF4-FFF2-40B4-BE49-F238E27FC236}">
                <a16:creationId xmlns:a16="http://schemas.microsoft.com/office/drawing/2014/main" id="{8C7B30CC-8023-642B-18E7-BA8C465AA731}"/>
              </a:ext>
            </a:extLst>
          </p:cNvPr>
          <p:cNvSpPr>
            <a:spLocks/>
          </p:cNvSpPr>
          <p:nvPr/>
        </p:nvSpPr>
        <p:spPr>
          <a:xfrm rot="20485585">
            <a:off x="5990038" y="3502436"/>
            <a:ext cx="648072" cy="706946"/>
          </a:xfrm>
          <a:custGeom>
            <a:avLst/>
            <a:gdLst>
              <a:gd name="connsiteX0" fmla="*/ 0 w 444500"/>
              <a:gd name="connsiteY0" fmla="*/ 0 h 641350"/>
              <a:gd name="connsiteX1" fmla="*/ 222250 w 444500"/>
              <a:gd name="connsiteY1" fmla="*/ 184150 h 641350"/>
              <a:gd name="connsiteX2" fmla="*/ 444500 w 444500"/>
              <a:gd name="connsiteY2" fmla="*/ 641350 h 641350"/>
              <a:gd name="connsiteX0" fmla="*/ 0 w 444500"/>
              <a:gd name="connsiteY0" fmla="*/ 0 h 641350"/>
              <a:gd name="connsiteX1" fmla="*/ 273050 w 444500"/>
              <a:gd name="connsiteY1" fmla="*/ 266700 h 641350"/>
              <a:gd name="connsiteX2" fmla="*/ 444500 w 444500"/>
              <a:gd name="connsiteY2" fmla="*/ 641350 h 641350"/>
              <a:gd name="connsiteX0" fmla="*/ 0 w 450850"/>
              <a:gd name="connsiteY0" fmla="*/ 0 h 666750"/>
              <a:gd name="connsiteX1" fmla="*/ 279400 w 450850"/>
              <a:gd name="connsiteY1" fmla="*/ 292100 h 666750"/>
              <a:gd name="connsiteX2" fmla="*/ 450850 w 450850"/>
              <a:gd name="connsiteY2" fmla="*/ 666750 h 666750"/>
              <a:gd name="connsiteX0" fmla="*/ 0 w 450850"/>
              <a:gd name="connsiteY0" fmla="*/ 0 h 666750"/>
              <a:gd name="connsiteX1" fmla="*/ 260310 w 450850"/>
              <a:gd name="connsiteY1" fmla="*/ 261920 h 666750"/>
              <a:gd name="connsiteX2" fmla="*/ 450850 w 450850"/>
              <a:gd name="connsiteY2" fmla="*/ 666750 h 666750"/>
              <a:gd name="connsiteX0" fmla="*/ 0 w 450850"/>
              <a:gd name="connsiteY0" fmla="*/ 0 h 666750"/>
              <a:gd name="connsiteX1" fmla="*/ 245992 w 450850"/>
              <a:gd name="connsiteY1" fmla="*/ 249848 h 666750"/>
              <a:gd name="connsiteX2" fmla="*/ 450850 w 450850"/>
              <a:gd name="connsiteY2" fmla="*/ 666750 h 666750"/>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65082 w 479485"/>
              <a:gd name="connsiteY1" fmla="*/ 225704 h 739183"/>
              <a:gd name="connsiteX2" fmla="*/ 479485 w 479485"/>
              <a:gd name="connsiteY2" fmla="*/ 739183 h 739183"/>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92572 w 601471"/>
              <a:gd name="connsiteY1" fmla="*/ 217013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288453 w 601471"/>
              <a:gd name="connsiteY1" fmla="*/ 230819 h 741356"/>
              <a:gd name="connsiteX2" fmla="*/ 601471 w 601471"/>
              <a:gd name="connsiteY2" fmla="*/ 741356 h 741356"/>
              <a:gd name="connsiteX0" fmla="*/ 0 w 601471"/>
              <a:gd name="connsiteY0" fmla="*/ 0 h 741356"/>
              <a:gd name="connsiteX1" fmla="*/ 365768 w 601471"/>
              <a:gd name="connsiteY1" fmla="*/ 263414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Lst>
            <a:ahLst/>
            <a:cxnLst>
              <a:cxn ang="0">
                <a:pos x="connsiteX0" y="connsiteY0"/>
              </a:cxn>
              <a:cxn ang="0">
                <a:pos x="connsiteX1" y="connsiteY1"/>
              </a:cxn>
            </a:cxnLst>
            <a:rect l="l" t="t" r="r" b="b"/>
            <a:pathLst>
              <a:path w="491511" h="810891">
                <a:moveTo>
                  <a:pt x="0" y="0"/>
                </a:moveTo>
                <a:cubicBezTo>
                  <a:pt x="200491" y="203660"/>
                  <a:pt x="371771" y="429047"/>
                  <a:pt x="491511" y="810891"/>
                </a:cubicBezTo>
              </a:path>
            </a:pathLst>
          </a:custGeom>
          <a:noFill/>
          <a:ln w="34925" cap="flat" cmpd="sng" algn="ctr">
            <a:gradFill>
              <a:gsLst>
                <a:gs pos="29000">
                  <a:srgbClr val="53565A"/>
                </a:gs>
                <a:gs pos="0">
                  <a:srgbClr val="E8E8E8">
                    <a:alpha val="0"/>
                  </a:srgbClr>
                </a:gs>
                <a:gs pos="100000">
                  <a:srgbClr val="E8E8E8"/>
                </a:gs>
              </a:gsLst>
              <a:lin ang="5400000" scaled="1"/>
            </a:gradFill>
            <a:prstDash val="solid"/>
            <a:miter lim="800000"/>
            <a:headEnd type="none"/>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ptos" panose="02110004020202020204"/>
              <a:ea typeface="+mn-ea"/>
              <a:cs typeface="Arial"/>
              <a:sym typeface="Arial"/>
            </a:endParaRPr>
          </a:p>
        </p:txBody>
      </p:sp>
      <p:sp>
        <p:nvSpPr>
          <p:cNvPr id="327" name="TextBox 326">
            <a:extLst>
              <a:ext uri="{FF2B5EF4-FFF2-40B4-BE49-F238E27FC236}">
                <a16:creationId xmlns:a16="http://schemas.microsoft.com/office/drawing/2014/main" id="{F25A0406-8AE7-B0DA-C0EE-8DA8EB3A37AE}"/>
              </a:ext>
            </a:extLst>
          </p:cNvPr>
          <p:cNvSpPr txBox="1">
            <a:spLocks/>
          </p:cNvSpPr>
          <p:nvPr/>
        </p:nvSpPr>
        <p:spPr>
          <a:xfrm flipH="1">
            <a:off x="5570580" y="3443624"/>
            <a:ext cx="644144" cy="193899"/>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endParaRPr>
          </a:p>
        </p:txBody>
      </p:sp>
      <p:grpSp>
        <p:nvGrpSpPr>
          <p:cNvPr id="328" name="Graphic 482">
            <a:extLst>
              <a:ext uri="{FF2B5EF4-FFF2-40B4-BE49-F238E27FC236}">
                <a16:creationId xmlns:a16="http://schemas.microsoft.com/office/drawing/2014/main" id="{C508B9F3-8D7B-0A19-BE0F-552DE4EC82B9}"/>
              </a:ext>
            </a:extLst>
          </p:cNvPr>
          <p:cNvGrpSpPr>
            <a:grpSpLocks/>
          </p:cNvGrpSpPr>
          <p:nvPr/>
        </p:nvGrpSpPr>
        <p:grpSpPr>
          <a:xfrm>
            <a:off x="6678843" y="5376100"/>
            <a:ext cx="1356043" cy="121512"/>
            <a:chOff x="5900508" y="3833012"/>
            <a:chExt cx="1284065" cy="115062"/>
          </a:xfrm>
          <a:solidFill>
            <a:srgbClr val="E47425"/>
          </a:solidFill>
        </p:grpSpPr>
        <p:sp>
          <p:nvSpPr>
            <p:cNvPr id="329" name="Freeform: Shape 70165">
              <a:extLst>
                <a:ext uri="{FF2B5EF4-FFF2-40B4-BE49-F238E27FC236}">
                  <a16:creationId xmlns:a16="http://schemas.microsoft.com/office/drawing/2014/main" id="{67F59192-5119-D2B1-3D58-9277E67CA209}"/>
                </a:ext>
              </a:extLst>
            </p:cNvPr>
            <p:cNvSpPr>
              <a:spLocks/>
            </p:cNvSpPr>
            <p:nvPr/>
          </p:nvSpPr>
          <p:spPr>
            <a:xfrm>
              <a:off x="6587070" y="3833108"/>
              <a:ext cx="597503" cy="114966"/>
            </a:xfrm>
            <a:custGeom>
              <a:avLst/>
              <a:gdLst>
                <a:gd name="connsiteX0" fmla="*/ 0 w 597503"/>
                <a:gd name="connsiteY0" fmla="*/ 18193 h 114966"/>
                <a:gd name="connsiteX1" fmla="*/ 4191 w 597503"/>
                <a:gd name="connsiteY1" fmla="*/ 13526 h 114966"/>
                <a:gd name="connsiteX2" fmla="*/ 34957 w 597503"/>
                <a:gd name="connsiteY2" fmla="*/ 0 h 114966"/>
                <a:gd name="connsiteX3" fmla="*/ 90773 w 597503"/>
                <a:gd name="connsiteY3" fmla="*/ 54102 h 114966"/>
                <a:gd name="connsiteX4" fmla="*/ 138017 w 597503"/>
                <a:gd name="connsiteY4" fmla="*/ 103061 h 114966"/>
                <a:gd name="connsiteX5" fmla="*/ 185261 w 597503"/>
                <a:gd name="connsiteY5" fmla="*/ 54102 h 114966"/>
                <a:gd name="connsiteX6" fmla="*/ 241078 w 597503"/>
                <a:gd name="connsiteY6" fmla="*/ 0 h 114966"/>
                <a:gd name="connsiteX7" fmla="*/ 296894 w 597503"/>
                <a:gd name="connsiteY7" fmla="*/ 54102 h 114966"/>
                <a:gd name="connsiteX8" fmla="*/ 344138 w 597503"/>
                <a:gd name="connsiteY8" fmla="*/ 103061 h 114966"/>
                <a:gd name="connsiteX9" fmla="*/ 391382 w 597503"/>
                <a:gd name="connsiteY9" fmla="*/ 54102 h 114966"/>
                <a:gd name="connsiteX10" fmla="*/ 447199 w 597503"/>
                <a:gd name="connsiteY10" fmla="*/ 0 h 114966"/>
                <a:gd name="connsiteX11" fmla="*/ 503015 w 597503"/>
                <a:gd name="connsiteY11" fmla="*/ 54102 h 114966"/>
                <a:gd name="connsiteX12" fmla="*/ 550259 w 597503"/>
                <a:gd name="connsiteY12" fmla="*/ 103061 h 114966"/>
                <a:gd name="connsiteX13" fmla="*/ 597503 w 597503"/>
                <a:gd name="connsiteY13" fmla="*/ 54102 h 114966"/>
                <a:gd name="connsiteX14" fmla="*/ 594646 w 597503"/>
                <a:gd name="connsiteY14" fmla="*/ 84868 h 114966"/>
                <a:gd name="connsiteX15" fmla="*/ 550259 w 597503"/>
                <a:gd name="connsiteY15" fmla="*/ 114967 h 114966"/>
                <a:gd name="connsiteX16" fmla="*/ 492252 w 597503"/>
                <a:gd name="connsiteY16" fmla="*/ 59341 h 114966"/>
                <a:gd name="connsiteX17" fmla="*/ 447199 w 597503"/>
                <a:gd name="connsiteY17" fmla="*/ 11906 h 114966"/>
                <a:gd name="connsiteX18" fmla="*/ 402146 w 597503"/>
                <a:gd name="connsiteY18" fmla="*/ 59341 h 114966"/>
                <a:gd name="connsiteX19" fmla="*/ 344138 w 597503"/>
                <a:gd name="connsiteY19" fmla="*/ 114967 h 114966"/>
                <a:gd name="connsiteX20" fmla="*/ 286131 w 597503"/>
                <a:gd name="connsiteY20" fmla="*/ 59341 h 114966"/>
                <a:gd name="connsiteX21" fmla="*/ 241078 w 597503"/>
                <a:gd name="connsiteY21" fmla="*/ 11906 h 114966"/>
                <a:gd name="connsiteX22" fmla="*/ 196025 w 597503"/>
                <a:gd name="connsiteY22" fmla="*/ 59341 h 114966"/>
                <a:gd name="connsiteX23" fmla="*/ 138017 w 597503"/>
                <a:gd name="connsiteY23" fmla="*/ 114967 h 114966"/>
                <a:gd name="connsiteX24" fmla="*/ 80010 w 597503"/>
                <a:gd name="connsiteY24" fmla="*/ 59341 h 114966"/>
                <a:gd name="connsiteX25" fmla="*/ 34957 w 597503"/>
                <a:gd name="connsiteY25" fmla="*/ 11906 h 114966"/>
                <a:gd name="connsiteX26" fmla="*/ 7144 w 597503"/>
                <a:gd name="connsiteY26" fmla="*/ 28575 h 114966"/>
                <a:gd name="connsiteX27" fmla="*/ 0 w 597503"/>
                <a:gd name="connsiteY27" fmla="*/ 18193 h 11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7503" h="114966">
                  <a:moveTo>
                    <a:pt x="0" y="18193"/>
                  </a:moveTo>
                  <a:cubicBezTo>
                    <a:pt x="1333" y="16574"/>
                    <a:pt x="2762" y="14954"/>
                    <a:pt x="4191" y="13526"/>
                  </a:cubicBezTo>
                  <a:cubicBezTo>
                    <a:pt x="12287" y="5334"/>
                    <a:pt x="22098" y="0"/>
                    <a:pt x="34957" y="0"/>
                  </a:cubicBezTo>
                  <a:cubicBezTo>
                    <a:pt x="64199" y="0"/>
                    <a:pt x="77724" y="27527"/>
                    <a:pt x="90773" y="54102"/>
                  </a:cubicBezTo>
                  <a:cubicBezTo>
                    <a:pt x="103061" y="79248"/>
                    <a:pt x="114776" y="103061"/>
                    <a:pt x="138017" y="103061"/>
                  </a:cubicBezTo>
                  <a:cubicBezTo>
                    <a:pt x="161258" y="103061"/>
                    <a:pt x="172974" y="79248"/>
                    <a:pt x="185261" y="54102"/>
                  </a:cubicBezTo>
                  <a:cubicBezTo>
                    <a:pt x="198311" y="27527"/>
                    <a:pt x="211836" y="0"/>
                    <a:pt x="241078" y="0"/>
                  </a:cubicBezTo>
                  <a:cubicBezTo>
                    <a:pt x="270320" y="0"/>
                    <a:pt x="283845" y="27527"/>
                    <a:pt x="296894" y="54102"/>
                  </a:cubicBezTo>
                  <a:cubicBezTo>
                    <a:pt x="309181" y="79248"/>
                    <a:pt x="320897" y="103061"/>
                    <a:pt x="344138" y="103061"/>
                  </a:cubicBezTo>
                  <a:cubicBezTo>
                    <a:pt x="367379" y="103061"/>
                    <a:pt x="379095" y="79248"/>
                    <a:pt x="391382" y="54102"/>
                  </a:cubicBezTo>
                  <a:cubicBezTo>
                    <a:pt x="404431" y="27527"/>
                    <a:pt x="417957" y="0"/>
                    <a:pt x="447199" y="0"/>
                  </a:cubicBezTo>
                  <a:cubicBezTo>
                    <a:pt x="476440" y="0"/>
                    <a:pt x="489966" y="27527"/>
                    <a:pt x="503015" y="54102"/>
                  </a:cubicBezTo>
                  <a:cubicBezTo>
                    <a:pt x="515303" y="79248"/>
                    <a:pt x="527018" y="103061"/>
                    <a:pt x="550259" y="103061"/>
                  </a:cubicBezTo>
                  <a:cubicBezTo>
                    <a:pt x="573500" y="103061"/>
                    <a:pt x="585216" y="79248"/>
                    <a:pt x="597503" y="54102"/>
                  </a:cubicBezTo>
                  <a:lnTo>
                    <a:pt x="594646" y="84868"/>
                  </a:lnTo>
                  <a:cubicBezTo>
                    <a:pt x="584263" y="101537"/>
                    <a:pt x="570929" y="114967"/>
                    <a:pt x="550259" y="114967"/>
                  </a:cubicBezTo>
                  <a:cubicBezTo>
                    <a:pt x="519494" y="114967"/>
                    <a:pt x="505015" y="85439"/>
                    <a:pt x="492252" y="59341"/>
                  </a:cubicBezTo>
                  <a:cubicBezTo>
                    <a:pt x="480251" y="34957"/>
                    <a:pt x="469011" y="11906"/>
                    <a:pt x="447199" y="11906"/>
                  </a:cubicBezTo>
                  <a:cubicBezTo>
                    <a:pt x="425387" y="11906"/>
                    <a:pt x="414147" y="34957"/>
                    <a:pt x="402146" y="59341"/>
                  </a:cubicBezTo>
                  <a:cubicBezTo>
                    <a:pt x="389382" y="85439"/>
                    <a:pt x="374904" y="114967"/>
                    <a:pt x="344138" y="114967"/>
                  </a:cubicBezTo>
                  <a:cubicBezTo>
                    <a:pt x="313372" y="114967"/>
                    <a:pt x="298895" y="85439"/>
                    <a:pt x="286131" y="59341"/>
                  </a:cubicBezTo>
                  <a:cubicBezTo>
                    <a:pt x="274130" y="34957"/>
                    <a:pt x="262890" y="11906"/>
                    <a:pt x="241078" y="11906"/>
                  </a:cubicBezTo>
                  <a:cubicBezTo>
                    <a:pt x="219266" y="11906"/>
                    <a:pt x="208026" y="34957"/>
                    <a:pt x="196025" y="59341"/>
                  </a:cubicBezTo>
                  <a:cubicBezTo>
                    <a:pt x="183261" y="85439"/>
                    <a:pt x="168783" y="114967"/>
                    <a:pt x="138017" y="114967"/>
                  </a:cubicBezTo>
                  <a:cubicBezTo>
                    <a:pt x="107252" y="114967"/>
                    <a:pt x="92774" y="85439"/>
                    <a:pt x="80010" y="59341"/>
                  </a:cubicBezTo>
                  <a:cubicBezTo>
                    <a:pt x="68008" y="34957"/>
                    <a:pt x="56769" y="11906"/>
                    <a:pt x="34957" y="11906"/>
                  </a:cubicBezTo>
                  <a:cubicBezTo>
                    <a:pt x="23241" y="11906"/>
                    <a:pt x="14573" y="18574"/>
                    <a:pt x="7144" y="28575"/>
                  </a:cubicBezTo>
                  <a:lnTo>
                    <a:pt x="0" y="18193"/>
                  </a:ln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30" name="Freeform: Shape 70166">
              <a:extLst>
                <a:ext uri="{FF2B5EF4-FFF2-40B4-BE49-F238E27FC236}">
                  <a16:creationId xmlns:a16="http://schemas.microsoft.com/office/drawing/2014/main" id="{F6E4665B-6556-92A3-84E5-29E7CE814479}"/>
                </a:ext>
              </a:extLst>
            </p:cNvPr>
            <p:cNvSpPr>
              <a:spLocks/>
            </p:cNvSpPr>
            <p:nvPr/>
          </p:nvSpPr>
          <p:spPr>
            <a:xfrm>
              <a:off x="6380949" y="3833012"/>
              <a:ext cx="206025" cy="114966"/>
            </a:xfrm>
            <a:custGeom>
              <a:avLst/>
              <a:gdLst>
                <a:gd name="connsiteX0" fmla="*/ 0 w 206025"/>
                <a:gd name="connsiteY0" fmla="*/ 18288 h 114966"/>
                <a:gd name="connsiteX1" fmla="*/ 34957 w 206025"/>
                <a:gd name="connsiteY1" fmla="*/ 0 h 114966"/>
                <a:gd name="connsiteX2" fmla="*/ 90773 w 206025"/>
                <a:gd name="connsiteY2" fmla="*/ 54102 h 114966"/>
                <a:gd name="connsiteX3" fmla="*/ 138017 w 206025"/>
                <a:gd name="connsiteY3" fmla="*/ 103061 h 114966"/>
                <a:gd name="connsiteX4" fmla="*/ 185261 w 206025"/>
                <a:gd name="connsiteY4" fmla="*/ 54102 h 114966"/>
                <a:gd name="connsiteX5" fmla="*/ 198882 w 206025"/>
                <a:gd name="connsiteY5" fmla="*/ 28480 h 114966"/>
                <a:gd name="connsiteX6" fmla="*/ 206026 w 206025"/>
                <a:gd name="connsiteY6" fmla="*/ 39910 h 114966"/>
                <a:gd name="connsiteX7" fmla="*/ 196025 w 206025"/>
                <a:gd name="connsiteY7" fmla="*/ 59341 h 114966"/>
                <a:gd name="connsiteX8" fmla="*/ 138017 w 206025"/>
                <a:gd name="connsiteY8" fmla="*/ 114967 h 114966"/>
                <a:gd name="connsiteX9" fmla="*/ 80010 w 206025"/>
                <a:gd name="connsiteY9" fmla="*/ 59341 h 114966"/>
                <a:gd name="connsiteX10" fmla="*/ 34957 w 206025"/>
                <a:gd name="connsiteY10" fmla="*/ 11906 h 114966"/>
                <a:gd name="connsiteX11" fmla="*/ 7144 w 206025"/>
                <a:gd name="connsiteY11" fmla="*/ 28575 h 114966"/>
                <a:gd name="connsiteX12" fmla="*/ 0 w 206025"/>
                <a:gd name="connsiteY12" fmla="*/ 18193 h 11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025" h="114966">
                  <a:moveTo>
                    <a:pt x="0" y="18288"/>
                  </a:moveTo>
                  <a:cubicBezTo>
                    <a:pt x="8858" y="7429"/>
                    <a:pt x="19717" y="0"/>
                    <a:pt x="34957" y="0"/>
                  </a:cubicBezTo>
                  <a:cubicBezTo>
                    <a:pt x="64199" y="0"/>
                    <a:pt x="77724" y="27527"/>
                    <a:pt x="90773" y="54102"/>
                  </a:cubicBezTo>
                  <a:cubicBezTo>
                    <a:pt x="103061" y="79248"/>
                    <a:pt x="114776" y="103061"/>
                    <a:pt x="138017" y="103061"/>
                  </a:cubicBezTo>
                  <a:cubicBezTo>
                    <a:pt x="161258" y="103061"/>
                    <a:pt x="172974" y="79248"/>
                    <a:pt x="185261" y="54102"/>
                  </a:cubicBezTo>
                  <a:cubicBezTo>
                    <a:pt x="189548" y="45339"/>
                    <a:pt x="193929" y="36481"/>
                    <a:pt x="198882" y="28480"/>
                  </a:cubicBezTo>
                  <a:lnTo>
                    <a:pt x="206026" y="39910"/>
                  </a:lnTo>
                  <a:cubicBezTo>
                    <a:pt x="202597" y="46006"/>
                    <a:pt x="199358" y="52673"/>
                    <a:pt x="196025" y="59341"/>
                  </a:cubicBezTo>
                  <a:cubicBezTo>
                    <a:pt x="183261" y="85439"/>
                    <a:pt x="168783" y="114967"/>
                    <a:pt x="138017" y="114967"/>
                  </a:cubicBezTo>
                  <a:cubicBezTo>
                    <a:pt x="107251" y="114967"/>
                    <a:pt x="92774" y="85439"/>
                    <a:pt x="80010" y="59341"/>
                  </a:cubicBezTo>
                  <a:cubicBezTo>
                    <a:pt x="68008" y="34957"/>
                    <a:pt x="56769" y="11906"/>
                    <a:pt x="34957" y="11906"/>
                  </a:cubicBezTo>
                  <a:cubicBezTo>
                    <a:pt x="23241" y="11906"/>
                    <a:pt x="14573" y="18574"/>
                    <a:pt x="7144" y="28575"/>
                  </a:cubicBezTo>
                  <a:lnTo>
                    <a:pt x="0" y="18193"/>
                  </a:ln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31" name="Freeform: Shape 70167">
              <a:extLst>
                <a:ext uri="{FF2B5EF4-FFF2-40B4-BE49-F238E27FC236}">
                  <a16:creationId xmlns:a16="http://schemas.microsoft.com/office/drawing/2014/main" id="{8870CC74-E79E-D6B3-20C5-2361C136BCCA}"/>
                </a:ext>
              </a:extLst>
            </p:cNvPr>
            <p:cNvSpPr>
              <a:spLocks/>
            </p:cNvSpPr>
            <p:nvPr/>
          </p:nvSpPr>
          <p:spPr>
            <a:xfrm>
              <a:off x="6174828" y="3833012"/>
              <a:ext cx="206025" cy="114966"/>
            </a:xfrm>
            <a:custGeom>
              <a:avLst/>
              <a:gdLst>
                <a:gd name="connsiteX0" fmla="*/ 0 w 206025"/>
                <a:gd name="connsiteY0" fmla="*/ 18288 h 114966"/>
                <a:gd name="connsiteX1" fmla="*/ 34957 w 206025"/>
                <a:gd name="connsiteY1" fmla="*/ 0 h 114966"/>
                <a:gd name="connsiteX2" fmla="*/ 90773 w 206025"/>
                <a:gd name="connsiteY2" fmla="*/ 54102 h 114966"/>
                <a:gd name="connsiteX3" fmla="*/ 138017 w 206025"/>
                <a:gd name="connsiteY3" fmla="*/ 103061 h 114966"/>
                <a:gd name="connsiteX4" fmla="*/ 185261 w 206025"/>
                <a:gd name="connsiteY4" fmla="*/ 54102 h 114966"/>
                <a:gd name="connsiteX5" fmla="*/ 198882 w 206025"/>
                <a:gd name="connsiteY5" fmla="*/ 28480 h 114966"/>
                <a:gd name="connsiteX6" fmla="*/ 202501 w 206025"/>
                <a:gd name="connsiteY6" fmla="*/ 33623 h 114966"/>
                <a:gd name="connsiteX7" fmla="*/ 206026 w 206025"/>
                <a:gd name="connsiteY7" fmla="*/ 39910 h 114966"/>
                <a:gd name="connsiteX8" fmla="*/ 196025 w 206025"/>
                <a:gd name="connsiteY8" fmla="*/ 59341 h 114966"/>
                <a:gd name="connsiteX9" fmla="*/ 138017 w 206025"/>
                <a:gd name="connsiteY9" fmla="*/ 114967 h 114966"/>
                <a:gd name="connsiteX10" fmla="*/ 80010 w 206025"/>
                <a:gd name="connsiteY10" fmla="*/ 59341 h 114966"/>
                <a:gd name="connsiteX11" fmla="*/ 34957 w 206025"/>
                <a:gd name="connsiteY11" fmla="*/ 11906 h 114966"/>
                <a:gd name="connsiteX12" fmla="*/ 7144 w 206025"/>
                <a:gd name="connsiteY12" fmla="*/ 28575 h 114966"/>
                <a:gd name="connsiteX13" fmla="*/ 0 w 206025"/>
                <a:gd name="connsiteY13" fmla="*/ 18193 h 11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025" h="114966">
                  <a:moveTo>
                    <a:pt x="0" y="18288"/>
                  </a:moveTo>
                  <a:cubicBezTo>
                    <a:pt x="8858" y="7429"/>
                    <a:pt x="19717" y="0"/>
                    <a:pt x="34957" y="0"/>
                  </a:cubicBezTo>
                  <a:cubicBezTo>
                    <a:pt x="64199" y="0"/>
                    <a:pt x="77724" y="27527"/>
                    <a:pt x="90773" y="54102"/>
                  </a:cubicBezTo>
                  <a:cubicBezTo>
                    <a:pt x="103061" y="79248"/>
                    <a:pt x="114776" y="103061"/>
                    <a:pt x="138017" y="103061"/>
                  </a:cubicBezTo>
                  <a:cubicBezTo>
                    <a:pt x="161258" y="103061"/>
                    <a:pt x="172974" y="79248"/>
                    <a:pt x="185261" y="54102"/>
                  </a:cubicBezTo>
                  <a:cubicBezTo>
                    <a:pt x="189547" y="45339"/>
                    <a:pt x="193929" y="36481"/>
                    <a:pt x="198882" y="28480"/>
                  </a:cubicBezTo>
                  <a:lnTo>
                    <a:pt x="202501" y="33623"/>
                  </a:lnTo>
                  <a:lnTo>
                    <a:pt x="206026" y="39910"/>
                  </a:lnTo>
                  <a:cubicBezTo>
                    <a:pt x="202597" y="46006"/>
                    <a:pt x="199358" y="52673"/>
                    <a:pt x="196025" y="59341"/>
                  </a:cubicBezTo>
                  <a:cubicBezTo>
                    <a:pt x="183261" y="85439"/>
                    <a:pt x="168783" y="114967"/>
                    <a:pt x="138017" y="114967"/>
                  </a:cubicBezTo>
                  <a:cubicBezTo>
                    <a:pt x="107251" y="114967"/>
                    <a:pt x="92774" y="85439"/>
                    <a:pt x="80010" y="59341"/>
                  </a:cubicBezTo>
                  <a:cubicBezTo>
                    <a:pt x="68008" y="34957"/>
                    <a:pt x="56769" y="11906"/>
                    <a:pt x="34957" y="11906"/>
                  </a:cubicBezTo>
                  <a:cubicBezTo>
                    <a:pt x="23241" y="11906"/>
                    <a:pt x="14573" y="18574"/>
                    <a:pt x="7144" y="28575"/>
                  </a:cubicBezTo>
                  <a:lnTo>
                    <a:pt x="0" y="18193"/>
                  </a:ln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32" name="Freeform: Shape 70168">
              <a:extLst>
                <a:ext uri="{FF2B5EF4-FFF2-40B4-BE49-F238E27FC236}">
                  <a16:creationId xmlns:a16="http://schemas.microsoft.com/office/drawing/2014/main" id="{DF535953-FC0D-98FB-1763-D8E7F8C6BB3A}"/>
                </a:ext>
              </a:extLst>
            </p:cNvPr>
            <p:cNvSpPr>
              <a:spLocks/>
            </p:cNvSpPr>
            <p:nvPr/>
          </p:nvSpPr>
          <p:spPr>
            <a:xfrm>
              <a:off x="5900508" y="3833012"/>
              <a:ext cx="274129" cy="114966"/>
            </a:xfrm>
            <a:custGeom>
              <a:avLst/>
              <a:gdLst>
                <a:gd name="connsiteX0" fmla="*/ 274130 w 274129"/>
                <a:gd name="connsiteY0" fmla="*/ 39910 h 114966"/>
                <a:gd name="connsiteX1" fmla="*/ 264128 w 274129"/>
                <a:gd name="connsiteY1" fmla="*/ 59341 h 114966"/>
                <a:gd name="connsiteX2" fmla="*/ 206121 w 274129"/>
                <a:gd name="connsiteY2" fmla="*/ 114967 h 114966"/>
                <a:gd name="connsiteX3" fmla="*/ 148114 w 274129"/>
                <a:gd name="connsiteY3" fmla="*/ 59341 h 114966"/>
                <a:gd name="connsiteX4" fmla="*/ 103061 w 274129"/>
                <a:gd name="connsiteY4" fmla="*/ 11906 h 114966"/>
                <a:gd name="connsiteX5" fmla="*/ 58007 w 274129"/>
                <a:gd name="connsiteY5" fmla="*/ 59341 h 114966"/>
                <a:gd name="connsiteX6" fmla="*/ 0 w 274129"/>
                <a:gd name="connsiteY6" fmla="*/ 114967 h 114966"/>
                <a:gd name="connsiteX7" fmla="*/ 0 w 274129"/>
                <a:gd name="connsiteY7" fmla="*/ 103061 h 114966"/>
                <a:gd name="connsiteX8" fmla="*/ 47244 w 274129"/>
                <a:gd name="connsiteY8" fmla="*/ 54102 h 114966"/>
                <a:gd name="connsiteX9" fmla="*/ 103061 w 274129"/>
                <a:gd name="connsiteY9" fmla="*/ 0 h 114966"/>
                <a:gd name="connsiteX10" fmla="*/ 158877 w 274129"/>
                <a:gd name="connsiteY10" fmla="*/ 54102 h 114966"/>
                <a:gd name="connsiteX11" fmla="*/ 206121 w 274129"/>
                <a:gd name="connsiteY11" fmla="*/ 103061 h 114966"/>
                <a:gd name="connsiteX12" fmla="*/ 253365 w 274129"/>
                <a:gd name="connsiteY12" fmla="*/ 54102 h 114966"/>
                <a:gd name="connsiteX13" fmla="*/ 266986 w 274129"/>
                <a:gd name="connsiteY13" fmla="*/ 28480 h 114966"/>
                <a:gd name="connsiteX14" fmla="*/ 274130 w 274129"/>
                <a:gd name="connsiteY14" fmla="*/ 39910 h 11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4129" h="114966">
                  <a:moveTo>
                    <a:pt x="274130" y="39910"/>
                  </a:moveTo>
                  <a:cubicBezTo>
                    <a:pt x="270700" y="46006"/>
                    <a:pt x="267462" y="52673"/>
                    <a:pt x="264128" y="59341"/>
                  </a:cubicBezTo>
                  <a:cubicBezTo>
                    <a:pt x="251365" y="85439"/>
                    <a:pt x="236887" y="114967"/>
                    <a:pt x="206121" y="114967"/>
                  </a:cubicBezTo>
                  <a:cubicBezTo>
                    <a:pt x="175355" y="114967"/>
                    <a:pt x="160877" y="85439"/>
                    <a:pt x="148114" y="59341"/>
                  </a:cubicBezTo>
                  <a:cubicBezTo>
                    <a:pt x="136112" y="34957"/>
                    <a:pt x="124873" y="11906"/>
                    <a:pt x="103061" y="11906"/>
                  </a:cubicBezTo>
                  <a:cubicBezTo>
                    <a:pt x="81248" y="11906"/>
                    <a:pt x="70009" y="34957"/>
                    <a:pt x="58007" y="59341"/>
                  </a:cubicBezTo>
                  <a:cubicBezTo>
                    <a:pt x="45244" y="85439"/>
                    <a:pt x="30766" y="114967"/>
                    <a:pt x="0" y="114967"/>
                  </a:cubicBezTo>
                  <a:lnTo>
                    <a:pt x="0" y="103061"/>
                  </a:lnTo>
                  <a:cubicBezTo>
                    <a:pt x="23336" y="103061"/>
                    <a:pt x="34957" y="79248"/>
                    <a:pt x="47244" y="54102"/>
                  </a:cubicBezTo>
                  <a:cubicBezTo>
                    <a:pt x="60293" y="27527"/>
                    <a:pt x="73819" y="0"/>
                    <a:pt x="103061" y="0"/>
                  </a:cubicBezTo>
                  <a:cubicBezTo>
                    <a:pt x="132302" y="0"/>
                    <a:pt x="145828" y="27527"/>
                    <a:pt x="158877" y="54102"/>
                  </a:cubicBezTo>
                  <a:cubicBezTo>
                    <a:pt x="171164" y="79248"/>
                    <a:pt x="182880" y="103061"/>
                    <a:pt x="206121" y="103061"/>
                  </a:cubicBezTo>
                  <a:cubicBezTo>
                    <a:pt x="229362" y="103061"/>
                    <a:pt x="241078" y="79248"/>
                    <a:pt x="253365" y="54102"/>
                  </a:cubicBezTo>
                  <a:cubicBezTo>
                    <a:pt x="257651" y="45339"/>
                    <a:pt x="262033" y="36481"/>
                    <a:pt x="266986" y="28480"/>
                  </a:cubicBezTo>
                  <a:lnTo>
                    <a:pt x="274130" y="39910"/>
                  </a:ln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nvGrpSpPr>
            <p:cNvPr id="333" name="Graphic 482">
              <a:extLst>
                <a:ext uri="{FF2B5EF4-FFF2-40B4-BE49-F238E27FC236}">
                  <a16:creationId xmlns:a16="http://schemas.microsoft.com/office/drawing/2014/main" id="{60366164-F7E9-DE95-C28B-A296CD13DC98}"/>
                </a:ext>
              </a:extLst>
            </p:cNvPr>
            <p:cNvGrpSpPr>
              <a:grpSpLocks/>
            </p:cNvGrpSpPr>
            <p:nvPr/>
          </p:nvGrpSpPr>
          <p:grpSpPr>
            <a:xfrm>
              <a:off x="6484105" y="3889496"/>
              <a:ext cx="69532" cy="50196"/>
              <a:chOff x="6484105" y="3889496"/>
              <a:chExt cx="69532" cy="50196"/>
            </a:xfrm>
            <a:solidFill>
              <a:srgbClr val="E47425"/>
            </a:solidFill>
          </p:grpSpPr>
          <p:sp>
            <p:nvSpPr>
              <p:cNvPr id="407" name="Freeform: Shape 70170">
                <a:extLst>
                  <a:ext uri="{FF2B5EF4-FFF2-40B4-BE49-F238E27FC236}">
                    <a16:creationId xmlns:a16="http://schemas.microsoft.com/office/drawing/2014/main" id="{AD4E65D4-6B3D-1C9B-46CB-5227C92070A7}"/>
                  </a:ext>
                </a:extLst>
              </p:cNvPr>
              <p:cNvSpPr>
                <a:spLocks/>
              </p:cNvSpPr>
              <p:nvPr/>
            </p:nvSpPr>
            <p:spPr>
              <a:xfrm>
                <a:off x="6484105" y="3913213"/>
                <a:ext cx="4762" cy="14192"/>
              </a:xfrm>
              <a:custGeom>
                <a:avLst/>
                <a:gdLst>
                  <a:gd name="connsiteX0" fmla="*/ 2381 w 4762"/>
                  <a:gd name="connsiteY0" fmla="*/ 14192 h 14192"/>
                  <a:gd name="connsiteX1" fmla="*/ 0 w 4762"/>
                  <a:gd name="connsiteY1" fmla="*/ 11811 h 14192"/>
                  <a:gd name="connsiteX2" fmla="*/ 0 w 4762"/>
                  <a:gd name="connsiteY2" fmla="*/ 1619 h 14192"/>
                  <a:gd name="connsiteX3" fmla="*/ 2381 w 4762"/>
                  <a:gd name="connsiteY3" fmla="*/ 0 h 14192"/>
                  <a:gd name="connsiteX4" fmla="*/ 4763 w 4762"/>
                  <a:gd name="connsiteY4" fmla="*/ 1619 h 14192"/>
                  <a:gd name="connsiteX5" fmla="*/ 4763 w 4762"/>
                  <a:gd name="connsiteY5" fmla="*/ 11811 h 14192"/>
                  <a:gd name="connsiteX6" fmla="*/ 2381 w 4762"/>
                  <a:gd name="connsiteY6" fmla="*/ 14192 h 1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14192">
                    <a:moveTo>
                      <a:pt x="2381" y="14192"/>
                    </a:moveTo>
                    <a:cubicBezTo>
                      <a:pt x="1048" y="14192"/>
                      <a:pt x="0" y="13145"/>
                      <a:pt x="0" y="11811"/>
                    </a:cubicBezTo>
                    <a:lnTo>
                      <a:pt x="0" y="1619"/>
                    </a:lnTo>
                    <a:cubicBezTo>
                      <a:pt x="0" y="286"/>
                      <a:pt x="1048" y="0"/>
                      <a:pt x="2381" y="0"/>
                    </a:cubicBezTo>
                    <a:cubicBezTo>
                      <a:pt x="3715" y="0"/>
                      <a:pt x="4763" y="286"/>
                      <a:pt x="4763" y="1619"/>
                    </a:cubicBezTo>
                    <a:lnTo>
                      <a:pt x="4763" y="11811"/>
                    </a:lnTo>
                    <a:cubicBezTo>
                      <a:pt x="4763" y="13145"/>
                      <a:pt x="3715" y="14192"/>
                      <a:pt x="2381" y="14192"/>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408" name="Freeform: Shape 70171">
                <a:extLst>
                  <a:ext uri="{FF2B5EF4-FFF2-40B4-BE49-F238E27FC236}">
                    <a16:creationId xmlns:a16="http://schemas.microsoft.com/office/drawing/2014/main" id="{D00DCD77-1871-5A42-48CA-AF037A204979}"/>
                  </a:ext>
                </a:extLst>
              </p:cNvPr>
              <p:cNvSpPr>
                <a:spLocks/>
              </p:cNvSpPr>
              <p:nvPr/>
            </p:nvSpPr>
            <p:spPr>
              <a:xfrm>
                <a:off x="6500298"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409" name="Freeform: Shape 70172">
                <a:extLst>
                  <a:ext uri="{FF2B5EF4-FFF2-40B4-BE49-F238E27FC236}">
                    <a16:creationId xmlns:a16="http://schemas.microsoft.com/office/drawing/2014/main" id="{9F5C28F9-3095-0C07-00D0-16F02B3D6A16}"/>
                  </a:ext>
                </a:extLst>
              </p:cNvPr>
              <p:cNvSpPr>
                <a:spLocks/>
              </p:cNvSpPr>
              <p:nvPr/>
            </p:nvSpPr>
            <p:spPr>
              <a:xfrm>
                <a:off x="6516490"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410" name="Freeform: Shape 70173">
                <a:extLst>
                  <a:ext uri="{FF2B5EF4-FFF2-40B4-BE49-F238E27FC236}">
                    <a16:creationId xmlns:a16="http://schemas.microsoft.com/office/drawing/2014/main" id="{AB82F022-7896-4D8D-B342-D0C7AE4452DE}"/>
                  </a:ext>
                </a:extLst>
              </p:cNvPr>
              <p:cNvSpPr>
                <a:spLocks/>
              </p:cNvSpPr>
              <p:nvPr/>
            </p:nvSpPr>
            <p:spPr>
              <a:xfrm>
                <a:off x="6532683"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411" name="Freeform: Shape 70174">
                <a:extLst>
                  <a:ext uri="{FF2B5EF4-FFF2-40B4-BE49-F238E27FC236}">
                    <a16:creationId xmlns:a16="http://schemas.microsoft.com/office/drawing/2014/main" id="{EF02EAA9-1D93-4742-AB80-B3DE71CD94F5}"/>
                  </a:ext>
                </a:extLst>
              </p:cNvPr>
              <p:cNvSpPr>
                <a:spLocks/>
              </p:cNvSpPr>
              <p:nvPr/>
            </p:nvSpPr>
            <p:spPr>
              <a:xfrm>
                <a:off x="6548875"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34" name="Graphic 482">
              <a:extLst>
                <a:ext uri="{FF2B5EF4-FFF2-40B4-BE49-F238E27FC236}">
                  <a16:creationId xmlns:a16="http://schemas.microsoft.com/office/drawing/2014/main" id="{0ADEDACD-FF20-CBB5-7A3D-E3DB0743F8DC}"/>
                </a:ext>
              </a:extLst>
            </p:cNvPr>
            <p:cNvGrpSpPr>
              <a:grpSpLocks/>
            </p:cNvGrpSpPr>
            <p:nvPr/>
          </p:nvGrpSpPr>
          <p:grpSpPr>
            <a:xfrm>
              <a:off x="6397523" y="3841395"/>
              <a:ext cx="53244" cy="50196"/>
              <a:chOff x="6397523" y="3841395"/>
              <a:chExt cx="53244" cy="50196"/>
            </a:xfrm>
            <a:solidFill>
              <a:srgbClr val="E47425"/>
            </a:solidFill>
          </p:grpSpPr>
          <p:sp>
            <p:nvSpPr>
              <p:cNvPr id="403" name="Freeform: Shape 70176">
                <a:extLst>
                  <a:ext uri="{FF2B5EF4-FFF2-40B4-BE49-F238E27FC236}">
                    <a16:creationId xmlns:a16="http://schemas.microsoft.com/office/drawing/2014/main" id="{7C11B53D-D8F6-FF6D-C638-7C4266C9525C}"/>
                  </a:ext>
                </a:extLst>
              </p:cNvPr>
              <p:cNvSpPr>
                <a:spLocks/>
              </p:cNvSpPr>
              <p:nvPr/>
            </p:nvSpPr>
            <p:spPr>
              <a:xfrm>
                <a:off x="6397523"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404" name="Freeform: Shape 70177">
                <a:extLst>
                  <a:ext uri="{FF2B5EF4-FFF2-40B4-BE49-F238E27FC236}">
                    <a16:creationId xmlns:a16="http://schemas.microsoft.com/office/drawing/2014/main" id="{7D9F8880-304B-6FC7-17A7-AE7C89781186}"/>
                  </a:ext>
                </a:extLst>
              </p:cNvPr>
              <p:cNvSpPr>
                <a:spLocks/>
              </p:cNvSpPr>
              <p:nvPr/>
            </p:nvSpPr>
            <p:spPr>
              <a:xfrm>
                <a:off x="6413716"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405" name="Freeform: Shape 70178">
                <a:extLst>
                  <a:ext uri="{FF2B5EF4-FFF2-40B4-BE49-F238E27FC236}">
                    <a16:creationId xmlns:a16="http://schemas.microsoft.com/office/drawing/2014/main" id="{981046BF-ACF8-05CE-66B8-54395DF52547}"/>
                  </a:ext>
                </a:extLst>
              </p:cNvPr>
              <p:cNvSpPr>
                <a:spLocks/>
              </p:cNvSpPr>
              <p:nvPr/>
            </p:nvSpPr>
            <p:spPr>
              <a:xfrm>
                <a:off x="6429813"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406" name="Freeform: Shape 70179">
                <a:extLst>
                  <a:ext uri="{FF2B5EF4-FFF2-40B4-BE49-F238E27FC236}">
                    <a16:creationId xmlns:a16="http://schemas.microsoft.com/office/drawing/2014/main" id="{E283E4B5-E4F7-DDB3-C474-670342C35C16}"/>
                  </a:ext>
                </a:extLst>
              </p:cNvPr>
              <p:cNvSpPr>
                <a:spLocks/>
              </p:cNvSpPr>
              <p:nvPr/>
            </p:nvSpPr>
            <p:spPr>
              <a:xfrm>
                <a:off x="6446005"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35" name="Graphic 482">
              <a:extLst>
                <a:ext uri="{FF2B5EF4-FFF2-40B4-BE49-F238E27FC236}">
                  <a16:creationId xmlns:a16="http://schemas.microsoft.com/office/drawing/2014/main" id="{6BA72324-3FAE-E386-ECB0-0C9985F7AF9F}"/>
                </a:ext>
              </a:extLst>
            </p:cNvPr>
            <p:cNvGrpSpPr>
              <a:grpSpLocks/>
            </p:cNvGrpSpPr>
            <p:nvPr/>
          </p:nvGrpSpPr>
          <p:grpSpPr>
            <a:xfrm>
              <a:off x="6484105" y="3889496"/>
              <a:ext cx="69056" cy="50196"/>
              <a:chOff x="6484105" y="3889496"/>
              <a:chExt cx="69056" cy="50196"/>
            </a:xfrm>
            <a:solidFill>
              <a:srgbClr val="E47425"/>
            </a:solidFill>
          </p:grpSpPr>
          <p:sp>
            <p:nvSpPr>
              <p:cNvPr id="398" name="Freeform: Shape 70181">
                <a:extLst>
                  <a:ext uri="{FF2B5EF4-FFF2-40B4-BE49-F238E27FC236}">
                    <a16:creationId xmlns:a16="http://schemas.microsoft.com/office/drawing/2014/main" id="{5C6A4439-F7B4-F269-1796-0D2DC5BFC821}"/>
                  </a:ext>
                </a:extLst>
              </p:cNvPr>
              <p:cNvSpPr>
                <a:spLocks/>
              </p:cNvSpPr>
              <p:nvPr/>
            </p:nvSpPr>
            <p:spPr>
              <a:xfrm>
                <a:off x="6484105" y="3913213"/>
                <a:ext cx="4762" cy="14192"/>
              </a:xfrm>
              <a:custGeom>
                <a:avLst/>
                <a:gdLst>
                  <a:gd name="connsiteX0" fmla="*/ 2381 w 4762"/>
                  <a:gd name="connsiteY0" fmla="*/ 14192 h 14192"/>
                  <a:gd name="connsiteX1" fmla="*/ 0 w 4762"/>
                  <a:gd name="connsiteY1" fmla="*/ 11811 h 14192"/>
                  <a:gd name="connsiteX2" fmla="*/ 0 w 4762"/>
                  <a:gd name="connsiteY2" fmla="*/ 1619 h 14192"/>
                  <a:gd name="connsiteX3" fmla="*/ 2381 w 4762"/>
                  <a:gd name="connsiteY3" fmla="*/ 0 h 14192"/>
                  <a:gd name="connsiteX4" fmla="*/ 4763 w 4762"/>
                  <a:gd name="connsiteY4" fmla="*/ 1619 h 14192"/>
                  <a:gd name="connsiteX5" fmla="*/ 4763 w 4762"/>
                  <a:gd name="connsiteY5" fmla="*/ 11811 h 14192"/>
                  <a:gd name="connsiteX6" fmla="*/ 2381 w 4762"/>
                  <a:gd name="connsiteY6" fmla="*/ 14192 h 1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14192">
                    <a:moveTo>
                      <a:pt x="2381" y="14192"/>
                    </a:moveTo>
                    <a:cubicBezTo>
                      <a:pt x="1048" y="14192"/>
                      <a:pt x="0" y="13145"/>
                      <a:pt x="0" y="11811"/>
                    </a:cubicBezTo>
                    <a:lnTo>
                      <a:pt x="0" y="1619"/>
                    </a:lnTo>
                    <a:cubicBezTo>
                      <a:pt x="0" y="286"/>
                      <a:pt x="1048" y="0"/>
                      <a:pt x="2381" y="0"/>
                    </a:cubicBezTo>
                    <a:cubicBezTo>
                      <a:pt x="3715" y="0"/>
                      <a:pt x="4763" y="286"/>
                      <a:pt x="4763" y="1619"/>
                    </a:cubicBezTo>
                    <a:lnTo>
                      <a:pt x="4763" y="11811"/>
                    </a:lnTo>
                    <a:cubicBezTo>
                      <a:pt x="4763" y="13145"/>
                      <a:pt x="3715" y="14192"/>
                      <a:pt x="2381" y="14192"/>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99" name="Freeform: Shape 70182">
                <a:extLst>
                  <a:ext uri="{FF2B5EF4-FFF2-40B4-BE49-F238E27FC236}">
                    <a16:creationId xmlns:a16="http://schemas.microsoft.com/office/drawing/2014/main" id="{14447918-DCB1-1B70-0CB7-421507BC53C0}"/>
                  </a:ext>
                </a:extLst>
              </p:cNvPr>
              <p:cNvSpPr>
                <a:spLocks/>
              </p:cNvSpPr>
              <p:nvPr/>
            </p:nvSpPr>
            <p:spPr>
              <a:xfrm>
                <a:off x="6500298"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400" name="Freeform: Shape 70183">
                <a:extLst>
                  <a:ext uri="{FF2B5EF4-FFF2-40B4-BE49-F238E27FC236}">
                    <a16:creationId xmlns:a16="http://schemas.microsoft.com/office/drawing/2014/main" id="{84F27E01-6B01-2673-2254-5F795B5E8B32}"/>
                  </a:ext>
                </a:extLst>
              </p:cNvPr>
              <p:cNvSpPr>
                <a:spLocks/>
              </p:cNvSpPr>
              <p:nvPr/>
            </p:nvSpPr>
            <p:spPr>
              <a:xfrm>
                <a:off x="6516109"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401" name="Freeform: Shape 70184">
                <a:extLst>
                  <a:ext uri="{FF2B5EF4-FFF2-40B4-BE49-F238E27FC236}">
                    <a16:creationId xmlns:a16="http://schemas.microsoft.com/office/drawing/2014/main" id="{B5DC0CF5-A8C2-3FA6-7849-9E31835C47C3}"/>
                  </a:ext>
                </a:extLst>
              </p:cNvPr>
              <p:cNvSpPr>
                <a:spLocks/>
              </p:cNvSpPr>
              <p:nvPr/>
            </p:nvSpPr>
            <p:spPr>
              <a:xfrm>
                <a:off x="6532302"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402" name="Freeform: Shape 70185">
                <a:extLst>
                  <a:ext uri="{FF2B5EF4-FFF2-40B4-BE49-F238E27FC236}">
                    <a16:creationId xmlns:a16="http://schemas.microsoft.com/office/drawing/2014/main" id="{721643CB-B0F5-2977-F898-B4E3BB62811F}"/>
                  </a:ext>
                </a:extLst>
              </p:cNvPr>
              <p:cNvSpPr>
                <a:spLocks/>
              </p:cNvSpPr>
              <p:nvPr/>
            </p:nvSpPr>
            <p:spPr>
              <a:xfrm>
                <a:off x="6548399"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36" name="Graphic 482">
              <a:extLst>
                <a:ext uri="{FF2B5EF4-FFF2-40B4-BE49-F238E27FC236}">
                  <a16:creationId xmlns:a16="http://schemas.microsoft.com/office/drawing/2014/main" id="{EBDE15A5-3846-BCF9-371B-80EAAA568893}"/>
                </a:ext>
              </a:extLst>
            </p:cNvPr>
            <p:cNvGrpSpPr>
              <a:grpSpLocks/>
            </p:cNvGrpSpPr>
            <p:nvPr/>
          </p:nvGrpSpPr>
          <p:grpSpPr>
            <a:xfrm>
              <a:off x="6397523" y="3841395"/>
              <a:ext cx="52959" cy="50196"/>
              <a:chOff x="6397523" y="3841395"/>
              <a:chExt cx="52959" cy="50196"/>
            </a:xfrm>
            <a:solidFill>
              <a:srgbClr val="E47425"/>
            </a:solidFill>
          </p:grpSpPr>
          <p:sp>
            <p:nvSpPr>
              <p:cNvPr id="394" name="Freeform: Shape 70187">
                <a:extLst>
                  <a:ext uri="{FF2B5EF4-FFF2-40B4-BE49-F238E27FC236}">
                    <a16:creationId xmlns:a16="http://schemas.microsoft.com/office/drawing/2014/main" id="{67BC15B2-29FC-3A79-2EC2-420AEBB3B02D}"/>
                  </a:ext>
                </a:extLst>
              </p:cNvPr>
              <p:cNvSpPr>
                <a:spLocks/>
              </p:cNvSpPr>
              <p:nvPr/>
            </p:nvSpPr>
            <p:spPr>
              <a:xfrm>
                <a:off x="6397523"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95" name="Freeform: Shape 70188">
                <a:extLst>
                  <a:ext uri="{FF2B5EF4-FFF2-40B4-BE49-F238E27FC236}">
                    <a16:creationId xmlns:a16="http://schemas.microsoft.com/office/drawing/2014/main" id="{1A2AA1DE-2683-FE83-607E-DFE5EE4BC9FC}"/>
                  </a:ext>
                </a:extLst>
              </p:cNvPr>
              <p:cNvSpPr>
                <a:spLocks/>
              </p:cNvSpPr>
              <p:nvPr/>
            </p:nvSpPr>
            <p:spPr>
              <a:xfrm>
                <a:off x="6413430"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96" name="Freeform: Shape 70189">
                <a:extLst>
                  <a:ext uri="{FF2B5EF4-FFF2-40B4-BE49-F238E27FC236}">
                    <a16:creationId xmlns:a16="http://schemas.microsoft.com/office/drawing/2014/main" id="{16ADFCCB-77EA-0013-F5C4-E5FBA962FC62}"/>
                  </a:ext>
                </a:extLst>
              </p:cNvPr>
              <p:cNvSpPr>
                <a:spLocks/>
              </p:cNvSpPr>
              <p:nvPr/>
            </p:nvSpPr>
            <p:spPr>
              <a:xfrm>
                <a:off x="6429622"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97" name="Freeform: Shape 70190">
                <a:extLst>
                  <a:ext uri="{FF2B5EF4-FFF2-40B4-BE49-F238E27FC236}">
                    <a16:creationId xmlns:a16="http://schemas.microsoft.com/office/drawing/2014/main" id="{AAA82570-2AE0-5F9B-F03B-C473FF195EF3}"/>
                  </a:ext>
                </a:extLst>
              </p:cNvPr>
              <p:cNvSpPr>
                <a:spLocks/>
              </p:cNvSpPr>
              <p:nvPr/>
            </p:nvSpPr>
            <p:spPr>
              <a:xfrm>
                <a:off x="6445720"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37" name="Graphic 482">
              <a:extLst>
                <a:ext uri="{FF2B5EF4-FFF2-40B4-BE49-F238E27FC236}">
                  <a16:creationId xmlns:a16="http://schemas.microsoft.com/office/drawing/2014/main" id="{60816084-8165-224F-3656-BA491CBBDE66}"/>
                </a:ext>
              </a:extLst>
            </p:cNvPr>
            <p:cNvGrpSpPr>
              <a:grpSpLocks/>
            </p:cNvGrpSpPr>
            <p:nvPr/>
          </p:nvGrpSpPr>
          <p:grpSpPr>
            <a:xfrm>
              <a:off x="6293891" y="3889496"/>
              <a:ext cx="53530" cy="50196"/>
              <a:chOff x="6293891" y="3889496"/>
              <a:chExt cx="53530" cy="50196"/>
            </a:xfrm>
            <a:solidFill>
              <a:srgbClr val="E47425"/>
            </a:solidFill>
          </p:grpSpPr>
          <p:sp>
            <p:nvSpPr>
              <p:cNvPr id="390" name="Freeform: Shape 70192">
                <a:extLst>
                  <a:ext uri="{FF2B5EF4-FFF2-40B4-BE49-F238E27FC236}">
                    <a16:creationId xmlns:a16="http://schemas.microsoft.com/office/drawing/2014/main" id="{C773B23A-5EDB-0F6F-EDDB-56D568AD820F}"/>
                  </a:ext>
                </a:extLst>
              </p:cNvPr>
              <p:cNvSpPr>
                <a:spLocks/>
              </p:cNvSpPr>
              <p:nvPr/>
            </p:nvSpPr>
            <p:spPr>
              <a:xfrm>
                <a:off x="6293891"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91" name="Freeform: Shape 70193">
                <a:extLst>
                  <a:ext uri="{FF2B5EF4-FFF2-40B4-BE49-F238E27FC236}">
                    <a16:creationId xmlns:a16="http://schemas.microsoft.com/office/drawing/2014/main" id="{540E4937-66C9-FCC5-0699-19CA1C2541B7}"/>
                  </a:ext>
                </a:extLst>
              </p:cNvPr>
              <p:cNvSpPr>
                <a:spLocks/>
              </p:cNvSpPr>
              <p:nvPr/>
            </p:nvSpPr>
            <p:spPr>
              <a:xfrm>
                <a:off x="6310274"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92" name="Freeform: Shape 70194">
                <a:extLst>
                  <a:ext uri="{FF2B5EF4-FFF2-40B4-BE49-F238E27FC236}">
                    <a16:creationId xmlns:a16="http://schemas.microsoft.com/office/drawing/2014/main" id="{70C658BE-DA51-BE2C-9D6B-0FA57C6081A1}"/>
                  </a:ext>
                </a:extLst>
              </p:cNvPr>
              <p:cNvSpPr>
                <a:spLocks/>
              </p:cNvSpPr>
              <p:nvPr/>
            </p:nvSpPr>
            <p:spPr>
              <a:xfrm>
                <a:off x="6326466"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93" name="Freeform: Shape 70195">
                <a:extLst>
                  <a:ext uri="{FF2B5EF4-FFF2-40B4-BE49-F238E27FC236}">
                    <a16:creationId xmlns:a16="http://schemas.microsoft.com/office/drawing/2014/main" id="{C43B9752-D923-AFE2-671D-C5ABA8A1151E}"/>
                  </a:ext>
                </a:extLst>
              </p:cNvPr>
              <p:cNvSpPr>
                <a:spLocks/>
              </p:cNvSpPr>
              <p:nvPr/>
            </p:nvSpPr>
            <p:spPr>
              <a:xfrm>
                <a:off x="6342659"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38" name="Graphic 482">
              <a:extLst>
                <a:ext uri="{FF2B5EF4-FFF2-40B4-BE49-F238E27FC236}">
                  <a16:creationId xmlns:a16="http://schemas.microsoft.com/office/drawing/2014/main" id="{2A3C655A-25B9-A5E8-61E4-007953843EC6}"/>
                </a:ext>
              </a:extLst>
            </p:cNvPr>
            <p:cNvGrpSpPr>
              <a:grpSpLocks/>
            </p:cNvGrpSpPr>
            <p:nvPr/>
          </p:nvGrpSpPr>
          <p:grpSpPr>
            <a:xfrm>
              <a:off x="6191116" y="3841395"/>
              <a:ext cx="53245" cy="50196"/>
              <a:chOff x="6191116" y="3841395"/>
              <a:chExt cx="53245" cy="50196"/>
            </a:xfrm>
            <a:solidFill>
              <a:srgbClr val="E47425"/>
            </a:solidFill>
          </p:grpSpPr>
          <p:sp>
            <p:nvSpPr>
              <p:cNvPr id="386" name="Freeform: Shape 70197">
                <a:extLst>
                  <a:ext uri="{FF2B5EF4-FFF2-40B4-BE49-F238E27FC236}">
                    <a16:creationId xmlns:a16="http://schemas.microsoft.com/office/drawing/2014/main" id="{90C61570-F6D7-DA03-0F46-225F9964CC86}"/>
                  </a:ext>
                </a:extLst>
              </p:cNvPr>
              <p:cNvSpPr>
                <a:spLocks/>
              </p:cNvSpPr>
              <p:nvPr/>
            </p:nvSpPr>
            <p:spPr>
              <a:xfrm>
                <a:off x="6191116"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87" name="Freeform: Shape 70198">
                <a:extLst>
                  <a:ext uri="{FF2B5EF4-FFF2-40B4-BE49-F238E27FC236}">
                    <a16:creationId xmlns:a16="http://schemas.microsoft.com/office/drawing/2014/main" id="{3CA540DB-DD5E-1FC0-4C40-AA8C53D737D7}"/>
                  </a:ext>
                </a:extLst>
              </p:cNvPr>
              <p:cNvSpPr>
                <a:spLocks/>
              </p:cNvSpPr>
              <p:nvPr/>
            </p:nvSpPr>
            <p:spPr>
              <a:xfrm>
                <a:off x="6207213"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88" name="Freeform: Shape 70199">
                <a:extLst>
                  <a:ext uri="{FF2B5EF4-FFF2-40B4-BE49-F238E27FC236}">
                    <a16:creationId xmlns:a16="http://schemas.microsoft.com/office/drawing/2014/main" id="{CC5CDC7A-00BB-9995-4A32-A2EF9A78FA43}"/>
                  </a:ext>
                </a:extLst>
              </p:cNvPr>
              <p:cNvSpPr>
                <a:spLocks/>
              </p:cNvSpPr>
              <p:nvPr/>
            </p:nvSpPr>
            <p:spPr>
              <a:xfrm>
                <a:off x="6223406"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89" name="Freeform: Shape 70200">
                <a:extLst>
                  <a:ext uri="{FF2B5EF4-FFF2-40B4-BE49-F238E27FC236}">
                    <a16:creationId xmlns:a16="http://schemas.microsoft.com/office/drawing/2014/main" id="{87F58921-7B37-0A75-4A33-3DD81E0BE52E}"/>
                  </a:ext>
                </a:extLst>
              </p:cNvPr>
              <p:cNvSpPr>
                <a:spLocks/>
              </p:cNvSpPr>
              <p:nvPr/>
            </p:nvSpPr>
            <p:spPr>
              <a:xfrm>
                <a:off x="6239599"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39" name="Graphic 482">
              <a:extLst>
                <a:ext uri="{FF2B5EF4-FFF2-40B4-BE49-F238E27FC236}">
                  <a16:creationId xmlns:a16="http://schemas.microsoft.com/office/drawing/2014/main" id="{F63FCF5D-95A0-93FB-7498-5006ABCA9723}"/>
                </a:ext>
              </a:extLst>
            </p:cNvPr>
            <p:cNvGrpSpPr>
              <a:grpSpLocks/>
            </p:cNvGrpSpPr>
            <p:nvPr/>
          </p:nvGrpSpPr>
          <p:grpSpPr>
            <a:xfrm>
              <a:off x="6071578" y="3889496"/>
              <a:ext cx="69532" cy="50196"/>
              <a:chOff x="6071578" y="3889496"/>
              <a:chExt cx="69532" cy="50196"/>
            </a:xfrm>
            <a:solidFill>
              <a:srgbClr val="E47425"/>
            </a:solidFill>
          </p:grpSpPr>
          <p:sp>
            <p:nvSpPr>
              <p:cNvPr id="381" name="Freeform: Shape 70202">
                <a:extLst>
                  <a:ext uri="{FF2B5EF4-FFF2-40B4-BE49-F238E27FC236}">
                    <a16:creationId xmlns:a16="http://schemas.microsoft.com/office/drawing/2014/main" id="{237D23F3-C557-652B-125F-6DC9ED80F6B8}"/>
                  </a:ext>
                </a:extLst>
              </p:cNvPr>
              <p:cNvSpPr>
                <a:spLocks/>
              </p:cNvSpPr>
              <p:nvPr/>
            </p:nvSpPr>
            <p:spPr>
              <a:xfrm>
                <a:off x="6071578" y="3911689"/>
                <a:ext cx="4762" cy="15716"/>
              </a:xfrm>
              <a:custGeom>
                <a:avLst/>
                <a:gdLst>
                  <a:gd name="connsiteX0" fmla="*/ 2381 w 4762"/>
                  <a:gd name="connsiteY0" fmla="*/ 15716 h 15716"/>
                  <a:gd name="connsiteX1" fmla="*/ 0 w 4762"/>
                  <a:gd name="connsiteY1" fmla="*/ 13335 h 15716"/>
                  <a:gd name="connsiteX2" fmla="*/ 0 w 4762"/>
                  <a:gd name="connsiteY2" fmla="*/ 1619 h 15716"/>
                  <a:gd name="connsiteX3" fmla="*/ 2381 w 4762"/>
                  <a:gd name="connsiteY3" fmla="*/ 0 h 15716"/>
                  <a:gd name="connsiteX4" fmla="*/ 4763 w 4762"/>
                  <a:gd name="connsiteY4" fmla="*/ 1619 h 15716"/>
                  <a:gd name="connsiteX5" fmla="*/ 4763 w 4762"/>
                  <a:gd name="connsiteY5" fmla="*/ 13335 h 15716"/>
                  <a:gd name="connsiteX6" fmla="*/ 2381 w 4762"/>
                  <a:gd name="connsiteY6" fmla="*/ 15716 h 1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15716">
                    <a:moveTo>
                      <a:pt x="2381" y="15716"/>
                    </a:moveTo>
                    <a:cubicBezTo>
                      <a:pt x="1048" y="15716"/>
                      <a:pt x="0" y="14669"/>
                      <a:pt x="0" y="13335"/>
                    </a:cubicBezTo>
                    <a:lnTo>
                      <a:pt x="0" y="1619"/>
                    </a:lnTo>
                    <a:cubicBezTo>
                      <a:pt x="0" y="286"/>
                      <a:pt x="1048" y="0"/>
                      <a:pt x="2381" y="0"/>
                    </a:cubicBezTo>
                    <a:cubicBezTo>
                      <a:pt x="3715" y="0"/>
                      <a:pt x="4763" y="286"/>
                      <a:pt x="4763" y="1619"/>
                    </a:cubicBezTo>
                    <a:lnTo>
                      <a:pt x="4763" y="13335"/>
                    </a:lnTo>
                    <a:cubicBezTo>
                      <a:pt x="4763" y="14669"/>
                      <a:pt x="3715" y="15716"/>
                      <a:pt x="2381" y="1571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82" name="Freeform: Shape 70203">
                <a:extLst>
                  <a:ext uri="{FF2B5EF4-FFF2-40B4-BE49-F238E27FC236}">
                    <a16:creationId xmlns:a16="http://schemas.microsoft.com/office/drawing/2014/main" id="{3FCF31E0-2AAD-1CF1-A7BB-9C84978CDB37}"/>
                  </a:ext>
                </a:extLst>
              </p:cNvPr>
              <p:cNvSpPr>
                <a:spLocks/>
              </p:cNvSpPr>
              <p:nvPr/>
            </p:nvSpPr>
            <p:spPr>
              <a:xfrm>
                <a:off x="6087675"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83" name="Freeform: Shape 70204">
                <a:extLst>
                  <a:ext uri="{FF2B5EF4-FFF2-40B4-BE49-F238E27FC236}">
                    <a16:creationId xmlns:a16="http://schemas.microsoft.com/office/drawing/2014/main" id="{2D04F343-BE99-A243-14BF-707E51C56260}"/>
                  </a:ext>
                </a:extLst>
              </p:cNvPr>
              <p:cNvSpPr>
                <a:spLocks/>
              </p:cNvSpPr>
              <p:nvPr/>
            </p:nvSpPr>
            <p:spPr>
              <a:xfrm>
                <a:off x="6104058"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84" name="Freeform: Shape 70205">
                <a:extLst>
                  <a:ext uri="{FF2B5EF4-FFF2-40B4-BE49-F238E27FC236}">
                    <a16:creationId xmlns:a16="http://schemas.microsoft.com/office/drawing/2014/main" id="{09D1F70F-1C12-7174-2C02-FD7323730614}"/>
                  </a:ext>
                </a:extLst>
              </p:cNvPr>
              <p:cNvSpPr>
                <a:spLocks/>
              </p:cNvSpPr>
              <p:nvPr/>
            </p:nvSpPr>
            <p:spPr>
              <a:xfrm>
                <a:off x="6120250"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85" name="Freeform: Shape 70206">
                <a:extLst>
                  <a:ext uri="{FF2B5EF4-FFF2-40B4-BE49-F238E27FC236}">
                    <a16:creationId xmlns:a16="http://schemas.microsoft.com/office/drawing/2014/main" id="{2FCDF927-1136-86D0-8731-97B0E5E022DA}"/>
                  </a:ext>
                </a:extLst>
              </p:cNvPr>
              <p:cNvSpPr>
                <a:spLocks/>
              </p:cNvSpPr>
              <p:nvPr/>
            </p:nvSpPr>
            <p:spPr>
              <a:xfrm>
                <a:off x="6136348"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40" name="Graphic 482">
              <a:extLst>
                <a:ext uri="{FF2B5EF4-FFF2-40B4-BE49-F238E27FC236}">
                  <a16:creationId xmlns:a16="http://schemas.microsoft.com/office/drawing/2014/main" id="{7085ED5E-2344-751C-1D50-D13FC31794A6}"/>
                </a:ext>
              </a:extLst>
            </p:cNvPr>
            <p:cNvGrpSpPr>
              <a:grpSpLocks/>
            </p:cNvGrpSpPr>
            <p:nvPr/>
          </p:nvGrpSpPr>
          <p:grpSpPr>
            <a:xfrm>
              <a:off x="5968707" y="3841395"/>
              <a:ext cx="69533" cy="50196"/>
              <a:chOff x="5968707" y="3841395"/>
              <a:chExt cx="69533" cy="50196"/>
            </a:xfrm>
            <a:solidFill>
              <a:srgbClr val="E47425"/>
            </a:solidFill>
          </p:grpSpPr>
          <p:sp>
            <p:nvSpPr>
              <p:cNvPr id="376" name="Freeform: Shape 70208">
                <a:extLst>
                  <a:ext uri="{FF2B5EF4-FFF2-40B4-BE49-F238E27FC236}">
                    <a16:creationId xmlns:a16="http://schemas.microsoft.com/office/drawing/2014/main" id="{C9A1A157-0729-FE43-E148-78A126DB42E7}"/>
                  </a:ext>
                </a:extLst>
              </p:cNvPr>
              <p:cNvSpPr>
                <a:spLocks/>
              </p:cNvSpPr>
              <p:nvPr/>
            </p:nvSpPr>
            <p:spPr>
              <a:xfrm>
                <a:off x="5968707"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77" name="Freeform: Shape 70209">
                <a:extLst>
                  <a:ext uri="{FF2B5EF4-FFF2-40B4-BE49-F238E27FC236}">
                    <a16:creationId xmlns:a16="http://schemas.microsoft.com/office/drawing/2014/main" id="{E95A0D91-CA99-29CE-8166-3463C1695410}"/>
                  </a:ext>
                </a:extLst>
              </p:cNvPr>
              <p:cNvSpPr>
                <a:spLocks/>
              </p:cNvSpPr>
              <p:nvPr/>
            </p:nvSpPr>
            <p:spPr>
              <a:xfrm>
                <a:off x="5984900"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78" name="Freeform: Shape 70210">
                <a:extLst>
                  <a:ext uri="{FF2B5EF4-FFF2-40B4-BE49-F238E27FC236}">
                    <a16:creationId xmlns:a16="http://schemas.microsoft.com/office/drawing/2014/main" id="{21540857-469C-31A5-45AF-F5DE68ADDDF1}"/>
                  </a:ext>
                </a:extLst>
              </p:cNvPr>
              <p:cNvSpPr>
                <a:spLocks/>
              </p:cNvSpPr>
              <p:nvPr/>
            </p:nvSpPr>
            <p:spPr>
              <a:xfrm>
                <a:off x="6001092"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79" name="Freeform: Shape 70211">
                <a:extLst>
                  <a:ext uri="{FF2B5EF4-FFF2-40B4-BE49-F238E27FC236}">
                    <a16:creationId xmlns:a16="http://schemas.microsoft.com/office/drawing/2014/main" id="{9C704E00-3174-87CE-26F1-7C6E65F48E20}"/>
                  </a:ext>
                </a:extLst>
              </p:cNvPr>
              <p:cNvSpPr>
                <a:spLocks/>
              </p:cNvSpPr>
              <p:nvPr/>
            </p:nvSpPr>
            <p:spPr>
              <a:xfrm>
                <a:off x="6017285"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80" name="Freeform: Shape 70212">
                <a:extLst>
                  <a:ext uri="{FF2B5EF4-FFF2-40B4-BE49-F238E27FC236}">
                    <a16:creationId xmlns:a16="http://schemas.microsoft.com/office/drawing/2014/main" id="{EE7F8E8B-AE34-BD47-4DA1-4DC464A69EEC}"/>
                  </a:ext>
                </a:extLst>
              </p:cNvPr>
              <p:cNvSpPr>
                <a:spLocks/>
              </p:cNvSpPr>
              <p:nvPr/>
            </p:nvSpPr>
            <p:spPr>
              <a:xfrm>
                <a:off x="6033478"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41" name="Graphic 482">
              <a:extLst>
                <a:ext uri="{FF2B5EF4-FFF2-40B4-BE49-F238E27FC236}">
                  <a16:creationId xmlns:a16="http://schemas.microsoft.com/office/drawing/2014/main" id="{19506F6D-6D71-B4E8-BE3A-B8436CCE0B0E}"/>
                </a:ext>
              </a:extLst>
            </p:cNvPr>
            <p:cNvGrpSpPr>
              <a:grpSpLocks/>
            </p:cNvGrpSpPr>
            <p:nvPr/>
          </p:nvGrpSpPr>
          <p:grpSpPr>
            <a:xfrm>
              <a:off x="7101897" y="3889496"/>
              <a:ext cx="69436" cy="50196"/>
              <a:chOff x="7101897" y="3889496"/>
              <a:chExt cx="69436" cy="50196"/>
            </a:xfrm>
            <a:solidFill>
              <a:srgbClr val="E47425"/>
            </a:solidFill>
          </p:grpSpPr>
          <p:sp>
            <p:nvSpPr>
              <p:cNvPr id="371" name="Freeform: Shape 70214">
                <a:extLst>
                  <a:ext uri="{FF2B5EF4-FFF2-40B4-BE49-F238E27FC236}">
                    <a16:creationId xmlns:a16="http://schemas.microsoft.com/office/drawing/2014/main" id="{61FB05F8-602A-1FDB-15A6-BA4617562888}"/>
                  </a:ext>
                </a:extLst>
              </p:cNvPr>
              <p:cNvSpPr>
                <a:spLocks/>
              </p:cNvSpPr>
              <p:nvPr/>
            </p:nvSpPr>
            <p:spPr>
              <a:xfrm>
                <a:off x="7101897"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72" name="Freeform: Shape 70215">
                <a:extLst>
                  <a:ext uri="{FF2B5EF4-FFF2-40B4-BE49-F238E27FC236}">
                    <a16:creationId xmlns:a16="http://schemas.microsoft.com/office/drawing/2014/main" id="{2BDC1D25-0A1F-D94B-C5DA-E78BC8E47BC2}"/>
                  </a:ext>
                </a:extLst>
              </p:cNvPr>
              <p:cNvSpPr>
                <a:spLocks/>
              </p:cNvSpPr>
              <p:nvPr/>
            </p:nvSpPr>
            <p:spPr>
              <a:xfrm>
                <a:off x="7118089"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73" name="Freeform: Shape 70216">
                <a:extLst>
                  <a:ext uri="{FF2B5EF4-FFF2-40B4-BE49-F238E27FC236}">
                    <a16:creationId xmlns:a16="http://schemas.microsoft.com/office/drawing/2014/main" id="{93E052A9-5292-D4A7-7177-BE85834B9FB2}"/>
                  </a:ext>
                </a:extLst>
              </p:cNvPr>
              <p:cNvSpPr>
                <a:spLocks/>
              </p:cNvSpPr>
              <p:nvPr/>
            </p:nvSpPr>
            <p:spPr>
              <a:xfrm>
                <a:off x="7134187"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74" name="Freeform: Shape 70217">
                <a:extLst>
                  <a:ext uri="{FF2B5EF4-FFF2-40B4-BE49-F238E27FC236}">
                    <a16:creationId xmlns:a16="http://schemas.microsoft.com/office/drawing/2014/main" id="{5F5911F4-5EF5-810B-2143-037A528D46D6}"/>
                  </a:ext>
                </a:extLst>
              </p:cNvPr>
              <p:cNvSpPr>
                <a:spLocks/>
              </p:cNvSpPr>
              <p:nvPr/>
            </p:nvSpPr>
            <p:spPr>
              <a:xfrm>
                <a:off x="7150379"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75" name="Freeform: Shape 70218">
                <a:extLst>
                  <a:ext uri="{FF2B5EF4-FFF2-40B4-BE49-F238E27FC236}">
                    <a16:creationId xmlns:a16="http://schemas.microsoft.com/office/drawing/2014/main" id="{D3489F45-6DF0-5D67-5593-3A944C828B90}"/>
                  </a:ext>
                </a:extLst>
              </p:cNvPr>
              <p:cNvSpPr>
                <a:spLocks/>
              </p:cNvSpPr>
              <p:nvPr/>
            </p:nvSpPr>
            <p:spPr>
              <a:xfrm>
                <a:off x="7166571"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42" name="Graphic 482">
              <a:extLst>
                <a:ext uri="{FF2B5EF4-FFF2-40B4-BE49-F238E27FC236}">
                  <a16:creationId xmlns:a16="http://schemas.microsoft.com/office/drawing/2014/main" id="{A00B171A-B6D3-AE24-4F07-A3A9F35AC6EF}"/>
                </a:ext>
              </a:extLst>
            </p:cNvPr>
            <p:cNvGrpSpPr>
              <a:grpSpLocks/>
            </p:cNvGrpSpPr>
            <p:nvPr/>
          </p:nvGrpSpPr>
          <p:grpSpPr>
            <a:xfrm>
              <a:off x="6999122" y="3841395"/>
              <a:ext cx="69437" cy="50196"/>
              <a:chOff x="6999122" y="3841395"/>
              <a:chExt cx="69437" cy="50196"/>
            </a:xfrm>
            <a:solidFill>
              <a:srgbClr val="E47425"/>
            </a:solidFill>
          </p:grpSpPr>
          <p:sp>
            <p:nvSpPr>
              <p:cNvPr id="366" name="Freeform: Shape 70220">
                <a:extLst>
                  <a:ext uri="{FF2B5EF4-FFF2-40B4-BE49-F238E27FC236}">
                    <a16:creationId xmlns:a16="http://schemas.microsoft.com/office/drawing/2014/main" id="{D55D83E9-007B-513F-469C-FAD25702A48B}"/>
                  </a:ext>
                </a:extLst>
              </p:cNvPr>
              <p:cNvSpPr>
                <a:spLocks/>
              </p:cNvSpPr>
              <p:nvPr/>
            </p:nvSpPr>
            <p:spPr>
              <a:xfrm>
                <a:off x="6999122"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67" name="Freeform: Shape 70221">
                <a:extLst>
                  <a:ext uri="{FF2B5EF4-FFF2-40B4-BE49-F238E27FC236}">
                    <a16:creationId xmlns:a16="http://schemas.microsoft.com/office/drawing/2014/main" id="{876A83E0-7169-C96C-08D0-06A76C6F5EC5}"/>
                  </a:ext>
                </a:extLst>
              </p:cNvPr>
              <p:cNvSpPr>
                <a:spLocks/>
              </p:cNvSpPr>
              <p:nvPr/>
            </p:nvSpPr>
            <p:spPr>
              <a:xfrm>
                <a:off x="7015219"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68" name="Freeform: Shape 70222">
                <a:extLst>
                  <a:ext uri="{FF2B5EF4-FFF2-40B4-BE49-F238E27FC236}">
                    <a16:creationId xmlns:a16="http://schemas.microsoft.com/office/drawing/2014/main" id="{542254C4-B6B1-4A11-05F4-9025FD7D2A3B}"/>
                  </a:ext>
                </a:extLst>
              </p:cNvPr>
              <p:cNvSpPr>
                <a:spLocks/>
              </p:cNvSpPr>
              <p:nvPr/>
            </p:nvSpPr>
            <p:spPr>
              <a:xfrm>
                <a:off x="7031412"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69" name="Freeform: Shape 70223">
                <a:extLst>
                  <a:ext uri="{FF2B5EF4-FFF2-40B4-BE49-F238E27FC236}">
                    <a16:creationId xmlns:a16="http://schemas.microsoft.com/office/drawing/2014/main" id="{61300825-9434-0DD1-4AE0-664F7D105CAB}"/>
                  </a:ext>
                </a:extLst>
              </p:cNvPr>
              <p:cNvSpPr>
                <a:spLocks/>
              </p:cNvSpPr>
              <p:nvPr/>
            </p:nvSpPr>
            <p:spPr>
              <a:xfrm>
                <a:off x="7047604"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70" name="Freeform: Shape 70224">
                <a:extLst>
                  <a:ext uri="{FF2B5EF4-FFF2-40B4-BE49-F238E27FC236}">
                    <a16:creationId xmlns:a16="http://schemas.microsoft.com/office/drawing/2014/main" id="{2110BD94-5596-A163-8686-FDFABA416401}"/>
                  </a:ext>
                </a:extLst>
              </p:cNvPr>
              <p:cNvSpPr>
                <a:spLocks/>
              </p:cNvSpPr>
              <p:nvPr/>
            </p:nvSpPr>
            <p:spPr>
              <a:xfrm>
                <a:off x="7063797"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43" name="Graphic 482">
              <a:extLst>
                <a:ext uri="{FF2B5EF4-FFF2-40B4-BE49-F238E27FC236}">
                  <a16:creationId xmlns:a16="http://schemas.microsoft.com/office/drawing/2014/main" id="{214E520B-54D3-ABF9-E2D7-A7C120681837}"/>
                </a:ext>
              </a:extLst>
            </p:cNvPr>
            <p:cNvGrpSpPr>
              <a:grpSpLocks/>
            </p:cNvGrpSpPr>
            <p:nvPr/>
          </p:nvGrpSpPr>
          <p:grpSpPr>
            <a:xfrm>
              <a:off x="6895490" y="3889496"/>
              <a:ext cx="69437" cy="50196"/>
              <a:chOff x="6895490" y="3889496"/>
              <a:chExt cx="69437" cy="50196"/>
            </a:xfrm>
            <a:solidFill>
              <a:srgbClr val="E47425"/>
            </a:solidFill>
          </p:grpSpPr>
          <p:sp>
            <p:nvSpPr>
              <p:cNvPr id="361" name="Freeform: Shape 70226">
                <a:extLst>
                  <a:ext uri="{FF2B5EF4-FFF2-40B4-BE49-F238E27FC236}">
                    <a16:creationId xmlns:a16="http://schemas.microsoft.com/office/drawing/2014/main" id="{6A44FB43-00F2-2346-21D0-160B5004DBBA}"/>
                  </a:ext>
                </a:extLst>
              </p:cNvPr>
              <p:cNvSpPr>
                <a:spLocks/>
              </p:cNvSpPr>
              <p:nvPr/>
            </p:nvSpPr>
            <p:spPr>
              <a:xfrm>
                <a:off x="6895490"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62" name="Freeform: Shape 70227">
                <a:extLst>
                  <a:ext uri="{FF2B5EF4-FFF2-40B4-BE49-F238E27FC236}">
                    <a16:creationId xmlns:a16="http://schemas.microsoft.com/office/drawing/2014/main" id="{62938313-3404-AFA9-F166-DD9ADF6B4E77}"/>
                  </a:ext>
                </a:extLst>
              </p:cNvPr>
              <p:cNvSpPr>
                <a:spLocks/>
              </p:cNvSpPr>
              <p:nvPr/>
            </p:nvSpPr>
            <p:spPr>
              <a:xfrm>
                <a:off x="6911587"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63" name="Freeform: Shape 70228">
                <a:extLst>
                  <a:ext uri="{FF2B5EF4-FFF2-40B4-BE49-F238E27FC236}">
                    <a16:creationId xmlns:a16="http://schemas.microsoft.com/office/drawing/2014/main" id="{57D45DF6-7AA2-66DA-05B5-838B5EE52F21}"/>
                  </a:ext>
                </a:extLst>
              </p:cNvPr>
              <p:cNvSpPr>
                <a:spLocks/>
              </p:cNvSpPr>
              <p:nvPr/>
            </p:nvSpPr>
            <p:spPr>
              <a:xfrm>
                <a:off x="6927780"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64" name="Freeform: Shape 70229">
                <a:extLst>
                  <a:ext uri="{FF2B5EF4-FFF2-40B4-BE49-F238E27FC236}">
                    <a16:creationId xmlns:a16="http://schemas.microsoft.com/office/drawing/2014/main" id="{41960EED-90F3-EE9F-BD2F-99A5039F364D}"/>
                  </a:ext>
                </a:extLst>
              </p:cNvPr>
              <p:cNvSpPr>
                <a:spLocks/>
              </p:cNvSpPr>
              <p:nvPr/>
            </p:nvSpPr>
            <p:spPr>
              <a:xfrm>
                <a:off x="6943972"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65" name="Freeform: Shape 70230">
                <a:extLst>
                  <a:ext uri="{FF2B5EF4-FFF2-40B4-BE49-F238E27FC236}">
                    <a16:creationId xmlns:a16="http://schemas.microsoft.com/office/drawing/2014/main" id="{358FE36C-5C72-2356-2544-2A1F512EF8E8}"/>
                  </a:ext>
                </a:extLst>
              </p:cNvPr>
              <p:cNvSpPr>
                <a:spLocks/>
              </p:cNvSpPr>
              <p:nvPr/>
            </p:nvSpPr>
            <p:spPr>
              <a:xfrm>
                <a:off x="6960165"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44" name="Graphic 482">
              <a:extLst>
                <a:ext uri="{FF2B5EF4-FFF2-40B4-BE49-F238E27FC236}">
                  <a16:creationId xmlns:a16="http://schemas.microsoft.com/office/drawing/2014/main" id="{8D77B2DF-F85F-014C-076A-143CB4D3FE98}"/>
                </a:ext>
              </a:extLst>
            </p:cNvPr>
            <p:cNvGrpSpPr>
              <a:grpSpLocks/>
            </p:cNvGrpSpPr>
            <p:nvPr/>
          </p:nvGrpSpPr>
          <p:grpSpPr>
            <a:xfrm>
              <a:off x="6792620" y="3841395"/>
              <a:ext cx="69437" cy="50196"/>
              <a:chOff x="6792620" y="3841395"/>
              <a:chExt cx="69437" cy="50196"/>
            </a:xfrm>
            <a:solidFill>
              <a:srgbClr val="E47425"/>
            </a:solidFill>
          </p:grpSpPr>
          <p:sp>
            <p:nvSpPr>
              <p:cNvPr id="356" name="Freeform: Shape 70232">
                <a:extLst>
                  <a:ext uri="{FF2B5EF4-FFF2-40B4-BE49-F238E27FC236}">
                    <a16:creationId xmlns:a16="http://schemas.microsoft.com/office/drawing/2014/main" id="{90A502BE-6021-A2D4-0939-25F34E27B8CA}"/>
                  </a:ext>
                </a:extLst>
              </p:cNvPr>
              <p:cNvSpPr>
                <a:spLocks/>
              </p:cNvSpPr>
              <p:nvPr/>
            </p:nvSpPr>
            <p:spPr>
              <a:xfrm>
                <a:off x="6792620"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57" name="Freeform: Shape 70233">
                <a:extLst>
                  <a:ext uri="{FF2B5EF4-FFF2-40B4-BE49-F238E27FC236}">
                    <a16:creationId xmlns:a16="http://schemas.microsoft.com/office/drawing/2014/main" id="{B9CCC037-9210-5A16-B923-345F5CCF96D9}"/>
                  </a:ext>
                </a:extLst>
              </p:cNvPr>
              <p:cNvSpPr>
                <a:spLocks/>
              </p:cNvSpPr>
              <p:nvPr/>
            </p:nvSpPr>
            <p:spPr>
              <a:xfrm>
                <a:off x="6808812"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58" name="Freeform: Shape 70234">
                <a:extLst>
                  <a:ext uri="{FF2B5EF4-FFF2-40B4-BE49-F238E27FC236}">
                    <a16:creationId xmlns:a16="http://schemas.microsoft.com/office/drawing/2014/main" id="{46792EDB-3B23-09DD-DD51-D6EB48C59ECF}"/>
                  </a:ext>
                </a:extLst>
              </p:cNvPr>
              <p:cNvSpPr>
                <a:spLocks/>
              </p:cNvSpPr>
              <p:nvPr/>
            </p:nvSpPr>
            <p:spPr>
              <a:xfrm>
                <a:off x="6825005"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59" name="Freeform: Shape 70235">
                <a:extLst>
                  <a:ext uri="{FF2B5EF4-FFF2-40B4-BE49-F238E27FC236}">
                    <a16:creationId xmlns:a16="http://schemas.microsoft.com/office/drawing/2014/main" id="{EFEB6EAB-D5C7-7F3F-CFC3-D5ECBD713112}"/>
                  </a:ext>
                </a:extLst>
              </p:cNvPr>
              <p:cNvSpPr>
                <a:spLocks/>
              </p:cNvSpPr>
              <p:nvPr/>
            </p:nvSpPr>
            <p:spPr>
              <a:xfrm>
                <a:off x="6841198"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60" name="Freeform: Shape 70236">
                <a:extLst>
                  <a:ext uri="{FF2B5EF4-FFF2-40B4-BE49-F238E27FC236}">
                    <a16:creationId xmlns:a16="http://schemas.microsoft.com/office/drawing/2014/main" id="{023BF48C-5572-82C6-EDEE-69108694B301}"/>
                  </a:ext>
                </a:extLst>
              </p:cNvPr>
              <p:cNvSpPr>
                <a:spLocks/>
              </p:cNvSpPr>
              <p:nvPr/>
            </p:nvSpPr>
            <p:spPr>
              <a:xfrm>
                <a:off x="6857295"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45" name="Graphic 482">
              <a:extLst>
                <a:ext uri="{FF2B5EF4-FFF2-40B4-BE49-F238E27FC236}">
                  <a16:creationId xmlns:a16="http://schemas.microsoft.com/office/drawing/2014/main" id="{90DD7410-94C2-2D95-9E70-C8666C87EE7E}"/>
                </a:ext>
              </a:extLst>
            </p:cNvPr>
            <p:cNvGrpSpPr>
              <a:grpSpLocks/>
            </p:cNvGrpSpPr>
            <p:nvPr/>
          </p:nvGrpSpPr>
          <p:grpSpPr>
            <a:xfrm>
              <a:off x="6689274" y="3889496"/>
              <a:ext cx="69532" cy="50196"/>
              <a:chOff x="6689274" y="3889496"/>
              <a:chExt cx="69532" cy="50196"/>
            </a:xfrm>
            <a:solidFill>
              <a:srgbClr val="E47425"/>
            </a:solidFill>
          </p:grpSpPr>
          <p:sp>
            <p:nvSpPr>
              <p:cNvPr id="351" name="Freeform: Shape 70238">
                <a:extLst>
                  <a:ext uri="{FF2B5EF4-FFF2-40B4-BE49-F238E27FC236}">
                    <a16:creationId xmlns:a16="http://schemas.microsoft.com/office/drawing/2014/main" id="{EEBB9DA9-7FB8-0B8E-8A27-9FA2AC241721}"/>
                  </a:ext>
                </a:extLst>
              </p:cNvPr>
              <p:cNvSpPr>
                <a:spLocks/>
              </p:cNvSpPr>
              <p:nvPr/>
            </p:nvSpPr>
            <p:spPr>
              <a:xfrm>
                <a:off x="6689274" y="3913784"/>
                <a:ext cx="4762" cy="13620"/>
              </a:xfrm>
              <a:custGeom>
                <a:avLst/>
                <a:gdLst>
                  <a:gd name="connsiteX0" fmla="*/ 2381 w 4762"/>
                  <a:gd name="connsiteY0" fmla="*/ 13621 h 13620"/>
                  <a:gd name="connsiteX1" fmla="*/ 0 w 4762"/>
                  <a:gd name="connsiteY1" fmla="*/ 11240 h 13620"/>
                  <a:gd name="connsiteX2" fmla="*/ 0 w 4762"/>
                  <a:gd name="connsiteY2" fmla="*/ 1619 h 13620"/>
                  <a:gd name="connsiteX3" fmla="*/ 2381 w 4762"/>
                  <a:gd name="connsiteY3" fmla="*/ 0 h 13620"/>
                  <a:gd name="connsiteX4" fmla="*/ 4763 w 4762"/>
                  <a:gd name="connsiteY4" fmla="*/ 1619 h 13620"/>
                  <a:gd name="connsiteX5" fmla="*/ 4763 w 4762"/>
                  <a:gd name="connsiteY5" fmla="*/ 11240 h 13620"/>
                  <a:gd name="connsiteX6" fmla="*/ 2381 w 4762"/>
                  <a:gd name="connsiteY6" fmla="*/ 13621 h 1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13620">
                    <a:moveTo>
                      <a:pt x="2381" y="13621"/>
                    </a:moveTo>
                    <a:cubicBezTo>
                      <a:pt x="1048" y="13621"/>
                      <a:pt x="0" y="12573"/>
                      <a:pt x="0" y="11240"/>
                    </a:cubicBezTo>
                    <a:lnTo>
                      <a:pt x="0" y="1619"/>
                    </a:lnTo>
                    <a:cubicBezTo>
                      <a:pt x="0" y="286"/>
                      <a:pt x="1048" y="0"/>
                      <a:pt x="2381" y="0"/>
                    </a:cubicBezTo>
                    <a:cubicBezTo>
                      <a:pt x="3715" y="0"/>
                      <a:pt x="4763" y="286"/>
                      <a:pt x="4763" y="1619"/>
                    </a:cubicBezTo>
                    <a:lnTo>
                      <a:pt x="4763" y="11240"/>
                    </a:lnTo>
                    <a:cubicBezTo>
                      <a:pt x="4763" y="12573"/>
                      <a:pt x="3715" y="13621"/>
                      <a:pt x="2381" y="13621"/>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52" name="Freeform: Shape 70239">
                <a:extLst>
                  <a:ext uri="{FF2B5EF4-FFF2-40B4-BE49-F238E27FC236}">
                    <a16:creationId xmlns:a16="http://schemas.microsoft.com/office/drawing/2014/main" id="{117FACB7-785F-63BF-4A77-3D10CFE33070}"/>
                  </a:ext>
                </a:extLst>
              </p:cNvPr>
              <p:cNvSpPr>
                <a:spLocks/>
              </p:cNvSpPr>
              <p:nvPr/>
            </p:nvSpPr>
            <p:spPr>
              <a:xfrm>
                <a:off x="6705466" y="3889496"/>
                <a:ext cx="4762" cy="48958"/>
              </a:xfrm>
              <a:custGeom>
                <a:avLst/>
                <a:gdLst>
                  <a:gd name="connsiteX0" fmla="*/ 2381 w 4762"/>
                  <a:gd name="connsiteY0" fmla="*/ 48958 h 48958"/>
                  <a:gd name="connsiteX1" fmla="*/ 0 w 4762"/>
                  <a:gd name="connsiteY1" fmla="*/ 46577 h 48958"/>
                  <a:gd name="connsiteX2" fmla="*/ 0 w 4762"/>
                  <a:gd name="connsiteY2" fmla="*/ 1619 h 48958"/>
                  <a:gd name="connsiteX3" fmla="*/ 2381 w 4762"/>
                  <a:gd name="connsiteY3" fmla="*/ 0 h 48958"/>
                  <a:gd name="connsiteX4" fmla="*/ 4763 w 4762"/>
                  <a:gd name="connsiteY4" fmla="*/ 1619 h 48958"/>
                  <a:gd name="connsiteX5" fmla="*/ 4763 w 4762"/>
                  <a:gd name="connsiteY5" fmla="*/ 46577 h 48958"/>
                  <a:gd name="connsiteX6" fmla="*/ 2381 w 4762"/>
                  <a:gd name="connsiteY6" fmla="*/ 48958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48958"/>
                    </a:moveTo>
                    <a:cubicBezTo>
                      <a:pt x="1048" y="48958"/>
                      <a:pt x="0" y="47911"/>
                      <a:pt x="0" y="46577"/>
                    </a:cubicBezTo>
                    <a:lnTo>
                      <a:pt x="0" y="1619"/>
                    </a:lnTo>
                    <a:cubicBezTo>
                      <a:pt x="0" y="286"/>
                      <a:pt x="1048" y="0"/>
                      <a:pt x="2381" y="0"/>
                    </a:cubicBezTo>
                    <a:cubicBezTo>
                      <a:pt x="3715" y="0"/>
                      <a:pt x="4763" y="286"/>
                      <a:pt x="4763" y="1619"/>
                    </a:cubicBezTo>
                    <a:lnTo>
                      <a:pt x="4763" y="46577"/>
                    </a:lnTo>
                    <a:cubicBezTo>
                      <a:pt x="4763" y="47911"/>
                      <a:pt x="3715" y="48958"/>
                      <a:pt x="2381" y="48958"/>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53" name="Freeform: Shape 70240">
                <a:extLst>
                  <a:ext uri="{FF2B5EF4-FFF2-40B4-BE49-F238E27FC236}">
                    <a16:creationId xmlns:a16="http://schemas.microsoft.com/office/drawing/2014/main" id="{C98B5B44-5E3D-EF76-CAA6-DF16058972C6}"/>
                  </a:ext>
                </a:extLst>
              </p:cNvPr>
              <p:cNvSpPr>
                <a:spLocks/>
              </p:cNvSpPr>
              <p:nvPr/>
            </p:nvSpPr>
            <p:spPr>
              <a:xfrm>
                <a:off x="6721754" y="3889496"/>
                <a:ext cx="4762" cy="50196"/>
              </a:xfrm>
              <a:custGeom>
                <a:avLst/>
                <a:gdLst>
                  <a:gd name="connsiteX0" fmla="*/ 2381 w 4762"/>
                  <a:gd name="connsiteY0" fmla="*/ 50197 h 50196"/>
                  <a:gd name="connsiteX1" fmla="*/ 0 w 4762"/>
                  <a:gd name="connsiteY1" fmla="*/ 47815 h 50196"/>
                  <a:gd name="connsiteX2" fmla="*/ 0 w 4762"/>
                  <a:gd name="connsiteY2" fmla="*/ 1619 h 50196"/>
                  <a:gd name="connsiteX3" fmla="*/ 2381 w 4762"/>
                  <a:gd name="connsiteY3" fmla="*/ 0 h 50196"/>
                  <a:gd name="connsiteX4" fmla="*/ 4763 w 4762"/>
                  <a:gd name="connsiteY4" fmla="*/ 1619 h 50196"/>
                  <a:gd name="connsiteX5" fmla="*/ 4763 w 4762"/>
                  <a:gd name="connsiteY5" fmla="*/ 47815 h 50196"/>
                  <a:gd name="connsiteX6" fmla="*/ 2381 w 4762"/>
                  <a:gd name="connsiteY6" fmla="*/ 50197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50197"/>
                    </a:moveTo>
                    <a:cubicBezTo>
                      <a:pt x="1048" y="50197"/>
                      <a:pt x="0" y="49149"/>
                      <a:pt x="0" y="47815"/>
                    </a:cubicBezTo>
                    <a:lnTo>
                      <a:pt x="0" y="1619"/>
                    </a:lnTo>
                    <a:cubicBezTo>
                      <a:pt x="0" y="286"/>
                      <a:pt x="1048" y="0"/>
                      <a:pt x="2381" y="0"/>
                    </a:cubicBezTo>
                    <a:cubicBezTo>
                      <a:pt x="3715" y="0"/>
                      <a:pt x="4763" y="286"/>
                      <a:pt x="4763" y="1619"/>
                    </a:cubicBezTo>
                    <a:lnTo>
                      <a:pt x="4763" y="47815"/>
                    </a:lnTo>
                    <a:cubicBezTo>
                      <a:pt x="4763" y="49149"/>
                      <a:pt x="3715" y="50197"/>
                      <a:pt x="2381" y="50197"/>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54" name="Freeform: Shape 70241">
                <a:extLst>
                  <a:ext uri="{FF2B5EF4-FFF2-40B4-BE49-F238E27FC236}">
                    <a16:creationId xmlns:a16="http://schemas.microsoft.com/office/drawing/2014/main" id="{34275029-86F3-123D-90D4-4D6AAC03E034}"/>
                  </a:ext>
                </a:extLst>
              </p:cNvPr>
              <p:cNvSpPr>
                <a:spLocks/>
              </p:cNvSpPr>
              <p:nvPr/>
            </p:nvSpPr>
            <p:spPr>
              <a:xfrm>
                <a:off x="6737946" y="3889496"/>
                <a:ext cx="4762" cy="48196"/>
              </a:xfrm>
              <a:custGeom>
                <a:avLst/>
                <a:gdLst>
                  <a:gd name="connsiteX0" fmla="*/ 2381 w 4762"/>
                  <a:gd name="connsiteY0" fmla="*/ 48196 h 48196"/>
                  <a:gd name="connsiteX1" fmla="*/ 0 w 4762"/>
                  <a:gd name="connsiteY1" fmla="*/ 45815 h 48196"/>
                  <a:gd name="connsiteX2" fmla="*/ 0 w 4762"/>
                  <a:gd name="connsiteY2" fmla="*/ 1619 h 48196"/>
                  <a:gd name="connsiteX3" fmla="*/ 2381 w 4762"/>
                  <a:gd name="connsiteY3" fmla="*/ 0 h 48196"/>
                  <a:gd name="connsiteX4" fmla="*/ 4763 w 4762"/>
                  <a:gd name="connsiteY4" fmla="*/ 1619 h 48196"/>
                  <a:gd name="connsiteX5" fmla="*/ 4763 w 4762"/>
                  <a:gd name="connsiteY5" fmla="*/ 45815 h 48196"/>
                  <a:gd name="connsiteX6" fmla="*/ 2381 w 4762"/>
                  <a:gd name="connsiteY6" fmla="*/ 4819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48196"/>
                    </a:moveTo>
                    <a:cubicBezTo>
                      <a:pt x="1048" y="48196"/>
                      <a:pt x="0" y="47149"/>
                      <a:pt x="0" y="45815"/>
                    </a:cubicBezTo>
                    <a:lnTo>
                      <a:pt x="0" y="1619"/>
                    </a:lnTo>
                    <a:cubicBezTo>
                      <a:pt x="0" y="286"/>
                      <a:pt x="1048" y="0"/>
                      <a:pt x="2381" y="0"/>
                    </a:cubicBezTo>
                    <a:cubicBezTo>
                      <a:pt x="3715" y="0"/>
                      <a:pt x="4763" y="286"/>
                      <a:pt x="4763" y="1619"/>
                    </a:cubicBezTo>
                    <a:lnTo>
                      <a:pt x="4763" y="45815"/>
                    </a:lnTo>
                    <a:cubicBezTo>
                      <a:pt x="4763" y="47149"/>
                      <a:pt x="3715" y="48196"/>
                      <a:pt x="2381" y="48196"/>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55" name="Freeform: Shape 70242">
                <a:extLst>
                  <a:ext uri="{FF2B5EF4-FFF2-40B4-BE49-F238E27FC236}">
                    <a16:creationId xmlns:a16="http://schemas.microsoft.com/office/drawing/2014/main" id="{D0F68B58-7142-0EAB-6381-00D99847FC1B}"/>
                  </a:ext>
                </a:extLst>
              </p:cNvPr>
              <p:cNvSpPr>
                <a:spLocks/>
              </p:cNvSpPr>
              <p:nvPr/>
            </p:nvSpPr>
            <p:spPr>
              <a:xfrm>
                <a:off x="6754044" y="3889496"/>
                <a:ext cx="4762" cy="37909"/>
              </a:xfrm>
              <a:custGeom>
                <a:avLst/>
                <a:gdLst>
                  <a:gd name="connsiteX0" fmla="*/ 2381 w 4762"/>
                  <a:gd name="connsiteY0" fmla="*/ 37909 h 37909"/>
                  <a:gd name="connsiteX1" fmla="*/ 0 w 4762"/>
                  <a:gd name="connsiteY1" fmla="*/ 35528 h 37909"/>
                  <a:gd name="connsiteX2" fmla="*/ 0 w 4762"/>
                  <a:gd name="connsiteY2" fmla="*/ 1619 h 37909"/>
                  <a:gd name="connsiteX3" fmla="*/ 2381 w 4762"/>
                  <a:gd name="connsiteY3" fmla="*/ 0 h 37909"/>
                  <a:gd name="connsiteX4" fmla="*/ 4763 w 4762"/>
                  <a:gd name="connsiteY4" fmla="*/ 1619 h 37909"/>
                  <a:gd name="connsiteX5" fmla="*/ 4763 w 4762"/>
                  <a:gd name="connsiteY5" fmla="*/ 35528 h 37909"/>
                  <a:gd name="connsiteX6" fmla="*/ 2381 w 4762"/>
                  <a:gd name="connsiteY6" fmla="*/ 37909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37909"/>
                    </a:moveTo>
                    <a:cubicBezTo>
                      <a:pt x="1048" y="37909"/>
                      <a:pt x="0" y="36862"/>
                      <a:pt x="0" y="35528"/>
                    </a:cubicBezTo>
                    <a:lnTo>
                      <a:pt x="0" y="1619"/>
                    </a:lnTo>
                    <a:cubicBezTo>
                      <a:pt x="0" y="286"/>
                      <a:pt x="1048" y="0"/>
                      <a:pt x="2381" y="0"/>
                    </a:cubicBezTo>
                    <a:cubicBezTo>
                      <a:pt x="3715" y="0"/>
                      <a:pt x="4763" y="286"/>
                      <a:pt x="4763" y="1619"/>
                    </a:cubicBezTo>
                    <a:lnTo>
                      <a:pt x="4763" y="35528"/>
                    </a:lnTo>
                    <a:cubicBezTo>
                      <a:pt x="4763" y="36862"/>
                      <a:pt x="3715" y="37909"/>
                      <a:pt x="2381" y="37909"/>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nvGrpSpPr>
            <p:cNvPr id="346" name="Graphic 482">
              <a:extLst>
                <a:ext uri="{FF2B5EF4-FFF2-40B4-BE49-F238E27FC236}">
                  <a16:creationId xmlns:a16="http://schemas.microsoft.com/office/drawing/2014/main" id="{B4D65A85-32CE-DCA4-F44F-E144F091564E}"/>
                </a:ext>
              </a:extLst>
            </p:cNvPr>
            <p:cNvGrpSpPr>
              <a:grpSpLocks/>
            </p:cNvGrpSpPr>
            <p:nvPr/>
          </p:nvGrpSpPr>
          <p:grpSpPr>
            <a:xfrm>
              <a:off x="6602691" y="3841395"/>
              <a:ext cx="53245" cy="50196"/>
              <a:chOff x="6602691" y="3841395"/>
              <a:chExt cx="53245" cy="50196"/>
            </a:xfrm>
            <a:solidFill>
              <a:srgbClr val="E47425"/>
            </a:solidFill>
          </p:grpSpPr>
          <p:sp>
            <p:nvSpPr>
              <p:cNvPr id="347" name="Freeform: Shape 70244">
                <a:extLst>
                  <a:ext uri="{FF2B5EF4-FFF2-40B4-BE49-F238E27FC236}">
                    <a16:creationId xmlns:a16="http://schemas.microsoft.com/office/drawing/2014/main" id="{070AFE7C-5D1F-FCAE-CB4B-63478FBE4ABE}"/>
                  </a:ext>
                </a:extLst>
              </p:cNvPr>
              <p:cNvSpPr>
                <a:spLocks/>
              </p:cNvSpPr>
              <p:nvPr/>
            </p:nvSpPr>
            <p:spPr>
              <a:xfrm>
                <a:off x="6602691" y="3842537"/>
                <a:ext cx="4762" cy="48958"/>
              </a:xfrm>
              <a:custGeom>
                <a:avLst/>
                <a:gdLst>
                  <a:gd name="connsiteX0" fmla="*/ 2381 w 4762"/>
                  <a:gd name="connsiteY0" fmla="*/ 0 h 48958"/>
                  <a:gd name="connsiteX1" fmla="*/ 0 w 4762"/>
                  <a:gd name="connsiteY1" fmla="*/ 2381 h 48958"/>
                  <a:gd name="connsiteX2" fmla="*/ 0 w 4762"/>
                  <a:gd name="connsiteY2" fmla="*/ 47339 h 48958"/>
                  <a:gd name="connsiteX3" fmla="*/ 2381 w 4762"/>
                  <a:gd name="connsiteY3" fmla="*/ 48958 h 48958"/>
                  <a:gd name="connsiteX4" fmla="*/ 4763 w 4762"/>
                  <a:gd name="connsiteY4" fmla="*/ 47339 h 48958"/>
                  <a:gd name="connsiteX5" fmla="*/ 4763 w 4762"/>
                  <a:gd name="connsiteY5" fmla="*/ 2381 h 48958"/>
                  <a:gd name="connsiteX6" fmla="*/ 2381 w 4762"/>
                  <a:gd name="connsiteY6" fmla="*/ 0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958">
                    <a:moveTo>
                      <a:pt x="2381" y="0"/>
                    </a:moveTo>
                    <a:cubicBezTo>
                      <a:pt x="1048" y="0"/>
                      <a:pt x="0" y="1048"/>
                      <a:pt x="0" y="2381"/>
                    </a:cubicBezTo>
                    <a:lnTo>
                      <a:pt x="0" y="47339"/>
                    </a:lnTo>
                    <a:cubicBezTo>
                      <a:pt x="0" y="48673"/>
                      <a:pt x="1048" y="48958"/>
                      <a:pt x="2381" y="48958"/>
                    </a:cubicBezTo>
                    <a:cubicBezTo>
                      <a:pt x="3715" y="48958"/>
                      <a:pt x="4763" y="48673"/>
                      <a:pt x="4763" y="47339"/>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48" name="Freeform: Shape 70245">
                <a:extLst>
                  <a:ext uri="{FF2B5EF4-FFF2-40B4-BE49-F238E27FC236}">
                    <a16:creationId xmlns:a16="http://schemas.microsoft.com/office/drawing/2014/main" id="{B544A8CA-C575-96A7-B98E-707A781B349C}"/>
                  </a:ext>
                </a:extLst>
              </p:cNvPr>
              <p:cNvSpPr>
                <a:spLocks/>
              </p:cNvSpPr>
              <p:nvPr/>
            </p:nvSpPr>
            <p:spPr>
              <a:xfrm>
                <a:off x="6618884" y="3841395"/>
                <a:ext cx="4762" cy="50196"/>
              </a:xfrm>
              <a:custGeom>
                <a:avLst/>
                <a:gdLst>
                  <a:gd name="connsiteX0" fmla="*/ 2381 w 4762"/>
                  <a:gd name="connsiteY0" fmla="*/ 0 h 50196"/>
                  <a:gd name="connsiteX1" fmla="*/ 0 w 4762"/>
                  <a:gd name="connsiteY1" fmla="*/ 2381 h 50196"/>
                  <a:gd name="connsiteX2" fmla="*/ 0 w 4762"/>
                  <a:gd name="connsiteY2" fmla="*/ 48577 h 50196"/>
                  <a:gd name="connsiteX3" fmla="*/ 2381 w 4762"/>
                  <a:gd name="connsiteY3" fmla="*/ 50197 h 50196"/>
                  <a:gd name="connsiteX4" fmla="*/ 4763 w 4762"/>
                  <a:gd name="connsiteY4" fmla="*/ 48577 h 50196"/>
                  <a:gd name="connsiteX5" fmla="*/ 4763 w 4762"/>
                  <a:gd name="connsiteY5" fmla="*/ 2381 h 50196"/>
                  <a:gd name="connsiteX6" fmla="*/ 2381 w 4762"/>
                  <a:gd name="connsiteY6" fmla="*/ 0 h 5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50196">
                    <a:moveTo>
                      <a:pt x="2381" y="0"/>
                    </a:moveTo>
                    <a:cubicBezTo>
                      <a:pt x="1048" y="0"/>
                      <a:pt x="0" y="1048"/>
                      <a:pt x="0" y="2381"/>
                    </a:cubicBezTo>
                    <a:lnTo>
                      <a:pt x="0" y="48577"/>
                    </a:lnTo>
                    <a:cubicBezTo>
                      <a:pt x="0" y="49911"/>
                      <a:pt x="1048" y="50197"/>
                      <a:pt x="2381" y="50197"/>
                    </a:cubicBezTo>
                    <a:cubicBezTo>
                      <a:pt x="3715" y="50197"/>
                      <a:pt x="4763" y="49911"/>
                      <a:pt x="4763" y="48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49" name="Freeform: Shape 70246">
                <a:extLst>
                  <a:ext uri="{FF2B5EF4-FFF2-40B4-BE49-F238E27FC236}">
                    <a16:creationId xmlns:a16="http://schemas.microsoft.com/office/drawing/2014/main" id="{93FF4B2E-2FF9-70AD-48CE-D8A1CE073E94}"/>
                  </a:ext>
                </a:extLst>
              </p:cNvPr>
              <p:cNvSpPr>
                <a:spLocks/>
              </p:cNvSpPr>
              <p:nvPr/>
            </p:nvSpPr>
            <p:spPr>
              <a:xfrm>
                <a:off x="6634981" y="3843300"/>
                <a:ext cx="4762" cy="48196"/>
              </a:xfrm>
              <a:custGeom>
                <a:avLst/>
                <a:gdLst>
                  <a:gd name="connsiteX0" fmla="*/ 2381 w 4762"/>
                  <a:gd name="connsiteY0" fmla="*/ 0 h 48196"/>
                  <a:gd name="connsiteX1" fmla="*/ 0 w 4762"/>
                  <a:gd name="connsiteY1" fmla="*/ 2381 h 48196"/>
                  <a:gd name="connsiteX2" fmla="*/ 0 w 4762"/>
                  <a:gd name="connsiteY2" fmla="*/ 46577 h 48196"/>
                  <a:gd name="connsiteX3" fmla="*/ 2381 w 4762"/>
                  <a:gd name="connsiteY3" fmla="*/ 48196 h 48196"/>
                  <a:gd name="connsiteX4" fmla="*/ 4763 w 4762"/>
                  <a:gd name="connsiteY4" fmla="*/ 46577 h 48196"/>
                  <a:gd name="connsiteX5" fmla="*/ 4763 w 4762"/>
                  <a:gd name="connsiteY5" fmla="*/ 2381 h 48196"/>
                  <a:gd name="connsiteX6" fmla="*/ 2381 w 4762"/>
                  <a:gd name="connsiteY6" fmla="*/ 0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48196">
                    <a:moveTo>
                      <a:pt x="2381" y="0"/>
                    </a:moveTo>
                    <a:cubicBezTo>
                      <a:pt x="1048" y="0"/>
                      <a:pt x="0" y="1048"/>
                      <a:pt x="0" y="2381"/>
                    </a:cubicBezTo>
                    <a:lnTo>
                      <a:pt x="0" y="46577"/>
                    </a:lnTo>
                    <a:cubicBezTo>
                      <a:pt x="0" y="47911"/>
                      <a:pt x="1048" y="48196"/>
                      <a:pt x="2381" y="48196"/>
                    </a:cubicBezTo>
                    <a:cubicBezTo>
                      <a:pt x="3715" y="48196"/>
                      <a:pt x="4763" y="47911"/>
                      <a:pt x="4763" y="46577"/>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350" name="Freeform: Shape 70247">
                <a:extLst>
                  <a:ext uri="{FF2B5EF4-FFF2-40B4-BE49-F238E27FC236}">
                    <a16:creationId xmlns:a16="http://schemas.microsoft.com/office/drawing/2014/main" id="{1DB12855-396E-3424-10A0-D4B47466565E}"/>
                  </a:ext>
                </a:extLst>
              </p:cNvPr>
              <p:cNvSpPr>
                <a:spLocks/>
              </p:cNvSpPr>
              <p:nvPr/>
            </p:nvSpPr>
            <p:spPr>
              <a:xfrm>
                <a:off x="6651174" y="3853587"/>
                <a:ext cx="4762" cy="37909"/>
              </a:xfrm>
              <a:custGeom>
                <a:avLst/>
                <a:gdLst>
                  <a:gd name="connsiteX0" fmla="*/ 2381 w 4762"/>
                  <a:gd name="connsiteY0" fmla="*/ 0 h 37909"/>
                  <a:gd name="connsiteX1" fmla="*/ 0 w 4762"/>
                  <a:gd name="connsiteY1" fmla="*/ 2381 h 37909"/>
                  <a:gd name="connsiteX2" fmla="*/ 0 w 4762"/>
                  <a:gd name="connsiteY2" fmla="*/ 36290 h 37909"/>
                  <a:gd name="connsiteX3" fmla="*/ 2381 w 4762"/>
                  <a:gd name="connsiteY3" fmla="*/ 37909 h 37909"/>
                  <a:gd name="connsiteX4" fmla="*/ 4763 w 4762"/>
                  <a:gd name="connsiteY4" fmla="*/ 36290 h 37909"/>
                  <a:gd name="connsiteX5" fmla="*/ 4763 w 4762"/>
                  <a:gd name="connsiteY5" fmla="*/ 2381 h 37909"/>
                  <a:gd name="connsiteX6" fmla="*/ 2381 w 4762"/>
                  <a:gd name="connsiteY6" fmla="*/ 0 h 3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 h="37909">
                    <a:moveTo>
                      <a:pt x="2381" y="0"/>
                    </a:moveTo>
                    <a:cubicBezTo>
                      <a:pt x="1048" y="0"/>
                      <a:pt x="0" y="1048"/>
                      <a:pt x="0" y="2381"/>
                    </a:cubicBezTo>
                    <a:lnTo>
                      <a:pt x="0" y="36290"/>
                    </a:lnTo>
                    <a:cubicBezTo>
                      <a:pt x="0" y="37624"/>
                      <a:pt x="1048" y="37909"/>
                      <a:pt x="2381" y="37909"/>
                    </a:cubicBezTo>
                    <a:cubicBezTo>
                      <a:pt x="3715" y="37909"/>
                      <a:pt x="4763" y="37624"/>
                      <a:pt x="4763" y="36290"/>
                    </a:cubicBezTo>
                    <a:lnTo>
                      <a:pt x="4763" y="2381"/>
                    </a:lnTo>
                    <a:cubicBezTo>
                      <a:pt x="4763" y="1048"/>
                      <a:pt x="3715" y="0"/>
                      <a:pt x="2381" y="0"/>
                    </a:cubicBezTo>
                    <a:close/>
                  </a:path>
                </a:pathLst>
              </a:custGeom>
              <a:solidFill>
                <a:srgbClr val="E4742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rial"/>
                  <a:ea typeface="+mn-ea"/>
                  <a:cs typeface="Arial"/>
                  <a:sym typeface="Arial"/>
                </a:endParaRPr>
              </a:p>
            </p:txBody>
          </p:sp>
        </p:grpSp>
      </p:grpSp>
      <p:pic>
        <p:nvPicPr>
          <p:cNvPr id="412" name="Graphic 411">
            <a:extLst>
              <a:ext uri="{FF2B5EF4-FFF2-40B4-BE49-F238E27FC236}">
                <a16:creationId xmlns:a16="http://schemas.microsoft.com/office/drawing/2014/main" id="{5499E3B2-89C8-58CE-88E0-BE947756E114}"/>
              </a:ext>
            </a:extLst>
          </p:cNvPr>
          <p:cNvPicPr>
            <a:picLocks noChangeAspect="1"/>
          </p:cNvPicPr>
          <p:nvPr/>
        </p:nvPicPr>
        <p:blipFill>
          <a:blip>
            <a:extLst>
              <a:ext uri="{96DAC541-7B7A-43D3-8B79-37D633B846F1}">
                <asvg:svgBlip xmlns:asvg="http://schemas.microsoft.com/office/drawing/2016/SVG/main" r:embed="rId7"/>
              </a:ext>
            </a:extLst>
          </a:blip>
          <a:srcRect l="14635" b="-2192"/>
          <a:stretch>
            <a:fillRect/>
          </a:stretch>
        </p:blipFill>
        <p:spPr>
          <a:xfrm flipH="1">
            <a:off x="7257948" y="5363348"/>
            <a:ext cx="458629" cy="132839"/>
          </a:xfrm>
          <a:prstGeom prst="rect">
            <a:avLst/>
          </a:prstGeom>
        </p:spPr>
      </p:pic>
      <p:pic>
        <p:nvPicPr>
          <p:cNvPr id="413" name="Graphic 412" descr="Scissors with solid fill">
            <a:extLst>
              <a:ext uri="{FF2B5EF4-FFF2-40B4-BE49-F238E27FC236}">
                <a16:creationId xmlns:a16="http://schemas.microsoft.com/office/drawing/2014/main" id="{6FC3A504-69AF-EA6F-5600-7BADFC7BF25C}"/>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rot="8968309">
            <a:off x="7280930" y="5298067"/>
            <a:ext cx="376960" cy="376960"/>
          </a:xfrm>
          <a:prstGeom prst="rect">
            <a:avLst/>
          </a:prstGeom>
        </p:spPr>
      </p:pic>
      <p:sp>
        <p:nvSpPr>
          <p:cNvPr id="414" name="TextBox 413">
            <a:extLst>
              <a:ext uri="{FF2B5EF4-FFF2-40B4-BE49-F238E27FC236}">
                <a16:creationId xmlns:a16="http://schemas.microsoft.com/office/drawing/2014/main" id="{32E3A851-7ED8-FE4A-791E-13450F3D4F13}"/>
              </a:ext>
            </a:extLst>
          </p:cNvPr>
          <p:cNvSpPr txBox="1">
            <a:spLocks/>
          </p:cNvSpPr>
          <p:nvPr/>
        </p:nvSpPr>
        <p:spPr>
          <a:xfrm flipH="1">
            <a:off x="6788852" y="5723882"/>
            <a:ext cx="1474201" cy="390922"/>
          </a:xfrm>
          <a:prstGeom prst="roundRect">
            <a:avLst/>
          </a:prstGeom>
          <a:solidFill>
            <a:srgbClr val="4B9EA2"/>
          </a:solidFill>
          <a:ln w="19050" cap="flat" cmpd="sng" algn="ctr">
            <a:solidFill>
              <a:srgbClr val="4B9EA2"/>
            </a:solidFill>
            <a:prstDash val="solid"/>
            <a:miter lim="800000"/>
          </a:ln>
          <a:effectLst/>
        </p:spPr>
        <p:txBody>
          <a:bodyPr wrap="square" lIns="0" tIns="36000" rIns="0" bIns="0" rtlCol="0" anchor="ctr" anchorCtr="0">
            <a:noAutofit/>
          </a:bodyPr>
          <a:lstStyle>
            <a:defPPr>
              <a:defRPr lang="sv-SE"/>
            </a:defPPr>
            <a:lvl1pPr marR="0" lvl="0" indent="0" algn="ctr" fontAlgn="base">
              <a:lnSpc>
                <a:spcPts val="1000"/>
              </a:lnSpc>
              <a:spcBef>
                <a:spcPct val="0"/>
              </a:spcBef>
              <a:spcAft>
                <a:spcPct val="0"/>
              </a:spcAft>
              <a:buClrTx/>
              <a:buSzTx/>
              <a:buFontTx/>
              <a:buNone/>
              <a:tabLst/>
              <a:defRPr kumimoji="0" sz="1200" b="0" i="0" u="none" strike="noStrike" kern="0" cap="none" spc="0" normalizeH="0" baseline="0">
                <a:ln>
                  <a:noFill/>
                </a:ln>
                <a:solidFill>
                  <a:srgbClr val="585854"/>
                </a:solidFill>
                <a:effectLst/>
                <a:uLnTx/>
                <a:uFillTx/>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prstClr val="white"/>
                </a:solidFill>
                <a:effectLst/>
                <a:uLnTx/>
                <a:uFillTx/>
                <a:latin typeface="Arial"/>
                <a:ea typeface="ＭＳ Ｐゴシック" charset="0"/>
                <a:cs typeface="Arial"/>
                <a:sym typeface="Arial"/>
              </a:rPr>
              <a:t>Specific cleaving </a:t>
            </a:r>
            <a:br>
              <a:rPr kumimoji="0" lang="en-GB" sz="1400" b="0" i="0" u="none" strike="noStrike" kern="0" cap="none" spc="0" normalizeH="0" baseline="0" noProof="0">
                <a:ln>
                  <a:noFill/>
                </a:ln>
                <a:solidFill>
                  <a:prstClr val="white"/>
                </a:solidFill>
                <a:effectLst/>
                <a:uLnTx/>
                <a:uFillTx/>
                <a:latin typeface="Arial"/>
                <a:ea typeface="ＭＳ Ｐゴシック" charset="0"/>
                <a:cs typeface="Arial"/>
                <a:sym typeface="Arial"/>
              </a:rPr>
            </a:br>
            <a:r>
              <a:rPr kumimoji="0" lang="en-GB" sz="1400" b="0" i="0" u="none" strike="noStrike" kern="0" cap="none" spc="0" normalizeH="0" baseline="0" noProof="0">
                <a:ln>
                  <a:noFill/>
                </a:ln>
                <a:solidFill>
                  <a:prstClr val="white"/>
                </a:solidFill>
                <a:effectLst/>
                <a:uLnTx/>
                <a:uFillTx/>
                <a:latin typeface="Arial"/>
                <a:ea typeface="ＭＳ Ｐゴシック" charset="0"/>
                <a:cs typeface="Arial"/>
                <a:sym typeface="Arial"/>
              </a:rPr>
              <a:t>of </a:t>
            </a:r>
            <a:r>
              <a:rPr kumimoji="0" lang="en-GB" sz="1400" b="0" i="0" u="none" strike="noStrike" kern="0" cap="none" spc="0" normalizeH="0" baseline="0" noProof="0" err="1">
                <a:ln>
                  <a:noFill/>
                </a:ln>
                <a:solidFill>
                  <a:prstClr val="white"/>
                </a:solidFill>
                <a:effectLst/>
                <a:uLnTx/>
                <a:uFillTx/>
                <a:latin typeface="Arial"/>
                <a:ea typeface="ＭＳ Ｐゴシック" charset="0"/>
                <a:cs typeface="Arial"/>
                <a:sym typeface="Arial"/>
              </a:rPr>
              <a:t>apoC</a:t>
            </a:r>
            <a:r>
              <a:rPr kumimoji="0" lang="en-GB" sz="1400" b="0" i="0" u="none" strike="noStrike" kern="0" cap="none" spc="0" normalizeH="0" baseline="0" noProof="0">
                <a:ln>
                  <a:noFill/>
                </a:ln>
                <a:solidFill>
                  <a:prstClr val="white"/>
                </a:solidFill>
                <a:effectLst/>
                <a:uLnTx/>
                <a:uFillTx/>
                <a:latin typeface="Arial"/>
                <a:ea typeface="ＭＳ Ｐゴシック" charset="0"/>
                <a:cs typeface="Arial"/>
                <a:sym typeface="Arial"/>
              </a:rPr>
              <a:t>-III mRNA</a:t>
            </a:r>
          </a:p>
        </p:txBody>
      </p:sp>
      <p:pic>
        <p:nvPicPr>
          <p:cNvPr id="415" name="Picture 414" descr="A colorful structure of a protein&#10;&#10;AI-generated content may be incorrect.">
            <a:extLst>
              <a:ext uri="{FF2B5EF4-FFF2-40B4-BE49-F238E27FC236}">
                <a16:creationId xmlns:a16="http://schemas.microsoft.com/office/drawing/2014/main" id="{5BC3ABCF-C22E-2FF1-9221-81DB4F73B4C7}"/>
              </a:ext>
            </a:extLst>
          </p:cNvPr>
          <p:cNvPicPr>
            <a:picLocks noChangeAspect="1"/>
          </p:cNvPicPr>
          <p:nvPr/>
        </p:nvPicPr>
        <p:blipFill>
          <a:blip r:embed="rId9" cstate="screen">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a:xfrm rot="5843105">
            <a:off x="7172673" y="4911812"/>
            <a:ext cx="602230" cy="903345"/>
          </a:xfrm>
          <a:custGeom>
            <a:avLst/>
            <a:gdLst>
              <a:gd name="csX0" fmla="*/ 367123 w 729706"/>
              <a:gd name="csY0" fmla="*/ 624310 h 1094559"/>
              <a:gd name="csX1" fmla="*/ 376130 w 729706"/>
              <a:gd name="csY1" fmla="*/ 656758 h 1094559"/>
              <a:gd name="csX2" fmla="*/ 390912 w 729706"/>
              <a:gd name="csY2" fmla="*/ 659645 h 1094559"/>
              <a:gd name="csX3" fmla="*/ 415138 w 729706"/>
              <a:gd name="csY3" fmla="*/ 661307 h 1094559"/>
              <a:gd name="csX4" fmla="*/ 434643 w 729706"/>
              <a:gd name="csY4" fmla="*/ 663582 h 1094559"/>
              <a:gd name="csX5" fmla="*/ 502164 w 729706"/>
              <a:gd name="csY5" fmla="*/ 702853 h 1094559"/>
              <a:gd name="csX6" fmla="*/ 527002 w 729706"/>
              <a:gd name="csY6" fmla="*/ 709239 h 1094559"/>
              <a:gd name="csX7" fmla="*/ 580246 w 729706"/>
              <a:gd name="csY7" fmla="*/ 723807 h 1094559"/>
              <a:gd name="csX8" fmla="*/ 587203 w 729706"/>
              <a:gd name="csY8" fmla="*/ 724569 h 1094559"/>
              <a:gd name="csX9" fmla="*/ 586739 w 729706"/>
              <a:gd name="csY9" fmla="*/ 725507 h 1094559"/>
              <a:gd name="csX10" fmla="*/ 610967 w 729706"/>
              <a:gd name="csY10" fmla="*/ 727170 h 1094559"/>
              <a:gd name="csX11" fmla="*/ 587203 w 729706"/>
              <a:gd name="csY11" fmla="*/ 724569 h 1094559"/>
              <a:gd name="csX12" fmla="*/ 594349 w 729706"/>
              <a:gd name="csY12" fmla="*/ 710114 h 1094559"/>
              <a:gd name="csX13" fmla="*/ 600122 w 729706"/>
              <a:gd name="csY13" fmla="*/ 680552 h 1094559"/>
              <a:gd name="csX14" fmla="*/ 599336 w 729706"/>
              <a:gd name="csY14" fmla="*/ 637433 h 1094559"/>
              <a:gd name="csX15" fmla="*/ 588491 w 729706"/>
              <a:gd name="csY15" fmla="*/ 590815 h 1094559"/>
              <a:gd name="csX16" fmla="*/ 533481 w 729706"/>
              <a:gd name="csY16" fmla="*/ 314607 h 1094559"/>
              <a:gd name="csX17" fmla="*/ 510916 w 729706"/>
              <a:gd name="csY17" fmla="*/ 288718 h 1094559"/>
              <a:gd name="csX18" fmla="*/ 426341 w 729706"/>
              <a:gd name="csY18" fmla="*/ 266063 h 1094559"/>
              <a:gd name="csX19" fmla="*/ 410510 w 729706"/>
              <a:gd name="csY19" fmla="*/ 292127 h 1094559"/>
              <a:gd name="csX20" fmla="*/ 398177 w 729706"/>
              <a:gd name="csY20" fmla="*/ 308132 h 1094559"/>
              <a:gd name="csX21" fmla="*/ 388293 w 729706"/>
              <a:gd name="csY21" fmla="*/ 343030 h 1094559"/>
              <a:gd name="csX22" fmla="*/ 381908 w 729706"/>
              <a:gd name="csY22" fmla="*/ 367869 h 1094559"/>
              <a:gd name="csX23" fmla="*/ 394589 w 729706"/>
              <a:gd name="csY23" fmla="*/ 428656 h 1094559"/>
              <a:gd name="csX24" fmla="*/ 363538 w 729706"/>
              <a:gd name="csY24" fmla="*/ 485506 h 1094559"/>
              <a:gd name="csX25" fmla="*/ 369835 w 729706"/>
              <a:gd name="csY25" fmla="*/ 571132 h 1094559"/>
              <a:gd name="csX26" fmla="*/ 367123 w 729706"/>
              <a:gd name="csY26" fmla="*/ 624310 h 1094559"/>
              <a:gd name="csX27" fmla="*/ 0 w 729706"/>
              <a:gd name="csY27" fmla="*/ 1094559 h 1094559"/>
              <a:gd name="csX28" fmla="*/ 0 w 729706"/>
              <a:gd name="csY28" fmla="*/ 0 h 1094559"/>
              <a:gd name="csX29" fmla="*/ 729706 w 729706"/>
              <a:gd name="csY29" fmla="*/ 0 h 1094559"/>
              <a:gd name="csX30" fmla="*/ 729706 w 729706"/>
              <a:gd name="csY30" fmla="*/ 1094559 h 109455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Lst>
            <a:rect l="l" t="t" r="r" b="b"/>
            <a:pathLst>
              <a:path w="729706" h="1094559">
                <a:moveTo>
                  <a:pt x="367123" y="624310"/>
                </a:moveTo>
                <a:cubicBezTo>
                  <a:pt x="370125" y="635126"/>
                  <a:pt x="369861" y="647447"/>
                  <a:pt x="376130" y="656758"/>
                </a:cubicBezTo>
                <a:cubicBezTo>
                  <a:pt x="378934" y="660922"/>
                  <a:pt x="385926" y="659063"/>
                  <a:pt x="390912" y="659645"/>
                </a:cubicBezTo>
                <a:cubicBezTo>
                  <a:pt x="398952" y="660582"/>
                  <a:pt x="407076" y="660581"/>
                  <a:pt x="415138" y="661307"/>
                </a:cubicBezTo>
                <a:cubicBezTo>
                  <a:pt x="421658" y="661894"/>
                  <a:pt x="428141" y="662823"/>
                  <a:pt x="434643" y="663582"/>
                </a:cubicBezTo>
                <a:cubicBezTo>
                  <a:pt x="434643" y="663582"/>
                  <a:pt x="478823" y="691315"/>
                  <a:pt x="502164" y="702853"/>
                </a:cubicBezTo>
                <a:cubicBezTo>
                  <a:pt x="509827" y="706642"/>
                  <a:pt x="518928" y="706430"/>
                  <a:pt x="527002" y="709239"/>
                </a:cubicBezTo>
                <a:cubicBezTo>
                  <a:pt x="579585" y="727529"/>
                  <a:pt x="525560" y="718342"/>
                  <a:pt x="580246" y="723807"/>
                </a:cubicBezTo>
                <a:lnTo>
                  <a:pt x="587203" y="724569"/>
                </a:lnTo>
                <a:lnTo>
                  <a:pt x="586739" y="725507"/>
                </a:lnTo>
                <a:cubicBezTo>
                  <a:pt x="585826" y="730181"/>
                  <a:pt x="606929" y="726893"/>
                  <a:pt x="610967" y="727170"/>
                </a:cubicBezTo>
                <a:lnTo>
                  <a:pt x="587203" y="724569"/>
                </a:lnTo>
                <a:lnTo>
                  <a:pt x="594349" y="710114"/>
                </a:lnTo>
                <a:cubicBezTo>
                  <a:pt x="597213" y="700491"/>
                  <a:pt x="599434" y="690569"/>
                  <a:pt x="600122" y="680552"/>
                </a:cubicBezTo>
                <a:cubicBezTo>
                  <a:pt x="601105" y="666211"/>
                  <a:pt x="599597" y="651806"/>
                  <a:pt x="599336" y="637433"/>
                </a:cubicBezTo>
                <a:cubicBezTo>
                  <a:pt x="595720" y="621893"/>
                  <a:pt x="591679" y="606447"/>
                  <a:pt x="588491" y="590815"/>
                </a:cubicBezTo>
                <a:cubicBezTo>
                  <a:pt x="569727" y="498832"/>
                  <a:pt x="556830" y="405534"/>
                  <a:pt x="533481" y="314607"/>
                </a:cubicBezTo>
                <a:cubicBezTo>
                  <a:pt x="530634" y="303519"/>
                  <a:pt x="520257" y="295337"/>
                  <a:pt x="510916" y="288718"/>
                </a:cubicBezTo>
                <a:cubicBezTo>
                  <a:pt x="493590" y="276439"/>
                  <a:pt x="451850" y="253721"/>
                  <a:pt x="426341" y="266063"/>
                </a:cubicBezTo>
                <a:cubicBezTo>
                  <a:pt x="417191" y="270490"/>
                  <a:pt x="416165" y="283680"/>
                  <a:pt x="410510" y="292127"/>
                </a:cubicBezTo>
                <a:cubicBezTo>
                  <a:pt x="406763" y="297724"/>
                  <a:pt x="402288" y="302798"/>
                  <a:pt x="398177" y="308132"/>
                </a:cubicBezTo>
                <a:cubicBezTo>
                  <a:pt x="385887" y="343462"/>
                  <a:pt x="395115" y="313875"/>
                  <a:pt x="388293" y="343030"/>
                </a:cubicBezTo>
                <a:cubicBezTo>
                  <a:pt x="386345" y="351355"/>
                  <a:pt x="381281" y="359343"/>
                  <a:pt x="381908" y="367869"/>
                </a:cubicBezTo>
                <a:cubicBezTo>
                  <a:pt x="383426" y="388512"/>
                  <a:pt x="390362" y="408394"/>
                  <a:pt x="394589" y="428656"/>
                </a:cubicBezTo>
                <a:cubicBezTo>
                  <a:pt x="379944" y="458280"/>
                  <a:pt x="389796" y="439067"/>
                  <a:pt x="363538" y="485506"/>
                </a:cubicBezTo>
                <a:cubicBezTo>
                  <a:pt x="365638" y="514048"/>
                  <a:pt x="368526" y="542543"/>
                  <a:pt x="369835" y="571132"/>
                </a:cubicBezTo>
                <a:cubicBezTo>
                  <a:pt x="370313" y="581591"/>
                  <a:pt x="367917" y="612730"/>
                  <a:pt x="367123" y="624310"/>
                </a:cubicBezTo>
                <a:close/>
                <a:moveTo>
                  <a:pt x="0" y="1094559"/>
                </a:moveTo>
                <a:lnTo>
                  <a:pt x="0" y="0"/>
                </a:lnTo>
                <a:lnTo>
                  <a:pt x="729706" y="0"/>
                </a:lnTo>
                <a:lnTo>
                  <a:pt x="729706" y="1094559"/>
                </a:lnTo>
                <a:close/>
              </a:path>
            </a:pathLst>
          </a:custGeom>
        </p:spPr>
      </p:pic>
      <p:pic>
        <p:nvPicPr>
          <p:cNvPr id="416" name="Graphic 415">
            <a:extLst>
              <a:ext uri="{FF2B5EF4-FFF2-40B4-BE49-F238E27FC236}">
                <a16:creationId xmlns:a16="http://schemas.microsoft.com/office/drawing/2014/main" id="{D14B5D58-FBDE-5ABF-D036-AF5FE673DD59}"/>
              </a:ext>
            </a:extLst>
          </p:cNvPr>
          <p:cNvPicPr>
            <a:picLocks noChangeAspect="1"/>
          </p:cNvPicPr>
          <p:nvPr/>
        </p:nvPicPr>
        <p:blipFill>
          <a:blip>
            <a:extLst>
              <a:ext uri="{96DAC541-7B7A-43D3-8B79-37D633B846F1}">
                <asvg:svgBlip xmlns:asvg="http://schemas.microsoft.com/office/drawing/2016/SVG/main" r:embed="rId7"/>
              </a:ext>
            </a:extLst>
          </a:blip>
          <a:srcRect l="14635" b="-2192"/>
          <a:stretch>
            <a:fillRect/>
          </a:stretch>
        </p:blipFill>
        <p:spPr>
          <a:xfrm flipH="1">
            <a:off x="6790972" y="4282971"/>
            <a:ext cx="458629" cy="132839"/>
          </a:xfrm>
          <a:prstGeom prst="rect">
            <a:avLst/>
          </a:prstGeom>
        </p:spPr>
      </p:pic>
      <p:pic>
        <p:nvPicPr>
          <p:cNvPr id="417" name="Picture 416" descr="A colorful structure of a protein&#10;&#10;AI-generated content may be incorrect.">
            <a:extLst>
              <a:ext uri="{FF2B5EF4-FFF2-40B4-BE49-F238E27FC236}">
                <a16:creationId xmlns:a16="http://schemas.microsoft.com/office/drawing/2014/main" id="{D27A12F3-5478-0B74-9452-F8C970C6A289}"/>
              </a:ext>
            </a:extLst>
          </p:cNvPr>
          <p:cNvPicPr>
            <a:picLocks noChangeAspect="1"/>
          </p:cNvPicPr>
          <p:nvPr/>
        </p:nvPicPr>
        <p:blipFill>
          <a:blip r:embed="rId10" cstate="screen">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a:xfrm rot="5843105">
            <a:off x="6385121" y="4270842"/>
            <a:ext cx="463376" cy="695064"/>
          </a:xfrm>
          <a:custGeom>
            <a:avLst/>
            <a:gdLst>
              <a:gd name="csX0" fmla="*/ 367123 w 729706"/>
              <a:gd name="csY0" fmla="*/ 624310 h 1094559"/>
              <a:gd name="csX1" fmla="*/ 376130 w 729706"/>
              <a:gd name="csY1" fmla="*/ 656758 h 1094559"/>
              <a:gd name="csX2" fmla="*/ 390912 w 729706"/>
              <a:gd name="csY2" fmla="*/ 659645 h 1094559"/>
              <a:gd name="csX3" fmla="*/ 415138 w 729706"/>
              <a:gd name="csY3" fmla="*/ 661307 h 1094559"/>
              <a:gd name="csX4" fmla="*/ 434643 w 729706"/>
              <a:gd name="csY4" fmla="*/ 663582 h 1094559"/>
              <a:gd name="csX5" fmla="*/ 502164 w 729706"/>
              <a:gd name="csY5" fmla="*/ 702853 h 1094559"/>
              <a:gd name="csX6" fmla="*/ 527002 w 729706"/>
              <a:gd name="csY6" fmla="*/ 709239 h 1094559"/>
              <a:gd name="csX7" fmla="*/ 580246 w 729706"/>
              <a:gd name="csY7" fmla="*/ 723807 h 1094559"/>
              <a:gd name="csX8" fmla="*/ 587203 w 729706"/>
              <a:gd name="csY8" fmla="*/ 724569 h 1094559"/>
              <a:gd name="csX9" fmla="*/ 586739 w 729706"/>
              <a:gd name="csY9" fmla="*/ 725507 h 1094559"/>
              <a:gd name="csX10" fmla="*/ 610967 w 729706"/>
              <a:gd name="csY10" fmla="*/ 727170 h 1094559"/>
              <a:gd name="csX11" fmla="*/ 587203 w 729706"/>
              <a:gd name="csY11" fmla="*/ 724569 h 1094559"/>
              <a:gd name="csX12" fmla="*/ 594349 w 729706"/>
              <a:gd name="csY12" fmla="*/ 710114 h 1094559"/>
              <a:gd name="csX13" fmla="*/ 600122 w 729706"/>
              <a:gd name="csY13" fmla="*/ 680552 h 1094559"/>
              <a:gd name="csX14" fmla="*/ 599336 w 729706"/>
              <a:gd name="csY14" fmla="*/ 637433 h 1094559"/>
              <a:gd name="csX15" fmla="*/ 588491 w 729706"/>
              <a:gd name="csY15" fmla="*/ 590815 h 1094559"/>
              <a:gd name="csX16" fmla="*/ 533481 w 729706"/>
              <a:gd name="csY16" fmla="*/ 314607 h 1094559"/>
              <a:gd name="csX17" fmla="*/ 510916 w 729706"/>
              <a:gd name="csY17" fmla="*/ 288718 h 1094559"/>
              <a:gd name="csX18" fmla="*/ 426341 w 729706"/>
              <a:gd name="csY18" fmla="*/ 266063 h 1094559"/>
              <a:gd name="csX19" fmla="*/ 410510 w 729706"/>
              <a:gd name="csY19" fmla="*/ 292127 h 1094559"/>
              <a:gd name="csX20" fmla="*/ 398177 w 729706"/>
              <a:gd name="csY20" fmla="*/ 308132 h 1094559"/>
              <a:gd name="csX21" fmla="*/ 388293 w 729706"/>
              <a:gd name="csY21" fmla="*/ 343030 h 1094559"/>
              <a:gd name="csX22" fmla="*/ 381908 w 729706"/>
              <a:gd name="csY22" fmla="*/ 367869 h 1094559"/>
              <a:gd name="csX23" fmla="*/ 394589 w 729706"/>
              <a:gd name="csY23" fmla="*/ 428656 h 1094559"/>
              <a:gd name="csX24" fmla="*/ 363538 w 729706"/>
              <a:gd name="csY24" fmla="*/ 485506 h 1094559"/>
              <a:gd name="csX25" fmla="*/ 369835 w 729706"/>
              <a:gd name="csY25" fmla="*/ 571132 h 1094559"/>
              <a:gd name="csX26" fmla="*/ 367123 w 729706"/>
              <a:gd name="csY26" fmla="*/ 624310 h 1094559"/>
              <a:gd name="csX27" fmla="*/ 0 w 729706"/>
              <a:gd name="csY27" fmla="*/ 1094559 h 1094559"/>
              <a:gd name="csX28" fmla="*/ 0 w 729706"/>
              <a:gd name="csY28" fmla="*/ 0 h 1094559"/>
              <a:gd name="csX29" fmla="*/ 729706 w 729706"/>
              <a:gd name="csY29" fmla="*/ 0 h 1094559"/>
              <a:gd name="csX30" fmla="*/ 729706 w 729706"/>
              <a:gd name="csY30" fmla="*/ 1094559 h 109455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Lst>
            <a:rect l="l" t="t" r="r" b="b"/>
            <a:pathLst>
              <a:path w="729706" h="1094559">
                <a:moveTo>
                  <a:pt x="367123" y="624310"/>
                </a:moveTo>
                <a:cubicBezTo>
                  <a:pt x="370125" y="635126"/>
                  <a:pt x="369861" y="647447"/>
                  <a:pt x="376130" y="656758"/>
                </a:cubicBezTo>
                <a:cubicBezTo>
                  <a:pt x="378934" y="660922"/>
                  <a:pt x="385926" y="659063"/>
                  <a:pt x="390912" y="659645"/>
                </a:cubicBezTo>
                <a:cubicBezTo>
                  <a:pt x="398952" y="660582"/>
                  <a:pt x="407076" y="660581"/>
                  <a:pt x="415138" y="661307"/>
                </a:cubicBezTo>
                <a:cubicBezTo>
                  <a:pt x="421658" y="661894"/>
                  <a:pt x="428141" y="662823"/>
                  <a:pt x="434643" y="663582"/>
                </a:cubicBezTo>
                <a:cubicBezTo>
                  <a:pt x="434643" y="663582"/>
                  <a:pt x="478823" y="691315"/>
                  <a:pt x="502164" y="702853"/>
                </a:cubicBezTo>
                <a:cubicBezTo>
                  <a:pt x="509827" y="706642"/>
                  <a:pt x="518928" y="706430"/>
                  <a:pt x="527002" y="709239"/>
                </a:cubicBezTo>
                <a:cubicBezTo>
                  <a:pt x="579585" y="727529"/>
                  <a:pt x="525560" y="718342"/>
                  <a:pt x="580246" y="723807"/>
                </a:cubicBezTo>
                <a:lnTo>
                  <a:pt x="587203" y="724569"/>
                </a:lnTo>
                <a:lnTo>
                  <a:pt x="586739" y="725507"/>
                </a:lnTo>
                <a:cubicBezTo>
                  <a:pt x="585826" y="730181"/>
                  <a:pt x="606929" y="726893"/>
                  <a:pt x="610967" y="727170"/>
                </a:cubicBezTo>
                <a:lnTo>
                  <a:pt x="587203" y="724569"/>
                </a:lnTo>
                <a:lnTo>
                  <a:pt x="594349" y="710114"/>
                </a:lnTo>
                <a:cubicBezTo>
                  <a:pt x="597213" y="700491"/>
                  <a:pt x="599434" y="690569"/>
                  <a:pt x="600122" y="680552"/>
                </a:cubicBezTo>
                <a:cubicBezTo>
                  <a:pt x="601105" y="666211"/>
                  <a:pt x="599597" y="651806"/>
                  <a:pt x="599336" y="637433"/>
                </a:cubicBezTo>
                <a:cubicBezTo>
                  <a:pt x="595720" y="621893"/>
                  <a:pt x="591679" y="606447"/>
                  <a:pt x="588491" y="590815"/>
                </a:cubicBezTo>
                <a:cubicBezTo>
                  <a:pt x="569727" y="498832"/>
                  <a:pt x="556830" y="405534"/>
                  <a:pt x="533481" y="314607"/>
                </a:cubicBezTo>
                <a:cubicBezTo>
                  <a:pt x="530634" y="303519"/>
                  <a:pt x="520257" y="295337"/>
                  <a:pt x="510916" y="288718"/>
                </a:cubicBezTo>
                <a:cubicBezTo>
                  <a:pt x="493590" y="276439"/>
                  <a:pt x="451850" y="253721"/>
                  <a:pt x="426341" y="266063"/>
                </a:cubicBezTo>
                <a:cubicBezTo>
                  <a:pt x="417191" y="270490"/>
                  <a:pt x="416165" y="283680"/>
                  <a:pt x="410510" y="292127"/>
                </a:cubicBezTo>
                <a:cubicBezTo>
                  <a:pt x="406763" y="297724"/>
                  <a:pt x="402288" y="302798"/>
                  <a:pt x="398177" y="308132"/>
                </a:cubicBezTo>
                <a:cubicBezTo>
                  <a:pt x="385887" y="343462"/>
                  <a:pt x="395115" y="313875"/>
                  <a:pt x="388293" y="343030"/>
                </a:cubicBezTo>
                <a:cubicBezTo>
                  <a:pt x="386345" y="351355"/>
                  <a:pt x="381281" y="359343"/>
                  <a:pt x="381908" y="367869"/>
                </a:cubicBezTo>
                <a:cubicBezTo>
                  <a:pt x="383426" y="388512"/>
                  <a:pt x="390362" y="408394"/>
                  <a:pt x="394589" y="428656"/>
                </a:cubicBezTo>
                <a:cubicBezTo>
                  <a:pt x="379944" y="458280"/>
                  <a:pt x="389796" y="439067"/>
                  <a:pt x="363538" y="485506"/>
                </a:cubicBezTo>
                <a:cubicBezTo>
                  <a:pt x="365638" y="514048"/>
                  <a:pt x="368526" y="542543"/>
                  <a:pt x="369835" y="571132"/>
                </a:cubicBezTo>
                <a:cubicBezTo>
                  <a:pt x="370313" y="581591"/>
                  <a:pt x="367917" y="612730"/>
                  <a:pt x="367123" y="624310"/>
                </a:cubicBezTo>
                <a:close/>
                <a:moveTo>
                  <a:pt x="0" y="1094559"/>
                </a:moveTo>
                <a:lnTo>
                  <a:pt x="0" y="0"/>
                </a:lnTo>
                <a:lnTo>
                  <a:pt x="729706" y="0"/>
                </a:lnTo>
                <a:lnTo>
                  <a:pt x="729706" y="1094559"/>
                </a:lnTo>
                <a:close/>
              </a:path>
            </a:pathLst>
          </a:custGeom>
        </p:spPr>
      </p:pic>
      <p:sp>
        <p:nvSpPr>
          <p:cNvPr id="418" name="TextBox 417">
            <a:extLst>
              <a:ext uri="{FF2B5EF4-FFF2-40B4-BE49-F238E27FC236}">
                <a16:creationId xmlns:a16="http://schemas.microsoft.com/office/drawing/2014/main" id="{8B547036-66CD-48A8-BBC5-FC846AFC8940}"/>
              </a:ext>
            </a:extLst>
          </p:cNvPr>
          <p:cNvSpPr txBox="1">
            <a:spLocks/>
          </p:cNvSpPr>
          <p:nvPr/>
        </p:nvSpPr>
        <p:spPr>
          <a:xfrm flipH="1">
            <a:off x="6335502" y="4749728"/>
            <a:ext cx="644144" cy="193899"/>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DICER</a:t>
            </a:r>
          </a:p>
        </p:txBody>
      </p:sp>
      <p:sp>
        <p:nvSpPr>
          <p:cNvPr id="419" name="Freeform: Shape 70388">
            <a:extLst>
              <a:ext uri="{FF2B5EF4-FFF2-40B4-BE49-F238E27FC236}">
                <a16:creationId xmlns:a16="http://schemas.microsoft.com/office/drawing/2014/main" id="{AF901AC9-1E2F-17C4-2F75-A208918E9887}"/>
              </a:ext>
            </a:extLst>
          </p:cNvPr>
          <p:cNvSpPr>
            <a:spLocks/>
          </p:cNvSpPr>
          <p:nvPr/>
        </p:nvSpPr>
        <p:spPr>
          <a:xfrm rot="20485585">
            <a:off x="7130827" y="4445659"/>
            <a:ext cx="115769" cy="406501"/>
          </a:xfrm>
          <a:custGeom>
            <a:avLst/>
            <a:gdLst>
              <a:gd name="connsiteX0" fmla="*/ 0 w 444500"/>
              <a:gd name="connsiteY0" fmla="*/ 0 h 641350"/>
              <a:gd name="connsiteX1" fmla="*/ 222250 w 444500"/>
              <a:gd name="connsiteY1" fmla="*/ 184150 h 641350"/>
              <a:gd name="connsiteX2" fmla="*/ 444500 w 444500"/>
              <a:gd name="connsiteY2" fmla="*/ 641350 h 641350"/>
              <a:gd name="connsiteX0" fmla="*/ 0 w 444500"/>
              <a:gd name="connsiteY0" fmla="*/ 0 h 641350"/>
              <a:gd name="connsiteX1" fmla="*/ 273050 w 444500"/>
              <a:gd name="connsiteY1" fmla="*/ 266700 h 641350"/>
              <a:gd name="connsiteX2" fmla="*/ 444500 w 444500"/>
              <a:gd name="connsiteY2" fmla="*/ 641350 h 641350"/>
              <a:gd name="connsiteX0" fmla="*/ 0 w 450850"/>
              <a:gd name="connsiteY0" fmla="*/ 0 h 666750"/>
              <a:gd name="connsiteX1" fmla="*/ 279400 w 450850"/>
              <a:gd name="connsiteY1" fmla="*/ 292100 h 666750"/>
              <a:gd name="connsiteX2" fmla="*/ 450850 w 450850"/>
              <a:gd name="connsiteY2" fmla="*/ 666750 h 666750"/>
              <a:gd name="connsiteX0" fmla="*/ 0 w 450850"/>
              <a:gd name="connsiteY0" fmla="*/ 0 h 666750"/>
              <a:gd name="connsiteX1" fmla="*/ 260310 w 450850"/>
              <a:gd name="connsiteY1" fmla="*/ 261920 h 666750"/>
              <a:gd name="connsiteX2" fmla="*/ 450850 w 450850"/>
              <a:gd name="connsiteY2" fmla="*/ 666750 h 666750"/>
              <a:gd name="connsiteX0" fmla="*/ 0 w 450850"/>
              <a:gd name="connsiteY0" fmla="*/ 0 h 666750"/>
              <a:gd name="connsiteX1" fmla="*/ 245992 w 450850"/>
              <a:gd name="connsiteY1" fmla="*/ 249848 h 666750"/>
              <a:gd name="connsiteX2" fmla="*/ 450850 w 450850"/>
              <a:gd name="connsiteY2" fmla="*/ 666750 h 666750"/>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65082 w 479485"/>
              <a:gd name="connsiteY1" fmla="*/ 225704 h 739183"/>
              <a:gd name="connsiteX2" fmla="*/ 479485 w 479485"/>
              <a:gd name="connsiteY2" fmla="*/ 739183 h 739183"/>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92572 w 601471"/>
              <a:gd name="connsiteY1" fmla="*/ 217013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288453 w 601471"/>
              <a:gd name="connsiteY1" fmla="*/ 230819 h 741356"/>
              <a:gd name="connsiteX2" fmla="*/ 601471 w 601471"/>
              <a:gd name="connsiteY2" fmla="*/ 741356 h 741356"/>
              <a:gd name="connsiteX0" fmla="*/ 0 w 601471"/>
              <a:gd name="connsiteY0" fmla="*/ 0 h 741356"/>
              <a:gd name="connsiteX1" fmla="*/ 365768 w 601471"/>
              <a:gd name="connsiteY1" fmla="*/ 263414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Lst>
            <a:ahLst/>
            <a:cxnLst>
              <a:cxn ang="0">
                <a:pos x="connsiteX0" y="connsiteY0"/>
              </a:cxn>
              <a:cxn ang="0">
                <a:pos x="connsiteX1" y="connsiteY1"/>
              </a:cxn>
            </a:cxnLst>
            <a:rect l="l" t="t" r="r" b="b"/>
            <a:pathLst>
              <a:path w="491511" h="810891">
                <a:moveTo>
                  <a:pt x="0" y="0"/>
                </a:moveTo>
                <a:cubicBezTo>
                  <a:pt x="200491" y="203660"/>
                  <a:pt x="371771" y="429047"/>
                  <a:pt x="491511" y="810891"/>
                </a:cubicBezTo>
              </a:path>
            </a:pathLst>
          </a:custGeom>
          <a:noFill/>
          <a:ln w="34925" cap="flat" cmpd="sng" algn="ctr">
            <a:gradFill>
              <a:gsLst>
                <a:gs pos="29000">
                  <a:srgbClr val="53565A"/>
                </a:gs>
                <a:gs pos="0">
                  <a:srgbClr val="E8E8E8">
                    <a:alpha val="0"/>
                  </a:srgbClr>
                </a:gs>
                <a:gs pos="100000">
                  <a:srgbClr val="E8E8E8"/>
                </a:gs>
              </a:gsLst>
              <a:lin ang="5400000" scaled="1"/>
            </a:gradFill>
            <a:prstDash val="solid"/>
            <a:miter lim="800000"/>
            <a:headEnd type="none"/>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ptos" panose="02110004020202020204"/>
              <a:ea typeface="+mn-ea"/>
              <a:cs typeface="Arial"/>
              <a:sym typeface="Arial"/>
            </a:endParaRPr>
          </a:p>
        </p:txBody>
      </p:sp>
      <p:sp>
        <p:nvSpPr>
          <p:cNvPr id="420" name="Freeform: Shape 70388">
            <a:extLst>
              <a:ext uri="{FF2B5EF4-FFF2-40B4-BE49-F238E27FC236}">
                <a16:creationId xmlns:a16="http://schemas.microsoft.com/office/drawing/2014/main" id="{E17CF81E-3AF3-8770-9F4E-F90488CBFDEC}"/>
              </a:ext>
            </a:extLst>
          </p:cNvPr>
          <p:cNvSpPr>
            <a:spLocks/>
          </p:cNvSpPr>
          <p:nvPr/>
        </p:nvSpPr>
        <p:spPr>
          <a:xfrm rot="20485585">
            <a:off x="6878696" y="4499212"/>
            <a:ext cx="372589" cy="387487"/>
          </a:xfrm>
          <a:custGeom>
            <a:avLst/>
            <a:gdLst>
              <a:gd name="connsiteX0" fmla="*/ 0 w 444500"/>
              <a:gd name="connsiteY0" fmla="*/ 0 h 641350"/>
              <a:gd name="connsiteX1" fmla="*/ 222250 w 444500"/>
              <a:gd name="connsiteY1" fmla="*/ 184150 h 641350"/>
              <a:gd name="connsiteX2" fmla="*/ 444500 w 444500"/>
              <a:gd name="connsiteY2" fmla="*/ 641350 h 641350"/>
              <a:gd name="connsiteX0" fmla="*/ 0 w 444500"/>
              <a:gd name="connsiteY0" fmla="*/ 0 h 641350"/>
              <a:gd name="connsiteX1" fmla="*/ 273050 w 444500"/>
              <a:gd name="connsiteY1" fmla="*/ 266700 h 641350"/>
              <a:gd name="connsiteX2" fmla="*/ 444500 w 444500"/>
              <a:gd name="connsiteY2" fmla="*/ 641350 h 641350"/>
              <a:gd name="connsiteX0" fmla="*/ 0 w 450850"/>
              <a:gd name="connsiteY0" fmla="*/ 0 h 666750"/>
              <a:gd name="connsiteX1" fmla="*/ 279400 w 450850"/>
              <a:gd name="connsiteY1" fmla="*/ 292100 h 666750"/>
              <a:gd name="connsiteX2" fmla="*/ 450850 w 450850"/>
              <a:gd name="connsiteY2" fmla="*/ 666750 h 666750"/>
              <a:gd name="connsiteX0" fmla="*/ 0 w 450850"/>
              <a:gd name="connsiteY0" fmla="*/ 0 h 666750"/>
              <a:gd name="connsiteX1" fmla="*/ 260310 w 450850"/>
              <a:gd name="connsiteY1" fmla="*/ 261920 h 666750"/>
              <a:gd name="connsiteX2" fmla="*/ 450850 w 450850"/>
              <a:gd name="connsiteY2" fmla="*/ 666750 h 666750"/>
              <a:gd name="connsiteX0" fmla="*/ 0 w 450850"/>
              <a:gd name="connsiteY0" fmla="*/ 0 h 666750"/>
              <a:gd name="connsiteX1" fmla="*/ 245992 w 450850"/>
              <a:gd name="connsiteY1" fmla="*/ 249848 h 666750"/>
              <a:gd name="connsiteX2" fmla="*/ 450850 w 450850"/>
              <a:gd name="connsiteY2" fmla="*/ 666750 h 666750"/>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45992 w 479485"/>
              <a:gd name="connsiteY1" fmla="*/ 249848 h 739183"/>
              <a:gd name="connsiteX2" fmla="*/ 479485 w 479485"/>
              <a:gd name="connsiteY2" fmla="*/ 739183 h 739183"/>
              <a:gd name="connsiteX0" fmla="*/ 0 w 479485"/>
              <a:gd name="connsiteY0" fmla="*/ 0 h 739183"/>
              <a:gd name="connsiteX1" fmla="*/ 265082 w 479485"/>
              <a:gd name="connsiteY1" fmla="*/ 225704 h 739183"/>
              <a:gd name="connsiteX2" fmla="*/ 479485 w 479485"/>
              <a:gd name="connsiteY2" fmla="*/ 739183 h 739183"/>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65082 w 601471"/>
              <a:gd name="connsiteY1" fmla="*/ 225704 h 741356"/>
              <a:gd name="connsiteX2" fmla="*/ 601471 w 601471"/>
              <a:gd name="connsiteY2" fmla="*/ 741356 h 741356"/>
              <a:gd name="connsiteX0" fmla="*/ 0 w 601471"/>
              <a:gd name="connsiteY0" fmla="*/ 0 h 741356"/>
              <a:gd name="connsiteX1" fmla="*/ 292572 w 601471"/>
              <a:gd name="connsiteY1" fmla="*/ 217013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317661 w 601471"/>
              <a:gd name="connsiteY1" fmla="*/ 228646 h 741356"/>
              <a:gd name="connsiteX2" fmla="*/ 601471 w 601471"/>
              <a:gd name="connsiteY2" fmla="*/ 741356 h 741356"/>
              <a:gd name="connsiteX0" fmla="*/ 0 w 601471"/>
              <a:gd name="connsiteY0" fmla="*/ 0 h 741356"/>
              <a:gd name="connsiteX1" fmla="*/ 288453 w 601471"/>
              <a:gd name="connsiteY1" fmla="*/ 230819 h 741356"/>
              <a:gd name="connsiteX2" fmla="*/ 601471 w 601471"/>
              <a:gd name="connsiteY2" fmla="*/ 741356 h 741356"/>
              <a:gd name="connsiteX0" fmla="*/ 0 w 601471"/>
              <a:gd name="connsiteY0" fmla="*/ 0 h 741356"/>
              <a:gd name="connsiteX1" fmla="*/ 365768 w 601471"/>
              <a:gd name="connsiteY1" fmla="*/ 263414 h 741356"/>
              <a:gd name="connsiteX2" fmla="*/ 601471 w 601471"/>
              <a:gd name="connsiteY2"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601471"/>
              <a:gd name="connsiteY0" fmla="*/ 0 h 741356"/>
              <a:gd name="connsiteX1" fmla="*/ 601471 w 601471"/>
              <a:gd name="connsiteY1" fmla="*/ 741356 h 741356"/>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 name="connsiteX0" fmla="*/ 0 w 491511"/>
              <a:gd name="connsiteY0" fmla="*/ 0 h 810891"/>
              <a:gd name="connsiteX1" fmla="*/ 491511 w 491511"/>
              <a:gd name="connsiteY1" fmla="*/ 810891 h 810891"/>
            </a:gdLst>
            <a:ahLst/>
            <a:cxnLst>
              <a:cxn ang="0">
                <a:pos x="connsiteX0" y="connsiteY0"/>
              </a:cxn>
              <a:cxn ang="0">
                <a:pos x="connsiteX1" y="connsiteY1"/>
              </a:cxn>
            </a:cxnLst>
            <a:rect l="l" t="t" r="r" b="b"/>
            <a:pathLst>
              <a:path w="491511" h="810891">
                <a:moveTo>
                  <a:pt x="0" y="0"/>
                </a:moveTo>
                <a:cubicBezTo>
                  <a:pt x="200491" y="203660"/>
                  <a:pt x="371771" y="429047"/>
                  <a:pt x="491511" y="810891"/>
                </a:cubicBezTo>
              </a:path>
            </a:pathLst>
          </a:custGeom>
          <a:noFill/>
          <a:ln w="34925" cap="flat" cmpd="sng" algn="ctr">
            <a:gradFill>
              <a:gsLst>
                <a:gs pos="29000">
                  <a:srgbClr val="53565A"/>
                </a:gs>
                <a:gs pos="0">
                  <a:srgbClr val="E8E8E8">
                    <a:alpha val="0"/>
                  </a:srgbClr>
                </a:gs>
                <a:gs pos="100000">
                  <a:srgbClr val="E8E8E8"/>
                </a:gs>
              </a:gsLst>
              <a:lin ang="5400000" scaled="1"/>
            </a:gradFill>
            <a:prstDash val="solid"/>
            <a:miter lim="800000"/>
            <a:headEnd type="none"/>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black"/>
              </a:solidFill>
              <a:effectLst/>
              <a:uLnTx/>
              <a:uFillTx/>
              <a:latin typeface="Aptos" panose="02110004020202020204"/>
              <a:ea typeface="+mn-ea"/>
              <a:cs typeface="Arial"/>
              <a:sym typeface="Arial"/>
            </a:endParaRPr>
          </a:p>
        </p:txBody>
      </p:sp>
      <p:sp>
        <p:nvSpPr>
          <p:cNvPr id="421" name="TextBox 420">
            <a:extLst>
              <a:ext uri="{FF2B5EF4-FFF2-40B4-BE49-F238E27FC236}">
                <a16:creationId xmlns:a16="http://schemas.microsoft.com/office/drawing/2014/main" id="{42BC084A-DC2E-3CFF-9A8E-D5DEE5953ACC}"/>
              </a:ext>
            </a:extLst>
          </p:cNvPr>
          <p:cNvSpPr txBox="1">
            <a:spLocks/>
          </p:cNvSpPr>
          <p:nvPr/>
        </p:nvSpPr>
        <p:spPr>
          <a:xfrm flipH="1">
            <a:off x="6793824" y="4094609"/>
            <a:ext cx="644144" cy="193899"/>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siRNA</a:t>
            </a:r>
          </a:p>
        </p:txBody>
      </p:sp>
      <p:pic>
        <p:nvPicPr>
          <p:cNvPr id="422" name="Picture 421" descr="A white balls forming a letter&#10;&#10;AI-generated content may be incorrect.">
            <a:extLst>
              <a:ext uri="{FF2B5EF4-FFF2-40B4-BE49-F238E27FC236}">
                <a16:creationId xmlns:a16="http://schemas.microsoft.com/office/drawing/2014/main" id="{69EB4624-B067-0C4F-F150-94B8454B7365}"/>
              </a:ext>
            </a:extLst>
          </p:cNvPr>
          <p:cNvPicPr>
            <a:picLocks noChangeAspect="1"/>
          </p:cNvPicPr>
          <p:nvPr/>
        </p:nvPicPr>
        <p:blipFill>
          <a:blip r:embed="rId11" cstate="screen">
            <a:duotone>
              <a:schemeClr val="accent3">
                <a:shade val="45000"/>
                <a:satMod val="135000"/>
              </a:schemeClr>
              <a:prstClr val="white"/>
            </a:duotone>
            <a:extLst>
              <a:ext uri="{BEBA8EAE-BF5A-486C-A8C5-ECC9F3942E4B}">
                <a14:imgProps xmlns:a14="http://schemas.microsoft.com/office/drawing/2010/main">
                  <a14:imgLayer r:embed="rId12">
                    <a14:imgEffect>
                      <a14:sharpenSoften amount="25000"/>
                    </a14:imgEffect>
                  </a14:imgLayer>
                </a14:imgProps>
              </a:ext>
              <a:ext uri="{28A0092B-C50C-407E-A947-70E740481C1C}">
                <a14:useLocalDpi xmlns:a14="http://schemas.microsoft.com/office/drawing/2010/main" val="0"/>
              </a:ext>
            </a:extLst>
          </a:blip>
          <a:stretch>
            <a:fillRect/>
          </a:stretch>
        </p:blipFill>
        <p:spPr>
          <a:xfrm>
            <a:off x="6106347" y="3534704"/>
            <a:ext cx="414609" cy="414609"/>
          </a:xfrm>
          <a:prstGeom prst="rect">
            <a:avLst/>
          </a:prstGeom>
        </p:spPr>
      </p:pic>
      <p:sp>
        <p:nvSpPr>
          <p:cNvPr id="423" name="TextBox 422">
            <a:extLst>
              <a:ext uri="{FF2B5EF4-FFF2-40B4-BE49-F238E27FC236}">
                <a16:creationId xmlns:a16="http://schemas.microsoft.com/office/drawing/2014/main" id="{212B3534-33AC-DD9D-6E8D-1BB4E9758E4E}"/>
              </a:ext>
            </a:extLst>
          </p:cNvPr>
          <p:cNvSpPr txBox="1">
            <a:spLocks/>
          </p:cNvSpPr>
          <p:nvPr/>
        </p:nvSpPr>
        <p:spPr>
          <a:xfrm flipH="1">
            <a:off x="1953597" y="4169347"/>
            <a:ext cx="644144" cy="193899"/>
          </a:xfrm>
          <a:prstGeom prst="rect">
            <a:avLst/>
          </a:prstGeom>
          <a:noFill/>
        </p:spPr>
        <p:txBody>
          <a:bodyPr wrap="square" lIns="0" tIns="0" rIns="0" bIns="0" rtlCol="0" anchor="ctr" anchorCtr="0">
            <a:spAutoFit/>
          </a:bodyPr>
          <a:lstStyle>
            <a:defPPr>
              <a:defRPr lang="en-US"/>
            </a:defPPr>
            <a:lvl1pPr algn="ctr" fontAlgn="base">
              <a:lnSpc>
                <a:spcPct val="90000"/>
              </a:lnSpc>
              <a:spcBef>
                <a:spcPct val="0"/>
              </a:spcBef>
              <a:spcAft>
                <a:spcPct val="0"/>
              </a:spcAft>
              <a:defRPr sz="1400">
                <a:solidFill>
                  <a:srgbClr val="585854"/>
                </a:solidFill>
                <a:ea typeface="ＭＳ Ｐゴシック" charset="0"/>
                <a:cs typeface="Arial"/>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1400" b="0" i="0" u="none" strike="noStrike" kern="0" cap="none" spc="0" normalizeH="0" baseline="0" noProof="0">
                <a:ln>
                  <a:noFill/>
                </a:ln>
                <a:solidFill>
                  <a:srgbClr val="585854"/>
                </a:solidFill>
                <a:effectLst/>
                <a:uLnTx/>
                <a:uFillTx/>
                <a:latin typeface="Arial"/>
                <a:ea typeface="ＭＳ Ｐゴシック" charset="0"/>
                <a:cs typeface="Arial"/>
                <a:sym typeface="Arial"/>
              </a:rPr>
              <a:t>ASO</a:t>
            </a:r>
          </a:p>
        </p:txBody>
      </p:sp>
      <p:grpSp>
        <p:nvGrpSpPr>
          <p:cNvPr id="427" name="Group 426">
            <a:extLst>
              <a:ext uri="{FF2B5EF4-FFF2-40B4-BE49-F238E27FC236}">
                <a16:creationId xmlns:a16="http://schemas.microsoft.com/office/drawing/2014/main" id="{E07079CE-EE91-E9B5-C51C-D69544054501}"/>
              </a:ext>
            </a:extLst>
          </p:cNvPr>
          <p:cNvGrpSpPr/>
          <p:nvPr/>
        </p:nvGrpSpPr>
        <p:grpSpPr>
          <a:xfrm>
            <a:off x="9664756" y="1522560"/>
            <a:ext cx="1134567" cy="1156599"/>
            <a:chOff x="4732145" y="4097392"/>
            <a:chExt cx="883042" cy="900190"/>
          </a:xfrm>
        </p:grpSpPr>
        <p:sp>
          <p:nvSpPr>
            <p:cNvPr id="428" name="Oval 427">
              <a:extLst>
                <a:ext uri="{FF2B5EF4-FFF2-40B4-BE49-F238E27FC236}">
                  <a16:creationId xmlns:a16="http://schemas.microsoft.com/office/drawing/2014/main" id="{62281EF5-1DC4-C533-34A2-0D9A01D40B6C}"/>
                </a:ext>
              </a:extLst>
            </p:cNvPr>
            <p:cNvSpPr/>
            <p:nvPr/>
          </p:nvSpPr>
          <p:spPr bwMode="auto">
            <a:xfrm>
              <a:off x="4800601" y="4168590"/>
              <a:ext cx="748321" cy="748308"/>
            </a:xfrm>
            <a:prstGeom prst="ellipse">
              <a:avLst/>
            </a:prstGeom>
            <a:noFill/>
            <a:ln w="12700" cap="rnd" cmpd="sng" algn="ctr">
              <a:solidFill>
                <a:srgbClr val="0E99B1"/>
              </a:solidFill>
              <a:prstDash val="solid"/>
              <a:round/>
              <a:headEnd type="none" w="med" len="med"/>
              <a:tailEnd type="none" w="med" len="med"/>
            </a:ln>
            <a:effectLst/>
          </p:spPr>
          <p:txBody>
            <a:bodyPr vert="horz" wrap="none" lIns="0" tIns="0" rIns="0" bIns="0" numCol="1" rtlCol="0" anchor="ctr" anchorCtr="0" compatLnSpc="1">
              <a:prstTxWarp prst="textNoShape">
                <a:avLst/>
              </a:prstTxWarp>
              <a:noAutofit/>
            </a:bodyPr>
            <a:lstStyle/>
            <a:p>
              <a:pPr marL="0" marR="0" lvl="0" indent="0" algn="ctr" defTabSz="685800" rtl="0" eaLnBrk="0" fontAlgn="auto" latinLnBrk="0" hangingPunct="0">
                <a:lnSpc>
                  <a:spcPct val="100000"/>
                </a:lnSpc>
                <a:spcBef>
                  <a:spcPct val="5000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00000"/>
                </a:solidFill>
                <a:effectLst/>
                <a:uLnTx/>
                <a:uFillTx/>
                <a:latin typeface="Imago" pitchFamily="2" charset="0"/>
                <a:ea typeface="+mn-ea"/>
                <a:cs typeface="Arial"/>
                <a:sym typeface="Arial"/>
              </a:endParaRPr>
            </a:p>
          </p:txBody>
        </p:sp>
        <p:sp>
          <p:nvSpPr>
            <p:cNvPr id="429" name="Oval 428">
              <a:extLst>
                <a:ext uri="{FF2B5EF4-FFF2-40B4-BE49-F238E27FC236}">
                  <a16:creationId xmlns:a16="http://schemas.microsoft.com/office/drawing/2014/main" id="{10003297-FBC5-DA23-DD1A-91F2719E50FB}"/>
                </a:ext>
              </a:extLst>
            </p:cNvPr>
            <p:cNvSpPr/>
            <p:nvPr/>
          </p:nvSpPr>
          <p:spPr bwMode="auto">
            <a:xfrm>
              <a:off x="5123887" y="4491869"/>
              <a:ext cx="101750" cy="101749"/>
            </a:xfrm>
            <a:prstGeom prst="ellipse">
              <a:avLst/>
            </a:prstGeom>
            <a:solidFill>
              <a:srgbClr val="0E99B1"/>
            </a:solidFill>
            <a:ln w="12700" cap="rnd" cmpd="sng" algn="ctr">
              <a:solidFill>
                <a:srgbClr val="0E99B1"/>
              </a:solidFill>
              <a:prstDash val="solid"/>
              <a:round/>
              <a:headEnd type="none" w="med" len="med"/>
              <a:tailEnd type="none" w="med" len="med"/>
            </a:ln>
            <a:effectLst/>
          </p:spPr>
          <p:txBody>
            <a:bodyPr vert="horz" wrap="none" lIns="0" tIns="0" rIns="0" bIns="0" numCol="1" rtlCol="0" anchor="ctr" anchorCtr="0" compatLnSpc="1">
              <a:prstTxWarp prst="textNoShape">
                <a:avLst/>
              </a:prstTxWarp>
              <a:noAutofit/>
            </a:bodyPr>
            <a:lstStyle/>
            <a:p>
              <a:pPr marL="0" marR="0" lvl="0" indent="0" algn="ctr" defTabSz="685800" rtl="0" eaLnBrk="0" fontAlgn="auto" latinLnBrk="0" hangingPunct="0">
                <a:lnSpc>
                  <a:spcPct val="100000"/>
                </a:lnSpc>
                <a:spcBef>
                  <a:spcPct val="5000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00000"/>
                </a:solidFill>
                <a:effectLst/>
                <a:uLnTx/>
                <a:uFillTx/>
                <a:latin typeface="Imago" pitchFamily="2" charset="0"/>
                <a:ea typeface="+mn-ea"/>
                <a:cs typeface="Arial"/>
                <a:sym typeface="Arial"/>
              </a:endParaRPr>
            </a:p>
          </p:txBody>
        </p:sp>
        <p:sp>
          <p:nvSpPr>
            <p:cNvPr id="430" name="Oval 429">
              <a:extLst>
                <a:ext uri="{FF2B5EF4-FFF2-40B4-BE49-F238E27FC236}">
                  <a16:creationId xmlns:a16="http://schemas.microsoft.com/office/drawing/2014/main" id="{96BEE4B7-6374-9530-3319-66D7233A23AB}"/>
                </a:ext>
              </a:extLst>
            </p:cNvPr>
            <p:cNvSpPr/>
            <p:nvPr/>
          </p:nvSpPr>
          <p:spPr bwMode="auto">
            <a:xfrm>
              <a:off x="4961970" y="4329955"/>
              <a:ext cx="425581" cy="425576"/>
            </a:xfrm>
            <a:prstGeom prst="ellipse">
              <a:avLst/>
            </a:prstGeom>
            <a:noFill/>
            <a:ln w="12700" cap="rnd" cmpd="sng" algn="ctr">
              <a:solidFill>
                <a:srgbClr val="0E99B1"/>
              </a:solidFill>
              <a:prstDash val="solid"/>
              <a:round/>
              <a:headEnd type="none" w="med" len="med"/>
              <a:tailEnd type="none" w="med" len="med"/>
            </a:ln>
            <a:effectLst/>
          </p:spPr>
          <p:txBody>
            <a:bodyPr vert="horz" wrap="none" lIns="0" tIns="0" rIns="0" bIns="0" numCol="1" rtlCol="0" anchor="ctr" anchorCtr="0" compatLnSpc="1">
              <a:prstTxWarp prst="textNoShape">
                <a:avLst/>
              </a:prstTxWarp>
              <a:noAutofit/>
            </a:bodyPr>
            <a:lstStyle/>
            <a:p>
              <a:pPr marL="0" marR="0" lvl="0" indent="0" algn="ctr" defTabSz="685800" rtl="0" eaLnBrk="0" fontAlgn="auto" latinLnBrk="0" hangingPunct="0">
                <a:lnSpc>
                  <a:spcPct val="100000"/>
                </a:lnSpc>
                <a:spcBef>
                  <a:spcPct val="50000"/>
                </a:spcBef>
                <a:spcAft>
                  <a:spcPts val="0"/>
                </a:spcAft>
                <a:buClr>
                  <a:srgbClr val="000000"/>
                </a:buClr>
                <a:buSzTx/>
                <a:buFont typeface="Arial"/>
                <a:buNone/>
                <a:tabLst/>
                <a:defRPr/>
              </a:pPr>
              <a:endParaRPr kumimoji="0" lang="en-GB" sz="1200" b="0" i="0" u="none" strike="noStrike" kern="0" cap="none" spc="0" normalizeH="0" baseline="0" noProof="0">
                <a:ln>
                  <a:noFill/>
                </a:ln>
                <a:solidFill>
                  <a:srgbClr val="000000"/>
                </a:solidFill>
                <a:effectLst/>
                <a:uLnTx/>
                <a:uFillTx/>
                <a:latin typeface="Imago" pitchFamily="2" charset="0"/>
                <a:ea typeface="+mn-ea"/>
                <a:cs typeface="Arial"/>
                <a:sym typeface="Arial"/>
              </a:endParaRPr>
            </a:p>
          </p:txBody>
        </p:sp>
        <p:cxnSp>
          <p:nvCxnSpPr>
            <p:cNvPr id="433" name="Straight Connector 432">
              <a:extLst>
                <a:ext uri="{FF2B5EF4-FFF2-40B4-BE49-F238E27FC236}">
                  <a16:creationId xmlns:a16="http://schemas.microsoft.com/office/drawing/2014/main" id="{0DDE127B-BE21-BB93-23A3-C38A743D2206}"/>
                </a:ext>
              </a:extLst>
            </p:cNvPr>
            <p:cNvCxnSpPr>
              <a:cxnSpLocks/>
            </p:cNvCxnSpPr>
            <p:nvPr/>
          </p:nvCxnSpPr>
          <p:spPr>
            <a:xfrm flipH="1" flipV="1">
              <a:off x="5174762" y="4097392"/>
              <a:ext cx="2" cy="304010"/>
            </a:xfrm>
            <a:prstGeom prst="line">
              <a:avLst/>
            </a:prstGeom>
            <a:noFill/>
            <a:ln w="12700" cap="rnd" cmpd="sng" algn="ctr">
              <a:solidFill>
                <a:srgbClr val="0E99B1"/>
              </a:solidFill>
              <a:prstDash val="solid"/>
              <a:round/>
              <a:headEnd type="none" w="med" len="med"/>
              <a:tailEnd type="none" w="med" len="med"/>
            </a:ln>
            <a:effectLst/>
          </p:spPr>
        </p:cxnSp>
        <p:cxnSp>
          <p:nvCxnSpPr>
            <p:cNvPr id="434" name="Straight Connector 433">
              <a:extLst>
                <a:ext uri="{FF2B5EF4-FFF2-40B4-BE49-F238E27FC236}">
                  <a16:creationId xmlns:a16="http://schemas.microsoft.com/office/drawing/2014/main" id="{93E72523-5F63-18FC-57E3-BD5E5D38C9E9}"/>
                </a:ext>
              </a:extLst>
            </p:cNvPr>
            <p:cNvCxnSpPr>
              <a:cxnSpLocks/>
            </p:cNvCxnSpPr>
            <p:nvPr/>
          </p:nvCxnSpPr>
          <p:spPr>
            <a:xfrm flipH="1" flipV="1">
              <a:off x="5174759" y="4693572"/>
              <a:ext cx="2" cy="304010"/>
            </a:xfrm>
            <a:prstGeom prst="line">
              <a:avLst/>
            </a:prstGeom>
            <a:noFill/>
            <a:ln w="12700" cap="rnd" cmpd="sng" algn="ctr">
              <a:solidFill>
                <a:srgbClr val="0E99B1"/>
              </a:solidFill>
              <a:prstDash val="solid"/>
              <a:round/>
              <a:headEnd type="none" w="med" len="med"/>
              <a:tailEnd type="none" w="med" len="med"/>
            </a:ln>
            <a:effectLst/>
          </p:spPr>
        </p:cxnSp>
        <p:cxnSp>
          <p:nvCxnSpPr>
            <p:cNvPr id="435" name="Straight Connector 434">
              <a:extLst>
                <a:ext uri="{FF2B5EF4-FFF2-40B4-BE49-F238E27FC236}">
                  <a16:creationId xmlns:a16="http://schemas.microsoft.com/office/drawing/2014/main" id="{C3B9BBF6-0431-0999-C324-BFAECF31E3D7}"/>
                </a:ext>
              </a:extLst>
            </p:cNvPr>
            <p:cNvCxnSpPr>
              <a:cxnSpLocks/>
            </p:cNvCxnSpPr>
            <p:nvPr/>
          </p:nvCxnSpPr>
          <p:spPr>
            <a:xfrm rot="16200000" flipH="1" flipV="1">
              <a:off x="5463181" y="4389953"/>
              <a:ext cx="2" cy="304010"/>
            </a:xfrm>
            <a:prstGeom prst="line">
              <a:avLst/>
            </a:prstGeom>
            <a:noFill/>
            <a:ln w="12700" cap="rnd" cmpd="sng" algn="ctr">
              <a:solidFill>
                <a:srgbClr val="0E99B1"/>
              </a:solidFill>
              <a:prstDash val="solid"/>
              <a:round/>
              <a:headEnd type="none" w="med" len="med"/>
              <a:tailEnd type="none" w="med" len="med"/>
            </a:ln>
            <a:effectLst/>
          </p:spPr>
        </p:cxnSp>
        <p:cxnSp>
          <p:nvCxnSpPr>
            <p:cNvPr id="436" name="Straight Connector 435">
              <a:extLst>
                <a:ext uri="{FF2B5EF4-FFF2-40B4-BE49-F238E27FC236}">
                  <a16:creationId xmlns:a16="http://schemas.microsoft.com/office/drawing/2014/main" id="{1BEA7393-FE92-3C2A-2797-652A734A5B9E}"/>
                </a:ext>
              </a:extLst>
            </p:cNvPr>
            <p:cNvCxnSpPr>
              <a:cxnSpLocks/>
            </p:cNvCxnSpPr>
            <p:nvPr/>
          </p:nvCxnSpPr>
          <p:spPr>
            <a:xfrm rot="16200000" flipH="1" flipV="1">
              <a:off x="4884149" y="4389953"/>
              <a:ext cx="2" cy="304010"/>
            </a:xfrm>
            <a:prstGeom prst="line">
              <a:avLst/>
            </a:prstGeom>
            <a:noFill/>
            <a:ln w="12700" cap="rnd" cmpd="sng" algn="ctr">
              <a:solidFill>
                <a:srgbClr val="0E99B1"/>
              </a:solidFill>
              <a:prstDash val="solid"/>
              <a:round/>
              <a:headEnd type="none" w="med" len="med"/>
              <a:tailEnd type="none" w="med" len="med"/>
            </a:ln>
            <a:effectLst/>
          </p:spPr>
        </p:cxnSp>
      </p:grpSp>
      <p:sp>
        <p:nvSpPr>
          <p:cNvPr id="3" name="Footer Placeholder 3">
            <a:extLst>
              <a:ext uri="{FF2B5EF4-FFF2-40B4-BE49-F238E27FC236}">
                <a16:creationId xmlns:a16="http://schemas.microsoft.com/office/drawing/2014/main" id="{043C2B0B-27B0-CDBE-9361-1A719316E986}"/>
              </a:ext>
            </a:extLst>
          </p:cNvPr>
          <p:cNvSpPr txBox="1">
            <a:spLocks/>
          </p:cNvSpPr>
          <p:nvPr/>
        </p:nvSpPr>
        <p:spPr>
          <a:xfrm>
            <a:off x="838200" y="5958317"/>
            <a:ext cx="10127456" cy="763158"/>
          </a:xfrm>
          <a:prstGeom prst="rect">
            <a:avLst/>
          </a:prstGeom>
        </p:spPr>
        <p:txBody>
          <a:bodyPr vert="horz" lIns="91440" tIns="45720" rIns="91440" bIns="45720" rtlCol="0" anchor="b"/>
          <a:lstStyle>
            <a:defPPr>
              <a:defRPr lang="sv-SE"/>
            </a:defPPr>
            <a:lvl1pPr marL="0" algn="l" defTabSz="914400" rtl="0" eaLnBrk="1" latinLnBrk="0" hangingPunct="1">
              <a:defRPr sz="900" kern="1200">
                <a:solidFill>
                  <a:schemeClr val="tx1">
                    <a:lumMod val="65000"/>
                    <a:lumOff val="35000"/>
                  </a:schemeClr>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Illustration made with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MindTheGraph</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using data from cited references.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apoC</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-III, apolipoprotein C-III; ASO, antisense oligonucleotide; ASGPR,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asialoglycoprotein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receptors; GaINAc</a:t>
            </a:r>
            <a:r>
              <a:rPr kumimoji="0" lang="en-GB" sz="900" b="0" i="0" u="none" strike="noStrike" kern="0" cap="none" spc="0" normalizeH="0" baseline="-25000" noProof="0">
                <a:ln>
                  <a:noFill/>
                </a:ln>
                <a:solidFill>
                  <a:prstClr val="black">
                    <a:lumMod val="65000"/>
                    <a:lumOff val="35000"/>
                  </a:prstClr>
                </a:solidFill>
                <a:effectLst/>
                <a:uLnTx/>
                <a:uFillTx/>
                <a:latin typeface="Aptos Display"/>
                <a:ea typeface="+mn-ea"/>
                <a:cs typeface="Arial"/>
                <a:sym typeface="Arial"/>
              </a:rPr>
              <a:t>3</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triantennary</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acetylgalactosamine</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RISC, RNA-inducing silencing complex; siRNA, small interfering RNA; TRL, triglyceride-rich lipoprotein.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1.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Tramontano D,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Curr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Opin</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Lipidol</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2022;33(6):309-18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Stroes ESG, et al. </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2024;390:1781-92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3.</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Kegulian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NC, et al.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Arterioscler</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Thromb</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Vasc</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1"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Biol</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2019;39:2145-56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4.</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Crooke </a:t>
            </a:r>
            <a:r>
              <a:rPr kumimoji="0" lang="en-GB" alt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 et al. </a:t>
            </a:r>
            <a:r>
              <a:rPr kumimoji="0" lang="en-GB" altLang="en-US"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Nucleic Acid Ther</a:t>
            </a:r>
            <a:r>
              <a:rPr kumimoji="0" lang="en-GB" alt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2019;29:16-32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5.</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Brinton EA,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Atherosclerosis</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2025;403:119114.</a:t>
            </a:r>
          </a:p>
        </p:txBody>
      </p:sp>
    </p:spTree>
    <p:extLst>
      <p:ext uri="{BB962C8B-B14F-4D97-AF65-F5344CB8AC3E}">
        <p14:creationId xmlns:p14="http://schemas.microsoft.com/office/powerpoint/2010/main" val="103080272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8A045A-3B30-7FF8-44CF-E6E14268FA72}"/>
              </a:ext>
            </a:extLst>
          </p:cNvPr>
          <p:cNvSpPr>
            <a:spLocks noGrp="1"/>
          </p:cNvSpPr>
          <p:nvPr>
            <p:ph type="title"/>
          </p:nvPr>
        </p:nvSpPr>
        <p:spPr>
          <a:xfrm>
            <a:off x="838199" y="365125"/>
            <a:ext cx="10932943" cy="1037547"/>
          </a:xfrm>
        </p:spPr>
        <p:txBody>
          <a:bodyPr>
            <a:noAutofit/>
          </a:bodyPr>
          <a:lstStyle/>
          <a:p>
            <a:r>
              <a:rPr lang="en-GB" err="1">
                <a:latin typeface="+mn-lt"/>
              </a:rPr>
              <a:t>ApoC</a:t>
            </a:r>
            <a:r>
              <a:rPr lang="en-GB">
                <a:latin typeface="+mn-lt"/>
              </a:rPr>
              <a:t>-III targeting effectively reduced </a:t>
            </a:r>
            <a:br>
              <a:rPr lang="en-GB">
                <a:latin typeface="+mn-lt"/>
              </a:rPr>
            </a:br>
            <a:r>
              <a:rPr lang="en-GB">
                <a:latin typeface="+mn-lt"/>
              </a:rPr>
              <a:t>triglyceride levels in FCS at 12 months</a:t>
            </a:r>
            <a:r>
              <a:rPr lang="en-GB" baseline="30000">
                <a:latin typeface="+mn-lt"/>
              </a:rPr>
              <a:t>1-3</a:t>
            </a:r>
          </a:p>
        </p:txBody>
      </p:sp>
      <p:sp>
        <p:nvSpPr>
          <p:cNvPr id="4" name="Footer Placeholder 3">
            <a:extLst>
              <a:ext uri="{FF2B5EF4-FFF2-40B4-BE49-F238E27FC236}">
                <a16:creationId xmlns:a16="http://schemas.microsoft.com/office/drawing/2014/main" id="{A385D9F5-6B25-BE7F-B00E-81EB156C3F45}"/>
              </a:ext>
            </a:extLst>
          </p:cNvPr>
          <p:cNvSpPr>
            <a:spLocks noGrp="1"/>
          </p:cNvSpPr>
          <p:nvPr>
            <p:ph type="ftr" sz="quarter" idx="11"/>
          </p:nvPr>
        </p:nvSpPr>
        <p:spPr>
          <a:xfrm>
            <a:off x="838199" y="5778132"/>
            <a:ext cx="9955453" cy="943343"/>
          </a:xfrm>
        </p:spPr>
        <p:txBody>
          <a:bodyPr anchor="b"/>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GB" sz="900" b="1" i="0" u="none" strike="noStrike" kern="1200" cap="none" spc="0" normalizeH="0" baseline="0" noProof="0">
                <a:ln>
                  <a:noFill/>
                </a:ln>
                <a:solidFill>
                  <a:srgbClr val="585854"/>
                </a:solidFill>
                <a:effectLst/>
                <a:uLnTx/>
                <a:uFillTx/>
                <a:latin typeface="Aptos Display"/>
                <a:ea typeface="Calibri" panose="020F0502020204030204" pitchFamily="34" charset="0"/>
                <a:cs typeface="Arial"/>
                <a:sym typeface="Arial"/>
              </a:rPr>
              <a:t>Disclaimer: Direct comparisons between studies may be misleading due to differences in study design, population, and methodology. </a:t>
            </a:r>
            <a:br>
              <a:rPr kumimoji="0" lang="en-GB" sz="900" b="1" i="0" u="none" strike="noStrike" kern="1200" cap="none" spc="0" normalizeH="0" baseline="0" noProof="0">
                <a:ln>
                  <a:noFill/>
                </a:ln>
                <a:solidFill>
                  <a:srgbClr val="585854"/>
                </a:solidFill>
                <a:effectLst/>
                <a:uLnTx/>
                <a:uFillTx/>
                <a:latin typeface="Aptos Display"/>
                <a:ea typeface="Calibri" panose="020F0502020204030204" pitchFamily="34" charset="0"/>
                <a:cs typeface="Arial"/>
                <a:sym typeface="Arial"/>
              </a:rPr>
            </a:br>
            <a:r>
              <a:rPr kumimoji="0" lang="en-GB" sz="900" b="1" i="0" u="none" strike="noStrike" kern="1200" cap="none" spc="0" normalizeH="0" baseline="0" noProof="0">
                <a:ln>
                  <a:noFill/>
                </a:ln>
                <a:solidFill>
                  <a:srgbClr val="585854"/>
                </a:solidFill>
                <a:effectLst/>
                <a:uLnTx/>
                <a:uFillTx/>
                <a:latin typeface="Aptos Display"/>
                <a:ea typeface="Calibri" panose="020F0502020204030204" pitchFamily="34" charset="0"/>
                <a:cs typeface="Arial"/>
                <a:sym typeface="Arial"/>
              </a:rPr>
              <a:t>The results presented should be interpreted cautiously and in the context of the individual studies. </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Primary and secondary efficacy endpoints were tested hierarchically. As the second primary endpoint with the 50 mg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olezarsen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dose was not statistically significant, the secondary end points are presented as LSM changes with the 95% CI. The 95% CI for the secondary end points were not adjusted for multiplicity, and the results should not be interpreted as hypothesis tests. †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Plozasiran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is not  approved in Europe  for the treatment of FCS. ‡ Mean of the levels at 10 and 12 months. </a:t>
            </a:r>
            <a:r>
              <a:rPr kumimoji="0" lang="en-GB" sz="900" b="0" i="0" u="none" strike="noStrike" kern="1200" cap="none" spc="0" normalizeH="0" baseline="0" noProof="0">
                <a:ln>
                  <a:noFill/>
                </a:ln>
                <a:solidFill>
                  <a:prstClr val="black">
                    <a:lumMod val="65000"/>
                    <a:lumOff val="35000"/>
                  </a:prstClr>
                </a:solidFill>
                <a:effectLst/>
                <a:uLnTx/>
                <a:uFillTx/>
                <a:latin typeface="Aptos Display"/>
                <a:ea typeface="+mn-ea"/>
                <a:cs typeface="+mn-cs"/>
              </a:rPr>
              <a:t>At 10 months, the median relative reduction from baseline in the fasting triglyceride level (the primary end point) was −80% in the 25 mg </a:t>
            </a:r>
            <a:r>
              <a:rPr kumimoji="0" lang="en-GB" sz="900" b="0" i="0" u="none" strike="noStrike" kern="1200" cap="none" spc="0" normalizeH="0" baseline="0" noProof="0" err="1">
                <a:ln>
                  <a:noFill/>
                </a:ln>
                <a:solidFill>
                  <a:prstClr val="black">
                    <a:lumMod val="65000"/>
                    <a:lumOff val="35000"/>
                  </a:prstClr>
                </a:solidFill>
                <a:effectLst/>
                <a:uLnTx/>
                <a:uFillTx/>
                <a:latin typeface="Aptos Display"/>
                <a:ea typeface="+mn-ea"/>
                <a:cs typeface="+mn-cs"/>
              </a:rPr>
              <a:t>plozasiran</a:t>
            </a:r>
            <a:r>
              <a:rPr kumimoji="0" lang="en-GB" sz="900" b="0" i="0" u="none" strike="noStrike" kern="1200" cap="none" spc="0" normalizeH="0" baseline="0" noProof="0">
                <a:ln>
                  <a:noFill/>
                </a:ln>
                <a:solidFill>
                  <a:prstClr val="black">
                    <a:lumMod val="65000"/>
                    <a:lumOff val="35000"/>
                  </a:prstClr>
                </a:solidFill>
                <a:effectLst/>
                <a:uLnTx/>
                <a:uFillTx/>
                <a:latin typeface="Aptos Display"/>
                <a:ea typeface="+mn-ea"/>
                <a:cs typeface="+mn-cs"/>
              </a:rPr>
              <a:t> group, −78% in the 50 mg </a:t>
            </a:r>
            <a:r>
              <a:rPr kumimoji="0" lang="en-GB" sz="900" b="0" i="0" u="none" strike="noStrike" kern="1200" cap="none" spc="0" normalizeH="0" baseline="0" noProof="0" err="1">
                <a:ln>
                  <a:noFill/>
                </a:ln>
                <a:solidFill>
                  <a:prstClr val="black">
                    <a:lumMod val="65000"/>
                    <a:lumOff val="35000"/>
                  </a:prstClr>
                </a:solidFill>
                <a:effectLst/>
                <a:uLnTx/>
                <a:uFillTx/>
                <a:latin typeface="Aptos Display"/>
                <a:ea typeface="+mn-ea"/>
                <a:cs typeface="+mn-cs"/>
              </a:rPr>
              <a:t>plozasiran</a:t>
            </a:r>
            <a:r>
              <a:rPr kumimoji="0" lang="en-GB" sz="900" b="0" i="0" u="none" strike="noStrike" kern="1200" cap="none" spc="0" normalizeH="0" baseline="0" noProof="0">
                <a:ln>
                  <a:noFill/>
                </a:ln>
                <a:solidFill>
                  <a:prstClr val="black">
                    <a:lumMod val="65000"/>
                    <a:lumOff val="35000"/>
                  </a:prstClr>
                </a:solidFill>
                <a:effectLst/>
                <a:uLnTx/>
                <a:uFillTx/>
                <a:latin typeface="Aptos Display"/>
                <a:ea typeface="+mn-ea"/>
                <a:cs typeface="+mn-cs"/>
              </a:rPr>
              <a:t> group, and −17% in the placebo group.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AE, adverse event; CFB, change from baseline; CI, confidence interval;  PBO, placebo; TG, triglyceride; QW, weekly; Q2W, every other week. </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US" sz="9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1.</a:t>
            </a:r>
            <a:r>
              <a:rPr kumimoji="0" lang="en-US" sz="9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 </a:t>
            </a:r>
            <a:r>
              <a:rPr kumimoji="0" lang="en-US" sz="900" b="0" i="0" u="none" strike="noStrike" kern="0" cap="none" spc="0" normalizeH="0" baseline="0" noProof="0" err="1">
                <a:ln>
                  <a:noFill/>
                </a:ln>
                <a:solidFill>
                  <a:prstClr val="black">
                    <a:lumMod val="65000"/>
                    <a:lumOff val="35000"/>
                  </a:prstClr>
                </a:solidFill>
                <a:effectLst/>
                <a:uLnTx/>
                <a:uFillTx/>
                <a:latin typeface="Aptos"/>
                <a:ea typeface="+mn-ea"/>
                <a:cs typeface="Arial"/>
                <a:sym typeface="Arial"/>
              </a:rPr>
              <a:t>Witzum</a:t>
            </a:r>
            <a:r>
              <a:rPr kumimoji="0" lang="en-US" sz="9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 JL, et al. </a:t>
            </a:r>
            <a:r>
              <a:rPr kumimoji="0" lang="en-US" sz="900" b="0" i="1"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N Engl J Med </a:t>
            </a:r>
            <a:r>
              <a:rPr kumimoji="0" lang="en-US" sz="9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2019;381:531-42 </a:t>
            </a:r>
            <a:r>
              <a:rPr kumimoji="0" lang="en-US" sz="9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2.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Stroes ESG,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2024;390:1781-92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3. </a:t>
            </a:r>
            <a:r>
              <a:rPr kumimoji="0" lang="en-GB" sz="9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Watts G, et al. </a:t>
            </a:r>
            <a:r>
              <a:rPr kumimoji="0" lang="en-GB" sz="900" b="0" i="1"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2025;392:127-37.</a:t>
            </a:r>
          </a:p>
        </p:txBody>
      </p:sp>
      <p:sp>
        <p:nvSpPr>
          <p:cNvPr id="5" name="Slide Number Placeholder 4">
            <a:extLst>
              <a:ext uri="{FF2B5EF4-FFF2-40B4-BE49-F238E27FC236}">
                <a16:creationId xmlns:a16="http://schemas.microsoft.com/office/drawing/2014/main" id="{AD6B7440-CCBB-B2C0-593E-8EC127290191}"/>
              </a:ext>
            </a:extLst>
          </p:cNvPr>
          <p:cNvSpPr>
            <a:spLocks noGrp="1"/>
          </p:cNvSpPr>
          <p:nvPr>
            <p:ph type="sldNum" sz="quarter" idx="12"/>
          </p:nvPr>
        </p:nvSpPr>
        <p:spPr>
          <a:xfrm>
            <a:off x="10449016" y="6356350"/>
            <a:ext cx="904783" cy="365125"/>
          </a:xfrm>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ptos"/>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24</a:t>
            </a:fld>
            <a:endParaRPr kumimoji="0" lang="en-GB" sz="10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endParaRPr>
          </a:p>
        </p:txBody>
      </p:sp>
      <p:sp>
        <p:nvSpPr>
          <p:cNvPr id="8" name="Rectangle 7">
            <a:extLst>
              <a:ext uri="{FF2B5EF4-FFF2-40B4-BE49-F238E27FC236}">
                <a16:creationId xmlns:a16="http://schemas.microsoft.com/office/drawing/2014/main" id="{3FCAE36C-C102-39F1-38B7-F57164887DBD}"/>
              </a:ext>
            </a:extLst>
          </p:cNvPr>
          <p:cNvSpPr/>
          <p:nvPr/>
        </p:nvSpPr>
        <p:spPr>
          <a:xfrm>
            <a:off x="4023377" y="2104145"/>
            <a:ext cx="2036467" cy="224372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10" name="TextBox 9">
            <a:extLst>
              <a:ext uri="{FF2B5EF4-FFF2-40B4-BE49-F238E27FC236}">
                <a16:creationId xmlns:a16="http://schemas.microsoft.com/office/drawing/2014/main" id="{85D97DBB-ED81-22A9-64EE-BC61B37FBD58}"/>
              </a:ext>
            </a:extLst>
          </p:cNvPr>
          <p:cNvSpPr txBox="1"/>
          <p:nvPr/>
        </p:nvSpPr>
        <p:spPr>
          <a:xfrm>
            <a:off x="10028159" y="3800388"/>
            <a:ext cx="1836000" cy="723275"/>
          </a:xfrm>
          <a:prstGeom prst="rect">
            <a:avLst/>
          </a:prstGeom>
          <a:solidFill>
            <a:srgbClr val="80350E"/>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solidFill>
                  <a:prstClr val="white"/>
                </a:solidFill>
                <a:effectLst/>
                <a:uLnTx/>
                <a:uFillTx/>
                <a:latin typeface="Arial"/>
                <a:ea typeface="+mn-ea"/>
                <a:cs typeface="Arial"/>
                <a:sym typeface="Arial"/>
                <a:rtl val="0"/>
              </a:rPr>
              <a:t>Plozasiran</a:t>
            </a:r>
            <a:r>
              <a:rPr kumimoji="0" lang="en-US" sz="1100" b="1" i="0" u="none" strike="noStrike" kern="1200" cap="none" spc="0" normalizeH="0" baseline="0" noProof="0">
                <a:ln/>
                <a:solidFill>
                  <a:prstClr val="white"/>
                </a:solidFill>
                <a:effectLst/>
                <a:uLnTx/>
                <a:uFillTx/>
                <a:latin typeface="Arial"/>
                <a:ea typeface="+mn-ea"/>
                <a:cs typeface="Arial"/>
                <a:sym typeface="Arial"/>
                <a:rtl val="0"/>
              </a:rPr>
              <a:t> 50 mg </a:t>
            </a:r>
            <a:br>
              <a:rPr kumimoji="0" lang="en-US" sz="1100" b="1" i="0" u="none" strike="noStrike" kern="1200" cap="none" spc="0" normalizeH="0" baseline="0" noProof="0">
                <a:ln/>
                <a:solidFill>
                  <a:prstClr val="white"/>
                </a:solidFill>
                <a:effectLst/>
                <a:uLnTx/>
                <a:uFillTx/>
                <a:latin typeface="Arial"/>
                <a:ea typeface="+mn-ea"/>
                <a:cs typeface="Arial"/>
                <a:sym typeface="Arial"/>
                <a:rtl val="0"/>
              </a:rPr>
            </a:br>
            <a:r>
              <a:rPr kumimoji="0" lang="en-US" sz="2000" b="1" i="0" u="none" strike="noStrike" kern="1200" cap="none" spc="0" normalizeH="0" baseline="0" noProof="0">
                <a:ln/>
                <a:solidFill>
                  <a:prstClr val="white"/>
                </a:solidFill>
                <a:effectLst/>
                <a:uLnTx/>
                <a:uFillTx/>
                <a:latin typeface="Arial"/>
                <a:ea typeface="+mn-ea"/>
                <a:cs typeface="Arial"/>
                <a:sym typeface="Arial"/>
                <a:rtl val="0"/>
              </a:rPr>
              <a:t>-51%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000" b="0" i="0" u="none" strike="noStrike" kern="1200" cap="none" spc="0" normalizeH="0" baseline="0" noProof="0">
                <a:ln/>
                <a:solidFill>
                  <a:prstClr val="white"/>
                </a:solidFill>
                <a:effectLst/>
                <a:uLnTx/>
                <a:uFillTx/>
                <a:latin typeface="Arial"/>
                <a:ea typeface="+mn-ea"/>
                <a:cs typeface="Arial"/>
                <a:sym typeface="Arial"/>
                <a:rtl val="0"/>
              </a:rPr>
              <a:t>(95% CI</a:t>
            </a:r>
            <a:r>
              <a:rPr kumimoji="0" lang="en-GB" sz="1000" b="0" i="0" u="none" strike="noStrike" kern="1200" cap="none" spc="0" normalizeH="0" baseline="0" noProof="0">
                <a:ln/>
                <a:solidFill>
                  <a:prstClr val="white"/>
                </a:solidFill>
                <a:effectLst/>
                <a:uLnTx/>
                <a:uFillTx/>
                <a:latin typeface="Arial"/>
                <a:ea typeface="+mn-ea"/>
                <a:cs typeface="Arial"/>
                <a:sym typeface="Arial"/>
                <a:rtl val="0"/>
              </a:rPr>
              <a:t>: </a:t>
            </a:r>
            <a:r>
              <a:rPr kumimoji="0" lang="pl-PL" sz="1000" b="0" i="0" u="none" strike="noStrike" kern="1200" cap="none" spc="0" normalizeH="0" baseline="0" noProof="0">
                <a:ln/>
                <a:solidFill>
                  <a:prstClr val="white"/>
                </a:solidFill>
                <a:effectLst/>
                <a:uLnTx/>
                <a:uFillTx/>
                <a:latin typeface="Arial"/>
                <a:ea typeface="+mn-ea"/>
                <a:cs typeface="Arial"/>
                <a:sym typeface="Arial"/>
                <a:rtl val="0"/>
              </a:rPr>
              <a:t>-</a:t>
            </a:r>
            <a:r>
              <a:rPr kumimoji="0" lang="en-GB" sz="1000" b="0" i="0" u="none" strike="noStrike" kern="1200" cap="none" spc="0" normalizeH="0" baseline="0" noProof="0">
                <a:ln/>
                <a:solidFill>
                  <a:prstClr val="white"/>
                </a:solidFill>
                <a:effectLst/>
                <a:uLnTx/>
                <a:uFillTx/>
                <a:latin typeface="Arial"/>
                <a:ea typeface="+mn-ea"/>
                <a:cs typeface="Arial"/>
                <a:sym typeface="Arial"/>
                <a:rtl val="0"/>
              </a:rPr>
              <a:t>84</a:t>
            </a:r>
            <a:r>
              <a:rPr kumimoji="0" lang="pl-PL" sz="1000" b="0" i="0" u="none" strike="noStrike" kern="1200" cap="none" spc="0" normalizeH="0" baseline="0" noProof="0">
                <a:ln/>
                <a:solidFill>
                  <a:prstClr val="white"/>
                </a:solidFill>
                <a:effectLst/>
                <a:uLnTx/>
                <a:uFillTx/>
                <a:latin typeface="Arial"/>
                <a:ea typeface="+mn-ea"/>
                <a:cs typeface="Arial"/>
                <a:sym typeface="Arial"/>
                <a:rtl val="0"/>
              </a:rPr>
              <a:t> to -</a:t>
            </a:r>
            <a:r>
              <a:rPr kumimoji="0" lang="en-GB" sz="1000" b="0" i="0" u="none" strike="noStrike" kern="1200" cap="none" spc="0" normalizeH="0" baseline="0" noProof="0">
                <a:ln/>
                <a:solidFill>
                  <a:prstClr val="white"/>
                </a:solidFill>
                <a:effectLst/>
                <a:uLnTx/>
                <a:uFillTx/>
                <a:latin typeface="Arial"/>
                <a:ea typeface="+mn-ea"/>
                <a:cs typeface="Arial"/>
                <a:sym typeface="Arial"/>
                <a:rtl val="0"/>
              </a:rPr>
              <a:t>18, p&lt;0.001)</a:t>
            </a:r>
            <a:r>
              <a:rPr kumimoji="0" lang="pl-PL" sz="900" b="0" i="0" u="none" strike="noStrike" kern="1200" cap="none" spc="0" normalizeH="0" baseline="0" noProof="0">
                <a:ln/>
                <a:solidFill>
                  <a:prstClr val="white"/>
                </a:solidFill>
                <a:effectLst/>
                <a:uLnTx/>
                <a:uFillTx/>
                <a:latin typeface="Arial"/>
                <a:ea typeface="+mn-ea"/>
                <a:cs typeface="Arial"/>
                <a:sym typeface="Arial"/>
                <a:rtl val="0"/>
              </a:rPr>
              <a:t> </a:t>
            </a:r>
          </a:p>
        </p:txBody>
      </p:sp>
      <p:sp>
        <p:nvSpPr>
          <p:cNvPr id="12" name="TextBox 11">
            <a:extLst>
              <a:ext uri="{FF2B5EF4-FFF2-40B4-BE49-F238E27FC236}">
                <a16:creationId xmlns:a16="http://schemas.microsoft.com/office/drawing/2014/main" id="{1FA64B51-7383-882B-3406-B963B13369E6}"/>
              </a:ext>
            </a:extLst>
          </p:cNvPr>
          <p:cNvSpPr txBox="1"/>
          <p:nvPr/>
        </p:nvSpPr>
        <p:spPr>
          <a:xfrm>
            <a:off x="542044" y="1627335"/>
            <a:ext cx="3622762"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black">
                    <a:lumMod val="65000"/>
                    <a:lumOff val="35000"/>
                  </a:prstClr>
                </a:solidFill>
                <a:effectLst/>
                <a:uLnTx/>
                <a:uFillTx/>
                <a:latin typeface="Aptos" panose="02110004020202020204"/>
                <a:ea typeface="+mn-ea"/>
                <a:cs typeface="Arial"/>
                <a:sym typeface="Arial"/>
              </a:rPr>
              <a:t>Volanesorsen</a:t>
            </a:r>
            <a:r>
              <a:rPr kumimoji="0" lang="en-GB" sz="2000" b="1" i="0" u="none" strike="noStrike" kern="1200" cap="none" spc="0" normalizeH="0" baseline="30000" noProof="0" dirty="0">
                <a:ln>
                  <a:noFill/>
                </a:ln>
                <a:solidFill>
                  <a:prstClr val="black">
                    <a:lumMod val="65000"/>
                    <a:lumOff val="35000"/>
                  </a:prstClr>
                </a:solidFill>
                <a:effectLst/>
                <a:uLnTx/>
                <a:uFillTx/>
                <a:latin typeface="Aptos" panose="02110004020202020204"/>
                <a:ea typeface="+mn-ea"/>
                <a:cs typeface="Arial"/>
                <a:sym typeface="Arial"/>
              </a:rPr>
              <a:t>1</a:t>
            </a:r>
          </a:p>
        </p:txBody>
      </p:sp>
      <p:sp>
        <p:nvSpPr>
          <p:cNvPr id="13" name="TextBox 12">
            <a:extLst>
              <a:ext uri="{FF2B5EF4-FFF2-40B4-BE49-F238E27FC236}">
                <a16:creationId xmlns:a16="http://schemas.microsoft.com/office/drawing/2014/main" id="{8361941C-09C9-A5CB-80EE-7DC3EEC916C6}"/>
              </a:ext>
            </a:extLst>
          </p:cNvPr>
          <p:cNvSpPr txBox="1"/>
          <p:nvPr/>
        </p:nvSpPr>
        <p:spPr>
          <a:xfrm>
            <a:off x="4344865" y="1627335"/>
            <a:ext cx="3622762"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err="1">
                <a:ln>
                  <a:noFill/>
                </a:ln>
                <a:solidFill>
                  <a:prstClr val="black">
                    <a:lumMod val="65000"/>
                    <a:lumOff val="35000"/>
                  </a:prstClr>
                </a:solidFill>
                <a:effectLst/>
                <a:uLnTx/>
                <a:uFillTx/>
                <a:latin typeface="Aptos" panose="02110004020202020204"/>
                <a:ea typeface="+mn-ea"/>
                <a:cs typeface="Arial"/>
                <a:sym typeface="Arial"/>
              </a:rPr>
              <a:t>Olezarsen</a:t>
            </a:r>
            <a:r>
              <a:rPr kumimoji="0" lang="en-GB" sz="2000" b="1"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a:t>
            </a:r>
            <a:r>
              <a:rPr kumimoji="0" lang="en-GB" sz="2000" b="1" i="0" u="none" strike="noStrike" kern="1200" cap="none" spc="0" normalizeH="0" baseline="30000" noProof="0">
                <a:ln>
                  <a:noFill/>
                </a:ln>
                <a:solidFill>
                  <a:prstClr val="black">
                    <a:lumMod val="65000"/>
                    <a:lumOff val="35000"/>
                  </a:prstClr>
                </a:solidFill>
                <a:effectLst/>
                <a:uLnTx/>
                <a:uFillTx/>
                <a:latin typeface="Aptos" panose="02110004020202020204"/>
                <a:ea typeface="+mn-ea"/>
                <a:cs typeface="Arial"/>
                <a:sym typeface="Arial"/>
              </a:rPr>
              <a:t>2</a:t>
            </a:r>
            <a:r>
              <a:rPr kumimoji="0" lang="en-GB" sz="2000" b="1"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 </a:t>
            </a:r>
            <a:endParaRPr kumimoji="0" lang="en-GB" sz="2000" b="1" i="0" u="none" strike="noStrike" kern="1200" cap="none" spc="0" normalizeH="0" baseline="30000" noProof="0">
              <a:ln>
                <a:noFill/>
              </a:ln>
              <a:solidFill>
                <a:prstClr val="black">
                  <a:lumMod val="65000"/>
                  <a:lumOff val="35000"/>
                </a:prstClr>
              </a:solidFill>
              <a:effectLst/>
              <a:uLnTx/>
              <a:uFillTx/>
              <a:latin typeface="Aptos" panose="02110004020202020204"/>
              <a:ea typeface="+mn-ea"/>
              <a:cs typeface="Arial"/>
              <a:sym typeface="Arial"/>
            </a:endParaRPr>
          </a:p>
        </p:txBody>
      </p:sp>
      <p:sp>
        <p:nvSpPr>
          <p:cNvPr id="14" name="TextBox 13">
            <a:extLst>
              <a:ext uri="{FF2B5EF4-FFF2-40B4-BE49-F238E27FC236}">
                <a16:creationId xmlns:a16="http://schemas.microsoft.com/office/drawing/2014/main" id="{12F1B2E1-8606-172C-DD4D-FF4682515DA3}"/>
              </a:ext>
            </a:extLst>
          </p:cNvPr>
          <p:cNvSpPr txBox="1"/>
          <p:nvPr/>
        </p:nvSpPr>
        <p:spPr>
          <a:xfrm>
            <a:off x="8216778" y="1627335"/>
            <a:ext cx="3622762"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Plozasiran</a:t>
            </a:r>
            <a:r>
              <a:rPr kumimoji="0" lang="en-GB" sz="2000" b="1" i="0" u="none" strike="noStrike" kern="1200" cap="none" spc="0" normalizeH="0" baseline="30000" noProof="0">
                <a:ln>
                  <a:noFill/>
                </a:ln>
                <a:solidFill>
                  <a:prstClr val="black">
                    <a:lumMod val="65000"/>
                    <a:lumOff val="35000"/>
                  </a:prstClr>
                </a:solidFill>
                <a:effectLst/>
                <a:uLnTx/>
                <a:uFillTx/>
                <a:latin typeface="Aptos" panose="02110004020202020204"/>
                <a:ea typeface="+mn-ea"/>
                <a:cs typeface="Arial"/>
                <a:sym typeface="Arial"/>
              </a:rPr>
              <a:t>3,†</a:t>
            </a:r>
          </a:p>
        </p:txBody>
      </p:sp>
      <p:sp>
        <p:nvSpPr>
          <p:cNvPr id="18" name="TextBox 17">
            <a:extLst>
              <a:ext uri="{FF2B5EF4-FFF2-40B4-BE49-F238E27FC236}">
                <a16:creationId xmlns:a16="http://schemas.microsoft.com/office/drawing/2014/main" id="{0907BA05-A8EB-B6E6-4B63-7870EC48FFC3}"/>
              </a:ext>
            </a:extLst>
          </p:cNvPr>
          <p:cNvSpPr txBox="1"/>
          <p:nvPr/>
        </p:nvSpPr>
        <p:spPr>
          <a:xfrm>
            <a:off x="8263393" y="1953063"/>
            <a:ext cx="350775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PBO-adjusted mean % TG </a:t>
            </a:r>
            <a:br>
              <a:rPr kumimoji="0" lang="en-GB"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br>
            <a:r>
              <a:rPr kumimoji="0" lang="en-GB"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CFB to Month 12</a:t>
            </a:r>
            <a:r>
              <a:rPr kumimoji="0" lang="en-GB" b="0" i="0" u="none" strike="noStrike" kern="1200" cap="none" spc="0" normalizeH="0" baseline="30000" noProof="0">
                <a:ln>
                  <a:noFill/>
                </a:ln>
                <a:solidFill>
                  <a:prstClr val="black">
                    <a:lumMod val="65000"/>
                    <a:lumOff val="35000"/>
                  </a:prstClr>
                </a:solidFill>
                <a:effectLst/>
                <a:uLnTx/>
                <a:uFillTx/>
                <a:latin typeface="Aptos" panose="02110004020202020204"/>
                <a:ea typeface="+mn-ea"/>
                <a:cs typeface="Arial"/>
                <a:sym typeface="Arial"/>
              </a:rPr>
              <a:t>‡</a:t>
            </a:r>
          </a:p>
        </p:txBody>
      </p:sp>
      <p:sp>
        <p:nvSpPr>
          <p:cNvPr id="23" name="TextBox 22">
            <a:extLst>
              <a:ext uri="{FF2B5EF4-FFF2-40B4-BE49-F238E27FC236}">
                <a16:creationId xmlns:a16="http://schemas.microsoft.com/office/drawing/2014/main" id="{0D8687CC-94D4-34EE-540D-9976455BC054}"/>
              </a:ext>
            </a:extLst>
          </p:cNvPr>
          <p:cNvSpPr txBox="1"/>
          <p:nvPr/>
        </p:nvSpPr>
        <p:spPr>
          <a:xfrm>
            <a:off x="4376871" y="1955536"/>
            <a:ext cx="350775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PBO-adjusted mean % TG </a:t>
            </a:r>
            <a:br>
              <a:rPr kumimoji="0" lang="en-GB"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br>
            <a:r>
              <a:rPr kumimoji="0" lang="en-GB"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CFB to Month 12</a:t>
            </a:r>
            <a:endParaRPr kumimoji="0" lang="en-GB" b="0" i="0" u="none" strike="noStrike" kern="1200" cap="none" spc="0" normalizeH="0" baseline="30000" noProof="0">
              <a:ln>
                <a:noFill/>
              </a:ln>
              <a:solidFill>
                <a:prstClr val="black">
                  <a:lumMod val="65000"/>
                  <a:lumOff val="35000"/>
                </a:prstClr>
              </a:solidFill>
              <a:effectLst/>
              <a:uLnTx/>
              <a:uFillTx/>
              <a:latin typeface="Aptos" panose="02110004020202020204"/>
              <a:ea typeface="+mn-ea"/>
              <a:cs typeface="Arial"/>
              <a:sym typeface="Arial"/>
            </a:endParaRPr>
          </a:p>
        </p:txBody>
      </p:sp>
      <p:sp>
        <p:nvSpPr>
          <p:cNvPr id="24" name="TextBox 23">
            <a:extLst>
              <a:ext uri="{FF2B5EF4-FFF2-40B4-BE49-F238E27FC236}">
                <a16:creationId xmlns:a16="http://schemas.microsoft.com/office/drawing/2014/main" id="{F06D3928-E9F1-BC90-6871-A62DB2E73CB6}"/>
              </a:ext>
            </a:extLst>
          </p:cNvPr>
          <p:cNvSpPr txBox="1"/>
          <p:nvPr/>
        </p:nvSpPr>
        <p:spPr>
          <a:xfrm>
            <a:off x="6141637" y="4628715"/>
            <a:ext cx="1742984" cy="723275"/>
          </a:xfrm>
          <a:prstGeom prst="rect">
            <a:avLst/>
          </a:prstGeom>
          <a:solidFill>
            <a:srgbClr val="2C5E77"/>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solidFill>
                  <a:prstClr val="white"/>
                </a:solidFill>
                <a:effectLst/>
                <a:uLnTx/>
                <a:uFillTx/>
                <a:latin typeface="Arial"/>
                <a:ea typeface="+mn-ea"/>
                <a:cs typeface="Arial"/>
                <a:sym typeface="Arial"/>
                <a:rtl val="0"/>
              </a:rPr>
              <a:t>Olezarsen</a:t>
            </a:r>
            <a:r>
              <a:rPr kumimoji="0" lang="en-US" sz="1100" b="1" i="0" u="none" strike="noStrike" kern="1200" cap="none" spc="0" normalizeH="0" baseline="0" noProof="0">
                <a:ln/>
                <a:solidFill>
                  <a:prstClr val="white"/>
                </a:solidFill>
                <a:effectLst/>
                <a:uLnTx/>
                <a:uFillTx/>
                <a:latin typeface="Arial"/>
                <a:ea typeface="+mn-ea"/>
                <a:cs typeface="Arial"/>
                <a:sym typeface="Arial"/>
                <a:rtl val="0"/>
              </a:rPr>
              <a:t> 80 mg </a:t>
            </a:r>
            <a:br>
              <a:rPr kumimoji="0" lang="en-US" sz="1100" b="1" i="0" u="none" strike="noStrike" kern="1200" cap="none" spc="0" normalizeH="0" baseline="0" noProof="0">
                <a:ln/>
                <a:solidFill>
                  <a:prstClr val="white"/>
                </a:solidFill>
                <a:effectLst/>
                <a:uLnTx/>
                <a:uFillTx/>
                <a:latin typeface="Arial"/>
                <a:ea typeface="+mn-ea"/>
                <a:cs typeface="Arial"/>
                <a:sym typeface="Arial"/>
                <a:rtl val="0"/>
              </a:rPr>
            </a:br>
            <a:r>
              <a:rPr kumimoji="0" lang="en-US" sz="2000" b="1" i="0" u="none" strike="noStrike" kern="1200" cap="none" spc="0" normalizeH="0" baseline="0" noProof="0">
                <a:ln/>
                <a:solidFill>
                  <a:prstClr val="white"/>
                </a:solidFill>
                <a:effectLst/>
                <a:uLnTx/>
                <a:uFillTx/>
                <a:latin typeface="Arial" panose="020B0604020202020204"/>
                <a:ea typeface="+mn-ea"/>
                <a:cs typeface="Arial"/>
                <a:sym typeface="Arial"/>
                <a:rtl val="0"/>
              </a:rPr>
              <a:t>-59%</a:t>
            </a:r>
            <a:br>
              <a:rPr kumimoji="0" lang="en-US" sz="2000" b="1" i="0" u="none" strike="noStrike" kern="1200" cap="none" spc="0" normalizeH="0" baseline="0" noProof="0">
                <a:ln/>
                <a:solidFill>
                  <a:prstClr val="white"/>
                </a:solidFill>
                <a:effectLst/>
                <a:uLnTx/>
                <a:uFillTx/>
                <a:latin typeface="Arial" panose="020B0604020202020204"/>
                <a:ea typeface="+mn-ea"/>
                <a:cs typeface="Arial"/>
                <a:sym typeface="Arial"/>
                <a:rtl val="0"/>
              </a:rPr>
            </a:br>
            <a:r>
              <a:rPr kumimoji="0" lang="pl-PL" sz="1000" b="0" i="0" u="none" strike="noStrike" kern="1200" cap="none" spc="0" normalizeH="0" baseline="0" noProof="0">
                <a:ln/>
                <a:solidFill>
                  <a:prstClr val="white"/>
                </a:solidFill>
                <a:effectLst/>
                <a:uLnTx/>
                <a:uFillTx/>
                <a:latin typeface="Arial" panose="020B0604020202020204"/>
                <a:ea typeface="+mn-ea"/>
                <a:cs typeface="Arial"/>
                <a:sym typeface="Arial"/>
                <a:rtl val="0"/>
              </a:rPr>
              <a:t>(95% CI: -</a:t>
            </a:r>
            <a:r>
              <a:rPr kumimoji="0" lang="en-GB" sz="1000" b="0" i="0" u="none" strike="noStrike" kern="1200" cap="none" spc="0" normalizeH="0" baseline="0" noProof="0">
                <a:ln/>
                <a:solidFill>
                  <a:prstClr val="white"/>
                </a:solidFill>
                <a:effectLst/>
                <a:uLnTx/>
                <a:uFillTx/>
                <a:latin typeface="Arial" panose="020B0604020202020204"/>
                <a:ea typeface="+mn-ea"/>
                <a:cs typeface="Arial"/>
                <a:sym typeface="Arial"/>
                <a:rtl val="0"/>
              </a:rPr>
              <a:t>91</a:t>
            </a:r>
            <a:r>
              <a:rPr kumimoji="0" lang="pl-PL" sz="1000" b="0" i="0" u="none" strike="noStrike" kern="1200" cap="none" spc="0" normalizeH="0" baseline="0" noProof="0">
                <a:ln/>
                <a:solidFill>
                  <a:prstClr val="white"/>
                </a:solidFill>
                <a:effectLst/>
                <a:uLnTx/>
                <a:uFillTx/>
                <a:latin typeface="Arial" panose="020B0604020202020204"/>
                <a:ea typeface="+mn-ea"/>
                <a:cs typeface="Arial"/>
                <a:sym typeface="Arial"/>
                <a:rtl val="0"/>
              </a:rPr>
              <a:t> to -2</a:t>
            </a:r>
            <a:r>
              <a:rPr kumimoji="0" lang="en-GB" sz="1000" b="0" i="0" u="none" strike="noStrike" kern="1200" cap="none" spc="0" normalizeH="0" baseline="0" noProof="0">
                <a:ln/>
                <a:solidFill>
                  <a:prstClr val="white"/>
                </a:solidFill>
                <a:effectLst/>
                <a:uLnTx/>
                <a:uFillTx/>
                <a:latin typeface="Arial" panose="020B0604020202020204"/>
                <a:ea typeface="+mn-ea"/>
                <a:cs typeface="Arial"/>
                <a:sym typeface="Arial"/>
                <a:rtl val="0"/>
              </a:rPr>
              <a:t>8)</a:t>
            </a:r>
            <a:endParaRPr kumimoji="0" lang="en-US" sz="2000" b="0" i="0" u="none" strike="noStrike" kern="1200" cap="none" spc="0" normalizeH="0" baseline="0" noProof="0">
              <a:ln/>
              <a:solidFill>
                <a:prstClr val="white"/>
              </a:solidFill>
              <a:effectLst/>
              <a:uLnTx/>
              <a:uFillTx/>
              <a:latin typeface="Arial" panose="020B0604020202020204"/>
              <a:ea typeface="+mn-ea"/>
              <a:cs typeface="Arial"/>
              <a:sym typeface="Arial"/>
              <a:rtl val="0"/>
            </a:endParaRPr>
          </a:p>
        </p:txBody>
      </p:sp>
      <p:sp>
        <p:nvSpPr>
          <p:cNvPr id="25" name="object 25">
            <a:extLst>
              <a:ext uri="{FF2B5EF4-FFF2-40B4-BE49-F238E27FC236}">
                <a16:creationId xmlns:a16="http://schemas.microsoft.com/office/drawing/2014/main" id="{7AE62B58-577B-832C-4C90-067031C796E3}"/>
              </a:ext>
            </a:extLst>
          </p:cNvPr>
          <p:cNvSpPr txBox="1"/>
          <p:nvPr/>
        </p:nvSpPr>
        <p:spPr>
          <a:xfrm>
            <a:off x="684624" y="2810407"/>
            <a:ext cx="184666" cy="2390358"/>
          </a:xfrm>
          <a:prstGeom prst="rect">
            <a:avLst/>
          </a:prstGeom>
        </p:spPr>
        <p:txBody>
          <a:bodyPr vert="vert270" wrap="square" lIns="0" tIns="4445" rIns="0" bIns="0" rtlCol="0">
            <a:spAutoFit/>
          </a:bodyPr>
          <a:lstStyle/>
          <a:p>
            <a:pPr marL="12700" marR="5080" lvl="0" indent="33020" algn="ctr" defTabSz="914400" rtl="0" eaLnBrk="1" fontAlgn="auto" latinLnBrk="0" hangingPunct="1">
              <a:lnSpc>
                <a:spcPct val="100000"/>
              </a:lnSpc>
              <a:spcBef>
                <a:spcPts val="35"/>
              </a:spcBef>
              <a:spcAft>
                <a:spcPts val="0"/>
              </a:spcAft>
              <a:buClr>
                <a:srgbClr val="000000"/>
              </a:buClr>
              <a:buSzTx/>
              <a:buFont typeface="Arial"/>
              <a:buNone/>
              <a:tabLst/>
              <a:defRPr/>
            </a:pPr>
            <a:r>
              <a:rPr kumimoji="0" lang="en-GB" sz="1200" b="1" i="0" u="none" strike="noStrike" kern="0" cap="none" spc="30" normalizeH="0" baseline="0" noProof="0">
                <a:ln>
                  <a:noFill/>
                </a:ln>
                <a:solidFill>
                  <a:prstClr val="black">
                    <a:lumMod val="65000"/>
                    <a:lumOff val="35000"/>
                  </a:prstClr>
                </a:solidFill>
                <a:effectLst/>
                <a:uLnTx/>
                <a:uFillTx/>
                <a:latin typeface="Aptos" panose="020B0004020202020204" pitchFamily="34" charset="0"/>
                <a:ea typeface="+mn-ea"/>
                <a:cs typeface="Calibri"/>
                <a:sym typeface="Arial"/>
              </a:rPr>
              <a:t>TG mean % CFB </a:t>
            </a:r>
            <a:r>
              <a:rPr kumimoji="0" lang="en-GB" sz="1200" b="1" i="0" u="none" strike="noStrike" kern="0" cap="none" spc="20" normalizeH="0" baseline="0" noProof="0">
                <a:ln>
                  <a:noFill/>
                </a:ln>
                <a:solidFill>
                  <a:prstClr val="black">
                    <a:lumMod val="65000"/>
                    <a:lumOff val="35000"/>
                  </a:prstClr>
                </a:solidFill>
                <a:effectLst/>
                <a:uLnTx/>
                <a:uFillTx/>
                <a:latin typeface="Aptos" panose="020B0004020202020204" pitchFamily="34" charset="0"/>
                <a:ea typeface="+mn-ea"/>
                <a:cs typeface="Calibri"/>
                <a:sym typeface="Arial"/>
              </a:rPr>
              <a:t>(95% CI)</a:t>
            </a:r>
            <a:endParaRPr kumimoji="0" lang="en-GB" sz="1200" b="0" i="0" u="none" strike="noStrike" kern="0" cap="none" spc="0" normalizeH="0" baseline="0" noProof="0">
              <a:ln>
                <a:noFill/>
              </a:ln>
              <a:solidFill>
                <a:prstClr val="black">
                  <a:lumMod val="65000"/>
                  <a:lumOff val="35000"/>
                </a:prstClr>
              </a:solidFill>
              <a:effectLst/>
              <a:uLnTx/>
              <a:uFillTx/>
              <a:latin typeface="Aptos" panose="020B0004020202020204" pitchFamily="34" charset="0"/>
              <a:ea typeface="+mn-ea"/>
              <a:cs typeface="Calibri"/>
              <a:sym typeface="Arial"/>
            </a:endParaRPr>
          </a:p>
        </p:txBody>
      </p:sp>
      <p:sp>
        <p:nvSpPr>
          <p:cNvPr id="26" name="TextBox 25">
            <a:extLst>
              <a:ext uri="{FF2B5EF4-FFF2-40B4-BE49-F238E27FC236}">
                <a16:creationId xmlns:a16="http://schemas.microsoft.com/office/drawing/2014/main" id="{33DE24A4-ECB1-B202-A7CA-D4547D3CCC44}"/>
              </a:ext>
            </a:extLst>
          </p:cNvPr>
          <p:cNvSpPr txBox="1"/>
          <p:nvPr/>
        </p:nvSpPr>
        <p:spPr>
          <a:xfrm>
            <a:off x="2171992" y="3798076"/>
            <a:ext cx="1742984" cy="723275"/>
          </a:xfrm>
          <a:prstGeom prst="rect">
            <a:avLst/>
          </a:prstGeom>
          <a:solidFill>
            <a:schemeClr val="accent3"/>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solidFill>
                  <a:prstClr val="white"/>
                </a:solidFill>
                <a:effectLst/>
                <a:uLnTx/>
                <a:uFillTx/>
                <a:latin typeface="Arial"/>
                <a:ea typeface="+mn-ea"/>
                <a:cs typeface="Arial"/>
                <a:sym typeface="Arial"/>
                <a:rtl val="0"/>
              </a:rPr>
              <a:t>Volanesorsen</a:t>
            </a:r>
            <a:r>
              <a:rPr kumimoji="0" lang="en-US" sz="1100" b="1" i="0" u="none" strike="noStrike" kern="1200" cap="none" spc="0" normalizeH="0" baseline="0" noProof="0" dirty="0">
                <a:ln/>
                <a:solidFill>
                  <a:prstClr val="white"/>
                </a:solidFill>
                <a:effectLst/>
                <a:uLnTx/>
                <a:uFillTx/>
                <a:latin typeface="Arial"/>
                <a:ea typeface="+mn-ea"/>
                <a:cs typeface="Arial"/>
                <a:sym typeface="Arial"/>
                <a:rtl val="0"/>
              </a:rPr>
              <a:t> 300 mg </a:t>
            </a:r>
            <a:br>
              <a:rPr kumimoji="0" lang="en-US" sz="1100" b="1" i="0" u="none" strike="noStrike" kern="1200" cap="none" spc="0" normalizeH="0" baseline="0" noProof="0" dirty="0">
                <a:ln/>
                <a:solidFill>
                  <a:prstClr val="white"/>
                </a:solidFill>
                <a:effectLst/>
                <a:uLnTx/>
                <a:uFillTx/>
                <a:latin typeface="Arial"/>
                <a:ea typeface="+mn-ea"/>
                <a:cs typeface="Arial"/>
                <a:sym typeface="Arial"/>
                <a:rtl val="0"/>
              </a:rPr>
            </a:br>
            <a:r>
              <a:rPr kumimoji="0" lang="en-US" sz="2000" b="1" i="0" u="none" strike="noStrike" kern="1200" cap="none" spc="0" normalizeH="0" baseline="0" noProof="0" dirty="0">
                <a:ln/>
                <a:solidFill>
                  <a:prstClr val="white"/>
                </a:solidFill>
                <a:effectLst/>
                <a:uLnTx/>
                <a:uFillTx/>
                <a:latin typeface="Arial"/>
                <a:ea typeface="+mn-ea"/>
                <a:cs typeface="Arial"/>
                <a:sym typeface="Arial"/>
                <a:rtl val="0"/>
              </a:rPr>
              <a:t>-49%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000" b="0" i="0" u="none" strike="noStrike" kern="1200" cap="none" spc="0" normalizeH="0" baseline="0" noProof="0" dirty="0">
                <a:ln/>
                <a:solidFill>
                  <a:prstClr val="white"/>
                </a:solidFill>
                <a:effectLst/>
                <a:uLnTx/>
                <a:uFillTx/>
                <a:latin typeface="Arial"/>
                <a:ea typeface="+mn-ea"/>
                <a:cs typeface="Arial"/>
                <a:sym typeface="Arial"/>
                <a:rtl val="0"/>
              </a:rPr>
              <a:t>(95% CI</a:t>
            </a:r>
            <a:r>
              <a:rPr kumimoji="0" lang="en-GB" sz="1000" b="0" i="0" u="none" strike="noStrike" kern="1200" cap="none" spc="0" normalizeH="0" baseline="0" noProof="0" dirty="0">
                <a:ln/>
                <a:solidFill>
                  <a:prstClr val="white"/>
                </a:solidFill>
                <a:effectLst/>
                <a:uLnTx/>
                <a:uFillTx/>
                <a:latin typeface="Arial"/>
                <a:ea typeface="+mn-ea"/>
                <a:cs typeface="Arial"/>
                <a:sym typeface="Arial"/>
                <a:rtl val="0"/>
              </a:rPr>
              <a:t>: </a:t>
            </a:r>
            <a:r>
              <a:rPr kumimoji="0" lang="pl-PL" sz="1000" b="0" i="0" u="none" strike="noStrike" kern="1200" cap="none" spc="0" normalizeH="0" baseline="0" noProof="0" dirty="0">
                <a:ln/>
                <a:solidFill>
                  <a:prstClr val="white"/>
                </a:solidFill>
                <a:effectLst/>
                <a:uLnTx/>
                <a:uFillTx/>
                <a:latin typeface="Arial"/>
                <a:ea typeface="+mn-ea"/>
                <a:cs typeface="Arial"/>
                <a:sym typeface="Arial"/>
                <a:rtl val="0"/>
              </a:rPr>
              <a:t>-9</a:t>
            </a:r>
            <a:r>
              <a:rPr kumimoji="0" lang="en-GB" sz="1000" b="0" i="0" u="none" strike="noStrike" kern="1200" cap="none" spc="0" normalizeH="0" baseline="0" noProof="0" dirty="0">
                <a:ln/>
                <a:solidFill>
                  <a:prstClr val="white"/>
                </a:solidFill>
                <a:effectLst/>
                <a:uLnTx/>
                <a:uFillTx/>
                <a:latin typeface="Arial"/>
                <a:ea typeface="+mn-ea"/>
                <a:cs typeface="Arial"/>
                <a:sym typeface="Arial"/>
                <a:rtl val="0"/>
              </a:rPr>
              <a:t>5</a:t>
            </a:r>
            <a:r>
              <a:rPr kumimoji="0" lang="pl-PL" sz="1000" b="0" i="0" u="none" strike="noStrike" kern="1200" cap="none" spc="0" normalizeH="0" baseline="0" noProof="0" dirty="0">
                <a:ln/>
                <a:solidFill>
                  <a:prstClr val="white"/>
                </a:solidFill>
                <a:effectLst/>
                <a:uLnTx/>
                <a:uFillTx/>
                <a:latin typeface="Arial"/>
                <a:ea typeface="+mn-ea"/>
                <a:cs typeface="Arial"/>
                <a:sym typeface="Arial"/>
                <a:rtl val="0"/>
              </a:rPr>
              <a:t> to -</a:t>
            </a:r>
            <a:r>
              <a:rPr kumimoji="0" lang="en-GB" sz="1000" b="0" i="0" u="none" strike="noStrike" kern="1200" cap="none" spc="0" normalizeH="0" baseline="0" noProof="0" dirty="0">
                <a:ln/>
                <a:solidFill>
                  <a:prstClr val="white"/>
                </a:solidFill>
                <a:effectLst/>
                <a:uLnTx/>
                <a:uFillTx/>
                <a:latin typeface="Arial"/>
                <a:ea typeface="+mn-ea"/>
                <a:cs typeface="Arial"/>
                <a:sym typeface="Arial"/>
                <a:rtl val="0"/>
              </a:rPr>
              <a:t>4, p=0.03</a:t>
            </a:r>
            <a:r>
              <a:rPr kumimoji="0" lang="pl-PL" sz="1000" b="0" i="0" u="none" strike="noStrike" kern="1200" cap="none" spc="0" normalizeH="0" baseline="0" noProof="0" dirty="0">
                <a:ln/>
                <a:solidFill>
                  <a:prstClr val="white"/>
                </a:solidFill>
                <a:effectLst/>
                <a:uLnTx/>
                <a:uFillTx/>
                <a:latin typeface="Arial"/>
                <a:ea typeface="+mn-ea"/>
                <a:cs typeface="Arial"/>
                <a:sym typeface="Arial"/>
                <a:rtl val="0"/>
              </a:rPr>
              <a:t>)</a:t>
            </a:r>
            <a:r>
              <a:rPr kumimoji="0" lang="pl-PL" sz="900" b="0" i="0" u="none" strike="noStrike" kern="1200" cap="none" spc="0" normalizeH="0" baseline="0" noProof="0" dirty="0">
                <a:ln/>
                <a:solidFill>
                  <a:prstClr val="white"/>
                </a:solidFill>
                <a:effectLst/>
                <a:uLnTx/>
                <a:uFillTx/>
                <a:latin typeface="Arial"/>
                <a:ea typeface="+mn-ea"/>
                <a:cs typeface="Arial"/>
                <a:sym typeface="Arial"/>
                <a:rtl val="0"/>
              </a:rPr>
              <a:t> </a:t>
            </a:r>
          </a:p>
        </p:txBody>
      </p:sp>
      <p:graphicFrame>
        <p:nvGraphicFramePr>
          <p:cNvPr id="27" name="Chart 26">
            <a:extLst>
              <a:ext uri="{FF2B5EF4-FFF2-40B4-BE49-F238E27FC236}">
                <a16:creationId xmlns:a16="http://schemas.microsoft.com/office/drawing/2014/main" id="{BF244879-899A-7DE0-4DBD-1A1CAC93420E}"/>
              </a:ext>
            </a:extLst>
          </p:cNvPr>
          <p:cNvGraphicFramePr/>
          <p:nvPr/>
        </p:nvGraphicFramePr>
        <p:xfrm>
          <a:off x="797859" y="2550663"/>
          <a:ext cx="1654575" cy="2916253"/>
        </p:xfrm>
        <a:graphic>
          <a:graphicData uri="http://schemas.openxmlformats.org/drawingml/2006/chart">
            <c:chart xmlns:c="http://schemas.openxmlformats.org/drawingml/2006/chart" xmlns:r="http://schemas.openxmlformats.org/officeDocument/2006/relationships" r:id="rId2"/>
          </a:graphicData>
        </a:graphic>
      </p:graphicFrame>
      <p:sp>
        <p:nvSpPr>
          <p:cNvPr id="28" name="TextBox 27">
            <a:extLst>
              <a:ext uri="{FF2B5EF4-FFF2-40B4-BE49-F238E27FC236}">
                <a16:creationId xmlns:a16="http://schemas.microsoft.com/office/drawing/2014/main" id="{7764092B-E4B4-A87E-F249-3A10211419F9}"/>
              </a:ext>
            </a:extLst>
          </p:cNvPr>
          <p:cNvSpPr txBox="1"/>
          <p:nvPr/>
        </p:nvSpPr>
        <p:spPr>
          <a:xfrm>
            <a:off x="479144" y="1965889"/>
            <a:ext cx="350775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PBO-adjusted mean % TG </a:t>
            </a:r>
            <a:br>
              <a:rPr kumimoji="0" lang="en-GB"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br>
            <a:r>
              <a:rPr kumimoji="0" lang="en-GB"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CFB to Month 12</a:t>
            </a:r>
            <a:endParaRPr kumimoji="0" lang="en-GB" b="0" i="0" u="none" strike="noStrike" kern="1200" cap="none" spc="0" normalizeH="0" baseline="30000" noProof="0">
              <a:ln>
                <a:noFill/>
              </a:ln>
              <a:solidFill>
                <a:prstClr val="black">
                  <a:lumMod val="65000"/>
                  <a:lumOff val="35000"/>
                </a:prstClr>
              </a:solidFill>
              <a:effectLst/>
              <a:uLnTx/>
              <a:uFillTx/>
              <a:latin typeface="Aptos" panose="02110004020202020204"/>
              <a:ea typeface="+mn-ea"/>
              <a:cs typeface="Arial"/>
              <a:sym typeface="Arial"/>
            </a:endParaRPr>
          </a:p>
        </p:txBody>
      </p:sp>
      <p:sp>
        <p:nvSpPr>
          <p:cNvPr id="31" name="TextBox 30">
            <a:extLst>
              <a:ext uri="{FF2B5EF4-FFF2-40B4-BE49-F238E27FC236}">
                <a16:creationId xmlns:a16="http://schemas.microsoft.com/office/drawing/2014/main" id="{2369D4C1-8A77-C298-75AC-9EC521A97B97}"/>
              </a:ext>
            </a:extLst>
          </p:cNvPr>
          <p:cNvSpPr txBox="1"/>
          <p:nvPr/>
        </p:nvSpPr>
        <p:spPr>
          <a:xfrm>
            <a:off x="10028158" y="4585813"/>
            <a:ext cx="1836000" cy="723275"/>
          </a:xfrm>
          <a:prstGeom prst="rect">
            <a:avLst/>
          </a:prstGeom>
          <a:solidFill>
            <a:srgbClr val="C04F15"/>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solidFill>
                  <a:prstClr val="white"/>
                </a:solidFill>
                <a:effectLst/>
                <a:uLnTx/>
                <a:uFillTx/>
                <a:latin typeface="Arial"/>
                <a:ea typeface="+mn-ea"/>
                <a:cs typeface="Arial"/>
                <a:sym typeface="Arial"/>
                <a:rtl val="0"/>
              </a:rPr>
              <a:t>Plozasiran</a:t>
            </a:r>
            <a:r>
              <a:rPr kumimoji="0" lang="en-US" sz="1100" b="1" i="0" u="none" strike="noStrike" kern="1200" cap="none" spc="0" normalizeH="0" baseline="0" noProof="0">
                <a:ln/>
                <a:solidFill>
                  <a:prstClr val="white"/>
                </a:solidFill>
                <a:effectLst/>
                <a:uLnTx/>
                <a:uFillTx/>
                <a:latin typeface="Arial"/>
                <a:ea typeface="+mn-ea"/>
                <a:cs typeface="Arial"/>
                <a:sym typeface="Arial"/>
                <a:rtl val="0"/>
              </a:rPr>
              <a:t> 25 mg </a:t>
            </a:r>
            <a:br>
              <a:rPr kumimoji="0" lang="en-US" sz="1100" b="1" i="0" u="none" strike="noStrike" kern="1200" cap="none" spc="0" normalizeH="0" baseline="0" noProof="0">
                <a:ln/>
                <a:solidFill>
                  <a:prstClr val="white"/>
                </a:solidFill>
                <a:effectLst/>
                <a:uLnTx/>
                <a:uFillTx/>
                <a:latin typeface="Arial"/>
                <a:ea typeface="+mn-ea"/>
                <a:cs typeface="Arial"/>
                <a:sym typeface="Arial"/>
                <a:rtl val="0"/>
              </a:rPr>
            </a:br>
            <a:r>
              <a:rPr kumimoji="0" lang="en-US" sz="2000" b="1" i="0" u="none" strike="noStrike" kern="1200" cap="none" spc="0" normalizeH="0" baseline="0" noProof="0">
                <a:ln/>
                <a:solidFill>
                  <a:prstClr val="white"/>
                </a:solidFill>
                <a:effectLst/>
                <a:uLnTx/>
                <a:uFillTx/>
                <a:latin typeface="Arial"/>
                <a:ea typeface="+mn-ea"/>
                <a:cs typeface="Arial"/>
                <a:sym typeface="Arial"/>
                <a:rtl val="0"/>
              </a:rPr>
              <a:t>-60%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000" b="0" i="0" u="none" strike="noStrike" kern="1200" cap="none" spc="0" normalizeH="0" baseline="0" noProof="0">
                <a:ln/>
                <a:solidFill>
                  <a:prstClr val="white"/>
                </a:solidFill>
                <a:effectLst/>
                <a:uLnTx/>
                <a:uFillTx/>
                <a:latin typeface="Arial"/>
                <a:ea typeface="+mn-ea"/>
                <a:cs typeface="Arial"/>
                <a:sym typeface="Arial"/>
                <a:rtl val="0"/>
              </a:rPr>
              <a:t>(95% CI</a:t>
            </a:r>
            <a:r>
              <a:rPr kumimoji="0" lang="en-GB" sz="1000" b="0" i="0" u="none" strike="noStrike" kern="1200" cap="none" spc="0" normalizeH="0" baseline="0" noProof="0">
                <a:ln/>
                <a:solidFill>
                  <a:prstClr val="white"/>
                </a:solidFill>
                <a:effectLst/>
                <a:uLnTx/>
                <a:uFillTx/>
                <a:latin typeface="Arial"/>
                <a:ea typeface="+mn-ea"/>
                <a:cs typeface="Arial"/>
                <a:sym typeface="Arial"/>
                <a:rtl val="0"/>
              </a:rPr>
              <a:t>: </a:t>
            </a:r>
            <a:r>
              <a:rPr kumimoji="0" lang="pl-PL" sz="1000" b="0" i="0" u="none" strike="noStrike" kern="1200" cap="none" spc="0" normalizeH="0" baseline="0" noProof="0">
                <a:ln/>
                <a:solidFill>
                  <a:prstClr val="white"/>
                </a:solidFill>
                <a:effectLst/>
                <a:uLnTx/>
                <a:uFillTx/>
                <a:latin typeface="Arial"/>
                <a:ea typeface="+mn-ea"/>
                <a:cs typeface="Arial"/>
                <a:sym typeface="Arial"/>
                <a:rtl val="0"/>
              </a:rPr>
              <a:t>-9</a:t>
            </a:r>
            <a:r>
              <a:rPr kumimoji="0" lang="en-GB" sz="1000" b="0" i="0" u="none" strike="noStrike" kern="1200" cap="none" spc="0" normalizeH="0" baseline="0" noProof="0">
                <a:ln/>
                <a:solidFill>
                  <a:prstClr val="white"/>
                </a:solidFill>
                <a:effectLst/>
                <a:uLnTx/>
                <a:uFillTx/>
                <a:latin typeface="Arial"/>
                <a:ea typeface="+mn-ea"/>
                <a:cs typeface="Arial"/>
                <a:sym typeface="Arial"/>
                <a:rtl val="0"/>
              </a:rPr>
              <a:t>2</a:t>
            </a:r>
            <a:r>
              <a:rPr kumimoji="0" lang="pl-PL" sz="1000" b="0" i="0" u="none" strike="noStrike" kern="1200" cap="none" spc="0" normalizeH="0" baseline="0" noProof="0">
                <a:ln/>
                <a:solidFill>
                  <a:prstClr val="white"/>
                </a:solidFill>
                <a:effectLst/>
                <a:uLnTx/>
                <a:uFillTx/>
                <a:latin typeface="Arial"/>
                <a:ea typeface="+mn-ea"/>
                <a:cs typeface="Arial"/>
                <a:sym typeface="Arial"/>
                <a:rtl val="0"/>
              </a:rPr>
              <a:t> to -28, p&lt;0.001)</a:t>
            </a:r>
            <a:r>
              <a:rPr kumimoji="0" lang="pl-PL" sz="900" b="0" i="0" u="none" strike="noStrike" kern="1200" cap="none" spc="0" normalizeH="0" baseline="0" noProof="0">
                <a:ln/>
                <a:solidFill>
                  <a:prstClr val="white"/>
                </a:solidFill>
                <a:effectLst/>
                <a:uLnTx/>
                <a:uFillTx/>
                <a:latin typeface="Arial"/>
                <a:ea typeface="+mn-ea"/>
                <a:cs typeface="Arial"/>
                <a:sym typeface="Arial"/>
                <a:rtl val="0"/>
              </a:rPr>
              <a:t> </a:t>
            </a:r>
          </a:p>
        </p:txBody>
      </p:sp>
      <p:graphicFrame>
        <p:nvGraphicFramePr>
          <p:cNvPr id="32" name="Chart 31">
            <a:extLst>
              <a:ext uri="{FF2B5EF4-FFF2-40B4-BE49-F238E27FC236}">
                <a16:creationId xmlns:a16="http://schemas.microsoft.com/office/drawing/2014/main" id="{6F1E1800-E6D7-8E30-9A68-9DB03B9014BF}"/>
              </a:ext>
            </a:extLst>
          </p:cNvPr>
          <p:cNvGraphicFramePr/>
          <p:nvPr/>
        </p:nvGraphicFramePr>
        <p:xfrm>
          <a:off x="8582108" y="2537837"/>
          <a:ext cx="1654575" cy="2916253"/>
        </p:xfrm>
        <a:graphic>
          <a:graphicData uri="http://schemas.openxmlformats.org/drawingml/2006/chart">
            <c:chart xmlns:c="http://schemas.openxmlformats.org/drawingml/2006/chart" xmlns:r="http://schemas.openxmlformats.org/officeDocument/2006/relationships" r:id="rId3"/>
          </a:graphicData>
        </a:graphic>
      </p:graphicFrame>
      <p:sp>
        <p:nvSpPr>
          <p:cNvPr id="33" name="TextBox 32">
            <a:extLst>
              <a:ext uri="{FF2B5EF4-FFF2-40B4-BE49-F238E27FC236}">
                <a16:creationId xmlns:a16="http://schemas.microsoft.com/office/drawing/2014/main" id="{D250EA42-282C-A68A-7EA4-CE31A24E66C9}"/>
              </a:ext>
            </a:extLst>
          </p:cNvPr>
          <p:cNvSpPr txBox="1"/>
          <p:nvPr/>
        </p:nvSpPr>
        <p:spPr>
          <a:xfrm>
            <a:off x="6141637" y="3798076"/>
            <a:ext cx="1742984" cy="723275"/>
          </a:xfrm>
          <a:prstGeom prst="rect">
            <a:avLst/>
          </a:prstGeom>
          <a:solidFill>
            <a:srgbClr val="67A7C7"/>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solidFill>
                  <a:prstClr val="white"/>
                </a:solidFill>
                <a:effectLst/>
                <a:uLnTx/>
                <a:uFillTx/>
                <a:latin typeface="Arial"/>
                <a:ea typeface="+mn-ea"/>
                <a:cs typeface="Arial"/>
                <a:sym typeface="Arial"/>
                <a:rtl val="0"/>
              </a:rPr>
              <a:t>Olezarsen</a:t>
            </a:r>
            <a:r>
              <a:rPr kumimoji="0" lang="en-US" sz="1100" b="1" i="0" u="none" strike="noStrike" kern="1200" cap="none" spc="0" normalizeH="0" baseline="0" noProof="0">
                <a:ln/>
                <a:solidFill>
                  <a:prstClr val="white"/>
                </a:solidFill>
                <a:effectLst/>
                <a:uLnTx/>
                <a:uFillTx/>
                <a:latin typeface="Arial"/>
                <a:ea typeface="+mn-ea"/>
                <a:cs typeface="Arial"/>
                <a:sym typeface="Arial"/>
                <a:rtl val="0"/>
              </a:rPr>
              <a:t> 50 mg </a:t>
            </a:r>
            <a:br>
              <a:rPr kumimoji="0" lang="en-US" sz="1100" b="1" i="0" u="none" strike="noStrike" kern="1200" cap="none" spc="0" normalizeH="0" baseline="0" noProof="0">
                <a:ln/>
                <a:solidFill>
                  <a:prstClr val="white"/>
                </a:solidFill>
                <a:effectLst/>
                <a:uLnTx/>
                <a:uFillTx/>
                <a:latin typeface="Arial"/>
                <a:ea typeface="+mn-ea"/>
                <a:cs typeface="Arial"/>
                <a:sym typeface="Arial"/>
                <a:rtl val="0"/>
              </a:rPr>
            </a:br>
            <a:r>
              <a:rPr kumimoji="0" lang="en-US" sz="2000" b="1" i="0" u="none" strike="noStrike" kern="1200" cap="none" spc="0" normalizeH="0" baseline="0" noProof="0">
                <a:ln/>
                <a:solidFill>
                  <a:prstClr val="white"/>
                </a:solidFill>
                <a:effectLst/>
                <a:uLnTx/>
                <a:uFillTx/>
                <a:latin typeface="Arial"/>
                <a:ea typeface="+mn-ea"/>
                <a:cs typeface="Arial"/>
                <a:sym typeface="Arial"/>
                <a:rtl val="0"/>
              </a:rPr>
              <a:t>-44%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l-PL" sz="1000" b="0" i="0" u="none" strike="noStrike" kern="1200" cap="none" spc="0" normalizeH="0" baseline="0" noProof="0">
                <a:ln/>
                <a:solidFill>
                  <a:prstClr val="white"/>
                </a:solidFill>
                <a:effectLst/>
                <a:uLnTx/>
                <a:uFillTx/>
                <a:latin typeface="Arial"/>
                <a:ea typeface="+mn-ea"/>
                <a:cs typeface="Arial"/>
                <a:sym typeface="Arial"/>
                <a:rtl val="0"/>
              </a:rPr>
              <a:t>(95% CI</a:t>
            </a:r>
            <a:r>
              <a:rPr kumimoji="0" lang="en-GB" sz="1000" b="0" i="0" u="none" strike="noStrike" kern="1200" cap="none" spc="0" normalizeH="0" baseline="0" noProof="0">
                <a:ln/>
                <a:solidFill>
                  <a:prstClr val="white"/>
                </a:solidFill>
                <a:effectLst/>
                <a:uLnTx/>
                <a:uFillTx/>
                <a:latin typeface="Arial"/>
                <a:ea typeface="+mn-ea"/>
                <a:cs typeface="Arial"/>
                <a:sym typeface="Arial"/>
                <a:rtl val="0"/>
              </a:rPr>
              <a:t>: </a:t>
            </a:r>
            <a:r>
              <a:rPr kumimoji="0" lang="pl-PL" sz="1000" b="0" i="0" u="none" strike="noStrike" kern="1200" cap="none" spc="0" normalizeH="0" baseline="0" noProof="0">
                <a:ln/>
                <a:solidFill>
                  <a:prstClr val="white"/>
                </a:solidFill>
                <a:effectLst/>
                <a:uLnTx/>
                <a:uFillTx/>
                <a:latin typeface="Arial"/>
                <a:ea typeface="+mn-ea"/>
                <a:cs typeface="Arial"/>
                <a:sym typeface="Arial"/>
                <a:rtl val="0"/>
              </a:rPr>
              <a:t>-</a:t>
            </a:r>
            <a:r>
              <a:rPr kumimoji="0" lang="en-GB" sz="1000" b="0" i="0" u="none" strike="noStrike" kern="1200" cap="none" spc="0" normalizeH="0" baseline="0" noProof="0">
                <a:ln/>
                <a:solidFill>
                  <a:prstClr val="white"/>
                </a:solidFill>
                <a:effectLst/>
                <a:uLnTx/>
                <a:uFillTx/>
                <a:latin typeface="Arial"/>
                <a:ea typeface="+mn-ea"/>
                <a:cs typeface="Arial"/>
                <a:sym typeface="Arial"/>
                <a:rtl val="0"/>
              </a:rPr>
              <a:t>74</a:t>
            </a:r>
            <a:r>
              <a:rPr kumimoji="0" lang="pl-PL" sz="1000" b="0" i="0" u="none" strike="noStrike" kern="1200" cap="none" spc="0" normalizeH="0" baseline="0" noProof="0">
                <a:ln/>
                <a:solidFill>
                  <a:prstClr val="white"/>
                </a:solidFill>
                <a:effectLst/>
                <a:uLnTx/>
                <a:uFillTx/>
                <a:latin typeface="Arial"/>
                <a:ea typeface="+mn-ea"/>
                <a:cs typeface="Arial"/>
                <a:sym typeface="Arial"/>
                <a:rtl val="0"/>
              </a:rPr>
              <a:t> to -</a:t>
            </a:r>
            <a:r>
              <a:rPr kumimoji="0" lang="en-GB" sz="1000" b="0" i="0" u="none" strike="noStrike" kern="1200" cap="none" spc="0" normalizeH="0" baseline="0" noProof="0">
                <a:ln/>
                <a:solidFill>
                  <a:prstClr val="white"/>
                </a:solidFill>
                <a:effectLst/>
                <a:uLnTx/>
                <a:uFillTx/>
                <a:latin typeface="Arial"/>
                <a:ea typeface="+mn-ea"/>
                <a:cs typeface="Arial"/>
                <a:sym typeface="Arial"/>
                <a:rtl val="0"/>
              </a:rPr>
              <a:t>14</a:t>
            </a:r>
            <a:r>
              <a:rPr kumimoji="0" lang="pl-PL" sz="1000" b="0" i="0" u="none" strike="noStrike" kern="1200" cap="none" spc="0" normalizeH="0" baseline="0" noProof="0">
                <a:ln/>
                <a:solidFill>
                  <a:prstClr val="white"/>
                </a:solidFill>
                <a:effectLst/>
                <a:uLnTx/>
                <a:uFillTx/>
                <a:latin typeface="Arial"/>
                <a:ea typeface="+mn-ea"/>
                <a:cs typeface="Arial"/>
                <a:sym typeface="Arial"/>
                <a:rtl val="0"/>
              </a:rPr>
              <a:t>)</a:t>
            </a:r>
            <a:r>
              <a:rPr kumimoji="0" lang="pl-PL" sz="900" b="0" i="0" u="none" strike="noStrike" kern="1200" cap="none" spc="0" normalizeH="0" baseline="0" noProof="0">
                <a:ln/>
                <a:solidFill>
                  <a:prstClr val="white"/>
                </a:solidFill>
                <a:effectLst/>
                <a:uLnTx/>
                <a:uFillTx/>
                <a:latin typeface="Arial"/>
                <a:ea typeface="+mn-ea"/>
                <a:cs typeface="Arial"/>
                <a:sym typeface="Arial"/>
                <a:rtl val="0"/>
              </a:rPr>
              <a:t> </a:t>
            </a:r>
          </a:p>
        </p:txBody>
      </p:sp>
      <p:graphicFrame>
        <p:nvGraphicFramePr>
          <p:cNvPr id="34" name="Chart 33">
            <a:extLst>
              <a:ext uri="{FF2B5EF4-FFF2-40B4-BE49-F238E27FC236}">
                <a16:creationId xmlns:a16="http://schemas.microsoft.com/office/drawing/2014/main" id="{9FA5AFA3-266C-8698-BBC3-7C2BC1E11C60}"/>
              </a:ext>
            </a:extLst>
          </p:cNvPr>
          <p:cNvGraphicFramePr/>
          <p:nvPr/>
        </p:nvGraphicFramePr>
        <p:xfrm>
          <a:off x="4695586" y="2540310"/>
          <a:ext cx="1654575" cy="2916253"/>
        </p:xfrm>
        <a:graphic>
          <a:graphicData uri="http://schemas.openxmlformats.org/drawingml/2006/chart">
            <c:chart xmlns:c="http://schemas.openxmlformats.org/drawingml/2006/chart" xmlns:r="http://schemas.openxmlformats.org/officeDocument/2006/relationships" r:id="rId4"/>
          </a:graphicData>
        </a:graphic>
      </p:graphicFrame>
      <p:sp>
        <p:nvSpPr>
          <p:cNvPr id="35" name="object 25">
            <a:extLst>
              <a:ext uri="{FF2B5EF4-FFF2-40B4-BE49-F238E27FC236}">
                <a16:creationId xmlns:a16="http://schemas.microsoft.com/office/drawing/2014/main" id="{8DA38963-7B67-F7A5-E20C-E71E5F964648}"/>
              </a:ext>
            </a:extLst>
          </p:cNvPr>
          <p:cNvSpPr txBox="1"/>
          <p:nvPr/>
        </p:nvSpPr>
        <p:spPr>
          <a:xfrm>
            <a:off x="4587093" y="2810407"/>
            <a:ext cx="184666" cy="2390358"/>
          </a:xfrm>
          <a:prstGeom prst="rect">
            <a:avLst/>
          </a:prstGeom>
        </p:spPr>
        <p:txBody>
          <a:bodyPr vert="vert270" wrap="square" lIns="0" tIns="4445" rIns="0" bIns="0" rtlCol="0">
            <a:spAutoFit/>
          </a:bodyPr>
          <a:lstStyle/>
          <a:p>
            <a:pPr marL="12700" marR="5080" lvl="0" indent="33020" algn="ctr" defTabSz="914400" rtl="0" eaLnBrk="1" fontAlgn="auto" latinLnBrk="0" hangingPunct="1">
              <a:lnSpc>
                <a:spcPct val="100000"/>
              </a:lnSpc>
              <a:spcBef>
                <a:spcPts val="35"/>
              </a:spcBef>
              <a:spcAft>
                <a:spcPts val="0"/>
              </a:spcAft>
              <a:buClr>
                <a:srgbClr val="000000"/>
              </a:buClr>
              <a:buSzTx/>
              <a:buFont typeface="Arial"/>
              <a:buNone/>
              <a:tabLst/>
              <a:defRPr/>
            </a:pPr>
            <a:r>
              <a:rPr kumimoji="0" lang="en-GB" sz="1200" b="1" i="0" u="none" strike="noStrike" kern="0" cap="none" spc="30" normalizeH="0" baseline="0" noProof="0">
                <a:ln>
                  <a:noFill/>
                </a:ln>
                <a:solidFill>
                  <a:prstClr val="black">
                    <a:lumMod val="65000"/>
                    <a:lumOff val="35000"/>
                  </a:prstClr>
                </a:solidFill>
                <a:effectLst/>
                <a:uLnTx/>
                <a:uFillTx/>
                <a:latin typeface="Aptos" panose="020B0004020202020204" pitchFamily="34" charset="0"/>
                <a:ea typeface="+mn-ea"/>
                <a:cs typeface="Calibri"/>
                <a:sym typeface="Arial"/>
              </a:rPr>
              <a:t>TG mean % CFB </a:t>
            </a:r>
            <a:r>
              <a:rPr kumimoji="0" lang="en-GB" sz="1200" b="1" i="0" u="none" strike="noStrike" kern="0" cap="none" spc="20" normalizeH="0" baseline="0" noProof="0">
                <a:ln>
                  <a:noFill/>
                </a:ln>
                <a:solidFill>
                  <a:prstClr val="black">
                    <a:lumMod val="65000"/>
                    <a:lumOff val="35000"/>
                  </a:prstClr>
                </a:solidFill>
                <a:effectLst/>
                <a:uLnTx/>
                <a:uFillTx/>
                <a:latin typeface="Aptos" panose="020B0004020202020204" pitchFamily="34" charset="0"/>
                <a:ea typeface="+mn-ea"/>
                <a:cs typeface="Calibri"/>
                <a:sym typeface="Arial"/>
              </a:rPr>
              <a:t>(95% CI)</a:t>
            </a:r>
            <a:endParaRPr kumimoji="0" lang="en-GB" sz="1200" b="0" i="0" u="none" strike="noStrike" kern="0" cap="none" spc="0" normalizeH="0" baseline="0" noProof="0">
              <a:ln>
                <a:noFill/>
              </a:ln>
              <a:solidFill>
                <a:prstClr val="black">
                  <a:lumMod val="65000"/>
                  <a:lumOff val="35000"/>
                </a:prstClr>
              </a:solidFill>
              <a:effectLst/>
              <a:uLnTx/>
              <a:uFillTx/>
              <a:latin typeface="Aptos" panose="020B0004020202020204" pitchFamily="34" charset="0"/>
              <a:ea typeface="+mn-ea"/>
              <a:cs typeface="Calibri"/>
              <a:sym typeface="Arial"/>
            </a:endParaRPr>
          </a:p>
        </p:txBody>
      </p:sp>
      <p:sp>
        <p:nvSpPr>
          <p:cNvPr id="36" name="object 25">
            <a:extLst>
              <a:ext uri="{FF2B5EF4-FFF2-40B4-BE49-F238E27FC236}">
                <a16:creationId xmlns:a16="http://schemas.microsoft.com/office/drawing/2014/main" id="{28D287E4-6635-3D7A-301B-DDBA8FBF11E2}"/>
              </a:ext>
            </a:extLst>
          </p:cNvPr>
          <p:cNvSpPr txBox="1"/>
          <p:nvPr/>
        </p:nvSpPr>
        <p:spPr>
          <a:xfrm>
            <a:off x="8479286" y="2810407"/>
            <a:ext cx="184666" cy="2390358"/>
          </a:xfrm>
          <a:prstGeom prst="rect">
            <a:avLst/>
          </a:prstGeom>
        </p:spPr>
        <p:txBody>
          <a:bodyPr vert="vert270" wrap="square" lIns="0" tIns="4445" rIns="0" bIns="0" rtlCol="0">
            <a:spAutoFit/>
          </a:bodyPr>
          <a:lstStyle/>
          <a:p>
            <a:pPr marL="12700" marR="5080" lvl="0" indent="33020" algn="ctr" defTabSz="914400" rtl="0" eaLnBrk="1" fontAlgn="auto" latinLnBrk="0" hangingPunct="1">
              <a:lnSpc>
                <a:spcPct val="100000"/>
              </a:lnSpc>
              <a:spcBef>
                <a:spcPts val="35"/>
              </a:spcBef>
              <a:spcAft>
                <a:spcPts val="0"/>
              </a:spcAft>
              <a:buClr>
                <a:srgbClr val="000000"/>
              </a:buClr>
              <a:buSzTx/>
              <a:buFont typeface="Arial"/>
              <a:buNone/>
              <a:tabLst/>
              <a:defRPr/>
            </a:pPr>
            <a:r>
              <a:rPr kumimoji="0" lang="en-GB" sz="1200" b="1" i="0" u="none" strike="noStrike" kern="0" cap="none" spc="30" normalizeH="0" baseline="0" noProof="0">
                <a:ln>
                  <a:noFill/>
                </a:ln>
                <a:solidFill>
                  <a:prstClr val="black">
                    <a:lumMod val="65000"/>
                    <a:lumOff val="35000"/>
                  </a:prstClr>
                </a:solidFill>
                <a:effectLst/>
                <a:uLnTx/>
                <a:uFillTx/>
                <a:latin typeface="Aptos" panose="020B0004020202020204" pitchFamily="34" charset="0"/>
                <a:ea typeface="+mn-ea"/>
                <a:cs typeface="Calibri"/>
                <a:sym typeface="Arial"/>
              </a:rPr>
              <a:t>TG mean % CFB </a:t>
            </a:r>
            <a:r>
              <a:rPr kumimoji="0" lang="en-GB" sz="1200" b="1" i="0" u="none" strike="noStrike" kern="0" cap="none" spc="20" normalizeH="0" baseline="0" noProof="0">
                <a:ln>
                  <a:noFill/>
                </a:ln>
                <a:solidFill>
                  <a:prstClr val="black">
                    <a:lumMod val="65000"/>
                    <a:lumOff val="35000"/>
                  </a:prstClr>
                </a:solidFill>
                <a:effectLst/>
                <a:uLnTx/>
                <a:uFillTx/>
                <a:latin typeface="Aptos" panose="020B0004020202020204" pitchFamily="34" charset="0"/>
                <a:ea typeface="+mn-ea"/>
                <a:cs typeface="Calibri"/>
                <a:sym typeface="Arial"/>
              </a:rPr>
              <a:t>(95% CI)</a:t>
            </a:r>
            <a:endParaRPr kumimoji="0" lang="en-GB" sz="1200" b="0" i="0" u="none" strike="noStrike" kern="0" cap="none" spc="0" normalizeH="0" baseline="0" noProof="0">
              <a:ln>
                <a:noFill/>
              </a:ln>
              <a:solidFill>
                <a:prstClr val="black">
                  <a:lumMod val="65000"/>
                  <a:lumOff val="35000"/>
                </a:prstClr>
              </a:solidFill>
              <a:effectLst/>
              <a:uLnTx/>
              <a:uFillTx/>
              <a:latin typeface="Aptos" panose="020B0004020202020204" pitchFamily="34" charset="0"/>
              <a:ea typeface="+mn-ea"/>
              <a:cs typeface="Calibri"/>
              <a:sym typeface="Arial"/>
            </a:endParaRPr>
          </a:p>
        </p:txBody>
      </p:sp>
      <p:sp>
        <p:nvSpPr>
          <p:cNvPr id="3" name="Rectangle: Rounded Corners 2">
            <a:extLst>
              <a:ext uri="{FF2B5EF4-FFF2-40B4-BE49-F238E27FC236}">
                <a16:creationId xmlns:a16="http://schemas.microsoft.com/office/drawing/2014/main" id="{0681B3AC-9347-B82E-2130-61236CD0FC8E}"/>
              </a:ext>
            </a:extLst>
          </p:cNvPr>
          <p:cNvSpPr/>
          <p:nvPr/>
        </p:nvSpPr>
        <p:spPr>
          <a:xfrm>
            <a:off x="2171991" y="4577577"/>
            <a:ext cx="1717615" cy="921500"/>
          </a:xfrm>
          <a:prstGeom prst="roundRect">
            <a:avLst>
              <a:gd name="adj" fmla="val 7755"/>
            </a:avLst>
          </a:prstGeom>
          <a:solidFill>
            <a:schemeClr val="bg1"/>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prstClr val="black"/>
                </a:solidFill>
                <a:effectLst/>
                <a:uLnTx/>
                <a:uFillTx/>
                <a:latin typeface="Aptos"/>
                <a:ea typeface="+mn-ea"/>
                <a:cs typeface="+mn-cs"/>
                <a:sym typeface="Arial"/>
              </a:rPr>
              <a:t>Dose reduction </a:t>
            </a:r>
            <a:br>
              <a:rPr kumimoji="0" lang="en-GB" sz="1200" b="0" i="0" u="none" strike="noStrike" kern="0" cap="none" spc="0" normalizeH="0" baseline="0" noProof="0">
                <a:ln>
                  <a:noFill/>
                </a:ln>
                <a:solidFill>
                  <a:prstClr val="black"/>
                </a:solidFill>
                <a:effectLst/>
                <a:uLnTx/>
                <a:uFillTx/>
                <a:latin typeface="Aptos"/>
                <a:ea typeface="+mn-ea"/>
                <a:cs typeface="+mn-cs"/>
                <a:sym typeface="Arial"/>
              </a:rPr>
            </a:br>
            <a:r>
              <a:rPr kumimoji="0" lang="en-GB" sz="1200" b="0" i="0" u="none" strike="noStrike" kern="0" cap="none" spc="0" normalizeH="0" baseline="0" noProof="0">
                <a:ln>
                  <a:noFill/>
                </a:ln>
                <a:solidFill>
                  <a:prstClr val="black"/>
                </a:solidFill>
                <a:effectLst/>
                <a:uLnTx/>
                <a:uFillTx/>
                <a:latin typeface="Aptos"/>
                <a:ea typeface="+mn-ea"/>
                <a:cs typeface="+mn-cs"/>
                <a:sym typeface="Arial"/>
              </a:rPr>
              <a:t>(QW to Q2W) was allowed in case of unacceptable side effects/AEs</a:t>
            </a:r>
            <a:endParaRPr kumimoji="0" lang="sv-SE" sz="1200" b="0" i="0" u="none" strike="noStrike" kern="0" cap="none" spc="0" normalizeH="0" baseline="0" noProof="0">
              <a:ln>
                <a:noFill/>
              </a:ln>
              <a:solidFill>
                <a:prstClr val="black"/>
              </a:solidFill>
              <a:effectLst/>
              <a:uLnTx/>
              <a:uFillTx/>
              <a:latin typeface="Aptos"/>
              <a:ea typeface="+mn-ea"/>
              <a:cs typeface="+mn-cs"/>
              <a:sym typeface="Arial"/>
            </a:endParaRPr>
          </a:p>
        </p:txBody>
      </p:sp>
    </p:spTree>
    <p:extLst>
      <p:ext uri="{BB962C8B-B14F-4D97-AF65-F5344CB8AC3E}">
        <p14:creationId xmlns:p14="http://schemas.microsoft.com/office/powerpoint/2010/main" val="300445066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1B6508-2A9D-2B23-475C-2F6E388BBDE0}"/>
            </a:ext>
          </a:extLst>
        </p:cNvPr>
        <p:cNvGrpSpPr/>
        <p:nvPr/>
      </p:nvGrpSpPr>
      <p:grpSpPr>
        <a:xfrm>
          <a:off x="0" y="0"/>
          <a:ext cx="0" cy="0"/>
          <a:chOff x="0" y="0"/>
          <a:chExt cx="0" cy="0"/>
        </a:xfrm>
      </p:grpSpPr>
      <p:sp>
        <p:nvSpPr>
          <p:cNvPr id="144" name="object 59">
            <a:extLst>
              <a:ext uri="{FF2B5EF4-FFF2-40B4-BE49-F238E27FC236}">
                <a16:creationId xmlns:a16="http://schemas.microsoft.com/office/drawing/2014/main" id="{1C3DCD5D-9ABC-729E-9381-132E0CA46127}"/>
              </a:ext>
            </a:extLst>
          </p:cNvPr>
          <p:cNvSpPr/>
          <p:nvPr/>
        </p:nvSpPr>
        <p:spPr>
          <a:xfrm>
            <a:off x="8579792" y="2394146"/>
            <a:ext cx="2971782" cy="2864701"/>
          </a:xfrm>
          <a:custGeom>
            <a:avLst/>
            <a:gdLst/>
            <a:ahLst/>
            <a:cxnLst/>
            <a:rect l="l" t="t" r="r" b="b"/>
            <a:pathLst>
              <a:path w="3606800" h="3086100">
                <a:moveTo>
                  <a:pt x="76200" y="3009900"/>
                </a:moveTo>
                <a:lnTo>
                  <a:pt x="76200" y="0"/>
                </a:lnTo>
              </a:path>
              <a:path w="3606800" h="3086100">
                <a:moveTo>
                  <a:pt x="76200" y="3009900"/>
                </a:moveTo>
                <a:lnTo>
                  <a:pt x="3606800" y="3009900"/>
                </a:lnTo>
              </a:path>
              <a:path w="3606800" h="3086100">
                <a:moveTo>
                  <a:pt x="0" y="3009900"/>
                </a:moveTo>
                <a:lnTo>
                  <a:pt x="76200" y="3009900"/>
                </a:lnTo>
              </a:path>
              <a:path w="3606800" h="3086100">
                <a:moveTo>
                  <a:pt x="0" y="2708910"/>
                </a:moveTo>
                <a:lnTo>
                  <a:pt x="76200" y="2708910"/>
                </a:lnTo>
              </a:path>
              <a:path w="3606800" h="3086100">
                <a:moveTo>
                  <a:pt x="0" y="2407920"/>
                </a:moveTo>
                <a:lnTo>
                  <a:pt x="76200" y="2407920"/>
                </a:lnTo>
              </a:path>
              <a:path w="3606800" h="3086100">
                <a:moveTo>
                  <a:pt x="0" y="2106930"/>
                </a:moveTo>
                <a:lnTo>
                  <a:pt x="76200" y="2106930"/>
                </a:lnTo>
              </a:path>
              <a:path w="3606800" h="3086100">
                <a:moveTo>
                  <a:pt x="0" y="1805939"/>
                </a:moveTo>
                <a:lnTo>
                  <a:pt x="76200" y="1805939"/>
                </a:lnTo>
              </a:path>
              <a:path w="3606800" h="3086100">
                <a:moveTo>
                  <a:pt x="0" y="1504950"/>
                </a:moveTo>
                <a:lnTo>
                  <a:pt x="76200" y="1504950"/>
                </a:lnTo>
              </a:path>
              <a:path w="3606800" h="3086100">
                <a:moveTo>
                  <a:pt x="0" y="1203960"/>
                </a:moveTo>
                <a:lnTo>
                  <a:pt x="76200" y="1203960"/>
                </a:lnTo>
              </a:path>
              <a:path w="3606800" h="3086100">
                <a:moveTo>
                  <a:pt x="0" y="902969"/>
                </a:moveTo>
                <a:lnTo>
                  <a:pt x="76200" y="902969"/>
                </a:lnTo>
              </a:path>
              <a:path w="3606800" h="3086100">
                <a:moveTo>
                  <a:pt x="0" y="601980"/>
                </a:moveTo>
                <a:lnTo>
                  <a:pt x="76200" y="601980"/>
                </a:lnTo>
              </a:path>
              <a:path w="3606800" h="3086100">
                <a:moveTo>
                  <a:pt x="0" y="300989"/>
                </a:moveTo>
                <a:lnTo>
                  <a:pt x="76200" y="300989"/>
                </a:lnTo>
              </a:path>
              <a:path w="3606800" h="3086100">
                <a:moveTo>
                  <a:pt x="0" y="0"/>
                </a:moveTo>
                <a:lnTo>
                  <a:pt x="76200" y="0"/>
                </a:lnTo>
              </a:path>
              <a:path w="3606800" h="3086100">
                <a:moveTo>
                  <a:pt x="76200" y="3009900"/>
                </a:moveTo>
                <a:lnTo>
                  <a:pt x="76200" y="3086100"/>
                </a:lnTo>
              </a:path>
              <a:path w="3606800" h="3086100">
                <a:moveTo>
                  <a:pt x="328385" y="3009900"/>
                </a:moveTo>
                <a:lnTo>
                  <a:pt x="328385" y="3086100"/>
                </a:lnTo>
              </a:path>
              <a:path w="3606800" h="3086100">
                <a:moveTo>
                  <a:pt x="580571" y="3009900"/>
                </a:moveTo>
                <a:lnTo>
                  <a:pt x="580571" y="3086100"/>
                </a:lnTo>
              </a:path>
              <a:path w="3606800" h="3086100">
                <a:moveTo>
                  <a:pt x="832756" y="3009900"/>
                </a:moveTo>
                <a:lnTo>
                  <a:pt x="832756" y="3086100"/>
                </a:lnTo>
              </a:path>
              <a:path w="3606800" h="3086100">
                <a:moveTo>
                  <a:pt x="1084943" y="3009900"/>
                </a:moveTo>
                <a:lnTo>
                  <a:pt x="1084943" y="3086100"/>
                </a:lnTo>
              </a:path>
              <a:path w="3606800" h="3086100">
                <a:moveTo>
                  <a:pt x="1337128" y="3009900"/>
                </a:moveTo>
                <a:lnTo>
                  <a:pt x="1337128" y="3086100"/>
                </a:lnTo>
              </a:path>
              <a:path w="3606800" h="3086100">
                <a:moveTo>
                  <a:pt x="1589314" y="3009900"/>
                </a:moveTo>
                <a:lnTo>
                  <a:pt x="1589314" y="3086100"/>
                </a:lnTo>
              </a:path>
              <a:path w="3606800" h="3086100">
                <a:moveTo>
                  <a:pt x="1841500" y="3009900"/>
                </a:moveTo>
                <a:lnTo>
                  <a:pt x="1841500" y="3086100"/>
                </a:lnTo>
              </a:path>
              <a:path w="3606800" h="3086100">
                <a:moveTo>
                  <a:pt x="2093685" y="3009900"/>
                </a:moveTo>
                <a:lnTo>
                  <a:pt x="2093685" y="3086100"/>
                </a:lnTo>
              </a:path>
              <a:path w="3606800" h="3086100">
                <a:moveTo>
                  <a:pt x="2345871" y="3009900"/>
                </a:moveTo>
                <a:lnTo>
                  <a:pt x="2345871" y="3086100"/>
                </a:lnTo>
              </a:path>
              <a:path w="3606800" h="3086100">
                <a:moveTo>
                  <a:pt x="2598051" y="3009900"/>
                </a:moveTo>
                <a:lnTo>
                  <a:pt x="2598051" y="3086100"/>
                </a:lnTo>
              </a:path>
              <a:path w="3606800" h="3086100">
                <a:moveTo>
                  <a:pt x="2850248" y="3009900"/>
                </a:moveTo>
                <a:lnTo>
                  <a:pt x="2850248" y="3086100"/>
                </a:lnTo>
              </a:path>
              <a:path w="3606800" h="3086100">
                <a:moveTo>
                  <a:pt x="3102432" y="3009900"/>
                </a:moveTo>
                <a:lnTo>
                  <a:pt x="3102432" y="3086100"/>
                </a:lnTo>
              </a:path>
              <a:path w="3606800" h="3086100">
                <a:moveTo>
                  <a:pt x="3354616" y="3009900"/>
                </a:moveTo>
                <a:lnTo>
                  <a:pt x="3354616" y="3086100"/>
                </a:lnTo>
              </a:path>
              <a:path w="3606800" h="3086100">
                <a:moveTo>
                  <a:pt x="3606800" y="3009900"/>
                </a:moveTo>
                <a:lnTo>
                  <a:pt x="3606800" y="3086100"/>
                </a:lnTo>
              </a:path>
            </a:pathLst>
          </a:custGeom>
          <a:noFill/>
          <a:ln w="9525" cap="flat" cmpd="sng" algn="ctr">
            <a:solidFill>
              <a:srgbClr val="585854"/>
            </a:solidFill>
            <a:prstDash val="solid"/>
            <a:miter lim="800000"/>
          </a:ln>
          <a:effectLst/>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 typeface="Arial"/>
              <a:buNone/>
              <a:tabLst/>
              <a:defRPr/>
            </a:pP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45" name="object 60">
            <a:extLst>
              <a:ext uri="{FF2B5EF4-FFF2-40B4-BE49-F238E27FC236}">
                <a16:creationId xmlns:a16="http://schemas.microsoft.com/office/drawing/2014/main" id="{E3596402-8E94-4141-CFD5-AF98AEFC74AF}"/>
              </a:ext>
            </a:extLst>
          </p:cNvPr>
          <p:cNvSpPr/>
          <p:nvPr/>
        </p:nvSpPr>
        <p:spPr>
          <a:xfrm>
            <a:off x="8642575" y="2394146"/>
            <a:ext cx="2805404" cy="97848"/>
          </a:xfrm>
          <a:custGeom>
            <a:avLst/>
            <a:gdLst/>
            <a:ahLst/>
            <a:cxnLst/>
            <a:rect l="l" t="t" r="r" b="b"/>
            <a:pathLst>
              <a:path w="3404869" h="105409">
                <a:moveTo>
                  <a:pt x="0" y="0"/>
                </a:moveTo>
                <a:lnTo>
                  <a:pt x="378278" y="0"/>
                </a:lnTo>
              </a:path>
              <a:path w="3404869" h="105409">
                <a:moveTo>
                  <a:pt x="378278" y="0"/>
                </a:moveTo>
                <a:lnTo>
                  <a:pt x="378278" y="45148"/>
                </a:lnTo>
              </a:path>
              <a:path w="3404869" h="105409">
                <a:moveTo>
                  <a:pt x="378278" y="45148"/>
                </a:moveTo>
                <a:lnTo>
                  <a:pt x="1576160" y="45148"/>
                </a:lnTo>
              </a:path>
              <a:path w="3404869" h="105409">
                <a:moveTo>
                  <a:pt x="1576160" y="45148"/>
                </a:moveTo>
                <a:lnTo>
                  <a:pt x="1576160" y="105346"/>
                </a:lnTo>
              </a:path>
              <a:path w="3404869" h="105409">
                <a:moveTo>
                  <a:pt x="1576160" y="105346"/>
                </a:moveTo>
                <a:lnTo>
                  <a:pt x="3404501" y="105346"/>
                </a:lnTo>
              </a:path>
            </a:pathLst>
          </a:custGeom>
          <a:ln w="19050">
            <a:solidFill>
              <a:schemeClr val="accent2">
                <a:lumMod val="75000"/>
              </a:schemeClr>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47" name="object 62">
            <a:extLst>
              <a:ext uri="{FF2B5EF4-FFF2-40B4-BE49-F238E27FC236}">
                <a16:creationId xmlns:a16="http://schemas.microsoft.com/office/drawing/2014/main" id="{CF6AA4AC-E3FB-533A-EA2D-A2D7E7A6714A}"/>
              </a:ext>
            </a:extLst>
          </p:cNvPr>
          <p:cNvSpPr txBox="1"/>
          <p:nvPr/>
        </p:nvSpPr>
        <p:spPr>
          <a:xfrm>
            <a:off x="8377875" y="5093979"/>
            <a:ext cx="18314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48" name="object 63">
            <a:extLst>
              <a:ext uri="{FF2B5EF4-FFF2-40B4-BE49-F238E27FC236}">
                <a16:creationId xmlns:a16="http://schemas.microsoft.com/office/drawing/2014/main" id="{21A36266-C404-4702-67B2-F07EFC8F98C3}"/>
              </a:ext>
            </a:extLst>
          </p:cNvPr>
          <p:cNvSpPr txBox="1"/>
          <p:nvPr/>
        </p:nvSpPr>
        <p:spPr>
          <a:xfrm>
            <a:off x="8377875" y="4814582"/>
            <a:ext cx="18314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0.1</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49" name="object 64">
            <a:extLst>
              <a:ext uri="{FF2B5EF4-FFF2-40B4-BE49-F238E27FC236}">
                <a16:creationId xmlns:a16="http://schemas.microsoft.com/office/drawing/2014/main" id="{75FE7C83-0D4F-06E8-6FF1-79989A5132A9}"/>
              </a:ext>
            </a:extLst>
          </p:cNvPr>
          <p:cNvSpPr txBox="1"/>
          <p:nvPr/>
        </p:nvSpPr>
        <p:spPr>
          <a:xfrm>
            <a:off x="8377875" y="4535185"/>
            <a:ext cx="18314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0.2</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50" name="object 65">
            <a:extLst>
              <a:ext uri="{FF2B5EF4-FFF2-40B4-BE49-F238E27FC236}">
                <a16:creationId xmlns:a16="http://schemas.microsoft.com/office/drawing/2014/main" id="{4A1D79BA-01E6-E8EF-D4C3-98E56C88972E}"/>
              </a:ext>
            </a:extLst>
          </p:cNvPr>
          <p:cNvSpPr txBox="1"/>
          <p:nvPr/>
        </p:nvSpPr>
        <p:spPr>
          <a:xfrm>
            <a:off x="8377875" y="4255787"/>
            <a:ext cx="18314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0.3</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51" name="object 66">
            <a:extLst>
              <a:ext uri="{FF2B5EF4-FFF2-40B4-BE49-F238E27FC236}">
                <a16:creationId xmlns:a16="http://schemas.microsoft.com/office/drawing/2014/main" id="{4F269E58-777E-B087-7401-57F95D992ED3}"/>
              </a:ext>
            </a:extLst>
          </p:cNvPr>
          <p:cNvSpPr txBox="1"/>
          <p:nvPr/>
        </p:nvSpPr>
        <p:spPr>
          <a:xfrm>
            <a:off x="8377875" y="3976391"/>
            <a:ext cx="18314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0.4</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52" name="object 67">
            <a:extLst>
              <a:ext uri="{FF2B5EF4-FFF2-40B4-BE49-F238E27FC236}">
                <a16:creationId xmlns:a16="http://schemas.microsoft.com/office/drawing/2014/main" id="{B27857AE-F7BE-80C2-7176-C01CF499F893}"/>
              </a:ext>
            </a:extLst>
          </p:cNvPr>
          <p:cNvSpPr txBox="1"/>
          <p:nvPr/>
        </p:nvSpPr>
        <p:spPr>
          <a:xfrm>
            <a:off x="8377875" y="3696994"/>
            <a:ext cx="18314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0.5</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53" name="object 68">
            <a:extLst>
              <a:ext uri="{FF2B5EF4-FFF2-40B4-BE49-F238E27FC236}">
                <a16:creationId xmlns:a16="http://schemas.microsoft.com/office/drawing/2014/main" id="{FA059F51-792B-C4C6-5E11-D4CC0999F9CE}"/>
              </a:ext>
            </a:extLst>
          </p:cNvPr>
          <p:cNvSpPr txBox="1"/>
          <p:nvPr/>
        </p:nvSpPr>
        <p:spPr>
          <a:xfrm>
            <a:off x="8377875" y="3417596"/>
            <a:ext cx="18314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0.6</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54" name="object 69">
            <a:extLst>
              <a:ext uri="{FF2B5EF4-FFF2-40B4-BE49-F238E27FC236}">
                <a16:creationId xmlns:a16="http://schemas.microsoft.com/office/drawing/2014/main" id="{BE9312B5-10CF-A42A-0719-E354BE934947}"/>
              </a:ext>
            </a:extLst>
          </p:cNvPr>
          <p:cNvSpPr txBox="1"/>
          <p:nvPr/>
        </p:nvSpPr>
        <p:spPr>
          <a:xfrm>
            <a:off x="8377875" y="3138201"/>
            <a:ext cx="18314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0.7</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55" name="object 70">
            <a:extLst>
              <a:ext uri="{FF2B5EF4-FFF2-40B4-BE49-F238E27FC236}">
                <a16:creationId xmlns:a16="http://schemas.microsoft.com/office/drawing/2014/main" id="{D9E039C5-B661-CCC3-D311-016C94EB2417}"/>
              </a:ext>
            </a:extLst>
          </p:cNvPr>
          <p:cNvSpPr txBox="1"/>
          <p:nvPr/>
        </p:nvSpPr>
        <p:spPr>
          <a:xfrm>
            <a:off x="8377875" y="2858803"/>
            <a:ext cx="18314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0.8</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56" name="object 71">
            <a:extLst>
              <a:ext uri="{FF2B5EF4-FFF2-40B4-BE49-F238E27FC236}">
                <a16:creationId xmlns:a16="http://schemas.microsoft.com/office/drawing/2014/main" id="{C0E3E17C-F2F0-C3E3-5131-AE1EF08103D1}"/>
              </a:ext>
            </a:extLst>
          </p:cNvPr>
          <p:cNvSpPr txBox="1"/>
          <p:nvPr/>
        </p:nvSpPr>
        <p:spPr>
          <a:xfrm>
            <a:off x="8377875" y="2579408"/>
            <a:ext cx="18314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0.9</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57" name="object 72">
            <a:extLst>
              <a:ext uri="{FF2B5EF4-FFF2-40B4-BE49-F238E27FC236}">
                <a16:creationId xmlns:a16="http://schemas.microsoft.com/office/drawing/2014/main" id="{1E455FD3-C786-4315-6584-2663E2E78BB2}"/>
              </a:ext>
            </a:extLst>
          </p:cNvPr>
          <p:cNvSpPr txBox="1"/>
          <p:nvPr/>
        </p:nvSpPr>
        <p:spPr>
          <a:xfrm>
            <a:off x="8377875" y="2300010"/>
            <a:ext cx="18314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1.0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59" name="object 74">
            <a:extLst>
              <a:ext uri="{FF2B5EF4-FFF2-40B4-BE49-F238E27FC236}">
                <a16:creationId xmlns:a16="http://schemas.microsoft.com/office/drawing/2014/main" id="{E8B81BB0-EB29-0A0B-95FC-22BDCD506142}"/>
              </a:ext>
            </a:extLst>
          </p:cNvPr>
          <p:cNvSpPr txBox="1"/>
          <p:nvPr/>
        </p:nvSpPr>
        <p:spPr>
          <a:xfrm>
            <a:off x="9920859" y="5577148"/>
            <a:ext cx="598941"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1" i="0" u="none" strike="noStrike" kern="0" cap="none" spc="-10" normalizeH="0" baseline="0" noProof="0">
                <a:ln>
                  <a:noFill/>
                </a:ln>
                <a:solidFill>
                  <a:srgbClr val="111111"/>
                </a:solidFill>
                <a:effectLst/>
                <a:uLnTx/>
                <a:uFillTx/>
                <a:latin typeface="Aptos"/>
                <a:ea typeface="+mn-ea"/>
                <a:cs typeface="Arial"/>
                <a:sym typeface="Arial"/>
              </a:rPr>
              <a:t>Weeks</a:t>
            </a:r>
            <a:endParaRPr kumimoji="0" sz="1000" b="1"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60" name="object 75">
            <a:extLst>
              <a:ext uri="{FF2B5EF4-FFF2-40B4-BE49-F238E27FC236}">
                <a16:creationId xmlns:a16="http://schemas.microsoft.com/office/drawing/2014/main" id="{EFB1BEB3-A1BF-6E2B-74DE-119E7BFF2EE8}"/>
              </a:ext>
            </a:extLst>
          </p:cNvPr>
          <p:cNvSpPr txBox="1"/>
          <p:nvPr/>
        </p:nvSpPr>
        <p:spPr>
          <a:xfrm>
            <a:off x="8189477" y="2247945"/>
            <a:ext cx="175284" cy="3030169"/>
          </a:xfrm>
          <a:prstGeom prst="rect">
            <a:avLst/>
          </a:prstGeom>
        </p:spPr>
        <p:txBody>
          <a:bodyPr vert="vert270" wrap="square" lIns="0" tIns="15875" rIns="0" bIns="0" rtlCol="0">
            <a:noAutofit/>
          </a:bodyPr>
          <a:lstStyle/>
          <a:p>
            <a:pPr marL="379095" marR="5080" lvl="0" indent="-367030" algn="ctr" defTabSz="914400" rtl="0" eaLnBrk="1" fontAlgn="auto" latinLnBrk="0" hangingPunct="1">
              <a:lnSpc>
                <a:spcPts val="1100"/>
              </a:lnSpc>
              <a:spcBef>
                <a:spcPts val="125"/>
              </a:spcBef>
              <a:spcAft>
                <a:spcPts val="0"/>
              </a:spcAft>
              <a:buClrTx/>
              <a:buSzTx/>
              <a:buFontTx/>
              <a:buNone/>
              <a:tabLst/>
              <a:defRPr/>
            </a:pPr>
            <a:r>
              <a:rPr kumimoji="0" sz="1000" b="1" i="0" u="none" strike="noStrike" kern="0" cap="none" spc="0" normalizeH="0" baseline="0" noProof="0">
                <a:ln>
                  <a:noFill/>
                </a:ln>
                <a:solidFill>
                  <a:srgbClr val="111111"/>
                </a:solidFill>
                <a:effectLst/>
                <a:uLnTx/>
                <a:uFillTx/>
                <a:latin typeface="Aptos"/>
                <a:ea typeface="+mn-ea"/>
                <a:cs typeface="Arial"/>
                <a:sym typeface="Arial"/>
              </a:rPr>
              <a:t>Proportion</a:t>
            </a:r>
            <a:r>
              <a:rPr kumimoji="0" sz="1000" b="1" i="0" u="none" strike="noStrike" kern="0" cap="none" spc="-25" normalizeH="0" baseline="0" noProof="0">
                <a:ln>
                  <a:noFill/>
                </a:ln>
                <a:solidFill>
                  <a:srgbClr val="111111"/>
                </a:solidFill>
                <a:effectLst/>
                <a:uLnTx/>
                <a:uFillTx/>
                <a:latin typeface="Aptos"/>
                <a:ea typeface="+mn-ea"/>
                <a:cs typeface="Arial"/>
                <a:sym typeface="Arial"/>
              </a:rPr>
              <a:t> </a:t>
            </a:r>
            <a:r>
              <a:rPr kumimoji="0" sz="1000" b="1" i="0" u="none" strike="noStrike" kern="0" cap="none" spc="0" normalizeH="0" baseline="0" noProof="0">
                <a:ln>
                  <a:noFill/>
                </a:ln>
                <a:solidFill>
                  <a:srgbClr val="111111"/>
                </a:solidFill>
                <a:effectLst/>
                <a:uLnTx/>
                <a:uFillTx/>
                <a:latin typeface="Aptos"/>
                <a:ea typeface="+mn-ea"/>
                <a:cs typeface="Arial"/>
                <a:sym typeface="Arial"/>
              </a:rPr>
              <a:t>of</a:t>
            </a:r>
            <a:r>
              <a:rPr kumimoji="0" sz="1000" b="1" i="0" u="none" strike="noStrike" kern="0" cap="none" spc="-20" normalizeH="0" baseline="0" noProof="0">
                <a:ln>
                  <a:noFill/>
                </a:ln>
                <a:solidFill>
                  <a:srgbClr val="111111"/>
                </a:solidFill>
                <a:effectLst/>
                <a:uLnTx/>
                <a:uFillTx/>
                <a:latin typeface="Aptos"/>
                <a:ea typeface="+mn-ea"/>
                <a:cs typeface="Arial"/>
                <a:sym typeface="Arial"/>
              </a:rPr>
              <a:t> </a:t>
            </a:r>
            <a:r>
              <a:rPr kumimoji="0" sz="1000" b="1" i="0" u="none" strike="noStrike" kern="0" cap="none" spc="0" normalizeH="0" baseline="0" noProof="0">
                <a:ln>
                  <a:noFill/>
                </a:ln>
                <a:solidFill>
                  <a:srgbClr val="111111"/>
                </a:solidFill>
                <a:effectLst/>
                <a:uLnTx/>
                <a:uFillTx/>
                <a:latin typeface="Aptos"/>
                <a:ea typeface="+mn-ea"/>
                <a:cs typeface="Arial"/>
                <a:sym typeface="Arial"/>
              </a:rPr>
              <a:t>patients</a:t>
            </a:r>
            <a:r>
              <a:rPr kumimoji="0" sz="1000" b="1" i="0" u="none" strike="noStrike" kern="0" cap="none" spc="-20" normalizeH="0" baseline="0" noProof="0">
                <a:ln>
                  <a:noFill/>
                </a:ln>
                <a:solidFill>
                  <a:srgbClr val="111111"/>
                </a:solidFill>
                <a:effectLst/>
                <a:uLnTx/>
                <a:uFillTx/>
                <a:latin typeface="Aptos"/>
                <a:ea typeface="+mn-ea"/>
                <a:cs typeface="Arial"/>
                <a:sym typeface="Arial"/>
              </a:rPr>
              <a:t> </a:t>
            </a:r>
            <a:r>
              <a:rPr kumimoji="0" sz="1000" b="1" i="0" u="none" strike="noStrike" kern="0" cap="none" spc="-10" normalizeH="0" baseline="0" noProof="0">
                <a:ln>
                  <a:noFill/>
                </a:ln>
                <a:solidFill>
                  <a:srgbClr val="111111"/>
                </a:solidFill>
                <a:effectLst/>
                <a:uLnTx/>
                <a:uFillTx/>
                <a:latin typeface="Aptos"/>
                <a:ea typeface="+mn-ea"/>
                <a:cs typeface="Arial"/>
                <a:sym typeface="Arial"/>
              </a:rPr>
              <a:t>without </a:t>
            </a:r>
            <a:r>
              <a:rPr kumimoji="0" sz="1000" b="1" i="0" u="none" strike="noStrike" kern="0" cap="none" spc="0" normalizeH="0" baseline="0" noProof="0">
                <a:ln>
                  <a:noFill/>
                </a:ln>
                <a:solidFill>
                  <a:srgbClr val="111111"/>
                </a:solidFill>
                <a:effectLst/>
                <a:uLnTx/>
                <a:uFillTx/>
                <a:latin typeface="Aptos"/>
                <a:ea typeface="+mn-ea"/>
                <a:cs typeface="Arial"/>
                <a:sym typeface="Arial"/>
              </a:rPr>
              <a:t>acute </a:t>
            </a:r>
            <a:r>
              <a:rPr kumimoji="0" sz="1000" b="1" i="0" u="none" strike="noStrike" kern="0" cap="none" spc="-10" normalizeH="0" baseline="0" noProof="0">
                <a:ln>
                  <a:noFill/>
                </a:ln>
                <a:solidFill>
                  <a:srgbClr val="111111"/>
                </a:solidFill>
                <a:effectLst/>
                <a:uLnTx/>
                <a:uFillTx/>
                <a:latin typeface="Aptos"/>
                <a:ea typeface="+mn-ea"/>
                <a:cs typeface="Arial"/>
                <a:sym typeface="Arial"/>
              </a:rPr>
              <a:t>pancreatitis</a:t>
            </a:r>
            <a:endParaRPr kumimoji="0" sz="1000" b="1"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62" name="object 77" descr="$PPTXTitle">
            <a:extLst>
              <a:ext uri="{FF2B5EF4-FFF2-40B4-BE49-F238E27FC236}">
                <a16:creationId xmlns:a16="http://schemas.microsoft.com/office/drawing/2014/main" id="{60F5F2F4-B421-36EC-3AA5-9C6B55F87047}"/>
              </a:ext>
            </a:extLst>
          </p:cNvPr>
          <p:cNvSpPr txBox="1">
            <a:spLocks/>
          </p:cNvSpPr>
          <p:nvPr/>
        </p:nvSpPr>
        <p:spPr>
          <a:xfrm>
            <a:off x="8913998" y="2169244"/>
            <a:ext cx="2560795" cy="228268"/>
          </a:xfrm>
          <a:prstGeom prst="rect">
            <a:avLst/>
          </a:prstGeom>
        </p:spPr>
        <p:txBody>
          <a:bodyPr vert="horz" wrap="square" lIns="0" tIns="12700" rIns="0" bIns="0" rtlCol="0">
            <a:spAutoFit/>
          </a:bodyPr>
          <a:lstStyle>
            <a:lvl1pPr>
              <a:defRPr sz="1000" b="1" i="0">
                <a:solidFill>
                  <a:srgbClr val="111111"/>
                </a:solidFill>
                <a:latin typeface="Arial"/>
                <a:ea typeface="+mj-ea"/>
                <a:cs typeface="Arial"/>
              </a:defRPr>
            </a:lvl1pPr>
          </a:lstStyle>
          <a:p>
            <a:pPr marL="12700" marR="5080" lvl="0" indent="0" algn="l" defTabSz="914400" rtl="0" eaLnBrk="1" fontAlgn="auto" latinLnBrk="0" hangingPunct="1">
              <a:lnSpc>
                <a:spcPct val="100000"/>
              </a:lnSpc>
              <a:spcBef>
                <a:spcPts val="100"/>
              </a:spcBef>
              <a:spcAft>
                <a:spcPts val="0"/>
              </a:spcAft>
              <a:buClrTx/>
              <a:buSzTx/>
              <a:buFontTx/>
              <a:buNone/>
              <a:tabLst/>
              <a:defRPr/>
            </a:pPr>
            <a:r>
              <a:rPr kumimoji="0" lang="en-GB" sz="1400" b="0" i="0" u="none" strike="noStrike" kern="0" cap="none" spc="0" normalizeH="0" baseline="0" noProof="0" dirty="0">
                <a:ln>
                  <a:noFill/>
                </a:ln>
                <a:solidFill>
                  <a:srgbClr val="111111"/>
                </a:solidFill>
                <a:effectLst/>
                <a:uLnTx/>
                <a:uFillTx/>
                <a:latin typeface="Aptos"/>
                <a:ea typeface="+mj-ea"/>
                <a:cs typeface="Arial"/>
                <a:sym typeface="Arial"/>
              </a:rPr>
              <a:t>Pooled </a:t>
            </a:r>
            <a:r>
              <a:rPr kumimoji="0" lang="en-GB" sz="1400" b="0" i="0" u="none" strike="noStrike" kern="0" cap="none" spc="0" normalizeH="0" baseline="0" noProof="0" dirty="0" err="1">
                <a:ln>
                  <a:noFill/>
                </a:ln>
                <a:solidFill>
                  <a:srgbClr val="111111"/>
                </a:solidFill>
                <a:effectLst/>
                <a:uLnTx/>
                <a:uFillTx/>
                <a:latin typeface="Aptos"/>
                <a:ea typeface="+mj-ea"/>
                <a:cs typeface="Arial"/>
                <a:sym typeface="Arial"/>
              </a:rPr>
              <a:t>plozasiran</a:t>
            </a:r>
            <a:r>
              <a:rPr kumimoji="0" lang="en-GB" sz="1400" b="0" i="0" u="none" strike="noStrike" kern="0" cap="none" spc="0" normalizeH="0" baseline="0" noProof="0" dirty="0">
                <a:ln>
                  <a:noFill/>
                </a:ln>
                <a:solidFill>
                  <a:srgbClr val="111111"/>
                </a:solidFill>
                <a:effectLst/>
                <a:uLnTx/>
                <a:uFillTx/>
                <a:latin typeface="Aptos"/>
                <a:ea typeface="+mj-ea"/>
                <a:cs typeface="Arial"/>
                <a:sym typeface="Arial"/>
              </a:rPr>
              <a:t> (25 and </a:t>
            </a:r>
            <a:r>
              <a:rPr kumimoji="0" lang="en-GB" sz="1400" b="0" i="0" u="none" strike="noStrike" kern="0" cap="none" spc="-25" normalizeH="0" baseline="0" noProof="0" dirty="0">
                <a:ln>
                  <a:noFill/>
                </a:ln>
                <a:solidFill>
                  <a:srgbClr val="111111"/>
                </a:solidFill>
                <a:effectLst/>
                <a:uLnTx/>
                <a:uFillTx/>
                <a:latin typeface="Aptos"/>
                <a:ea typeface="+mj-ea"/>
                <a:cs typeface="Arial"/>
                <a:sym typeface="Arial"/>
              </a:rPr>
              <a:t>50 mg)</a:t>
            </a:r>
          </a:p>
        </p:txBody>
      </p:sp>
      <p:sp>
        <p:nvSpPr>
          <p:cNvPr id="164" name="object 79">
            <a:extLst>
              <a:ext uri="{FF2B5EF4-FFF2-40B4-BE49-F238E27FC236}">
                <a16:creationId xmlns:a16="http://schemas.microsoft.com/office/drawing/2014/main" id="{31742BB3-5167-263D-9FB4-98647516CC0F}"/>
              </a:ext>
            </a:extLst>
          </p:cNvPr>
          <p:cNvSpPr txBox="1"/>
          <p:nvPr/>
        </p:nvSpPr>
        <p:spPr>
          <a:xfrm>
            <a:off x="10386323" y="2991585"/>
            <a:ext cx="1488700" cy="228268"/>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400" b="0" i="0" u="none" strike="noStrike" kern="0" cap="none" spc="-10" normalizeH="0" baseline="0" noProof="0">
                <a:ln>
                  <a:noFill/>
                </a:ln>
                <a:solidFill>
                  <a:srgbClr val="111111"/>
                </a:solidFill>
                <a:effectLst/>
                <a:uLnTx/>
                <a:uFillTx/>
                <a:latin typeface="Aptos"/>
                <a:ea typeface="+mn-ea"/>
                <a:cs typeface="Arial"/>
                <a:sym typeface="Arial"/>
              </a:rPr>
              <a:t>Pooled</a:t>
            </a:r>
            <a:r>
              <a:rPr kumimoji="0" lang="en-GB" sz="1400" b="0" i="0" u="none" strike="noStrike" kern="0" cap="none" spc="-10" normalizeH="0" baseline="0" noProof="0">
                <a:ln>
                  <a:noFill/>
                </a:ln>
                <a:solidFill>
                  <a:srgbClr val="111111"/>
                </a:solidFill>
                <a:effectLst/>
                <a:uLnTx/>
                <a:uFillTx/>
                <a:latin typeface="Aptos"/>
                <a:ea typeface="+mn-ea"/>
                <a:cs typeface="Arial"/>
                <a:sym typeface="Arial"/>
              </a:rPr>
              <a:t> Placebo</a:t>
            </a:r>
          </a:p>
        </p:txBody>
      </p:sp>
      <p:sp>
        <p:nvSpPr>
          <p:cNvPr id="175" name="object 48">
            <a:extLst>
              <a:ext uri="{FF2B5EF4-FFF2-40B4-BE49-F238E27FC236}">
                <a16:creationId xmlns:a16="http://schemas.microsoft.com/office/drawing/2014/main" id="{670D6884-8A98-55F9-8D8A-10AC070E39E3}"/>
              </a:ext>
            </a:extLst>
          </p:cNvPr>
          <p:cNvSpPr txBox="1"/>
          <p:nvPr/>
        </p:nvSpPr>
        <p:spPr>
          <a:xfrm>
            <a:off x="8598535" y="5294214"/>
            <a:ext cx="115438" cy="17258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76" name="object 48">
            <a:extLst>
              <a:ext uri="{FF2B5EF4-FFF2-40B4-BE49-F238E27FC236}">
                <a16:creationId xmlns:a16="http://schemas.microsoft.com/office/drawing/2014/main" id="{E136D6C9-DAE4-1EAF-E442-BB4411049AF3}"/>
              </a:ext>
            </a:extLst>
          </p:cNvPr>
          <p:cNvSpPr txBox="1"/>
          <p:nvPr/>
        </p:nvSpPr>
        <p:spPr>
          <a:xfrm>
            <a:off x="8798560" y="5294214"/>
            <a:ext cx="11543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 typeface="Arial"/>
              <a:buNone/>
              <a:tabLst/>
              <a:defRPr/>
            </a:pPr>
            <a:r>
              <a:rPr kumimoji="0" lang="en-GB" sz="1000" b="0" i="0" u="none" strike="noStrike" kern="0" cap="none" spc="-50" normalizeH="0" baseline="0" noProof="0">
                <a:ln>
                  <a:noFill/>
                </a:ln>
                <a:solidFill>
                  <a:srgbClr val="111111"/>
                </a:solidFill>
                <a:effectLst/>
                <a:uLnTx/>
                <a:uFillTx/>
                <a:latin typeface="Aptos"/>
                <a:ea typeface="+mn-ea"/>
                <a:cs typeface="Arial"/>
                <a:sym typeface="Arial"/>
              </a:rPr>
              <a:t>4</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77" name="object 48">
            <a:extLst>
              <a:ext uri="{FF2B5EF4-FFF2-40B4-BE49-F238E27FC236}">
                <a16:creationId xmlns:a16="http://schemas.microsoft.com/office/drawing/2014/main" id="{6AE5CE6B-8A28-9F93-AD8C-EB4C7F333914}"/>
              </a:ext>
            </a:extLst>
          </p:cNvPr>
          <p:cNvSpPr txBox="1"/>
          <p:nvPr/>
        </p:nvSpPr>
        <p:spPr>
          <a:xfrm>
            <a:off x="9008110" y="5294214"/>
            <a:ext cx="11543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 typeface="Arial"/>
              <a:buNone/>
              <a:tabLst/>
              <a:defRPr/>
            </a:pPr>
            <a:r>
              <a:rPr kumimoji="0" lang="en-GB" sz="1000" b="0" i="0" u="none" strike="noStrike" kern="0" cap="none" spc="-50" normalizeH="0" baseline="0" noProof="0">
                <a:ln>
                  <a:noFill/>
                </a:ln>
                <a:solidFill>
                  <a:srgbClr val="111111"/>
                </a:solidFill>
                <a:effectLst/>
                <a:uLnTx/>
                <a:uFillTx/>
                <a:latin typeface="Aptos"/>
                <a:ea typeface="+mn-ea"/>
                <a:cs typeface="Arial"/>
                <a:sym typeface="Arial"/>
              </a:rPr>
              <a:t>8</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78" name="object 48">
            <a:extLst>
              <a:ext uri="{FF2B5EF4-FFF2-40B4-BE49-F238E27FC236}">
                <a16:creationId xmlns:a16="http://schemas.microsoft.com/office/drawing/2014/main" id="{12EE51B4-8B69-F372-930E-0A0F96F7383D}"/>
              </a:ext>
            </a:extLst>
          </p:cNvPr>
          <p:cNvSpPr txBox="1"/>
          <p:nvPr/>
        </p:nvSpPr>
        <p:spPr>
          <a:xfrm>
            <a:off x="9179505"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 typeface="Arial"/>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12</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79" name="object 48">
            <a:extLst>
              <a:ext uri="{FF2B5EF4-FFF2-40B4-BE49-F238E27FC236}">
                <a16:creationId xmlns:a16="http://schemas.microsoft.com/office/drawing/2014/main" id="{73C8959A-1FD9-0BAC-9133-95D7F6CC78E6}"/>
              </a:ext>
            </a:extLst>
          </p:cNvPr>
          <p:cNvSpPr txBox="1"/>
          <p:nvPr/>
        </p:nvSpPr>
        <p:spPr>
          <a:xfrm>
            <a:off x="9398580"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16</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80" name="object 48">
            <a:extLst>
              <a:ext uri="{FF2B5EF4-FFF2-40B4-BE49-F238E27FC236}">
                <a16:creationId xmlns:a16="http://schemas.microsoft.com/office/drawing/2014/main" id="{84D5CEC2-C78F-6053-28CD-046884028DA4}"/>
              </a:ext>
            </a:extLst>
          </p:cNvPr>
          <p:cNvSpPr txBox="1"/>
          <p:nvPr/>
        </p:nvSpPr>
        <p:spPr>
          <a:xfrm>
            <a:off x="9608130"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20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81" name="object 48">
            <a:extLst>
              <a:ext uri="{FF2B5EF4-FFF2-40B4-BE49-F238E27FC236}">
                <a16:creationId xmlns:a16="http://schemas.microsoft.com/office/drawing/2014/main" id="{62704925-EBB9-B6E5-EAED-68FCA0963441}"/>
              </a:ext>
            </a:extLst>
          </p:cNvPr>
          <p:cNvSpPr txBox="1"/>
          <p:nvPr/>
        </p:nvSpPr>
        <p:spPr>
          <a:xfrm>
            <a:off x="9817680"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24</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82" name="object 48">
            <a:extLst>
              <a:ext uri="{FF2B5EF4-FFF2-40B4-BE49-F238E27FC236}">
                <a16:creationId xmlns:a16="http://schemas.microsoft.com/office/drawing/2014/main" id="{F9AA53B0-C8A5-E0A9-AF11-4C1501894528}"/>
              </a:ext>
            </a:extLst>
          </p:cNvPr>
          <p:cNvSpPr txBox="1"/>
          <p:nvPr/>
        </p:nvSpPr>
        <p:spPr>
          <a:xfrm>
            <a:off x="10020880"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28</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83" name="object 48">
            <a:extLst>
              <a:ext uri="{FF2B5EF4-FFF2-40B4-BE49-F238E27FC236}">
                <a16:creationId xmlns:a16="http://schemas.microsoft.com/office/drawing/2014/main" id="{3E7AE321-3F60-1FBD-E1C2-F72CED16D999}"/>
              </a:ext>
            </a:extLst>
          </p:cNvPr>
          <p:cNvSpPr txBox="1"/>
          <p:nvPr/>
        </p:nvSpPr>
        <p:spPr>
          <a:xfrm>
            <a:off x="10230430"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32</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84" name="object 48">
            <a:extLst>
              <a:ext uri="{FF2B5EF4-FFF2-40B4-BE49-F238E27FC236}">
                <a16:creationId xmlns:a16="http://schemas.microsoft.com/office/drawing/2014/main" id="{BB048E2B-2E18-D257-F570-D6554606228C}"/>
              </a:ext>
            </a:extLst>
          </p:cNvPr>
          <p:cNvSpPr txBox="1"/>
          <p:nvPr/>
        </p:nvSpPr>
        <p:spPr>
          <a:xfrm>
            <a:off x="10439980"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36</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85" name="object 48">
            <a:extLst>
              <a:ext uri="{FF2B5EF4-FFF2-40B4-BE49-F238E27FC236}">
                <a16:creationId xmlns:a16="http://schemas.microsoft.com/office/drawing/2014/main" id="{5DCC871E-083A-BF33-AC23-133E57D1EEF5}"/>
              </a:ext>
            </a:extLst>
          </p:cNvPr>
          <p:cNvSpPr txBox="1"/>
          <p:nvPr/>
        </p:nvSpPr>
        <p:spPr>
          <a:xfrm>
            <a:off x="10640005"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40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86" name="object 48">
            <a:extLst>
              <a:ext uri="{FF2B5EF4-FFF2-40B4-BE49-F238E27FC236}">
                <a16:creationId xmlns:a16="http://schemas.microsoft.com/office/drawing/2014/main" id="{05FCB2E9-0E9A-80DA-93CA-8C70FA480242}"/>
              </a:ext>
            </a:extLst>
          </p:cNvPr>
          <p:cNvSpPr txBox="1"/>
          <p:nvPr/>
        </p:nvSpPr>
        <p:spPr>
          <a:xfrm>
            <a:off x="10849555"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44</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87" name="object 48">
            <a:extLst>
              <a:ext uri="{FF2B5EF4-FFF2-40B4-BE49-F238E27FC236}">
                <a16:creationId xmlns:a16="http://schemas.microsoft.com/office/drawing/2014/main" id="{6BB56F15-C28C-5C08-4ACD-2105186ABF19}"/>
              </a:ext>
            </a:extLst>
          </p:cNvPr>
          <p:cNvSpPr txBox="1"/>
          <p:nvPr/>
        </p:nvSpPr>
        <p:spPr>
          <a:xfrm>
            <a:off x="11059105"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48</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88" name="object 48">
            <a:extLst>
              <a:ext uri="{FF2B5EF4-FFF2-40B4-BE49-F238E27FC236}">
                <a16:creationId xmlns:a16="http://schemas.microsoft.com/office/drawing/2014/main" id="{142297BD-1D1D-4E75-33C1-43F4BC59BCAA}"/>
              </a:ext>
            </a:extLst>
          </p:cNvPr>
          <p:cNvSpPr txBox="1"/>
          <p:nvPr/>
        </p:nvSpPr>
        <p:spPr>
          <a:xfrm>
            <a:off x="11255955"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52</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89" name="object 48">
            <a:extLst>
              <a:ext uri="{FF2B5EF4-FFF2-40B4-BE49-F238E27FC236}">
                <a16:creationId xmlns:a16="http://schemas.microsoft.com/office/drawing/2014/main" id="{B2D74172-B959-FBEC-00EA-F14FBC599FF8}"/>
              </a:ext>
            </a:extLst>
          </p:cNvPr>
          <p:cNvSpPr txBox="1"/>
          <p:nvPr/>
        </p:nvSpPr>
        <p:spPr>
          <a:xfrm>
            <a:off x="11465505" y="5294214"/>
            <a:ext cx="153648" cy="172585"/>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25" normalizeH="0" baseline="0" noProof="0">
                <a:ln>
                  <a:noFill/>
                </a:ln>
                <a:solidFill>
                  <a:srgbClr val="111111"/>
                </a:solidFill>
                <a:effectLst/>
                <a:uLnTx/>
                <a:uFillTx/>
                <a:latin typeface="Aptos"/>
                <a:ea typeface="+mn-ea"/>
                <a:cs typeface="Arial"/>
                <a:sym typeface="Arial"/>
              </a:rPr>
              <a:t>56</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201" name="Free-form: Shape 200">
            <a:extLst>
              <a:ext uri="{FF2B5EF4-FFF2-40B4-BE49-F238E27FC236}">
                <a16:creationId xmlns:a16="http://schemas.microsoft.com/office/drawing/2014/main" id="{84990F70-01D4-130F-2DAC-27463D7191A2}"/>
              </a:ext>
            </a:extLst>
          </p:cNvPr>
          <p:cNvSpPr/>
          <p:nvPr/>
        </p:nvSpPr>
        <p:spPr>
          <a:xfrm>
            <a:off x="8648666" y="2397824"/>
            <a:ext cx="2817018" cy="554655"/>
          </a:xfrm>
          <a:custGeom>
            <a:avLst/>
            <a:gdLst>
              <a:gd name="csX0" fmla="*/ 0 w 2817018"/>
              <a:gd name="csY0" fmla="*/ 0 h 535781"/>
              <a:gd name="csX1" fmla="*/ 138112 w 2817018"/>
              <a:gd name="csY1" fmla="*/ 0 h 535781"/>
              <a:gd name="csX2" fmla="*/ 138112 w 2817018"/>
              <a:gd name="csY2" fmla="*/ 111919 h 535781"/>
              <a:gd name="csX3" fmla="*/ 247650 w 2817018"/>
              <a:gd name="csY3" fmla="*/ 111919 h 535781"/>
              <a:gd name="csX4" fmla="*/ 247650 w 2817018"/>
              <a:gd name="csY4" fmla="*/ 221456 h 535781"/>
              <a:gd name="csX5" fmla="*/ 802481 w 2817018"/>
              <a:gd name="csY5" fmla="*/ 221456 h 535781"/>
              <a:gd name="csX6" fmla="*/ 802481 w 2817018"/>
              <a:gd name="csY6" fmla="*/ 328613 h 535781"/>
              <a:gd name="csX7" fmla="*/ 1338262 w 2817018"/>
              <a:gd name="csY7" fmla="*/ 328613 h 535781"/>
              <a:gd name="csX8" fmla="*/ 1338262 w 2817018"/>
              <a:gd name="csY8" fmla="*/ 438150 h 535781"/>
              <a:gd name="csX9" fmla="*/ 1840706 w 2817018"/>
              <a:gd name="csY9" fmla="*/ 438150 h 535781"/>
              <a:gd name="csX10" fmla="*/ 1840706 w 2817018"/>
              <a:gd name="csY10" fmla="*/ 535781 h 535781"/>
              <a:gd name="csX11" fmla="*/ 2817018 w 2817018"/>
              <a:gd name="csY11" fmla="*/ 535781 h 53578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Lst>
            <a:rect l="l" t="t" r="r" b="b"/>
            <a:pathLst>
              <a:path w="2817018" h="535781">
                <a:moveTo>
                  <a:pt x="0" y="0"/>
                </a:moveTo>
                <a:lnTo>
                  <a:pt x="138112" y="0"/>
                </a:lnTo>
                <a:lnTo>
                  <a:pt x="138112" y="111919"/>
                </a:lnTo>
                <a:lnTo>
                  <a:pt x="247650" y="111919"/>
                </a:lnTo>
                <a:lnTo>
                  <a:pt x="247650" y="221456"/>
                </a:lnTo>
                <a:lnTo>
                  <a:pt x="802481" y="221456"/>
                </a:lnTo>
                <a:lnTo>
                  <a:pt x="802481" y="328613"/>
                </a:lnTo>
                <a:lnTo>
                  <a:pt x="1338262" y="328613"/>
                </a:lnTo>
                <a:lnTo>
                  <a:pt x="1338262" y="438150"/>
                </a:lnTo>
                <a:lnTo>
                  <a:pt x="1840706" y="438150"/>
                </a:lnTo>
                <a:lnTo>
                  <a:pt x="1840706" y="535781"/>
                </a:lnTo>
                <a:lnTo>
                  <a:pt x="2817018" y="535781"/>
                </a:lnTo>
              </a:path>
            </a:pathLst>
          </a:custGeom>
          <a:noFill/>
          <a:ln>
            <a:solidFill>
              <a:srgbClr val="58585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2" name="Title 1">
            <a:extLst>
              <a:ext uri="{FF2B5EF4-FFF2-40B4-BE49-F238E27FC236}">
                <a16:creationId xmlns:a16="http://schemas.microsoft.com/office/drawing/2014/main" id="{5A2CA3C9-A2A7-81B0-EE07-37BC07B66747}"/>
              </a:ext>
            </a:extLst>
          </p:cNvPr>
          <p:cNvSpPr>
            <a:spLocks noGrp="1"/>
          </p:cNvSpPr>
          <p:nvPr>
            <p:ph type="title"/>
          </p:nvPr>
        </p:nvSpPr>
        <p:spPr>
          <a:xfrm>
            <a:off x="838200" y="365125"/>
            <a:ext cx="10515600" cy="1037547"/>
          </a:xfrm>
        </p:spPr>
        <p:txBody>
          <a:bodyPr>
            <a:normAutofit/>
          </a:bodyPr>
          <a:lstStyle/>
          <a:p>
            <a:r>
              <a:rPr lang="en-GB" err="1">
                <a:latin typeface="+mn-lt"/>
              </a:rPr>
              <a:t>ApoC</a:t>
            </a:r>
            <a:r>
              <a:rPr lang="en-GB">
                <a:latin typeface="+mn-lt"/>
              </a:rPr>
              <a:t>-III targeting showed an effective reduction of pancreatitis events in FCS</a:t>
            </a:r>
            <a:endParaRPr lang="en-GB" baseline="30000">
              <a:latin typeface="+mn-lt"/>
            </a:endParaRPr>
          </a:p>
        </p:txBody>
      </p:sp>
      <p:sp>
        <p:nvSpPr>
          <p:cNvPr id="5" name="Slide Number Placeholder 4">
            <a:extLst>
              <a:ext uri="{FF2B5EF4-FFF2-40B4-BE49-F238E27FC236}">
                <a16:creationId xmlns:a16="http://schemas.microsoft.com/office/drawing/2014/main" id="{D9711B77-A4AC-BD86-7B4E-33C3DF0FD61C}"/>
              </a:ext>
            </a:extLst>
          </p:cNvPr>
          <p:cNvSpPr>
            <a:spLocks noGrp="1"/>
          </p:cNvSpPr>
          <p:nvPr>
            <p:ph type="sldNum" sz="quarter" idx="12"/>
          </p:nvPr>
        </p:nvSpPr>
        <p:spPr>
          <a:xfrm>
            <a:off x="10449016" y="6356350"/>
            <a:ext cx="904783" cy="365125"/>
          </a:xfrm>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ptos"/>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25</a:t>
            </a:fld>
            <a:endParaRPr kumimoji="0" lang="en-GB" sz="10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endParaRPr>
          </a:p>
        </p:txBody>
      </p:sp>
      <p:sp>
        <p:nvSpPr>
          <p:cNvPr id="89" name="object 2">
            <a:extLst>
              <a:ext uri="{FF2B5EF4-FFF2-40B4-BE49-F238E27FC236}">
                <a16:creationId xmlns:a16="http://schemas.microsoft.com/office/drawing/2014/main" id="{B86640F5-48AB-2492-1F94-A390533BC9ED}"/>
              </a:ext>
            </a:extLst>
          </p:cNvPr>
          <p:cNvSpPr txBox="1"/>
          <p:nvPr/>
        </p:nvSpPr>
        <p:spPr>
          <a:xfrm>
            <a:off x="768597" y="5116294"/>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90" name="object 3">
            <a:extLst>
              <a:ext uri="{FF2B5EF4-FFF2-40B4-BE49-F238E27FC236}">
                <a16:creationId xmlns:a16="http://schemas.microsoft.com/office/drawing/2014/main" id="{BB29303C-B2FF-955F-5358-CB16528E1699}"/>
              </a:ext>
            </a:extLst>
          </p:cNvPr>
          <p:cNvSpPr txBox="1"/>
          <p:nvPr/>
        </p:nvSpPr>
        <p:spPr>
          <a:xfrm>
            <a:off x="768597" y="4837294"/>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0.1</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91" name="object 4">
            <a:extLst>
              <a:ext uri="{FF2B5EF4-FFF2-40B4-BE49-F238E27FC236}">
                <a16:creationId xmlns:a16="http://schemas.microsoft.com/office/drawing/2014/main" id="{DE470D5A-C702-9D50-DD21-8C4FB9068D66}"/>
              </a:ext>
            </a:extLst>
          </p:cNvPr>
          <p:cNvSpPr txBox="1"/>
          <p:nvPr/>
        </p:nvSpPr>
        <p:spPr>
          <a:xfrm>
            <a:off x="768597" y="4558295"/>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0.2</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92" name="object 5">
            <a:extLst>
              <a:ext uri="{FF2B5EF4-FFF2-40B4-BE49-F238E27FC236}">
                <a16:creationId xmlns:a16="http://schemas.microsoft.com/office/drawing/2014/main" id="{07DBD8F3-3B5C-D0FB-F683-51B17F0C0D85}"/>
              </a:ext>
            </a:extLst>
          </p:cNvPr>
          <p:cNvSpPr txBox="1"/>
          <p:nvPr/>
        </p:nvSpPr>
        <p:spPr>
          <a:xfrm>
            <a:off x="768597" y="4279295"/>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0.3</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93" name="object 6">
            <a:extLst>
              <a:ext uri="{FF2B5EF4-FFF2-40B4-BE49-F238E27FC236}">
                <a16:creationId xmlns:a16="http://schemas.microsoft.com/office/drawing/2014/main" id="{2EB3166A-2202-24B1-0FEE-7EB3D7B80DD4}"/>
              </a:ext>
            </a:extLst>
          </p:cNvPr>
          <p:cNvSpPr txBox="1"/>
          <p:nvPr/>
        </p:nvSpPr>
        <p:spPr>
          <a:xfrm>
            <a:off x="768597" y="4000295"/>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0.4</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94" name="object 7">
            <a:extLst>
              <a:ext uri="{FF2B5EF4-FFF2-40B4-BE49-F238E27FC236}">
                <a16:creationId xmlns:a16="http://schemas.microsoft.com/office/drawing/2014/main" id="{589447CF-78C2-1E51-9691-AC43118F6713}"/>
              </a:ext>
            </a:extLst>
          </p:cNvPr>
          <p:cNvSpPr txBox="1"/>
          <p:nvPr/>
        </p:nvSpPr>
        <p:spPr>
          <a:xfrm>
            <a:off x="768597" y="3721297"/>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0.5</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95" name="object 8">
            <a:extLst>
              <a:ext uri="{FF2B5EF4-FFF2-40B4-BE49-F238E27FC236}">
                <a16:creationId xmlns:a16="http://schemas.microsoft.com/office/drawing/2014/main" id="{3AC19E50-7416-CD20-C9F3-28C8CB4572B1}"/>
              </a:ext>
            </a:extLst>
          </p:cNvPr>
          <p:cNvSpPr txBox="1"/>
          <p:nvPr/>
        </p:nvSpPr>
        <p:spPr>
          <a:xfrm>
            <a:off x="768597" y="3442297"/>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0.6</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96" name="object 9">
            <a:extLst>
              <a:ext uri="{FF2B5EF4-FFF2-40B4-BE49-F238E27FC236}">
                <a16:creationId xmlns:a16="http://schemas.microsoft.com/office/drawing/2014/main" id="{BC44DFCD-9020-F2AC-47D9-2F25AFA2C0F4}"/>
              </a:ext>
            </a:extLst>
          </p:cNvPr>
          <p:cNvSpPr txBox="1"/>
          <p:nvPr/>
        </p:nvSpPr>
        <p:spPr>
          <a:xfrm>
            <a:off x="768597" y="3163297"/>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0.7</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97" name="object 10">
            <a:extLst>
              <a:ext uri="{FF2B5EF4-FFF2-40B4-BE49-F238E27FC236}">
                <a16:creationId xmlns:a16="http://schemas.microsoft.com/office/drawing/2014/main" id="{91EE9DEF-6423-BA93-41E2-27939CB11BF5}"/>
              </a:ext>
            </a:extLst>
          </p:cNvPr>
          <p:cNvSpPr txBox="1"/>
          <p:nvPr/>
        </p:nvSpPr>
        <p:spPr>
          <a:xfrm>
            <a:off x="768597" y="2884299"/>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0.8</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98" name="object 11">
            <a:extLst>
              <a:ext uri="{FF2B5EF4-FFF2-40B4-BE49-F238E27FC236}">
                <a16:creationId xmlns:a16="http://schemas.microsoft.com/office/drawing/2014/main" id="{D901CF5D-7CDC-56F1-C798-E6292832CFA9}"/>
              </a:ext>
            </a:extLst>
          </p:cNvPr>
          <p:cNvSpPr txBox="1"/>
          <p:nvPr/>
        </p:nvSpPr>
        <p:spPr>
          <a:xfrm>
            <a:off x="768597" y="2605299"/>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0.9</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99" name="object 12">
            <a:extLst>
              <a:ext uri="{FF2B5EF4-FFF2-40B4-BE49-F238E27FC236}">
                <a16:creationId xmlns:a16="http://schemas.microsoft.com/office/drawing/2014/main" id="{45E6AB4B-9506-E158-2AC7-364837692068}"/>
              </a:ext>
            </a:extLst>
          </p:cNvPr>
          <p:cNvSpPr txBox="1"/>
          <p:nvPr/>
        </p:nvSpPr>
        <p:spPr>
          <a:xfrm>
            <a:off x="768597" y="2326300"/>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1.0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00" name="object 13">
            <a:extLst>
              <a:ext uri="{FF2B5EF4-FFF2-40B4-BE49-F238E27FC236}">
                <a16:creationId xmlns:a16="http://schemas.microsoft.com/office/drawing/2014/main" id="{97946ACF-8571-71B3-55F7-ADB7338BBE85}"/>
              </a:ext>
            </a:extLst>
          </p:cNvPr>
          <p:cNvSpPr txBox="1"/>
          <p:nvPr/>
        </p:nvSpPr>
        <p:spPr>
          <a:xfrm>
            <a:off x="999562" y="5309715"/>
            <a:ext cx="166498" cy="3206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245110" algn="l"/>
              </a:tabLst>
              <a:defRPr/>
            </a:pPr>
            <a:r>
              <a:rPr kumimoji="0" sz="1000" b="0" i="0" u="none" strike="noStrike" kern="0" cap="none" spc="-50" normalizeH="0" baseline="0" noProof="0">
                <a:ln>
                  <a:noFill/>
                </a:ln>
                <a:solidFill>
                  <a:srgbClr val="111111"/>
                </a:solidFill>
                <a:effectLst/>
                <a:uLnTx/>
                <a:uFillTx/>
                <a:latin typeface="Aptos"/>
                <a:ea typeface="+mn-ea"/>
                <a:cs typeface="Arial"/>
                <a:sym typeface="Arial"/>
              </a:rPr>
              <a:t>0</a:t>
            </a:r>
            <a:r>
              <a:rPr kumimoji="0" sz="1000" b="0" i="0" u="none" strike="noStrike" kern="0" cap="none" spc="0" normalizeH="0" baseline="0" noProof="0">
                <a:ln>
                  <a:noFill/>
                </a:ln>
                <a:solidFill>
                  <a:srgbClr val="111111"/>
                </a:solidFill>
                <a:effectLst/>
                <a:uLnTx/>
                <a:uFillTx/>
                <a:latin typeface="Aptos"/>
                <a:ea typeface="+mn-ea"/>
                <a:cs typeface="Arial"/>
                <a:sym typeface="Arial"/>
              </a:rPr>
              <a:t>	</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01" name="object 14">
            <a:extLst>
              <a:ext uri="{FF2B5EF4-FFF2-40B4-BE49-F238E27FC236}">
                <a16:creationId xmlns:a16="http://schemas.microsoft.com/office/drawing/2014/main" id="{2CE19BE3-2AEE-986A-D5A0-508D3D2F9AED}"/>
              </a:ext>
            </a:extLst>
          </p:cNvPr>
          <p:cNvSpPr txBox="1"/>
          <p:nvPr/>
        </p:nvSpPr>
        <p:spPr>
          <a:xfrm>
            <a:off x="1575082" y="5309715"/>
            <a:ext cx="67493"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50" normalizeH="0" baseline="0" noProof="0">
                <a:ln>
                  <a:noFill/>
                </a:ln>
                <a:solidFill>
                  <a:srgbClr val="111111"/>
                </a:solidFill>
                <a:effectLst/>
                <a:uLnTx/>
                <a:uFillTx/>
                <a:latin typeface="Aptos"/>
                <a:ea typeface="+mn-ea"/>
                <a:cs typeface="Arial"/>
                <a:sym typeface="Arial"/>
              </a:rPr>
              <a:t>3</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02" name="object 15">
            <a:extLst>
              <a:ext uri="{FF2B5EF4-FFF2-40B4-BE49-F238E27FC236}">
                <a16:creationId xmlns:a16="http://schemas.microsoft.com/office/drawing/2014/main" id="{11D35623-2925-CC2A-8C69-CF5674002B4C}"/>
              </a:ext>
            </a:extLst>
          </p:cNvPr>
          <p:cNvSpPr txBox="1"/>
          <p:nvPr/>
        </p:nvSpPr>
        <p:spPr>
          <a:xfrm>
            <a:off x="1958763" y="5309715"/>
            <a:ext cx="67493"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50" normalizeH="0" baseline="0" noProof="0">
                <a:ln>
                  <a:noFill/>
                </a:ln>
                <a:solidFill>
                  <a:srgbClr val="111111"/>
                </a:solidFill>
                <a:effectLst/>
                <a:uLnTx/>
                <a:uFillTx/>
                <a:latin typeface="Aptos"/>
                <a:ea typeface="+mn-ea"/>
                <a:cs typeface="Arial"/>
                <a:sym typeface="Arial"/>
              </a:rPr>
              <a:t>5</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03" name="object 16">
            <a:extLst>
              <a:ext uri="{FF2B5EF4-FFF2-40B4-BE49-F238E27FC236}">
                <a16:creationId xmlns:a16="http://schemas.microsoft.com/office/drawing/2014/main" id="{D908404E-D5A3-4E6F-CBF6-97E01196023E}"/>
              </a:ext>
            </a:extLst>
          </p:cNvPr>
          <p:cNvSpPr txBox="1"/>
          <p:nvPr/>
        </p:nvSpPr>
        <p:spPr>
          <a:xfrm>
            <a:off x="2342443" y="5309715"/>
            <a:ext cx="67493"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50" normalizeH="0" baseline="0" noProof="0">
                <a:ln>
                  <a:noFill/>
                </a:ln>
                <a:solidFill>
                  <a:srgbClr val="111111"/>
                </a:solidFill>
                <a:effectLst/>
                <a:uLnTx/>
                <a:uFillTx/>
                <a:latin typeface="Aptos"/>
                <a:ea typeface="+mn-ea"/>
                <a:cs typeface="Arial"/>
                <a:sym typeface="Arial"/>
              </a:rPr>
              <a:t>7</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04" name="object 17">
            <a:extLst>
              <a:ext uri="{FF2B5EF4-FFF2-40B4-BE49-F238E27FC236}">
                <a16:creationId xmlns:a16="http://schemas.microsoft.com/office/drawing/2014/main" id="{23F36E6E-FA90-95BA-62F1-502AB2C93BA1}"/>
              </a:ext>
            </a:extLst>
          </p:cNvPr>
          <p:cNvSpPr txBox="1"/>
          <p:nvPr/>
        </p:nvSpPr>
        <p:spPr>
          <a:xfrm>
            <a:off x="2726125" y="5309715"/>
            <a:ext cx="67493"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50" normalizeH="0" baseline="0" noProof="0">
                <a:ln>
                  <a:noFill/>
                </a:ln>
                <a:solidFill>
                  <a:srgbClr val="111111"/>
                </a:solidFill>
                <a:effectLst/>
                <a:uLnTx/>
                <a:uFillTx/>
                <a:latin typeface="Aptos"/>
                <a:ea typeface="+mn-ea"/>
                <a:cs typeface="Arial"/>
                <a:sym typeface="Arial"/>
              </a:rPr>
              <a:t>9</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05" name="object 18">
            <a:extLst>
              <a:ext uri="{FF2B5EF4-FFF2-40B4-BE49-F238E27FC236}">
                <a16:creationId xmlns:a16="http://schemas.microsoft.com/office/drawing/2014/main" id="{1A09ABD4-773D-74B6-E4B8-904F8474C0A2}"/>
              </a:ext>
            </a:extLst>
          </p:cNvPr>
          <p:cNvSpPr txBox="1"/>
          <p:nvPr/>
        </p:nvSpPr>
        <p:spPr>
          <a:xfrm>
            <a:off x="3086534" y="5309715"/>
            <a:ext cx="218020"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11</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06" name="object 19">
            <a:extLst>
              <a:ext uri="{FF2B5EF4-FFF2-40B4-BE49-F238E27FC236}">
                <a16:creationId xmlns:a16="http://schemas.microsoft.com/office/drawing/2014/main" id="{817FC0E3-23B2-8306-44AF-FB68675C3DD8}"/>
              </a:ext>
            </a:extLst>
          </p:cNvPr>
          <p:cNvSpPr txBox="1"/>
          <p:nvPr/>
        </p:nvSpPr>
        <p:spPr>
          <a:xfrm>
            <a:off x="3470213" y="5309715"/>
            <a:ext cx="160622"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13</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07" name="object 20">
            <a:extLst>
              <a:ext uri="{FF2B5EF4-FFF2-40B4-BE49-F238E27FC236}">
                <a16:creationId xmlns:a16="http://schemas.microsoft.com/office/drawing/2014/main" id="{E6B06BA9-DC35-C510-38A7-44D60157AF89}"/>
              </a:ext>
            </a:extLst>
          </p:cNvPr>
          <p:cNvSpPr txBox="1"/>
          <p:nvPr/>
        </p:nvSpPr>
        <p:spPr>
          <a:xfrm>
            <a:off x="3853895" y="5309715"/>
            <a:ext cx="221062"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15</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08" name="object 21">
            <a:extLst>
              <a:ext uri="{FF2B5EF4-FFF2-40B4-BE49-F238E27FC236}">
                <a16:creationId xmlns:a16="http://schemas.microsoft.com/office/drawing/2014/main" id="{F323DCA7-8107-9BDB-77C0-A9914E36BDAD}"/>
              </a:ext>
            </a:extLst>
          </p:cNvPr>
          <p:cNvSpPr txBox="1"/>
          <p:nvPr/>
        </p:nvSpPr>
        <p:spPr>
          <a:xfrm>
            <a:off x="2275638" y="5583021"/>
            <a:ext cx="517980"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1" i="0" u="none" strike="noStrike" kern="0" cap="none" spc="-10" normalizeH="0" baseline="0" noProof="0">
                <a:ln>
                  <a:noFill/>
                </a:ln>
                <a:solidFill>
                  <a:srgbClr val="111111"/>
                </a:solidFill>
                <a:effectLst/>
                <a:uLnTx/>
                <a:uFillTx/>
                <a:latin typeface="Aptos"/>
                <a:ea typeface="+mn-ea"/>
                <a:cs typeface="Arial"/>
                <a:sym typeface="Arial"/>
              </a:rPr>
              <a:t>Months</a:t>
            </a:r>
            <a:endParaRPr kumimoji="0" sz="1000" b="1"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09" name="object 22">
            <a:extLst>
              <a:ext uri="{FF2B5EF4-FFF2-40B4-BE49-F238E27FC236}">
                <a16:creationId xmlns:a16="http://schemas.microsoft.com/office/drawing/2014/main" id="{FC4B1555-E80D-CD6F-DE39-FAD5F48BA0D3}"/>
              </a:ext>
            </a:extLst>
          </p:cNvPr>
          <p:cNvSpPr txBox="1"/>
          <p:nvPr/>
        </p:nvSpPr>
        <p:spPr>
          <a:xfrm>
            <a:off x="542044" y="2367108"/>
            <a:ext cx="141321" cy="2927055"/>
          </a:xfrm>
          <a:prstGeom prst="rect">
            <a:avLst/>
          </a:prstGeom>
        </p:spPr>
        <p:txBody>
          <a:bodyPr vert="vert270" wrap="square" lIns="0" tIns="15875" rIns="0" bIns="0" rtlCol="0">
            <a:spAutoFit/>
          </a:bodyPr>
          <a:lstStyle/>
          <a:p>
            <a:pPr marL="379095" marR="5080" lvl="0" indent="-367030" algn="ctr" defTabSz="914400" rtl="0" eaLnBrk="1" fontAlgn="auto" latinLnBrk="0" hangingPunct="1">
              <a:lnSpc>
                <a:spcPts val="1100"/>
              </a:lnSpc>
              <a:spcBef>
                <a:spcPts val="125"/>
              </a:spcBef>
              <a:spcAft>
                <a:spcPts val="0"/>
              </a:spcAft>
              <a:buClrTx/>
              <a:buSzTx/>
              <a:buFontTx/>
              <a:buNone/>
              <a:tabLst/>
              <a:defRPr/>
            </a:pPr>
            <a:r>
              <a:rPr kumimoji="0" sz="1000" b="1" i="0" u="none" strike="noStrike" kern="0" cap="none" spc="0" normalizeH="0" baseline="0" noProof="0">
                <a:ln>
                  <a:noFill/>
                </a:ln>
                <a:solidFill>
                  <a:srgbClr val="111111"/>
                </a:solidFill>
                <a:effectLst/>
                <a:uLnTx/>
                <a:uFillTx/>
                <a:latin typeface="Aptos"/>
                <a:ea typeface="+mn-ea"/>
                <a:cs typeface="Arial"/>
                <a:sym typeface="Arial"/>
              </a:rPr>
              <a:t>Proportion</a:t>
            </a:r>
            <a:r>
              <a:rPr kumimoji="0" sz="1000" b="1" i="0" u="none" strike="noStrike" kern="0" cap="none" spc="-25" normalizeH="0" baseline="0" noProof="0">
                <a:ln>
                  <a:noFill/>
                </a:ln>
                <a:solidFill>
                  <a:srgbClr val="111111"/>
                </a:solidFill>
                <a:effectLst/>
                <a:uLnTx/>
                <a:uFillTx/>
                <a:latin typeface="Aptos"/>
                <a:ea typeface="+mn-ea"/>
                <a:cs typeface="Arial"/>
                <a:sym typeface="Arial"/>
              </a:rPr>
              <a:t> </a:t>
            </a:r>
            <a:r>
              <a:rPr kumimoji="0" sz="1000" b="1" i="0" u="none" strike="noStrike" kern="0" cap="none" spc="0" normalizeH="0" baseline="0" noProof="0">
                <a:ln>
                  <a:noFill/>
                </a:ln>
                <a:solidFill>
                  <a:srgbClr val="111111"/>
                </a:solidFill>
                <a:effectLst/>
                <a:uLnTx/>
                <a:uFillTx/>
                <a:latin typeface="Aptos"/>
                <a:ea typeface="+mn-ea"/>
                <a:cs typeface="Arial"/>
                <a:sym typeface="Arial"/>
              </a:rPr>
              <a:t>of</a:t>
            </a:r>
            <a:r>
              <a:rPr kumimoji="0" sz="1000" b="1" i="0" u="none" strike="noStrike" kern="0" cap="none" spc="-20" normalizeH="0" baseline="0" noProof="0">
                <a:ln>
                  <a:noFill/>
                </a:ln>
                <a:solidFill>
                  <a:srgbClr val="111111"/>
                </a:solidFill>
                <a:effectLst/>
                <a:uLnTx/>
                <a:uFillTx/>
                <a:latin typeface="Aptos"/>
                <a:ea typeface="+mn-ea"/>
                <a:cs typeface="Arial"/>
                <a:sym typeface="Arial"/>
              </a:rPr>
              <a:t> </a:t>
            </a:r>
            <a:r>
              <a:rPr kumimoji="0" sz="1000" b="1" i="0" u="none" strike="noStrike" kern="0" cap="none" spc="0" normalizeH="0" baseline="0" noProof="0">
                <a:ln>
                  <a:noFill/>
                </a:ln>
                <a:solidFill>
                  <a:srgbClr val="111111"/>
                </a:solidFill>
                <a:effectLst/>
                <a:uLnTx/>
                <a:uFillTx/>
                <a:latin typeface="Aptos"/>
                <a:ea typeface="+mn-ea"/>
                <a:cs typeface="Arial"/>
                <a:sym typeface="Arial"/>
              </a:rPr>
              <a:t>patients</a:t>
            </a:r>
            <a:r>
              <a:rPr kumimoji="0" sz="1000" b="1" i="0" u="none" strike="noStrike" kern="0" cap="none" spc="-20" normalizeH="0" baseline="0" noProof="0">
                <a:ln>
                  <a:noFill/>
                </a:ln>
                <a:solidFill>
                  <a:srgbClr val="111111"/>
                </a:solidFill>
                <a:effectLst/>
                <a:uLnTx/>
                <a:uFillTx/>
                <a:latin typeface="Aptos"/>
                <a:ea typeface="+mn-ea"/>
                <a:cs typeface="Arial"/>
                <a:sym typeface="Arial"/>
              </a:rPr>
              <a:t> </a:t>
            </a:r>
            <a:r>
              <a:rPr kumimoji="0" sz="1000" b="1" i="0" u="none" strike="noStrike" kern="0" cap="none" spc="-10" normalizeH="0" baseline="0" noProof="0">
                <a:ln>
                  <a:noFill/>
                </a:ln>
                <a:solidFill>
                  <a:srgbClr val="111111"/>
                </a:solidFill>
                <a:effectLst/>
                <a:uLnTx/>
                <a:uFillTx/>
                <a:latin typeface="Aptos"/>
                <a:ea typeface="+mn-ea"/>
                <a:cs typeface="Arial"/>
                <a:sym typeface="Arial"/>
              </a:rPr>
              <a:t>without </a:t>
            </a:r>
            <a:r>
              <a:rPr kumimoji="0" sz="1000" b="1" i="0" u="none" strike="noStrike" kern="0" cap="none" spc="0" normalizeH="0" baseline="0" noProof="0">
                <a:ln>
                  <a:noFill/>
                </a:ln>
                <a:solidFill>
                  <a:srgbClr val="111111"/>
                </a:solidFill>
                <a:effectLst/>
                <a:uLnTx/>
                <a:uFillTx/>
                <a:latin typeface="Aptos"/>
                <a:ea typeface="+mn-ea"/>
                <a:cs typeface="Arial"/>
                <a:sym typeface="Arial"/>
              </a:rPr>
              <a:t>acute </a:t>
            </a:r>
            <a:r>
              <a:rPr kumimoji="0" sz="1000" b="1" i="0" u="none" strike="noStrike" kern="0" cap="none" spc="-10" normalizeH="0" baseline="0" noProof="0">
                <a:ln>
                  <a:noFill/>
                </a:ln>
                <a:solidFill>
                  <a:srgbClr val="111111"/>
                </a:solidFill>
                <a:effectLst/>
                <a:uLnTx/>
                <a:uFillTx/>
                <a:latin typeface="Aptos"/>
                <a:ea typeface="+mn-ea"/>
                <a:cs typeface="Arial"/>
                <a:sym typeface="Arial"/>
              </a:rPr>
              <a:t>pancreatitis</a:t>
            </a:r>
            <a:endParaRPr kumimoji="0" sz="1000" b="1"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11" name="object 24">
            <a:extLst>
              <a:ext uri="{FF2B5EF4-FFF2-40B4-BE49-F238E27FC236}">
                <a16:creationId xmlns:a16="http://schemas.microsoft.com/office/drawing/2014/main" id="{47D741E2-DDC4-DAF0-F112-DF3FE19BB218}"/>
              </a:ext>
            </a:extLst>
          </p:cNvPr>
          <p:cNvSpPr txBox="1"/>
          <p:nvPr/>
        </p:nvSpPr>
        <p:spPr>
          <a:xfrm>
            <a:off x="2026257" y="2238686"/>
            <a:ext cx="1869494" cy="228268"/>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dirty="0" err="1">
                <a:ln>
                  <a:noFill/>
                </a:ln>
                <a:solidFill>
                  <a:srgbClr val="111111"/>
                </a:solidFill>
                <a:effectLst/>
                <a:uLnTx/>
                <a:uFillTx/>
                <a:latin typeface="Aptos"/>
                <a:ea typeface="+mn-ea"/>
                <a:cs typeface="Arial"/>
                <a:sym typeface="Arial"/>
              </a:rPr>
              <a:t>Volanesorsen</a:t>
            </a:r>
            <a:r>
              <a:rPr kumimoji="0" sz="1400" b="0" i="0" u="none" strike="noStrike" kern="0" cap="none" spc="5" normalizeH="0" baseline="0" noProof="0" dirty="0">
                <a:ln>
                  <a:noFill/>
                </a:ln>
                <a:solidFill>
                  <a:srgbClr val="111111"/>
                </a:solidFill>
                <a:effectLst/>
                <a:uLnTx/>
                <a:uFillTx/>
                <a:latin typeface="Aptos"/>
                <a:ea typeface="+mn-ea"/>
                <a:cs typeface="Arial"/>
                <a:sym typeface="Arial"/>
              </a:rPr>
              <a:t> </a:t>
            </a:r>
            <a:r>
              <a:rPr kumimoji="0" sz="1400" b="0" i="0" u="none" strike="noStrike" kern="0" cap="none" spc="0" normalizeH="0" baseline="0" noProof="0" dirty="0">
                <a:ln>
                  <a:noFill/>
                </a:ln>
                <a:solidFill>
                  <a:srgbClr val="111111"/>
                </a:solidFill>
                <a:effectLst/>
                <a:uLnTx/>
                <a:uFillTx/>
                <a:latin typeface="Aptos"/>
                <a:ea typeface="+mn-ea"/>
                <a:cs typeface="Arial"/>
                <a:sym typeface="Arial"/>
              </a:rPr>
              <a:t>300</a:t>
            </a:r>
            <a:r>
              <a:rPr kumimoji="0" sz="1400" b="0" i="0" u="none" strike="noStrike" kern="0" cap="none" spc="10" normalizeH="0" baseline="0" noProof="0" dirty="0">
                <a:ln>
                  <a:noFill/>
                </a:ln>
                <a:solidFill>
                  <a:srgbClr val="111111"/>
                </a:solidFill>
                <a:effectLst/>
                <a:uLnTx/>
                <a:uFillTx/>
                <a:latin typeface="Aptos"/>
                <a:ea typeface="+mn-ea"/>
                <a:cs typeface="Arial"/>
                <a:sym typeface="Arial"/>
              </a:rPr>
              <a:t> </a:t>
            </a:r>
            <a:r>
              <a:rPr kumimoji="0" sz="1400" b="0" i="0" u="none" strike="noStrike" kern="0" cap="none" spc="-25" normalizeH="0" baseline="0" noProof="0" dirty="0">
                <a:ln>
                  <a:noFill/>
                </a:ln>
                <a:solidFill>
                  <a:srgbClr val="111111"/>
                </a:solidFill>
                <a:effectLst/>
                <a:uLnTx/>
                <a:uFillTx/>
                <a:latin typeface="Aptos"/>
                <a:ea typeface="+mn-ea"/>
                <a:cs typeface="Arial"/>
                <a:sym typeface="Arial"/>
              </a:rPr>
              <a:t>mg</a:t>
            </a:r>
            <a:endParaRPr kumimoji="0" sz="1400" b="0" i="0" u="none" strike="noStrike" kern="0" cap="none" spc="0" normalizeH="0" baseline="0" noProof="0" dirty="0">
              <a:ln>
                <a:noFill/>
              </a:ln>
              <a:solidFill>
                <a:sysClr val="windowText" lastClr="000000"/>
              </a:solidFill>
              <a:effectLst/>
              <a:uLnTx/>
              <a:uFillTx/>
              <a:latin typeface="Aptos"/>
              <a:ea typeface="+mn-ea"/>
              <a:cs typeface="Arial"/>
              <a:sym typeface="Arial"/>
            </a:endParaRPr>
          </a:p>
        </p:txBody>
      </p:sp>
      <p:sp>
        <p:nvSpPr>
          <p:cNvPr id="113" name="object 26">
            <a:extLst>
              <a:ext uri="{FF2B5EF4-FFF2-40B4-BE49-F238E27FC236}">
                <a16:creationId xmlns:a16="http://schemas.microsoft.com/office/drawing/2014/main" id="{4744160B-1147-9299-8A08-F571806931BE}"/>
              </a:ext>
            </a:extLst>
          </p:cNvPr>
          <p:cNvSpPr txBox="1"/>
          <p:nvPr/>
        </p:nvSpPr>
        <p:spPr>
          <a:xfrm>
            <a:off x="3011805" y="2769282"/>
            <a:ext cx="883945" cy="228268"/>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1400" b="0" i="0" u="none" strike="noStrike" kern="0" cap="none" spc="-10" normalizeH="0" baseline="0" noProof="0">
                <a:ln>
                  <a:noFill/>
                </a:ln>
                <a:solidFill>
                  <a:srgbClr val="111111"/>
                </a:solidFill>
                <a:effectLst/>
                <a:uLnTx/>
                <a:uFillTx/>
                <a:latin typeface="Aptos"/>
                <a:ea typeface="+mn-ea"/>
                <a:cs typeface="Arial"/>
                <a:sym typeface="Arial"/>
              </a:rPr>
              <a:t>Placebo</a:t>
            </a:r>
            <a:endParaRPr kumimoji="0" sz="14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15" name="object 29">
            <a:extLst>
              <a:ext uri="{FF2B5EF4-FFF2-40B4-BE49-F238E27FC236}">
                <a16:creationId xmlns:a16="http://schemas.microsoft.com/office/drawing/2014/main" id="{3FCDD79E-46FB-78B4-F81A-CC1137FEBDD6}"/>
              </a:ext>
            </a:extLst>
          </p:cNvPr>
          <p:cNvSpPr/>
          <p:nvPr/>
        </p:nvSpPr>
        <p:spPr>
          <a:xfrm>
            <a:off x="4752150" y="2417232"/>
            <a:ext cx="2971782" cy="2858319"/>
          </a:xfrm>
          <a:custGeom>
            <a:avLst/>
            <a:gdLst/>
            <a:ahLst/>
            <a:cxnLst/>
            <a:rect l="l" t="t" r="r" b="b"/>
            <a:pathLst>
              <a:path w="3606800" h="3187700">
                <a:moveTo>
                  <a:pt x="76200" y="3111500"/>
                </a:moveTo>
                <a:lnTo>
                  <a:pt x="76200" y="0"/>
                </a:lnTo>
              </a:path>
              <a:path w="3606800" h="3187700">
                <a:moveTo>
                  <a:pt x="76200" y="3111500"/>
                </a:moveTo>
                <a:lnTo>
                  <a:pt x="3606800" y="3111500"/>
                </a:lnTo>
              </a:path>
              <a:path w="3606800" h="3187700">
                <a:moveTo>
                  <a:pt x="0" y="3111500"/>
                </a:moveTo>
                <a:lnTo>
                  <a:pt x="76200" y="3111500"/>
                </a:lnTo>
              </a:path>
              <a:path w="3606800" h="3187700">
                <a:moveTo>
                  <a:pt x="0" y="2800350"/>
                </a:moveTo>
                <a:lnTo>
                  <a:pt x="76200" y="2800350"/>
                </a:lnTo>
              </a:path>
              <a:path w="3606800" h="3187700">
                <a:moveTo>
                  <a:pt x="0" y="2489200"/>
                </a:moveTo>
                <a:lnTo>
                  <a:pt x="76200" y="2489200"/>
                </a:lnTo>
              </a:path>
              <a:path w="3606800" h="3187700">
                <a:moveTo>
                  <a:pt x="0" y="2178050"/>
                </a:moveTo>
                <a:lnTo>
                  <a:pt x="76200" y="2178050"/>
                </a:lnTo>
              </a:path>
              <a:path w="3606800" h="3187700">
                <a:moveTo>
                  <a:pt x="0" y="1866900"/>
                </a:moveTo>
                <a:lnTo>
                  <a:pt x="76200" y="1866900"/>
                </a:lnTo>
              </a:path>
              <a:path w="3606800" h="3187700">
                <a:moveTo>
                  <a:pt x="0" y="1555750"/>
                </a:moveTo>
                <a:lnTo>
                  <a:pt x="76200" y="1555750"/>
                </a:lnTo>
              </a:path>
              <a:path w="3606800" h="3187700">
                <a:moveTo>
                  <a:pt x="0" y="1244600"/>
                </a:moveTo>
                <a:lnTo>
                  <a:pt x="76200" y="1244600"/>
                </a:lnTo>
              </a:path>
              <a:path w="3606800" h="3187700">
                <a:moveTo>
                  <a:pt x="0" y="933450"/>
                </a:moveTo>
                <a:lnTo>
                  <a:pt x="76200" y="933450"/>
                </a:lnTo>
              </a:path>
              <a:path w="3606800" h="3187700">
                <a:moveTo>
                  <a:pt x="0" y="622300"/>
                </a:moveTo>
                <a:lnTo>
                  <a:pt x="76200" y="622300"/>
                </a:lnTo>
              </a:path>
              <a:path w="3606800" h="3187700">
                <a:moveTo>
                  <a:pt x="0" y="311150"/>
                </a:moveTo>
                <a:lnTo>
                  <a:pt x="76200" y="311150"/>
                </a:lnTo>
              </a:path>
              <a:path w="3606800" h="3187700">
                <a:moveTo>
                  <a:pt x="0" y="0"/>
                </a:moveTo>
                <a:lnTo>
                  <a:pt x="76200" y="0"/>
                </a:lnTo>
              </a:path>
              <a:path w="3606800" h="3187700">
                <a:moveTo>
                  <a:pt x="76200" y="3111500"/>
                </a:moveTo>
                <a:lnTo>
                  <a:pt x="76200" y="3187700"/>
                </a:lnTo>
              </a:path>
              <a:path w="3606800" h="3187700">
                <a:moveTo>
                  <a:pt x="958850" y="3111500"/>
                </a:moveTo>
                <a:lnTo>
                  <a:pt x="958850" y="3187700"/>
                </a:lnTo>
              </a:path>
              <a:path w="3606800" h="3187700">
                <a:moveTo>
                  <a:pt x="1841500" y="3111500"/>
                </a:moveTo>
                <a:lnTo>
                  <a:pt x="1841500" y="3187700"/>
                </a:lnTo>
              </a:path>
              <a:path w="3606800" h="3187700">
                <a:moveTo>
                  <a:pt x="2724150" y="3111500"/>
                </a:moveTo>
                <a:lnTo>
                  <a:pt x="2724150" y="3187700"/>
                </a:lnTo>
              </a:path>
              <a:path w="3606800" h="3187700">
                <a:moveTo>
                  <a:pt x="3606800" y="3111500"/>
                </a:moveTo>
                <a:lnTo>
                  <a:pt x="3606800" y="3187700"/>
                </a:lnTo>
              </a:path>
            </a:pathLst>
          </a:custGeom>
          <a:noFill/>
          <a:ln w="9525" cap="flat" cmpd="sng" algn="ctr">
            <a:solidFill>
              <a:srgbClr val="585854"/>
            </a:solidFill>
            <a:prstDash val="solid"/>
            <a:miter lim="800000"/>
          </a:ln>
          <a:effectLst/>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 typeface="Arial"/>
              <a:buNone/>
              <a:tabLst/>
              <a:defRPr/>
            </a:pP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19" name="object 33">
            <a:extLst>
              <a:ext uri="{FF2B5EF4-FFF2-40B4-BE49-F238E27FC236}">
                <a16:creationId xmlns:a16="http://schemas.microsoft.com/office/drawing/2014/main" id="{C9E75978-B833-3939-839F-59A1F479D511}"/>
              </a:ext>
            </a:extLst>
          </p:cNvPr>
          <p:cNvSpPr txBox="1"/>
          <p:nvPr/>
        </p:nvSpPr>
        <p:spPr>
          <a:xfrm>
            <a:off x="4550235" y="5116294"/>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20" name="object 34">
            <a:extLst>
              <a:ext uri="{FF2B5EF4-FFF2-40B4-BE49-F238E27FC236}">
                <a16:creationId xmlns:a16="http://schemas.microsoft.com/office/drawing/2014/main" id="{53A14CD2-C293-CDFC-C249-C1357B596A7A}"/>
              </a:ext>
            </a:extLst>
          </p:cNvPr>
          <p:cNvSpPr txBox="1"/>
          <p:nvPr/>
        </p:nvSpPr>
        <p:spPr>
          <a:xfrm>
            <a:off x="4550235" y="4837294"/>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0.1</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21" name="object 35">
            <a:extLst>
              <a:ext uri="{FF2B5EF4-FFF2-40B4-BE49-F238E27FC236}">
                <a16:creationId xmlns:a16="http://schemas.microsoft.com/office/drawing/2014/main" id="{156FC485-5467-B8F3-65F4-BCE5C4135949}"/>
              </a:ext>
            </a:extLst>
          </p:cNvPr>
          <p:cNvSpPr txBox="1"/>
          <p:nvPr/>
        </p:nvSpPr>
        <p:spPr>
          <a:xfrm>
            <a:off x="4550235" y="4558295"/>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0.2</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22" name="object 36">
            <a:extLst>
              <a:ext uri="{FF2B5EF4-FFF2-40B4-BE49-F238E27FC236}">
                <a16:creationId xmlns:a16="http://schemas.microsoft.com/office/drawing/2014/main" id="{6EA8D014-BA7C-C1AF-4EF6-5057ED0E2967}"/>
              </a:ext>
            </a:extLst>
          </p:cNvPr>
          <p:cNvSpPr txBox="1"/>
          <p:nvPr/>
        </p:nvSpPr>
        <p:spPr>
          <a:xfrm>
            <a:off x="4550235" y="4279295"/>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0.3</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23" name="object 37">
            <a:extLst>
              <a:ext uri="{FF2B5EF4-FFF2-40B4-BE49-F238E27FC236}">
                <a16:creationId xmlns:a16="http://schemas.microsoft.com/office/drawing/2014/main" id="{DB4C3F98-3987-AF19-237E-E7DF71B828FD}"/>
              </a:ext>
            </a:extLst>
          </p:cNvPr>
          <p:cNvSpPr txBox="1"/>
          <p:nvPr/>
        </p:nvSpPr>
        <p:spPr>
          <a:xfrm>
            <a:off x="4550235" y="4000295"/>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0.4</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24" name="object 38">
            <a:extLst>
              <a:ext uri="{FF2B5EF4-FFF2-40B4-BE49-F238E27FC236}">
                <a16:creationId xmlns:a16="http://schemas.microsoft.com/office/drawing/2014/main" id="{F099F805-63F6-7680-70F3-88BD1B1CE4F1}"/>
              </a:ext>
            </a:extLst>
          </p:cNvPr>
          <p:cNvSpPr txBox="1"/>
          <p:nvPr/>
        </p:nvSpPr>
        <p:spPr>
          <a:xfrm>
            <a:off x="4550235" y="3721297"/>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0.5</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25" name="object 39">
            <a:extLst>
              <a:ext uri="{FF2B5EF4-FFF2-40B4-BE49-F238E27FC236}">
                <a16:creationId xmlns:a16="http://schemas.microsoft.com/office/drawing/2014/main" id="{84C2F581-93B7-5B16-494E-CF8758B28FE9}"/>
              </a:ext>
            </a:extLst>
          </p:cNvPr>
          <p:cNvSpPr txBox="1"/>
          <p:nvPr/>
        </p:nvSpPr>
        <p:spPr>
          <a:xfrm>
            <a:off x="4550235" y="3442297"/>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0.6</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26" name="object 40">
            <a:extLst>
              <a:ext uri="{FF2B5EF4-FFF2-40B4-BE49-F238E27FC236}">
                <a16:creationId xmlns:a16="http://schemas.microsoft.com/office/drawing/2014/main" id="{B83BC569-3E8E-66A9-0C92-B67A4217F69C}"/>
              </a:ext>
            </a:extLst>
          </p:cNvPr>
          <p:cNvSpPr txBox="1"/>
          <p:nvPr/>
        </p:nvSpPr>
        <p:spPr>
          <a:xfrm>
            <a:off x="4550235" y="3163297"/>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0.7</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27" name="object 41">
            <a:extLst>
              <a:ext uri="{FF2B5EF4-FFF2-40B4-BE49-F238E27FC236}">
                <a16:creationId xmlns:a16="http://schemas.microsoft.com/office/drawing/2014/main" id="{8B140B1D-E4BC-E9DF-42D9-B6AE03BE26EC}"/>
              </a:ext>
            </a:extLst>
          </p:cNvPr>
          <p:cNvSpPr txBox="1"/>
          <p:nvPr/>
        </p:nvSpPr>
        <p:spPr>
          <a:xfrm>
            <a:off x="4550235" y="2884299"/>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0.8</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28" name="object 42">
            <a:extLst>
              <a:ext uri="{FF2B5EF4-FFF2-40B4-BE49-F238E27FC236}">
                <a16:creationId xmlns:a16="http://schemas.microsoft.com/office/drawing/2014/main" id="{D141CF96-00F3-89AC-3B27-26EC9FA54898}"/>
              </a:ext>
            </a:extLst>
          </p:cNvPr>
          <p:cNvSpPr txBox="1"/>
          <p:nvPr/>
        </p:nvSpPr>
        <p:spPr>
          <a:xfrm>
            <a:off x="4550235" y="2605299"/>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0.9</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29" name="object 43">
            <a:extLst>
              <a:ext uri="{FF2B5EF4-FFF2-40B4-BE49-F238E27FC236}">
                <a16:creationId xmlns:a16="http://schemas.microsoft.com/office/drawing/2014/main" id="{F5F66ABD-1A3D-4178-BF85-A8DA36F51EB5}"/>
              </a:ext>
            </a:extLst>
          </p:cNvPr>
          <p:cNvSpPr txBox="1"/>
          <p:nvPr/>
        </p:nvSpPr>
        <p:spPr>
          <a:xfrm>
            <a:off x="4550235" y="2326300"/>
            <a:ext cx="183148"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1.0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30" name="object 44">
            <a:extLst>
              <a:ext uri="{FF2B5EF4-FFF2-40B4-BE49-F238E27FC236}">
                <a16:creationId xmlns:a16="http://schemas.microsoft.com/office/drawing/2014/main" id="{C5A77F3D-167C-0FBD-9F20-27D1AF6A83FE}"/>
              </a:ext>
            </a:extLst>
          </p:cNvPr>
          <p:cNvSpPr txBox="1"/>
          <p:nvPr/>
        </p:nvSpPr>
        <p:spPr>
          <a:xfrm>
            <a:off x="4781199" y="5309715"/>
            <a:ext cx="67493"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50" normalizeH="0" baseline="0" noProof="0">
                <a:ln>
                  <a:noFill/>
                </a:ln>
                <a:solidFill>
                  <a:srgbClr val="111111"/>
                </a:solidFill>
                <a:effectLst/>
                <a:uLnTx/>
                <a:uFillTx/>
                <a:latin typeface="Aptos"/>
                <a:ea typeface="+mn-ea"/>
                <a:cs typeface="Arial"/>
                <a:sym typeface="Arial"/>
              </a:rPr>
              <a:t>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31" name="object 45">
            <a:extLst>
              <a:ext uri="{FF2B5EF4-FFF2-40B4-BE49-F238E27FC236}">
                <a16:creationId xmlns:a16="http://schemas.microsoft.com/office/drawing/2014/main" id="{DFFDA24E-89DC-46EE-D748-63C10ABEF7C2}"/>
              </a:ext>
            </a:extLst>
          </p:cNvPr>
          <p:cNvSpPr txBox="1"/>
          <p:nvPr/>
        </p:nvSpPr>
        <p:spPr>
          <a:xfrm>
            <a:off x="5461903" y="5309715"/>
            <a:ext cx="271541"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100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32" name="object 46">
            <a:extLst>
              <a:ext uri="{FF2B5EF4-FFF2-40B4-BE49-F238E27FC236}">
                <a16:creationId xmlns:a16="http://schemas.microsoft.com/office/drawing/2014/main" id="{778D135C-D1CD-68E3-C559-F4B6A0CA76D3}"/>
              </a:ext>
            </a:extLst>
          </p:cNvPr>
          <p:cNvSpPr txBox="1"/>
          <p:nvPr/>
        </p:nvSpPr>
        <p:spPr>
          <a:xfrm>
            <a:off x="6189153" y="5309715"/>
            <a:ext cx="271541"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200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33" name="object 47">
            <a:extLst>
              <a:ext uri="{FF2B5EF4-FFF2-40B4-BE49-F238E27FC236}">
                <a16:creationId xmlns:a16="http://schemas.microsoft.com/office/drawing/2014/main" id="{4419865E-9D66-42BB-A1C9-F7DAD7728AB1}"/>
              </a:ext>
            </a:extLst>
          </p:cNvPr>
          <p:cNvSpPr txBox="1"/>
          <p:nvPr/>
        </p:nvSpPr>
        <p:spPr>
          <a:xfrm>
            <a:off x="6916402" y="5309715"/>
            <a:ext cx="271541"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300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34" name="object 48">
            <a:extLst>
              <a:ext uri="{FF2B5EF4-FFF2-40B4-BE49-F238E27FC236}">
                <a16:creationId xmlns:a16="http://schemas.microsoft.com/office/drawing/2014/main" id="{3CC63A4F-8576-B220-4B03-18D3340EA6A4}"/>
              </a:ext>
            </a:extLst>
          </p:cNvPr>
          <p:cNvSpPr txBox="1"/>
          <p:nvPr/>
        </p:nvSpPr>
        <p:spPr>
          <a:xfrm>
            <a:off x="7643652" y="5309715"/>
            <a:ext cx="271541"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0" cap="none" spc="-25" normalizeH="0" baseline="0" noProof="0">
                <a:ln>
                  <a:noFill/>
                </a:ln>
                <a:solidFill>
                  <a:srgbClr val="111111"/>
                </a:solidFill>
                <a:effectLst/>
                <a:uLnTx/>
                <a:uFillTx/>
                <a:latin typeface="Aptos"/>
                <a:ea typeface="+mn-ea"/>
                <a:cs typeface="Arial"/>
                <a:sym typeface="Arial"/>
              </a:rPr>
              <a:t>400</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35" name="object 49">
            <a:extLst>
              <a:ext uri="{FF2B5EF4-FFF2-40B4-BE49-F238E27FC236}">
                <a16:creationId xmlns:a16="http://schemas.microsoft.com/office/drawing/2014/main" id="{71E21AD1-C364-C28A-FDF4-F7E0735BD056}"/>
              </a:ext>
            </a:extLst>
          </p:cNvPr>
          <p:cNvSpPr txBox="1"/>
          <p:nvPr/>
        </p:nvSpPr>
        <p:spPr>
          <a:xfrm>
            <a:off x="6120348" y="5583021"/>
            <a:ext cx="298695"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1" i="0" u="none" strike="noStrike" kern="0" cap="none" spc="-20" normalizeH="0" baseline="0" noProof="0">
                <a:ln>
                  <a:noFill/>
                </a:ln>
                <a:solidFill>
                  <a:srgbClr val="111111"/>
                </a:solidFill>
                <a:effectLst/>
                <a:uLnTx/>
                <a:uFillTx/>
                <a:latin typeface="Aptos"/>
                <a:ea typeface="+mn-ea"/>
                <a:cs typeface="Arial"/>
                <a:sym typeface="Arial"/>
              </a:rPr>
              <a:t>Days</a:t>
            </a:r>
            <a:endParaRPr kumimoji="0" sz="1000" b="1"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36" name="object 50">
            <a:extLst>
              <a:ext uri="{FF2B5EF4-FFF2-40B4-BE49-F238E27FC236}">
                <a16:creationId xmlns:a16="http://schemas.microsoft.com/office/drawing/2014/main" id="{C4E39FEB-8BD7-5D3E-99EA-9428BA131EFC}"/>
              </a:ext>
            </a:extLst>
          </p:cNvPr>
          <p:cNvSpPr txBox="1"/>
          <p:nvPr/>
        </p:nvSpPr>
        <p:spPr>
          <a:xfrm>
            <a:off x="4323693" y="2367108"/>
            <a:ext cx="144863" cy="2927055"/>
          </a:xfrm>
          <a:prstGeom prst="rect">
            <a:avLst/>
          </a:prstGeom>
        </p:spPr>
        <p:txBody>
          <a:bodyPr vert="vert270" wrap="square" lIns="0" tIns="15875" rIns="0" bIns="0" rtlCol="0">
            <a:noAutofit/>
          </a:bodyPr>
          <a:lstStyle/>
          <a:p>
            <a:pPr marL="379095" marR="5080" lvl="0" indent="-367030" algn="ctr" defTabSz="914400" rtl="0" eaLnBrk="1" fontAlgn="auto" latinLnBrk="0" hangingPunct="1">
              <a:lnSpc>
                <a:spcPts val="1100"/>
              </a:lnSpc>
              <a:spcBef>
                <a:spcPts val="125"/>
              </a:spcBef>
              <a:spcAft>
                <a:spcPts val="0"/>
              </a:spcAft>
              <a:buClrTx/>
              <a:buSzTx/>
              <a:buFontTx/>
              <a:buNone/>
              <a:tabLst/>
              <a:defRPr/>
            </a:pPr>
            <a:r>
              <a:rPr kumimoji="0" sz="1000" b="1" i="0" u="none" strike="noStrike" kern="0" cap="none" spc="0" normalizeH="0" baseline="0" noProof="0">
                <a:ln>
                  <a:noFill/>
                </a:ln>
                <a:solidFill>
                  <a:srgbClr val="111111"/>
                </a:solidFill>
                <a:effectLst/>
                <a:uLnTx/>
                <a:uFillTx/>
                <a:latin typeface="Aptos"/>
                <a:ea typeface="+mn-ea"/>
                <a:cs typeface="Arial"/>
                <a:sym typeface="Arial"/>
              </a:rPr>
              <a:t>Proportion</a:t>
            </a:r>
            <a:r>
              <a:rPr kumimoji="0" sz="1000" b="1" i="0" u="none" strike="noStrike" kern="0" cap="none" spc="-25" normalizeH="0" baseline="0" noProof="0">
                <a:ln>
                  <a:noFill/>
                </a:ln>
                <a:solidFill>
                  <a:srgbClr val="111111"/>
                </a:solidFill>
                <a:effectLst/>
                <a:uLnTx/>
                <a:uFillTx/>
                <a:latin typeface="Aptos"/>
                <a:ea typeface="+mn-ea"/>
                <a:cs typeface="Arial"/>
                <a:sym typeface="Arial"/>
              </a:rPr>
              <a:t> </a:t>
            </a:r>
            <a:r>
              <a:rPr kumimoji="0" sz="1000" b="1" i="0" u="none" strike="noStrike" kern="0" cap="none" spc="0" normalizeH="0" baseline="0" noProof="0">
                <a:ln>
                  <a:noFill/>
                </a:ln>
                <a:solidFill>
                  <a:srgbClr val="111111"/>
                </a:solidFill>
                <a:effectLst/>
                <a:uLnTx/>
                <a:uFillTx/>
                <a:latin typeface="Aptos"/>
                <a:ea typeface="+mn-ea"/>
                <a:cs typeface="Arial"/>
                <a:sym typeface="Arial"/>
              </a:rPr>
              <a:t>of</a:t>
            </a:r>
            <a:r>
              <a:rPr kumimoji="0" sz="1000" b="1" i="0" u="none" strike="noStrike" kern="0" cap="none" spc="-20" normalizeH="0" baseline="0" noProof="0">
                <a:ln>
                  <a:noFill/>
                </a:ln>
                <a:solidFill>
                  <a:srgbClr val="111111"/>
                </a:solidFill>
                <a:effectLst/>
                <a:uLnTx/>
                <a:uFillTx/>
                <a:latin typeface="Aptos"/>
                <a:ea typeface="+mn-ea"/>
                <a:cs typeface="Arial"/>
                <a:sym typeface="Arial"/>
              </a:rPr>
              <a:t> </a:t>
            </a:r>
            <a:r>
              <a:rPr kumimoji="0" sz="1000" b="1" i="0" u="none" strike="noStrike" kern="0" cap="none" spc="0" normalizeH="0" baseline="0" noProof="0">
                <a:ln>
                  <a:noFill/>
                </a:ln>
                <a:solidFill>
                  <a:srgbClr val="111111"/>
                </a:solidFill>
                <a:effectLst/>
                <a:uLnTx/>
                <a:uFillTx/>
                <a:latin typeface="Aptos"/>
                <a:ea typeface="+mn-ea"/>
                <a:cs typeface="Arial"/>
                <a:sym typeface="Arial"/>
              </a:rPr>
              <a:t>patients</a:t>
            </a:r>
            <a:r>
              <a:rPr kumimoji="0" sz="1000" b="1" i="0" u="none" strike="noStrike" kern="0" cap="none" spc="-20" normalizeH="0" baseline="0" noProof="0">
                <a:ln>
                  <a:noFill/>
                </a:ln>
                <a:solidFill>
                  <a:srgbClr val="111111"/>
                </a:solidFill>
                <a:effectLst/>
                <a:uLnTx/>
                <a:uFillTx/>
                <a:latin typeface="Aptos"/>
                <a:ea typeface="+mn-ea"/>
                <a:cs typeface="Arial"/>
                <a:sym typeface="Arial"/>
              </a:rPr>
              <a:t> </a:t>
            </a:r>
            <a:r>
              <a:rPr kumimoji="0" sz="1000" b="1" i="0" u="none" strike="noStrike" kern="0" cap="none" spc="-10" normalizeH="0" baseline="0" noProof="0">
                <a:ln>
                  <a:noFill/>
                </a:ln>
                <a:solidFill>
                  <a:srgbClr val="111111"/>
                </a:solidFill>
                <a:effectLst/>
                <a:uLnTx/>
                <a:uFillTx/>
                <a:latin typeface="Aptos"/>
                <a:ea typeface="+mn-ea"/>
                <a:cs typeface="Arial"/>
                <a:sym typeface="Arial"/>
              </a:rPr>
              <a:t>without </a:t>
            </a:r>
            <a:r>
              <a:rPr kumimoji="0" sz="1000" b="1" i="0" u="none" strike="noStrike" kern="0" cap="none" spc="0" normalizeH="0" baseline="0" noProof="0">
                <a:ln>
                  <a:noFill/>
                </a:ln>
                <a:solidFill>
                  <a:srgbClr val="111111"/>
                </a:solidFill>
                <a:effectLst/>
                <a:uLnTx/>
                <a:uFillTx/>
                <a:latin typeface="Aptos"/>
                <a:ea typeface="+mn-ea"/>
                <a:cs typeface="Arial"/>
                <a:sym typeface="Arial"/>
              </a:rPr>
              <a:t>acute </a:t>
            </a:r>
            <a:r>
              <a:rPr kumimoji="0" sz="1000" b="1" i="0" u="none" strike="noStrike" kern="0" cap="none" spc="-10" normalizeH="0" baseline="0" noProof="0">
                <a:ln>
                  <a:noFill/>
                </a:ln>
                <a:solidFill>
                  <a:srgbClr val="111111"/>
                </a:solidFill>
                <a:effectLst/>
                <a:uLnTx/>
                <a:uFillTx/>
                <a:latin typeface="Aptos"/>
                <a:ea typeface="+mn-ea"/>
                <a:cs typeface="Arial"/>
                <a:sym typeface="Arial"/>
              </a:rPr>
              <a:t>pancreatitis</a:t>
            </a:r>
            <a:endParaRPr kumimoji="0" sz="1000" b="1"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38" name="object 52">
            <a:extLst>
              <a:ext uri="{FF2B5EF4-FFF2-40B4-BE49-F238E27FC236}">
                <a16:creationId xmlns:a16="http://schemas.microsoft.com/office/drawing/2014/main" id="{76D631CE-8753-CC38-3D17-60F00CDEC217}"/>
              </a:ext>
            </a:extLst>
          </p:cNvPr>
          <p:cNvSpPr txBox="1"/>
          <p:nvPr/>
        </p:nvSpPr>
        <p:spPr>
          <a:xfrm>
            <a:off x="6115196" y="2173775"/>
            <a:ext cx="1487584" cy="228268"/>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a:ln>
                  <a:noFill/>
                </a:ln>
                <a:solidFill>
                  <a:srgbClr val="111111"/>
                </a:solidFill>
                <a:effectLst/>
                <a:uLnTx/>
                <a:uFillTx/>
                <a:latin typeface="Aptos"/>
                <a:ea typeface="+mn-ea"/>
                <a:cs typeface="Arial"/>
                <a:sym typeface="Arial"/>
              </a:rPr>
              <a:t>Olezarsen</a:t>
            </a:r>
            <a:r>
              <a:rPr kumimoji="0" sz="1400" b="0" i="0" u="none" strike="noStrike" kern="0" cap="none" spc="5" normalizeH="0" baseline="0" noProof="0">
                <a:ln>
                  <a:noFill/>
                </a:ln>
                <a:solidFill>
                  <a:srgbClr val="111111"/>
                </a:solidFill>
                <a:effectLst/>
                <a:uLnTx/>
                <a:uFillTx/>
                <a:latin typeface="Aptos"/>
                <a:ea typeface="+mn-ea"/>
                <a:cs typeface="Arial"/>
                <a:sym typeface="Arial"/>
              </a:rPr>
              <a:t> </a:t>
            </a:r>
            <a:r>
              <a:rPr kumimoji="0" sz="1400" b="0" i="0" u="none" strike="noStrike" kern="0" cap="none" spc="0" normalizeH="0" baseline="0" noProof="0">
                <a:ln>
                  <a:noFill/>
                </a:ln>
                <a:solidFill>
                  <a:srgbClr val="111111"/>
                </a:solidFill>
                <a:effectLst/>
                <a:uLnTx/>
                <a:uFillTx/>
                <a:latin typeface="Aptos"/>
                <a:ea typeface="+mn-ea"/>
                <a:cs typeface="Arial"/>
                <a:sym typeface="Arial"/>
              </a:rPr>
              <a:t>80</a:t>
            </a:r>
            <a:r>
              <a:rPr kumimoji="0" sz="1400" b="0" i="0" u="none" strike="noStrike" kern="0" cap="none" spc="5" normalizeH="0" baseline="0" noProof="0">
                <a:ln>
                  <a:noFill/>
                </a:ln>
                <a:solidFill>
                  <a:srgbClr val="111111"/>
                </a:solidFill>
                <a:effectLst/>
                <a:uLnTx/>
                <a:uFillTx/>
                <a:latin typeface="Aptos"/>
                <a:ea typeface="+mn-ea"/>
                <a:cs typeface="Arial"/>
                <a:sym typeface="Arial"/>
              </a:rPr>
              <a:t> </a:t>
            </a:r>
            <a:r>
              <a:rPr kumimoji="0" sz="1400" b="0" i="0" u="none" strike="noStrike" kern="0" cap="none" spc="-25" normalizeH="0" baseline="0" noProof="0">
                <a:ln>
                  <a:noFill/>
                </a:ln>
                <a:solidFill>
                  <a:srgbClr val="111111"/>
                </a:solidFill>
                <a:effectLst/>
                <a:uLnTx/>
                <a:uFillTx/>
                <a:latin typeface="Aptos"/>
                <a:ea typeface="+mn-ea"/>
                <a:cs typeface="Arial"/>
                <a:sym typeface="Arial"/>
              </a:rPr>
              <a:t>mg</a:t>
            </a:r>
            <a:endParaRPr kumimoji="0" sz="14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40" name="object 54">
            <a:extLst>
              <a:ext uri="{FF2B5EF4-FFF2-40B4-BE49-F238E27FC236}">
                <a16:creationId xmlns:a16="http://schemas.microsoft.com/office/drawing/2014/main" id="{0A0B9EDD-7D1A-C8DF-2DCB-B330D35E9087}"/>
              </a:ext>
            </a:extLst>
          </p:cNvPr>
          <p:cNvSpPr txBox="1"/>
          <p:nvPr/>
        </p:nvSpPr>
        <p:spPr>
          <a:xfrm>
            <a:off x="6115196" y="2626334"/>
            <a:ext cx="1487584" cy="228268"/>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1400" b="0" i="0" u="none" strike="noStrike" kern="0" cap="none" spc="0" normalizeH="0" baseline="0" noProof="0">
                <a:ln>
                  <a:noFill/>
                </a:ln>
                <a:solidFill>
                  <a:srgbClr val="111111"/>
                </a:solidFill>
                <a:effectLst/>
                <a:uLnTx/>
                <a:uFillTx/>
                <a:latin typeface="Aptos"/>
                <a:ea typeface="+mn-ea"/>
                <a:cs typeface="Arial"/>
                <a:sym typeface="Arial"/>
              </a:rPr>
              <a:t>Olezarsen</a:t>
            </a:r>
            <a:r>
              <a:rPr kumimoji="0" sz="1400" b="0" i="0" u="none" strike="noStrike" kern="0" cap="none" spc="5" normalizeH="0" baseline="0" noProof="0">
                <a:ln>
                  <a:noFill/>
                </a:ln>
                <a:solidFill>
                  <a:srgbClr val="111111"/>
                </a:solidFill>
                <a:effectLst/>
                <a:uLnTx/>
                <a:uFillTx/>
                <a:latin typeface="Aptos"/>
                <a:ea typeface="+mn-ea"/>
                <a:cs typeface="Arial"/>
                <a:sym typeface="Arial"/>
              </a:rPr>
              <a:t> </a:t>
            </a:r>
            <a:r>
              <a:rPr kumimoji="0" sz="1400" b="0" i="0" u="none" strike="noStrike" kern="0" cap="none" spc="0" normalizeH="0" baseline="0" noProof="0">
                <a:ln>
                  <a:noFill/>
                </a:ln>
                <a:solidFill>
                  <a:srgbClr val="111111"/>
                </a:solidFill>
                <a:effectLst/>
                <a:uLnTx/>
                <a:uFillTx/>
                <a:latin typeface="Aptos"/>
                <a:ea typeface="+mn-ea"/>
                <a:cs typeface="Arial"/>
                <a:sym typeface="Arial"/>
              </a:rPr>
              <a:t>50</a:t>
            </a:r>
            <a:r>
              <a:rPr kumimoji="0" sz="1400" b="0" i="0" u="none" strike="noStrike" kern="0" cap="none" spc="5" normalizeH="0" baseline="0" noProof="0">
                <a:ln>
                  <a:noFill/>
                </a:ln>
                <a:solidFill>
                  <a:srgbClr val="111111"/>
                </a:solidFill>
                <a:effectLst/>
                <a:uLnTx/>
                <a:uFillTx/>
                <a:latin typeface="Aptos"/>
                <a:ea typeface="+mn-ea"/>
                <a:cs typeface="Arial"/>
                <a:sym typeface="Arial"/>
              </a:rPr>
              <a:t> </a:t>
            </a:r>
            <a:r>
              <a:rPr kumimoji="0" sz="1400" b="0" i="0" u="none" strike="noStrike" kern="0" cap="none" spc="-25" normalizeH="0" baseline="0" noProof="0">
                <a:ln>
                  <a:noFill/>
                </a:ln>
                <a:solidFill>
                  <a:srgbClr val="111111"/>
                </a:solidFill>
                <a:effectLst/>
                <a:uLnTx/>
                <a:uFillTx/>
                <a:latin typeface="Aptos"/>
                <a:ea typeface="+mn-ea"/>
                <a:cs typeface="Arial"/>
                <a:sym typeface="Arial"/>
              </a:rPr>
              <a:t>mg</a:t>
            </a:r>
            <a:endParaRPr kumimoji="0" sz="14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42" name="object 56">
            <a:extLst>
              <a:ext uri="{FF2B5EF4-FFF2-40B4-BE49-F238E27FC236}">
                <a16:creationId xmlns:a16="http://schemas.microsoft.com/office/drawing/2014/main" id="{3A84E047-19D1-73E6-E119-3AA46139F2D1}"/>
              </a:ext>
            </a:extLst>
          </p:cNvPr>
          <p:cNvSpPr txBox="1"/>
          <p:nvPr/>
        </p:nvSpPr>
        <p:spPr>
          <a:xfrm>
            <a:off x="6772895" y="3313198"/>
            <a:ext cx="736492" cy="228268"/>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1400" b="0" i="0" u="none" strike="noStrike" kern="0" cap="none" spc="-10" normalizeH="0" baseline="0" noProof="0">
                <a:ln>
                  <a:noFill/>
                </a:ln>
                <a:solidFill>
                  <a:srgbClr val="111111"/>
                </a:solidFill>
                <a:effectLst/>
                <a:uLnTx/>
                <a:uFillTx/>
                <a:latin typeface="Aptos"/>
                <a:ea typeface="+mn-ea"/>
                <a:cs typeface="Arial"/>
                <a:sym typeface="Arial"/>
              </a:rPr>
              <a:t>Placebo</a:t>
            </a:r>
            <a:endParaRPr kumimoji="0" sz="14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65" name="bg object 17">
            <a:extLst>
              <a:ext uri="{FF2B5EF4-FFF2-40B4-BE49-F238E27FC236}">
                <a16:creationId xmlns:a16="http://schemas.microsoft.com/office/drawing/2014/main" id="{B0588B36-F085-72FC-694F-04D3D8A4DF6E}"/>
              </a:ext>
            </a:extLst>
          </p:cNvPr>
          <p:cNvSpPr/>
          <p:nvPr/>
        </p:nvSpPr>
        <p:spPr>
          <a:xfrm>
            <a:off x="970513" y="2417232"/>
            <a:ext cx="2940388" cy="2858320"/>
          </a:xfrm>
          <a:custGeom>
            <a:avLst/>
            <a:gdLst/>
            <a:ahLst/>
            <a:cxnLst/>
            <a:rect l="l" t="t" r="r" b="b"/>
            <a:pathLst>
              <a:path w="3568700" h="3187700">
                <a:moveTo>
                  <a:pt x="76200" y="3111500"/>
                </a:moveTo>
                <a:lnTo>
                  <a:pt x="76200" y="0"/>
                </a:lnTo>
              </a:path>
              <a:path w="3568700" h="3187700">
                <a:moveTo>
                  <a:pt x="76200" y="3111500"/>
                </a:moveTo>
                <a:lnTo>
                  <a:pt x="3568700" y="3111500"/>
                </a:lnTo>
              </a:path>
              <a:path w="3568700" h="3187700">
                <a:moveTo>
                  <a:pt x="0" y="3111500"/>
                </a:moveTo>
                <a:lnTo>
                  <a:pt x="76200" y="3111500"/>
                </a:lnTo>
              </a:path>
              <a:path w="3568700" h="3187700">
                <a:moveTo>
                  <a:pt x="0" y="2800350"/>
                </a:moveTo>
                <a:lnTo>
                  <a:pt x="76200" y="2800350"/>
                </a:lnTo>
              </a:path>
              <a:path w="3568700" h="3187700">
                <a:moveTo>
                  <a:pt x="0" y="2489200"/>
                </a:moveTo>
                <a:lnTo>
                  <a:pt x="76200" y="2489200"/>
                </a:lnTo>
              </a:path>
              <a:path w="3568700" h="3187700">
                <a:moveTo>
                  <a:pt x="0" y="2178050"/>
                </a:moveTo>
                <a:lnTo>
                  <a:pt x="76200" y="2178050"/>
                </a:lnTo>
              </a:path>
              <a:path w="3568700" h="3187700">
                <a:moveTo>
                  <a:pt x="0" y="1866900"/>
                </a:moveTo>
                <a:lnTo>
                  <a:pt x="76200" y="1866900"/>
                </a:lnTo>
              </a:path>
              <a:path w="3568700" h="3187700">
                <a:moveTo>
                  <a:pt x="0" y="1555750"/>
                </a:moveTo>
                <a:lnTo>
                  <a:pt x="76200" y="1555750"/>
                </a:lnTo>
              </a:path>
              <a:path w="3568700" h="3187700">
                <a:moveTo>
                  <a:pt x="0" y="1244600"/>
                </a:moveTo>
                <a:lnTo>
                  <a:pt x="76200" y="1244600"/>
                </a:lnTo>
              </a:path>
              <a:path w="3568700" h="3187700">
                <a:moveTo>
                  <a:pt x="0" y="933450"/>
                </a:moveTo>
                <a:lnTo>
                  <a:pt x="76200" y="933450"/>
                </a:lnTo>
              </a:path>
              <a:path w="3568700" h="3187700">
                <a:moveTo>
                  <a:pt x="0" y="622300"/>
                </a:moveTo>
                <a:lnTo>
                  <a:pt x="76200" y="622300"/>
                </a:lnTo>
              </a:path>
              <a:path w="3568700" h="3187700">
                <a:moveTo>
                  <a:pt x="0" y="311150"/>
                </a:moveTo>
                <a:lnTo>
                  <a:pt x="76200" y="311150"/>
                </a:lnTo>
              </a:path>
              <a:path w="3568700" h="3187700">
                <a:moveTo>
                  <a:pt x="0" y="0"/>
                </a:moveTo>
                <a:lnTo>
                  <a:pt x="76200" y="0"/>
                </a:lnTo>
              </a:path>
              <a:path w="3568700" h="3187700">
                <a:moveTo>
                  <a:pt x="76200" y="3111500"/>
                </a:moveTo>
                <a:lnTo>
                  <a:pt x="76200" y="3187700"/>
                </a:lnTo>
              </a:path>
              <a:path w="3568700" h="3187700">
                <a:moveTo>
                  <a:pt x="309033" y="3111500"/>
                </a:moveTo>
                <a:lnTo>
                  <a:pt x="309033" y="3187700"/>
                </a:lnTo>
              </a:path>
              <a:path w="3568700" h="3187700">
                <a:moveTo>
                  <a:pt x="774700" y="3111500"/>
                </a:moveTo>
                <a:lnTo>
                  <a:pt x="774700" y="3187700"/>
                </a:lnTo>
              </a:path>
              <a:path w="3568700" h="3187700">
                <a:moveTo>
                  <a:pt x="1240367" y="3111500"/>
                </a:moveTo>
                <a:lnTo>
                  <a:pt x="1240367" y="3187700"/>
                </a:lnTo>
              </a:path>
              <a:path w="3568700" h="3187700">
                <a:moveTo>
                  <a:pt x="1706032" y="3111500"/>
                </a:moveTo>
                <a:lnTo>
                  <a:pt x="1706032" y="3187700"/>
                </a:lnTo>
              </a:path>
              <a:path w="3568700" h="3187700">
                <a:moveTo>
                  <a:pt x="2171700" y="3111500"/>
                </a:moveTo>
                <a:lnTo>
                  <a:pt x="2171700" y="3187700"/>
                </a:lnTo>
              </a:path>
              <a:path w="3568700" h="3187700">
                <a:moveTo>
                  <a:pt x="2637367" y="3111500"/>
                </a:moveTo>
                <a:lnTo>
                  <a:pt x="2637367" y="3187700"/>
                </a:lnTo>
              </a:path>
              <a:path w="3568700" h="3187700">
                <a:moveTo>
                  <a:pt x="3103032" y="3111500"/>
                </a:moveTo>
                <a:lnTo>
                  <a:pt x="3103032" y="3187700"/>
                </a:lnTo>
              </a:path>
              <a:path w="3568700" h="3187700">
                <a:moveTo>
                  <a:pt x="3568700" y="3111500"/>
                </a:moveTo>
                <a:lnTo>
                  <a:pt x="3568700" y="3187700"/>
                </a:lnTo>
              </a:path>
            </a:pathLst>
          </a:custGeom>
          <a:noFill/>
          <a:ln w="9525" cap="flat" cmpd="sng" algn="ctr">
            <a:solidFill>
              <a:srgbClr val="585854"/>
            </a:solidFill>
            <a:prstDash val="solid"/>
            <a:miter lim="800000"/>
          </a:ln>
          <a:effectLst/>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69" name="object 13">
            <a:extLst>
              <a:ext uri="{FF2B5EF4-FFF2-40B4-BE49-F238E27FC236}">
                <a16:creationId xmlns:a16="http://schemas.microsoft.com/office/drawing/2014/main" id="{4E437812-1B10-75F7-F11B-5A4139FC0384}"/>
              </a:ext>
            </a:extLst>
          </p:cNvPr>
          <p:cNvSpPr txBox="1"/>
          <p:nvPr/>
        </p:nvSpPr>
        <p:spPr>
          <a:xfrm>
            <a:off x="1181853" y="5309715"/>
            <a:ext cx="122630"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245110" algn="l"/>
              </a:tabLst>
              <a:defRPr/>
            </a:pPr>
            <a:r>
              <a:rPr kumimoji="0" sz="1000" b="0" i="0" u="none" strike="noStrike" kern="0" cap="none" spc="-50" normalizeH="0" baseline="0" noProof="0">
                <a:ln>
                  <a:noFill/>
                </a:ln>
                <a:solidFill>
                  <a:srgbClr val="111111"/>
                </a:solidFill>
                <a:effectLst/>
                <a:uLnTx/>
                <a:uFillTx/>
                <a:latin typeface="Aptos"/>
                <a:ea typeface="+mn-ea"/>
                <a:cs typeface="Arial"/>
                <a:sym typeface="Arial"/>
              </a:rPr>
              <a:t>1</a:t>
            </a:r>
            <a:endParaRPr kumimoji="0" sz="1000" b="0" i="0" u="none" strike="noStrike" kern="0" cap="none" spc="0" normalizeH="0" baseline="0" noProof="0">
              <a:ln>
                <a:noFill/>
              </a:ln>
              <a:solidFill>
                <a:sysClr val="windowText" lastClr="000000"/>
              </a:solidFill>
              <a:effectLst/>
              <a:uLnTx/>
              <a:uFillTx/>
              <a:latin typeface="Aptos"/>
              <a:ea typeface="+mn-ea"/>
              <a:cs typeface="Arial"/>
              <a:sym typeface="Arial"/>
            </a:endParaRPr>
          </a:p>
        </p:txBody>
      </p:sp>
      <p:sp>
        <p:nvSpPr>
          <p:cNvPr id="192" name="Free-form: Shape 191">
            <a:extLst>
              <a:ext uri="{FF2B5EF4-FFF2-40B4-BE49-F238E27FC236}">
                <a16:creationId xmlns:a16="http://schemas.microsoft.com/office/drawing/2014/main" id="{E37A2733-386A-4590-0472-EAB6B392134D}"/>
              </a:ext>
            </a:extLst>
          </p:cNvPr>
          <p:cNvSpPr/>
          <p:nvPr/>
        </p:nvSpPr>
        <p:spPr>
          <a:xfrm>
            <a:off x="1016000" y="2419812"/>
            <a:ext cx="2889250" cy="336550"/>
          </a:xfrm>
          <a:custGeom>
            <a:avLst/>
            <a:gdLst>
              <a:gd name="csX0" fmla="*/ 0 w 2969294"/>
              <a:gd name="csY0" fmla="*/ 0 h 355600"/>
              <a:gd name="csX1" fmla="*/ 146050 w 2969294"/>
              <a:gd name="csY1" fmla="*/ 0 h 355600"/>
              <a:gd name="csX2" fmla="*/ 146050 w 2969294"/>
              <a:gd name="csY2" fmla="*/ 38100 h 355600"/>
              <a:gd name="csX3" fmla="*/ 368300 w 2969294"/>
              <a:gd name="csY3" fmla="*/ 38100 h 355600"/>
              <a:gd name="csX4" fmla="*/ 368300 w 2969294"/>
              <a:gd name="csY4" fmla="*/ 69850 h 355600"/>
              <a:gd name="csX5" fmla="*/ 457200 w 2969294"/>
              <a:gd name="csY5" fmla="*/ 69850 h 355600"/>
              <a:gd name="csX6" fmla="*/ 457200 w 2969294"/>
              <a:gd name="csY6" fmla="*/ 82550 h 355600"/>
              <a:gd name="csX7" fmla="*/ 628650 w 2969294"/>
              <a:gd name="csY7" fmla="*/ 82550 h 355600"/>
              <a:gd name="csX8" fmla="*/ 628650 w 2969294"/>
              <a:gd name="csY8" fmla="*/ 139700 h 355600"/>
              <a:gd name="csX9" fmla="*/ 965200 w 2969294"/>
              <a:gd name="csY9" fmla="*/ 139700 h 355600"/>
              <a:gd name="csX10" fmla="*/ 965200 w 2969294"/>
              <a:gd name="csY10" fmla="*/ 158750 h 355600"/>
              <a:gd name="csX11" fmla="*/ 1492250 w 2969294"/>
              <a:gd name="csY11" fmla="*/ 158750 h 355600"/>
              <a:gd name="csX12" fmla="*/ 1492250 w 2969294"/>
              <a:gd name="csY12" fmla="*/ 184150 h 355600"/>
              <a:gd name="csX13" fmla="*/ 1555750 w 2969294"/>
              <a:gd name="csY13" fmla="*/ 184150 h 355600"/>
              <a:gd name="csX14" fmla="*/ 1555750 w 2969294"/>
              <a:gd name="csY14" fmla="*/ 222250 h 355600"/>
              <a:gd name="csX15" fmla="*/ 2012950 w 2969294"/>
              <a:gd name="csY15" fmla="*/ 222250 h 355600"/>
              <a:gd name="csX16" fmla="*/ 2012950 w 2969294"/>
              <a:gd name="csY16" fmla="*/ 285750 h 355600"/>
              <a:gd name="csX17" fmla="*/ 2057400 w 2969294"/>
              <a:gd name="csY17" fmla="*/ 285750 h 355600"/>
              <a:gd name="csX18" fmla="*/ 2057400 w 2969294"/>
              <a:gd name="csY18" fmla="*/ 336550 h 355600"/>
              <a:gd name="csX19" fmla="*/ 2889250 w 2969294"/>
              <a:gd name="csY19" fmla="*/ 336550 h 355600"/>
              <a:gd name="csX20" fmla="*/ 2889250 w 2969294"/>
              <a:gd name="csY20" fmla="*/ 355600 h 355600"/>
              <a:gd name="csX0" fmla="*/ 0 w 2889250"/>
              <a:gd name="csY0" fmla="*/ 0 h 336550"/>
              <a:gd name="csX1" fmla="*/ 146050 w 2889250"/>
              <a:gd name="csY1" fmla="*/ 0 h 336550"/>
              <a:gd name="csX2" fmla="*/ 146050 w 2889250"/>
              <a:gd name="csY2" fmla="*/ 38100 h 336550"/>
              <a:gd name="csX3" fmla="*/ 368300 w 2889250"/>
              <a:gd name="csY3" fmla="*/ 38100 h 336550"/>
              <a:gd name="csX4" fmla="*/ 368300 w 2889250"/>
              <a:gd name="csY4" fmla="*/ 69850 h 336550"/>
              <a:gd name="csX5" fmla="*/ 457200 w 2889250"/>
              <a:gd name="csY5" fmla="*/ 69850 h 336550"/>
              <a:gd name="csX6" fmla="*/ 457200 w 2889250"/>
              <a:gd name="csY6" fmla="*/ 82550 h 336550"/>
              <a:gd name="csX7" fmla="*/ 628650 w 2889250"/>
              <a:gd name="csY7" fmla="*/ 82550 h 336550"/>
              <a:gd name="csX8" fmla="*/ 628650 w 2889250"/>
              <a:gd name="csY8" fmla="*/ 139700 h 336550"/>
              <a:gd name="csX9" fmla="*/ 965200 w 2889250"/>
              <a:gd name="csY9" fmla="*/ 139700 h 336550"/>
              <a:gd name="csX10" fmla="*/ 965200 w 2889250"/>
              <a:gd name="csY10" fmla="*/ 158750 h 336550"/>
              <a:gd name="csX11" fmla="*/ 1492250 w 2889250"/>
              <a:gd name="csY11" fmla="*/ 158750 h 336550"/>
              <a:gd name="csX12" fmla="*/ 1492250 w 2889250"/>
              <a:gd name="csY12" fmla="*/ 184150 h 336550"/>
              <a:gd name="csX13" fmla="*/ 1555750 w 2889250"/>
              <a:gd name="csY13" fmla="*/ 184150 h 336550"/>
              <a:gd name="csX14" fmla="*/ 1555750 w 2889250"/>
              <a:gd name="csY14" fmla="*/ 222250 h 336550"/>
              <a:gd name="csX15" fmla="*/ 2012950 w 2889250"/>
              <a:gd name="csY15" fmla="*/ 222250 h 336550"/>
              <a:gd name="csX16" fmla="*/ 2012950 w 2889250"/>
              <a:gd name="csY16" fmla="*/ 285750 h 336550"/>
              <a:gd name="csX17" fmla="*/ 2057400 w 2889250"/>
              <a:gd name="csY17" fmla="*/ 285750 h 336550"/>
              <a:gd name="csX18" fmla="*/ 2057400 w 2889250"/>
              <a:gd name="csY18" fmla="*/ 336550 h 336550"/>
              <a:gd name="csX19" fmla="*/ 2889250 w 2889250"/>
              <a:gd name="csY19" fmla="*/ 336550 h 3365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889250" h="336550">
                <a:moveTo>
                  <a:pt x="0" y="0"/>
                </a:moveTo>
                <a:lnTo>
                  <a:pt x="146050" y="0"/>
                </a:lnTo>
                <a:lnTo>
                  <a:pt x="146050" y="38100"/>
                </a:lnTo>
                <a:lnTo>
                  <a:pt x="368300" y="38100"/>
                </a:lnTo>
                <a:lnTo>
                  <a:pt x="368300" y="69850"/>
                </a:lnTo>
                <a:lnTo>
                  <a:pt x="457200" y="69850"/>
                </a:lnTo>
                <a:lnTo>
                  <a:pt x="457200" y="82550"/>
                </a:lnTo>
                <a:lnTo>
                  <a:pt x="628650" y="82550"/>
                </a:lnTo>
                <a:lnTo>
                  <a:pt x="628650" y="139700"/>
                </a:lnTo>
                <a:lnTo>
                  <a:pt x="965200" y="139700"/>
                </a:lnTo>
                <a:lnTo>
                  <a:pt x="965200" y="158750"/>
                </a:lnTo>
                <a:lnTo>
                  <a:pt x="1492250" y="158750"/>
                </a:lnTo>
                <a:lnTo>
                  <a:pt x="1492250" y="184150"/>
                </a:lnTo>
                <a:lnTo>
                  <a:pt x="1555750" y="184150"/>
                </a:lnTo>
                <a:lnTo>
                  <a:pt x="1555750" y="222250"/>
                </a:lnTo>
                <a:lnTo>
                  <a:pt x="2012950" y="222250"/>
                </a:lnTo>
                <a:lnTo>
                  <a:pt x="2012950" y="285750"/>
                </a:lnTo>
                <a:lnTo>
                  <a:pt x="2057400" y="285750"/>
                </a:lnTo>
                <a:lnTo>
                  <a:pt x="2057400" y="336550"/>
                </a:lnTo>
                <a:lnTo>
                  <a:pt x="2889250" y="336550"/>
                </a:lnTo>
              </a:path>
            </a:pathLst>
          </a:custGeom>
          <a:ln w="19050">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 typeface="Arial"/>
              <a:buNone/>
              <a:tabLst/>
              <a:defRPr/>
            </a:pPr>
            <a:endParaRPr kumimoji="0" lang="en-GB" sz="10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29F90B8B-CBDD-DD81-3BB2-F8DFD8A946D8}"/>
              </a:ext>
            </a:extLst>
          </p:cNvPr>
          <p:cNvSpPr/>
          <p:nvPr/>
        </p:nvSpPr>
        <p:spPr>
          <a:xfrm>
            <a:off x="1028700" y="2410287"/>
            <a:ext cx="2879725" cy="73025"/>
          </a:xfrm>
          <a:custGeom>
            <a:avLst/>
            <a:gdLst>
              <a:gd name="csX0" fmla="*/ 0 w 2879725"/>
              <a:gd name="csY0" fmla="*/ 0 h 73025"/>
              <a:gd name="csX1" fmla="*/ 41275 w 2879725"/>
              <a:gd name="csY1" fmla="*/ 0 h 73025"/>
              <a:gd name="csX2" fmla="*/ 41275 w 2879725"/>
              <a:gd name="csY2" fmla="*/ 41275 h 73025"/>
              <a:gd name="csX3" fmla="*/ 615950 w 2879725"/>
              <a:gd name="csY3" fmla="*/ 41275 h 73025"/>
              <a:gd name="csX4" fmla="*/ 615950 w 2879725"/>
              <a:gd name="csY4" fmla="*/ 41275 h 73025"/>
              <a:gd name="csX5" fmla="*/ 615950 w 2879725"/>
              <a:gd name="csY5" fmla="*/ 73025 h 73025"/>
              <a:gd name="csX6" fmla="*/ 2879725 w 2879725"/>
              <a:gd name="csY6" fmla="*/ 73025 h 73025"/>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2879725" h="73025">
                <a:moveTo>
                  <a:pt x="0" y="0"/>
                </a:moveTo>
                <a:lnTo>
                  <a:pt x="41275" y="0"/>
                </a:lnTo>
                <a:lnTo>
                  <a:pt x="41275" y="41275"/>
                </a:lnTo>
                <a:lnTo>
                  <a:pt x="615950" y="41275"/>
                </a:lnTo>
                <a:lnTo>
                  <a:pt x="615950" y="41275"/>
                </a:lnTo>
                <a:lnTo>
                  <a:pt x="615950" y="73025"/>
                </a:lnTo>
                <a:lnTo>
                  <a:pt x="2879725" y="73025"/>
                </a:lnTo>
              </a:path>
            </a:pathLst>
          </a:custGeom>
          <a:ln w="19050">
            <a:solidFill>
              <a:srgbClr val="4F8A6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 typeface="Arial"/>
              <a:buNone/>
              <a:tabLst/>
              <a:defRPr/>
            </a:pPr>
            <a:endParaRPr kumimoji="0" lang="en-GB" sz="10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5539B475-3026-F63D-39A7-FDB99B13B691}"/>
              </a:ext>
            </a:extLst>
          </p:cNvPr>
          <p:cNvSpPr/>
          <p:nvPr/>
        </p:nvSpPr>
        <p:spPr>
          <a:xfrm>
            <a:off x="4838665" y="2414256"/>
            <a:ext cx="2721769" cy="154782"/>
          </a:xfrm>
          <a:custGeom>
            <a:avLst/>
            <a:gdLst>
              <a:gd name="csX0" fmla="*/ 0 w 2721769"/>
              <a:gd name="csY0" fmla="*/ 0 h 154782"/>
              <a:gd name="csX1" fmla="*/ 731044 w 2721769"/>
              <a:gd name="csY1" fmla="*/ 0 h 154782"/>
              <a:gd name="csX2" fmla="*/ 731044 w 2721769"/>
              <a:gd name="csY2" fmla="*/ 154782 h 154782"/>
              <a:gd name="csX3" fmla="*/ 2721769 w 2721769"/>
              <a:gd name="csY3" fmla="*/ 154782 h 154782"/>
            </a:gdLst>
            <a:ahLst/>
            <a:cxnLst>
              <a:cxn ang="0">
                <a:pos x="csX0" y="csY0"/>
              </a:cxn>
              <a:cxn ang="0">
                <a:pos x="csX1" y="csY1"/>
              </a:cxn>
              <a:cxn ang="0">
                <a:pos x="csX2" y="csY2"/>
              </a:cxn>
              <a:cxn ang="0">
                <a:pos x="csX3" y="csY3"/>
              </a:cxn>
            </a:cxnLst>
            <a:rect l="l" t="t" r="r" b="b"/>
            <a:pathLst>
              <a:path w="2721769" h="154782">
                <a:moveTo>
                  <a:pt x="0" y="0"/>
                </a:moveTo>
                <a:lnTo>
                  <a:pt x="731044" y="0"/>
                </a:lnTo>
                <a:lnTo>
                  <a:pt x="731044" y="154782"/>
                </a:lnTo>
                <a:lnTo>
                  <a:pt x="2721769" y="154782"/>
                </a:lnTo>
              </a:path>
            </a:pathLst>
          </a:custGeom>
          <a:noFill/>
          <a:ln>
            <a:solidFill>
              <a:srgbClr val="67A7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200" name="Free-form: Shape 199">
            <a:extLst>
              <a:ext uri="{FF2B5EF4-FFF2-40B4-BE49-F238E27FC236}">
                <a16:creationId xmlns:a16="http://schemas.microsoft.com/office/drawing/2014/main" id="{6DDDD353-9414-C66E-12FB-6F9741865CA9}"/>
              </a:ext>
            </a:extLst>
          </p:cNvPr>
          <p:cNvSpPr/>
          <p:nvPr/>
        </p:nvSpPr>
        <p:spPr>
          <a:xfrm>
            <a:off x="4833902" y="2414256"/>
            <a:ext cx="2728913" cy="833437"/>
          </a:xfrm>
          <a:custGeom>
            <a:avLst/>
            <a:gdLst>
              <a:gd name="csX0" fmla="*/ 0 w 2728913"/>
              <a:gd name="csY0" fmla="*/ 0 h 833437"/>
              <a:gd name="csX1" fmla="*/ 61913 w 2728913"/>
              <a:gd name="csY1" fmla="*/ 0 h 833437"/>
              <a:gd name="csX2" fmla="*/ 61913 w 2728913"/>
              <a:gd name="csY2" fmla="*/ 123825 h 833437"/>
              <a:gd name="csX3" fmla="*/ 154782 w 2728913"/>
              <a:gd name="csY3" fmla="*/ 123825 h 833437"/>
              <a:gd name="csX4" fmla="*/ 154782 w 2728913"/>
              <a:gd name="csY4" fmla="*/ 247650 h 833437"/>
              <a:gd name="csX5" fmla="*/ 671513 w 2728913"/>
              <a:gd name="csY5" fmla="*/ 247650 h 833437"/>
              <a:gd name="csX6" fmla="*/ 671513 w 2728913"/>
              <a:gd name="csY6" fmla="*/ 373856 h 833437"/>
              <a:gd name="csX7" fmla="*/ 723900 w 2728913"/>
              <a:gd name="csY7" fmla="*/ 373856 h 833437"/>
              <a:gd name="csX8" fmla="*/ 723900 w 2728913"/>
              <a:gd name="csY8" fmla="*/ 492919 h 833437"/>
              <a:gd name="csX9" fmla="*/ 1262063 w 2728913"/>
              <a:gd name="csY9" fmla="*/ 492919 h 833437"/>
              <a:gd name="csX10" fmla="*/ 1262063 w 2728913"/>
              <a:gd name="csY10" fmla="*/ 604837 h 833437"/>
              <a:gd name="csX11" fmla="*/ 2462213 w 2728913"/>
              <a:gd name="csY11" fmla="*/ 604837 h 833437"/>
              <a:gd name="csX12" fmla="*/ 2462213 w 2728913"/>
              <a:gd name="csY12" fmla="*/ 714375 h 833437"/>
              <a:gd name="csX13" fmla="*/ 2483644 w 2728913"/>
              <a:gd name="csY13" fmla="*/ 714375 h 833437"/>
              <a:gd name="csX14" fmla="*/ 2483644 w 2728913"/>
              <a:gd name="csY14" fmla="*/ 833437 h 833437"/>
              <a:gd name="csX15" fmla="*/ 2728913 w 2728913"/>
              <a:gd name="csY15" fmla="*/ 833437 h 83343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2728913" h="833437">
                <a:moveTo>
                  <a:pt x="0" y="0"/>
                </a:moveTo>
                <a:lnTo>
                  <a:pt x="61913" y="0"/>
                </a:lnTo>
                <a:lnTo>
                  <a:pt x="61913" y="123825"/>
                </a:lnTo>
                <a:lnTo>
                  <a:pt x="154782" y="123825"/>
                </a:lnTo>
                <a:lnTo>
                  <a:pt x="154782" y="247650"/>
                </a:lnTo>
                <a:lnTo>
                  <a:pt x="671513" y="247650"/>
                </a:lnTo>
                <a:lnTo>
                  <a:pt x="671513" y="373856"/>
                </a:lnTo>
                <a:lnTo>
                  <a:pt x="723900" y="373856"/>
                </a:lnTo>
                <a:lnTo>
                  <a:pt x="723900" y="492919"/>
                </a:lnTo>
                <a:lnTo>
                  <a:pt x="1262063" y="492919"/>
                </a:lnTo>
                <a:lnTo>
                  <a:pt x="1262063" y="604837"/>
                </a:lnTo>
                <a:lnTo>
                  <a:pt x="2462213" y="604837"/>
                </a:lnTo>
                <a:lnTo>
                  <a:pt x="2462213" y="714375"/>
                </a:lnTo>
                <a:lnTo>
                  <a:pt x="2483644" y="714375"/>
                </a:lnTo>
                <a:lnTo>
                  <a:pt x="2483644" y="833437"/>
                </a:lnTo>
                <a:lnTo>
                  <a:pt x="2728913" y="833437"/>
                </a:lnTo>
              </a:path>
            </a:pathLst>
          </a:custGeom>
          <a:noFill/>
          <a:ln>
            <a:solidFill>
              <a:srgbClr val="58585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195" name="Free-form: Shape 194">
            <a:extLst>
              <a:ext uri="{FF2B5EF4-FFF2-40B4-BE49-F238E27FC236}">
                <a16:creationId xmlns:a16="http://schemas.microsoft.com/office/drawing/2014/main" id="{5A4022AC-88A2-96DD-020A-730066152663}"/>
              </a:ext>
            </a:extLst>
          </p:cNvPr>
          <p:cNvSpPr/>
          <p:nvPr/>
        </p:nvSpPr>
        <p:spPr>
          <a:xfrm>
            <a:off x="4833902" y="2414256"/>
            <a:ext cx="2728913" cy="159544"/>
          </a:xfrm>
          <a:custGeom>
            <a:avLst/>
            <a:gdLst>
              <a:gd name="csX0" fmla="*/ 0 w 2728913"/>
              <a:gd name="csY0" fmla="*/ 0 h 159544"/>
              <a:gd name="csX1" fmla="*/ 2569369 w 2728913"/>
              <a:gd name="csY1" fmla="*/ 0 h 159544"/>
              <a:gd name="csX2" fmla="*/ 2569369 w 2728913"/>
              <a:gd name="csY2" fmla="*/ 159544 h 159544"/>
              <a:gd name="csX3" fmla="*/ 2728913 w 2728913"/>
              <a:gd name="csY3" fmla="*/ 159544 h 159544"/>
            </a:gdLst>
            <a:ahLst/>
            <a:cxnLst>
              <a:cxn ang="0">
                <a:pos x="csX0" y="csY0"/>
              </a:cxn>
              <a:cxn ang="0">
                <a:pos x="csX1" y="csY1"/>
              </a:cxn>
              <a:cxn ang="0">
                <a:pos x="csX2" y="csY2"/>
              </a:cxn>
              <a:cxn ang="0">
                <a:pos x="csX3" y="csY3"/>
              </a:cxn>
            </a:cxnLst>
            <a:rect l="l" t="t" r="r" b="b"/>
            <a:pathLst>
              <a:path w="2728913" h="159544">
                <a:moveTo>
                  <a:pt x="0" y="0"/>
                </a:moveTo>
                <a:lnTo>
                  <a:pt x="2569369" y="0"/>
                </a:lnTo>
                <a:lnTo>
                  <a:pt x="2569369" y="159544"/>
                </a:lnTo>
                <a:lnTo>
                  <a:pt x="2728913" y="159544"/>
                </a:lnTo>
              </a:path>
            </a:pathLst>
          </a:custGeom>
          <a:noFill/>
          <a:ln>
            <a:solidFill>
              <a:srgbClr val="2C5E7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202" name="TextBox 201">
            <a:extLst>
              <a:ext uri="{FF2B5EF4-FFF2-40B4-BE49-F238E27FC236}">
                <a16:creationId xmlns:a16="http://schemas.microsoft.com/office/drawing/2014/main" id="{FC86A2E8-CC13-F4B2-5502-7AD6DA616EE7}"/>
              </a:ext>
            </a:extLst>
          </p:cNvPr>
          <p:cNvSpPr txBox="1"/>
          <p:nvPr/>
        </p:nvSpPr>
        <p:spPr>
          <a:xfrm>
            <a:off x="542044" y="1822541"/>
            <a:ext cx="3622762"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black">
                    <a:lumMod val="65000"/>
                    <a:lumOff val="35000"/>
                  </a:prstClr>
                </a:solidFill>
                <a:effectLst/>
                <a:uLnTx/>
                <a:uFillTx/>
                <a:latin typeface="Aptos" panose="02110004020202020204"/>
                <a:ea typeface="+mn-ea"/>
                <a:cs typeface="Arial"/>
                <a:sym typeface="Arial"/>
              </a:rPr>
              <a:t>Volanesorsen</a:t>
            </a:r>
            <a:r>
              <a:rPr kumimoji="0" lang="en-GB" sz="2000" b="1" i="0" u="none" strike="noStrike" kern="1200" cap="none" spc="0" normalizeH="0" baseline="30000" noProof="0" dirty="0">
                <a:ln>
                  <a:noFill/>
                </a:ln>
                <a:solidFill>
                  <a:prstClr val="black">
                    <a:lumMod val="65000"/>
                    <a:lumOff val="35000"/>
                  </a:prstClr>
                </a:solidFill>
                <a:effectLst/>
                <a:uLnTx/>
                <a:uFillTx/>
                <a:latin typeface="Aptos" panose="02110004020202020204"/>
                <a:ea typeface="+mn-ea"/>
                <a:cs typeface="Arial"/>
                <a:sym typeface="Arial"/>
              </a:rPr>
              <a:t>1</a:t>
            </a:r>
          </a:p>
        </p:txBody>
      </p:sp>
      <p:sp>
        <p:nvSpPr>
          <p:cNvPr id="203" name="TextBox 202">
            <a:extLst>
              <a:ext uri="{FF2B5EF4-FFF2-40B4-BE49-F238E27FC236}">
                <a16:creationId xmlns:a16="http://schemas.microsoft.com/office/drawing/2014/main" id="{8B3B5322-8181-D8CA-99C1-F6D702CF910F}"/>
              </a:ext>
            </a:extLst>
          </p:cNvPr>
          <p:cNvSpPr txBox="1"/>
          <p:nvPr/>
        </p:nvSpPr>
        <p:spPr>
          <a:xfrm>
            <a:off x="4344865" y="1822541"/>
            <a:ext cx="3622762"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Olezarsen</a:t>
            </a:r>
            <a:r>
              <a:rPr kumimoji="0" lang="en-GB" sz="2000" b="1" i="0" u="none" strike="noStrike" kern="1200" cap="none" spc="0" normalizeH="0" baseline="30000" noProof="0">
                <a:ln>
                  <a:noFill/>
                </a:ln>
                <a:solidFill>
                  <a:prstClr val="black">
                    <a:lumMod val="65000"/>
                    <a:lumOff val="35000"/>
                  </a:prstClr>
                </a:solidFill>
                <a:effectLst/>
                <a:uLnTx/>
                <a:uFillTx/>
                <a:latin typeface="Aptos" panose="02110004020202020204"/>
                <a:ea typeface="+mn-ea"/>
                <a:cs typeface="Arial"/>
                <a:sym typeface="Arial"/>
              </a:rPr>
              <a:t>1,2</a:t>
            </a:r>
            <a:r>
              <a:rPr kumimoji="0" lang="en-GB" sz="2000" b="1"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 </a:t>
            </a:r>
            <a:endParaRPr kumimoji="0" lang="en-GB" sz="2000" b="1" i="0" u="none" strike="noStrike" kern="1200" cap="none" spc="0" normalizeH="0" baseline="30000" noProof="0">
              <a:ln>
                <a:noFill/>
              </a:ln>
              <a:solidFill>
                <a:prstClr val="black">
                  <a:lumMod val="65000"/>
                  <a:lumOff val="35000"/>
                </a:prstClr>
              </a:solidFill>
              <a:effectLst/>
              <a:uLnTx/>
              <a:uFillTx/>
              <a:latin typeface="Aptos" panose="02110004020202020204"/>
              <a:ea typeface="+mn-ea"/>
              <a:cs typeface="Arial"/>
              <a:sym typeface="Arial"/>
            </a:endParaRPr>
          </a:p>
        </p:txBody>
      </p:sp>
      <p:sp>
        <p:nvSpPr>
          <p:cNvPr id="204" name="TextBox 203">
            <a:extLst>
              <a:ext uri="{FF2B5EF4-FFF2-40B4-BE49-F238E27FC236}">
                <a16:creationId xmlns:a16="http://schemas.microsoft.com/office/drawing/2014/main" id="{D7F4BD53-4EAB-8007-4C15-A78C3F67DF8D}"/>
              </a:ext>
            </a:extLst>
          </p:cNvPr>
          <p:cNvSpPr txBox="1"/>
          <p:nvPr/>
        </p:nvSpPr>
        <p:spPr>
          <a:xfrm>
            <a:off x="8216778" y="1822541"/>
            <a:ext cx="3622762"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prstClr val="black">
                    <a:lumMod val="65000"/>
                    <a:lumOff val="35000"/>
                  </a:prstClr>
                </a:solidFill>
                <a:effectLst/>
                <a:uLnTx/>
                <a:uFillTx/>
                <a:latin typeface="Aptos" panose="02110004020202020204"/>
                <a:ea typeface="+mn-ea"/>
                <a:cs typeface="Arial"/>
                <a:sym typeface="Arial"/>
              </a:rPr>
              <a:t>Plozasiran</a:t>
            </a:r>
            <a:r>
              <a:rPr kumimoji="0" lang="en-GB" sz="2000" b="1" i="0" u="none" strike="noStrike" kern="1200" cap="none" spc="0" normalizeH="0" baseline="30000" noProof="0" dirty="0">
                <a:ln>
                  <a:noFill/>
                </a:ln>
                <a:solidFill>
                  <a:prstClr val="black">
                    <a:lumMod val="65000"/>
                    <a:lumOff val="35000"/>
                  </a:prstClr>
                </a:solidFill>
                <a:effectLst/>
                <a:uLnTx/>
                <a:uFillTx/>
                <a:latin typeface="Aptos" panose="02110004020202020204"/>
                <a:ea typeface="+mn-ea"/>
                <a:cs typeface="Arial"/>
                <a:sym typeface="Arial"/>
              </a:rPr>
              <a:t>1,3</a:t>
            </a:r>
            <a:r>
              <a:rPr kumimoji="0" lang="en-GB" sz="2000" b="1" i="0" u="none" strike="noStrike" kern="1200" cap="none" spc="0" normalizeH="0" baseline="0" noProof="0" dirty="0">
                <a:ln>
                  <a:noFill/>
                </a:ln>
                <a:solidFill>
                  <a:prstClr val="black">
                    <a:lumMod val="65000"/>
                    <a:lumOff val="35000"/>
                  </a:prstClr>
                </a:solidFill>
                <a:effectLst/>
                <a:uLnTx/>
                <a:uFillTx/>
                <a:latin typeface="Aptos" panose="02110004020202020204"/>
                <a:ea typeface="+mn-ea"/>
                <a:cs typeface="Arial"/>
                <a:sym typeface="Arial"/>
              </a:rPr>
              <a:t>*</a:t>
            </a:r>
            <a:endParaRPr kumimoji="0" lang="en-GB" sz="2000" b="1" i="0" u="none" strike="noStrike" kern="1200" cap="none" spc="0" normalizeH="0" baseline="30000" noProof="0" dirty="0">
              <a:ln>
                <a:noFill/>
              </a:ln>
              <a:solidFill>
                <a:prstClr val="black">
                  <a:lumMod val="65000"/>
                  <a:lumOff val="35000"/>
                </a:prstClr>
              </a:solidFill>
              <a:effectLst/>
              <a:uLnTx/>
              <a:uFillTx/>
              <a:latin typeface="Aptos" panose="02110004020202020204"/>
              <a:ea typeface="+mn-ea"/>
              <a:cs typeface="Arial"/>
              <a:sym typeface="Arial"/>
            </a:endParaRPr>
          </a:p>
        </p:txBody>
      </p:sp>
      <p:sp>
        <p:nvSpPr>
          <p:cNvPr id="6" name="TextBox 5">
            <a:extLst>
              <a:ext uri="{FF2B5EF4-FFF2-40B4-BE49-F238E27FC236}">
                <a16:creationId xmlns:a16="http://schemas.microsoft.com/office/drawing/2014/main" id="{C1AD4108-C889-7DD7-F7ED-890E96E637F5}"/>
              </a:ext>
            </a:extLst>
          </p:cNvPr>
          <p:cNvSpPr txBox="1"/>
          <p:nvPr/>
        </p:nvSpPr>
        <p:spPr>
          <a:xfrm>
            <a:off x="1162684" y="4177307"/>
            <a:ext cx="2685131" cy="984885"/>
          </a:xfrm>
          <a:prstGeom prst="rect">
            <a:avLst/>
          </a:prstGeom>
          <a:solidFill>
            <a:schemeClr val="accent3"/>
          </a:solidFill>
        </p:spPr>
        <p:txBody>
          <a:bodyPr wrap="square" rtlCol="0">
            <a:spAutoFit/>
          </a:bodyPr>
          <a:lstStyle>
            <a:defPPr marR="0" lvl="0" algn="l" rtl="0">
              <a:lnSpc>
                <a:spcPct val="100000"/>
              </a:lnSpc>
              <a:spcBef>
                <a:spcPts val="0"/>
              </a:spcBef>
              <a:spcAft>
                <a:spcPts val="0"/>
              </a:spcAft>
            </a:defPPr>
            <a:lvl1pPr algn="ctr">
              <a:buClrTx/>
              <a:buFontTx/>
              <a:buNone/>
              <a:defRPr sz="1600" b="1" kern="1200">
                <a:solidFill>
                  <a:schemeClr val="tx1">
                    <a:lumMod val="65000"/>
                    <a:lumOff val="35000"/>
                  </a:schemeClr>
                </a:solidFill>
                <a:latin typeface="Aptos" panose="02110004020202020204"/>
                <a:ea typeface="+mn-ea"/>
                <a:cs typeface="+mn-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prstClr val="white"/>
                </a:solidFill>
                <a:effectLst/>
                <a:uLnTx/>
                <a:uFillTx/>
                <a:latin typeface="Aptos" panose="02110004020202020204"/>
                <a:ea typeface="+mn-ea"/>
                <a:cs typeface="+mn-cs"/>
                <a:sym typeface="Arial"/>
              </a:rPr>
              <a:t>82% </a:t>
            </a:r>
            <a:br>
              <a:rPr kumimoji="0" lang="fr-FR" sz="2800" b="1" i="0" u="none" strike="noStrike" kern="1200" cap="none" spc="0" normalizeH="0" baseline="0" noProof="0" dirty="0">
                <a:ln>
                  <a:noFill/>
                </a:ln>
                <a:solidFill>
                  <a:prstClr val="white"/>
                </a:solidFill>
                <a:effectLst/>
                <a:uLnTx/>
                <a:uFillTx/>
                <a:latin typeface="Aptos" panose="02110004020202020204"/>
                <a:ea typeface="+mn-ea"/>
                <a:cs typeface="+mn-cs"/>
                <a:sym typeface="Arial"/>
              </a:rPr>
            </a:br>
            <a:r>
              <a:rPr kumimoji="0" lang="fr-FR" sz="1600" b="1" i="0" u="none" strike="noStrike" kern="1200" cap="none" spc="0" normalizeH="0" baseline="0" noProof="0" dirty="0" err="1">
                <a:ln>
                  <a:noFill/>
                </a:ln>
                <a:solidFill>
                  <a:prstClr val="white"/>
                </a:solidFill>
                <a:effectLst/>
                <a:uLnTx/>
                <a:uFillTx/>
                <a:latin typeface="Aptos" panose="02110004020202020204"/>
                <a:ea typeface="+mn-ea"/>
                <a:cs typeface="+mn-cs"/>
                <a:sym typeface="Arial"/>
              </a:rPr>
              <a:t>pancreatitis</a:t>
            </a:r>
            <a:r>
              <a:rPr kumimoji="0" lang="fr-FR" sz="1600" b="1" i="0" u="none" strike="noStrike" kern="1200" cap="none" spc="0" normalizeH="0" baseline="0" noProof="0" dirty="0">
                <a:ln>
                  <a:noFill/>
                </a:ln>
                <a:solidFill>
                  <a:prstClr val="white"/>
                </a:solidFill>
                <a:effectLst/>
                <a:uLnTx/>
                <a:uFillTx/>
                <a:latin typeface="Aptos" panose="02110004020202020204"/>
                <a:ea typeface="+mn-ea"/>
                <a:cs typeface="+mn-cs"/>
                <a:sym typeface="Arial"/>
              </a:rPr>
              <a:t> </a:t>
            </a:r>
            <a:r>
              <a:rPr kumimoji="0" lang="fr-FR" sz="1600" b="1" i="0" u="none" strike="noStrike" kern="1200" cap="none" spc="0" normalizeH="0" baseline="0" noProof="0" dirty="0" err="1">
                <a:ln>
                  <a:noFill/>
                </a:ln>
                <a:solidFill>
                  <a:prstClr val="white"/>
                </a:solidFill>
                <a:effectLst/>
                <a:uLnTx/>
                <a:uFillTx/>
                <a:latin typeface="Aptos" panose="02110004020202020204"/>
                <a:ea typeface="+mn-ea"/>
                <a:cs typeface="+mn-cs"/>
                <a:sym typeface="Arial"/>
              </a:rPr>
              <a:t>risk</a:t>
            </a:r>
            <a:r>
              <a:rPr kumimoji="0" lang="fr-FR" sz="1600" b="1" i="0" u="none" strike="noStrike" kern="1200" cap="none" spc="0" normalizeH="0" baseline="0" noProof="0" dirty="0">
                <a:ln>
                  <a:noFill/>
                </a:ln>
                <a:solidFill>
                  <a:prstClr val="white"/>
                </a:solidFill>
                <a:effectLst/>
                <a:uLnTx/>
                <a:uFillTx/>
                <a:latin typeface="Aptos" panose="02110004020202020204"/>
                <a:ea typeface="+mn-ea"/>
                <a:cs typeface="+mn-cs"/>
                <a:sym typeface="Arial"/>
              </a:rPr>
              <a:t> </a:t>
            </a:r>
            <a:r>
              <a:rPr kumimoji="0" lang="fr-FR" sz="1600" b="1" i="0" u="none" strike="noStrike" kern="1200" cap="none" spc="0" normalizeH="0" baseline="0" noProof="0" dirty="0" err="1">
                <a:ln>
                  <a:noFill/>
                </a:ln>
                <a:solidFill>
                  <a:prstClr val="white"/>
                </a:solidFill>
                <a:effectLst/>
                <a:uLnTx/>
                <a:uFillTx/>
                <a:latin typeface="Aptos" panose="02110004020202020204"/>
                <a:ea typeface="+mn-ea"/>
                <a:cs typeface="+mn-cs"/>
                <a:sym typeface="Arial"/>
              </a:rPr>
              <a:t>reduction</a:t>
            </a:r>
            <a:endParaRPr kumimoji="0" lang="fr-FR" sz="1600" b="1" i="0" u="none" strike="noStrike" kern="1200" cap="none" spc="0" normalizeH="0" baseline="0" noProof="0" dirty="0">
              <a:ln>
                <a:noFill/>
              </a:ln>
              <a:solidFill>
                <a:prstClr val="white"/>
              </a:solidFill>
              <a:effectLst/>
              <a:uLnTx/>
              <a:uFillTx/>
              <a:latin typeface="Aptos" panose="02110004020202020204"/>
              <a:ea typeface="+mn-ea"/>
              <a:cs typeface="+mn-cs"/>
              <a:sym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prstClr val="white"/>
                </a:solidFill>
                <a:effectLst/>
                <a:uLnTx/>
                <a:uFillTx/>
                <a:latin typeface="Aptos" panose="02110004020202020204"/>
                <a:ea typeface="+mn-ea"/>
                <a:cs typeface="+mn-cs"/>
                <a:sym typeface="Arial"/>
              </a:rPr>
              <a:t>OR 0.18; 95% CI, 0.04–0.82</a:t>
            </a:r>
          </a:p>
        </p:txBody>
      </p:sp>
      <p:sp>
        <p:nvSpPr>
          <p:cNvPr id="7" name="TextBox 6">
            <a:extLst>
              <a:ext uri="{FF2B5EF4-FFF2-40B4-BE49-F238E27FC236}">
                <a16:creationId xmlns:a16="http://schemas.microsoft.com/office/drawing/2014/main" id="{F36A1EA0-9567-FF12-8DAF-ED5C11B0FCD1}"/>
              </a:ext>
            </a:extLst>
          </p:cNvPr>
          <p:cNvSpPr txBox="1"/>
          <p:nvPr/>
        </p:nvSpPr>
        <p:spPr>
          <a:xfrm>
            <a:off x="4937589" y="4177307"/>
            <a:ext cx="2685498" cy="984885"/>
          </a:xfrm>
          <a:prstGeom prst="rect">
            <a:avLst/>
          </a:prstGeom>
          <a:solidFill>
            <a:srgbClr val="2C5E77"/>
          </a:solidFill>
        </p:spPr>
        <p:txBody>
          <a:bodyPr wrap="square" rtlCol="0">
            <a:spAutoFit/>
          </a:bodyPr>
          <a:lstStyle>
            <a:defPPr marR="0" lvl="0" algn="l" rtl="0">
              <a:lnSpc>
                <a:spcPct val="100000"/>
              </a:lnSpc>
              <a:spcBef>
                <a:spcPts val="0"/>
              </a:spcBef>
              <a:spcAft>
                <a:spcPts val="0"/>
              </a:spcAft>
            </a:defPPr>
            <a:lvl1pPr algn="ctr">
              <a:buClrTx/>
              <a:buFontTx/>
              <a:buNone/>
              <a:defRPr sz="1600" b="1" kern="1200">
                <a:solidFill>
                  <a:schemeClr val="tx1">
                    <a:lumMod val="65000"/>
                    <a:lumOff val="35000"/>
                  </a:schemeClr>
                </a:solidFill>
                <a:latin typeface="Aptos" panose="02110004020202020204"/>
                <a:ea typeface="+mn-ea"/>
                <a:cs typeface="+mn-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prstClr val="white"/>
                </a:solidFill>
                <a:effectLst/>
                <a:uLnTx/>
                <a:uFillTx/>
                <a:latin typeface="Aptos" panose="02110004020202020204"/>
                <a:ea typeface="+mn-ea"/>
                <a:cs typeface="+mn-cs"/>
                <a:sym typeface="Arial"/>
              </a:rPr>
              <a:t>88% </a:t>
            </a:r>
            <a:br>
              <a:rPr kumimoji="0" lang="fr-FR" sz="2800" b="1" i="0" u="none" strike="noStrike" kern="1200" cap="none" spc="0" normalizeH="0" baseline="0" noProof="0">
                <a:ln>
                  <a:noFill/>
                </a:ln>
                <a:solidFill>
                  <a:prstClr val="white"/>
                </a:solidFill>
                <a:effectLst/>
                <a:uLnTx/>
                <a:uFillTx/>
                <a:latin typeface="Aptos" panose="02110004020202020204"/>
                <a:ea typeface="+mn-ea"/>
                <a:cs typeface="+mn-cs"/>
                <a:sym typeface="Arial"/>
              </a:rPr>
            </a:br>
            <a:r>
              <a:rPr kumimoji="0" lang="fr-FR" sz="1600" b="1" i="0" u="none" strike="noStrike" kern="1200" cap="none" spc="0" normalizeH="0" baseline="0" noProof="0" err="1">
                <a:ln>
                  <a:noFill/>
                </a:ln>
                <a:solidFill>
                  <a:prstClr val="white"/>
                </a:solidFill>
                <a:effectLst/>
                <a:uLnTx/>
                <a:uFillTx/>
                <a:latin typeface="Aptos" panose="02110004020202020204"/>
                <a:ea typeface="+mn-ea"/>
                <a:cs typeface="+mn-cs"/>
                <a:sym typeface="Arial"/>
              </a:rPr>
              <a:t>pancreatitis</a:t>
            </a:r>
            <a:r>
              <a:rPr kumimoji="0" lang="fr-FR" sz="1600" b="1" i="0" u="none" strike="noStrike" kern="1200" cap="none" spc="0" normalizeH="0" baseline="0" noProof="0">
                <a:ln>
                  <a:noFill/>
                </a:ln>
                <a:solidFill>
                  <a:prstClr val="white"/>
                </a:solidFill>
                <a:effectLst/>
                <a:uLnTx/>
                <a:uFillTx/>
                <a:latin typeface="Aptos" panose="02110004020202020204"/>
                <a:ea typeface="+mn-ea"/>
                <a:cs typeface="+mn-cs"/>
                <a:sym typeface="Arial"/>
              </a:rPr>
              <a:t> </a:t>
            </a:r>
            <a:r>
              <a:rPr kumimoji="0" lang="fr-FR" sz="1600" b="1" i="0" u="none" strike="noStrike" kern="1200" cap="none" spc="0" normalizeH="0" baseline="0" noProof="0" err="1">
                <a:ln>
                  <a:noFill/>
                </a:ln>
                <a:solidFill>
                  <a:prstClr val="white"/>
                </a:solidFill>
                <a:effectLst/>
                <a:uLnTx/>
                <a:uFillTx/>
                <a:latin typeface="Aptos" panose="02110004020202020204"/>
                <a:ea typeface="+mn-ea"/>
                <a:cs typeface="+mn-cs"/>
                <a:sym typeface="Arial"/>
              </a:rPr>
              <a:t>risk</a:t>
            </a:r>
            <a:r>
              <a:rPr kumimoji="0" lang="fr-FR" sz="1600" b="1" i="0" u="none" strike="noStrike" kern="1200" cap="none" spc="0" normalizeH="0" baseline="0" noProof="0">
                <a:ln>
                  <a:noFill/>
                </a:ln>
                <a:solidFill>
                  <a:prstClr val="white"/>
                </a:solidFill>
                <a:effectLst/>
                <a:uLnTx/>
                <a:uFillTx/>
                <a:latin typeface="Aptos" panose="02110004020202020204"/>
                <a:ea typeface="+mn-ea"/>
                <a:cs typeface="+mn-cs"/>
                <a:sym typeface="Arial"/>
              </a:rPr>
              <a:t> </a:t>
            </a:r>
            <a:r>
              <a:rPr kumimoji="0" lang="fr-FR" sz="1600" b="1" i="0" u="none" strike="noStrike" kern="1200" cap="none" spc="0" normalizeH="0" baseline="0" noProof="0" err="1">
                <a:ln>
                  <a:noFill/>
                </a:ln>
                <a:solidFill>
                  <a:prstClr val="white"/>
                </a:solidFill>
                <a:effectLst/>
                <a:uLnTx/>
                <a:uFillTx/>
                <a:latin typeface="Aptos" panose="02110004020202020204"/>
                <a:ea typeface="+mn-ea"/>
                <a:cs typeface="+mn-cs"/>
                <a:sym typeface="Arial"/>
              </a:rPr>
              <a:t>reduction</a:t>
            </a:r>
            <a:endParaRPr kumimoji="0" lang="fr-FR" sz="1600" b="1" i="0" u="none" strike="noStrike" kern="1200" cap="none" spc="0" normalizeH="0" baseline="0" noProof="0">
              <a:ln>
                <a:noFill/>
              </a:ln>
              <a:solidFill>
                <a:prstClr val="white"/>
              </a:solidFill>
              <a:effectLst/>
              <a:uLnTx/>
              <a:uFillTx/>
              <a:latin typeface="Aptos" panose="02110004020202020204"/>
              <a:ea typeface="+mn-ea"/>
              <a:cs typeface="+mn-cs"/>
              <a:sym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prstClr val="white"/>
                </a:solidFill>
                <a:effectLst/>
                <a:uLnTx/>
                <a:uFillTx/>
                <a:latin typeface="Aptos" panose="02110004020202020204"/>
                <a:ea typeface="+mn-ea"/>
                <a:cs typeface="+mn-cs"/>
                <a:sym typeface="Arial"/>
              </a:rPr>
              <a:t>RR 0.12; 95% CI, 0.02–0.66</a:t>
            </a:r>
            <a:r>
              <a:rPr kumimoji="0" lang="fr-FR" sz="1400" b="1" i="0" u="none" strike="noStrike" kern="1200" cap="none" spc="0" normalizeH="0" baseline="30000" noProof="0">
                <a:ln>
                  <a:noFill/>
                </a:ln>
                <a:solidFill>
                  <a:prstClr val="white"/>
                </a:solidFill>
                <a:effectLst/>
                <a:uLnTx/>
                <a:uFillTx/>
                <a:latin typeface="Aptos" panose="02110004020202020204"/>
                <a:ea typeface="+mn-ea"/>
                <a:cs typeface="+mn-cs"/>
                <a:sym typeface="Arial"/>
              </a:rPr>
              <a:t>†</a:t>
            </a:r>
          </a:p>
        </p:txBody>
      </p:sp>
      <p:sp>
        <p:nvSpPr>
          <p:cNvPr id="8" name="TextBox 7">
            <a:extLst>
              <a:ext uri="{FF2B5EF4-FFF2-40B4-BE49-F238E27FC236}">
                <a16:creationId xmlns:a16="http://schemas.microsoft.com/office/drawing/2014/main" id="{BEB40317-8E0A-BB12-BDA4-2CA34AC1029F}"/>
              </a:ext>
            </a:extLst>
          </p:cNvPr>
          <p:cNvSpPr txBox="1"/>
          <p:nvPr/>
        </p:nvSpPr>
        <p:spPr>
          <a:xfrm>
            <a:off x="8772493" y="4177307"/>
            <a:ext cx="2686339" cy="984885"/>
          </a:xfrm>
          <a:prstGeom prst="rect">
            <a:avLst/>
          </a:prstGeom>
          <a:solidFill>
            <a:schemeClr val="accent2">
              <a:lumMod val="75000"/>
            </a:schemeClr>
          </a:solidFill>
        </p:spPr>
        <p:txBody>
          <a:bodyPr wrap="square" rtlCol="0">
            <a:spAutoFit/>
          </a:bodyPr>
          <a:lstStyle>
            <a:defPPr marR="0" lvl="0" algn="l" rtl="0">
              <a:lnSpc>
                <a:spcPct val="100000"/>
              </a:lnSpc>
              <a:spcBef>
                <a:spcPts val="0"/>
              </a:spcBef>
              <a:spcAft>
                <a:spcPts val="0"/>
              </a:spcAft>
            </a:defPPr>
            <a:lvl1pPr algn="ctr">
              <a:buClrTx/>
              <a:buFontTx/>
              <a:buNone/>
              <a:defRPr sz="1600" b="1" kern="1200">
                <a:solidFill>
                  <a:schemeClr val="tx1">
                    <a:lumMod val="65000"/>
                    <a:lumOff val="35000"/>
                  </a:schemeClr>
                </a:solidFill>
                <a:latin typeface="Aptos" panose="02110004020202020204"/>
                <a:ea typeface="+mn-ea"/>
                <a:cs typeface="+mn-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a:ln>
                  <a:noFill/>
                </a:ln>
                <a:solidFill>
                  <a:prstClr val="white"/>
                </a:solidFill>
                <a:effectLst/>
                <a:uLnTx/>
                <a:uFillTx/>
                <a:latin typeface="Aptos" panose="02110004020202020204"/>
                <a:ea typeface="+mn-ea"/>
                <a:cs typeface="+mn-cs"/>
                <a:sym typeface="Arial"/>
              </a:rPr>
              <a:t>83% </a:t>
            </a:r>
            <a:br>
              <a:rPr kumimoji="0" lang="fr-FR" sz="2800" b="1" i="0" u="none" strike="noStrike" kern="1200" cap="none" spc="0" normalizeH="0" baseline="0" noProof="0">
                <a:ln>
                  <a:noFill/>
                </a:ln>
                <a:solidFill>
                  <a:prstClr val="white"/>
                </a:solidFill>
                <a:effectLst/>
                <a:uLnTx/>
                <a:uFillTx/>
                <a:latin typeface="Aptos" panose="02110004020202020204"/>
                <a:ea typeface="+mn-ea"/>
                <a:cs typeface="+mn-cs"/>
                <a:sym typeface="Arial"/>
              </a:rPr>
            </a:br>
            <a:r>
              <a:rPr kumimoji="0" lang="fr-FR" sz="1600" b="1" i="0" u="none" strike="noStrike" kern="1200" cap="none" spc="0" normalizeH="0" baseline="0" noProof="0" err="1">
                <a:ln>
                  <a:noFill/>
                </a:ln>
                <a:solidFill>
                  <a:prstClr val="white"/>
                </a:solidFill>
                <a:effectLst/>
                <a:uLnTx/>
                <a:uFillTx/>
                <a:latin typeface="Aptos" panose="02110004020202020204"/>
                <a:ea typeface="+mn-ea"/>
                <a:cs typeface="+mn-cs"/>
                <a:sym typeface="Arial"/>
              </a:rPr>
              <a:t>pancreatitis</a:t>
            </a:r>
            <a:r>
              <a:rPr kumimoji="0" lang="fr-FR" sz="1600" b="1" i="0" u="none" strike="noStrike" kern="1200" cap="none" spc="0" normalizeH="0" baseline="0" noProof="0">
                <a:ln>
                  <a:noFill/>
                </a:ln>
                <a:solidFill>
                  <a:prstClr val="white"/>
                </a:solidFill>
                <a:effectLst/>
                <a:uLnTx/>
                <a:uFillTx/>
                <a:latin typeface="Aptos" panose="02110004020202020204"/>
                <a:ea typeface="+mn-ea"/>
                <a:cs typeface="+mn-cs"/>
                <a:sym typeface="Arial"/>
              </a:rPr>
              <a:t> </a:t>
            </a:r>
            <a:r>
              <a:rPr kumimoji="0" lang="fr-FR" sz="1600" b="1" i="0" u="none" strike="noStrike" kern="1200" cap="none" spc="0" normalizeH="0" baseline="0" noProof="0" err="1">
                <a:ln>
                  <a:noFill/>
                </a:ln>
                <a:solidFill>
                  <a:prstClr val="white"/>
                </a:solidFill>
                <a:effectLst/>
                <a:uLnTx/>
                <a:uFillTx/>
                <a:latin typeface="Aptos" panose="02110004020202020204"/>
                <a:ea typeface="+mn-ea"/>
                <a:cs typeface="+mn-cs"/>
                <a:sym typeface="Arial"/>
              </a:rPr>
              <a:t>risk</a:t>
            </a:r>
            <a:r>
              <a:rPr kumimoji="0" lang="fr-FR" sz="1600" b="1" i="0" u="none" strike="noStrike" kern="1200" cap="none" spc="0" normalizeH="0" baseline="0" noProof="0">
                <a:ln>
                  <a:noFill/>
                </a:ln>
                <a:solidFill>
                  <a:prstClr val="white"/>
                </a:solidFill>
                <a:effectLst/>
                <a:uLnTx/>
                <a:uFillTx/>
                <a:latin typeface="Aptos" panose="02110004020202020204"/>
                <a:ea typeface="+mn-ea"/>
                <a:cs typeface="+mn-cs"/>
                <a:sym typeface="Arial"/>
              </a:rPr>
              <a:t> </a:t>
            </a:r>
            <a:r>
              <a:rPr kumimoji="0" lang="fr-FR" sz="1600" b="1" i="0" u="none" strike="noStrike" kern="1200" cap="none" spc="0" normalizeH="0" baseline="0" noProof="0" err="1">
                <a:ln>
                  <a:noFill/>
                </a:ln>
                <a:solidFill>
                  <a:prstClr val="white"/>
                </a:solidFill>
                <a:effectLst/>
                <a:uLnTx/>
                <a:uFillTx/>
                <a:latin typeface="Aptos" panose="02110004020202020204"/>
                <a:ea typeface="+mn-ea"/>
                <a:cs typeface="+mn-cs"/>
                <a:sym typeface="Arial"/>
              </a:rPr>
              <a:t>reduction</a:t>
            </a:r>
            <a:endParaRPr kumimoji="0" lang="fr-FR" sz="1600" b="1" i="0" u="none" strike="noStrike" kern="1200" cap="none" spc="0" normalizeH="0" baseline="0" noProof="0">
              <a:ln>
                <a:noFill/>
              </a:ln>
              <a:solidFill>
                <a:prstClr val="white"/>
              </a:solidFill>
              <a:effectLst/>
              <a:uLnTx/>
              <a:uFillTx/>
              <a:latin typeface="Aptos" panose="02110004020202020204"/>
              <a:ea typeface="+mn-ea"/>
              <a:cs typeface="+mn-cs"/>
              <a:sym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a:ln>
                  <a:noFill/>
                </a:ln>
                <a:solidFill>
                  <a:prstClr val="white"/>
                </a:solidFill>
                <a:effectLst/>
                <a:uLnTx/>
                <a:uFillTx/>
                <a:latin typeface="Aptos" panose="02110004020202020204"/>
                <a:ea typeface="+mn-ea"/>
                <a:cs typeface="+mn-cs"/>
                <a:sym typeface="Arial"/>
              </a:rPr>
              <a:t>OR 0.17; 95% CI, 0.03–0.94</a:t>
            </a:r>
            <a:r>
              <a:rPr kumimoji="0" lang="fr-FR" sz="1400" b="1" i="0" u="none" strike="noStrike" kern="1200" cap="none" spc="0" normalizeH="0" baseline="30000" noProof="0">
                <a:ln>
                  <a:noFill/>
                </a:ln>
                <a:solidFill>
                  <a:prstClr val="white"/>
                </a:solidFill>
                <a:effectLst/>
                <a:uLnTx/>
                <a:uFillTx/>
                <a:latin typeface="Aptos" panose="02110004020202020204"/>
                <a:ea typeface="+mn-ea"/>
                <a:cs typeface="+mn-cs"/>
                <a:sym typeface="Arial"/>
              </a:rPr>
              <a:t>‡</a:t>
            </a:r>
          </a:p>
        </p:txBody>
      </p:sp>
      <p:sp>
        <p:nvSpPr>
          <p:cNvPr id="3" name="Footer Placeholder 3">
            <a:extLst>
              <a:ext uri="{FF2B5EF4-FFF2-40B4-BE49-F238E27FC236}">
                <a16:creationId xmlns:a16="http://schemas.microsoft.com/office/drawing/2014/main" id="{7ED58B63-CCC4-0EC4-A3EA-371389962FF5}"/>
              </a:ext>
            </a:extLst>
          </p:cNvPr>
          <p:cNvSpPr txBox="1">
            <a:spLocks/>
          </p:cNvSpPr>
          <p:nvPr/>
        </p:nvSpPr>
        <p:spPr>
          <a:xfrm>
            <a:off x="838199" y="5778132"/>
            <a:ext cx="9955453" cy="943343"/>
          </a:xfrm>
          <a:prstGeom prst="rect">
            <a:avLst/>
          </a:prstGeom>
        </p:spPr>
        <p:txBody>
          <a:bodyPr vert="horz" lIns="91440" tIns="45720" rIns="91440" bIns="45720" rtlCol="0" anchor="b"/>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00" b="0" i="0" u="none" strike="noStrike" cap="none">
                <a:solidFill>
                  <a:schemeClr val="tx1">
                    <a:lumMod val="65000"/>
                    <a:lumOff val="35000"/>
                  </a:schemeClr>
                </a:solidFill>
                <a:latin typeface="+mj-lt"/>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00" b="1" i="0" u="none" strike="noStrike" kern="1200" cap="none" spc="0" normalizeH="0" baseline="0" noProof="0">
                <a:ln>
                  <a:noFill/>
                </a:ln>
                <a:solidFill>
                  <a:srgbClr val="585854"/>
                </a:solidFill>
                <a:effectLst/>
                <a:uLnTx/>
                <a:uFillTx/>
                <a:latin typeface="Aptos Display"/>
                <a:ea typeface="Calibri" panose="020F0502020204030204" pitchFamily="34" charset="0"/>
                <a:cs typeface="Arial"/>
                <a:sym typeface="Arial"/>
              </a:rPr>
              <a:t>Disclaimer: Direct comparisons between studies may be misleading due to differences in study design, population, and methodology. </a:t>
            </a:r>
            <a:br>
              <a:rPr kumimoji="0" lang="en-GB" sz="900" b="1" i="0" u="none" strike="noStrike" kern="1200" cap="none" spc="0" normalizeH="0" baseline="0" noProof="0">
                <a:ln>
                  <a:noFill/>
                </a:ln>
                <a:solidFill>
                  <a:srgbClr val="585854"/>
                </a:solidFill>
                <a:effectLst/>
                <a:uLnTx/>
                <a:uFillTx/>
                <a:latin typeface="Aptos Display"/>
                <a:ea typeface="Calibri" panose="020F0502020204030204" pitchFamily="34" charset="0"/>
                <a:cs typeface="Arial"/>
                <a:sym typeface="Arial"/>
              </a:rPr>
            </a:br>
            <a:r>
              <a:rPr kumimoji="0" lang="en-GB" sz="900" b="1" i="0" u="none" strike="noStrike" kern="1200" cap="none" spc="0" normalizeH="0" baseline="0" noProof="0">
                <a:ln>
                  <a:noFill/>
                </a:ln>
                <a:solidFill>
                  <a:srgbClr val="585854"/>
                </a:solidFill>
                <a:effectLst/>
                <a:uLnTx/>
                <a:uFillTx/>
                <a:latin typeface="Aptos Display"/>
                <a:ea typeface="Calibri" panose="020F0502020204030204" pitchFamily="34" charset="0"/>
                <a:cs typeface="Arial"/>
                <a:sym typeface="Arial"/>
              </a:rPr>
              <a:t>The results presented should be interpreted cautiously and in the context of the individual studies. </a:t>
            </a:r>
            <a:br>
              <a:rPr kumimoji="0" lang="en-GB" sz="900" b="1" i="0" u="none" strike="noStrike" kern="1200" cap="none" spc="0" normalizeH="0" baseline="0" noProof="0">
                <a:ln>
                  <a:noFill/>
                </a:ln>
                <a:solidFill>
                  <a:srgbClr val="585854"/>
                </a:solidFill>
                <a:effectLst/>
                <a:uLnTx/>
                <a:uFillTx/>
                <a:latin typeface="Aptos Display"/>
                <a:ea typeface="Calibri" panose="020F0502020204030204" pitchFamily="34" charset="0"/>
                <a:cs typeface="Arial"/>
                <a:sym typeface="Arial"/>
              </a:rPr>
            </a:b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 </a:t>
            </a:r>
            <a:r>
              <a:rPr kumimoji="0" lang="en-GB" sz="900" b="0" i="0" u="none" strike="noStrike" kern="0" cap="none" spc="0" normalizeH="0" baseline="0" noProof="0" err="1">
                <a:ln>
                  <a:noFill/>
                </a:ln>
                <a:solidFill>
                  <a:prstClr val="black">
                    <a:lumMod val="65000"/>
                    <a:lumOff val="35000"/>
                  </a:prstClr>
                </a:solidFill>
                <a:effectLst/>
                <a:uLnTx/>
                <a:uFillTx/>
                <a:latin typeface="Aptos Display"/>
                <a:cs typeface="Arial"/>
                <a:sym typeface="Arial"/>
              </a:rPr>
              <a:t>Plozasiran</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 is not  approved in Europe  for the treatment of FCS. † Pooled </a:t>
            </a:r>
            <a:r>
              <a:rPr kumimoji="0" lang="en-GB" sz="900" b="0" i="0" u="none" strike="noStrike" kern="0" cap="none" spc="0" normalizeH="0" baseline="0" noProof="0" err="1">
                <a:ln>
                  <a:noFill/>
                </a:ln>
                <a:solidFill>
                  <a:prstClr val="black">
                    <a:lumMod val="65000"/>
                    <a:lumOff val="35000"/>
                  </a:prstClr>
                </a:solidFill>
                <a:effectLst/>
                <a:uLnTx/>
                <a:uFillTx/>
                <a:latin typeface="Aptos Display"/>
                <a:cs typeface="Arial"/>
                <a:sym typeface="Arial"/>
              </a:rPr>
              <a:t>olezarsen</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 vs placebo. ‡ Pooled </a:t>
            </a:r>
            <a:r>
              <a:rPr kumimoji="0" lang="en-GB" sz="900" b="0" i="0" u="none" strike="noStrike" kern="0" cap="none" spc="0" normalizeH="0" baseline="0" noProof="0" err="1">
                <a:ln>
                  <a:noFill/>
                </a:ln>
                <a:solidFill>
                  <a:prstClr val="black">
                    <a:lumMod val="65000"/>
                    <a:lumOff val="35000"/>
                  </a:prstClr>
                </a:solidFill>
                <a:effectLst/>
                <a:uLnTx/>
                <a:uFillTx/>
                <a:latin typeface="Aptos Display"/>
                <a:cs typeface="Arial"/>
                <a:sym typeface="Arial"/>
              </a:rPr>
              <a:t>plozasiran</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 vs. placebo. </a:t>
            </a:r>
            <a:b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br>
            <a:r>
              <a:rPr kumimoji="0" lang="en-US"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Figure adapted from </a:t>
            </a:r>
            <a:r>
              <a:rPr kumimoji="0" lang="en-GB" sz="900" b="0" i="0" u="none" strike="noStrike" kern="0" cap="none" spc="0" normalizeH="0" baseline="0" noProof="0" err="1">
                <a:ln>
                  <a:noFill/>
                </a:ln>
                <a:solidFill>
                  <a:prstClr val="black">
                    <a:lumMod val="65000"/>
                    <a:lumOff val="35000"/>
                  </a:prstClr>
                </a:solidFill>
                <a:effectLst/>
                <a:uLnTx/>
                <a:uFillTx/>
                <a:latin typeface="Aptos Display"/>
                <a:cs typeface="Arial"/>
                <a:sym typeface="Arial"/>
              </a:rPr>
              <a:t>Tsimikas</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 S. Anti-</a:t>
            </a:r>
            <a:r>
              <a:rPr kumimoji="0" lang="en-GB" sz="900" b="0" i="0" u="none" strike="noStrike" kern="0" cap="none" spc="0" normalizeH="0" baseline="0" noProof="0" err="1">
                <a:ln>
                  <a:noFill/>
                </a:ln>
                <a:solidFill>
                  <a:prstClr val="black">
                    <a:lumMod val="65000"/>
                    <a:lumOff val="35000"/>
                  </a:prstClr>
                </a:solidFill>
                <a:effectLst/>
                <a:uLnTx/>
                <a:uFillTx/>
                <a:latin typeface="Aptos Display"/>
                <a:cs typeface="Arial"/>
                <a:sym typeface="Arial"/>
              </a:rPr>
              <a:t>apoC</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-III Therapies and Implications for Treatment of Pancreatitis and Cardiovascular Disease. </a:t>
            </a:r>
            <a:r>
              <a:rPr kumimoji="0" lang="en-GB" sz="900" b="0" i="1" u="none" strike="noStrike" kern="0" cap="none" spc="0" normalizeH="0" baseline="0" noProof="0">
                <a:ln>
                  <a:noFill/>
                </a:ln>
                <a:solidFill>
                  <a:prstClr val="black">
                    <a:lumMod val="65000"/>
                    <a:lumOff val="35000"/>
                  </a:prstClr>
                </a:solidFill>
                <a:effectLst/>
                <a:uLnTx/>
                <a:uFillTx/>
                <a:latin typeface="Aptos Display"/>
                <a:cs typeface="Arial"/>
                <a:sym typeface="Arial"/>
              </a:rPr>
              <a:t>Curr </a:t>
            </a:r>
            <a:r>
              <a:rPr kumimoji="0" lang="en-GB" sz="900" b="0" i="1" u="none" strike="noStrike" kern="0" cap="none" spc="0" normalizeH="0" baseline="0" noProof="0" err="1">
                <a:ln>
                  <a:noFill/>
                </a:ln>
                <a:solidFill>
                  <a:prstClr val="black">
                    <a:lumMod val="65000"/>
                    <a:lumOff val="35000"/>
                  </a:prstClr>
                </a:solidFill>
                <a:effectLst/>
                <a:uLnTx/>
                <a:uFillTx/>
                <a:latin typeface="Aptos Display"/>
                <a:cs typeface="Arial"/>
                <a:sym typeface="Arial"/>
              </a:rPr>
              <a:t>Atheroscler</a:t>
            </a:r>
            <a:r>
              <a:rPr kumimoji="0" lang="en-GB" sz="900" b="0" i="1" u="none" strike="noStrike" kern="0" cap="none" spc="0" normalizeH="0" baseline="0" noProof="0">
                <a:ln>
                  <a:noFill/>
                </a:ln>
                <a:solidFill>
                  <a:prstClr val="black">
                    <a:lumMod val="65000"/>
                    <a:lumOff val="35000"/>
                  </a:prstClr>
                </a:solidFill>
                <a:effectLst/>
                <a:uLnTx/>
                <a:uFillTx/>
                <a:latin typeface="Aptos Display"/>
                <a:cs typeface="Arial"/>
                <a:sym typeface="Arial"/>
              </a:rPr>
              <a:t> Rep </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2025;27:103, </a:t>
            </a:r>
            <a:b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br>
            <a:r>
              <a:rPr kumimoji="0" lang="en-US"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reproduced with permission. </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Copyright © 2025, The Author. CI, confidence interval; </a:t>
            </a:r>
            <a:r>
              <a:rPr kumimoji="0" lang="en-US"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OR, odds ratio; RR, rate ratio. </a:t>
            </a:r>
            <a:br>
              <a:rPr kumimoji="0" lang="en-US"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br>
            <a:r>
              <a:rPr kumimoji="0" lang="en-US" sz="900" b="1" i="0" u="none" strike="noStrike" kern="0" cap="none" spc="0" normalizeH="0" baseline="0" noProof="0">
                <a:ln>
                  <a:noFill/>
                </a:ln>
                <a:solidFill>
                  <a:prstClr val="black">
                    <a:lumMod val="65000"/>
                    <a:lumOff val="35000"/>
                  </a:prstClr>
                </a:solidFill>
                <a:effectLst/>
                <a:uLnTx/>
                <a:uFillTx/>
                <a:latin typeface="Aptos Display"/>
                <a:cs typeface="Arial"/>
                <a:sym typeface="Arial"/>
              </a:rPr>
              <a:t>1.</a:t>
            </a:r>
            <a:r>
              <a:rPr kumimoji="0" lang="en-US"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 </a:t>
            </a:r>
            <a:r>
              <a:rPr kumimoji="0" lang="en-GB" sz="900" b="0" i="0" u="none" strike="noStrike" kern="0" cap="none" spc="0" normalizeH="0" baseline="0" noProof="0" err="1">
                <a:ln>
                  <a:noFill/>
                </a:ln>
                <a:solidFill>
                  <a:prstClr val="black">
                    <a:lumMod val="65000"/>
                    <a:lumOff val="35000"/>
                  </a:prstClr>
                </a:solidFill>
                <a:effectLst/>
                <a:uLnTx/>
                <a:uFillTx/>
                <a:latin typeface="Aptos Display"/>
                <a:cs typeface="Arial"/>
                <a:sym typeface="Arial"/>
              </a:rPr>
              <a:t>Tsimikas</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 S. </a:t>
            </a:r>
            <a:r>
              <a:rPr kumimoji="0" lang="en-GB" sz="900" b="0" i="1" u="none" strike="noStrike" kern="0" cap="none" spc="0" normalizeH="0" baseline="0" noProof="0">
                <a:ln>
                  <a:noFill/>
                </a:ln>
                <a:solidFill>
                  <a:prstClr val="black">
                    <a:lumMod val="65000"/>
                    <a:lumOff val="35000"/>
                  </a:prstClr>
                </a:solidFill>
                <a:effectLst/>
                <a:uLnTx/>
                <a:uFillTx/>
                <a:latin typeface="Aptos Display"/>
                <a:cs typeface="Arial"/>
                <a:sym typeface="Arial"/>
              </a:rPr>
              <a:t>Curr </a:t>
            </a:r>
            <a:r>
              <a:rPr kumimoji="0" lang="en-GB" sz="900" b="0" i="1" u="none" strike="noStrike" kern="0" cap="none" spc="0" normalizeH="0" baseline="0" noProof="0" err="1">
                <a:ln>
                  <a:noFill/>
                </a:ln>
                <a:solidFill>
                  <a:prstClr val="black">
                    <a:lumMod val="65000"/>
                    <a:lumOff val="35000"/>
                  </a:prstClr>
                </a:solidFill>
                <a:effectLst/>
                <a:uLnTx/>
                <a:uFillTx/>
                <a:latin typeface="Aptos Display"/>
                <a:cs typeface="Arial"/>
                <a:sym typeface="Arial"/>
              </a:rPr>
              <a:t>Atheroscler</a:t>
            </a:r>
            <a:r>
              <a:rPr kumimoji="0" lang="en-GB" sz="900" b="0" i="1" u="none" strike="noStrike" kern="0" cap="none" spc="0" normalizeH="0" baseline="0" noProof="0">
                <a:ln>
                  <a:noFill/>
                </a:ln>
                <a:solidFill>
                  <a:prstClr val="black">
                    <a:lumMod val="65000"/>
                    <a:lumOff val="35000"/>
                  </a:prstClr>
                </a:solidFill>
                <a:effectLst/>
                <a:uLnTx/>
                <a:uFillTx/>
                <a:latin typeface="Aptos Display"/>
                <a:cs typeface="Arial"/>
                <a:sym typeface="Arial"/>
              </a:rPr>
              <a:t> Rep </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2025;27:103 </a:t>
            </a:r>
            <a:r>
              <a:rPr kumimoji="0" lang="en-GB" sz="900" b="1" i="0" u="none" strike="noStrike" kern="0" cap="none" spc="0" normalizeH="0" baseline="0" noProof="0">
                <a:ln>
                  <a:noFill/>
                </a:ln>
                <a:solidFill>
                  <a:prstClr val="black">
                    <a:lumMod val="65000"/>
                    <a:lumOff val="35000"/>
                  </a:prstClr>
                </a:solidFill>
                <a:effectLst/>
                <a:uLnTx/>
                <a:uFillTx/>
                <a:latin typeface="Aptos Display"/>
                <a:cs typeface="Arial"/>
                <a:sym typeface="Arial"/>
              </a:rPr>
              <a:t>2. </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Stroes ESG, et al. </a:t>
            </a:r>
            <a:r>
              <a:rPr kumimoji="0" lang="en-GB" sz="900" b="0" i="1" u="none" strike="noStrike" kern="0" cap="none" spc="0" normalizeH="0" baseline="0" noProof="0">
                <a:ln>
                  <a:noFill/>
                </a:ln>
                <a:solidFill>
                  <a:prstClr val="black">
                    <a:lumMod val="65000"/>
                    <a:lumOff val="35000"/>
                  </a:prstClr>
                </a:solidFill>
                <a:effectLst/>
                <a:uLnTx/>
                <a:uFillTx/>
                <a:latin typeface="Aptos Display"/>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2024;390:1781-92 </a:t>
            </a:r>
            <a:r>
              <a:rPr kumimoji="0" lang="en-GB" sz="900" b="1" i="0" u="none" strike="noStrike" kern="0" cap="none" spc="0" normalizeH="0" baseline="0" noProof="0">
                <a:ln>
                  <a:noFill/>
                </a:ln>
                <a:solidFill>
                  <a:prstClr val="black">
                    <a:lumMod val="65000"/>
                    <a:lumOff val="35000"/>
                  </a:prstClr>
                </a:solidFill>
                <a:effectLst/>
                <a:uLnTx/>
                <a:uFillTx/>
                <a:latin typeface="Aptos Display"/>
                <a:cs typeface="Arial"/>
                <a:sym typeface="Arial"/>
              </a:rPr>
              <a:t>3. </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Watts G, et al. </a:t>
            </a:r>
            <a:r>
              <a:rPr kumimoji="0" lang="en-GB" sz="900" b="0" i="1" u="none" strike="noStrike" kern="0" cap="none" spc="0" normalizeH="0" baseline="0" noProof="0">
                <a:ln>
                  <a:noFill/>
                </a:ln>
                <a:solidFill>
                  <a:prstClr val="black">
                    <a:lumMod val="65000"/>
                    <a:lumOff val="35000"/>
                  </a:prstClr>
                </a:solidFill>
                <a:effectLst/>
                <a:uLnTx/>
                <a:uFillTx/>
                <a:latin typeface="Aptos Display"/>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cs typeface="Arial"/>
                <a:sym typeface="Arial"/>
              </a:rPr>
              <a:t>2025;392:127-37.</a:t>
            </a:r>
          </a:p>
        </p:txBody>
      </p:sp>
    </p:spTree>
    <p:extLst>
      <p:ext uri="{BB962C8B-B14F-4D97-AF65-F5344CB8AC3E}">
        <p14:creationId xmlns:p14="http://schemas.microsoft.com/office/powerpoint/2010/main" val="214064988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9EDA79-6587-9305-04C7-E2F1F02674C2}"/>
              </a:ext>
            </a:extLst>
          </p:cNvPr>
          <p:cNvSpPr>
            <a:spLocks noGrp="1"/>
          </p:cNvSpPr>
          <p:nvPr>
            <p:ph type="title"/>
          </p:nvPr>
        </p:nvSpPr>
        <p:spPr/>
        <p:txBody>
          <a:bodyPr/>
          <a:lstStyle/>
          <a:p>
            <a:r>
              <a:rPr lang="en-GB"/>
              <a:t>Balance study with </a:t>
            </a:r>
            <a:r>
              <a:rPr lang="en-GB" err="1"/>
              <a:t>olezarsen</a:t>
            </a:r>
            <a:r>
              <a:rPr lang="en-GB"/>
              <a:t> in FCS: Study design</a:t>
            </a:r>
            <a:r>
              <a:rPr lang="en-GB" baseline="30000"/>
              <a:t>1</a:t>
            </a:r>
            <a:endParaRPr lang="en-GB"/>
          </a:p>
        </p:txBody>
      </p:sp>
      <p:sp>
        <p:nvSpPr>
          <p:cNvPr id="4" name="Footer Placeholder 3">
            <a:extLst>
              <a:ext uri="{FF2B5EF4-FFF2-40B4-BE49-F238E27FC236}">
                <a16:creationId xmlns:a16="http://schemas.microsoft.com/office/drawing/2014/main" id="{E79685C0-26C7-ED62-D893-C5CDBB284C2C}"/>
              </a:ext>
            </a:extLst>
          </p:cNvPr>
          <p:cNvSpPr>
            <a:spLocks noGrp="1"/>
          </p:cNvSpPr>
          <p:nvPr>
            <p:ph type="ftr" sz="quarter" idx="11"/>
          </p:nvPr>
        </p:nvSpPr>
        <p:spPr>
          <a:xfrm>
            <a:off x="838200" y="6356349"/>
            <a:ext cx="9782060" cy="365125"/>
          </a:xfrm>
        </p:spPr>
        <p:txBody>
          <a:bodyPr anchor="b"/>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Ho, compound / double He loss of function mutation in genes such as LPL, GPIHBP1, APOA5, APOC2 or LMF1. † Patients with no history of pancreatitis capped at 35% of enrolment. </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FCS, familial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chylomicronemia</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syndrome; Ho, homozygous; He, heterozygous; Q4W, every 4 weeks;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sation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SC, subcutaneous; TG, triglyceride.</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1.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Stroes ESG,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2024; 390:1781-92 (supplement)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Stroes ESG,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2024; 390:1781-92.</a:t>
            </a:r>
          </a:p>
        </p:txBody>
      </p:sp>
      <p:sp>
        <p:nvSpPr>
          <p:cNvPr id="5" name="Slide Number Placeholder 4">
            <a:extLst>
              <a:ext uri="{FF2B5EF4-FFF2-40B4-BE49-F238E27FC236}">
                <a16:creationId xmlns:a16="http://schemas.microsoft.com/office/drawing/2014/main" id="{20BFF424-D438-A5FC-A70F-FCC1728F0C9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26</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sp>
        <p:nvSpPr>
          <p:cNvPr id="59" name="TextBox 58">
            <a:extLst>
              <a:ext uri="{FF2B5EF4-FFF2-40B4-BE49-F238E27FC236}">
                <a16:creationId xmlns:a16="http://schemas.microsoft.com/office/drawing/2014/main" id="{B691413E-387C-1B04-2796-D66920DBED25}"/>
              </a:ext>
            </a:extLst>
          </p:cNvPr>
          <p:cNvSpPr txBox="1"/>
          <p:nvPr/>
        </p:nvSpPr>
        <p:spPr>
          <a:xfrm>
            <a:off x="3245535" y="3961328"/>
            <a:ext cx="1380143" cy="492635"/>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t>Randomised </a:t>
            </a:r>
            <a:b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br>
            <a: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t>patients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t>(n=66)</a:t>
            </a:r>
            <a:endParaRPr kumimoji="0" lang="en-GB" sz="1100" b="0" i="0" u="none" strike="noStrike" kern="1200" cap="none" spc="0" normalizeH="0" baseline="0" noProof="0">
              <a:ln>
                <a:noFill/>
              </a:ln>
              <a:solidFill>
                <a:srgbClr val="585854"/>
              </a:solidFill>
              <a:effectLst/>
              <a:uLnTx/>
              <a:uFillTx/>
              <a:latin typeface="Aptos" panose="02110004020202020204"/>
              <a:ea typeface="+mn-ea"/>
              <a:cs typeface="Arial"/>
              <a:sym typeface="Arial"/>
            </a:endParaRPr>
          </a:p>
        </p:txBody>
      </p:sp>
      <p:cxnSp>
        <p:nvCxnSpPr>
          <p:cNvPr id="60" name="Straight Connector 59">
            <a:extLst>
              <a:ext uri="{FF2B5EF4-FFF2-40B4-BE49-F238E27FC236}">
                <a16:creationId xmlns:a16="http://schemas.microsoft.com/office/drawing/2014/main" id="{69A42DC3-F6F2-E47D-A5D4-B0F166F662B0}"/>
              </a:ext>
            </a:extLst>
          </p:cNvPr>
          <p:cNvCxnSpPr>
            <a:cxnSpLocks/>
          </p:cNvCxnSpPr>
          <p:nvPr/>
        </p:nvCxnSpPr>
        <p:spPr>
          <a:xfrm>
            <a:off x="3485544" y="3830824"/>
            <a:ext cx="1086456" cy="2244"/>
          </a:xfrm>
          <a:prstGeom prst="line">
            <a:avLst/>
          </a:prstGeom>
          <a:noFill/>
          <a:ln w="19050" cap="flat" cmpd="sng" algn="ctr">
            <a:solidFill>
              <a:srgbClr val="2C5E77"/>
            </a:solidFill>
            <a:prstDash val="solid"/>
            <a:miter lim="800000"/>
          </a:ln>
          <a:effectLst/>
        </p:spPr>
      </p:cxnSp>
      <p:cxnSp>
        <p:nvCxnSpPr>
          <p:cNvPr id="61" name="Straight Connector 60">
            <a:extLst>
              <a:ext uri="{FF2B5EF4-FFF2-40B4-BE49-F238E27FC236}">
                <a16:creationId xmlns:a16="http://schemas.microsoft.com/office/drawing/2014/main" id="{3A2AE76F-41CD-6213-9829-AA60FB1B20D4}"/>
              </a:ext>
            </a:extLst>
          </p:cNvPr>
          <p:cNvCxnSpPr/>
          <p:nvPr/>
        </p:nvCxnSpPr>
        <p:spPr>
          <a:xfrm>
            <a:off x="4798740" y="3214064"/>
            <a:ext cx="3398577" cy="1"/>
          </a:xfrm>
          <a:prstGeom prst="line">
            <a:avLst/>
          </a:prstGeom>
          <a:noFill/>
          <a:ln w="19050" cap="flat" cmpd="sng" algn="ctr">
            <a:solidFill>
              <a:srgbClr val="2C5E77">
                <a:lumMod val="60000"/>
                <a:lumOff val="40000"/>
              </a:srgbClr>
            </a:solidFill>
            <a:prstDash val="solid"/>
            <a:miter lim="800000"/>
          </a:ln>
          <a:effectLst/>
        </p:spPr>
      </p:cxnSp>
      <p:cxnSp>
        <p:nvCxnSpPr>
          <p:cNvPr id="62" name="Straight Connector 61">
            <a:extLst>
              <a:ext uri="{FF2B5EF4-FFF2-40B4-BE49-F238E27FC236}">
                <a16:creationId xmlns:a16="http://schemas.microsoft.com/office/drawing/2014/main" id="{A71D7557-3AB3-B285-F640-B85395C16AAA}"/>
              </a:ext>
            </a:extLst>
          </p:cNvPr>
          <p:cNvCxnSpPr/>
          <p:nvPr/>
        </p:nvCxnSpPr>
        <p:spPr>
          <a:xfrm>
            <a:off x="4793690" y="4429516"/>
            <a:ext cx="3398577" cy="1"/>
          </a:xfrm>
          <a:prstGeom prst="line">
            <a:avLst/>
          </a:prstGeom>
          <a:noFill/>
          <a:ln w="19050" cap="flat" cmpd="sng" algn="ctr">
            <a:solidFill>
              <a:srgbClr val="2C5E77"/>
            </a:solidFill>
            <a:prstDash val="solid"/>
            <a:miter lim="800000"/>
          </a:ln>
          <a:effectLst/>
        </p:spPr>
      </p:cxnSp>
      <p:sp>
        <p:nvSpPr>
          <p:cNvPr id="63" name="Freeform 14">
            <a:extLst>
              <a:ext uri="{FF2B5EF4-FFF2-40B4-BE49-F238E27FC236}">
                <a16:creationId xmlns:a16="http://schemas.microsoft.com/office/drawing/2014/main" id="{A1CD6906-6C75-681A-4CB8-2EE42140B2CF}"/>
              </a:ext>
            </a:extLst>
          </p:cNvPr>
          <p:cNvSpPr/>
          <p:nvPr/>
        </p:nvSpPr>
        <p:spPr>
          <a:xfrm>
            <a:off x="4568637" y="3209383"/>
            <a:ext cx="233185" cy="1228776"/>
          </a:xfrm>
          <a:custGeom>
            <a:avLst/>
            <a:gdLst>
              <a:gd name="connsiteX0" fmla="*/ 204826 w 204826"/>
              <a:gd name="connsiteY0" fmla="*/ 0 h 321869"/>
              <a:gd name="connsiteX1" fmla="*/ 0 w 204826"/>
              <a:gd name="connsiteY1" fmla="*/ 168249 h 321869"/>
              <a:gd name="connsiteX2" fmla="*/ 204826 w 204826"/>
              <a:gd name="connsiteY2" fmla="*/ 321869 h 321869"/>
            </a:gdLst>
            <a:ahLst/>
            <a:cxnLst>
              <a:cxn ang="0">
                <a:pos x="connsiteX0" y="connsiteY0"/>
              </a:cxn>
              <a:cxn ang="0">
                <a:pos x="connsiteX1" y="connsiteY1"/>
              </a:cxn>
              <a:cxn ang="0">
                <a:pos x="connsiteX2" y="connsiteY2"/>
              </a:cxn>
            </a:cxnLst>
            <a:rect l="l" t="t" r="r" b="b"/>
            <a:pathLst>
              <a:path w="204826" h="321869">
                <a:moveTo>
                  <a:pt x="204826" y="0"/>
                </a:moveTo>
                <a:lnTo>
                  <a:pt x="0" y="168249"/>
                </a:lnTo>
                <a:lnTo>
                  <a:pt x="204826" y="321869"/>
                </a:lnTo>
              </a:path>
            </a:pathLst>
          </a:custGeom>
          <a:noFill/>
          <a:ln w="19050" cap="flat" cmpd="sng" algn="ctr">
            <a:solidFill>
              <a:srgbClr val="2C5E7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4" name="Oval 63">
            <a:extLst>
              <a:ext uri="{FF2B5EF4-FFF2-40B4-BE49-F238E27FC236}">
                <a16:creationId xmlns:a16="http://schemas.microsoft.com/office/drawing/2014/main" id="{7C715630-EC0A-53CA-2266-56B7604ED376}"/>
              </a:ext>
            </a:extLst>
          </p:cNvPr>
          <p:cNvSpPr/>
          <p:nvPr/>
        </p:nvSpPr>
        <p:spPr>
          <a:xfrm>
            <a:off x="4409983" y="3685793"/>
            <a:ext cx="280053" cy="280053"/>
          </a:xfrm>
          <a:prstGeom prst="ellipse">
            <a:avLst/>
          </a:prstGeom>
          <a:solidFill>
            <a:srgbClr val="2C5E7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65" name="TextBox 64">
            <a:extLst>
              <a:ext uri="{FF2B5EF4-FFF2-40B4-BE49-F238E27FC236}">
                <a16:creationId xmlns:a16="http://schemas.microsoft.com/office/drawing/2014/main" id="{6292016A-A656-2340-9714-CFA23A07C0E7}"/>
              </a:ext>
            </a:extLst>
          </p:cNvPr>
          <p:cNvSpPr txBox="1"/>
          <p:nvPr/>
        </p:nvSpPr>
        <p:spPr>
          <a:xfrm>
            <a:off x="4499105" y="3721030"/>
            <a:ext cx="104196" cy="20512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noFill/>
                </a:ln>
                <a:solidFill>
                  <a:srgbClr val="FFFFFF"/>
                </a:solidFill>
                <a:effectLst/>
                <a:uLnTx/>
                <a:uFillTx/>
                <a:latin typeface="Aptos" panose="02110004020202020204"/>
                <a:ea typeface="+mn-ea"/>
                <a:cs typeface="Arial"/>
                <a:sym typeface="Arial"/>
              </a:rPr>
              <a:t>R</a:t>
            </a:r>
          </a:p>
        </p:txBody>
      </p:sp>
      <p:cxnSp>
        <p:nvCxnSpPr>
          <p:cNvPr id="66" name="Straight Arrow Connector 65">
            <a:extLst>
              <a:ext uri="{FF2B5EF4-FFF2-40B4-BE49-F238E27FC236}">
                <a16:creationId xmlns:a16="http://schemas.microsoft.com/office/drawing/2014/main" id="{EC12F66D-9353-66CB-DEDF-57BA39BB8470}"/>
              </a:ext>
            </a:extLst>
          </p:cNvPr>
          <p:cNvCxnSpPr>
            <a:cxnSpLocks/>
          </p:cNvCxnSpPr>
          <p:nvPr/>
        </p:nvCxnSpPr>
        <p:spPr>
          <a:xfrm flipV="1">
            <a:off x="4775930" y="4705515"/>
            <a:ext cx="0" cy="307996"/>
          </a:xfrm>
          <a:prstGeom prst="straightConnector1">
            <a:avLst/>
          </a:prstGeom>
          <a:noFill/>
          <a:ln w="19050" cap="flat" cmpd="sng" algn="ctr">
            <a:solidFill>
              <a:srgbClr val="2C5E77"/>
            </a:solidFill>
            <a:prstDash val="solid"/>
            <a:miter lim="800000"/>
            <a:headEnd type="none"/>
            <a:tailEnd type="triangle"/>
          </a:ln>
          <a:effectLst/>
        </p:spPr>
      </p:cxnSp>
      <p:sp>
        <p:nvSpPr>
          <p:cNvPr id="67" name="Right Brace 66">
            <a:extLst>
              <a:ext uri="{FF2B5EF4-FFF2-40B4-BE49-F238E27FC236}">
                <a16:creationId xmlns:a16="http://schemas.microsoft.com/office/drawing/2014/main" id="{5C9017D3-ADA5-5587-AB9A-3ABFE5FD8187}"/>
              </a:ext>
            </a:extLst>
          </p:cNvPr>
          <p:cNvSpPr/>
          <p:nvPr/>
        </p:nvSpPr>
        <p:spPr>
          <a:xfrm rot="16200000">
            <a:off x="6344243" y="1058421"/>
            <a:ext cx="184997" cy="3276000"/>
          </a:xfrm>
          <a:prstGeom prst="rightBrace">
            <a:avLst>
              <a:gd name="adj1" fmla="val 60742"/>
              <a:gd name="adj2" fmla="val 50000"/>
            </a:avLst>
          </a:prstGeom>
          <a:noFill/>
          <a:ln w="12700" cap="flat" cmpd="sng" algn="ctr">
            <a:solidFill>
              <a:srgbClr val="2C5E7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68" name="TextBox 67">
            <a:extLst>
              <a:ext uri="{FF2B5EF4-FFF2-40B4-BE49-F238E27FC236}">
                <a16:creationId xmlns:a16="http://schemas.microsoft.com/office/drawing/2014/main" id="{F45F43BE-C633-0CBA-70EA-57A0363E0DCD}"/>
              </a:ext>
            </a:extLst>
          </p:cNvPr>
          <p:cNvSpPr txBox="1"/>
          <p:nvPr/>
        </p:nvSpPr>
        <p:spPr>
          <a:xfrm>
            <a:off x="4534029" y="5100169"/>
            <a:ext cx="487274" cy="164212"/>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t>Week 1</a:t>
            </a:r>
          </a:p>
        </p:txBody>
      </p:sp>
      <p:cxnSp>
        <p:nvCxnSpPr>
          <p:cNvPr id="69" name="Straight Connector 68">
            <a:extLst>
              <a:ext uri="{FF2B5EF4-FFF2-40B4-BE49-F238E27FC236}">
                <a16:creationId xmlns:a16="http://schemas.microsoft.com/office/drawing/2014/main" id="{7464E3EC-9445-9F1A-F7AF-2734AAB837D2}"/>
              </a:ext>
            </a:extLst>
          </p:cNvPr>
          <p:cNvCxnSpPr/>
          <p:nvPr/>
        </p:nvCxnSpPr>
        <p:spPr>
          <a:xfrm>
            <a:off x="3485544" y="3721887"/>
            <a:ext cx="0" cy="195827"/>
          </a:xfrm>
          <a:prstGeom prst="line">
            <a:avLst/>
          </a:prstGeom>
          <a:noFill/>
          <a:ln w="19050" cap="flat" cmpd="sng" algn="ctr">
            <a:solidFill>
              <a:srgbClr val="2C5E77"/>
            </a:solidFill>
            <a:prstDash val="solid"/>
            <a:miter lim="800000"/>
          </a:ln>
          <a:effectLst/>
        </p:spPr>
      </p:cxnSp>
      <p:sp>
        <p:nvSpPr>
          <p:cNvPr id="70" name="TextBox 69">
            <a:extLst>
              <a:ext uri="{FF2B5EF4-FFF2-40B4-BE49-F238E27FC236}">
                <a16:creationId xmlns:a16="http://schemas.microsoft.com/office/drawing/2014/main" id="{D767B984-65E2-6EF1-91A6-86AE77A30347}"/>
              </a:ext>
            </a:extLst>
          </p:cNvPr>
          <p:cNvSpPr txBox="1"/>
          <p:nvPr/>
        </p:nvSpPr>
        <p:spPr>
          <a:xfrm>
            <a:off x="5927788" y="2299711"/>
            <a:ext cx="1017907" cy="16421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t>Treatment period</a:t>
            </a:r>
          </a:p>
        </p:txBody>
      </p:sp>
      <p:cxnSp>
        <p:nvCxnSpPr>
          <p:cNvPr id="71" name="Straight Arrow Connector 70">
            <a:extLst>
              <a:ext uri="{FF2B5EF4-FFF2-40B4-BE49-F238E27FC236}">
                <a16:creationId xmlns:a16="http://schemas.microsoft.com/office/drawing/2014/main" id="{CDDD0CD1-DDBB-2C24-F731-5BA013D1486D}"/>
              </a:ext>
            </a:extLst>
          </p:cNvPr>
          <p:cNvCxnSpPr>
            <a:cxnSpLocks/>
          </p:cNvCxnSpPr>
          <p:nvPr/>
        </p:nvCxnSpPr>
        <p:spPr>
          <a:xfrm flipV="1">
            <a:off x="8439123" y="4687197"/>
            <a:ext cx="0" cy="307996"/>
          </a:xfrm>
          <a:prstGeom prst="straightConnector1">
            <a:avLst/>
          </a:prstGeom>
          <a:noFill/>
          <a:ln w="19050" cap="flat" cmpd="sng" algn="ctr">
            <a:solidFill>
              <a:srgbClr val="2C5E77"/>
            </a:solidFill>
            <a:prstDash val="solid"/>
            <a:miter lim="800000"/>
            <a:headEnd type="none"/>
            <a:tailEnd type="triangle"/>
          </a:ln>
          <a:effectLst/>
        </p:spPr>
      </p:cxnSp>
      <p:sp>
        <p:nvSpPr>
          <p:cNvPr id="72" name="TextBox 71">
            <a:extLst>
              <a:ext uri="{FF2B5EF4-FFF2-40B4-BE49-F238E27FC236}">
                <a16:creationId xmlns:a16="http://schemas.microsoft.com/office/drawing/2014/main" id="{672C176D-E0B7-AB4A-FAED-B3E3CA81D7CE}"/>
              </a:ext>
            </a:extLst>
          </p:cNvPr>
          <p:cNvSpPr txBox="1"/>
          <p:nvPr/>
        </p:nvSpPr>
        <p:spPr>
          <a:xfrm>
            <a:off x="8137679" y="5098951"/>
            <a:ext cx="610745" cy="164212"/>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t>Week 53</a:t>
            </a:r>
          </a:p>
        </p:txBody>
      </p:sp>
      <p:sp>
        <p:nvSpPr>
          <p:cNvPr id="73" name="TextBox 7">
            <a:extLst>
              <a:ext uri="{FF2B5EF4-FFF2-40B4-BE49-F238E27FC236}">
                <a16:creationId xmlns:a16="http://schemas.microsoft.com/office/drawing/2014/main" id="{CAC75FC2-0F59-9F4D-E47D-1E60E1A3523D}"/>
              </a:ext>
            </a:extLst>
          </p:cNvPr>
          <p:cNvSpPr txBox="1">
            <a:spLocks noChangeArrowheads="1"/>
          </p:cNvSpPr>
          <p:nvPr/>
        </p:nvSpPr>
        <p:spPr bwMode="auto">
          <a:xfrm>
            <a:off x="5166577" y="4174098"/>
            <a:ext cx="23960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5000"/>
              </a:lnSpc>
              <a:spcBef>
                <a:spcPts val="1200"/>
              </a:spcBef>
              <a:buClr>
                <a:schemeClr val="accent1"/>
              </a:buClr>
              <a:buFont typeface="Arial" pitchFamily="34" charset="0"/>
              <a:buChar char="•"/>
              <a:defRPr sz="2400">
                <a:solidFill>
                  <a:schemeClr val="tx1"/>
                </a:solidFill>
                <a:latin typeface="Arial" pitchFamily="34" charset="0"/>
                <a:cs typeface="Arial" pitchFamily="34" charset="0"/>
              </a:defRPr>
            </a:lvl1pPr>
            <a:lvl2pPr marL="742950" indent="-285750">
              <a:lnSpc>
                <a:spcPct val="95000"/>
              </a:lnSpc>
              <a:spcBef>
                <a:spcPts val="600"/>
              </a:spcBef>
              <a:spcAft>
                <a:spcPts val="600"/>
              </a:spcAft>
              <a:buClr>
                <a:schemeClr val="accent1"/>
              </a:buClr>
              <a:buFont typeface="Arial" pitchFamily="34" charset="0"/>
              <a:buChar char="–"/>
              <a:defRPr sz="2000">
                <a:solidFill>
                  <a:schemeClr val="tx1"/>
                </a:solidFill>
                <a:latin typeface="Arial" pitchFamily="34" charset="0"/>
                <a:cs typeface="Arial" pitchFamily="34" charset="0"/>
              </a:defRPr>
            </a:lvl2pPr>
            <a:lvl3pPr marL="1143000" indent="-228600">
              <a:lnSpc>
                <a:spcPct val="95000"/>
              </a:lnSpc>
              <a:spcAft>
                <a:spcPts val="600"/>
              </a:spcAft>
              <a:buClr>
                <a:schemeClr val="accent1"/>
              </a:buClr>
              <a:buFont typeface="Arial" pitchFamily="34" charset="0"/>
              <a:buChar char="•"/>
              <a:defRPr>
                <a:solidFill>
                  <a:schemeClr val="tx1"/>
                </a:solidFill>
                <a:latin typeface="Arial" pitchFamily="34" charset="0"/>
                <a:cs typeface="Arial" pitchFamily="34" charset="0"/>
              </a:defRPr>
            </a:lvl3pPr>
            <a:lvl4pPr marL="1600200" indent="-228600">
              <a:lnSpc>
                <a:spcPct val="95000"/>
              </a:lnSpc>
              <a:buClr>
                <a:schemeClr val="accent1"/>
              </a:buClr>
              <a:buFont typeface="Arial" pitchFamily="34" charset="0"/>
              <a:buChar char="–"/>
              <a:defRPr sz="1600">
                <a:solidFill>
                  <a:schemeClr val="tx1"/>
                </a:solidFill>
                <a:latin typeface="Arial" pitchFamily="34" charset="0"/>
                <a:cs typeface="Arial" pitchFamily="34" charset="0"/>
              </a:defRPr>
            </a:lvl4pPr>
            <a:lvl5pPr marL="2057400" indent="-228600">
              <a:lnSpc>
                <a:spcPct val="95000"/>
              </a:lnSpc>
              <a:spcBef>
                <a:spcPts val="1200"/>
              </a:spcBef>
              <a:buClr>
                <a:schemeClr val="accent1"/>
              </a:buClr>
              <a:buFont typeface="Arial" pitchFamily="34" charset="0"/>
              <a:buChar char="»"/>
              <a:defRPr sz="1600">
                <a:solidFill>
                  <a:schemeClr val="tx1"/>
                </a:solidFill>
                <a:latin typeface="Arial" pitchFamily="34" charset="0"/>
                <a:cs typeface="Arial" pitchFamily="34" charset="0"/>
              </a:defRPr>
            </a:lvl5pPr>
            <a:lvl6pPr marL="25146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6pPr>
            <a:lvl7pPr marL="29718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7pPr>
            <a:lvl8pPr marL="34290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8pPr>
            <a:lvl9pPr marL="38862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defRPr/>
            </a:pPr>
            <a:r>
              <a:rPr kumimoji="0" lang="en-GB" altLang="en-US" sz="1200" b="1" i="0" u="none" strike="noStrike" kern="1200" cap="none" spc="0" normalizeH="0" baseline="0" noProof="0">
                <a:ln>
                  <a:noFill/>
                </a:ln>
                <a:solidFill>
                  <a:srgbClr val="585854"/>
                </a:solidFill>
                <a:effectLst/>
                <a:uLnTx/>
                <a:uFillTx/>
                <a:latin typeface="Aptos" panose="02110004020202020204"/>
                <a:ea typeface="+mn-ea"/>
                <a:cs typeface="Arial" pitchFamily="34" charset="0"/>
                <a:sym typeface="Arial"/>
              </a:rPr>
              <a:t>Olezarsen 80 mg SC Q4W </a:t>
            </a:r>
            <a:r>
              <a:rPr kumimoji="0" lang="en-GB" altLang="en-US" sz="1200" b="0" i="0" u="none" strike="noStrike" kern="1200" cap="none" spc="0" normalizeH="0" baseline="0" noProof="0">
                <a:ln>
                  <a:noFill/>
                </a:ln>
                <a:solidFill>
                  <a:srgbClr val="585854"/>
                </a:solidFill>
                <a:effectLst/>
                <a:uLnTx/>
                <a:uFillTx/>
                <a:latin typeface="Aptos" panose="02110004020202020204"/>
                <a:ea typeface="+mn-ea"/>
                <a:cs typeface="Arial" pitchFamily="34" charset="0"/>
                <a:sym typeface="Arial"/>
              </a:rPr>
              <a:t>(n=22)</a:t>
            </a:r>
          </a:p>
        </p:txBody>
      </p:sp>
      <p:sp>
        <p:nvSpPr>
          <p:cNvPr id="74" name="TextBox 7">
            <a:extLst>
              <a:ext uri="{FF2B5EF4-FFF2-40B4-BE49-F238E27FC236}">
                <a16:creationId xmlns:a16="http://schemas.microsoft.com/office/drawing/2014/main" id="{FE9C5A74-9306-7673-71E2-6F502F3D8CFD}"/>
              </a:ext>
            </a:extLst>
          </p:cNvPr>
          <p:cNvSpPr txBox="1">
            <a:spLocks noChangeArrowheads="1"/>
          </p:cNvSpPr>
          <p:nvPr/>
        </p:nvSpPr>
        <p:spPr bwMode="auto">
          <a:xfrm>
            <a:off x="5144135" y="2950923"/>
            <a:ext cx="24184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5000"/>
              </a:lnSpc>
              <a:spcBef>
                <a:spcPts val="1200"/>
              </a:spcBef>
              <a:buClr>
                <a:schemeClr val="accent1"/>
              </a:buClr>
              <a:buFont typeface="Arial" pitchFamily="34" charset="0"/>
              <a:buChar char="•"/>
              <a:defRPr sz="2400">
                <a:solidFill>
                  <a:schemeClr val="tx1"/>
                </a:solidFill>
                <a:latin typeface="Arial" pitchFamily="34" charset="0"/>
                <a:cs typeface="Arial" pitchFamily="34" charset="0"/>
              </a:defRPr>
            </a:lvl1pPr>
            <a:lvl2pPr marL="742950" indent="-285750">
              <a:lnSpc>
                <a:spcPct val="95000"/>
              </a:lnSpc>
              <a:spcBef>
                <a:spcPts val="600"/>
              </a:spcBef>
              <a:spcAft>
                <a:spcPts val="600"/>
              </a:spcAft>
              <a:buClr>
                <a:schemeClr val="accent1"/>
              </a:buClr>
              <a:buFont typeface="Arial" pitchFamily="34" charset="0"/>
              <a:buChar char="–"/>
              <a:defRPr sz="2000">
                <a:solidFill>
                  <a:schemeClr val="tx1"/>
                </a:solidFill>
                <a:latin typeface="Arial" pitchFamily="34" charset="0"/>
                <a:cs typeface="Arial" pitchFamily="34" charset="0"/>
              </a:defRPr>
            </a:lvl2pPr>
            <a:lvl3pPr marL="1143000" indent="-228600">
              <a:lnSpc>
                <a:spcPct val="95000"/>
              </a:lnSpc>
              <a:spcAft>
                <a:spcPts val="600"/>
              </a:spcAft>
              <a:buClr>
                <a:schemeClr val="accent1"/>
              </a:buClr>
              <a:buFont typeface="Arial" pitchFamily="34" charset="0"/>
              <a:buChar char="•"/>
              <a:defRPr>
                <a:solidFill>
                  <a:schemeClr val="tx1"/>
                </a:solidFill>
                <a:latin typeface="Arial" pitchFamily="34" charset="0"/>
                <a:cs typeface="Arial" pitchFamily="34" charset="0"/>
              </a:defRPr>
            </a:lvl3pPr>
            <a:lvl4pPr marL="1600200" indent="-228600">
              <a:lnSpc>
                <a:spcPct val="95000"/>
              </a:lnSpc>
              <a:buClr>
                <a:schemeClr val="accent1"/>
              </a:buClr>
              <a:buFont typeface="Arial" pitchFamily="34" charset="0"/>
              <a:buChar char="–"/>
              <a:defRPr sz="1600">
                <a:solidFill>
                  <a:schemeClr val="tx1"/>
                </a:solidFill>
                <a:latin typeface="Arial" pitchFamily="34" charset="0"/>
                <a:cs typeface="Arial" pitchFamily="34" charset="0"/>
              </a:defRPr>
            </a:lvl4pPr>
            <a:lvl5pPr marL="2057400" indent="-228600">
              <a:lnSpc>
                <a:spcPct val="95000"/>
              </a:lnSpc>
              <a:spcBef>
                <a:spcPts val="1200"/>
              </a:spcBef>
              <a:buClr>
                <a:schemeClr val="accent1"/>
              </a:buClr>
              <a:buFont typeface="Arial" pitchFamily="34" charset="0"/>
              <a:buChar char="»"/>
              <a:defRPr sz="1600">
                <a:solidFill>
                  <a:schemeClr val="tx1"/>
                </a:solidFill>
                <a:latin typeface="Arial" pitchFamily="34" charset="0"/>
                <a:cs typeface="Arial" pitchFamily="34" charset="0"/>
              </a:defRPr>
            </a:lvl5pPr>
            <a:lvl6pPr marL="25146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6pPr>
            <a:lvl7pPr marL="29718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7pPr>
            <a:lvl8pPr marL="34290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8pPr>
            <a:lvl9pPr marL="38862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defRPr/>
            </a:pPr>
            <a:r>
              <a:rPr kumimoji="0" lang="en-GB" altLang="en-US" sz="1200" b="1" i="0" u="none" strike="noStrike" kern="1200" cap="none" spc="0" normalizeH="0" baseline="0" noProof="0">
                <a:ln>
                  <a:noFill/>
                </a:ln>
                <a:solidFill>
                  <a:srgbClr val="585854"/>
                </a:solidFill>
                <a:effectLst/>
                <a:uLnTx/>
                <a:uFillTx/>
                <a:latin typeface="Aptos" panose="02110004020202020204"/>
                <a:ea typeface="+mn-ea"/>
                <a:cs typeface="Arial" pitchFamily="34" charset="0"/>
                <a:sym typeface="Arial"/>
              </a:rPr>
              <a:t>Olezarsen 50 mg SC Q4W </a:t>
            </a:r>
            <a:r>
              <a:rPr kumimoji="0" lang="en-GB" altLang="en-US" sz="1200" b="0" i="0" u="none" strike="noStrike" kern="1200" cap="none" spc="0" normalizeH="0" baseline="0" noProof="0">
                <a:ln>
                  <a:noFill/>
                </a:ln>
                <a:solidFill>
                  <a:srgbClr val="585854"/>
                </a:solidFill>
                <a:effectLst/>
                <a:uLnTx/>
                <a:uFillTx/>
                <a:latin typeface="Arial" pitchFamily="34" charset="0"/>
                <a:ea typeface="+mn-ea"/>
                <a:cs typeface="Arial" pitchFamily="34" charset="0"/>
                <a:sym typeface="Arial"/>
              </a:rPr>
              <a:t>(n=21)</a:t>
            </a:r>
            <a:endParaRPr kumimoji="0" lang="en-GB" altLang="en-US" sz="1200" b="1" i="0" u="none" strike="noStrike" kern="1200" cap="none" spc="0" normalizeH="0" baseline="0" noProof="0">
              <a:ln>
                <a:noFill/>
              </a:ln>
              <a:solidFill>
                <a:srgbClr val="585854"/>
              </a:solidFill>
              <a:effectLst/>
              <a:uLnTx/>
              <a:uFillTx/>
              <a:latin typeface="Aptos" panose="02110004020202020204"/>
              <a:ea typeface="+mn-ea"/>
              <a:cs typeface="Arial" pitchFamily="34" charset="0"/>
              <a:sym typeface="Arial"/>
            </a:endParaRPr>
          </a:p>
        </p:txBody>
      </p:sp>
      <p:cxnSp>
        <p:nvCxnSpPr>
          <p:cNvPr id="75" name="Straight Connector 74">
            <a:extLst>
              <a:ext uri="{FF2B5EF4-FFF2-40B4-BE49-F238E27FC236}">
                <a16:creationId xmlns:a16="http://schemas.microsoft.com/office/drawing/2014/main" id="{130D401E-236F-1D3D-E245-3EDAC2A1FFF9}"/>
              </a:ext>
            </a:extLst>
          </p:cNvPr>
          <p:cNvCxnSpPr>
            <a:cxnSpLocks/>
          </p:cNvCxnSpPr>
          <p:nvPr/>
        </p:nvCxnSpPr>
        <p:spPr>
          <a:xfrm>
            <a:off x="8448580" y="3838156"/>
            <a:ext cx="3286220" cy="0"/>
          </a:xfrm>
          <a:prstGeom prst="line">
            <a:avLst/>
          </a:prstGeom>
          <a:noFill/>
          <a:ln w="19050" cap="flat" cmpd="sng" algn="ctr">
            <a:solidFill>
              <a:srgbClr val="2C5E77"/>
            </a:solidFill>
            <a:prstDash val="dash"/>
            <a:miter lim="800000"/>
          </a:ln>
          <a:effectLst/>
        </p:spPr>
      </p:cxnSp>
      <p:sp>
        <p:nvSpPr>
          <p:cNvPr id="76" name="Right Brace 75">
            <a:extLst>
              <a:ext uri="{FF2B5EF4-FFF2-40B4-BE49-F238E27FC236}">
                <a16:creationId xmlns:a16="http://schemas.microsoft.com/office/drawing/2014/main" id="{B12D3788-A400-503C-66B9-00065C37525F}"/>
              </a:ext>
            </a:extLst>
          </p:cNvPr>
          <p:cNvSpPr/>
          <p:nvPr/>
        </p:nvSpPr>
        <p:spPr>
          <a:xfrm rot="16200000">
            <a:off x="9999065" y="1715126"/>
            <a:ext cx="233968" cy="3330939"/>
          </a:xfrm>
          <a:prstGeom prst="rightBrace">
            <a:avLst>
              <a:gd name="adj1" fmla="val 60742"/>
              <a:gd name="adj2" fmla="val 50000"/>
            </a:avLst>
          </a:prstGeom>
          <a:noFill/>
          <a:ln w="12700" cap="flat" cmpd="sng" algn="ctr">
            <a:solidFill>
              <a:srgbClr val="2C5E7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77" name="Diamond 76">
            <a:extLst>
              <a:ext uri="{FF2B5EF4-FFF2-40B4-BE49-F238E27FC236}">
                <a16:creationId xmlns:a16="http://schemas.microsoft.com/office/drawing/2014/main" id="{1FA66DCF-EE6B-9D9C-B7FF-69DADB63BBCC}"/>
              </a:ext>
            </a:extLst>
          </p:cNvPr>
          <p:cNvSpPr/>
          <p:nvPr/>
        </p:nvSpPr>
        <p:spPr>
          <a:xfrm>
            <a:off x="11696688" y="3749766"/>
            <a:ext cx="103163" cy="195827"/>
          </a:xfrm>
          <a:prstGeom prst="diamond">
            <a:avLst/>
          </a:prstGeom>
          <a:solidFill>
            <a:srgbClr val="2C5E7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78" name="TextBox 77">
            <a:extLst>
              <a:ext uri="{FF2B5EF4-FFF2-40B4-BE49-F238E27FC236}">
                <a16:creationId xmlns:a16="http://schemas.microsoft.com/office/drawing/2014/main" id="{0CAA1E74-A5E3-E8FE-7610-42CBFE0565DC}"/>
              </a:ext>
            </a:extLst>
          </p:cNvPr>
          <p:cNvSpPr txBox="1"/>
          <p:nvPr/>
        </p:nvSpPr>
        <p:spPr>
          <a:xfrm>
            <a:off x="8517068" y="2452386"/>
            <a:ext cx="3217732" cy="723275"/>
          </a:xfrm>
          <a:prstGeom prst="rect">
            <a:avLst/>
          </a:prstGeom>
          <a:noFill/>
        </p:spPr>
        <p:txBody>
          <a:bodyPr wrap="squar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srgbClr val="585854"/>
                </a:solidFill>
                <a:effectLst/>
                <a:uLnTx/>
                <a:uFillTx/>
                <a:latin typeface="Aptos" panose="02110004020202020204"/>
                <a:ea typeface="+mn-ea"/>
                <a:cs typeface="Arial"/>
                <a:sym typeface="Arial"/>
              </a:rPr>
              <a:t>Open-label extension (CS-13)</a:t>
            </a:r>
            <a:r>
              <a:rPr kumimoji="0" lang="en-GB" sz="1050" b="1" i="0" u="none" strike="noStrike" kern="1200" cap="none" spc="0" normalizeH="0" baseline="30000" noProof="0">
                <a:ln>
                  <a:noFill/>
                </a:ln>
                <a:solidFill>
                  <a:srgbClr val="585854"/>
                </a:solidFill>
                <a:effectLst/>
                <a:uLnTx/>
                <a:uFillTx/>
                <a:latin typeface="Aptos" panose="02110004020202020204"/>
                <a:ea typeface="+mn-ea"/>
                <a:cs typeface="Arial"/>
                <a:sym typeface="Arial"/>
              </a:rPr>
              <a:t>2</a:t>
            </a: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GB" sz="1050" b="0" i="0" u="none" strike="noStrike" kern="1200" cap="none" spc="0" normalizeH="0" baseline="0" noProof="0">
                <a:ln>
                  <a:noFill/>
                </a:ln>
                <a:solidFill>
                  <a:srgbClr val="585854"/>
                </a:solidFill>
                <a:effectLst/>
                <a:uLnTx/>
                <a:uFillTx/>
                <a:latin typeface="Aptos" panose="02110004020202020204"/>
                <a:ea typeface="+mn-ea"/>
                <a:cs typeface="Arial"/>
                <a:sym typeface="Arial"/>
              </a:rPr>
              <a:t>All patients receive </a:t>
            </a:r>
            <a:r>
              <a:rPr kumimoji="0" lang="en-GB" sz="1050" b="0" i="0" u="none" strike="noStrike" kern="1200" cap="none" spc="0" normalizeH="0" baseline="0" noProof="0" err="1">
                <a:ln>
                  <a:noFill/>
                </a:ln>
                <a:solidFill>
                  <a:srgbClr val="585854"/>
                </a:solidFill>
                <a:effectLst/>
                <a:uLnTx/>
                <a:uFillTx/>
                <a:latin typeface="Aptos" panose="02110004020202020204"/>
                <a:ea typeface="+mn-ea"/>
                <a:cs typeface="Arial"/>
                <a:sym typeface="Arial"/>
              </a:rPr>
              <a:t>olezarsen</a:t>
            </a:r>
            <a:r>
              <a:rPr kumimoji="0" lang="en-GB" sz="1050" b="0" i="0" u="none" strike="noStrike" kern="1200" cap="none" spc="0" normalizeH="0" baseline="0" noProof="0">
                <a:ln>
                  <a:noFill/>
                </a:ln>
                <a:solidFill>
                  <a:srgbClr val="585854"/>
                </a:solidFill>
                <a:effectLst/>
                <a:uLnTx/>
                <a:uFillTx/>
                <a:latin typeface="Aptos" panose="02110004020202020204"/>
                <a:ea typeface="+mn-ea"/>
                <a:cs typeface="Arial"/>
                <a:sym typeface="Arial"/>
              </a:rPr>
              <a:t> at 80 mg Q4W (patients who had their dose permanently reduced from 80 mg to 50 mg in the index study, will receive 50 mg Q4W)</a:t>
            </a:r>
            <a:endParaRPr kumimoji="0" lang="en-GB" sz="1050" b="0" i="0" u="none" strike="noStrike" kern="1200" cap="none" spc="0" normalizeH="0" baseline="-25000" noProof="0">
              <a:ln>
                <a:noFill/>
              </a:ln>
              <a:solidFill>
                <a:srgbClr val="585854"/>
              </a:solidFill>
              <a:effectLst/>
              <a:uLnTx/>
              <a:uFillTx/>
              <a:latin typeface="Aptos" panose="02110004020202020204"/>
              <a:ea typeface="+mn-ea"/>
              <a:cs typeface="Arial"/>
              <a:sym typeface="Arial"/>
            </a:endParaRPr>
          </a:p>
        </p:txBody>
      </p:sp>
      <p:cxnSp>
        <p:nvCxnSpPr>
          <p:cNvPr id="79" name="Straight Arrow Connector 78">
            <a:extLst>
              <a:ext uri="{FF2B5EF4-FFF2-40B4-BE49-F238E27FC236}">
                <a16:creationId xmlns:a16="http://schemas.microsoft.com/office/drawing/2014/main" id="{5BDA7EA8-389D-0D9E-681B-C948E9991D90}"/>
              </a:ext>
            </a:extLst>
          </p:cNvPr>
          <p:cNvCxnSpPr/>
          <p:nvPr/>
        </p:nvCxnSpPr>
        <p:spPr>
          <a:xfrm flipV="1">
            <a:off x="11739403" y="4011479"/>
            <a:ext cx="0" cy="307996"/>
          </a:xfrm>
          <a:prstGeom prst="straightConnector1">
            <a:avLst/>
          </a:prstGeom>
          <a:noFill/>
          <a:ln w="19050" cap="flat" cmpd="sng" algn="ctr">
            <a:solidFill>
              <a:srgbClr val="2C5E77"/>
            </a:solidFill>
            <a:prstDash val="solid"/>
            <a:miter lim="800000"/>
            <a:headEnd type="none"/>
            <a:tailEnd type="triangle"/>
          </a:ln>
          <a:effectLst/>
        </p:spPr>
      </p:cxnSp>
      <p:sp>
        <p:nvSpPr>
          <p:cNvPr id="80" name="TextBox 79">
            <a:extLst>
              <a:ext uri="{FF2B5EF4-FFF2-40B4-BE49-F238E27FC236}">
                <a16:creationId xmlns:a16="http://schemas.microsoft.com/office/drawing/2014/main" id="{27783F93-C335-A4C8-FA47-B9D09BE3FF84}"/>
              </a:ext>
            </a:extLst>
          </p:cNvPr>
          <p:cNvSpPr txBox="1"/>
          <p:nvPr/>
        </p:nvSpPr>
        <p:spPr>
          <a:xfrm>
            <a:off x="11427619" y="4368987"/>
            <a:ext cx="623568" cy="32842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t>Up to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t>3 years</a:t>
            </a:r>
          </a:p>
        </p:txBody>
      </p:sp>
      <p:sp>
        <p:nvSpPr>
          <p:cNvPr id="81" name="TextBox 7">
            <a:extLst>
              <a:ext uri="{FF2B5EF4-FFF2-40B4-BE49-F238E27FC236}">
                <a16:creationId xmlns:a16="http://schemas.microsoft.com/office/drawing/2014/main" id="{18146B5B-7386-3BC6-9E25-583C740AE1C4}"/>
              </a:ext>
            </a:extLst>
          </p:cNvPr>
          <p:cNvSpPr txBox="1">
            <a:spLocks noChangeArrowheads="1"/>
          </p:cNvSpPr>
          <p:nvPr/>
        </p:nvSpPr>
        <p:spPr bwMode="auto">
          <a:xfrm>
            <a:off x="5155356" y="3544648"/>
            <a:ext cx="183896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5000"/>
              </a:lnSpc>
              <a:spcBef>
                <a:spcPts val="1200"/>
              </a:spcBef>
              <a:buClr>
                <a:schemeClr val="accent1"/>
              </a:buClr>
              <a:buFont typeface="Arial" pitchFamily="34" charset="0"/>
              <a:buChar char="•"/>
              <a:defRPr sz="2400">
                <a:solidFill>
                  <a:schemeClr val="tx1"/>
                </a:solidFill>
                <a:latin typeface="Arial" pitchFamily="34" charset="0"/>
                <a:cs typeface="Arial" pitchFamily="34" charset="0"/>
              </a:defRPr>
            </a:lvl1pPr>
            <a:lvl2pPr marL="742950" indent="-285750">
              <a:lnSpc>
                <a:spcPct val="95000"/>
              </a:lnSpc>
              <a:spcBef>
                <a:spcPts val="600"/>
              </a:spcBef>
              <a:spcAft>
                <a:spcPts val="600"/>
              </a:spcAft>
              <a:buClr>
                <a:schemeClr val="accent1"/>
              </a:buClr>
              <a:buFont typeface="Arial" pitchFamily="34" charset="0"/>
              <a:buChar char="–"/>
              <a:defRPr sz="2000">
                <a:solidFill>
                  <a:schemeClr val="tx1"/>
                </a:solidFill>
                <a:latin typeface="Arial" pitchFamily="34" charset="0"/>
                <a:cs typeface="Arial" pitchFamily="34" charset="0"/>
              </a:defRPr>
            </a:lvl2pPr>
            <a:lvl3pPr marL="1143000" indent="-228600">
              <a:lnSpc>
                <a:spcPct val="95000"/>
              </a:lnSpc>
              <a:spcAft>
                <a:spcPts val="600"/>
              </a:spcAft>
              <a:buClr>
                <a:schemeClr val="accent1"/>
              </a:buClr>
              <a:buFont typeface="Arial" pitchFamily="34" charset="0"/>
              <a:buChar char="•"/>
              <a:defRPr>
                <a:solidFill>
                  <a:schemeClr val="tx1"/>
                </a:solidFill>
                <a:latin typeface="Arial" pitchFamily="34" charset="0"/>
                <a:cs typeface="Arial" pitchFamily="34" charset="0"/>
              </a:defRPr>
            </a:lvl3pPr>
            <a:lvl4pPr marL="1600200" indent="-228600">
              <a:lnSpc>
                <a:spcPct val="95000"/>
              </a:lnSpc>
              <a:buClr>
                <a:schemeClr val="accent1"/>
              </a:buClr>
              <a:buFont typeface="Arial" pitchFamily="34" charset="0"/>
              <a:buChar char="–"/>
              <a:defRPr sz="1600">
                <a:solidFill>
                  <a:schemeClr val="tx1"/>
                </a:solidFill>
                <a:latin typeface="Arial" pitchFamily="34" charset="0"/>
                <a:cs typeface="Arial" pitchFamily="34" charset="0"/>
              </a:defRPr>
            </a:lvl4pPr>
            <a:lvl5pPr marL="2057400" indent="-228600">
              <a:lnSpc>
                <a:spcPct val="95000"/>
              </a:lnSpc>
              <a:spcBef>
                <a:spcPts val="1200"/>
              </a:spcBef>
              <a:buClr>
                <a:schemeClr val="accent1"/>
              </a:buClr>
              <a:buFont typeface="Arial" pitchFamily="34" charset="0"/>
              <a:buChar char="»"/>
              <a:defRPr sz="1600">
                <a:solidFill>
                  <a:schemeClr val="tx1"/>
                </a:solidFill>
                <a:latin typeface="Arial" pitchFamily="34" charset="0"/>
                <a:cs typeface="Arial" pitchFamily="34" charset="0"/>
              </a:defRPr>
            </a:lvl5pPr>
            <a:lvl6pPr marL="25146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6pPr>
            <a:lvl7pPr marL="29718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7pPr>
            <a:lvl8pPr marL="34290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8pPr>
            <a:lvl9pPr marL="3886200" indent="-228600" defTabSz="457200" eaLnBrk="0" fontAlgn="base" hangingPunct="0">
              <a:lnSpc>
                <a:spcPct val="95000"/>
              </a:lnSpc>
              <a:spcBef>
                <a:spcPts val="1200"/>
              </a:spcBef>
              <a:spcAft>
                <a:spcPct val="0"/>
              </a:spcAft>
              <a:buClr>
                <a:schemeClr val="accent1"/>
              </a:buClr>
              <a:buFont typeface="Arial" pitchFamily="34" charset="0"/>
              <a:buChar char="»"/>
              <a:defRPr sz="1600">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 typeface="Arial" pitchFamily="34" charset="0"/>
              <a:buNone/>
              <a:tabLst/>
              <a:defRPr/>
            </a:pPr>
            <a:r>
              <a:rPr kumimoji="0" lang="en-GB" altLang="en-US" sz="1200" b="1" i="0" u="none" strike="noStrike" kern="1200" cap="none" spc="0" normalizeH="0" baseline="0" noProof="0">
                <a:ln>
                  <a:noFill/>
                </a:ln>
                <a:solidFill>
                  <a:srgbClr val="585854"/>
                </a:solidFill>
                <a:effectLst/>
                <a:uLnTx/>
                <a:uFillTx/>
                <a:latin typeface="Aptos" panose="02110004020202020204"/>
                <a:ea typeface="+mn-ea"/>
                <a:cs typeface="Arial" pitchFamily="34" charset="0"/>
                <a:sym typeface="Arial"/>
              </a:rPr>
              <a:t>Placebo SC Q4W </a:t>
            </a:r>
            <a:r>
              <a:rPr kumimoji="0" lang="en-GB" altLang="en-US" sz="1200" b="0" i="0" u="none" strike="noStrike" kern="1200" cap="none" spc="0" normalizeH="0" baseline="0" noProof="0">
                <a:ln>
                  <a:noFill/>
                </a:ln>
                <a:solidFill>
                  <a:srgbClr val="585854"/>
                </a:solidFill>
                <a:effectLst/>
                <a:uLnTx/>
                <a:uFillTx/>
                <a:latin typeface="Arial" pitchFamily="34" charset="0"/>
                <a:ea typeface="+mn-ea"/>
                <a:cs typeface="Arial" pitchFamily="34" charset="0"/>
                <a:sym typeface="Arial"/>
              </a:rPr>
              <a:t>(n=23)</a:t>
            </a:r>
            <a:endParaRPr kumimoji="0" lang="en-GB" altLang="en-US" sz="1200" b="1" i="0" u="none" strike="noStrike" kern="1200" cap="none" spc="0" normalizeH="0" baseline="0" noProof="0">
              <a:ln>
                <a:noFill/>
              </a:ln>
              <a:solidFill>
                <a:srgbClr val="585854"/>
              </a:solidFill>
              <a:effectLst/>
              <a:uLnTx/>
              <a:uFillTx/>
              <a:latin typeface="Aptos" panose="02110004020202020204"/>
              <a:ea typeface="+mn-ea"/>
              <a:cs typeface="Arial" pitchFamily="34" charset="0"/>
              <a:sym typeface="Arial"/>
            </a:endParaRPr>
          </a:p>
        </p:txBody>
      </p:sp>
      <p:sp>
        <p:nvSpPr>
          <p:cNvPr id="82" name="Freeform 14">
            <a:extLst>
              <a:ext uri="{FF2B5EF4-FFF2-40B4-BE49-F238E27FC236}">
                <a16:creationId xmlns:a16="http://schemas.microsoft.com/office/drawing/2014/main" id="{02321B8B-A1C1-AF1B-1A6A-75F456256CC1}"/>
              </a:ext>
            </a:extLst>
          </p:cNvPr>
          <p:cNvSpPr/>
          <p:nvPr/>
        </p:nvSpPr>
        <p:spPr>
          <a:xfrm flipH="1">
            <a:off x="8173092" y="3234835"/>
            <a:ext cx="237156" cy="1202846"/>
          </a:xfrm>
          <a:custGeom>
            <a:avLst/>
            <a:gdLst>
              <a:gd name="connsiteX0" fmla="*/ 204826 w 204826"/>
              <a:gd name="connsiteY0" fmla="*/ 0 h 321869"/>
              <a:gd name="connsiteX1" fmla="*/ 0 w 204826"/>
              <a:gd name="connsiteY1" fmla="*/ 168249 h 321869"/>
              <a:gd name="connsiteX2" fmla="*/ 204826 w 204826"/>
              <a:gd name="connsiteY2" fmla="*/ 321869 h 321869"/>
            </a:gdLst>
            <a:ahLst/>
            <a:cxnLst>
              <a:cxn ang="0">
                <a:pos x="connsiteX0" y="connsiteY0"/>
              </a:cxn>
              <a:cxn ang="0">
                <a:pos x="connsiteX1" y="connsiteY1"/>
              </a:cxn>
              <a:cxn ang="0">
                <a:pos x="connsiteX2" y="connsiteY2"/>
              </a:cxn>
            </a:cxnLst>
            <a:rect l="l" t="t" r="r" b="b"/>
            <a:pathLst>
              <a:path w="204826" h="321869">
                <a:moveTo>
                  <a:pt x="204826" y="0"/>
                </a:moveTo>
                <a:lnTo>
                  <a:pt x="0" y="168249"/>
                </a:lnTo>
                <a:lnTo>
                  <a:pt x="204826" y="321869"/>
                </a:lnTo>
              </a:path>
            </a:pathLst>
          </a:custGeom>
          <a:noFill/>
          <a:ln w="19050" cap="flat" cmpd="sng" algn="ctr">
            <a:solidFill>
              <a:srgbClr val="2C5E77"/>
            </a:solidFill>
            <a:prstDash val="dash"/>
            <a:miter lim="800000"/>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83" name="Oval 82">
            <a:extLst>
              <a:ext uri="{FF2B5EF4-FFF2-40B4-BE49-F238E27FC236}">
                <a16:creationId xmlns:a16="http://schemas.microsoft.com/office/drawing/2014/main" id="{4DB040D5-F1E3-398F-4949-0BE88B4BBE3C}"/>
              </a:ext>
            </a:extLst>
          </p:cNvPr>
          <p:cNvSpPr/>
          <p:nvPr/>
        </p:nvSpPr>
        <p:spPr>
          <a:xfrm>
            <a:off x="8056141" y="4306307"/>
            <a:ext cx="197308" cy="198140"/>
          </a:xfrm>
          <a:prstGeom prst="ellipse">
            <a:avLst/>
          </a:prstGeom>
          <a:solidFill>
            <a:srgbClr val="2C5E77"/>
          </a:solidFill>
          <a:ln w="19050" cap="flat" cmpd="sng" algn="ctr">
            <a:solidFill>
              <a:srgbClr val="2C5E7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84" name="Oval 83">
            <a:extLst>
              <a:ext uri="{FF2B5EF4-FFF2-40B4-BE49-F238E27FC236}">
                <a16:creationId xmlns:a16="http://schemas.microsoft.com/office/drawing/2014/main" id="{DC33EF71-9A0E-ABFC-DCCA-BDC75AEAB7B6}"/>
              </a:ext>
            </a:extLst>
          </p:cNvPr>
          <p:cNvSpPr/>
          <p:nvPr/>
        </p:nvSpPr>
        <p:spPr>
          <a:xfrm>
            <a:off x="8056141" y="3124690"/>
            <a:ext cx="197308" cy="198140"/>
          </a:xfrm>
          <a:prstGeom prst="ellipse">
            <a:avLst/>
          </a:prstGeom>
          <a:solidFill>
            <a:srgbClr val="2C5E77">
              <a:lumMod val="60000"/>
              <a:lumOff val="40000"/>
            </a:srgbClr>
          </a:solidFill>
          <a:ln w="19050" cap="flat" cmpd="sng" algn="ctr">
            <a:solidFill>
              <a:srgbClr val="2C5E77">
                <a:lumMod val="60000"/>
                <a:lumOff val="4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85" name="Oval 84">
            <a:extLst>
              <a:ext uri="{FF2B5EF4-FFF2-40B4-BE49-F238E27FC236}">
                <a16:creationId xmlns:a16="http://schemas.microsoft.com/office/drawing/2014/main" id="{8E76C31D-3501-B726-A751-61A081058F63}"/>
              </a:ext>
            </a:extLst>
          </p:cNvPr>
          <p:cNvSpPr/>
          <p:nvPr/>
        </p:nvSpPr>
        <p:spPr>
          <a:xfrm>
            <a:off x="8056141" y="3736620"/>
            <a:ext cx="197308" cy="198140"/>
          </a:xfrm>
          <a:prstGeom prst="ellipse">
            <a:avLst/>
          </a:prstGeom>
          <a:solidFill>
            <a:srgbClr val="585854"/>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86" name="TextBox 85">
            <a:extLst>
              <a:ext uri="{FF2B5EF4-FFF2-40B4-BE49-F238E27FC236}">
                <a16:creationId xmlns:a16="http://schemas.microsoft.com/office/drawing/2014/main" id="{9B8A4B53-F3F6-DCA3-2E00-F67E6825355A}"/>
              </a:ext>
            </a:extLst>
          </p:cNvPr>
          <p:cNvSpPr txBox="1"/>
          <p:nvPr/>
        </p:nvSpPr>
        <p:spPr>
          <a:xfrm>
            <a:off x="3667483" y="5369162"/>
            <a:ext cx="7341035" cy="744306"/>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GB" sz="1200" b="1" i="0" u="none" strike="noStrike" kern="1200" cap="none" spc="0" normalizeH="0" baseline="0" noProof="0">
                <a:ln>
                  <a:noFill/>
                </a:ln>
                <a:solidFill>
                  <a:srgbClr val="585854"/>
                </a:solidFill>
                <a:effectLst/>
                <a:uLnTx/>
                <a:uFillTx/>
                <a:latin typeface="Aptos" panose="02110004020202020204"/>
                <a:ea typeface="+mn-ea"/>
                <a:cs typeface="Arial"/>
                <a:sym typeface="Arial"/>
              </a:rPr>
              <a:t>Randomisation stratified by</a:t>
            </a:r>
          </a:p>
          <a:p>
            <a:pPr marL="112713" marR="0" lvl="0" indent="-112713" algn="l" defTabSz="914400" rtl="0" eaLnBrk="1" fontAlgn="auto" latinLnBrk="0" hangingPunct="1">
              <a:lnSpc>
                <a:spcPct val="120000"/>
              </a:lnSpc>
              <a:spcBef>
                <a:spcPts val="0"/>
              </a:spcBef>
              <a:spcAft>
                <a:spcPts val="0"/>
              </a:spcAft>
              <a:buClr>
                <a:srgbClr val="2C5E77"/>
              </a:buClr>
              <a:buSzTx/>
              <a:buFont typeface="Arial" panose="020B0604020202020204" pitchFamily="34" charset="0"/>
              <a:buChar char="•"/>
              <a:tabLst/>
              <a:defRPr/>
            </a:pPr>
            <a:r>
              <a:rPr kumimoji="0" lang="en-GB" sz="1200" b="0" i="0" u="none" strike="noStrike" kern="1200" cap="none" spc="0" normalizeH="0" baseline="0" noProof="0">
                <a:ln>
                  <a:noFill/>
                </a:ln>
                <a:solidFill>
                  <a:srgbClr val="585854"/>
                </a:solidFill>
                <a:effectLst/>
                <a:uLnTx/>
                <a:uFillTx/>
                <a:latin typeface="Aptos" panose="02110004020202020204"/>
                <a:ea typeface="+mn-ea"/>
                <a:cs typeface="Arial"/>
                <a:sym typeface="Arial"/>
              </a:rPr>
              <a:t>History or no history of pancreatitis within 10 years prior to screening, or no history of pancreatitis</a:t>
            </a:r>
          </a:p>
          <a:p>
            <a:pPr marL="112713" marR="0" lvl="0" indent="-112713" algn="l" defTabSz="914400" rtl="0" eaLnBrk="1" fontAlgn="auto" latinLnBrk="0" hangingPunct="1">
              <a:lnSpc>
                <a:spcPct val="120000"/>
              </a:lnSpc>
              <a:spcBef>
                <a:spcPts val="0"/>
              </a:spcBef>
              <a:spcAft>
                <a:spcPts val="0"/>
              </a:spcAft>
              <a:buClr>
                <a:srgbClr val="2C5E77"/>
              </a:buClr>
              <a:buSzTx/>
              <a:buFont typeface="Arial" panose="020B0604020202020204" pitchFamily="34" charset="0"/>
              <a:buChar char="•"/>
              <a:tabLst/>
              <a:defRPr/>
            </a:pPr>
            <a:r>
              <a:rPr kumimoji="0" lang="en-GB" sz="1200" b="0" i="0" u="none" strike="noStrike" kern="1200" cap="none" spc="0" normalizeH="0" baseline="0" noProof="0">
                <a:ln>
                  <a:noFill/>
                </a:ln>
                <a:solidFill>
                  <a:srgbClr val="585854"/>
                </a:solidFill>
                <a:effectLst/>
                <a:uLnTx/>
                <a:uFillTx/>
                <a:latin typeface="Aptos" panose="02110004020202020204"/>
                <a:ea typeface="+mn-ea"/>
                <a:cs typeface="Arial"/>
                <a:sym typeface="Arial"/>
              </a:rPr>
              <a:t>Previous treatment with </a:t>
            </a:r>
            <a:r>
              <a:rPr kumimoji="0" lang="en-GB" sz="1200" b="0" i="0" u="none" strike="noStrike" kern="1200" cap="none" spc="0" normalizeH="0" baseline="0" noProof="0" err="1">
                <a:ln>
                  <a:noFill/>
                </a:ln>
                <a:solidFill>
                  <a:srgbClr val="585854"/>
                </a:solidFill>
                <a:effectLst/>
                <a:uLnTx/>
                <a:uFillTx/>
                <a:latin typeface="Aptos" panose="02110004020202020204"/>
                <a:ea typeface="+mn-ea"/>
                <a:cs typeface="Arial"/>
                <a:sym typeface="Arial"/>
              </a:rPr>
              <a:t>volanesorsen</a:t>
            </a:r>
            <a:r>
              <a:rPr kumimoji="0" lang="en-GB" sz="1200" b="0" i="0" u="none" strike="noStrike" kern="1200" cap="none" spc="0" normalizeH="0" baseline="0" noProof="0">
                <a:ln>
                  <a:noFill/>
                </a:ln>
                <a:solidFill>
                  <a:srgbClr val="585854"/>
                </a:solidFill>
                <a:effectLst/>
                <a:uLnTx/>
                <a:uFillTx/>
                <a:latin typeface="Aptos" panose="02110004020202020204"/>
                <a:ea typeface="+mn-ea"/>
                <a:cs typeface="Arial"/>
                <a:sym typeface="Arial"/>
              </a:rPr>
              <a:t> (yes or no)</a:t>
            </a:r>
          </a:p>
        </p:txBody>
      </p:sp>
      <p:sp>
        <p:nvSpPr>
          <p:cNvPr id="87" name="TextBox 86">
            <a:extLst>
              <a:ext uri="{FF2B5EF4-FFF2-40B4-BE49-F238E27FC236}">
                <a16:creationId xmlns:a16="http://schemas.microsoft.com/office/drawing/2014/main" id="{C0142606-44A6-869B-FB7C-47FD653075F1}"/>
              </a:ext>
            </a:extLst>
          </p:cNvPr>
          <p:cNvSpPr txBox="1"/>
          <p:nvPr/>
        </p:nvSpPr>
        <p:spPr>
          <a:xfrm>
            <a:off x="4355316" y="3476236"/>
            <a:ext cx="338720" cy="16466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70" b="0" i="0" u="none" strike="noStrike" kern="1200" cap="none" spc="0" normalizeH="0" baseline="0" noProof="0">
                <a:ln>
                  <a:noFill/>
                </a:ln>
                <a:solidFill>
                  <a:srgbClr val="000000"/>
                </a:solidFill>
                <a:effectLst/>
                <a:uLnTx/>
                <a:uFillTx/>
                <a:latin typeface="Aptos" panose="02110004020202020204"/>
                <a:ea typeface="+mn-ea"/>
                <a:cs typeface="Arial"/>
                <a:sym typeface="Arial"/>
              </a:rPr>
              <a:t>1:1</a:t>
            </a:r>
            <a:endParaRPr kumimoji="0" lang="en-GB" sz="1070" b="0" i="0" u="none" strike="noStrike" kern="1200" cap="none" spc="0" normalizeH="0" baseline="30000" noProof="0">
              <a:ln>
                <a:noFill/>
              </a:ln>
              <a:solidFill>
                <a:srgbClr val="000000"/>
              </a:solidFill>
              <a:effectLst/>
              <a:uLnTx/>
              <a:uFillTx/>
              <a:latin typeface="Aptos" panose="02110004020202020204"/>
              <a:ea typeface="+mn-ea"/>
              <a:cs typeface="Arial"/>
              <a:sym typeface="Arial"/>
            </a:endParaRPr>
          </a:p>
        </p:txBody>
      </p:sp>
      <p:cxnSp>
        <p:nvCxnSpPr>
          <p:cNvPr id="88" name="Straight Arrow Connector 87">
            <a:extLst>
              <a:ext uri="{FF2B5EF4-FFF2-40B4-BE49-F238E27FC236}">
                <a16:creationId xmlns:a16="http://schemas.microsoft.com/office/drawing/2014/main" id="{B5FDA8DF-4B0B-6B3C-9739-617BC4CEFEC2}"/>
              </a:ext>
            </a:extLst>
          </p:cNvPr>
          <p:cNvCxnSpPr>
            <a:cxnSpLocks/>
          </p:cNvCxnSpPr>
          <p:nvPr/>
        </p:nvCxnSpPr>
        <p:spPr>
          <a:xfrm flipV="1">
            <a:off x="6436741" y="4687197"/>
            <a:ext cx="0" cy="307996"/>
          </a:xfrm>
          <a:prstGeom prst="straightConnector1">
            <a:avLst/>
          </a:prstGeom>
          <a:noFill/>
          <a:ln w="19050" cap="flat" cmpd="sng" algn="ctr">
            <a:solidFill>
              <a:srgbClr val="2C5E77"/>
            </a:solidFill>
            <a:prstDash val="solid"/>
            <a:miter lim="800000"/>
            <a:headEnd type="none"/>
            <a:tailEnd type="triangle"/>
          </a:ln>
          <a:effectLst/>
        </p:spPr>
      </p:cxnSp>
      <p:sp>
        <p:nvSpPr>
          <p:cNvPr id="89" name="TextBox 88">
            <a:extLst>
              <a:ext uri="{FF2B5EF4-FFF2-40B4-BE49-F238E27FC236}">
                <a16:creationId xmlns:a16="http://schemas.microsoft.com/office/drawing/2014/main" id="{394FD9B6-E13A-ABBE-DCAD-A6305D52FA2E}"/>
              </a:ext>
            </a:extLst>
          </p:cNvPr>
          <p:cNvSpPr txBox="1"/>
          <p:nvPr/>
        </p:nvSpPr>
        <p:spPr>
          <a:xfrm>
            <a:off x="5860265" y="5077483"/>
            <a:ext cx="1169912" cy="329321"/>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585854"/>
                </a:solidFill>
                <a:effectLst/>
                <a:uLnTx/>
                <a:uFillTx/>
                <a:latin typeface="Aptos" panose="02110004020202020204"/>
                <a:ea typeface="+mn-ea"/>
                <a:cs typeface="Arial"/>
                <a:sym typeface="Arial"/>
              </a:rPr>
              <a:t>Primary Endpoint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585854"/>
                </a:solidFill>
                <a:effectLst/>
                <a:uLnTx/>
                <a:uFillTx/>
                <a:latin typeface="Aptos" panose="02110004020202020204"/>
                <a:ea typeface="+mn-ea"/>
                <a:cs typeface="Arial"/>
                <a:sym typeface="Arial"/>
              </a:rPr>
              <a:t>6 months</a:t>
            </a:r>
          </a:p>
        </p:txBody>
      </p:sp>
      <p:sp>
        <p:nvSpPr>
          <p:cNvPr id="90" name="Right Brace 89">
            <a:extLst>
              <a:ext uri="{FF2B5EF4-FFF2-40B4-BE49-F238E27FC236}">
                <a16:creationId xmlns:a16="http://schemas.microsoft.com/office/drawing/2014/main" id="{A4AA7D31-A6AD-4315-C8C0-C37AECD17C59}"/>
              </a:ext>
            </a:extLst>
          </p:cNvPr>
          <p:cNvSpPr/>
          <p:nvPr/>
        </p:nvSpPr>
        <p:spPr>
          <a:xfrm rot="5400000">
            <a:off x="8732952" y="3717652"/>
            <a:ext cx="84157" cy="671815"/>
          </a:xfrm>
          <a:prstGeom prst="rightBrace">
            <a:avLst>
              <a:gd name="adj1" fmla="val 60742"/>
              <a:gd name="adj2" fmla="val 54474"/>
            </a:avLst>
          </a:prstGeom>
          <a:noFill/>
          <a:ln w="12700" cap="flat" cmpd="sng" algn="ctr">
            <a:solidFill>
              <a:srgbClr val="2C5E7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91" name="TextBox 90">
            <a:extLst>
              <a:ext uri="{FF2B5EF4-FFF2-40B4-BE49-F238E27FC236}">
                <a16:creationId xmlns:a16="http://schemas.microsoft.com/office/drawing/2014/main" id="{C69D7C99-FBF4-6E08-A4E7-2D1161A43188}"/>
              </a:ext>
            </a:extLst>
          </p:cNvPr>
          <p:cNvSpPr txBox="1"/>
          <p:nvPr/>
        </p:nvSpPr>
        <p:spPr>
          <a:xfrm>
            <a:off x="8481176" y="4109243"/>
            <a:ext cx="610745" cy="323165"/>
          </a:xfrm>
          <a:prstGeom prst="rect">
            <a:avLst/>
          </a:prstGeom>
          <a:noFill/>
        </p:spPr>
        <p:txBody>
          <a:bodyPr wrap="none" lIns="0" tIns="0" rIns="0" bIns="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585854"/>
                </a:solidFill>
                <a:effectLst/>
                <a:uLnTx/>
                <a:uFillTx/>
                <a:latin typeface="Aptos" panose="02110004020202020204"/>
                <a:ea typeface="+mn-ea"/>
                <a:cs typeface="Arial"/>
                <a:sym typeface="Arial"/>
              </a:rPr>
              <a:t>Follow-up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585854"/>
                </a:solidFill>
                <a:effectLst/>
                <a:uLnTx/>
                <a:uFillTx/>
                <a:latin typeface="Aptos" panose="02110004020202020204"/>
                <a:ea typeface="+mn-ea"/>
                <a:cs typeface="Arial"/>
                <a:sym typeface="Arial"/>
              </a:rPr>
              <a:t>Period</a:t>
            </a:r>
            <a:endParaRPr kumimoji="0" lang="en-GB" sz="1067" b="0" i="0" u="none" strike="noStrike" kern="1200" cap="none" spc="0" normalizeH="0" baseline="-25000" noProof="0">
              <a:ln>
                <a:noFill/>
              </a:ln>
              <a:solidFill>
                <a:srgbClr val="585854"/>
              </a:solidFill>
              <a:effectLst/>
              <a:uLnTx/>
              <a:uFillTx/>
              <a:latin typeface="Aptos" panose="02110004020202020204"/>
              <a:ea typeface="+mn-ea"/>
              <a:cs typeface="Arial"/>
              <a:sym typeface="Arial"/>
            </a:endParaRPr>
          </a:p>
        </p:txBody>
      </p:sp>
      <p:sp>
        <p:nvSpPr>
          <p:cNvPr id="92" name="Diamond 91">
            <a:extLst>
              <a:ext uri="{FF2B5EF4-FFF2-40B4-BE49-F238E27FC236}">
                <a16:creationId xmlns:a16="http://schemas.microsoft.com/office/drawing/2014/main" id="{EC81D25C-72C7-4A37-93F0-732F47F3687A}"/>
              </a:ext>
            </a:extLst>
          </p:cNvPr>
          <p:cNvSpPr/>
          <p:nvPr/>
        </p:nvSpPr>
        <p:spPr>
          <a:xfrm>
            <a:off x="9059356" y="3749766"/>
            <a:ext cx="103163" cy="195827"/>
          </a:xfrm>
          <a:prstGeom prst="diamond">
            <a:avLst/>
          </a:prstGeom>
          <a:solidFill>
            <a:srgbClr val="2C5E7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grpSp>
        <p:nvGrpSpPr>
          <p:cNvPr id="93" name="Group 92">
            <a:extLst>
              <a:ext uri="{FF2B5EF4-FFF2-40B4-BE49-F238E27FC236}">
                <a16:creationId xmlns:a16="http://schemas.microsoft.com/office/drawing/2014/main" id="{CDAF0BA7-B56E-ED67-73E8-53045DD7841C}"/>
              </a:ext>
            </a:extLst>
          </p:cNvPr>
          <p:cNvGrpSpPr/>
          <p:nvPr/>
        </p:nvGrpSpPr>
        <p:grpSpPr>
          <a:xfrm>
            <a:off x="8135650" y="1805840"/>
            <a:ext cx="2711203" cy="1472329"/>
            <a:chOff x="7598027" y="1459549"/>
            <a:chExt cx="2711203" cy="1472329"/>
          </a:xfrm>
          <a:solidFill>
            <a:srgbClr val="FCB832"/>
          </a:solidFill>
        </p:grpSpPr>
        <p:cxnSp>
          <p:nvCxnSpPr>
            <p:cNvPr id="94" name="Straight Arrow Connector 93">
              <a:extLst>
                <a:ext uri="{FF2B5EF4-FFF2-40B4-BE49-F238E27FC236}">
                  <a16:creationId xmlns:a16="http://schemas.microsoft.com/office/drawing/2014/main" id="{92923884-21AC-294B-1BCF-FE5E5E69604E}"/>
                </a:ext>
              </a:extLst>
            </p:cNvPr>
            <p:cNvCxnSpPr>
              <a:cxnSpLocks/>
            </p:cNvCxnSpPr>
            <p:nvPr/>
          </p:nvCxnSpPr>
          <p:spPr>
            <a:xfrm>
              <a:off x="7861646" y="1520609"/>
              <a:ext cx="0" cy="1411269"/>
            </a:xfrm>
            <a:prstGeom prst="straightConnector1">
              <a:avLst/>
            </a:prstGeom>
            <a:grpFill/>
            <a:ln w="19050" cap="flat" cmpd="sng" algn="ctr">
              <a:solidFill>
                <a:srgbClr val="2C5E77"/>
              </a:solidFill>
              <a:prstDash val="solid"/>
              <a:miter lim="800000"/>
              <a:tailEnd type="triangle"/>
            </a:ln>
            <a:effectLst/>
          </p:spPr>
        </p:cxnSp>
        <p:sp>
          <p:nvSpPr>
            <p:cNvPr id="95" name="Rectangle: Rounded Corners 94">
              <a:extLst>
                <a:ext uri="{FF2B5EF4-FFF2-40B4-BE49-F238E27FC236}">
                  <a16:creationId xmlns:a16="http://schemas.microsoft.com/office/drawing/2014/main" id="{005BE208-95AE-0324-F3B0-1559D516C72E}"/>
                </a:ext>
              </a:extLst>
            </p:cNvPr>
            <p:cNvSpPr/>
            <p:nvPr/>
          </p:nvSpPr>
          <p:spPr>
            <a:xfrm>
              <a:off x="7598027" y="1459549"/>
              <a:ext cx="2711203" cy="523220"/>
            </a:xfrm>
            <a:prstGeom prst="roundRect">
              <a:avLst/>
            </a:prstGeom>
            <a:solidFill>
              <a:srgbClr val="2C5E77"/>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FFFFFF"/>
                  </a:solidFill>
                  <a:effectLst/>
                  <a:uLnTx/>
                  <a:uFillTx/>
                  <a:latin typeface="Aptos" panose="02110004020202020204"/>
                  <a:ea typeface="+mn-ea"/>
                  <a:cs typeface="Arial"/>
                  <a:sym typeface="Arial"/>
                </a:rPr>
                <a:t>Participants could be eligible to enrol in an open-label extension</a:t>
              </a:r>
              <a:endParaRPr kumimoji="0" lang="en-GB" sz="1200" b="0" i="0" u="none" strike="noStrike" kern="1200" cap="none" spc="0" normalizeH="0" baseline="30000" noProof="0">
                <a:ln>
                  <a:noFill/>
                </a:ln>
                <a:solidFill>
                  <a:srgbClr val="FFFFFF"/>
                </a:solidFill>
                <a:effectLst/>
                <a:uLnTx/>
                <a:uFillTx/>
                <a:latin typeface="Aptos" panose="02110004020202020204"/>
                <a:ea typeface="+mn-ea"/>
                <a:cs typeface="Arial"/>
                <a:sym typeface="Arial"/>
              </a:endParaRPr>
            </a:p>
          </p:txBody>
        </p:sp>
      </p:grpSp>
      <p:sp>
        <p:nvSpPr>
          <p:cNvPr id="96" name="Oval 95">
            <a:extLst>
              <a:ext uri="{FF2B5EF4-FFF2-40B4-BE49-F238E27FC236}">
                <a16:creationId xmlns:a16="http://schemas.microsoft.com/office/drawing/2014/main" id="{BF166EF6-62F6-7F58-90AC-9A311B444D3F}"/>
              </a:ext>
            </a:extLst>
          </p:cNvPr>
          <p:cNvSpPr/>
          <p:nvPr/>
        </p:nvSpPr>
        <p:spPr>
          <a:xfrm>
            <a:off x="8357400" y="3743451"/>
            <a:ext cx="197308" cy="198140"/>
          </a:xfrm>
          <a:prstGeom prst="ellipse">
            <a:avLst/>
          </a:prstGeom>
          <a:solidFill>
            <a:srgbClr val="2C5E77"/>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97" name="Straight Arrow Connector 96">
            <a:extLst>
              <a:ext uri="{FF2B5EF4-FFF2-40B4-BE49-F238E27FC236}">
                <a16:creationId xmlns:a16="http://schemas.microsoft.com/office/drawing/2014/main" id="{52BF3DEA-DFCA-B26D-0AE0-A3C275CC380A}"/>
              </a:ext>
            </a:extLst>
          </p:cNvPr>
          <p:cNvCxnSpPr>
            <a:cxnSpLocks/>
          </p:cNvCxnSpPr>
          <p:nvPr/>
        </p:nvCxnSpPr>
        <p:spPr>
          <a:xfrm flipV="1">
            <a:off x="8157172" y="4533199"/>
            <a:ext cx="0" cy="307996"/>
          </a:xfrm>
          <a:prstGeom prst="straightConnector1">
            <a:avLst/>
          </a:prstGeom>
          <a:noFill/>
          <a:ln w="19050" cap="flat" cmpd="sng" algn="ctr">
            <a:solidFill>
              <a:srgbClr val="2C5E77"/>
            </a:solidFill>
            <a:prstDash val="solid"/>
            <a:miter lim="800000"/>
            <a:headEnd type="none"/>
            <a:tailEnd type="triangle"/>
          </a:ln>
          <a:effectLst/>
        </p:spPr>
      </p:cxnSp>
      <p:sp>
        <p:nvSpPr>
          <p:cNvPr id="98" name="TextBox 97">
            <a:extLst>
              <a:ext uri="{FF2B5EF4-FFF2-40B4-BE49-F238E27FC236}">
                <a16:creationId xmlns:a16="http://schemas.microsoft.com/office/drawing/2014/main" id="{F6566272-EF19-12F7-4E68-031B581C380A}"/>
              </a:ext>
            </a:extLst>
          </p:cNvPr>
          <p:cNvSpPr txBox="1"/>
          <p:nvPr/>
        </p:nvSpPr>
        <p:spPr>
          <a:xfrm>
            <a:off x="6855214" y="4839577"/>
            <a:ext cx="1365046" cy="161583"/>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585854"/>
                </a:solidFill>
                <a:effectLst/>
                <a:uLnTx/>
                <a:uFillTx/>
                <a:latin typeface="Aptos" panose="02110004020202020204"/>
                <a:ea typeface="+mn-ea"/>
                <a:cs typeface="Arial"/>
                <a:sym typeface="Arial"/>
              </a:rPr>
              <a:t>Last dose (49 weeks)</a:t>
            </a:r>
            <a:r>
              <a:rPr kumimoji="0" lang="en-GB" sz="1050" b="0" i="0" u="none" strike="noStrike" kern="1200" cap="none" spc="0" normalizeH="0" baseline="30000" noProof="0">
                <a:ln>
                  <a:noFill/>
                </a:ln>
                <a:solidFill>
                  <a:srgbClr val="585854"/>
                </a:solidFill>
                <a:effectLst/>
                <a:uLnTx/>
                <a:uFillTx/>
                <a:latin typeface="Aptos" panose="02110004020202020204"/>
                <a:ea typeface="+mn-ea"/>
                <a:cs typeface="Arial"/>
                <a:sym typeface="Arial"/>
              </a:rPr>
              <a:t>2</a:t>
            </a:r>
          </a:p>
        </p:txBody>
      </p:sp>
      <p:sp>
        <p:nvSpPr>
          <p:cNvPr id="99" name="TextBox 98">
            <a:extLst>
              <a:ext uri="{FF2B5EF4-FFF2-40B4-BE49-F238E27FC236}">
                <a16:creationId xmlns:a16="http://schemas.microsoft.com/office/drawing/2014/main" id="{30547480-8C80-C33E-3BC2-A813FA1C7FD0}"/>
              </a:ext>
            </a:extLst>
          </p:cNvPr>
          <p:cNvSpPr txBox="1"/>
          <p:nvPr/>
        </p:nvSpPr>
        <p:spPr>
          <a:xfrm>
            <a:off x="481298" y="2234024"/>
            <a:ext cx="2833927" cy="1638489"/>
          </a:xfrm>
          <a:prstGeom prst="roundRect">
            <a:avLst>
              <a:gd name="adj" fmla="val 7252"/>
            </a:avLst>
          </a:prstGeom>
          <a:solidFill>
            <a:srgbClr val="2C5E77"/>
          </a:solidFill>
          <a:ln w="19050">
            <a:solidFill>
              <a:srgbClr val="2C5E77"/>
            </a:solidFill>
          </a:ln>
          <a:effectLst/>
        </p:spPr>
        <p:txBody>
          <a:bodyPr wrap="square" rtlCol="0">
            <a:noAutofit/>
          </a:bodyPr>
          <a:lstStyle/>
          <a:p>
            <a:pPr marL="0" marR="0" lvl="1" indent="0" algn="l" defTabSz="914400" rtl="0" eaLnBrk="1" fontAlgn="auto" latinLnBrk="0" hangingPunct="1">
              <a:lnSpc>
                <a:spcPct val="90000"/>
              </a:lnSpc>
              <a:spcBef>
                <a:spcPts val="400"/>
              </a:spcBef>
              <a:spcAft>
                <a:spcPts val="0"/>
              </a:spcAft>
              <a:buClr>
                <a:srgbClr val="706F72">
                  <a:lumMod val="75000"/>
                </a:srgbClr>
              </a:buClr>
              <a:buSzPct val="100000"/>
              <a:buFontTx/>
              <a:buNone/>
              <a:tabLst/>
              <a:defRPr/>
            </a:pPr>
            <a:r>
              <a:rPr kumimoji="0" lang="en-GB" sz="1600" b="1" i="0" u="none" strike="noStrike" kern="1200" cap="none" spc="0" normalizeH="0" baseline="0" noProof="0">
                <a:ln>
                  <a:noFill/>
                </a:ln>
                <a:solidFill>
                  <a:srgbClr val="FFFFFF"/>
                </a:solidFill>
                <a:effectLst/>
                <a:uLnTx/>
                <a:uFillTx/>
                <a:latin typeface="Aptos" panose="02110004020202020204"/>
                <a:ea typeface="+mn-ea"/>
                <a:cs typeface="Arial" panose="020B0604020202020204" pitchFamily="34" charset="0"/>
                <a:sym typeface="Arial"/>
              </a:rPr>
              <a:t>STUDY POPULATION</a:t>
            </a:r>
          </a:p>
          <a:p>
            <a:pPr marL="154513" marR="0" lvl="0" indent="-154513" algn="l" defTabSz="914400"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GB" sz="1200" b="0" i="0" u="none" strike="noStrike" kern="1200" cap="none" spc="0" normalizeH="0" baseline="0" noProof="0">
                <a:ln>
                  <a:noFill/>
                </a:ln>
                <a:solidFill>
                  <a:srgbClr val="FFFFFF"/>
                </a:solidFill>
                <a:effectLst/>
                <a:uLnTx/>
                <a:uFillTx/>
                <a:latin typeface="Aptos" panose="02110004020202020204"/>
                <a:ea typeface="+mn-ea"/>
                <a:cs typeface="Arial" pitchFamily="34" charset="0"/>
                <a:sym typeface="Arial"/>
              </a:rPr>
              <a:t>Age ≥18 years</a:t>
            </a:r>
          </a:p>
          <a:p>
            <a:pPr marL="154513" marR="0" lvl="0" indent="-154513" algn="l" defTabSz="914400"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GB" sz="1200" b="0" i="0" u="none" strike="noStrike" kern="1200" cap="none" spc="0" normalizeH="0" baseline="0" noProof="0">
                <a:ln>
                  <a:noFill/>
                </a:ln>
                <a:solidFill>
                  <a:srgbClr val="FFFFFF"/>
                </a:solidFill>
                <a:effectLst/>
                <a:uLnTx/>
                <a:uFillTx/>
                <a:latin typeface="Aptos" panose="02110004020202020204"/>
                <a:ea typeface="+mn-ea"/>
                <a:cs typeface="Arial" pitchFamily="34" charset="0"/>
                <a:sym typeface="Arial"/>
              </a:rPr>
              <a:t>genetically confirmed FCS*</a:t>
            </a:r>
          </a:p>
          <a:p>
            <a:pPr marL="154513" marR="0" lvl="0" indent="-154513" algn="l" defTabSz="914400"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GB" sz="1200" b="0" i="0" u="none" strike="noStrike" kern="1200" cap="none" spc="0" normalizeH="0" baseline="0" noProof="0">
                <a:ln>
                  <a:noFill/>
                </a:ln>
                <a:solidFill>
                  <a:srgbClr val="FFFFFF"/>
                </a:solidFill>
                <a:effectLst/>
                <a:uLnTx/>
                <a:uFillTx/>
                <a:latin typeface="Aptos" panose="02110004020202020204"/>
                <a:ea typeface="+mn-ea"/>
                <a:cs typeface="Arial" pitchFamily="34" charset="0"/>
                <a:sym typeface="Arial"/>
              </a:rPr>
              <a:t>Fasting TG ≥880 mg/dL at screening</a:t>
            </a:r>
          </a:p>
          <a:p>
            <a:pPr marL="154513" marR="0" lvl="0" indent="-154513" algn="l" defTabSz="914400"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GB" sz="1200" b="0" i="0" u="none" strike="noStrike" kern="1200" cap="none" spc="0" normalizeH="0" baseline="0" noProof="0">
                <a:ln>
                  <a:noFill/>
                </a:ln>
                <a:solidFill>
                  <a:srgbClr val="FFFFFF"/>
                </a:solidFill>
                <a:effectLst/>
                <a:uLnTx/>
                <a:uFillTx/>
                <a:latin typeface="Aptos" panose="02110004020202020204"/>
                <a:ea typeface="+mn-ea"/>
                <a:cs typeface="Arial" pitchFamily="34" charset="0"/>
                <a:sym typeface="Arial"/>
              </a:rPr>
              <a:t>History of pancreatitis ≤10 years prior to screening in ≥65% of patients</a:t>
            </a:r>
            <a:r>
              <a:rPr kumimoji="0" lang="en-GB" sz="1200" b="0" i="0" u="none" strike="noStrike" kern="1200" cap="none" spc="0" normalizeH="0" baseline="30000" noProof="0">
                <a:ln>
                  <a:noFill/>
                </a:ln>
                <a:solidFill>
                  <a:srgbClr val="FFFFFF"/>
                </a:solidFill>
                <a:effectLst/>
                <a:uLnTx/>
                <a:uFillTx/>
                <a:latin typeface="Aptos" panose="02110004020202020204"/>
                <a:ea typeface="+mn-ea"/>
                <a:cs typeface="Arial"/>
                <a:sym typeface="Arial"/>
              </a:rPr>
              <a:t>†</a:t>
            </a:r>
          </a:p>
          <a:p>
            <a:pPr marL="154513" marR="0" lvl="0" indent="-154513" algn="l" defTabSz="914400"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GB" sz="1200" b="0" i="0" u="none" strike="noStrike" kern="1200" cap="none" spc="0" normalizeH="0" baseline="0" noProof="0">
                <a:ln>
                  <a:noFill/>
                </a:ln>
                <a:solidFill>
                  <a:srgbClr val="FFFFFF"/>
                </a:solidFill>
                <a:effectLst/>
                <a:uLnTx/>
                <a:uFillTx/>
                <a:latin typeface="Aptos" panose="02110004020202020204"/>
                <a:ea typeface="+mn-ea"/>
                <a:cs typeface="Arial" pitchFamily="34" charset="0"/>
                <a:sym typeface="Arial"/>
              </a:rPr>
              <a:t>Diet ≤20 g fat/day during the study</a:t>
            </a:r>
          </a:p>
        </p:txBody>
      </p:sp>
      <p:sp>
        <p:nvSpPr>
          <p:cNvPr id="100" name="TextBox 99">
            <a:extLst>
              <a:ext uri="{FF2B5EF4-FFF2-40B4-BE49-F238E27FC236}">
                <a16:creationId xmlns:a16="http://schemas.microsoft.com/office/drawing/2014/main" id="{C138F392-B54C-6110-BA46-C06679C09DA5}"/>
              </a:ext>
            </a:extLst>
          </p:cNvPr>
          <p:cNvSpPr txBox="1"/>
          <p:nvPr/>
        </p:nvSpPr>
        <p:spPr>
          <a:xfrm>
            <a:off x="508837" y="1350286"/>
            <a:ext cx="11187851" cy="307777"/>
          </a:xfrm>
          <a:prstGeom prst="rect">
            <a:avLst/>
          </a:prstGeom>
          <a:solidFill>
            <a:srgbClr val="ABBFC9">
              <a:lumMod val="20000"/>
              <a:lumOff val="80000"/>
            </a:srgb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585854"/>
                </a:solidFill>
                <a:effectLst/>
                <a:uLnTx/>
                <a:uFillTx/>
                <a:latin typeface="Aptos" panose="02110004020202020204"/>
                <a:ea typeface="+mn-ea"/>
                <a:cs typeface="Arial"/>
                <a:sym typeface="Arial"/>
              </a:rPr>
              <a:t>Randomised, double-blind, placebo-controlled Phase 3 trial in adults with genetically confirmed FCS and fasting TG ≥880 mg/dL</a:t>
            </a:r>
            <a:endParaRPr kumimoji="0" lang="en-GB" sz="1400" b="0" i="0" u="none" strike="noStrike" kern="120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101" name="TextBox 100">
            <a:extLst>
              <a:ext uri="{FF2B5EF4-FFF2-40B4-BE49-F238E27FC236}">
                <a16:creationId xmlns:a16="http://schemas.microsoft.com/office/drawing/2014/main" id="{24FD670F-A462-B0F4-844B-E6217308405B}"/>
              </a:ext>
            </a:extLst>
          </p:cNvPr>
          <p:cNvSpPr txBox="1"/>
          <p:nvPr/>
        </p:nvSpPr>
        <p:spPr>
          <a:xfrm>
            <a:off x="481298" y="4140308"/>
            <a:ext cx="2844058" cy="1617988"/>
          </a:xfrm>
          <a:prstGeom prst="roundRect">
            <a:avLst>
              <a:gd name="adj" fmla="val 6434"/>
            </a:avLst>
          </a:prstGeom>
          <a:solidFill>
            <a:srgbClr val="2C5E77"/>
          </a:solidFill>
          <a:ln w="19050">
            <a:solidFill>
              <a:srgbClr val="2C5E77"/>
            </a:solidFill>
          </a:ln>
          <a:effectLst/>
        </p:spPr>
        <p:txBody>
          <a:bodyPr wrap="square" rtlCol="0">
            <a:spAutoFit/>
          </a:bodyPr>
          <a:lstStyle/>
          <a:p>
            <a:pPr marL="0" marR="0" lvl="1" indent="0" algn="l" defTabSz="914400" rtl="0" eaLnBrk="1" fontAlgn="auto" latinLnBrk="0" hangingPunct="1">
              <a:lnSpc>
                <a:spcPct val="90000"/>
              </a:lnSpc>
              <a:spcBef>
                <a:spcPts val="400"/>
              </a:spcBef>
              <a:spcAft>
                <a:spcPts val="0"/>
              </a:spcAft>
              <a:buClr>
                <a:srgbClr val="706F72">
                  <a:lumMod val="75000"/>
                </a:srgbClr>
              </a:buClr>
              <a:buSzPct val="100000"/>
              <a:buFontTx/>
              <a:buNone/>
              <a:tabLst/>
              <a:defRPr/>
            </a:pPr>
            <a:r>
              <a:rPr kumimoji="0" lang="en-GB" sz="1600" b="1" i="0" u="none" strike="noStrike" kern="1200" cap="none" spc="0" normalizeH="0" baseline="0" noProof="0">
                <a:ln>
                  <a:noFill/>
                </a:ln>
                <a:solidFill>
                  <a:srgbClr val="FFFFFF"/>
                </a:solidFill>
                <a:effectLst/>
                <a:uLnTx/>
                <a:uFillTx/>
                <a:latin typeface="Aptos" panose="02110004020202020204"/>
                <a:ea typeface="+mn-ea"/>
                <a:cs typeface="Arial" panose="020B0604020202020204" pitchFamily="34" charset="0"/>
                <a:sym typeface="Arial"/>
              </a:rPr>
              <a:t>PRIMARY ENDPOINT:</a:t>
            </a:r>
          </a:p>
          <a:p>
            <a:pPr marL="171450" marR="0" lvl="1" indent="-171450" algn="l" defTabSz="914400" rtl="0" eaLnBrk="1" fontAlgn="auto" latinLnBrk="0" hangingPunct="1">
              <a:lnSpc>
                <a:spcPct val="90000"/>
              </a:lnSpc>
              <a:spcBef>
                <a:spcPts val="400"/>
              </a:spcBef>
              <a:spcAft>
                <a:spcPts val="0"/>
              </a:spcAft>
              <a:buClr>
                <a:srgbClr val="FFFFFF"/>
              </a:buClr>
              <a:buSzPct val="100000"/>
              <a:buFont typeface="Arial" panose="020B0604020202020204" pitchFamily="34" charset="0"/>
              <a:buChar char="•"/>
              <a:tabLst/>
              <a:defRPr/>
            </a:pPr>
            <a:r>
              <a:rPr kumimoji="0" lang="en-GB" sz="1200" b="1" i="0" u="none" strike="noStrike" kern="1200" cap="none" spc="0" normalizeH="0" baseline="0" noProof="0">
                <a:ln>
                  <a:noFill/>
                </a:ln>
                <a:solidFill>
                  <a:srgbClr val="FFFFFF"/>
                </a:solidFill>
                <a:effectLst/>
                <a:uLnTx/>
                <a:uFillTx/>
                <a:latin typeface="Aptos" panose="02110004020202020204"/>
                <a:ea typeface="+mn-ea"/>
                <a:cs typeface="Arial"/>
                <a:sym typeface="Arial"/>
              </a:rPr>
              <a:t>Percent change in fasting TG from baseline at 6 months</a:t>
            </a:r>
            <a:r>
              <a:rPr kumimoji="0" lang="en-GB" sz="1200" b="0" i="0" u="none" strike="noStrike" kern="1200" cap="none" spc="0" normalizeH="0" baseline="0" noProof="0">
                <a:ln>
                  <a:noFill/>
                </a:ln>
                <a:solidFill>
                  <a:srgbClr val="FFFFFF"/>
                </a:solidFill>
                <a:effectLst/>
                <a:uLnTx/>
                <a:uFillTx/>
                <a:latin typeface="Aptos" panose="02110004020202020204"/>
                <a:ea typeface="+mn-ea"/>
                <a:cs typeface="Arial"/>
                <a:sym typeface="Arial"/>
              </a:rPr>
              <a:t> </a:t>
            </a:r>
            <a:br>
              <a:rPr kumimoji="0" lang="en-GB" sz="1200" b="0" i="0" u="none" strike="noStrike" kern="1200" cap="none" spc="0" normalizeH="0" baseline="0" noProof="0">
                <a:ln>
                  <a:noFill/>
                </a:ln>
                <a:solidFill>
                  <a:srgbClr val="FFFFFF"/>
                </a:solidFill>
                <a:effectLst/>
                <a:uLnTx/>
                <a:uFillTx/>
                <a:latin typeface="Aptos" panose="02110004020202020204"/>
                <a:ea typeface="+mn-ea"/>
                <a:cs typeface="Arial"/>
                <a:sym typeface="Arial"/>
              </a:rPr>
            </a:br>
            <a:r>
              <a:rPr kumimoji="0" lang="en-GB" sz="1200" b="0" i="0" u="none" strike="noStrike" kern="1200" cap="none" spc="0" normalizeH="0" baseline="0" noProof="0">
                <a:ln>
                  <a:noFill/>
                </a:ln>
                <a:solidFill>
                  <a:srgbClr val="FFFFFF"/>
                </a:solidFill>
                <a:effectLst/>
                <a:uLnTx/>
                <a:uFillTx/>
                <a:latin typeface="Aptos" panose="02110004020202020204"/>
                <a:ea typeface="+mn-ea"/>
                <a:cs typeface="Arial"/>
                <a:sym typeface="Arial"/>
              </a:rPr>
              <a:t>(mean of weeks 23, 25 and 27)</a:t>
            </a:r>
          </a:p>
          <a:p>
            <a:pPr marL="342900" marR="0" lvl="0" indent="-342900" algn="l" defTabSz="914400" rtl="0" eaLnBrk="1" fontAlgn="auto" latinLnBrk="0" hangingPunct="1">
              <a:lnSpc>
                <a:spcPct val="100000"/>
              </a:lnSpc>
              <a:spcBef>
                <a:spcPts val="0"/>
              </a:spcBef>
              <a:spcAft>
                <a:spcPts val="0"/>
              </a:spcAft>
              <a:buClr>
                <a:srgbClr val="FFFFFF"/>
              </a:buClr>
              <a:buSzTx/>
              <a:buFont typeface="+mj-lt"/>
              <a:buAutoNum type="arabicPeriod"/>
              <a:tabLst/>
              <a:defRPr/>
            </a:pPr>
            <a:r>
              <a:rPr kumimoji="0" lang="en-GB" sz="1200" b="0" i="0" u="none" strike="noStrike" kern="1200" cap="none" spc="0" normalizeH="0" baseline="0" noProof="0">
                <a:ln>
                  <a:noFill/>
                </a:ln>
                <a:solidFill>
                  <a:srgbClr val="FFFFFF"/>
                </a:solidFill>
                <a:effectLst/>
                <a:uLnTx/>
                <a:uFillTx/>
                <a:latin typeface="Aptos" panose="02110004020202020204"/>
                <a:ea typeface="+mn-ea"/>
                <a:cs typeface="Arial"/>
                <a:sym typeface="Arial"/>
              </a:rPr>
              <a:t>Primary endpoint 1: for 80 mg </a:t>
            </a:r>
            <a:r>
              <a:rPr kumimoji="0" lang="en-GB" sz="1200" b="0" i="0" u="none" strike="noStrike" kern="1200" cap="none" spc="0" normalizeH="0" baseline="0" noProof="0" err="1">
                <a:ln>
                  <a:noFill/>
                </a:ln>
                <a:solidFill>
                  <a:srgbClr val="FFFFFF"/>
                </a:solidFill>
                <a:effectLst/>
                <a:uLnTx/>
                <a:uFillTx/>
                <a:latin typeface="Aptos" panose="02110004020202020204"/>
                <a:ea typeface="+mn-ea"/>
                <a:cs typeface="Arial"/>
                <a:sym typeface="Arial"/>
              </a:rPr>
              <a:t>olezarsen</a:t>
            </a:r>
            <a:endParaRPr kumimoji="0" lang="en-GB" sz="12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a:p>
            <a:pPr marL="342900" marR="0" lvl="0" indent="-342900" algn="l" defTabSz="914400" rtl="0" eaLnBrk="1" fontAlgn="auto" latinLnBrk="0" hangingPunct="1">
              <a:lnSpc>
                <a:spcPct val="100000"/>
              </a:lnSpc>
              <a:spcBef>
                <a:spcPts val="0"/>
              </a:spcBef>
              <a:spcAft>
                <a:spcPts val="0"/>
              </a:spcAft>
              <a:buClr>
                <a:srgbClr val="FFFFFF"/>
              </a:buClr>
              <a:buSzTx/>
              <a:buFont typeface="+mj-lt"/>
              <a:buAutoNum type="arabicPeriod"/>
              <a:tabLst/>
              <a:defRPr/>
            </a:pPr>
            <a:r>
              <a:rPr kumimoji="0" lang="en-GB" sz="1200" b="0" i="0" u="none" strike="noStrike" kern="1200" cap="none" spc="0" normalizeH="0" baseline="0" noProof="0">
                <a:ln>
                  <a:noFill/>
                </a:ln>
                <a:solidFill>
                  <a:srgbClr val="FFFFFF"/>
                </a:solidFill>
                <a:effectLst/>
                <a:uLnTx/>
                <a:uFillTx/>
                <a:latin typeface="Aptos" panose="02110004020202020204"/>
                <a:ea typeface="+mn-ea"/>
                <a:cs typeface="Arial"/>
                <a:sym typeface="Arial"/>
              </a:rPr>
              <a:t>Primary endpoint 2: for 50 mg </a:t>
            </a:r>
            <a:r>
              <a:rPr kumimoji="0" lang="en-GB" sz="1200" b="0" i="0" u="none" strike="noStrike" kern="1200" cap="none" spc="0" normalizeH="0" baseline="0" noProof="0" err="1">
                <a:ln>
                  <a:noFill/>
                </a:ln>
                <a:solidFill>
                  <a:srgbClr val="FFFFFF"/>
                </a:solidFill>
                <a:effectLst/>
                <a:uLnTx/>
                <a:uFillTx/>
                <a:latin typeface="Aptos" panose="02110004020202020204"/>
                <a:ea typeface="+mn-ea"/>
                <a:cs typeface="Arial"/>
                <a:sym typeface="Arial"/>
              </a:rPr>
              <a:t>olezarsen</a:t>
            </a:r>
            <a:endParaRPr kumimoji="0" lang="en-GB" sz="1200" b="0" i="0" u="none" strike="noStrike" kern="1200" cap="none" spc="0" normalizeH="0" baseline="0" noProof="0">
              <a:ln>
                <a:noFill/>
              </a:ln>
              <a:solidFill>
                <a:srgbClr val="FFFFFF"/>
              </a:solidFill>
              <a:effectLst/>
              <a:uLnTx/>
              <a:uFillTx/>
              <a:latin typeface="Aptos" panose="02110004020202020204"/>
              <a:ea typeface="+mn-ea"/>
              <a:cs typeface="Arial" pitchFamily="34" charset="0"/>
              <a:sym typeface="Arial"/>
            </a:endParaRPr>
          </a:p>
        </p:txBody>
      </p:sp>
      <p:cxnSp>
        <p:nvCxnSpPr>
          <p:cNvPr id="102" name="Straight Connector 101">
            <a:extLst>
              <a:ext uri="{FF2B5EF4-FFF2-40B4-BE49-F238E27FC236}">
                <a16:creationId xmlns:a16="http://schemas.microsoft.com/office/drawing/2014/main" id="{5F9F5451-D348-CD04-DF70-5ED24F18EDF0}"/>
              </a:ext>
            </a:extLst>
          </p:cNvPr>
          <p:cNvCxnSpPr>
            <a:cxnSpLocks/>
          </p:cNvCxnSpPr>
          <p:nvPr/>
        </p:nvCxnSpPr>
        <p:spPr>
          <a:xfrm>
            <a:off x="5062884" y="3830824"/>
            <a:ext cx="3052416" cy="0"/>
          </a:xfrm>
          <a:prstGeom prst="line">
            <a:avLst/>
          </a:prstGeom>
          <a:noFill/>
          <a:ln w="19050" cap="flat" cmpd="sng" algn="ctr">
            <a:solidFill>
              <a:srgbClr val="585854"/>
            </a:solidFill>
            <a:prstDash val="solid"/>
            <a:miter lim="800000"/>
          </a:ln>
          <a:effectLst/>
        </p:spPr>
      </p:cxnSp>
      <p:sp>
        <p:nvSpPr>
          <p:cNvPr id="103" name="Freeform 14">
            <a:extLst>
              <a:ext uri="{FF2B5EF4-FFF2-40B4-BE49-F238E27FC236}">
                <a16:creationId xmlns:a16="http://schemas.microsoft.com/office/drawing/2014/main" id="{B20FAB27-FCE4-797C-0C9E-9C5AB8A3E681}"/>
              </a:ext>
            </a:extLst>
          </p:cNvPr>
          <p:cNvSpPr/>
          <p:nvPr/>
        </p:nvSpPr>
        <p:spPr>
          <a:xfrm flipH="1">
            <a:off x="4827717" y="3209383"/>
            <a:ext cx="233185" cy="1228776"/>
          </a:xfrm>
          <a:custGeom>
            <a:avLst/>
            <a:gdLst>
              <a:gd name="connsiteX0" fmla="*/ 204826 w 204826"/>
              <a:gd name="connsiteY0" fmla="*/ 0 h 321869"/>
              <a:gd name="connsiteX1" fmla="*/ 0 w 204826"/>
              <a:gd name="connsiteY1" fmla="*/ 168249 h 321869"/>
              <a:gd name="connsiteX2" fmla="*/ 204826 w 204826"/>
              <a:gd name="connsiteY2" fmla="*/ 321869 h 321869"/>
            </a:gdLst>
            <a:ahLst/>
            <a:cxnLst>
              <a:cxn ang="0">
                <a:pos x="connsiteX0" y="connsiteY0"/>
              </a:cxn>
              <a:cxn ang="0">
                <a:pos x="connsiteX1" y="connsiteY1"/>
              </a:cxn>
              <a:cxn ang="0">
                <a:pos x="connsiteX2" y="connsiteY2"/>
              </a:cxn>
            </a:cxnLst>
            <a:rect l="l" t="t" r="r" b="b"/>
            <a:pathLst>
              <a:path w="204826" h="321869">
                <a:moveTo>
                  <a:pt x="204826" y="0"/>
                </a:moveTo>
                <a:lnTo>
                  <a:pt x="0" y="168249"/>
                </a:lnTo>
                <a:lnTo>
                  <a:pt x="204826" y="321869"/>
                </a:lnTo>
              </a:path>
            </a:pathLst>
          </a:custGeom>
          <a:noFill/>
          <a:ln w="19050" cap="flat" cmpd="sng" algn="ctr">
            <a:solidFill>
              <a:srgbClr val="2C5E7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Arial"/>
              <a:sym typeface="Arial"/>
            </a:endParaRPr>
          </a:p>
        </p:txBody>
      </p:sp>
      <p:sp>
        <p:nvSpPr>
          <p:cNvPr id="104" name="Oval 103">
            <a:extLst>
              <a:ext uri="{FF2B5EF4-FFF2-40B4-BE49-F238E27FC236}">
                <a16:creationId xmlns:a16="http://schemas.microsoft.com/office/drawing/2014/main" id="{F978E2B7-229D-3059-FE69-EE0370C46AAD}"/>
              </a:ext>
            </a:extLst>
          </p:cNvPr>
          <p:cNvSpPr/>
          <p:nvPr/>
        </p:nvSpPr>
        <p:spPr>
          <a:xfrm>
            <a:off x="4947181" y="3736620"/>
            <a:ext cx="197308" cy="198140"/>
          </a:xfrm>
          <a:prstGeom prst="ellipse">
            <a:avLst/>
          </a:prstGeom>
          <a:solidFill>
            <a:srgbClr val="585854"/>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105" name="Oval 104">
            <a:extLst>
              <a:ext uri="{FF2B5EF4-FFF2-40B4-BE49-F238E27FC236}">
                <a16:creationId xmlns:a16="http://schemas.microsoft.com/office/drawing/2014/main" id="{09682B02-CCC8-BE0C-8624-E500515748B7}"/>
              </a:ext>
            </a:extLst>
          </p:cNvPr>
          <p:cNvSpPr/>
          <p:nvPr/>
        </p:nvSpPr>
        <p:spPr>
          <a:xfrm>
            <a:off x="4726201" y="3127020"/>
            <a:ext cx="197308" cy="198140"/>
          </a:xfrm>
          <a:prstGeom prst="ellipse">
            <a:avLst/>
          </a:prstGeom>
          <a:solidFill>
            <a:srgbClr val="2C5E77">
              <a:lumMod val="60000"/>
              <a:lumOff val="40000"/>
            </a:srgbClr>
          </a:solidFill>
          <a:ln w="19050" cap="flat" cmpd="sng" algn="ctr">
            <a:solidFill>
              <a:srgbClr val="2C5E77">
                <a:lumMod val="60000"/>
                <a:lumOff val="4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106" name="Oval 105">
            <a:extLst>
              <a:ext uri="{FF2B5EF4-FFF2-40B4-BE49-F238E27FC236}">
                <a16:creationId xmlns:a16="http://schemas.microsoft.com/office/drawing/2014/main" id="{8BC45BE2-45C5-C643-AF3E-C8B18F599281}"/>
              </a:ext>
            </a:extLst>
          </p:cNvPr>
          <p:cNvSpPr/>
          <p:nvPr/>
        </p:nvSpPr>
        <p:spPr>
          <a:xfrm>
            <a:off x="4726201" y="4315740"/>
            <a:ext cx="197308" cy="198140"/>
          </a:xfrm>
          <a:prstGeom prst="ellipse">
            <a:avLst/>
          </a:prstGeom>
          <a:solidFill>
            <a:srgbClr val="2C5E77"/>
          </a:solidFill>
          <a:ln w="19050" cap="flat" cmpd="sng" algn="ctr">
            <a:solidFill>
              <a:srgbClr val="2C5E7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107" name="TextBox 106">
            <a:extLst>
              <a:ext uri="{FF2B5EF4-FFF2-40B4-BE49-F238E27FC236}">
                <a16:creationId xmlns:a16="http://schemas.microsoft.com/office/drawing/2014/main" id="{FCC765F2-2680-BE4A-8A52-EACB0E2DC256}"/>
              </a:ext>
            </a:extLst>
          </p:cNvPr>
          <p:cNvSpPr txBox="1"/>
          <p:nvPr/>
        </p:nvSpPr>
        <p:spPr>
          <a:xfrm>
            <a:off x="4649675" y="2914784"/>
            <a:ext cx="338720" cy="16466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70" b="0" i="0" u="none" strike="noStrike" kern="1200" cap="none" spc="0" normalizeH="0" baseline="0" noProof="0">
                <a:ln>
                  <a:noFill/>
                </a:ln>
                <a:solidFill>
                  <a:srgbClr val="585854"/>
                </a:solidFill>
                <a:effectLst/>
                <a:uLnTx/>
                <a:uFillTx/>
                <a:latin typeface="Aptos" panose="02110004020202020204"/>
                <a:ea typeface="Calibri" panose="020F0502020204030204" pitchFamily="34" charset="0"/>
                <a:cs typeface="Calibri" panose="020F0502020204030204" pitchFamily="34" charset="0"/>
                <a:sym typeface="Arial"/>
              </a:rPr>
              <a:t>2:1</a:t>
            </a:r>
            <a:endParaRPr kumimoji="0" lang="en-GB" sz="1070" b="0" i="0" u="none" strike="noStrike" kern="1200" cap="none" spc="0" normalizeH="0" baseline="30000" noProof="0">
              <a:ln>
                <a:noFill/>
              </a:ln>
              <a:solidFill>
                <a:srgbClr val="585854"/>
              </a:solidFill>
              <a:effectLst/>
              <a:uLnTx/>
              <a:uFillTx/>
              <a:latin typeface="Aptos" panose="02110004020202020204"/>
              <a:ea typeface="Calibri" panose="020F0502020204030204" pitchFamily="34" charset="0"/>
              <a:cs typeface="Calibri" panose="020F0502020204030204" pitchFamily="34" charset="0"/>
              <a:sym typeface="Arial"/>
            </a:endParaRPr>
          </a:p>
        </p:txBody>
      </p:sp>
      <p:sp>
        <p:nvSpPr>
          <p:cNvPr id="108" name="TextBox 107">
            <a:extLst>
              <a:ext uri="{FF2B5EF4-FFF2-40B4-BE49-F238E27FC236}">
                <a16:creationId xmlns:a16="http://schemas.microsoft.com/office/drawing/2014/main" id="{435001EB-6A36-BF56-30D4-C32D467FD35A}"/>
              </a:ext>
            </a:extLst>
          </p:cNvPr>
          <p:cNvSpPr txBox="1"/>
          <p:nvPr/>
        </p:nvSpPr>
        <p:spPr>
          <a:xfrm>
            <a:off x="4778224" y="3121817"/>
            <a:ext cx="104196" cy="20512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noFill/>
                </a:ln>
                <a:solidFill>
                  <a:srgbClr val="585854"/>
                </a:solidFill>
                <a:effectLst/>
                <a:uLnTx/>
                <a:uFillTx/>
                <a:latin typeface="Aptos" panose="02110004020202020204"/>
                <a:ea typeface="Calibri" panose="020F0502020204030204" pitchFamily="34" charset="0"/>
                <a:cs typeface="Calibri" panose="020F0502020204030204" pitchFamily="34" charset="0"/>
                <a:sym typeface="Arial"/>
              </a:rPr>
              <a:t>R</a:t>
            </a:r>
          </a:p>
        </p:txBody>
      </p:sp>
      <p:sp>
        <p:nvSpPr>
          <p:cNvPr id="109" name="TextBox 108">
            <a:extLst>
              <a:ext uri="{FF2B5EF4-FFF2-40B4-BE49-F238E27FC236}">
                <a16:creationId xmlns:a16="http://schemas.microsoft.com/office/drawing/2014/main" id="{C9089785-DE8F-C63B-7295-D43C80411EE7}"/>
              </a:ext>
            </a:extLst>
          </p:cNvPr>
          <p:cNvSpPr txBox="1"/>
          <p:nvPr/>
        </p:nvSpPr>
        <p:spPr>
          <a:xfrm>
            <a:off x="4642056" y="4544345"/>
            <a:ext cx="338720" cy="16466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70" b="0" i="0" u="none" strike="noStrike" kern="1200" cap="none" spc="0" normalizeH="0" baseline="0" noProof="0">
                <a:ln>
                  <a:noFill/>
                </a:ln>
                <a:solidFill>
                  <a:srgbClr val="585854"/>
                </a:solidFill>
                <a:effectLst/>
                <a:uLnTx/>
                <a:uFillTx/>
                <a:latin typeface="Aptos" panose="02110004020202020204"/>
                <a:ea typeface="Calibri" panose="020F0502020204030204" pitchFamily="34" charset="0"/>
                <a:cs typeface="Calibri" panose="020F0502020204030204" pitchFamily="34" charset="0"/>
                <a:sym typeface="Arial"/>
              </a:rPr>
              <a:t>2:1</a:t>
            </a:r>
            <a:endParaRPr kumimoji="0" lang="en-GB" sz="1070" b="0" i="0" u="none" strike="noStrike" kern="1200" cap="none" spc="0" normalizeH="0" baseline="30000" noProof="0">
              <a:ln>
                <a:noFill/>
              </a:ln>
              <a:solidFill>
                <a:srgbClr val="585854"/>
              </a:solidFill>
              <a:effectLst/>
              <a:uLnTx/>
              <a:uFillTx/>
              <a:latin typeface="Aptos" panose="02110004020202020204"/>
              <a:ea typeface="Calibri" panose="020F0502020204030204" pitchFamily="34" charset="0"/>
              <a:cs typeface="Calibri" panose="020F0502020204030204" pitchFamily="34" charset="0"/>
              <a:sym typeface="Arial"/>
            </a:endParaRPr>
          </a:p>
        </p:txBody>
      </p:sp>
      <p:sp>
        <p:nvSpPr>
          <p:cNvPr id="110" name="TextBox 109">
            <a:extLst>
              <a:ext uri="{FF2B5EF4-FFF2-40B4-BE49-F238E27FC236}">
                <a16:creationId xmlns:a16="http://schemas.microsoft.com/office/drawing/2014/main" id="{776876EE-68C0-E0F2-D873-398967FE6933}"/>
              </a:ext>
            </a:extLst>
          </p:cNvPr>
          <p:cNvSpPr txBox="1"/>
          <p:nvPr/>
        </p:nvSpPr>
        <p:spPr>
          <a:xfrm>
            <a:off x="4770604" y="4314347"/>
            <a:ext cx="104196" cy="20512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33" b="0" i="0" u="none" strike="noStrike" kern="1200" cap="none" spc="0" normalizeH="0" baseline="0" noProof="0">
                <a:ln>
                  <a:noFill/>
                </a:ln>
                <a:solidFill>
                  <a:srgbClr val="FFFFFF"/>
                </a:solidFill>
                <a:effectLst/>
                <a:uLnTx/>
                <a:uFillTx/>
                <a:latin typeface="Aptos" panose="02110004020202020204"/>
                <a:ea typeface="Calibri" panose="020F0502020204030204" pitchFamily="34" charset="0"/>
                <a:cs typeface="Calibri" panose="020F0502020204030204" pitchFamily="34" charset="0"/>
                <a:sym typeface="Arial"/>
              </a:rPr>
              <a:t>R</a:t>
            </a:r>
          </a:p>
        </p:txBody>
      </p:sp>
      <p:sp>
        <p:nvSpPr>
          <p:cNvPr id="111" name="TextBox 110">
            <a:extLst>
              <a:ext uri="{FF2B5EF4-FFF2-40B4-BE49-F238E27FC236}">
                <a16:creationId xmlns:a16="http://schemas.microsoft.com/office/drawing/2014/main" id="{944537DF-CE31-E64A-8DAB-AFEE585D1D74}"/>
              </a:ext>
            </a:extLst>
          </p:cNvPr>
          <p:cNvSpPr txBox="1"/>
          <p:nvPr/>
        </p:nvSpPr>
        <p:spPr>
          <a:xfrm>
            <a:off x="3245535" y="3258651"/>
            <a:ext cx="1380143" cy="49770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t>Screening</a:t>
            </a:r>
            <a:b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br>
            <a: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t>4 to 8 weeks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a:ln>
                  <a:noFill/>
                </a:ln>
                <a:solidFill>
                  <a:srgbClr val="585854"/>
                </a:solidFill>
                <a:effectLst/>
                <a:uLnTx/>
                <a:uFillTx/>
                <a:latin typeface="Aptos" panose="02110004020202020204"/>
                <a:ea typeface="+mn-ea"/>
                <a:cs typeface="Arial"/>
                <a:sym typeface="Arial"/>
              </a:rPr>
              <a:t>(n=144)</a:t>
            </a:r>
            <a:endParaRPr kumimoji="0" lang="en-GB" sz="1100" b="0" i="0" u="none" strike="noStrike" kern="1200" cap="none" spc="0" normalizeH="0" baseline="0" noProof="0">
              <a:ln>
                <a:noFill/>
              </a:ln>
              <a:solidFill>
                <a:srgbClr val="585854"/>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229720822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 Diagonal Corner Rectangle 27">
            <a:extLst>
              <a:ext uri="{FF2B5EF4-FFF2-40B4-BE49-F238E27FC236}">
                <a16:creationId xmlns:a16="http://schemas.microsoft.com/office/drawing/2014/main" id="{ABF17523-221E-3410-F0F5-027856479330}"/>
              </a:ext>
            </a:extLst>
          </p:cNvPr>
          <p:cNvSpPr/>
          <p:nvPr/>
        </p:nvSpPr>
        <p:spPr>
          <a:xfrm>
            <a:off x="7216584" y="1675502"/>
            <a:ext cx="4353431" cy="4372758"/>
          </a:xfrm>
          <a:prstGeom prst="round2DiagRect">
            <a:avLst>
              <a:gd name="adj1" fmla="val 10238"/>
              <a:gd name="adj2" fmla="val 0"/>
            </a:avLst>
          </a:prstGeom>
          <a:solidFill>
            <a:schemeClr val="bg1"/>
          </a:solidFill>
          <a:ln>
            <a:solidFill>
              <a:schemeClr val="bg1">
                <a:lumMod val="85000"/>
              </a:schemeClr>
            </a:solidFill>
          </a:ln>
          <a:effectLst>
            <a:outerShdw blurRad="222713" dist="38100" dir="5400000" algn="t" rotWithShape="0">
              <a:schemeClr val="tx1">
                <a:lumMod val="50000"/>
                <a:lumOff val="50000"/>
                <a:alpha val="40000"/>
              </a:schemeClr>
            </a:outerShdw>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6" name="Round Diagonal Corner Rectangle 27">
            <a:extLst>
              <a:ext uri="{FF2B5EF4-FFF2-40B4-BE49-F238E27FC236}">
                <a16:creationId xmlns:a16="http://schemas.microsoft.com/office/drawing/2014/main" id="{5B8C8B05-343E-6DAF-9C32-215395B0ED8F}"/>
              </a:ext>
            </a:extLst>
          </p:cNvPr>
          <p:cNvSpPr/>
          <p:nvPr/>
        </p:nvSpPr>
        <p:spPr>
          <a:xfrm>
            <a:off x="529747" y="1675502"/>
            <a:ext cx="6532065" cy="4372758"/>
          </a:xfrm>
          <a:prstGeom prst="round2DiagRect">
            <a:avLst>
              <a:gd name="adj1" fmla="val 10238"/>
              <a:gd name="adj2" fmla="val 0"/>
            </a:avLst>
          </a:prstGeom>
          <a:solidFill>
            <a:schemeClr val="bg1"/>
          </a:solidFill>
          <a:ln>
            <a:solidFill>
              <a:schemeClr val="bg1">
                <a:lumMod val="85000"/>
              </a:schemeClr>
            </a:solidFill>
          </a:ln>
          <a:effectLst>
            <a:outerShdw blurRad="222713" dist="38100" dir="5400000" algn="t" rotWithShape="0">
              <a:schemeClr val="tx1">
                <a:lumMod val="50000"/>
                <a:lumOff val="50000"/>
                <a:alpha val="40000"/>
              </a:schemeClr>
            </a:outerShdw>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2" name="Title 1">
            <a:extLst>
              <a:ext uri="{FF2B5EF4-FFF2-40B4-BE49-F238E27FC236}">
                <a16:creationId xmlns:a16="http://schemas.microsoft.com/office/drawing/2014/main" id="{1A29D429-90F0-11CD-F1C7-268C10EAFE5A}"/>
              </a:ext>
            </a:extLst>
          </p:cNvPr>
          <p:cNvSpPr>
            <a:spLocks noGrp="1"/>
          </p:cNvSpPr>
          <p:nvPr>
            <p:ph type="title"/>
          </p:nvPr>
        </p:nvSpPr>
        <p:spPr>
          <a:xfrm>
            <a:off x="838200" y="365125"/>
            <a:ext cx="10630360" cy="1037547"/>
          </a:xfrm>
        </p:spPr>
        <p:txBody>
          <a:bodyPr/>
          <a:lstStyle/>
          <a:p>
            <a:r>
              <a:rPr lang="en-GB"/>
              <a:t>Balance study with </a:t>
            </a:r>
            <a:r>
              <a:rPr lang="en-GB" err="1"/>
              <a:t>olezarsen</a:t>
            </a:r>
            <a:r>
              <a:rPr lang="en-GB"/>
              <a:t> in FCS: </a:t>
            </a:r>
            <a:br>
              <a:rPr lang="en-GB"/>
            </a:br>
            <a:r>
              <a:rPr lang="en-GB"/>
              <a:t>Reduction in TG through 12 months</a:t>
            </a:r>
            <a:r>
              <a:rPr lang="en-GB" baseline="30000"/>
              <a:t>1,2</a:t>
            </a:r>
          </a:p>
        </p:txBody>
      </p:sp>
      <p:sp>
        <p:nvSpPr>
          <p:cNvPr id="4" name="Footer Placeholder 3">
            <a:extLst>
              <a:ext uri="{FF2B5EF4-FFF2-40B4-BE49-F238E27FC236}">
                <a16:creationId xmlns:a16="http://schemas.microsoft.com/office/drawing/2014/main" id="{8326841D-0005-1630-30A9-40D05B09E1AE}"/>
              </a:ext>
            </a:extLst>
          </p:cNvPr>
          <p:cNvSpPr>
            <a:spLocks noGrp="1"/>
          </p:cNvSpPr>
          <p:nvPr>
            <p:ph type="ftr" sz="quarter" idx="11"/>
          </p:nvPr>
        </p:nvSpPr>
        <p:spPr>
          <a:xfrm>
            <a:off x="838200" y="6187267"/>
            <a:ext cx="9473588" cy="534208"/>
          </a:xfrm>
        </p:spPr>
        <p:txBody>
          <a:bodyPr anchor="b"/>
          <a:lstStyle/>
          <a:p>
            <a:pPr marL="9525" marR="0" lvl="0" indent="0" algn="l" defTabSz="914400" rtl="0" eaLnBrk="1" fontAlgn="auto" latinLnBrk="0" hangingPunct="1">
              <a:lnSpc>
                <a:spcPct val="100000"/>
              </a:lnSpc>
              <a:spcBef>
                <a:spcPts val="0"/>
              </a:spcBef>
              <a:spcAft>
                <a:spcPts val="0"/>
              </a:spcAft>
              <a:buClrTx/>
              <a:buSzTx/>
              <a:buFont typeface="Arial"/>
              <a:buNone/>
              <a:tabLst/>
              <a:defRPr/>
            </a:pPr>
            <a:r>
              <a:rPr kumimoji="0" 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Figure adapted from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Stroes ESG, et al.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Olezarsen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Acute Pancreatitis, and Familial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Chylomicronemia</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Syndrome.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2024; 390:1781-92, </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reproduced with permission.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Copyright © 2025, Massachusetts Medical Society. </a:t>
            </a:r>
            <a:r>
              <a:rPr kumimoji="0" lang="en-US" sz="900" b="0" i="0" u="none" strike="noStrike" kern="1200" cap="none" spc="0" normalizeH="0" baseline="0" noProof="0">
                <a:ln>
                  <a:noFill/>
                </a:ln>
                <a:solidFill>
                  <a:prstClr val="black">
                    <a:lumMod val="65000"/>
                    <a:lumOff val="35000"/>
                  </a:prstClr>
                </a:solidFill>
                <a:effectLst/>
                <a:uLnTx/>
                <a:uFillTx/>
                <a:latin typeface="Aptos"/>
                <a:ea typeface="+mn-ea"/>
                <a:cs typeface="Arial"/>
                <a:sym typeface="Arial"/>
              </a:rPr>
              <a:t>BL, baseline; LSMD, least squares mean difference; SEM, standard error of the mean; TG, triglycerides. </a:t>
            </a:r>
            <a:br>
              <a:rPr kumimoji="0" lang="en-US" sz="900" b="0" i="0" u="none" strike="noStrike" kern="1200" cap="none" spc="0" normalizeH="0" baseline="0" noProof="0">
                <a:ln>
                  <a:noFill/>
                </a:ln>
                <a:solidFill>
                  <a:prstClr val="black">
                    <a:lumMod val="65000"/>
                    <a:lumOff val="35000"/>
                  </a:prstClr>
                </a:solidFill>
                <a:effectLst/>
                <a:uLnTx/>
                <a:uFillTx/>
                <a:latin typeface="Aptos"/>
                <a:ea typeface="+mn-ea"/>
                <a:cs typeface="Arial"/>
                <a:sym typeface="Arial"/>
              </a:rPr>
            </a:br>
            <a:r>
              <a:rPr kumimoji="0" lang="en-GB" sz="9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1. </a:t>
            </a:r>
            <a:r>
              <a:rPr kumimoji="0" lang="en-GB" sz="9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Stroes ESG, et al. </a:t>
            </a:r>
            <a:r>
              <a:rPr kumimoji="0" lang="en-GB" sz="900" b="0" i="1"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2024; 390:1781-92 </a:t>
            </a:r>
            <a:r>
              <a:rPr kumimoji="0" lang="da-DK" sz="9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2.</a:t>
            </a:r>
            <a:r>
              <a:rPr kumimoji="0" lang="da-DK" sz="9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 Stroes ESG, et al. </a:t>
            </a:r>
            <a:r>
              <a:rPr kumimoji="0" lang="da-DK" sz="900" b="0" i="1"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N Engl J Med </a:t>
            </a:r>
            <a:r>
              <a:rPr kumimoji="0" lang="da-DK" sz="9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2024; 390:1781-92 (supplement).</a:t>
            </a:r>
            <a:endParaRPr kumimoji="0" lang="en-GB" sz="9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endParaRPr>
          </a:p>
        </p:txBody>
      </p:sp>
      <p:sp>
        <p:nvSpPr>
          <p:cNvPr id="5" name="Slide Number Placeholder 4">
            <a:extLst>
              <a:ext uri="{FF2B5EF4-FFF2-40B4-BE49-F238E27FC236}">
                <a16:creationId xmlns:a16="http://schemas.microsoft.com/office/drawing/2014/main" id="{BBAA3815-858E-FECB-2D94-2018BE51342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27</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graphicFrame>
        <p:nvGraphicFramePr>
          <p:cNvPr id="239" name="Table 238">
            <a:extLst>
              <a:ext uri="{FF2B5EF4-FFF2-40B4-BE49-F238E27FC236}">
                <a16:creationId xmlns:a16="http://schemas.microsoft.com/office/drawing/2014/main" id="{A502BD5A-80C1-D09D-8D47-820B37654698}"/>
              </a:ext>
            </a:extLst>
          </p:cNvPr>
          <p:cNvGraphicFramePr>
            <a:graphicFrameLocks noGrp="1"/>
          </p:cNvGraphicFramePr>
          <p:nvPr/>
        </p:nvGraphicFramePr>
        <p:xfrm>
          <a:off x="684519" y="5063549"/>
          <a:ext cx="5004690" cy="584776"/>
        </p:xfrm>
        <a:graphic>
          <a:graphicData uri="http://schemas.openxmlformats.org/drawingml/2006/table">
            <a:tbl>
              <a:tblPr firstRow="1" bandRow="1"/>
              <a:tblGrid>
                <a:gridCol w="1127273">
                  <a:extLst>
                    <a:ext uri="{9D8B030D-6E8A-4147-A177-3AD203B41FA5}">
                      <a16:colId xmlns:a16="http://schemas.microsoft.com/office/drawing/2014/main" val="1221797383"/>
                    </a:ext>
                  </a:extLst>
                </a:gridCol>
                <a:gridCol w="305435">
                  <a:extLst>
                    <a:ext uri="{9D8B030D-6E8A-4147-A177-3AD203B41FA5}">
                      <a16:colId xmlns:a16="http://schemas.microsoft.com/office/drawing/2014/main" val="781812932"/>
                    </a:ext>
                  </a:extLst>
                </a:gridCol>
                <a:gridCol w="305435">
                  <a:extLst>
                    <a:ext uri="{9D8B030D-6E8A-4147-A177-3AD203B41FA5}">
                      <a16:colId xmlns:a16="http://schemas.microsoft.com/office/drawing/2014/main" val="733994852"/>
                    </a:ext>
                  </a:extLst>
                </a:gridCol>
                <a:gridCol w="305435">
                  <a:extLst>
                    <a:ext uri="{9D8B030D-6E8A-4147-A177-3AD203B41FA5}">
                      <a16:colId xmlns:a16="http://schemas.microsoft.com/office/drawing/2014/main" val="3584984540"/>
                    </a:ext>
                  </a:extLst>
                </a:gridCol>
                <a:gridCol w="305435">
                  <a:extLst>
                    <a:ext uri="{9D8B030D-6E8A-4147-A177-3AD203B41FA5}">
                      <a16:colId xmlns:a16="http://schemas.microsoft.com/office/drawing/2014/main" val="1811123012"/>
                    </a:ext>
                  </a:extLst>
                </a:gridCol>
                <a:gridCol w="305435">
                  <a:extLst>
                    <a:ext uri="{9D8B030D-6E8A-4147-A177-3AD203B41FA5}">
                      <a16:colId xmlns:a16="http://schemas.microsoft.com/office/drawing/2014/main" val="3050613248"/>
                    </a:ext>
                  </a:extLst>
                </a:gridCol>
                <a:gridCol w="137795">
                  <a:extLst>
                    <a:ext uri="{9D8B030D-6E8A-4147-A177-3AD203B41FA5}">
                      <a16:colId xmlns:a16="http://schemas.microsoft.com/office/drawing/2014/main" val="1563851783"/>
                    </a:ext>
                  </a:extLst>
                </a:gridCol>
                <a:gridCol w="137795">
                  <a:extLst>
                    <a:ext uri="{9D8B030D-6E8A-4147-A177-3AD203B41FA5}">
                      <a16:colId xmlns:a16="http://schemas.microsoft.com/office/drawing/2014/main" val="2244620637"/>
                    </a:ext>
                  </a:extLst>
                </a:gridCol>
                <a:gridCol w="137795">
                  <a:extLst>
                    <a:ext uri="{9D8B030D-6E8A-4147-A177-3AD203B41FA5}">
                      <a16:colId xmlns:a16="http://schemas.microsoft.com/office/drawing/2014/main" val="3197067525"/>
                    </a:ext>
                  </a:extLst>
                </a:gridCol>
                <a:gridCol w="137795">
                  <a:extLst>
                    <a:ext uri="{9D8B030D-6E8A-4147-A177-3AD203B41FA5}">
                      <a16:colId xmlns:a16="http://schemas.microsoft.com/office/drawing/2014/main" val="1669355095"/>
                    </a:ext>
                  </a:extLst>
                </a:gridCol>
                <a:gridCol w="137795">
                  <a:extLst>
                    <a:ext uri="{9D8B030D-6E8A-4147-A177-3AD203B41FA5}">
                      <a16:colId xmlns:a16="http://schemas.microsoft.com/office/drawing/2014/main" val="3841036736"/>
                    </a:ext>
                  </a:extLst>
                </a:gridCol>
                <a:gridCol w="781050">
                  <a:extLst>
                    <a:ext uri="{9D8B030D-6E8A-4147-A177-3AD203B41FA5}">
                      <a16:colId xmlns:a16="http://schemas.microsoft.com/office/drawing/2014/main" val="3863169722"/>
                    </a:ext>
                  </a:extLst>
                </a:gridCol>
                <a:gridCol w="557873">
                  <a:extLst>
                    <a:ext uri="{9D8B030D-6E8A-4147-A177-3AD203B41FA5}">
                      <a16:colId xmlns:a16="http://schemas.microsoft.com/office/drawing/2014/main" val="1793864669"/>
                    </a:ext>
                  </a:extLst>
                </a:gridCol>
                <a:gridCol w="157656">
                  <a:extLst>
                    <a:ext uri="{9D8B030D-6E8A-4147-A177-3AD203B41FA5}">
                      <a16:colId xmlns:a16="http://schemas.microsoft.com/office/drawing/2014/main" val="1235077636"/>
                    </a:ext>
                  </a:extLst>
                </a:gridCol>
                <a:gridCol w="164688">
                  <a:extLst>
                    <a:ext uri="{9D8B030D-6E8A-4147-A177-3AD203B41FA5}">
                      <a16:colId xmlns:a16="http://schemas.microsoft.com/office/drawing/2014/main" val="3703076131"/>
                    </a:ext>
                  </a:extLst>
                </a:gridCol>
              </a:tblGrid>
              <a:tr h="146194">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r>
                        <a:rPr lang="en-GB" sz="900" noProof="0">
                          <a:solidFill>
                            <a:schemeClr val="tx2"/>
                          </a:solidFill>
                        </a:rPr>
                        <a:t>No. of patients</a:t>
                      </a:r>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endParaRPr lang="en-GB" sz="90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5960461"/>
                  </a:ext>
                </a:extLst>
              </a:tr>
              <a:tr h="146194">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r>
                        <a:rPr lang="en-GB" sz="900" noProof="0">
                          <a:solidFill>
                            <a:schemeClr val="tx1">
                              <a:lumMod val="65000"/>
                              <a:lumOff val="35000"/>
                            </a:schemeClr>
                          </a:solidFill>
                        </a:rPr>
                        <a:t>Placebo</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23</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23</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21</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21</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22</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22</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19</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21</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19</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21</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   22</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20</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19</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chemeClr val="tx1">
                              <a:lumMod val="65000"/>
                              <a:lumOff val="35000"/>
                            </a:schemeClr>
                          </a:solidFill>
                        </a:rPr>
                        <a:t>20</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865445981"/>
                  </a:ext>
                </a:extLst>
              </a:tr>
              <a:tr h="146194">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r>
                        <a:rPr lang="en-GB" sz="900" noProof="0" err="1">
                          <a:solidFill>
                            <a:srgbClr val="67A7C7"/>
                          </a:solidFill>
                        </a:rPr>
                        <a:t>Olezarsen</a:t>
                      </a:r>
                      <a:r>
                        <a:rPr lang="en-GB" sz="900" noProof="0">
                          <a:solidFill>
                            <a:srgbClr val="67A7C7"/>
                          </a:solidFill>
                        </a:rPr>
                        <a:t> 50 mg</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21</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19</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18</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20</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19</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15</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17</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19</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18</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18</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  18</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19</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18</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67A7C7"/>
                          </a:solidFill>
                        </a:rPr>
                        <a:t>19</a:t>
                      </a:r>
                    </a:p>
                  </a:txBody>
                  <a:tcPr marL="0" marR="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744278533"/>
                  </a:ext>
                </a:extLst>
              </a:tr>
              <a:tr h="146194">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900" noProof="0" err="1">
                          <a:solidFill>
                            <a:srgbClr val="2C5E77"/>
                          </a:solidFill>
                        </a:rPr>
                        <a:t>Olezarsen</a:t>
                      </a:r>
                      <a:r>
                        <a:rPr lang="en-GB" sz="900" noProof="0">
                          <a:solidFill>
                            <a:srgbClr val="2C5E77"/>
                          </a:solidFill>
                        </a:rPr>
                        <a:t> 80 mg</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22</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21</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20</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21</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20</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20</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15</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19</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16</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20</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  18</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19</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15</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ctr"/>
                      <a:r>
                        <a:rPr lang="en-GB" sz="900" noProof="0">
                          <a:solidFill>
                            <a:srgbClr val="2C5E77"/>
                          </a:solidFill>
                        </a:rPr>
                        <a:t>17</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71704356"/>
                  </a:ext>
                </a:extLst>
              </a:tr>
            </a:tbl>
          </a:graphicData>
        </a:graphic>
      </p:graphicFrame>
      <p:cxnSp>
        <p:nvCxnSpPr>
          <p:cNvPr id="240" name="Straight Connector 239">
            <a:extLst>
              <a:ext uri="{FF2B5EF4-FFF2-40B4-BE49-F238E27FC236}">
                <a16:creationId xmlns:a16="http://schemas.microsoft.com/office/drawing/2014/main" id="{0617B02D-EE91-FC4C-1138-F87DA33A569B}"/>
              </a:ext>
            </a:extLst>
          </p:cNvPr>
          <p:cNvCxnSpPr/>
          <p:nvPr/>
        </p:nvCxnSpPr>
        <p:spPr>
          <a:xfrm>
            <a:off x="5039909" y="3961936"/>
            <a:ext cx="0" cy="285498"/>
          </a:xfrm>
          <a:prstGeom prst="line">
            <a:avLst/>
          </a:prstGeom>
          <a:noFill/>
          <a:ln w="6350" cap="flat" cmpd="sng" algn="ctr">
            <a:solidFill>
              <a:srgbClr val="2C5E77">
                <a:lumMod val="60000"/>
                <a:lumOff val="40000"/>
              </a:srgbClr>
            </a:solidFill>
            <a:prstDash val="solid"/>
            <a:miter lim="800000"/>
          </a:ln>
          <a:effectLst/>
        </p:spPr>
      </p:cxnSp>
      <p:cxnSp>
        <p:nvCxnSpPr>
          <p:cNvPr id="241" name="Straight Connector 240">
            <a:extLst>
              <a:ext uri="{FF2B5EF4-FFF2-40B4-BE49-F238E27FC236}">
                <a16:creationId xmlns:a16="http://schemas.microsoft.com/office/drawing/2014/main" id="{94C422D4-72FA-C89F-354C-D794A9BE35E6}"/>
              </a:ext>
            </a:extLst>
          </p:cNvPr>
          <p:cNvCxnSpPr>
            <a:cxnSpLocks/>
          </p:cNvCxnSpPr>
          <p:nvPr/>
        </p:nvCxnSpPr>
        <p:spPr>
          <a:xfrm rot="5400000">
            <a:off x="5039909" y="3923977"/>
            <a:ext cx="0" cy="72000"/>
          </a:xfrm>
          <a:prstGeom prst="line">
            <a:avLst/>
          </a:prstGeom>
          <a:noFill/>
          <a:ln w="6350" cap="flat" cmpd="sng" algn="ctr">
            <a:solidFill>
              <a:srgbClr val="2C5E77">
                <a:lumMod val="60000"/>
                <a:lumOff val="40000"/>
              </a:srgbClr>
            </a:solidFill>
            <a:prstDash val="solid"/>
            <a:miter lim="800000"/>
          </a:ln>
          <a:effectLst/>
        </p:spPr>
      </p:cxnSp>
      <p:cxnSp>
        <p:nvCxnSpPr>
          <p:cNvPr id="242" name="Straight Connector 241">
            <a:extLst>
              <a:ext uri="{FF2B5EF4-FFF2-40B4-BE49-F238E27FC236}">
                <a16:creationId xmlns:a16="http://schemas.microsoft.com/office/drawing/2014/main" id="{9DCA5A2A-B7DE-7F6A-AD5D-DBF5774F989F}"/>
              </a:ext>
            </a:extLst>
          </p:cNvPr>
          <p:cNvCxnSpPr>
            <a:cxnSpLocks/>
          </p:cNvCxnSpPr>
          <p:nvPr/>
        </p:nvCxnSpPr>
        <p:spPr>
          <a:xfrm rot="5400000">
            <a:off x="5039909" y="4206132"/>
            <a:ext cx="0" cy="72000"/>
          </a:xfrm>
          <a:prstGeom prst="line">
            <a:avLst/>
          </a:prstGeom>
          <a:noFill/>
          <a:ln w="6350" cap="flat" cmpd="sng" algn="ctr">
            <a:solidFill>
              <a:srgbClr val="2C5E77">
                <a:lumMod val="60000"/>
                <a:lumOff val="40000"/>
              </a:srgbClr>
            </a:solidFill>
            <a:prstDash val="solid"/>
            <a:miter lim="800000"/>
          </a:ln>
          <a:effectLst/>
        </p:spPr>
      </p:cxnSp>
      <p:cxnSp>
        <p:nvCxnSpPr>
          <p:cNvPr id="243" name="Straight Connector 242">
            <a:extLst>
              <a:ext uri="{FF2B5EF4-FFF2-40B4-BE49-F238E27FC236}">
                <a16:creationId xmlns:a16="http://schemas.microsoft.com/office/drawing/2014/main" id="{CE7E0F2E-1DDA-6A61-E176-47FDDB4B5E2F}"/>
              </a:ext>
            </a:extLst>
          </p:cNvPr>
          <p:cNvCxnSpPr/>
          <p:nvPr/>
        </p:nvCxnSpPr>
        <p:spPr>
          <a:xfrm>
            <a:off x="2281692" y="3652104"/>
            <a:ext cx="0" cy="503819"/>
          </a:xfrm>
          <a:prstGeom prst="line">
            <a:avLst/>
          </a:prstGeom>
          <a:noFill/>
          <a:ln w="6350" cap="flat" cmpd="sng" algn="ctr">
            <a:solidFill>
              <a:srgbClr val="2C5E77">
                <a:lumMod val="60000"/>
                <a:lumOff val="40000"/>
              </a:srgbClr>
            </a:solidFill>
            <a:prstDash val="solid"/>
            <a:miter lim="800000"/>
          </a:ln>
          <a:effectLst/>
        </p:spPr>
      </p:cxnSp>
      <p:cxnSp>
        <p:nvCxnSpPr>
          <p:cNvPr id="244" name="Straight Connector 243">
            <a:extLst>
              <a:ext uri="{FF2B5EF4-FFF2-40B4-BE49-F238E27FC236}">
                <a16:creationId xmlns:a16="http://schemas.microsoft.com/office/drawing/2014/main" id="{3144712F-39FC-FBBF-4FBD-1768F45B2327}"/>
              </a:ext>
            </a:extLst>
          </p:cNvPr>
          <p:cNvCxnSpPr>
            <a:cxnSpLocks/>
          </p:cNvCxnSpPr>
          <p:nvPr/>
        </p:nvCxnSpPr>
        <p:spPr>
          <a:xfrm rot="5400000">
            <a:off x="2281692" y="3614145"/>
            <a:ext cx="0" cy="72000"/>
          </a:xfrm>
          <a:prstGeom prst="line">
            <a:avLst/>
          </a:prstGeom>
          <a:noFill/>
          <a:ln w="6350" cap="flat" cmpd="sng" algn="ctr">
            <a:solidFill>
              <a:srgbClr val="2C5E77">
                <a:lumMod val="60000"/>
                <a:lumOff val="40000"/>
              </a:srgbClr>
            </a:solidFill>
            <a:prstDash val="solid"/>
            <a:miter lim="800000"/>
          </a:ln>
          <a:effectLst/>
        </p:spPr>
      </p:cxnSp>
      <p:cxnSp>
        <p:nvCxnSpPr>
          <p:cNvPr id="245" name="Straight Connector 244">
            <a:extLst>
              <a:ext uri="{FF2B5EF4-FFF2-40B4-BE49-F238E27FC236}">
                <a16:creationId xmlns:a16="http://schemas.microsoft.com/office/drawing/2014/main" id="{DAD05643-8758-197A-4BB1-FD0D6D74142F}"/>
              </a:ext>
            </a:extLst>
          </p:cNvPr>
          <p:cNvCxnSpPr>
            <a:cxnSpLocks/>
          </p:cNvCxnSpPr>
          <p:nvPr/>
        </p:nvCxnSpPr>
        <p:spPr>
          <a:xfrm rot="5400000">
            <a:off x="2281692" y="4122916"/>
            <a:ext cx="0" cy="72000"/>
          </a:xfrm>
          <a:prstGeom prst="line">
            <a:avLst/>
          </a:prstGeom>
          <a:noFill/>
          <a:ln w="6350" cap="flat" cmpd="sng" algn="ctr">
            <a:solidFill>
              <a:srgbClr val="2C5E77">
                <a:lumMod val="60000"/>
                <a:lumOff val="40000"/>
              </a:srgbClr>
            </a:solidFill>
            <a:prstDash val="solid"/>
            <a:miter lim="800000"/>
          </a:ln>
          <a:effectLst/>
        </p:spPr>
      </p:cxnSp>
      <p:cxnSp>
        <p:nvCxnSpPr>
          <p:cNvPr id="246" name="Straight Connector 245">
            <a:extLst>
              <a:ext uri="{FF2B5EF4-FFF2-40B4-BE49-F238E27FC236}">
                <a16:creationId xmlns:a16="http://schemas.microsoft.com/office/drawing/2014/main" id="{E74BD14B-76D3-3C99-F167-CF5DF99BFDA2}"/>
              </a:ext>
            </a:extLst>
          </p:cNvPr>
          <p:cNvCxnSpPr/>
          <p:nvPr/>
        </p:nvCxnSpPr>
        <p:spPr>
          <a:xfrm>
            <a:off x="2561991" y="3906860"/>
            <a:ext cx="0" cy="453437"/>
          </a:xfrm>
          <a:prstGeom prst="line">
            <a:avLst/>
          </a:prstGeom>
          <a:noFill/>
          <a:ln w="6350" cap="flat" cmpd="sng" algn="ctr">
            <a:solidFill>
              <a:srgbClr val="2C5E77">
                <a:lumMod val="60000"/>
                <a:lumOff val="40000"/>
              </a:srgbClr>
            </a:solidFill>
            <a:prstDash val="solid"/>
            <a:miter lim="800000"/>
          </a:ln>
          <a:effectLst/>
        </p:spPr>
      </p:cxnSp>
      <p:cxnSp>
        <p:nvCxnSpPr>
          <p:cNvPr id="247" name="Straight Connector 246">
            <a:extLst>
              <a:ext uri="{FF2B5EF4-FFF2-40B4-BE49-F238E27FC236}">
                <a16:creationId xmlns:a16="http://schemas.microsoft.com/office/drawing/2014/main" id="{A87BEBF2-2418-4135-B491-EB916852EC94}"/>
              </a:ext>
            </a:extLst>
          </p:cNvPr>
          <p:cNvCxnSpPr>
            <a:cxnSpLocks/>
          </p:cNvCxnSpPr>
          <p:nvPr/>
        </p:nvCxnSpPr>
        <p:spPr>
          <a:xfrm rot="5400000">
            <a:off x="2561991" y="3868901"/>
            <a:ext cx="0" cy="72000"/>
          </a:xfrm>
          <a:prstGeom prst="line">
            <a:avLst/>
          </a:prstGeom>
          <a:noFill/>
          <a:ln w="6350" cap="flat" cmpd="sng" algn="ctr">
            <a:solidFill>
              <a:srgbClr val="2C5E77">
                <a:lumMod val="60000"/>
                <a:lumOff val="40000"/>
              </a:srgbClr>
            </a:solidFill>
            <a:prstDash val="solid"/>
            <a:miter lim="800000"/>
          </a:ln>
          <a:effectLst/>
        </p:spPr>
      </p:cxnSp>
      <p:cxnSp>
        <p:nvCxnSpPr>
          <p:cNvPr id="248" name="Straight Connector 247">
            <a:extLst>
              <a:ext uri="{FF2B5EF4-FFF2-40B4-BE49-F238E27FC236}">
                <a16:creationId xmlns:a16="http://schemas.microsoft.com/office/drawing/2014/main" id="{A34738CC-0620-837D-4D15-B2888F54085A}"/>
              </a:ext>
            </a:extLst>
          </p:cNvPr>
          <p:cNvCxnSpPr>
            <a:cxnSpLocks/>
          </p:cNvCxnSpPr>
          <p:nvPr/>
        </p:nvCxnSpPr>
        <p:spPr>
          <a:xfrm rot="5400000">
            <a:off x="2561991" y="4322132"/>
            <a:ext cx="0" cy="72000"/>
          </a:xfrm>
          <a:prstGeom prst="line">
            <a:avLst/>
          </a:prstGeom>
          <a:noFill/>
          <a:ln w="6350" cap="flat" cmpd="sng" algn="ctr">
            <a:solidFill>
              <a:srgbClr val="2C5E77">
                <a:lumMod val="60000"/>
                <a:lumOff val="40000"/>
              </a:srgbClr>
            </a:solidFill>
            <a:prstDash val="solid"/>
            <a:miter lim="800000"/>
          </a:ln>
          <a:effectLst/>
        </p:spPr>
      </p:cxnSp>
      <p:cxnSp>
        <p:nvCxnSpPr>
          <p:cNvPr id="249" name="Straight Connector 248">
            <a:extLst>
              <a:ext uri="{FF2B5EF4-FFF2-40B4-BE49-F238E27FC236}">
                <a16:creationId xmlns:a16="http://schemas.microsoft.com/office/drawing/2014/main" id="{5E8D1233-F1C9-BE74-3A88-0B1EE4409993}"/>
              </a:ext>
            </a:extLst>
          </p:cNvPr>
          <p:cNvCxnSpPr/>
          <p:nvPr/>
        </p:nvCxnSpPr>
        <p:spPr>
          <a:xfrm>
            <a:off x="2838871" y="4061304"/>
            <a:ext cx="0" cy="369468"/>
          </a:xfrm>
          <a:prstGeom prst="line">
            <a:avLst/>
          </a:prstGeom>
          <a:noFill/>
          <a:ln w="6350" cap="flat" cmpd="sng" algn="ctr">
            <a:solidFill>
              <a:srgbClr val="2C5E77">
                <a:lumMod val="60000"/>
                <a:lumOff val="40000"/>
              </a:srgbClr>
            </a:solidFill>
            <a:prstDash val="solid"/>
            <a:miter lim="800000"/>
          </a:ln>
          <a:effectLst/>
        </p:spPr>
      </p:cxnSp>
      <p:cxnSp>
        <p:nvCxnSpPr>
          <p:cNvPr id="250" name="Straight Connector 249">
            <a:extLst>
              <a:ext uri="{FF2B5EF4-FFF2-40B4-BE49-F238E27FC236}">
                <a16:creationId xmlns:a16="http://schemas.microsoft.com/office/drawing/2014/main" id="{654FC553-0A66-137A-CEA3-949586E91EAE}"/>
              </a:ext>
            </a:extLst>
          </p:cNvPr>
          <p:cNvCxnSpPr>
            <a:cxnSpLocks/>
          </p:cNvCxnSpPr>
          <p:nvPr/>
        </p:nvCxnSpPr>
        <p:spPr>
          <a:xfrm rot="5400000">
            <a:off x="2838871" y="4023345"/>
            <a:ext cx="0" cy="72000"/>
          </a:xfrm>
          <a:prstGeom prst="line">
            <a:avLst/>
          </a:prstGeom>
          <a:noFill/>
          <a:ln w="6350" cap="flat" cmpd="sng" algn="ctr">
            <a:solidFill>
              <a:srgbClr val="2C5E77">
                <a:lumMod val="60000"/>
                <a:lumOff val="40000"/>
              </a:srgbClr>
            </a:solidFill>
            <a:prstDash val="solid"/>
            <a:miter lim="800000"/>
          </a:ln>
          <a:effectLst/>
        </p:spPr>
      </p:cxnSp>
      <p:cxnSp>
        <p:nvCxnSpPr>
          <p:cNvPr id="251" name="Straight Connector 250">
            <a:extLst>
              <a:ext uri="{FF2B5EF4-FFF2-40B4-BE49-F238E27FC236}">
                <a16:creationId xmlns:a16="http://schemas.microsoft.com/office/drawing/2014/main" id="{3B10AC27-F586-75C8-1EAC-3C23D37612A4}"/>
              </a:ext>
            </a:extLst>
          </p:cNvPr>
          <p:cNvCxnSpPr>
            <a:cxnSpLocks/>
          </p:cNvCxnSpPr>
          <p:nvPr/>
        </p:nvCxnSpPr>
        <p:spPr>
          <a:xfrm rot="5400000">
            <a:off x="2838871" y="4392146"/>
            <a:ext cx="0" cy="72000"/>
          </a:xfrm>
          <a:prstGeom prst="line">
            <a:avLst/>
          </a:prstGeom>
          <a:noFill/>
          <a:ln w="6350" cap="flat" cmpd="sng" algn="ctr">
            <a:solidFill>
              <a:srgbClr val="2C5E77">
                <a:lumMod val="60000"/>
                <a:lumOff val="40000"/>
              </a:srgbClr>
            </a:solidFill>
            <a:prstDash val="solid"/>
            <a:miter lim="800000"/>
          </a:ln>
          <a:effectLst/>
        </p:spPr>
      </p:cxnSp>
      <p:cxnSp>
        <p:nvCxnSpPr>
          <p:cNvPr id="252" name="Straight Connector 251">
            <a:extLst>
              <a:ext uri="{FF2B5EF4-FFF2-40B4-BE49-F238E27FC236}">
                <a16:creationId xmlns:a16="http://schemas.microsoft.com/office/drawing/2014/main" id="{86F746F5-A553-9B19-2543-1900B548A0B9}"/>
              </a:ext>
            </a:extLst>
          </p:cNvPr>
          <p:cNvCxnSpPr/>
          <p:nvPr/>
        </p:nvCxnSpPr>
        <p:spPr>
          <a:xfrm>
            <a:off x="3109428" y="3951499"/>
            <a:ext cx="0" cy="379544"/>
          </a:xfrm>
          <a:prstGeom prst="line">
            <a:avLst/>
          </a:prstGeom>
          <a:noFill/>
          <a:ln w="6350" cap="flat" cmpd="sng" algn="ctr">
            <a:solidFill>
              <a:srgbClr val="2C5E77">
                <a:lumMod val="60000"/>
                <a:lumOff val="40000"/>
              </a:srgbClr>
            </a:solidFill>
            <a:prstDash val="solid"/>
            <a:miter lim="800000"/>
          </a:ln>
          <a:effectLst/>
        </p:spPr>
      </p:cxnSp>
      <p:cxnSp>
        <p:nvCxnSpPr>
          <p:cNvPr id="253" name="Straight Connector 252">
            <a:extLst>
              <a:ext uri="{FF2B5EF4-FFF2-40B4-BE49-F238E27FC236}">
                <a16:creationId xmlns:a16="http://schemas.microsoft.com/office/drawing/2014/main" id="{96D6ABE6-9511-0C3E-30C2-A673F6936F21}"/>
              </a:ext>
            </a:extLst>
          </p:cNvPr>
          <p:cNvCxnSpPr>
            <a:cxnSpLocks/>
          </p:cNvCxnSpPr>
          <p:nvPr/>
        </p:nvCxnSpPr>
        <p:spPr>
          <a:xfrm rot="5400000">
            <a:off x="3109428" y="3913539"/>
            <a:ext cx="0" cy="72000"/>
          </a:xfrm>
          <a:prstGeom prst="line">
            <a:avLst/>
          </a:prstGeom>
          <a:noFill/>
          <a:ln w="6350" cap="flat" cmpd="sng" algn="ctr">
            <a:solidFill>
              <a:srgbClr val="2C5E77">
                <a:lumMod val="60000"/>
                <a:lumOff val="40000"/>
              </a:srgbClr>
            </a:solidFill>
            <a:prstDash val="solid"/>
            <a:miter lim="800000"/>
          </a:ln>
          <a:effectLst/>
        </p:spPr>
      </p:cxnSp>
      <p:cxnSp>
        <p:nvCxnSpPr>
          <p:cNvPr id="254" name="Straight Connector 253">
            <a:extLst>
              <a:ext uri="{FF2B5EF4-FFF2-40B4-BE49-F238E27FC236}">
                <a16:creationId xmlns:a16="http://schemas.microsoft.com/office/drawing/2014/main" id="{CAFFB80D-F62D-2760-FDFF-7AF964A7D60E}"/>
              </a:ext>
            </a:extLst>
          </p:cNvPr>
          <p:cNvCxnSpPr>
            <a:cxnSpLocks/>
          </p:cNvCxnSpPr>
          <p:nvPr/>
        </p:nvCxnSpPr>
        <p:spPr>
          <a:xfrm rot="5400000">
            <a:off x="3109428" y="4293448"/>
            <a:ext cx="0" cy="72000"/>
          </a:xfrm>
          <a:prstGeom prst="line">
            <a:avLst/>
          </a:prstGeom>
          <a:noFill/>
          <a:ln w="6350" cap="flat" cmpd="sng" algn="ctr">
            <a:solidFill>
              <a:srgbClr val="2C5E77">
                <a:lumMod val="60000"/>
                <a:lumOff val="40000"/>
              </a:srgbClr>
            </a:solidFill>
            <a:prstDash val="solid"/>
            <a:miter lim="800000"/>
          </a:ln>
          <a:effectLst/>
        </p:spPr>
      </p:cxnSp>
      <p:cxnSp>
        <p:nvCxnSpPr>
          <p:cNvPr id="255" name="Straight Connector 254">
            <a:extLst>
              <a:ext uri="{FF2B5EF4-FFF2-40B4-BE49-F238E27FC236}">
                <a16:creationId xmlns:a16="http://schemas.microsoft.com/office/drawing/2014/main" id="{251EFBBB-8A3F-DAC0-8CAB-63AE31EE0D49}"/>
              </a:ext>
            </a:extLst>
          </p:cNvPr>
          <p:cNvCxnSpPr/>
          <p:nvPr/>
        </p:nvCxnSpPr>
        <p:spPr>
          <a:xfrm>
            <a:off x="3387787" y="4065876"/>
            <a:ext cx="0" cy="362750"/>
          </a:xfrm>
          <a:prstGeom prst="line">
            <a:avLst/>
          </a:prstGeom>
          <a:noFill/>
          <a:ln w="6350" cap="flat" cmpd="sng" algn="ctr">
            <a:solidFill>
              <a:srgbClr val="2C5E77">
                <a:lumMod val="60000"/>
                <a:lumOff val="40000"/>
              </a:srgbClr>
            </a:solidFill>
            <a:prstDash val="solid"/>
            <a:miter lim="800000"/>
          </a:ln>
          <a:effectLst/>
        </p:spPr>
      </p:cxnSp>
      <p:cxnSp>
        <p:nvCxnSpPr>
          <p:cNvPr id="256" name="Straight Connector 255">
            <a:extLst>
              <a:ext uri="{FF2B5EF4-FFF2-40B4-BE49-F238E27FC236}">
                <a16:creationId xmlns:a16="http://schemas.microsoft.com/office/drawing/2014/main" id="{4011FED8-92D5-94CC-6C05-F90159D34763}"/>
              </a:ext>
            </a:extLst>
          </p:cNvPr>
          <p:cNvCxnSpPr>
            <a:cxnSpLocks/>
          </p:cNvCxnSpPr>
          <p:nvPr/>
        </p:nvCxnSpPr>
        <p:spPr>
          <a:xfrm rot="5400000">
            <a:off x="3387787" y="4027916"/>
            <a:ext cx="0" cy="72000"/>
          </a:xfrm>
          <a:prstGeom prst="line">
            <a:avLst/>
          </a:prstGeom>
          <a:noFill/>
          <a:ln w="6350" cap="flat" cmpd="sng" algn="ctr">
            <a:solidFill>
              <a:srgbClr val="2C5E77">
                <a:lumMod val="60000"/>
                <a:lumOff val="40000"/>
              </a:srgbClr>
            </a:solidFill>
            <a:prstDash val="solid"/>
            <a:miter lim="800000"/>
          </a:ln>
          <a:effectLst/>
        </p:spPr>
      </p:cxnSp>
      <p:cxnSp>
        <p:nvCxnSpPr>
          <p:cNvPr id="257" name="Straight Connector 256">
            <a:extLst>
              <a:ext uri="{FF2B5EF4-FFF2-40B4-BE49-F238E27FC236}">
                <a16:creationId xmlns:a16="http://schemas.microsoft.com/office/drawing/2014/main" id="{90488F07-8F87-8333-82F2-EB0C25122966}"/>
              </a:ext>
            </a:extLst>
          </p:cNvPr>
          <p:cNvCxnSpPr>
            <a:cxnSpLocks/>
          </p:cNvCxnSpPr>
          <p:nvPr/>
        </p:nvCxnSpPr>
        <p:spPr>
          <a:xfrm rot="5400000">
            <a:off x="3387787" y="4394499"/>
            <a:ext cx="0" cy="72000"/>
          </a:xfrm>
          <a:prstGeom prst="line">
            <a:avLst/>
          </a:prstGeom>
          <a:noFill/>
          <a:ln w="6350" cap="flat" cmpd="sng" algn="ctr">
            <a:solidFill>
              <a:srgbClr val="2C5E77">
                <a:lumMod val="60000"/>
                <a:lumOff val="40000"/>
              </a:srgbClr>
            </a:solidFill>
            <a:prstDash val="solid"/>
            <a:miter lim="800000"/>
          </a:ln>
          <a:effectLst/>
        </p:spPr>
      </p:cxnSp>
      <p:cxnSp>
        <p:nvCxnSpPr>
          <p:cNvPr id="258" name="Straight Connector 257">
            <a:extLst>
              <a:ext uri="{FF2B5EF4-FFF2-40B4-BE49-F238E27FC236}">
                <a16:creationId xmlns:a16="http://schemas.microsoft.com/office/drawing/2014/main" id="{6ECE16F8-C1D3-98BC-0042-0438202ACFAE}"/>
              </a:ext>
            </a:extLst>
          </p:cNvPr>
          <p:cNvCxnSpPr/>
          <p:nvPr/>
        </p:nvCxnSpPr>
        <p:spPr>
          <a:xfrm>
            <a:off x="3525944" y="3887972"/>
            <a:ext cx="0" cy="443361"/>
          </a:xfrm>
          <a:prstGeom prst="line">
            <a:avLst/>
          </a:prstGeom>
          <a:noFill/>
          <a:ln w="6350" cap="flat" cmpd="sng" algn="ctr">
            <a:solidFill>
              <a:srgbClr val="2C5E77">
                <a:lumMod val="60000"/>
                <a:lumOff val="40000"/>
              </a:srgbClr>
            </a:solidFill>
            <a:prstDash val="solid"/>
            <a:miter lim="800000"/>
          </a:ln>
          <a:effectLst/>
        </p:spPr>
      </p:cxnSp>
      <p:cxnSp>
        <p:nvCxnSpPr>
          <p:cNvPr id="259" name="Straight Connector 258">
            <a:extLst>
              <a:ext uri="{FF2B5EF4-FFF2-40B4-BE49-F238E27FC236}">
                <a16:creationId xmlns:a16="http://schemas.microsoft.com/office/drawing/2014/main" id="{7B02483F-E368-C7EE-987D-2E563BEF7F3F}"/>
              </a:ext>
            </a:extLst>
          </p:cNvPr>
          <p:cNvCxnSpPr>
            <a:cxnSpLocks/>
          </p:cNvCxnSpPr>
          <p:nvPr/>
        </p:nvCxnSpPr>
        <p:spPr>
          <a:xfrm rot="5400000">
            <a:off x="3525944" y="3850012"/>
            <a:ext cx="0" cy="72000"/>
          </a:xfrm>
          <a:prstGeom prst="line">
            <a:avLst/>
          </a:prstGeom>
          <a:noFill/>
          <a:ln w="6350" cap="flat" cmpd="sng" algn="ctr">
            <a:solidFill>
              <a:srgbClr val="2C5E77">
                <a:lumMod val="60000"/>
                <a:lumOff val="40000"/>
              </a:srgbClr>
            </a:solidFill>
            <a:prstDash val="solid"/>
            <a:miter lim="800000"/>
          </a:ln>
          <a:effectLst/>
        </p:spPr>
      </p:cxnSp>
      <p:cxnSp>
        <p:nvCxnSpPr>
          <p:cNvPr id="260" name="Straight Connector 259">
            <a:extLst>
              <a:ext uri="{FF2B5EF4-FFF2-40B4-BE49-F238E27FC236}">
                <a16:creationId xmlns:a16="http://schemas.microsoft.com/office/drawing/2014/main" id="{3A634B01-1DF6-7A5A-03FF-571159B6E4F1}"/>
              </a:ext>
            </a:extLst>
          </p:cNvPr>
          <p:cNvCxnSpPr>
            <a:cxnSpLocks/>
          </p:cNvCxnSpPr>
          <p:nvPr/>
        </p:nvCxnSpPr>
        <p:spPr>
          <a:xfrm rot="5400000">
            <a:off x="3525944" y="4296579"/>
            <a:ext cx="0" cy="72000"/>
          </a:xfrm>
          <a:prstGeom prst="line">
            <a:avLst/>
          </a:prstGeom>
          <a:noFill/>
          <a:ln w="6350" cap="flat" cmpd="sng" algn="ctr">
            <a:solidFill>
              <a:srgbClr val="2C5E77">
                <a:lumMod val="60000"/>
                <a:lumOff val="40000"/>
              </a:srgbClr>
            </a:solidFill>
            <a:prstDash val="solid"/>
            <a:miter lim="800000"/>
          </a:ln>
          <a:effectLst/>
        </p:spPr>
      </p:cxnSp>
      <p:cxnSp>
        <p:nvCxnSpPr>
          <p:cNvPr id="261" name="Straight Connector 260">
            <a:extLst>
              <a:ext uri="{FF2B5EF4-FFF2-40B4-BE49-F238E27FC236}">
                <a16:creationId xmlns:a16="http://schemas.microsoft.com/office/drawing/2014/main" id="{46135E20-F19D-A918-4FE6-0483171796AA}"/>
              </a:ext>
            </a:extLst>
          </p:cNvPr>
          <p:cNvCxnSpPr/>
          <p:nvPr/>
        </p:nvCxnSpPr>
        <p:spPr>
          <a:xfrm>
            <a:off x="5590663" y="3993462"/>
            <a:ext cx="0" cy="302292"/>
          </a:xfrm>
          <a:prstGeom prst="line">
            <a:avLst/>
          </a:prstGeom>
          <a:noFill/>
          <a:ln w="6350" cap="flat" cmpd="sng" algn="ctr">
            <a:solidFill>
              <a:srgbClr val="2C5E77">
                <a:lumMod val="60000"/>
                <a:lumOff val="40000"/>
              </a:srgbClr>
            </a:solidFill>
            <a:prstDash val="solid"/>
            <a:miter lim="800000"/>
          </a:ln>
          <a:effectLst/>
        </p:spPr>
      </p:cxnSp>
      <p:cxnSp>
        <p:nvCxnSpPr>
          <p:cNvPr id="262" name="Straight Connector 261">
            <a:extLst>
              <a:ext uri="{FF2B5EF4-FFF2-40B4-BE49-F238E27FC236}">
                <a16:creationId xmlns:a16="http://schemas.microsoft.com/office/drawing/2014/main" id="{C103E430-8464-A9AB-CB84-015F1AABA0BA}"/>
              </a:ext>
            </a:extLst>
          </p:cNvPr>
          <p:cNvCxnSpPr>
            <a:cxnSpLocks/>
          </p:cNvCxnSpPr>
          <p:nvPr/>
        </p:nvCxnSpPr>
        <p:spPr>
          <a:xfrm rot="5400000">
            <a:off x="5590663" y="3960465"/>
            <a:ext cx="0" cy="72000"/>
          </a:xfrm>
          <a:prstGeom prst="line">
            <a:avLst/>
          </a:prstGeom>
          <a:noFill/>
          <a:ln w="6350" cap="flat" cmpd="sng" algn="ctr">
            <a:solidFill>
              <a:srgbClr val="2C5E77">
                <a:lumMod val="60000"/>
                <a:lumOff val="40000"/>
              </a:srgbClr>
            </a:solidFill>
            <a:prstDash val="solid"/>
            <a:miter lim="800000"/>
          </a:ln>
          <a:effectLst/>
        </p:spPr>
      </p:cxnSp>
      <p:cxnSp>
        <p:nvCxnSpPr>
          <p:cNvPr id="263" name="Straight Connector 262">
            <a:extLst>
              <a:ext uri="{FF2B5EF4-FFF2-40B4-BE49-F238E27FC236}">
                <a16:creationId xmlns:a16="http://schemas.microsoft.com/office/drawing/2014/main" id="{809F5415-139D-0552-225C-76B1D8198061}"/>
              </a:ext>
            </a:extLst>
          </p:cNvPr>
          <p:cNvCxnSpPr>
            <a:cxnSpLocks/>
          </p:cNvCxnSpPr>
          <p:nvPr/>
        </p:nvCxnSpPr>
        <p:spPr>
          <a:xfrm rot="5400000">
            <a:off x="5590663" y="4575099"/>
            <a:ext cx="0" cy="72000"/>
          </a:xfrm>
          <a:prstGeom prst="line">
            <a:avLst/>
          </a:prstGeom>
          <a:noFill/>
          <a:ln w="6350" cap="flat" cmpd="sng" algn="ctr">
            <a:solidFill>
              <a:srgbClr val="2C5E77">
                <a:lumMod val="60000"/>
                <a:lumOff val="40000"/>
              </a:srgbClr>
            </a:solidFill>
            <a:prstDash val="solid"/>
            <a:miter lim="800000"/>
          </a:ln>
          <a:effectLst/>
        </p:spPr>
      </p:cxnSp>
      <p:cxnSp>
        <p:nvCxnSpPr>
          <p:cNvPr id="264" name="Straight Connector 263">
            <a:extLst>
              <a:ext uri="{FF2B5EF4-FFF2-40B4-BE49-F238E27FC236}">
                <a16:creationId xmlns:a16="http://schemas.microsoft.com/office/drawing/2014/main" id="{5CA17CF6-3BE6-F0F1-E2C2-BDD7B9886789}"/>
              </a:ext>
            </a:extLst>
          </p:cNvPr>
          <p:cNvCxnSpPr/>
          <p:nvPr/>
        </p:nvCxnSpPr>
        <p:spPr>
          <a:xfrm>
            <a:off x="5449901" y="3912400"/>
            <a:ext cx="0" cy="386262"/>
          </a:xfrm>
          <a:prstGeom prst="line">
            <a:avLst/>
          </a:prstGeom>
          <a:noFill/>
          <a:ln w="6350" cap="flat" cmpd="sng" algn="ctr">
            <a:solidFill>
              <a:srgbClr val="2C5E77">
                <a:lumMod val="60000"/>
                <a:lumOff val="40000"/>
              </a:srgbClr>
            </a:solidFill>
            <a:prstDash val="solid"/>
            <a:miter lim="800000"/>
          </a:ln>
          <a:effectLst/>
        </p:spPr>
      </p:cxnSp>
      <p:cxnSp>
        <p:nvCxnSpPr>
          <p:cNvPr id="265" name="Straight Connector 264">
            <a:extLst>
              <a:ext uri="{FF2B5EF4-FFF2-40B4-BE49-F238E27FC236}">
                <a16:creationId xmlns:a16="http://schemas.microsoft.com/office/drawing/2014/main" id="{CBEC9D37-CA9A-4245-9276-8988C892F2A5}"/>
              </a:ext>
            </a:extLst>
          </p:cNvPr>
          <p:cNvCxnSpPr>
            <a:cxnSpLocks/>
          </p:cNvCxnSpPr>
          <p:nvPr/>
        </p:nvCxnSpPr>
        <p:spPr>
          <a:xfrm rot="5400000">
            <a:off x="5449901" y="3874443"/>
            <a:ext cx="0" cy="72000"/>
          </a:xfrm>
          <a:prstGeom prst="line">
            <a:avLst/>
          </a:prstGeom>
          <a:noFill/>
          <a:ln w="6350" cap="flat" cmpd="sng" algn="ctr">
            <a:solidFill>
              <a:srgbClr val="2C5E77">
                <a:lumMod val="60000"/>
                <a:lumOff val="40000"/>
              </a:srgbClr>
            </a:solidFill>
            <a:prstDash val="solid"/>
            <a:miter lim="800000"/>
          </a:ln>
          <a:effectLst/>
        </p:spPr>
      </p:cxnSp>
      <p:cxnSp>
        <p:nvCxnSpPr>
          <p:cNvPr id="266" name="Straight Connector 265">
            <a:extLst>
              <a:ext uri="{FF2B5EF4-FFF2-40B4-BE49-F238E27FC236}">
                <a16:creationId xmlns:a16="http://schemas.microsoft.com/office/drawing/2014/main" id="{4B4026DB-0C44-BF0F-9DC9-74B746132CC6}"/>
              </a:ext>
            </a:extLst>
          </p:cNvPr>
          <p:cNvCxnSpPr>
            <a:cxnSpLocks/>
          </p:cNvCxnSpPr>
          <p:nvPr/>
        </p:nvCxnSpPr>
        <p:spPr>
          <a:xfrm rot="5400000">
            <a:off x="5449901" y="4258280"/>
            <a:ext cx="0" cy="72000"/>
          </a:xfrm>
          <a:prstGeom prst="line">
            <a:avLst/>
          </a:prstGeom>
          <a:noFill/>
          <a:ln w="6350" cap="flat" cmpd="sng" algn="ctr">
            <a:solidFill>
              <a:srgbClr val="2C5E77">
                <a:lumMod val="60000"/>
                <a:lumOff val="40000"/>
              </a:srgbClr>
            </a:solidFill>
            <a:prstDash val="solid"/>
            <a:miter lim="800000"/>
          </a:ln>
          <a:effectLst/>
        </p:spPr>
      </p:cxnSp>
      <p:cxnSp>
        <p:nvCxnSpPr>
          <p:cNvPr id="267" name="Straight Connector 266">
            <a:extLst>
              <a:ext uri="{FF2B5EF4-FFF2-40B4-BE49-F238E27FC236}">
                <a16:creationId xmlns:a16="http://schemas.microsoft.com/office/drawing/2014/main" id="{055A7E8E-67CD-AC12-F72E-D31861885403}"/>
              </a:ext>
            </a:extLst>
          </p:cNvPr>
          <p:cNvCxnSpPr/>
          <p:nvPr/>
        </p:nvCxnSpPr>
        <p:spPr>
          <a:xfrm>
            <a:off x="4487531" y="4014208"/>
            <a:ext cx="0" cy="335880"/>
          </a:xfrm>
          <a:prstGeom prst="line">
            <a:avLst/>
          </a:prstGeom>
          <a:noFill/>
          <a:ln w="6350" cap="flat" cmpd="sng" algn="ctr">
            <a:solidFill>
              <a:srgbClr val="2C5E77">
                <a:lumMod val="60000"/>
                <a:lumOff val="40000"/>
              </a:srgbClr>
            </a:solidFill>
            <a:prstDash val="solid"/>
            <a:miter lim="800000"/>
          </a:ln>
          <a:effectLst/>
        </p:spPr>
      </p:cxnSp>
      <p:cxnSp>
        <p:nvCxnSpPr>
          <p:cNvPr id="268" name="Straight Connector 267">
            <a:extLst>
              <a:ext uri="{FF2B5EF4-FFF2-40B4-BE49-F238E27FC236}">
                <a16:creationId xmlns:a16="http://schemas.microsoft.com/office/drawing/2014/main" id="{A185ADB1-EE3D-1667-82CC-A109B076DFF0}"/>
              </a:ext>
            </a:extLst>
          </p:cNvPr>
          <p:cNvCxnSpPr>
            <a:cxnSpLocks/>
          </p:cNvCxnSpPr>
          <p:nvPr/>
        </p:nvCxnSpPr>
        <p:spPr>
          <a:xfrm rot="5400000">
            <a:off x="4487531" y="3976249"/>
            <a:ext cx="0" cy="72000"/>
          </a:xfrm>
          <a:prstGeom prst="line">
            <a:avLst/>
          </a:prstGeom>
          <a:noFill/>
          <a:ln w="6350" cap="flat" cmpd="sng" algn="ctr">
            <a:solidFill>
              <a:srgbClr val="2C5E77">
                <a:lumMod val="60000"/>
                <a:lumOff val="40000"/>
              </a:srgbClr>
            </a:solidFill>
            <a:prstDash val="solid"/>
            <a:miter lim="800000"/>
          </a:ln>
          <a:effectLst/>
        </p:spPr>
      </p:cxnSp>
      <p:cxnSp>
        <p:nvCxnSpPr>
          <p:cNvPr id="269" name="Straight Connector 268">
            <a:extLst>
              <a:ext uri="{FF2B5EF4-FFF2-40B4-BE49-F238E27FC236}">
                <a16:creationId xmlns:a16="http://schemas.microsoft.com/office/drawing/2014/main" id="{87920EB3-BF39-8224-F887-FED1C39068EC}"/>
              </a:ext>
            </a:extLst>
          </p:cNvPr>
          <p:cNvCxnSpPr>
            <a:cxnSpLocks/>
          </p:cNvCxnSpPr>
          <p:nvPr/>
        </p:nvCxnSpPr>
        <p:spPr>
          <a:xfrm rot="5400000">
            <a:off x="4487531" y="4316170"/>
            <a:ext cx="0" cy="72000"/>
          </a:xfrm>
          <a:prstGeom prst="line">
            <a:avLst/>
          </a:prstGeom>
          <a:noFill/>
          <a:ln w="6350" cap="flat" cmpd="sng" algn="ctr">
            <a:solidFill>
              <a:srgbClr val="2C5E77">
                <a:lumMod val="60000"/>
                <a:lumOff val="40000"/>
              </a:srgbClr>
            </a:solidFill>
            <a:prstDash val="solid"/>
            <a:miter lim="800000"/>
          </a:ln>
          <a:effectLst/>
        </p:spPr>
      </p:cxnSp>
      <p:sp>
        <p:nvSpPr>
          <p:cNvPr id="270" name="object 307">
            <a:extLst>
              <a:ext uri="{FF2B5EF4-FFF2-40B4-BE49-F238E27FC236}">
                <a16:creationId xmlns:a16="http://schemas.microsoft.com/office/drawing/2014/main" id="{0EB89068-53C3-CEFF-A0AB-FC70A551D3D8}"/>
              </a:ext>
            </a:extLst>
          </p:cNvPr>
          <p:cNvSpPr/>
          <p:nvPr/>
        </p:nvSpPr>
        <p:spPr>
          <a:xfrm>
            <a:off x="1942269" y="2751313"/>
            <a:ext cx="3648271" cy="932400"/>
          </a:xfrm>
          <a:custGeom>
            <a:avLst/>
            <a:gdLst/>
            <a:ahLst/>
            <a:cxnLst/>
            <a:rect l="l" t="t" r="r" b="b"/>
            <a:pathLst>
              <a:path w="3395345" h="890269">
                <a:moveTo>
                  <a:pt x="0" y="833094"/>
                </a:moveTo>
                <a:lnTo>
                  <a:pt x="320230" y="890155"/>
                </a:lnTo>
                <a:lnTo>
                  <a:pt x="576491" y="466089"/>
                </a:lnTo>
                <a:lnTo>
                  <a:pt x="832713" y="521119"/>
                </a:lnTo>
                <a:lnTo>
                  <a:pt x="1088961" y="647585"/>
                </a:lnTo>
                <a:lnTo>
                  <a:pt x="1345184" y="571385"/>
                </a:lnTo>
                <a:lnTo>
                  <a:pt x="1473288" y="804468"/>
                </a:lnTo>
                <a:lnTo>
                  <a:pt x="1601317" y="608063"/>
                </a:lnTo>
                <a:lnTo>
                  <a:pt x="1729435" y="496506"/>
                </a:lnTo>
                <a:lnTo>
                  <a:pt x="2370023" y="456933"/>
                </a:lnTo>
                <a:lnTo>
                  <a:pt x="2882493" y="0"/>
                </a:lnTo>
                <a:lnTo>
                  <a:pt x="3266770" y="548690"/>
                </a:lnTo>
                <a:lnTo>
                  <a:pt x="3394887" y="222465"/>
                </a:lnTo>
              </a:path>
            </a:pathLst>
          </a:custGeom>
          <a:ln w="12763">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71" name="Free-form: Shape 46">
            <a:extLst>
              <a:ext uri="{FF2B5EF4-FFF2-40B4-BE49-F238E27FC236}">
                <a16:creationId xmlns:a16="http://schemas.microsoft.com/office/drawing/2014/main" id="{6800CDDE-6A7B-21DF-522D-D617F42299FD}"/>
              </a:ext>
            </a:extLst>
          </p:cNvPr>
          <p:cNvSpPr/>
          <p:nvPr/>
        </p:nvSpPr>
        <p:spPr>
          <a:xfrm>
            <a:off x="1915002" y="3616968"/>
            <a:ext cx="3671207" cy="636678"/>
          </a:xfrm>
          <a:custGeom>
            <a:avLst/>
            <a:gdLst>
              <a:gd name="connsiteX0" fmla="*/ 0 w 3690257"/>
              <a:gd name="connsiteY0" fmla="*/ 0 h 696686"/>
              <a:gd name="connsiteX1" fmla="*/ 370115 w 3690257"/>
              <a:gd name="connsiteY1" fmla="*/ 304800 h 696686"/>
              <a:gd name="connsiteX2" fmla="*/ 642257 w 3690257"/>
              <a:gd name="connsiteY2" fmla="*/ 576943 h 696686"/>
              <a:gd name="connsiteX3" fmla="*/ 925286 w 3690257"/>
              <a:gd name="connsiteY3" fmla="*/ 674915 h 696686"/>
              <a:gd name="connsiteX4" fmla="*/ 1197429 w 3690257"/>
              <a:gd name="connsiteY4" fmla="*/ 576943 h 696686"/>
              <a:gd name="connsiteX5" fmla="*/ 1469572 w 3690257"/>
              <a:gd name="connsiteY5" fmla="*/ 696686 h 696686"/>
              <a:gd name="connsiteX6" fmla="*/ 1611086 w 3690257"/>
              <a:gd name="connsiteY6" fmla="*/ 544286 h 696686"/>
              <a:gd name="connsiteX7" fmla="*/ 1741715 w 3690257"/>
              <a:gd name="connsiteY7" fmla="*/ 424543 h 696686"/>
              <a:gd name="connsiteX8" fmla="*/ 1883229 w 3690257"/>
              <a:gd name="connsiteY8" fmla="*/ 76200 h 696686"/>
              <a:gd name="connsiteX9" fmla="*/ 2035629 w 3690257"/>
              <a:gd name="connsiteY9" fmla="*/ 511629 h 696686"/>
              <a:gd name="connsiteX10" fmla="*/ 2579915 w 3690257"/>
              <a:gd name="connsiteY10" fmla="*/ 620486 h 696686"/>
              <a:gd name="connsiteX11" fmla="*/ 3135086 w 3690257"/>
              <a:gd name="connsiteY11" fmla="*/ 533400 h 696686"/>
              <a:gd name="connsiteX12" fmla="*/ 3548743 w 3690257"/>
              <a:gd name="connsiteY12" fmla="*/ 522515 h 696686"/>
              <a:gd name="connsiteX13" fmla="*/ 3690257 w 3690257"/>
              <a:gd name="connsiteY13" fmla="*/ 587829 h 696686"/>
              <a:gd name="connsiteX0" fmla="*/ 0 w 3671207"/>
              <a:gd name="connsiteY0" fmla="*/ 0 h 682399"/>
              <a:gd name="connsiteX1" fmla="*/ 351065 w 3671207"/>
              <a:gd name="connsiteY1" fmla="*/ 290513 h 682399"/>
              <a:gd name="connsiteX2" fmla="*/ 623207 w 3671207"/>
              <a:gd name="connsiteY2" fmla="*/ 562656 h 682399"/>
              <a:gd name="connsiteX3" fmla="*/ 906236 w 3671207"/>
              <a:gd name="connsiteY3" fmla="*/ 660628 h 682399"/>
              <a:gd name="connsiteX4" fmla="*/ 1178379 w 3671207"/>
              <a:gd name="connsiteY4" fmla="*/ 562656 h 682399"/>
              <a:gd name="connsiteX5" fmla="*/ 1450522 w 3671207"/>
              <a:gd name="connsiteY5" fmla="*/ 682399 h 682399"/>
              <a:gd name="connsiteX6" fmla="*/ 1592036 w 3671207"/>
              <a:gd name="connsiteY6" fmla="*/ 529999 h 682399"/>
              <a:gd name="connsiteX7" fmla="*/ 1722665 w 3671207"/>
              <a:gd name="connsiteY7" fmla="*/ 410256 h 682399"/>
              <a:gd name="connsiteX8" fmla="*/ 1864179 w 3671207"/>
              <a:gd name="connsiteY8" fmla="*/ 61913 h 682399"/>
              <a:gd name="connsiteX9" fmla="*/ 2016579 w 3671207"/>
              <a:gd name="connsiteY9" fmla="*/ 497342 h 682399"/>
              <a:gd name="connsiteX10" fmla="*/ 2560865 w 3671207"/>
              <a:gd name="connsiteY10" fmla="*/ 606199 h 682399"/>
              <a:gd name="connsiteX11" fmla="*/ 3116036 w 3671207"/>
              <a:gd name="connsiteY11" fmla="*/ 519113 h 682399"/>
              <a:gd name="connsiteX12" fmla="*/ 3529693 w 3671207"/>
              <a:gd name="connsiteY12" fmla="*/ 508228 h 682399"/>
              <a:gd name="connsiteX13" fmla="*/ 3671207 w 3671207"/>
              <a:gd name="connsiteY13" fmla="*/ 573542 h 68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1207" h="682399">
                <a:moveTo>
                  <a:pt x="0" y="0"/>
                </a:moveTo>
                <a:lnTo>
                  <a:pt x="351065" y="290513"/>
                </a:lnTo>
                <a:lnTo>
                  <a:pt x="623207" y="562656"/>
                </a:lnTo>
                <a:lnTo>
                  <a:pt x="906236" y="660628"/>
                </a:lnTo>
                <a:lnTo>
                  <a:pt x="1178379" y="562656"/>
                </a:lnTo>
                <a:lnTo>
                  <a:pt x="1450522" y="682399"/>
                </a:lnTo>
                <a:lnTo>
                  <a:pt x="1592036" y="529999"/>
                </a:lnTo>
                <a:lnTo>
                  <a:pt x="1722665" y="410256"/>
                </a:lnTo>
                <a:lnTo>
                  <a:pt x="1864179" y="61913"/>
                </a:lnTo>
                <a:lnTo>
                  <a:pt x="2016579" y="497342"/>
                </a:lnTo>
                <a:lnTo>
                  <a:pt x="2560865" y="606199"/>
                </a:lnTo>
                <a:lnTo>
                  <a:pt x="3116036" y="519113"/>
                </a:lnTo>
                <a:lnTo>
                  <a:pt x="3529693" y="508228"/>
                </a:lnTo>
                <a:lnTo>
                  <a:pt x="3671207" y="573542"/>
                </a:lnTo>
              </a:path>
            </a:pathLst>
          </a:custGeom>
          <a:noFill/>
          <a:ln w="19050" cap="flat" cmpd="sng" algn="ctr">
            <a:solidFill>
              <a:srgbClr val="2C5E77">
                <a:lumMod val="60000"/>
                <a:lumOff val="4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272" name="Oval 271">
            <a:extLst>
              <a:ext uri="{FF2B5EF4-FFF2-40B4-BE49-F238E27FC236}">
                <a16:creationId xmlns:a16="http://schemas.microsoft.com/office/drawing/2014/main" id="{A47CDAB3-3207-CC7F-7979-ECD56997424A}"/>
              </a:ext>
            </a:extLst>
          </p:cNvPr>
          <p:cNvSpPr/>
          <p:nvPr/>
        </p:nvSpPr>
        <p:spPr>
          <a:xfrm>
            <a:off x="1909715" y="3603553"/>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273" name="TextBox 272">
            <a:extLst>
              <a:ext uri="{FF2B5EF4-FFF2-40B4-BE49-F238E27FC236}">
                <a16:creationId xmlns:a16="http://schemas.microsoft.com/office/drawing/2014/main" id="{7AC76641-D5CD-68B5-1ED6-8B40A3102B3F}"/>
              </a:ext>
            </a:extLst>
          </p:cNvPr>
          <p:cNvSpPr txBox="1"/>
          <p:nvPr/>
        </p:nvSpPr>
        <p:spPr>
          <a:xfrm>
            <a:off x="1667892" y="1767126"/>
            <a:ext cx="4276996"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Change in fasting plasma TG levels</a:t>
            </a:r>
            <a:r>
              <a:rPr kumimoji="0" lang="en-GB" sz="1600" b="1" i="0" u="none" strike="noStrike" kern="1200" cap="none" spc="0" normalizeH="0" baseline="30000" noProof="0">
                <a:ln>
                  <a:noFill/>
                </a:ln>
                <a:solidFill>
                  <a:prstClr val="black">
                    <a:lumMod val="65000"/>
                    <a:lumOff val="35000"/>
                  </a:prstClr>
                </a:solidFill>
                <a:effectLst/>
                <a:uLnTx/>
                <a:uFillTx/>
                <a:latin typeface="Aptos" panose="02110004020202020204"/>
                <a:ea typeface="+mn-ea"/>
                <a:cs typeface="Arial"/>
                <a:sym typeface="Arial"/>
              </a:rPr>
              <a:t>1</a:t>
            </a:r>
          </a:p>
        </p:txBody>
      </p:sp>
      <p:sp>
        <p:nvSpPr>
          <p:cNvPr id="274" name="TextBox 273">
            <a:extLst>
              <a:ext uri="{FF2B5EF4-FFF2-40B4-BE49-F238E27FC236}">
                <a16:creationId xmlns:a16="http://schemas.microsoft.com/office/drawing/2014/main" id="{9E487656-6C5F-6FE3-6735-1FD6A5A11A08}"/>
              </a:ext>
            </a:extLst>
          </p:cNvPr>
          <p:cNvSpPr txBox="1"/>
          <p:nvPr/>
        </p:nvSpPr>
        <p:spPr>
          <a:xfrm rot="16200000">
            <a:off x="-102472" y="3288856"/>
            <a:ext cx="2790701"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585854"/>
                </a:solidFill>
                <a:effectLst/>
                <a:uLnTx/>
                <a:uFillTx/>
                <a:latin typeface="Aptos" panose="02110004020202020204"/>
                <a:ea typeface="+mn-ea"/>
                <a:cs typeface="Arial"/>
                <a:sym typeface="Arial"/>
              </a:rPr>
              <a:t>Mean (+/- SEM) </a:t>
            </a:r>
            <a:br>
              <a:rPr kumimoji="0" lang="en-GB" sz="1200" b="0" i="0" u="none" strike="noStrike" kern="1200" cap="none" spc="0" normalizeH="0" baseline="0" noProof="0">
                <a:ln>
                  <a:noFill/>
                </a:ln>
                <a:solidFill>
                  <a:srgbClr val="585854"/>
                </a:solidFill>
                <a:effectLst/>
                <a:uLnTx/>
                <a:uFillTx/>
                <a:latin typeface="Aptos" panose="02110004020202020204"/>
                <a:ea typeface="+mn-ea"/>
                <a:cs typeface="Arial"/>
                <a:sym typeface="Arial"/>
              </a:rPr>
            </a:br>
            <a:r>
              <a:rPr kumimoji="0" lang="en-GB" sz="1200" b="0" i="0" u="none" strike="noStrike" kern="1200" cap="none" spc="0" normalizeH="0" baseline="0" noProof="0">
                <a:ln>
                  <a:noFill/>
                </a:ln>
                <a:solidFill>
                  <a:srgbClr val="585854"/>
                </a:solidFill>
                <a:effectLst/>
                <a:uLnTx/>
                <a:uFillTx/>
                <a:latin typeface="Aptos" panose="02110004020202020204"/>
                <a:ea typeface="+mn-ea"/>
                <a:cs typeface="Arial"/>
                <a:sym typeface="Arial"/>
              </a:rPr>
              <a:t>of % change in fasting TG</a:t>
            </a:r>
          </a:p>
        </p:txBody>
      </p:sp>
      <p:sp>
        <p:nvSpPr>
          <p:cNvPr id="275" name="object 13">
            <a:extLst>
              <a:ext uri="{FF2B5EF4-FFF2-40B4-BE49-F238E27FC236}">
                <a16:creationId xmlns:a16="http://schemas.microsoft.com/office/drawing/2014/main" id="{F4808904-2E41-DEB9-904C-A90461617DF8}"/>
              </a:ext>
            </a:extLst>
          </p:cNvPr>
          <p:cNvSpPr/>
          <p:nvPr/>
        </p:nvSpPr>
        <p:spPr>
          <a:xfrm>
            <a:off x="1830532" y="2189997"/>
            <a:ext cx="45719" cy="2594723"/>
          </a:xfrm>
          <a:custGeom>
            <a:avLst/>
            <a:gdLst/>
            <a:ahLst/>
            <a:cxnLst/>
            <a:rect l="l" t="t" r="r" b="b"/>
            <a:pathLst>
              <a:path h="2445385">
                <a:moveTo>
                  <a:pt x="0" y="2444851"/>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76" name="object 16">
            <a:extLst>
              <a:ext uri="{FF2B5EF4-FFF2-40B4-BE49-F238E27FC236}">
                <a16:creationId xmlns:a16="http://schemas.microsoft.com/office/drawing/2014/main" id="{2786748B-4E46-31C7-4A0B-9F28245ECFEF}"/>
              </a:ext>
            </a:extLst>
          </p:cNvPr>
          <p:cNvSpPr/>
          <p:nvPr/>
        </p:nvSpPr>
        <p:spPr>
          <a:xfrm>
            <a:off x="1830522" y="4750551"/>
            <a:ext cx="3759487" cy="0"/>
          </a:xfrm>
          <a:custGeom>
            <a:avLst/>
            <a:gdLst/>
            <a:ahLst/>
            <a:cxnLst/>
            <a:rect l="l" t="t" r="r" b="b"/>
            <a:pathLst>
              <a:path w="3498850">
                <a:moveTo>
                  <a:pt x="3498659"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77" name="object 17">
            <a:extLst>
              <a:ext uri="{FF2B5EF4-FFF2-40B4-BE49-F238E27FC236}">
                <a16:creationId xmlns:a16="http://schemas.microsoft.com/office/drawing/2014/main" id="{DE77613C-D0C5-DA8A-6ED7-62CE74F4E7E5}"/>
              </a:ext>
            </a:extLst>
          </p:cNvPr>
          <p:cNvSpPr/>
          <p:nvPr/>
        </p:nvSpPr>
        <p:spPr>
          <a:xfrm>
            <a:off x="1830522" y="3623949"/>
            <a:ext cx="3759487" cy="0"/>
          </a:xfrm>
          <a:custGeom>
            <a:avLst/>
            <a:gdLst/>
            <a:ahLst/>
            <a:cxnLst/>
            <a:rect l="l" t="t" r="r" b="b"/>
            <a:pathLst>
              <a:path w="3498850">
                <a:moveTo>
                  <a:pt x="3498659" y="0"/>
                </a:moveTo>
                <a:lnTo>
                  <a:pt x="0" y="0"/>
                </a:lnTo>
              </a:path>
            </a:pathLst>
          </a:custGeom>
          <a:ln w="6388">
            <a:solidFill>
              <a:srgbClr val="585854"/>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78" name="object 18">
            <a:extLst>
              <a:ext uri="{FF2B5EF4-FFF2-40B4-BE49-F238E27FC236}">
                <a16:creationId xmlns:a16="http://schemas.microsoft.com/office/drawing/2014/main" id="{BEF068EE-6D89-225C-4470-24DFE4E70B79}"/>
              </a:ext>
            </a:extLst>
          </p:cNvPr>
          <p:cNvSpPr/>
          <p:nvPr/>
        </p:nvSpPr>
        <p:spPr>
          <a:xfrm>
            <a:off x="1785965" y="2190089"/>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79" name="object 20">
            <a:extLst>
              <a:ext uri="{FF2B5EF4-FFF2-40B4-BE49-F238E27FC236}">
                <a16:creationId xmlns:a16="http://schemas.microsoft.com/office/drawing/2014/main" id="{9E3A8366-DB01-06FC-F164-B2EF9F448B3B}"/>
              </a:ext>
            </a:extLst>
          </p:cNvPr>
          <p:cNvSpPr/>
          <p:nvPr/>
        </p:nvSpPr>
        <p:spPr>
          <a:xfrm>
            <a:off x="1785965" y="2394922"/>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80" name="object 21">
            <a:extLst>
              <a:ext uri="{FF2B5EF4-FFF2-40B4-BE49-F238E27FC236}">
                <a16:creationId xmlns:a16="http://schemas.microsoft.com/office/drawing/2014/main" id="{9C517AE2-4B6E-53E6-4031-99994A651E64}"/>
              </a:ext>
            </a:extLst>
          </p:cNvPr>
          <p:cNvSpPr/>
          <p:nvPr/>
        </p:nvSpPr>
        <p:spPr>
          <a:xfrm>
            <a:off x="1785965" y="2599764"/>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81" name="object 23">
            <a:extLst>
              <a:ext uri="{FF2B5EF4-FFF2-40B4-BE49-F238E27FC236}">
                <a16:creationId xmlns:a16="http://schemas.microsoft.com/office/drawing/2014/main" id="{52116CFC-CA48-17B5-B876-C8E0C9761FB8}"/>
              </a:ext>
            </a:extLst>
          </p:cNvPr>
          <p:cNvSpPr/>
          <p:nvPr/>
        </p:nvSpPr>
        <p:spPr>
          <a:xfrm>
            <a:off x="1785965" y="2804596"/>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82" name="object 25">
            <a:extLst>
              <a:ext uri="{FF2B5EF4-FFF2-40B4-BE49-F238E27FC236}">
                <a16:creationId xmlns:a16="http://schemas.microsoft.com/office/drawing/2014/main" id="{DE14B5D2-9430-22F8-9E53-B1185F6676A1}"/>
              </a:ext>
            </a:extLst>
          </p:cNvPr>
          <p:cNvSpPr/>
          <p:nvPr/>
        </p:nvSpPr>
        <p:spPr>
          <a:xfrm>
            <a:off x="1785965" y="3009433"/>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83" name="object 27">
            <a:extLst>
              <a:ext uri="{FF2B5EF4-FFF2-40B4-BE49-F238E27FC236}">
                <a16:creationId xmlns:a16="http://schemas.microsoft.com/office/drawing/2014/main" id="{1C76F636-88F5-B1E8-5061-52E8CBEB71EC}"/>
              </a:ext>
            </a:extLst>
          </p:cNvPr>
          <p:cNvSpPr/>
          <p:nvPr/>
        </p:nvSpPr>
        <p:spPr>
          <a:xfrm>
            <a:off x="1785965" y="3214264"/>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84" name="object 29">
            <a:extLst>
              <a:ext uri="{FF2B5EF4-FFF2-40B4-BE49-F238E27FC236}">
                <a16:creationId xmlns:a16="http://schemas.microsoft.com/office/drawing/2014/main" id="{579DEC88-B7F2-FBC6-4FF1-7681DCB1BA62}"/>
              </a:ext>
            </a:extLst>
          </p:cNvPr>
          <p:cNvSpPr/>
          <p:nvPr/>
        </p:nvSpPr>
        <p:spPr>
          <a:xfrm>
            <a:off x="1785965" y="3419100"/>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85" name="object 30">
            <a:extLst>
              <a:ext uri="{FF2B5EF4-FFF2-40B4-BE49-F238E27FC236}">
                <a16:creationId xmlns:a16="http://schemas.microsoft.com/office/drawing/2014/main" id="{F2DF9E05-C3DB-FD87-44D5-A5E406C2F0CC}"/>
              </a:ext>
            </a:extLst>
          </p:cNvPr>
          <p:cNvSpPr/>
          <p:nvPr/>
        </p:nvSpPr>
        <p:spPr>
          <a:xfrm>
            <a:off x="1785965" y="3623936"/>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86" name="object 33">
            <a:extLst>
              <a:ext uri="{FF2B5EF4-FFF2-40B4-BE49-F238E27FC236}">
                <a16:creationId xmlns:a16="http://schemas.microsoft.com/office/drawing/2014/main" id="{84C3B584-75B5-FEBE-8FBD-AB3068355869}"/>
              </a:ext>
            </a:extLst>
          </p:cNvPr>
          <p:cNvSpPr/>
          <p:nvPr/>
        </p:nvSpPr>
        <p:spPr>
          <a:xfrm>
            <a:off x="1785965" y="4750551"/>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87" name="object 34">
            <a:extLst>
              <a:ext uri="{FF2B5EF4-FFF2-40B4-BE49-F238E27FC236}">
                <a16:creationId xmlns:a16="http://schemas.microsoft.com/office/drawing/2014/main" id="{FF5F920D-E22C-5431-FA37-D271932F62E6}"/>
              </a:ext>
            </a:extLst>
          </p:cNvPr>
          <p:cNvSpPr txBox="1"/>
          <p:nvPr/>
        </p:nvSpPr>
        <p:spPr>
          <a:xfrm>
            <a:off x="1558930" y="4565162"/>
            <a:ext cx="217925" cy="16671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-50</a:t>
            </a:r>
          </a:p>
        </p:txBody>
      </p:sp>
      <p:sp>
        <p:nvSpPr>
          <p:cNvPr id="288" name="object 36">
            <a:extLst>
              <a:ext uri="{FF2B5EF4-FFF2-40B4-BE49-F238E27FC236}">
                <a16:creationId xmlns:a16="http://schemas.microsoft.com/office/drawing/2014/main" id="{6540A94C-2ED6-3450-EAF1-1F0C74ED7283}"/>
              </a:ext>
            </a:extLst>
          </p:cNvPr>
          <p:cNvSpPr/>
          <p:nvPr/>
        </p:nvSpPr>
        <p:spPr>
          <a:xfrm>
            <a:off x="1785965" y="4648127"/>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89" name="object 38">
            <a:extLst>
              <a:ext uri="{FF2B5EF4-FFF2-40B4-BE49-F238E27FC236}">
                <a16:creationId xmlns:a16="http://schemas.microsoft.com/office/drawing/2014/main" id="{C43D0AEE-3DEE-A324-1501-D1DB9048548F}"/>
              </a:ext>
            </a:extLst>
          </p:cNvPr>
          <p:cNvSpPr/>
          <p:nvPr/>
        </p:nvSpPr>
        <p:spPr>
          <a:xfrm>
            <a:off x="1785965" y="4443295"/>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90" name="object 40">
            <a:extLst>
              <a:ext uri="{FF2B5EF4-FFF2-40B4-BE49-F238E27FC236}">
                <a16:creationId xmlns:a16="http://schemas.microsoft.com/office/drawing/2014/main" id="{A116787C-99E7-53F6-7EAE-C69263C28563}"/>
              </a:ext>
            </a:extLst>
          </p:cNvPr>
          <p:cNvSpPr/>
          <p:nvPr/>
        </p:nvSpPr>
        <p:spPr>
          <a:xfrm>
            <a:off x="1785965" y="4238457"/>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91" name="object 42">
            <a:extLst>
              <a:ext uri="{FF2B5EF4-FFF2-40B4-BE49-F238E27FC236}">
                <a16:creationId xmlns:a16="http://schemas.microsoft.com/office/drawing/2014/main" id="{777242CF-70E2-CD09-9DDF-F45E60607DA7}"/>
              </a:ext>
            </a:extLst>
          </p:cNvPr>
          <p:cNvSpPr/>
          <p:nvPr/>
        </p:nvSpPr>
        <p:spPr>
          <a:xfrm>
            <a:off x="1785965" y="4033626"/>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92" name="object 45">
            <a:extLst>
              <a:ext uri="{FF2B5EF4-FFF2-40B4-BE49-F238E27FC236}">
                <a16:creationId xmlns:a16="http://schemas.microsoft.com/office/drawing/2014/main" id="{101E7947-C64D-F2B4-2BE1-26D834625AA9}"/>
              </a:ext>
            </a:extLst>
          </p:cNvPr>
          <p:cNvSpPr/>
          <p:nvPr/>
        </p:nvSpPr>
        <p:spPr>
          <a:xfrm>
            <a:off x="1785965" y="3828795"/>
            <a:ext cx="45032" cy="0"/>
          </a:xfrm>
          <a:custGeom>
            <a:avLst/>
            <a:gdLst/>
            <a:ahLst/>
            <a:cxnLst/>
            <a:rect l="l" t="t" r="r" b="b"/>
            <a:pathLst>
              <a:path w="41910">
                <a:moveTo>
                  <a:pt x="41478" y="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93" name="object 47">
            <a:extLst>
              <a:ext uri="{FF2B5EF4-FFF2-40B4-BE49-F238E27FC236}">
                <a16:creationId xmlns:a16="http://schemas.microsoft.com/office/drawing/2014/main" id="{C3D58258-6D5C-62ED-CE7F-7B67987BF962}"/>
              </a:ext>
            </a:extLst>
          </p:cNvPr>
          <p:cNvSpPr/>
          <p:nvPr/>
        </p:nvSpPr>
        <p:spPr>
          <a:xfrm>
            <a:off x="1942052"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94" name="object 50">
            <a:extLst>
              <a:ext uri="{FF2B5EF4-FFF2-40B4-BE49-F238E27FC236}">
                <a16:creationId xmlns:a16="http://schemas.microsoft.com/office/drawing/2014/main" id="{9D2E0766-847B-90FC-F87B-771DDA8BCCFF}"/>
              </a:ext>
            </a:extLst>
          </p:cNvPr>
          <p:cNvSpPr/>
          <p:nvPr/>
        </p:nvSpPr>
        <p:spPr>
          <a:xfrm>
            <a:off x="2561694"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95" name="object 51">
            <a:extLst>
              <a:ext uri="{FF2B5EF4-FFF2-40B4-BE49-F238E27FC236}">
                <a16:creationId xmlns:a16="http://schemas.microsoft.com/office/drawing/2014/main" id="{324B2B86-C353-B2C3-929F-FD0A0102F1A5}"/>
              </a:ext>
            </a:extLst>
          </p:cNvPr>
          <p:cNvSpPr/>
          <p:nvPr/>
        </p:nvSpPr>
        <p:spPr>
          <a:xfrm>
            <a:off x="2837015"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96" name="object 53">
            <a:extLst>
              <a:ext uri="{FF2B5EF4-FFF2-40B4-BE49-F238E27FC236}">
                <a16:creationId xmlns:a16="http://schemas.microsoft.com/office/drawing/2014/main" id="{812AA20F-7D96-25D2-9F76-41B894F58814}"/>
              </a:ext>
            </a:extLst>
          </p:cNvPr>
          <p:cNvSpPr/>
          <p:nvPr/>
        </p:nvSpPr>
        <p:spPr>
          <a:xfrm>
            <a:off x="4488847"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97" name="object 55">
            <a:extLst>
              <a:ext uri="{FF2B5EF4-FFF2-40B4-BE49-F238E27FC236}">
                <a16:creationId xmlns:a16="http://schemas.microsoft.com/office/drawing/2014/main" id="{5183DEB4-2997-1CC2-17B7-9080ACB4F223}"/>
              </a:ext>
            </a:extLst>
          </p:cNvPr>
          <p:cNvSpPr/>
          <p:nvPr/>
        </p:nvSpPr>
        <p:spPr>
          <a:xfrm>
            <a:off x="5039490"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298" name="object 56">
            <a:extLst>
              <a:ext uri="{FF2B5EF4-FFF2-40B4-BE49-F238E27FC236}">
                <a16:creationId xmlns:a16="http://schemas.microsoft.com/office/drawing/2014/main" id="{6D474A7E-3853-1B00-BB2D-B7E3A608FD9D}"/>
              </a:ext>
            </a:extLst>
          </p:cNvPr>
          <p:cNvSpPr txBox="1"/>
          <p:nvPr/>
        </p:nvSpPr>
        <p:spPr>
          <a:xfrm>
            <a:off x="1825576"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BL</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299" name="object 58">
            <a:extLst>
              <a:ext uri="{FF2B5EF4-FFF2-40B4-BE49-F238E27FC236}">
                <a16:creationId xmlns:a16="http://schemas.microsoft.com/office/drawing/2014/main" id="{EECCA61A-E3EA-DCE0-FE37-E77B309F72B5}"/>
              </a:ext>
            </a:extLst>
          </p:cNvPr>
          <p:cNvSpPr/>
          <p:nvPr/>
        </p:nvSpPr>
        <p:spPr>
          <a:xfrm>
            <a:off x="2286364"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00" name="object 59">
            <a:extLst>
              <a:ext uri="{FF2B5EF4-FFF2-40B4-BE49-F238E27FC236}">
                <a16:creationId xmlns:a16="http://schemas.microsoft.com/office/drawing/2014/main" id="{08C74E05-0A53-6849-E775-A058C6E48AF4}"/>
              </a:ext>
            </a:extLst>
          </p:cNvPr>
          <p:cNvSpPr/>
          <p:nvPr/>
        </p:nvSpPr>
        <p:spPr>
          <a:xfrm>
            <a:off x="5589804"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01" name="object 64">
            <a:extLst>
              <a:ext uri="{FF2B5EF4-FFF2-40B4-BE49-F238E27FC236}">
                <a16:creationId xmlns:a16="http://schemas.microsoft.com/office/drawing/2014/main" id="{27422755-7418-1D64-C618-FEED1A495D10}"/>
              </a:ext>
            </a:extLst>
          </p:cNvPr>
          <p:cNvSpPr/>
          <p:nvPr/>
        </p:nvSpPr>
        <p:spPr>
          <a:xfrm>
            <a:off x="3112337"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02" name="object 65">
            <a:extLst>
              <a:ext uri="{FF2B5EF4-FFF2-40B4-BE49-F238E27FC236}">
                <a16:creationId xmlns:a16="http://schemas.microsoft.com/office/drawing/2014/main" id="{982D3193-7CC2-2188-56D7-305BB2C7BBFD}"/>
              </a:ext>
            </a:extLst>
          </p:cNvPr>
          <p:cNvSpPr/>
          <p:nvPr/>
        </p:nvSpPr>
        <p:spPr>
          <a:xfrm>
            <a:off x="3387656"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03" name="object 67">
            <a:extLst>
              <a:ext uri="{FF2B5EF4-FFF2-40B4-BE49-F238E27FC236}">
                <a16:creationId xmlns:a16="http://schemas.microsoft.com/office/drawing/2014/main" id="{3F28CD7E-EBEF-C399-F839-DAD9500B25F5}"/>
              </a:ext>
            </a:extLst>
          </p:cNvPr>
          <p:cNvSpPr/>
          <p:nvPr/>
        </p:nvSpPr>
        <p:spPr>
          <a:xfrm>
            <a:off x="3662885"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04" name="object 70">
            <a:extLst>
              <a:ext uri="{FF2B5EF4-FFF2-40B4-BE49-F238E27FC236}">
                <a16:creationId xmlns:a16="http://schemas.microsoft.com/office/drawing/2014/main" id="{203AC851-1B11-E804-F4CD-04804D31F6C8}"/>
              </a:ext>
            </a:extLst>
          </p:cNvPr>
          <p:cNvSpPr/>
          <p:nvPr/>
        </p:nvSpPr>
        <p:spPr>
          <a:xfrm>
            <a:off x="3938206"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05" name="object 72">
            <a:extLst>
              <a:ext uri="{FF2B5EF4-FFF2-40B4-BE49-F238E27FC236}">
                <a16:creationId xmlns:a16="http://schemas.microsoft.com/office/drawing/2014/main" id="{3BB7CDC8-2B20-8989-A894-1A1F8898D5E8}"/>
              </a:ext>
            </a:extLst>
          </p:cNvPr>
          <p:cNvSpPr/>
          <p:nvPr/>
        </p:nvSpPr>
        <p:spPr>
          <a:xfrm>
            <a:off x="5452378"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06" name="object 77">
            <a:extLst>
              <a:ext uri="{FF2B5EF4-FFF2-40B4-BE49-F238E27FC236}">
                <a16:creationId xmlns:a16="http://schemas.microsoft.com/office/drawing/2014/main" id="{5548BF29-353F-E4F0-3B9A-1F32F3B5D463}"/>
              </a:ext>
            </a:extLst>
          </p:cNvPr>
          <p:cNvSpPr txBox="1"/>
          <p:nvPr/>
        </p:nvSpPr>
        <p:spPr>
          <a:xfrm>
            <a:off x="5246768" y="2419490"/>
            <a:ext cx="546270" cy="15554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1000" b="1"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Placebo</a:t>
            </a:r>
          </a:p>
        </p:txBody>
      </p:sp>
      <p:sp>
        <p:nvSpPr>
          <p:cNvPr id="307" name="object 79">
            <a:extLst>
              <a:ext uri="{FF2B5EF4-FFF2-40B4-BE49-F238E27FC236}">
                <a16:creationId xmlns:a16="http://schemas.microsoft.com/office/drawing/2014/main" id="{0D0C6CAE-0E09-D7F9-ACD4-69E3E6C2C51D}"/>
              </a:ext>
            </a:extLst>
          </p:cNvPr>
          <p:cNvSpPr txBox="1"/>
          <p:nvPr/>
        </p:nvSpPr>
        <p:spPr>
          <a:xfrm>
            <a:off x="4427721" y="4567957"/>
            <a:ext cx="1024657" cy="15554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1000" b="1" i="0" u="none" strike="noStrike" kern="0" cap="none" spc="0" normalizeH="0" baseline="0" noProof="0">
                <a:ln>
                  <a:noFill/>
                </a:ln>
                <a:solidFill>
                  <a:srgbClr val="2C5E77"/>
                </a:solidFill>
                <a:effectLst/>
                <a:uLnTx/>
                <a:uFillTx/>
                <a:latin typeface="Aptos" panose="02110004020202020204"/>
                <a:ea typeface="+mn-ea"/>
                <a:cs typeface="Microsoft Sans Serif"/>
                <a:sym typeface="Arial"/>
              </a:rPr>
              <a:t>Olezarsen 80 mg</a:t>
            </a:r>
          </a:p>
        </p:txBody>
      </p:sp>
      <p:sp>
        <p:nvSpPr>
          <p:cNvPr id="308" name="object 142">
            <a:extLst>
              <a:ext uri="{FF2B5EF4-FFF2-40B4-BE49-F238E27FC236}">
                <a16:creationId xmlns:a16="http://schemas.microsoft.com/office/drawing/2014/main" id="{D3CF9D94-66B3-0C3D-3B1E-2C578025D4B0}"/>
              </a:ext>
            </a:extLst>
          </p:cNvPr>
          <p:cNvSpPr/>
          <p:nvPr/>
        </p:nvSpPr>
        <p:spPr>
          <a:xfrm>
            <a:off x="1938837" y="3620487"/>
            <a:ext cx="7505" cy="7316"/>
          </a:xfrm>
          <a:custGeom>
            <a:avLst/>
            <a:gdLst/>
            <a:ahLst/>
            <a:cxnLst/>
            <a:rect l="l" t="t" r="r" b="b"/>
            <a:pathLst>
              <a:path w="6985" h="6985">
                <a:moveTo>
                  <a:pt x="0" y="3194"/>
                </a:moveTo>
                <a:lnTo>
                  <a:pt x="935" y="935"/>
                </a:lnTo>
                <a:lnTo>
                  <a:pt x="3194" y="0"/>
                </a:lnTo>
                <a:lnTo>
                  <a:pt x="5452" y="935"/>
                </a:lnTo>
                <a:lnTo>
                  <a:pt x="6388" y="3194"/>
                </a:lnTo>
                <a:lnTo>
                  <a:pt x="5452" y="5452"/>
                </a:lnTo>
                <a:lnTo>
                  <a:pt x="3194" y="6388"/>
                </a:lnTo>
                <a:lnTo>
                  <a:pt x="935" y="5452"/>
                </a:lnTo>
                <a:lnTo>
                  <a:pt x="0" y="3194"/>
                </a:lnTo>
                <a:close/>
              </a:path>
            </a:pathLst>
          </a:custGeom>
          <a:solidFill>
            <a:srgbClr val="8082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09" name="object 143">
            <a:extLst>
              <a:ext uri="{FF2B5EF4-FFF2-40B4-BE49-F238E27FC236}">
                <a16:creationId xmlns:a16="http://schemas.microsoft.com/office/drawing/2014/main" id="{E15C412B-1E34-636D-9167-343276B8D87C}"/>
              </a:ext>
            </a:extLst>
          </p:cNvPr>
          <p:cNvSpPr/>
          <p:nvPr/>
        </p:nvSpPr>
        <p:spPr>
          <a:xfrm>
            <a:off x="2286373" y="3489032"/>
            <a:ext cx="0" cy="194860"/>
          </a:xfrm>
          <a:custGeom>
            <a:avLst/>
            <a:gdLst/>
            <a:ahLst/>
            <a:cxnLst/>
            <a:rect l="l" t="t" r="r" b="b"/>
            <a:pathLst>
              <a:path h="186055">
                <a:moveTo>
                  <a:pt x="0" y="185775"/>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10" name="object 144">
            <a:extLst>
              <a:ext uri="{FF2B5EF4-FFF2-40B4-BE49-F238E27FC236}">
                <a16:creationId xmlns:a16="http://schemas.microsoft.com/office/drawing/2014/main" id="{D0CE6BDB-C7A3-4742-F74E-F0B89693DA85}"/>
              </a:ext>
            </a:extLst>
          </p:cNvPr>
          <p:cNvSpPr/>
          <p:nvPr/>
        </p:nvSpPr>
        <p:spPr>
          <a:xfrm>
            <a:off x="2561694" y="2874431"/>
            <a:ext cx="0" cy="365113"/>
          </a:xfrm>
          <a:custGeom>
            <a:avLst/>
            <a:gdLst/>
            <a:ahLst/>
            <a:cxnLst/>
            <a:rect l="l" t="t" r="r" b="b"/>
            <a:pathLst>
              <a:path h="348614">
                <a:moveTo>
                  <a:pt x="0" y="348538"/>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11" name="object 145">
            <a:extLst>
              <a:ext uri="{FF2B5EF4-FFF2-40B4-BE49-F238E27FC236}">
                <a16:creationId xmlns:a16="http://schemas.microsoft.com/office/drawing/2014/main" id="{5669079E-CA78-66A9-352C-37D41B5977A6}"/>
              </a:ext>
            </a:extLst>
          </p:cNvPr>
          <p:cNvSpPr/>
          <p:nvPr/>
        </p:nvSpPr>
        <p:spPr>
          <a:xfrm>
            <a:off x="2837015" y="3080134"/>
            <a:ext cx="0" cy="217472"/>
          </a:xfrm>
          <a:custGeom>
            <a:avLst/>
            <a:gdLst/>
            <a:ahLst/>
            <a:cxnLst/>
            <a:rect l="l" t="t" r="r" b="b"/>
            <a:pathLst>
              <a:path h="207644">
                <a:moveTo>
                  <a:pt x="0" y="207149"/>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12" name="object 146">
            <a:extLst>
              <a:ext uri="{FF2B5EF4-FFF2-40B4-BE49-F238E27FC236}">
                <a16:creationId xmlns:a16="http://schemas.microsoft.com/office/drawing/2014/main" id="{7F0434E0-2E6C-559E-99EF-2C310B17CB12}"/>
              </a:ext>
            </a:extLst>
          </p:cNvPr>
          <p:cNvSpPr/>
          <p:nvPr/>
        </p:nvSpPr>
        <p:spPr>
          <a:xfrm>
            <a:off x="3112337" y="3245122"/>
            <a:ext cx="0" cy="184884"/>
          </a:xfrm>
          <a:custGeom>
            <a:avLst/>
            <a:gdLst/>
            <a:ahLst/>
            <a:cxnLst/>
            <a:rect l="l" t="t" r="r" b="b"/>
            <a:pathLst>
              <a:path h="176530">
                <a:moveTo>
                  <a:pt x="0" y="176085"/>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13" name="object 147">
            <a:extLst>
              <a:ext uri="{FF2B5EF4-FFF2-40B4-BE49-F238E27FC236}">
                <a16:creationId xmlns:a16="http://schemas.microsoft.com/office/drawing/2014/main" id="{0D00264F-ECC4-7E58-FFE3-1A05060B40DF}"/>
              </a:ext>
            </a:extLst>
          </p:cNvPr>
          <p:cNvSpPr/>
          <p:nvPr/>
        </p:nvSpPr>
        <p:spPr>
          <a:xfrm>
            <a:off x="3387656" y="3120960"/>
            <a:ext cx="0" cy="228778"/>
          </a:xfrm>
          <a:custGeom>
            <a:avLst/>
            <a:gdLst/>
            <a:ahLst/>
            <a:cxnLst/>
            <a:rect l="l" t="t" r="r" b="b"/>
            <a:pathLst>
              <a:path h="218439">
                <a:moveTo>
                  <a:pt x="0" y="21844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14" name="object 148">
            <a:extLst>
              <a:ext uri="{FF2B5EF4-FFF2-40B4-BE49-F238E27FC236}">
                <a16:creationId xmlns:a16="http://schemas.microsoft.com/office/drawing/2014/main" id="{A51B4E24-87B7-B7BB-0DCA-1C67DFB5FBDC}"/>
              </a:ext>
            </a:extLst>
          </p:cNvPr>
          <p:cNvSpPr/>
          <p:nvPr/>
        </p:nvSpPr>
        <p:spPr>
          <a:xfrm>
            <a:off x="3525317" y="3408270"/>
            <a:ext cx="0" cy="186214"/>
          </a:xfrm>
          <a:custGeom>
            <a:avLst/>
            <a:gdLst/>
            <a:ahLst/>
            <a:cxnLst/>
            <a:rect l="l" t="t" r="r" b="b"/>
            <a:pathLst>
              <a:path h="177800">
                <a:moveTo>
                  <a:pt x="0" y="177190"/>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15" name="object 149">
            <a:extLst>
              <a:ext uri="{FF2B5EF4-FFF2-40B4-BE49-F238E27FC236}">
                <a16:creationId xmlns:a16="http://schemas.microsoft.com/office/drawing/2014/main" id="{3D22C99F-BAEA-42BC-8B81-688F779891C5}"/>
              </a:ext>
            </a:extLst>
          </p:cNvPr>
          <p:cNvSpPr/>
          <p:nvPr/>
        </p:nvSpPr>
        <p:spPr>
          <a:xfrm>
            <a:off x="3662885" y="3144944"/>
            <a:ext cx="0" cy="243408"/>
          </a:xfrm>
          <a:custGeom>
            <a:avLst/>
            <a:gdLst/>
            <a:ahLst/>
            <a:cxnLst/>
            <a:rect l="l" t="t" r="r" b="b"/>
            <a:pathLst>
              <a:path h="232410">
                <a:moveTo>
                  <a:pt x="0" y="232219"/>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16" name="object 150">
            <a:extLst>
              <a:ext uri="{FF2B5EF4-FFF2-40B4-BE49-F238E27FC236}">
                <a16:creationId xmlns:a16="http://schemas.microsoft.com/office/drawing/2014/main" id="{E041854E-DD6E-4AFA-27C4-4AC5F618CC68}"/>
              </a:ext>
            </a:extLst>
          </p:cNvPr>
          <p:cNvSpPr/>
          <p:nvPr/>
        </p:nvSpPr>
        <p:spPr>
          <a:xfrm>
            <a:off x="3800545" y="3015656"/>
            <a:ext cx="0" cy="256045"/>
          </a:xfrm>
          <a:custGeom>
            <a:avLst/>
            <a:gdLst/>
            <a:ahLst/>
            <a:cxnLst/>
            <a:rect l="l" t="t" r="r" b="b"/>
            <a:pathLst>
              <a:path h="244475">
                <a:moveTo>
                  <a:pt x="0" y="244106"/>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17" name="object 151">
            <a:extLst>
              <a:ext uri="{FF2B5EF4-FFF2-40B4-BE49-F238E27FC236}">
                <a16:creationId xmlns:a16="http://schemas.microsoft.com/office/drawing/2014/main" id="{AA20DA80-B7DA-4E1F-0E43-A307BB9BD45F}"/>
              </a:ext>
            </a:extLst>
          </p:cNvPr>
          <p:cNvSpPr/>
          <p:nvPr/>
        </p:nvSpPr>
        <p:spPr>
          <a:xfrm>
            <a:off x="3938205" y="3038255"/>
            <a:ext cx="0" cy="222792"/>
          </a:xfrm>
          <a:custGeom>
            <a:avLst/>
            <a:gdLst/>
            <a:ahLst/>
            <a:cxnLst/>
            <a:rect l="l" t="t" r="r" b="b"/>
            <a:pathLst>
              <a:path h="212725">
                <a:moveTo>
                  <a:pt x="0" y="212369"/>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18" name="object 152">
            <a:extLst>
              <a:ext uri="{FF2B5EF4-FFF2-40B4-BE49-F238E27FC236}">
                <a16:creationId xmlns:a16="http://schemas.microsoft.com/office/drawing/2014/main" id="{FF610A45-AD10-7612-78F8-E9C8F6DF91AC}"/>
              </a:ext>
            </a:extLst>
          </p:cNvPr>
          <p:cNvSpPr/>
          <p:nvPr/>
        </p:nvSpPr>
        <p:spPr>
          <a:xfrm>
            <a:off x="4488847" y="3010698"/>
            <a:ext cx="0" cy="219467"/>
          </a:xfrm>
          <a:custGeom>
            <a:avLst/>
            <a:gdLst/>
            <a:ahLst/>
            <a:cxnLst/>
            <a:rect l="l" t="t" r="r" b="b"/>
            <a:pathLst>
              <a:path h="209550">
                <a:moveTo>
                  <a:pt x="0" y="209257"/>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19" name="object 153">
            <a:extLst>
              <a:ext uri="{FF2B5EF4-FFF2-40B4-BE49-F238E27FC236}">
                <a16:creationId xmlns:a16="http://schemas.microsoft.com/office/drawing/2014/main" id="{D900D4B9-245A-E562-C8D6-0CDFC9326B68}"/>
              </a:ext>
            </a:extLst>
          </p:cNvPr>
          <p:cNvSpPr/>
          <p:nvPr/>
        </p:nvSpPr>
        <p:spPr>
          <a:xfrm>
            <a:off x="5039490" y="2280031"/>
            <a:ext cx="0" cy="471521"/>
          </a:xfrm>
          <a:custGeom>
            <a:avLst/>
            <a:gdLst/>
            <a:ahLst/>
            <a:cxnLst/>
            <a:rect l="l" t="t" r="r" b="b"/>
            <a:pathLst>
              <a:path h="450215">
                <a:moveTo>
                  <a:pt x="0" y="449986"/>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20" name="object 154">
            <a:extLst>
              <a:ext uri="{FF2B5EF4-FFF2-40B4-BE49-F238E27FC236}">
                <a16:creationId xmlns:a16="http://schemas.microsoft.com/office/drawing/2014/main" id="{80A39BAB-BAB7-6FED-B002-564D76CDDDF9}"/>
              </a:ext>
            </a:extLst>
          </p:cNvPr>
          <p:cNvSpPr/>
          <p:nvPr/>
        </p:nvSpPr>
        <p:spPr>
          <a:xfrm>
            <a:off x="5452378" y="3097005"/>
            <a:ext cx="0" cy="225453"/>
          </a:xfrm>
          <a:custGeom>
            <a:avLst/>
            <a:gdLst/>
            <a:ahLst/>
            <a:cxnLst/>
            <a:rect l="l" t="t" r="r" b="b"/>
            <a:pathLst>
              <a:path h="215264">
                <a:moveTo>
                  <a:pt x="0" y="215265"/>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21" name="object 155">
            <a:extLst>
              <a:ext uri="{FF2B5EF4-FFF2-40B4-BE49-F238E27FC236}">
                <a16:creationId xmlns:a16="http://schemas.microsoft.com/office/drawing/2014/main" id="{0F8FC6E7-D2D1-963E-0D36-A8225CF0369E}"/>
              </a:ext>
            </a:extLst>
          </p:cNvPr>
          <p:cNvSpPr/>
          <p:nvPr/>
        </p:nvSpPr>
        <p:spPr>
          <a:xfrm>
            <a:off x="5590039" y="2687748"/>
            <a:ext cx="0" cy="333191"/>
          </a:xfrm>
          <a:custGeom>
            <a:avLst/>
            <a:gdLst/>
            <a:ahLst/>
            <a:cxnLst/>
            <a:rect l="l" t="t" r="r" b="b"/>
            <a:pathLst>
              <a:path h="318135">
                <a:moveTo>
                  <a:pt x="0" y="317525"/>
                </a:moveTo>
                <a:lnTo>
                  <a:pt x="0"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22" name="object 156">
            <a:extLst>
              <a:ext uri="{FF2B5EF4-FFF2-40B4-BE49-F238E27FC236}">
                <a16:creationId xmlns:a16="http://schemas.microsoft.com/office/drawing/2014/main" id="{EF97B899-5AB8-60A2-9A57-22CC3C7DB848}"/>
              </a:ext>
            </a:extLst>
          </p:cNvPr>
          <p:cNvSpPr/>
          <p:nvPr/>
        </p:nvSpPr>
        <p:spPr>
          <a:xfrm>
            <a:off x="1938837" y="3620487"/>
            <a:ext cx="7505" cy="7316"/>
          </a:xfrm>
          <a:custGeom>
            <a:avLst/>
            <a:gdLst/>
            <a:ahLst/>
            <a:cxnLst/>
            <a:rect l="l" t="t" r="r" b="b"/>
            <a:pathLst>
              <a:path w="6985" h="6985">
                <a:moveTo>
                  <a:pt x="0" y="3194"/>
                </a:moveTo>
                <a:lnTo>
                  <a:pt x="935" y="935"/>
                </a:lnTo>
                <a:lnTo>
                  <a:pt x="3194" y="0"/>
                </a:lnTo>
                <a:lnTo>
                  <a:pt x="5452" y="935"/>
                </a:lnTo>
                <a:lnTo>
                  <a:pt x="6388" y="3194"/>
                </a:lnTo>
                <a:lnTo>
                  <a:pt x="5452" y="5452"/>
                </a:lnTo>
                <a:lnTo>
                  <a:pt x="3194" y="6388"/>
                </a:lnTo>
                <a:lnTo>
                  <a:pt x="935" y="5452"/>
                </a:lnTo>
                <a:lnTo>
                  <a:pt x="0" y="3194"/>
                </a:lnTo>
                <a:close/>
              </a:path>
            </a:pathLst>
          </a:custGeom>
          <a:solidFill>
            <a:srgbClr val="E9C3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23" name="object 170">
            <a:extLst>
              <a:ext uri="{FF2B5EF4-FFF2-40B4-BE49-F238E27FC236}">
                <a16:creationId xmlns:a16="http://schemas.microsoft.com/office/drawing/2014/main" id="{8CFC52ED-67F3-3438-8347-31E36279A401}"/>
              </a:ext>
            </a:extLst>
          </p:cNvPr>
          <p:cNvSpPr/>
          <p:nvPr/>
        </p:nvSpPr>
        <p:spPr>
          <a:xfrm>
            <a:off x="1938837" y="3620487"/>
            <a:ext cx="7505" cy="7316"/>
          </a:xfrm>
          <a:custGeom>
            <a:avLst/>
            <a:gdLst/>
            <a:ahLst/>
            <a:cxnLst/>
            <a:rect l="l" t="t" r="r" b="b"/>
            <a:pathLst>
              <a:path w="6985" h="6985">
                <a:moveTo>
                  <a:pt x="0" y="3194"/>
                </a:moveTo>
                <a:lnTo>
                  <a:pt x="935" y="935"/>
                </a:lnTo>
                <a:lnTo>
                  <a:pt x="3194" y="0"/>
                </a:lnTo>
                <a:lnTo>
                  <a:pt x="5452" y="935"/>
                </a:lnTo>
                <a:lnTo>
                  <a:pt x="6388" y="3194"/>
                </a:lnTo>
                <a:lnTo>
                  <a:pt x="5452" y="5452"/>
                </a:lnTo>
                <a:lnTo>
                  <a:pt x="3194" y="6388"/>
                </a:lnTo>
                <a:lnTo>
                  <a:pt x="935" y="5452"/>
                </a:lnTo>
                <a:lnTo>
                  <a:pt x="0" y="3194"/>
                </a:lnTo>
                <a:close/>
              </a:path>
            </a:pathLst>
          </a:custGeom>
          <a:solidFill>
            <a:srgbClr val="E19D3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24" name="object 171">
            <a:extLst>
              <a:ext uri="{FF2B5EF4-FFF2-40B4-BE49-F238E27FC236}">
                <a16:creationId xmlns:a16="http://schemas.microsoft.com/office/drawing/2014/main" id="{D356A720-01CF-6C1D-4627-F5DCD7B6F97F}"/>
              </a:ext>
            </a:extLst>
          </p:cNvPr>
          <p:cNvSpPr/>
          <p:nvPr/>
        </p:nvSpPr>
        <p:spPr>
          <a:xfrm>
            <a:off x="2286373" y="4268630"/>
            <a:ext cx="0" cy="188209"/>
          </a:xfrm>
          <a:custGeom>
            <a:avLst/>
            <a:gdLst/>
            <a:ahLst/>
            <a:cxnLst/>
            <a:rect l="l" t="t" r="r" b="b"/>
            <a:pathLst>
              <a:path h="179705">
                <a:moveTo>
                  <a:pt x="0" y="179235"/>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25" name="object 172">
            <a:extLst>
              <a:ext uri="{FF2B5EF4-FFF2-40B4-BE49-F238E27FC236}">
                <a16:creationId xmlns:a16="http://schemas.microsoft.com/office/drawing/2014/main" id="{2DD05F43-959A-4D8B-8139-86B25A4CDD23}"/>
              </a:ext>
            </a:extLst>
          </p:cNvPr>
          <p:cNvSpPr/>
          <p:nvPr/>
        </p:nvSpPr>
        <p:spPr>
          <a:xfrm>
            <a:off x="2561694" y="4310285"/>
            <a:ext cx="0" cy="163602"/>
          </a:xfrm>
          <a:custGeom>
            <a:avLst/>
            <a:gdLst/>
            <a:ahLst/>
            <a:cxnLst/>
            <a:rect l="l" t="t" r="r" b="b"/>
            <a:pathLst>
              <a:path h="156210">
                <a:moveTo>
                  <a:pt x="0" y="155625"/>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26" name="object 173">
            <a:extLst>
              <a:ext uri="{FF2B5EF4-FFF2-40B4-BE49-F238E27FC236}">
                <a16:creationId xmlns:a16="http://schemas.microsoft.com/office/drawing/2014/main" id="{47E9677C-EBA4-99D0-EEE7-B8B3B0EF7853}"/>
              </a:ext>
            </a:extLst>
          </p:cNvPr>
          <p:cNvSpPr/>
          <p:nvPr/>
        </p:nvSpPr>
        <p:spPr>
          <a:xfrm>
            <a:off x="2837015" y="4202978"/>
            <a:ext cx="0" cy="164268"/>
          </a:xfrm>
          <a:custGeom>
            <a:avLst/>
            <a:gdLst/>
            <a:ahLst/>
            <a:cxnLst/>
            <a:rect l="l" t="t" r="r" b="b"/>
            <a:pathLst>
              <a:path h="156844">
                <a:moveTo>
                  <a:pt x="0" y="156552"/>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27" name="object 174">
            <a:extLst>
              <a:ext uri="{FF2B5EF4-FFF2-40B4-BE49-F238E27FC236}">
                <a16:creationId xmlns:a16="http://schemas.microsoft.com/office/drawing/2014/main" id="{5DD3A1EC-328A-1011-497E-F2BD852DC6FD}"/>
              </a:ext>
            </a:extLst>
          </p:cNvPr>
          <p:cNvSpPr/>
          <p:nvPr/>
        </p:nvSpPr>
        <p:spPr>
          <a:xfrm>
            <a:off x="3112337" y="4300478"/>
            <a:ext cx="0" cy="161608"/>
          </a:xfrm>
          <a:custGeom>
            <a:avLst/>
            <a:gdLst/>
            <a:ahLst/>
            <a:cxnLst/>
            <a:rect l="l" t="t" r="r" b="b"/>
            <a:pathLst>
              <a:path h="154305">
                <a:moveTo>
                  <a:pt x="0" y="153873"/>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28" name="object 175">
            <a:extLst>
              <a:ext uri="{FF2B5EF4-FFF2-40B4-BE49-F238E27FC236}">
                <a16:creationId xmlns:a16="http://schemas.microsoft.com/office/drawing/2014/main" id="{1EF5273D-55C7-822A-DBAE-DA78D5AF2B34}"/>
              </a:ext>
            </a:extLst>
          </p:cNvPr>
          <p:cNvSpPr/>
          <p:nvPr/>
        </p:nvSpPr>
        <p:spPr>
          <a:xfrm>
            <a:off x="3387656" y="4289425"/>
            <a:ext cx="0" cy="172248"/>
          </a:xfrm>
          <a:custGeom>
            <a:avLst/>
            <a:gdLst/>
            <a:ahLst/>
            <a:cxnLst/>
            <a:rect l="l" t="t" r="r" b="b"/>
            <a:pathLst>
              <a:path h="164464">
                <a:moveTo>
                  <a:pt x="0" y="164426"/>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29" name="object 176">
            <a:extLst>
              <a:ext uri="{FF2B5EF4-FFF2-40B4-BE49-F238E27FC236}">
                <a16:creationId xmlns:a16="http://schemas.microsoft.com/office/drawing/2014/main" id="{35264E87-63AE-0770-5FFB-0E25F589E526}"/>
              </a:ext>
            </a:extLst>
          </p:cNvPr>
          <p:cNvSpPr/>
          <p:nvPr/>
        </p:nvSpPr>
        <p:spPr>
          <a:xfrm>
            <a:off x="3525317" y="4317414"/>
            <a:ext cx="0" cy="156287"/>
          </a:xfrm>
          <a:custGeom>
            <a:avLst/>
            <a:gdLst/>
            <a:ahLst/>
            <a:cxnLst/>
            <a:rect l="l" t="t" r="r" b="b"/>
            <a:pathLst>
              <a:path h="149225">
                <a:moveTo>
                  <a:pt x="0" y="149148"/>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30" name="object 177">
            <a:extLst>
              <a:ext uri="{FF2B5EF4-FFF2-40B4-BE49-F238E27FC236}">
                <a16:creationId xmlns:a16="http://schemas.microsoft.com/office/drawing/2014/main" id="{279DF18E-766C-B3CA-1228-9933C51D6455}"/>
              </a:ext>
            </a:extLst>
          </p:cNvPr>
          <p:cNvSpPr/>
          <p:nvPr/>
        </p:nvSpPr>
        <p:spPr>
          <a:xfrm>
            <a:off x="3662885" y="4286025"/>
            <a:ext cx="0" cy="156952"/>
          </a:xfrm>
          <a:custGeom>
            <a:avLst/>
            <a:gdLst/>
            <a:ahLst/>
            <a:cxnLst/>
            <a:rect l="l" t="t" r="r" b="b"/>
            <a:pathLst>
              <a:path h="149860">
                <a:moveTo>
                  <a:pt x="0" y="149694"/>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31" name="object 178">
            <a:extLst>
              <a:ext uri="{FF2B5EF4-FFF2-40B4-BE49-F238E27FC236}">
                <a16:creationId xmlns:a16="http://schemas.microsoft.com/office/drawing/2014/main" id="{F9C66151-535C-AF6A-CB4C-EAA00F70E333}"/>
              </a:ext>
            </a:extLst>
          </p:cNvPr>
          <p:cNvSpPr/>
          <p:nvPr/>
        </p:nvSpPr>
        <p:spPr>
          <a:xfrm>
            <a:off x="3800545" y="4286099"/>
            <a:ext cx="0" cy="202840"/>
          </a:xfrm>
          <a:custGeom>
            <a:avLst/>
            <a:gdLst/>
            <a:ahLst/>
            <a:cxnLst/>
            <a:rect l="l" t="t" r="r" b="b"/>
            <a:pathLst>
              <a:path h="193675">
                <a:moveTo>
                  <a:pt x="0" y="193497"/>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32" name="object 179">
            <a:extLst>
              <a:ext uri="{FF2B5EF4-FFF2-40B4-BE49-F238E27FC236}">
                <a16:creationId xmlns:a16="http://schemas.microsoft.com/office/drawing/2014/main" id="{6757DD57-82C1-ED25-F0D6-51B18785ED15}"/>
              </a:ext>
            </a:extLst>
          </p:cNvPr>
          <p:cNvSpPr/>
          <p:nvPr/>
        </p:nvSpPr>
        <p:spPr>
          <a:xfrm>
            <a:off x="3938205" y="4402175"/>
            <a:ext cx="0" cy="158282"/>
          </a:xfrm>
          <a:custGeom>
            <a:avLst/>
            <a:gdLst/>
            <a:ahLst/>
            <a:cxnLst/>
            <a:rect l="l" t="t" r="r" b="b"/>
            <a:pathLst>
              <a:path h="151130">
                <a:moveTo>
                  <a:pt x="0" y="151079"/>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33" name="object 180">
            <a:extLst>
              <a:ext uri="{FF2B5EF4-FFF2-40B4-BE49-F238E27FC236}">
                <a16:creationId xmlns:a16="http://schemas.microsoft.com/office/drawing/2014/main" id="{4C170AA0-58F5-FC7F-73F9-B3A5469B67B2}"/>
              </a:ext>
            </a:extLst>
          </p:cNvPr>
          <p:cNvSpPr/>
          <p:nvPr/>
        </p:nvSpPr>
        <p:spPr>
          <a:xfrm>
            <a:off x="4488847" y="4205069"/>
            <a:ext cx="0" cy="170253"/>
          </a:xfrm>
          <a:custGeom>
            <a:avLst/>
            <a:gdLst/>
            <a:ahLst/>
            <a:cxnLst/>
            <a:rect l="l" t="t" r="r" b="b"/>
            <a:pathLst>
              <a:path h="162560">
                <a:moveTo>
                  <a:pt x="0" y="162077"/>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34" name="object 181">
            <a:extLst>
              <a:ext uri="{FF2B5EF4-FFF2-40B4-BE49-F238E27FC236}">
                <a16:creationId xmlns:a16="http://schemas.microsoft.com/office/drawing/2014/main" id="{775BF86E-0DFF-C9E4-B466-06939676F373}"/>
              </a:ext>
            </a:extLst>
          </p:cNvPr>
          <p:cNvSpPr/>
          <p:nvPr/>
        </p:nvSpPr>
        <p:spPr>
          <a:xfrm>
            <a:off x="5039490" y="4281343"/>
            <a:ext cx="0" cy="150301"/>
          </a:xfrm>
          <a:custGeom>
            <a:avLst/>
            <a:gdLst/>
            <a:ahLst/>
            <a:cxnLst/>
            <a:rect l="l" t="t" r="r" b="b"/>
            <a:pathLst>
              <a:path h="143510">
                <a:moveTo>
                  <a:pt x="0" y="142951"/>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35" name="object 182">
            <a:extLst>
              <a:ext uri="{FF2B5EF4-FFF2-40B4-BE49-F238E27FC236}">
                <a16:creationId xmlns:a16="http://schemas.microsoft.com/office/drawing/2014/main" id="{A8F7D25F-6DC2-0962-BEFD-09435DCE1ECC}"/>
              </a:ext>
            </a:extLst>
          </p:cNvPr>
          <p:cNvSpPr/>
          <p:nvPr/>
        </p:nvSpPr>
        <p:spPr>
          <a:xfrm>
            <a:off x="5452378" y="4396353"/>
            <a:ext cx="0" cy="178899"/>
          </a:xfrm>
          <a:custGeom>
            <a:avLst/>
            <a:gdLst/>
            <a:ahLst/>
            <a:cxnLst/>
            <a:rect l="l" t="t" r="r" b="b"/>
            <a:pathLst>
              <a:path h="170814">
                <a:moveTo>
                  <a:pt x="0" y="170472"/>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36" name="object 183">
            <a:extLst>
              <a:ext uri="{FF2B5EF4-FFF2-40B4-BE49-F238E27FC236}">
                <a16:creationId xmlns:a16="http://schemas.microsoft.com/office/drawing/2014/main" id="{36F46378-268C-10E1-30FF-AEC60DF3B158}"/>
              </a:ext>
            </a:extLst>
          </p:cNvPr>
          <p:cNvSpPr/>
          <p:nvPr/>
        </p:nvSpPr>
        <p:spPr>
          <a:xfrm>
            <a:off x="5590039" y="4323201"/>
            <a:ext cx="0" cy="173578"/>
          </a:xfrm>
          <a:custGeom>
            <a:avLst/>
            <a:gdLst/>
            <a:ahLst/>
            <a:cxnLst/>
            <a:rect l="l" t="t" r="r" b="b"/>
            <a:pathLst>
              <a:path h="165735">
                <a:moveTo>
                  <a:pt x="0" y="165265"/>
                </a:moveTo>
                <a:lnTo>
                  <a:pt x="0"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37" name="object 184">
            <a:extLst>
              <a:ext uri="{FF2B5EF4-FFF2-40B4-BE49-F238E27FC236}">
                <a16:creationId xmlns:a16="http://schemas.microsoft.com/office/drawing/2014/main" id="{98B58C86-0911-A05C-41C8-3EAECCCC2818}"/>
              </a:ext>
            </a:extLst>
          </p:cNvPr>
          <p:cNvSpPr/>
          <p:nvPr/>
        </p:nvSpPr>
        <p:spPr>
          <a:xfrm>
            <a:off x="2242149" y="3489030"/>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38" name="object 185">
            <a:extLst>
              <a:ext uri="{FF2B5EF4-FFF2-40B4-BE49-F238E27FC236}">
                <a16:creationId xmlns:a16="http://schemas.microsoft.com/office/drawing/2014/main" id="{A374710D-73AD-65E5-EBEF-249B01AF1079}"/>
              </a:ext>
            </a:extLst>
          </p:cNvPr>
          <p:cNvSpPr/>
          <p:nvPr/>
        </p:nvSpPr>
        <p:spPr>
          <a:xfrm>
            <a:off x="2517470" y="2874441"/>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39" name="object 186">
            <a:extLst>
              <a:ext uri="{FF2B5EF4-FFF2-40B4-BE49-F238E27FC236}">
                <a16:creationId xmlns:a16="http://schemas.microsoft.com/office/drawing/2014/main" id="{BD70CD12-B548-35BE-32A6-1B82A1C2A053}"/>
              </a:ext>
            </a:extLst>
          </p:cNvPr>
          <p:cNvSpPr/>
          <p:nvPr/>
        </p:nvSpPr>
        <p:spPr>
          <a:xfrm>
            <a:off x="2792697" y="3080134"/>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40" name="object 187">
            <a:extLst>
              <a:ext uri="{FF2B5EF4-FFF2-40B4-BE49-F238E27FC236}">
                <a16:creationId xmlns:a16="http://schemas.microsoft.com/office/drawing/2014/main" id="{067027D7-8BA8-90D0-823D-59802D60716A}"/>
              </a:ext>
            </a:extLst>
          </p:cNvPr>
          <p:cNvSpPr/>
          <p:nvPr/>
        </p:nvSpPr>
        <p:spPr>
          <a:xfrm>
            <a:off x="3068018" y="3245130"/>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41" name="object 188">
            <a:extLst>
              <a:ext uri="{FF2B5EF4-FFF2-40B4-BE49-F238E27FC236}">
                <a16:creationId xmlns:a16="http://schemas.microsoft.com/office/drawing/2014/main" id="{C55A6E64-D7C0-6AE4-5F18-AB26FC45A770}"/>
              </a:ext>
            </a:extLst>
          </p:cNvPr>
          <p:cNvSpPr/>
          <p:nvPr/>
        </p:nvSpPr>
        <p:spPr>
          <a:xfrm>
            <a:off x="3343340" y="3120965"/>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42" name="object 189">
            <a:extLst>
              <a:ext uri="{FF2B5EF4-FFF2-40B4-BE49-F238E27FC236}">
                <a16:creationId xmlns:a16="http://schemas.microsoft.com/office/drawing/2014/main" id="{514F0869-C385-3CBC-59AE-B9EBFC62ECEA}"/>
              </a:ext>
            </a:extLst>
          </p:cNvPr>
          <p:cNvSpPr/>
          <p:nvPr/>
        </p:nvSpPr>
        <p:spPr>
          <a:xfrm>
            <a:off x="3480998" y="3408260"/>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43" name="object 190">
            <a:extLst>
              <a:ext uri="{FF2B5EF4-FFF2-40B4-BE49-F238E27FC236}">
                <a16:creationId xmlns:a16="http://schemas.microsoft.com/office/drawing/2014/main" id="{0316E267-A6D0-387D-7750-13E739E59013}"/>
              </a:ext>
            </a:extLst>
          </p:cNvPr>
          <p:cNvSpPr/>
          <p:nvPr/>
        </p:nvSpPr>
        <p:spPr>
          <a:xfrm>
            <a:off x="3618659" y="3144941"/>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44" name="object 191">
            <a:extLst>
              <a:ext uri="{FF2B5EF4-FFF2-40B4-BE49-F238E27FC236}">
                <a16:creationId xmlns:a16="http://schemas.microsoft.com/office/drawing/2014/main" id="{A2CF7000-41DC-A7FA-10BF-1BB0102EF779}"/>
              </a:ext>
            </a:extLst>
          </p:cNvPr>
          <p:cNvSpPr/>
          <p:nvPr/>
        </p:nvSpPr>
        <p:spPr>
          <a:xfrm>
            <a:off x="3756320" y="3015668"/>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45" name="object 192">
            <a:extLst>
              <a:ext uri="{FF2B5EF4-FFF2-40B4-BE49-F238E27FC236}">
                <a16:creationId xmlns:a16="http://schemas.microsoft.com/office/drawing/2014/main" id="{72E5ADE9-690F-F0A7-2807-DA14733EEC83}"/>
              </a:ext>
            </a:extLst>
          </p:cNvPr>
          <p:cNvSpPr/>
          <p:nvPr/>
        </p:nvSpPr>
        <p:spPr>
          <a:xfrm>
            <a:off x="3893980" y="3038261"/>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46" name="object 193">
            <a:extLst>
              <a:ext uri="{FF2B5EF4-FFF2-40B4-BE49-F238E27FC236}">
                <a16:creationId xmlns:a16="http://schemas.microsoft.com/office/drawing/2014/main" id="{2FEFD180-0E7B-18DD-16E4-86E169B16E98}"/>
              </a:ext>
            </a:extLst>
          </p:cNvPr>
          <p:cNvSpPr/>
          <p:nvPr/>
        </p:nvSpPr>
        <p:spPr>
          <a:xfrm>
            <a:off x="4444622" y="3010692"/>
            <a:ext cx="88699" cy="0"/>
          </a:xfrm>
          <a:custGeom>
            <a:avLst/>
            <a:gdLst/>
            <a:ahLst/>
            <a:cxnLst/>
            <a:rect l="l" t="t" r="r" b="b"/>
            <a:pathLst>
              <a:path w="82550">
                <a:moveTo>
                  <a:pt x="0" y="0"/>
                </a:moveTo>
                <a:lnTo>
                  <a:pt x="82321"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47" name="object 194">
            <a:extLst>
              <a:ext uri="{FF2B5EF4-FFF2-40B4-BE49-F238E27FC236}">
                <a16:creationId xmlns:a16="http://schemas.microsoft.com/office/drawing/2014/main" id="{436E78EF-320A-8195-8534-179716CC6A95}"/>
              </a:ext>
            </a:extLst>
          </p:cNvPr>
          <p:cNvSpPr/>
          <p:nvPr/>
        </p:nvSpPr>
        <p:spPr>
          <a:xfrm>
            <a:off x="4995171" y="2280024"/>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48" name="object 195">
            <a:extLst>
              <a:ext uri="{FF2B5EF4-FFF2-40B4-BE49-F238E27FC236}">
                <a16:creationId xmlns:a16="http://schemas.microsoft.com/office/drawing/2014/main" id="{4C55C619-5EFC-65CB-AB0F-B56B2E4CC0C4}"/>
              </a:ext>
            </a:extLst>
          </p:cNvPr>
          <p:cNvSpPr/>
          <p:nvPr/>
        </p:nvSpPr>
        <p:spPr>
          <a:xfrm>
            <a:off x="5408153" y="3097003"/>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49" name="object 196">
            <a:extLst>
              <a:ext uri="{FF2B5EF4-FFF2-40B4-BE49-F238E27FC236}">
                <a16:creationId xmlns:a16="http://schemas.microsoft.com/office/drawing/2014/main" id="{3284BBCF-90E3-D845-12C9-FCC16D86E401}"/>
              </a:ext>
            </a:extLst>
          </p:cNvPr>
          <p:cNvSpPr/>
          <p:nvPr/>
        </p:nvSpPr>
        <p:spPr>
          <a:xfrm>
            <a:off x="5545814" y="2686779"/>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50" name="object 210">
            <a:extLst>
              <a:ext uri="{FF2B5EF4-FFF2-40B4-BE49-F238E27FC236}">
                <a16:creationId xmlns:a16="http://schemas.microsoft.com/office/drawing/2014/main" id="{6FF5BE97-2DDE-A163-72B8-769677CF4DBD}"/>
              </a:ext>
            </a:extLst>
          </p:cNvPr>
          <p:cNvSpPr/>
          <p:nvPr/>
        </p:nvSpPr>
        <p:spPr>
          <a:xfrm>
            <a:off x="2242149" y="4268618"/>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51" name="object 211">
            <a:extLst>
              <a:ext uri="{FF2B5EF4-FFF2-40B4-BE49-F238E27FC236}">
                <a16:creationId xmlns:a16="http://schemas.microsoft.com/office/drawing/2014/main" id="{B979F90B-B243-9924-9E71-EBF836CB02A3}"/>
              </a:ext>
            </a:extLst>
          </p:cNvPr>
          <p:cNvSpPr/>
          <p:nvPr/>
        </p:nvSpPr>
        <p:spPr>
          <a:xfrm>
            <a:off x="2517470" y="4310282"/>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52" name="object 212">
            <a:extLst>
              <a:ext uri="{FF2B5EF4-FFF2-40B4-BE49-F238E27FC236}">
                <a16:creationId xmlns:a16="http://schemas.microsoft.com/office/drawing/2014/main" id="{7AFEE5E1-1DFA-10A1-5BDE-8750D2C95355}"/>
              </a:ext>
            </a:extLst>
          </p:cNvPr>
          <p:cNvSpPr/>
          <p:nvPr/>
        </p:nvSpPr>
        <p:spPr>
          <a:xfrm>
            <a:off x="2792697" y="4202979"/>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53" name="object 213">
            <a:extLst>
              <a:ext uri="{FF2B5EF4-FFF2-40B4-BE49-F238E27FC236}">
                <a16:creationId xmlns:a16="http://schemas.microsoft.com/office/drawing/2014/main" id="{6F5F5D5F-6B39-F3DD-3208-6E98D7273E58}"/>
              </a:ext>
            </a:extLst>
          </p:cNvPr>
          <p:cNvSpPr/>
          <p:nvPr/>
        </p:nvSpPr>
        <p:spPr>
          <a:xfrm>
            <a:off x="3068018" y="4300470"/>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54" name="object 214">
            <a:extLst>
              <a:ext uri="{FF2B5EF4-FFF2-40B4-BE49-F238E27FC236}">
                <a16:creationId xmlns:a16="http://schemas.microsoft.com/office/drawing/2014/main" id="{FE33998E-19ED-1122-5F29-210DE480C473}"/>
              </a:ext>
            </a:extLst>
          </p:cNvPr>
          <p:cNvSpPr/>
          <p:nvPr/>
        </p:nvSpPr>
        <p:spPr>
          <a:xfrm>
            <a:off x="3343340" y="4289415"/>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55" name="object 215">
            <a:extLst>
              <a:ext uri="{FF2B5EF4-FFF2-40B4-BE49-F238E27FC236}">
                <a16:creationId xmlns:a16="http://schemas.microsoft.com/office/drawing/2014/main" id="{1AAB899F-DCAA-CD72-CB11-6917C2768DD3}"/>
              </a:ext>
            </a:extLst>
          </p:cNvPr>
          <p:cNvSpPr/>
          <p:nvPr/>
        </p:nvSpPr>
        <p:spPr>
          <a:xfrm>
            <a:off x="3480998" y="4317399"/>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56" name="object 216">
            <a:extLst>
              <a:ext uri="{FF2B5EF4-FFF2-40B4-BE49-F238E27FC236}">
                <a16:creationId xmlns:a16="http://schemas.microsoft.com/office/drawing/2014/main" id="{9E3E554F-4BF0-5D20-14FD-828C5AD193B9}"/>
              </a:ext>
            </a:extLst>
          </p:cNvPr>
          <p:cNvSpPr/>
          <p:nvPr/>
        </p:nvSpPr>
        <p:spPr>
          <a:xfrm>
            <a:off x="3618659" y="4286033"/>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57" name="object 217">
            <a:extLst>
              <a:ext uri="{FF2B5EF4-FFF2-40B4-BE49-F238E27FC236}">
                <a16:creationId xmlns:a16="http://schemas.microsoft.com/office/drawing/2014/main" id="{C8A3C593-662D-52E9-BB72-3A9AEB0CECF6}"/>
              </a:ext>
            </a:extLst>
          </p:cNvPr>
          <p:cNvSpPr/>
          <p:nvPr/>
        </p:nvSpPr>
        <p:spPr>
          <a:xfrm>
            <a:off x="3756320" y="4286100"/>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58" name="object 218">
            <a:extLst>
              <a:ext uri="{FF2B5EF4-FFF2-40B4-BE49-F238E27FC236}">
                <a16:creationId xmlns:a16="http://schemas.microsoft.com/office/drawing/2014/main" id="{48C39E90-F914-3A45-23FA-DAA1E4F2DB0B}"/>
              </a:ext>
            </a:extLst>
          </p:cNvPr>
          <p:cNvSpPr/>
          <p:nvPr/>
        </p:nvSpPr>
        <p:spPr>
          <a:xfrm>
            <a:off x="3893980" y="4402178"/>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59" name="object 219">
            <a:extLst>
              <a:ext uri="{FF2B5EF4-FFF2-40B4-BE49-F238E27FC236}">
                <a16:creationId xmlns:a16="http://schemas.microsoft.com/office/drawing/2014/main" id="{4A835270-F8FA-A9A1-DA9A-38041F656152}"/>
              </a:ext>
            </a:extLst>
          </p:cNvPr>
          <p:cNvSpPr/>
          <p:nvPr/>
        </p:nvSpPr>
        <p:spPr>
          <a:xfrm>
            <a:off x="4444622" y="4205051"/>
            <a:ext cx="88699" cy="0"/>
          </a:xfrm>
          <a:custGeom>
            <a:avLst/>
            <a:gdLst/>
            <a:ahLst/>
            <a:cxnLst/>
            <a:rect l="l" t="t" r="r" b="b"/>
            <a:pathLst>
              <a:path w="82550">
                <a:moveTo>
                  <a:pt x="0" y="0"/>
                </a:moveTo>
                <a:lnTo>
                  <a:pt x="82321"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60" name="object 220">
            <a:extLst>
              <a:ext uri="{FF2B5EF4-FFF2-40B4-BE49-F238E27FC236}">
                <a16:creationId xmlns:a16="http://schemas.microsoft.com/office/drawing/2014/main" id="{4FABF503-32B2-96C4-5C80-FF274A154550}"/>
              </a:ext>
            </a:extLst>
          </p:cNvPr>
          <p:cNvSpPr/>
          <p:nvPr/>
        </p:nvSpPr>
        <p:spPr>
          <a:xfrm>
            <a:off x="4995171" y="4281333"/>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61" name="object 221">
            <a:extLst>
              <a:ext uri="{FF2B5EF4-FFF2-40B4-BE49-F238E27FC236}">
                <a16:creationId xmlns:a16="http://schemas.microsoft.com/office/drawing/2014/main" id="{EF187A1C-8545-8C91-8057-49C2E0D1C71C}"/>
              </a:ext>
            </a:extLst>
          </p:cNvPr>
          <p:cNvSpPr/>
          <p:nvPr/>
        </p:nvSpPr>
        <p:spPr>
          <a:xfrm>
            <a:off x="5408153" y="4212932"/>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62" name="object 222">
            <a:extLst>
              <a:ext uri="{FF2B5EF4-FFF2-40B4-BE49-F238E27FC236}">
                <a16:creationId xmlns:a16="http://schemas.microsoft.com/office/drawing/2014/main" id="{4FCA44C4-AA1C-B0C5-4DAE-37B476583F5D}"/>
              </a:ext>
            </a:extLst>
          </p:cNvPr>
          <p:cNvSpPr/>
          <p:nvPr/>
        </p:nvSpPr>
        <p:spPr>
          <a:xfrm>
            <a:off x="5545814" y="4324219"/>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63" name="object 223">
            <a:extLst>
              <a:ext uri="{FF2B5EF4-FFF2-40B4-BE49-F238E27FC236}">
                <a16:creationId xmlns:a16="http://schemas.microsoft.com/office/drawing/2014/main" id="{7C23BDDE-F2B0-6629-B7E4-80C7CE360E00}"/>
              </a:ext>
            </a:extLst>
          </p:cNvPr>
          <p:cNvSpPr/>
          <p:nvPr/>
        </p:nvSpPr>
        <p:spPr>
          <a:xfrm>
            <a:off x="1938837" y="3620487"/>
            <a:ext cx="7505" cy="7316"/>
          </a:xfrm>
          <a:custGeom>
            <a:avLst/>
            <a:gdLst/>
            <a:ahLst/>
            <a:cxnLst/>
            <a:rect l="l" t="t" r="r" b="b"/>
            <a:pathLst>
              <a:path w="6985" h="6985">
                <a:moveTo>
                  <a:pt x="0" y="3194"/>
                </a:moveTo>
                <a:lnTo>
                  <a:pt x="935" y="935"/>
                </a:lnTo>
                <a:lnTo>
                  <a:pt x="3194" y="0"/>
                </a:lnTo>
                <a:lnTo>
                  <a:pt x="5452" y="935"/>
                </a:lnTo>
                <a:lnTo>
                  <a:pt x="6388" y="3194"/>
                </a:lnTo>
                <a:lnTo>
                  <a:pt x="5452" y="5452"/>
                </a:lnTo>
                <a:lnTo>
                  <a:pt x="3194" y="6388"/>
                </a:lnTo>
                <a:lnTo>
                  <a:pt x="935" y="5452"/>
                </a:lnTo>
                <a:lnTo>
                  <a:pt x="0" y="3194"/>
                </a:lnTo>
                <a:close/>
              </a:path>
            </a:pathLst>
          </a:custGeom>
          <a:solidFill>
            <a:srgbClr val="8082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64" name="object 224">
            <a:extLst>
              <a:ext uri="{FF2B5EF4-FFF2-40B4-BE49-F238E27FC236}">
                <a16:creationId xmlns:a16="http://schemas.microsoft.com/office/drawing/2014/main" id="{E72D4C54-3D66-F5CB-4270-A48BECF5B63C}"/>
              </a:ext>
            </a:extLst>
          </p:cNvPr>
          <p:cNvSpPr/>
          <p:nvPr/>
        </p:nvSpPr>
        <p:spPr>
          <a:xfrm>
            <a:off x="2286373" y="3683600"/>
            <a:ext cx="0" cy="194860"/>
          </a:xfrm>
          <a:custGeom>
            <a:avLst/>
            <a:gdLst/>
            <a:ahLst/>
            <a:cxnLst/>
            <a:rect l="l" t="t" r="r" b="b"/>
            <a:pathLst>
              <a:path h="186055">
                <a:moveTo>
                  <a:pt x="0" y="0"/>
                </a:moveTo>
                <a:lnTo>
                  <a:pt x="0" y="185839"/>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65" name="object 225">
            <a:extLst>
              <a:ext uri="{FF2B5EF4-FFF2-40B4-BE49-F238E27FC236}">
                <a16:creationId xmlns:a16="http://schemas.microsoft.com/office/drawing/2014/main" id="{2DC3E7C0-A89D-8A5D-F732-553DE5169E18}"/>
              </a:ext>
            </a:extLst>
          </p:cNvPr>
          <p:cNvSpPr/>
          <p:nvPr/>
        </p:nvSpPr>
        <p:spPr>
          <a:xfrm>
            <a:off x="2561694" y="3239463"/>
            <a:ext cx="0" cy="365113"/>
          </a:xfrm>
          <a:custGeom>
            <a:avLst/>
            <a:gdLst/>
            <a:ahLst/>
            <a:cxnLst/>
            <a:rect l="l" t="t" r="r" b="b"/>
            <a:pathLst>
              <a:path h="348614">
                <a:moveTo>
                  <a:pt x="0" y="0"/>
                </a:moveTo>
                <a:lnTo>
                  <a:pt x="0" y="348449"/>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66" name="object 226">
            <a:extLst>
              <a:ext uri="{FF2B5EF4-FFF2-40B4-BE49-F238E27FC236}">
                <a16:creationId xmlns:a16="http://schemas.microsoft.com/office/drawing/2014/main" id="{D12F479B-C008-AAD6-84D5-95BE7FC0678F}"/>
              </a:ext>
            </a:extLst>
          </p:cNvPr>
          <p:cNvSpPr/>
          <p:nvPr/>
        </p:nvSpPr>
        <p:spPr>
          <a:xfrm>
            <a:off x="2837015" y="3297087"/>
            <a:ext cx="0" cy="217472"/>
          </a:xfrm>
          <a:custGeom>
            <a:avLst/>
            <a:gdLst/>
            <a:ahLst/>
            <a:cxnLst/>
            <a:rect l="l" t="t" r="r" b="b"/>
            <a:pathLst>
              <a:path h="207644">
                <a:moveTo>
                  <a:pt x="0" y="0"/>
                </a:moveTo>
                <a:lnTo>
                  <a:pt x="0" y="207149"/>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67" name="object 227">
            <a:extLst>
              <a:ext uri="{FF2B5EF4-FFF2-40B4-BE49-F238E27FC236}">
                <a16:creationId xmlns:a16="http://schemas.microsoft.com/office/drawing/2014/main" id="{AFE0727D-A407-FEBE-B167-AC116E73477D}"/>
              </a:ext>
            </a:extLst>
          </p:cNvPr>
          <p:cNvSpPr/>
          <p:nvPr/>
        </p:nvSpPr>
        <p:spPr>
          <a:xfrm>
            <a:off x="3112337" y="3429542"/>
            <a:ext cx="0" cy="184884"/>
          </a:xfrm>
          <a:custGeom>
            <a:avLst/>
            <a:gdLst/>
            <a:ahLst/>
            <a:cxnLst/>
            <a:rect l="l" t="t" r="r" b="b"/>
            <a:pathLst>
              <a:path h="176530">
                <a:moveTo>
                  <a:pt x="0" y="0"/>
                </a:moveTo>
                <a:lnTo>
                  <a:pt x="0" y="176149"/>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68" name="object 228">
            <a:extLst>
              <a:ext uri="{FF2B5EF4-FFF2-40B4-BE49-F238E27FC236}">
                <a16:creationId xmlns:a16="http://schemas.microsoft.com/office/drawing/2014/main" id="{9F194A17-17CA-0C72-AFEA-35438129A72F}"/>
              </a:ext>
            </a:extLst>
          </p:cNvPr>
          <p:cNvSpPr/>
          <p:nvPr/>
        </p:nvSpPr>
        <p:spPr>
          <a:xfrm>
            <a:off x="3387656" y="3349738"/>
            <a:ext cx="0" cy="229442"/>
          </a:xfrm>
          <a:custGeom>
            <a:avLst/>
            <a:gdLst/>
            <a:ahLst/>
            <a:cxnLst/>
            <a:rect l="l" t="t" r="r" b="b"/>
            <a:pathLst>
              <a:path h="219075">
                <a:moveTo>
                  <a:pt x="0" y="0"/>
                </a:moveTo>
                <a:lnTo>
                  <a:pt x="0" y="218503"/>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69" name="object 229">
            <a:extLst>
              <a:ext uri="{FF2B5EF4-FFF2-40B4-BE49-F238E27FC236}">
                <a16:creationId xmlns:a16="http://schemas.microsoft.com/office/drawing/2014/main" id="{6FD55BC2-A4D2-5044-D4EA-47AD45E69136}"/>
              </a:ext>
            </a:extLst>
          </p:cNvPr>
          <p:cNvSpPr/>
          <p:nvPr/>
        </p:nvSpPr>
        <p:spPr>
          <a:xfrm>
            <a:off x="3525317" y="3593846"/>
            <a:ext cx="0" cy="186214"/>
          </a:xfrm>
          <a:custGeom>
            <a:avLst/>
            <a:gdLst/>
            <a:ahLst/>
            <a:cxnLst/>
            <a:rect l="l" t="t" r="r" b="b"/>
            <a:pathLst>
              <a:path h="177800">
                <a:moveTo>
                  <a:pt x="0" y="0"/>
                </a:moveTo>
                <a:lnTo>
                  <a:pt x="0" y="177253"/>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70" name="object 230">
            <a:extLst>
              <a:ext uri="{FF2B5EF4-FFF2-40B4-BE49-F238E27FC236}">
                <a16:creationId xmlns:a16="http://schemas.microsoft.com/office/drawing/2014/main" id="{023E4225-A9A4-A853-94FE-F6EE9F852190}"/>
              </a:ext>
            </a:extLst>
          </p:cNvPr>
          <p:cNvSpPr/>
          <p:nvPr/>
        </p:nvSpPr>
        <p:spPr>
          <a:xfrm>
            <a:off x="3662885" y="3388153"/>
            <a:ext cx="0" cy="243408"/>
          </a:xfrm>
          <a:custGeom>
            <a:avLst/>
            <a:gdLst/>
            <a:ahLst/>
            <a:cxnLst/>
            <a:rect l="l" t="t" r="r" b="b"/>
            <a:pathLst>
              <a:path h="232410">
                <a:moveTo>
                  <a:pt x="0" y="0"/>
                </a:moveTo>
                <a:lnTo>
                  <a:pt x="0" y="232219"/>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71" name="object 231">
            <a:extLst>
              <a:ext uri="{FF2B5EF4-FFF2-40B4-BE49-F238E27FC236}">
                <a16:creationId xmlns:a16="http://schemas.microsoft.com/office/drawing/2014/main" id="{3C8D4A63-FDF2-6ADD-3A4E-1FB7DE479858}"/>
              </a:ext>
            </a:extLst>
          </p:cNvPr>
          <p:cNvSpPr/>
          <p:nvPr/>
        </p:nvSpPr>
        <p:spPr>
          <a:xfrm>
            <a:off x="3800545" y="3271314"/>
            <a:ext cx="0" cy="256045"/>
          </a:xfrm>
          <a:custGeom>
            <a:avLst/>
            <a:gdLst/>
            <a:ahLst/>
            <a:cxnLst/>
            <a:rect l="l" t="t" r="r" b="b"/>
            <a:pathLst>
              <a:path h="244475">
                <a:moveTo>
                  <a:pt x="0" y="0"/>
                </a:moveTo>
                <a:lnTo>
                  <a:pt x="0" y="244106"/>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72" name="object 232">
            <a:extLst>
              <a:ext uri="{FF2B5EF4-FFF2-40B4-BE49-F238E27FC236}">
                <a16:creationId xmlns:a16="http://schemas.microsoft.com/office/drawing/2014/main" id="{18CE608A-EACA-D24B-A54A-AA1CDB360DF9}"/>
              </a:ext>
            </a:extLst>
          </p:cNvPr>
          <p:cNvSpPr/>
          <p:nvPr/>
        </p:nvSpPr>
        <p:spPr>
          <a:xfrm>
            <a:off x="3938205" y="3260674"/>
            <a:ext cx="0" cy="222792"/>
          </a:xfrm>
          <a:custGeom>
            <a:avLst/>
            <a:gdLst/>
            <a:ahLst/>
            <a:cxnLst/>
            <a:rect l="l" t="t" r="r" b="b"/>
            <a:pathLst>
              <a:path h="212725">
                <a:moveTo>
                  <a:pt x="0" y="0"/>
                </a:moveTo>
                <a:lnTo>
                  <a:pt x="0" y="212432"/>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73" name="object 233">
            <a:extLst>
              <a:ext uri="{FF2B5EF4-FFF2-40B4-BE49-F238E27FC236}">
                <a16:creationId xmlns:a16="http://schemas.microsoft.com/office/drawing/2014/main" id="{56E52054-8A70-EECF-511B-C168803A1216}"/>
              </a:ext>
            </a:extLst>
          </p:cNvPr>
          <p:cNvSpPr/>
          <p:nvPr/>
        </p:nvSpPr>
        <p:spPr>
          <a:xfrm>
            <a:off x="4488847" y="3229858"/>
            <a:ext cx="0" cy="219467"/>
          </a:xfrm>
          <a:custGeom>
            <a:avLst/>
            <a:gdLst/>
            <a:ahLst/>
            <a:cxnLst/>
            <a:rect l="l" t="t" r="r" b="b"/>
            <a:pathLst>
              <a:path h="209550">
                <a:moveTo>
                  <a:pt x="0" y="0"/>
                </a:moveTo>
                <a:lnTo>
                  <a:pt x="0" y="209194"/>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74" name="object 234">
            <a:extLst>
              <a:ext uri="{FF2B5EF4-FFF2-40B4-BE49-F238E27FC236}">
                <a16:creationId xmlns:a16="http://schemas.microsoft.com/office/drawing/2014/main" id="{3E017355-4C34-89C7-524F-66E587A110E4}"/>
              </a:ext>
            </a:extLst>
          </p:cNvPr>
          <p:cNvSpPr/>
          <p:nvPr/>
        </p:nvSpPr>
        <p:spPr>
          <a:xfrm>
            <a:off x="5039490" y="2751313"/>
            <a:ext cx="0" cy="471521"/>
          </a:xfrm>
          <a:custGeom>
            <a:avLst/>
            <a:gdLst/>
            <a:ahLst/>
            <a:cxnLst/>
            <a:rect l="l" t="t" r="r" b="b"/>
            <a:pathLst>
              <a:path h="450214">
                <a:moveTo>
                  <a:pt x="0" y="0"/>
                </a:moveTo>
                <a:lnTo>
                  <a:pt x="0" y="449922"/>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75" name="object 235">
            <a:extLst>
              <a:ext uri="{FF2B5EF4-FFF2-40B4-BE49-F238E27FC236}">
                <a16:creationId xmlns:a16="http://schemas.microsoft.com/office/drawing/2014/main" id="{66931D69-8331-7EDA-DA30-FCF057006E03}"/>
              </a:ext>
            </a:extLst>
          </p:cNvPr>
          <p:cNvSpPr/>
          <p:nvPr/>
        </p:nvSpPr>
        <p:spPr>
          <a:xfrm>
            <a:off x="5452378" y="3322458"/>
            <a:ext cx="0" cy="225453"/>
          </a:xfrm>
          <a:custGeom>
            <a:avLst/>
            <a:gdLst/>
            <a:ahLst/>
            <a:cxnLst/>
            <a:rect l="l" t="t" r="r" b="b"/>
            <a:pathLst>
              <a:path h="215264">
                <a:moveTo>
                  <a:pt x="0" y="0"/>
                </a:moveTo>
                <a:lnTo>
                  <a:pt x="0" y="215265"/>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76" name="object 236">
            <a:extLst>
              <a:ext uri="{FF2B5EF4-FFF2-40B4-BE49-F238E27FC236}">
                <a16:creationId xmlns:a16="http://schemas.microsoft.com/office/drawing/2014/main" id="{2CDC7410-F14C-724A-C956-930F5343D314}"/>
              </a:ext>
            </a:extLst>
          </p:cNvPr>
          <p:cNvSpPr/>
          <p:nvPr/>
        </p:nvSpPr>
        <p:spPr>
          <a:xfrm>
            <a:off x="5590039" y="2901257"/>
            <a:ext cx="0" cy="332525"/>
          </a:xfrm>
          <a:custGeom>
            <a:avLst/>
            <a:gdLst/>
            <a:ahLst/>
            <a:cxnLst/>
            <a:rect l="l" t="t" r="r" b="b"/>
            <a:pathLst>
              <a:path h="317500">
                <a:moveTo>
                  <a:pt x="0" y="0"/>
                </a:moveTo>
                <a:lnTo>
                  <a:pt x="0" y="317449"/>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77" name="object 237">
            <a:extLst>
              <a:ext uri="{FF2B5EF4-FFF2-40B4-BE49-F238E27FC236}">
                <a16:creationId xmlns:a16="http://schemas.microsoft.com/office/drawing/2014/main" id="{7A908239-2791-2579-BBD8-96AB35F6BC9D}"/>
              </a:ext>
            </a:extLst>
          </p:cNvPr>
          <p:cNvSpPr/>
          <p:nvPr/>
        </p:nvSpPr>
        <p:spPr>
          <a:xfrm>
            <a:off x="1938837" y="3620487"/>
            <a:ext cx="7505" cy="7316"/>
          </a:xfrm>
          <a:custGeom>
            <a:avLst/>
            <a:gdLst/>
            <a:ahLst/>
            <a:cxnLst/>
            <a:rect l="l" t="t" r="r" b="b"/>
            <a:pathLst>
              <a:path w="6985" h="6985">
                <a:moveTo>
                  <a:pt x="0" y="3194"/>
                </a:moveTo>
                <a:lnTo>
                  <a:pt x="935" y="935"/>
                </a:lnTo>
                <a:lnTo>
                  <a:pt x="3194" y="0"/>
                </a:lnTo>
                <a:lnTo>
                  <a:pt x="5452" y="935"/>
                </a:lnTo>
                <a:lnTo>
                  <a:pt x="6388" y="3194"/>
                </a:lnTo>
                <a:lnTo>
                  <a:pt x="5452" y="5452"/>
                </a:lnTo>
                <a:lnTo>
                  <a:pt x="3194" y="6388"/>
                </a:lnTo>
                <a:lnTo>
                  <a:pt x="935" y="5452"/>
                </a:lnTo>
                <a:lnTo>
                  <a:pt x="0" y="3194"/>
                </a:lnTo>
                <a:close/>
              </a:path>
            </a:pathLst>
          </a:custGeom>
          <a:solidFill>
            <a:srgbClr val="E9C3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78" name="object 251">
            <a:extLst>
              <a:ext uri="{FF2B5EF4-FFF2-40B4-BE49-F238E27FC236}">
                <a16:creationId xmlns:a16="http://schemas.microsoft.com/office/drawing/2014/main" id="{0FB75955-B8BE-698F-670A-17CBE308C3A8}"/>
              </a:ext>
            </a:extLst>
          </p:cNvPr>
          <p:cNvSpPr/>
          <p:nvPr/>
        </p:nvSpPr>
        <p:spPr>
          <a:xfrm>
            <a:off x="1938837" y="3620487"/>
            <a:ext cx="7505" cy="7316"/>
          </a:xfrm>
          <a:custGeom>
            <a:avLst/>
            <a:gdLst/>
            <a:ahLst/>
            <a:cxnLst/>
            <a:rect l="l" t="t" r="r" b="b"/>
            <a:pathLst>
              <a:path w="6985" h="6985">
                <a:moveTo>
                  <a:pt x="0" y="3194"/>
                </a:moveTo>
                <a:lnTo>
                  <a:pt x="935" y="935"/>
                </a:lnTo>
                <a:lnTo>
                  <a:pt x="3194" y="0"/>
                </a:lnTo>
                <a:lnTo>
                  <a:pt x="5452" y="935"/>
                </a:lnTo>
                <a:lnTo>
                  <a:pt x="6388" y="3194"/>
                </a:lnTo>
                <a:lnTo>
                  <a:pt x="5452" y="5452"/>
                </a:lnTo>
                <a:lnTo>
                  <a:pt x="3194" y="6388"/>
                </a:lnTo>
                <a:lnTo>
                  <a:pt x="935" y="5452"/>
                </a:lnTo>
                <a:lnTo>
                  <a:pt x="0" y="3194"/>
                </a:lnTo>
                <a:close/>
              </a:path>
            </a:pathLst>
          </a:custGeom>
          <a:solidFill>
            <a:srgbClr val="E19D3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79" name="object 252">
            <a:extLst>
              <a:ext uri="{FF2B5EF4-FFF2-40B4-BE49-F238E27FC236}">
                <a16:creationId xmlns:a16="http://schemas.microsoft.com/office/drawing/2014/main" id="{51ADD368-B401-8795-4238-688EDB4C997C}"/>
              </a:ext>
            </a:extLst>
          </p:cNvPr>
          <p:cNvSpPr/>
          <p:nvPr/>
        </p:nvSpPr>
        <p:spPr>
          <a:xfrm>
            <a:off x="2286373" y="4456346"/>
            <a:ext cx="0" cy="188209"/>
          </a:xfrm>
          <a:custGeom>
            <a:avLst/>
            <a:gdLst/>
            <a:ahLst/>
            <a:cxnLst/>
            <a:rect l="l" t="t" r="r" b="b"/>
            <a:pathLst>
              <a:path h="179704">
                <a:moveTo>
                  <a:pt x="0" y="0"/>
                </a:moveTo>
                <a:lnTo>
                  <a:pt x="0" y="179171"/>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80" name="object 253">
            <a:extLst>
              <a:ext uri="{FF2B5EF4-FFF2-40B4-BE49-F238E27FC236}">
                <a16:creationId xmlns:a16="http://schemas.microsoft.com/office/drawing/2014/main" id="{B7DCD525-7D4B-82AD-97A8-A0C615CB7ECF}"/>
              </a:ext>
            </a:extLst>
          </p:cNvPr>
          <p:cNvSpPr/>
          <p:nvPr/>
        </p:nvSpPr>
        <p:spPr>
          <a:xfrm>
            <a:off x="2561694" y="4473276"/>
            <a:ext cx="0" cy="163602"/>
          </a:xfrm>
          <a:custGeom>
            <a:avLst/>
            <a:gdLst/>
            <a:ahLst/>
            <a:cxnLst/>
            <a:rect l="l" t="t" r="r" b="b"/>
            <a:pathLst>
              <a:path h="156210">
                <a:moveTo>
                  <a:pt x="0" y="0"/>
                </a:moveTo>
                <a:lnTo>
                  <a:pt x="0" y="155625"/>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81" name="object 254">
            <a:extLst>
              <a:ext uri="{FF2B5EF4-FFF2-40B4-BE49-F238E27FC236}">
                <a16:creationId xmlns:a16="http://schemas.microsoft.com/office/drawing/2014/main" id="{1B61EEC0-A4DF-EF23-4BE5-5429EEFCDF35}"/>
              </a:ext>
            </a:extLst>
          </p:cNvPr>
          <p:cNvSpPr/>
          <p:nvPr/>
        </p:nvSpPr>
        <p:spPr>
          <a:xfrm>
            <a:off x="2837015" y="4366940"/>
            <a:ext cx="0" cy="164268"/>
          </a:xfrm>
          <a:custGeom>
            <a:avLst/>
            <a:gdLst/>
            <a:ahLst/>
            <a:cxnLst/>
            <a:rect l="l" t="t" r="r" b="b"/>
            <a:pathLst>
              <a:path h="156844">
                <a:moveTo>
                  <a:pt x="0" y="0"/>
                </a:moveTo>
                <a:lnTo>
                  <a:pt x="0" y="156552"/>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82" name="object 255">
            <a:extLst>
              <a:ext uri="{FF2B5EF4-FFF2-40B4-BE49-F238E27FC236}">
                <a16:creationId xmlns:a16="http://schemas.microsoft.com/office/drawing/2014/main" id="{8BC92D88-AC0D-CF04-B720-281343495454}"/>
              </a:ext>
            </a:extLst>
          </p:cNvPr>
          <p:cNvSpPr/>
          <p:nvPr/>
        </p:nvSpPr>
        <p:spPr>
          <a:xfrm>
            <a:off x="3112337" y="4461633"/>
            <a:ext cx="0" cy="160277"/>
          </a:xfrm>
          <a:custGeom>
            <a:avLst/>
            <a:gdLst/>
            <a:ahLst/>
            <a:cxnLst/>
            <a:rect l="l" t="t" r="r" b="b"/>
            <a:pathLst>
              <a:path h="153035">
                <a:moveTo>
                  <a:pt x="0" y="0"/>
                </a:moveTo>
                <a:lnTo>
                  <a:pt x="0" y="152501"/>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83" name="object 256">
            <a:extLst>
              <a:ext uri="{FF2B5EF4-FFF2-40B4-BE49-F238E27FC236}">
                <a16:creationId xmlns:a16="http://schemas.microsoft.com/office/drawing/2014/main" id="{026E2254-AD57-2E2F-7226-7E53C09D5D47}"/>
              </a:ext>
            </a:extLst>
          </p:cNvPr>
          <p:cNvSpPr/>
          <p:nvPr/>
        </p:nvSpPr>
        <p:spPr>
          <a:xfrm>
            <a:off x="3387656" y="4461633"/>
            <a:ext cx="0" cy="174243"/>
          </a:xfrm>
          <a:custGeom>
            <a:avLst/>
            <a:gdLst/>
            <a:ahLst/>
            <a:cxnLst/>
            <a:rect l="l" t="t" r="r" b="b"/>
            <a:pathLst>
              <a:path h="166370">
                <a:moveTo>
                  <a:pt x="0" y="0"/>
                </a:moveTo>
                <a:lnTo>
                  <a:pt x="0" y="165823"/>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84" name="object 257">
            <a:extLst>
              <a:ext uri="{FF2B5EF4-FFF2-40B4-BE49-F238E27FC236}">
                <a16:creationId xmlns:a16="http://schemas.microsoft.com/office/drawing/2014/main" id="{C516225D-7723-6DF0-6F93-DEECD2432DDE}"/>
              </a:ext>
            </a:extLst>
          </p:cNvPr>
          <p:cNvSpPr/>
          <p:nvPr/>
        </p:nvSpPr>
        <p:spPr>
          <a:xfrm>
            <a:off x="3525317" y="4473622"/>
            <a:ext cx="0" cy="156287"/>
          </a:xfrm>
          <a:custGeom>
            <a:avLst/>
            <a:gdLst/>
            <a:ahLst/>
            <a:cxnLst/>
            <a:rect l="l" t="t" r="r" b="b"/>
            <a:pathLst>
              <a:path h="149225">
                <a:moveTo>
                  <a:pt x="0" y="0"/>
                </a:moveTo>
                <a:lnTo>
                  <a:pt x="0" y="149212"/>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85" name="object 258">
            <a:extLst>
              <a:ext uri="{FF2B5EF4-FFF2-40B4-BE49-F238E27FC236}">
                <a16:creationId xmlns:a16="http://schemas.microsoft.com/office/drawing/2014/main" id="{E78EA46F-A28D-6A8D-2D7B-29736DC885B6}"/>
              </a:ext>
            </a:extLst>
          </p:cNvPr>
          <p:cNvSpPr/>
          <p:nvPr/>
        </p:nvSpPr>
        <p:spPr>
          <a:xfrm>
            <a:off x="3662885" y="4442805"/>
            <a:ext cx="0" cy="156952"/>
          </a:xfrm>
          <a:custGeom>
            <a:avLst/>
            <a:gdLst/>
            <a:ahLst/>
            <a:cxnLst/>
            <a:rect l="l" t="t" r="r" b="b"/>
            <a:pathLst>
              <a:path h="149860">
                <a:moveTo>
                  <a:pt x="0" y="0"/>
                </a:moveTo>
                <a:lnTo>
                  <a:pt x="0" y="149694"/>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86" name="object 259">
            <a:extLst>
              <a:ext uri="{FF2B5EF4-FFF2-40B4-BE49-F238E27FC236}">
                <a16:creationId xmlns:a16="http://schemas.microsoft.com/office/drawing/2014/main" id="{3EA06EBD-8D88-9697-373D-DBF6D6C5A5EA}"/>
              </a:ext>
            </a:extLst>
          </p:cNvPr>
          <p:cNvSpPr/>
          <p:nvPr/>
        </p:nvSpPr>
        <p:spPr>
          <a:xfrm>
            <a:off x="3800545" y="4488753"/>
            <a:ext cx="0" cy="202840"/>
          </a:xfrm>
          <a:custGeom>
            <a:avLst/>
            <a:gdLst/>
            <a:ahLst/>
            <a:cxnLst/>
            <a:rect l="l" t="t" r="r" b="b"/>
            <a:pathLst>
              <a:path h="193675">
                <a:moveTo>
                  <a:pt x="0" y="0"/>
                </a:moveTo>
                <a:lnTo>
                  <a:pt x="0" y="19356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87" name="object 260">
            <a:extLst>
              <a:ext uri="{FF2B5EF4-FFF2-40B4-BE49-F238E27FC236}">
                <a16:creationId xmlns:a16="http://schemas.microsoft.com/office/drawing/2014/main" id="{FFA08C03-4948-EC6A-9F99-F2087A458FB8}"/>
              </a:ext>
            </a:extLst>
          </p:cNvPr>
          <p:cNvSpPr/>
          <p:nvPr/>
        </p:nvSpPr>
        <p:spPr>
          <a:xfrm>
            <a:off x="3938205" y="4560404"/>
            <a:ext cx="0" cy="158282"/>
          </a:xfrm>
          <a:custGeom>
            <a:avLst/>
            <a:gdLst/>
            <a:ahLst/>
            <a:cxnLst/>
            <a:rect l="l" t="t" r="r" b="b"/>
            <a:pathLst>
              <a:path h="151129">
                <a:moveTo>
                  <a:pt x="0" y="0"/>
                </a:moveTo>
                <a:lnTo>
                  <a:pt x="0" y="151079"/>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88" name="object 261">
            <a:extLst>
              <a:ext uri="{FF2B5EF4-FFF2-40B4-BE49-F238E27FC236}">
                <a16:creationId xmlns:a16="http://schemas.microsoft.com/office/drawing/2014/main" id="{EEA34B67-4B3C-5AEF-96CA-78EA33A79863}"/>
              </a:ext>
            </a:extLst>
          </p:cNvPr>
          <p:cNvSpPr/>
          <p:nvPr/>
        </p:nvSpPr>
        <p:spPr>
          <a:xfrm>
            <a:off x="4488847" y="4374816"/>
            <a:ext cx="0" cy="170253"/>
          </a:xfrm>
          <a:custGeom>
            <a:avLst/>
            <a:gdLst/>
            <a:ahLst/>
            <a:cxnLst/>
            <a:rect l="l" t="t" r="r" b="b"/>
            <a:pathLst>
              <a:path h="162560">
                <a:moveTo>
                  <a:pt x="0" y="0"/>
                </a:moveTo>
                <a:lnTo>
                  <a:pt x="0" y="16209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89" name="object 262">
            <a:extLst>
              <a:ext uri="{FF2B5EF4-FFF2-40B4-BE49-F238E27FC236}">
                <a16:creationId xmlns:a16="http://schemas.microsoft.com/office/drawing/2014/main" id="{9A501146-11C9-141F-F944-DBED8BD1630C}"/>
              </a:ext>
            </a:extLst>
          </p:cNvPr>
          <p:cNvSpPr/>
          <p:nvPr/>
        </p:nvSpPr>
        <p:spPr>
          <a:xfrm>
            <a:off x="5039490" y="4431060"/>
            <a:ext cx="0" cy="150301"/>
          </a:xfrm>
          <a:custGeom>
            <a:avLst/>
            <a:gdLst/>
            <a:ahLst/>
            <a:cxnLst/>
            <a:rect l="l" t="t" r="r" b="b"/>
            <a:pathLst>
              <a:path h="143510">
                <a:moveTo>
                  <a:pt x="0" y="0"/>
                </a:moveTo>
                <a:lnTo>
                  <a:pt x="0" y="142951"/>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90" name="object 263">
            <a:extLst>
              <a:ext uri="{FF2B5EF4-FFF2-40B4-BE49-F238E27FC236}">
                <a16:creationId xmlns:a16="http://schemas.microsoft.com/office/drawing/2014/main" id="{B81F0B4B-FF9E-E563-DFE4-773644E6E54C}"/>
              </a:ext>
            </a:extLst>
          </p:cNvPr>
          <p:cNvSpPr/>
          <p:nvPr/>
        </p:nvSpPr>
        <p:spPr>
          <a:xfrm>
            <a:off x="5449399" y="4213626"/>
            <a:ext cx="0" cy="178899"/>
          </a:xfrm>
          <a:custGeom>
            <a:avLst/>
            <a:gdLst/>
            <a:ahLst/>
            <a:cxnLst/>
            <a:rect l="l" t="t" r="r" b="b"/>
            <a:pathLst>
              <a:path h="170814">
                <a:moveTo>
                  <a:pt x="0" y="0"/>
                </a:moveTo>
                <a:lnTo>
                  <a:pt x="0" y="170472"/>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91" name="object 264">
            <a:extLst>
              <a:ext uri="{FF2B5EF4-FFF2-40B4-BE49-F238E27FC236}">
                <a16:creationId xmlns:a16="http://schemas.microsoft.com/office/drawing/2014/main" id="{D81BEE10-C514-B725-3444-5188BA9EBF78}"/>
              </a:ext>
            </a:extLst>
          </p:cNvPr>
          <p:cNvSpPr/>
          <p:nvPr/>
        </p:nvSpPr>
        <p:spPr>
          <a:xfrm>
            <a:off x="5590039" y="4436932"/>
            <a:ext cx="0" cy="173578"/>
          </a:xfrm>
          <a:custGeom>
            <a:avLst/>
            <a:gdLst/>
            <a:ahLst/>
            <a:cxnLst/>
            <a:rect l="l" t="t" r="r" b="b"/>
            <a:pathLst>
              <a:path h="165735">
                <a:moveTo>
                  <a:pt x="0" y="0"/>
                </a:moveTo>
                <a:lnTo>
                  <a:pt x="0" y="165265"/>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92" name="object 265">
            <a:extLst>
              <a:ext uri="{FF2B5EF4-FFF2-40B4-BE49-F238E27FC236}">
                <a16:creationId xmlns:a16="http://schemas.microsoft.com/office/drawing/2014/main" id="{8F4D91ED-10A8-21F3-0AA9-F635E8BEDDD3}"/>
              </a:ext>
            </a:extLst>
          </p:cNvPr>
          <p:cNvSpPr/>
          <p:nvPr/>
        </p:nvSpPr>
        <p:spPr>
          <a:xfrm>
            <a:off x="2242149" y="3878239"/>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93" name="object 266">
            <a:extLst>
              <a:ext uri="{FF2B5EF4-FFF2-40B4-BE49-F238E27FC236}">
                <a16:creationId xmlns:a16="http://schemas.microsoft.com/office/drawing/2014/main" id="{345D02B2-DF27-BD9E-81AE-3E3AE5409BA3}"/>
              </a:ext>
            </a:extLst>
          </p:cNvPr>
          <p:cNvSpPr/>
          <p:nvPr/>
        </p:nvSpPr>
        <p:spPr>
          <a:xfrm>
            <a:off x="2517470" y="3604417"/>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94" name="object 267">
            <a:extLst>
              <a:ext uri="{FF2B5EF4-FFF2-40B4-BE49-F238E27FC236}">
                <a16:creationId xmlns:a16="http://schemas.microsoft.com/office/drawing/2014/main" id="{EABE4AA4-7AD1-7AFE-F715-92E52A763319}"/>
              </a:ext>
            </a:extLst>
          </p:cNvPr>
          <p:cNvSpPr/>
          <p:nvPr/>
        </p:nvSpPr>
        <p:spPr>
          <a:xfrm>
            <a:off x="2792697" y="3514043"/>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95" name="object 268">
            <a:extLst>
              <a:ext uri="{FF2B5EF4-FFF2-40B4-BE49-F238E27FC236}">
                <a16:creationId xmlns:a16="http://schemas.microsoft.com/office/drawing/2014/main" id="{D3851CDD-AF57-E55F-278B-46862926EAA9}"/>
              </a:ext>
            </a:extLst>
          </p:cNvPr>
          <p:cNvSpPr/>
          <p:nvPr/>
        </p:nvSpPr>
        <p:spPr>
          <a:xfrm>
            <a:off x="3068018" y="3614023"/>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96" name="object 269">
            <a:extLst>
              <a:ext uri="{FF2B5EF4-FFF2-40B4-BE49-F238E27FC236}">
                <a16:creationId xmlns:a16="http://schemas.microsoft.com/office/drawing/2014/main" id="{98009996-D926-3A91-A2D4-1CE213E6261D}"/>
              </a:ext>
            </a:extLst>
          </p:cNvPr>
          <p:cNvSpPr/>
          <p:nvPr/>
        </p:nvSpPr>
        <p:spPr>
          <a:xfrm>
            <a:off x="3343340" y="3578577"/>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97" name="object 270">
            <a:extLst>
              <a:ext uri="{FF2B5EF4-FFF2-40B4-BE49-F238E27FC236}">
                <a16:creationId xmlns:a16="http://schemas.microsoft.com/office/drawing/2014/main" id="{C5EA16D2-EC28-1617-E6BF-C78914319183}"/>
              </a:ext>
            </a:extLst>
          </p:cNvPr>
          <p:cNvSpPr/>
          <p:nvPr/>
        </p:nvSpPr>
        <p:spPr>
          <a:xfrm>
            <a:off x="3480998" y="3779503"/>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98" name="object 271">
            <a:extLst>
              <a:ext uri="{FF2B5EF4-FFF2-40B4-BE49-F238E27FC236}">
                <a16:creationId xmlns:a16="http://schemas.microsoft.com/office/drawing/2014/main" id="{23C3C5E2-76A8-6C51-8E9B-C411B62496EC}"/>
              </a:ext>
            </a:extLst>
          </p:cNvPr>
          <p:cNvSpPr/>
          <p:nvPr/>
        </p:nvSpPr>
        <p:spPr>
          <a:xfrm>
            <a:off x="3618659" y="3631365"/>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399" name="object 272">
            <a:extLst>
              <a:ext uri="{FF2B5EF4-FFF2-40B4-BE49-F238E27FC236}">
                <a16:creationId xmlns:a16="http://schemas.microsoft.com/office/drawing/2014/main" id="{9B583EC7-59E6-C4CE-1880-414C5B9D4112}"/>
              </a:ext>
            </a:extLst>
          </p:cNvPr>
          <p:cNvSpPr/>
          <p:nvPr/>
        </p:nvSpPr>
        <p:spPr>
          <a:xfrm>
            <a:off x="3756320" y="3526963"/>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00" name="object 273">
            <a:extLst>
              <a:ext uri="{FF2B5EF4-FFF2-40B4-BE49-F238E27FC236}">
                <a16:creationId xmlns:a16="http://schemas.microsoft.com/office/drawing/2014/main" id="{B90BF273-C2DF-B4B0-EBDC-87F85E2E6640}"/>
              </a:ext>
            </a:extLst>
          </p:cNvPr>
          <p:cNvSpPr/>
          <p:nvPr/>
        </p:nvSpPr>
        <p:spPr>
          <a:xfrm>
            <a:off x="3893980" y="3483157"/>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01" name="object 274">
            <a:extLst>
              <a:ext uri="{FF2B5EF4-FFF2-40B4-BE49-F238E27FC236}">
                <a16:creationId xmlns:a16="http://schemas.microsoft.com/office/drawing/2014/main" id="{96C2DCD1-5A3C-1CAC-35B4-48E8FF0C68B6}"/>
              </a:ext>
            </a:extLst>
          </p:cNvPr>
          <p:cNvSpPr/>
          <p:nvPr/>
        </p:nvSpPr>
        <p:spPr>
          <a:xfrm>
            <a:off x="4444622" y="3448955"/>
            <a:ext cx="88699" cy="0"/>
          </a:xfrm>
          <a:custGeom>
            <a:avLst/>
            <a:gdLst/>
            <a:ahLst/>
            <a:cxnLst/>
            <a:rect l="l" t="t" r="r" b="b"/>
            <a:pathLst>
              <a:path w="82550">
                <a:moveTo>
                  <a:pt x="0" y="0"/>
                </a:moveTo>
                <a:lnTo>
                  <a:pt x="82321"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02" name="object 275">
            <a:extLst>
              <a:ext uri="{FF2B5EF4-FFF2-40B4-BE49-F238E27FC236}">
                <a16:creationId xmlns:a16="http://schemas.microsoft.com/office/drawing/2014/main" id="{6F850B3E-0FBA-2449-DDCC-37C38054AE0E}"/>
              </a:ext>
            </a:extLst>
          </p:cNvPr>
          <p:cNvSpPr/>
          <p:nvPr/>
        </p:nvSpPr>
        <p:spPr>
          <a:xfrm>
            <a:off x="4995171" y="3222534"/>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03" name="object 276">
            <a:extLst>
              <a:ext uri="{FF2B5EF4-FFF2-40B4-BE49-F238E27FC236}">
                <a16:creationId xmlns:a16="http://schemas.microsoft.com/office/drawing/2014/main" id="{4E535F12-A676-4218-E8EF-E07295DB24E1}"/>
              </a:ext>
            </a:extLst>
          </p:cNvPr>
          <p:cNvSpPr/>
          <p:nvPr/>
        </p:nvSpPr>
        <p:spPr>
          <a:xfrm>
            <a:off x="5408153" y="3547913"/>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04" name="object 277">
            <a:extLst>
              <a:ext uri="{FF2B5EF4-FFF2-40B4-BE49-F238E27FC236}">
                <a16:creationId xmlns:a16="http://schemas.microsoft.com/office/drawing/2014/main" id="{7763E47D-AD20-0924-EE16-F41947840CA5}"/>
              </a:ext>
            </a:extLst>
          </p:cNvPr>
          <p:cNvSpPr/>
          <p:nvPr/>
        </p:nvSpPr>
        <p:spPr>
          <a:xfrm>
            <a:off x="5545814" y="3237729"/>
            <a:ext cx="88699" cy="0"/>
          </a:xfrm>
          <a:custGeom>
            <a:avLst/>
            <a:gdLst/>
            <a:ahLst/>
            <a:cxnLst/>
            <a:rect l="l" t="t" r="r" b="b"/>
            <a:pathLst>
              <a:path w="82550">
                <a:moveTo>
                  <a:pt x="0" y="0"/>
                </a:moveTo>
                <a:lnTo>
                  <a:pt x="82397" y="0"/>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05" name="object 291">
            <a:extLst>
              <a:ext uri="{FF2B5EF4-FFF2-40B4-BE49-F238E27FC236}">
                <a16:creationId xmlns:a16="http://schemas.microsoft.com/office/drawing/2014/main" id="{AF473AA4-1BAB-32D7-8E5F-FF6EF70E569F}"/>
              </a:ext>
            </a:extLst>
          </p:cNvPr>
          <p:cNvSpPr/>
          <p:nvPr/>
        </p:nvSpPr>
        <p:spPr>
          <a:xfrm>
            <a:off x="2242149" y="4644006"/>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06" name="object 292">
            <a:extLst>
              <a:ext uri="{FF2B5EF4-FFF2-40B4-BE49-F238E27FC236}">
                <a16:creationId xmlns:a16="http://schemas.microsoft.com/office/drawing/2014/main" id="{26D3D1CB-782F-A6A3-479E-77237CA7E600}"/>
              </a:ext>
            </a:extLst>
          </p:cNvPr>
          <p:cNvSpPr/>
          <p:nvPr/>
        </p:nvSpPr>
        <p:spPr>
          <a:xfrm>
            <a:off x="2517470" y="4636269"/>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07" name="object 293">
            <a:extLst>
              <a:ext uri="{FF2B5EF4-FFF2-40B4-BE49-F238E27FC236}">
                <a16:creationId xmlns:a16="http://schemas.microsoft.com/office/drawing/2014/main" id="{897DA8EF-B0AC-7CD4-26BA-AE703175AD97}"/>
              </a:ext>
            </a:extLst>
          </p:cNvPr>
          <p:cNvSpPr/>
          <p:nvPr/>
        </p:nvSpPr>
        <p:spPr>
          <a:xfrm>
            <a:off x="2792697" y="4530900"/>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08" name="object 294">
            <a:extLst>
              <a:ext uri="{FF2B5EF4-FFF2-40B4-BE49-F238E27FC236}">
                <a16:creationId xmlns:a16="http://schemas.microsoft.com/office/drawing/2014/main" id="{726CA1E2-05F3-4189-286C-01C34C5F6000}"/>
              </a:ext>
            </a:extLst>
          </p:cNvPr>
          <p:cNvSpPr/>
          <p:nvPr/>
        </p:nvSpPr>
        <p:spPr>
          <a:xfrm>
            <a:off x="3068018" y="4621344"/>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09" name="object 295">
            <a:extLst>
              <a:ext uri="{FF2B5EF4-FFF2-40B4-BE49-F238E27FC236}">
                <a16:creationId xmlns:a16="http://schemas.microsoft.com/office/drawing/2014/main" id="{4F9AB93D-216B-371F-0161-D4E2758196B8}"/>
              </a:ext>
            </a:extLst>
          </p:cNvPr>
          <p:cNvSpPr/>
          <p:nvPr/>
        </p:nvSpPr>
        <p:spPr>
          <a:xfrm>
            <a:off x="3343340" y="4635302"/>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10" name="object 296">
            <a:extLst>
              <a:ext uri="{FF2B5EF4-FFF2-40B4-BE49-F238E27FC236}">
                <a16:creationId xmlns:a16="http://schemas.microsoft.com/office/drawing/2014/main" id="{FF91977A-EB38-40A2-CEAB-1A8AC887AF93}"/>
              </a:ext>
            </a:extLst>
          </p:cNvPr>
          <p:cNvSpPr/>
          <p:nvPr/>
        </p:nvSpPr>
        <p:spPr>
          <a:xfrm>
            <a:off x="3480998" y="4629912"/>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11" name="object 297">
            <a:extLst>
              <a:ext uri="{FF2B5EF4-FFF2-40B4-BE49-F238E27FC236}">
                <a16:creationId xmlns:a16="http://schemas.microsoft.com/office/drawing/2014/main" id="{FC8ED417-1648-2944-BD75-79918C99431D}"/>
              </a:ext>
            </a:extLst>
          </p:cNvPr>
          <p:cNvSpPr/>
          <p:nvPr/>
        </p:nvSpPr>
        <p:spPr>
          <a:xfrm>
            <a:off x="3618659" y="4599579"/>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12" name="object 298">
            <a:extLst>
              <a:ext uri="{FF2B5EF4-FFF2-40B4-BE49-F238E27FC236}">
                <a16:creationId xmlns:a16="http://schemas.microsoft.com/office/drawing/2014/main" id="{BE6F2A82-734D-18EF-0D11-6D797E6B2F76}"/>
              </a:ext>
            </a:extLst>
          </p:cNvPr>
          <p:cNvSpPr/>
          <p:nvPr/>
        </p:nvSpPr>
        <p:spPr>
          <a:xfrm>
            <a:off x="3756320" y="4691475"/>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13" name="object 299">
            <a:extLst>
              <a:ext uri="{FF2B5EF4-FFF2-40B4-BE49-F238E27FC236}">
                <a16:creationId xmlns:a16="http://schemas.microsoft.com/office/drawing/2014/main" id="{A6E15CFD-FFBB-57B7-142C-C5C27A526A0A}"/>
              </a:ext>
            </a:extLst>
          </p:cNvPr>
          <p:cNvSpPr/>
          <p:nvPr/>
        </p:nvSpPr>
        <p:spPr>
          <a:xfrm>
            <a:off x="3893980" y="4718628"/>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14" name="object 300">
            <a:extLst>
              <a:ext uri="{FF2B5EF4-FFF2-40B4-BE49-F238E27FC236}">
                <a16:creationId xmlns:a16="http://schemas.microsoft.com/office/drawing/2014/main" id="{F1E33C11-3760-8FA1-C47D-3C124AC74205}"/>
              </a:ext>
            </a:extLst>
          </p:cNvPr>
          <p:cNvSpPr/>
          <p:nvPr/>
        </p:nvSpPr>
        <p:spPr>
          <a:xfrm>
            <a:off x="4444622" y="4544581"/>
            <a:ext cx="88699" cy="0"/>
          </a:xfrm>
          <a:custGeom>
            <a:avLst/>
            <a:gdLst/>
            <a:ahLst/>
            <a:cxnLst/>
            <a:rect l="l" t="t" r="r" b="b"/>
            <a:pathLst>
              <a:path w="82550">
                <a:moveTo>
                  <a:pt x="0" y="0"/>
                </a:moveTo>
                <a:lnTo>
                  <a:pt x="82321"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15" name="object 301">
            <a:extLst>
              <a:ext uri="{FF2B5EF4-FFF2-40B4-BE49-F238E27FC236}">
                <a16:creationId xmlns:a16="http://schemas.microsoft.com/office/drawing/2014/main" id="{8C5B9354-2EE1-1421-7C07-30B401D70049}"/>
              </a:ext>
            </a:extLst>
          </p:cNvPr>
          <p:cNvSpPr/>
          <p:nvPr/>
        </p:nvSpPr>
        <p:spPr>
          <a:xfrm>
            <a:off x="4995171" y="4580787"/>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16" name="object 302">
            <a:extLst>
              <a:ext uri="{FF2B5EF4-FFF2-40B4-BE49-F238E27FC236}">
                <a16:creationId xmlns:a16="http://schemas.microsoft.com/office/drawing/2014/main" id="{B03C79D6-7955-64FC-DEEF-68C7DA690F97}"/>
              </a:ext>
            </a:extLst>
          </p:cNvPr>
          <p:cNvSpPr/>
          <p:nvPr/>
        </p:nvSpPr>
        <p:spPr>
          <a:xfrm>
            <a:off x="5408153" y="4575568"/>
            <a:ext cx="88699" cy="0"/>
          </a:xfrm>
          <a:custGeom>
            <a:avLst/>
            <a:gdLst/>
            <a:ahLst/>
            <a:cxnLst/>
            <a:rect l="l" t="t" r="r" b="b"/>
            <a:pathLst>
              <a:path w="82550">
                <a:moveTo>
                  <a:pt x="0" y="0"/>
                </a:moveTo>
                <a:lnTo>
                  <a:pt x="82397" y="0"/>
                </a:lnTo>
              </a:path>
            </a:pathLst>
          </a:custGeom>
          <a:ln w="6388">
            <a:solidFill>
              <a:srgbClr val="68A6C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17" name="object 304">
            <a:extLst>
              <a:ext uri="{FF2B5EF4-FFF2-40B4-BE49-F238E27FC236}">
                <a16:creationId xmlns:a16="http://schemas.microsoft.com/office/drawing/2014/main" id="{EA49C089-4B30-FE1D-5DB6-92E58658F414}"/>
              </a:ext>
            </a:extLst>
          </p:cNvPr>
          <p:cNvSpPr/>
          <p:nvPr/>
        </p:nvSpPr>
        <p:spPr>
          <a:xfrm>
            <a:off x="1912612" y="2722920"/>
            <a:ext cx="3702856" cy="986270"/>
          </a:xfrm>
          <a:custGeom>
            <a:avLst/>
            <a:gdLst/>
            <a:ahLst/>
            <a:cxnLst/>
            <a:rect l="l" t="t" r="r" b="b"/>
            <a:pathLst>
              <a:path w="3446145" h="941705">
                <a:moveTo>
                  <a:pt x="51054" y="833094"/>
                </a:moveTo>
                <a:lnTo>
                  <a:pt x="25527" y="833094"/>
                </a:lnTo>
                <a:lnTo>
                  <a:pt x="0" y="833094"/>
                </a:lnTo>
                <a:lnTo>
                  <a:pt x="0" y="884148"/>
                </a:lnTo>
                <a:lnTo>
                  <a:pt x="51054" y="884148"/>
                </a:lnTo>
                <a:lnTo>
                  <a:pt x="51054" y="833094"/>
                </a:lnTo>
                <a:close/>
              </a:path>
              <a:path w="3446145" h="941705">
                <a:moveTo>
                  <a:pt x="371309" y="890155"/>
                </a:moveTo>
                <a:lnTo>
                  <a:pt x="345782" y="890155"/>
                </a:lnTo>
                <a:lnTo>
                  <a:pt x="320255" y="890155"/>
                </a:lnTo>
                <a:lnTo>
                  <a:pt x="320255" y="941209"/>
                </a:lnTo>
                <a:lnTo>
                  <a:pt x="371309" y="941209"/>
                </a:lnTo>
                <a:lnTo>
                  <a:pt x="371309" y="890155"/>
                </a:lnTo>
                <a:close/>
              </a:path>
              <a:path w="3446145" h="941705">
                <a:moveTo>
                  <a:pt x="627545" y="466090"/>
                </a:moveTo>
                <a:lnTo>
                  <a:pt x="602018" y="466090"/>
                </a:lnTo>
                <a:lnTo>
                  <a:pt x="576491" y="466090"/>
                </a:lnTo>
                <a:lnTo>
                  <a:pt x="576491" y="517144"/>
                </a:lnTo>
                <a:lnTo>
                  <a:pt x="627545" y="517144"/>
                </a:lnTo>
                <a:lnTo>
                  <a:pt x="627545" y="466090"/>
                </a:lnTo>
                <a:close/>
              </a:path>
              <a:path w="3446145" h="941705">
                <a:moveTo>
                  <a:pt x="883780" y="521119"/>
                </a:moveTo>
                <a:lnTo>
                  <a:pt x="858253" y="521119"/>
                </a:lnTo>
                <a:lnTo>
                  <a:pt x="832726" y="521119"/>
                </a:lnTo>
                <a:lnTo>
                  <a:pt x="832726" y="572173"/>
                </a:lnTo>
                <a:lnTo>
                  <a:pt x="883780" y="572173"/>
                </a:lnTo>
                <a:lnTo>
                  <a:pt x="883780" y="521119"/>
                </a:lnTo>
                <a:close/>
              </a:path>
              <a:path w="3446145" h="941705">
                <a:moveTo>
                  <a:pt x="1140002" y="647585"/>
                </a:moveTo>
                <a:lnTo>
                  <a:pt x="1114475" y="647585"/>
                </a:lnTo>
                <a:lnTo>
                  <a:pt x="1088948" y="647585"/>
                </a:lnTo>
                <a:lnTo>
                  <a:pt x="1088948" y="698639"/>
                </a:lnTo>
                <a:lnTo>
                  <a:pt x="1140002" y="698639"/>
                </a:lnTo>
                <a:lnTo>
                  <a:pt x="1140002" y="647585"/>
                </a:lnTo>
                <a:close/>
              </a:path>
              <a:path w="3446145" h="941705">
                <a:moveTo>
                  <a:pt x="1396238" y="571385"/>
                </a:moveTo>
                <a:lnTo>
                  <a:pt x="1370711" y="571385"/>
                </a:lnTo>
                <a:lnTo>
                  <a:pt x="1345184" y="571385"/>
                </a:lnTo>
                <a:lnTo>
                  <a:pt x="1345184" y="622439"/>
                </a:lnTo>
                <a:lnTo>
                  <a:pt x="1396238" y="622439"/>
                </a:lnTo>
                <a:lnTo>
                  <a:pt x="1396238" y="571385"/>
                </a:lnTo>
                <a:close/>
              </a:path>
              <a:path w="3446145" h="941705">
                <a:moveTo>
                  <a:pt x="1524355" y="804468"/>
                </a:moveTo>
                <a:lnTo>
                  <a:pt x="1498828" y="804468"/>
                </a:lnTo>
                <a:lnTo>
                  <a:pt x="1473301" y="804468"/>
                </a:lnTo>
                <a:lnTo>
                  <a:pt x="1473301" y="855522"/>
                </a:lnTo>
                <a:lnTo>
                  <a:pt x="1524355" y="855522"/>
                </a:lnTo>
                <a:lnTo>
                  <a:pt x="1524355" y="804468"/>
                </a:lnTo>
                <a:close/>
              </a:path>
              <a:path w="3446145" h="941705">
                <a:moveTo>
                  <a:pt x="1652384" y="608063"/>
                </a:moveTo>
                <a:lnTo>
                  <a:pt x="1626857" y="608063"/>
                </a:lnTo>
                <a:lnTo>
                  <a:pt x="1601330" y="608063"/>
                </a:lnTo>
                <a:lnTo>
                  <a:pt x="1601330" y="659117"/>
                </a:lnTo>
                <a:lnTo>
                  <a:pt x="1652384" y="659117"/>
                </a:lnTo>
                <a:lnTo>
                  <a:pt x="1652384" y="608063"/>
                </a:lnTo>
                <a:close/>
              </a:path>
              <a:path w="3446145" h="941705">
                <a:moveTo>
                  <a:pt x="1780501" y="496506"/>
                </a:moveTo>
                <a:lnTo>
                  <a:pt x="1754974" y="496506"/>
                </a:lnTo>
                <a:lnTo>
                  <a:pt x="1729447" y="496506"/>
                </a:lnTo>
                <a:lnTo>
                  <a:pt x="1729447" y="547560"/>
                </a:lnTo>
                <a:lnTo>
                  <a:pt x="1780501" y="547560"/>
                </a:lnTo>
                <a:lnTo>
                  <a:pt x="1780501" y="496506"/>
                </a:lnTo>
                <a:close/>
              </a:path>
              <a:path w="3446145" h="941705">
                <a:moveTo>
                  <a:pt x="1908619" y="486346"/>
                </a:moveTo>
                <a:lnTo>
                  <a:pt x="1883092" y="486346"/>
                </a:lnTo>
                <a:lnTo>
                  <a:pt x="1857565" y="486346"/>
                </a:lnTo>
                <a:lnTo>
                  <a:pt x="1857565" y="537400"/>
                </a:lnTo>
                <a:lnTo>
                  <a:pt x="1908619" y="537400"/>
                </a:lnTo>
                <a:lnTo>
                  <a:pt x="1908619" y="486346"/>
                </a:lnTo>
                <a:close/>
              </a:path>
              <a:path w="3446145" h="941705">
                <a:moveTo>
                  <a:pt x="2421090" y="456920"/>
                </a:moveTo>
                <a:lnTo>
                  <a:pt x="2395563" y="456920"/>
                </a:lnTo>
                <a:lnTo>
                  <a:pt x="2370036" y="456920"/>
                </a:lnTo>
                <a:lnTo>
                  <a:pt x="2370036" y="507974"/>
                </a:lnTo>
                <a:lnTo>
                  <a:pt x="2421090" y="507974"/>
                </a:lnTo>
                <a:lnTo>
                  <a:pt x="2421090" y="456920"/>
                </a:lnTo>
                <a:close/>
              </a:path>
              <a:path w="3446145" h="941705">
                <a:moveTo>
                  <a:pt x="2933560" y="0"/>
                </a:moveTo>
                <a:lnTo>
                  <a:pt x="2908033" y="0"/>
                </a:lnTo>
                <a:lnTo>
                  <a:pt x="2882506" y="0"/>
                </a:lnTo>
                <a:lnTo>
                  <a:pt x="2882506" y="51054"/>
                </a:lnTo>
                <a:lnTo>
                  <a:pt x="2933560" y="51054"/>
                </a:lnTo>
                <a:lnTo>
                  <a:pt x="2933560" y="0"/>
                </a:lnTo>
                <a:close/>
              </a:path>
              <a:path w="3446145" h="941705">
                <a:moveTo>
                  <a:pt x="3317824" y="548690"/>
                </a:moveTo>
                <a:lnTo>
                  <a:pt x="3292297" y="548690"/>
                </a:lnTo>
                <a:lnTo>
                  <a:pt x="3266770" y="548690"/>
                </a:lnTo>
                <a:lnTo>
                  <a:pt x="3266770" y="599744"/>
                </a:lnTo>
                <a:lnTo>
                  <a:pt x="3317824" y="599744"/>
                </a:lnTo>
                <a:lnTo>
                  <a:pt x="3317824" y="548690"/>
                </a:lnTo>
                <a:close/>
              </a:path>
              <a:path w="3446145" h="941705">
                <a:moveTo>
                  <a:pt x="3445941" y="222465"/>
                </a:moveTo>
                <a:lnTo>
                  <a:pt x="3420414" y="222465"/>
                </a:lnTo>
                <a:lnTo>
                  <a:pt x="3394887" y="222465"/>
                </a:lnTo>
                <a:lnTo>
                  <a:pt x="3394887" y="273519"/>
                </a:lnTo>
                <a:lnTo>
                  <a:pt x="3445941" y="273519"/>
                </a:lnTo>
                <a:lnTo>
                  <a:pt x="3445941" y="222465"/>
                </a:lnTo>
                <a:close/>
              </a:path>
            </a:pathLst>
          </a:custGeom>
          <a:solidFill>
            <a:srgbClr val="58585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18" name="object 306">
            <a:extLst>
              <a:ext uri="{FF2B5EF4-FFF2-40B4-BE49-F238E27FC236}">
                <a16:creationId xmlns:a16="http://schemas.microsoft.com/office/drawing/2014/main" id="{91B8F32C-D2E8-213E-2766-B7EAD30967F1}"/>
              </a:ext>
            </a:extLst>
          </p:cNvPr>
          <p:cNvSpPr/>
          <p:nvPr/>
        </p:nvSpPr>
        <p:spPr>
          <a:xfrm>
            <a:off x="1912257" y="3592899"/>
            <a:ext cx="3708314" cy="998242"/>
          </a:xfrm>
          <a:custGeom>
            <a:avLst/>
            <a:gdLst/>
            <a:ahLst/>
            <a:cxnLst/>
            <a:rect l="l" t="t" r="r" b="b"/>
            <a:pathLst>
              <a:path w="3451225" h="953135">
                <a:moveTo>
                  <a:pt x="56616" y="28359"/>
                </a:moveTo>
                <a:lnTo>
                  <a:pt x="54419" y="17284"/>
                </a:lnTo>
                <a:lnTo>
                  <a:pt x="48348" y="8280"/>
                </a:lnTo>
                <a:lnTo>
                  <a:pt x="39331" y="2209"/>
                </a:lnTo>
                <a:lnTo>
                  <a:pt x="28257" y="0"/>
                </a:lnTo>
                <a:lnTo>
                  <a:pt x="17259" y="2209"/>
                </a:lnTo>
                <a:lnTo>
                  <a:pt x="8267" y="8280"/>
                </a:lnTo>
                <a:lnTo>
                  <a:pt x="2222" y="17284"/>
                </a:lnTo>
                <a:lnTo>
                  <a:pt x="0" y="28359"/>
                </a:lnTo>
                <a:lnTo>
                  <a:pt x="2222" y="39370"/>
                </a:lnTo>
                <a:lnTo>
                  <a:pt x="8267" y="48387"/>
                </a:lnTo>
                <a:lnTo>
                  <a:pt x="17259" y="54483"/>
                </a:lnTo>
                <a:lnTo>
                  <a:pt x="28257" y="56730"/>
                </a:lnTo>
                <a:lnTo>
                  <a:pt x="39268" y="54483"/>
                </a:lnTo>
                <a:lnTo>
                  <a:pt x="48285" y="48387"/>
                </a:lnTo>
                <a:lnTo>
                  <a:pt x="54368" y="39370"/>
                </a:lnTo>
                <a:lnTo>
                  <a:pt x="56616" y="28359"/>
                </a:lnTo>
                <a:close/>
              </a:path>
              <a:path w="3451225" h="953135">
                <a:moveTo>
                  <a:pt x="378358" y="823061"/>
                </a:moveTo>
                <a:lnTo>
                  <a:pt x="376123" y="812076"/>
                </a:lnTo>
                <a:lnTo>
                  <a:pt x="370052" y="803084"/>
                </a:lnTo>
                <a:lnTo>
                  <a:pt x="361035" y="797026"/>
                </a:lnTo>
                <a:lnTo>
                  <a:pt x="349986" y="794804"/>
                </a:lnTo>
                <a:lnTo>
                  <a:pt x="338963" y="797026"/>
                </a:lnTo>
                <a:lnTo>
                  <a:pt x="329946" y="803084"/>
                </a:lnTo>
                <a:lnTo>
                  <a:pt x="323850" y="812076"/>
                </a:lnTo>
                <a:lnTo>
                  <a:pt x="321614" y="823061"/>
                </a:lnTo>
                <a:lnTo>
                  <a:pt x="323850" y="834148"/>
                </a:lnTo>
                <a:lnTo>
                  <a:pt x="329946" y="843203"/>
                </a:lnTo>
                <a:lnTo>
                  <a:pt x="338963" y="849312"/>
                </a:lnTo>
                <a:lnTo>
                  <a:pt x="349986" y="851547"/>
                </a:lnTo>
                <a:lnTo>
                  <a:pt x="361035" y="849312"/>
                </a:lnTo>
                <a:lnTo>
                  <a:pt x="370052" y="843203"/>
                </a:lnTo>
                <a:lnTo>
                  <a:pt x="376123" y="834148"/>
                </a:lnTo>
                <a:lnTo>
                  <a:pt x="378358" y="823061"/>
                </a:lnTo>
                <a:close/>
              </a:path>
              <a:path w="3451225" h="953135">
                <a:moveTo>
                  <a:pt x="634149" y="842187"/>
                </a:moveTo>
                <a:lnTo>
                  <a:pt x="631939" y="831126"/>
                </a:lnTo>
                <a:lnTo>
                  <a:pt x="625843" y="822109"/>
                </a:lnTo>
                <a:lnTo>
                  <a:pt x="616775" y="816051"/>
                </a:lnTo>
                <a:lnTo>
                  <a:pt x="605688" y="813828"/>
                </a:lnTo>
                <a:lnTo>
                  <a:pt x="594664" y="816051"/>
                </a:lnTo>
                <a:lnTo>
                  <a:pt x="585647" y="822109"/>
                </a:lnTo>
                <a:lnTo>
                  <a:pt x="579551" y="831126"/>
                </a:lnTo>
                <a:lnTo>
                  <a:pt x="577316" y="842187"/>
                </a:lnTo>
                <a:lnTo>
                  <a:pt x="579551" y="853198"/>
                </a:lnTo>
                <a:lnTo>
                  <a:pt x="585647" y="862215"/>
                </a:lnTo>
                <a:lnTo>
                  <a:pt x="594664" y="868311"/>
                </a:lnTo>
                <a:lnTo>
                  <a:pt x="605688" y="870559"/>
                </a:lnTo>
                <a:lnTo>
                  <a:pt x="616712" y="868311"/>
                </a:lnTo>
                <a:lnTo>
                  <a:pt x="625767" y="862215"/>
                </a:lnTo>
                <a:lnTo>
                  <a:pt x="631888" y="853198"/>
                </a:lnTo>
                <a:lnTo>
                  <a:pt x="634149" y="842187"/>
                </a:lnTo>
                <a:close/>
              </a:path>
              <a:path w="3451225" h="953135">
                <a:moveTo>
                  <a:pt x="889774" y="737679"/>
                </a:moveTo>
                <a:lnTo>
                  <a:pt x="887577" y="726617"/>
                </a:lnTo>
                <a:lnTo>
                  <a:pt x="881519" y="717613"/>
                </a:lnTo>
                <a:lnTo>
                  <a:pt x="872490" y="711542"/>
                </a:lnTo>
                <a:lnTo>
                  <a:pt x="861415" y="709320"/>
                </a:lnTo>
                <a:lnTo>
                  <a:pt x="850392" y="711542"/>
                </a:lnTo>
                <a:lnTo>
                  <a:pt x="841375" y="717613"/>
                </a:lnTo>
                <a:lnTo>
                  <a:pt x="835279" y="726617"/>
                </a:lnTo>
                <a:lnTo>
                  <a:pt x="833043" y="737679"/>
                </a:lnTo>
                <a:lnTo>
                  <a:pt x="835279" y="748703"/>
                </a:lnTo>
                <a:lnTo>
                  <a:pt x="841375" y="757720"/>
                </a:lnTo>
                <a:lnTo>
                  <a:pt x="850392" y="763816"/>
                </a:lnTo>
                <a:lnTo>
                  <a:pt x="861415" y="766051"/>
                </a:lnTo>
                <a:lnTo>
                  <a:pt x="872426" y="763816"/>
                </a:lnTo>
                <a:lnTo>
                  <a:pt x="881443" y="757720"/>
                </a:lnTo>
                <a:lnTo>
                  <a:pt x="887526" y="748703"/>
                </a:lnTo>
                <a:lnTo>
                  <a:pt x="889774" y="737679"/>
                </a:lnTo>
                <a:close/>
              </a:path>
              <a:path w="3451225" h="953135">
                <a:moveTo>
                  <a:pt x="1145476" y="829551"/>
                </a:moveTo>
                <a:lnTo>
                  <a:pt x="1143279" y="818464"/>
                </a:lnTo>
                <a:lnTo>
                  <a:pt x="1137234" y="809409"/>
                </a:lnTo>
                <a:lnTo>
                  <a:pt x="1128242" y="803287"/>
                </a:lnTo>
                <a:lnTo>
                  <a:pt x="1117231" y="801052"/>
                </a:lnTo>
                <a:lnTo>
                  <a:pt x="1106170" y="803287"/>
                </a:lnTo>
                <a:lnTo>
                  <a:pt x="1097153" y="809409"/>
                </a:lnTo>
                <a:lnTo>
                  <a:pt x="1091082" y="818464"/>
                </a:lnTo>
                <a:lnTo>
                  <a:pt x="1088859" y="829551"/>
                </a:lnTo>
                <a:lnTo>
                  <a:pt x="1091082" y="840562"/>
                </a:lnTo>
                <a:lnTo>
                  <a:pt x="1097153" y="849579"/>
                </a:lnTo>
                <a:lnTo>
                  <a:pt x="1106170" y="855675"/>
                </a:lnTo>
                <a:lnTo>
                  <a:pt x="1117231" y="857923"/>
                </a:lnTo>
                <a:lnTo>
                  <a:pt x="1128179" y="855675"/>
                </a:lnTo>
                <a:lnTo>
                  <a:pt x="1137158" y="849579"/>
                </a:lnTo>
                <a:lnTo>
                  <a:pt x="1143228" y="840562"/>
                </a:lnTo>
                <a:lnTo>
                  <a:pt x="1145476" y="829551"/>
                </a:lnTo>
                <a:close/>
              </a:path>
              <a:path w="3451225" h="953135">
                <a:moveTo>
                  <a:pt x="1401305" y="829551"/>
                </a:moveTo>
                <a:lnTo>
                  <a:pt x="1399095" y="818464"/>
                </a:lnTo>
                <a:lnTo>
                  <a:pt x="1392986" y="809409"/>
                </a:lnTo>
                <a:lnTo>
                  <a:pt x="1383931" y="803287"/>
                </a:lnTo>
                <a:lnTo>
                  <a:pt x="1372831" y="801052"/>
                </a:lnTo>
                <a:lnTo>
                  <a:pt x="1361821" y="803287"/>
                </a:lnTo>
                <a:lnTo>
                  <a:pt x="1352804" y="809409"/>
                </a:lnTo>
                <a:lnTo>
                  <a:pt x="1346708" y="818464"/>
                </a:lnTo>
                <a:lnTo>
                  <a:pt x="1344460" y="829551"/>
                </a:lnTo>
                <a:lnTo>
                  <a:pt x="1346708" y="840562"/>
                </a:lnTo>
                <a:lnTo>
                  <a:pt x="1352804" y="849579"/>
                </a:lnTo>
                <a:lnTo>
                  <a:pt x="1361821" y="855675"/>
                </a:lnTo>
                <a:lnTo>
                  <a:pt x="1372831" y="857923"/>
                </a:lnTo>
                <a:lnTo>
                  <a:pt x="1383868" y="855675"/>
                </a:lnTo>
                <a:lnTo>
                  <a:pt x="1392923" y="849579"/>
                </a:lnTo>
                <a:lnTo>
                  <a:pt x="1399044" y="840562"/>
                </a:lnTo>
                <a:lnTo>
                  <a:pt x="1401305" y="829551"/>
                </a:lnTo>
                <a:close/>
              </a:path>
              <a:path w="3451225" h="953135">
                <a:moveTo>
                  <a:pt x="1529067" y="842187"/>
                </a:moveTo>
                <a:lnTo>
                  <a:pt x="1526870" y="831126"/>
                </a:lnTo>
                <a:lnTo>
                  <a:pt x="1520812" y="822109"/>
                </a:lnTo>
                <a:lnTo>
                  <a:pt x="1511782" y="816051"/>
                </a:lnTo>
                <a:lnTo>
                  <a:pt x="1500708" y="813828"/>
                </a:lnTo>
                <a:lnTo>
                  <a:pt x="1489697" y="816051"/>
                </a:lnTo>
                <a:lnTo>
                  <a:pt x="1480667" y="822109"/>
                </a:lnTo>
                <a:lnTo>
                  <a:pt x="1474584" y="831126"/>
                </a:lnTo>
                <a:lnTo>
                  <a:pt x="1472336" y="842187"/>
                </a:lnTo>
                <a:lnTo>
                  <a:pt x="1474584" y="853198"/>
                </a:lnTo>
                <a:lnTo>
                  <a:pt x="1480667" y="862215"/>
                </a:lnTo>
                <a:lnTo>
                  <a:pt x="1489697" y="868311"/>
                </a:lnTo>
                <a:lnTo>
                  <a:pt x="1500708" y="870559"/>
                </a:lnTo>
                <a:lnTo>
                  <a:pt x="1511719" y="868311"/>
                </a:lnTo>
                <a:lnTo>
                  <a:pt x="1520736" y="862215"/>
                </a:lnTo>
                <a:lnTo>
                  <a:pt x="1526819" y="853198"/>
                </a:lnTo>
                <a:lnTo>
                  <a:pt x="1529067" y="842187"/>
                </a:lnTo>
                <a:close/>
              </a:path>
              <a:path w="3451225" h="953135">
                <a:moveTo>
                  <a:pt x="1656930" y="810552"/>
                </a:moveTo>
                <a:lnTo>
                  <a:pt x="1654733" y="799465"/>
                </a:lnTo>
                <a:lnTo>
                  <a:pt x="1648663" y="790397"/>
                </a:lnTo>
                <a:lnTo>
                  <a:pt x="1639646" y="784288"/>
                </a:lnTo>
                <a:lnTo>
                  <a:pt x="1628571" y="782053"/>
                </a:lnTo>
                <a:lnTo>
                  <a:pt x="1617548" y="784288"/>
                </a:lnTo>
                <a:lnTo>
                  <a:pt x="1608531" y="790397"/>
                </a:lnTo>
                <a:lnTo>
                  <a:pt x="1602435" y="799465"/>
                </a:lnTo>
                <a:lnTo>
                  <a:pt x="1600200" y="810552"/>
                </a:lnTo>
                <a:lnTo>
                  <a:pt x="1602435" y="821563"/>
                </a:lnTo>
                <a:lnTo>
                  <a:pt x="1608531" y="830580"/>
                </a:lnTo>
                <a:lnTo>
                  <a:pt x="1617548" y="836676"/>
                </a:lnTo>
                <a:lnTo>
                  <a:pt x="1628571" y="838923"/>
                </a:lnTo>
                <a:lnTo>
                  <a:pt x="1639582" y="836676"/>
                </a:lnTo>
                <a:lnTo>
                  <a:pt x="1648599" y="830580"/>
                </a:lnTo>
                <a:lnTo>
                  <a:pt x="1654683" y="821563"/>
                </a:lnTo>
                <a:lnTo>
                  <a:pt x="1656930" y="810552"/>
                </a:lnTo>
                <a:close/>
              </a:path>
              <a:path w="3451225" h="953135">
                <a:moveTo>
                  <a:pt x="1784807" y="854735"/>
                </a:moveTo>
                <a:lnTo>
                  <a:pt x="1782584" y="843737"/>
                </a:lnTo>
                <a:lnTo>
                  <a:pt x="1776526" y="834758"/>
                </a:lnTo>
                <a:lnTo>
                  <a:pt x="1767535" y="828700"/>
                </a:lnTo>
                <a:lnTo>
                  <a:pt x="1756549" y="826477"/>
                </a:lnTo>
                <a:lnTo>
                  <a:pt x="1745462" y="828700"/>
                </a:lnTo>
                <a:lnTo>
                  <a:pt x="1736407" y="834758"/>
                </a:lnTo>
                <a:lnTo>
                  <a:pt x="1730298" y="843737"/>
                </a:lnTo>
                <a:lnTo>
                  <a:pt x="1728063" y="854735"/>
                </a:lnTo>
                <a:lnTo>
                  <a:pt x="1730298" y="865822"/>
                </a:lnTo>
                <a:lnTo>
                  <a:pt x="1736407" y="874877"/>
                </a:lnTo>
                <a:lnTo>
                  <a:pt x="1745462" y="880986"/>
                </a:lnTo>
                <a:lnTo>
                  <a:pt x="1756549" y="883221"/>
                </a:lnTo>
                <a:lnTo>
                  <a:pt x="1767535" y="880986"/>
                </a:lnTo>
                <a:lnTo>
                  <a:pt x="1776526" y="874877"/>
                </a:lnTo>
                <a:lnTo>
                  <a:pt x="1782584" y="865822"/>
                </a:lnTo>
                <a:lnTo>
                  <a:pt x="1784807" y="854735"/>
                </a:lnTo>
                <a:close/>
              </a:path>
              <a:path w="3451225" h="953135">
                <a:moveTo>
                  <a:pt x="1912645" y="924521"/>
                </a:moveTo>
                <a:lnTo>
                  <a:pt x="1910448" y="913460"/>
                </a:lnTo>
                <a:lnTo>
                  <a:pt x="1904403" y="904443"/>
                </a:lnTo>
                <a:lnTo>
                  <a:pt x="1895411" y="898385"/>
                </a:lnTo>
                <a:lnTo>
                  <a:pt x="1884400" y="896162"/>
                </a:lnTo>
                <a:lnTo>
                  <a:pt x="1873313" y="898385"/>
                </a:lnTo>
                <a:lnTo>
                  <a:pt x="1864258" y="904443"/>
                </a:lnTo>
                <a:lnTo>
                  <a:pt x="1858149" y="913460"/>
                </a:lnTo>
                <a:lnTo>
                  <a:pt x="1855914" y="924521"/>
                </a:lnTo>
                <a:lnTo>
                  <a:pt x="1858149" y="935532"/>
                </a:lnTo>
                <a:lnTo>
                  <a:pt x="1864258" y="944549"/>
                </a:lnTo>
                <a:lnTo>
                  <a:pt x="1873313" y="950645"/>
                </a:lnTo>
                <a:lnTo>
                  <a:pt x="1884400" y="952893"/>
                </a:lnTo>
                <a:lnTo>
                  <a:pt x="1895348" y="950645"/>
                </a:lnTo>
                <a:lnTo>
                  <a:pt x="1904326" y="944549"/>
                </a:lnTo>
                <a:lnTo>
                  <a:pt x="1910397" y="935532"/>
                </a:lnTo>
                <a:lnTo>
                  <a:pt x="1912645" y="924521"/>
                </a:lnTo>
                <a:close/>
              </a:path>
              <a:path w="3451225" h="953135">
                <a:moveTo>
                  <a:pt x="2428202" y="747191"/>
                </a:moveTo>
                <a:lnTo>
                  <a:pt x="2426004" y="736117"/>
                </a:lnTo>
                <a:lnTo>
                  <a:pt x="2419959" y="727113"/>
                </a:lnTo>
                <a:lnTo>
                  <a:pt x="2410968" y="721042"/>
                </a:lnTo>
                <a:lnTo>
                  <a:pt x="2399957" y="718832"/>
                </a:lnTo>
                <a:lnTo>
                  <a:pt x="2388882" y="721042"/>
                </a:lnTo>
                <a:lnTo>
                  <a:pt x="2379827" y="727113"/>
                </a:lnTo>
                <a:lnTo>
                  <a:pt x="2373719" y="736117"/>
                </a:lnTo>
                <a:lnTo>
                  <a:pt x="2371471" y="747191"/>
                </a:lnTo>
                <a:lnTo>
                  <a:pt x="2373719" y="758202"/>
                </a:lnTo>
                <a:lnTo>
                  <a:pt x="2379827" y="767219"/>
                </a:lnTo>
                <a:lnTo>
                  <a:pt x="2388882" y="773315"/>
                </a:lnTo>
                <a:lnTo>
                  <a:pt x="2399957" y="775563"/>
                </a:lnTo>
                <a:lnTo>
                  <a:pt x="2410904" y="773315"/>
                </a:lnTo>
                <a:lnTo>
                  <a:pt x="2419896" y="767219"/>
                </a:lnTo>
                <a:lnTo>
                  <a:pt x="2425966" y="758202"/>
                </a:lnTo>
                <a:lnTo>
                  <a:pt x="2428202" y="747191"/>
                </a:lnTo>
                <a:close/>
              </a:path>
              <a:path w="3451225" h="953135">
                <a:moveTo>
                  <a:pt x="2939631" y="801052"/>
                </a:moveTo>
                <a:lnTo>
                  <a:pt x="2937421" y="789965"/>
                </a:lnTo>
                <a:lnTo>
                  <a:pt x="2931363" y="780910"/>
                </a:lnTo>
                <a:lnTo>
                  <a:pt x="2922346" y="774788"/>
                </a:lnTo>
                <a:lnTo>
                  <a:pt x="2911271" y="772553"/>
                </a:lnTo>
                <a:lnTo>
                  <a:pt x="2900273" y="774788"/>
                </a:lnTo>
                <a:lnTo>
                  <a:pt x="2891282" y="780910"/>
                </a:lnTo>
                <a:lnTo>
                  <a:pt x="2885236" y="789965"/>
                </a:lnTo>
                <a:lnTo>
                  <a:pt x="2883014" y="801052"/>
                </a:lnTo>
                <a:lnTo>
                  <a:pt x="2885236" y="812063"/>
                </a:lnTo>
                <a:lnTo>
                  <a:pt x="2891282" y="821080"/>
                </a:lnTo>
                <a:lnTo>
                  <a:pt x="2900273" y="827176"/>
                </a:lnTo>
                <a:lnTo>
                  <a:pt x="2911271" y="829424"/>
                </a:lnTo>
                <a:lnTo>
                  <a:pt x="2922282" y="827176"/>
                </a:lnTo>
                <a:lnTo>
                  <a:pt x="2931299" y="821080"/>
                </a:lnTo>
                <a:lnTo>
                  <a:pt x="2937383" y="812063"/>
                </a:lnTo>
                <a:lnTo>
                  <a:pt x="2939631" y="801052"/>
                </a:lnTo>
                <a:close/>
              </a:path>
              <a:path w="3451225" h="953135">
                <a:moveTo>
                  <a:pt x="3323323" y="769378"/>
                </a:moveTo>
                <a:lnTo>
                  <a:pt x="3321100" y="758317"/>
                </a:lnTo>
                <a:lnTo>
                  <a:pt x="3315004" y="749312"/>
                </a:lnTo>
                <a:lnTo>
                  <a:pt x="3305937" y="743242"/>
                </a:lnTo>
                <a:lnTo>
                  <a:pt x="3294850" y="741019"/>
                </a:lnTo>
                <a:lnTo>
                  <a:pt x="3283826" y="743242"/>
                </a:lnTo>
                <a:lnTo>
                  <a:pt x="3274809" y="749312"/>
                </a:lnTo>
                <a:lnTo>
                  <a:pt x="3268713" y="758317"/>
                </a:lnTo>
                <a:lnTo>
                  <a:pt x="3266478" y="769378"/>
                </a:lnTo>
                <a:lnTo>
                  <a:pt x="3268713" y="780376"/>
                </a:lnTo>
                <a:lnTo>
                  <a:pt x="3274809" y="789343"/>
                </a:lnTo>
                <a:lnTo>
                  <a:pt x="3283826" y="795401"/>
                </a:lnTo>
                <a:lnTo>
                  <a:pt x="3294850" y="797610"/>
                </a:lnTo>
                <a:lnTo>
                  <a:pt x="3305873" y="795401"/>
                </a:lnTo>
                <a:lnTo>
                  <a:pt x="3314928" y="789343"/>
                </a:lnTo>
                <a:lnTo>
                  <a:pt x="3321050" y="780376"/>
                </a:lnTo>
                <a:lnTo>
                  <a:pt x="3323323" y="769378"/>
                </a:lnTo>
                <a:close/>
              </a:path>
              <a:path w="3451225" h="953135">
                <a:moveTo>
                  <a:pt x="3451174" y="829551"/>
                </a:moveTo>
                <a:lnTo>
                  <a:pt x="3448964" y="818464"/>
                </a:lnTo>
                <a:lnTo>
                  <a:pt x="3442855" y="809409"/>
                </a:lnTo>
                <a:lnTo>
                  <a:pt x="3433800" y="803287"/>
                </a:lnTo>
                <a:lnTo>
                  <a:pt x="3422700" y="801052"/>
                </a:lnTo>
                <a:lnTo>
                  <a:pt x="3411690" y="803287"/>
                </a:lnTo>
                <a:lnTo>
                  <a:pt x="3402660" y="809409"/>
                </a:lnTo>
                <a:lnTo>
                  <a:pt x="3396577" y="818464"/>
                </a:lnTo>
                <a:lnTo>
                  <a:pt x="3394329" y="829551"/>
                </a:lnTo>
                <a:lnTo>
                  <a:pt x="3396577" y="840562"/>
                </a:lnTo>
                <a:lnTo>
                  <a:pt x="3402660" y="849579"/>
                </a:lnTo>
                <a:lnTo>
                  <a:pt x="3411690" y="855675"/>
                </a:lnTo>
                <a:lnTo>
                  <a:pt x="3422700" y="857923"/>
                </a:lnTo>
                <a:lnTo>
                  <a:pt x="3433737" y="855675"/>
                </a:lnTo>
                <a:lnTo>
                  <a:pt x="3442792" y="849579"/>
                </a:lnTo>
                <a:lnTo>
                  <a:pt x="3448913" y="840562"/>
                </a:lnTo>
                <a:lnTo>
                  <a:pt x="3451174" y="829551"/>
                </a:lnTo>
                <a:close/>
              </a:path>
            </a:pathLst>
          </a:custGeom>
          <a:solidFill>
            <a:srgbClr val="2C5E77"/>
          </a:solidFill>
          <a:ln>
            <a:solidFill>
              <a:srgbClr val="2C5E7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19" name="object 56">
            <a:extLst>
              <a:ext uri="{FF2B5EF4-FFF2-40B4-BE49-F238E27FC236}">
                <a16:creationId xmlns:a16="http://schemas.microsoft.com/office/drawing/2014/main" id="{117BFD57-B409-EDC9-2070-52E40AEE5451}"/>
              </a:ext>
            </a:extLst>
          </p:cNvPr>
          <p:cNvSpPr txBox="1"/>
          <p:nvPr/>
        </p:nvSpPr>
        <p:spPr>
          <a:xfrm>
            <a:off x="2189337"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5</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20" name="object 56">
            <a:extLst>
              <a:ext uri="{FF2B5EF4-FFF2-40B4-BE49-F238E27FC236}">
                <a16:creationId xmlns:a16="http://schemas.microsoft.com/office/drawing/2014/main" id="{C3F26B5D-F186-D950-F387-C66300D6DA3A}"/>
              </a:ext>
            </a:extLst>
          </p:cNvPr>
          <p:cNvSpPr txBox="1"/>
          <p:nvPr/>
        </p:nvSpPr>
        <p:spPr>
          <a:xfrm>
            <a:off x="2463180"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9</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21" name="object 56">
            <a:extLst>
              <a:ext uri="{FF2B5EF4-FFF2-40B4-BE49-F238E27FC236}">
                <a16:creationId xmlns:a16="http://schemas.microsoft.com/office/drawing/2014/main" id="{2834376C-A226-A717-8E78-64EEA572BFA2}"/>
              </a:ext>
            </a:extLst>
          </p:cNvPr>
          <p:cNvSpPr txBox="1"/>
          <p:nvPr/>
        </p:nvSpPr>
        <p:spPr>
          <a:xfrm>
            <a:off x="2739405"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13</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22" name="object 56">
            <a:extLst>
              <a:ext uri="{FF2B5EF4-FFF2-40B4-BE49-F238E27FC236}">
                <a16:creationId xmlns:a16="http://schemas.microsoft.com/office/drawing/2014/main" id="{82C52AC5-3251-CB9F-0378-AC67B188CB74}"/>
              </a:ext>
            </a:extLst>
          </p:cNvPr>
          <p:cNvSpPr txBox="1"/>
          <p:nvPr/>
        </p:nvSpPr>
        <p:spPr>
          <a:xfrm>
            <a:off x="3015630"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17</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23" name="object 56">
            <a:extLst>
              <a:ext uri="{FF2B5EF4-FFF2-40B4-BE49-F238E27FC236}">
                <a16:creationId xmlns:a16="http://schemas.microsoft.com/office/drawing/2014/main" id="{DE3B2CBF-2AD3-8F17-C6EF-6E28E678277C}"/>
              </a:ext>
            </a:extLst>
          </p:cNvPr>
          <p:cNvSpPr txBox="1"/>
          <p:nvPr/>
        </p:nvSpPr>
        <p:spPr>
          <a:xfrm>
            <a:off x="3275187"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21</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24" name="object 56">
            <a:extLst>
              <a:ext uri="{FF2B5EF4-FFF2-40B4-BE49-F238E27FC236}">
                <a16:creationId xmlns:a16="http://schemas.microsoft.com/office/drawing/2014/main" id="{8744A5A8-AA95-D026-58D2-168C43085956}"/>
              </a:ext>
            </a:extLst>
          </p:cNvPr>
          <p:cNvSpPr txBox="1"/>
          <p:nvPr/>
        </p:nvSpPr>
        <p:spPr>
          <a:xfrm>
            <a:off x="3539506"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25</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25" name="object 56">
            <a:extLst>
              <a:ext uri="{FF2B5EF4-FFF2-40B4-BE49-F238E27FC236}">
                <a16:creationId xmlns:a16="http://schemas.microsoft.com/office/drawing/2014/main" id="{D2092E05-5414-A04E-701B-77E684898197}"/>
              </a:ext>
            </a:extLst>
          </p:cNvPr>
          <p:cNvSpPr txBox="1"/>
          <p:nvPr/>
        </p:nvSpPr>
        <p:spPr>
          <a:xfrm>
            <a:off x="3837162"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29</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26" name="object 56">
            <a:extLst>
              <a:ext uri="{FF2B5EF4-FFF2-40B4-BE49-F238E27FC236}">
                <a16:creationId xmlns:a16="http://schemas.microsoft.com/office/drawing/2014/main" id="{2589C3B6-3091-7E2A-1822-F6FFBA6BF021}"/>
              </a:ext>
            </a:extLst>
          </p:cNvPr>
          <p:cNvSpPr txBox="1"/>
          <p:nvPr/>
        </p:nvSpPr>
        <p:spPr>
          <a:xfrm>
            <a:off x="4389612"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37</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27" name="object 56">
            <a:extLst>
              <a:ext uri="{FF2B5EF4-FFF2-40B4-BE49-F238E27FC236}">
                <a16:creationId xmlns:a16="http://schemas.microsoft.com/office/drawing/2014/main" id="{0A6AFD16-0C1F-D8FD-CFB1-87F09BE0C1AC}"/>
              </a:ext>
            </a:extLst>
          </p:cNvPr>
          <p:cNvSpPr txBox="1"/>
          <p:nvPr/>
        </p:nvSpPr>
        <p:spPr>
          <a:xfrm>
            <a:off x="4947450"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45</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28" name="object 56">
            <a:extLst>
              <a:ext uri="{FF2B5EF4-FFF2-40B4-BE49-F238E27FC236}">
                <a16:creationId xmlns:a16="http://schemas.microsoft.com/office/drawing/2014/main" id="{DB8D124C-0518-AA9E-8C10-0BB5D609D6D4}"/>
              </a:ext>
            </a:extLst>
          </p:cNvPr>
          <p:cNvSpPr txBox="1"/>
          <p:nvPr/>
        </p:nvSpPr>
        <p:spPr>
          <a:xfrm>
            <a:off x="5332600"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51</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29" name="object 56">
            <a:extLst>
              <a:ext uri="{FF2B5EF4-FFF2-40B4-BE49-F238E27FC236}">
                <a16:creationId xmlns:a16="http://schemas.microsoft.com/office/drawing/2014/main" id="{73D16367-5B96-3544-F84E-0CAA0448AC85}"/>
              </a:ext>
            </a:extLst>
          </p:cNvPr>
          <p:cNvSpPr txBox="1"/>
          <p:nvPr/>
        </p:nvSpPr>
        <p:spPr>
          <a:xfrm>
            <a:off x="5482619"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53</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30" name="object 67">
            <a:extLst>
              <a:ext uri="{FF2B5EF4-FFF2-40B4-BE49-F238E27FC236}">
                <a16:creationId xmlns:a16="http://schemas.microsoft.com/office/drawing/2014/main" id="{D7D15520-F98F-7159-1276-99EFEE3F9CC7}"/>
              </a:ext>
            </a:extLst>
          </p:cNvPr>
          <p:cNvSpPr/>
          <p:nvPr/>
        </p:nvSpPr>
        <p:spPr>
          <a:xfrm>
            <a:off x="3527153"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31" name="object 56">
            <a:extLst>
              <a:ext uri="{FF2B5EF4-FFF2-40B4-BE49-F238E27FC236}">
                <a16:creationId xmlns:a16="http://schemas.microsoft.com/office/drawing/2014/main" id="{4638A5A1-6DA9-035D-EA6F-C95088EB582E}"/>
              </a:ext>
            </a:extLst>
          </p:cNvPr>
          <p:cNvSpPr txBox="1"/>
          <p:nvPr/>
        </p:nvSpPr>
        <p:spPr>
          <a:xfrm>
            <a:off x="3403774"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23</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32" name="object 67">
            <a:extLst>
              <a:ext uri="{FF2B5EF4-FFF2-40B4-BE49-F238E27FC236}">
                <a16:creationId xmlns:a16="http://schemas.microsoft.com/office/drawing/2014/main" id="{386090FF-7348-E6F3-3292-48B343571A46}"/>
              </a:ext>
            </a:extLst>
          </p:cNvPr>
          <p:cNvSpPr/>
          <p:nvPr/>
        </p:nvSpPr>
        <p:spPr>
          <a:xfrm>
            <a:off x="3793853" y="4750551"/>
            <a:ext cx="0" cy="43893"/>
          </a:xfrm>
          <a:custGeom>
            <a:avLst/>
            <a:gdLst/>
            <a:ahLst/>
            <a:cxnLst/>
            <a:rect l="l" t="t" r="r" b="b"/>
            <a:pathLst>
              <a:path h="41910">
                <a:moveTo>
                  <a:pt x="0" y="0"/>
                </a:moveTo>
                <a:lnTo>
                  <a:pt x="0" y="41478"/>
                </a:lnTo>
              </a:path>
            </a:pathLst>
          </a:custGeom>
          <a:ln w="6388">
            <a:solidFill>
              <a:srgbClr val="58585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33" name="object 56">
            <a:extLst>
              <a:ext uri="{FF2B5EF4-FFF2-40B4-BE49-F238E27FC236}">
                <a16:creationId xmlns:a16="http://schemas.microsoft.com/office/drawing/2014/main" id="{A973C344-E26D-9B1B-4F4F-12DF6AA24FE9}"/>
              </a:ext>
            </a:extLst>
          </p:cNvPr>
          <p:cNvSpPr txBox="1"/>
          <p:nvPr/>
        </p:nvSpPr>
        <p:spPr>
          <a:xfrm>
            <a:off x="3670474" y="4804972"/>
            <a:ext cx="192893" cy="155542"/>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tab pos="476884" algn="l"/>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Arial"/>
                <a:sym typeface="Arial"/>
              </a:rPr>
              <a:t>27</a:t>
            </a:r>
            <a:endPar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endParaRPr>
          </a:p>
        </p:txBody>
      </p:sp>
      <p:sp>
        <p:nvSpPr>
          <p:cNvPr id="434" name="object 34">
            <a:extLst>
              <a:ext uri="{FF2B5EF4-FFF2-40B4-BE49-F238E27FC236}">
                <a16:creationId xmlns:a16="http://schemas.microsoft.com/office/drawing/2014/main" id="{B5F2982F-2D5C-6DB4-0308-F9DF25F0D397}"/>
              </a:ext>
            </a:extLst>
          </p:cNvPr>
          <p:cNvSpPr txBox="1"/>
          <p:nvPr/>
        </p:nvSpPr>
        <p:spPr>
          <a:xfrm>
            <a:off x="1558930" y="4354101"/>
            <a:ext cx="217925" cy="16671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-40</a:t>
            </a:r>
          </a:p>
        </p:txBody>
      </p:sp>
      <p:sp>
        <p:nvSpPr>
          <p:cNvPr id="435" name="object 34">
            <a:extLst>
              <a:ext uri="{FF2B5EF4-FFF2-40B4-BE49-F238E27FC236}">
                <a16:creationId xmlns:a16="http://schemas.microsoft.com/office/drawing/2014/main" id="{F99040FB-B1DF-EA24-D057-3A141E7D3633}"/>
              </a:ext>
            </a:extLst>
          </p:cNvPr>
          <p:cNvSpPr txBox="1"/>
          <p:nvPr/>
        </p:nvSpPr>
        <p:spPr>
          <a:xfrm>
            <a:off x="1558930" y="4143039"/>
            <a:ext cx="217925" cy="16671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-30</a:t>
            </a:r>
          </a:p>
        </p:txBody>
      </p:sp>
      <p:sp>
        <p:nvSpPr>
          <p:cNvPr id="436" name="object 34">
            <a:extLst>
              <a:ext uri="{FF2B5EF4-FFF2-40B4-BE49-F238E27FC236}">
                <a16:creationId xmlns:a16="http://schemas.microsoft.com/office/drawing/2014/main" id="{C050ED08-2786-E2A1-A3DE-DD20C0CCDBE8}"/>
              </a:ext>
            </a:extLst>
          </p:cNvPr>
          <p:cNvSpPr txBox="1"/>
          <p:nvPr/>
        </p:nvSpPr>
        <p:spPr>
          <a:xfrm>
            <a:off x="1558930" y="3943085"/>
            <a:ext cx="217925" cy="16671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-20</a:t>
            </a:r>
          </a:p>
        </p:txBody>
      </p:sp>
      <p:sp>
        <p:nvSpPr>
          <p:cNvPr id="437" name="object 34">
            <a:extLst>
              <a:ext uri="{FF2B5EF4-FFF2-40B4-BE49-F238E27FC236}">
                <a16:creationId xmlns:a16="http://schemas.microsoft.com/office/drawing/2014/main" id="{091D0156-830D-34EC-3366-2933E457672F}"/>
              </a:ext>
            </a:extLst>
          </p:cNvPr>
          <p:cNvSpPr txBox="1"/>
          <p:nvPr/>
        </p:nvSpPr>
        <p:spPr>
          <a:xfrm>
            <a:off x="1558930" y="3738688"/>
            <a:ext cx="217925" cy="16671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-10</a:t>
            </a:r>
          </a:p>
        </p:txBody>
      </p:sp>
      <p:sp>
        <p:nvSpPr>
          <p:cNvPr id="438" name="object 34">
            <a:extLst>
              <a:ext uri="{FF2B5EF4-FFF2-40B4-BE49-F238E27FC236}">
                <a16:creationId xmlns:a16="http://schemas.microsoft.com/office/drawing/2014/main" id="{4EA44E31-AA12-E2FD-D12E-BE2ABC342F99}"/>
              </a:ext>
            </a:extLst>
          </p:cNvPr>
          <p:cNvSpPr txBox="1"/>
          <p:nvPr/>
        </p:nvSpPr>
        <p:spPr>
          <a:xfrm>
            <a:off x="1558930" y="3536513"/>
            <a:ext cx="217925" cy="15554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0</a:t>
            </a:r>
          </a:p>
        </p:txBody>
      </p:sp>
      <p:sp>
        <p:nvSpPr>
          <p:cNvPr id="439" name="object 34">
            <a:extLst>
              <a:ext uri="{FF2B5EF4-FFF2-40B4-BE49-F238E27FC236}">
                <a16:creationId xmlns:a16="http://schemas.microsoft.com/office/drawing/2014/main" id="{6BD6982C-B349-ADED-7960-C1D86DFC8AE4}"/>
              </a:ext>
            </a:extLst>
          </p:cNvPr>
          <p:cNvSpPr txBox="1"/>
          <p:nvPr/>
        </p:nvSpPr>
        <p:spPr>
          <a:xfrm>
            <a:off x="1558930" y="3334337"/>
            <a:ext cx="217925" cy="15554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10</a:t>
            </a:r>
          </a:p>
        </p:txBody>
      </p:sp>
      <p:sp>
        <p:nvSpPr>
          <p:cNvPr id="440" name="object 34">
            <a:extLst>
              <a:ext uri="{FF2B5EF4-FFF2-40B4-BE49-F238E27FC236}">
                <a16:creationId xmlns:a16="http://schemas.microsoft.com/office/drawing/2014/main" id="{9DEF33C7-BD58-BB03-A099-21A7C5A85661}"/>
              </a:ext>
            </a:extLst>
          </p:cNvPr>
          <p:cNvSpPr txBox="1"/>
          <p:nvPr/>
        </p:nvSpPr>
        <p:spPr>
          <a:xfrm>
            <a:off x="1558930" y="3125497"/>
            <a:ext cx="217925" cy="15554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20</a:t>
            </a:r>
          </a:p>
        </p:txBody>
      </p:sp>
      <p:sp>
        <p:nvSpPr>
          <p:cNvPr id="441" name="object 34">
            <a:extLst>
              <a:ext uri="{FF2B5EF4-FFF2-40B4-BE49-F238E27FC236}">
                <a16:creationId xmlns:a16="http://schemas.microsoft.com/office/drawing/2014/main" id="{5C9FF729-F40D-5293-9CA3-97AB8247E601}"/>
              </a:ext>
            </a:extLst>
          </p:cNvPr>
          <p:cNvSpPr txBox="1"/>
          <p:nvPr/>
        </p:nvSpPr>
        <p:spPr>
          <a:xfrm>
            <a:off x="1558930" y="2925544"/>
            <a:ext cx="217925" cy="15554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30</a:t>
            </a:r>
          </a:p>
        </p:txBody>
      </p:sp>
      <p:sp>
        <p:nvSpPr>
          <p:cNvPr id="442" name="object 34">
            <a:extLst>
              <a:ext uri="{FF2B5EF4-FFF2-40B4-BE49-F238E27FC236}">
                <a16:creationId xmlns:a16="http://schemas.microsoft.com/office/drawing/2014/main" id="{7D1B09CB-E7F0-9573-90C9-E67D7CAF54EE}"/>
              </a:ext>
            </a:extLst>
          </p:cNvPr>
          <p:cNvSpPr txBox="1"/>
          <p:nvPr/>
        </p:nvSpPr>
        <p:spPr>
          <a:xfrm>
            <a:off x="1558930" y="2710039"/>
            <a:ext cx="217925" cy="15554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40</a:t>
            </a:r>
          </a:p>
        </p:txBody>
      </p:sp>
      <p:sp>
        <p:nvSpPr>
          <p:cNvPr id="443" name="object 34">
            <a:extLst>
              <a:ext uri="{FF2B5EF4-FFF2-40B4-BE49-F238E27FC236}">
                <a16:creationId xmlns:a16="http://schemas.microsoft.com/office/drawing/2014/main" id="{3DB2AA28-1C0C-08A1-EF9E-EBD9786F93ED}"/>
              </a:ext>
            </a:extLst>
          </p:cNvPr>
          <p:cNvSpPr txBox="1"/>
          <p:nvPr/>
        </p:nvSpPr>
        <p:spPr>
          <a:xfrm>
            <a:off x="1558930" y="2514529"/>
            <a:ext cx="217925" cy="15554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50</a:t>
            </a:r>
          </a:p>
        </p:txBody>
      </p:sp>
      <p:sp>
        <p:nvSpPr>
          <p:cNvPr id="444" name="object 34">
            <a:extLst>
              <a:ext uri="{FF2B5EF4-FFF2-40B4-BE49-F238E27FC236}">
                <a16:creationId xmlns:a16="http://schemas.microsoft.com/office/drawing/2014/main" id="{A71F32D4-D624-35D6-13D0-2D4D59FB166A}"/>
              </a:ext>
            </a:extLst>
          </p:cNvPr>
          <p:cNvSpPr txBox="1"/>
          <p:nvPr/>
        </p:nvSpPr>
        <p:spPr>
          <a:xfrm>
            <a:off x="1558930" y="2307911"/>
            <a:ext cx="217925" cy="15554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60</a:t>
            </a:r>
          </a:p>
        </p:txBody>
      </p:sp>
      <p:sp>
        <p:nvSpPr>
          <p:cNvPr id="445" name="object 34">
            <a:extLst>
              <a:ext uri="{FF2B5EF4-FFF2-40B4-BE49-F238E27FC236}">
                <a16:creationId xmlns:a16="http://schemas.microsoft.com/office/drawing/2014/main" id="{CDF712E2-7A3C-E2B7-8B36-808C46A75862}"/>
              </a:ext>
            </a:extLst>
          </p:cNvPr>
          <p:cNvSpPr txBox="1"/>
          <p:nvPr/>
        </p:nvSpPr>
        <p:spPr>
          <a:xfrm>
            <a:off x="1558930" y="2103514"/>
            <a:ext cx="217925" cy="155542"/>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lang="en-GB" sz="1000" b="0" i="0" u="none" strike="noStrike" kern="0" cap="none" spc="0" normalizeH="0" baseline="0" noProof="0">
                <a:ln>
                  <a:noFill/>
                </a:ln>
                <a:solidFill>
                  <a:srgbClr val="585854"/>
                </a:solidFill>
                <a:effectLst/>
                <a:uLnTx/>
                <a:uFillTx/>
                <a:latin typeface="Aptos" panose="02110004020202020204"/>
                <a:ea typeface="+mn-ea"/>
                <a:cs typeface="Microsoft Sans Serif"/>
                <a:sym typeface="Arial"/>
              </a:rPr>
              <a:t>70</a:t>
            </a:r>
          </a:p>
        </p:txBody>
      </p:sp>
      <p:sp>
        <p:nvSpPr>
          <p:cNvPr id="446" name="TextBox 445">
            <a:extLst>
              <a:ext uri="{FF2B5EF4-FFF2-40B4-BE49-F238E27FC236}">
                <a16:creationId xmlns:a16="http://schemas.microsoft.com/office/drawing/2014/main" id="{ABBE400E-0EB3-2E98-9637-D2D443127AE6}"/>
              </a:ext>
            </a:extLst>
          </p:cNvPr>
          <p:cNvSpPr txBox="1"/>
          <p:nvPr/>
        </p:nvSpPr>
        <p:spPr>
          <a:xfrm>
            <a:off x="3132000" y="4944918"/>
            <a:ext cx="1213639" cy="25844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585854"/>
                </a:solidFill>
                <a:effectLst/>
                <a:uLnTx/>
                <a:uFillTx/>
                <a:latin typeface="Aptos" panose="02110004020202020204"/>
                <a:ea typeface="+mn-ea"/>
                <a:cs typeface="Arial"/>
                <a:sym typeface="Arial"/>
              </a:rPr>
              <a:t>Week</a:t>
            </a:r>
          </a:p>
        </p:txBody>
      </p:sp>
      <p:sp>
        <p:nvSpPr>
          <p:cNvPr id="447" name="object 79">
            <a:extLst>
              <a:ext uri="{FF2B5EF4-FFF2-40B4-BE49-F238E27FC236}">
                <a16:creationId xmlns:a16="http://schemas.microsoft.com/office/drawing/2014/main" id="{498AF405-D55B-16BB-188B-06BFF9C49918}"/>
              </a:ext>
            </a:extLst>
          </p:cNvPr>
          <p:cNvSpPr txBox="1"/>
          <p:nvPr/>
        </p:nvSpPr>
        <p:spPr>
          <a:xfrm>
            <a:off x="4393882" y="3758180"/>
            <a:ext cx="1024657"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GB" sz="1000" b="1" i="0" u="none" strike="noStrike" kern="0" cap="none" spc="0" normalizeH="0" baseline="0" noProof="0" err="1">
                <a:ln>
                  <a:noFill/>
                </a:ln>
                <a:solidFill>
                  <a:srgbClr val="2C5E77">
                    <a:lumMod val="60000"/>
                    <a:lumOff val="40000"/>
                  </a:srgbClr>
                </a:solidFill>
                <a:effectLst/>
                <a:uLnTx/>
                <a:uFillTx/>
                <a:latin typeface="Aptos" panose="02110004020202020204"/>
                <a:ea typeface="+mn-ea"/>
                <a:cs typeface="Microsoft Sans Serif"/>
                <a:sym typeface="Arial"/>
              </a:rPr>
              <a:t>Olezarsen</a:t>
            </a:r>
            <a:r>
              <a:rPr kumimoji="0" lang="en-GB" sz="1000" b="1" i="0" u="none" strike="noStrike" kern="0" cap="none" spc="0" normalizeH="0" baseline="0" noProof="0">
                <a:ln>
                  <a:noFill/>
                </a:ln>
                <a:solidFill>
                  <a:srgbClr val="2C5E77">
                    <a:lumMod val="60000"/>
                    <a:lumOff val="40000"/>
                  </a:srgbClr>
                </a:solidFill>
                <a:effectLst/>
                <a:uLnTx/>
                <a:uFillTx/>
                <a:latin typeface="Aptos" panose="02110004020202020204"/>
                <a:ea typeface="+mn-ea"/>
                <a:cs typeface="Microsoft Sans Serif"/>
                <a:sym typeface="Arial"/>
              </a:rPr>
              <a:t> 50 mg</a:t>
            </a:r>
          </a:p>
        </p:txBody>
      </p:sp>
      <p:sp>
        <p:nvSpPr>
          <p:cNvPr id="448" name="object 309">
            <a:extLst>
              <a:ext uri="{FF2B5EF4-FFF2-40B4-BE49-F238E27FC236}">
                <a16:creationId xmlns:a16="http://schemas.microsoft.com/office/drawing/2014/main" id="{23B08439-6DEC-5EFA-BE52-565AE90275B4}"/>
              </a:ext>
            </a:extLst>
          </p:cNvPr>
          <p:cNvSpPr/>
          <p:nvPr/>
        </p:nvSpPr>
        <p:spPr>
          <a:xfrm>
            <a:off x="1942269" y="3623833"/>
            <a:ext cx="3648271" cy="937057"/>
          </a:xfrm>
          <a:custGeom>
            <a:avLst/>
            <a:gdLst/>
            <a:ahLst/>
            <a:cxnLst/>
            <a:rect l="l" t="t" r="r" b="b"/>
            <a:pathLst>
              <a:path w="3395345" h="894714">
                <a:moveTo>
                  <a:pt x="0" y="0"/>
                </a:moveTo>
                <a:lnTo>
                  <a:pt x="320230" y="794893"/>
                </a:lnTo>
                <a:lnTo>
                  <a:pt x="576491" y="811060"/>
                </a:lnTo>
                <a:lnTo>
                  <a:pt x="832713" y="709523"/>
                </a:lnTo>
                <a:lnTo>
                  <a:pt x="1088961" y="799947"/>
                </a:lnTo>
                <a:lnTo>
                  <a:pt x="1345184" y="799947"/>
                </a:lnTo>
                <a:lnTo>
                  <a:pt x="1473288" y="811390"/>
                </a:lnTo>
                <a:lnTo>
                  <a:pt x="1601317" y="781964"/>
                </a:lnTo>
                <a:lnTo>
                  <a:pt x="1729435" y="825842"/>
                </a:lnTo>
                <a:lnTo>
                  <a:pt x="1857578" y="894245"/>
                </a:lnTo>
                <a:lnTo>
                  <a:pt x="2370023" y="717054"/>
                </a:lnTo>
                <a:lnTo>
                  <a:pt x="2882493" y="770763"/>
                </a:lnTo>
                <a:lnTo>
                  <a:pt x="3266770" y="740079"/>
                </a:lnTo>
                <a:lnTo>
                  <a:pt x="3394887" y="798652"/>
                </a:lnTo>
              </a:path>
            </a:pathLst>
          </a:custGeom>
          <a:ln w="12763">
            <a:solidFill>
              <a:srgbClr val="2C5E7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0" cap="none" spc="0" normalizeH="0" baseline="0" noProof="0">
              <a:ln>
                <a:noFill/>
              </a:ln>
              <a:solidFill>
                <a:sysClr val="windowText" lastClr="000000"/>
              </a:solidFill>
              <a:effectLst/>
              <a:uLnTx/>
              <a:uFillTx/>
              <a:latin typeface="Aptos" panose="02110004020202020204"/>
              <a:ea typeface="+mn-ea"/>
              <a:cs typeface="Arial"/>
              <a:sym typeface="Arial"/>
            </a:endParaRPr>
          </a:p>
        </p:txBody>
      </p:sp>
      <p:sp>
        <p:nvSpPr>
          <p:cNvPr id="449" name="Oval 448">
            <a:extLst>
              <a:ext uri="{FF2B5EF4-FFF2-40B4-BE49-F238E27FC236}">
                <a16:creationId xmlns:a16="http://schemas.microsoft.com/office/drawing/2014/main" id="{90D77F05-EE9C-0BAF-E3B0-35A48AF3BA53}"/>
              </a:ext>
            </a:extLst>
          </p:cNvPr>
          <p:cNvSpPr/>
          <p:nvPr/>
        </p:nvSpPr>
        <p:spPr>
          <a:xfrm>
            <a:off x="2803809" y="4194868"/>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50" name="Oval 449">
            <a:extLst>
              <a:ext uri="{FF2B5EF4-FFF2-40B4-BE49-F238E27FC236}">
                <a16:creationId xmlns:a16="http://schemas.microsoft.com/office/drawing/2014/main" id="{A380C741-D683-2150-4697-805670262C41}"/>
              </a:ext>
            </a:extLst>
          </p:cNvPr>
          <p:cNvSpPr/>
          <p:nvPr/>
        </p:nvSpPr>
        <p:spPr>
          <a:xfrm>
            <a:off x="2526488" y="4119338"/>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51" name="Oval 450">
            <a:extLst>
              <a:ext uri="{FF2B5EF4-FFF2-40B4-BE49-F238E27FC236}">
                <a16:creationId xmlns:a16="http://schemas.microsoft.com/office/drawing/2014/main" id="{D7A12A19-3B16-7049-7A63-D63B4601E959}"/>
              </a:ext>
            </a:extLst>
          </p:cNvPr>
          <p:cNvSpPr/>
          <p:nvPr/>
        </p:nvSpPr>
        <p:spPr>
          <a:xfrm>
            <a:off x="3079128" y="4113104"/>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52" name="Oval 451">
            <a:extLst>
              <a:ext uri="{FF2B5EF4-FFF2-40B4-BE49-F238E27FC236}">
                <a16:creationId xmlns:a16="http://schemas.microsoft.com/office/drawing/2014/main" id="{07B21235-9D78-EBCF-6A17-F6E163277792}"/>
              </a:ext>
            </a:extLst>
          </p:cNvPr>
          <p:cNvSpPr/>
          <p:nvPr/>
        </p:nvSpPr>
        <p:spPr>
          <a:xfrm>
            <a:off x="3353392" y="4215297"/>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53" name="Oval 452">
            <a:extLst>
              <a:ext uri="{FF2B5EF4-FFF2-40B4-BE49-F238E27FC236}">
                <a16:creationId xmlns:a16="http://schemas.microsoft.com/office/drawing/2014/main" id="{99C1A51D-6044-2E96-9939-FAB24C3098D1}"/>
              </a:ext>
            </a:extLst>
          </p:cNvPr>
          <p:cNvSpPr/>
          <p:nvPr/>
        </p:nvSpPr>
        <p:spPr>
          <a:xfrm>
            <a:off x="3626627" y="3948677"/>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54" name="Oval 453">
            <a:extLst>
              <a:ext uri="{FF2B5EF4-FFF2-40B4-BE49-F238E27FC236}">
                <a16:creationId xmlns:a16="http://schemas.microsoft.com/office/drawing/2014/main" id="{AA468C47-5BCA-F2B0-E775-330A058F8957}"/>
              </a:ext>
            </a:extLst>
          </p:cNvPr>
          <p:cNvSpPr/>
          <p:nvPr/>
        </p:nvSpPr>
        <p:spPr>
          <a:xfrm>
            <a:off x="3753599" y="3634934"/>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55" name="Oval 454">
            <a:extLst>
              <a:ext uri="{FF2B5EF4-FFF2-40B4-BE49-F238E27FC236}">
                <a16:creationId xmlns:a16="http://schemas.microsoft.com/office/drawing/2014/main" id="{FAADF23D-6298-E355-AE93-75F2469D91FE}"/>
              </a:ext>
            </a:extLst>
          </p:cNvPr>
          <p:cNvSpPr/>
          <p:nvPr/>
        </p:nvSpPr>
        <p:spPr>
          <a:xfrm>
            <a:off x="3902205" y="4059883"/>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56" name="Oval 455">
            <a:extLst>
              <a:ext uri="{FF2B5EF4-FFF2-40B4-BE49-F238E27FC236}">
                <a16:creationId xmlns:a16="http://schemas.microsoft.com/office/drawing/2014/main" id="{9E5B36C2-21C2-0C54-3784-667B255C1CC5}"/>
              </a:ext>
            </a:extLst>
          </p:cNvPr>
          <p:cNvSpPr/>
          <p:nvPr/>
        </p:nvSpPr>
        <p:spPr>
          <a:xfrm>
            <a:off x="4456913" y="4154536"/>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57" name="Oval 456">
            <a:extLst>
              <a:ext uri="{FF2B5EF4-FFF2-40B4-BE49-F238E27FC236}">
                <a16:creationId xmlns:a16="http://schemas.microsoft.com/office/drawing/2014/main" id="{62F9E567-DA12-96F1-533A-5EDE73CB8985}"/>
              </a:ext>
            </a:extLst>
          </p:cNvPr>
          <p:cNvSpPr/>
          <p:nvPr/>
        </p:nvSpPr>
        <p:spPr>
          <a:xfrm>
            <a:off x="5416378" y="4069258"/>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58" name="Oval 457">
            <a:extLst>
              <a:ext uri="{FF2B5EF4-FFF2-40B4-BE49-F238E27FC236}">
                <a16:creationId xmlns:a16="http://schemas.microsoft.com/office/drawing/2014/main" id="{8488BAFD-7501-78FA-0B81-18A259F11948}"/>
              </a:ext>
            </a:extLst>
          </p:cNvPr>
          <p:cNvSpPr/>
          <p:nvPr/>
        </p:nvSpPr>
        <p:spPr>
          <a:xfrm>
            <a:off x="5556078" y="4117478"/>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59" name="Oval 458">
            <a:extLst>
              <a:ext uri="{FF2B5EF4-FFF2-40B4-BE49-F238E27FC236}">
                <a16:creationId xmlns:a16="http://schemas.microsoft.com/office/drawing/2014/main" id="{3E52615E-4F82-8228-272B-152DBD78D1B6}"/>
              </a:ext>
            </a:extLst>
          </p:cNvPr>
          <p:cNvSpPr/>
          <p:nvPr/>
        </p:nvSpPr>
        <p:spPr>
          <a:xfrm>
            <a:off x="2244524" y="3864027"/>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60" name="Oval 459">
            <a:extLst>
              <a:ext uri="{FF2B5EF4-FFF2-40B4-BE49-F238E27FC236}">
                <a16:creationId xmlns:a16="http://schemas.microsoft.com/office/drawing/2014/main" id="{BEA85425-F7C6-B8F6-E6BC-DC37E19DC88A}"/>
              </a:ext>
            </a:extLst>
          </p:cNvPr>
          <p:cNvSpPr/>
          <p:nvPr/>
        </p:nvSpPr>
        <p:spPr>
          <a:xfrm>
            <a:off x="3488242" y="4074012"/>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461" name="Oval 460">
            <a:extLst>
              <a:ext uri="{FF2B5EF4-FFF2-40B4-BE49-F238E27FC236}">
                <a16:creationId xmlns:a16="http://schemas.microsoft.com/office/drawing/2014/main" id="{EEEA41AF-C066-C981-6805-B5B3CC2782E9}"/>
              </a:ext>
            </a:extLst>
          </p:cNvPr>
          <p:cNvSpPr/>
          <p:nvPr/>
        </p:nvSpPr>
        <p:spPr>
          <a:xfrm>
            <a:off x="5004283" y="4066133"/>
            <a:ext cx="72000" cy="67176"/>
          </a:xfrm>
          <a:prstGeom prst="ellipse">
            <a:avLst/>
          </a:prstGeom>
          <a:solidFill>
            <a:srgbClr val="2C5E77">
              <a:lumMod val="60000"/>
              <a:lumOff val="40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462" name="Straight Connector 461">
            <a:extLst>
              <a:ext uri="{FF2B5EF4-FFF2-40B4-BE49-F238E27FC236}">
                <a16:creationId xmlns:a16="http://schemas.microsoft.com/office/drawing/2014/main" id="{50C1EECC-CD17-E5D8-BADC-C7AB767D476E}"/>
              </a:ext>
            </a:extLst>
          </p:cNvPr>
          <p:cNvCxnSpPr/>
          <p:nvPr/>
        </p:nvCxnSpPr>
        <p:spPr>
          <a:xfrm>
            <a:off x="3935586" y="3914613"/>
            <a:ext cx="0" cy="335880"/>
          </a:xfrm>
          <a:prstGeom prst="line">
            <a:avLst/>
          </a:prstGeom>
          <a:noFill/>
          <a:ln w="6350" cap="flat" cmpd="sng" algn="ctr">
            <a:solidFill>
              <a:srgbClr val="2C5E77">
                <a:lumMod val="60000"/>
                <a:lumOff val="40000"/>
              </a:srgbClr>
            </a:solidFill>
            <a:prstDash val="solid"/>
            <a:miter lim="800000"/>
          </a:ln>
          <a:effectLst/>
        </p:spPr>
      </p:cxnSp>
      <p:cxnSp>
        <p:nvCxnSpPr>
          <p:cNvPr id="463" name="Straight Connector 462">
            <a:extLst>
              <a:ext uri="{FF2B5EF4-FFF2-40B4-BE49-F238E27FC236}">
                <a16:creationId xmlns:a16="http://schemas.microsoft.com/office/drawing/2014/main" id="{0CBF0129-78E8-69AA-CFB5-D5B12C72F572}"/>
              </a:ext>
            </a:extLst>
          </p:cNvPr>
          <p:cNvCxnSpPr>
            <a:cxnSpLocks/>
          </p:cNvCxnSpPr>
          <p:nvPr/>
        </p:nvCxnSpPr>
        <p:spPr>
          <a:xfrm rot="5400000">
            <a:off x="3935586" y="3876654"/>
            <a:ext cx="0" cy="72000"/>
          </a:xfrm>
          <a:prstGeom prst="line">
            <a:avLst/>
          </a:prstGeom>
          <a:noFill/>
          <a:ln w="6350" cap="flat" cmpd="sng" algn="ctr">
            <a:solidFill>
              <a:srgbClr val="2C5E77">
                <a:lumMod val="60000"/>
                <a:lumOff val="40000"/>
              </a:srgbClr>
            </a:solidFill>
            <a:prstDash val="solid"/>
            <a:miter lim="800000"/>
          </a:ln>
          <a:effectLst/>
        </p:spPr>
      </p:cxnSp>
      <p:cxnSp>
        <p:nvCxnSpPr>
          <p:cNvPr id="464" name="Straight Connector 463">
            <a:extLst>
              <a:ext uri="{FF2B5EF4-FFF2-40B4-BE49-F238E27FC236}">
                <a16:creationId xmlns:a16="http://schemas.microsoft.com/office/drawing/2014/main" id="{7640FA2C-8CAB-234E-9CF0-8B9C6C2B3203}"/>
              </a:ext>
            </a:extLst>
          </p:cNvPr>
          <p:cNvCxnSpPr>
            <a:cxnSpLocks/>
          </p:cNvCxnSpPr>
          <p:nvPr/>
        </p:nvCxnSpPr>
        <p:spPr>
          <a:xfrm rot="5400000">
            <a:off x="3935586" y="4216575"/>
            <a:ext cx="0" cy="72000"/>
          </a:xfrm>
          <a:prstGeom prst="line">
            <a:avLst/>
          </a:prstGeom>
          <a:noFill/>
          <a:ln w="6350" cap="flat" cmpd="sng" algn="ctr">
            <a:solidFill>
              <a:srgbClr val="2C5E77">
                <a:lumMod val="60000"/>
                <a:lumOff val="40000"/>
              </a:srgbClr>
            </a:solidFill>
            <a:prstDash val="solid"/>
            <a:miter lim="800000"/>
          </a:ln>
          <a:effectLst/>
        </p:spPr>
      </p:cxnSp>
      <p:cxnSp>
        <p:nvCxnSpPr>
          <p:cNvPr id="465" name="Straight Connector 464">
            <a:extLst>
              <a:ext uri="{FF2B5EF4-FFF2-40B4-BE49-F238E27FC236}">
                <a16:creationId xmlns:a16="http://schemas.microsoft.com/office/drawing/2014/main" id="{796D77A5-DCBC-4734-D4A6-CBE4AA3A04DE}"/>
              </a:ext>
            </a:extLst>
          </p:cNvPr>
          <p:cNvCxnSpPr/>
          <p:nvPr/>
        </p:nvCxnSpPr>
        <p:spPr>
          <a:xfrm>
            <a:off x="3788985" y="3467942"/>
            <a:ext cx="0" cy="443361"/>
          </a:xfrm>
          <a:prstGeom prst="line">
            <a:avLst/>
          </a:prstGeom>
          <a:noFill/>
          <a:ln w="6350" cap="flat" cmpd="sng" algn="ctr">
            <a:solidFill>
              <a:srgbClr val="2C5E77">
                <a:lumMod val="60000"/>
                <a:lumOff val="40000"/>
              </a:srgbClr>
            </a:solidFill>
            <a:prstDash val="solid"/>
            <a:miter lim="800000"/>
          </a:ln>
          <a:effectLst/>
        </p:spPr>
      </p:cxnSp>
      <p:cxnSp>
        <p:nvCxnSpPr>
          <p:cNvPr id="466" name="Straight Connector 465">
            <a:extLst>
              <a:ext uri="{FF2B5EF4-FFF2-40B4-BE49-F238E27FC236}">
                <a16:creationId xmlns:a16="http://schemas.microsoft.com/office/drawing/2014/main" id="{58CF0340-8A85-1186-31B1-F43D2DED7E76}"/>
              </a:ext>
            </a:extLst>
          </p:cNvPr>
          <p:cNvCxnSpPr>
            <a:cxnSpLocks/>
          </p:cNvCxnSpPr>
          <p:nvPr/>
        </p:nvCxnSpPr>
        <p:spPr>
          <a:xfrm rot="5400000">
            <a:off x="3788985" y="3429983"/>
            <a:ext cx="0" cy="72000"/>
          </a:xfrm>
          <a:prstGeom prst="line">
            <a:avLst/>
          </a:prstGeom>
          <a:noFill/>
          <a:ln w="6350" cap="flat" cmpd="sng" algn="ctr">
            <a:solidFill>
              <a:srgbClr val="2C5E77">
                <a:lumMod val="60000"/>
                <a:lumOff val="40000"/>
              </a:srgbClr>
            </a:solidFill>
            <a:prstDash val="solid"/>
            <a:miter lim="800000"/>
          </a:ln>
          <a:effectLst/>
        </p:spPr>
      </p:cxnSp>
      <p:cxnSp>
        <p:nvCxnSpPr>
          <p:cNvPr id="467" name="Straight Connector 466">
            <a:extLst>
              <a:ext uri="{FF2B5EF4-FFF2-40B4-BE49-F238E27FC236}">
                <a16:creationId xmlns:a16="http://schemas.microsoft.com/office/drawing/2014/main" id="{45EEDB11-C302-DBE7-D669-BEE366744A92}"/>
              </a:ext>
            </a:extLst>
          </p:cNvPr>
          <p:cNvCxnSpPr>
            <a:cxnSpLocks/>
          </p:cNvCxnSpPr>
          <p:nvPr/>
        </p:nvCxnSpPr>
        <p:spPr>
          <a:xfrm rot="5400000">
            <a:off x="3788985" y="3876550"/>
            <a:ext cx="0" cy="72000"/>
          </a:xfrm>
          <a:prstGeom prst="line">
            <a:avLst/>
          </a:prstGeom>
          <a:noFill/>
          <a:ln w="6350" cap="flat" cmpd="sng" algn="ctr">
            <a:solidFill>
              <a:srgbClr val="2C5E77">
                <a:lumMod val="60000"/>
                <a:lumOff val="40000"/>
              </a:srgbClr>
            </a:solidFill>
            <a:prstDash val="solid"/>
            <a:miter lim="800000"/>
          </a:ln>
          <a:effectLst/>
        </p:spPr>
      </p:cxnSp>
      <p:cxnSp>
        <p:nvCxnSpPr>
          <p:cNvPr id="468" name="Straight Connector 467">
            <a:extLst>
              <a:ext uri="{FF2B5EF4-FFF2-40B4-BE49-F238E27FC236}">
                <a16:creationId xmlns:a16="http://schemas.microsoft.com/office/drawing/2014/main" id="{C46E01BD-43FD-70F8-3203-DA75B43CA9AC}"/>
              </a:ext>
            </a:extLst>
          </p:cNvPr>
          <p:cNvCxnSpPr/>
          <p:nvPr/>
        </p:nvCxnSpPr>
        <p:spPr>
          <a:xfrm>
            <a:off x="3658916" y="3832527"/>
            <a:ext cx="0" cy="352674"/>
          </a:xfrm>
          <a:prstGeom prst="line">
            <a:avLst/>
          </a:prstGeom>
          <a:noFill/>
          <a:ln w="6350" cap="flat" cmpd="sng" algn="ctr">
            <a:solidFill>
              <a:srgbClr val="2C5E77">
                <a:lumMod val="60000"/>
                <a:lumOff val="40000"/>
              </a:srgbClr>
            </a:solidFill>
            <a:prstDash val="solid"/>
            <a:miter lim="800000"/>
          </a:ln>
          <a:effectLst/>
        </p:spPr>
      </p:cxnSp>
      <p:cxnSp>
        <p:nvCxnSpPr>
          <p:cNvPr id="469" name="Straight Connector 468">
            <a:extLst>
              <a:ext uri="{FF2B5EF4-FFF2-40B4-BE49-F238E27FC236}">
                <a16:creationId xmlns:a16="http://schemas.microsoft.com/office/drawing/2014/main" id="{8D4C360F-70E3-4AF0-F74F-3B8B791F1466}"/>
              </a:ext>
            </a:extLst>
          </p:cNvPr>
          <p:cNvCxnSpPr>
            <a:cxnSpLocks/>
          </p:cNvCxnSpPr>
          <p:nvPr/>
        </p:nvCxnSpPr>
        <p:spPr>
          <a:xfrm rot="5400000">
            <a:off x="3658916" y="3794568"/>
            <a:ext cx="0" cy="72000"/>
          </a:xfrm>
          <a:prstGeom prst="line">
            <a:avLst/>
          </a:prstGeom>
          <a:noFill/>
          <a:ln w="6350" cap="flat" cmpd="sng" algn="ctr">
            <a:solidFill>
              <a:srgbClr val="2C5E77">
                <a:lumMod val="60000"/>
                <a:lumOff val="40000"/>
              </a:srgbClr>
            </a:solidFill>
            <a:prstDash val="solid"/>
            <a:miter lim="800000"/>
          </a:ln>
          <a:effectLst/>
        </p:spPr>
      </p:cxnSp>
      <p:cxnSp>
        <p:nvCxnSpPr>
          <p:cNvPr id="470" name="Straight Connector 469">
            <a:extLst>
              <a:ext uri="{FF2B5EF4-FFF2-40B4-BE49-F238E27FC236}">
                <a16:creationId xmlns:a16="http://schemas.microsoft.com/office/drawing/2014/main" id="{658EFED7-C7AE-BD9B-A11A-B0907BE7F415}"/>
              </a:ext>
            </a:extLst>
          </p:cNvPr>
          <p:cNvCxnSpPr>
            <a:cxnSpLocks/>
          </p:cNvCxnSpPr>
          <p:nvPr/>
        </p:nvCxnSpPr>
        <p:spPr>
          <a:xfrm rot="5400000">
            <a:off x="3658916" y="4145597"/>
            <a:ext cx="0" cy="72000"/>
          </a:xfrm>
          <a:prstGeom prst="line">
            <a:avLst/>
          </a:prstGeom>
          <a:noFill/>
          <a:ln w="6350" cap="flat" cmpd="sng" algn="ctr">
            <a:solidFill>
              <a:srgbClr val="2C5E77">
                <a:lumMod val="60000"/>
                <a:lumOff val="40000"/>
              </a:srgbClr>
            </a:solidFill>
            <a:prstDash val="solid"/>
            <a:miter lim="800000"/>
          </a:ln>
          <a:effectLst/>
        </p:spPr>
      </p:cxnSp>
      <p:cxnSp>
        <p:nvCxnSpPr>
          <p:cNvPr id="471" name="Straight Connector 470">
            <a:extLst>
              <a:ext uri="{FF2B5EF4-FFF2-40B4-BE49-F238E27FC236}">
                <a16:creationId xmlns:a16="http://schemas.microsoft.com/office/drawing/2014/main" id="{1F3A718B-B8B1-FBB4-B478-1942A7BD52EC}"/>
              </a:ext>
            </a:extLst>
          </p:cNvPr>
          <p:cNvCxnSpPr>
            <a:cxnSpLocks/>
          </p:cNvCxnSpPr>
          <p:nvPr/>
        </p:nvCxnSpPr>
        <p:spPr>
          <a:xfrm rot="5400000">
            <a:off x="5590663" y="4259465"/>
            <a:ext cx="0" cy="72000"/>
          </a:xfrm>
          <a:prstGeom prst="line">
            <a:avLst/>
          </a:prstGeom>
          <a:noFill/>
          <a:ln w="6350" cap="flat" cmpd="sng" algn="ctr">
            <a:solidFill>
              <a:srgbClr val="2C5E77">
                <a:lumMod val="60000"/>
                <a:lumOff val="40000"/>
              </a:srgbClr>
            </a:solidFill>
            <a:prstDash val="solid"/>
            <a:miter lim="800000"/>
          </a:ln>
          <a:effectLst/>
        </p:spPr>
      </p:cxnSp>
      <p:sp>
        <p:nvSpPr>
          <p:cNvPr id="472" name="TextBox 471">
            <a:extLst>
              <a:ext uri="{FF2B5EF4-FFF2-40B4-BE49-F238E27FC236}">
                <a16:creationId xmlns:a16="http://schemas.microsoft.com/office/drawing/2014/main" id="{4255DA22-C2F0-9563-C1FA-9676E298E5FE}"/>
              </a:ext>
            </a:extLst>
          </p:cNvPr>
          <p:cNvSpPr txBox="1"/>
          <p:nvPr/>
        </p:nvSpPr>
        <p:spPr>
          <a:xfrm>
            <a:off x="5688366" y="3691788"/>
            <a:ext cx="1359734" cy="1169551"/>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prstClr val="black">
                    <a:lumMod val="65000"/>
                    <a:lumOff val="35000"/>
                  </a:prstClr>
                </a:solidFill>
                <a:effectLst/>
                <a:uLnTx/>
                <a:uFillTx/>
                <a:latin typeface="Arial" panose="020B0604020202020204"/>
                <a:ea typeface="+mn-ea"/>
                <a:cs typeface="Arial"/>
                <a:sym typeface="Arial"/>
                <a:rtl val="0"/>
              </a:rPr>
              <a:t>12 Months: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67A7C7"/>
                </a:solidFill>
                <a:effectLst/>
                <a:uLnTx/>
                <a:uFillTx/>
                <a:latin typeface="Arial" panose="020B0604020202020204"/>
                <a:ea typeface="+mn-ea"/>
                <a:cs typeface="Arial"/>
                <a:sym typeface="Arial"/>
                <a:rtl val="0"/>
              </a:rPr>
              <a:t>50 mg LSMD</a:t>
            </a:r>
            <a:br>
              <a:rPr kumimoji="0" lang="en-US" sz="1400" b="1" i="0" u="none" strike="noStrike" kern="1200" cap="none" spc="0" normalizeH="0" baseline="0" noProof="0">
                <a:ln/>
                <a:solidFill>
                  <a:srgbClr val="67A7C7"/>
                </a:solidFill>
                <a:effectLst/>
                <a:uLnTx/>
                <a:uFillTx/>
                <a:latin typeface="Arial" panose="020B0604020202020204"/>
                <a:ea typeface="+mn-ea"/>
                <a:cs typeface="Arial"/>
                <a:sym typeface="Arial"/>
                <a:rtl val="0"/>
              </a:rPr>
            </a:br>
            <a:r>
              <a:rPr kumimoji="0" lang="en-US" sz="1400" b="1" i="0" u="none" strike="noStrike" kern="1200" cap="none" spc="0" normalizeH="0" baseline="0" noProof="0">
                <a:ln/>
                <a:solidFill>
                  <a:srgbClr val="67A7C7"/>
                </a:solidFill>
                <a:effectLst/>
                <a:uLnTx/>
                <a:uFillTx/>
                <a:latin typeface="Arial" panose="020B0604020202020204"/>
                <a:ea typeface="+mn-ea"/>
                <a:cs typeface="Arial"/>
                <a:sym typeface="Arial"/>
                <a:rtl val="0"/>
              </a:rPr>
              <a:t>= 43.8%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2C5E77"/>
                </a:solidFill>
                <a:effectLst/>
                <a:uLnTx/>
                <a:uFillTx/>
                <a:latin typeface="Arial" panose="020B0604020202020204"/>
                <a:ea typeface="+mn-ea"/>
                <a:cs typeface="Arial"/>
                <a:sym typeface="Arial"/>
                <a:rtl val="0"/>
              </a:rPr>
              <a:t>80 mg LSMD</a:t>
            </a:r>
            <a:br>
              <a:rPr kumimoji="0" lang="en-US" sz="1400" b="1" i="0" u="none" strike="noStrike" kern="1200" cap="none" spc="0" normalizeH="0" baseline="0" noProof="0">
                <a:ln/>
                <a:solidFill>
                  <a:srgbClr val="2C5E77"/>
                </a:solidFill>
                <a:effectLst/>
                <a:uLnTx/>
                <a:uFillTx/>
                <a:latin typeface="Arial" panose="020B0604020202020204"/>
                <a:ea typeface="+mn-ea"/>
                <a:cs typeface="Arial"/>
                <a:sym typeface="Arial"/>
                <a:rtl val="0"/>
              </a:rPr>
            </a:br>
            <a:r>
              <a:rPr kumimoji="0" lang="en-US" sz="1400" b="1" i="0" u="none" strike="noStrike" kern="1200" cap="none" spc="0" normalizeH="0" baseline="0" noProof="0">
                <a:ln/>
                <a:solidFill>
                  <a:srgbClr val="2C5E77"/>
                </a:solidFill>
                <a:effectLst/>
                <a:uLnTx/>
                <a:uFillTx/>
                <a:latin typeface="Arial" panose="020B0604020202020204"/>
                <a:ea typeface="+mn-ea"/>
                <a:cs typeface="Arial"/>
                <a:sym typeface="Arial"/>
                <a:rtl val="0"/>
              </a:rPr>
              <a:t>= 59.4%</a:t>
            </a:r>
          </a:p>
        </p:txBody>
      </p:sp>
      <p:sp>
        <p:nvSpPr>
          <p:cNvPr id="473" name="TextBox 472">
            <a:extLst>
              <a:ext uri="{FF2B5EF4-FFF2-40B4-BE49-F238E27FC236}">
                <a16:creationId xmlns:a16="http://schemas.microsoft.com/office/drawing/2014/main" id="{7A0077D3-6385-BF46-7A0E-8A09C7CFDA8B}"/>
              </a:ext>
            </a:extLst>
          </p:cNvPr>
          <p:cNvSpPr txBox="1"/>
          <p:nvPr/>
        </p:nvSpPr>
        <p:spPr>
          <a:xfrm>
            <a:off x="7410636" y="1767126"/>
            <a:ext cx="4008319"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a:ln>
                  <a:noFill/>
                </a:ln>
                <a:solidFill>
                  <a:prstClr val="black">
                    <a:lumMod val="65000"/>
                    <a:lumOff val="35000"/>
                  </a:prstClr>
                </a:solidFill>
                <a:effectLst/>
                <a:uLnTx/>
                <a:uFillTx/>
                <a:latin typeface="Arial"/>
                <a:ea typeface="+mn-ea"/>
                <a:cs typeface="Arial"/>
                <a:sym typeface="Arial"/>
              </a:rPr>
              <a:t>Individual patients TG changes at 12 months</a:t>
            </a:r>
            <a:r>
              <a:rPr kumimoji="0" lang="en-US" sz="1400" b="1" i="0" u="none" strike="noStrike" kern="0" cap="none" spc="0" normalizeH="0" baseline="30000" noProof="0">
                <a:ln>
                  <a:noFill/>
                </a:ln>
                <a:solidFill>
                  <a:prstClr val="black">
                    <a:lumMod val="65000"/>
                    <a:lumOff val="35000"/>
                  </a:prstClr>
                </a:solidFill>
                <a:effectLst/>
                <a:uLnTx/>
                <a:uFillTx/>
                <a:latin typeface="Arial"/>
                <a:ea typeface="+mn-ea"/>
                <a:cs typeface="Arial"/>
                <a:sym typeface="Arial"/>
              </a:rPr>
              <a:t>2</a:t>
            </a:r>
            <a:r>
              <a:rPr kumimoji="0" lang="en-US" sz="1400" b="1" i="0" u="none" strike="noStrike" kern="0" cap="none" spc="0" normalizeH="0" baseline="0" noProof="0">
                <a:ln>
                  <a:noFill/>
                </a:ln>
                <a:solidFill>
                  <a:prstClr val="black">
                    <a:lumMod val="65000"/>
                    <a:lumOff val="35000"/>
                  </a:prstClr>
                </a:solidFill>
                <a:effectLst/>
                <a:uLnTx/>
                <a:uFillTx/>
                <a:latin typeface="Arial"/>
                <a:ea typeface="+mn-ea"/>
                <a:cs typeface="Arial"/>
                <a:sym typeface="Arial"/>
              </a:rPr>
              <a:t> </a:t>
            </a:r>
            <a:br>
              <a:rPr kumimoji="0" lang="en-US" sz="1400" b="1" i="0" u="none" strike="noStrike" kern="0" cap="none" spc="0" normalizeH="0" baseline="0" noProof="0">
                <a:ln>
                  <a:noFill/>
                </a:ln>
                <a:solidFill>
                  <a:prstClr val="black">
                    <a:lumMod val="65000"/>
                    <a:lumOff val="35000"/>
                  </a:prstClr>
                </a:solidFill>
                <a:effectLst/>
                <a:uLnTx/>
                <a:uFillTx/>
                <a:latin typeface="Arial"/>
                <a:ea typeface="+mn-ea"/>
                <a:cs typeface="Arial"/>
                <a:sym typeface="Arial"/>
              </a:rPr>
            </a:br>
            <a:endParaRPr kumimoji="0" lang="en-US" sz="1400" b="1"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pic>
        <p:nvPicPr>
          <p:cNvPr id="474" name="Graphic 10">
            <a:extLst>
              <a:ext uri="{FF2B5EF4-FFF2-40B4-BE49-F238E27FC236}">
                <a16:creationId xmlns:a16="http://schemas.microsoft.com/office/drawing/2014/main" id="{F6D48894-379A-7B8D-5580-31B3E083A132}"/>
              </a:ext>
            </a:extLst>
          </p:cNvPr>
          <p:cNvPicPr>
            <a:picLocks noChangeAspect="1"/>
          </p:cNvPicPr>
          <p:nvPr/>
        </p:nvPicPr>
        <p:blipFill>
          <a:blip r:embed="rId2" cstate="screen">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a:stretch/>
        </p:blipFill>
        <p:spPr>
          <a:xfrm>
            <a:off x="7727607" y="2379029"/>
            <a:ext cx="3454512" cy="3509098"/>
          </a:xfrm>
          <a:prstGeom prst="rect">
            <a:avLst/>
          </a:prstGeom>
        </p:spPr>
      </p:pic>
    </p:spTree>
    <p:extLst>
      <p:ext uri="{BB962C8B-B14F-4D97-AF65-F5344CB8AC3E}">
        <p14:creationId xmlns:p14="http://schemas.microsoft.com/office/powerpoint/2010/main" val="334558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73"/>
                                        </p:tgtEl>
                                        <p:attrNameLst>
                                          <p:attrName>style.visibility</p:attrName>
                                        </p:attrNameLst>
                                      </p:cBhvr>
                                      <p:to>
                                        <p:strVal val="visible"/>
                                      </p:to>
                                    </p:set>
                                    <p:animEffect transition="in" filter="fade">
                                      <p:cBhvr>
                                        <p:cTn id="10" dur="500"/>
                                        <p:tgtEl>
                                          <p:spTgt spid="473"/>
                                        </p:tgtEl>
                                      </p:cBhvr>
                                    </p:animEffect>
                                  </p:childTnLst>
                                </p:cTn>
                              </p:par>
                              <p:par>
                                <p:cTn id="11" presetID="10" presetClass="entr" presetSubtype="0" fill="hold" nodeType="withEffect">
                                  <p:stCondLst>
                                    <p:cond delay="0"/>
                                  </p:stCondLst>
                                  <p:childTnLst>
                                    <p:set>
                                      <p:cBhvr>
                                        <p:cTn id="12" dur="1" fill="hold">
                                          <p:stCondLst>
                                            <p:cond delay="0"/>
                                          </p:stCondLst>
                                        </p:cTn>
                                        <p:tgtEl>
                                          <p:spTgt spid="474"/>
                                        </p:tgtEl>
                                        <p:attrNameLst>
                                          <p:attrName>style.visibility</p:attrName>
                                        </p:attrNameLst>
                                      </p:cBhvr>
                                      <p:to>
                                        <p:strVal val="visible"/>
                                      </p:to>
                                    </p:set>
                                    <p:animEffect transition="in" filter="fade">
                                      <p:cBhvr>
                                        <p:cTn id="13" dur="500"/>
                                        <p:tgtEl>
                                          <p:spTgt spid="4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47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ound Diagonal Corner Rectangle 27">
            <a:extLst>
              <a:ext uri="{FF2B5EF4-FFF2-40B4-BE49-F238E27FC236}">
                <a16:creationId xmlns:a16="http://schemas.microsoft.com/office/drawing/2014/main" id="{A36705D9-A19F-B7ED-89DC-C63CAE855651}"/>
              </a:ext>
            </a:extLst>
          </p:cNvPr>
          <p:cNvSpPr/>
          <p:nvPr/>
        </p:nvSpPr>
        <p:spPr>
          <a:xfrm>
            <a:off x="6603220" y="1675502"/>
            <a:ext cx="4750579" cy="4493174"/>
          </a:xfrm>
          <a:prstGeom prst="round2DiagRect">
            <a:avLst>
              <a:gd name="adj1" fmla="val 10238"/>
              <a:gd name="adj2" fmla="val 0"/>
            </a:avLst>
          </a:prstGeom>
          <a:solidFill>
            <a:schemeClr val="bg1"/>
          </a:solidFill>
          <a:ln>
            <a:solidFill>
              <a:schemeClr val="bg1">
                <a:lumMod val="85000"/>
              </a:schemeClr>
            </a:solidFill>
          </a:ln>
          <a:effectLst>
            <a:outerShdw blurRad="222713" dist="38100" dir="5400000" algn="t" rotWithShape="0">
              <a:schemeClr val="tx1">
                <a:lumMod val="50000"/>
                <a:lumOff val="50000"/>
                <a:alpha val="40000"/>
              </a:schemeClr>
            </a:outerShdw>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58" name="Round Diagonal Corner Rectangle 27">
            <a:extLst>
              <a:ext uri="{FF2B5EF4-FFF2-40B4-BE49-F238E27FC236}">
                <a16:creationId xmlns:a16="http://schemas.microsoft.com/office/drawing/2014/main" id="{D0D8DACA-3F3D-D7BF-47E8-2B03E1F2211D}"/>
              </a:ext>
            </a:extLst>
          </p:cNvPr>
          <p:cNvSpPr/>
          <p:nvPr/>
        </p:nvSpPr>
        <p:spPr>
          <a:xfrm>
            <a:off x="529747" y="1675502"/>
            <a:ext cx="5868561" cy="4493174"/>
          </a:xfrm>
          <a:prstGeom prst="round2DiagRect">
            <a:avLst>
              <a:gd name="adj1" fmla="val 10238"/>
              <a:gd name="adj2" fmla="val 0"/>
            </a:avLst>
          </a:prstGeom>
          <a:solidFill>
            <a:schemeClr val="bg1"/>
          </a:solidFill>
          <a:ln>
            <a:solidFill>
              <a:schemeClr val="bg1">
                <a:lumMod val="85000"/>
              </a:schemeClr>
            </a:solidFill>
          </a:ln>
          <a:effectLst>
            <a:outerShdw blurRad="222713" dist="38100" dir="5400000" algn="t" rotWithShape="0">
              <a:schemeClr val="tx1">
                <a:lumMod val="50000"/>
                <a:lumOff val="50000"/>
                <a:alpha val="40000"/>
              </a:schemeClr>
            </a:outerShdw>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2" name="Title 1">
            <a:extLst>
              <a:ext uri="{FF2B5EF4-FFF2-40B4-BE49-F238E27FC236}">
                <a16:creationId xmlns:a16="http://schemas.microsoft.com/office/drawing/2014/main" id="{81C029E5-4701-6812-33F9-1AD8B6CB6879}"/>
              </a:ext>
            </a:extLst>
          </p:cNvPr>
          <p:cNvSpPr>
            <a:spLocks noGrp="1"/>
          </p:cNvSpPr>
          <p:nvPr>
            <p:ph type="title"/>
          </p:nvPr>
        </p:nvSpPr>
        <p:spPr/>
        <p:txBody>
          <a:bodyPr>
            <a:normAutofit/>
          </a:bodyPr>
          <a:lstStyle/>
          <a:p>
            <a:r>
              <a:rPr lang="en-GB"/>
              <a:t>Balance study with </a:t>
            </a:r>
            <a:r>
              <a:rPr lang="en-GB" err="1"/>
              <a:t>olezarsen</a:t>
            </a:r>
            <a:r>
              <a:rPr lang="en-GB"/>
              <a:t> in FCS: </a:t>
            </a:r>
            <a:br>
              <a:rPr lang="en-GB"/>
            </a:br>
            <a:r>
              <a:rPr lang="en-GB"/>
              <a:t>Pancreatitis events in </a:t>
            </a:r>
            <a:r>
              <a:rPr lang="en-GB" err="1"/>
              <a:t>olezarsen</a:t>
            </a:r>
            <a:r>
              <a:rPr lang="en-GB"/>
              <a:t>-treated patients</a:t>
            </a:r>
            <a:r>
              <a:rPr lang="en-GB" baseline="30000"/>
              <a:t>1</a:t>
            </a:r>
          </a:p>
        </p:txBody>
      </p:sp>
      <p:sp>
        <p:nvSpPr>
          <p:cNvPr id="4" name="Footer Placeholder 3">
            <a:extLst>
              <a:ext uri="{FF2B5EF4-FFF2-40B4-BE49-F238E27FC236}">
                <a16:creationId xmlns:a16="http://schemas.microsoft.com/office/drawing/2014/main" id="{A21A169F-50F9-721B-B146-D05772060080}"/>
              </a:ext>
            </a:extLst>
          </p:cNvPr>
          <p:cNvSpPr>
            <a:spLocks noGrp="1"/>
          </p:cNvSpPr>
          <p:nvPr>
            <p:ph type="ftr" sz="quarter" idx="11"/>
          </p:nvPr>
        </p:nvSpPr>
        <p:spPr>
          <a:xfrm>
            <a:off x="838200" y="6356349"/>
            <a:ext cx="9994900" cy="365125"/>
          </a:xfrm>
        </p:spPr>
        <p:txBody>
          <a:bodyPr anchor="b"/>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Pooled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olezarsen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vs placebo; exposure-adjusted event rate in the treatment group divided by the exposure-adjusted event rate in the placebo group; a ratio of 1 would indicate no difference. </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Figure adapted from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Stroes ESG, et al.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Olezarsen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Acute Pancreatitis, and Familial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Chylomicronemia</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Syndrome.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2024; 390:1781-92, </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reproduced with permission.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Copyright © 2025, Massachusetts Medical Society  AP, acute pancreatitis; CI, confidence interval; PY, patient-year.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1.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Stroes ESG,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2024; 390:1781-92</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t>
            </a:r>
            <a:endPar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endParaRPr>
          </a:p>
        </p:txBody>
      </p:sp>
      <p:sp>
        <p:nvSpPr>
          <p:cNvPr id="5" name="Slide Number Placeholder 4">
            <a:extLst>
              <a:ext uri="{FF2B5EF4-FFF2-40B4-BE49-F238E27FC236}">
                <a16:creationId xmlns:a16="http://schemas.microsoft.com/office/drawing/2014/main" id="{7B23E00F-77DD-A58A-531D-5E6F01F67984}"/>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28</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graphicFrame>
        <p:nvGraphicFramePr>
          <p:cNvPr id="6" name="Table 5">
            <a:extLst>
              <a:ext uri="{FF2B5EF4-FFF2-40B4-BE49-F238E27FC236}">
                <a16:creationId xmlns:a16="http://schemas.microsoft.com/office/drawing/2014/main" id="{76E2758B-0199-B8A3-E89A-CF59C51990BD}"/>
              </a:ext>
            </a:extLst>
          </p:cNvPr>
          <p:cNvGraphicFramePr>
            <a:graphicFrameLocks noGrp="1"/>
          </p:cNvGraphicFramePr>
          <p:nvPr/>
        </p:nvGraphicFramePr>
        <p:xfrm>
          <a:off x="838200" y="5000829"/>
          <a:ext cx="4654277" cy="640080"/>
        </p:xfrm>
        <a:graphic>
          <a:graphicData uri="http://schemas.openxmlformats.org/drawingml/2006/table">
            <a:tbl>
              <a:tblPr firstRow="1" bandRow="1"/>
              <a:tblGrid>
                <a:gridCol w="1103359">
                  <a:extLst>
                    <a:ext uri="{9D8B030D-6E8A-4147-A177-3AD203B41FA5}">
                      <a16:colId xmlns:a16="http://schemas.microsoft.com/office/drawing/2014/main" val="1221797383"/>
                    </a:ext>
                  </a:extLst>
                </a:gridCol>
                <a:gridCol w="838200">
                  <a:extLst>
                    <a:ext uri="{9D8B030D-6E8A-4147-A177-3AD203B41FA5}">
                      <a16:colId xmlns:a16="http://schemas.microsoft.com/office/drawing/2014/main" val="781812932"/>
                    </a:ext>
                  </a:extLst>
                </a:gridCol>
                <a:gridCol w="822960">
                  <a:extLst>
                    <a:ext uri="{9D8B030D-6E8A-4147-A177-3AD203B41FA5}">
                      <a16:colId xmlns:a16="http://schemas.microsoft.com/office/drawing/2014/main" val="733994852"/>
                    </a:ext>
                  </a:extLst>
                </a:gridCol>
                <a:gridCol w="858520">
                  <a:extLst>
                    <a:ext uri="{9D8B030D-6E8A-4147-A177-3AD203B41FA5}">
                      <a16:colId xmlns:a16="http://schemas.microsoft.com/office/drawing/2014/main" val="3584984540"/>
                    </a:ext>
                  </a:extLst>
                </a:gridCol>
                <a:gridCol w="518160">
                  <a:extLst>
                    <a:ext uri="{9D8B030D-6E8A-4147-A177-3AD203B41FA5}">
                      <a16:colId xmlns:a16="http://schemas.microsoft.com/office/drawing/2014/main" val="1811123012"/>
                    </a:ext>
                  </a:extLst>
                </a:gridCol>
                <a:gridCol w="208280">
                  <a:extLst>
                    <a:ext uri="{9D8B030D-6E8A-4147-A177-3AD203B41FA5}">
                      <a16:colId xmlns:a16="http://schemas.microsoft.com/office/drawing/2014/main" val="3050613248"/>
                    </a:ext>
                  </a:extLst>
                </a:gridCol>
                <a:gridCol w="304798">
                  <a:extLst>
                    <a:ext uri="{9D8B030D-6E8A-4147-A177-3AD203B41FA5}">
                      <a16:colId xmlns:a16="http://schemas.microsoft.com/office/drawing/2014/main" val="1563851783"/>
                    </a:ext>
                  </a:extLst>
                </a:gridCol>
              </a:tblGrid>
              <a:tr h="146194">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pPr algn="l"/>
                      <a:r>
                        <a:rPr lang="en-GB" sz="1050" noProof="0">
                          <a:solidFill>
                            <a:schemeClr val="tx2"/>
                          </a:solidFill>
                        </a:rPr>
                        <a:t>No. at risk</a:t>
                      </a:r>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pPr algn="l"/>
                      <a:endParaRPr lang="en-GB" sz="105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pPr algn="l"/>
                      <a:endParaRPr lang="en-GB" sz="105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pPr algn="l"/>
                      <a:endParaRPr lang="en-GB" sz="105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pPr algn="l"/>
                      <a:endParaRPr lang="en-GB" sz="105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pPr algn="l"/>
                      <a:endParaRPr lang="en-GB" sz="105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ptos" panose="02110004020202020204"/>
                        </a:defRPr>
                      </a:lvl1pPr>
                      <a:lvl2pPr marL="457200" algn="l" defTabSz="914400" rtl="0" eaLnBrk="1" latinLnBrk="0" hangingPunct="1">
                        <a:defRPr sz="1800" b="1" kern="1200">
                          <a:solidFill>
                            <a:schemeClr val="tx1"/>
                          </a:solidFill>
                          <a:latin typeface="Aptos" panose="02110004020202020204"/>
                        </a:defRPr>
                      </a:lvl2pPr>
                      <a:lvl3pPr marL="914400" algn="l" defTabSz="914400" rtl="0" eaLnBrk="1" latinLnBrk="0" hangingPunct="1">
                        <a:defRPr sz="1800" b="1" kern="1200">
                          <a:solidFill>
                            <a:schemeClr val="tx1"/>
                          </a:solidFill>
                          <a:latin typeface="Aptos" panose="02110004020202020204"/>
                        </a:defRPr>
                      </a:lvl3pPr>
                      <a:lvl4pPr marL="1371600" algn="l" defTabSz="914400" rtl="0" eaLnBrk="1" latinLnBrk="0" hangingPunct="1">
                        <a:defRPr sz="1800" b="1" kern="1200">
                          <a:solidFill>
                            <a:schemeClr val="tx1"/>
                          </a:solidFill>
                          <a:latin typeface="Aptos" panose="02110004020202020204"/>
                        </a:defRPr>
                      </a:lvl4pPr>
                      <a:lvl5pPr marL="1828800" algn="l" defTabSz="914400" rtl="0" eaLnBrk="1" latinLnBrk="0" hangingPunct="1">
                        <a:defRPr sz="1800" b="1" kern="1200">
                          <a:solidFill>
                            <a:schemeClr val="tx1"/>
                          </a:solidFill>
                          <a:latin typeface="Aptos" panose="02110004020202020204"/>
                        </a:defRPr>
                      </a:lvl5pPr>
                      <a:lvl6pPr marL="2286000" algn="l" defTabSz="914400" rtl="0" eaLnBrk="1" latinLnBrk="0" hangingPunct="1">
                        <a:defRPr sz="1800" b="1" kern="1200">
                          <a:solidFill>
                            <a:schemeClr val="tx1"/>
                          </a:solidFill>
                          <a:latin typeface="Aptos" panose="02110004020202020204"/>
                        </a:defRPr>
                      </a:lvl6pPr>
                      <a:lvl7pPr marL="2743200" algn="l" defTabSz="914400" rtl="0" eaLnBrk="1" latinLnBrk="0" hangingPunct="1">
                        <a:defRPr sz="1800" b="1" kern="1200">
                          <a:solidFill>
                            <a:schemeClr val="tx1"/>
                          </a:solidFill>
                          <a:latin typeface="Aptos" panose="02110004020202020204"/>
                        </a:defRPr>
                      </a:lvl7pPr>
                      <a:lvl8pPr marL="3200400" algn="l" defTabSz="914400" rtl="0" eaLnBrk="1" latinLnBrk="0" hangingPunct="1">
                        <a:defRPr sz="1800" b="1" kern="1200">
                          <a:solidFill>
                            <a:schemeClr val="tx1"/>
                          </a:solidFill>
                          <a:latin typeface="Aptos" panose="02110004020202020204"/>
                        </a:defRPr>
                      </a:lvl8pPr>
                      <a:lvl9pPr marL="3657600" algn="l" defTabSz="914400" rtl="0" eaLnBrk="1" latinLnBrk="0" hangingPunct="1">
                        <a:defRPr sz="1800" b="1" kern="1200">
                          <a:solidFill>
                            <a:schemeClr val="tx1"/>
                          </a:solidFill>
                          <a:latin typeface="Aptos" panose="02110004020202020204"/>
                        </a:defRPr>
                      </a:lvl9pPr>
                    </a:lstStyle>
                    <a:p>
                      <a:pPr algn="l"/>
                      <a:endParaRPr lang="en-GB" sz="1050" noProof="0"/>
                    </a:p>
                  </a:txBody>
                  <a:tcPr marL="0" marR="0" marT="0" marB="0" anchor="ctr">
                    <a:lnL>
                      <a:noFill/>
                    </a:lnL>
                    <a:lnR>
                      <a:noFill/>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5960461"/>
                  </a:ext>
                </a:extLst>
              </a:tr>
              <a:tr h="146194">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chemeClr val="tx1">
                              <a:lumMod val="65000"/>
                              <a:lumOff val="35000"/>
                            </a:schemeClr>
                          </a:solidFill>
                        </a:rPr>
                        <a:t>Placebo</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chemeClr val="tx1">
                              <a:lumMod val="65000"/>
                              <a:lumOff val="35000"/>
                            </a:schemeClr>
                          </a:solidFill>
                        </a:rPr>
                        <a:t>23</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chemeClr val="tx1">
                              <a:lumMod val="65000"/>
                              <a:lumOff val="35000"/>
                            </a:schemeClr>
                          </a:solidFill>
                        </a:rPr>
                        <a:t>19</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chemeClr val="tx1">
                              <a:lumMod val="65000"/>
                              <a:lumOff val="35000"/>
                            </a:schemeClr>
                          </a:solidFill>
                        </a:rPr>
                        <a:t>18</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chemeClr val="tx1">
                              <a:lumMod val="65000"/>
                              <a:lumOff val="35000"/>
                            </a:schemeClr>
                          </a:solidFill>
                        </a:rPr>
                        <a:t>18</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chemeClr val="tx1">
                              <a:lumMod val="65000"/>
                              <a:lumOff val="35000"/>
                            </a:schemeClr>
                          </a:solidFill>
                        </a:rPr>
                        <a:t>14</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chemeClr val="tx1">
                              <a:lumMod val="65000"/>
                              <a:lumOff val="35000"/>
                            </a:schemeClr>
                          </a:solidFill>
                        </a:rPr>
                        <a:t>5</a:t>
                      </a:r>
                    </a:p>
                  </a:txBody>
                  <a:tcPr marL="0" marR="0" marT="0" marB="0" anchor="ctr">
                    <a:lnL>
                      <a:noFill/>
                    </a:lnL>
                    <a:lnR>
                      <a:noFill/>
                    </a:lnR>
                    <a:lnT w="3175"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865445981"/>
                  </a:ext>
                </a:extLst>
              </a:tr>
              <a:tr h="150538">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err="1">
                          <a:solidFill>
                            <a:srgbClr val="67A7C7"/>
                          </a:solidFill>
                        </a:rPr>
                        <a:t>Olezarsen</a:t>
                      </a:r>
                      <a:r>
                        <a:rPr lang="en-GB" sz="1050" noProof="0">
                          <a:solidFill>
                            <a:srgbClr val="67A7C7"/>
                          </a:solidFill>
                        </a:rPr>
                        <a:t> 50 mg</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67A7C7"/>
                          </a:solidFill>
                        </a:rPr>
                        <a:t>21</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67A7C7"/>
                          </a:solidFill>
                        </a:rPr>
                        <a:t>20</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67A7C7"/>
                          </a:solidFill>
                        </a:rPr>
                        <a:t>19</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67A7C7"/>
                          </a:solidFill>
                        </a:rPr>
                        <a:t>19</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67A7C7"/>
                          </a:solidFill>
                        </a:rPr>
                        <a:t>17</a:t>
                      </a:r>
                    </a:p>
                  </a:txBody>
                  <a:tcPr marL="0" marR="0" marT="0"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67A7C7"/>
                          </a:solidFill>
                        </a:rPr>
                        <a:t>5</a:t>
                      </a:r>
                    </a:p>
                  </a:txBody>
                  <a:tcPr marL="0" marR="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744278533"/>
                  </a:ext>
                </a:extLst>
              </a:tr>
              <a:tr h="146194">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noProof="0" err="1">
                          <a:solidFill>
                            <a:srgbClr val="2C5E77"/>
                          </a:solidFill>
                        </a:rPr>
                        <a:t>Olezarsen</a:t>
                      </a:r>
                      <a:r>
                        <a:rPr lang="en-GB" sz="1050" noProof="0">
                          <a:solidFill>
                            <a:srgbClr val="2C5E77"/>
                          </a:solidFill>
                        </a:rPr>
                        <a:t> 80 mg</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2C5E77"/>
                          </a:solidFill>
                        </a:rPr>
                        <a:t>22</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2C5E77"/>
                          </a:solidFill>
                        </a:rPr>
                        <a:t>20</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2C5E77"/>
                          </a:solidFill>
                        </a:rPr>
                        <a:t>20</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2C5E77"/>
                          </a:solidFill>
                        </a:rPr>
                        <a:t>19</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2C5E77"/>
                          </a:solidFill>
                        </a:rPr>
                        <a:t>18</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ptos" panose="02110004020202020204"/>
                        </a:defRPr>
                      </a:lvl1pPr>
                      <a:lvl2pPr marL="457200" algn="l" defTabSz="914400" rtl="0" eaLnBrk="1" latinLnBrk="0" hangingPunct="1">
                        <a:defRPr sz="1800" kern="1200">
                          <a:solidFill>
                            <a:schemeClr val="tx1"/>
                          </a:solidFill>
                          <a:latin typeface="Aptos" panose="02110004020202020204"/>
                        </a:defRPr>
                      </a:lvl2pPr>
                      <a:lvl3pPr marL="914400" algn="l" defTabSz="914400" rtl="0" eaLnBrk="1" latinLnBrk="0" hangingPunct="1">
                        <a:defRPr sz="1800" kern="1200">
                          <a:solidFill>
                            <a:schemeClr val="tx1"/>
                          </a:solidFill>
                          <a:latin typeface="Aptos" panose="02110004020202020204"/>
                        </a:defRPr>
                      </a:lvl3pPr>
                      <a:lvl4pPr marL="1371600" algn="l" defTabSz="914400" rtl="0" eaLnBrk="1" latinLnBrk="0" hangingPunct="1">
                        <a:defRPr sz="1800" kern="1200">
                          <a:solidFill>
                            <a:schemeClr val="tx1"/>
                          </a:solidFill>
                          <a:latin typeface="Aptos" panose="02110004020202020204"/>
                        </a:defRPr>
                      </a:lvl4pPr>
                      <a:lvl5pPr marL="1828800" algn="l" defTabSz="914400" rtl="0" eaLnBrk="1" latinLnBrk="0" hangingPunct="1">
                        <a:defRPr sz="1800" kern="1200">
                          <a:solidFill>
                            <a:schemeClr val="tx1"/>
                          </a:solidFill>
                          <a:latin typeface="Aptos" panose="02110004020202020204"/>
                        </a:defRPr>
                      </a:lvl5pPr>
                      <a:lvl6pPr marL="2286000" algn="l" defTabSz="914400" rtl="0" eaLnBrk="1" latinLnBrk="0" hangingPunct="1">
                        <a:defRPr sz="1800" kern="1200">
                          <a:solidFill>
                            <a:schemeClr val="tx1"/>
                          </a:solidFill>
                          <a:latin typeface="Aptos" panose="02110004020202020204"/>
                        </a:defRPr>
                      </a:lvl6pPr>
                      <a:lvl7pPr marL="2743200" algn="l" defTabSz="914400" rtl="0" eaLnBrk="1" latinLnBrk="0" hangingPunct="1">
                        <a:defRPr sz="1800" kern="1200">
                          <a:solidFill>
                            <a:schemeClr val="tx1"/>
                          </a:solidFill>
                          <a:latin typeface="Aptos" panose="02110004020202020204"/>
                        </a:defRPr>
                      </a:lvl7pPr>
                      <a:lvl8pPr marL="3200400" algn="l" defTabSz="914400" rtl="0" eaLnBrk="1" latinLnBrk="0" hangingPunct="1">
                        <a:defRPr sz="1800" kern="1200">
                          <a:solidFill>
                            <a:schemeClr val="tx1"/>
                          </a:solidFill>
                          <a:latin typeface="Aptos" panose="02110004020202020204"/>
                        </a:defRPr>
                      </a:lvl8pPr>
                      <a:lvl9pPr marL="3657600" algn="l" defTabSz="914400" rtl="0" eaLnBrk="1" latinLnBrk="0" hangingPunct="1">
                        <a:defRPr sz="1800" kern="1200">
                          <a:solidFill>
                            <a:schemeClr val="tx1"/>
                          </a:solidFill>
                          <a:latin typeface="Aptos" panose="02110004020202020204"/>
                        </a:defRPr>
                      </a:lvl9pPr>
                    </a:lstStyle>
                    <a:p>
                      <a:pPr algn="l"/>
                      <a:r>
                        <a:rPr lang="en-GB" sz="1050" noProof="0">
                          <a:solidFill>
                            <a:srgbClr val="2C5E77"/>
                          </a:solidFill>
                        </a:rPr>
                        <a:t>9</a:t>
                      </a:r>
                    </a:p>
                  </a:txBody>
                  <a:tcPr marL="0" marR="0" marT="0" marB="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71704356"/>
                  </a:ext>
                </a:extLst>
              </a:tr>
            </a:tbl>
          </a:graphicData>
        </a:graphic>
      </p:graphicFrame>
      <p:sp>
        <p:nvSpPr>
          <p:cNvPr id="7" name="TextBox 6">
            <a:extLst>
              <a:ext uri="{FF2B5EF4-FFF2-40B4-BE49-F238E27FC236}">
                <a16:creationId xmlns:a16="http://schemas.microsoft.com/office/drawing/2014/main" id="{3AD3625E-2172-899E-E779-B21FC6B4D84E}"/>
              </a:ext>
            </a:extLst>
          </p:cNvPr>
          <p:cNvSpPr txBox="1"/>
          <p:nvPr/>
        </p:nvSpPr>
        <p:spPr>
          <a:xfrm>
            <a:off x="838201" y="1743715"/>
            <a:ext cx="535460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585854"/>
                </a:solidFill>
                <a:effectLst/>
                <a:uLnTx/>
                <a:uFillTx/>
                <a:latin typeface="Aptos" panose="02110004020202020204"/>
                <a:ea typeface="+mn-ea"/>
                <a:cs typeface="Arial"/>
                <a:sym typeface="Arial"/>
              </a:rPr>
              <a:t>Time to first pancreatitis event</a:t>
            </a:r>
            <a:endParaRPr kumimoji="0" lang="en-GB" sz="1800" b="1" i="0" u="none" strike="noStrike" kern="1200" cap="none" spc="0" normalizeH="0" baseline="30000" noProof="0">
              <a:ln>
                <a:noFill/>
              </a:ln>
              <a:solidFill>
                <a:srgbClr val="585854"/>
              </a:solidFill>
              <a:effectLst/>
              <a:uLnTx/>
              <a:uFillTx/>
              <a:latin typeface="Aptos" panose="02110004020202020204"/>
              <a:ea typeface="+mn-ea"/>
              <a:cs typeface="Arial"/>
              <a:sym typeface="Arial"/>
            </a:endParaRPr>
          </a:p>
        </p:txBody>
      </p:sp>
      <p:grpSp>
        <p:nvGrpSpPr>
          <p:cNvPr id="8" name="Group 7">
            <a:extLst>
              <a:ext uri="{FF2B5EF4-FFF2-40B4-BE49-F238E27FC236}">
                <a16:creationId xmlns:a16="http://schemas.microsoft.com/office/drawing/2014/main" id="{8D22DEDB-F822-877E-D5D9-7832E7B681EC}"/>
              </a:ext>
            </a:extLst>
          </p:cNvPr>
          <p:cNvGrpSpPr/>
          <p:nvPr/>
        </p:nvGrpSpPr>
        <p:grpSpPr>
          <a:xfrm>
            <a:off x="1122168" y="2186370"/>
            <a:ext cx="5276140" cy="2933653"/>
            <a:chOff x="906032" y="1239040"/>
            <a:chExt cx="5276140" cy="4319461"/>
          </a:xfrm>
        </p:grpSpPr>
        <p:cxnSp>
          <p:nvCxnSpPr>
            <p:cNvPr id="9" name="Straight Connector 8">
              <a:extLst>
                <a:ext uri="{FF2B5EF4-FFF2-40B4-BE49-F238E27FC236}">
                  <a16:creationId xmlns:a16="http://schemas.microsoft.com/office/drawing/2014/main" id="{F39E6ECB-E82C-8730-1FF5-6EB174B041AA}"/>
                </a:ext>
              </a:extLst>
            </p:cNvPr>
            <p:cNvCxnSpPr>
              <a:cxnSpLocks/>
            </p:cNvCxnSpPr>
            <p:nvPr/>
          </p:nvCxnSpPr>
          <p:spPr>
            <a:xfrm flipV="1">
              <a:off x="1769837" y="1692389"/>
              <a:ext cx="0" cy="3202633"/>
            </a:xfrm>
            <a:prstGeom prst="line">
              <a:avLst/>
            </a:prstGeom>
            <a:noFill/>
            <a:ln w="12700" cap="flat" cmpd="sng" algn="ctr">
              <a:solidFill>
                <a:srgbClr val="585854"/>
              </a:solidFill>
              <a:prstDash val="solid"/>
              <a:miter lim="800000"/>
            </a:ln>
            <a:effectLst/>
          </p:spPr>
        </p:cxnSp>
        <p:cxnSp>
          <p:nvCxnSpPr>
            <p:cNvPr id="10" name="Straight Connector 9">
              <a:extLst>
                <a:ext uri="{FF2B5EF4-FFF2-40B4-BE49-F238E27FC236}">
                  <a16:creationId xmlns:a16="http://schemas.microsoft.com/office/drawing/2014/main" id="{A731DB01-5D00-DC22-746B-E129BC083B12}"/>
                </a:ext>
              </a:extLst>
            </p:cNvPr>
            <p:cNvCxnSpPr>
              <a:cxnSpLocks/>
            </p:cNvCxnSpPr>
            <p:nvPr/>
          </p:nvCxnSpPr>
          <p:spPr>
            <a:xfrm>
              <a:off x="1763486" y="4895022"/>
              <a:ext cx="3204591" cy="0"/>
            </a:xfrm>
            <a:prstGeom prst="line">
              <a:avLst/>
            </a:prstGeom>
            <a:noFill/>
            <a:ln w="12700" cap="flat" cmpd="sng" algn="ctr">
              <a:solidFill>
                <a:srgbClr val="585854"/>
              </a:solidFill>
              <a:prstDash val="solid"/>
              <a:miter lim="800000"/>
            </a:ln>
            <a:effectLst/>
          </p:spPr>
        </p:cxnSp>
        <p:cxnSp>
          <p:nvCxnSpPr>
            <p:cNvPr id="11" name="Straight Connector 10">
              <a:extLst>
                <a:ext uri="{FF2B5EF4-FFF2-40B4-BE49-F238E27FC236}">
                  <a16:creationId xmlns:a16="http://schemas.microsoft.com/office/drawing/2014/main" id="{0B211567-1426-A890-6422-3D5266D9930B}"/>
                </a:ext>
              </a:extLst>
            </p:cNvPr>
            <p:cNvCxnSpPr>
              <a:cxnSpLocks/>
            </p:cNvCxnSpPr>
            <p:nvPr/>
          </p:nvCxnSpPr>
          <p:spPr>
            <a:xfrm flipH="1">
              <a:off x="1715069" y="4895022"/>
              <a:ext cx="48417" cy="0"/>
            </a:xfrm>
            <a:prstGeom prst="line">
              <a:avLst/>
            </a:prstGeom>
            <a:noFill/>
            <a:ln w="12700" cap="flat" cmpd="sng" algn="ctr">
              <a:solidFill>
                <a:srgbClr val="585854"/>
              </a:solidFill>
              <a:prstDash val="solid"/>
              <a:miter lim="800000"/>
            </a:ln>
            <a:effectLst/>
          </p:spPr>
        </p:cxnSp>
        <p:cxnSp>
          <p:nvCxnSpPr>
            <p:cNvPr id="12" name="Straight Connector 11">
              <a:extLst>
                <a:ext uri="{FF2B5EF4-FFF2-40B4-BE49-F238E27FC236}">
                  <a16:creationId xmlns:a16="http://schemas.microsoft.com/office/drawing/2014/main" id="{D81E3814-9CEA-56F1-BD5D-EE393D061D04}"/>
                </a:ext>
              </a:extLst>
            </p:cNvPr>
            <p:cNvCxnSpPr>
              <a:cxnSpLocks/>
            </p:cNvCxnSpPr>
            <p:nvPr/>
          </p:nvCxnSpPr>
          <p:spPr>
            <a:xfrm flipH="1">
              <a:off x="1715069" y="1698741"/>
              <a:ext cx="48417" cy="0"/>
            </a:xfrm>
            <a:prstGeom prst="line">
              <a:avLst/>
            </a:prstGeom>
            <a:noFill/>
            <a:ln w="12700" cap="flat" cmpd="sng" algn="ctr">
              <a:solidFill>
                <a:srgbClr val="585854"/>
              </a:solidFill>
              <a:prstDash val="solid"/>
              <a:miter lim="800000"/>
            </a:ln>
            <a:effectLst/>
          </p:spPr>
        </p:cxnSp>
        <p:cxnSp>
          <p:nvCxnSpPr>
            <p:cNvPr id="13" name="Straight Connector 12">
              <a:extLst>
                <a:ext uri="{FF2B5EF4-FFF2-40B4-BE49-F238E27FC236}">
                  <a16:creationId xmlns:a16="http://schemas.microsoft.com/office/drawing/2014/main" id="{D7C5A27B-DC66-1F2A-F547-97C40AC7BEC9}"/>
                </a:ext>
              </a:extLst>
            </p:cNvPr>
            <p:cNvCxnSpPr>
              <a:cxnSpLocks/>
            </p:cNvCxnSpPr>
            <p:nvPr/>
          </p:nvCxnSpPr>
          <p:spPr>
            <a:xfrm flipH="1">
              <a:off x="1715069" y="2018369"/>
              <a:ext cx="48417" cy="0"/>
            </a:xfrm>
            <a:prstGeom prst="line">
              <a:avLst/>
            </a:prstGeom>
            <a:noFill/>
            <a:ln w="12700" cap="flat" cmpd="sng" algn="ctr">
              <a:solidFill>
                <a:srgbClr val="585854"/>
              </a:solidFill>
              <a:prstDash val="solid"/>
              <a:miter lim="800000"/>
            </a:ln>
            <a:effectLst/>
          </p:spPr>
        </p:cxnSp>
        <p:cxnSp>
          <p:nvCxnSpPr>
            <p:cNvPr id="14" name="Straight Connector 13">
              <a:extLst>
                <a:ext uri="{FF2B5EF4-FFF2-40B4-BE49-F238E27FC236}">
                  <a16:creationId xmlns:a16="http://schemas.microsoft.com/office/drawing/2014/main" id="{2D3A8769-2045-2969-C178-AEE973C2CF2D}"/>
                </a:ext>
              </a:extLst>
            </p:cNvPr>
            <p:cNvCxnSpPr>
              <a:cxnSpLocks/>
            </p:cNvCxnSpPr>
            <p:nvPr/>
          </p:nvCxnSpPr>
          <p:spPr>
            <a:xfrm flipH="1">
              <a:off x="1715069" y="2337997"/>
              <a:ext cx="48417" cy="0"/>
            </a:xfrm>
            <a:prstGeom prst="line">
              <a:avLst/>
            </a:prstGeom>
            <a:noFill/>
            <a:ln w="12700" cap="flat" cmpd="sng" algn="ctr">
              <a:solidFill>
                <a:srgbClr val="585854"/>
              </a:solidFill>
              <a:prstDash val="solid"/>
              <a:miter lim="800000"/>
            </a:ln>
            <a:effectLst/>
          </p:spPr>
        </p:cxnSp>
        <p:cxnSp>
          <p:nvCxnSpPr>
            <p:cNvPr id="15" name="Straight Connector 14">
              <a:extLst>
                <a:ext uri="{FF2B5EF4-FFF2-40B4-BE49-F238E27FC236}">
                  <a16:creationId xmlns:a16="http://schemas.microsoft.com/office/drawing/2014/main" id="{4F455CE7-F801-8B53-0457-22D89178B6A1}"/>
                </a:ext>
              </a:extLst>
            </p:cNvPr>
            <p:cNvCxnSpPr>
              <a:cxnSpLocks/>
            </p:cNvCxnSpPr>
            <p:nvPr/>
          </p:nvCxnSpPr>
          <p:spPr>
            <a:xfrm flipH="1">
              <a:off x="1715069" y="2657625"/>
              <a:ext cx="48417" cy="0"/>
            </a:xfrm>
            <a:prstGeom prst="line">
              <a:avLst/>
            </a:prstGeom>
            <a:noFill/>
            <a:ln w="12700" cap="flat" cmpd="sng" algn="ctr">
              <a:solidFill>
                <a:srgbClr val="585854"/>
              </a:solidFill>
              <a:prstDash val="solid"/>
              <a:miter lim="800000"/>
            </a:ln>
            <a:effectLst/>
          </p:spPr>
        </p:cxnSp>
        <p:cxnSp>
          <p:nvCxnSpPr>
            <p:cNvPr id="16" name="Straight Connector 15">
              <a:extLst>
                <a:ext uri="{FF2B5EF4-FFF2-40B4-BE49-F238E27FC236}">
                  <a16:creationId xmlns:a16="http://schemas.microsoft.com/office/drawing/2014/main" id="{401A24EC-E036-CB29-A1DD-D319FD143E02}"/>
                </a:ext>
              </a:extLst>
            </p:cNvPr>
            <p:cNvCxnSpPr>
              <a:cxnSpLocks/>
            </p:cNvCxnSpPr>
            <p:nvPr/>
          </p:nvCxnSpPr>
          <p:spPr>
            <a:xfrm flipH="1">
              <a:off x="1715069" y="2977253"/>
              <a:ext cx="48417" cy="0"/>
            </a:xfrm>
            <a:prstGeom prst="line">
              <a:avLst/>
            </a:prstGeom>
            <a:noFill/>
            <a:ln w="12700" cap="flat" cmpd="sng" algn="ctr">
              <a:solidFill>
                <a:srgbClr val="585854"/>
              </a:solidFill>
              <a:prstDash val="solid"/>
              <a:miter lim="800000"/>
            </a:ln>
            <a:effectLst/>
          </p:spPr>
        </p:cxnSp>
        <p:cxnSp>
          <p:nvCxnSpPr>
            <p:cNvPr id="17" name="Straight Connector 16">
              <a:extLst>
                <a:ext uri="{FF2B5EF4-FFF2-40B4-BE49-F238E27FC236}">
                  <a16:creationId xmlns:a16="http://schemas.microsoft.com/office/drawing/2014/main" id="{DBCB8C63-8C48-7890-CDDD-2DC3D20A8B08}"/>
                </a:ext>
              </a:extLst>
            </p:cNvPr>
            <p:cNvCxnSpPr>
              <a:cxnSpLocks/>
            </p:cNvCxnSpPr>
            <p:nvPr/>
          </p:nvCxnSpPr>
          <p:spPr>
            <a:xfrm flipH="1">
              <a:off x="1715069" y="3296881"/>
              <a:ext cx="48417" cy="0"/>
            </a:xfrm>
            <a:prstGeom prst="line">
              <a:avLst/>
            </a:prstGeom>
            <a:noFill/>
            <a:ln w="12700" cap="flat" cmpd="sng" algn="ctr">
              <a:solidFill>
                <a:srgbClr val="585854"/>
              </a:solidFill>
              <a:prstDash val="solid"/>
              <a:miter lim="800000"/>
            </a:ln>
            <a:effectLst/>
          </p:spPr>
        </p:cxnSp>
        <p:cxnSp>
          <p:nvCxnSpPr>
            <p:cNvPr id="18" name="Straight Connector 17">
              <a:extLst>
                <a:ext uri="{FF2B5EF4-FFF2-40B4-BE49-F238E27FC236}">
                  <a16:creationId xmlns:a16="http://schemas.microsoft.com/office/drawing/2014/main" id="{43F18F6B-8EA6-11B7-E865-B8D67E9A12B3}"/>
                </a:ext>
              </a:extLst>
            </p:cNvPr>
            <p:cNvCxnSpPr>
              <a:cxnSpLocks/>
            </p:cNvCxnSpPr>
            <p:nvPr/>
          </p:nvCxnSpPr>
          <p:spPr>
            <a:xfrm flipH="1">
              <a:off x="1715069" y="3616509"/>
              <a:ext cx="48417" cy="0"/>
            </a:xfrm>
            <a:prstGeom prst="line">
              <a:avLst/>
            </a:prstGeom>
            <a:noFill/>
            <a:ln w="12700" cap="flat" cmpd="sng" algn="ctr">
              <a:solidFill>
                <a:srgbClr val="585854"/>
              </a:solidFill>
              <a:prstDash val="solid"/>
              <a:miter lim="800000"/>
            </a:ln>
            <a:effectLst/>
          </p:spPr>
        </p:cxnSp>
        <p:cxnSp>
          <p:nvCxnSpPr>
            <p:cNvPr id="19" name="Straight Connector 18">
              <a:extLst>
                <a:ext uri="{FF2B5EF4-FFF2-40B4-BE49-F238E27FC236}">
                  <a16:creationId xmlns:a16="http://schemas.microsoft.com/office/drawing/2014/main" id="{24D51E1C-02BD-A2AF-FE43-C7B7DE82EA1F}"/>
                </a:ext>
              </a:extLst>
            </p:cNvPr>
            <p:cNvCxnSpPr>
              <a:cxnSpLocks/>
            </p:cNvCxnSpPr>
            <p:nvPr/>
          </p:nvCxnSpPr>
          <p:spPr>
            <a:xfrm flipH="1">
              <a:off x="1715069" y="3936137"/>
              <a:ext cx="48417" cy="0"/>
            </a:xfrm>
            <a:prstGeom prst="line">
              <a:avLst/>
            </a:prstGeom>
            <a:noFill/>
            <a:ln w="12700" cap="flat" cmpd="sng" algn="ctr">
              <a:solidFill>
                <a:srgbClr val="585854"/>
              </a:solidFill>
              <a:prstDash val="solid"/>
              <a:miter lim="800000"/>
            </a:ln>
            <a:effectLst/>
          </p:spPr>
        </p:cxnSp>
        <p:cxnSp>
          <p:nvCxnSpPr>
            <p:cNvPr id="20" name="Straight Connector 19">
              <a:extLst>
                <a:ext uri="{FF2B5EF4-FFF2-40B4-BE49-F238E27FC236}">
                  <a16:creationId xmlns:a16="http://schemas.microsoft.com/office/drawing/2014/main" id="{E7CB6A2E-AF1F-5E21-2C45-58D8EB7DE522}"/>
                </a:ext>
              </a:extLst>
            </p:cNvPr>
            <p:cNvCxnSpPr>
              <a:cxnSpLocks/>
            </p:cNvCxnSpPr>
            <p:nvPr/>
          </p:nvCxnSpPr>
          <p:spPr>
            <a:xfrm flipH="1">
              <a:off x="1715069" y="4255765"/>
              <a:ext cx="48417" cy="0"/>
            </a:xfrm>
            <a:prstGeom prst="line">
              <a:avLst/>
            </a:prstGeom>
            <a:noFill/>
            <a:ln w="12700" cap="flat" cmpd="sng" algn="ctr">
              <a:solidFill>
                <a:srgbClr val="585854"/>
              </a:solidFill>
              <a:prstDash val="solid"/>
              <a:miter lim="800000"/>
            </a:ln>
            <a:effectLst/>
          </p:spPr>
        </p:cxnSp>
        <p:cxnSp>
          <p:nvCxnSpPr>
            <p:cNvPr id="21" name="Straight Connector 20">
              <a:extLst>
                <a:ext uri="{FF2B5EF4-FFF2-40B4-BE49-F238E27FC236}">
                  <a16:creationId xmlns:a16="http://schemas.microsoft.com/office/drawing/2014/main" id="{FA93A075-EAB7-B1B4-98BB-ED679DF853C7}"/>
                </a:ext>
              </a:extLst>
            </p:cNvPr>
            <p:cNvCxnSpPr>
              <a:cxnSpLocks/>
            </p:cNvCxnSpPr>
            <p:nvPr/>
          </p:nvCxnSpPr>
          <p:spPr>
            <a:xfrm flipH="1">
              <a:off x="1715069" y="4575393"/>
              <a:ext cx="48417" cy="0"/>
            </a:xfrm>
            <a:prstGeom prst="line">
              <a:avLst/>
            </a:prstGeom>
            <a:noFill/>
            <a:ln w="12700" cap="flat" cmpd="sng" algn="ctr">
              <a:solidFill>
                <a:srgbClr val="585854"/>
              </a:solidFill>
              <a:prstDash val="solid"/>
              <a:miter lim="800000"/>
            </a:ln>
            <a:effectLst/>
          </p:spPr>
        </p:cxnSp>
        <p:cxnSp>
          <p:nvCxnSpPr>
            <p:cNvPr id="22" name="Straight Connector 21">
              <a:extLst>
                <a:ext uri="{FF2B5EF4-FFF2-40B4-BE49-F238E27FC236}">
                  <a16:creationId xmlns:a16="http://schemas.microsoft.com/office/drawing/2014/main" id="{44BEED7F-79AD-4B9F-D917-A020CD4D50D1}"/>
                </a:ext>
              </a:extLst>
            </p:cNvPr>
            <p:cNvCxnSpPr/>
            <p:nvPr/>
          </p:nvCxnSpPr>
          <p:spPr>
            <a:xfrm>
              <a:off x="1769837" y="4895022"/>
              <a:ext cx="0" cy="53245"/>
            </a:xfrm>
            <a:prstGeom prst="line">
              <a:avLst/>
            </a:prstGeom>
            <a:noFill/>
            <a:ln w="12700" cap="flat" cmpd="sng" algn="ctr">
              <a:solidFill>
                <a:srgbClr val="585854"/>
              </a:solidFill>
              <a:prstDash val="solid"/>
              <a:miter lim="800000"/>
            </a:ln>
            <a:effectLst/>
          </p:spPr>
        </p:cxnSp>
        <p:cxnSp>
          <p:nvCxnSpPr>
            <p:cNvPr id="23" name="Straight Connector 22">
              <a:extLst>
                <a:ext uri="{FF2B5EF4-FFF2-40B4-BE49-F238E27FC236}">
                  <a16:creationId xmlns:a16="http://schemas.microsoft.com/office/drawing/2014/main" id="{9B6BAD8F-5CEF-18F5-59E8-12EEE3556602}"/>
                </a:ext>
              </a:extLst>
            </p:cNvPr>
            <p:cNvCxnSpPr/>
            <p:nvPr/>
          </p:nvCxnSpPr>
          <p:spPr>
            <a:xfrm>
              <a:off x="2618620" y="4895022"/>
              <a:ext cx="0" cy="53245"/>
            </a:xfrm>
            <a:prstGeom prst="line">
              <a:avLst/>
            </a:prstGeom>
            <a:noFill/>
            <a:ln w="12700" cap="flat" cmpd="sng" algn="ctr">
              <a:solidFill>
                <a:srgbClr val="585854"/>
              </a:solidFill>
              <a:prstDash val="solid"/>
              <a:miter lim="800000"/>
            </a:ln>
            <a:effectLst/>
          </p:spPr>
        </p:cxnSp>
        <p:cxnSp>
          <p:nvCxnSpPr>
            <p:cNvPr id="24" name="Straight Connector 23">
              <a:extLst>
                <a:ext uri="{FF2B5EF4-FFF2-40B4-BE49-F238E27FC236}">
                  <a16:creationId xmlns:a16="http://schemas.microsoft.com/office/drawing/2014/main" id="{B5D1A7E0-A930-E3FA-C1CE-5BF362E29635}"/>
                </a:ext>
              </a:extLst>
            </p:cNvPr>
            <p:cNvCxnSpPr/>
            <p:nvPr/>
          </p:nvCxnSpPr>
          <p:spPr>
            <a:xfrm>
              <a:off x="3461052" y="4895022"/>
              <a:ext cx="0" cy="53245"/>
            </a:xfrm>
            <a:prstGeom prst="line">
              <a:avLst/>
            </a:prstGeom>
            <a:noFill/>
            <a:ln w="12700" cap="flat" cmpd="sng" algn="ctr">
              <a:solidFill>
                <a:srgbClr val="585854"/>
              </a:solidFill>
              <a:prstDash val="solid"/>
              <a:miter lim="800000"/>
            </a:ln>
            <a:effectLst/>
          </p:spPr>
        </p:cxnSp>
        <p:cxnSp>
          <p:nvCxnSpPr>
            <p:cNvPr id="25" name="Straight Connector 24">
              <a:extLst>
                <a:ext uri="{FF2B5EF4-FFF2-40B4-BE49-F238E27FC236}">
                  <a16:creationId xmlns:a16="http://schemas.microsoft.com/office/drawing/2014/main" id="{12AA4916-CB82-FEB8-9005-697679214C12}"/>
                </a:ext>
              </a:extLst>
            </p:cNvPr>
            <p:cNvCxnSpPr/>
            <p:nvPr/>
          </p:nvCxnSpPr>
          <p:spPr>
            <a:xfrm>
              <a:off x="4297137" y="4895022"/>
              <a:ext cx="0" cy="53245"/>
            </a:xfrm>
            <a:prstGeom prst="line">
              <a:avLst/>
            </a:prstGeom>
            <a:noFill/>
            <a:ln w="12700" cap="flat" cmpd="sng" algn="ctr">
              <a:solidFill>
                <a:srgbClr val="585854"/>
              </a:solidFill>
              <a:prstDash val="solid"/>
              <a:miter lim="800000"/>
            </a:ln>
            <a:effectLst/>
          </p:spPr>
        </p:cxnSp>
        <p:cxnSp>
          <p:nvCxnSpPr>
            <p:cNvPr id="26" name="Straight Connector 25">
              <a:extLst>
                <a:ext uri="{FF2B5EF4-FFF2-40B4-BE49-F238E27FC236}">
                  <a16:creationId xmlns:a16="http://schemas.microsoft.com/office/drawing/2014/main" id="{313DD93D-18AF-622C-8DBE-C27DC9D6A522}"/>
                </a:ext>
              </a:extLst>
            </p:cNvPr>
            <p:cNvCxnSpPr/>
            <p:nvPr/>
          </p:nvCxnSpPr>
          <p:spPr>
            <a:xfrm>
              <a:off x="4843237" y="4895022"/>
              <a:ext cx="0" cy="53245"/>
            </a:xfrm>
            <a:prstGeom prst="line">
              <a:avLst/>
            </a:prstGeom>
            <a:noFill/>
            <a:ln w="12700" cap="flat" cmpd="sng" algn="ctr">
              <a:solidFill>
                <a:srgbClr val="585854"/>
              </a:solidFill>
              <a:prstDash val="solid"/>
              <a:miter lim="800000"/>
            </a:ln>
            <a:effectLst/>
          </p:spPr>
        </p:cxnSp>
        <p:cxnSp>
          <p:nvCxnSpPr>
            <p:cNvPr id="27" name="Straight Connector 26">
              <a:extLst>
                <a:ext uri="{FF2B5EF4-FFF2-40B4-BE49-F238E27FC236}">
                  <a16:creationId xmlns:a16="http://schemas.microsoft.com/office/drawing/2014/main" id="{DBCAFD8D-094C-7573-F2EF-1D50BB3BB0BB}"/>
                </a:ext>
              </a:extLst>
            </p:cNvPr>
            <p:cNvCxnSpPr/>
            <p:nvPr/>
          </p:nvCxnSpPr>
          <p:spPr>
            <a:xfrm>
              <a:off x="4963313" y="4895022"/>
              <a:ext cx="0" cy="53245"/>
            </a:xfrm>
            <a:prstGeom prst="line">
              <a:avLst/>
            </a:prstGeom>
            <a:noFill/>
            <a:ln w="12700" cap="flat" cmpd="sng" algn="ctr">
              <a:solidFill>
                <a:srgbClr val="585854"/>
              </a:solidFill>
              <a:prstDash val="solid"/>
              <a:miter lim="800000"/>
            </a:ln>
            <a:effectLst/>
          </p:spPr>
        </p:cxnSp>
        <p:sp>
          <p:nvSpPr>
            <p:cNvPr id="28" name="Free-form: Shape 502">
              <a:extLst>
                <a:ext uri="{FF2B5EF4-FFF2-40B4-BE49-F238E27FC236}">
                  <a16:creationId xmlns:a16="http://schemas.microsoft.com/office/drawing/2014/main" id="{AA8FBAFB-43A0-D890-1AB1-92B8F5913E34}"/>
                </a:ext>
              </a:extLst>
            </p:cNvPr>
            <p:cNvSpPr/>
            <p:nvPr/>
          </p:nvSpPr>
          <p:spPr>
            <a:xfrm>
              <a:off x="1773767" y="1699184"/>
              <a:ext cx="3164416" cy="948266"/>
            </a:xfrm>
            <a:custGeom>
              <a:avLst/>
              <a:gdLst>
                <a:gd name="connsiteX0" fmla="*/ 0 w 3164416"/>
                <a:gd name="connsiteY0" fmla="*/ 0 h 948266"/>
                <a:gd name="connsiteX1" fmla="*/ 91016 w 3164416"/>
                <a:gd name="connsiteY1" fmla="*/ 0 h 948266"/>
                <a:gd name="connsiteX2" fmla="*/ 91016 w 3164416"/>
                <a:gd name="connsiteY2" fmla="*/ 135466 h 948266"/>
                <a:gd name="connsiteX3" fmla="*/ 207433 w 3164416"/>
                <a:gd name="connsiteY3" fmla="*/ 135466 h 948266"/>
                <a:gd name="connsiteX4" fmla="*/ 207433 w 3164416"/>
                <a:gd name="connsiteY4" fmla="*/ 273050 h 948266"/>
                <a:gd name="connsiteX5" fmla="*/ 789516 w 3164416"/>
                <a:gd name="connsiteY5" fmla="*/ 273050 h 948266"/>
                <a:gd name="connsiteX6" fmla="*/ 789516 w 3164416"/>
                <a:gd name="connsiteY6" fmla="*/ 406400 h 948266"/>
                <a:gd name="connsiteX7" fmla="*/ 846666 w 3164416"/>
                <a:gd name="connsiteY7" fmla="*/ 406400 h 948266"/>
                <a:gd name="connsiteX8" fmla="*/ 846666 w 3164416"/>
                <a:gd name="connsiteY8" fmla="*/ 548216 h 948266"/>
                <a:gd name="connsiteX9" fmla="*/ 1473200 w 3164416"/>
                <a:gd name="connsiteY9" fmla="*/ 548216 h 948266"/>
                <a:gd name="connsiteX10" fmla="*/ 1473200 w 3164416"/>
                <a:gd name="connsiteY10" fmla="*/ 690033 h 948266"/>
                <a:gd name="connsiteX11" fmla="*/ 2855383 w 3164416"/>
                <a:gd name="connsiteY11" fmla="*/ 690033 h 948266"/>
                <a:gd name="connsiteX12" fmla="*/ 2855383 w 3164416"/>
                <a:gd name="connsiteY12" fmla="*/ 817033 h 948266"/>
                <a:gd name="connsiteX13" fmla="*/ 2874433 w 3164416"/>
                <a:gd name="connsiteY13" fmla="*/ 817033 h 948266"/>
                <a:gd name="connsiteX14" fmla="*/ 2874433 w 3164416"/>
                <a:gd name="connsiteY14" fmla="*/ 948266 h 948266"/>
                <a:gd name="connsiteX15" fmla="*/ 3164416 w 3164416"/>
                <a:gd name="connsiteY15" fmla="*/ 948266 h 948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4416" h="948266">
                  <a:moveTo>
                    <a:pt x="0" y="0"/>
                  </a:moveTo>
                  <a:lnTo>
                    <a:pt x="91016" y="0"/>
                  </a:lnTo>
                  <a:lnTo>
                    <a:pt x="91016" y="135466"/>
                  </a:lnTo>
                  <a:lnTo>
                    <a:pt x="207433" y="135466"/>
                  </a:lnTo>
                  <a:lnTo>
                    <a:pt x="207433" y="273050"/>
                  </a:lnTo>
                  <a:lnTo>
                    <a:pt x="789516" y="273050"/>
                  </a:lnTo>
                  <a:lnTo>
                    <a:pt x="789516" y="406400"/>
                  </a:lnTo>
                  <a:lnTo>
                    <a:pt x="846666" y="406400"/>
                  </a:lnTo>
                  <a:lnTo>
                    <a:pt x="846666" y="548216"/>
                  </a:lnTo>
                  <a:lnTo>
                    <a:pt x="1473200" y="548216"/>
                  </a:lnTo>
                  <a:lnTo>
                    <a:pt x="1473200" y="690033"/>
                  </a:lnTo>
                  <a:lnTo>
                    <a:pt x="2855383" y="690033"/>
                  </a:lnTo>
                  <a:lnTo>
                    <a:pt x="2855383" y="817033"/>
                  </a:lnTo>
                  <a:lnTo>
                    <a:pt x="2874433" y="817033"/>
                  </a:lnTo>
                  <a:lnTo>
                    <a:pt x="2874433" y="948266"/>
                  </a:lnTo>
                  <a:lnTo>
                    <a:pt x="3164416" y="948266"/>
                  </a:lnTo>
                </a:path>
              </a:pathLst>
            </a:custGeom>
            <a:noFill/>
            <a:ln w="12700" cap="flat" cmpd="sng" algn="ctr">
              <a:solidFill>
                <a:srgbClr val="585854"/>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ptos"/>
                <a:ea typeface="+mn-ea"/>
                <a:cs typeface="Arial"/>
                <a:sym typeface="Arial"/>
              </a:endParaRPr>
            </a:p>
          </p:txBody>
        </p:sp>
        <p:sp>
          <p:nvSpPr>
            <p:cNvPr id="29" name="Free-form: Shape 503">
              <a:extLst>
                <a:ext uri="{FF2B5EF4-FFF2-40B4-BE49-F238E27FC236}">
                  <a16:creationId xmlns:a16="http://schemas.microsoft.com/office/drawing/2014/main" id="{10AAE023-080E-B167-FA58-E82C1565DA58}"/>
                </a:ext>
              </a:extLst>
            </p:cNvPr>
            <p:cNvSpPr/>
            <p:nvPr/>
          </p:nvSpPr>
          <p:spPr>
            <a:xfrm>
              <a:off x="1778000" y="1699184"/>
              <a:ext cx="3158067" cy="158750"/>
            </a:xfrm>
            <a:custGeom>
              <a:avLst/>
              <a:gdLst>
                <a:gd name="connsiteX0" fmla="*/ 0 w 3158067"/>
                <a:gd name="connsiteY0" fmla="*/ 0 h 158750"/>
                <a:gd name="connsiteX1" fmla="*/ 861483 w 3158067"/>
                <a:gd name="connsiteY1" fmla="*/ 0 h 158750"/>
                <a:gd name="connsiteX2" fmla="*/ 861483 w 3158067"/>
                <a:gd name="connsiteY2" fmla="*/ 158750 h 158750"/>
                <a:gd name="connsiteX3" fmla="*/ 3158067 w 3158067"/>
                <a:gd name="connsiteY3" fmla="*/ 158750 h 158750"/>
              </a:gdLst>
              <a:ahLst/>
              <a:cxnLst>
                <a:cxn ang="0">
                  <a:pos x="connsiteX0" y="connsiteY0"/>
                </a:cxn>
                <a:cxn ang="0">
                  <a:pos x="connsiteX1" y="connsiteY1"/>
                </a:cxn>
                <a:cxn ang="0">
                  <a:pos x="connsiteX2" y="connsiteY2"/>
                </a:cxn>
                <a:cxn ang="0">
                  <a:pos x="connsiteX3" y="connsiteY3"/>
                </a:cxn>
              </a:cxnLst>
              <a:rect l="l" t="t" r="r" b="b"/>
              <a:pathLst>
                <a:path w="3158067" h="158750">
                  <a:moveTo>
                    <a:pt x="0" y="0"/>
                  </a:moveTo>
                  <a:lnTo>
                    <a:pt x="861483" y="0"/>
                  </a:lnTo>
                  <a:lnTo>
                    <a:pt x="861483" y="158750"/>
                  </a:lnTo>
                  <a:lnTo>
                    <a:pt x="3158067" y="158750"/>
                  </a:lnTo>
                </a:path>
              </a:pathLst>
            </a:custGeom>
            <a:noFill/>
            <a:ln w="19050" cap="flat" cmpd="sng" algn="ctr">
              <a:solidFill>
                <a:srgbClr val="2C5E77">
                  <a:lumMod val="60000"/>
                  <a:lumOff val="4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ptos"/>
                <a:ea typeface="+mn-ea"/>
                <a:cs typeface="Arial"/>
                <a:sym typeface="Arial"/>
              </a:endParaRPr>
            </a:p>
          </p:txBody>
        </p:sp>
        <p:sp>
          <p:nvSpPr>
            <p:cNvPr id="30" name="Free-form: Shape 504">
              <a:extLst>
                <a:ext uri="{FF2B5EF4-FFF2-40B4-BE49-F238E27FC236}">
                  <a16:creationId xmlns:a16="http://schemas.microsoft.com/office/drawing/2014/main" id="{D1A6EC77-A8A1-6B77-58A9-51A319728C16}"/>
                </a:ext>
              </a:extLst>
            </p:cNvPr>
            <p:cNvSpPr/>
            <p:nvPr/>
          </p:nvSpPr>
          <p:spPr>
            <a:xfrm>
              <a:off x="1780117" y="1697067"/>
              <a:ext cx="3158066" cy="167217"/>
            </a:xfrm>
            <a:custGeom>
              <a:avLst/>
              <a:gdLst>
                <a:gd name="connsiteX0" fmla="*/ 0 w 3158066"/>
                <a:gd name="connsiteY0" fmla="*/ 0 h 167217"/>
                <a:gd name="connsiteX1" fmla="*/ 2982383 w 3158066"/>
                <a:gd name="connsiteY1" fmla="*/ 0 h 167217"/>
                <a:gd name="connsiteX2" fmla="*/ 2982383 w 3158066"/>
                <a:gd name="connsiteY2" fmla="*/ 167217 h 167217"/>
                <a:gd name="connsiteX3" fmla="*/ 3158066 w 3158066"/>
                <a:gd name="connsiteY3" fmla="*/ 167217 h 167217"/>
              </a:gdLst>
              <a:ahLst/>
              <a:cxnLst>
                <a:cxn ang="0">
                  <a:pos x="connsiteX0" y="connsiteY0"/>
                </a:cxn>
                <a:cxn ang="0">
                  <a:pos x="connsiteX1" y="connsiteY1"/>
                </a:cxn>
                <a:cxn ang="0">
                  <a:pos x="connsiteX2" y="connsiteY2"/>
                </a:cxn>
                <a:cxn ang="0">
                  <a:pos x="connsiteX3" y="connsiteY3"/>
                </a:cxn>
              </a:cxnLst>
              <a:rect l="l" t="t" r="r" b="b"/>
              <a:pathLst>
                <a:path w="3158066" h="167217">
                  <a:moveTo>
                    <a:pt x="0" y="0"/>
                  </a:moveTo>
                  <a:lnTo>
                    <a:pt x="2982383" y="0"/>
                  </a:lnTo>
                  <a:lnTo>
                    <a:pt x="2982383" y="167217"/>
                  </a:lnTo>
                  <a:lnTo>
                    <a:pt x="3158066" y="167217"/>
                  </a:lnTo>
                </a:path>
              </a:pathLst>
            </a:custGeom>
            <a:noFill/>
            <a:ln w="19050" cap="flat" cmpd="sng" algn="ctr">
              <a:solidFill>
                <a:srgbClr val="2C5E7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ptos"/>
                <a:ea typeface="+mn-ea"/>
                <a:cs typeface="Arial"/>
                <a:sym typeface="Arial"/>
              </a:endParaRPr>
            </a:p>
          </p:txBody>
        </p:sp>
        <p:sp>
          <p:nvSpPr>
            <p:cNvPr id="31" name="TextBox 30">
              <a:extLst>
                <a:ext uri="{FF2B5EF4-FFF2-40B4-BE49-F238E27FC236}">
                  <a16:creationId xmlns:a16="http://schemas.microsoft.com/office/drawing/2014/main" id="{EC9AA5D5-91DD-EC03-4046-A22EECBA6DA0}"/>
                </a:ext>
              </a:extLst>
            </p:cNvPr>
            <p:cNvSpPr txBox="1"/>
            <p:nvPr/>
          </p:nvSpPr>
          <p:spPr>
            <a:xfrm>
              <a:off x="1110944" y="1552473"/>
              <a:ext cx="673860" cy="38519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100</a:t>
              </a:r>
            </a:p>
          </p:txBody>
        </p:sp>
        <p:sp>
          <p:nvSpPr>
            <p:cNvPr id="32" name="TextBox 31">
              <a:extLst>
                <a:ext uri="{FF2B5EF4-FFF2-40B4-BE49-F238E27FC236}">
                  <a16:creationId xmlns:a16="http://schemas.microsoft.com/office/drawing/2014/main" id="{60FBECCE-75A8-C6DD-1D4F-0FCFF20BB01C}"/>
                </a:ext>
              </a:extLst>
            </p:cNvPr>
            <p:cNvSpPr txBox="1"/>
            <p:nvPr/>
          </p:nvSpPr>
          <p:spPr>
            <a:xfrm>
              <a:off x="1110944" y="4740376"/>
              <a:ext cx="673860" cy="38519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0</a:t>
              </a:r>
            </a:p>
          </p:txBody>
        </p:sp>
        <p:sp>
          <p:nvSpPr>
            <p:cNvPr id="33" name="TextBox 32">
              <a:extLst>
                <a:ext uri="{FF2B5EF4-FFF2-40B4-BE49-F238E27FC236}">
                  <a16:creationId xmlns:a16="http://schemas.microsoft.com/office/drawing/2014/main" id="{97564035-9FB6-DFE6-909B-A186F521E178}"/>
                </a:ext>
              </a:extLst>
            </p:cNvPr>
            <p:cNvSpPr txBox="1"/>
            <p:nvPr/>
          </p:nvSpPr>
          <p:spPr>
            <a:xfrm>
              <a:off x="1110944" y="1871263"/>
              <a:ext cx="673860" cy="38519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90</a:t>
              </a:r>
            </a:p>
          </p:txBody>
        </p:sp>
        <p:sp>
          <p:nvSpPr>
            <p:cNvPr id="34" name="TextBox 33">
              <a:extLst>
                <a:ext uri="{FF2B5EF4-FFF2-40B4-BE49-F238E27FC236}">
                  <a16:creationId xmlns:a16="http://schemas.microsoft.com/office/drawing/2014/main" id="{72220E14-8320-C1D7-FB28-75EE52B63AF5}"/>
                </a:ext>
              </a:extLst>
            </p:cNvPr>
            <p:cNvSpPr txBox="1"/>
            <p:nvPr/>
          </p:nvSpPr>
          <p:spPr>
            <a:xfrm>
              <a:off x="1110944" y="2190053"/>
              <a:ext cx="673860" cy="38519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80</a:t>
              </a:r>
            </a:p>
          </p:txBody>
        </p:sp>
        <p:sp>
          <p:nvSpPr>
            <p:cNvPr id="35" name="TextBox 34">
              <a:extLst>
                <a:ext uri="{FF2B5EF4-FFF2-40B4-BE49-F238E27FC236}">
                  <a16:creationId xmlns:a16="http://schemas.microsoft.com/office/drawing/2014/main" id="{54BFDE13-8656-3565-D768-DE18B2396EC9}"/>
                </a:ext>
              </a:extLst>
            </p:cNvPr>
            <p:cNvSpPr txBox="1"/>
            <p:nvPr/>
          </p:nvSpPr>
          <p:spPr>
            <a:xfrm>
              <a:off x="1110944" y="2508843"/>
              <a:ext cx="673860" cy="38519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70</a:t>
              </a:r>
            </a:p>
          </p:txBody>
        </p:sp>
        <p:sp>
          <p:nvSpPr>
            <p:cNvPr id="36" name="TextBox 35">
              <a:extLst>
                <a:ext uri="{FF2B5EF4-FFF2-40B4-BE49-F238E27FC236}">
                  <a16:creationId xmlns:a16="http://schemas.microsoft.com/office/drawing/2014/main" id="{EDDE54BB-1360-5779-8B00-95EA242B8825}"/>
                </a:ext>
              </a:extLst>
            </p:cNvPr>
            <p:cNvSpPr txBox="1"/>
            <p:nvPr/>
          </p:nvSpPr>
          <p:spPr>
            <a:xfrm>
              <a:off x="1110944" y="2827633"/>
              <a:ext cx="673860" cy="38519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60</a:t>
              </a:r>
            </a:p>
          </p:txBody>
        </p:sp>
        <p:sp>
          <p:nvSpPr>
            <p:cNvPr id="37" name="TextBox 36">
              <a:extLst>
                <a:ext uri="{FF2B5EF4-FFF2-40B4-BE49-F238E27FC236}">
                  <a16:creationId xmlns:a16="http://schemas.microsoft.com/office/drawing/2014/main" id="{092C04C3-2498-A04D-861C-0DE565E898DD}"/>
                </a:ext>
              </a:extLst>
            </p:cNvPr>
            <p:cNvSpPr txBox="1"/>
            <p:nvPr/>
          </p:nvSpPr>
          <p:spPr>
            <a:xfrm>
              <a:off x="1110944" y="3146423"/>
              <a:ext cx="673860" cy="38519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50</a:t>
              </a:r>
            </a:p>
          </p:txBody>
        </p:sp>
        <p:sp>
          <p:nvSpPr>
            <p:cNvPr id="38" name="TextBox 37">
              <a:extLst>
                <a:ext uri="{FF2B5EF4-FFF2-40B4-BE49-F238E27FC236}">
                  <a16:creationId xmlns:a16="http://schemas.microsoft.com/office/drawing/2014/main" id="{FDE97779-A9D5-8D98-3922-D95DEBEB3E11}"/>
                </a:ext>
              </a:extLst>
            </p:cNvPr>
            <p:cNvSpPr txBox="1"/>
            <p:nvPr/>
          </p:nvSpPr>
          <p:spPr>
            <a:xfrm>
              <a:off x="1110944" y="3465214"/>
              <a:ext cx="673860" cy="38519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40</a:t>
              </a:r>
            </a:p>
          </p:txBody>
        </p:sp>
        <p:sp>
          <p:nvSpPr>
            <p:cNvPr id="39" name="TextBox 38">
              <a:extLst>
                <a:ext uri="{FF2B5EF4-FFF2-40B4-BE49-F238E27FC236}">
                  <a16:creationId xmlns:a16="http://schemas.microsoft.com/office/drawing/2014/main" id="{859778F7-F4B6-8240-BE85-8B39B62E24A8}"/>
                </a:ext>
              </a:extLst>
            </p:cNvPr>
            <p:cNvSpPr txBox="1"/>
            <p:nvPr/>
          </p:nvSpPr>
          <p:spPr>
            <a:xfrm>
              <a:off x="1110944" y="3784004"/>
              <a:ext cx="673860" cy="38519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30</a:t>
              </a:r>
            </a:p>
          </p:txBody>
        </p:sp>
        <p:sp>
          <p:nvSpPr>
            <p:cNvPr id="40" name="TextBox 39">
              <a:extLst>
                <a:ext uri="{FF2B5EF4-FFF2-40B4-BE49-F238E27FC236}">
                  <a16:creationId xmlns:a16="http://schemas.microsoft.com/office/drawing/2014/main" id="{C5C95D02-35CD-20CB-CA57-DFBD429F3FA4}"/>
                </a:ext>
              </a:extLst>
            </p:cNvPr>
            <p:cNvSpPr txBox="1"/>
            <p:nvPr/>
          </p:nvSpPr>
          <p:spPr>
            <a:xfrm>
              <a:off x="1110944" y="4102792"/>
              <a:ext cx="673860" cy="38519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20</a:t>
              </a:r>
            </a:p>
          </p:txBody>
        </p:sp>
        <p:sp>
          <p:nvSpPr>
            <p:cNvPr id="41" name="TextBox 40">
              <a:extLst>
                <a:ext uri="{FF2B5EF4-FFF2-40B4-BE49-F238E27FC236}">
                  <a16:creationId xmlns:a16="http://schemas.microsoft.com/office/drawing/2014/main" id="{B52FD34B-3B97-3923-204D-8E82A0FF1487}"/>
                </a:ext>
              </a:extLst>
            </p:cNvPr>
            <p:cNvSpPr txBox="1"/>
            <p:nvPr/>
          </p:nvSpPr>
          <p:spPr>
            <a:xfrm>
              <a:off x="1110944" y="4421583"/>
              <a:ext cx="673860" cy="38519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10</a:t>
              </a:r>
            </a:p>
          </p:txBody>
        </p:sp>
        <p:sp>
          <p:nvSpPr>
            <p:cNvPr id="42" name="TextBox 41">
              <a:extLst>
                <a:ext uri="{FF2B5EF4-FFF2-40B4-BE49-F238E27FC236}">
                  <a16:creationId xmlns:a16="http://schemas.microsoft.com/office/drawing/2014/main" id="{254D3A68-0D8F-DB72-91EA-CE380436F5B9}"/>
                </a:ext>
              </a:extLst>
            </p:cNvPr>
            <p:cNvSpPr txBox="1"/>
            <p:nvPr/>
          </p:nvSpPr>
          <p:spPr>
            <a:xfrm>
              <a:off x="1439259" y="4888709"/>
              <a:ext cx="673860" cy="38519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0</a:t>
              </a:r>
            </a:p>
          </p:txBody>
        </p:sp>
        <p:sp>
          <p:nvSpPr>
            <p:cNvPr id="43" name="TextBox 42">
              <a:extLst>
                <a:ext uri="{FF2B5EF4-FFF2-40B4-BE49-F238E27FC236}">
                  <a16:creationId xmlns:a16="http://schemas.microsoft.com/office/drawing/2014/main" id="{365FE013-38E8-ACF5-7D8F-4CEF444BB73E}"/>
                </a:ext>
              </a:extLst>
            </p:cNvPr>
            <p:cNvSpPr txBox="1"/>
            <p:nvPr/>
          </p:nvSpPr>
          <p:spPr>
            <a:xfrm>
              <a:off x="2275343" y="4888709"/>
              <a:ext cx="673860" cy="38519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100</a:t>
              </a:r>
            </a:p>
          </p:txBody>
        </p:sp>
        <p:sp>
          <p:nvSpPr>
            <p:cNvPr id="44" name="TextBox 43">
              <a:extLst>
                <a:ext uri="{FF2B5EF4-FFF2-40B4-BE49-F238E27FC236}">
                  <a16:creationId xmlns:a16="http://schemas.microsoft.com/office/drawing/2014/main" id="{B85D0A0E-E30D-C632-A6CF-03F16BEC1470}"/>
                </a:ext>
              </a:extLst>
            </p:cNvPr>
            <p:cNvSpPr txBox="1"/>
            <p:nvPr/>
          </p:nvSpPr>
          <p:spPr>
            <a:xfrm>
              <a:off x="3124122" y="4888709"/>
              <a:ext cx="673860" cy="38519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200</a:t>
              </a:r>
            </a:p>
          </p:txBody>
        </p:sp>
        <p:sp>
          <p:nvSpPr>
            <p:cNvPr id="45" name="TextBox 44">
              <a:extLst>
                <a:ext uri="{FF2B5EF4-FFF2-40B4-BE49-F238E27FC236}">
                  <a16:creationId xmlns:a16="http://schemas.microsoft.com/office/drawing/2014/main" id="{C7775547-44AD-17A0-D294-70C23154ACFA}"/>
                </a:ext>
              </a:extLst>
            </p:cNvPr>
            <p:cNvSpPr txBox="1"/>
            <p:nvPr/>
          </p:nvSpPr>
          <p:spPr>
            <a:xfrm>
              <a:off x="3961368" y="4888709"/>
              <a:ext cx="673860" cy="38519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300</a:t>
              </a:r>
            </a:p>
          </p:txBody>
        </p:sp>
        <p:sp>
          <p:nvSpPr>
            <p:cNvPr id="46" name="TextBox 45">
              <a:extLst>
                <a:ext uri="{FF2B5EF4-FFF2-40B4-BE49-F238E27FC236}">
                  <a16:creationId xmlns:a16="http://schemas.microsoft.com/office/drawing/2014/main" id="{74AD598D-F300-9B3D-FB77-D7391D6A77FF}"/>
                </a:ext>
              </a:extLst>
            </p:cNvPr>
            <p:cNvSpPr txBox="1"/>
            <p:nvPr/>
          </p:nvSpPr>
          <p:spPr>
            <a:xfrm>
              <a:off x="4437000" y="4888709"/>
              <a:ext cx="673860" cy="38519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365</a:t>
              </a:r>
            </a:p>
          </p:txBody>
        </p:sp>
        <p:sp>
          <p:nvSpPr>
            <p:cNvPr id="47" name="TextBox 46">
              <a:extLst>
                <a:ext uri="{FF2B5EF4-FFF2-40B4-BE49-F238E27FC236}">
                  <a16:creationId xmlns:a16="http://schemas.microsoft.com/office/drawing/2014/main" id="{0BC4B48E-8B71-DD61-C4BA-EBFFE533F582}"/>
                </a:ext>
              </a:extLst>
            </p:cNvPr>
            <p:cNvSpPr txBox="1"/>
            <p:nvPr/>
          </p:nvSpPr>
          <p:spPr>
            <a:xfrm>
              <a:off x="4701185" y="4888709"/>
              <a:ext cx="673860" cy="38519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379</a:t>
              </a:r>
            </a:p>
          </p:txBody>
        </p:sp>
        <p:sp>
          <p:nvSpPr>
            <p:cNvPr id="48" name="TextBox 47">
              <a:extLst>
                <a:ext uri="{FF2B5EF4-FFF2-40B4-BE49-F238E27FC236}">
                  <a16:creationId xmlns:a16="http://schemas.microsoft.com/office/drawing/2014/main" id="{07E32BEA-0F69-8421-9846-C856912CA0BD}"/>
                </a:ext>
              </a:extLst>
            </p:cNvPr>
            <p:cNvSpPr txBox="1"/>
            <p:nvPr/>
          </p:nvSpPr>
          <p:spPr>
            <a:xfrm rot="16200000">
              <a:off x="-699082" y="2844154"/>
              <a:ext cx="3733448"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400" b="1"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Percent of patients without </a:t>
              </a:r>
              <a:br>
                <a:rPr kumimoji="0" lang="en-GB" sz="1400" b="1"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br>
              <a:r>
                <a:rPr kumimoji="0" lang="en-GB" sz="1400" b="1"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an episode of AP</a:t>
              </a:r>
            </a:p>
          </p:txBody>
        </p:sp>
        <p:sp>
          <p:nvSpPr>
            <p:cNvPr id="49" name="TextBox 48">
              <a:extLst>
                <a:ext uri="{FF2B5EF4-FFF2-40B4-BE49-F238E27FC236}">
                  <a16:creationId xmlns:a16="http://schemas.microsoft.com/office/drawing/2014/main" id="{C0AFC251-4590-7020-A8A2-3A18690E1D3B}"/>
                </a:ext>
              </a:extLst>
            </p:cNvPr>
            <p:cNvSpPr txBox="1"/>
            <p:nvPr/>
          </p:nvSpPr>
          <p:spPr>
            <a:xfrm>
              <a:off x="4818181" y="1533487"/>
              <a:ext cx="1363991" cy="38519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2C5E77"/>
                  </a:solidFill>
                  <a:effectLst/>
                  <a:uLnTx/>
                  <a:uFillTx/>
                  <a:latin typeface="Aptos"/>
                  <a:ea typeface="Times New Roman" panose="02020603050405020304" pitchFamily="18" charset="0"/>
                  <a:cs typeface="Arial" panose="020B0604020202020204" pitchFamily="34" charset="0"/>
                  <a:sym typeface="Arial"/>
                </a:rPr>
                <a:t>Olezarsen 80 mg</a:t>
              </a:r>
            </a:p>
          </p:txBody>
        </p:sp>
        <p:sp>
          <p:nvSpPr>
            <p:cNvPr id="50" name="TextBox 49">
              <a:extLst>
                <a:ext uri="{FF2B5EF4-FFF2-40B4-BE49-F238E27FC236}">
                  <a16:creationId xmlns:a16="http://schemas.microsoft.com/office/drawing/2014/main" id="{1FC2A725-930B-79C8-BCE2-9CBE2CE6E119}"/>
                </a:ext>
              </a:extLst>
            </p:cNvPr>
            <p:cNvSpPr txBox="1"/>
            <p:nvPr/>
          </p:nvSpPr>
          <p:spPr>
            <a:xfrm>
              <a:off x="4792974" y="1839458"/>
              <a:ext cx="1363991" cy="38519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2C5E77">
                      <a:lumMod val="60000"/>
                      <a:lumOff val="40000"/>
                    </a:srgbClr>
                  </a:solidFill>
                  <a:effectLst/>
                  <a:uLnTx/>
                  <a:uFillTx/>
                  <a:latin typeface="Aptos"/>
                  <a:ea typeface="Times New Roman" panose="02020603050405020304" pitchFamily="18" charset="0"/>
                  <a:cs typeface="Arial" panose="020B0604020202020204" pitchFamily="34" charset="0"/>
                  <a:sym typeface="Arial"/>
                </a:rPr>
                <a:t>Olezarsen 50 mg</a:t>
              </a:r>
            </a:p>
          </p:txBody>
        </p:sp>
        <p:sp>
          <p:nvSpPr>
            <p:cNvPr id="51" name="TextBox 50">
              <a:extLst>
                <a:ext uri="{FF2B5EF4-FFF2-40B4-BE49-F238E27FC236}">
                  <a16:creationId xmlns:a16="http://schemas.microsoft.com/office/drawing/2014/main" id="{EF976C32-7852-4E4B-FE28-CB704A6CF50C}"/>
                </a:ext>
              </a:extLst>
            </p:cNvPr>
            <p:cNvSpPr txBox="1"/>
            <p:nvPr/>
          </p:nvSpPr>
          <p:spPr>
            <a:xfrm>
              <a:off x="4545397" y="2460426"/>
              <a:ext cx="1363991" cy="38519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050" b="0"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Placebo</a:t>
              </a:r>
            </a:p>
          </p:txBody>
        </p:sp>
        <p:sp>
          <p:nvSpPr>
            <p:cNvPr id="52" name="TextBox 51">
              <a:extLst>
                <a:ext uri="{FF2B5EF4-FFF2-40B4-BE49-F238E27FC236}">
                  <a16:creationId xmlns:a16="http://schemas.microsoft.com/office/drawing/2014/main" id="{8B760C69-C70B-4AB4-22BF-76AF52B3A39B}"/>
                </a:ext>
              </a:extLst>
            </p:cNvPr>
            <p:cNvSpPr txBox="1"/>
            <p:nvPr/>
          </p:nvSpPr>
          <p:spPr>
            <a:xfrm>
              <a:off x="2460029" y="5105335"/>
              <a:ext cx="2023423" cy="45316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1400" b="1" i="0" u="none" strike="noStrike" kern="1200" cap="none" spc="0" normalizeH="0" baseline="0" noProof="0">
                  <a:ln>
                    <a:noFill/>
                  </a:ln>
                  <a:solidFill>
                    <a:srgbClr val="585854"/>
                  </a:solidFill>
                  <a:effectLst/>
                  <a:uLnTx/>
                  <a:uFillTx/>
                  <a:latin typeface="Aptos"/>
                  <a:ea typeface="Times New Roman" panose="02020603050405020304" pitchFamily="18" charset="0"/>
                  <a:cs typeface="Arial" panose="020B0604020202020204" pitchFamily="34" charset="0"/>
                  <a:sym typeface="Arial"/>
                </a:rPr>
                <a:t>Days since first dose</a:t>
              </a:r>
            </a:p>
          </p:txBody>
        </p:sp>
      </p:grpSp>
      <p:sp>
        <p:nvSpPr>
          <p:cNvPr id="53" name="TextBox 52">
            <a:extLst>
              <a:ext uri="{FF2B5EF4-FFF2-40B4-BE49-F238E27FC236}">
                <a16:creationId xmlns:a16="http://schemas.microsoft.com/office/drawing/2014/main" id="{60B41336-81B1-025C-0EE1-06F793D6FE18}"/>
              </a:ext>
            </a:extLst>
          </p:cNvPr>
          <p:cNvSpPr txBox="1"/>
          <p:nvPr/>
        </p:nvSpPr>
        <p:spPr>
          <a:xfrm>
            <a:off x="2112427" y="4268822"/>
            <a:ext cx="3075621" cy="276999"/>
          </a:xfrm>
          <a:prstGeom prst="rect">
            <a:avLst/>
          </a:prstGeom>
          <a:solidFill>
            <a:srgbClr val="2C5E77"/>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ptos" panose="02110004020202020204"/>
                <a:ea typeface="+mn-ea"/>
                <a:cs typeface="Arial"/>
                <a:sym typeface="Arial"/>
              </a:rPr>
              <a:t>Mean rate ratio*: 0.12 </a:t>
            </a:r>
            <a:r>
              <a:rPr kumimoji="0" lang="en-US" sz="1200" b="0" i="0" u="none" strike="noStrike" kern="1200" cap="none" spc="0" normalizeH="0" baseline="0" noProof="0">
                <a:ln>
                  <a:noFill/>
                </a:ln>
                <a:solidFill>
                  <a:srgbClr val="FFFFFF"/>
                </a:solidFill>
                <a:effectLst/>
                <a:uLnTx/>
                <a:uFillTx/>
                <a:latin typeface="Aptos" panose="02110004020202020204"/>
                <a:ea typeface="+mn-ea"/>
                <a:cs typeface="Arial"/>
                <a:sym typeface="Arial"/>
              </a:rPr>
              <a:t>(95% CI 0.02, 0.66)</a:t>
            </a:r>
            <a:endParaRPr kumimoji="0" lang="en-GB" sz="12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55" name="TextBox 54">
            <a:extLst>
              <a:ext uri="{FF2B5EF4-FFF2-40B4-BE49-F238E27FC236}">
                <a16:creationId xmlns:a16="http://schemas.microsoft.com/office/drawing/2014/main" id="{76CBB639-75A7-D5DF-98F0-62F007D514CF}"/>
              </a:ext>
            </a:extLst>
          </p:cNvPr>
          <p:cNvSpPr txBox="1"/>
          <p:nvPr/>
        </p:nvSpPr>
        <p:spPr>
          <a:xfrm>
            <a:off x="6603220" y="1743715"/>
            <a:ext cx="475057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Patients with pancreatitis events</a:t>
            </a:r>
          </a:p>
        </p:txBody>
      </p:sp>
      <p:graphicFrame>
        <p:nvGraphicFramePr>
          <p:cNvPr id="56" name="Table 55">
            <a:extLst>
              <a:ext uri="{FF2B5EF4-FFF2-40B4-BE49-F238E27FC236}">
                <a16:creationId xmlns:a16="http://schemas.microsoft.com/office/drawing/2014/main" id="{A275F00E-A1CC-898E-6619-96F610C14C4D}"/>
              </a:ext>
            </a:extLst>
          </p:cNvPr>
          <p:cNvGraphicFramePr>
            <a:graphicFrameLocks noGrp="1"/>
          </p:cNvGraphicFramePr>
          <p:nvPr/>
        </p:nvGraphicFramePr>
        <p:xfrm>
          <a:off x="6818509" y="2606774"/>
          <a:ext cx="4320000" cy="2011680"/>
        </p:xfrm>
        <a:graphic>
          <a:graphicData uri="http://schemas.openxmlformats.org/drawingml/2006/table">
            <a:tbl>
              <a:tblPr firstRow="1" firstCol="1" bandRow="1">
                <a:tableStyleId>{9D7B26C5-4107-4FEC-AEDC-1716B250A1EF}</a:tableStyleId>
              </a:tblPr>
              <a:tblGrid>
                <a:gridCol w="1296000">
                  <a:extLst>
                    <a:ext uri="{9D8B030D-6E8A-4147-A177-3AD203B41FA5}">
                      <a16:colId xmlns:a16="http://schemas.microsoft.com/office/drawing/2014/main" val="3564086387"/>
                    </a:ext>
                  </a:extLst>
                </a:gridCol>
                <a:gridCol w="1008000">
                  <a:extLst>
                    <a:ext uri="{9D8B030D-6E8A-4147-A177-3AD203B41FA5}">
                      <a16:colId xmlns:a16="http://schemas.microsoft.com/office/drawing/2014/main" val="2892942651"/>
                    </a:ext>
                  </a:extLst>
                </a:gridCol>
                <a:gridCol w="1008000">
                  <a:extLst>
                    <a:ext uri="{9D8B030D-6E8A-4147-A177-3AD203B41FA5}">
                      <a16:colId xmlns:a16="http://schemas.microsoft.com/office/drawing/2014/main" val="1295436913"/>
                    </a:ext>
                  </a:extLst>
                </a:gridCol>
                <a:gridCol w="1008000">
                  <a:extLst>
                    <a:ext uri="{9D8B030D-6E8A-4147-A177-3AD203B41FA5}">
                      <a16:colId xmlns:a16="http://schemas.microsoft.com/office/drawing/2014/main" val="3889877772"/>
                    </a:ext>
                  </a:extLst>
                </a:gridCol>
              </a:tblGrid>
              <a:tr h="487878">
                <a:tc>
                  <a:txBody>
                    <a:bodyPr/>
                    <a:lstStyle/>
                    <a:p>
                      <a:pPr marL="0" marR="0" indent="0">
                        <a:lnSpc>
                          <a:spcPct val="100000"/>
                        </a:lnSpc>
                        <a:spcBef>
                          <a:spcPts val="0"/>
                        </a:spcBef>
                        <a:spcAft>
                          <a:spcPts val="0"/>
                        </a:spcAft>
                      </a:pPr>
                      <a:endParaRPr lang="en-US" sz="1200" b="0">
                        <a:solidFill>
                          <a:schemeClr val="tx1"/>
                        </a:solidFill>
                        <a:effectLst/>
                        <a:latin typeface="+mn-lt"/>
                        <a:ea typeface="Calibri" panose="020F0502020204030204" pitchFamily="34" charset="0"/>
                        <a:cs typeface="Times New Roman" panose="02020603050405020304" pitchFamily="18" charset="0"/>
                      </a:endParaRPr>
                    </a:p>
                  </a:txBody>
                  <a:tcPr>
                    <a:lnT w="12700" cap="flat" cmpd="sng" algn="ctr">
                      <a:noFill/>
                      <a:prstDash val="solid"/>
                      <a:round/>
                      <a:headEnd type="none" w="med" len="med"/>
                      <a:tailEnd type="none" w="med" len="med"/>
                    </a:lnT>
                  </a:tcPr>
                </a:tc>
                <a:tc>
                  <a:txBody>
                    <a:bodyPr/>
                    <a:lstStyle/>
                    <a:p>
                      <a:pPr marL="0" marR="0" indent="0" algn="ctr">
                        <a:lnSpc>
                          <a:spcPct val="100000"/>
                        </a:lnSpc>
                        <a:spcBef>
                          <a:spcPts val="0"/>
                        </a:spcBef>
                        <a:spcAft>
                          <a:spcPts val="0"/>
                        </a:spcAft>
                      </a:pPr>
                      <a:r>
                        <a:rPr lang="en-US" sz="1200" b="1">
                          <a:solidFill>
                            <a:schemeClr val="bg1"/>
                          </a:solidFill>
                          <a:effectLst/>
                          <a:latin typeface="+mn-lt"/>
                        </a:rPr>
                        <a:t>Placebo</a:t>
                      </a:r>
                    </a:p>
                    <a:p>
                      <a:pPr marL="0" marR="0" indent="0" algn="ctr">
                        <a:lnSpc>
                          <a:spcPct val="100000"/>
                        </a:lnSpc>
                        <a:spcBef>
                          <a:spcPts val="0"/>
                        </a:spcBef>
                        <a:spcAft>
                          <a:spcPts val="0"/>
                        </a:spcAft>
                      </a:pPr>
                      <a:r>
                        <a:rPr lang="en-US" sz="1200" b="1">
                          <a:solidFill>
                            <a:schemeClr val="bg1"/>
                          </a:solidFill>
                          <a:effectLst/>
                          <a:latin typeface="+mn-lt"/>
                        </a:rPr>
                        <a:t>(n=23)</a:t>
                      </a:r>
                      <a:endParaRPr lang="en-US" sz="1200" b="1">
                        <a:solidFill>
                          <a:schemeClr val="bg1"/>
                        </a:solidFill>
                        <a:effectLst/>
                        <a:latin typeface="+mn-lt"/>
                        <a:ea typeface="Calibri" panose="020F0502020204030204" pitchFamily="34" charset="0"/>
                        <a:cs typeface="Times New Roman" panose="02020603050405020304" pitchFamily="18" charset="0"/>
                      </a:endParaRPr>
                    </a:p>
                  </a:txBody>
                  <a:tcPr anchor="ctr">
                    <a:lnT w="12700" cap="flat" cmpd="sng" algn="ctr">
                      <a:noFill/>
                      <a:prstDash val="solid"/>
                      <a:round/>
                      <a:headEnd type="none" w="med" len="med"/>
                      <a:tailEnd type="none" w="med" len="med"/>
                    </a:lnT>
                    <a:solidFill>
                      <a:schemeClr val="tx1">
                        <a:lumMod val="65000"/>
                        <a:lumOff val="35000"/>
                      </a:schemeClr>
                    </a:solidFill>
                  </a:tcPr>
                </a:tc>
                <a:tc>
                  <a:txBody>
                    <a:bodyPr/>
                    <a:lstStyle/>
                    <a:p>
                      <a:pPr marL="0" marR="0" indent="0" algn="ctr">
                        <a:lnSpc>
                          <a:spcPct val="100000"/>
                        </a:lnSpc>
                        <a:spcBef>
                          <a:spcPts val="0"/>
                        </a:spcBef>
                        <a:spcAft>
                          <a:spcPts val="0"/>
                        </a:spcAft>
                      </a:pPr>
                      <a:r>
                        <a:rPr lang="en-US" sz="1200" b="1" err="1">
                          <a:solidFill>
                            <a:schemeClr val="bg1"/>
                          </a:solidFill>
                          <a:effectLst/>
                          <a:latin typeface="+mn-lt"/>
                        </a:rPr>
                        <a:t>Olezarsen</a:t>
                      </a:r>
                      <a:r>
                        <a:rPr lang="en-US" sz="1200" b="1">
                          <a:solidFill>
                            <a:schemeClr val="bg1"/>
                          </a:solidFill>
                          <a:effectLst/>
                          <a:latin typeface="+mn-lt"/>
                        </a:rPr>
                        <a:t> </a:t>
                      </a:r>
                    </a:p>
                    <a:p>
                      <a:pPr marL="0" marR="0" indent="0" algn="ctr">
                        <a:lnSpc>
                          <a:spcPct val="100000"/>
                        </a:lnSpc>
                        <a:spcBef>
                          <a:spcPts val="0"/>
                        </a:spcBef>
                        <a:spcAft>
                          <a:spcPts val="0"/>
                        </a:spcAft>
                      </a:pPr>
                      <a:r>
                        <a:rPr lang="en-US" sz="1200" b="1">
                          <a:solidFill>
                            <a:schemeClr val="bg1"/>
                          </a:solidFill>
                          <a:effectLst/>
                          <a:latin typeface="+mn-lt"/>
                        </a:rPr>
                        <a:t>50 mg</a:t>
                      </a:r>
                    </a:p>
                    <a:p>
                      <a:pPr marL="0" marR="0" indent="0" algn="ctr">
                        <a:lnSpc>
                          <a:spcPct val="100000"/>
                        </a:lnSpc>
                        <a:spcBef>
                          <a:spcPts val="0"/>
                        </a:spcBef>
                        <a:spcAft>
                          <a:spcPts val="0"/>
                        </a:spcAft>
                      </a:pPr>
                      <a:r>
                        <a:rPr lang="en-US" sz="1200" b="1">
                          <a:solidFill>
                            <a:schemeClr val="bg1"/>
                          </a:solidFill>
                          <a:effectLst/>
                          <a:latin typeface="+mn-lt"/>
                        </a:rPr>
                        <a:t>(n=21)</a:t>
                      </a:r>
                      <a:endParaRPr lang="en-US" sz="1200" b="1">
                        <a:solidFill>
                          <a:schemeClr val="bg1"/>
                        </a:solidFill>
                        <a:effectLst/>
                        <a:latin typeface="+mn-lt"/>
                        <a:ea typeface="Calibri" panose="020F0502020204030204" pitchFamily="34" charset="0"/>
                        <a:cs typeface="Times New Roman" panose="02020603050405020304" pitchFamily="18" charset="0"/>
                      </a:endParaRPr>
                    </a:p>
                  </a:txBody>
                  <a:tcPr>
                    <a:lnT w="12700" cap="flat" cmpd="sng" algn="ctr">
                      <a:noFill/>
                      <a:prstDash val="solid"/>
                      <a:round/>
                      <a:headEnd type="none" w="med" len="med"/>
                      <a:tailEnd type="none" w="med" len="med"/>
                    </a:lnT>
                    <a:solidFill>
                      <a:srgbClr val="67A7C7"/>
                    </a:solidFill>
                  </a:tcPr>
                </a:tc>
                <a:tc>
                  <a:txBody>
                    <a:bodyPr/>
                    <a:lstStyle/>
                    <a:p>
                      <a:pPr marL="0" marR="0" indent="0" algn="ctr">
                        <a:lnSpc>
                          <a:spcPct val="100000"/>
                        </a:lnSpc>
                        <a:spcBef>
                          <a:spcPts val="0"/>
                        </a:spcBef>
                        <a:spcAft>
                          <a:spcPts val="0"/>
                        </a:spcAft>
                      </a:pPr>
                      <a:r>
                        <a:rPr lang="en-US" sz="1200" b="1" err="1">
                          <a:solidFill>
                            <a:schemeClr val="bg1"/>
                          </a:solidFill>
                          <a:effectLst/>
                          <a:latin typeface="+mn-lt"/>
                        </a:rPr>
                        <a:t>Olezarsen</a:t>
                      </a:r>
                      <a:r>
                        <a:rPr lang="en-US" sz="1200" b="1">
                          <a:solidFill>
                            <a:schemeClr val="bg1"/>
                          </a:solidFill>
                          <a:effectLst/>
                          <a:latin typeface="+mn-lt"/>
                        </a:rPr>
                        <a:t> </a:t>
                      </a:r>
                    </a:p>
                    <a:p>
                      <a:pPr marL="0" marR="0" indent="0" algn="ctr">
                        <a:lnSpc>
                          <a:spcPct val="100000"/>
                        </a:lnSpc>
                        <a:spcBef>
                          <a:spcPts val="0"/>
                        </a:spcBef>
                        <a:spcAft>
                          <a:spcPts val="0"/>
                        </a:spcAft>
                      </a:pPr>
                      <a:r>
                        <a:rPr lang="en-US" sz="1200" b="1">
                          <a:solidFill>
                            <a:schemeClr val="bg1"/>
                          </a:solidFill>
                          <a:effectLst/>
                          <a:latin typeface="+mn-lt"/>
                        </a:rPr>
                        <a:t>80 mg</a:t>
                      </a:r>
                    </a:p>
                    <a:p>
                      <a:pPr marL="0" marR="0" indent="0" algn="ctr">
                        <a:lnSpc>
                          <a:spcPct val="100000"/>
                        </a:lnSpc>
                        <a:spcBef>
                          <a:spcPts val="0"/>
                        </a:spcBef>
                        <a:spcAft>
                          <a:spcPts val="0"/>
                        </a:spcAft>
                      </a:pPr>
                      <a:r>
                        <a:rPr lang="en-US" sz="1200" b="1">
                          <a:solidFill>
                            <a:schemeClr val="bg1"/>
                          </a:solidFill>
                          <a:effectLst/>
                          <a:latin typeface="+mn-lt"/>
                        </a:rPr>
                        <a:t>(n=22)</a:t>
                      </a:r>
                      <a:endParaRPr lang="en-US" sz="1200" b="1">
                        <a:solidFill>
                          <a:schemeClr val="bg1"/>
                        </a:solidFill>
                        <a:effectLst/>
                        <a:latin typeface="+mn-lt"/>
                        <a:ea typeface="Calibri" panose="020F0502020204030204" pitchFamily="34" charset="0"/>
                        <a:cs typeface="Times New Roman" panose="02020603050405020304" pitchFamily="18" charset="0"/>
                      </a:endParaRPr>
                    </a:p>
                  </a:txBody>
                  <a:tcPr>
                    <a:lnT w="12700" cap="flat" cmpd="sng" algn="ctr">
                      <a:noFill/>
                      <a:prstDash val="solid"/>
                      <a:round/>
                      <a:headEnd type="none" w="med" len="med"/>
                      <a:tailEnd type="none" w="med" len="med"/>
                    </a:lnT>
                    <a:solidFill>
                      <a:srgbClr val="2C5E77"/>
                    </a:solidFill>
                  </a:tcPr>
                </a:tc>
                <a:extLst>
                  <a:ext uri="{0D108BD9-81ED-4DB2-BD59-A6C34878D82A}">
                    <a16:rowId xmlns:a16="http://schemas.microsoft.com/office/drawing/2014/main" val="708110720"/>
                  </a:ext>
                </a:extLst>
              </a:tr>
              <a:tr h="182880">
                <a:tc>
                  <a:txBody>
                    <a:bodyPr/>
                    <a:lstStyle/>
                    <a:p>
                      <a:pPr marL="0" marR="0" indent="0">
                        <a:lnSpc>
                          <a:spcPct val="100000"/>
                        </a:lnSpc>
                        <a:spcBef>
                          <a:spcPts val="0"/>
                        </a:spcBef>
                        <a:spcAft>
                          <a:spcPts val="0"/>
                        </a:spcAft>
                      </a:pPr>
                      <a:r>
                        <a:rPr lang="en-US" sz="1200" b="0">
                          <a:solidFill>
                            <a:schemeClr val="tx1">
                              <a:lumMod val="65000"/>
                              <a:lumOff val="35000"/>
                            </a:schemeClr>
                          </a:solidFill>
                          <a:effectLst/>
                          <a:latin typeface="+mn-lt"/>
                        </a:rPr>
                        <a:t>Patients with events, n (%)</a:t>
                      </a:r>
                      <a:endParaRPr lang="en-US" sz="12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a:solidFill>
                      <a:schemeClr val="bg2"/>
                    </a:solidFill>
                  </a:tcPr>
                </a:tc>
                <a:tc>
                  <a:txBody>
                    <a:bodyPr/>
                    <a:lstStyle/>
                    <a:p>
                      <a:pPr algn="ctr"/>
                      <a:r>
                        <a:rPr lang="en-US" sz="1200">
                          <a:solidFill>
                            <a:schemeClr val="tx1">
                              <a:lumMod val="65000"/>
                              <a:lumOff val="35000"/>
                            </a:schemeClr>
                          </a:solidFill>
                          <a:latin typeface="+mn-lt"/>
                        </a:rPr>
                        <a:t>7 (30%)</a:t>
                      </a:r>
                    </a:p>
                  </a:txBody>
                  <a:tcPr anchor="ctr">
                    <a:solidFill>
                      <a:schemeClr val="bg2"/>
                    </a:solidFill>
                  </a:tcPr>
                </a:tc>
                <a:tc>
                  <a:txBody>
                    <a:bodyPr/>
                    <a:lstStyle/>
                    <a:p>
                      <a:pPr marL="0" marR="0" indent="0" algn="ctr">
                        <a:lnSpc>
                          <a:spcPct val="100000"/>
                        </a:lnSpc>
                        <a:spcBef>
                          <a:spcPts val="0"/>
                        </a:spcBef>
                        <a:spcAft>
                          <a:spcPts val="0"/>
                        </a:spcAft>
                      </a:pPr>
                      <a:r>
                        <a:rPr lang="en-US" sz="1200" b="0">
                          <a:solidFill>
                            <a:schemeClr val="tx1">
                              <a:lumMod val="65000"/>
                              <a:lumOff val="35000"/>
                            </a:schemeClr>
                          </a:solidFill>
                          <a:effectLst/>
                          <a:latin typeface="+mn-lt"/>
                        </a:rPr>
                        <a:t>1 (5%)</a:t>
                      </a:r>
                      <a:endParaRPr lang="en-US" sz="12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anchor="ctr">
                    <a:solidFill>
                      <a:schemeClr val="bg2"/>
                    </a:solidFill>
                  </a:tcPr>
                </a:tc>
                <a:tc>
                  <a:txBody>
                    <a:bodyPr/>
                    <a:lstStyle/>
                    <a:p>
                      <a:pPr marL="0" marR="0" indent="0" algn="ctr">
                        <a:lnSpc>
                          <a:spcPct val="100000"/>
                        </a:lnSpc>
                        <a:spcBef>
                          <a:spcPts val="0"/>
                        </a:spcBef>
                        <a:spcAft>
                          <a:spcPts val="0"/>
                        </a:spcAft>
                      </a:pPr>
                      <a:r>
                        <a:rPr lang="en-US" sz="1200" b="0">
                          <a:solidFill>
                            <a:schemeClr val="tx1">
                              <a:lumMod val="65000"/>
                              <a:lumOff val="35000"/>
                            </a:schemeClr>
                          </a:solidFill>
                          <a:effectLst/>
                          <a:latin typeface="+mn-lt"/>
                        </a:rPr>
                        <a:t>1 (5%)</a:t>
                      </a:r>
                      <a:endParaRPr lang="en-US" sz="12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anchor="ctr">
                    <a:solidFill>
                      <a:schemeClr val="bg2"/>
                    </a:solidFill>
                  </a:tcPr>
                </a:tc>
                <a:extLst>
                  <a:ext uri="{0D108BD9-81ED-4DB2-BD59-A6C34878D82A}">
                    <a16:rowId xmlns:a16="http://schemas.microsoft.com/office/drawing/2014/main" val="3638912186"/>
                  </a:ext>
                </a:extLst>
              </a:tr>
              <a:tr h="182880">
                <a:tc>
                  <a:txBody>
                    <a:bodyPr/>
                    <a:lstStyle/>
                    <a:p>
                      <a:pPr marL="0" marR="0" indent="0">
                        <a:lnSpc>
                          <a:spcPct val="100000"/>
                        </a:lnSpc>
                        <a:spcBef>
                          <a:spcPts val="0"/>
                        </a:spcBef>
                        <a:spcAft>
                          <a:spcPts val="0"/>
                        </a:spcAft>
                      </a:pPr>
                      <a:r>
                        <a:rPr lang="en-US" sz="1200" b="0">
                          <a:solidFill>
                            <a:schemeClr val="tx1">
                              <a:lumMod val="65000"/>
                              <a:lumOff val="35000"/>
                            </a:schemeClr>
                          </a:solidFill>
                          <a:effectLst/>
                          <a:latin typeface="+mn-lt"/>
                        </a:rPr>
                        <a:t>Pancreatitis events, n</a:t>
                      </a:r>
                      <a:endParaRPr lang="en-US" sz="12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a:tc>
                <a:tc>
                  <a:txBody>
                    <a:bodyPr/>
                    <a:lstStyle/>
                    <a:p>
                      <a:pPr algn="ctr"/>
                      <a:r>
                        <a:rPr lang="en-US" sz="1200">
                          <a:solidFill>
                            <a:schemeClr val="tx1">
                              <a:lumMod val="65000"/>
                              <a:lumOff val="35000"/>
                            </a:schemeClr>
                          </a:solidFill>
                          <a:latin typeface="+mn-lt"/>
                        </a:rPr>
                        <a:t>11</a:t>
                      </a:r>
                    </a:p>
                  </a:txBody>
                  <a:tcPr anchor="ctr"/>
                </a:tc>
                <a:tc>
                  <a:txBody>
                    <a:bodyPr/>
                    <a:lstStyle/>
                    <a:p>
                      <a:pPr marL="0" marR="0" indent="0" algn="ctr">
                        <a:lnSpc>
                          <a:spcPct val="100000"/>
                        </a:lnSpc>
                        <a:spcBef>
                          <a:spcPts val="0"/>
                        </a:spcBef>
                        <a:spcAft>
                          <a:spcPts val="0"/>
                        </a:spcAft>
                      </a:pPr>
                      <a:r>
                        <a:rPr lang="en-US" sz="1200" b="0">
                          <a:solidFill>
                            <a:schemeClr val="tx1">
                              <a:lumMod val="65000"/>
                              <a:lumOff val="35000"/>
                            </a:schemeClr>
                          </a:solidFill>
                          <a:effectLst/>
                          <a:latin typeface="+mn-lt"/>
                        </a:rPr>
                        <a:t>1</a:t>
                      </a:r>
                      <a:endParaRPr lang="en-US" sz="12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anchor="ctr"/>
                </a:tc>
                <a:tc>
                  <a:txBody>
                    <a:bodyPr/>
                    <a:lstStyle/>
                    <a:p>
                      <a:pPr marL="0" marR="0" indent="0" algn="ctr">
                        <a:lnSpc>
                          <a:spcPct val="100000"/>
                        </a:lnSpc>
                        <a:spcBef>
                          <a:spcPts val="0"/>
                        </a:spcBef>
                        <a:spcAft>
                          <a:spcPts val="0"/>
                        </a:spcAft>
                      </a:pPr>
                      <a:r>
                        <a:rPr lang="en-US" sz="1200" b="0">
                          <a:solidFill>
                            <a:schemeClr val="tx1">
                              <a:lumMod val="65000"/>
                              <a:lumOff val="35000"/>
                            </a:schemeClr>
                          </a:solidFill>
                          <a:effectLst/>
                          <a:latin typeface="+mn-lt"/>
                        </a:rPr>
                        <a:t>1</a:t>
                      </a:r>
                      <a:endParaRPr lang="en-US" sz="12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anchor="ctr"/>
                </a:tc>
                <a:extLst>
                  <a:ext uri="{0D108BD9-81ED-4DB2-BD59-A6C34878D82A}">
                    <a16:rowId xmlns:a16="http://schemas.microsoft.com/office/drawing/2014/main" val="1736357104"/>
                  </a:ext>
                </a:extLst>
              </a:tr>
              <a:tr h="198971">
                <a:tc>
                  <a:txBody>
                    <a:bodyPr/>
                    <a:lstStyle/>
                    <a:p>
                      <a:pPr marL="0" marR="0" indent="0">
                        <a:lnSpc>
                          <a:spcPct val="100000"/>
                        </a:lnSpc>
                        <a:spcBef>
                          <a:spcPts val="0"/>
                        </a:spcBef>
                        <a:spcAft>
                          <a:spcPts val="0"/>
                        </a:spcAft>
                      </a:pPr>
                      <a:r>
                        <a:rPr lang="en-US" sz="1200" b="0">
                          <a:solidFill>
                            <a:schemeClr val="tx1">
                              <a:lumMod val="65000"/>
                              <a:lumOff val="35000"/>
                            </a:schemeClr>
                          </a:solidFill>
                          <a:effectLst/>
                          <a:latin typeface="+mn-lt"/>
                        </a:rPr>
                        <a:t>First pancreatitis event, study day</a:t>
                      </a:r>
                      <a:endParaRPr lang="en-US" sz="12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a:solidFill>
                      <a:srgbClr val="E8E8E8"/>
                    </a:solidFill>
                  </a:tcPr>
                </a:tc>
                <a:tc>
                  <a:txBody>
                    <a:bodyPr/>
                    <a:lstStyle/>
                    <a:p>
                      <a:pPr algn="ctr"/>
                      <a:r>
                        <a:rPr lang="en-US" sz="1200">
                          <a:solidFill>
                            <a:schemeClr val="tx1">
                              <a:lumMod val="65000"/>
                              <a:lumOff val="35000"/>
                            </a:schemeClr>
                          </a:solidFill>
                          <a:latin typeface="+mn-lt"/>
                        </a:rPr>
                        <a:t>9</a:t>
                      </a:r>
                    </a:p>
                  </a:txBody>
                  <a:tcPr anchor="ctr">
                    <a:solidFill>
                      <a:srgbClr val="E8E8E8"/>
                    </a:solidFill>
                  </a:tcPr>
                </a:tc>
                <a:tc>
                  <a:txBody>
                    <a:bodyPr/>
                    <a:lstStyle/>
                    <a:p>
                      <a:pPr marL="0" marR="0" indent="0" algn="ctr">
                        <a:lnSpc>
                          <a:spcPct val="100000"/>
                        </a:lnSpc>
                        <a:spcBef>
                          <a:spcPts val="0"/>
                        </a:spcBef>
                        <a:spcAft>
                          <a:spcPts val="0"/>
                        </a:spcAft>
                      </a:pPr>
                      <a:r>
                        <a:rPr lang="en-US" sz="1200" b="0">
                          <a:solidFill>
                            <a:schemeClr val="tx1">
                              <a:lumMod val="65000"/>
                              <a:lumOff val="35000"/>
                            </a:schemeClr>
                          </a:solidFill>
                          <a:effectLst/>
                          <a:latin typeface="+mn-lt"/>
                        </a:rPr>
                        <a:t>102</a:t>
                      </a:r>
                      <a:endParaRPr lang="en-US" sz="12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anchor="ctr">
                    <a:solidFill>
                      <a:srgbClr val="E8E8E8"/>
                    </a:solidFill>
                  </a:tcPr>
                </a:tc>
                <a:tc>
                  <a:txBody>
                    <a:bodyPr/>
                    <a:lstStyle/>
                    <a:p>
                      <a:pPr marL="0" marR="0" indent="0" algn="ctr">
                        <a:lnSpc>
                          <a:spcPct val="100000"/>
                        </a:lnSpc>
                        <a:spcBef>
                          <a:spcPts val="0"/>
                        </a:spcBef>
                        <a:spcAft>
                          <a:spcPts val="0"/>
                        </a:spcAft>
                      </a:pPr>
                      <a:r>
                        <a:rPr lang="en-US" sz="1200" b="0">
                          <a:solidFill>
                            <a:schemeClr val="tx1">
                              <a:lumMod val="65000"/>
                              <a:lumOff val="35000"/>
                            </a:schemeClr>
                          </a:solidFill>
                          <a:effectLst/>
                          <a:latin typeface="+mn-lt"/>
                        </a:rPr>
                        <a:t>357</a:t>
                      </a:r>
                      <a:endParaRPr lang="en-US" sz="12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anchor="ctr">
                    <a:solidFill>
                      <a:srgbClr val="E8E8E8"/>
                    </a:solidFill>
                  </a:tcPr>
                </a:tc>
                <a:extLst>
                  <a:ext uri="{0D108BD9-81ED-4DB2-BD59-A6C34878D82A}">
                    <a16:rowId xmlns:a16="http://schemas.microsoft.com/office/drawing/2014/main" val="215545536"/>
                  </a:ext>
                </a:extLst>
              </a:tr>
            </a:tbl>
          </a:graphicData>
        </a:graphic>
      </p:graphicFrame>
      <p:sp>
        <p:nvSpPr>
          <p:cNvPr id="61" name="TextBox 60">
            <a:extLst>
              <a:ext uri="{FF2B5EF4-FFF2-40B4-BE49-F238E27FC236}">
                <a16:creationId xmlns:a16="http://schemas.microsoft.com/office/drawing/2014/main" id="{1B7FD2B5-BEE1-9093-C4E1-D51D43BEC94C}"/>
              </a:ext>
            </a:extLst>
          </p:cNvPr>
          <p:cNvSpPr txBox="1"/>
          <p:nvPr/>
        </p:nvSpPr>
        <p:spPr>
          <a:xfrm>
            <a:off x="6818509" y="5081383"/>
            <a:ext cx="4320000" cy="523220"/>
          </a:xfrm>
          <a:prstGeom prst="rect">
            <a:avLst/>
          </a:prstGeom>
          <a:solidFill>
            <a:srgbClr val="2C5E77"/>
          </a:solid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0" i="0" u="none" strike="noStrike" kern="0" cap="none" spc="0" normalizeH="0" baseline="0" noProof="0">
                <a:ln>
                  <a:noFill/>
                </a:ln>
                <a:solidFill>
                  <a:prstClr val="white"/>
                </a:solidFill>
                <a:effectLst/>
                <a:uLnTx/>
                <a:uFillTx/>
                <a:latin typeface="Arial"/>
                <a:ea typeface="+mn-ea"/>
                <a:cs typeface="Arial"/>
                <a:sym typeface="Arial"/>
              </a:rPr>
              <a:t>Fewer and ‘delayed’ pancreatitis events in </a:t>
            </a:r>
            <a:r>
              <a:rPr kumimoji="0" lang="en-GB" sz="1400" b="0" i="0" u="none" strike="noStrike" kern="0" cap="none" spc="0" normalizeH="0" baseline="0" noProof="0" err="1">
                <a:ln>
                  <a:noFill/>
                </a:ln>
                <a:solidFill>
                  <a:prstClr val="white"/>
                </a:solidFill>
                <a:effectLst/>
                <a:uLnTx/>
                <a:uFillTx/>
                <a:latin typeface="Arial"/>
                <a:ea typeface="+mn-ea"/>
                <a:cs typeface="Arial"/>
                <a:sym typeface="Arial"/>
              </a:rPr>
              <a:t>olezarsen</a:t>
            </a:r>
            <a:r>
              <a:rPr kumimoji="0" lang="en-GB" sz="1400" b="0" i="0" u="none" strike="noStrike" kern="0" cap="none" spc="0" normalizeH="0" baseline="0" noProof="0">
                <a:ln>
                  <a:noFill/>
                </a:ln>
                <a:solidFill>
                  <a:prstClr val="white"/>
                </a:solidFill>
                <a:effectLst/>
                <a:uLnTx/>
                <a:uFillTx/>
                <a:latin typeface="Arial"/>
                <a:ea typeface="+mn-ea"/>
                <a:cs typeface="Arial"/>
                <a:sym typeface="Arial"/>
              </a:rPr>
              <a:t>-treated patients compared to placebo</a:t>
            </a:r>
          </a:p>
        </p:txBody>
      </p:sp>
    </p:spTree>
    <p:extLst>
      <p:ext uri="{BB962C8B-B14F-4D97-AF65-F5344CB8AC3E}">
        <p14:creationId xmlns:p14="http://schemas.microsoft.com/office/powerpoint/2010/main" val="779256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F9F14E-E380-7CEE-5211-959DCE5FD62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448E67F-765F-4FA7-FE3A-08A765012784}"/>
              </a:ext>
            </a:extLst>
          </p:cNvPr>
          <p:cNvSpPr>
            <a:spLocks noGrp="1"/>
          </p:cNvSpPr>
          <p:nvPr>
            <p:ph type="title"/>
          </p:nvPr>
        </p:nvSpPr>
        <p:spPr/>
        <p:txBody>
          <a:bodyPr/>
          <a:lstStyle/>
          <a:p>
            <a:r>
              <a:rPr lang="en-GB"/>
              <a:t>Balance study with </a:t>
            </a:r>
            <a:r>
              <a:rPr lang="en-GB" err="1"/>
              <a:t>olezarsen</a:t>
            </a:r>
            <a:r>
              <a:rPr lang="en-GB"/>
              <a:t> in FCS: </a:t>
            </a:r>
            <a:br>
              <a:rPr lang="en-GB"/>
            </a:br>
            <a:r>
              <a:rPr lang="en-GB"/>
              <a:t>Safety and tolerability profile</a:t>
            </a:r>
            <a:r>
              <a:rPr lang="en-GB" baseline="30000"/>
              <a:t>1</a:t>
            </a:r>
          </a:p>
        </p:txBody>
      </p:sp>
      <p:sp>
        <p:nvSpPr>
          <p:cNvPr id="4" name="Footer Placeholder 3">
            <a:extLst>
              <a:ext uri="{FF2B5EF4-FFF2-40B4-BE49-F238E27FC236}">
                <a16:creationId xmlns:a16="http://schemas.microsoft.com/office/drawing/2014/main" id="{21B65064-E18C-AC9C-3519-FF8E33215134}"/>
              </a:ext>
            </a:extLst>
          </p:cNvPr>
          <p:cNvSpPr>
            <a:spLocks noGrp="1"/>
          </p:cNvSpPr>
          <p:nvPr>
            <p:ph type="ftr" sz="quarter" idx="11"/>
          </p:nvPr>
        </p:nvSpPr>
        <p:spPr>
          <a:xfrm>
            <a:off x="838199" y="6022429"/>
            <a:ext cx="9953625" cy="699046"/>
          </a:xfrm>
        </p:spPr>
        <p:txBody>
          <a:bodyPr anchor="b"/>
          <a:lstStyle/>
          <a:p>
            <a:pPr marL="0" marR="0" lvl="0" indent="0" algn="l" defTabSz="914400" rtl="0" eaLnBrk="1" fontAlgn="auto" latinLnBrk="0" hangingPunct="1">
              <a:lnSpc>
                <a:spcPct val="100000"/>
              </a:lnSpc>
              <a:spcBef>
                <a:spcPts val="0"/>
              </a:spcBef>
              <a:spcAft>
                <a:spcPts val="0"/>
              </a:spcAft>
              <a:buClrTx/>
              <a:buSzTx/>
              <a:buFont typeface="Arial"/>
              <a:buNone/>
              <a:tabLst/>
              <a:defRPr/>
            </a:pP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 AEs in the 80 mg group leading to treatment discontinuation were </a:t>
            </a:r>
            <a:r>
              <a:rPr kumimoji="0" lang="en-US" sz="900" b="0" i="0" u="none" strike="noStrike" kern="0" cap="none" spc="0" normalizeH="0" baseline="0" noProof="0" err="1">
                <a:ln>
                  <a:noFill/>
                </a:ln>
                <a:solidFill>
                  <a:prstClr val="black">
                    <a:lumMod val="65000"/>
                    <a:lumOff val="35000"/>
                  </a:prstClr>
                </a:solidFill>
                <a:effectLst/>
                <a:uLnTx/>
                <a:uFillTx/>
                <a:latin typeface="Aptos Display"/>
                <a:ea typeface="Calibri" panose="020F0502020204030204" pitchFamily="34" charset="0"/>
                <a:cs typeface="Arial"/>
                <a:sym typeface="Arial"/>
              </a:rPr>
              <a:t>diarrhoea</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 vomiting, flushing, and chest discomfort in 1 patient and chills, myalgia, and trismus in the other patient.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a:t>
            </a:r>
            <a:r>
              <a:rPr kumimoji="0" lang="en-US" sz="900" b="0" i="0" u="none" strike="noStrike" kern="0" cap="none" spc="0" normalizeH="0" baseline="3000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 </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AE leading to death in the 50 mg group was considered unrelated to study treatment by the investigator. ‡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 reduction in platelet count was defined as a reduction to levels &lt;50,000/mm</a:t>
            </a:r>
            <a:r>
              <a:rPr kumimoji="0" lang="en-GB" sz="900" b="0" i="0" u="none" strike="noStrike" kern="0" cap="none" spc="0" normalizeH="0" baseline="30000" noProof="0">
                <a:ln>
                  <a:noFill/>
                </a:ln>
                <a:solidFill>
                  <a:prstClr val="black">
                    <a:lumMod val="65000"/>
                    <a:lumOff val="35000"/>
                  </a:prstClr>
                </a:solidFill>
                <a:effectLst/>
                <a:uLnTx/>
                <a:uFillTx/>
                <a:latin typeface="Aptos Display"/>
                <a:ea typeface="+mn-ea"/>
                <a:cs typeface="Arial"/>
                <a:sym typeface="Arial"/>
              </a:rPr>
              <a:t>3</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accompanied by a major bleeding event or clinically relevant nonmajor bleeding event or a reduction in platelet count to levels &lt;25,000/mm</a:t>
            </a:r>
            <a:r>
              <a:rPr kumimoji="0" lang="en-GB" sz="900" b="0" i="0" u="none" strike="noStrike" kern="0" cap="none" spc="0" normalizeH="0" baseline="30000" noProof="0">
                <a:ln>
                  <a:noFill/>
                </a:ln>
                <a:solidFill>
                  <a:prstClr val="black">
                    <a:lumMod val="65000"/>
                    <a:lumOff val="35000"/>
                  </a:prstClr>
                </a:solidFill>
                <a:effectLst/>
                <a:uLnTx/>
                <a:uFillTx/>
                <a:latin typeface="Aptos Display"/>
                <a:ea typeface="+mn-ea"/>
                <a:cs typeface="Arial"/>
                <a:sym typeface="Arial"/>
              </a:rPr>
              <a:t>3</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irrespective of bleeding status. § AEs with preferred terms in MedDRA, version 26.0, include influenza‑like illness, pyrexia, feeling hot, body temperature increased, chills, myalgia, or arthralgia, starting on the day of injection or the next day.</a:t>
            </a:r>
            <a:b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b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AE, adverse event; ALT, alanine aminotransferase; AST, aspartate aminotransferase; eGFR, estimated glomerular filtration rate; FMQ,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Food and Drug Administration medical query; </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b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UPCR, urine protein to creatinine ratio; ULN, upper limit of normal; SAE, serious adverse event.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1.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Stroes ESG,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2024; 390:1781-92</a:t>
            </a:r>
            <a:r>
              <a:rPr kumimoji="0" lang="en-US" sz="900" b="0" i="0" u="none" strike="noStrike" kern="1200" cap="none" spc="0" normalizeH="0" baseline="0" noProof="0">
                <a:ln>
                  <a:noFill/>
                </a:ln>
                <a:solidFill>
                  <a:prstClr val="black">
                    <a:lumMod val="65000"/>
                    <a:lumOff val="35000"/>
                  </a:prstClr>
                </a:solidFill>
                <a:effectLst/>
                <a:uLnTx/>
                <a:uFillTx/>
                <a:latin typeface="Aptos Display"/>
                <a:ea typeface="+mn-ea"/>
                <a:cs typeface="+mn-cs"/>
              </a:rPr>
              <a:t>.</a:t>
            </a:r>
            <a:endPar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endParaRPr>
          </a:p>
        </p:txBody>
      </p:sp>
      <p:sp>
        <p:nvSpPr>
          <p:cNvPr id="5" name="Slide Number Placeholder 4">
            <a:extLst>
              <a:ext uri="{FF2B5EF4-FFF2-40B4-BE49-F238E27FC236}">
                <a16:creationId xmlns:a16="http://schemas.microsoft.com/office/drawing/2014/main" id="{D8A0F4AA-9322-CEB8-AA9D-41085381838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29</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graphicFrame>
        <p:nvGraphicFramePr>
          <p:cNvPr id="6" name="Table 5">
            <a:extLst>
              <a:ext uri="{FF2B5EF4-FFF2-40B4-BE49-F238E27FC236}">
                <a16:creationId xmlns:a16="http://schemas.microsoft.com/office/drawing/2014/main" id="{6FFD664C-AFF3-486F-8C7A-9C4EB7F3020F}"/>
              </a:ext>
            </a:extLst>
          </p:cNvPr>
          <p:cNvGraphicFramePr>
            <a:graphicFrameLocks noGrp="1"/>
          </p:cNvGraphicFramePr>
          <p:nvPr/>
        </p:nvGraphicFramePr>
        <p:xfrm>
          <a:off x="891152" y="1341508"/>
          <a:ext cx="7925895" cy="4319995"/>
        </p:xfrm>
        <a:graphic>
          <a:graphicData uri="http://schemas.openxmlformats.org/drawingml/2006/table">
            <a:tbl>
              <a:tblPr firstRow="1" firstCol="1" bandRow="1">
                <a:tableStyleId>{5C22544A-7EE6-4342-B048-85BDC9FD1C3A}</a:tableStyleId>
              </a:tblPr>
              <a:tblGrid>
                <a:gridCol w="3276000">
                  <a:extLst>
                    <a:ext uri="{9D8B030D-6E8A-4147-A177-3AD203B41FA5}">
                      <a16:colId xmlns:a16="http://schemas.microsoft.com/office/drawing/2014/main" val="207091091"/>
                    </a:ext>
                  </a:extLst>
                </a:gridCol>
                <a:gridCol w="1549965">
                  <a:extLst>
                    <a:ext uri="{9D8B030D-6E8A-4147-A177-3AD203B41FA5}">
                      <a16:colId xmlns:a16="http://schemas.microsoft.com/office/drawing/2014/main" val="743968158"/>
                    </a:ext>
                  </a:extLst>
                </a:gridCol>
                <a:gridCol w="1549965">
                  <a:extLst>
                    <a:ext uri="{9D8B030D-6E8A-4147-A177-3AD203B41FA5}">
                      <a16:colId xmlns:a16="http://schemas.microsoft.com/office/drawing/2014/main" val="2897786273"/>
                    </a:ext>
                  </a:extLst>
                </a:gridCol>
                <a:gridCol w="1549965">
                  <a:extLst>
                    <a:ext uri="{9D8B030D-6E8A-4147-A177-3AD203B41FA5}">
                      <a16:colId xmlns:a16="http://schemas.microsoft.com/office/drawing/2014/main" val="2444618235"/>
                    </a:ext>
                  </a:extLst>
                </a:gridCol>
              </a:tblGrid>
              <a:tr h="454739">
                <a:tc>
                  <a:txBody>
                    <a:bodyPr/>
                    <a:lstStyle/>
                    <a:p>
                      <a:pPr marL="0" marR="0" indent="0">
                        <a:lnSpc>
                          <a:spcPct val="100000"/>
                        </a:lnSpc>
                        <a:spcBef>
                          <a:spcPts val="0"/>
                        </a:spcBef>
                        <a:spcAft>
                          <a:spcPts val="1000"/>
                        </a:spcAft>
                      </a:pPr>
                      <a:r>
                        <a:rPr lang="en-US" sz="1400" b="0">
                          <a:solidFill>
                            <a:schemeClr val="tx1">
                              <a:lumMod val="65000"/>
                              <a:lumOff val="35000"/>
                            </a:schemeClr>
                          </a:solidFill>
                          <a:effectLst/>
                          <a:latin typeface="+mn-lt"/>
                        </a:rPr>
                        <a:t> </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1">
                          <a:solidFill>
                            <a:schemeClr val="bg1"/>
                          </a:solidFill>
                          <a:effectLst/>
                          <a:latin typeface="+mn-lt"/>
                        </a:rPr>
                        <a:t>Placebo</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marL="0" marR="0" indent="0" algn="ctr">
                        <a:lnSpc>
                          <a:spcPct val="100000"/>
                        </a:lnSpc>
                        <a:spcBef>
                          <a:spcPts val="0"/>
                        </a:spcBef>
                        <a:spcAft>
                          <a:spcPts val="0"/>
                        </a:spcAft>
                      </a:pPr>
                      <a:r>
                        <a:rPr lang="en-US" sz="1400" b="1">
                          <a:solidFill>
                            <a:schemeClr val="bg1"/>
                          </a:solidFill>
                          <a:effectLst/>
                          <a:latin typeface="+mn-lt"/>
                        </a:rPr>
                        <a:t>Olezarsen </a:t>
                      </a:r>
                    </a:p>
                    <a:p>
                      <a:pPr marL="0" marR="0" indent="0" algn="ctr">
                        <a:lnSpc>
                          <a:spcPct val="100000"/>
                        </a:lnSpc>
                        <a:spcBef>
                          <a:spcPts val="0"/>
                        </a:spcBef>
                        <a:spcAft>
                          <a:spcPts val="0"/>
                        </a:spcAft>
                      </a:pPr>
                      <a:r>
                        <a:rPr lang="en-US" sz="1400" b="1">
                          <a:solidFill>
                            <a:schemeClr val="bg1"/>
                          </a:solidFill>
                          <a:effectLst/>
                          <a:latin typeface="+mn-lt"/>
                        </a:rPr>
                        <a:t>50 mg</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67A7C7"/>
                    </a:solidFill>
                  </a:tcPr>
                </a:tc>
                <a:tc>
                  <a:txBody>
                    <a:bodyPr/>
                    <a:lstStyle/>
                    <a:p>
                      <a:pPr marL="0" marR="0" indent="0" algn="ctr">
                        <a:lnSpc>
                          <a:spcPct val="100000"/>
                        </a:lnSpc>
                        <a:spcBef>
                          <a:spcPts val="0"/>
                        </a:spcBef>
                        <a:spcAft>
                          <a:spcPts val="0"/>
                        </a:spcAft>
                      </a:pPr>
                      <a:r>
                        <a:rPr lang="en-US" sz="1400" b="1">
                          <a:solidFill>
                            <a:schemeClr val="bg1"/>
                          </a:solidFill>
                          <a:effectLst/>
                          <a:latin typeface="+mn-lt"/>
                        </a:rPr>
                        <a:t>Olezarsen </a:t>
                      </a:r>
                    </a:p>
                    <a:p>
                      <a:pPr marL="0" marR="0" indent="0" algn="ctr">
                        <a:lnSpc>
                          <a:spcPct val="100000"/>
                        </a:lnSpc>
                        <a:spcBef>
                          <a:spcPts val="0"/>
                        </a:spcBef>
                        <a:spcAft>
                          <a:spcPts val="1000"/>
                        </a:spcAft>
                      </a:pPr>
                      <a:r>
                        <a:rPr lang="en-US" sz="1400" b="1">
                          <a:solidFill>
                            <a:schemeClr val="bg1"/>
                          </a:solidFill>
                          <a:effectLst/>
                          <a:latin typeface="+mn-lt"/>
                        </a:rPr>
                        <a:t>80 mg</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2637D"/>
                    </a:solidFill>
                  </a:tcPr>
                </a:tc>
                <a:extLst>
                  <a:ext uri="{0D108BD9-81ED-4DB2-BD59-A6C34878D82A}">
                    <a16:rowId xmlns:a16="http://schemas.microsoft.com/office/drawing/2014/main" val="3534914109"/>
                  </a:ext>
                </a:extLst>
              </a:tr>
              <a:tr h="227368">
                <a:tc>
                  <a:txBody>
                    <a:bodyPr/>
                    <a:lstStyle/>
                    <a:p>
                      <a:pPr marL="0" marR="0" indent="0">
                        <a:lnSpc>
                          <a:spcPct val="100000"/>
                        </a:lnSpc>
                        <a:spcBef>
                          <a:spcPts val="0"/>
                        </a:spcBef>
                        <a:spcAft>
                          <a:spcPts val="1000"/>
                        </a:spcAft>
                      </a:pPr>
                      <a:r>
                        <a:rPr lang="en-US" sz="1400" b="0">
                          <a:solidFill>
                            <a:schemeClr val="tx1">
                              <a:lumMod val="65000"/>
                              <a:lumOff val="35000"/>
                            </a:schemeClr>
                          </a:solidFill>
                          <a:effectLst/>
                          <a:latin typeface="+mn-lt"/>
                        </a:rPr>
                        <a:t> </a:t>
                      </a:r>
                      <a:r>
                        <a:rPr lang="en-US" sz="1400" b="1">
                          <a:solidFill>
                            <a:schemeClr val="tx1">
                              <a:lumMod val="65000"/>
                              <a:lumOff val="35000"/>
                            </a:schemeClr>
                          </a:solidFill>
                          <a:effectLst/>
                          <a:latin typeface="+mn-lt"/>
                        </a:rPr>
                        <a:t>AEs, n (%)</a:t>
                      </a:r>
                      <a:endParaRPr lang="en-US" sz="1400" b="1">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1">
                          <a:solidFill>
                            <a:schemeClr val="bg1"/>
                          </a:solidFill>
                          <a:effectLst/>
                          <a:latin typeface="+mn-lt"/>
                        </a:rPr>
                        <a:t>(n = 23)</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lumOff val="50000"/>
                      </a:schemeClr>
                    </a:solidFill>
                  </a:tcPr>
                </a:tc>
                <a:tc>
                  <a:txBody>
                    <a:bodyPr/>
                    <a:lstStyle/>
                    <a:p>
                      <a:pPr marL="0" marR="0" indent="0" algn="ctr">
                        <a:lnSpc>
                          <a:spcPct val="100000"/>
                        </a:lnSpc>
                        <a:spcBef>
                          <a:spcPts val="0"/>
                        </a:spcBef>
                        <a:spcAft>
                          <a:spcPts val="1000"/>
                        </a:spcAft>
                      </a:pPr>
                      <a:r>
                        <a:rPr lang="en-US" sz="1400" b="1">
                          <a:solidFill>
                            <a:schemeClr val="bg1"/>
                          </a:solidFill>
                          <a:effectLst/>
                          <a:latin typeface="+mn-lt"/>
                        </a:rPr>
                        <a:t>(n = 21)</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7A7C7"/>
                    </a:solidFill>
                  </a:tcPr>
                </a:tc>
                <a:tc>
                  <a:txBody>
                    <a:bodyPr/>
                    <a:lstStyle/>
                    <a:p>
                      <a:pPr marL="0" marR="0" indent="0" algn="ctr">
                        <a:lnSpc>
                          <a:spcPct val="100000"/>
                        </a:lnSpc>
                        <a:spcBef>
                          <a:spcPts val="0"/>
                        </a:spcBef>
                        <a:spcAft>
                          <a:spcPts val="1000"/>
                        </a:spcAft>
                      </a:pPr>
                      <a:r>
                        <a:rPr lang="en-US" sz="1400" b="1">
                          <a:solidFill>
                            <a:schemeClr val="bg1"/>
                          </a:solidFill>
                          <a:effectLst/>
                          <a:latin typeface="+mn-lt"/>
                        </a:rPr>
                        <a:t>(n = 22)</a:t>
                      </a:r>
                      <a:endParaRPr lang="en-US" sz="1400" b="1">
                        <a:solidFill>
                          <a:schemeClr val="bg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2637D"/>
                    </a:solidFill>
                  </a:tcPr>
                </a:tc>
                <a:extLst>
                  <a:ext uri="{0D108BD9-81ED-4DB2-BD59-A6C34878D82A}">
                    <a16:rowId xmlns:a16="http://schemas.microsoft.com/office/drawing/2014/main" val="670815588"/>
                  </a:ext>
                </a:extLst>
              </a:tr>
              <a:tr h="227368">
                <a:tc>
                  <a:txBody>
                    <a:bodyPr/>
                    <a:lstStyle/>
                    <a:p>
                      <a:pPr marL="0" marR="0" indent="0">
                        <a:lnSpc>
                          <a:spcPct val="100000"/>
                        </a:lnSpc>
                        <a:spcBef>
                          <a:spcPts val="0"/>
                        </a:spcBef>
                        <a:spcAft>
                          <a:spcPts val="1000"/>
                        </a:spcAft>
                      </a:pPr>
                      <a:r>
                        <a:rPr lang="en-US" sz="1400" b="1">
                          <a:solidFill>
                            <a:schemeClr val="tx1">
                              <a:lumMod val="65000"/>
                              <a:lumOff val="35000"/>
                            </a:schemeClr>
                          </a:solidFill>
                          <a:effectLst/>
                          <a:latin typeface="+mn-lt"/>
                        </a:rPr>
                        <a:t>Any</a:t>
                      </a:r>
                      <a:endParaRPr lang="en-US" sz="1400" b="1">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1">
                          <a:solidFill>
                            <a:schemeClr val="tx1">
                              <a:lumMod val="65000"/>
                              <a:lumOff val="35000"/>
                            </a:schemeClr>
                          </a:solidFill>
                          <a:effectLst/>
                          <a:latin typeface="+mn-lt"/>
                        </a:rPr>
                        <a:t>22 (95.7) </a:t>
                      </a:r>
                      <a:endParaRPr lang="en-US" sz="1400" b="1">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1">
                          <a:solidFill>
                            <a:schemeClr val="tx1">
                              <a:lumMod val="65000"/>
                              <a:lumOff val="35000"/>
                            </a:schemeClr>
                          </a:solidFill>
                          <a:effectLst/>
                          <a:latin typeface="+mn-lt"/>
                        </a:rPr>
                        <a:t>18 (85.7) </a:t>
                      </a:r>
                      <a:endParaRPr lang="en-US" sz="1400" b="1">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1">
                          <a:solidFill>
                            <a:schemeClr val="tx1">
                              <a:lumMod val="65000"/>
                              <a:lumOff val="35000"/>
                            </a:schemeClr>
                          </a:solidFill>
                          <a:effectLst/>
                          <a:latin typeface="+mn-lt"/>
                        </a:rPr>
                        <a:t>19 (86.4) </a:t>
                      </a:r>
                      <a:endParaRPr lang="en-US" sz="1400" b="1">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84634352"/>
                  </a:ext>
                </a:extLst>
              </a:tr>
              <a:tr h="227368">
                <a:tc>
                  <a:txBody>
                    <a:bodyPr/>
                    <a:lstStyle/>
                    <a:p>
                      <a:pPr marL="0" marR="0" indent="0">
                        <a:lnSpc>
                          <a:spcPct val="100000"/>
                        </a:lnSpc>
                        <a:spcBef>
                          <a:spcPts val="0"/>
                        </a:spcBef>
                        <a:spcAft>
                          <a:spcPts val="1000"/>
                        </a:spcAft>
                      </a:pPr>
                      <a:r>
                        <a:rPr lang="en-US" sz="1400" b="0">
                          <a:solidFill>
                            <a:schemeClr val="tx1">
                              <a:lumMod val="65000"/>
                              <a:lumOff val="35000"/>
                            </a:schemeClr>
                          </a:solidFill>
                          <a:effectLst/>
                          <a:latin typeface="+mn-lt"/>
                        </a:rPr>
                        <a:t>Related to study drug</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  5 (21.7) </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  6 (28.6) </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  7 (31.8) </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18933069"/>
                  </a:ext>
                </a:extLst>
              </a:tr>
              <a:tr h="227368">
                <a:tc>
                  <a:txBody>
                    <a:bodyPr/>
                    <a:lstStyle/>
                    <a:p>
                      <a:pPr marL="160020" marR="0" indent="0">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Mild</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spcBef>
                          <a:spcPts val="0"/>
                        </a:spcBef>
                        <a:spcAft>
                          <a:spcPts val="1000"/>
                        </a:spcAft>
                      </a:pPr>
                      <a:r>
                        <a:rPr lang="en-US" sz="1400">
                          <a:solidFill>
                            <a:schemeClr val="tx1">
                              <a:lumMod val="65000"/>
                              <a:lumOff val="35000"/>
                            </a:schemeClr>
                          </a:solidFill>
                          <a:effectLst/>
                          <a:latin typeface="+mn-lt"/>
                          <a:ea typeface="Calibri" panose="020F0502020204030204" pitchFamily="34" charset="0"/>
                          <a:cs typeface="Times New Roman"/>
                        </a:rPr>
                        <a:t>  3 (13.0) </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spcBef>
                          <a:spcPts val="0"/>
                        </a:spcBef>
                        <a:spcAft>
                          <a:spcPts val="1000"/>
                        </a:spcAft>
                      </a:pPr>
                      <a:r>
                        <a:rPr lang="en-US" sz="1400">
                          <a:solidFill>
                            <a:schemeClr val="tx1">
                              <a:lumMod val="65000"/>
                              <a:lumOff val="35000"/>
                            </a:schemeClr>
                          </a:solidFill>
                          <a:effectLst/>
                          <a:latin typeface="+mn-lt"/>
                          <a:ea typeface="Calibri" panose="020F0502020204030204" pitchFamily="34" charset="0"/>
                          <a:cs typeface="Times New Roman"/>
                        </a:rPr>
                        <a:t>  6 (28.6) </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spcBef>
                          <a:spcPts val="0"/>
                        </a:spcBef>
                        <a:spcAft>
                          <a:spcPts val="1000"/>
                        </a:spcAft>
                      </a:pPr>
                      <a:r>
                        <a:rPr lang="en-US" sz="1400">
                          <a:solidFill>
                            <a:schemeClr val="tx1">
                              <a:lumMod val="65000"/>
                              <a:lumOff val="35000"/>
                            </a:schemeClr>
                          </a:solidFill>
                          <a:effectLst/>
                          <a:latin typeface="+mn-lt"/>
                          <a:ea typeface="Calibri" panose="020F0502020204030204" pitchFamily="34" charset="0"/>
                          <a:cs typeface="Times New Roman"/>
                        </a:rPr>
                        <a:t>   3 (13.6)  </a:t>
                      </a:r>
                      <a:endParaRPr lang="en-US" sz="140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6353277"/>
                  </a:ext>
                </a:extLst>
              </a:tr>
              <a:tr h="227368">
                <a:tc>
                  <a:txBody>
                    <a:bodyPr/>
                    <a:lstStyle/>
                    <a:p>
                      <a:pPr marL="160020" marR="0" indent="0">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Moderate</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spcBef>
                          <a:spcPts val="0"/>
                        </a:spcBef>
                        <a:spcAft>
                          <a:spcPts val="1000"/>
                        </a:spcAft>
                      </a:pPr>
                      <a:r>
                        <a:rPr lang="en-US" sz="140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spcBef>
                          <a:spcPts val="0"/>
                        </a:spcBef>
                        <a:spcAft>
                          <a:spcPts val="1000"/>
                        </a:spcAft>
                      </a:pPr>
                      <a:r>
                        <a:rPr lang="en-US" sz="140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spcBef>
                          <a:spcPts val="0"/>
                        </a:spcBef>
                        <a:spcAft>
                          <a:spcPts val="1000"/>
                        </a:spcAft>
                      </a:pPr>
                      <a:r>
                        <a:rPr lang="en-US" sz="1400">
                          <a:solidFill>
                            <a:schemeClr val="tx1">
                              <a:lumMod val="65000"/>
                              <a:lumOff val="35000"/>
                            </a:schemeClr>
                          </a:solidFill>
                          <a:effectLst/>
                          <a:latin typeface="+mn-lt"/>
                          <a:ea typeface="Calibri" panose="020F0502020204030204" pitchFamily="34" charset="0"/>
                          <a:cs typeface="Times New Roman"/>
                        </a:rPr>
                        <a:t>  4 (18.2) </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5042982"/>
                  </a:ext>
                </a:extLst>
              </a:tr>
              <a:tr h="227368">
                <a:tc>
                  <a:txBody>
                    <a:bodyPr/>
                    <a:lstStyle/>
                    <a:p>
                      <a:pPr marL="160020" marR="0" indent="0">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Severe</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spcBef>
                          <a:spcPts val="0"/>
                        </a:spcBef>
                        <a:spcAft>
                          <a:spcPts val="1000"/>
                        </a:spcAft>
                      </a:pPr>
                      <a:r>
                        <a:rPr lang="en-US" sz="1400">
                          <a:solidFill>
                            <a:schemeClr val="tx1">
                              <a:lumMod val="65000"/>
                              <a:lumOff val="35000"/>
                            </a:schemeClr>
                          </a:solidFill>
                          <a:effectLst/>
                          <a:latin typeface="+mn-lt"/>
                          <a:ea typeface="Calibri" panose="020F0502020204030204" pitchFamily="34" charset="0"/>
                          <a:cs typeface="Times New Roman"/>
                        </a:rPr>
                        <a:t>2 (8.7) </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spcBef>
                          <a:spcPts val="0"/>
                        </a:spcBef>
                        <a:spcAft>
                          <a:spcPts val="1000"/>
                        </a:spcAft>
                      </a:pPr>
                      <a:r>
                        <a:rPr lang="en-US" sz="140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spcBef>
                          <a:spcPts val="0"/>
                        </a:spcBef>
                        <a:spcAft>
                          <a:spcPts val="1000"/>
                        </a:spcAft>
                      </a:pPr>
                      <a:r>
                        <a:rPr lang="en-US" sz="140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01322253"/>
                  </a:ext>
                </a:extLst>
              </a:tr>
              <a:tr h="227368">
                <a:tc>
                  <a:txBody>
                    <a:bodyPr/>
                    <a:lstStyle/>
                    <a:p>
                      <a:pPr marL="0" marR="0" indent="0">
                        <a:lnSpc>
                          <a:spcPct val="100000"/>
                        </a:lnSpc>
                        <a:spcBef>
                          <a:spcPts val="0"/>
                        </a:spcBef>
                        <a:spcAft>
                          <a:spcPts val="1000"/>
                        </a:spcAft>
                      </a:pPr>
                      <a:r>
                        <a:rPr lang="en-US" sz="1400" b="0">
                          <a:solidFill>
                            <a:schemeClr val="tx1">
                              <a:lumMod val="65000"/>
                              <a:lumOff val="35000"/>
                            </a:schemeClr>
                          </a:solidFill>
                          <a:effectLst/>
                          <a:latin typeface="+mn-lt"/>
                        </a:rPr>
                        <a:t>Leading to treatment discontinuation</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0</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1 (4.8)</a:t>
                      </a:r>
                      <a:endParaRPr lang="en-US" sz="1400" b="0" baseline="3000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2 (9.1)</a:t>
                      </a:r>
                      <a:r>
                        <a:rPr lang="en-US" sz="1400" b="0" baseline="30000">
                          <a:solidFill>
                            <a:schemeClr val="tx1">
                              <a:lumMod val="65000"/>
                              <a:lumOff val="35000"/>
                            </a:schemeClr>
                          </a:solidFill>
                          <a:effectLst/>
                          <a:latin typeface="+mn-lt"/>
                        </a:rPr>
                        <a:t>*</a:t>
                      </a:r>
                      <a:endParaRPr lang="en-US" sz="1400" b="0" baseline="3000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4525598"/>
                  </a:ext>
                </a:extLst>
              </a:tr>
              <a:tr h="227368">
                <a:tc>
                  <a:txBody>
                    <a:bodyPr/>
                    <a:lstStyle/>
                    <a:p>
                      <a:pPr marL="0" marR="0" indent="0" algn="l" defTabSz="914400" rtl="0" eaLnBrk="1" latinLnBrk="0" hangingPunct="1">
                        <a:lnSpc>
                          <a:spcPct val="100000"/>
                        </a:lnSpc>
                        <a:spcBef>
                          <a:spcPts val="0"/>
                        </a:spcBef>
                        <a:spcAft>
                          <a:spcPts val="1000"/>
                        </a:spcAft>
                      </a:pPr>
                      <a:r>
                        <a:rPr lang="en-US" sz="1400" b="0" kern="1200">
                          <a:solidFill>
                            <a:schemeClr val="tx1">
                              <a:lumMod val="65000"/>
                              <a:lumOff val="35000"/>
                            </a:schemeClr>
                          </a:solidFill>
                          <a:effectLst/>
                          <a:latin typeface="+mn-lt"/>
                          <a:ea typeface="+mn-ea"/>
                          <a:cs typeface="+mn-cs"/>
                        </a:rPr>
                        <a:t>Leading to death</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  1 (4.8)</a:t>
                      </a:r>
                      <a:r>
                        <a:rPr lang="en-US" sz="1400" kern="0" baseline="30000">
                          <a:solidFill>
                            <a:schemeClr val="tx1">
                              <a:lumMod val="65000"/>
                              <a:lumOff val="35000"/>
                            </a:schemeClr>
                          </a:solidFill>
                          <a:latin typeface="+mn-lt"/>
                          <a:ea typeface="Calibri" panose="020F0502020204030204" pitchFamily="34" charset="0"/>
                          <a:cs typeface="+mn-cs"/>
                        </a:rPr>
                        <a:t>†</a:t>
                      </a:r>
                      <a:r>
                        <a:rPr lang="en-US" sz="1400" b="0" baseline="30000">
                          <a:solidFill>
                            <a:schemeClr val="tx1">
                              <a:lumMod val="65000"/>
                              <a:lumOff val="35000"/>
                            </a:schemeClr>
                          </a:solidFill>
                          <a:effectLst/>
                          <a:latin typeface="+mn-lt"/>
                        </a:rPr>
                        <a:t> </a:t>
                      </a:r>
                      <a:r>
                        <a:rPr lang="en-US" sz="1400" b="0">
                          <a:solidFill>
                            <a:schemeClr val="tx1">
                              <a:lumMod val="65000"/>
                              <a:lumOff val="35000"/>
                            </a:schemeClr>
                          </a:solidFill>
                          <a:effectLst/>
                          <a:latin typeface="+mn-lt"/>
                        </a:rPr>
                        <a:t> </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0</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7819470"/>
                  </a:ext>
                </a:extLst>
              </a:tr>
              <a:tr h="227368">
                <a:tc>
                  <a:txBody>
                    <a:bodyPr/>
                    <a:lstStyle/>
                    <a:p>
                      <a:pPr marL="0" marR="0" indent="0">
                        <a:lnSpc>
                          <a:spcPct val="100000"/>
                        </a:lnSpc>
                        <a:spcBef>
                          <a:spcPts val="0"/>
                        </a:spcBef>
                        <a:spcAft>
                          <a:spcPts val="1000"/>
                        </a:spcAft>
                      </a:pPr>
                      <a:r>
                        <a:rPr lang="en-US" sz="1400" b="1">
                          <a:solidFill>
                            <a:schemeClr val="tx1">
                              <a:lumMod val="65000"/>
                              <a:lumOff val="35000"/>
                            </a:schemeClr>
                          </a:solidFill>
                          <a:effectLst/>
                          <a:latin typeface="+mn-lt"/>
                        </a:rPr>
                        <a:t>Any serious</a:t>
                      </a:r>
                      <a:endParaRPr lang="en-US" sz="1400" b="1">
                        <a:solidFill>
                          <a:schemeClr val="tx1">
                            <a:lumMod val="65000"/>
                            <a:lumOff val="35000"/>
                          </a:schemeClr>
                        </a:solidFill>
                        <a:effectLst/>
                        <a:latin typeface="+mn-lt"/>
                        <a:ea typeface="Calibri" panose="020F0502020204030204" pitchFamily="34" charset="0"/>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  9 (39.1) </a:t>
                      </a:r>
                      <a:endParaRPr lang="en-US" sz="1400" b="0">
                        <a:solidFill>
                          <a:schemeClr val="tx1">
                            <a:lumMod val="65000"/>
                            <a:lumOff val="35000"/>
                          </a:schemeClr>
                        </a:solidFill>
                        <a:effectLst/>
                        <a:latin typeface="+mn-lt"/>
                        <a:ea typeface="Calibri" panose="020F0502020204030204" pitchFamily="34" charset="0"/>
                        <a:cs typeface="Times New Roman"/>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  4 (19.0) </a:t>
                      </a:r>
                      <a:endParaRPr lang="en-US" sz="1400" b="0">
                        <a:solidFill>
                          <a:schemeClr val="tx1">
                            <a:lumMod val="65000"/>
                            <a:lumOff val="35000"/>
                          </a:schemeClr>
                        </a:solidFill>
                        <a:effectLst/>
                        <a:latin typeface="+mn-lt"/>
                        <a:ea typeface="Calibri" panose="020F0502020204030204" pitchFamily="34" charset="0"/>
                        <a:cs typeface="Times New Roman"/>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  3 (13.6) </a:t>
                      </a:r>
                      <a:endParaRPr lang="en-US" sz="1400" b="0">
                        <a:solidFill>
                          <a:schemeClr val="tx1">
                            <a:lumMod val="65000"/>
                            <a:lumOff val="35000"/>
                          </a:schemeClr>
                        </a:solidFill>
                        <a:effectLst/>
                        <a:latin typeface="+mn-lt"/>
                        <a:ea typeface="Calibri" panose="020F0502020204030204" pitchFamily="34" charset="0"/>
                        <a:cs typeface="Times New Roman"/>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86874118"/>
                  </a:ext>
                </a:extLst>
              </a:tr>
              <a:tr h="227368">
                <a:tc>
                  <a:txBody>
                    <a:bodyPr/>
                    <a:lstStyle/>
                    <a:p>
                      <a:pPr marL="164592" marR="0" indent="0">
                        <a:lnSpc>
                          <a:spcPct val="100000"/>
                        </a:lnSpc>
                        <a:spcBef>
                          <a:spcPts val="0"/>
                        </a:spcBef>
                        <a:spcAft>
                          <a:spcPts val="1000"/>
                        </a:spcAft>
                      </a:pPr>
                      <a:r>
                        <a:rPr lang="en-US" sz="1400" b="0">
                          <a:solidFill>
                            <a:schemeClr val="tx1">
                              <a:lumMod val="65000"/>
                              <a:lumOff val="35000"/>
                            </a:schemeClr>
                          </a:solidFill>
                          <a:effectLst/>
                          <a:latin typeface="+mn-lt"/>
                        </a:rPr>
                        <a:t>Serious related to study drug</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0</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0</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rPr>
                        <a:t>0</a:t>
                      </a: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47122265"/>
                  </a:ext>
                </a:extLst>
              </a:tr>
              <a:tr h="227368">
                <a:tc>
                  <a:txBody>
                    <a:bodyPr/>
                    <a:lstStyle/>
                    <a:p>
                      <a:pPr marL="0" marR="0" indent="0" algn="l" defTabSz="914400" rtl="0" eaLnBrk="1" latinLnBrk="0" hangingPunct="1">
                        <a:lnSpc>
                          <a:spcPct val="100000"/>
                        </a:lnSpc>
                        <a:spcBef>
                          <a:spcPts val="0"/>
                        </a:spcBef>
                        <a:spcAft>
                          <a:spcPts val="1000"/>
                        </a:spcAft>
                      </a:pPr>
                      <a:r>
                        <a:rPr lang="en-US" sz="1400" b="1" kern="1200">
                          <a:solidFill>
                            <a:schemeClr val="tx1">
                              <a:lumMod val="65000"/>
                              <a:lumOff val="35000"/>
                            </a:schemeClr>
                          </a:solidFill>
                          <a:effectLst/>
                          <a:latin typeface="+mn-lt"/>
                          <a:ea typeface="+mn-ea"/>
                          <a:cs typeface="+mn-cs"/>
                        </a:rPr>
                        <a:t>Adverse event of interest</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endPar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3007017"/>
                  </a:ext>
                </a:extLst>
              </a:tr>
              <a:tr h="227368">
                <a:tc>
                  <a:txBody>
                    <a:bodyPr/>
                    <a:lstStyle/>
                    <a:p>
                      <a:pPr marL="164592" marR="0" indent="0">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Reduction in platelet count</a:t>
                      </a:r>
                      <a:r>
                        <a:rPr lang="en-US" sz="1400" b="0" baseline="30000">
                          <a:solidFill>
                            <a:schemeClr val="tx1">
                              <a:lumMod val="65000"/>
                              <a:lumOff val="35000"/>
                            </a:schemeClr>
                          </a:solidFill>
                          <a:effectLst/>
                          <a:latin typeface="+mn-lt"/>
                          <a:ea typeface="Calibri" panose="020F0502020204030204" pitchFamily="34" charset="0"/>
                          <a:cs typeface="Times New Roman" panose="02020603050405020304" pitchFamily="18" charset="0"/>
                        </a:rPr>
                        <a:t>‡</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59442951"/>
                  </a:ext>
                </a:extLst>
              </a:tr>
              <a:tr h="227368">
                <a:tc>
                  <a:txBody>
                    <a:bodyPr/>
                    <a:lstStyle/>
                    <a:p>
                      <a:pPr marL="164592" marR="0" indent="0">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≥1 Injection-site reaction in a patient</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2 (9)</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3 (14)</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3 (14)</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50321067"/>
                  </a:ext>
                </a:extLst>
              </a:tr>
              <a:tr h="227368">
                <a:tc>
                  <a:txBody>
                    <a:bodyPr/>
                    <a:lstStyle/>
                    <a:p>
                      <a:pPr marL="164592" marR="0" lvl="0" indent="0" algn="l" defTabSz="914400" rtl="0" eaLnBrk="1" fontAlgn="auto" latinLnBrk="0" hangingPunct="1">
                        <a:lnSpc>
                          <a:spcPct val="100000"/>
                        </a:lnSpc>
                        <a:spcBef>
                          <a:spcPts val="0"/>
                        </a:spcBef>
                        <a:spcAft>
                          <a:spcPts val="1000"/>
                        </a:spcAft>
                        <a:buClrTx/>
                        <a:buSzTx/>
                        <a:buFontTx/>
                        <a:buNone/>
                        <a:tabLst/>
                        <a:defRPr/>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≥1 Influenza-like illness in a patient</a:t>
                      </a:r>
                      <a:r>
                        <a:rPr lang="en-US" sz="1400" b="0" baseline="30000">
                          <a:solidFill>
                            <a:schemeClr val="tx1">
                              <a:lumMod val="65000"/>
                              <a:lumOff val="35000"/>
                            </a:schemeClr>
                          </a:solidFill>
                          <a:effectLst/>
                          <a:latin typeface="+mn-lt"/>
                          <a:ea typeface="Calibri" panose="020F0502020204030204" pitchFamily="34" charset="0"/>
                          <a:cs typeface="Times New Roman" panose="02020603050405020304" pitchFamily="18" charset="0"/>
                        </a:rPr>
                        <a:t>§</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1 (5)</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1 (5)</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80012315"/>
                  </a:ext>
                </a:extLst>
              </a:tr>
              <a:tr h="227368">
                <a:tc>
                  <a:txBody>
                    <a:bodyPr/>
                    <a:lstStyle/>
                    <a:p>
                      <a:pPr marL="164592" marR="0" lvl="0" indent="0" algn="l" defTabSz="914400" rtl="0" eaLnBrk="1" fontAlgn="auto" latinLnBrk="0" hangingPunct="1">
                        <a:lnSpc>
                          <a:spcPct val="100000"/>
                        </a:lnSpc>
                        <a:spcBef>
                          <a:spcPts val="0"/>
                        </a:spcBef>
                        <a:spcAft>
                          <a:spcPts val="1000"/>
                        </a:spcAft>
                        <a:buClrTx/>
                        <a:buSzTx/>
                        <a:buFontTx/>
                        <a:buNone/>
                        <a:tabLst/>
                        <a:defRPr/>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≥1 Hypersensitivity AE in a patient</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3 (13)</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1 (5)</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3037456"/>
                  </a:ext>
                </a:extLst>
              </a:tr>
              <a:tr h="227368">
                <a:tc>
                  <a:txBody>
                    <a:bodyPr/>
                    <a:lstStyle/>
                    <a:p>
                      <a:pPr marL="164592" marR="0" lvl="0" indent="0" algn="l" defTabSz="914400" rtl="0" eaLnBrk="1" fontAlgn="auto" latinLnBrk="0" hangingPunct="1">
                        <a:lnSpc>
                          <a:spcPct val="100000"/>
                        </a:lnSpc>
                        <a:spcBef>
                          <a:spcPts val="0"/>
                        </a:spcBef>
                        <a:spcAft>
                          <a:spcPts val="1000"/>
                        </a:spcAft>
                        <a:buClrTx/>
                        <a:buSzTx/>
                        <a:buFontTx/>
                        <a:buNone/>
                        <a:tabLst/>
                        <a:defRPr/>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Narrow FMQ for anaphylactic reaction</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01969930"/>
                  </a:ext>
                </a:extLst>
              </a:tr>
              <a:tr h="227368">
                <a:tc>
                  <a:txBody>
                    <a:bodyPr/>
                    <a:lstStyle/>
                    <a:p>
                      <a:pPr marL="164592" marR="0" lvl="0" indent="0" algn="l" defTabSz="914400" rtl="0" eaLnBrk="1" fontAlgn="auto" latinLnBrk="0" hangingPunct="1">
                        <a:lnSpc>
                          <a:spcPct val="100000"/>
                        </a:lnSpc>
                        <a:spcBef>
                          <a:spcPts val="0"/>
                        </a:spcBef>
                        <a:spcAft>
                          <a:spcPts val="1000"/>
                        </a:spcAft>
                        <a:buClrTx/>
                        <a:buSzTx/>
                        <a:buFontTx/>
                        <a:buNone/>
                        <a:tabLst/>
                        <a:defRPr/>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Narrow FMQ for hepatic failure</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a:lnSpc>
                          <a:spcPct val="100000"/>
                        </a:lnSpc>
                        <a:spcBef>
                          <a:spcPts val="0"/>
                        </a:spcBef>
                        <a:spcAft>
                          <a:spcPts val="1000"/>
                        </a:spcAft>
                      </a:pPr>
                      <a:r>
                        <a:rPr lang="en-US" sz="1400" b="0">
                          <a:solidFill>
                            <a:schemeClr val="tx1">
                              <a:lumMod val="65000"/>
                              <a:lumOff val="35000"/>
                            </a:schemeClr>
                          </a:solidFill>
                          <a:effectLst/>
                          <a:latin typeface="+mn-lt"/>
                          <a:ea typeface="Calibri" panose="020F0502020204030204" pitchFamily="34" charset="0"/>
                          <a:cs typeface="Times New Roman" panose="02020603050405020304" pitchFamily="18" charset="0"/>
                        </a:rPr>
                        <a:t>0</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00382576"/>
                  </a:ext>
                </a:extLst>
              </a:tr>
            </a:tbl>
          </a:graphicData>
        </a:graphic>
      </p:graphicFrame>
      <p:sp>
        <p:nvSpPr>
          <p:cNvPr id="7" name="TextBox 6">
            <a:extLst>
              <a:ext uri="{FF2B5EF4-FFF2-40B4-BE49-F238E27FC236}">
                <a16:creationId xmlns:a16="http://schemas.microsoft.com/office/drawing/2014/main" id="{A45FE006-5A14-A04E-3872-740D561D7731}"/>
              </a:ext>
            </a:extLst>
          </p:cNvPr>
          <p:cNvSpPr txBox="1"/>
          <p:nvPr/>
        </p:nvSpPr>
        <p:spPr>
          <a:xfrm>
            <a:off x="8966200" y="2065129"/>
            <a:ext cx="2794000" cy="2616101"/>
          </a:xfrm>
          <a:prstGeom prst="rect">
            <a:avLst/>
          </a:prstGeom>
          <a:noFill/>
        </p:spPr>
        <p:txBody>
          <a:bodyPr wrap="square" lIns="91440" tIns="45720" rIns="91440" bIns="45720" anchor="t">
            <a:spAutoFit/>
          </a:bodyPr>
          <a:lstStyle/>
          <a:p>
            <a:pPr marL="177800" marR="0" lvl="0" indent="-177800" algn="l" defTabSz="914400" rtl="0" eaLnBrk="1" fontAlgn="auto" latinLnBrk="0" hangingPunct="1">
              <a:lnSpc>
                <a:spcPct val="100000"/>
              </a:lnSpc>
              <a:spcBef>
                <a:spcPts val="0"/>
              </a:spcBef>
              <a:spcAft>
                <a:spcPts val="1200"/>
              </a:spcAft>
              <a:buClr>
                <a:srgbClr val="32637D"/>
              </a:buClr>
              <a:buSzTx/>
              <a:buFont typeface="Arial" panose="020B0604020202020204" pitchFamily="34" charset="0"/>
              <a:buChar char="•"/>
              <a:tabLst/>
              <a:defRPr/>
            </a:pPr>
            <a:r>
              <a:rPr kumimoji="0" lang="en-US" sz="18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A greater proportion of placebo-treated patients experienced SAEs</a:t>
            </a:r>
          </a:p>
          <a:p>
            <a:pPr marL="177800" marR="0" lvl="0" indent="-177800" algn="l" defTabSz="914400" rtl="0" eaLnBrk="1" fontAlgn="auto" latinLnBrk="0" hangingPunct="1">
              <a:lnSpc>
                <a:spcPct val="100000"/>
              </a:lnSpc>
              <a:spcBef>
                <a:spcPts val="0"/>
              </a:spcBef>
              <a:spcAft>
                <a:spcPts val="1200"/>
              </a:spcAft>
              <a:buClr>
                <a:srgbClr val="32637D"/>
              </a:buClr>
              <a:buSzTx/>
              <a:buFont typeface="Arial" panose="020B0604020202020204" pitchFamily="34" charset="0"/>
              <a:buChar char="•"/>
              <a:tabLst/>
              <a:defRPr/>
            </a:pPr>
            <a:r>
              <a:rPr kumimoji="0" lang="en-US" sz="18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No drug-related SAEs</a:t>
            </a:r>
          </a:p>
          <a:p>
            <a:pPr marL="171450" marR="0" lvl="0" indent="-171450" algn="l" defTabSz="914400" rtl="0" eaLnBrk="1" fontAlgn="auto" latinLnBrk="0" hangingPunct="1">
              <a:lnSpc>
                <a:spcPct val="100000"/>
              </a:lnSpc>
              <a:spcBef>
                <a:spcPts val="0"/>
              </a:spcBef>
              <a:spcAft>
                <a:spcPts val="1200"/>
              </a:spcAft>
              <a:buClr>
                <a:srgbClr val="32637D"/>
              </a:buClr>
              <a:buSzTx/>
              <a:buFont typeface="Arial" panose="020B0604020202020204" pitchFamily="34" charset="0"/>
              <a:buChar char="•"/>
              <a:tabLst/>
              <a:defRPr/>
            </a:pPr>
            <a:r>
              <a:rPr kumimoji="0" lang="en-US" sz="18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No clinically meaningful changes in platelet count or in measures of hepatic and renal function</a:t>
            </a:r>
          </a:p>
        </p:txBody>
      </p:sp>
      <p:sp>
        <p:nvSpPr>
          <p:cNvPr id="3" name="TextBox 2">
            <a:extLst>
              <a:ext uri="{FF2B5EF4-FFF2-40B4-BE49-F238E27FC236}">
                <a16:creationId xmlns:a16="http://schemas.microsoft.com/office/drawing/2014/main" id="{AF43C256-98F6-9233-4DFC-650D82F98A60}"/>
              </a:ext>
            </a:extLst>
          </p:cNvPr>
          <p:cNvSpPr txBox="1"/>
          <p:nvPr/>
        </p:nvSpPr>
        <p:spPr>
          <a:xfrm>
            <a:off x="891152" y="2013929"/>
            <a:ext cx="7925894" cy="252000"/>
          </a:xfrm>
          <a:prstGeom prst="rect">
            <a:avLst/>
          </a:prstGeom>
          <a:noFill/>
          <a:ln w="19050">
            <a:solidFill>
              <a:srgbClr val="C0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 name="TextBox 7">
            <a:extLst>
              <a:ext uri="{FF2B5EF4-FFF2-40B4-BE49-F238E27FC236}">
                <a16:creationId xmlns:a16="http://schemas.microsoft.com/office/drawing/2014/main" id="{1BE118F9-5778-8308-4875-A008F36A6485}"/>
              </a:ext>
            </a:extLst>
          </p:cNvPr>
          <p:cNvSpPr txBox="1"/>
          <p:nvPr/>
        </p:nvSpPr>
        <p:spPr>
          <a:xfrm>
            <a:off x="891152" y="4064393"/>
            <a:ext cx="7925894" cy="468000"/>
          </a:xfrm>
          <a:prstGeom prst="rect">
            <a:avLst/>
          </a:prstGeom>
          <a:noFill/>
          <a:ln w="19050">
            <a:solidFill>
              <a:srgbClr val="C0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09475004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35CA75-D0BA-A044-0A0F-D018A883CD40}"/>
            </a:ext>
          </a:extLst>
        </p:cNvPr>
        <p:cNvGrpSpPr/>
        <p:nvPr/>
      </p:nvGrpSpPr>
      <p:grpSpPr>
        <a:xfrm>
          <a:off x="0" y="0"/>
          <a:ext cx="0" cy="0"/>
          <a:chOff x="0" y="0"/>
          <a:chExt cx="0" cy="0"/>
        </a:xfrm>
      </p:grpSpPr>
      <p:sp>
        <p:nvSpPr>
          <p:cNvPr id="26" name="Freeform: Shape 25">
            <a:extLst>
              <a:ext uri="{FF2B5EF4-FFF2-40B4-BE49-F238E27FC236}">
                <a16:creationId xmlns:a16="http://schemas.microsoft.com/office/drawing/2014/main" id="{3416BB67-A737-C653-FE8E-233BB075B718}"/>
              </a:ext>
            </a:extLst>
          </p:cNvPr>
          <p:cNvSpPr/>
          <p:nvPr/>
        </p:nvSpPr>
        <p:spPr>
          <a:xfrm rot="21217324">
            <a:off x="11899734" y="3672490"/>
            <a:ext cx="383694" cy="1624697"/>
          </a:xfrm>
          <a:custGeom>
            <a:avLst/>
            <a:gdLst>
              <a:gd name="csX0" fmla="*/ 587209 w 789848"/>
              <a:gd name="csY0" fmla="*/ 0 h 5280925"/>
              <a:gd name="csX1" fmla="*/ 789848 w 789848"/>
              <a:gd name="csY1" fmla="*/ 22651 h 5280925"/>
              <a:gd name="csX2" fmla="*/ 789848 w 789848"/>
              <a:gd name="csY2" fmla="*/ 22651 h 5280925"/>
              <a:gd name="csX3" fmla="*/ 587211 w 789848"/>
              <a:gd name="csY3" fmla="*/ 1 h 5280925"/>
              <a:gd name="csX4" fmla="*/ 178370 w 789848"/>
              <a:gd name="csY4" fmla="*/ 3657612 h 5280925"/>
              <a:gd name="csX5" fmla="*/ 383694 w 789848"/>
              <a:gd name="csY5" fmla="*/ 3656228 h 5280925"/>
              <a:gd name="csX6" fmla="*/ 202089 w 789848"/>
              <a:gd name="csY6" fmla="*/ 5280925 h 5280925"/>
              <a:gd name="csX7" fmla="*/ 0 w 789848"/>
              <a:gd name="csY7" fmla="*/ 5253352 h 5280925"/>
              <a:gd name="csX0" fmla="*/ 587209 w 789848"/>
              <a:gd name="csY0" fmla="*/ 0 h 5280925"/>
              <a:gd name="csX1" fmla="*/ 789848 w 789848"/>
              <a:gd name="csY1" fmla="*/ 22651 h 5280925"/>
              <a:gd name="csX2" fmla="*/ 587211 w 789848"/>
              <a:gd name="csY2" fmla="*/ 1 h 5280925"/>
              <a:gd name="csX3" fmla="*/ 178370 w 789848"/>
              <a:gd name="csY3" fmla="*/ 3657612 h 5280925"/>
              <a:gd name="csX4" fmla="*/ 383694 w 789848"/>
              <a:gd name="csY4" fmla="*/ 3656228 h 5280925"/>
              <a:gd name="csX5" fmla="*/ 202089 w 789848"/>
              <a:gd name="csY5" fmla="*/ 5280925 h 5280925"/>
              <a:gd name="csX6" fmla="*/ 0 w 789848"/>
              <a:gd name="csY6" fmla="*/ 5253352 h 5280925"/>
              <a:gd name="csX7" fmla="*/ 587209 w 789848"/>
              <a:gd name="csY7" fmla="*/ 0 h 5280925"/>
              <a:gd name="csX0" fmla="*/ 0 w 789848"/>
              <a:gd name="csY0" fmla="*/ 5253351 h 5280924"/>
              <a:gd name="csX1" fmla="*/ 789848 w 789848"/>
              <a:gd name="csY1" fmla="*/ 22650 h 5280924"/>
              <a:gd name="csX2" fmla="*/ 587211 w 789848"/>
              <a:gd name="csY2" fmla="*/ 0 h 5280924"/>
              <a:gd name="csX3" fmla="*/ 178370 w 789848"/>
              <a:gd name="csY3" fmla="*/ 3657611 h 5280924"/>
              <a:gd name="csX4" fmla="*/ 383694 w 789848"/>
              <a:gd name="csY4" fmla="*/ 3656227 h 5280924"/>
              <a:gd name="csX5" fmla="*/ 202089 w 789848"/>
              <a:gd name="csY5" fmla="*/ 5280924 h 5280924"/>
              <a:gd name="csX6" fmla="*/ 0 w 789848"/>
              <a:gd name="csY6" fmla="*/ 5253351 h 5280924"/>
              <a:gd name="csX0" fmla="*/ 0 w 789848"/>
              <a:gd name="csY0" fmla="*/ 5230701 h 5258274"/>
              <a:gd name="csX1" fmla="*/ 789848 w 789848"/>
              <a:gd name="csY1" fmla="*/ 0 h 5258274"/>
              <a:gd name="csX2" fmla="*/ 178370 w 789848"/>
              <a:gd name="csY2" fmla="*/ 3634961 h 5258274"/>
              <a:gd name="csX3" fmla="*/ 383694 w 789848"/>
              <a:gd name="csY3" fmla="*/ 3633577 h 5258274"/>
              <a:gd name="csX4" fmla="*/ 202089 w 789848"/>
              <a:gd name="csY4" fmla="*/ 5258274 h 5258274"/>
              <a:gd name="csX5" fmla="*/ 0 w 789848"/>
              <a:gd name="csY5" fmla="*/ 5230701 h 5258274"/>
              <a:gd name="csX0" fmla="*/ 0 w 383694"/>
              <a:gd name="csY0" fmla="*/ 1597124 h 1624697"/>
              <a:gd name="csX1" fmla="*/ 178370 w 383694"/>
              <a:gd name="csY1" fmla="*/ 1384 h 1624697"/>
              <a:gd name="csX2" fmla="*/ 383694 w 383694"/>
              <a:gd name="csY2" fmla="*/ 0 h 1624697"/>
              <a:gd name="csX3" fmla="*/ 202089 w 383694"/>
              <a:gd name="csY3" fmla="*/ 1624697 h 1624697"/>
              <a:gd name="csX4" fmla="*/ 0 w 383694"/>
              <a:gd name="csY4" fmla="*/ 1597124 h 1624697"/>
            </a:gdLst>
            <a:ahLst/>
            <a:cxnLst>
              <a:cxn ang="0">
                <a:pos x="csX0" y="csY0"/>
              </a:cxn>
              <a:cxn ang="0">
                <a:pos x="csX1" y="csY1"/>
              </a:cxn>
              <a:cxn ang="0">
                <a:pos x="csX2" y="csY2"/>
              </a:cxn>
              <a:cxn ang="0">
                <a:pos x="csX3" y="csY3"/>
              </a:cxn>
              <a:cxn ang="0">
                <a:pos x="csX4" y="csY4"/>
              </a:cxn>
            </a:cxnLst>
            <a:rect l="l" t="t" r="r" b="b"/>
            <a:pathLst>
              <a:path w="383694" h="1624697">
                <a:moveTo>
                  <a:pt x="0" y="1597124"/>
                </a:moveTo>
                <a:lnTo>
                  <a:pt x="178370" y="1384"/>
                </a:lnTo>
                <a:lnTo>
                  <a:pt x="383694" y="0"/>
                </a:lnTo>
                <a:lnTo>
                  <a:pt x="202089" y="1624697"/>
                </a:lnTo>
                <a:lnTo>
                  <a:pt x="0" y="1597124"/>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8" name="Freeform: Shape 37">
            <a:extLst>
              <a:ext uri="{FF2B5EF4-FFF2-40B4-BE49-F238E27FC236}">
                <a16:creationId xmlns:a16="http://schemas.microsoft.com/office/drawing/2014/main" id="{3B721181-F058-C3F6-2A2D-780E30093A26}"/>
              </a:ext>
            </a:extLst>
          </p:cNvPr>
          <p:cNvSpPr/>
          <p:nvPr/>
        </p:nvSpPr>
        <p:spPr>
          <a:xfrm>
            <a:off x="0" y="0"/>
            <a:ext cx="181430" cy="6858000"/>
          </a:xfrm>
          <a:custGeom>
            <a:avLst/>
            <a:gdLst>
              <a:gd name="csX0" fmla="*/ 0 w 181430"/>
              <a:gd name="csY0" fmla="*/ 0 h 6858000"/>
              <a:gd name="csX1" fmla="*/ 181430 w 181430"/>
              <a:gd name="csY1" fmla="*/ 0 h 6858000"/>
              <a:gd name="csX2" fmla="*/ 181430 w 181430"/>
              <a:gd name="csY2" fmla="*/ 6858000 h 6858000"/>
              <a:gd name="csX3" fmla="*/ 0 w 181430"/>
              <a:gd name="csY3" fmla="*/ 6858000 h 6858000"/>
            </a:gdLst>
            <a:ahLst/>
            <a:cxnLst>
              <a:cxn ang="0">
                <a:pos x="csX0" y="csY0"/>
              </a:cxn>
              <a:cxn ang="0">
                <a:pos x="csX1" y="csY1"/>
              </a:cxn>
              <a:cxn ang="0">
                <a:pos x="csX2" y="csY2"/>
              </a:cxn>
              <a:cxn ang="0">
                <a:pos x="csX3" y="csY3"/>
              </a:cxn>
            </a:cxnLst>
            <a:rect l="l" t="t" r="r" b="b"/>
            <a:pathLst>
              <a:path w="181430" h="6858000">
                <a:moveTo>
                  <a:pt x="0" y="0"/>
                </a:moveTo>
                <a:lnTo>
                  <a:pt x="181430" y="0"/>
                </a:lnTo>
                <a:lnTo>
                  <a:pt x="181430" y="6858000"/>
                </a:lnTo>
                <a:lnTo>
                  <a:pt x="0" y="6858000"/>
                </a:lnTo>
                <a:close/>
              </a:path>
            </a:pathLst>
          </a:cu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8F027FE-5BE0-317F-838C-BE153B6BFC7D}"/>
              </a:ext>
            </a:extLst>
          </p:cNvPr>
          <p:cNvSpPr/>
          <p:nvPr/>
        </p:nvSpPr>
        <p:spPr>
          <a:xfrm rot="20697397" flipV="1">
            <a:off x="-476409" y="85432"/>
            <a:ext cx="11902145" cy="8428378"/>
          </a:xfrm>
          <a:custGeom>
            <a:avLst/>
            <a:gdLst>
              <a:gd name="csX0" fmla="*/ 11902144 w 11902145"/>
              <a:gd name="csY0" fmla="*/ 476146 h 8428378"/>
              <a:gd name="csX1" fmla="*/ 11902145 w 11902145"/>
              <a:gd name="csY1" fmla="*/ 476145 h 8428378"/>
              <a:gd name="csX2" fmla="*/ 11774176 w 11902145"/>
              <a:gd name="csY2" fmla="*/ 0 h 8428378"/>
              <a:gd name="csX3" fmla="*/ 11774175 w 11902145"/>
              <a:gd name="csY3" fmla="*/ 0 h 8428378"/>
              <a:gd name="csX4" fmla="*/ 1592758 w 11902145"/>
              <a:gd name="csY4" fmla="*/ 8391720 h 8428378"/>
              <a:gd name="csX5" fmla="*/ 175213 w 11902145"/>
              <a:gd name="csY5" fmla="*/ 3117348 h 8428378"/>
              <a:gd name="csX6" fmla="*/ 0 w 11902145"/>
              <a:gd name="csY6" fmla="*/ 3164438 h 8428378"/>
              <a:gd name="csX7" fmla="*/ 1414741 w 11902145"/>
              <a:gd name="csY7" fmla="*/ 8428378 h 8428378"/>
              <a:gd name="csX8" fmla="*/ 1444123 w 11902145"/>
              <a:gd name="csY8" fmla="*/ 8423945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1902145" h="8428378">
                <a:moveTo>
                  <a:pt x="11902144" y="476146"/>
                </a:moveTo>
                <a:lnTo>
                  <a:pt x="11902145" y="476145"/>
                </a:lnTo>
                <a:lnTo>
                  <a:pt x="11774176" y="0"/>
                </a:lnTo>
                <a:lnTo>
                  <a:pt x="11774175" y="0"/>
                </a:lnTo>
                <a:close/>
                <a:moveTo>
                  <a:pt x="1592758" y="8391720"/>
                </a:moveTo>
                <a:lnTo>
                  <a:pt x="175213" y="3117348"/>
                </a:lnTo>
                <a:lnTo>
                  <a:pt x="0" y="3164438"/>
                </a:lnTo>
                <a:lnTo>
                  <a:pt x="1414741" y="8428378"/>
                </a:lnTo>
                <a:lnTo>
                  <a:pt x="1444123" y="8423945"/>
                </a:ln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42" name="Freeform: Shape 41">
            <a:extLst>
              <a:ext uri="{FF2B5EF4-FFF2-40B4-BE49-F238E27FC236}">
                <a16:creationId xmlns:a16="http://schemas.microsoft.com/office/drawing/2014/main" id="{5931F2E9-2FAF-E578-22FD-94AE884EBAE4}"/>
              </a:ext>
            </a:extLst>
          </p:cNvPr>
          <p:cNvSpPr/>
          <p:nvPr/>
        </p:nvSpPr>
        <p:spPr>
          <a:xfrm rot="20697397" flipV="1">
            <a:off x="-432938" y="3588660"/>
            <a:ext cx="1051515" cy="3229645"/>
          </a:xfrm>
          <a:custGeom>
            <a:avLst/>
            <a:gdLst>
              <a:gd name="csX0" fmla="*/ 1051515 w 1051515"/>
              <a:gd name="csY0" fmla="*/ 3229645 h 3229645"/>
              <a:gd name="csX1" fmla="*/ 183513 w 1051515"/>
              <a:gd name="csY1" fmla="*/ 0 h 3229645"/>
              <a:gd name="csX2" fmla="*/ 0 w 1051515"/>
              <a:gd name="csY2" fmla="*/ 49470 h 3229645"/>
              <a:gd name="csX3" fmla="*/ 317236 w 1051515"/>
              <a:gd name="csY3" fmla="*/ 1196575 h 3229645"/>
              <a:gd name="csX4" fmla="*/ 851319 w 1051515"/>
              <a:gd name="csY4" fmla="*/ 3183779 h 3229645"/>
              <a:gd name="csX5" fmla="*/ 934156 w 1051515"/>
              <a:gd name="csY5" fmla="*/ 3207376 h 3229645"/>
              <a:gd name="csX6" fmla="*/ 1034008 w 1051515"/>
              <a:gd name="csY6" fmla="*/ 3227503 h 3229645"/>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1051515" h="3229645">
                <a:moveTo>
                  <a:pt x="1051515" y="3229645"/>
                </a:moveTo>
                <a:lnTo>
                  <a:pt x="183513" y="0"/>
                </a:lnTo>
                <a:lnTo>
                  <a:pt x="0" y="49470"/>
                </a:lnTo>
                <a:lnTo>
                  <a:pt x="317236" y="1196575"/>
                </a:lnTo>
                <a:lnTo>
                  <a:pt x="851319" y="3183779"/>
                </a:lnTo>
                <a:lnTo>
                  <a:pt x="934156" y="3207376"/>
                </a:lnTo>
                <a:cubicBezTo>
                  <a:pt x="967557" y="3215415"/>
                  <a:pt x="1000833" y="3222124"/>
                  <a:pt x="1034008" y="322750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44" name="Freeform: Shape 43">
            <a:extLst>
              <a:ext uri="{FF2B5EF4-FFF2-40B4-BE49-F238E27FC236}">
                <a16:creationId xmlns:a16="http://schemas.microsoft.com/office/drawing/2014/main" id="{C3EBB788-A01C-8AA3-3CA6-ABD07F86480D}"/>
              </a:ext>
            </a:extLst>
          </p:cNvPr>
          <p:cNvSpPr/>
          <p:nvPr/>
        </p:nvSpPr>
        <p:spPr>
          <a:xfrm rot="20697397" flipV="1">
            <a:off x="-69389" y="4839841"/>
            <a:ext cx="496504" cy="1867159"/>
          </a:xfrm>
          <a:custGeom>
            <a:avLst/>
            <a:gdLst>
              <a:gd name="csX0" fmla="*/ 456512 w 496504"/>
              <a:gd name="csY0" fmla="*/ 1858382 h 1867159"/>
              <a:gd name="csX1" fmla="*/ 496504 w 496504"/>
              <a:gd name="csY1" fmla="*/ 1847383 h 1867159"/>
              <a:gd name="csX2" fmla="*/ 0 w 496504"/>
              <a:gd name="csY2" fmla="*/ 0 h 1867159"/>
              <a:gd name="csX3" fmla="*/ 0 w 496504"/>
              <a:gd name="csY3" fmla="*/ 699020 h 1867159"/>
              <a:gd name="csX4" fmla="*/ 312874 w 496504"/>
              <a:gd name="csY4" fmla="*/ 1863153 h 1867159"/>
              <a:gd name="csX5" fmla="*/ 364045 w 496504"/>
              <a:gd name="csY5" fmla="*/ 1867159 h 1867159"/>
              <a:gd name="csX6" fmla="*/ 456512 w 496504"/>
              <a:gd name="csY6" fmla="*/ 1858382 h 186715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496504" h="1867159">
                <a:moveTo>
                  <a:pt x="456512" y="1858382"/>
                </a:moveTo>
                <a:lnTo>
                  <a:pt x="496504" y="1847383"/>
                </a:lnTo>
                <a:lnTo>
                  <a:pt x="0" y="0"/>
                </a:lnTo>
                <a:lnTo>
                  <a:pt x="0" y="699020"/>
                </a:lnTo>
                <a:lnTo>
                  <a:pt x="312874" y="1863153"/>
                </a:lnTo>
                <a:lnTo>
                  <a:pt x="364045" y="1867159"/>
                </a:lnTo>
                <a:cubicBezTo>
                  <a:pt x="395159" y="1866916"/>
                  <a:pt x="426021" y="1863986"/>
                  <a:pt x="456512" y="1858382"/>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sp>
        <p:nvSpPr>
          <p:cNvPr id="25" name="Freeform: Shape 24">
            <a:extLst>
              <a:ext uri="{FF2B5EF4-FFF2-40B4-BE49-F238E27FC236}">
                <a16:creationId xmlns:a16="http://schemas.microsoft.com/office/drawing/2014/main" id="{6AE346B9-83B1-33D4-EBC6-A190CF5F06BB}"/>
              </a:ext>
            </a:extLst>
          </p:cNvPr>
          <p:cNvSpPr/>
          <p:nvPr/>
        </p:nvSpPr>
        <p:spPr>
          <a:xfrm>
            <a:off x="11988100" y="5120640"/>
            <a:ext cx="203901" cy="1737360"/>
          </a:xfrm>
          <a:custGeom>
            <a:avLst/>
            <a:gdLst>
              <a:gd name="csX0" fmla="*/ 203900 w 203901"/>
              <a:gd name="csY0" fmla="*/ 0 h 1737360"/>
              <a:gd name="csX1" fmla="*/ 203901 w 203901"/>
              <a:gd name="csY1" fmla="*/ 0 h 1737360"/>
              <a:gd name="csX2" fmla="*/ 203901 w 203901"/>
              <a:gd name="csY2" fmla="*/ 1737360 h 1737360"/>
              <a:gd name="csX3" fmla="*/ 0 w 203901"/>
              <a:gd name="csY3" fmla="*/ 1737360 h 1737360"/>
              <a:gd name="csX4" fmla="*/ 0 w 203901"/>
              <a:gd name="csY4" fmla="*/ 165429 h 1737360"/>
              <a:gd name="csX5" fmla="*/ 203900 w 203901"/>
              <a:gd name="csY5" fmla="*/ 170382 h 1737360"/>
            </a:gdLst>
            <a:ahLst/>
            <a:cxnLst>
              <a:cxn ang="0">
                <a:pos x="csX0" y="csY0"/>
              </a:cxn>
              <a:cxn ang="0">
                <a:pos x="csX1" y="csY1"/>
              </a:cxn>
              <a:cxn ang="0">
                <a:pos x="csX2" y="csY2"/>
              </a:cxn>
              <a:cxn ang="0">
                <a:pos x="csX3" y="csY3"/>
              </a:cxn>
              <a:cxn ang="0">
                <a:pos x="csX4" y="csY4"/>
              </a:cxn>
              <a:cxn ang="0">
                <a:pos x="csX5" y="csY5"/>
              </a:cxn>
            </a:cxnLst>
            <a:rect l="l" t="t" r="r" b="b"/>
            <a:pathLst>
              <a:path w="203901" h="1737360">
                <a:moveTo>
                  <a:pt x="203900" y="0"/>
                </a:moveTo>
                <a:lnTo>
                  <a:pt x="203901" y="0"/>
                </a:lnTo>
                <a:lnTo>
                  <a:pt x="203901" y="1737360"/>
                </a:lnTo>
                <a:lnTo>
                  <a:pt x="0" y="1737360"/>
                </a:lnTo>
                <a:lnTo>
                  <a:pt x="0" y="165429"/>
                </a:lnTo>
                <a:lnTo>
                  <a:pt x="203900" y="170382"/>
                </a:lnTo>
                <a:close/>
              </a:path>
            </a:pathLst>
          </a:cu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BE6549D0-9B27-E44A-E426-755814ED24C0}"/>
              </a:ext>
            </a:extLst>
          </p:cNvPr>
          <p:cNvSpPr/>
          <p:nvPr/>
        </p:nvSpPr>
        <p:spPr>
          <a:xfrm rot="20838854">
            <a:off x="11943545" y="3662640"/>
            <a:ext cx="294626" cy="430099"/>
          </a:xfrm>
          <a:custGeom>
            <a:avLst/>
            <a:gdLst>
              <a:gd name="csX0" fmla="*/ 1097544 w 1097544"/>
              <a:gd name="csY0" fmla="*/ 44777 h 4020648"/>
              <a:gd name="csX1" fmla="*/ 1097543 w 1097544"/>
              <a:gd name="csY1" fmla="*/ 44778 h 4020648"/>
              <a:gd name="csX2" fmla="*/ 898621 w 1097544"/>
              <a:gd name="csY2" fmla="*/ 1 h 4020648"/>
              <a:gd name="csX3" fmla="*/ 90393 w 1097544"/>
              <a:gd name="csY3" fmla="*/ 3590549 h 4020648"/>
              <a:gd name="csX4" fmla="*/ 294626 w 1097544"/>
              <a:gd name="csY4" fmla="*/ 3611733 h 4020648"/>
              <a:gd name="csX5" fmla="*/ 202580 w 1097544"/>
              <a:gd name="csY5" fmla="*/ 4020648 h 4020648"/>
              <a:gd name="csX6" fmla="*/ 0 w 1097544"/>
              <a:gd name="csY6" fmla="*/ 3992111 h 4020648"/>
              <a:gd name="csX7" fmla="*/ 898619 w 1097544"/>
              <a:gd name="csY7" fmla="*/ 0 h 4020648"/>
              <a:gd name="csX0" fmla="*/ 898619 w 1097543"/>
              <a:gd name="csY0" fmla="*/ 0 h 4020648"/>
              <a:gd name="csX1" fmla="*/ 1097543 w 1097543"/>
              <a:gd name="csY1" fmla="*/ 44778 h 4020648"/>
              <a:gd name="csX2" fmla="*/ 898621 w 1097543"/>
              <a:gd name="csY2" fmla="*/ 1 h 4020648"/>
              <a:gd name="csX3" fmla="*/ 90393 w 1097543"/>
              <a:gd name="csY3" fmla="*/ 3590549 h 4020648"/>
              <a:gd name="csX4" fmla="*/ 294626 w 1097543"/>
              <a:gd name="csY4" fmla="*/ 3611733 h 4020648"/>
              <a:gd name="csX5" fmla="*/ 202580 w 1097543"/>
              <a:gd name="csY5" fmla="*/ 4020648 h 4020648"/>
              <a:gd name="csX6" fmla="*/ 0 w 1097543"/>
              <a:gd name="csY6" fmla="*/ 3992111 h 4020648"/>
              <a:gd name="csX7" fmla="*/ 898619 w 1097543"/>
              <a:gd name="csY7" fmla="*/ 0 h 4020648"/>
              <a:gd name="csX0" fmla="*/ 0 w 1097543"/>
              <a:gd name="csY0" fmla="*/ 3992110 h 4020647"/>
              <a:gd name="csX1" fmla="*/ 1097543 w 1097543"/>
              <a:gd name="csY1" fmla="*/ 44777 h 4020647"/>
              <a:gd name="csX2" fmla="*/ 898621 w 1097543"/>
              <a:gd name="csY2" fmla="*/ 0 h 4020647"/>
              <a:gd name="csX3" fmla="*/ 90393 w 1097543"/>
              <a:gd name="csY3" fmla="*/ 3590548 h 4020647"/>
              <a:gd name="csX4" fmla="*/ 294626 w 1097543"/>
              <a:gd name="csY4" fmla="*/ 3611732 h 4020647"/>
              <a:gd name="csX5" fmla="*/ 202580 w 1097543"/>
              <a:gd name="csY5" fmla="*/ 4020647 h 4020647"/>
              <a:gd name="csX6" fmla="*/ 0 w 1097543"/>
              <a:gd name="csY6" fmla="*/ 3992110 h 4020647"/>
              <a:gd name="csX0" fmla="*/ 0 w 898621"/>
              <a:gd name="csY0" fmla="*/ 3992110 h 4020647"/>
              <a:gd name="csX1" fmla="*/ 898621 w 898621"/>
              <a:gd name="csY1" fmla="*/ 0 h 4020647"/>
              <a:gd name="csX2" fmla="*/ 90393 w 898621"/>
              <a:gd name="csY2" fmla="*/ 3590548 h 4020647"/>
              <a:gd name="csX3" fmla="*/ 294626 w 898621"/>
              <a:gd name="csY3" fmla="*/ 3611732 h 4020647"/>
              <a:gd name="csX4" fmla="*/ 202580 w 898621"/>
              <a:gd name="csY4" fmla="*/ 4020647 h 4020647"/>
              <a:gd name="csX5" fmla="*/ 0 w 898621"/>
              <a:gd name="csY5" fmla="*/ 3992110 h 4020647"/>
              <a:gd name="csX0" fmla="*/ 0 w 294626"/>
              <a:gd name="csY0" fmla="*/ 401562 h 430099"/>
              <a:gd name="csX1" fmla="*/ 90393 w 294626"/>
              <a:gd name="csY1" fmla="*/ 0 h 430099"/>
              <a:gd name="csX2" fmla="*/ 294626 w 294626"/>
              <a:gd name="csY2" fmla="*/ 21184 h 430099"/>
              <a:gd name="csX3" fmla="*/ 202580 w 294626"/>
              <a:gd name="csY3" fmla="*/ 430099 h 430099"/>
              <a:gd name="csX4" fmla="*/ 0 w 294626"/>
              <a:gd name="csY4" fmla="*/ 401562 h 430099"/>
            </a:gdLst>
            <a:ahLst/>
            <a:cxnLst>
              <a:cxn ang="0">
                <a:pos x="csX0" y="csY0"/>
              </a:cxn>
              <a:cxn ang="0">
                <a:pos x="csX1" y="csY1"/>
              </a:cxn>
              <a:cxn ang="0">
                <a:pos x="csX2" y="csY2"/>
              </a:cxn>
              <a:cxn ang="0">
                <a:pos x="csX3" y="csY3"/>
              </a:cxn>
              <a:cxn ang="0">
                <a:pos x="csX4" y="csY4"/>
              </a:cxn>
            </a:cxnLst>
            <a:rect l="l" t="t" r="r" b="b"/>
            <a:pathLst>
              <a:path w="294626" h="430099">
                <a:moveTo>
                  <a:pt x="0" y="401562"/>
                </a:moveTo>
                <a:lnTo>
                  <a:pt x="90393" y="0"/>
                </a:lnTo>
                <a:lnTo>
                  <a:pt x="294626" y="21184"/>
                </a:lnTo>
                <a:lnTo>
                  <a:pt x="202580" y="430099"/>
                </a:lnTo>
                <a:lnTo>
                  <a:pt x="0" y="401562"/>
                </a:lnTo>
                <a:close/>
              </a:path>
            </a:pathLst>
          </a:custGeom>
          <a:gradFill>
            <a:gsLst>
              <a:gs pos="50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8" name="Freeform: Shape 7">
            <a:extLst>
              <a:ext uri="{FF2B5EF4-FFF2-40B4-BE49-F238E27FC236}">
                <a16:creationId xmlns:a16="http://schemas.microsoft.com/office/drawing/2014/main" id="{9F7B9C7A-D070-0B62-E260-11AAE945F9DE}"/>
              </a:ext>
            </a:extLst>
          </p:cNvPr>
          <p:cNvSpPr/>
          <p:nvPr/>
        </p:nvSpPr>
        <p:spPr>
          <a:xfrm rot="382676" flipV="1">
            <a:off x="11942597" y="-8921"/>
            <a:ext cx="291915" cy="848240"/>
          </a:xfrm>
          <a:custGeom>
            <a:avLst/>
            <a:gdLst>
              <a:gd name="csX0" fmla="*/ 0 w 287288"/>
              <a:gd name="csY0" fmla="*/ 825590 h 848240"/>
              <a:gd name="csX1" fmla="*/ 202638 w 287288"/>
              <a:gd name="csY1" fmla="*/ 848240 h 848240"/>
              <a:gd name="csX2" fmla="*/ 287288 w 287288"/>
              <a:gd name="csY2" fmla="*/ 90928 h 848240"/>
              <a:gd name="csX3" fmla="*/ 92283 w 287288"/>
              <a:gd name="csY3" fmla="*/ 0 h 848240"/>
              <a:gd name="csX0" fmla="*/ 0 w 291915"/>
              <a:gd name="csY0" fmla="*/ 825590 h 848240"/>
              <a:gd name="csX1" fmla="*/ 202638 w 291915"/>
              <a:gd name="csY1" fmla="*/ 848240 h 848240"/>
              <a:gd name="csX2" fmla="*/ 291915 w 291915"/>
              <a:gd name="csY2" fmla="*/ 49536 h 848240"/>
              <a:gd name="csX3" fmla="*/ 92283 w 291915"/>
              <a:gd name="csY3" fmla="*/ 0 h 848240"/>
              <a:gd name="csX4" fmla="*/ 0 w 291915"/>
              <a:gd name="csY4" fmla="*/ 825590 h 848240"/>
            </a:gdLst>
            <a:ahLst/>
            <a:cxnLst>
              <a:cxn ang="0">
                <a:pos x="csX0" y="csY0"/>
              </a:cxn>
              <a:cxn ang="0">
                <a:pos x="csX1" y="csY1"/>
              </a:cxn>
              <a:cxn ang="0">
                <a:pos x="csX2" y="csY2"/>
              </a:cxn>
              <a:cxn ang="0">
                <a:pos x="csX3" y="csY3"/>
              </a:cxn>
              <a:cxn ang="0">
                <a:pos x="csX4" y="csY4"/>
              </a:cxn>
            </a:cxnLst>
            <a:rect l="l" t="t" r="r" b="b"/>
            <a:pathLst>
              <a:path w="291915" h="848240">
                <a:moveTo>
                  <a:pt x="0" y="825590"/>
                </a:moveTo>
                <a:lnTo>
                  <a:pt x="202638" y="848240"/>
                </a:lnTo>
                <a:lnTo>
                  <a:pt x="291915" y="49536"/>
                </a:lnTo>
                <a:lnTo>
                  <a:pt x="92283" y="0"/>
                </a:lnTo>
                <a:lnTo>
                  <a:pt x="0" y="825590"/>
                </a:lnTo>
                <a:close/>
              </a:path>
            </a:pathLst>
          </a:custGeom>
          <a:gradFill>
            <a:gsLst>
              <a:gs pos="42000">
                <a:schemeClr val="accent2"/>
              </a:gs>
              <a:gs pos="100000">
                <a:schemeClr val="accent1"/>
              </a:gs>
            </a:gsLst>
            <a:lin ang="66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7" name="Freeform: Shape 16">
            <a:extLst>
              <a:ext uri="{FF2B5EF4-FFF2-40B4-BE49-F238E27FC236}">
                <a16:creationId xmlns:a16="http://schemas.microsoft.com/office/drawing/2014/main" id="{8C168872-D9F8-7C67-AE4D-E524E370387D}"/>
              </a:ext>
            </a:extLst>
          </p:cNvPr>
          <p:cNvSpPr/>
          <p:nvPr/>
        </p:nvSpPr>
        <p:spPr>
          <a:xfrm rot="761146" flipV="1">
            <a:off x="11944742" y="-6843"/>
            <a:ext cx="280768" cy="430099"/>
          </a:xfrm>
          <a:custGeom>
            <a:avLst/>
            <a:gdLst>
              <a:gd name="csX0" fmla="*/ 0 w 275392"/>
              <a:gd name="csY0" fmla="*/ 396866 h 430099"/>
              <a:gd name="csX1" fmla="*/ 57522 w 275392"/>
              <a:gd name="csY1" fmla="*/ 409814 h 430099"/>
              <a:gd name="csX2" fmla="*/ 201523 w 275392"/>
              <a:gd name="csY2" fmla="*/ 430099 h 430099"/>
              <a:gd name="csX3" fmla="*/ 275392 w 275392"/>
              <a:gd name="csY3" fmla="*/ 111463 h 430099"/>
              <a:gd name="csX4" fmla="*/ 89336 w 275392"/>
              <a:gd name="csY4" fmla="*/ 0 h 430099"/>
              <a:gd name="csX0" fmla="*/ 0 w 280768"/>
              <a:gd name="csY0" fmla="*/ 396866 h 430099"/>
              <a:gd name="csX1" fmla="*/ 57522 w 280768"/>
              <a:gd name="csY1" fmla="*/ 409814 h 430099"/>
              <a:gd name="csX2" fmla="*/ 201523 w 280768"/>
              <a:gd name="csY2" fmla="*/ 430099 h 430099"/>
              <a:gd name="csX3" fmla="*/ 280768 w 280768"/>
              <a:gd name="csY3" fmla="*/ 82162 h 430099"/>
              <a:gd name="csX4" fmla="*/ 89336 w 280768"/>
              <a:gd name="csY4" fmla="*/ 0 h 430099"/>
              <a:gd name="csX5" fmla="*/ 0 w 280768"/>
              <a:gd name="csY5" fmla="*/ 396866 h 430099"/>
            </a:gdLst>
            <a:ahLst/>
            <a:cxnLst>
              <a:cxn ang="0">
                <a:pos x="csX0" y="csY0"/>
              </a:cxn>
              <a:cxn ang="0">
                <a:pos x="csX1" y="csY1"/>
              </a:cxn>
              <a:cxn ang="0">
                <a:pos x="csX2" y="csY2"/>
              </a:cxn>
              <a:cxn ang="0">
                <a:pos x="csX3" y="csY3"/>
              </a:cxn>
              <a:cxn ang="0">
                <a:pos x="csX4" y="csY4"/>
              </a:cxn>
              <a:cxn ang="0">
                <a:pos x="csX5" y="csY5"/>
              </a:cxn>
            </a:cxnLst>
            <a:rect l="l" t="t" r="r" b="b"/>
            <a:pathLst>
              <a:path w="280768" h="430099">
                <a:moveTo>
                  <a:pt x="0" y="396866"/>
                </a:moveTo>
                <a:lnTo>
                  <a:pt x="57522" y="409814"/>
                </a:lnTo>
                <a:lnTo>
                  <a:pt x="201523" y="430099"/>
                </a:lnTo>
                <a:lnTo>
                  <a:pt x="280768" y="82162"/>
                </a:lnTo>
                <a:lnTo>
                  <a:pt x="89336" y="0"/>
                </a:lnTo>
                <a:lnTo>
                  <a:pt x="0" y="396866"/>
                </a:lnTo>
                <a:close/>
              </a:path>
            </a:pathLst>
          </a:custGeom>
          <a:gradFill flip="none" rotWithShape="1">
            <a:gsLst>
              <a:gs pos="0">
                <a:schemeClr val="accent2"/>
              </a:gs>
              <a:gs pos="29000">
                <a:schemeClr val="accent1"/>
              </a:gs>
            </a:gsLst>
            <a:lin ang="66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 name="Title 1">
            <a:extLst>
              <a:ext uri="{FF2B5EF4-FFF2-40B4-BE49-F238E27FC236}">
                <a16:creationId xmlns:a16="http://schemas.microsoft.com/office/drawing/2014/main" id="{8641C967-4428-C4D1-8501-1D822D1C1480}"/>
              </a:ext>
            </a:extLst>
          </p:cNvPr>
          <p:cNvSpPr>
            <a:spLocks noGrp="1"/>
          </p:cNvSpPr>
          <p:nvPr>
            <p:ph type="title"/>
          </p:nvPr>
        </p:nvSpPr>
        <p:spPr/>
        <p:txBody>
          <a:bodyPr/>
          <a:lstStyle/>
          <a:p>
            <a:r>
              <a:rPr lang="en-GB" b="1">
                <a:solidFill>
                  <a:srgbClr val="5E5C74"/>
                </a:solidFill>
              </a:rPr>
              <a:t>Disclaimer &amp; important information</a:t>
            </a:r>
          </a:p>
        </p:txBody>
      </p:sp>
      <p:sp>
        <p:nvSpPr>
          <p:cNvPr id="5" name="Content Placeholder 4">
            <a:extLst>
              <a:ext uri="{FF2B5EF4-FFF2-40B4-BE49-F238E27FC236}">
                <a16:creationId xmlns:a16="http://schemas.microsoft.com/office/drawing/2014/main" id="{711A7FC1-3B82-1572-11F3-1791B7C6FAFD}"/>
              </a:ext>
            </a:extLst>
          </p:cNvPr>
          <p:cNvSpPr>
            <a:spLocks noGrp="1"/>
          </p:cNvSpPr>
          <p:nvPr>
            <p:ph sz="quarter" idx="13"/>
          </p:nvPr>
        </p:nvSpPr>
        <p:spPr/>
        <p:txBody>
          <a:bodyPr/>
          <a:lstStyle/>
          <a:p>
            <a:r>
              <a:rPr lang="en-GB" sz="2000"/>
              <a:t>This presentation serves </a:t>
            </a:r>
            <a:r>
              <a:rPr lang="en-GB" sz="2000">
                <a:solidFill>
                  <a:schemeClr val="accent1"/>
                </a:solidFill>
              </a:rPr>
              <a:t>educational purposes </a:t>
            </a:r>
            <a:r>
              <a:rPr lang="en-GB" sz="2000"/>
              <a:t>and is intended to provide information and </a:t>
            </a:r>
            <a:r>
              <a:rPr lang="en-GB" sz="2000">
                <a:solidFill>
                  <a:schemeClr val="accent1"/>
                </a:solidFill>
              </a:rPr>
              <a:t>stimulate discussion on </a:t>
            </a:r>
            <a:r>
              <a:rPr lang="en-GB" sz="2000"/>
              <a:t>familial </a:t>
            </a:r>
            <a:r>
              <a:rPr lang="en-GB" sz="2000" err="1"/>
              <a:t>chylomicronemia</a:t>
            </a:r>
            <a:r>
              <a:rPr lang="en-GB" sz="2000"/>
              <a:t> and severe hypertriglyceridemia.</a:t>
            </a:r>
            <a:endParaRPr lang="en-GB" sz="2000" strike="sngStrike"/>
          </a:p>
          <a:p>
            <a:r>
              <a:rPr lang="en-GB" sz="2000"/>
              <a:t>The symposium contains information about Sobi products. </a:t>
            </a:r>
          </a:p>
          <a:p>
            <a:r>
              <a:rPr lang="en-GB" sz="2000"/>
              <a:t>The intent is </a:t>
            </a:r>
            <a:r>
              <a:rPr lang="en-GB" sz="2000">
                <a:solidFill>
                  <a:schemeClr val="accent1"/>
                </a:solidFill>
              </a:rPr>
              <a:t>not to provide </a:t>
            </a:r>
            <a:r>
              <a:rPr lang="en-GB" sz="2000"/>
              <a:t>medical or any other type of </a:t>
            </a:r>
            <a:r>
              <a:rPr lang="en-GB" sz="2000">
                <a:solidFill>
                  <a:schemeClr val="accent1"/>
                </a:solidFill>
              </a:rPr>
              <a:t>advice</a:t>
            </a:r>
            <a:r>
              <a:rPr lang="en-GB" sz="2000"/>
              <a:t>.</a:t>
            </a:r>
          </a:p>
          <a:p>
            <a:r>
              <a:rPr lang="en-GB" sz="2000"/>
              <a:t>All </a:t>
            </a:r>
            <a:r>
              <a:rPr lang="en-GB" sz="2000">
                <a:solidFill>
                  <a:schemeClr val="accent1"/>
                </a:solidFill>
              </a:rPr>
              <a:t>treatment decisions should be up to the discretion of the healthcare provider </a:t>
            </a:r>
            <a:r>
              <a:rPr lang="en-GB" sz="2000"/>
              <a:t>and the patient, </a:t>
            </a:r>
            <a:br>
              <a:rPr lang="en-GB" sz="2000"/>
            </a:br>
            <a:r>
              <a:rPr lang="en-GB" sz="2000"/>
              <a:t>as each patients’ situation may vary.</a:t>
            </a:r>
          </a:p>
          <a:p>
            <a:r>
              <a:rPr lang="en-GB" sz="2000"/>
              <a:t>This scientific event is a </a:t>
            </a:r>
            <a:r>
              <a:rPr lang="en-GB" sz="2000">
                <a:solidFill>
                  <a:schemeClr val="accent1"/>
                </a:solidFill>
              </a:rPr>
              <a:t>non-promotional activity sponsored by Sobi</a:t>
            </a:r>
            <a:r>
              <a:rPr lang="en-GB" sz="2000"/>
              <a:t> and the speakers are being compensated for their involvement.</a:t>
            </a:r>
          </a:p>
          <a:p>
            <a:r>
              <a:rPr lang="en-GB" sz="2000"/>
              <a:t>The </a:t>
            </a:r>
            <a:r>
              <a:rPr lang="en-GB" sz="2000">
                <a:solidFill>
                  <a:schemeClr val="accent1"/>
                </a:solidFill>
              </a:rPr>
              <a:t>content, discussion, and answers reflect the personal opinion of the speaker </a:t>
            </a:r>
            <a:r>
              <a:rPr lang="en-GB" sz="2000"/>
              <a:t>and may not represent those of Sobi.</a:t>
            </a:r>
          </a:p>
          <a:p>
            <a:r>
              <a:rPr lang="en-GB" sz="2000"/>
              <a:t>The therapeutics discussed herein may not be approved in every jurisdiction, and healthcare providers </a:t>
            </a:r>
            <a:r>
              <a:rPr lang="en-GB" sz="2000">
                <a:solidFill>
                  <a:schemeClr val="accent1"/>
                </a:solidFill>
              </a:rPr>
              <a:t>must always consult the applicable local regulatory authorities </a:t>
            </a:r>
            <a:r>
              <a:rPr lang="en-GB" sz="2000"/>
              <a:t>to determine whether the product is approved in their country. </a:t>
            </a:r>
          </a:p>
          <a:p>
            <a:r>
              <a:rPr lang="en-GB" sz="2000"/>
              <a:t>No identifiable patient-specific information is included.</a:t>
            </a:r>
          </a:p>
          <a:p>
            <a:endParaRPr lang="en-GB" sz="2000"/>
          </a:p>
        </p:txBody>
      </p:sp>
      <p:sp>
        <p:nvSpPr>
          <p:cNvPr id="4" name="Text Placeholder 3">
            <a:extLst>
              <a:ext uri="{FF2B5EF4-FFF2-40B4-BE49-F238E27FC236}">
                <a16:creationId xmlns:a16="http://schemas.microsoft.com/office/drawing/2014/main" id="{F5BC7852-5904-7329-1C5D-FCF9FE395E79}"/>
              </a:ext>
            </a:extLst>
          </p:cNvPr>
          <p:cNvSpPr>
            <a:spLocks noGrp="1"/>
          </p:cNvSpPr>
          <p:nvPr>
            <p:ph type="body" sz="quarter" idx="20"/>
          </p:nvPr>
        </p:nvSpPr>
        <p:spPr/>
        <p:txBody>
          <a:bodyPr/>
          <a:lstStyle/>
          <a:p>
            <a:endParaRPr lang="en-GB"/>
          </a:p>
        </p:txBody>
      </p:sp>
      <p:sp>
        <p:nvSpPr>
          <p:cNvPr id="3" name="TextBox 2">
            <a:extLst>
              <a:ext uri="{FF2B5EF4-FFF2-40B4-BE49-F238E27FC236}">
                <a16:creationId xmlns:a16="http://schemas.microsoft.com/office/drawing/2014/main" id="{F6D2A265-A7FC-F7B9-9E84-BBB9193A6E52}"/>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bg1"/>
                </a:solidFill>
                <a:latin typeface="+mn-lt"/>
              </a:rPr>
              <a:t>NP-48378</a:t>
            </a:r>
          </a:p>
        </p:txBody>
      </p:sp>
    </p:spTree>
    <p:extLst>
      <p:ext uri="{BB962C8B-B14F-4D97-AF65-F5344CB8AC3E}">
        <p14:creationId xmlns:p14="http://schemas.microsoft.com/office/powerpoint/2010/main" val="158991879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2C1911-9808-4544-A5ED-396C4F6C46B5}"/>
            </a:ext>
          </a:extLst>
        </p:cNvPr>
        <p:cNvGrpSpPr/>
        <p:nvPr/>
      </p:nvGrpSpPr>
      <p:grpSpPr>
        <a:xfrm>
          <a:off x="0" y="0"/>
          <a:ext cx="0" cy="0"/>
          <a:chOff x="0" y="0"/>
          <a:chExt cx="0" cy="0"/>
        </a:xfrm>
      </p:grpSpPr>
      <p:sp>
        <p:nvSpPr>
          <p:cNvPr id="64" name="Rechthoek 63">
            <a:extLst>
              <a:ext uri="{FF2B5EF4-FFF2-40B4-BE49-F238E27FC236}">
                <a16:creationId xmlns:a16="http://schemas.microsoft.com/office/drawing/2014/main" id="{BDEAFCCB-5A71-408D-A535-D4D919122793}"/>
              </a:ext>
            </a:extLst>
          </p:cNvPr>
          <p:cNvSpPr/>
          <p:nvPr/>
        </p:nvSpPr>
        <p:spPr>
          <a:xfrm>
            <a:off x="8824055" y="2751827"/>
            <a:ext cx="472681" cy="463128"/>
          </a:xfrm>
          <a:prstGeom prst="rect">
            <a:avLst/>
          </a:prstGeom>
          <a:solidFill>
            <a:srgbClr val="F78B9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2" name="Title 1">
            <a:extLst>
              <a:ext uri="{FF2B5EF4-FFF2-40B4-BE49-F238E27FC236}">
                <a16:creationId xmlns:a16="http://schemas.microsoft.com/office/drawing/2014/main" id="{02C6D146-3955-DBD4-EDB0-056E0F7674E4}"/>
              </a:ext>
            </a:extLst>
          </p:cNvPr>
          <p:cNvSpPr>
            <a:spLocks noGrp="1"/>
          </p:cNvSpPr>
          <p:nvPr>
            <p:ph type="title"/>
          </p:nvPr>
        </p:nvSpPr>
        <p:spPr>
          <a:xfrm>
            <a:off x="838200" y="316173"/>
            <a:ext cx="10515600" cy="1037547"/>
          </a:xfrm>
        </p:spPr>
        <p:txBody>
          <a:bodyPr>
            <a:normAutofit/>
          </a:bodyPr>
          <a:lstStyle/>
          <a:p>
            <a:r>
              <a:rPr lang="en-GB"/>
              <a:t>Patient case: Treatment with </a:t>
            </a:r>
            <a:r>
              <a:rPr lang="en-GB" err="1"/>
              <a:t>apoC</a:t>
            </a:r>
            <a:r>
              <a:rPr lang="en-GB"/>
              <a:t>-III inhibition</a:t>
            </a:r>
            <a:br>
              <a:rPr lang="en-GB"/>
            </a:br>
            <a:r>
              <a:rPr lang="en-GB" sz="2800" b="0"/>
              <a:t>Impact on TG levels and pancreatitis incidence </a:t>
            </a:r>
          </a:p>
        </p:txBody>
      </p:sp>
      <p:sp>
        <p:nvSpPr>
          <p:cNvPr id="5" name="Slide Number Placeholder 4">
            <a:extLst>
              <a:ext uri="{FF2B5EF4-FFF2-40B4-BE49-F238E27FC236}">
                <a16:creationId xmlns:a16="http://schemas.microsoft.com/office/drawing/2014/main" id="{CD5DA61C-178A-EC76-4ED8-402900269768}"/>
              </a:ext>
            </a:extLst>
          </p:cNvPr>
          <p:cNvSpPr>
            <a:spLocks noGrp="1"/>
          </p:cNvSpPr>
          <p:nvPr>
            <p:ph type="sldNum" sz="quarter" idx="12"/>
          </p:nvPr>
        </p:nvSpPr>
        <p:spPr>
          <a:xfrm>
            <a:off x="10237147" y="6356350"/>
            <a:ext cx="904783" cy="365125"/>
          </a:xfrm>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30</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pic>
        <p:nvPicPr>
          <p:cNvPr id="6" name="Afbeelding 3">
            <a:extLst>
              <a:ext uri="{FF2B5EF4-FFF2-40B4-BE49-F238E27FC236}">
                <a16:creationId xmlns:a16="http://schemas.microsoft.com/office/drawing/2014/main" id="{A70D3FC1-1428-C7C6-64AD-5CB038EF713E}"/>
              </a:ext>
            </a:extLst>
          </p:cNvPr>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1920658" y="1488363"/>
            <a:ext cx="7772400" cy="4801669"/>
          </a:xfrm>
          <a:prstGeom prst="rect">
            <a:avLst/>
          </a:prstGeom>
        </p:spPr>
      </p:pic>
      <p:sp>
        <p:nvSpPr>
          <p:cNvPr id="7" name="Pijl omlaag 4">
            <a:extLst>
              <a:ext uri="{FF2B5EF4-FFF2-40B4-BE49-F238E27FC236}">
                <a16:creationId xmlns:a16="http://schemas.microsoft.com/office/drawing/2014/main" id="{0901C890-9A44-BADA-81A8-332DA54F7A23}"/>
              </a:ext>
            </a:extLst>
          </p:cNvPr>
          <p:cNvSpPr/>
          <p:nvPr/>
        </p:nvSpPr>
        <p:spPr>
          <a:xfrm>
            <a:off x="1931926"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8" name="Pijl omlaag 5">
            <a:extLst>
              <a:ext uri="{FF2B5EF4-FFF2-40B4-BE49-F238E27FC236}">
                <a16:creationId xmlns:a16="http://schemas.microsoft.com/office/drawing/2014/main" id="{381B1F4D-C276-C57C-429A-D3CDA7DC69C6}"/>
              </a:ext>
            </a:extLst>
          </p:cNvPr>
          <p:cNvSpPr/>
          <p:nvPr/>
        </p:nvSpPr>
        <p:spPr>
          <a:xfrm>
            <a:off x="2357467"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9" name="Pijl omlaag 6">
            <a:extLst>
              <a:ext uri="{FF2B5EF4-FFF2-40B4-BE49-F238E27FC236}">
                <a16:creationId xmlns:a16="http://schemas.microsoft.com/office/drawing/2014/main" id="{3C5CD049-5E76-6E96-2FC6-4E77D76D69CF}"/>
              </a:ext>
            </a:extLst>
          </p:cNvPr>
          <p:cNvSpPr/>
          <p:nvPr/>
        </p:nvSpPr>
        <p:spPr>
          <a:xfrm>
            <a:off x="3247182"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10" name="Pijl omlaag 7">
            <a:extLst>
              <a:ext uri="{FF2B5EF4-FFF2-40B4-BE49-F238E27FC236}">
                <a16:creationId xmlns:a16="http://schemas.microsoft.com/office/drawing/2014/main" id="{990D06A0-58F0-B47C-9720-DB4DA5886302}"/>
              </a:ext>
            </a:extLst>
          </p:cNvPr>
          <p:cNvSpPr/>
          <p:nvPr/>
        </p:nvSpPr>
        <p:spPr>
          <a:xfrm>
            <a:off x="3430168"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11" name="Pijl omlaag 8">
            <a:extLst>
              <a:ext uri="{FF2B5EF4-FFF2-40B4-BE49-F238E27FC236}">
                <a16:creationId xmlns:a16="http://schemas.microsoft.com/office/drawing/2014/main" id="{9B28C4F6-6A7C-8296-1A32-FCAD10C97357}"/>
              </a:ext>
            </a:extLst>
          </p:cNvPr>
          <p:cNvSpPr/>
          <p:nvPr/>
        </p:nvSpPr>
        <p:spPr>
          <a:xfrm>
            <a:off x="3779509"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12" name="Pijl omlaag 9">
            <a:extLst>
              <a:ext uri="{FF2B5EF4-FFF2-40B4-BE49-F238E27FC236}">
                <a16:creationId xmlns:a16="http://schemas.microsoft.com/office/drawing/2014/main" id="{BC09FEFC-610E-5CC9-BFD1-EBE807D4C445}"/>
              </a:ext>
            </a:extLst>
          </p:cNvPr>
          <p:cNvSpPr/>
          <p:nvPr/>
        </p:nvSpPr>
        <p:spPr>
          <a:xfrm>
            <a:off x="2873696"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13" name="Pijl omlaag 10">
            <a:extLst>
              <a:ext uri="{FF2B5EF4-FFF2-40B4-BE49-F238E27FC236}">
                <a16:creationId xmlns:a16="http://schemas.microsoft.com/office/drawing/2014/main" id="{CB261280-44C4-23E0-4C62-6EA3A0ADBA5A}"/>
              </a:ext>
            </a:extLst>
          </p:cNvPr>
          <p:cNvSpPr/>
          <p:nvPr/>
        </p:nvSpPr>
        <p:spPr>
          <a:xfrm>
            <a:off x="4468529"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14" name="Tekstvak 11">
            <a:extLst>
              <a:ext uri="{FF2B5EF4-FFF2-40B4-BE49-F238E27FC236}">
                <a16:creationId xmlns:a16="http://schemas.microsoft.com/office/drawing/2014/main" id="{0F4AFA46-EB35-3BC4-3793-5966A6CF2B60}"/>
              </a:ext>
            </a:extLst>
          </p:cNvPr>
          <p:cNvSpPr txBox="1"/>
          <p:nvPr/>
        </p:nvSpPr>
        <p:spPr>
          <a:xfrm>
            <a:off x="3927738" y="2002977"/>
            <a:ext cx="558000" cy="246221"/>
          </a:xfrm>
          <a:prstGeom prst="rect">
            <a:avLst/>
          </a:prstGeom>
          <a:solidFill>
            <a:schemeClr val="accent3"/>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white"/>
                </a:solidFill>
                <a:effectLst/>
                <a:uLnTx/>
                <a:uFillTx/>
                <a:latin typeface="Aptos"/>
                <a:ea typeface="+mn-ea"/>
                <a:cs typeface="Arial"/>
                <a:sym typeface="Arial"/>
              </a:rPr>
              <a:t>V</a:t>
            </a:r>
            <a:r>
              <a:rPr kumimoji="0" lang="nl-PT" sz="1000" b="0" i="0" u="none" strike="noStrike" kern="0" cap="none" spc="0" normalizeH="0" baseline="0" noProof="0">
                <a:ln>
                  <a:noFill/>
                </a:ln>
                <a:solidFill>
                  <a:prstClr val="white"/>
                </a:solidFill>
                <a:effectLst/>
                <a:uLnTx/>
                <a:uFillTx/>
                <a:latin typeface="Aptos"/>
                <a:ea typeface="+mn-ea"/>
                <a:cs typeface="Arial"/>
                <a:sym typeface="Arial"/>
              </a:rPr>
              <a:t>olan*</a:t>
            </a:r>
          </a:p>
        </p:txBody>
      </p:sp>
      <p:sp>
        <p:nvSpPr>
          <p:cNvPr id="15" name="Pijl omlaag 12">
            <a:extLst>
              <a:ext uri="{FF2B5EF4-FFF2-40B4-BE49-F238E27FC236}">
                <a16:creationId xmlns:a16="http://schemas.microsoft.com/office/drawing/2014/main" id="{4FDFA8C3-0E9A-65E9-0FF8-4AB51F2BB157}"/>
              </a:ext>
            </a:extLst>
          </p:cNvPr>
          <p:cNvSpPr/>
          <p:nvPr/>
        </p:nvSpPr>
        <p:spPr>
          <a:xfrm>
            <a:off x="8992498"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16" name="Pijl omlaag 13">
            <a:extLst>
              <a:ext uri="{FF2B5EF4-FFF2-40B4-BE49-F238E27FC236}">
                <a16:creationId xmlns:a16="http://schemas.microsoft.com/office/drawing/2014/main" id="{829CBAA4-6287-76D0-1304-96D182F2412C}"/>
              </a:ext>
            </a:extLst>
          </p:cNvPr>
          <p:cNvSpPr/>
          <p:nvPr/>
        </p:nvSpPr>
        <p:spPr>
          <a:xfrm>
            <a:off x="5339729"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17" name="Pijl omlaag 14">
            <a:extLst>
              <a:ext uri="{FF2B5EF4-FFF2-40B4-BE49-F238E27FC236}">
                <a16:creationId xmlns:a16="http://schemas.microsoft.com/office/drawing/2014/main" id="{091BE605-639F-6061-B350-CCCB90120D78}"/>
              </a:ext>
            </a:extLst>
          </p:cNvPr>
          <p:cNvSpPr/>
          <p:nvPr/>
        </p:nvSpPr>
        <p:spPr>
          <a:xfrm>
            <a:off x="4848457"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18" name="Pijl omlaag 15">
            <a:extLst>
              <a:ext uri="{FF2B5EF4-FFF2-40B4-BE49-F238E27FC236}">
                <a16:creationId xmlns:a16="http://schemas.microsoft.com/office/drawing/2014/main" id="{1814001A-E8B3-BFF2-4934-8860AA7C3122}"/>
              </a:ext>
            </a:extLst>
          </p:cNvPr>
          <p:cNvSpPr/>
          <p:nvPr/>
        </p:nvSpPr>
        <p:spPr>
          <a:xfrm>
            <a:off x="6872716"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19" name="Pijl omlaag 16">
            <a:extLst>
              <a:ext uri="{FF2B5EF4-FFF2-40B4-BE49-F238E27FC236}">
                <a16:creationId xmlns:a16="http://schemas.microsoft.com/office/drawing/2014/main" id="{DE1CF6CA-BC03-5052-DF09-8E1436288D3F}"/>
              </a:ext>
            </a:extLst>
          </p:cNvPr>
          <p:cNvSpPr/>
          <p:nvPr/>
        </p:nvSpPr>
        <p:spPr>
          <a:xfrm>
            <a:off x="6281502"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20" name="Pijl omlaag 17">
            <a:extLst>
              <a:ext uri="{FF2B5EF4-FFF2-40B4-BE49-F238E27FC236}">
                <a16:creationId xmlns:a16="http://schemas.microsoft.com/office/drawing/2014/main" id="{939D9666-6334-4FA5-B459-0AA0CF70B8F5}"/>
              </a:ext>
            </a:extLst>
          </p:cNvPr>
          <p:cNvSpPr/>
          <p:nvPr/>
        </p:nvSpPr>
        <p:spPr>
          <a:xfrm>
            <a:off x="5883058"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21" name="Tekstvak 18">
            <a:extLst>
              <a:ext uri="{FF2B5EF4-FFF2-40B4-BE49-F238E27FC236}">
                <a16:creationId xmlns:a16="http://schemas.microsoft.com/office/drawing/2014/main" id="{37ADAEB7-4D69-C510-74F9-0C8FD5ED62F2}"/>
              </a:ext>
            </a:extLst>
          </p:cNvPr>
          <p:cNvSpPr txBox="1"/>
          <p:nvPr/>
        </p:nvSpPr>
        <p:spPr>
          <a:xfrm>
            <a:off x="7277194" y="2002977"/>
            <a:ext cx="1546861" cy="246221"/>
          </a:xfrm>
          <a:prstGeom prst="rect">
            <a:avLst/>
          </a:prstGeom>
          <a:solidFill>
            <a:srgbClr val="2C5E77"/>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000" b="0" i="0" u="none" strike="noStrike" kern="0" cap="none" spc="0" normalizeH="0" baseline="0" noProof="0">
                <a:ln>
                  <a:noFill/>
                </a:ln>
                <a:solidFill>
                  <a:prstClr val="white"/>
                </a:solidFill>
                <a:effectLst/>
                <a:uLnTx/>
                <a:uFillTx/>
                <a:latin typeface="Aptos"/>
                <a:ea typeface="+mn-ea"/>
                <a:cs typeface="Arial"/>
                <a:sym typeface="Arial"/>
              </a:rPr>
              <a:t>Olezarsen</a:t>
            </a:r>
            <a:r>
              <a:rPr kumimoji="0" lang="en-GB" sz="1000" b="0" i="0" u="none" strike="noStrike" kern="0" cap="none" spc="0" normalizeH="0" baseline="30000" noProof="0">
                <a:ln>
                  <a:noFill/>
                </a:ln>
                <a:solidFill>
                  <a:prstClr val="white"/>
                </a:solidFill>
                <a:effectLst/>
                <a:uLnTx/>
                <a:uFillTx/>
                <a:latin typeface="Arial"/>
                <a:ea typeface="+mn-ea"/>
                <a:cs typeface="Arial"/>
                <a:sym typeface="Arial"/>
              </a:rPr>
              <a:t>†</a:t>
            </a:r>
            <a:endParaRPr kumimoji="0" lang="nl-PT" sz="1000" b="0" i="0" u="none" strike="noStrike" kern="0" cap="none" spc="0" normalizeH="0" baseline="0" noProof="0">
              <a:ln>
                <a:noFill/>
              </a:ln>
              <a:solidFill>
                <a:prstClr val="white"/>
              </a:solidFill>
              <a:effectLst/>
              <a:uLnTx/>
              <a:uFillTx/>
              <a:latin typeface="Aptos"/>
              <a:ea typeface="+mn-ea"/>
              <a:cs typeface="Arial"/>
              <a:sym typeface="Arial"/>
            </a:endParaRPr>
          </a:p>
        </p:txBody>
      </p:sp>
      <p:sp>
        <p:nvSpPr>
          <p:cNvPr id="22" name="Pijl omlaag 21">
            <a:extLst>
              <a:ext uri="{FF2B5EF4-FFF2-40B4-BE49-F238E27FC236}">
                <a16:creationId xmlns:a16="http://schemas.microsoft.com/office/drawing/2014/main" id="{CE44ED0F-C4F5-60D2-69C8-44C1AC27356D}"/>
              </a:ext>
            </a:extLst>
          </p:cNvPr>
          <p:cNvSpPr/>
          <p:nvPr/>
        </p:nvSpPr>
        <p:spPr>
          <a:xfrm>
            <a:off x="9117087"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23" name="Pijl omlaag 22">
            <a:extLst>
              <a:ext uri="{FF2B5EF4-FFF2-40B4-BE49-F238E27FC236}">
                <a16:creationId xmlns:a16="http://schemas.microsoft.com/office/drawing/2014/main" id="{A39AC618-B8EB-9F9F-3C9A-C58129B8859D}"/>
              </a:ext>
            </a:extLst>
          </p:cNvPr>
          <p:cNvSpPr/>
          <p:nvPr/>
        </p:nvSpPr>
        <p:spPr>
          <a:xfrm>
            <a:off x="8833384" y="2002977"/>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24" name="Tekstvak 24">
            <a:extLst>
              <a:ext uri="{FF2B5EF4-FFF2-40B4-BE49-F238E27FC236}">
                <a16:creationId xmlns:a16="http://schemas.microsoft.com/office/drawing/2014/main" id="{35C9841A-EA7C-2EE3-3732-AAEB04F9583A}"/>
              </a:ext>
            </a:extLst>
          </p:cNvPr>
          <p:cNvSpPr txBox="1"/>
          <p:nvPr/>
        </p:nvSpPr>
        <p:spPr>
          <a:xfrm>
            <a:off x="9274888" y="2002977"/>
            <a:ext cx="505121" cy="400110"/>
          </a:xfrm>
          <a:prstGeom prst="rect">
            <a:avLst/>
          </a:prstGeom>
          <a:solidFill>
            <a:schemeClr val="bg2"/>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nl-NL" sz="1000" b="0" i="0" u="none" strike="noStrike" kern="0" cap="none" spc="0" normalizeH="0" baseline="0" noProof="0" err="1">
                <a:ln>
                  <a:noFill/>
                </a:ln>
                <a:solidFill>
                  <a:prstClr val="black">
                    <a:lumMod val="65000"/>
                    <a:lumOff val="35000"/>
                  </a:prstClr>
                </a:solidFill>
                <a:effectLst/>
                <a:uLnTx/>
                <a:uFillTx/>
                <a:latin typeface="Arial"/>
                <a:ea typeface="+mn-ea"/>
                <a:cs typeface="Arial"/>
                <a:sym typeface="Arial"/>
              </a:rPr>
              <a:t>Aphe-resis</a:t>
            </a:r>
            <a:endParaRPr kumimoji="0" lang="nl-PT"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cxnSp>
        <p:nvCxnSpPr>
          <p:cNvPr id="25" name="Rechte verbindingslijn 26">
            <a:extLst>
              <a:ext uri="{FF2B5EF4-FFF2-40B4-BE49-F238E27FC236}">
                <a16:creationId xmlns:a16="http://schemas.microsoft.com/office/drawing/2014/main" id="{947996C9-EC1F-B049-E80D-D687528190F4}"/>
              </a:ext>
            </a:extLst>
          </p:cNvPr>
          <p:cNvCxnSpPr>
            <a:cxnSpLocks/>
          </p:cNvCxnSpPr>
          <p:nvPr/>
        </p:nvCxnSpPr>
        <p:spPr>
          <a:xfrm flipH="1">
            <a:off x="1552537" y="5328415"/>
            <a:ext cx="8140521" cy="0"/>
          </a:xfrm>
          <a:prstGeom prst="line">
            <a:avLst/>
          </a:prstGeom>
        </p:spPr>
        <p:style>
          <a:lnRef idx="1">
            <a:schemeClr val="accent2"/>
          </a:lnRef>
          <a:fillRef idx="0">
            <a:schemeClr val="accent2"/>
          </a:fillRef>
          <a:effectRef idx="0">
            <a:schemeClr val="accent2"/>
          </a:effectRef>
          <a:fontRef idx="minor">
            <a:schemeClr val="tx1"/>
          </a:fontRef>
        </p:style>
      </p:cxnSp>
      <p:sp>
        <p:nvSpPr>
          <p:cNvPr id="26" name="Tekstvak 28">
            <a:extLst>
              <a:ext uri="{FF2B5EF4-FFF2-40B4-BE49-F238E27FC236}">
                <a16:creationId xmlns:a16="http://schemas.microsoft.com/office/drawing/2014/main" id="{B1E6454F-81F0-75CE-616E-15F918A0FB05}"/>
              </a:ext>
            </a:extLst>
          </p:cNvPr>
          <p:cNvSpPr txBox="1"/>
          <p:nvPr/>
        </p:nvSpPr>
        <p:spPr>
          <a:xfrm>
            <a:off x="1552537" y="5347558"/>
            <a:ext cx="126829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TG 10 mmol/</a:t>
            </a:r>
            <a:r>
              <a:rPr kumimoji="0" lang="en-GB"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L</a:t>
            </a:r>
            <a:endPar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endParaRPr>
          </a:p>
        </p:txBody>
      </p:sp>
      <p:cxnSp>
        <p:nvCxnSpPr>
          <p:cNvPr id="27" name="Rechte verbindingslijn 31">
            <a:extLst>
              <a:ext uri="{FF2B5EF4-FFF2-40B4-BE49-F238E27FC236}">
                <a16:creationId xmlns:a16="http://schemas.microsoft.com/office/drawing/2014/main" id="{90C1AEED-D70E-C387-0226-17ED2980DDB2}"/>
              </a:ext>
            </a:extLst>
          </p:cNvPr>
          <p:cNvCxnSpPr>
            <a:cxnSpLocks/>
          </p:cNvCxnSpPr>
          <p:nvPr/>
        </p:nvCxnSpPr>
        <p:spPr>
          <a:xfrm flipH="1">
            <a:off x="1563268" y="2969434"/>
            <a:ext cx="8140521" cy="0"/>
          </a:xfrm>
          <a:prstGeom prst="line">
            <a:avLst/>
          </a:prstGeom>
        </p:spPr>
        <p:style>
          <a:lnRef idx="1">
            <a:schemeClr val="accent2"/>
          </a:lnRef>
          <a:fillRef idx="0">
            <a:schemeClr val="accent2"/>
          </a:fillRef>
          <a:effectRef idx="0">
            <a:schemeClr val="accent2"/>
          </a:effectRef>
          <a:fontRef idx="minor">
            <a:schemeClr val="tx1"/>
          </a:fontRef>
        </p:style>
      </p:cxnSp>
      <p:sp>
        <p:nvSpPr>
          <p:cNvPr id="28" name="Tekstvak 32">
            <a:extLst>
              <a:ext uri="{FF2B5EF4-FFF2-40B4-BE49-F238E27FC236}">
                <a16:creationId xmlns:a16="http://schemas.microsoft.com/office/drawing/2014/main" id="{81F3C608-B350-8087-0040-350C8B83426A}"/>
              </a:ext>
            </a:extLst>
          </p:cNvPr>
          <p:cNvSpPr txBox="1"/>
          <p:nvPr/>
        </p:nvSpPr>
        <p:spPr>
          <a:xfrm>
            <a:off x="1552537" y="2994360"/>
            <a:ext cx="126829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TG 30 mmol/</a:t>
            </a:r>
            <a:r>
              <a:rPr kumimoji="0" lang="en-GB"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L</a:t>
            </a:r>
            <a:endPar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endParaRPr>
          </a:p>
        </p:txBody>
      </p:sp>
      <p:sp>
        <p:nvSpPr>
          <p:cNvPr id="30" name="5-puntige ster 35">
            <a:extLst>
              <a:ext uri="{FF2B5EF4-FFF2-40B4-BE49-F238E27FC236}">
                <a16:creationId xmlns:a16="http://schemas.microsoft.com/office/drawing/2014/main" id="{954F2C13-7A42-EE9B-BCAE-53468D55F3AD}"/>
              </a:ext>
            </a:extLst>
          </p:cNvPr>
          <p:cNvSpPr/>
          <p:nvPr/>
        </p:nvSpPr>
        <p:spPr>
          <a:xfrm>
            <a:off x="3952300" y="2634262"/>
            <a:ext cx="240405" cy="225103"/>
          </a:xfrm>
          <a:prstGeom prst="star5">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31" name="5-puntige ster 36">
            <a:extLst>
              <a:ext uri="{FF2B5EF4-FFF2-40B4-BE49-F238E27FC236}">
                <a16:creationId xmlns:a16="http://schemas.microsoft.com/office/drawing/2014/main" id="{A3B1AAE9-99D7-A7DE-39E8-7B7B15656327}"/>
              </a:ext>
            </a:extLst>
          </p:cNvPr>
          <p:cNvSpPr/>
          <p:nvPr/>
        </p:nvSpPr>
        <p:spPr>
          <a:xfrm>
            <a:off x="4104700" y="2634262"/>
            <a:ext cx="240405" cy="225103"/>
          </a:xfrm>
          <a:prstGeom prst="star5">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32" name="5-puntige ster 37">
            <a:extLst>
              <a:ext uri="{FF2B5EF4-FFF2-40B4-BE49-F238E27FC236}">
                <a16:creationId xmlns:a16="http://schemas.microsoft.com/office/drawing/2014/main" id="{99082A32-8CD1-D4D7-6D2D-55445C7185E9}"/>
              </a:ext>
            </a:extLst>
          </p:cNvPr>
          <p:cNvSpPr/>
          <p:nvPr/>
        </p:nvSpPr>
        <p:spPr>
          <a:xfrm>
            <a:off x="4231342" y="2634262"/>
            <a:ext cx="240405" cy="225103"/>
          </a:xfrm>
          <a:prstGeom prst="star5">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33" name="Tekstvak 39">
            <a:extLst>
              <a:ext uri="{FF2B5EF4-FFF2-40B4-BE49-F238E27FC236}">
                <a16:creationId xmlns:a16="http://schemas.microsoft.com/office/drawing/2014/main" id="{196131DB-A6A8-65ED-B1D5-ABE2D2E793DA}"/>
              </a:ext>
            </a:extLst>
          </p:cNvPr>
          <p:cNvSpPr txBox="1"/>
          <p:nvPr/>
        </p:nvSpPr>
        <p:spPr>
          <a:xfrm>
            <a:off x="16735" y="3144789"/>
            <a:ext cx="1749197" cy="20313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Medication</a:t>
            </a:r>
            <a:r>
              <a:rPr kumimoji="0" lang="en-GB" sz="14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a:t>
            </a:r>
            <a:endParaRPr kumimoji="0" lang="nl-PT" sz="14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ascal</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amlo</a:t>
            </a:r>
            <a:r>
              <a:rPr kumimoji="0" lang="en-GB" sz="1400" b="0" i="0" u="none" strike="noStrike" kern="0" cap="none" spc="0" normalizeH="0" baseline="0" noProof="0" err="1">
                <a:ln>
                  <a:noFill/>
                </a:ln>
                <a:solidFill>
                  <a:prstClr val="black">
                    <a:lumMod val="65000"/>
                    <a:lumOff val="35000"/>
                  </a:prstClr>
                </a:solidFill>
                <a:effectLst/>
                <a:uLnTx/>
                <a:uFillTx/>
                <a:latin typeface="Aptos"/>
                <a:ea typeface="+mn-ea"/>
                <a:cs typeface="Arial"/>
                <a:sym typeface="Arial"/>
              </a:rPr>
              <a:t>dipin</a:t>
            </a:r>
            <a:r>
              <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/valsartan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ciprofibrate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dapagliflozine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evolocumab</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metformin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pantoprazol</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semaglutide</a:t>
            </a:r>
          </a:p>
        </p:txBody>
      </p:sp>
      <p:sp>
        <p:nvSpPr>
          <p:cNvPr id="34" name="5-puntige ster 38">
            <a:extLst>
              <a:ext uri="{FF2B5EF4-FFF2-40B4-BE49-F238E27FC236}">
                <a16:creationId xmlns:a16="http://schemas.microsoft.com/office/drawing/2014/main" id="{FE862054-E34B-BD02-BEE4-189D81AE3556}"/>
              </a:ext>
            </a:extLst>
          </p:cNvPr>
          <p:cNvSpPr/>
          <p:nvPr/>
        </p:nvSpPr>
        <p:spPr>
          <a:xfrm>
            <a:off x="10599381" y="860610"/>
            <a:ext cx="371627" cy="365125"/>
          </a:xfrm>
          <a:prstGeom prst="star5">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35" name="TextBox 34">
            <a:extLst>
              <a:ext uri="{FF2B5EF4-FFF2-40B4-BE49-F238E27FC236}">
                <a16:creationId xmlns:a16="http://schemas.microsoft.com/office/drawing/2014/main" id="{BBE0028F-800A-CEC7-D9EB-FB9EAE639E84}"/>
              </a:ext>
            </a:extLst>
          </p:cNvPr>
          <p:cNvSpPr txBox="1"/>
          <p:nvPr/>
        </p:nvSpPr>
        <p:spPr>
          <a:xfrm>
            <a:off x="10971007" y="788172"/>
            <a:ext cx="122099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Injection site reaction</a:t>
            </a:r>
          </a:p>
        </p:txBody>
      </p:sp>
      <p:sp>
        <p:nvSpPr>
          <p:cNvPr id="36" name="Tekstvak 2">
            <a:extLst>
              <a:ext uri="{FF2B5EF4-FFF2-40B4-BE49-F238E27FC236}">
                <a16:creationId xmlns:a16="http://schemas.microsoft.com/office/drawing/2014/main" id="{E37B0E6E-2312-A778-6925-64BC28DFF0B7}"/>
              </a:ext>
            </a:extLst>
          </p:cNvPr>
          <p:cNvSpPr txBox="1"/>
          <p:nvPr/>
        </p:nvSpPr>
        <p:spPr>
          <a:xfrm>
            <a:off x="3690528" y="1212742"/>
            <a:ext cx="403668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8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Patient</a:t>
            </a:r>
            <a:r>
              <a:rPr kumimoji="0" lang="en-GB" sz="18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 with </a:t>
            </a:r>
            <a:r>
              <a:rPr kumimoji="0" lang="nl-PT" sz="18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FCS (clinical diagnosis)</a:t>
            </a:r>
          </a:p>
        </p:txBody>
      </p:sp>
      <p:sp>
        <p:nvSpPr>
          <p:cNvPr id="3" name="Pijl omlaag 15">
            <a:extLst>
              <a:ext uri="{FF2B5EF4-FFF2-40B4-BE49-F238E27FC236}">
                <a16:creationId xmlns:a16="http://schemas.microsoft.com/office/drawing/2014/main" id="{84F1DDA8-499A-2BC5-8378-59A93E0ED02E}"/>
              </a:ext>
            </a:extLst>
          </p:cNvPr>
          <p:cNvSpPr/>
          <p:nvPr/>
        </p:nvSpPr>
        <p:spPr>
          <a:xfrm>
            <a:off x="10701968" y="271751"/>
            <a:ext cx="172791" cy="528034"/>
          </a:xfrm>
          <a:prstGeom prst="downArrow">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40" name="TextBox 39">
            <a:extLst>
              <a:ext uri="{FF2B5EF4-FFF2-40B4-BE49-F238E27FC236}">
                <a16:creationId xmlns:a16="http://schemas.microsoft.com/office/drawing/2014/main" id="{06E4B657-C269-9FAA-132F-24DFFB2B73CF}"/>
              </a:ext>
            </a:extLst>
          </p:cNvPr>
          <p:cNvSpPr txBox="1"/>
          <p:nvPr/>
        </p:nvSpPr>
        <p:spPr>
          <a:xfrm>
            <a:off x="10971008" y="227748"/>
            <a:ext cx="122099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0" i="0" u="none" strike="noStrike" kern="0" cap="none" spc="0" normalizeH="0" baseline="0" noProof="0" dirty="0">
                <a:ln>
                  <a:noFill/>
                </a:ln>
                <a:solidFill>
                  <a:prstClr val="black">
                    <a:lumMod val="65000"/>
                    <a:lumOff val="35000"/>
                  </a:prstClr>
                </a:solidFill>
                <a:effectLst/>
                <a:uLnTx/>
                <a:uFillTx/>
                <a:latin typeface="Aptos"/>
                <a:ea typeface="+mn-ea"/>
                <a:cs typeface="Arial"/>
                <a:sym typeface="Arial"/>
              </a:rPr>
              <a:t>Acute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400" b="0" i="0" u="none" strike="noStrike" kern="0" cap="none" spc="0" normalizeH="0" baseline="0" noProof="0" dirty="0">
                <a:ln>
                  <a:noFill/>
                </a:ln>
                <a:solidFill>
                  <a:prstClr val="black">
                    <a:lumMod val="65000"/>
                    <a:lumOff val="35000"/>
                  </a:prstClr>
                </a:solidFill>
                <a:effectLst/>
                <a:uLnTx/>
                <a:uFillTx/>
                <a:latin typeface="Aptos"/>
                <a:ea typeface="+mn-ea"/>
                <a:cs typeface="Arial"/>
                <a:sym typeface="Arial"/>
              </a:rPr>
              <a:t>pancreatitis </a:t>
            </a:r>
          </a:p>
        </p:txBody>
      </p:sp>
      <p:sp>
        <p:nvSpPr>
          <p:cNvPr id="41" name="Tekstvak 40">
            <a:extLst>
              <a:ext uri="{FF2B5EF4-FFF2-40B4-BE49-F238E27FC236}">
                <a16:creationId xmlns:a16="http://schemas.microsoft.com/office/drawing/2014/main" id="{06F88251-C42E-3E1B-0835-44591B9CCE0B}"/>
              </a:ext>
            </a:extLst>
          </p:cNvPr>
          <p:cNvSpPr txBox="1"/>
          <p:nvPr/>
        </p:nvSpPr>
        <p:spPr>
          <a:xfrm>
            <a:off x="9703789" y="1582074"/>
            <a:ext cx="63594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900" b="0" i="0" u="none" strike="noStrike" kern="1200" cap="none" spc="0" normalizeH="0" baseline="0" noProof="0">
                <a:ln>
                  <a:noFill/>
                </a:ln>
                <a:solidFill>
                  <a:srgbClr val="484848"/>
                </a:solidFill>
                <a:effectLst/>
                <a:uLnTx/>
                <a:uFillTx/>
                <a:latin typeface="Aptos"/>
                <a:ea typeface="+mn-ea"/>
                <a:cs typeface="+mn-cs"/>
              </a:rPr>
              <a:t>2026</a:t>
            </a:r>
          </a:p>
        </p:txBody>
      </p:sp>
      <p:sp>
        <p:nvSpPr>
          <p:cNvPr id="42" name="Rechthoek 41">
            <a:extLst>
              <a:ext uri="{FF2B5EF4-FFF2-40B4-BE49-F238E27FC236}">
                <a16:creationId xmlns:a16="http://schemas.microsoft.com/office/drawing/2014/main" id="{4F30C2C9-6D23-AFF4-6F37-4C5B6FD9D30F}"/>
              </a:ext>
            </a:extLst>
          </p:cNvPr>
          <p:cNvSpPr/>
          <p:nvPr/>
        </p:nvSpPr>
        <p:spPr>
          <a:xfrm>
            <a:off x="8992498" y="5347558"/>
            <a:ext cx="291496" cy="24350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43" name="Ovaal 42">
            <a:extLst>
              <a:ext uri="{FF2B5EF4-FFF2-40B4-BE49-F238E27FC236}">
                <a16:creationId xmlns:a16="http://schemas.microsoft.com/office/drawing/2014/main" id="{03CB6B8E-B4D8-45B6-8678-23FF6A5DB17E}"/>
              </a:ext>
            </a:extLst>
          </p:cNvPr>
          <p:cNvSpPr/>
          <p:nvPr/>
        </p:nvSpPr>
        <p:spPr>
          <a:xfrm>
            <a:off x="8941658" y="3121311"/>
            <a:ext cx="36000" cy="36000"/>
          </a:xfrm>
          <a:prstGeom prst="ellipse">
            <a:avLst/>
          </a:prstGeom>
          <a:solidFill>
            <a:schemeClr val="accent1">
              <a:lumMod val="40000"/>
              <a:lumOff val="60000"/>
            </a:schemeClr>
          </a:solidFill>
          <a:ln>
            <a:solidFill>
              <a:srgbClr val="3F8FE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44" name="Ovaal 43">
            <a:extLst>
              <a:ext uri="{FF2B5EF4-FFF2-40B4-BE49-F238E27FC236}">
                <a16:creationId xmlns:a16="http://schemas.microsoft.com/office/drawing/2014/main" id="{5113190A-1C09-1EDC-7862-7E5EBB0297C5}"/>
              </a:ext>
            </a:extLst>
          </p:cNvPr>
          <p:cNvSpPr/>
          <p:nvPr/>
        </p:nvSpPr>
        <p:spPr>
          <a:xfrm>
            <a:off x="9002618" y="2886447"/>
            <a:ext cx="36000" cy="36000"/>
          </a:xfrm>
          <a:prstGeom prst="ellipse">
            <a:avLst/>
          </a:prstGeom>
          <a:solidFill>
            <a:schemeClr val="accent1">
              <a:lumMod val="40000"/>
              <a:lumOff val="60000"/>
            </a:schemeClr>
          </a:solidFill>
          <a:ln>
            <a:solidFill>
              <a:srgbClr val="3F8FE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45" name="Ovaal 44">
            <a:extLst>
              <a:ext uri="{FF2B5EF4-FFF2-40B4-BE49-F238E27FC236}">
                <a16:creationId xmlns:a16="http://schemas.microsoft.com/office/drawing/2014/main" id="{385F3E16-385C-AE21-45EE-CAD322DE988F}"/>
              </a:ext>
            </a:extLst>
          </p:cNvPr>
          <p:cNvSpPr/>
          <p:nvPr/>
        </p:nvSpPr>
        <p:spPr>
          <a:xfrm rot="21442506">
            <a:off x="9064454" y="3030363"/>
            <a:ext cx="36000" cy="36000"/>
          </a:xfrm>
          <a:prstGeom prst="ellipse">
            <a:avLst/>
          </a:prstGeom>
          <a:solidFill>
            <a:schemeClr val="accent1">
              <a:lumMod val="40000"/>
              <a:lumOff val="60000"/>
            </a:schemeClr>
          </a:solidFill>
          <a:ln>
            <a:solidFill>
              <a:srgbClr val="3F8FE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46" name="Ovaal 45">
            <a:extLst>
              <a:ext uri="{FF2B5EF4-FFF2-40B4-BE49-F238E27FC236}">
                <a16:creationId xmlns:a16="http://schemas.microsoft.com/office/drawing/2014/main" id="{531ADBCC-EB02-79F9-6A5A-ED5AC5D37052}"/>
              </a:ext>
            </a:extLst>
          </p:cNvPr>
          <p:cNvSpPr/>
          <p:nvPr/>
        </p:nvSpPr>
        <p:spPr>
          <a:xfrm flipH="1" flipV="1">
            <a:off x="9986940" y="5505213"/>
            <a:ext cx="45719" cy="46723"/>
          </a:xfrm>
          <a:prstGeom prst="ellipse">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47" name="Ovaal 46">
            <a:extLst>
              <a:ext uri="{FF2B5EF4-FFF2-40B4-BE49-F238E27FC236}">
                <a16:creationId xmlns:a16="http://schemas.microsoft.com/office/drawing/2014/main" id="{B66AA35C-FDA6-EBE1-7EBF-FBB2F3FFB623}"/>
              </a:ext>
            </a:extLst>
          </p:cNvPr>
          <p:cNvSpPr/>
          <p:nvPr/>
        </p:nvSpPr>
        <p:spPr>
          <a:xfrm flipH="1" flipV="1">
            <a:off x="10078380" y="5338815"/>
            <a:ext cx="45719" cy="45719"/>
          </a:xfrm>
          <a:prstGeom prst="ellipse">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48" name="Ovaal 47">
            <a:extLst>
              <a:ext uri="{FF2B5EF4-FFF2-40B4-BE49-F238E27FC236}">
                <a16:creationId xmlns:a16="http://schemas.microsoft.com/office/drawing/2014/main" id="{92766BD4-DFE7-53B4-4D4B-71EF6AABD42A}"/>
              </a:ext>
            </a:extLst>
          </p:cNvPr>
          <p:cNvSpPr/>
          <p:nvPr/>
        </p:nvSpPr>
        <p:spPr>
          <a:xfrm rot="21442506" flipH="1" flipV="1">
            <a:off x="10258984" y="5470333"/>
            <a:ext cx="45719" cy="45719"/>
          </a:xfrm>
          <a:prstGeom prst="ellipse">
            <a:avLst/>
          </a:pr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mc:AlternateContent xmlns:mc="http://schemas.openxmlformats.org/markup-compatibility/2006" xmlns:p14="http://schemas.microsoft.com/office/powerpoint/2010/main">
        <mc:Choice Requires="p14">
          <p:contentPart p14:bwMode="auto" r:id="rId3">
            <p14:nvContentPartPr>
              <p14:cNvPr id="51" name="Inkt 50">
                <a:extLst>
                  <a:ext uri="{FF2B5EF4-FFF2-40B4-BE49-F238E27FC236}">
                    <a16:creationId xmlns:a16="http://schemas.microsoft.com/office/drawing/2014/main" id="{4A12885E-B833-9DA3-3BEA-0C8F45ED306C}"/>
                  </a:ext>
                </a:extLst>
              </p14:cNvPr>
              <p14:cNvContentPartPr/>
              <p14:nvPr/>
            </p14:nvContentPartPr>
            <p14:xfrm>
              <a:off x="10025719" y="5371800"/>
              <a:ext cx="74520" cy="139680"/>
            </p14:xfrm>
          </p:contentPart>
        </mc:Choice>
        <mc:Fallback xmlns="">
          <p:pic>
            <p:nvPicPr>
              <p:cNvPr id="51" name="Inkt 50">
                <a:extLst>
                  <a:ext uri="{FF2B5EF4-FFF2-40B4-BE49-F238E27FC236}">
                    <a16:creationId xmlns:a16="http://schemas.microsoft.com/office/drawing/2014/main" id="{4A12885E-B833-9DA3-3BEA-0C8F45ED306C}"/>
                  </a:ext>
                </a:extLst>
              </p:cNvPr>
              <p:cNvPicPr/>
              <p:nvPr/>
            </p:nvPicPr>
            <p:blipFill>
              <a:blip r:embed="rId4"/>
              <a:stretch>
                <a:fillRect/>
              </a:stretch>
            </p:blipFill>
            <p:spPr>
              <a:xfrm>
                <a:off x="10021399" y="5367480"/>
                <a:ext cx="8316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2" name="Inkt 51">
                <a:extLst>
                  <a:ext uri="{FF2B5EF4-FFF2-40B4-BE49-F238E27FC236}">
                    <a16:creationId xmlns:a16="http://schemas.microsoft.com/office/drawing/2014/main" id="{41124CA4-0FA2-A88A-A0E6-DE6069B19E9F}"/>
                  </a:ext>
                </a:extLst>
              </p14:cNvPr>
              <p14:cNvContentPartPr/>
              <p14:nvPr/>
            </p14:nvContentPartPr>
            <p14:xfrm>
              <a:off x="10122919" y="5374320"/>
              <a:ext cx="159480" cy="129960"/>
            </p14:xfrm>
          </p:contentPart>
        </mc:Choice>
        <mc:Fallback xmlns="">
          <p:pic>
            <p:nvPicPr>
              <p:cNvPr id="52" name="Inkt 51">
                <a:extLst>
                  <a:ext uri="{FF2B5EF4-FFF2-40B4-BE49-F238E27FC236}">
                    <a16:creationId xmlns:a16="http://schemas.microsoft.com/office/drawing/2014/main" id="{41124CA4-0FA2-A88A-A0E6-DE6069B19E9F}"/>
                  </a:ext>
                </a:extLst>
              </p:cNvPr>
              <p:cNvPicPr/>
              <p:nvPr/>
            </p:nvPicPr>
            <p:blipFill>
              <a:blip r:embed="rId6"/>
              <a:stretch>
                <a:fillRect/>
              </a:stretch>
            </p:blipFill>
            <p:spPr>
              <a:xfrm>
                <a:off x="10118589" y="5370000"/>
                <a:ext cx="1681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3" name="Inkt 52">
                <a:extLst>
                  <a:ext uri="{FF2B5EF4-FFF2-40B4-BE49-F238E27FC236}">
                    <a16:creationId xmlns:a16="http://schemas.microsoft.com/office/drawing/2014/main" id="{3A2F141C-50A5-E94D-FAFF-90237514167C}"/>
                  </a:ext>
                </a:extLst>
              </p14:cNvPr>
              <p14:cNvContentPartPr/>
              <p14:nvPr/>
            </p14:nvContentPartPr>
            <p14:xfrm>
              <a:off x="10638079" y="5470440"/>
              <a:ext cx="360" cy="360"/>
            </p14:xfrm>
          </p:contentPart>
        </mc:Choice>
        <mc:Fallback xmlns="">
          <p:pic>
            <p:nvPicPr>
              <p:cNvPr id="53" name="Inkt 52">
                <a:extLst>
                  <a:ext uri="{FF2B5EF4-FFF2-40B4-BE49-F238E27FC236}">
                    <a16:creationId xmlns:a16="http://schemas.microsoft.com/office/drawing/2014/main" id="{3A2F141C-50A5-E94D-FAFF-90237514167C}"/>
                  </a:ext>
                </a:extLst>
              </p:cNvPr>
              <p:cNvPicPr/>
              <p:nvPr/>
            </p:nvPicPr>
            <p:blipFill>
              <a:blip r:embed="rId8"/>
              <a:stretch>
                <a:fillRect/>
              </a:stretch>
            </p:blipFill>
            <p:spPr>
              <a:xfrm>
                <a:off x="10633759" y="5466120"/>
                <a:ext cx="9000" cy="9000"/>
              </a:xfrm>
              <a:prstGeom prst="rect">
                <a:avLst/>
              </a:prstGeom>
            </p:spPr>
          </p:pic>
        </mc:Fallback>
      </mc:AlternateContent>
      <p:sp>
        <p:nvSpPr>
          <p:cNvPr id="58" name="Rechthoek 57">
            <a:extLst>
              <a:ext uri="{FF2B5EF4-FFF2-40B4-BE49-F238E27FC236}">
                <a16:creationId xmlns:a16="http://schemas.microsoft.com/office/drawing/2014/main" id="{FF62C61B-AA5C-9EC2-58C2-CE592060F157}"/>
              </a:ext>
            </a:extLst>
          </p:cNvPr>
          <p:cNvSpPr/>
          <p:nvPr/>
        </p:nvSpPr>
        <p:spPr>
          <a:xfrm>
            <a:off x="9237044" y="4822271"/>
            <a:ext cx="84861" cy="56226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59" name="Tekstvak 24">
            <a:extLst>
              <a:ext uri="{FF2B5EF4-FFF2-40B4-BE49-F238E27FC236}">
                <a16:creationId xmlns:a16="http://schemas.microsoft.com/office/drawing/2014/main" id="{651C2EEC-0327-282E-857B-EF3BB3051748}"/>
              </a:ext>
            </a:extLst>
          </p:cNvPr>
          <p:cNvSpPr txBox="1"/>
          <p:nvPr/>
        </p:nvSpPr>
        <p:spPr>
          <a:xfrm>
            <a:off x="9832888" y="2002977"/>
            <a:ext cx="1289326" cy="400110"/>
          </a:xfrm>
          <a:prstGeom prst="rect">
            <a:avLst/>
          </a:prstGeom>
          <a:solidFill>
            <a:srgbClr val="2C5E77"/>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nl-NL" sz="1000" b="0" i="0" u="none" strike="noStrike" kern="0" cap="none" spc="0" normalizeH="0" baseline="0" noProof="0" err="1">
                <a:ln>
                  <a:noFill/>
                </a:ln>
                <a:solidFill>
                  <a:schemeClr val="bg1"/>
                </a:solidFill>
                <a:effectLst/>
                <a:uLnTx/>
                <a:uFillTx/>
                <a:latin typeface="Arial"/>
                <a:ea typeface="+mn-ea"/>
                <a:cs typeface="Arial"/>
                <a:sym typeface="Arial"/>
              </a:rPr>
              <a:t>Olezarsen</a:t>
            </a:r>
            <a:r>
              <a:rPr kumimoji="0" lang="nl-NL" sz="1000" b="0" i="0" u="none" strike="noStrike" kern="0" cap="none" spc="0" normalizeH="0" baseline="0" noProof="0">
                <a:ln>
                  <a:noFill/>
                </a:ln>
                <a:solidFill>
                  <a:schemeClr val="bg1"/>
                </a:solidFill>
                <a:effectLst/>
                <a:uLnTx/>
                <a:uFillTx/>
                <a:latin typeface="Arial"/>
                <a:ea typeface="+mn-ea"/>
                <a:cs typeface="Arial"/>
                <a:sym typeface="Arial"/>
              </a:rPr>
              <a:t> OLE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nl-NL" sz="1000" b="0" i="0" u="none" strike="noStrike" kern="0" cap="none" spc="0" normalizeH="0" baseline="0" noProof="0" err="1">
                <a:ln>
                  <a:noFill/>
                </a:ln>
                <a:solidFill>
                  <a:schemeClr val="bg1"/>
                </a:solidFill>
                <a:effectLst/>
                <a:uLnTx/>
                <a:uFillTx/>
                <a:latin typeface="Arial"/>
                <a:ea typeface="+mn-ea"/>
                <a:cs typeface="Arial"/>
                <a:sym typeface="Arial"/>
              </a:rPr>
              <a:t>restarted</a:t>
            </a:r>
            <a:endParaRPr kumimoji="0" lang="nl-PT" sz="1000" b="0" i="0" u="none" strike="noStrike" kern="0" cap="none" spc="0" normalizeH="0" baseline="0" noProof="0">
              <a:ln>
                <a:noFill/>
              </a:ln>
              <a:solidFill>
                <a:schemeClr val="bg1"/>
              </a:solidFill>
              <a:effectLst/>
              <a:uLnTx/>
              <a:uFillTx/>
              <a:latin typeface="Arial"/>
              <a:ea typeface="+mn-ea"/>
              <a:cs typeface="Arial"/>
              <a:sym typeface="Arial"/>
            </a:endParaRPr>
          </a:p>
        </p:txBody>
      </p:sp>
      <p:sp>
        <p:nvSpPr>
          <p:cNvPr id="62" name="Rechthoek 61">
            <a:extLst>
              <a:ext uri="{FF2B5EF4-FFF2-40B4-BE49-F238E27FC236}">
                <a16:creationId xmlns:a16="http://schemas.microsoft.com/office/drawing/2014/main" id="{4B6A8819-EA6A-87A8-4F44-CD2717F118D9}"/>
              </a:ext>
            </a:extLst>
          </p:cNvPr>
          <p:cNvSpPr/>
          <p:nvPr/>
        </p:nvSpPr>
        <p:spPr>
          <a:xfrm>
            <a:off x="7211684" y="5062895"/>
            <a:ext cx="834008" cy="24062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cxnSp>
        <p:nvCxnSpPr>
          <p:cNvPr id="49" name="Straight Connector 48">
            <a:extLst>
              <a:ext uri="{FF2B5EF4-FFF2-40B4-BE49-F238E27FC236}">
                <a16:creationId xmlns:a16="http://schemas.microsoft.com/office/drawing/2014/main" id="{7E0B6E0A-A91E-FEDE-AB3B-508B8BA1AB5D}"/>
              </a:ext>
            </a:extLst>
          </p:cNvPr>
          <p:cNvCxnSpPr/>
          <p:nvPr/>
        </p:nvCxnSpPr>
        <p:spPr>
          <a:xfrm>
            <a:off x="1920658" y="1892618"/>
            <a:ext cx="9216000" cy="0"/>
          </a:xfrm>
          <a:prstGeom prst="line">
            <a:avLst/>
          </a:prstGeom>
          <a:ln>
            <a:solidFill>
              <a:srgbClr val="B0B0B0"/>
            </a:solidFill>
          </a:ln>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8804C94E-32FF-61A4-FE31-E697AE2F2723}"/>
              </a:ext>
            </a:extLst>
          </p:cNvPr>
          <p:cNvCxnSpPr>
            <a:cxnSpLocks/>
          </p:cNvCxnSpPr>
          <p:nvPr/>
        </p:nvCxnSpPr>
        <p:spPr>
          <a:xfrm>
            <a:off x="1552537" y="2969434"/>
            <a:ext cx="9648000" cy="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8533317A-89CF-250F-EFDA-547E78CA4DB6}"/>
              </a:ext>
            </a:extLst>
          </p:cNvPr>
          <p:cNvCxnSpPr>
            <a:cxnSpLocks/>
          </p:cNvCxnSpPr>
          <p:nvPr/>
        </p:nvCxnSpPr>
        <p:spPr>
          <a:xfrm>
            <a:off x="1552537" y="5330682"/>
            <a:ext cx="9648000" cy="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65" name="Rechthoek 64">
            <a:extLst>
              <a:ext uri="{FF2B5EF4-FFF2-40B4-BE49-F238E27FC236}">
                <a16:creationId xmlns:a16="http://schemas.microsoft.com/office/drawing/2014/main" id="{BB4F3512-301E-0D80-8B5D-EF682779DD8A}"/>
              </a:ext>
            </a:extLst>
          </p:cNvPr>
          <p:cNvSpPr/>
          <p:nvPr/>
        </p:nvSpPr>
        <p:spPr>
          <a:xfrm>
            <a:off x="9937604" y="5176114"/>
            <a:ext cx="1184610" cy="47922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55" name="Ovaal 42">
            <a:extLst>
              <a:ext uri="{FF2B5EF4-FFF2-40B4-BE49-F238E27FC236}">
                <a16:creationId xmlns:a16="http://schemas.microsoft.com/office/drawing/2014/main" id="{1AE670BC-9A03-1793-FEF1-265941A88B4B}"/>
              </a:ext>
            </a:extLst>
          </p:cNvPr>
          <p:cNvSpPr/>
          <p:nvPr/>
        </p:nvSpPr>
        <p:spPr>
          <a:xfrm>
            <a:off x="9991799" y="5515936"/>
            <a:ext cx="36000" cy="36000"/>
          </a:xfrm>
          <a:prstGeom prst="ellipse">
            <a:avLst/>
          </a:prstGeom>
          <a:solidFill>
            <a:schemeClr val="accent1">
              <a:lumMod val="40000"/>
              <a:lumOff val="60000"/>
            </a:schemeClr>
          </a:solidFill>
          <a:ln>
            <a:solidFill>
              <a:srgbClr val="3F8FE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56" name="Ovaal 42">
            <a:extLst>
              <a:ext uri="{FF2B5EF4-FFF2-40B4-BE49-F238E27FC236}">
                <a16:creationId xmlns:a16="http://schemas.microsoft.com/office/drawing/2014/main" id="{C5BB45D9-E8F6-F9B3-B814-23B63DA17660}"/>
              </a:ext>
            </a:extLst>
          </p:cNvPr>
          <p:cNvSpPr/>
          <p:nvPr/>
        </p:nvSpPr>
        <p:spPr>
          <a:xfrm>
            <a:off x="10082239" y="5348534"/>
            <a:ext cx="36000" cy="36000"/>
          </a:xfrm>
          <a:prstGeom prst="ellipse">
            <a:avLst/>
          </a:prstGeom>
          <a:solidFill>
            <a:schemeClr val="accent1">
              <a:lumMod val="40000"/>
              <a:lumOff val="60000"/>
            </a:schemeClr>
          </a:solidFill>
          <a:ln>
            <a:solidFill>
              <a:srgbClr val="3F8FE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57" name="Ovaal 42">
            <a:extLst>
              <a:ext uri="{FF2B5EF4-FFF2-40B4-BE49-F238E27FC236}">
                <a16:creationId xmlns:a16="http://schemas.microsoft.com/office/drawing/2014/main" id="{92C2B518-9DA9-7E01-A050-4C11F7707CDE}"/>
              </a:ext>
            </a:extLst>
          </p:cNvPr>
          <p:cNvSpPr/>
          <p:nvPr/>
        </p:nvSpPr>
        <p:spPr>
          <a:xfrm>
            <a:off x="10257834" y="5475480"/>
            <a:ext cx="36000" cy="36000"/>
          </a:xfrm>
          <a:prstGeom prst="ellipse">
            <a:avLst/>
          </a:prstGeom>
          <a:solidFill>
            <a:schemeClr val="accent1">
              <a:lumMod val="40000"/>
              <a:lumOff val="60000"/>
            </a:schemeClr>
          </a:solidFill>
          <a:ln>
            <a:solidFill>
              <a:srgbClr val="3F8FE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cxnSp>
        <p:nvCxnSpPr>
          <p:cNvPr id="67" name="Straight Connector 66">
            <a:extLst>
              <a:ext uri="{FF2B5EF4-FFF2-40B4-BE49-F238E27FC236}">
                <a16:creationId xmlns:a16="http://schemas.microsoft.com/office/drawing/2014/main" id="{0AD03F9B-9017-B0FF-7ABE-111BED1FC48F}"/>
              </a:ext>
            </a:extLst>
          </p:cNvPr>
          <p:cNvCxnSpPr>
            <a:cxnSpLocks/>
          </p:cNvCxnSpPr>
          <p:nvPr/>
        </p:nvCxnSpPr>
        <p:spPr>
          <a:xfrm>
            <a:off x="9776834" y="1642399"/>
            <a:ext cx="0" cy="108000"/>
          </a:xfrm>
          <a:prstGeom prst="line">
            <a:avLst/>
          </a:prstGeom>
          <a:ln>
            <a:solidFill>
              <a:srgbClr val="DFE2E0"/>
            </a:solidFill>
          </a:ln>
        </p:spPr>
        <p:style>
          <a:lnRef idx="2">
            <a:schemeClr val="accent1"/>
          </a:lnRef>
          <a:fillRef idx="0">
            <a:schemeClr val="accent1"/>
          </a:fillRef>
          <a:effectRef idx="1">
            <a:schemeClr val="accent1"/>
          </a:effectRef>
          <a:fontRef idx="minor">
            <a:schemeClr val="tx1"/>
          </a:fontRef>
        </p:style>
      </p:cxnSp>
      <p:sp>
        <p:nvSpPr>
          <p:cNvPr id="66" name="Rechthoek 65">
            <a:extLst>
              <a:ext uri="{FF2B5EF4-FFF2-40B4-BE49-F238E27FC236}">
                <a16:creationId xmlns:a16="http://schemas.microsoft.com/office/drawing/2014/main" id="{EE93A74E-F88B-65E4-4931-4CC0A71DCEB3}"/>
              </a:ext>
            </a:extLst>
          </p:cNvPr>
          <p:cNvSpPr/>
          <p:nvPr/>
        </p:nvSpPr>
        <p:spPr>
          <a:xfrm>
            <a:off x="4475464" y="1558690"/>
            <a:ext cx="2948664" cy="473134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Aptos"/>
              <a:ea typeface="+mn-ea"/>
              <a:cs typeface="+mn-cs"/>
            </a:endParaRPr>
          </a:p>
        </p:txBody>
      </p:sp>
      <p:sp>
        <p:nvSpPr>
          <p:cNvPr id="39" name="Footer Placeholder 3">
            <a:extLst>
              <a:ext uri="{FF2B5EF4-FFF2-40B4-BE49-F238E27FC236}">
                <a16:creationId xmlns:a16="http://schemas.microsoft.com/office/drawing/2014/main" id="{B523154F-50AC-6917-88DF-F3E25E968CCA}"/>
              </a:ext>
            </a:extLst>
          </p:cNvPr>
          <p:cNvSpPr txBox="1">
            <a:spLocks/>
          </p:cNvSpPr>
          <p:nvPr/>
        </p:nvSpPr>
        <p:spPr>
          <a:xfrm>
            <a:off x="838199" y="6356349"/>
            <a:ext cx="10808971" cy="365125"/>
          </a:xfrm>
          <a:prstGeom prst="rect">
            <a:avLst/>
          </a:prstGeom>
        </p:spPr>
        <p:txBody>
          <a:bodyPr vert="horz" lIns="91440" tIns="45720" rIns="91440" bIns="45720" rtlCol="0" anchor="b"/>
          <a:lstStyle>
            <a:defPPr>
              <a:defRPr lang="sv-SE"/>
            </a:defPPr>
            <a:lvl1pPr marL="0" algn="l" defTabSz="914400" rtl="0" eaLnBrk="1" latinLnBrk="0" hangingPunct="1">
              <a:defRPr sz="900" kern="1200">
                <a:solidFill>
                  <a:schemeClr val="tx1">
                    <a:lumMod val="65000"/>
                    <a:lumOff val="35000"/>
                  </a:schemeClr>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Volanesorsen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discontinued due to severe infusion reactions. †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Olezarsen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discontinued after end of OLE. </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FCS, familial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chylomicronemia</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OLE,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opem</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-label extension; TG, triglyceride.</a:t>
            </a:r>
          </a:p>
        </p:txBody>
      </p:sp>
      <p:sp>
        <p:nvSpPr>
          <p:cNvPr id="4" name="Rectangle 3">
            <a:extLst>
              <a:ext uri="{FF2B5EF4-FFF2-40B4-BE49-F238E27FC236}">
                <a16:creationId xmlns:a16="http://schemas.microsoft.com/office/drawing/2014/main" id="{F917D8B8-A24F-626A-CFCA-D4CC2FD7F94B}"/>
              </a:ext>
            </a:extLst>
          </p:cNvPr>
          <p:cNvSpPr/>
          <p:nvPr/>
        </p:nvSpPr>
        <p:spPr>
          <a:xfrm>
            <a:off x="8294061" y="5400049"/>
            <a:ext cx="652808" cy="19633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Tekstvak 33">
            <a:extLst>
              <a:ext uri="{FF2B5EF4-FFF2-40B4-BE49-F238E27FC236}">
                <a16:creationId xmlns:a16="http://schemas.microsoft.com/office/drawing/2014/main" id="{507C4B6F-CB49-8B32-FDC3-1BE38C421136}"/>
              </a:ext>
            </a:extLst>
          </p:cNvPr>
          <p:cNvSpPr txBox="1"/>
          <p:nvPr/>
        </p:nvSpPr>
        <p:spPr>
          <a:xfrm>
            <a:off x="7206825" y="5081016"/>
            <a:ext cx="1617230" cy="523220"/>
          </a:xfrm>
          <a:prstGeom prst="rect">
            <a:avLst/>
          </a:prstGeom>
          <a:solidFill>
            <a:srgbClr val="3F8FE7"/>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nl-PT" sz="1400" b="0" i="0" u="none" strike="noStrike" kern="0" cap="none" spc="0" normalizeH="0" baseline="0" noProof="0" dirty="0">
                <a:ln>
                  <a:noFill/>
                </a:ln>
                <a:solidFill>
                  <a:schemeClr val="bg1"/>
                </a:solidFill>
                <a:effectLst/>
                <a:uLnTx/>
                <a:uFillTx/>
                <a:latin typeface="Aptos"/>
                <a:ea typeface="+mn-ea"/>
                <a:cs typeface="Arial"/>
                <a:sym typeface="Arial"/>
              </a:rPr>
              <a:t>TG blinded</a:t>
            </a:r>
            <a:r>
              <a:rPr kumimoji="0" lang="nl-NL" sz="1400" b="0" i="0" u="none" strike="noStrike" kern="0" cap="none" spc="0" normalizeH="0" baseline="0" noProof="0" dirty="0">
                <a:ln>
                  <a:noFill/>
                </a:ln>
                <a:solidFill>
                  <a:schemeClr val="bg1"/>
                </a:solidFill>
                <a:effectLst/>
                <a:uLnTx/>
                <a:uFillTx/>
                <a:latin typeface="Aptos"/>
                <a:ea typeface="+mn-ea"/>
                <a:cs typeface="Arial"/>
                <a:sym typeface="Arial"/>
              </a:rPr>
              <a:t> OLE</a:t>
            </a:r>
            <a:r>
              <a:rPr kumimoji="0" lang="nl-PT" sz="1400" b="0" i="0" u="none" strike="noStrike" kern="0" cap="none" spc="0" normalizeH="0" baseline="0" noProof="0" dirty="0">
                <a:ln>
                  <a:noFill/>
                </a:ln>
                <a:solidFill>
                  <a:schemeClr val="bg1"/>
                </a:solidFill>
                <a:effectLst/>
                <a:uLnTx/>
                <a:uFillTx/>
                <a:latin typeface="Aptos"/>
                <a:ea typeface="+mn-ea"/>
                <a:cs typeface="Arial"/>
                <a:sym typeface="Arial"/>
              </a:rPr>
              <a:t>:</a:t>
            </a:r>
            <a:br>
              <a:rPr kumimoji="0" lang="nl-PT" sz="1400" b="0" i="0" u="none" strike="noStrike" kern="0" cap="none" spc="0" normalizeH="0" baseline="0" noProof="0" dirty="0">
                <a:ln>
                  <a:noFill/>
                </a:ln>
                <a:solidFill>
                  <a:schemeClr val="bg1"/>
                </a:solidFill>
                <a:effectLst/>
                <a:uLnTx/>
                <a:uFillTx/>
                <a:latin typeface="Aptos"/>
                <a:ea typeface="+mn-ea"/>
                <a:cs typeface="Arial"/>
                <a:sym typeface="Arial"/>
              </a:rPr>
            </a:br>
            <a:r>
              <a:rPr kumimoji="0" lang="nl-NL" sz="1400" b="0" i="0" u="none" strike="noStrike" kern="0" cap="none" spc="0" normalizeH="0" baseline="0" noProof="0" dirty="0">
                <a:ln>
                  <a:noFill/>
                </a:ln>
                <a:solidFill>
                  <a:schemeClr val="bg1"/>
                </a:solidFill>
                <a:effectLst/>
                <a:uLnTx/>
                <a:uFillTx/>
                <a:latin typeface="Aptos"/>
                <a:ea typeface="+mn-ea"/>
                <a:cs typeface="Arial"/>
                <a:sym typeface="Arial"/>
              </a:rPr>
              <a:t>7-</a:t>
            </a:r>
            <a:r>
              <a:rPr kumimoji="0" lang="nl-PT" sz="1400" b="0" i="0" u="none" strike="noStrike" kern="0" cap="none" spc="0" normalizeH="0" baseline="0" noProof="0" dirty="0">
                <a:ln>
                  <a:noFill/>
                </a:ln>
                <a:solidFill>
                  <a:schemeClr val="bg1"/>
                </a:solidFill>
                <a:effectLst/>
                <a:uLnTx/>
                <a:uFillTx/>
                <a:latin typeface="Aptos"/>
                <a:ea typeface="+mn-ea"/>
                <a:cs typeface="Arial"/>
                <a:sym typeface="Arial"/>
              </a:rPr>
              <a:t>1</a:t>
            </a:r>
            <a:r>
              <a:rPr kumimoji="0" lang="nl-NL" sz="1400" b="0" i="0" u="none" strike="noStrike" kern="0" cap="none" spc="0" normalizeH="0" baseline="0" noProof="0" dirty="0">
                <a:ln>
                  <a:noFill/>
                </a:ln>
                <a:solidFill>
                  <a:schemeClr val="bg1"/>
                </a:solidFill>
                <a:effectLst/>
                <a:uLnTx/>
                <a:uFillTx/>
                <a:latin typeface="Aptos"/>
                <a:ea typeface="+mn-ea"/>
                <a:cs typeface="Arial"/>
                <a:sym typeface="Arial"/>
              </a:rPr>
              <a:t>5</a:t>
            </a:r>
            <a:r>
              <a:rPr kumimoji="0" lang="nl-PT" sz="1400" b="0" i="0" u="none" strike="noStrike" kern="0" cap="none" spc="0" normalizeH="0" baseline="0" noProof="0" dirty="0">
                <a:ln>
                  <a:noFill/>
                </a:ln>
                <a:solidFill>
                  <a:schemeClr val="bg1"/>
                </a:solidFill>
                <a:effectLst/>
                <a:uLnTx/>
                <a:uFillTx/>
                <a:latin typeface="Aptos"/>
                <a:ea typeface="+mn-ea"/>
                <a:cs typeface="Arial"/>
                <a:sym typeface="Arial"/>
              </a:rPr>
              <a:t> mmol/</a:t>
            </a:r>
            <a:r>
              <a:rPr kumimoji="0" lang="en-GB" sz="1400" b="0" i="0" u="none" strike="noStrike" kern="0" cap="none" spc="0" normalizeH="0" baseline="0" noProof="0" dirty="0">
                <a:ln>
                  <a:noFill/>
                </a:ln>
                <a:solidFill>
                  <a:schemeClr val="bg1"/>
                </a:solidFill>
                <a:effectLst/>
                <a:uLnTx/>
                <a:uFillTx/>
                <a:latin typeface="Aptos"/>
                <a:ea typeface="+mn-ea"/>
                <a:cs typeface="Arial"/>
                <a:sym typeface="Arial"/>
              </a:rPr>
              <a:t>L</a:t>
            </a:r>
            <a:endParaRPr kumimoji="0" lang="nl-PT" sz="1400" b="0" i="0" u="none" strike="noStrike" kern="0" cap="none" spc="0" normalizeH="0" baseline="0" noProof="0" dirty="0">
              <a:ln>
                <a:noFill/>
              </a:ln>
              <a:solidFill>
                <a:schemeClr val="bg1"/>
              </a:solidFill>
              <a:effectLst/>
              <a:uLnTx/>
              <a:uFillTx/>
              <a:latin typeface="Aptos"/>
              <a:ea typeface="+mn-ea"/>
              <a:cs typeface="Arial"/>
              <a:sym typeface="Arial"/>
            </a:endParaRPr>
          </a:p>
        </p:txBody>
      </p:sp>
      <p:cxnSp>
        <p:nvCxnSpPr>
          <p:cNvPr id="63" name="Straight Connector 62">
            <a:extLst>
              <a:ext uri="{FF2B5EF4-FFF2-40B4-BE49-F238E27FC236}">
                <a16:creationId xmlns:a16="http://schemas.microsoft.com/office/drawing/2014/main" id="{89C4FB16-8303-8EB6-5399-D995283CF10C}"/>
              </a:ext>
            </a:extLst>
          </p:cNvPr>
          <p:cNvCxnSpPr>
            <a:cxnSpLocks/>
            <a:stCxn id="43" idx="5"/>
            <a:endCxn id="44" idx="1"/>
          </p:cNvCxnSpPr>
          <p:nvPr/>
        </p:nvCxnSpPr>
        <p:spPr>
          <a:xfrm flipV="1">
            <a:off x="8972386" y="2891719"/>
            <a:ext cx="35504" cy="260320"/>
          </a:xfrm>
          <a:prstGeom prst="line">
            <a:avLst/>
          </a:prstGeom>
          <a:ln w="9525">
            <a:solidFill>
              <a:srgbClr val="3F8FE7"/>
            </a:solidFill>
          </a:ln>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6389C163-A003-2FCE-C796-A455A784FF78}"/>
              </a:ext>
            </a:extLst>
          </p:cNvPr>
          <p:cNvCxnSpPr>
            <a:cxnSpLocks/>
            <a:stCxn id="45" idx="0"/>
          </p:cNvCxnSpPr>
          <p:nvPr/>
        </p:nvCxnSpPr>
        <p:spPr>
          <a:xfrm flipH="1" flipV="1">
            <a:off x="9033416" y="2906995"/>
            <a:ext cx="48214" cy="123387"/>
          </a:xfrm>
          <a:prstGeom prst="line">
            <a:avLst/>
          </a:prstGeom>
          <a:ln w="9525">
            <a:solidFill>
              <a:srgbClr val="3F8FE7"/>
            </a:solidFill>
          </a:ln>
        </p:spPr>
        <p:style>
          <a:lnRef idx="2">
            <a:schemeClr val="accent1"/>
          </a:lnRef>
          <a:fillRef idx="0">
            <a:schemeClr val="accent1"/>
          </a:fillRef>
          <a:effectRef idx="1">
            <a:schemeClr val="accent1"/>
          </a:effectRef>
          <a:fontRef idx="minor">
            <a:schemeClr val="tx1"/>
          </a:fontRef>
        </p:style>
      </p:cxnSp>
      <p:sp>
        <p:nvSpPr>
          <p:cNvPr id="76" name="Rectangle 75">
            <a:extLst>
              <a:ext uri="{FF2B5EF4-FFF2-40B4-BE49-F238E27FC236}">
                <a16:creationId xmlns:a16="http://schemas.microsoft.com/office/drawing/2014/main" id="{B92CD757-0AD8-99B7-60AD-5320A6917278}"/>
              </a:ext>
            </a:extLst>
          </p:cNvPr>
          <p:cNvSpPr/>
          <p:nvPr/>
        </p:nvSpPr>
        <p:spPr>
          <a:xfrm>
            <a:off x="8983624" y="5396738"/>
            <a:ext cx="144000" cy="19633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Rectangle 76">
            <a:extLst>
              <a:ext uri="{FF2B5EF4-FFF2-40B4-BE49-F238E27FC236}">
                <a16:creationId xmlns:a16="http://schemas.microsoft.com/office/drawing/2014/main" id="{1097A47A-C1A7-758B-B2E0-F855CB869092}"/>
              </a:ext>
            </a:extLst>
          </p:cNvPr>
          <p:cNvSpPr/>
          <p:nvPr/>
        </p:nvSpPr>
        <p:spPr>
          <a:xfrm>
            <a:off x="9185889" y="4813154"/>
            <a:ext cx="144000" cy="19633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5" name="Straight Connector 84">
            <a:extLst>
              <a:ext uri="{FF2B5EF4-FFF2-40B4-BE49-F238E27FC236}">
                <a16:creationId xmlns:a16="http://schemas.microsoft.com/office/drawing/2014/main" id="{DFFA36AB-4F66-7589-F02F-6F997188F12F}"/>
              </a:ext>
            </a:extLst>
          </p:cNvPr>
          <p:cNvCxnSpPr>
            <a:cxnSpLocks/>
            <a:stCxn id="45" idx="6"/>
          </p:cNvCxnSpPr>
          <p:nvPr/>
        </p:nvCxnSpPr>
        <p:spPr>
          <a:xfrm>
            <a:off x="9100435" y="3047539"/>
            <a:ext cx="207032" cy="1731095"/>
          </a:xfrm>
          <a:prstGeom prst="line">
            <a:avLst/>
          </a:prstGeom>
          <a:ln w="9525">
            <a:solidFill>
              <a:srgbClr val="3F8FE7"/>
            </a:solidFill>
            <a:prstDash val="dash"/>
          </a:ln>
        </p:spPr>
        <p:style>
          <a:lnRef idx="2">
            <a:schemeClr val="accent1"/>
          </a:lnRef>
          <a:fillRef idx="0">
            <a:schemeClr val="accent1"/>
          </a:fillRef>
          <a:effectRef idx="1">
            <a:schemeClr val="accent1"/>
          </a:effectRef>
          <a:fontRef idx="minor">
            <a:schemeClr val="tx1"/>
          </a:fontRef>
        </p:style>
      </p:cxnSp>
      <p:sp>
        <p:nvSpPr>
          <p:cNvPr id="38" name="Rechthoek 41">
            <a:extLst>
              <a:ext uri="{FF2B5EF4-FFF2-40B4-BE49-F238E27FC236}">
                <a16:creationId xmlns:a16="http://schemas.microsoft.com/office/drawing/2014/main" id="{15525C44-2F0A-9AE4-A714-FF895529EF8F}"/>
              </a:ext>
            </a:extLst>
          </p:cNvPr>
          <p:cNvSpPr/>
          <p:nvPr/>
        </p:nvSpPr>
        <p:spPr>
          <a:xfrm>
            <a:off x="7208748" y="1582075"/>
            <a:ext cx="1759058" cy="462035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37" name="Rechthoek 40">
            <a:extLst>
              <a:ext uri="{FF2B5EF4-FFF2-40B4-BE49-F238E27FC236}">
                <a16:creationId xmlns:a16="http://schemas.microsoft.com/office/drawing/2014/main" id="{9E152775-7553-9657-CBD3-393F2F6E97DE}"/>
              </a:ext>
            </a:extLst>
          </p:cNvPr>
          <p:cNvSpPr/>
          <p:nvPr/>
        </p:nvSpPr>
        <p:spPr>
          <a:xfrm>
            <a:off x="8853962" y="1558690"/>
            <a:ext cx="1216386" cy="480166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cxnSp>
        <p:nvCxnSpPr>
          <p:cNvPr id="81" name="Straight Connector 80">
            <a:extLst>
              <a:ext uri="{FF2B5EF4-FFF2-40B4-BE49-F238E27FC236}">
                <a16:creationId xmlns:a16="http://schemas.microsoft.com/office/drawing/2014/main" id="{58BABB62-47F7-6701-6AD7-F40346646765}"/>
              </a:ext>
            </a:extLst>
          </p:cNvPr>
          <p:cNvCxnSpPr>
            <a:cxnSpLocks/>
            <a:endCxn id="55" idx="2"/>
          </p:cNvCxnSpPr>
          <p:nvPr/>
        </p:nvCxnSpPr>
        <p:spPr>
          <a:xfrm flipV="1">
            <a:off x="9471045" y="5533936"/>
            <a:ext cx="520754" cy="174500"/>
          </a:xfrm>
          <a:prstGeom prst="line">
            <a:avLst/>
          </a:prstGeom>
          <a:ln w="9525">
            <a:solidFill>
              <a:srgbClr val="3F8FE7"/>
            </a:solidFill>
            <a:prstDash val="dash"/>
          </a:ln>
        </p:spPr>
        <p:style>
          <a:lnRef idx="2">
            <a:schemeClr val="accent1"/>
          </a:lnRef>
          <a:fillRef idx="0">
            <a:schemeClr val="accent1"/>
          </a:fillRef>
          <a:effectRef idx="1">
            <a:schemeClr val="accent1"/>
          </a:effectRef>
          <a:fontRef idx="minor">
            <a:schemeClr val="tx1"/>
          </a:fontRef>
        </p:style>
      </p:cxnSp>
      <p:grpSp>
        <p:nvGrpSpPr>
          <p:cNvPr id="90" name="Group 89">
            <a:extLst>
              <a:ext uri="{FF2B5EF4-FFF2-40B4-BE49-F238E27FC236}">
                <a16:creationId xmlns:a16="http://schemas.microsoft.com/office/drawing/2014/main" id="{2C385368-7331-0F76-056A-5224DE47B747}"/>
              </a:ext>
            </a:extLst>
          </p:cNvPr>
          <p:cNvGrpSpPr/>
          <p:nvPr/>
        </p:nvGrpSpPr>
        <p:grpSpPr>
          <a:xfrm>
            <a:off x="9510824" y="1812906"/>
            <a:ext cx="1755222" cy="4801668"/>
            <a:chOff x="9510824" y="1812906"/>
            <a:chExt cx="1755222" cy="4801668"/>
          </a:xfrm>
        </p:grpSpPr>
        <p:sp>
          <p:nvSpPr>
            <p:cNvPr id="60" name="Rechthoek 40">
              <a:extLst>
                <a:ext uri="{FF2B5EF4-FFF2-40B4-BE49-F238E27FC236}">
                  <a16:creationId xmlns:a16="http://schemas.microsoft.com/office/drawing/2014/main" id="{4B8E333B-B961-45C3-3E66-AD23142C9BD5}"/>
                </a:ext>
              </a:extLst>
            </p:cNvPr>
            <p:cNvSpPr/>
            <p:nvPr/>
          </p:nvSpPr>
          <p:spPr>
            <a:xfrm>
              <a:off x="9802982" y="1812906"/>
              <a:ext cx="1463064" cy="480166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nl-PT" sz="1400" b="0" i="0" u="none" strike="noStrike" kern="0" cap="none" spc="0" normalizeH="0" baseline="0" noProof="0">
                <a:ln>
                  <a:noFill/>
                </a:ln>
                <a:solidFill>
                  <a:prstClr val="white"/>
                </a:solidFill>
                <a:effectLst/>
                <a:uLnTx/>
                <a:uFillTx/>
                <a:latin typeface="Aptos"/>
                <a:ea typeface="+mn-ea"/>
                <a:cs typeface="+mn-cs"/>
                <a:sym typeface="Arial"/>
              </a:endParaRPr>
            </a:p>
          </p:txBody>
        </p:sp>
        <p:sp>
          <p:nvSpPr>
            <p:cNvPr id="89" name="Rectangle 88">
              <a:extLst>
                <a:ext uri="{FF2B5EF4-FFF2-40B4-BE49-F238E27FC236}">
                  <a16:creationId xmlns:a16="http://schemas.microsoft.com/office/drawing/2014/main" id="{98020816-A424-7BF6-EBC1-159AFC512B7B}"/>
                </a:ext>
              </a:extLst>
            </p:cNvPr>
            <p:cNvSpPr/>
            <p:nvPr/>
          </p:nvSpPr>
          <p:spPr>
            <a:xfrm>
              <a:off x="9510824" y="5480717"/>
              <a:ext cx="586151" cy="261594"/>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412220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66"/>
                                        </p:tgtEl>
                                      </p:cBhvr>
                                    </p:animEffect>
                                    <p:set>
                                      <p:cBhvr>
                                        <p:cTn id="7" dur="1" fill="hold">
                                          <p:stCondLst>
                                            <p:cond delay="499"/>
                                          </p:stCondLst>
                                        </p:cTn>
                                        <p:tgtEl>
                                          <p:spTgt spid="6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3" presetClass="exit" presetSubtype="10" fill="hold" grpId="0" nodeType="clickEffect">
                                  <p:stCondLst>
                                    <p:cond delay="0"/>
                                  </p:stCondLst>
                                  <p:childTnLst>
                                    <p:animEffect transition="out" filter="blinds(horizontal)">
                                      <p:cBhvr>
                                        <p:cTn id="11" dur="500"/>
                                        <p:tgtEl>
                                          <p:spTgt spid="38"/>
                                        </p:tgtEl>
                                      </p:cBhvr>
                                    </p:animEffect>
                                    <p:set>
                                      <p:cBhvr>
                                        <p:cTn id="12" dur="1" fill="hold">
                                          <p:stCondLst>
                                            <p:cond delay="499"/>
                                          </p:stCondLst>
                                        </p:cTn>
                                        <p:tgtEl>
                                          <p:spTgt spid="38"/>
                                        </p:tgtEl>
                                        <p:attrNameLst>
                                          <p:attrName>style.visibility</p:attrName>
                                        </p:attrNameLst>
                                      </p:cBhvr>
                                      <p:to>
                                        <p:strVal val="hidden"/>
                                      </p:to>
                                    </p:set>
                                  </p:childTnLst>
                                </p:cTn>
                              </p:par>
                              <p:par>
                                <p:cTn id="13" presetID="1"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3" presetClass="exit" presetSubtype="10" fill="hold" grpId="0" nodeType="clickEffect">
                                  <p:stCondLst>
                                    <p:cond delay="0"/>
                                  </p:stCondLst>
                                  <p:childTnLst>
                                    <p:animEffect transition="out" filter="blinds(horizontal)">
                                      <p:cBhvr>
                                        <p:cTn id="18" dur="500"/>
                                        <p:tgtEl>
                                          <p:spTgt spid="37"/>
                                        </p:tgtEl>
                                      </p:cBhvr>
                                    </p:animEffect>
                                    <p:set>
                                      <p:cBhvr>
                                        <p:cTn id="19" dur="1" fill="hold">
                                          <p:stCondLst>
                                            <p:cond delay="499"/>
                                          </p:stCondLst>
                                        </p:cTn>
                                        <p:tgtEl>
                                          <p:spTgt spid="37"/>
                                        </p:tgtEl>
                                        <p:attrNameLst>
                                          <p:attrName>style.visibility</p:attrName>
                                        </p:attrNameLst>
                                      </p:cBhvr>
                                      <p:to>
                                        <p:strVal val="hidden"/>
                                      </p:to>
                                    </p:set>
                                  </p:childTnLst>
                                </p:cTn>
                              </p:par>
                              <p:par>
                                <p:cTn id="20" presetID="1" presetClass="entr" presetSubtype="0"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3" presetClass="exit" presetSubtype="10" fill="hold" nodeType="clickEffect">
                                  <p:stCondLst>
                                    <p:cond delay="0"/>
                                  </p:stCondLst>
                                  <p:childTnLst>
                                    <p:animEffect transition="out" filter="blinds(horizontal)">
                                      <p:cBhvr>
                                        <p:cTn id="25" dur="500"/>
                                        <p:tgtEl>
                                          <p:spTgt spid="90"/>
                                        </p:tgtEl>
                                      </p:cBhvr>
                                    </p:animEffect>
                                    <p:set>
                                      <p:cBhvr>
                                        <p:cTn id="26" dur="1" fill="hold">
                                          <p:stCondLst>
                                            <p:cond delay="499"/>
                                          </p:stCondLst>
                                        </p:cTn>
                                        <p:tgtEl>
                                          <p:spTgt spid="9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6" grpId="0" animBg="1"/>
      <p:bldP spid="29" grpId="0" animBg="1"/>
      <p:bldP spid="38" grpId="0" animBg="1"/>
      <p:bldP spid="37"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BFE648-700B-F8DD-4C8D-4CDACEB6E30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3B347DA-E57C-C47C-B461-5E7FBD0A31DB}"/>
              </a:ext>
            </a:extLst>
          </p:cNvPr>
          <p:cNvSpPr>
            <a:spLocks noGrp="1"/>
          </p:cNvSpPr>
          <p:nvPr>
            <p:ph type="title"/>
          </p:nvPr>
        </p:nvSpPr>
        <p:spPr/>
        <p:txBody>
          <a:bodyPr>
            <a:normAutofit/>
          </a:bodyPr>
          <a:lstStyle/>
          <a:p>
            <a:r>
              <a:rPr lang="en-GB"/>
              <a:t>Clinical impact on healthcare costs for FCS patients</a:t>
            </a:r>
            <a:r>
              <a:rPr lang="en-GB" baseline="30000"/>
              <a:t>1</a:t>
            </a:r>
            <a:endParaRPr lang="en-GB" b="0"/>
          </a:p>
        </p:txBody>
      </p:sp>
      <p:sp>
        <p:nvSpPr>
          <p:cNvPr id="4" name="Footer Placeholder 3">
            <a:extLst>
              <a:ext uri="{FF2B5EF4-FFF2-40B4-BE49-F238E27FC236}">
                <a16:creationId xmlns:a16="http://schemas.microsoft.com/office/drawing/2014/main" id="{9432015E-B007-FEB9-959C-B7EED1EC05A9}"/>
              </a:ext>
            </a:extLst>
          </p:cNvPr>
          <p:cNvSpPr>
            <a:spLocks noGrp="1"/>
          </p:cNvSpPr>
          <p:nvPr>
            <p:ph type="ftr" sz="quarter" idx="11"/>
          </p:nvPr>
        </p:nvSpPr>
        <p:spPr>
          <a:xfrm>
            <a:off x="838200" y="6356349"/>
            <a:ext cx="10021583" cy="365125"/>
          </a:xfrm>
        </p:spPr>
        <p:txBody>
          <a:bodyPr anchor="b"/>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Figure adapted from </a:t>
            </a:r>
            <a:r>
              <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Kessler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AS, </a:t>
            </a:r>
            <a:r>
              <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et al</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t>
            </a:r>
            <a:r>
              <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Olezarsen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reduces all-cause health services utilisation and improves the treatment experience of patients with familial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chylomicronemia</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syndrome. </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nl-PT"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J Clin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L</a:t>
            </a:r>
            <a:r>
              <a:rPr kumimoji="0" lang="nl-PT"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ipidol </a:t>
            </a:r>
            <a:r>
              <a:rPr kumimoji="0" lang="nl-NL"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2026;20:299-309</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reproduced with permission (CC-BY-NC-ND).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Copyright © 2025, The Authors. </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Yearly rates from baseline to Week 53. </a:t>
            </a:r>
            <a:r>
              <a:rPr kumimoji="0" lang="en-US" sz="900" b="0" i="0" u="none" strike="noStrike" kern="0" cap="none" spc="0" normalizeH="0" baseline="3000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 </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The LSMR and its 95% CI for each treatment group, the MRR and its 95% CI, and the </a:t>
            </a:r>
            <a:r>
              <a:rPr kumimoji="0" lang="en-US" sz="900" b="0" i="1"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P</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 value were estimated from a negative binomial regression model with the </a:t>
            </a:r>
            <a:b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b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treatment group and 2 </a:t>
            </a:r>
            <a:r>
              <a:rPr kumimoji="0" lang="en-US" sz="900" b="0" i="0" u="none" strike="noStrike" kern="0" cap="none" spc="0" normalizeH="0" baseline="0" noProof="0" err="1">
                <a:ln>
                  <a:noFill/>
                </a:ln>
                <a:solidFill>
                  <a:prstClr val="black">
                    <a:lumMod val="65000"/>
                    <a:lumOff val="35000"/>
                  </a:prstClr>
                </a:solidFill>
                <a:effectLst/>
                <a:uLnTx/>
                <a:uFillTx/>
                <a:latin typeface="Aptos Display"/>
                <a:ea typeface="Calibri" panose="020F0502020204030204" pitchFamily="34" charset="0"/>
                <a:cs typeface="Arial"/>
                <a:sym typeface="Arial"/>
              </a:rPr>
              <a:t>randomisation</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 stratification factors as the fixed effect. The logarithm of time in years that each patient was observed from week 1 to week 53 or early termination was used as an offset variable. </a:t>
            </a:r>
            <a:r>
              <a:rPr kumimoji="0" lang="en-US" sz="900" b="0" i="0" u="none" strike="noStrike" kern="0" cap="none" spc="0" normalizeH="0" baseline="3000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 </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The LSMR and 95% CI for each treatment group, the treatment difference and its 95% CI, and the</a:t>
            </a:r>
            <a:r>
              <a:rPr kumimoji="0" lang="en-US" sz="900" b="0" i="1"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 P </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Calibri" panose="020F0502020204030204" pitchFamily="34" charset="0"/>
                <a:cs typeface="Arial"/>
                <a:sym typeface="Arial"/>
              </a:rPr>
              <a:t>value were estimated from an ANCOVA model with the treatment group and 2 randomization stratification factors as the fixed effect.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CI, confidence interval; </a:t>
            </a:r>
            <a:r>
              <a:rPr kumimoji="0" lang="sv-SE" sz="900" b="0" i="0" u="none" strike="noStrike" kern="1200" cap="none" spc="0" normalizeH="0" baseline="0" noProof="0">
                <a:ln>
                  <a:noFill/>
                </a:ln>
                <a:solidFill>
                  <a:srgbClr val="585854"/>
                </a:solidFill>
                <a:effectLst/>
                <a:uLnTx/>
                <a:uFillTx/>
                <a:latin typeface="Aptos Display"/>
                <a:ea typeface="+mn-ea"/>
                <a:cs typeface="Arial"/>
                <a:sym typeface="Arial"/>
              </a:rPr>
              <a:t>FCS, familial chylomicronemia syndrome;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MRR, mean rate reduction; LSMD, least squares mean difference.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1. </a:t>
            </a:r>
            <a:r>
              <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Kessler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AS, </a:t>
            </a:r>
            <a:r>
              <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et al</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t>
            </a:r>
            <a:r>
              <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nl-PT"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J Clin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L</a:t>
            </a:r>
            <a:r>
              <a:rPr kumimoji="0" lang="nl-PT"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ipidol </a:t>
            </a:r>
            <a:r>
              <a:rPr kumimoji="0" lang="nl-NL"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2026;20:299-309</a:t>
            </a:r>
            <a:r>
              <a:rPr kumimoji="0" lang="fr-FR"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t>
            </a:r>
            <a:endPar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endParaRPr>
          </a:p>
        </p:txBody>
      </p:sp>
      <p:sp>
        <p:nvSpPr>
          <p:cNvPr id="5" name="Slide Number Placeholder 4">
            <a:extLst>
              <a:ext uri="{FF2B5EF4-FFF2-40B4-BE49-F238E27FC236}">
                <a16:creationId xmlns:a16="http://schemas.microsoft.com/office/drawing/2014/main" id="{63FBA939-CF75-4F73-C634-774085D91B0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31</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grpSp>
        <p:nvGrpSpPr>
          <p:cNvPr id="7" name="Groep 3">
            <a:extLst>
              <a:ext uri="{FF2B5EF4-FFF2-40B4-BE49-F238E27FC236}">
                <a16:creationId xmlns:a16="http://schemas.microsoft.com/office/drawing/2014/main" id="{8A5CF977-44A4-767C-62D6-F2086D21675C}"/>
              </a:ext>
            </a:extLst>
          </p:cNvPr>
          <p:cNvGrpSpPr/>
          <p:nvPr/>
        </p:nvGrpSpPr>
        <p:grpSpPr>
          <a:xfrm>
            <a:off x="553855" y="1246323"/>
            <a:ext cx="10824053" cy="3981867"/>
            <a:chOff x="388234" y="1376508"/>
            <a:chExt cx="11415533" cy="4677878"/>
          </a:xfrm>
        </p:grpSpPr>
        <p:grpSp>
          <p:nvGrpSpPr>
            <p:cNvPr id="8" name="Group 7">
              <a:extLst>
                <a:ext uri="{FF2B5EF4-FFF2-40B4-BE49-F238E27FC236}">
                  <a16:creationId xmlns:a16="http://schemas.microsoft.com/office/drawing/2014/main" id="{49E1CD7E-C558-E7F1-058C-068387FCC75F}"/>
                </a:ext>
              </a:extLst>
            </p:cNvPr>
            <p:cNvGrpSpPr/>
            <p:nvPr/>
          </p:nvGrpSpPr>
          <p:grpSpPr>
            <a:xfrm>
              <a:off x="388234" y="1376508"/>
              <a:ext cx="5612502" cy="4677878"/>
              <a:chOff x="162183" y="1376508"/>
              <a:chExt cx="5612502" cy="4677878"/>
            </a:xfrm>
          </p:grpSpPr>
          <p:sp>
            <p:nvSpPr>
              <p:cNvPr id="14" name="Round Diagonal Corner Rectangle 27">
                <a:extLst>
                  <a:ext uri="{FF2B5EF4-FFF2-40B4-BE49-F238E27FC236}">
                    <a16:creationId xmlns:a16="http://schemas.microsoft.com/office/drawing/2014/main" id="{32F19117-CFDA-7F45-802A-4D38A8DACB74}"/>
                  </a:ext>
                </a:extLst>
              </p:cNvPr>
              <p:cNvSpPr/>
              <p:nvPr/>
            </p:nvSpPr>
            <p:spPr>
              <a:xfrm>
                <a:off x="162183" y="1376508"/>
                <a:ext cx="5612502" cy="4677878"/>
              </a:xfrm>
              <a:prstGeom prst="round2DiagRect">
                <a:avLst>
                  <a:gd name="adj1" fmla="val 10238"/>
                  <a:gd name="adj2" fmla="val 0"/>
                </a:avLst>
              </a:prstGeom>
              <a:solidFill>
                <a:schemeClr val="bg1"/>
              </a:solidFill>
              <a:ln>
                <a:solidFill>
                  <a:schemeClr val="bg1">
                    <a:lumMod val="85000"/>
                  </a:schemeClr>
                </a:solidFill>
              </a:ln>
              <a:effectLst>
                <a:outerShdw blurRad="222713" dist="38100" dir="5400000" algn="t" rotWithShape="0">
                  <a:schemeClr val="tx1">
                    <a:lumMod val="50000"/>
                    <a:lumOff val="50000"/>
                    <a:alpha val="40000"/>
                  </a:schemeClr>
                </a:outerShdw>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16" name="Rectangle 15">
                <a:extLst>
                  <a:ext uri="{FF2B5EF4-FFF2-40B4-BE49-F238E27FC236}">
                    <a16:creationId xmlns:a16="http://schemas.microsoft.com/office/drawing/2014/main" id="{34287CE0-0DB6-6864-C4C3-142CE53C06B3}"/>
                  </a:ext>
                </a:extLst>
              </p:cNvPr>
              <p:cNvSpPr/>
              <p:nvPr/>
            </p:nvSpPr>
            <p:spPr>
              <a:xfrm>
                <a:off x="1941023" y="2160705"/>
                <a:ext cx="2231923" cy="2547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1" i="0" u="none" strike="noStrike" kern="0" cap="none" spc="0" normalizeH="0" baseline="0" noProof="0" err="1">
                  <a:ln>
                    <a:noFill/>
                  </a:ln>
                  <a:solidFill>
                    <a:prstClr val="white"/>
                  </a:solidFill>
                  <a:effectLst/>
                  <a:uLnTx/>
                  <a:uFillTx/>
                  <a:latin typeface="Aptos"/>
                  <a:ea typeface="+mn-ea"/>
                  <a:cs typeface="+mn-cs"/>
                  <a:sym typeface="Arial"/>
                </a:endParaRPr>
              </a:p>
            </p:txBody>
          </p:sp>
        </p:grpSp>
        <p:sp>
          <p:nvSpPr>
            <p:cNvPr id="10" name="Round Diagonal Corner Rectangle 27">
              <a:extLst>
                <a:ext uri="{FF2B5EF4-FFF2-40B4-BE49-F238E27FC236}">
                  <a16:creationId xmlns:a16="http://schemas.microsoft.com/office/drawing/2014/main" id="{B2F86811-1B11-C505-16B2-41E6B4B542CD}"/>
                </a:ext>
              </a:extLst>
            </p:cNvPr>
            <p:cNvSpPr/>
            <p:nvPr/>
          </p:nvSpPr>
          <p:spPr>
            <a:xfrm>
              <a:off x="6191265" y="1376508"/>
              <a:ext cx="5612502" cy="4677878"/>
            </a:xfrm>
            <a:prstGeom prst="round2DiagRect">
              <a:avLst>
                <a:gd name="adj1" fmla="val 10238"/>
                <a:gd name="adj2" fmla="val 0"/>
              </a:avLst>
            </a:prstGeom>
            <a:solidFill>
              <a:schemeClr val="bg1"/>
            </a:solidFill>
            <a:ln>
              <a:solidFill>
                <a:schemeClr val="bg1">
                  <a:lumMod val="85000"/>
                </a:schemeClr>
              </a:solidFill>
            </a:ln>
            <a:effectLst>
              <a:outerShdw blurRad="222713" dist="38100" dir="5400000" algn="t" rotWithShape="0">
                <a:schemeClr val="tx1">
                  <a:lumMod val="50000"/>
                  <a:lumOff val="50000"/>
                  <a:alpha val="40000"/>
                </a:schemeClr>
              </a:outerShdw>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Arial"/>
                <a:sym typeface="Arial"/>
              </a:endParaRPr>
            </a:p>
          </p:txBody>
        </p:sp>
      </p:grpSp>
      <p:cxnSp>
        <p:nvCxnSpPr>
          <p:cNvPr id="198" name="Straight Connector 197">
            <a:extLst>
              <a:ext uri="{FF2B5EF4-FFF2-40B4-BE49-F238E27FC236}">
                <a16:creationId xmlns:a16="http://schemas.microsoft.com/office/drawing/2014/main" id="{B874E231-B854-4A5E-80BE-5A6A59C68E94}"/>
              </a:ext>
            </a:extLst>
          </p:cNvPr>
          <p:cNvCxnSpPr>
            <a:cxnSpLocks/>
          </p:cNvCxnSpPr>
          <p:nvPr/>
        </p:nvCxnSpPr>
        <p:spPr>
          <a:xfrm flipV="1">
            <a:off x="1426900" y="1519460"/>
            <a:ext cx="0" cy="3286900"/>
          </a:xfrm>
          <a:prstGeom prst="line">
            <a:avLst/>
          </a:prstGeom>
          <a:noFill/>
          <a:ln w="12700" cap="flat" cmpd="sng" algn="ctr">
            <a:solidFill>
              <a:srgbClr val="585854"/>
            </a:solidFill>
            <a:prstDash val="solid"/>
            <a:miter lim="800000"/>
            <a:tailEnd type="none"/>
          </a:ln>
          <a:effectLst/>
        </p:spPr>
      </p:cxnSp>
      <p:cxnSp>
        <p:nvCxnSpPr>
          <p:cNvPr id="199" name="Straight Connector 198">
            <a:extLst>
              <a:ext uri="{FF2B5EF4-FFF2-40B4-BE49-F238E27FC236}">
                <a16:creationId xmlns:a16="http://schemas.microsoft.com/office/drawing/2014/main" id="{90FC623B-F869-5408-CFD9-B94D0AF039C1}"/>
              </a:ext>
            </a:extLst>
          </p:cNvPr>
          <p:cNvCxnSpPr>
            <a:cxnSpLocks/>
          </p:cNvCxnSpPr>
          <p:nvPr/>
        </p:nvCxnSpPr>
        <p:spPr>
          <a:xfrm>
            <a:off x="1426900" y="4806360"/>
            <a:ext cx="4225170" cy="0"/>
          </a:xfrm>
          <a:prstGeom prst="line">
            <a:avLst/>
          </a:prstGeom>
          <a:noFill/>
          <a:ln w="19050" cap="flat" cmpd="sng" algn="ctr">
            <a:solidFill>
              <a:srgbClr val="585854"/>
            </a:solidFill>
            <a:prstDash val="solid"/>
            <a:miter lim="800000"/>
          </a:ln>
          <a:effectLst/>
        </p:spPr>
      </p:cxnSp>
      <p:cxnSp>
        <p:nvCxnSpPr>
          <p:cNvPr id="200" name="Straight Connector 199">
            <a:extLst>
              <a:ext uri="{FF2B5EF4-FFF2-40B4-BE49-F238E27FC236}">
                <a16:creationId xmlns:a16="http://schemas.microsoft.com/office/drawing/2014/main" id="{3839D444-2386-1639-38F2-AF3E5991683C}"/>
              </a:ext>
            </a:extLst>
          </p:cNvPr>
          <p:cNvCxnSpPr>
            <a:cxnSpLocks/>
          </p:cNvCxnSpPr>
          <p:nvPr/>
        </p:nvCxnSpPr>
        <p:spPr>
          <a:xfrm>
            <a:off x="1335068" y="1519460"/>
            <a:ext cx="91832" cy="0"/>
          </a:xfrm>
          <a:prstGeom prst="line">
            <a:avLst/>
          </a:prstGeom>
          <a:noFill/>
          <a:ln w="12700" cap="flat" cmpd="sng" algn="ctr">
            <a:solidFill>
              <a:srgbClr val="585854"/>
            </a:solidFill>
            <a:prstDash val="solid"/>
            <a:miter lim="800000"/>
            <a:tailEnd type="none"/>
          </a:ln>
          <a:effectLst/>
        </p:spPr>
      </p:cxnSp>
      <p:cxnSp>
        <p:nvCxnSpPr>
          <p:cNvPr id="201" name="Straight Connector 200">
            <a:extLst>
              <a:ext uri="{FF2B5EF4-FFF2-40B4-BE49-F238E27FC236}">
                <a16:creationId xmlns:a16="http://schemas.microsoft.com/office/drawing/2014/main" id="{025359FB-AC34-4095-BD3B-58E29820AEBB}"/>
              </a:ext>
            </a:extLst>
          </p:cNvPr>
          <p:cNvCxnSpPr>
            <a:cxnSpLocks/>
          </p:cNvCxnSpPr>
          <p:nvPr/>
        </p:nvCxnSpPr>
        <p:spPr>
          <a:xfrm>
            <a:off x="1335068" y="1988431"/>
            <a:ext cx="91832" cy="0"/>
          </a:xfrm>
          <a:prstGeom prst="line">
            <a:avLst/>
          </a:prstGeom>
          <a:noFill/>
          <a:ln w="12700" cap="flat" cmpd="sng" algn="ctr">
            <a:solidFill>
              <a:srgbClr val="585854"/>
            </a:solidFill>
            <a:prstDash val="solid"/>
            <a:miter lim="800000"/>
            <a:tailEnd type="none"/>
          </a:ln>
          <a:effectLst/>
        </p:spPr>
      </p:cxnSp>
      <p:cxnSp>
        <p:nvCxnSpPr>
          <p:cNvPr id="202" name="Straight Connector 201">
            <a:extLst>
              <a:ext uri="{FF2B5EF4-FFF2-40B4-BE49-F238E27FC236}">
                <a16:creationId xmlns:a16="http://schemas.microsoft.com/office/drawing/2014/main" id="{04C962CC-260D-C80B-160E-06430A88849B}"/>
              </a:ext>
            </a:extLst>
          </p:cNvPr>
          <p:cNvCxnSpPr>
            <a:cxnSpLocks/>
          </p:cNvCxnSpPr>
          <p:nvPr/>
        </p:nvCxnSpPr>
        <p:spPr>
          <a:xfrm>
            <a:off x="1335068" y="2457402"/>
            <a:ext cx="91832" cy="0"/>
          </a:xfrm>
          <a:prstGeom prst="line">
            <a:avLst/>
          </a:prstGeom>
          <a:noFill/>
          <a:ln w="12700" cap="flat" cmpd="sng" algn="ctr">
            <a:solidFill>
              <a:srgbClr val="585854"/>
            </a:solidFill>
            <a:prstDash val="solid"/>
            <a:miter lim="800000"/>
            <a:tailEnd type="none"/>
          </a:ln>
          <a:effectLst/>
        </p:spPr>
      </p:cxnSp>
      <p:cxnSp>
        <p:nvCxnSpPr>
          <p:cNvPr id="203" name="Straight Connector 202">
            <a:extLst>
              <a:ext uri="{FF2B5EF4-FFF2-40B4-BE49-F238E27FC236}">
                <a16:creationId xmlns:a16="http://schemas.microsoft.com/office/drawing/2014/main" id="{E3143D3B-D922-A5FE-5E2D-CBBCA0E6518D}"/>
              </a:ext>
            </a:extLst>
          </p:cNvPr>
          <p:cNvCxnSpPr>
            <a:cxnSpLocks/>
          </p:cNvCxnSpPr>
          <p:nvPr/>
        </p:nvCxnSpPr>
        <p:spPr>
          <a:xfrm>
            <a:off x="1335068" y="2926373"/>
            <a:ext cx="91832" cy="0"/>
          </a:xfrm>
          <a:prstGeom prst="line">
            <a:avLst/>
          </a:prstGeom>
          <a:noFill/>
          <a:ln w="12700" cap="flat" cmpd="sng" algn="ctr">
            <a:solidFill>
              <a:srgbClr val="585854"/>
            </a:solidFill>
            <a:prstDash val="solid"/>
            <a:miter lim="800000"/>
            <a:tailEnd type="none"/>
          </a:ln>
          <a:effectLst/>
        </p:spPr>
      </p:cxnSp>
      <p:cxnSp>
        <p:nvCxnSpPr>
          <p:cNvPr id="204" name="Straight Connector 203">
            <a:extLst>
              <a:ext uri="{FF2B5EF4-FFF2-40B4-BE49-F238E27FC236}">
                <a16:creationId xmlns:a16="http://schemas.microsoft.com/office/drawing/2014/main" id="{99F4AC6C-3E71-C89C-9EBA-8BA5CBF9F51C}"/>
              </a:ext>
            </a:extLst>
          </p:cNvPr>
          <p:cNvCxnSpPr>
            <a:cxnSpLocks/>
          </p:cNvCxnSpPr>
          <p:nvPr/>
        </p:nvCxnSpPr>
        <p:spPr>
          <a:xfrm>
            <a:off x="1335068" y="3395344"/>
            <a:ext cx="91832" cy="0"/>
          </a:xfrm>
          <a:prstGeom prst="line">
            <a:avLst/>
          </a:prstGeom>
          <a:noFill/>
          <a:ln w="12700" cap="flat" cmpd="sng" algn="ctr">
            <a:solidFill>
              <a:srgbClr val="585854"/>
            </a:solidFill>
            <a:prstDash val="solid"/>
            <a:miter lim="800000"/>
            <a:tailEnd type="none"/>
          </a:ln>
          <a:effectLst/>
        </p:spPr>
      </p:cxnSp>
      <p:cxnSp>
        <p:nvCxnSpPr>
          <p:cNvPr id="205" name="Straight Connector 204">
            <a:extLst>
              <a:ext uri="{FF2B5EF4-FFF2-40B4-BE49-F238E27FC236}">
                <a16:creationId xmlns:a16="http://schemas.microsoft.com/office/drawing/2014/main" id="{AC169878-0A09-7FB1-5684-421B999F46A8}"/>
              </a:ext>
            </a:extLst>
          </p:cNvPr>
          <p:cNvCxnSpPr>
            <a:cxnSpLocks/>
          </p:cNvCxnSpPr>
          <p:nvPr/>
        </p:nvCxnSpPr>
        <p:spPr>
          <a:xfrm>
            <a:off x="1335068" y="3864315"/>
            <a:ext cx="91832" cy="0"/>
          </a:xfrm>
          <a:prstGeom prst="line">
            <a:avLst/>
          </a:prstGeom>
          <a:noFill/>
          <a:ln w="12700" cap="flat" cmpd="sng" algn="ctr">
            <a:solidFill>
              <a:srgbClr val="585854"/>
            </a:solidFill>
            <a:prstDash val="solid"/>
            <a:miter lim="800000"/>
            <a:tailEnd type="none"/>
          </a:ln>
          <a:effectLst/>
        </p:spPr>
      </p:cxnSp>
      <p:cxnSp>
        <p:nvCxnSpPr>
          <p:cNvPr id="206" name="Straight Connector 205">
            <a:extLst>
              <a:ext uri="{FF2B5EF4-FFF2-40B4-BE49-F238E27FC236}">
                <a16:creationId xmlns:a16="http://schemas.microsoft.com/office/drawing/2014/main" id="{0F05DAE0-209A-B3EF-A6C3-B5C814587F7F}"/>
              </a:ext>
            </a:extLst>
          </p:cNvPr>
          <p:cNvCxnSpPr>
            <a:cxnSpLocks/>
          </p:cNvCxnSpPr>
          <p:nvPr/>
        </p:nvCxnSpPr>
        <p:spPr>
          <a:xfrm>
            <a:off x="1335068" y="4806360"/>
            <a:ext cx="91832" cy="0"/>
          </a:xfrm>
          <a:prstGeom prst="line">
            <a:avLst/>
          </a:prstGeom>
          <a:noFill/>
          <a:ln w="12700" cap="flat" cmpd="sng" algn="ctr">
            <a:solidFill>
              <a:srgbClr val="585854"/>
            </a:solidFill>
            <a:prstDash val="solid"/>
            <a:miter lim="800000"/>
            <a:tailEnd type="none"/>
          </a:ln>
          <a:effectLst/>
        </p:spPr>
      </p:cxnSp>
      <p:cxnSp>
        <p:nvCxnSpPr>
          <p:cNvPr id="207" name="Straight Connector 206">
            <a:extLst>
              <a:ext uri="{FF2B5EF4-FFF2-40B4-BE49-F238E27FC236}">
                <a16:creationId xmlns:a16="http://schemas.microsoft.com/office/drawing/2014/main" id="{31EBC7B8-A4BC-1AE2-8636-18A9B09CF4CE}"/>
              </a:ext>
            </a:extLst>
          </p:cNvPr>
          <p:cNvCxnSpPr>
            <a:cxnSpLocks/>
          </p:cNvCxnSpPr>
          <p:nvPr/>
        </p:nvCxnSpPr>
        <p:spPr>
          <a:xfrm>
            <a:off x="1335068" y="4333286"/>
            <a:ext cx="91832" cy="0"/>
          </a:xfrm>
          <a:prstGeom prst="line">
            <a:avLst/>
          </a:prstGeom>
          <a:noFill/>
          <a:ln w="12700" cap="flat" cmpd="sng" algn="ctr">
            <a:solidFill>
              <a:srgbClr val="585854"/>
            </a:solidFill>
            <a:prstDash val="solid"/>
            <a:miter lim="800000"/>
            <a:tailEnd type="none"/>
          </a:ln>
          <a:effectLst/>
        </p:spPr>
      </p:cxnSp>
      <p:sp>
        <p:nvSpPr>
          <p:cNvPr id="208" name="TextBox 207">
            <a:extLst>
              <a:ext uri="{FF2B5EF4-FFF2-40B4-BE49-F238E27FC236}">
                <a16:creationId xmlns:a16="http://schemas.microsoft.com/office/drawing/2014/main" id="{50BD94A8-4919-1D5E-83E2-E4AF055E4608}"/>
              </a:ext>
            </a:extLst>
          </p:cNvPr>
          <p:cNvSpPr txBox="1"/>
          <p:nvPr/>
        </p:nvSpPr>
        <p:spPr>
          <a:xfrm>
            <a:off x="1415807" y="4881679"/>
            <a:ext cx="859414"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Placebo (n=23)</a:t>
            </a:r>
          </a:p>
        </p:txBody>
      </p:sp>
      <p:sp>
        <p:nvSpPr>
          <p:cNvPr id="209" name="TextBox 208">
            <a:extLst>
              <a:ext uri="{FF2B5EF4-FFF2-40B4-BE49-F238E27FC236}">
                <a16:creationId xmlns:a16="http://schemas.microsoft.com/office/drawing/2014/main" id="{003DD0C4-92DC-677F-E992-4F512BBD3366}"/>
              </a:ext>
            </a:extLst>
          </p:cNvPr>
          <p:cNvSpPr txBox="1"/>
          <p:nvPr/>
        </p:nvSpPr>
        <p:spPr>
          <a:xfrm>
            <a:off x="2270464" y="4881679"/>
            <a:ext cx="1159636"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err="1">
                <a:ln>
                  <a:noFill/>
                </a:ln>
                <a:solidFill>
                  <a:srgbClr val="000000">
                    <a:lumMod val="65000"/>
                    <a:lumOff val="35000"/>
                  </a:srgbClr>
                </a:solidFill>
                <a:effectLst/>
                <a:uLnTx/>
                <a:uFillTx/>
                <a:latin typeface="Aptos" panose="02110004020202020204"/>
                <a:ea typeface="+mn-ea"/>
                <a:cs typeface="Arial"/>
                <a:sym typeface="Arial"/>
              </a:rPr>
              <a:t>Olezarsen</a:t>
            </a: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 50 mg</a:t>
            </a:r>
            <a:b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b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(n=21)</a:t>
            </a:r>
          </a:p>
        </p:txBody>
      </p:sp>
      <p:sp>
        <p:nvSpPr>
          <p:cNvPr id="210" name="TextBox 209">
            <a:extLst>
              <a:ext uri="{FF2B5EF4-FFF2-40B4-BE49-F238E27FC236}">
                <a16:creationId xmlns:a16="http://schemas.microsoft.com/office/drawing/2014/main" id="{6DAA065A-F1D0-5985-F268-24C9591ABBF1}"/>
              </a:ext>
            </a:extLst>
          </p:cNvPr>
          <p:cNvSpPr txBox="1"/>
          <p:nvPr/>
        </p:nvSpPr>
        <p:spPr>
          <a:xfrm>
            <a:off x="3425343" y="4881679"/>
            <a:ext cx="1159636"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err="1">
                <a:ln>
                  <a:noFill/>
                </a:ln>
                <a:solidFill>
                  <a:srgbClr val="000000">
                    <a:lumMod val="65000"/>
                    <a:lumOff val="35000"/>
                  </a:srgbClr>
                </a:solidFill>
                <a:effectLst/>
                <a:uLnTx/>
                <a:uFillTx/>
                <a:latin typeface="Aptos" panose="02110004020202020204"/>
                <a:ea typeface="+mn-ea"/>
                <a:cs typeface="Arial"/>
                <a:sym typeface="Arial"/>
              </a:rPr>
              <a:t>Olezarsen</a:t>
            </a: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 80 mg</a:t>
            </a:r>
            <a:b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b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(n=22)</a:t>
            </a:r>
          </a:p>
        </p:txBody>
      </p:sp>
      <p:sp>
        <p:nvSpPr>
          <p:cNvPr id="211" name="TextBox 210">
            <a:extLst>
              <a:ext uri="{FF2B5EF4-FFF2-40B4-BE49-F238E27FC236}">
                <a16:creationId xmlns:a16="http://schemas.microsoft.com/office/drawing/2014/main" id="{A4FDAE98-44D4-1009-723A-C872F4C886D1}"/>
              </a:ext>
            </a:extLst>
          </p:cNvPr>
          <p:cNvSpPr txBox="1"/>
          <p:nvPr/>
        </p:nvSpPr>
        <p:spPr>
          <a:xfrm>
            <a:off x="4580221" y="4881679"/>
            <a:ext cx="1159636"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Pooled </a:t>
            </a:r>
            <a:r>
              <a:rPr kumimoji="0" lang="en-GB" sz="1000" b="0" i="0" u="none" strike="noStrike" kern="0" cap="none" spc="0" normalizeH="0" baseline="0" noProof="0" err="1">
                <a:ln>
                  <a:noFill/>
                </a:ln>
                <a:solidFill>
                  <a:srgbClr val="000000">
                    <a:lumMod val="65000"/>
                    <a:lumOff val="35000"/>
                  </a:srgbClr>
                </a:solidFill>
                <a:effectLst/>
                <a:uLnTx/>
                <a:uFillTx/>
                <a:latin typeface="Aptos" panose="02110004020202020204"/>
                <a:ea typeface="+mn-ea"/>
                <a:cs typeface="Arial"/>
                <a:sym typeface="Arial"/>
              </a:rPr>
              <a:t>olezarsen</a:t>
            </a:r>
            <a:b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b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(n=43)</a:t>
            </a:r>
          </a:p>
        </p:txBody>
      </p:sp>
      <p:sp>
        <p:nvSpPr>
          <p:cNvPr id="212" name="TextBox 211">
            <a:extLst>
              <a:ext uri="{FF2B5EF4-FFF2-40B4-BE49-F238E27FC236}">
                <a16:creationId xmlns:a16="http://schemas.microsoft.com/office/drawing/2014/main" id="{857FB1B4-56F6-3C85-2F96-897637450191}"/>
              </a:ext>
            </a:extLst>
          </p:cNvPr>
          <p:cNvSpPr txBox="1"/>
          <p:nvPr/>
        </p:nvSpPr>
        <p:spPr>
          <a:xfrm>
            <a:off x="960320" y="1758849"/>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1.2</a:t>
            </a:r>
          </a:p>
        </p:txBody>
      </p:sp>
      <p:sp>
        <p:nvSpPr>
          <p:cNvPr id="213" name="TextBox 212">
            <a:extLst>
              <a:ext uri="{FF2B5EF4-FFF2-40B4-BE49-F238E27FC236}">
                <a16:creationId xmlns:a16="http://schemas.microsoft.com/office/drawing/2014/main" id="{C292B0CE-5BDE-5ABB-E0FD-F3C3C323761E}"/>
              </a:ext>
            </a:extLst>
          </p:cNvPr>
          <p:cNvSpPr txBox="1"/>
          <p:nvPr/>
        </p:nvSpPr>
        <p:spPr>
          <a:xfrm>
            <a:off x="960320" y="4097765"/>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0.2</a:t>
            </a:r>
          </a:p>
        </p:txBody>
      </p:sp>
      <p:sp>
        <p:nvSpPr>
          <p:cNvPr id="214" name="TextBox 213">
            <a:extLst>
              <a:ext uri="{FF2B5EF4-FFF2-40B4-BE49-F238E27FC236}">
                <a16:creationId xmlns:a16="http://schemas.microsoft.com/office/drawing/2014/main" id="{74DBE339-172B-F2CA-3E63-B0D6164F707C}"/>
              </a:ext>
            </a:extLst>
          </p:cNvPr>
          <p:cNvSpPr txBox="1"/>
          <p:nvPr/>
        </p:nvSpPr>
        <p:spPr>
          <a:xfrm>
            <a:off x="960320" y="1291066"/>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1.4</a:t>
            </a:r>
          </a:p>
        </p:txBody>
      </p:sp>
      <p:sp>
        <p:nvSpPr>
          <p:cNvPr id="215" name="TextBox 214">
            <a:extLst>
              <a:ext uri="{FF2B5EF4-FFF2-40B4-BE49-F238E27FC236}">
                <a16:creationId xmlns:a16="http://schemas.microsoft.com/office/drawing/2014/main" id="{B08BD8FE-D34F-A6D0-F127-D2770ADA4AEB}"/>
              </a:ext>
            </a:extLst>
          </p:cNvPr>
          <p:cNvSpPr txBox="1"/>
          <p:nvPr/>
        </p:nvSpPr>
        <p:spPr>
          <a:xfrm>
            <a:off x="960320" y="4565549"/>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0.0</a:t>
            </a:r>
          </a:p>
        </p:txBody>
      </p:sp>
      <p:sp>
        <p:nvSpPr>
          <p:cNvPr id="216" name="TextBox 215">
            <a:extLst>
              <a:ext uri="{FF2B5EF4-FFF2-40B4-BE49-F238E27FC236}">
                <a16:creationId xmlns:a16="http://schemas.microsoft.com/office/drawing/2014/main" id="{25C5C90A-E433-6500-6AA9-F5AF83C1A768}"/>
              </a:ext>
            </a:extLst>
          </p:cNvPr>
          <p:cNvSpPr txBox="1"/>
          <p:nvPr/>
        </p:nvSpPr>
        <p:spPr>
          <a:xfrm>
            <a:off x="960320" y="2226632"/>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1.0</a:t>
            </a:r>
          </a:p>
        </p:txBody>
      </p:sp>
      <p:sp>
        <p:nvSpPr>
          <p:cNvPr id="217" name="TextBox 216">
            <a:extLst>
              <a:ext uri="{FF2B5EF4-FFF2-40B4-BE49-F238E27FC236}">
                <a16:creationId xmlns:a16="http://schemas.microsoft.com/office/drawing/2014/main" id="{927E2B3D-5929-63C1-AED0-CB86C47E59CB}"/>
              </a:ext>
            </a:extLst>
          </p:cNvPr>
          <p:cNvSpPr txBox="1"/>
          <p:nvPr/>
        </p:nvSpPr>
        <p:spPr>
          <a:xfrm>
            <a:off x="960320" y="2694415"/>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0.8</a:t>
            </a:r>
          </a:p>
        </p:txBody>
      </p:sp>
      <p:sp>
        <p:nvSpPr>
          <p:cNvPr id="218" name="TextBox 217">
            <a:extLst>
              <a:ext uri="{FF2B5EF4-FFF2-40B4-BE49-F238E27FC236}">
                <a16:creationId xmlns:a16="http://schemas.microsoft.com/office/drawing/2014/main" id="{3BF861F7-EB19-DD7F-69DA-7DFFC2304E00}"/>
              </a:ext>
            </a:extLst>
          </p:cNvPr>
          <p:cNvSpPr txBox="1"/>
          <p:nvPr/>
        </p:nvSpPr>
        <p:spPr>
          <a:xfrm>
            <a:off x="960320" y="3162198"/>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0.6</a:t>
            </a:r>
          </a:p>
        </p:txBody>
      </p:sp>
      <p:sp>
        <p:nvSpPr>
          <p:cNvPr id="219" name="TextBox 218">
            <a:extLst>
              <a:ext uri="{FF2B5EF4-FFF2-40B4-BE49-F238E27FC236}">
                <a16:creationId xmlns:a16="http://schemas.microsoft.com/office/drawing/2014/main" id="{D8ABB797-63F3-4157-4FFC-7948864DF02C}"/>
              </a:ext>
            </a:extLst>
          </p:cNvPr>
          <p:cNvSpPr txBox="1"/>
          <p:nvPr/>
        </p:nvSpPr>
        <p:spPr>
          <a:xfrm>
            <a:off x="960320" y="3629981"/>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0.4</a:t>
            </a:r>
          </a:p>
        </p:txBody>
      </p:sp>
      <p:sp>
        <p:nvSpPr>
          <p:cNvPr id="220" name="Rectangle 219">
            <a:extLst>
              <a:ext uri="{FF2B5EF4-FFF2-40B4-BE49-F238E27FC236}">
                <a16:creationId xmlns:a16="http://schemas.microsoft.com/office/drawing/2014/main" id="{59AA437D-B5F6-20B5-0CA1-7A7CDC774B05}"/>
              </a:ext>
            </a:extLst>
          </p:cNvPr>
          <p:cNvSpPr/>
          <p:nvPr/>
        </p:nvSpPr>
        <p:spPr>
          <a:xfrm>
            <a:off x="1778063" y="3395344"/>
            <a:ext cx="202743" cy="202743"/>
          </a:xfrm>
          <a:prstGeom prst="rect">
            <a:avLst/>
          </a:prstGeom>
          <a:solidFill>
            <a:srgbClr val="000000">
              <a:lumMod val="75000"/>
              <a:lumOff val="25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221" name="Straight Connector 220">
            <a:extLst>
              <a:ext uri="{FF2B5EF4-FFF2-40B4-BE49-F238E27FC236}">
                <a16:creationId xmlns:a16="http://schemas.microsoft.com/office/drawing/2014/main" id="{733AD237-0501-C64F-D7EF-1818227EBEB0}"/>
              </a:ext>
            </a:extLst>
          </p:cNvPr>
          <p:cNvCxnSpPr>
            <a:cxnSpLocks/>
          </p:cNvCxnSpPr>
          <p:nvPr/>
        </p:nvCxnSpPr>
        <p:spPr>
          <a:xfrm>
            <a:off x="1879434" y="1988431"/>
            <a:ext cx="0" cy="2198302"/>
          </a:xfrm>
          <a:prstGeom prst="line">
            <a:avLst/>
          </a:prstGeom>
          <a:noFill/>
          <a:ln w="19050" cap="flat" cmpd="sng" algn="ctr">
            <a:solidFill>
              <a:srgbClr val="000000">
                <a:lumMod val="75000"/>
                <a:lumOff val="25000"/>
              </a:srgbClr>
            </a:solidFill>
            <a:prstDash val="solid"/>
            <a:miter lim="800000"/>
          </a:ln>
          <a:effectLst/>
        </p:spPr>
      </p:cxnSp>
      <p:cxnSp>
        <p:nvCxnSpPr>
          <p:cNvPr id="222" name="Straight Connector 221">
            <a:extLst>
              <a:ext uri="{FF2B5EF4-FFF2-40B4-BE49-F238E27FC236}">
                <a16:creationId xmlns:a16="http://schemas.microsoft.com/office/drawing/2014/main" id="{99BDA278-1562-1A76-BF30-3D6EBE3B6D04}"/>
              </a:ext>
            </a:extLst>
          </p:cNvPr>
          <p:cNvCxnSpPr>
            <a:cxnSpLocks/>
          </p:cNvCxnSpPr>
          <p:nvPr/>
        </p:nvCxnSpPr>
        <p:spPr>
          <a:xfrm>
            <a:off x="1843715" y="4186733"/>
            <a:ext cx="71438" cy="0"/>
          </a:xfrm>
          <a:prstGeom prst="line">
            <a:avLst/>
          </a:prstGeom>
          <a:noFill/>
          <a:ln w="12700" cap="flat" cmpd="sng" algn="ctr">
            <a:solidFill>
              <a:srgbClr val="000000">
                <a:lumMod val="65000"/>
                <a:lumOff val="35000"/>
              </a:srgbClr>
            </a:solidFill>
            <a:prstDash val="solid"/>
            <a:miter lim="800000"/>
          </a:ln>
          <a:effectLst/>
        </p:spPr>
      </p:cxnSp>
      <p:cxnSp>
        <p:nvCxnSpPr>
          <p:cNvPr id="223" name="Straight Connector 222">
            <a:extLst>
              <a:ext uri="{FF2B5EF4-FFF2-40B4-BE49-F238E27FC236}">
                <a16:creationId xmlns:a16="http://schemas.microsoft.com/office/drawing/2014/main" id="{1E78E648-4D15-C2AB-2D85-6E864CC659AD}"/>
              </a:ext>
            </a:extLst>
          </p:cNvPr>
          <p:cNvCxnSpPr>
            <a:cxnSpLocks/>
          </p:cNvCxnSpPr>
          <p:nvPr/>
        </p:nvCxnSpPr>
        <p:spPr>
          <a:xfrm>
            <a:off x="1843715" y="1991195"/>
            <a:ext cx="71438" cy="0"/>
          </a:xfrm>
          <a:prstGeom prst="line">
            <a:avLst/>
          </a:prstGeom>
          <a:noFill/>
          <a:ln w="12700" cap="flat" cmpd="sng" algn="ctr">
            <a:solidFill>
              <a:srgbClr val="000000">
                <a:lumMod val="65000"/>
                <a:lumOff val="35000"/>
              </a:srgbClr>
            </a:solidFill>
            <a:prstDash val="solid"/>
            <a:miter lim="800000"/>
          </a:ln>
          <a:effectLst/>
        </p:spPr>
      </p:cxnSp>
      <p:sp>
        <p:nvSpPr>
          <p:cNvPr id="224" name="TextBox 223">
            <a:extLst>
              <a:ext uri="{FF2B5EF4-FFF2-40B4-BE49-F238E27FC236}">
                <a16:creationId xmlns:a16="http://schemas.microsoft.com/office/drawing/2014/main" id="{4F6A8BF9-BDBC-95EA-6914-4995725DAB2A}"/>
              </a:ext>
            </a:extLst>
          </p:cNvPr>
          <p:cNvSpPr txBox="1"/>
          <p:nvPr/>
        </p:nvSpPr>
        <p:spPr>
          <a:xfrm>
            <a:off x="1948879" y="3367581"/>
            <a:ext cx="441897"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0.56</a:t>
            </a:r>
          </a:p>
        </p:txBody>
      </p:sp>
      <p:sp>
        <p:nvSpPr>
          <p:cNvPr id="225" name="Isosceles Triangle 224">
            <a:extLst>
              <a:ext uri="{FF2B5EF4-FFF2-40B4-BE49-F238E27FC236}">
                <a16:creationId xmlns:a16="http://schemas.microsoft.com/office/drawing/2014/main" id="{9CB0158E-08D7-0569-CBE2-B0341DE3475F}"/>
              </a:ext>
            </a:extLst>
          </p:cNvPr>
          <p:cNvSpPr/>
          <p:nvPr/>
        </p:nvSpPr>
        <p:spPr>
          <a:xfrm>
            <a:off x="3871805" y="4435648"/>
            <a:ext cx="247774" cy="247774"/>
          </a:xfrm>
          <a:prstGeom prst="triangle">
            <a:avLst/>
          </a:prstGeom>
          <a:solidFill>
            <a:srgbClr val="2C5E77"/>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226" name="Straight Connector 225">
            <a:extLst>
              <a:ext uri="{FF2B5EF4-FFF2-40B4-BE49-F238E27FC236}">
                <a16:creationId xmlns:a16="http://schemas.microsoft.com/office/drawing/2014/main" id="{BEBDBFD5-BF24-86C3-F289-B703F728CC2B}"/>
              </a:ext>
            </a:extLst>
          </p:cNvPr>
          <p:cNvCxnSpPr>
            <a:cxnSpLocks/>
          </p:cNvCxnSpPr>
          <p:nvPr/>
        </p:nvCxnSpPr>
        <p:spPr>
          <a:xfrm>
            <a:off x="3995692" y="3905042"/>
            <a:ext cx="0" cy="832497"/>
          </a:xfrm>
          <a:prstGeom prst="line">
            <a:avLst/>
          </a:prstGeom>
          <a:noFill/>
          <a:ln w="19050" cap="flat" cmpd="sng" algn="ctr">
            <a:solidFill>
              <a:srgbClr val="2C5E77"/>
            </a:solidFill>
            <a:prstDash val="solid"/>
            <a:miter lim="800000"/>
          </a:ln>
          <a:effectLst/>
        </p:spPr>
      </p:cxnSp>
      <p:cxnSp>
        <p:nvCxnSpPr>
          <p:cNvPr id="227" name="Straight Connector 226">
            <a:extLst>
              <a:ext uri="{FF2B5EF4-FFF2-40B4-BE49-F238E27FC236}">
                <a16:creationId xmlns:a16="http://schemas.microsoft.com/office/drawing/2014/main" id="{0E0F85E0-0F35-5389-C5C9-7196363837E9}"/>
              </a:ext>
            </a:extLst>
          </p:cNvPr>
          <p:cNvCxnSpPr>
            <a:cxnSpLocks/>
          </p:cNvCxnSpPr>
          <p:nvPr/>
        </p:nvCxnSpPr>
        <p:spPr>
          <a:xfrm>
            <a:off x="3959973" y="3907806"/>
            <a:ext cx="71438" cy="0"/>
          </a:xfrm>
          <a:prstGeom prst="line">
            <a:avLst/>
          </a:prstGeom>
          <a:noFill/>
          <a:ln w="12700" cap="flat" cmpd="sng" algn="ctr">
            <a:solidFill>
              <a:srgbClr val="2C5E77"/>
            </a:solidFill>
            <a:prstDash val="solid"/>
            <a:miter lim="800000"/>
          </a:ln>
          <a:effectLst/>
        </p:spPr>
      </p:cxnSp>
      <p:cxnSp>
        <p:nvCxnSpPr>
          <p:cNvPr id="228" name="Straight Connector 227">
            <a:extLst>
              <a:ext uri="{FF2B5EF4-FFF2-40B4-BE49-F238E27FC236}">
                <a16:creationId xmlns:a16="http://schemas.microsoft.com/office/drawing/2014/main" id="{F8ECE30A-6C84-C163-1CB6-705512852453}"/>
              </a:ext>
            </a:extLst>
          </p:cNvPr>
          <p:cNvCxnSpPr>
            <a:cxnSpLocks/>
          </p:cNvCxnSpPr>
          <p:nvPr/>
        </p:nvCxnSpPr>
        <p:spPr>
          <a:xfrm>
            <a:off x="3959973" y="4737539"/>
            <a:ext cx="71438" cy="0"/>
          </a:xfrm>
          <a:prstGeom prst="line">
            <a:avLst/>
          </a:prstGeom>
          <a:noFill/>
          <a:ln w="12700" cap="flat" cmpd="sng" algn="ctr">
            <a:solidFill>
              <a:srgbClr val="2C5E77"/>
            </a:solidFill>
            <a:prstDash val="solid"/>
            <a:miter lim="800000"/>
          </a:ln>
          <a:effectLst/>
        </p:spPr>
      </p:cxnSp>
      <p:sp>
        <p:nvSpPr>
          <p:cNvPr id="229" name="TextBox 228">
            <a:extLst>
              <a:ext uri="{FF2B5EF4-FFF2-40B4-BE49-F238E27FC236}">
                <a16:creationId xmlns:a16="http://schemas.microsoft.com/office/drawing/2014/main" id="{DE660BE0-9B45-8449-D0FE-959DD766892A}"/>
              </a:ext>
            </a:extLst>
          </p:cNvPr>
          <p:cNvSpPr txBox="1"/>
          <p:nvPr/>
        </p:nvSpPr>
        <p:spPr>
          <a:xfrm>
            <a:off x="4045026" y="4442232"/>
            <a:ext cx="441897"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0.10</a:t>
            </a:r>
          </a:p>
        </p:txBody>
      </p:sp>
      <p:cxnSp>
        <p:nvCxnSpPr>
          <p:cNvPr id="230" name="Straight Connector 229">
            <a:extLst>
              <a:ext uri="{FF2B5EF4-FFF2-40B4-BE49-F238E27FC236}">
                <a16:creationId xmlns:a16="http://schemas.microsoft.com/office/drawing/2014/main" id="{350F936D-5E74-01A0-A110-48E450526BDA}"/>
              </a:ext>
            </a:extLst>
          </p:cNvPr>
          <p:cNvCxnSpPr>
            <a:cxnSpLocks/>
          </p:cNvCxnSpPr>
          <p:nvPr/>
        </p:nvCxnSpPr>
        <p:spPr>
          <a:xfrm>
            <a:off x="2869518" y="3970164"/>
            <a:ext cx="0" cy="800354"/>
          </a:xfrm>
          <a:prstGeom prst="line">
            <a:avLst/>
          </a:prstGeom>
          <a:noFill/>
          <a:ln w="19050" cap="flat" cmpd="sng" algn="ctr">
            <a:solidFill>
              <a:srgbClr val="2C5E77">
                <a:lumMod val="60000"/>
                <a:lumOff val="40000"/>
              </a:srgbClr>
            </a:solidFill>
            <a:prstDash val="solid"/>
            <a:miter lim="800000"/>
          </a:ln>
          <a:effectLst/>
        </p:spPr>
      </p:cxnSp>
      <p:cxnSp>
        <p:nvCxnSpPr>
          <p:cNvPr id="231" name="Straight Connector 230">
            <a:extLst>
              <a:ext uri="{FF2B5EF4-FFF2-40B4-BE49-F238E27FC236}">
                <a16:creationId xmlns:a16="http://schemas.microsoft.com/office/drawing/2014/main" id="{E510B27F-BF3B-27A8-4859-CAB543C745D0}"/>
              </a:ext>
            </a:extLst>
          </p:cNvPr>
          <p:cNvCxnSpPr>
            <a:cxnSpLocks/>
          </p:cNvCxnSpPr>
          <p:nvPr/>
        </p:nvCxnSpPr>
        <p:spPr>
          <a:xfrm>
            <a:off x="2833799" y="3970164"/>
            <a:ext cx="71438" cy="0"/>
          </a:xfrm>
          <a:prstGeom prst="line">
            <a:avLst/>
          </a:prstGeom>
          <a:noFill/>
          <a:ln w="12700" cap="flat" cmpd="sng" algn="ctr">
            <a:solidFill>
              <a:srgbClr val="2C5E77">
                <a:lumMod val="60000"/>
                <a:lumOff val="40000"/>
              </a:srgbClr>
            </a:solidFill>
            <a:prstDash val="solid"/>
            <a:miter lim="800000"/>
          </a:ln>
          <a:effectLst/>
        </p:spPr>
      </p:cxnSp>
      <p:cxnSp>
        <p:nvCxnSpPr>
          <p:cNvPr id="232" name="Straight Connector 231">
            <a:extLst>
              <a:ext uri="{FF2B5EF4-FFF2-40B4-BE49-F238E27FC236}">
                <a16:creationId xmlns:a16="http://schemas.microsoft.com/office/drawing/2014/main" id="{076136B0-1204-4F20-6F7E-019A23463B1D}"/>
              </a:ext>
            </a:extLst>
          </p:cNvPr>
          <p:cNvCxnSpPr>
            <a:cxnSpLocks/>
          </p:cNvCxnSpPr>
          <p:nvPr/>
        </p:nvCxnSpPr>
        <p:spPr>
          <a:xfrm>
            <a:off x="2833799" y="4770518"/>
            <a:ext cx="71438" cy="0"/>
          </a:xfrm>
          <a:prstGeom prst="line">
            <a:avLst/>
          </a:prstGeom>
          <a:noFill/>
          <a:ln w="12700" cap="flat" cmpd="sng" algn="ctr">
            <a:solidFill>
              <a:srgbClr val="2C5E77">
                <a:lumMod val="60000"/>
                <a:lumOff val="40000"/>
              </a:srgbClr>
            </a:solidFill>
            <a:prstDash val="solid"/>
            <a:miter lim="800000"/>
          </a:ln>
          <a:effectLst/>
        </p:spPr>
      </p:cxnSp>
      <p:sp>
        <p:nvSpPr>
          <p:cNvPr id="233" name="Oval 232">
            <a:extLst>
              <a:ext uri="{FF2B5EF4-FFF2-40B4-BE49-F238E27FC236}">
                <a16:creationId xmlns:a16="http://schemas.microsoft.com/office/drawing/2014/main" id="{2D68C721-C252-3C22-4BCC-1E23DF5EC6FF}"/>
              </a:ext>
            </a:extLst>
          </p:cNvPr>
          <p:cNvSpPr/>
          <p:nvPr/>
        </p:nvSpPr>
        <p:spPr>
          <a:xfrm>
            <a:off x="2770864" y="4532429"/>
            <a:ext cx="197308" cy="198140"/>
          </a:xfrm>
          <a:prstGeom prst="ellipse">
            <a:avLst/>
          </a:prstGeom>
          <a:solidFill>
            <a:srgbClr val="2C5E77">
              <a:lumMod val="60000"/>
              <a:lumOff val="40000"/>
            </a:srgbClr>
          </a:solidFill>
          <a:ln w="19050" cap="flat" cmpd="sng" algn="ctr">
            <a:solidFill>
              <a:srgbClr val="2C5E77">
                <a:lumMod val="60000"/>
                <a:lumOff val="4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234" name="Diamond 233">
            <a:extLst>
              <a:ext uri="{FF2B5EF4-FFF2-40B4-BE49-F238E27FC236}">
                <a16:creationId xmlns:a16="http://schemas.microsoft.com/office/drawing/2014/main" id="{69562691-EB6B-4FDE-CB93-6E5FB04B8875}"/>
              </a:ext>
            </a:extLst>
          </p:cNvPr>
          <p:cNvSpPr/>
          <p:nvPr/>
        </p:nvSpPr>
        <p:spPr>
          <a:xfrm>
            <a:off x="5058751" y="4493448"/>
            <a:ext cx="197307" cy="197307"/>
          </a:xfrm>
          <a:prstGeom prst="diamond">
            <a:avLst/>
          </a:prstGeom>
          <a:solidFill>
            <a:srgbClr val="ABBFC9">
              <a:lumMod val="50000"/>
            </a:srgbClr>
          </a:solidFill>
          <a:ln w="19050" cap="flat" cmpd="sng" algn="ctr">
            <a:solidFill>
              <a:srgbClr val="ABBFC9">
                <a:lumMod val="5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235" name="Straight Connector 234">
            <a:extLst>
              <a:ext uri="{FF2B5EF4-FFF2-40B4-BE49-F238E27FC236}">
                <a16:creationId xmlns:a16="http://schemas.microsoft.com/office/drawing/2014/main" id="{982E7B80-19E5-4EA1-1451-444EDA2B3186}"/>
              </a:ext>
            </a:extLst>
          </p:cNvPr>
          <p:cNvCxnSpPr>
            <a:cxnSpLocks/>
          </p:cNvCxnSpPr>
          <p:nvPr/>
        </p:nvCxnSpPr>
        <p:spPr>
          <a:xfrm>
            <a:off x="5157404" y="4186733"/>
            <a:ext cx="0" cy="543836"/>
          </a:xfrm>
          <a:prstGeom prst="line">
            <a:avLst/>
          </a:prstGeom>
          <a:noFill/>
          <a:ln w="19050" cap="flat" cmpd="sng" algn="ctr">
            <a:solidFill>
              <a:srgbClr val="ABBFC9">
                <a:lumMod val="50000"/>
              </a:srgbClr>
            </a:solidFill>
            <a:prstDash val="solid"/>
            <a:miter lim="800000"/>
          </a:ln>
          <a:effectLst/>
        </p:spPr>
      </p:cxnSp>
      <p:cxnSp>
        <p:nvCxnSpPr>
          <p:cNvPr id="236" name="Straight Connector 235">
            <a:extLst>
              <a:ext uri="{FF2B5EF4-FFF2-40B4-BE49-F238E27FC236}">
                <a16:creationId xmlns:a16="http://schemas.microsoft.com/office/drawing/2014/main" id="{15B2C8A5-3FAB-C689-AEBB-62873FB997BC}"/>
              </a:ext>
            </a:extLst>
          </p:cNvPr>
          <p:cNvCxnSpPr>
            <a:cxnSpLocks/>
          </p:cNvCxnSpPr>
          <p:nvPr/>
        </p:nvCxnSpPr>
        <p:spPr>
          <a:xfrm>
            <a:off x="5121685" y="4186733"/>
            <a:ext cx="71438" cy="0"/>
          </a:xfrm>
          <a:prstGeom prst="line">
            <a:avLst/>
          </a:prstGeom>
          <a:noFill/>
          <a:ln w="12700" cap="flat" cmpd="sng" algn="ctr">
            <a:solidFill>
              <a:srgbClr val="ABBFC9">
                <a:lumMod val="50000"/>
              </a:srgbClr>
            </a:solidFill>
            <a:prstDash val="solid"/>
            <a:miter lim="800000"/>
          </a:ln>
          <a:effectLst/>
        </p:spPr>
      </p:cxnSp>
      <p:cxnSp>
        <p:nvCxnSpPr>
          <p:cNvPr id="237" name="Straight Connector 236">
            <a:extLst>
              <a:ext uri="{FF2B5EF4-FFF2-40B4-BE49-F238E27FC236}">
                <a16:creationId xmlns:a16="http://schemas.microsoft.com/office/drawing/2014/main" id="{DDA3C249-D861-65C1-F87E-750099B68F1F}"/>
              </a:ext>
            </a:extLst>
          </p:cNvPr>
          <p:cNvCxnSpPr>
            <a:cxnSpLocks/>
          </p:cNvCxnSpPr>
          <p:nvPr/>
        </p:nvCxnSpPr>
        <p:spPr>
          <a:xfrm>
            <a:off x="5121685" y="4729179"/>
            <a:ext cx="71438" cy="0"/>
          </a:xfrm>
          <a:prstGeom prst="line">
            <a:avLst/>
          </a:prstGeom>
          <a:noFill/>
          <a:ln w="12700" cap="flat" cmpd="sng" algn="ctr">
            <a:solidFill>
              <a:srgbClr val="ABBFC9">
                <a:lumMod val="50000"/>
              </a:srgbClr>
            </a:solidFill>
            <a:prstDash val="solid"/>
            <a:miter lim="800000"/>
          </a:ln>
          <a:effectLst/>
        </p:spPr>
      </p:cxnSp>
      <p:sp>
        <p:nvSpPr>
          <p:cNvPr id="238" name="TextBox 237">
            <a:extLst>
              <a:ext uri="{FF2B5EF4-FFF2-40B4-BE49-F238E27FC236}">
                <a16:creationId xmlns:a16="http://schemas.microsoft.com/office/drawing/2014/main" id="{4E373977-2B09-51B4-F397-9AB87108BA07}"/>
              </a:ext>
            </a:extLst>
          </p:cNvPr>
          <p:cNvSpPr txBox="1"/>
          <p:nvPr/>
        </p:nvSpPr>
        <p:spPr>
          <a:xfrm>
            <a:off x="2914689" y="4499099"/>
            <a:ext cx="441897"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0.08</a:t>
            </a:r>
          </a:p>
        </p:txBody>
      </p:sp>
      <p:sp>
        <p:nvSpPr>
          <p:cNvPr id="239" name="TextBox 238">
            <a:extLst>
              <a:ext uri="{FF2B5EF4-FFF2-40B4-BE49-F238E27FC236}">
                <a16:creationId xmlns:a16="http://schemas.microsoft.com/office/drawing/2014/main" id="{79137C95-A7E5-96E7-51D3-8F574BF6F532}"/>
              </a:ext>
            </a:extLst>
          </p:cNvPr>
          <p:cNvSpPr txBox="1"/>
          <p:nvPr/>
        </p:nvSpPr>
        <p:spPr>
          <a:xfrm>
            <a:off x="5219093" y="4456504"/>
            <a:ext cx="441897"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0.09</a:t>
            </a:r>
          </a:p>
        </p:txBody>
      </p:sp>
      <p:sp>
        <p:nvSpPr>
          <p:cNvPr id="240" name="TextBox 239">
            <a:extLst>
              <a:ext uri="{FF2B5EF4-FFF2-40B4-BE49-F238E27FC236}">
                <a16:creationId xmlns:a16="http://schemas.microsoft.com/office/drawing/2014/main" id="{1462DB5C-6456-56D2-B99B-399307F4CDD7}"/>
              </a:ext>
            </a:extLst>
          </p:cNvPr>
          <p:cNvSpPr txBox="1"/>
          <p:nvPr/>
        </p:nvSpPr>
        <p:spPr>
          <a:xfrm rot="16200000">
            <a:off x="-578214" y="3190520"/>
            <a:ext cx="3038529" cy="253916"/>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 typeface="Arial"/>
              <a:buNone/>
              <a:tabLst/>
              <a:defRPr/>
            </a:pPr>
            <a:r>
              <a:rPr kumimoji="0" lang="en-US" sz="1050" b="1" i="0" u="none" strike="noStrike" kern="0" cap="none" spc="0" normalizeH="0" baseline="0" noProof="0">
                <a:ln>
                  <a:noFill/>
                </a:ln>
                <a:solidFill>
                  <a:sysClr val="windowText" lastClr="000000"/>
                </a:solidFill>
                <a:effectLst/>
                <a:uLnTx/>
                <a:uFillTx/>
                <a:latin typeface="Arial"/>
                <a:ea typeface="+mn-ea"/>
                <a:cs typeface="Arial"/>
                <a:sym typeface="Arial"/>
              </a:rPr>
              <a:t>Yearly LSMR of </a:t>
            </a:r>
            <a:r>
              <a:rPr kumimoji="0" lang="en-US" sz="1050" b="1" i="0" u="none" strike="noStrike" kern="0" cap="none" spc="0" normalizeH="0" baseline="0" noProof="0" err="1">
                <a:ln>
                  <a:noFill/>
                </a:ln>
                <a:solidFill>
                  <a:sysClr val="windowText" lastClr="000000"/>
                </a:solidFill>
                <a:effectLst/>
                <a:uLnTx/>
                <a:uFillTx/>
                <a:latin typeface="Arial"/>
                <a:ea typeface="+mn-ea"/>
                <a:cs typeface="Arial"/>
                <a:sym typeface="Arial"/>
              </a:rPr>
              <a:t>hospitalisation</a:t>
            </a:r>
            <a:r>
              <a:rPr kumimoji="0" lang="en-US" sz="1050" b="1" i="0" u="none" strike="noStrike" kern="0" cap="none" spc="0" normalizeH="0" baseline="30000" noProof="0">
                <a:ln>
                  <a:noFill/>
                </a:ln>
                <a:solidFill>
                  <a:prstClr val="black"/>
                </a:solidFill>
                <a:effectLst/>
                <a:uLnTx/>
                <a:uFillTx/>
                <a:latin typeface="Arial"/>
                <a:ea typeface="Calibri" panose="020F0502020204030204" pitchFamily="34" charset="0"/>
                <a:cs typeface="Arial"/>
                <a:sym typeface="Arial"/>
              </a:rPr>
              <a:t>†</a:t>
            </a:r>
            <a:endParaRPr kumimoji="0" lang="en-US" sz="1050" b="1" i="0" u="none" strike="noStrike" kern="0" cap="none" spc="0" normalizeH="0" baseline="0" noProof="0">
              <a:ln>
                <a:noFill/>
              </a:ln>
              <a:solidFill>
                <a:prstClr val="black"/>
              </a:solidFill>
              <a:effectLst/>
              <a:uLnTx/>
              <a:uFillTx/>
              <a:latin typeface="Arial"/>
              <a:ea typeface="+mn-ea"/>
              <a:cs typeface="Arial"/>
              <a:sym typeface="Arial"/>
            </a:endParaRPr>
          </a:p>
        </p:txBody>
      </p:sp>
      <p:cxnSp>
        <p:nvCxnSpPr>
          <p:cNvPr id="242" name="Straight Connector 241">
            <a:extLst>
              <a:ext uri="{FF2B5EF4-FFF2-40B4-BE49-F238E27FC236}">
                <a16:creationId xmlns:a16="http://schemas.microsoft.com/office/drawing/2014/main" id="{56E2C58D-3658-D539-12D9-55CAB1263A05}"/>
              </a:ext>
            </a:extLst>
          </p:cNvPr>
          <p:cNvCxnSpPr>
            <a:cxnSpLocks/>
          </p:cNvCxnSpPr>
          <p:nvPr/>
        </p:nvCxnSpPr>
        <p:spPr>
          <a:xfrm flipV="1">
            <a:off x="6901568" y="1524800"/>
            <a:ext cx="0" cy="3399631"/>
          </a:xfrm>
          <a:prstGeom prst="line">
            <a:avLst/>
          </a:prstGeom>
          <a:noFill/>
          <a:ln w="12700" cap="flat" cmpd="sng" algn="ctr">
            <a:solidFill>
              <a:srgbClr val="585854"/>
            </a:solidFill>
            <a:prstDash val="solid"/>
            <a:miter lim="800000"/>
            <a:tailEnd type="none"/>
          </a:ln>
          <a:effectLst/>
        </p:spPr>
      </p:cxnSp>
      <p:cxnSp>
        <p:nvCxnSpPr>
          <p:cNvPr id="243" name="Straight Connector 242">
            <a:extLst>
              <a:ext uri="{FF2B5EF4-FFF2-40B4-BE49-F238E27FC236}">
                <a16:creationId xmlns:a16="http://schemas.microsoft.com/office/drawing/2014/main" id="{5805557C-029C-AE3B-B17A-2C8C2FC4198D}"/>
              </a:ext>
            </a:extLst>
          </p:cNvPr>
          <p:cNvCxnSpPr>
            <a:cxnSpLocks/>
          </p:cNvCxnSpPr>
          <p:nvPr/>
        </p:nvCxnSpPr>
        <p:spPr>
          <a:xfrm>
            <a:off x="6901568" y="3786687"/>
            <a:ext cx="4337046" cy="0"/>
          </a:xfrm>
          <a:prstGeom prst="line">
            <a:avLst/>
          </a:prstGeom>
          <a:noFill/>
          <a:ln w="19050" cap="flat" cmpd="sng" algn="ctr">
            <a:solidFill>
              <a:srgbClr val="585854"/>
            </a:solidFill>
            <a:prstDash val="solid"/>
            <a:miter lim="800000"/>
          </a:ln>
          <a:effectLst/>
        </p:spPr>
      </p:cxnSp>
      <p:cxnSp>
        <p:nvCxnSpPr>
          <p:cNvPr id="244" name="Straight Connector 243">
            <a:extLst>
              <a:ext uri="{FF2B5EF4-FFF2-40B4-BE49-F238E27FC236}">
                <a16:creationId xmlns:a16="http://schemas.microsoft.com/office/drawing/2014/main" id="{178FD1FB-46A5-C11A-C996-D1D6CC51625E}"/>
              </a:ext>
            </a:extLst>
          </p:cNvPr>
          <p:cNvCxnSpPr>
            <a:cxnSpLocks/>
          </p:cNvCxnSpPr>
          <p:nvPr/>
        </p:nvCxnSpPr>
        <p:spPr>
          <a:xfrm>
            <a:off x="6809736" y="4924431"/>
            <a:ext cx="91832" cy="0"/>
          </a:xfrm>
          <a:prstGeom prst="line">
            <a:avLst/>
          </a:prstGeom>
          <a:noFill/>
          <a:ln w="12700" cap="flat" cmpd="sng" algn="ctr">
            <a:solidFill>
              <a:srgbClr val="585854"/>
            </a:solidFill>
            <a:prstDash val="solid"/>
            <a:miter lim="800000"/>
            <a:tailEnd type="none"/>
          </a:ln>
          <a:effectLst/>
        </p:spPr>
      </p:cxnSp>
      <p:cxnSp>
        <p:nvCxnSpPr>
          <p:cNvPr id="245" name="Straight Connector 244">
            <a:extLst>
              <a:ext uri="{FF2B5EF4-FFF2-40B4-BE49-F238E27FC236}">
                <a16:creationId xmlns:a16="http://schemas.microsoft.com/office/drawing/2014/main" id="{67DB43D4-CE25-0A7C-DF13-763EAD5C54B0}"/>
              </a:ext>
            </a:extLst>
          </p:cNvPr>
          <p:cNvCxnSpPr>
            <a:cxnSpLocks/>
          </p:cNvCxnSpPr>
          <p:nvPr/>
        </p:nvCxnSpPr>
        <p:spPr>
          <a:xfrm>
            <a:off x="6809736" y="1524800"/>
            <a:ext cx="91832" cy="0"/>
          </a:xfrm>
          <a:prstGeom prst="line">
            <a:avLst/>
          </a:prstGeom>
          <a:noFill/>
          <a:ln w="12700" cap="flat" cmpd="sng" algn="ctr">
            <a:solidFill>
              <a:srgbClr val="585854"/>
            </a:solidFill>
            <a:prstDash val="solid"/>
            <a:miter lim="800000"/>
            <a:tailEnd type="none"/>
          </a:ln>
          <a:effectLst/>
        </p:spPr>
      </p:cxnSp>
      <p:cxnSp>
        <p:nvCxnSpPr>
          <p:cNvPr id="246" name="Straight Connector 245">
            <a:extLst>
              <a:ext uri="{FF2B5EF4-FFF2-40B4-BE49-F238E27FC236}">
                <a16:creationId xmlns:a16="http://schemas.microsoft.com/office/drawing/2014/main" id="{3641B84B-7DF6-D44C-E9B0-E68AF1A5CCA4}"/>
              </a:ext>
            </a:extLst>
          </p:cNvPr>
          <p:cNvCxnSpPr>
            <a:cxnSpLocks/>
          </p:cNvCxnSpPr>
          <p:nvPr/>
        </p:nvCxnSpPr>
        <p:spPr>
          <a:xfrm>
            <a:off x="6809736" y="1902537"/>
            <a:ext cx="91832" cy="0"/>
          </a:xfrm>
          <a:prstGeom prst="line">
            <a:avLst/>
          </a:prstGeom>
          <a:noFill/>
          <a:ln w="12700" cap="flat" cmpd="sng" algn="ctr">
            <a:solidFill>
              <a:srgbClr val="585854"/>
            </a:solidFill>
            <a:prstDash val="solid"/>
            <a:miter lim="800000"/>
            <a:tailEnd type="none"/>
          </a:ln>
          <a:effectLst/>
        </p:spPr>
      </p:cxnSp>
      <p:cxnSp>
        <p:nvCxnSpPr>
          <p:cNvPr id="247" name="Straight Connector 246">
            <a:extLst>
              <a:ext uri="{FF2B5EF4-FFF2-40B4-BE49-F238E27FC236}">
                <a16:creationId xmlns:a16="http://schemas.microsoft.com/office/drawing/2014/main" id="{D8A7AA77-70D4-06E8-D87B-8E3A12BD607B}"/>
              </a:ext>
            </a:extLst>
          </p:cNvPr>
          <p:cNvCxnSpPr>
            <a:cxnSpLocks/>
          </p:cNvCxnSpPr>
          <p:nvPr/>
        </p:nvCxnSpPr>
        <p:spPr>
          <a:xfrm>
            <a:off x="6809736" y="2280274"/>
            <a:ext cx="91832" cy="0"/>
          </a:xfrm>
          <a:prstGeom prst="line">
            <a:avLst/>
          </a:prstGeom>
          <a:noFill/>
          <a:ln w="12700" cap="flat" cmpd="sng" algn="ctr">
            <a:solidFill>
              <a:srgbClr val="585854"/>
            </a:solidFill>
            <a:prstDash val="solid"/>
            <a:miter lim="800000"/>
            <a:tailEnd type="none"/>
          </a:ln>
          <a:effectLst/>
        </p:spPr>
      </p:cxnSp>
      <p:cxnSp>
        <p:nvCxnSpPr>
          <p:cNvPr id="248" name="Straight Connector 247">
            <a:extLst>
              <a:ext uri="{FF2B5EF4-FFF2-40B4-BE49-F238E27FC236}">
                <a16:creationId xmlns:a16="http://schemas.microsoft.com/office/drawing/2014/main" id="{4AAA6DA8-1C0B-A404-BE35-93DFD9248F4B}"/>
              </a:ext>
            </a:extLst>
          </p:cNvPr>
          <p:cNvCxnSpPr>
            <a:cxnSpLocks/>
          </p:cNvCxnSpPr>
          <p:nvPr/>
        </p:nvCxnSpPr>
        <p:spPr>
          <a:xfrm>
            <a:off x="6809736" y="2658011"/>
            <a:ext cx="91832" cy="0"/>
          </a:xfrm>
          <a:prstGeom prst="line">
            <a:avLst/>
          </a:prstGeom>
          <a:noFill/>
          <a:ln w="12700" cap="flat" cmpd="sng" algn="ctr">
            <a:solidFill>
              <a:srgbClr val="585854"/>
            </a:solidFill>
            <a:prstDash val="solid"/>
            <a:miter lim="800000"/>
            <a:tailEnd type="none"/>
          </a:ln>
          <a:effectLst/>
        </p:spPr>
      </p:cxnSp>
      <p:cxnSp>
        <p:nvCxnSpPr>
          <p:cNvPr id="249" name="Straight Connector 248">
            <a:extLst>
              <a:ext uri="{FF2B5EF4-FFF2-40B4-BE49-F238E27FC236}">
                <a16:creationId xmlns:a16="http://schemas.microsoft.com/office/drawing/2014/main" id="{7917008B-7203-613D-0EEC-0D892BB03364}"/>
              </a:ext>
            </a:extLst>
          </p:cNvPr>
          <p:cNvCxnSpPr>
            <a:cxnSpLocks/>
          </p:cNvCxnSpPr>
          <p:nvPr/>
        </p:nvCxnSpPr>
        <p:spPr>
          <a:xfrm>
            <a:off x="6809736" y="3035748"/>
            <a:ext cx="91832" cy="0"/>
          </a:xfrm>
          <a:prstGeom prst="line">
            <a:avLst/>
          </a:prstGeom>
          <a:noFill/>
          <a:ln w="12700" cap="flat" cmpd="sng" algn="ctr">
            <a:solidFill>
              <a:srgbClr val="585854"/>
            </a:solidFill>
            <a:prstDash val="solid"/>
            <a:miter lim="800000"/>
            <a:tailEnd type="none"/>
          </a:ln>
          <a:effectLst/>
        </p:spPr>
      </p:cxnSp>
      <p:cxnSp>
        <p:nvCxnSpPr>
          <p:cNvPr id="250" name="Straight Connector 249">
            <a:extLst>
              <a:ext uri="{FF2B5EF4-FFF2-40B4-BE49-F238E27FC236}">
                <a16:creationId xmlns:a16="http://schemas.microsoft.com/office/drawing/2014/main" id="{E3593EA2-7C42-4025-7426-3A41348F842D}"/>
              </a:ext>
            </a:extLst>
          </p:cNvPr>
          <p:cNvCxnSpPr>
            <a:cxnSpLocks/>
          </p:cNvCxnSpPr>
          <p:nvPr/>
        </p:nvCxnSpPr>
        <p:spPr>
          <a:xfrm>
            <a:off x="6809736" y="3413485"/>
            <a:ext cx="91832" cy="0"/>
          </a:xfrm>
          <a:prstGeom prst="line">
            <a:avLst/>
          </a:prstGeom>
          <a:noFill/>
          <a:ln w="12700" cap="flat" cmpd="sng" algn="ctr">
            <a:solidFill>
              <a:srgbClr val="585854"/>
            </a:solidFill>
            <a:prstDash val="solid"/>
            <a:miter lim="800000"/>
            <a:tailEnd type="none"/>
          </a:ln>
          <a:effectLst/>
        </p:spPr>
      </p:cxnSp>
      <p:cxnSp>
        <p:nvCxnSpPr>
          <p:cNvPr id="251" name="Straight Connector 250">
            <a:extLst>
              <a:ext uri="{FF2B5EF4-FFF2-40B4-BE49-F238E27FC236}">
                <a16:creationId xmlns:a16="http://schemas.microsoft.com/office/drawing/2014/main" id="{1838530C-EC0B-BE11-8030-45751FC29358}"/>
              </a:ext>
            </a:extLst>
          </p:cNvPr>
          <p:cNvCxnSpPr>
            <a:cxnSpLocks/>
          </p:cNvCxnSpPr>
          <p:nvPr/>
        </p:nvCxnSpPr>
        <p:spPr>
          <a:xfrm>
            <a:off x="6809736" y="3791222"/>
            <a:ext cx="91832" cy="0"/>
          </a:xfrm>
          <a:prstGeom prst="line">
            <a:avLst/>
          </a:prstGeom>
          <a:noFill/>
          <a:ln w="12700" cap="flat" cmpd="sng" algn="ctr">
            <a:solidFill>
              <a:srgbClr val="585854"/>
            </a:solidFill>
            <a:prstDash val="solid"/>
            <a:miter lim="800000"/>
            <a:tailEnd type="none"/>
          </a:ln>
          <a:effectLst/>
        </p:spPr>
      </p:cxnSp>
      <p:cxnSp>
        <p:nvCxnSpPr>
          <p:cNvPr id="252" name="Straight Connector 251">
            <a:extLst>
              <a:ext uri="{FF2B5EF4-FFF2-40B4-BE49-F238E27FC236}">
                <a16:creationId xmlns:a16="http://schemas.microsoft.com/office/drawing/2014/main" id="{103F215C-86C3-3713-47AE-214DA6BEBFF9}"/>
              </a:ext>
            </a:extLst>
          </p:cNvPr>
          <p:cNvCxnSpPr>
            <a:cxnSpLocks/>
          </p:cNvCxnSpPr>
          <p:nvPr/>
        </p:nvCxnSpPr>
        <p:spPr>
          <a:xfrm>
            <a:off x="6809736" y="4168959"/>
            <a:ext cx="91832" cy="0"/>
          </a:xfrm>
          <a:prstGeom prst="line">
            <a:avLst/>
          </a:prstGeom>
          <a:noFill/>
          <a:ln w="12700" cap="flat" cmpd="sng" algn="ctr">
            <a:solidFill>
              <a:srgbClr val="585854"/>
            </a:solidFill>
            <a:prstDash val="solid"/>
            <a:miter lim="800000"/>
            <a:tailEnd type="none"/>
          </a:ln>
          <a:effectLst/>
        </p:spPr>
      </p:cxnSp>
      <p:cxnSp>
        <p:nvCxnSpPr>
          <p:cNvPr id="253" name="Straight Connector 252">
            <a:extLst>
              <a:ext uri="{FF2B5EF4-FFF2-40B4-BE49-F238E27FC236}">
                <a16:creationId xmlns:a16="http://schemas.microsoft.com/office/drawing/2014/main" id="{CBDB65B6-1900-FA0B-8B20-69B72DFA2356}"/>
              </a:ext>
            </a:extLst>
          </p:cNvPr>
          <p:cNvCxnSpPr>
            <a:cxnSpLocks/>
          </p:cNvCxnSpPr>
          <p:nvPr/>
        </p:nvCxnSpPr>
        <p:spPr>
          <a:xfrm>
            <a:off x="6809736" y="4546696"/>
            <a:ext cx="91832" cy="0"/>
          </a:xfrm>
          <a:prstGeom prst="line">
            <a:avLst/>
          </a:prstGeom>
          <a:noFill/>
          <a:ln w="12700" cap="flat" cmpd="sng" algn="ctr">
            <a:solidFill>
              <a:srgbClr val="585854"/>
            </a:solidFill>
            <a:prstDash val="solid"/>
            <a:miter lim="800000"/>
            <a:tailEnd type="none"/>
          </a:ln>
          <a:effectLst/>
        </p:spPr>
      </p:cxnSp>
      <p:sp>
        <p:nvSpPr>
          <p:cNvPr id="258" name="TextBox 257">
            <a:extLst>
              <a:ext uri="{FF2B5EF4-FFF2-40B4-BE49-F238E27FC236}">
                <a16:creationId xmlns:a16="http://schemas.microsoft.com/office/drawing/2014/main" id="{CFF64829-F881-093B-D492-52C266621969}"/>
              </a:ext>
            </a:extLst>
          </p:cNvPr>
          <p:cNvSpPr txBox="1"/>
          <p:nvPr/>
        </p:nvSpPr>
        <p:spPr>
          <a:xfrm rot="16200000">
            <a:off x="4914108" y="3097657"/>
            <a:ext cx="3038529" cy="253916"/>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 typeface="Arial"/>
              <a:buNone/>
              <a:tabLst/>
              <a:defRPr/>
            </a:pPr>
            <a:r>
              <a:rPr kumimoji="0" lang="en-US" sz="1050" b="1" i="0" u="none" strike="noStrike" kern="0" cap="none" spc="0" normalizeH="0" baseline="0" noProof="0">
                <a:ln>
                  <a:noFill/>
                </a:ln>
                <a:solidFill>
                  <a:sysClr val="windowText" lastClr="000000"/>
                </a:solidFill>
                <a:effectLst/>
                <a:uLnTx/>
                <a:uFillTx/>
                <a:latin typeface="Arial"/>
                <a:ea typeface="+mn-ea"/>
                <a:cs typeface="Arial"/>
                <a:sym typeface="Arial"/>
              </a:rPr>
              <a:t>Yearly LSM of inpatient d</a:t>
            </a:r>
            <a:r>
              <a:rPr kumimoji="0" lang="en-US" sz="1050" b="1" i="0" u="none" strike="noStrike" kern="0" cap="none" spc="0" normalizeH="0" baseline="0" noProof="0" err="1">
                <a:ln>
                  <a:noFill/>
                </a:ln>
                <a:solidFill>
                  <a:sysClr val="windowText" lastClr="000000"/>
                </a:solidFill>
                <a:effectLst/>
                <a:uLnTx/>
                <a:uFillTx/>
                <a:latin typeface="Arial"/>
                <a:ea typeface="+mn-ea"/>
                <a:cs typeface="Arial"/>
                <a:sym typeface="Arial"/>
              </a:rPr>
              <a:t>ays</a:t>
            </a:r>
            <a:r>
              <a:rPr kumimoji="0" lang="en-US" sz="1050" b="1" i="0" u="none" strike="noStrike" kern="0" cap="none" spc="0" normalizeH="0" baseline="0" noProof="0">
                <a:ln>
                  <a:noFill/>
                </a:ln>
                <a:solidFill>
                  <a:sysClr val="windowText" lastClr="000000"/>
                </a:solidFill>
                <a:effectLst/>
                <a:uLnTx/>
                <a:uFillTx/>
                <a:latin typeface="Arial"/>
                <a:ea typeface="+mn-ea"/>
                <a:cs typeface="Arial"/>
                <a:sym typeface="Arial"/>
              </a:rPr>
              <a:t> rate</a:t>
            </a:r>
            <a:r>
              <a:rPr kumimoji="0" lang="en-US" sz="1050" b="1" i="0" u="none" strike="noStrike" kern="0" cap="none" spc="0" normalizeH="0" baseline="30000" noProof="0">
                <a:ln>
                  <a:noFill/>
                </a:ln>
                <a:solidFill>
                  <a:prstClr val="black"/>
                </a:solidFill>
                <a:effectLst/>
                <a:uLnTx/>
                <a:uFillTx/>
                <a:latin typeface="Arial"/>
                <a:ea typeface="Calibri" panose="020F0502020204030204" pitchFamily="34" charset="0"/>
                <a:cs typeface="Arial"/>
                <a:sym typeface="Arial"/>
              </a:rPr>
              <a:t>‡</a:t>
            </a:r>
            <a:endParaRPr kumimoji="0" lang="en-US" sz="1050" b="1" i="0" u="none" strike="noStrike" kern="0" cap="none" spc="0" normalizeH="0" baseline="0" noProof="0">
              <a:ln>
                <a:noFill/>
              </a:ln>
              <a:solidFill>
                <a:prstClr val="black"/>
              </a:solidFill>
              <a:effectLst/>
              <a:uLnTx/>
              <a:uFillTx/>
              <a:latin typeface="Arial"/>
              <a:ea typeface="+mn-ea"/>
              <a:cs typeface="Arial"/>
              <a:sym typeface="Arial"/>
            </a:endParaRPr>
          </a:p>
        </p:txBody>
      </p:sp>
      <p:sp>
        <p:nvSpPr>
          <p:cNvPr id="259" name="Rectangle 258">
            <a:extLst>
              <a:ext uri="{FF2B5EF4-FFF2-40B4-BE49-F238E27FC236}">
                <a16:creationId xmlns:a16="http://schemas.microsoft.com/office/drawing/2014/main" id="{F4C9820A-75B3-E896-0DD4-CDA4780C8A67}"/>
              </a:ext>
            </a:extLst>
          </p:cNvPr>
          <p:cNvSpPr/>
          <p:nvPr/>
        </p:nvSpPr>
        <p:spPr>
          <a:xfrm>
            <a:off x="7287532" y="2588036"/>
            <a:ext cx="202743" cy="202743"/>
          </a:xfrm>
          <a:prstGeom prst="rect">
            <a:avLst/>
          </a:prstGeom>
          <a:solidFill>
            <a:srgbClr val="000000">
              <a:lumMod val="75000"/>
              <a:lumOff val="25000"/>
            </a:srgbClr>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260" name="Straight Connector 259">
            <a:extLst>
              <a:ext uri="{FF2B5EF4-FFF2-40B4-BE49-F238E27FC236}">
                <a16:creationId xmlns:a16="http://schemas.microsoft.com/office/drawing/2014/main" id="{93293DDD-A484-459C-9010-6CBD57D2ADB0}"/>
              </a:ext>
            </a:extLst>
          </p:cNvPr>
          <p:cNvCxnSpPr>
            <a:cxnSpLocks/>
          </p:cNvCxnSpPr>
          <p:nvPr/>
        </p:nvCxnSpPr>
        <p:spPr>
          <a:xfrm>
            <a:off x="7388903" y="1966085"/>
            <a:ext cx="0" cy="1476778"/>
          </a:xfrm>
          <a:prstGeom prst="line">
            <a:avLst/>
          </a:prstGeom>
          <a:noFill/>
          <a:ln w="19050" cap="flat" cmpd="sng" algn="ctr">
            <a:solidFill>
              <a:srgbClr val="000000">
                <a:lumMod val="75000"/>
                <a:lumOff val="25000"/>
              </a:srgbClr>
            </a:solidFill>
            <a:prstDash val="solid"/>
            <a:miter lim="800000"/>
          </a:ln>
          <a:effectLst/>
        </p:spPr>
      </p:cxnSp>
      <p:cxnSp>
        <p:nvCxnSpPr>
          <p:cNvPr id="261" name="Straight Connector 260">
            <a:extLst>
              <a:ext uri="{FF2B5EF4-FFF2-40B4-BE49-F238E27FC236}">
                <a16:creationId xmlns:a16="http://schemas.microsoft.com/office/drawing/2014/main" id="{50A051C2-8B83-D223-AA60-08DE6CFA9C41}"/>
              </a:ext>
            </a:extLst>
          </p:cNvPr>
          <p:cNvCxnSpPr>
            <a:cxnSpLocks/>
          </p:cNvCxnSpPr>
          <p:nvPr/>
        </p:nvCxnSpPr>
        <p:spPr>
          <a:xfrm>
            <a:off x="7353184" y="1966085"/>
            <a:ext cx="71438" cy="0"/>
          </a:xfrm>
          <a:prstGeom prst="line">
            <a:avLst/>
          </a:prstGeom>
          <a:noFill/>
          <a:ln w="12700" cap="flat" cmpd="sng" algn="ctr">
            <a:solidFill>
              <a:srgbClr val="000000">
                <a:lumMod val="65000"/>
                <a:lumOff val="35000"/>
              </a:srgbClr>
            </a:solidFill>
            <a:prstDash val="solid"/>
            <a:miter lim="800000"/>
          </a:ln>
          <a:effectLst/>
        </p:spPr>
      </p:cxnSp>
      <p:cxnSp>
        <p:nvCxnSpPr>
          <p:cNvPr id="262" name="Straight Connector 261">
            <a:extLst>
              <a:ext uri="{FF2B5EF4-FFF2-40B4-BE49-F238E27FC236}">
                <a16:creationId xmlns:a16="http://schemas.microsoft.com/office/drawing/2014/main" id="{B42D52C8-C5AD-3391-7BF1-4D0B84F68F92}"/>
              </a:ext>
            </a:extLst>
          </p:cNvPr>
          <p:cNvCxnSpPr>
            <a:cxnSpLocks/>
          </p:cNvCxnSpPr>
          <p:nvPr/>
        </p:nvCxnSpPr>
        <p:spPr>
          <a:xfrm>
            <a:off x="7353184" y="3442863"/>
            <a:ext cx="71438" cy="0"/>
          </a:xfrm>
          <a:prstGeom prst="line">
            <a:avLst/>
          </a:prstGeom>
          <a:noFill/>
          <a:ln w="12700" cap="flat" cmpd="sng" algn="ctr">
            <a:solidFill>
              <a:srgbClr val="000000">
                <a:lumMod val="65000"/>
                <a:lumOff val="35000"/>
              </a:srgbClr>
            </a:solidFill>
            <a:prstDash val="solid"/>
            <a:miter lim="800000"/>
          </a:ln>
          <a:effectLst/>
        </p:spPr>
      </p:cxnSp>
      <p:cxnSp>
        <p:nvCxnSpPr>
          <p:cNvPr id="263" name="Straight Connector 262">
            <a:extLst>
              <a:ext uri="{FF2B5EF4-FFF2-40B4-BE49-F238E27FC236}">
                <a16:creationId xmlns:a16="http://schemas.microsoft.com/office/drawing/2014/main" id="{804A1EB2-C128-2D27-C61C-16BD3257FC0C}"/>
              </a:ext>
            </a:extLst>
          </p:cNvPr>
          <p:cNvCxnSpPr>
            <a:cxnSpLocks/>
          </p:cNvCxnSpPr>
          <p:nvPr/>
        </p:nvCxnSpPr>
        <p:spPr>
          <a:xfrm>
            <a:off x="9531199" y="3069918"/>
            <a:ext cx="0" cy="1590618"/>
          </a:xfrm>
          <a:prstGeom prst="line">
            <a:avLst/>
          </a:prstGeom>
          <a:noFill/>
          <a:ln w="19050" cap="flat" cmpd="sng" algn="ctr">
            <a:solidFill>
              <a:srgbClr val="2C5E77"/>
            </a:solidFill>
            <a:prstDash val="solid"/>
            <a:miter lim="800000"/>
          </a:ln>
          <a:effectLst/>
        </p:spPr>
      </p:cxnSp>
      <p:cxnSp>
        <p:nvCxnSpPr>
          <p:cNvPr id="264" name="Straight Connector 263">
            <a:extLst>
              <a:ext uri="{FF2B5EF4-FFF2-40B4-BE49-F238E27FC236}">
                <a16:creationId xmlns:a16="http://schemas.microsoft.com/office/drawing/2014/main" id="{C1A7F52D-B2DA-3EC4-060F-6A66C13B6884}"/>
              </a:ext>
            </a:extLst>
          </p:cNvPr>
          <p:cNvCxnSpPr>
            <a:cxnSpLocks/>
          </p:cNvCxnSpPr>
          <p:nvPr/>
        </p:nvCxnSpPr>
        <p:spPr>
          <a:xfrm>
            <a:off x="9495480" y="3069918"/>
            <a:ext cx="71438" cy="0"/>
          </a:xfrm>
          <a:prstGeom prst="line">
            <a:avLst/>
          </a:prstGeom>
          <a:noFill/>
          <a:ln w="12700" cap="flat" cmpd="sng" algn="ctr">
            <a:solidFill>
              <a:srgbClr val="2C5E77"/>
            </a:solidFill>
            <a:prstDash val="solid"/>
            <a:miter lim="800000"/>
          </a:ln>
          <a:effectLst/>
        </p:spPr>
      </p:cxnSp>
      <p:cxnSp>
        <p:nvCxnSpPr>
          <p:cNvPr id="265" name="Straight Connector 264">
            <a:extLst>
              <a:ext uri="{FF2B5EF4-FFF2-40B4-BE49-F238E27FC236}">
                <a16:creationId xmlns:a16="http://schemas.microsoft.com/office/drawing/2014/main" id="{2A25A321-E5CD-9D06-8743-B9B22510375C}"/>
              </a:ext>
            </a:extLst>
          </p:cNvPr>
          <p:cNvCxnSpPr>
            <a:cxnSpLocks/>
          </p:cNvCxnSpPr>
          <p:nvPr/>
        </p:nvCxnSpPr>
        <p:spPr>
          <a:xfrm>
            <a:off x="9495480" y="4660536"/>
            <a:ext cx="71438" cy="0"/>
          </a:xfrm>
          <a:prstGeom prst="line">
            <a:avLst/>
          </a:prstGeom>
          <a:noFill/>
          <a:ln w="12700" cap="flat" cmpd="sng" algn="ctr">
            <a:solidFill>
              <a:srgbClr val="2C5E77"/>
            </a:solidFill>
            <a:prstDash val="solid"/>
            <a:miter lim="800000"/>
          </a:ln>
          <a:effectLst/>
        </p:spPr>
      </p:cxnSp>
      <p:cxnSp>
        <p:nvCxnSpPr>
          <p:cNvPr id="266" name="Straight Connector 265">
            <a:extLst>
              <a:ext uri="{FF2B5EF4-FFF2-40B4-BE49-F238E27FC236}">
                <a16:creationId xmlns:a16="http://schemas.microsoft.com/office/drawing/2014/main" id="{A90BE145-02D6-3852-5999-860D4B75DA02}"/>
              </a:ext>
            </a:extLst>
          </p:cNvPr>
          <p:cNvCxnSpPr>
            <a:cxnSpLocks/>
          </p:cNvCxnSpPr>
          <p:nvPr/>
        </p:nvCxnSpPr>
        <p:spPr>
          <a:xfrm>
            <a:off x="8343431" y="3119494"/>
            <a:ext cx="0" cy="1590618"/>
          </a:xfrm>
          <a:prstGeom prst="line">
            <a:avLst/>
          </a:prstGeom>
          <a:noFill/>
          <a:ln w="19050" cap="flat" cmpd="sng" algn="ctr">
            <a:solidFill>
              <a:srgbClr val="2C5E77">
                <a:lumMod val="60000"/>
                <a:lumOff val="40000"/>
              </a:srgbClr>
            </a:solidFill>
            <a:prstDash val="solid"/>
            <a:miter lim="800000"/>
          </a:ln>
          <a:effectLst/>
        </p:spPr>
      </p:cxnSp>
      <p:cxnSp>
        <p:nvCxnSpPr>
          <p:cNvPr id="267" name="Straight Connector 266">
            <a:extLst>
              <a:ext uri="{FF2B5EF4-FFF2-40B4-BE49-F238E27FC236}">
                <a16:creationId xmlns:a16="http://schemas.microsoft.com/office/drawing/2014/main" id="{8B65F381-6E1C-B384-A007-0ED931589472}"/>
              </a:ext>
            </a:extLst>
          </p:cNvPr>
          <p:cNvCxnSpPr>
            <a:cxnSpLocks/>
          </p:cNvCxnSpPr>
          <p:nvPr/>
        </p:nvCxnSpPr>
        <p:spPr>
          <a:xfrm>
            <a:off x="8307712" y="3119494"/>
            <a:ext cx="71438" cy="0"/>
          </a:xfrm>
          <a:prstGeom prst="line">
            <a:avLst/>
          </a:prstGeom>
          <a:noFill/>
          <a:ln w="12700" cap="flat" cmpd="sng" algn="ctr">
            <a:solidFill>
              <a:srgbClr val="2C5E77">
                <a:lumMod val="60000"/>
                <a:lumOff val="40000"/>
              </a:srgbClr>
            </a:solidFill>
            <a:prstDash val="solid"/>
            <a:miter lim="800000"/>
          </a:ln>
          <a:effectLst/>
        </p:spPr>
      </p:cxnSp>
      <p:cxnSp>
        <p:nvCxnSpPr>
          <p:cNvPr id="268" name="Straight Connector 267">
            <a:extLst>
              <a:ext uri="{FF2B5EF4-FFF2-40B4-BE49-F238E27FC236}">
                <a16:creationId xmlns:a16="http://schemas.microsoft.com/office/drawing/2014/main" id="{F0E0A70D-F973-C11D-9E15-AC7130DF8762}"/>
              </a:ext>
            </a:extLst>
          </p:cNvPr>
          <p:cNvCxnSpPr>
            <a:cxnSpLocks/>
          </p:cNvCxnSpPr>
          <p:nvPr/>
        </p:nvCxnSpPr>
        <p:spPr>
          <a:xfrm>
            <a:off x="8307712" y="4710112"/>
            <a:ext cx="71438" cy="0"/>
          </a:xfrm>
          <a:prstGeom prst="line">
            <a:avLst/>
          </a:prstGeom>
          <a:noFill/>
          <a:ln w="12700" cap="flat" cmpd="sng" algn="ctr">
            <a:solidFill>
              <a:srgbClr val="2C5E77">
                <a:lumMod val="60000"/>
                <a:lumOff val="40000"/>
              </a:srgbClr>
            </a:solidFill>
            <a:prstDash val="solid"/>
            <a:miter lim="800000"/>
          </a:ln>
          <a:effectLst/>
        </p:spPr>
      </p:cxnSp>
      <p:cxnSp>
        <p:nvCxnSpPr>
          <p:cNvPr id="269" name="Straight Connector 268">
            <a:extLst>
              <a:ext uri="{FF2B5EF4-FFF2-40B4-BE49-F238E27FC236}">
                <a16:creationId xmlns:a16="http://schemas.microsoft.com/office/drawing/2014/main" id="{DAD37589-4FB8-3C16-FB63-D9ADCB0DFA92}"/>
              </a:ext>
            </a:extLst>
          </p:cNvPr>
          <p:cNvCxnSpPr>
            <a:cxnSpLocks/>
          </p:cNvCxnSpPr>
          <p:nvPr/>
        </p:nvCxnSpPr>
        <p:spPr>
          <a:xfrm>
            <a:off x="10683990" y="3297600"/>
            <a:ext cx="0" cy="1179321"/>
          </a:xfrm>
          <a:prstGeom prst="line">
            <a:avLst/>
          </a:prstGeom>
          <a:noFill/>
          <a:ln w="19050" cap="flat" cmpd="sng" algn="ctr">
            <a:solidFill>
              <a:srgbClr val="ABBFC9">
                <a:lumMod val="50000"/>
              </a:srgbClr>
            </a:solidFill>
            <a:prstDash val="solid"/>
            <a:miter lim="800000"/>
          </a:ln>
          <a:effectLst/>
        </p:spPr>
      </p:cxnSp>
      <p:cxnSp>
        <p:nvCxnSpPr>
          <p:cNvPr id="270" name="Straight Connector 269">
            <a:extLst>
              <a:ext uri="{FF2B5EF4-FFF2-40B4-BE49-F238E27FC236}">
                <a16:creationId xmlns:a16="http://schemas.microsoft.com/office/drawing/2014/main" id="{C76C0504-E894-4F61-6174-F7CA7BD00168}"/>
              </a:ext>
            </a:extLst>
          </p:cNvPr>
          <p:cNvCxnSpPr>
            <a:cxnSpLocks/>
          </p:cNvCxnSpPr>
          <p:nvPr/>
        </p:nvCxnSpPr>
        <p:spPr>
          <a:xfrm>
            <a:off x="10648271" y="3297600"/>
            <a:ext cx="71438" cy="0"/>
          </a:xfrm>
          <a:prstGeom prst="line">
            <a:avLst/>
          </a:prstGeom>
          <a:noFill/>
          <a:ln w="12700" cap="flat" cmpd="sng" algn="ctr">
            <a:solidFill>
              <a:srgbClr val="ABBFC9">
                <a:lumMod val="50000"/>
              </a:srgbClr>
            </a:solidFill>
            <a:prstDash val="solid"/>
            <a:miter lim="800000"/>
          </a:ln>
          <a:effectLst/>
        </p:spPr>
      </p:cxnSp>
      <p:cxnSp>
        <p:nvCxnSpPr>
          <p:cNvPr id="271" name="Straight Connector 270">
            <a:extLst>
              <a:ext uri="{FF2B5EF4-FFF2-40B4-BE49-F238E27FC236}">
                <a16:creationId xmlns:a16="http://schemas.microsoft.com/office/drawing/2014/main" id="{1F435F93-D830-051F-4983-B773065EBAC5}"/>
              </a:ext>
            </a:extLst>
          </p:cNvPr>
          <p:cNvCxnSpPr>
            <a:cxnSpLocks/>
          </p:cNvCxnSpPr>
          <p:nvPr/>
        </p:nvCxnSpPr>
        <p:spPr>
          <a:xfrm>
            <a:off x="10648271" y="4476921"/>
            <a:ext cx="71438" cy="0"/>
          </a:xfrm>
          <a:prstGeom prst="line">
            <a:avLst/>
          </a:prstGeom>
          <a:noFill/>
          <a:ln w="12700" cap="flat" cmpd="sng" algn="ctr">
            <a:solidFill>
              <a:srgbClr val="ABBFC9">
                <a:lumMod val="50000"/>
              </a:srgbClr>
            </a:solidFill>
            <a:prstDash val="solid"/>
            <a:miter lim="800000"/>
          </a:ln>
          <a:effectLst/>
        </p:spPr>
      </p:cxnSp>
      <p:sp>
        <p:nvSpPr>
          <p:cNvPr id="272" name="Isosceles Triangle 271">
            <a:extLst>
              <a:ext uri="{FF2B5EF4-FFF2-40B4-BE49-F238E27FC236}">
                <a16:creationId xmlns:a16="http://schemas.microsoft.com/office/drawing/2014/main" id="{B2B44745-7A9C-E421-44C0-C1BF907120F7}"/>
              </a:ext>
            </a:extLst>
          </p:cNvPr>
          <p:cNvSpPr/>
          <p:nvPr/>
        </p:nvSpPr>
        <p:spPr>
          <a:xfrm>
            <a:off x="9407312" y="3741340"/>
            <a:ext cx="247774" cy="247774"/>
          </a:xfrm>
          <a:prstGeom prst="triangle">
            <a:avLst/>
          </a:prstGeom>
          <a:solidFill>
            <a:srgbClr val="2C5E77"/>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273" name="Oval 272">
            <a:extLst>
              <a:ext uri="{FF2B5EF4-FFF2-40B4-BE49-F238E27FC236}">
                <a16:creationId xmlns:a16="http://schemas.microsoft.com/office/drawing/2014/main" id="{5C6EEF8D-A9FE-B622-FF6F-C919EE0F4100}"/>
              </a:ext>
            </a:extLst>
          </p:cNvPr>
          <p:cNvSpPr/>
          <p:nvPr/>
        </p:nvSpPr>
        <p:spPr>
          <a:xfrm>
            <a:off x="8241105" y="3813915"/>
            <a:ext cx="197308" cy="198140"/>
          </a:xfrm>
          <a:prstGeom prst="ellipse">
            <a:avLst/>
          </a:prstGeom>
          <a:solidFill>
            <a:srgbClr val="2C5E77">
              <a:lumMod val="60000"/>
              <a:lumOff val="40000"/>
            </a:srgbClr>
          </a:solidFill>
          <a:ln w="19050" cap="flat" cmpd="sng" algn="ctr">
            <a:solidFill>
              <a:srgbClr val="2C5E77">
                <a:lumMod val="60000"/>
                <a:lumOff val="4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274" name="Diamond 273">
            <a:extLst>
              <a:ext uri="{FF2B5EF4-FFF2-40B4-BE49-F238E27FC236}">
                <a16:creationId xmlns:a16="http://schemas.microsoft.com/office/drawing/2014/main" id="{4C9C6D96-AF0E-5559-4C5A-9EFFE97C70BA}"/>
              </a:ext>
            </a:extLst>
          </p:cNvPr>
          <p:cNvSpPr/>
          <p:nvPr/>
        </p:nvSpPr>
        <p:spPr>
          <a:xfrm>
            <a:off x="10584674" y="3790527"/>
            <a:ext cx="197307" cy="197307"/>
          </a:xfrm>
          <a:prstGeom prst="diamond">
            <a:avLst/>
          </a:prstGeom>
          <a:solidFill>
            <a:srgbClr val="ABBFC9">
              <a:lumMod val="50000"/>
            </a:srgbClr>
          </a:solidFill>
          <a:ln w="19050" cap="flat" cmpd="sng" algn="ctr">
            <a:solidFill>
              <a:srgbClr val="ABBFC9">
                <a:lumMod val="5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275" name="TextBox 274">
            <a:extLst>
              <a:ext uri="{FF2B5EF4-FFF2-40B4-BE49-F238E27FC236}">
                <a16:creationId xmlns:a16="http://schemas.microsoft.com/office/drawing/2014/main" id="{B95B2C4F-DAE7-65BE-2314-C2AFA17BD3C3}"/>
              </a:ext>
            </a:extLst>
          </p:cNvPr>
          <p:cNvSpPr txBox="1"/>
          <p:nvPr/>
        </p:nvSpPr>
        <p:spPr>
          <a:xfrm>
            <a:off x="7438609" y="2551468"/>
            <a:ext cx="441897"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5.79</a:t>
            </a:r>
          </a:p>
        </p:txBody>
      </p:sp>
      <p:sp>
        <p:nvSpPr>
          <p:cNvPr id="276" name="TextBox 275">
            <a:extLst>
              <a:ext uri="{FF2B5EF4-FFF2-40B4-BE49-F238E27FC236}">
                <a16:creationId xmlns:a16="http://schemas.microsoft.com/office/drawing/2014/main" id="{A2BAE50F-D816-C8AC-7E42-4939127CC544}"/>
              </a:ext>
            </a:extLst>
          </p:cNvPr>
          <p:cNvSpPr txBox="1"/>
          <p:nvPr/>
        </p:nvSpPr>
        <p:spPr>
          <a:xfrm>
            <a:off x="9495480" y="3764526"/>
            <a:ext cx="684391"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-0.39</a:t>
            </a:r>
          </a:p>
        </p:txBody>
      </p:sp>
      <p:sp>
        <p:nvSpPr>
          <p:cNvPr id="277" name="TextBox 276">
            <a:extLst>
              <a:ext uri="{FF2B5EF4-FFF2-40B4-BE49-F238E27FC236}">
                <a16:creationId xmlns:a16="http://schemas.microsoft.com/office/drawing/2014/main" id="{E1C08324-4744-5943-344C-97EA17B3FC20}"/>
              </a:ext>
            </a:extLst>
          </p:cNvPr>
          <p:cNvSpPr txBox="1"/>
          <p:nvPr/>
        </p:nvSpPr>
        <p:spPr>
          <a:xfrm>
            <a:off x="8307712" y="3764526"/>
            <a:ext cx="684391"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-0.65</a:t>
            </a:r>
          </a:p>
        </p:txBody>
      </p:sp>
      <p:sp>
        <p:nvSpPr>
          <p:cNvPr id="278" name="TextBox 277">
            <a:extLst>
              <a:ext uri="{FF2B5EF4-FFF2-40B4-BE49-F238E27FC236}">
                <a16:creationId xmlns:a16="http://schemas.microsoft.com/office/drawing/2014/main" id="{C704E36E-188A-CBEE-9ED9-BE178DDEC46D}"/>
              </a:ext>
            </a:extLst>
          </p:cNvPr>
          <p:cNvSpPr txBox="1"/>
          <p:nvPr/>
        </p:nvSpPr>
        <p:spPr>
          <a:xfrm>
            <a:off x="10658757" y="3764526"/>
            <a:ext cx="684391"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-0.52</a:t>
            </a:r>
          </a:p>
        </p:txBody>
      </p:sp>
      <p:sp>
        <p:nvSpPr>
          <p:cNvPr id="279" name="TextBox 278">
            <a:extLst>
              <a:ext uri="{FF2B5EF4-FFF2-40B4-BE49-F238E27FC236}">
                <a16:creationId xmlns:a16="http://schemas.microsoft.com/office/drawing/2014/main" id="{0E4DC548-C811-52CD-5EDB-92534BCE5C2B}"/>
              </a:ext>
            </a:extLst>
          </p:cNvPr>
          <p:cNvSpPr txBox="1"/>
          <p:nvPr/>
        </p:nvSpPr>
        <p:spPr>
          <a:xfrm>
            <a:off x="6433372" y="4710112"/>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-6</a:t>
            </a:r>
          </a:p>
        </p:txBody>
      </p:sp>
      <p:sp>
        <p:nvSpPr>
          <p:cNvPr id="280" name="TextBox 279">
            <a:extLst>
              <a:ext uri="{FF2B5EF4-FFF2-40B4-BE49-F238E27FC236}">
                <a16:creationId xmlns:a16="http://schemas.microsoft.com/office/drawing/2014/main" id="{97FA119F-9A32-711F-0403-6918A9974924}"/>
              </a:ext>
            </a:extLst>
          </p:cNvPr>
          <p:cNvSpPr txBox="1"/>
          <p:nvPr/>
        </p:nvSpPr>
        <p:spPr>
          <a:xfrm>
            <a:off x="6433372" y="1307496"/>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12</a:t>
            </a:r>
          </a:p>
        </p:txBody>
      </p:sp>
      <p:sp>
        <p:nvSpPr>
          <p:cNvPr id="281" name="TextBox 280">
            <a:extLst>
              <a:ext uri="{FF2B5EF4-FFF2-40B4-BE49-F238E27FC236}">
                <a16:creationId xmlns:a16="http://schemas.microsoft.com/office/drawing/2014/main" id="{B90A4850-F8B9-8C39-C34C-143F8690BC09}"/>
              </a:ext>
            </a:extLst>
          </p:cNvPr>
          <p:cNvSpPr txBox="1"/>
          <p:nvPr/>
        </p:nvSpPr>
        <p:spPr>
          <a:xfrm>
            <a:off x="6433372" y="1685564"/>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10</a:t>
            </a:r>
          </a:p>
        </p:txBody>
      </p:sp>
      <p:sp>
        <p:nvSpPr>
          <p:cNvPr id="282" name="TextBox 281">
            <a:extLst>
              <a:ext uri="{FF2B5EF4-FFF2-40B4-BE49-F238E27FC236}">
                <a16:creationId xmlns:a16="http://schemas.microsoft.com/office/drawing/2014/main" id="{9143CD8A-2348-55E3-0C97-AD001021CC64}"/>
              </a:ext>
            </a:extLst>
          </p:cNvPr>
          <p:cNvSpPr txBox="1"/>
          <p:nvPr/>
        </p:nvSpPr>
        <p:spPr>
          <a:xfrm>
            <a:off x="6433372" y="2441700"/>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6</a:t>
            </a:r>
          </a:p>
        </p:txBody>
      </p:sp>
      <p:sp>
        <p:nvSpPr>
          <p:cNvPr id="283" name="TextBox 282">
            <a:extLst>
              <a:ext uri="{FF2B5EF4-FFF2-40B4-BE49-F238E27FC236}">
                <a16:creationId xmlns:a16="http://schemas.microsoft.com/office/drawing/2014/main" id="{BA64B2DD-15E3-8EAE-CCAE-41B3A6EF1FF9}"/>
              </a:ext>
            </a:extLst>
          </p:cNvPr>
          <p:cNvSpPr txBox="1"/>
          <p:nvPr/>
        </p:nvSpPr>
        <p:spPr>
          <a:xfrm>
            <a:off x="6433372" y="2819768"/>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4</a:t>
            </a:r>
          </a:p>
        </p:txBody>
      </p:sp>
      <p:sp>
        <p:nvSpPr>
          <p:cNvPr id="284" name="TextBox 283">
            <a:extLst>
              <a:ext uri="{FF2B5EF4-FFF2-40B4-BE49-F238E27FC236}">
                <a16:creationId xmlns:a16="http://schemas.microsoft.com/office/drawing/2014/main" id="{7B7719EC-D812-1129-D068-EFE472B4E5A2}"/>
              </a:ext>
            </a:extLst>
          </p:cNvPr>
          <p:cNvSpPr txBox="1"/>
          <p:nvPr/>
        </p:nvSpPr>
        <p:spPr>
          <a:xfrm>
            <a:off x="6433372" y="3197836"/>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2</a:t>
            </a:r>
          </a:p>
        </p:txBody>
      </p:sp>
      <p:sp>
        <p:nvSpPr>
          <p:cNvPr id="285" name="TextBox 284">
            <a:extLst>
              <a:ext uri="{FF2B5EF4-FFF2-40B4-BE49-F238E27FC236}">
                <a16:creationId xmlns:a16="http://schemas.microsoft.com/office/drawing/2014/main" id="{1F5F16C6-3FFC-9F52-2C71-93F25F2B942A}"/>
              </a:ext>
            </a:extLst>
          </p:cNvPr>
          <p:cNvSpPr txBox="1"/>
          <p:nvPr/>
        </p:nvSpPr>
        <p:spPr>
          <a:xfrm>
            <a:off x="6433372" y="3575904"/>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0</a:t>
            </a:r>
          </a:p>
        </p:txBody>
      </p:sp>
      <p:sp>
        <p:nvSpPr>
          <p:cNvPr id="286" name="TextBox 285">
            <a:extLst>
              <a:ext uri="{FF2B5EF4-FFF2-40B4-BE49-F238E27FC236}">
                <a16:creationId xmlns:a16="http://schemas.microsoft.com/office/drawing/2014/main" id="{2DE46370-AD51-B0AF-97BC-183FA64732D4}"/>
              </a:ext>
            </a:extLst>
          </p:cNvPr>
          <p:cNvSpPr txBox="1"/>
          <p:nvPr/>
        </p:nvSpPr>
        <p:spPr>
          <a:xfrm>
            <a:off x="6433372" y="3953972"/>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-2</a:t>
            </a:r>
          </a:p>
        </p:txBody>
      </p:sp>
      <p:sp>
        <p:nvSpPr>
          <p:cNvPr id="287" name="TextBox 286">
            <a:extLst>
              <a:ext uri="{FF2B5EF4-FFF2-40B4-BE49-F238E27FC236}">
                <a16:creationId xmlns:a16="http://schemas.microsoft.com/office/drawing/2014/main" id="{AE9F25C5-9C50-E708-D04C-5F2A834A9C3A}"/>
              </a:ext>
            </a:extLst>
          </p:cNvPr>
          <p:cNvSpPr txBox="1"/>
          <p:nvPr/>
        </p:nvSpPr>
        <p:spPr>
          <a:xfrm>
            <a:off x="6433372" y="4332040"/>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-4</a:t>
            </a:r>
          </a:p>
        </p:txBody>
      </p:sp>
      <p:sp>
        <p:nvSpPr>
          <p:cNvPr id="288" name="TextBox 287">
            <a:extLst>
              <a:ext uri="{FF2B5EF4-FFF2-40B4-BE49-F238E27FC236}">
                <a16:creationId xmlns:a16="http://schemas.microsoft.com/office/drawing/2014/main" id="{32D15588-E3D7-7959-5AB6-B05E4786BF1F}"/>
              </a:ext>
            </a:extLst>
          </p:cNvPr>
          <p:cNvSpPr txBox="1"/>
          <p:nvPr/>
        </p:nvSpPr>
        <p:spPr>
          <a:xfrm>
            <a:off x="6433372" y="2063632"/>
            <a:ext cx="443622" cy="271193"/>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8</a:t>
            </a:r>
          </a:p>
        </p:txBody>
      </p:sp>
      <p:sp>
        <p:nvSpPr>
          <p:cNvPr id="294" name="TextBox 293">
            <a:extLst>
              <a:ext uri="{FF2B5EF4-FFF2-40B4-BE49-F238E27FC236}">
                <a16:creationId xmlns:a16="http://schemas.microsoft.com/office/drawing/2014/main" id="{0B0A9BE9-74B9-93D1-9669-9787A8EE79CB}"/>
              </a:ext>
            </a:extLst>
          </p:cNvPr>
          <p:cNvSpPr txBox="1"/>
          <p:nvPr/>
        </p:nvSpPr>
        <p:spPr>
          <a:xfrm>
            <a:off x="6928266" y="4923692"/>
            <a:ext cx="859414"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Placebo (n=23)</a:t>
            </a:r>
          </a:p>
        </p:txBody>
      </p:sp>
      <p:sp>
        <p:nvSpPr>
          <p:cNvPr id="295" name="TextBox 294">
            <a:extLst>
              <a:ext uri="{FF2B5EF4-FFF2-40B4-BE49-F238E27FC236}">
                <a16:creationId xmlns:a16="http://schemas.microsoft.com/office/drawing/2014/main" id="{5AAD760B-AA2C-97A8-1D4C-9319F603A1D9}"/>
              </a:ext>
            </a:extLst>
          </p:cNvPr>
          <p:cNvSpPr txBox="1"/>
          <p:nvPr/>
        </p:nvSpPr>
        <p:spPr>
          <a:xfrm>
            <a:off x="7782923" y="4923692"/>
            <a:ext cx="1159636"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err="1">
                <a:ln>
                  <a:noFill/>
                </a:ln>
                <a:solidFill>
                  <a:srgbClr val="000000">
                    <a:lumMod val="65000"/>
                    <a:lumOff val="35000"/>
                  </a:srgbClr>
                </a:solidFill>
                <a:effectLst/>
                <a:uLnTx/>
                <a:uFillTx/>
                <a:latin typeface="Aptos" panose="02110004020202020204"/>
                <a:ea typeface="+mn-ea"/>
                <a:cs typeface="Arial"/>
                <a:sym typeface="Arial"/>
              </a:rPr>
              <a:t>Olezarsen</a:t>
            </a: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 50 mg</a:t>
            </a:r>
            <a:b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b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(n=21)</a:t>
            </a:r>
          </a:p>
        </p:txBody>
      </p:sp>
      <p:sp>
        <p:nvSpPr>
          <p:cNvPr id="296" name="TextBox 295">
            <a:extLst>
              <a:ext uri="{FF2B5EF4-FFF2-40B4-BE49-F238E27FC236}">
                <a16:creationId xmlns:a16="http://schemas.microsoft.com/office/drawing/2014/main" id="{2218CD98-1132-2403-3588-26593DD89DA8}"/>
              </a:ext>
            </a:extLst>
          </p:cNvPr>
          <p:cNvSpPr txBox="1"/>
          <p:nvPr/>
        </p:nvSpPr>
        <p:spPr>
          <a:xfrm>
            <a:off x="8937802" y="4923692"/>
            <a:ext cx="1159636"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err="1">
                <a:ln>
                  <a:noFill/>
                </a:ln>
                <a:solidFill>
                  <a:srgbClr val="000000">
                    <a:lumMod val="65000"/>
                    <a:lumOff val="35000"/>
                  </a:srgbClr>
                </a:solidFill>
                <a:effectLst/>
                <a:uLnTx/>
                <a:uFillTx/>
                <a:latin typeface="Aptos" panose="02110004020202020204"/>
                <a:ea typeface="+mn-ea"/>
                <a:cs typeface="Arial"/>
                <a:sym typeface="Arial"/>
              </a:rPr>
              <a:t>Olezarsen</a:t>
            </a: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 80 mg</a:t>
            </a:r>
            <a:b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b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(n=22)</a:t>
            </a:r>
          </a:p>
        </p:txBody>
      </p:sp>
      <p:sp>
        <p:nvSpPr>
          <p:cNvPr id="297" name="TextBox 296">
            <a:extLst>
              <a:ext uri="{FF2B5EF4-FFF2-40B4-BE49-F238E27FC236}">
                <a16:creationId xmlns:a16="http://schemas.microsoft.com/office/drawing/2014/main" id="{68B1BF0E-C5CB-D9FE-209B-D7EC51BDCD0B}"/>
              </a:ext>
            </a:extLst>
          </p:cNvPr>
          <p:cNvSpPr txBox="1"/>
          <p:nvPr/>
        </p:nvSpPr>
        <p:spPr>
          <a:xfrm>
            <a:off x="10092680" y="4923692"/>
            <a:ext cx="1159636" cy="271193"/>
          </a:xfrm>
          <a:prstGeom prst="rect">
            <a:avLst/>
          </a:prstGeom>
          <a:noFill/>
        </p:spPr>
        <p:txBody>
          <a:bodyPr wrap="squar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Pooled </a:t>
            </a:r>
            <a:r>
              <a:rPr kumimoji="0" lang="en-GB" sz="1000" b="0" i="0" u="none" strike="noStrike" kern="0" cap="none" spc="0" normalizeH="0" baseline="0" noProof="0" err="1">
                <a:ln>
                  <a:noFill/>
                </a:ln>
                <a:solidFill>
                  <a:srgbClr val="000000">
                    <a:lumMod val="65000"/>
                    <a:lumOff val="35000"/>
                  </a:srgbClr>
                </a:solidFill>
                <a:effectLst/>
                <a:uLnTx/>
                <a:uFillTx/>
                <a:latin typeface="Aptos" panose="02110004020202020204"/>
                <a:ea typeface="+mn-ea"/>
                <a:cs typeface="Arial"/>
                <a:sym typeface="Arial"/>
              </a:rPr>
              <a:t>olezarsen</a:t>
            </a:r>
            <a:b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br>
            <a:r>
              <a:rPr kumimoji="0" lang="en-GB" sz="1000" b="0" i="0" u="none" strike="noStrike" kern="0" cap="none" spc="0" normalizeH="0" baseline="0" noProof="0">
                <a:ln>
                  <a:noFill/>
                </a:ln>
                <a:solidFill>
                  <a:srgbClr val="000000">
                    <a:lumMod val="65000"/>
                    <a:lumOff val="35000"/>
                  </a:srgbClr>
                </a:solidFill>
                <a:effectLst/>
                <a:uLnTx/>
                <a:uFillTx/>
                <a:latin typeface="Aptos" panose="02110004020202020204"/>
                <a:ea typeface="+mn-ea"/>
                <a:cs typeface="Arial"/>
                <a:sym typeface="Arial"/>
              </a:rPr>
              <a:t>(n=43)</a:t>
            </a:r>
          </a:p>
        </p:txBody>
      </p:sp>
      <p:sp>
        <p:nvSpPr>
          <p:cNvPr id="9" name="TextBox 8">
            <a:extLst>
              <a:ext uri="{FF2B5EF4-FFF2-40B4-BE49-F238E27FC236}">
                <a16:creationId xmlns:a16="http://schemas.microsoft.com/office/drawing/2014/main" id="{375E35A6-5D0F-E523-30EB-E932CE5313FF}"/>
              </a:ext>
            </a:extLst>
          </p:cNvPr>
          <p:cNvSpPr txBox="1"/>
          <p:nvPr/>
        </p:nvSpPr>
        <p:spPr>
          <a:xfrm>
            <a:off x="1969736" y="1280217"/>
            <a:ext cx="3104266" cy="892552"/>
          </a:xfrm>
          <a:prstGeom prst="rect">
            <a:avLst/>
          </a:prstGeom>
          <a:solidFill>
            <a:schemeClr val="bg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a:ln>
                  <a:noFill/>
                </a:ln>
                <a:solidFill>
                  <a:srgbClr val="156082"/>
                </a:solidFill>
                <a:effectLst/>
                <a:uLnTx/>
                <a:uFillTx/>
                <a:latin typeface="Arial"/>
                <a:ea typeface="+mn-ea"/>
                <a:cs typeface="Arial"/>
                <a:sym typeface="Arial"/>
              </a:rPr>
              <a:t>All-cause </a:t>
            </a:r>
            <a:r>
              <a:rPr kumimoji="0" lang="en-US" sz="1400" b="1" i="0" u="none" strike="noStrike" kern="0" cap="none" spc="0" normalizeH="0" baseline="0" noProof="0" err="1">
                <a:ln>
                  <a:noFill/>
                </a:ln>
                <a:solidFill>
                  <a:srgbClr val="156082"/>
                </a:solidFill>
                <a:effectLst/>
                <a:uLnTx/>
                <a:uFillTx/>
                <a:latin typeface="Arial"/>
                <a:ea typeface="+mn-ea"/>
                <a:cs typeface="Arial"/>
                <a:sym typeface="Arial"/>
              </a:rPr>
              <a:t>hospitalisations</a:t>
            </a:r>
            <a:endParaRPr kumimoji="0" lang="en-US" sz="1400" b="1" i="0" u="none" strike="noStrike" kern="0" cap="none" spc="0" normalizeH="0" baseline="0" noProof="0">
              <a:ln>
                <a:noFill/>
              </a:ln>
              <a:solidFill>
                <a:srgbClr val="156082"/>
              </a:solidFill>
              <a:effectLst/>
              <a:uLnTx/>
              <a:uFillTx/>
              <a:latin typeface="Arial"/>
              <a:ea typeface="+mn-ea"/>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a:ln>
                  <a:noFill/>
                </a:ln>
                <a:solidFill>
                  <a:srgbClr val="156082"/>
                </a:solidFill>
                <a:effectLst/>
                <a:uLnTx/>
                <a:uFillTx/>
                <a:latin typeface="Arial"/>
                <a:ea typeface="+mn-ea"/>
                <a:cs typeface="Arial"/>
                <a:sym typeface="Arial"/>
              </a:rPr>
              <a:t>with </a:t>
            </a:r>
            <a:r>
              <a:rPr kumimoji="0" lang="en-US" sz="1400" b="1" i="0" u="none" strike="noStrike" kern="0" cap="none" spc="0" normalizeH="0" baseline="0" noProof="0" err="1">
                <a:ln>
                  <a:noFill/>
                </a:ln>
                <a:solidFill>
                  <a:srgbClr val="156082"/>
                </a:solidFill>
                <a:effectLst/>
                <a:uLnTx/>
                <a:uFillTx/>
                <a:latin typeface="Arial"/>
                <a:ea typeface="+mn-ea"/>
                <a:cs typeface="Arial"/>
                <a:sym typeface="Arial"/>
              </a:rPr>
              <a:t>olezarsen</a:t>
            </a:r>
            <a:r>
              <a:rPr kumimoji="0" lang="en-US" sz="1400" b="1" i="0" u="none" strike="noStrike" kern="0" cap="none" spc="0" normalizeH="0" baseline="0" noProof="0">
                <a:ln>
                  <a:noFill/>
                </a:ln>
                <a:solidFill>
                  <a:srgbClr val="156082"/>
                </a:solidFill>
                <a:effectLst/>
                <a:uLnTx/>
                <a:uFillTx/>
                <a:latin typeface="Arial"/>
                <a:ea typeface="+mn-ea"/>
                <a:cs typeface="Arial"/>
                <a:sym typeface="Arial"/>
              </a:rPr>
              <a:t> treatment</a:t>
            </a:r>
            <a:r>
              <a:rPr kumimoji="0" lang="en-US" sz="1400" b="1" i="0" u="none" strike="noStrike" kern="0" cap="none" spc="0" normalizeH="0" baseline="30000" noProof="0">
                <a:ln>
                  <a:noFill/>
                </a:ln>
                <a:solidFill>
                  <a:srgbClr val="156082"/>
                </a:solidFill>
                <a:effectLst/>
                <a:uLnTx/>
                <a:uFillTx/>
                <a:latin typeface="Arial"/>
                <a:ea typeface="+mn-ea"/>
                <a:cs typeface="Arial"/>
                <a:sym typeface="Arial"/>
              </a:rPr>
              <a:t>*</a:t>
            </a:r>
            <a:br>
              <a:rPr kumimoji="0" lang="en-US" sz="1400" b="1" i="0" u="none" strike="noStrike" kern="0" cap="none" spc="0" normalizeH="0" baseline="30000" noProof="0">
                <a:ln>
                  <a:noFill/>
                </a:ln>
                <a:solidFill>
                  <a:srgbClr val="156082"/>
                </a:solidFill>
                <a:effectLst/>
                <a:uLnTx/>
                <a:uFillTx/>
                <a:latin typeface="Arial"/>
                <a:ea typeface="+mn-ea"/>
                <a:cs typeface="Arial"/>
                <a:sym typeface="Arial"/>
              </a:rPr>
            </a:br>
            <a:r>
              <a:rPr kumimoji="0" lang="it-IT" sz="1200" b="1" i="0" u="none" strike="noStrike" kern="0" cap="none" spc="0" normalizeH="0" baseline="0" noProof="0">
                <a:ln>
                  <a:noFill/>
                </a:ln>
                <a:solidFill>
                  <a:prstClr val="black">
                    <a:lumMod val="65000"/>
                    <a:lumOff val="35000"/>
                  </a:prstClr>
                </a:solidFill>
                <a:effectLst/>
                <a:uLnTx/>
                <a:uFillTx/>
                <a:latin typeface="Arial"/>
                <a:ea typeface="+mn-ea"/>
                <a:cs typeface="Arial"/>
                <a:sym typeface="Arial"/>
              </a:rPr>
              <a:t>MRR (pooled olezarsen vs. placebo)</a:t>
            </a:r>
            <a:endParaRPr kumimoji="0" lang="it-IT" sz="1200" b="1" i="0" u="none" strike="noStrike" kern="0" cap="none" spc="0" normalizeH="0" baseline="30000" noProof="0">
              <a:ln>
                <a:noFill/>
              </a:ln>
              <a:solidFill>
                <a:prstClr val="black">
                  <a:lumMod val="65000"/>
                  <a:lumOff val="35000"/>
                </a:prstClr>
              </a:solidFill>
              <a:effectLst/>
              <a:uLnTx/>
              <a:uFillTx/>
              <a:latin typeface="Arial"/>
              <a:ea typeface="+mn-ea"/>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it-IT" sz="1200" b="1" i="0" u="none" strike="noStrike" kern="0" cap="none" spc="0" normalizeH="0" baseline="0" noProof="0">
                <a:ln>
                  <a:noFill/>
                </a:ln>
                <a:solidFill>
                  <a:prstClr val="black">
                    <a:lumMod val="65000"/>
                    <a:lumOff val="35000"/>
                  </a:prstClr>
                </a:solidFill>
                <a:effectLst/>
                <a:uLnTx/>
                <a:uFillTx/>
                <a:latin typeface="Arial"/>
                <a:ea typeface="+mn-ea"/>
                <a:cs typeface="Arial"/>
                <a:sym typeface="Arial"/>
              </a:rPr>
              <a:t>0.16 (95% CI: 0.05, 0.50), p=0.0015</a:t>
            </a:r>
            <a:r>
              <a:rPr kumimoji="0" lang="en-US" sz="1200" b="1" i="0" u="none" strike="noStrike" kern="0" cap="none" spc="0" normalizeH="0" baseline="0" noProof="0">
                <a:ln>
                  <a:noFill/>
                </a:ln>
                <a:solidFill>
                  <a:prstClr val="black">
                    <a:lumMod val="65000"/>
                    <a:lumOff val="35000"/>
                  </a:prstClr>
                </a:solidFill>
                <a:effectLst/>
                <a:uLnTx/>
                <a:uFillTx/>
                <a:latin typeface="Arial"/>
                <a:ea typeface="+mn-ea"/>
                <a:cs typeface="Arial"/>
                <a:sym typeface="Arial"/>
              </a:rPr>
              <a:t> </a:t>
            </a:r>
          </a:p>
        </p:txBody>
      </p:sp>
      <p:sp>
        <p:nvSpPr>
          <p:cNvPr id="11" name="TextBox 10">
            <a:extLst>
              <a:ext uri="{FF2B5EF4-FFF2-40B4-BE49-F238E27FC236}">
                <a16:creationId xmlns:a16="http://schemas.microsoft.com/office/drawing/2014/main" id="{19983B69-0CEF-561F-520F-B33D72C723E8}"/>
              </a:ext>
            </a:extLst>
          </p:cNvPr>
          <p:cNvSpPr txBox="1"/>
          <p:nvPr/>
        </p:nvSpPr>
        <p:spPr>
          <a:xfrm>
            <a:off x="7542287" y="1264923"/>
            <a:ext cx="3036938" cy="923330"/>
          </a:xfrm>
          <a:prstGeom prst="rect">
            <a:avLst/>
          </a:prstGeom>
          <a:solidFill>
            <a:schemeClr val="bg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a:ln>
                  <a:noFill/>
                </a:ln>
                <a:solidFill>
                  <a:srgbClr val="156082"/>
                </a:solidFill>
                <a:effectLst/>
                <a:uLnTx/>
                <a:uFillTx/>
                <a:latin typeface="Arial"/>
                <a:ea typeface="+mn-ea"/>
                <a:cs typeface="Arial"/>
                <a:sym typeface="Arial"/>
              </a:rPr>
              <a:t>Total inpatient days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0" u="none" strike="noStrike" kern="0" cap="none" spc="0" normalizeH="0" baseline="0" noProof="0">
                <a:ln>
                  <a:noFill/>
                </a:ln>
                <a:solidFill>
                  <a:srgbClr val="156082"/>
                </a:solidFill>
                <a:effectLst/>
                <a:uLnTx/>
                <a:uFillTx/>
                <a:latin typeface="Arial"/>
                <a:ea typeface="+mn-ea"/>
                <a:cs typeface="Arial"/>
                <a:sym typeface="Arial"/>
              </a:rPr>
              <a:t>with </a:t>
            </a:r>
            <a:r>
              <a:rPr kumimoji="0" lang="en-US" sz="1400" b="1" i="0" u="none" strike="noStrike" kern="0" cap="none" spc="0" normalizeH="0" baseline="0" noProof="0" err="1">
                <a:ln>
                  <a:noFill/>
                </a:ln>
                <a:solidFill>
                  <a:srgbClr val="156082"/>
                </a:solidFill>
                <a:effectLst/>
                <a:uLnTx/>
                <a:uFillTx/>
                <a:latin typeface="Arial"/>
                <a:ea typeface="+mn-ea"/>
                <a:cs typeface="Arial"/>
                <a:sym typeface="Arial"/>
              </a:rPr>
              <a:t>olezarsen</a:t>
            </a:r>
            <a:r>
              <a:rPr kumimoji="0" lang="en-US" sz="1400" b="1" i="0" u="none" strike="noStrike" kern="0" cap="none" spc="0" normalizeH="0" baseline="0" noProof="0">
                <a:ln>
                  <a:noFill/>
                </a:ln>
                <a:solidFill>
                  <a:srgbClr val="156082"/>
                </a:solidFill>
                <a:effectLst/>
                <a:uLnTx/>
                <a:uFillTx/>
                <a:latin typeface="Arial"/>
                <a:ea typeface="+mn-ea"/>
                <a:cs typeface="Arial"/>
                <a:sym typeface="Arial"/>
              </a:rPr>
              <a:t> treatment</a:t>
            </a:r>
            <a:r>
              <a:rPr kumimoji="0" lang="en-US" sz="1400" b="1" i="0" u="none" strike="noStrike" kern="0" cap="none" spc="0" normalizeH="0" baseline="30000" noProof="0">
                <a:ln>
                  <a:noFill/>
                </a:ln>
                <a:solidFill>
                  <a:srgbClr val="156082"/>
                </a:solidFill>
                <a:effectLst/>
                <a:uLnTx/>
                <a:uFillTx/>
                <a:latin typeface="Arial"/>
                <a:ea typeface="+mn-ea"/>
                <a:cs typeface="Arial"/>
                <a:sym typeface="Arial"/>
              </a:rPr>
              <a:t>*</a:t>
            </a:r>
            <a:br>
              <a:rPr kumimoji="0" lang="en-US" sz="1400" b="1" i="0" u="none" strike="noStrike" kern="0" cap="none" spc="0" normalizeH="0" baseline="30000" noProof="0">
                <a:ln>
                  <a:noFill/>
                </a:ln>
                <a:solidFill>
                  <a:srgbClr val="156082"/>
                </a:solidFill>
                <a:effectLst/>
                <a:uLnTx/>
                <a:uFillTx/>
                <a:latin typeface="Arial"/>
                <a:ea typeface="+mn-ea"/>
                <a:cs typeface="Arial"/>
                <a:sym typeface="Arial"/>
              </a:rPr>
            </a:br>
            <a:r>
              <a:rPr kumimoji="0" lang="it-IT" sz="1200" b="1" i="0" u="none" strike="noStrike" kern="0" cap="none" spc="0" normalizeH="0" baseline="0" noProof="0">
                <a:ln>
                  <a:noFill/>
                </a:ln>
                <a:solidFill>
                  <a:prstClr val="black">
                    <a:lumMod val="65000"/>
                    <a:lumOff val="35000"/>
                  </a:prstClr>
                </a:solidFill>
                <a:effectLst/>
                <a:uLnTx/>
                <a:uFillTx/>
                <a:latin typeface="Arial"/>
                <a:ea typeface="+mn-ea"/>
                <a:cs typeface="Arial"/>
                <a:sym typeface="Arial"/>
              </a:rPr>
              <a:t>LSMD (pooled olezarsen vs. placebo)</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it-IT" sz="1200" b="1" i="0" u="none" strike="noStrike" kern="0" cap="none" spc="0" normalizeH="0" baseline="0" noProof="0">
                <a:ln>
                  <a:noFill/>
                </a:ln>
                <a:solidFill>
                  <a:prstClr val="black">
                    <a:lumMod val="65000"/>
                    <a:lumOff val="35000"/>
                  </a:prstClr>
                </a:solidFill>
                <a:effectLst/>
                <a:uLnTx/>
                <a:uFillTx/>
                <a:latin typeface="Arial"/>
                <a:ea typeface="+mn-ea"/>
                <a:cs typeface="Arial"/>
                <a:sym typeface="Arial"/>
              </a:rPr>
              <a:t>-6.31 (95% CI: -11.09, -1.53)</a:t>
            </a:r>
            <a:r>
              <a:rPr kumimoji="0" lang="en-US" sz="1200" b="1" i="0" u="none" strike="noStrike" kern="0" cap="none" spc="0" normalizeH="0" baseline="0" noProof="0">
                <a:ln>
                  <a:noFill/>
                </a:ln>
                <a:solidFill>
                  <a:prstClr val="black">
                    <a:lumMod val="65000"/>
                    <a:lumOff val="35000"/>
                  </a:prstClr>
                </a:solidFill>
                <a:effectLst/>
                <a:uLnTx/>
                <a:uFillTx/>
                <a:latin typeface="Arial"/>
                <a:ea typeface="+mn-ea"/>
                <a:cs typeface="Arial"/>
                <a:sym typeface="Arial"/>
              </a:rPr>
              <a:t>, p=0.0106</a:t>
            </a:r>
          </a:p>
        </p:txBody>
      </p:sp>
      <p:sp>
        <p:nvSpPr>
          <p:cNvPr id="12" name="TextBox 11">
            <a:extLst>
              <a:ext uri="{FF2B5EF4-FFF2-40B4-BE49-F238E27FC236}">
                <a16:creationId xmlns:a16="http://schemas.microsoft.com/office/drawing/2014/main" id="{A204EBAA-75EB-DE87-1FAF-52F3A4E11964}"/>
              </a:ext>
            </a:extLst>
          </p:cNvPr>
          <p:cNvSpPr txBox="1"/>
          <p:nvPr/>
        </p:nvSpPr>
        <p:spPr>
          <a:xfrm>
            <a:off x="-1" y="5298432"/>
            <a:ext cx="12191999" cy="369332"/>
          </a:xfrm>
          <a:prstGeom prst="rect">
            <a:avLst/>
          </a:prstGeom>
          <a:solidFill>
            <a:srgbClr val="2C5E77"/>
          </a:solid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800" b="0" i="0" u="none" strike="noStrike" kern="0" cap="none" spc="0" normalizeH="0" baseline="0" noProof="0">
                <a:ln>
                  <a:noFill/>
                </a:ln>
                <a:solidFill>
                  <a:prstClr val="white"/>
                </a:solidFill>
                <a:effectLst/>
                <a:uLnTx/>
                <a:uFillTx/>
                <a:latin typeface="Aptos Display"/>
                <a:ea typeface="+mn-ea"/>
                <a:cs typeface="Arial"/>
                <a:sym typeface="Arial"/>
              </a:rPr>
              <a:t>84% reduction in all-cause hospitalisations and inpatient days reduced by &gt;6 days with </a:t>
            </a:r>
            <a:r>
              <a:rPr kumimoji="0" lang="en-GB" sz="1800" b="0" i="0" u="none" strike="noStrike" kern="0" cap="none" spc="0" normalizeH="0" baseline="0" noProof="0" err="1">
                <a:ln>
                  <a:noFill/>
                </a:ln>
                <a:solidFill>
                  <a:prstClr val="white"/>
                </a:solidFill>
                <a:effectLst/>
                <a:uLnTx/>
                <a:uFillTx/>
                <a:latin typeface="Aptos Display"/>
                <a:ea typeface="+mn-ea"/>
                <a:cs typeface="Arial"/>
                <a:sym typeface="Arial"/>
              </a:rPr>
              <a:t>olezarsen</a:t>
            </a:r>
            <a:r>
              <a:rPr kumimoji="0" lang="en-GB" sz="1800" b="0" i="0" u="none" strike="noStrike" kern="0" cap="none" spc="0" normalizeH="0" baseline="0" noProof="0">
                <a:ln>
                  <a:noFill/>
                </a:ln>
                <a:solidFill>
                  <a:prstClr val="white"/>
                </a:solidFill>
                <a:effectLst/>
                <a:uLnTx/>
                <a:uFillTx/>
                <a:latin typeface="Aptos Display"/>
                <a:ea typeface="+mn-ea"/>
                <a:cs typeface="Arial"/>
                <a:sym typeface="Arial"/>
              </a:rPr>
              <a:t> treatment </a:t>
            </a:r>
          </a:p>
        </p:txBody>
      </p:sp>
    </p:spTree>
    <p:extLst>
      <p:ext uri="{BB962C8B-B14F-4D97-AF65-F5344CB8AC3E}">
        <p14:creationId xmlns:p14="http://schemas.microsoft.com/office/powerpoint/2010/main" val="283711704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 Diagonal Corner Rectangle 27">
            <a:extLst>
              <a:ext uri="{FF2B5EF4-FFF2-40B4-BE49-F238E27FC236}">
                <a16:creationId xmlns:a16="http://schemas.microsoft.com/office/drawing/2014/main" id="{166B05CC-0747-4684-E489-C1A0A1A994CE}"/>
              </a:ext>
            </a:extLst>
          </p:cNvPr>
          <p:cNvSpPr/>
          <p:nvPr/>
        </p:nvSpPr>
        <p:spPr>
          <a:xfrm>
            <a:off x="6304606" y="1305366"/>
            <a:ext cx="5429593" cy="4159126"/>
          </a:xfrm>
          <a:prstGeom prst="round2DiagRect">
            <a:avLst>
              <a:gd name="adj1" fmla="val 10238"/>
              <a:gd name="adj2" fmla="val 0"/>
            </a:avLst>
          </a:prstGeom>
          <a:solidFill>
            <a:schemeClr val="bg1"/>
          </a:solidFill>
          <a:ln>
            <a:solidFill>
              <a:schemeClr val="bg1">
                <a:lumMod val="85000"/>
              </a:schemeClr>
            </a:solidFill>
          </a:ln>
          <a:effectLst>
            <a:outerShdw blurRad="222713" dist="38100" dir="5400000" algn="t" rotWithShape="0">
              <a:schemeClr val="tx1">
                <a:lumMod val="50000"/>
                <a:lumOff val="50000"/>
                <a:alpha val="40000"/>
              </a:schemeClr>
            </a:outerShdw>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3" name="Round Diagonal Corner Rectangle 27">
            <a:extLst>
              <a:ext uri="{FF2B5EF4-FFF2-40B4-BE49-F238E27FC236}">
                <a16:creationId xmlns:a16="http://schemas.microsoft.com/office/drawing/2014/main" id="{71E1641A-0F2C-5F40-019E-5890282AB068}"/>
              </a:ext>
            </a:extLst>
          </p:cNvPr>
          <p:cNvSpPr/>
          <p:nvPr/>
        </p:nvSpPr>
        <p:spPr>
          <a:xfrm>
            <a:off x="553854" y="1305367"/>
            <a:ext cx="5692833" cy="4159126"/>
          </a:xfrm>
          <a:prstGeom prst="round2DiagRect">
            <a:avLst>
              <a:gd name="adj1" fmla="val 10238"/>
              <a:gd name="adj2" fmla="val 0"/>
            </a:avLst>
          </a:prstGeom>
          <a:solidFill>
            <a:schemeClr val="bg1"/>
          </a:solidFill>
          <a:ln>
            <a:solidFill>
              <a:schemeClr val="bg1">
                <a:lumMod val="85000"/>
              </a:schemeClr>
            </a:solidFill>
          </a:ln>
          <a:effectLst>
            <a:outerShdw blurRad="222713" dist="38100" dir="5400000" algn="t" rotWithShape="0">
              <a:schemeClr val="tx1">
                <a:lumMod val="50000"/>
                <a:lumOff val="50000"/>
                <a:alpha val="40000"/>
              </a:schemeClr>
            </a:outerShdw>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a:ea typeface="+mn-ea"/>
              <a:cs typeface="Arial"/>
              <a:sym typeface="Arial"/>
            </a:endParaRPr>
          </a:p>
        </p:txBody>
      </p:sp>
      <p:sp>
        <p:nvSpPr>
          <p:cNvPr id="2" name="Title 1">
            <a:extLst>
              <a:ext uri="{FF2B5EF4-FFF2-40B4-BE49-F238E27FC236}">
                <a16:creationId xmlns:a16="http://schemas.microsoft.com/office/drawing/2014/main" id="{F4FC293D-044E-C97E-E425-EE76726B9ADA}"/>
              </a:ext>
            </a:extLst>
          </p:cNvPr>
          <p:cNvSpPr>
            <a:spLocks noGrp="1"/>
          </p:cNvSpPr>
          <p:nvPr>
            <p:ph type="title"/>
          </p:nvPr>
        </p:nvSpPr>
        <p:spPr/>
        <p:txBody>
          <a:bodyPr/>
          <a:lstStyle/>
          <a:p>
            <a:r>
              <a:rPr lang="en-GB"/>
              <a:t>CORE/CORE2 studies: </a:t>
            </a:r>
            <a:r>
              <a:rPr lang="en-GB" err="1"/>
              <a:t>Olezarsen</a:t>
            </a:r>
            <a:r>
              <a:rPr lang="en-GB"/>
              <a:t> in </a:t>
            </a:r>
            <a:r>
              <a:rPr lang="en-GB" err="1"/>
              <a:t>sHTG</a:t>
            </a:r>
            <a:r>
              <a:rPr lang="en-GB"/>
              <a:t> patients</a:t>
            </a:r>
            <a:r>
              <a:rPr lang="en-GB" baseline="30000"/>
              <a:t>1</a:t>
            </a:r>
          </a:p>
        </p:txBody>
      </p:sp>
      <p:sp>
        <p:nvSpPr>
          <p:cNvPr id="4" name="Footer Placeholder 3">
            <a:extLst>
              <a:ext uri="{FF2B5EF4-FFF2-40B4-BE49-F238E27FC236}">
                <a16:creationId xmlns:a16="http://schemas.microsoft.com/office/drawing/2014/main" id="{D722C5D1-4B89-B4BE-E2B6-86B4601C4689}"/>
              </a:ext>
            </a:extLst>
          </p:cNvPr>
          <p:cNvSpPr>
            <a:spLocks noGrp="1"/>
          </p:cNvSpPr>
          <p:nvPr>
            <p:ph type="ftr" sz="quarter" idx="11"/>
          </p:nvPr>
        </p:nvSpPr>
        <p:spPr>
          <a:xfrm>
            <a:off x="838199" y="6356349"/>
            <a:ext cx="9969347" cy="365125"/>
          </a:xfrm>
        </p:spPr>
        <p:txBody>
          <a:bodyPr anchor="b"/>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Disclaimer: </a:t>
            </a:r>
            <a:r>
              <a:rPr kumimoji="0" lang="en-GB" sz="900" b="1"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Olezarsen</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is not an approved for treatment of sHTG.</a:t>
            </a:r>
            <a:endPar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Figure adapted from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Marston et al.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Olezarsen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for Managing Severe Hypertriglyceridemia and Pancreatitis Risk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2025;394:429-41, </a:t>
            </a:r>
            <a:r>
              <a:rPr kumimoji="0" 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reproduced with permission.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Copyright © 2025, Massachusetts Medical Society. * In CORE, median triglycerides at baseline were 832.0 mg/dL; the % change from baseline [95% CI] for the placebo group was –0.4% [–7.8, 6.9] at 6 months and –3.9% [–11.6, 3.9] at 12 months. </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In CORE2, median triglycerides at baseline were 747.8 mg/dL; the % change from baseline for the placebo group was –13.6% [–22.9, –4.3] at 6 months and –6.9 [–18.0, 4.2] at 12 months.</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AP, acute pancreatitis; CI, confidence interval; </a:t>
            </a:r>
            <a:r>
              <a:rPr kumimoji="0" lang="sv-SE" sz="900" b="0" i="0" u="none" strike="noStrike" kern="1200" cap="none" spc="0" normalizeH="0" baseline="0" noProof="0">
                <a:ln>
                  <a:noFill/>
                </a:ln>
                <a:solidFill>
                  <a:prstClr val="black">
                    <a:lumMod val="65000"/>
                    <a:lumOff val="35000"/>
                  </a:prstClr>
                </a:solidFill>
                <a:effectLst/>
                <a:uLnTx/>
                <a:uFillTx/>
                <a:latin typeface="Aptos Display"/>
                <a:ea typeface="+mn-ea"/>
                <a:cs typeface="Arial"/>
                <a:sym typeface="Arial"/>
              </a:rPr>
              <a:t>sHTG, severe hypertriglyceridemia;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TG, triglyceride.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1.</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Marston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2025;394:429-41, including supplemental appendix.</a:t>
            </a:r>
          </a:p>
        </p:txBody>
      </p:sp>
      <p:sp>
        <p:nvSpPr>
          <p:cNvPr id="5" name="Slide Number Placeholder 4">
            <a:extLst>
              <a:ext uri="{FF2B5EF4-FFF2-40B4-BE49-F238E27FC236}">
                <a16:creationId xmlns:a16="http://schemas.microsoft.com/office/drawing/2014/main" id="{5C1D36A1-AF09-FC85-0153-04003F71DF8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32</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sp>
        <p:nvSpPr>
          <p:cNvPr id="176" name="TextBox 175">
            <a:extLst>
              <a:ext uri="{FF2B5EF4-FFF2-40B4-BE49-F238E27FC236}">
                <a16:creationId xmlns:a16="http://schemas.microsoft.com/office/drawing/2014/main" id="{EF7735AC-15FF-38D3-6BD0-175799E81493}"/>
              </a:ext>
            </a:extLst>
          </p:cNvPr>
          <p:cNvSpPr txBox="1"/>
          <p:nvPr/>
        </p:nvSpPr>
        <p:spPr>
          <a:xfrm>
            <a:off x="553853" y="5530465"/>
            <a:ext cx="11180345" cy="365632"/>
          </a:xfrm>
          <a:prstGeom prst="roundRect">
            <a:avLst/>
          </a:prstGeom>
          <a:solidFill>
            <a:srgbClr val="32637D"/>
          </a:solidFill>
          <a:ln>
            <a:solidFill>
              <a:schemeClr val="bg1">
                <a:lumMod val="85000"/>
              </a:schemeClr>
            </a:solidFill>
          </a:ln>
          <a:effectLst/>
        </p:spPr>
        <p:txBody>
          <a:bodyPr vert="horz" wrap="square" lIns="91440" tIns="45720" rIns="91440" bIns="45720" numCol="1" rtlCol="0" anchor="t" anchorCtr="0" compatLnSpc="1">
            <a:prstTxWarp prst="textNoShape">
              <a:avLst/>
            </a:prstTxWarp>
          </a:bodyPr>
          <a:lstStyle>
            <a:defPPr marR="0" lvl="0" algn="l" rtl="0">
              <a:lnSpc>
                <a:spcPct val="100000"/>
              </a:lnSpc>
              <a:spcBef>
                <a:spcPts val="0"/>
              </a:spcBef>
              <a:spcAft>
                <a:spcPts val="0"/>
              </a:spcAft>
            </a:defPPr>
            <a:lvl1pPr marL="0" indent="0" defTabSz="914400" eaLnBrk="1" fontAlgn="auto" latinLnBrk="0" hangingPunct="1">
              <a:buClrTx/>
              <a:buSzTx/>
              <a:buFontTx/>
              <a:buNone/>
              <a:tabLst/>
              <a:defRPr kumimoji="0" sz="1600" kern="1200" spc="0" normalizeH="0" baseline="0">
                <a:ln>
                  <a:noFill/>
                </a:ln>
                <a:effectLst/>
                <a:uLnTx/>
                <a:uFillTx/>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white"/>
                </a:solidFill>
                <a:effectLst/>
                <a:uLnTx/>
                <a:uFillTx/>
                <a:latin typeface="Aptos"/>
                <a:ea typeface="+mn-ea"/>
                <a:cs typeface="Arial"/>
                <a:sym typeface="Arial"/>
              </a:rPr>
              <a:t>In CORE and CORE2, </a:t>
            </a:r>
            <a:r>
              <a:rPr kumimoji="0" lang="en-GB" sz="1600" b="0" i="0" u="none" strike="noStrike" kern="1200" cap="none" spc="0" normalizeH="0" baseline="0" noProof="0" err="1">
                <a:ln>
                  <a:noFill/>
                </a:ln>
                <a:solidFill>
                  <a:prstClr val="white"/>
                </a:solidFill>
                <a:effectLst/>
                <a:uLnTx/>
                <a:uFillTx/>
                <a:latin typeface="Aptos"/>
                <a:ea typeface="+mn-ea"/>
                <a:cs typeface="Arial"/>
                <a:sym typeface="Arial"/>
              </a:rPr>
              <a:t>olezarsen</a:t>
            </a:r>
            <a:r>
              <a:rPr kumimoji="0" lang="en-GB" sz="1600" b="0" i="0" u="none" strike="noStrike" kern="1200" cap="none" spc="0" normalizeH="0" baseline="0" noProof="0">
                <a:ln>
                  <a:noFill/>
                </a:ln>
                <a:solidFill>
                  <a:prstClr val="white"/>
                </a:solidFill>
                <a:effectLst/>
                <a:uLnTx/>
                <a:uFillTx/>
                <a:latin typeface="Aptos"/>
                <a:ea typeface="+mn-ea"/>
                <a:cs typeface="Arial"/>
                <a:sym typeface="Arial"/>
              </a:rPr>
              <a:t> reduced TG levels and the rate of acute pancreatitis by 85%</a:t>
            </a:r>
          </a:p>
        </p:txBody>
      </p:sp>
      <p:graphicFrame>
        <p:nvGraphicFramePr>
          <p:cNvPr id="177" name="Table 176">
            <a:extLst>
              <a:ext uri="{FF2B5EF4-FFF2-40B4-BE49-F238E27FC236}">
                <a16:creationId xmlns:a16="http://schemas.microsoft.com/office/drawing/2014/main" id="{A384E59C-FD93-A343-E06D-D58C9FF8CB0F}"/>
              </a:ext>
            </a:extLst>
          </p:cNvPr>
          <p:cNvGraphicFramePr>
            <a:graphicFrameLocks noGrp="1"/>
          </p:cNvGraphicFramePr>
          <p:nvPr/>
        </p:nvGraphicFramePr>
        <p:xfrm>
          <a:off x="6516688" y="4691499"/>
          <a:ext cx="4845050" cy="548640"/>
        </p:xfrm>
        <a:graphic>
          <a:graphicData uri="http://schemas.openxmlformats.org/drawingml/2006/table">
            <a:tbl>
              <a:tblPr firstRow="1" bandRow="1">
                <a:tableStyleId>{5C22544A-7EE6-4342-B048-85BDC9FD1C3A}</a:tableStyleId>
              </a:tblPr>
              <a:tblGrid>
                <a:gridCol w="574830">
                  <a:extLst>
                    <a:ext uri="{9D8B030D-6E8A-4147-A177-3AD203B41FA5}">
                      <a16:colId xmlns:a16="http://schemas.microsoft.com/office/drawing/2014/main" val="243735549"/>
                    </a:ext>
                  </a:extLst>
                </a:gridCol>
                <a:gridCol w="545719">
                  <a:extLst>
                    <a:ext uri="{9D8B030D-6E8A-4147-A177-3AD203B41FA5}">
                      <a16:colId xmlns:a16="http://schemas.microsoft.com/office/drawing/2014/main" val="2138532888"/>
                    </a:ext>
                  </a:extLst>
                </a:gridCol>
                <a:gridCol w="968929">
                  <a:extLst>
                    <a:ext uri="{9D8B030D-6E8A-4147-A177-3AD203B41FA5}">
                      <a16:colId xmlns:a16="http://schemas.microsoft.com/office/drawing/2014/main" val="132942062"/>
                    </a:ext>
                  </a:extLst>
                </a:gridCol>
                <a:gridCol w="823093">
                  <a:extLst>
                    <a:ext uri="{9D8B030D-6E8A-4147-A177-3AD203B41FA5}">
                      <a16:colId xmlns:a16="http://schemas.microsoft.com/office/drawing/2014/main" val="104125496"/>
                    </a:ext>
                  </a:extLst>
                </a:gridCol>
                <a:gridCol w="1073599">
                  <a:extLst>
                    <a:ext uri="{9D8B030D-6E8A-4147-A177-3AD203B41FA5}">
                      <a16:colId xmlns:a16="http://schemas.microsoft.com/office/drawing/2014/main" val="311178546"/>
                    </a:ext>
                  </a:extLst>
                </a:gridCol>
                <a:gridCol w="858880">
                  <a:extLst>
                    <a:ext uri="{9D8B030D-6E8A-4147-A177-3AD203B41FA5}">
                      <a16:colId xmlns:a16="http://schemas.microsoft.com/office/drawing/2014/main" val="1514432000"/>
                    </a:ext>
                  </a:extLst>
                </a:gridCol>
              </a:tblGrid>
              <a:tr h="75128">
                <a:tc gridSpan="6">
                  <a:txBody>
                    <a:bodyPr/>
                    <a:lstStyle/>
                    <a:p>
                      <a:r>
                        <a:rPr lang="en-GB" sz="900" noProof="0">
                          <a:solidFill>
                            <a:schemeClr val="tx1">
                              <a:lumMod val="65000"/>
                              <a:lumOff val="35000"/>
                            </a:schemeClr>
                          </a:solidFill>
                        </a:rPr>
                        <a:t>Number at risk</a:t>
                      </a: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en-US"/>
                    </a:p>
                  </a:txBody>
                  <a:tcPr>
                    <a:noFill/>
                  </a:tcPr>
                </a:tc>
                <a:tc hMerge="1">
                  <a:txBody>
                    <a:bodyPr/>
                    <a:lstStyle/>
                    <a:p>
                      <a:endParaRPr lang="en-US"/>
                    </a:p>
                  </a:txBody>
                  <a:tcPr>
                    <a:noFill/>
                  </a:tcPr>
                </a:tc>
                <a:tc hMerge="1">
                  <a:txBody>
                    <a:bodyPr/>
                    <a:lstStyle/>
                    <a:p>
                      <a:endParaRPr lang="en-US"/>
                    </a:p>
                  </a:txBody>
                  <a:tcPr>
                    <a:noFill/>
                  </a:tcPr>
                </a:tc>
                <a:tc hMerge="1">
                  <a:txBody>
                    <a:bodyPr/>
                    <a:lstStyle/>
                    <a:p>
                      <a:endParaRPr lang="en-US"/>
                    </a:p>
                  </a:txBody>
                  <a:tcPr>
                    <a:noFill/>
                  </a:tcPr>
                </a:tc>
                <a:tc hMerge="1">
                  <a:txBody>
                    <a:bodyPr/>
                    <a:lstStyle/>
                    <a:p>
                      <a:endParaRPr lang="en-US"/>
                    </a:p>
                  </a:txBody>
                  <a:tcPr>
                    <a:noFill/>
                  </a:tcPr>
                </a:tc>
                <a:extLst>
                  <a:ext uri="{0D108BD9-81ED-4DB2-BD59-A6C34878D82A}">
                    <a16:rowId xmlns:a16="http://schemas.microsoft.com/office/drawing/2014/main" val="4153705965"/>
                  </a:ext>
                </a:extLst>
              </a:tr>
              <a:tr h="75128">
                <a:tc>
                  <a:txBody>
                    <a:bodyPr/>
                    <a:lstStyle/>
                    <a:p>
                      <a:r>
                        <a:rPr lang="en-GB" sz="900" noProof="0">
                          <a:solidFill>
                            <a:schemeClr val="tx1">
                              <a:lumMod val="65000"/>
                              <a:lumOff val="35000"/>
                            </a:schemeClr>
                          </a:solidFill>
                        </a:rPr>
                        <a:t>Placebo</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r>
                        <a:rPr lang="en-GB" sz="900" noProof="0">
                          <a:solidFill>
                            <a:schemeClr val="tx1">
                              <a:lumMod val="65000"/>
                              <a:lumOff val="35000"/>
                            </a:schemeClr>
                          </a:solidFill>
                        </a:rPr>
                        <a:t>356</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900" noProof="0">
                          <a:solidFill>
                            <a:schemeClr val="tx1">
                              <a:lumMod val="65000"/>
                              <a:lumOff val="35000"/>
                            </a:schemeClr>
                          </a:solidFill>
                        </a:rPr>
                        <a:t>345</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900" noProof="0">
                          <a:solidFill>
                            <a:schemeClr val="tx1">
                              <a:lumMod val="65000"/>
                              <a:lumOff val="35000"/>
                            </a:schemeClr>
                          </a:solidFill>
                        </a:rPr>
                        <a:t>342</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900" noProof="0">
                          <a:solidFill>
                            <a:schemeClr val="tx1">
                              <a:lumMod val="65000"/>
                              <a:lumOff val="35000"/>
                            </a:schemeClr>
                          </a:solidFill>
                        </a:rPr>
                        <a:t>333</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900" noProof="0">
                          <a:solidFill>
                            <a:schemeClr val="tx1">
                              <a:lumMod val="65000"/>
                              <a:lumOff val="35000"/>
                            </a:schemeClr>
                          </a:solidFill>
                        </a:rPr>
                        <a:t>323</a:t>
                      </a: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5871462"/>
                  </a:ext>
                </a:extLst>
              </a:tr>
              <a:tr h="150255">
                <a:tc>
                  <a:txBody>
                    <a:bodyPr/>
                    <a:lstStyle/>
                    <a:p>
                      <a:r>
                        <a:rPr lang="en-GB" sz="900" noProof="0">
                          <a:solidFill>
                            <a:schemeClr val="tx1">
                              <a:lumMod val="65000"/>
                              <a:lumOff val="35000"/>
                            </a:schemeClr>
                          </a:solidFill>
                        </a:rPr>
                        <a:t>Pooled Olezarsen</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en-GB" sz="900" noProof="0">
                          <a:solidFill>
                            <a:schemeClr val="tx1">
                              <a:lumMod val="65000"/>
                              <a:lumOff val="35000"/>
                            </a:schemeClr>
                          </a:solidFill>
                        </a:rPr>
                        <a:t>705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900" noProof="0">
                          <a:solidFill>
                            <a:schemeClr val="tx1">
                              <a:lumMod val="65000"/>
                              <a:lumOff val="35000"/>
                            </a:schemeClr>
                          </a:solidFill>
                        </a:rPr>
                        <a:t>694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900" noProof="0">
                          <a:solidFill>
                            <a:schemeClr val="tx1">
                              <a:lumMod val="65000"/>
                              <a:lumOff val="35000"/>
                            </a:schemeClr>
                          </a:solidFill>
                        </a:rPr>
                        <a:t>685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900" noProof="0">
                          <a:solidFill>
                            <a:schemeClr val="tx1">
                              <a:lumMod val="65000"/>
                              <a:lumOff val="35000"/>
                            </a:schemeClr>
                          </a:solidFill>
                        </a:rPr>
                        <a:t>677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900" noProof="0">
                          <a:solidFill>
                            <a:schemeClr val="tx1">
                              <a:lumMod val="65000"/>
                              <a:lumOff val="35000"/>
                            </a:schemeClr>
                          </a:solidFill>
                        </a:rPr>
                        <a:t>666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80281607"/>
                  </a:ext>
                </a:extLst>
              </a:tr>
            </a:tbl>
          </a:graphicData>
        </a:graphic>
      </p:graphicFrame>
      <p:sp>
        <p:nvSpPr>
          <p:cNvPr id="180" name="Rectangle 179">
            <a:extLst>
              <a:ext uri="{FF2B5EF4-FFF2-40B4-BE49-F238E27FC236}">
                <a16:creationId xmlns:a16="http://schemas.microsoft.com/office/drawing/2014/main" id="{313D6386-C2AD-DFD0-85F3-B5DAA3677AFD}"/>
              </a:ext>
            </a:extLst>
          </p:cNvPr>
          <p:cNvSpPr/>
          <p:nvPr/>
        </p:nvSpPr>
        <p:spPr>
          <a:xfrm>
            <a:off x="6986504" y="1305366"/>
            <a:ext cx="4510169" cy="31675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 typeface="Arial"/>
              <a:buNone/>
              <a:tabLst/>
              <a:defRPr/>
            </a:pPr>
            <a:r>
              <a:rPr kumimoji="0" lang="en-GB" sz="1600" b="1"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Acute pancreatitis (CORE/CORE2 pooled) </a:t>
            </a:r>
          </a:p>
        </p:txBody>
      </p:sp>
      <p:sp>
        <p:nvSpPr>
          <p:cNvPr id="89" name="Text Box 22">
            <a:extLst>
              <a:ext uri="{FF2B5EF4-FFF2-40B4-BE49-F238E27FC236}">
                <a16:creationId xmlns:a16="http://schemas.microsoft.com/office/drawing/2014/main" id="{53401B5B-AFE5-8C3A-1D45-B4FE424687B1}"/>
              </a:ext>
            </a:extLst>
          </p:cNvPr>
          <p:cNvSpPr txBox="1"/>
          <p:nvPr/>
        </p:nvSpPr>
        <p:spPr>
          <a:xfrm>
            <a:off x="5252535" y="2803246"/>
            <a:ext cx="581581" cy="307777"/>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00" cap="none" spc="0" normalizeH="0" baseline="0" noProof="0">
                <a:ln>
                  <a:noFill/>
                </a:ln>
                <a:solidFill>
                  <a:srgbClr val="585854"/>
                </a:solidFill>
                <a:effectLst/>
                <a:uLnTx/>
                <a:uFillTx/>
                <a:latin typeface="Aptos" panose="02110004020202020204"/>
                <a:ea typeface="Aptos" panose="020B0004020202020204" pitchFamily="34" charset="0"/>
                <a:cs typeface="Times New Roman" panose="02020603050405020304" pitchFamily="18" charset="0"/>
                <a:sym typeface="Arial"/>
              </a:rPr>
              <a:t>Placebo* (n=208)</a:t>
            </a:r>
          </a:p>
        </p:txBody>
      </p:sp>
      <p:sp>
        <p:nvSpPr>
          <p:cNvPr id="90" name="Text Box 22">
            <a:extLst>
              <a:ext uri="{FF2B5EF4-FFF2-40B4-BE49-F238E27FC236}">
                <a16:creationId xmlns:a16="http://schemas.microsoft.com/office/drawing/2014/main" id="{1EE562CA-489C-C701-A021-CF054D7A2B60}"/>
              </a:ext>
            </a:extLst>
          </p:cNvPr>
          <p:cNvSpPr txBox="1"/>
          <p:nvPr/>
        </p:nvSpPr>
        <p:spPr>
          <a:xfrm>
            <a:off x="4607720" y="4013420"/>
            <a:ext cx="1483683" cy="153888"/>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00" cap="none" spc="0" normalizeH="0" baseline="0" noProof="0" err="1">
                <a:ln>
                  <a:noFill/>
                </a:ln>
                <a:solidFill>
                  <a:srgbClr val="585854"/>
                </a:solidFill>
                <a:effectLst/>
                <a:uLnTx/>
                <a:uFillTx/>
                <a:latin typeface="Aptos" panose="02110004020202020204"/>
                <a:ea typeface="Aptos" panose="020B0004020202020204" pitchFamily="34" charset="0"/>
                <a:cs typeface="Times New Roman" panose="02020603050405020304" pitchFamily="18" charset="0"/>
                <a:sym typeface="Arial"/>
              </a:rPr>
              <a:t>Olezarsen</a:t>
            </a:r>
            <a:r>
              <a:rPr kumimoji="0" lang="en-GB" sz="1000" b="0" i="0" u="none" strike="noStrike" kern="100" cap="none" spc="0" normalizeH="0" baseline="0" noProof="0">
                <a:ln>
                  <a:noFill/>
                </a:ln>
                <a:solidFill>
                  <a:srgbClr val="585854"/>
                </a:solidFill>
                <a:effectLst/>
                <a:uLnTx/>
                <a:uFillTx/>
                <a:latin typeface="Aptos" panose="02110004020202020204"/>
                <a:ea typeface="Aptos" panose="020B0004020202020204" pitchFamily="34" charset="0"/>
                <a:cs typeface="Times New Roman" panose="02020603050405020304" pitchFamily="18" charset="0"/>
                <a:sym typeface="Arial"/>
              </a:rPr>
              <a:t> 80 mg (n=204)</a:t>
            </a:r>
          </a:p>
        </p:txBody>
      </p:sp>
      <p:sp>
        <p:nvSpPr>
          <p:cNvPr id="91" name="Text Box 22">
            <a:extLst>
              <a:ext uri="{FF2B5EF4-FFF2-40B4-BE49-F238E27FC236}">
                <a16:creationId xmlns:a16="http://schemas.microsoft.com/office/drawing/2014/main" id="{C5B7AFC5-3A52-F473-CA3E-7FECBF5739E3}"/>
              </a:ext>
            </a:extLst>
          </p:cNvPr>
          <p:cNvSpPr txBox="1"/>
          <p:nvPr/>
        </p:nvSpPr>
        <p:spPr>
          <a:xfrm>
            <a:off x="4607720" y="3481280"/>
            <a:ext cx="1483683" cy="153888"/>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00" cap="none" spc="0" normalizeH="0" baseline="0" noProof="0" err="1">
                <a:ln>
                  <a:noFill/>
                </a:ln>
                <a:solidFill>
                  <a:srgbClr val="585854"/>
                </a:solidFill>
                <a:effectLst/>
                <a:uLnTx/>
                <a:uFillTx/>
                <a:latin typeface="Aptos" panose="02110004020202020204"/>
                <a:ea typeface="Aptos" panose="020B0004020202020204" pitchFamily="34" charset="0"/>
                <a:cs typeface="Times New Roman" panose="02020603050405020304" pitchFamily="18" charset="0"/>
                <a:sym typeface="Arial"/>
              </a:rPr>
              <a:t>Olezarsen</a:t>
            </a:r>
            <a:r>
              <a:rPr kumimoji="0" lang="en-GB" sz="1000" b="0" i="0" u="none" strike="noStrike" kern="100" cap="none" spc="0" normalizeH="0" baseline="0" noProof="0">
                <a:ln>
                  <a:noFill/>
                </a:ln>
                <a:solidFill>
                  <a:srgbClr val="585854"/>
                </a:solidFill>
                <a:effectLst/>
                <a:uLnTx/>
                <a:uFillTx/>
                <a:latin typeface="Aptos" panose="02110004020202020204"/>
                <a:ea typeface="Aptos" panose="020B0004020202020204" pitchFamily="34" charset="0"/>
                <a:cs typeface="Times New Roman" panose="02020603050405020304" pitchFamily="18" charset="0"/>
                <a:sym typeface="Arial"/>
              </a:rPr>
              <a:t> 50 mg (n=205)</a:t>
            </a:r>
          </a:p>
        </p:txBody>
      </p:sp>
      <p:sp>
        <p:nvSpPr>
          <p:cNvPr id="95" name="CORE Y label">
            <a:extLst>
              <a:ext uri="{FF2B5EF4-FFF2-40B4-BE49-F238E27FC236}">
                <a16:creationId xmlns:a16="http://schemas.microsoft.com/office/drawing/2014/main" id="{AB61D88E-3BE1-A3B1-329F-77AEEA8E3C4C}"/>
              </a:ext>
            </a:extLst>
          </p:cNvPr>
          <p:cNvSpPr txBox="1"/>
          <p:nvPr/>
        </p:nvSpPr>
        <p:spPr>
          <a:xfrm rot="16200000">
            <a:off x="-603222" y="3048311"/>
            <a:ext cx="2629736" cy="261610"/>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585854"/>
                </a:solidFill>
                <a:effectLst/>
                <a:uLnTx/>
                <a:uFillTx/>
                <a:latin typeface="Aptos" panose="02110004020202020204"/>
                <a:ea typeface="+mn-ea"/>
                <a:cs typeface="Arial"/>
                <a:sym typeface="Arial"/>
              </a:rPr>
              <a:t>Median triglycerides (mg/dL) [95% CI]</a:t>
            </a:r>
          </a:p>
        </p:txBody>
      </p:sp>
      <p:sp>
        <p:nvSpPr>
          <p:cNvPr id="96" name="CORE PBO line">
            <a:extLst>
              <a:ext uri="{FF2B5EF4-FFF2-40B4-BE49-F238E27FC236}">
                <a16:creationId xmlns:a16="http://schemas.microsoft.com/office/drawing/2014/main" id="{DE030A5C-7486-66AD-2D9B-4BA78CF901CC}"/>
              </a:ext>
            </a:extLst>
          </p:cNvPr>
          <p:cNvSpPr/>
          <p:nvPr/>
        </p:nvSpPr>
        <p:spPr>
          <a:xfrm>
            <a:off x="1240508" y="2541470"/>
            <a:ext cx="3918686" cy="366390"/>
          </a:xfrm>
          <a:custGeom>
            <a:avLst/>
            <a:gdLst>
              <a:gd name="connsiteX0" fmla="*/ 0 w 5215094"/>
              <a:gd name="connsiteY0" fmla="*/ 0 h 582804"/>
              <a:gd name="connsiteX1" fmla="*/ 1286189 w 5215094"/>
              <a:gd name="connsiteY1" fmla="*/ 401934 h 582804"/>
              <a:gd name="connsiteX2" fmla="*/ 2612571 w 5215094"/>
              <a:gd name="connsiteY2" fmla="*/ 321547 h 582804"/>
              <a:gd name="connsiteX3" fmla="*/ 3727938 w 5215094"/>
              <a:gd name="connsiteY3" fmla="*/ 582804 h 582804"/>
              <a:gd name="connsiteX4" fmla="*/ 5215094 w 5215094"/>
              <a:gd name="connsiteY4" fmla="*/ 522514 h 58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5094" h="582804">
                <a:moveTo>
                  <a:pt x="0" y="0"/>
                </a:moveTo>
                <a:lnTo>
                  <a:pt x="1286189" y="401934"/>
                </a:lnTo>
                <a:lnTo>
                  <a:pt x="2612571" y="321547"/>
                </a:lnTo>
                <a:lnTo>
                  <a:pt x="3727938" y="582804"/>
                </a:lnTo>
                <a:lnTo>
                  <a:pt x="5215094" y="522514"/>
                </a:lnTo>
              </a:path>
            </a:pathLst>
          </a:custGeom>
          <a:noFill/>
          <a:ln w="19050"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97" name="CORE top label">
            <a:extLst>
              <a:ext uri="{FF2B5EF4-FFF2-40B4-BE49-F238E27FC236}">
                <a16:creationId xmlns:a16="http://schemas.microsoft.com/office/drawing/2014/main" id="{9CB5027D-88E8-6DD0-1D99-D396DBAA50E2}"/>
              </a:ext>
            </a:extLst>
          </p:cNvPr>
          <p:cNvSpPr/>
          <p:nvPr/>
        </p:nvSpPr>
        <p:spPr>
          <a:xfrm>
            <a:off x="1034834" y="1306124"/>
            <a:ext cx="498427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 typeface="Arial"/>
              <a:buNone/>
              <a:tabLst/>
              <a:defRPr/>
            </a:pPr>
            <a:r>
              <a:rPr kumimoji="0" lang="en-GB" sz="1600" b="1"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Arial"/>
                <a:sym typeface="Arial"/>
              </a:rPr>
              <a:t>Triglyceride levels (CORE)</a:t>
            </a:r>
          </a:p>
        </p:txBody>
      </p:sp>
      <p:cxnSp>
        <p:nvCxnSpPr>
          <p:cNvPr id="98" name="Straight Connector 97">
            <a:extLst>
              <a:ext uri="{FF2B5EF4-FFF2-40B4-BE49-F238E27FC236}">
                <a16:creationId xmlns:a16="http://schemas.microsoft.com/office/drawing/2014/main" id="{E537C724-6A6C-C2C8-819C-BBBDACA7D15F}"/>
              </a:ext>
            </a:extLst>
          </p:cNvPr>
          <p:cNvCxnSpPr>
            <a:cxnSpLocks/>
          </p:cNvCxnSpPr>
          <p:nvPr/>
        </p:nvCxnSpPr>
        <p:spPr>
          <a:xfrm>
            <a:off x="1226279" y="2377889"/>
            <a:ext cx="0" cy="332599"/>
          </a:xfrm>
          <a:prstGeom prst="line">
            <a:avLst/>
          </a:prstGeom>
          <a:noFill/>
          <a:ln w="12700" cap="flat" cmpd="sng" algn="ctr">
            <a:solidFill>
              <a:srgbClr val="7F7F7F"/>
            </a:solidFill>
            <a:prstDash val="solid"/>
            <a:miter lim="800000"/>
            <a:tailEnd type="none"/>
          </a:ln>
          <a:effectLst/>
        </p:spPr>
      </p:cxnSp>
      <p:cxnSp>
        <p:nvCxnSpPr>
          <p:cNvPr id="99" name="Straight Connector 98">
            <a:extLst>
              <a:ext uri="{FF2B5EF4-FFF2-40B4-BE49-F238E27FC236}">
                <a16:creationId xmlns:a16="http://schemas.microsoft.com/office/drawing/2014/main" id="{9F4F78D8-6866-DE10-0ACE-CACC5A114038}"/>
              </a:ext>
            </a:extLst>
          </p:cNvPr>
          <p:cNvCxnSpPr>
            <a:cxnSpLocks/>
          </p:cNvCxnSpPr>
          <p:nvPr/>
        </p:nvCxnSpPr>
        <p:spPr>
          <a:xfrm>
            <a:off x="1191924" y="2380951"/>
            <a:ext cx="64470" cy="0"/>
          </a:xfrm>
          <a:prstGeom prst="line">
            <a:avLst/>
          </a:prstGeom>
          <a:noFill/>
          <a:ln w="12700" cap="flat" cmpd="sng" algn="ctr">
            <a:solidFill>
              <a:srgbClr val="7F7F7F"/>
            </a:solidFill>
            <a:prstDash val="solid"/>
            <a:miter lim="800000"/>
            <a:tailEnd type="none"/>
          </a:ln>
          <a:effectLst/>
        </p:spPr>
      </p:cxnSp>
      <p:cxnSp>
        <p:nvCxnSpPr>
          <p:cNvPr id="100" name="Straight Connector 99">
            <a:extLst>
              <a:ext uri="{FF2B5EF4-FFF2-40B4-BE49-F238E27FC236}">
                <a16:creationId xmlns:a16="http://schemas.microsoft.com/office/drawing/2014/main" id="{A4FBBBE2-D7B7-BD50-E700-2D24D5368C7A}"/>
              </a:ext>
            </a:extLst>
          </p:cNvPr>
          <p:cNvCxnSpPr>
            <a:cxnSpLocks/>
          </p:cNvCxnSpPr>
          <p:nvPr/>
        </p:nvCxnSpPr>
        <p:spPr>
          <a:xfrm>
            <a:off x="1191924" y="2704740"/>
            <a:ext cx="64470" cy="0"/>
          </a:xfrm>
          <a:prstGeom prst="line">
            <a:avLst/>
          </a:prstGeom>
          <a:noFill/>
          <a:ln w="12700" cap="flat" cmpd="sng" algn="ctr">
            <a:solidFill>
              <a:srgbClr val="7F7F7F"/>
            </a:solidFill>
            <a:prstDash val="solid"/>
            <a:miter lim="800000"/>
            <a:tailEnd type="none"/>
          </a:ln>
          <a:effectLst/>
        </p:spPr>
      </p:cxnSp>
      <p:sp>
        <p:nvSpPr>
          <p:cNvPr id="101" name="Oval 100">
            <a:extLst>
              <a:ext uri="{FF2B5EF4-FFF2-40B4-BE49-F238E27FC236}">
                <a16:creationId xmlns:a16="http://schemas.microsoft.com/office/drawing/2014/main" id="{9D6C5965-CA20-82A3-DA70-14C5A74BC6D6}"/>
              </a:ext>
            </a:extLst>
          </p:cNvPr>
          <p:cNvSpPr/>
          <p:nvPr/>
        </p:nvSpPr>
        <p:spPr>
          <a:xfrm>
            <a:off x="1199529" y="2517501"/>
            <a:ext cx="68709" cy="57485"/>
          </a:xfrm>
          <a:prstGeom prst="ellipse">
            <a:avLst/>
          </a:prstGeom>
          <a:solidFill>
            <a:srgbClr val="7F7F7F"/>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585854"/>
              </a:solidFill>
              <a:effectLst/>
              <a:uLnTx/>
              <a:uFillTx/>
              <a:latin typeface="Aptos" panose="02110004020202020204"/>
              <a:ea typeface="+mn-ea"/>
              <a:cs typeface="Arial"/>
              <a:sym typeface="Arial"/>
            </a:endParaRPr>
          </a:p>
        </p:txBody>
      </p:sp>
      <p:sp>
        <p:nvSpPr>
          <p:cNvPr id="102" name="Oval 101">
            <a:extLst>
              <a:ext uri="{FF2B5EF4-FFF2-40B4-BE49-F238E27FC236}">
                <a16:creationId xmlns:a16="http://schemas.microsoft.com/office/drawing/2014/main" id="{17D6397C-AE03-982F-3ED6-A40520D4F787}"/>
              </a:ext>
            </a:extLst>
          </p:cNvPr>
          <p:cNvSpPr/>
          <p:nvPr/>
        </p:nvSpPr>
        <p:spPr>
          <a:xfrm>
            <a:off x="2175431" y="2767973"/>
            <a:ext cx="68709" cy="57485"/>
          </a:xfrm>
          <a:prstGeom prst="ellipse">
            <a:avLst/>
          </a:prstGeom>
          <a:solidFill>
            <a:srgbClr val="7F7F7F"/>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03" name="Straight Connector 102">
            <a:extLst>
              <a:ext uri="{FF2B5EF4-FFF2-40B4-BE49-F238E27FC236}">
                <a16:creationId xmlns:a16="http://schemas.microsoft.com/office/drawing/2014/main" id="{8F4804A7-AC64-8F29-CDB2-1BC1179B1B9A}"/>
              </a:ext>
            </a:extLst>
          </p:cNvPr>
          <p:cNvCxnSpPr>
            <a:cxnSpLocks/>
          </p:cNvCxnSpPr>
          <p:nvPr/>
        </p:nvCxnSpPr>
        <p:spPr>
          <a:xfrm>
            <a:off x="2209786" y="2557812"/>
            <a:ext cx="0" cy="405084"/>
          </a:xfrm>
          <a:prstGeom prst="line">
            <a:avLst/>
          </a:prstGeom>
          <a:noFill/>
          <a:ln w="12700" cap="flat" cmpd="sng" algn="ctr">
            <a:solidFill>
              <a:srgbClr val="7F7F7F"/>
            </a:solidFill>
            <a:prstDash val="solid"/>
            <a:miter lim="800000"/>
            <a:tailEnd type="none"/>
          </a:ln>
          <a:effectLst/>
        </p:spPr>
      </p:cxnSp>
      <p:cxnSp>
        <p:nvCxnSpPr>
          <p:cNvPr id="104" name="Straight Connector 103">
            <a:extLst>
              <a:ext uri="{FF2B5EF4-FFF2-40B4-BE49-F238E27FC236}">
                <a16:creationId xmlns:a16="http://schemas.microsoft.com/office/drawing/2014/main" id="{80D51676-7C95-3F75-6B1A-8E8B9D2CABD5}"/>
              </a:ext>
            </a:extLst>
          </p:cNvPr>
          <p:cNvCxnSpPr>
            <a:cxnSpLocks/>
          </p:cNvCxnSpPr>
          <p:nvPr/>
        </p:nvCxnSpPr>
        <p:spPr>
          <a:xfrm>
            <a:off x="2177551" y="2559276"/>
            <a:ext cx="64470" cy="0"/>
          </a:xfrm>
          <a:prstGeom prst="line">
            <a:avLst/>
          </a:prstGeom>
          <a:noFill/>
          <a:ln w="12700" cap="flat" cmpd="sng" algn="ctr">
            <a:solidFill>
              <a:srgbClr val="7F7F7F"/>
            </a:solidFill>
            <a:prstDash val="solid"/>
            <a:miter lim="800000"/>
            <a:tailEnd type="none"/>
          </a:ln>
          <a:effectLst/>
        </p:spPr>
      </p:cxnSp>
      <p:cxnSp>
        <p:nvCxnSpPr>
          <p:cNvPr id="105" name="Straight Connector 104">
            <a:extLst>
              <a:ext uri="{FF2B5EF4-FFF2-40B4-BE49-F238E27FC236}">
                <a16:creationId xmlns:a16="http://schemas.microsoft.com/office/drawing/2014/main" id="{CD3D0EC6-6E68-3FAF-651E-353ACEFCA0A7}"/>
              </a:ext>
            </a:extLst>
          </p:cNvPr>
          <p:cNvCxnSpPr>
            <a:cxnSpLocks/>
          </p:cNvCxnSpPr>
          <p:nvPr/>
        </p:nvCxnSpPr>
        <p:spPr>
          <a:xfrm>
            <a:off x="2177551" y="2959013"/>
            <a:ext cx="64470" cy="0"/>
          </a:xfrm>
          <a:prstGeom prst="line">
            <a:avLst/>
          </a:prstGeom>
          <a:noFill/>
          <a:ln w="12700" cap="flat" cmpd="sng" algn="ctr">
            <a:solidFill>
              <a:srgbClr val="7F7F7F"/>
            </a:solidFill>
            <a:prstDash val="solid"/>
            <a:miter lim="800000"/>
            <a:tailEnd type="none"/>
          </a:ln>
          <a:effectLst/>
        </p:spPr>
      </p:cxnSp>
      <p:sp>
        <p:nvSpPr>
          <p:cNvPr id="106" name="Oval 105">
            <a:extLst>
              <a:ext uri="{FF2B5EF4-FFF2-40B4-BE49-F238E27FC236}">
                <a16:creationId xmlns:a16="http://schemas.microsoft.com/office/drawing/2014/main" id="{A754BC34-5C16-7E40-7841-F926C9943D9B}"/>
              </a:ext>
            </a:extLst>
          </p:cNvPr>
          <p:cNvSpPr/>
          <p:nvPr/>
        </p:nvSpPr>
        <p:spPr>
          <a:xfrm>
            <a:off x="4003180" y="2882833"/>
            <a:ext cx="68709" cy="57485"/>
          </a:xfrm>
          <a:prstGeom prst="ellipse">
            <a:avLst/>
          </a:prstGeom>
          <a:solidFill>
            <a:srgbClr val="7F7F7F"/>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07" name="Straight Connector 106">
            <a:extLst>
              <a:ext uri="{FF2B5EF4-FFF2-40B4-BE49-F238E27FC236}">
                <a16:creationId xmlns:a16="http://schemas.microsoft.com/office/drawing/2014/main" id="{3AC47EEF-C26A-7C20-7B70-D63B82D8F3C1}"/>
              </a:ext>
            </a:extLst>
          </p:cNvPr>
          <p:cNvCxnSpPr>
            <a:cxnSpLocks/>
          </p:cNvCxnSpPr>
          <p:nvPr/>
        </p:nvCxnSpPr>
        <p:spPr>
          <a:xfrm>
            <a:off x="4038068" y="2704740"/>
            <a:ext cx="0" cy="422056"/>
          </a:xfrm>
          <a:prstGeom prst="line">
            <a:avLst/>
          </a:prstGeom>
          <a:noFill/>
          <a:ln w="12700" cap="flat" cmpd="sng" algn="ctr">
            <a:solidFill>
              <a:srgbClr val="7F7F7F"/>
            </a:solidFill>
            <a:prstDash val="solid"/>
            <a:miter lim="800000"/>
            <a:tailEnd type="none"/>
          </a:ln>
          <a:effectLst/>
        </p:spPr>
      </p:cxnSp>
      <p:cxnSp>
        <p:nvCxnSpPr>
          <p:cNvPr id="108" name="Straight Connector 107">
            <a:extLst>
              <a:ext uri="{FF2B5EF4-FFF2-40B4-BE49-F238E27FC236}">
                <a16:creationId xmlns:a16="http://schemas.microsoft.com/office/drawing/2014/main" id="{EC8AF605-AD1B-C929-23A1-21F9C04F65C1}"/>
              </a:ext>
            </a:extLst>
          </p:cNvPr>
          <p:cNvCxnSpPr>
            <a:cxnSpLocks/>
          </p:cNvCxnSpPr>
          <p:nvPr/>
        </p:nvCxnSpPr>
        <p:spPr>
          <a:xfrm>
            <a:off x="4005300" y="2702532"/>
            <a:ext cx="64470" cy="0"/>
          </a:xfrm>
          <a:prstGeom prst="line">
            <a:avLst/>
          </a:prstGeom>
          <a:noFill/>
          <a:ln w="12700" cap="flat" cmpd="sng" algn="ctr">
            <a:solidFill>
              <a:srgbClr val="7F7F7F"/>
            </a:solidFill>
            <a:prstDash val="solid"/>
            <a:miter lim="800000"/>
            <a:tailEnd type="none"/>
          </a:ln>
          <a:effectLst/>
        </p:spPr>
      </p:cxnSp>
      <p:cxnSp>
        <p:nvCxnSpPr>
          <p:cNvPr id="109" name="Straight Connector 108">
            <a:extLst>
              <a:ext uri="{FF2B5EF4-FFF2-40B4-BE49-F238E27FC236}">
                <a16:creationId xmlns:a16="http://schemas.microsoft.com/office/drawing/2014/main" id="{E77BD793-0EAE-FEE8-7AF4-C4B98293297A}"/>
              </a:ext>
            </a:extLst>
          </p:cNvPr>
          <p:cNvCxnSpPr>
            <a:cxnSpLocks/>
          </p:cNvCxnSpPr>
          <p:nvPr/>
        </p:nvCxnSpPr>
        <p:spPr>
          <a:xfrm>
            <a:off x="4005833" y="3128793"/>
            <a:ext cx="64470" cy="0"/>
          </a:xfrm>
          <a:prstGeom prst="line">
            <a:avLst/>
          </a:prstGeom>
          <a:noFill/>
          <a:ln w="12700" cap="flat" cmpd="sng" algn="ctr">
            <a:solidFill>
              <a:srgbClr val="7F7F7F"/>
            </a:solidFill>
            <a:prstDash val="solid"/>
            <a:miter lim="800000"/>
            <a:tailEnd type="none"/>
          </a:ln>
          <a:effectLst/>
        </p:spPr>
      </p:cxnSp>
      <p:sp>
        <p:nvSpPr>
          <p:cNvPr id="110" name="Oval 109">
            <a:extLst>
              <a:ext uri="{FF2B5EF4-FFF2-40B4-BE49-F238E27FC236}">
                <a16:creationId xmlns:a16="http://schemas.microsoft.com/office/drawing/2014/main" id="{F05FB0C0-2556-1740-3E91-C5C69D3C1880}"/>
              </a:ext>
            </a:extLst>
          </p:cNvPr>
          <p:cNvSpPr/>
          <p:nvPr/>
        </p:nvSpPr>
        <p:spPr>
          <a:xfrm>
            <a:off x="5120858" y="2833671"/>
            <a:ext cx="68709" cy="57485"/>
          </a:xfrm>
          <a:prstGeom prst="ellipse">
            <a:avLst/>
          </a:prstGeom>
          <a:solidFill>
            <a:srgbClr val="7F7F7F"/>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11" name="Straight Connector 110">
            <a:extLst>
              <a:ext uri="{FF2B5EF4-FFF2-40B4-BE49-F238E27FC236}">
                <a16:creationId xmlns:a16="http://schemas.microsoft.com/office/drawing/2014/main" id="{60A62727-17DA-1294-DF73-3BF7575A4F5B}"/>
              </a:ext>
            </a:extLst>
          </p:cNvPr>
          <p:cNvCxnSpPr>
            <a:cxnSpLocks/>
          </p:cNvCxnSpPr>
          <p:nvPr/>
        </p:nvCxnSpPr>
        <p:spPr>
          <a:xfrm>
            <a:off x="5155213" y="2694247"/>
            <a:ext cx="0" cy="336102"/>
          </a:xfrm>
          <a:prstGeom prst="line">
            <a:avLst/>
          </a:prstGeom>
          <a:noFill/>
          <a:ln w="12700" cap="flat" cmpd="sng" algn="ctr">
            <a:solidFill>
              <a:srgbClr val="7F7F7F"/>
            </a:solidFill>
            <a:prstDash val="solid"/>
            <a:miter lim="800000"/>
            <a:tailEnd type="none"/>
          </a:ln>
          <a:effectLst/>
        </p:spPr>
      </p:cxnSp>
      <p:cxnSp>
        <p:nvCxnSpPr>
          <p:cNvPr id="112" name="Straight Connector 111">
            <a:extLst>
              <a:ext uri="{FF2B5EF4-FFF2-40B4-BE49-F238E27FC236}">
                <a16:creationId xmlns:a16="http://schemas.microsoft.com/office/drawing/2014/main" id="{A41CA978-BD90-3160-8AFA-273D006F63EA}"/>
              </a:ext>
            </a:extLst>
          </p:cNvPr>
          <p:cNvCxnSpPr>
            <a:cxnSpLocks/>
          </p:cNvCxnSpPr>
          <p:nvPr/>
        </p:nvCxnSpPr>
        <p:spPr>
          <a:xfrm>
            <a:off x="5122978" y="2694247"/>
            <a:ext cx="64470" cy="0"/>
          </a:xfrm>
          <a:prstGeom prst="line">
            <a:avLst/>
          </a:prstGeom>
          <a:noFill/>
          <a:ln w="12700" cap="flat" cmpd="sng" algn="ctr">
            <a:solidFill>
              <a:srgbClr val="7F7F7F"/>
            </a:solidFill>
            <a:prstDash val="solid"/>
            <a:miter lim="800000"/>
            <a:tailEnd type="none"/>
          </a:ln>
          <a:effectLst/>
        </p:spPr>
      </p:cxnSp>
      <p:cxnSp>
        <p:nvCxnSpPr>
          <p:cNvPr id="113" name="Straight Connector 112">
            <a:extLst>
              <a:ext uri="{FF2B5EF4-FFF2-40B4-BE49-F238E27FC236}">
                <a16:creationId xmlns:a16="http://schemas.microsoft.com/office/drawing/2014/main" id="{70444EC9-562C-9E73-FF74-1AE12AE1F1D3}"/>
              </a:ext>
            </a:extLst>
          </p:cNvPr>
          <p:cNvCxnSpPr>
            <a:cxnSpLocks/>
          </p:cNvCxnSpPr>
          <p:nvPr/>
        </p:nvCxnSpPr>
        <p:spPr>
          <a:xfrm>
            <a:off x="5122978" y="3033410"/>
            <a:ext cx="64470" cy="0"/>
          </a:xfrm>
          <a:prstGeom prst="line">
            <a:avLst/>
          </a:prstGeom>
          <a:noFill/>
          <a:ln w="12700" cap="flat" cmpd="sng" algn="ctr">
            <a:solidFill>
              <a:srgbClr val="7F7F7F"/>
            </a:solidFill>
            <a:prstDash val="solid"/>
            <a:miter lim="800000"/>
            <a:tailEnd type="none"/>
          </a:ln>
          <a:effectLst/>
        </p:spPr>
      </p:cxnSp>
      <p:sp>
        <p:nvSpPr>
          <p:cNvPr id="114" name="Oval 113">
            <a:extLst>
              <a:ext uri="{FF2B5EF4-FFF2-40B4-BE49-F238E27FC236}">
                <a16:creationId xmlns:a16="http://schemas.microsoft.com/office/drawing/2014/main" id="{80290806-B12D-755E-6C23-C44C86BAD573}"/>
              </a:ext>
            </a:extLst>
          </p:cNvPr>
          <p:cNvSpPr/>
          <p:nvPr/>
        </p:nvSpPr>
        <p:spPr>
          <a:xfrm>
            <a:off x="2175386" y="3691227"/>
            <a:ext cx="68709" cy="57485"/>
          </a:xfrm>
          <a:prstGeom prst="ellipse">
            <a:avLst/>
          </a:prstGeom>
          <a:solidFill>
            <a:srgbClr val="67A7C7"/>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15" name="Straight Connector 114">
            <a:extLst>
              <a:ext uri="{FF2B5EF4-FFF2-40B4-BE49-F238E27FC236}">
                <a16:creationId xmlns:a16="http://schemas.microsoft.com/office/drawing/2014/main" id="{3DAD8764-B352-E772-1621-189A66203511}"/>
              </a:ext>
            </a:extLst>
          </p:cNvPr>
          <p:cNvCxnSpPr>
            <a:cxnSpLocks/>
          </p:cNvCxnSpPr>
          <p:nvPr/>
        </p:nvCxnSpPr>
        <p:spPr>
          <a:xfrm>
            <a:off x="2209741" y="3627354"/>
            <a:ext cx="0" cy="169394"/>
          </a:xfrm>
          <a:prstGeom prst="line">
            <a:avLst/>
          </a:prstGeom>
          <a:noFill/>
          <a:ln w="12700" cap="flat" cmpd="sng" algn="ctr">
            <a:solidFill>
              <a:srgbClr val="67A7C7"/>
            </a:solidFill>
            <a:prstDash val="solid"/>
            <a:miter lim="800000"/>
            <a:tailEnd type="none"/>
          </a:ln>
          <a:effectLst/>
        </p:spPr>
      </p:cxnSp>
      <p:cxnSp>
        <p:nvCxnSpPr>
          <p:cNvPr id="116" name="Straight Connector 115">
            <a:extLst>
              <a:ext uri="{FF2B5EF4-FFF2-40B4-BE49-F238E27FC236}">
                <a16:creationId xmlns:a16="http://schemas.microsoft.com/office/drawing/2014/main" id="{2E59D982-B6BC-16EC-0E0B-04AB9C7CD88A}"/>
              </a:ext>
            </a:extLst>
          </p:cNvPr>
          <p:cNvCxnSpPr>
            <a:cxnSpLocks/>
          </p:cNvCxnSpPr>
          <p:nvPr/>
        </p:nvCxnSpPr>
        <p:spPr>
          <a:xfrm>
            <a:off x="2177506" y="3627354"/>
            <a:ext cx="64470" cy="0"/>
          </a:xfrm>
          <a:prstGeom prst="line">
            <a:avLst/>
          </a:prstGeom>
          <a:noFill/>
          <a:ln w="12700" cap="flat" cmpd="sng" algn="ctr">
            <a:solidFill>
              <a:srgbClr val="67A7C7"/>
            </a:solidFill>
            <a:prstDash val="solid"/>
            <a:miter lim="800000"/>
            <a:tailEnd type="none"/>
          </a:ln>
          <a:effectLst/>
        </p:spPr>
      </p:cxnSp>
      <p:cxnSp>
        <p:nvCxnSpPr>
          <p:cNvPr id="117" name="Straight Connector 116">
            <a:extLst>
              <a:ext uri="{FF2B5EF4-FFF2-40B4-BE49-F238E27FC236}">
                <a16:creationId xmlns:a16="http://schemas.microsoft.com/office/drawing/2014/main" id="{E579192E-D076-D8D6-0113-25AF35FA2E37}"/>
              </a:ext>
            </a:extLst>
          </p:cNvPr>
          <p:cNvCxnSpPr>
            <a:cxnSpLocks/>
          </p:cNvCxnSpPr>
          <p:nvPr/>
        </p:nvCxnSpPr>
        <p:spPr>
          <a:xfrm>
            <a:off x="2177506" y="3796937"/>
            <a:ext cx="64470" cy="0"/>
          </a:xfrm>
          <a:prstGeom prst="line">
            <a:avLst/>
          </a:prstGeom>
          <a:noFill/>
          <a:ln w="12700" cap="flat" cmpd="sng" algn="ctr">
            <a:solidFill>
              <a:srgbClr val="67A7C7"/>
            </a:solidFill>
            <a:prstDash val="solid"/>
            <a:miter lim="800000"/>
            <a:tailEnd type="none"/>
          </a:ln>
          <a:effectLst/>
        </p:spPr>
      </p:cxnSp>
      <p:sp>
        <p:nvSpPr>
          <p:cNvPr id="118" name="Oval 117">
            <a:extLst>
              <a:ext uri="{FF2B5EF4-FFF2-40B4-BE49-F238E27FC236}">
                <a16:creationId xmlns:a16="http://schemas.microsoft.com/office/drawing/2014/main" id="{F581885D-A298-318B-6E67-85BEFB2CE0E0}"/>
              </a:ext>
            </a:extLst>
          </p:cNvPr>
          <p:cNvSpPr/>
          <p:nvPr/>
        </p:nvSpPr>
        <p:spPr>
          <a:xfrm>
            <a:off x="3994538" y="3732907"/>
            <a:ext cx="68709" cy="57485"/>
          </a:xfrm>
          <a:prstGeom prst="ellipse">
            <a:avLst/>
          </a:prstGeom>
          <a:solidFill>
            <a:srgbClr val="67A7C7"/>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19" name="Straight Connector 118">
            <a:extLst>
              <a:ext uri="{FF2B5EF4-FFF2-40B4-BE49-F238E27FC236}">
                <a16:creationId xmlns:a16="http://schemas.microsoft.com/office/drawing/2014/main" id="{975558DC-CAD6-127A-3B7B-E0E0E9D504EA}"/>
              </a:ext>
            </a:extLst>
          </p:cNvPr>
          <p:cNvCxnSpPr>
            <a:cxnSpLocks/>
          </p:cNvCxnSpPr>
          <p:nvPr/>
        </p:nvCxnSpPr>
        <p:spPr>
          <a:xfrm>
            <a:off x="4028893" y="3712376"/>
            <a:ext cx="0" cy="134264"/>
          </a:xfrm>
          <a:prstGeom prst="line">
            <a:avLst/>
          </a:prstGeom>
          <a:noFill/>
          <a:ln w="12700" cap="flat" cmpd="sng" algn="ctr">
            <a:solidFill>
              <a:srgbClr val="67A7C7"/>
            </a:solidFill>
            <a:prstDash val="solid"/>
            <a:miter lim="800000"/>
            <a:tailEnd type="none"/>
          </a:ln>
          <a:effectLst/>
        </p:spPr>
      </p:cxnSp>
      <p:cxnSp>
        <p:nvCxnSpPr>
          <p:cNvPr id="120" name="Straight Connector 119">
            <a:extLst>
              <a:ext uri="{FF2B5EF4-FFF2-40B4-BE49-F238E27FC236}">
                <a16:creationId xmlns:a16="http://schemas.microsoft.com/office/drawing/2014/main" id="{FA6B529F-E99C-6235-6212-506A62A4DD64}"/>
              </a:ext>
            </a:extLst>
          </p:cNvPr>
          <p:cNvCxnSpPr>
            <a:cxnSpLocks/>
          </p:cNvCxnSpPr>
          <p:nvPr/>
        </p:nvCxnSpPr>
        <p:spPr>
          <a:xfrm>
            <a:off x="3996658" y="3712376"/>
            <a:ext cx="64470" cy="0"/>
          </a:xfrm>
          <a:prstGeom prst="line">
            <a:avLst/>
          </a:prstGeom>
          <a:noFill/>
          <a:ln w="12700" cap="flat" cmpd="sng" algn="ctr">
            <a:solidFill>
              <a:srgbClr val="67A7C7"/>
            </a:solidFill>
            <a:prstDash val="solid"/>
            <a:miter lim="800000"/>
            <a:tailEnd type="none"/>
          </a:ln>
          <a:effectLst/>
        </p:spPr>
      </p:cxnSp>
      <p:cxnSp>
        <p:nvCxnSpPr>
          <p:cNvPr id="121" name="Straight Connector 120">
            <a:extLst>
              <a:ext uri="{FF2B5EF4-FFF2-40B4-BE49-F238E27FC236}">
                <a16:creationId xmlns:a16="http://schemas.microsoft.com/office/drawing/2014/main" id="{80DF8600-A8F5-10B3-C30A-C45A0BA07939}"/>
              </a:ext>
            </a:extLst>
          </p:cNvPr>
          <p:cNvCxnSpPr>
            <a:cxnSpLocks/>
          </p:cNvCxnSpPr>
          <p:nvPr/>
        </p:nvCxnSpPr>
        <p:spPr>
          <a:xfrm>
            <a:off x="3996658" y="3846829"/>
            <a:ext cx="64470" cy="0"/>
          </a:xfrm>
          <a:prstGeom prst="line">
            <a:avLst/>
          </a:prstGeom>
          <a:noFill/>
          <a:ln w="12700" cap="flat" cmpd="sng" algn="ctr">
            <a:solidFill>
              <a:srgbClr val="67A7C7"/>
            </a:solidFill>
            <a:prstDash val="solid"/>
            <a:miter lim="800000"/>
            <a:tailEnd type="none"/>
          </a:ln>
          <a:effectLst/>
        </p:spPr>
      </p:cxnSp>
      <p:sp>
        <p:nvSpPr>
          <p:cNvPr id="122" name="Oval 121">
            <a:extLst>
              <a:ext uri="{FF2B5EF4-FFF2-40B4-BE49-F238E27FC236}">
                <a16:creationId xmlns:a16="http://schemas.microsoft.com/office/drawing/2014/main" id="{F0FD7298-B616-D2F6-5E06-FD686BCA2EF0}"/>
              </a:ext>
            </a:extLst>
          </p:cNvPr>
          <p:cNvSpPr/>
          <p:nvPr/>
        </p:nvSpPr>
        <p:spPr>
          <a:xfrm>
            <a:off x="5125766" y="3773968"/>
            <a:ext cx="68709" cy="57485"/>
          </a:xfrm>
          <a:prstGeom prst="ellipse">
            <a:avLst/>
          </a:prstGeom>
          <a:solidFill>
            <a:srgbClr val="67A7C7"/>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23" name="Straight Connector 122">
            <a:extLst>
              <a:ext uri="{FF2B5EF4-FFF2-40B4-BE49-F238E27FC236}">
                <a16:creationId xmlns:a16="http://schemas.microsoft.com/office/drawing/2014/main" id="{8F3CC5DE-6F9D-777A-8092-9171EA901867}"/>
              </a:ext>
            </a:extLst>
          </p:cNvPr>
          <p:cNvCxnSpPr>
            <a:cxnSpLocks/>
          </p:cNvCxnSpPr>
          <p:nvPr/>
        </p:nvCxnSpPr>
        <p:spPr>
          <a:xfrm>
            <a:off x="5160121" y="3738245"/>
            <a:ext cx="0" cy="134264"/>
          </a:xfrm>
          <a:prstGeom prst="line">
            <a:avLst/>
          </a:prstGeom>
          <a:noFill/>
          <a:ln w="12700" cap="flat" cmpd="sng" algn="ctr">
            <a:solidFill>
              <a:srgbClr val="67A7C7"/>
            </a:solidFill>
            <a:prstDash val="solid"/>
            <a:miter lim="800000"/>
            <a:tailEnd type="none"/>
          </a:ln>
          <a:effectLst/>
        </p:spPr>
      </p:cxnSp>
      <p:cxnSp>
        <p:nvCxnSpPr>
          <p:cNvPr id="124" name="Straight Connector 123">
            <a:extLst>
              <a:ext uri="{FF2B5EF4-FFF2-40B4-BE49-F238E27FC236}">
                <a16:creationId xmlns:a16="http://schemas.microsoft.com/office/drawing/2014/main" id="{CF1FAF92-8B09-0907-DCED-AAFB9396042D}"/>
              </a:ext>
            </a:extLst>
          </p:cNvPr>
          <p:cNvCxnSpPr>
            <a:cxnSpLocks/>
          </p:cNvCxnSpPr>
          <p:nvPr/>
        </p:nvCxnSpPr>
        <p:spPr>
          <a:xfrm>
            <a:off x="5127886" y="3740481"/>
            <a:ext cx="64470" cy="0"/>
          </a:xfrm>
          <a:prstGeom prst="line">
            <a:avLst/>
          </a:prstGeom>
          <a:noFill/>
          <a:ln w="12700" cap="flat" cmpd="sng" algn="ctr">
            <a:solidFill>
              <a:srgbClr val="67A7C7"/>
            </a:solidFill>
            <a:prstDash val="solid"/>
            <a:miter lim="800000"/>
            <a:tailEnd type="none"/>
          </a:ln>
          <a:effectLst/>
        </p:spPr>
      </p:cxnSp>
      <p:cxnSp>
        <p:nvCxnSpPr>
          <p:cNvPr id="125" name="Straight Connector 124">
            <a:extLst>
              <a:ext uri="{FF2B5EF4-FFF2-40B4-BE49-F238E27FC236}">
                <a16:creationId xmlns:a16="http://schemas.microsoft.com/office/drawing/2014/main" id="{0E24F4E7-5933-E257-6FCC-396EB5A8E973}"/>
              </a:ext>
            </a:extLst>
          </p:cNvPr>
          <p:cNvCxnSpPr>
            <a:cxnSpLocks/>
          </p:cNvCxnSpPr>
          <p:nvPr/>
        </p:nvCxnSpPr>
        <p:spPr>
          <a:xfrm>
            <a:off x="5127886" y="3872698"/>
            <a:ext cx="64470" cy="0"/>
          </a:xfrm>
          <a:prstGeom prst="line">
            <a:avLst/>
          </a:prstGeom>
          <a:noFill/>
          <a:ln w="12700" cap="flat" cmpd="sng" algn="ctr">
            <a:solidFill>
              <a:srgbClr val="67A7C7"/>
            </a:solidFill>
            <a:prstDash val="solid"/>
            <a:miter lim="800000"/>
            <a:tailEnd type="none"/>
          </a:ln>
          <a:effectLst/>
        </p:spPr>
      </p:cxnSp>
      <p:sp>
        <p:nvSpPr>
          <p:cNvPr id="126" name="Oval 125">
            <a:extLst>
              <a:ext uri="{FF2B5EF4-FFF2-40B4-BE49-F238E27FC236}">
                <a16:creationId xmlns:a16="http://schemas.microsoft.com/office/drawing/2014/main" id="{63494BAB-B872-DA80-97C4-AFCEFCDB2AE6}"/>
              </a:ext>
            </a:extLst>
          </p:cNvPr>
          <p:cNvSpPr/>
          <p:nvPr/>
        </p:nvSpPr>
        <p:spPr>
          <a:xfrm>
            <a:off x="2175431" y="3860196"/>
            <a:ext cx="68709" cy="57485"/>
          </a:xfrm>
          <a:prstGeom prst="ellipse">
            <a:avLst/>
          </a:prstGeom>
          <a:solidFill>
            <a:srgbClr val="32637D"/>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27" name="Straight Connector 126">
            <a:extLst>
              <a:ext uri="{FF2B5EF4-FFF2-40B4-BE49-F238E27FC236}">
                <a16:creationId xmlns:a16="http://schemas.microsoft.com/office/drawing/2014/main" id="{38F7CFF6-BCBE-4AFD-E04A-A16E4C9BDE67}"/>
              </a:ext>
            </a:extLst>
          </p:cNvPr>
          <p:cNvCxnSpPr>
            <a:cxnSpLocks/>
          </p:cNvCxnSpPr>
          <p:nvPr/>
        </p:nvCxnSpPr>
        <p:spPr>
          <a:xfrm>
            <a:off x="2211939" y="3831453"/>
            <a:ext cx="0" cy="101416"/>
          </a:xfrm>
          <a:prstGeom prst="line">
            <a:avLst/>
          </a:prstGeom>
          <a:solidFill>
            <a:srgbClr val="55A839"/>
          </a:solidFill>
          <a:ln w="12700" cap="flat" cmpd="sng" algn="ctr">
            <a:solidFill>
              <a:srgbClr val="32637D"/>
            </a:solidFill>
            <a:prstDash val="solid"/>
            <a:miter lim="800000"/>
            <a:tailEnd type="none"/>
          </a:ln>
          <a:effectLst/>
        </p:spPr>
      </p:cxnSp>
      <p:cxnSp>
        <p:nvCxnSpPr>
          <p:cNvPr id="128" name="Straight Connector 127">
            <a:extLst>
              <a:ext uri="{FF2B5EF4-FFF2-40B4-BE49-F238E27FC236}">
                <a16:creationId xmlns:a16="http://schemas.microsoft.com/office/drawing/2014/main" id="{25D7EF96-1598-2AB0-5583-0C84A8F43014}"/>
              </a:ext>
            </a:extLst>
          </p:cNvPr>
          <p:cNvCxnSpPr>
            <a:cxnSpLocks/>
          </p:cNvCxnSpPr>
          <p:nvPr/>
        </p:nvCxnSpPr>
        <p:spPr>
          <a:xfrm>
            <a:off x="2177584" y="3832458"/>
            <a:ext cx="64470" cy="0"/>
          </a:xfrm>
          <a:prstGeom prst="line">
            <a:avLst/>
          </a:prstGeom>
          <a:solidFill>
            <a:srgbClr val="55A839"/>
          </a:solidFill>
          <a:ln w="12700" cap="flat" cmpd="sng" algn="ctr">
            <a:solidFill>
              <a:srgbClr val="32637D"/>
            </a:solidFill>
            <a:prstDash val="solid"/>
            <a:miter lim="800000"/>
            <a:tailEnd type="none"/>
          </a:ln>
          <a:effectLst/>
        </p:spPr>
      </p:cxnSp>
      <p:cxnSp>
        <p:nvCxnSpPr>
          <p:cNvPr id="129" name="Straight Connector 128">
            <a:extLst>
              <a:ext uri="{FF2B5EF4-FFF2-40B4-BE49-F238E27FC236}">
                <a16:creationId xmlns:a16="http://schemas.microsoft.com/office/drawing/2014/main" id="{0F48B8E7-5CA5-5B44-910E-2723FA894FD0}"/>
              </a:ext>
            </a:extLst>
          </p:cNvPr>
          <p:cNvCxnSpPr>
            <a:cxnSpLocks/>
          </p:cNvCxnSpPr>
          <p:nvPr/>
        </p:nvCxnSpPr>
        <p:spPr>
          <a:xfrm>
            <a:off x="2177584" y="3929064"/>
            <a:ext cx="64470" cy="0"/>
          </a:xfrm>
          <a:prstGeom prst="line">
            <a:avLst/>
          </a:prstGeom>
          <a:solidFill>
            <a:srgbClr val="55A839"/>
          </a:solidFill>
          <a:ln w="12700" cap="flat" cmpd="sng" algn="ctr">
            <a:solidFill>
              <a:srgbClr val="32637D"/>
            </a:solidFill>
            <a:prstDash val="solid"/>
            <a:miter lim="800000"/>
            <a:tailEnd type="none"/>
          </a:ln>
          <a:effectLst/>
        </p:spPr>
      </p:cxnSp>
      <p:sp>
        <p:nvSpPr>
          <p:cNvPr id="130" name="Oval 129">
            <a:extLst>
              <a:ext uri="{FF2B5EF4-FFF2-40B4-BE49-F238E27FC236}">
                <a16:creationId xmlns:a16="http://schemas.microsoft.com/office/drawing/2014/main" id="{CFAA80EF-03DA-070E-7A8C-E0C07E1D372E}"/>
              </a:ext>
            </a:extLst>
          </p:cNvPr>
          <p:cNvSpPr/>
          <p:nvPr/>
        </p:nvSpPr>
        <p:spPr>
          <a:xfrm>
            <a:off x="3998484" y="3907324"/>
            <a:ext cx="68709" cy="57485"/>
          </a:xfrm>
          <a:prstGeom prst="ellipse">
            <a:avLst/>
          </a:prstGeom>
          <a:solidFill>
            <a:srgbClr val="32637D"/>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31" name="Straight Connector 130">
            <a:extLst>
              <a:ext uri="{FF2B5EF4-FFF2-40B4-BE49-F238E27FC236}">
                <a16:creationId xmlns:a16="http://schemas.microsoft.com/office/drawing/2014/main" id="{CF8750E9-7126-97A9-5E8C-6DDE63D3294A}"/>
              </a:ext>
            </a:extLst>
          </p:cNvPr>
          <p:cNvCxnSpPr>
            <a:cxnSpLocks/>
          </p:cNvCxnSpPr>
          <p:nvPr/>
        </p:nvCxnSpPr>
        <p:spPr>
          <a:xfrm>
            <a:off x="4032839" y="3884606"/>
            <a:ext cx="0" cy="80137"/>
          </a:xfrm>
          <a:prstGeom prst="line">
            <a:avLst/>
          </a:prstGeom>
          <a:solidFill>
            <a:srgbClr val="55A839"/>
          </a:solidFill>
          <a:ln w="12700" cap="flat" cmpd="sng" algn="ctr">
            <a:solidFill>
              <a:srgbClr val="32637D"/>
            </a:solidFill>
            <a:prstDash val="solid"/>
            <a:miter lim="800000"/>
            <a:tailEnd type="none"/>
          </a:ln>
          <a:effectLst/>
        </p:spPr>
      </p:cxnSp>
      <p:cxnSp>
        <p:nvCxnSpPr>
          <p:cNvPr id="132" name="Straight Connector 131">
            <a:extLst>
              <a:ext uri="{FF2B5EF4-FFF2-40B4-BE49-F238E27FC236}">
                <a16:creationId xmlns:a16="http://schemas.microsoft.com/office/drawing/2014/main" id="{114A80A2-CD5F-D3C8-1E37-3D61F2C597CD}"/>
              </a:ext>
            </a:extLst>
          </p:cNvPr>
          <p:cNvCxnSpPr>
            <a:cxnSpLocks/>
          </p:cNvCxnSpPr>
          <p:nvPr/>
        </p:nvCxnSpPr>
        <p:spPr>
          <a:xfrm>
            <a:off x="4000604" y="3880513"/>
            <a:ext cx="64470" cy="0"/>
          </a:xfrm>
          <a:prstGeom prst="line">
            <a:avLst/>
          </a:prstGeom>
          <a:solidFill>
            <a:srgbClr val="55A839"/>
          </a:solidFill>
          <a:ln w="12700" cap="flat" cmpd="sng" algn="ctr">
            <a:solidFill>
              <a:srgbClr val="32637D"/>
            </a:solidFill>
            <a:prstDash val="solid"/>
            <a:miter lim="800000"/>
            <a:tailEnd type="none"/>
          </a:ln>
          <a:effectLst/>
        </p:spPr>
      </p:cxnSp>
      <p:cxnSp>
        <p:nvCxnSpPr>
          <p:cNvPr id="133" name="Straight Connector 132">
            <a:extLst>
              <a:ext uri="{FF2B5EF4-FFF2-40B4-BE49-F238E27FC236}">
                <a16:creationId xmlns:a16="http://schemas.microsoft.com/office/drawing/2014/main" id="{9ADD798E-8C4E-6AC5-65FB-76761DE96C31}"/>
              </a:ext>
            </a:extLst>
          </p:cNvPr>
          <p:cNvCxnSpPr>
            <a:cxnSpLocks/>
          </p:cNvCxnSpPr>
          <p:nvPr/>
        </p:nvCxnSpPr>
        <p:spPr>
          <a:xfrm>
            <a:off x="4000604" y="3967739"/>
            <a:ext cx="64470" cy="0"/>
          </a:xfrm>
          <a:prstGeom prst="line">
            <a:avLst/>
          </a:prstGeom>
          <a:solidFill>
            <a:srgbClr val="55A839"/>
          </a:solidFill>
          <a:ln w="12700" cap="flat" cmpd="sng" algn="ctr">
            <a:solidFill>
              <a:srgbClr val="32637D"/>
            </a:solidFill>
            <a:prstDash val="solid"/>
            <a:miter lim="800000"/>
            <a:tailEnd type="none"/>
          </a:ln>
          <a:effectLst/>
        </p:spPr>
      </p:cxnSp>
      <p:sp>
        <p:nvSpPr>
          <p:cNvPr id="134" name="Oval 133">
            <a:extLst>
              <a:ext uri="{FF2B5EF4-FFF2-40B4-BE49-F238E27FC236}">
                <a16:creationId xmlns:a16="http://schemas.microsoft.com/office/drawing/2014/main" id="{3621753A-94B7-86FA-4BF6-D8B2FEA92364}"/>
              </a:ext>
            </a:extLst>
          </p:cNvPr>
          <p:cNvSpPr/>
          <p:nvPr/>
        </p:nvSpPr>
        <p:spPr>
          <a:xfrm>
            <a:off x="3165823" y="3897152"/>
            <a:ext cx="68709" cy="57485"/>
          </a:xfrm>
          <a:prstGeom prst="ellipse">
            <a:avLst/>
          </a:prstGeom>
          <a:solidFill>
            <a:srgbClr val="32637D"/>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35" name="Straight Connector 134">
            <a:extLst>
              <a:ext uri="{FF2B5EF4-FFF2-40B4-BE49-F238E27FC236}">
                <a16:creationId xmlns:a16="http://schemas.microsoft.com/office/drawing/2014/main" id="{88E12C56-4A15-0FEB-F984-5F29A6A00DE9}"/>
              </a:ext>
            </a:extLst>
          </p:cNvPr>
          <p:cNvCxnSpPr>
            <a:cxnSpLocks/>
          </p:cNvCxnSpPr>
          <p:nvPr/>
        </p:nvCxnSpPr>
        <p:spPr>
          <a:xfrm>
            <a:off x="3200178" y="3846642"/>
            <a:ext cx="0" cy="120907"/>
          </a:xfrm>
          <a:prstGeom prst="line">
            <a:avLst/>
          </a:prstGeom>
          <a:solidFill>
            <a:srgbClr val="55A839"/>
          </a:solidFill>
          <a:ln w="12700" cap="flat" cmpd="sng" algn="ctr">
            <a:solidFill>
              <a:srgbClr val="32637D"/>
            </a:solidFill>
            <a:prstDash val="solid"/>
            <a:miter lim="800000"/>
            <a:tailEnd type="none"/>
          </a:ln>
          <a:effectLst/>
        </p:spPr>
      </p:cxnSp>
      <p:cxnSp>
        <p:nvCxnSpPr>
          <p:cNvPr id="136" name="Straight Connector 135">
            <a:extLst>
              <a:ext uri="{FF2B5EF4-FFF2-40B4-BE49-F238E27FC236}">
                <a16:creationId xmlns:a16="http://schemas.microsoft.com/office/drawing/2014/main" id="{1E3EF728-7867-8DF8-503E-511EF9B24340}"/>
              </a:ext>
            </a:extLst>
          </p:cNvPr>
          <p:cNvCxnSpPr>
            <a:cxnSpLocks/>
          </p:cNvCxnSpPr>
          <p:nvPr/>
        </p:nvCxnSpPr>
        <p:spPr>
          <a:xfrm>
            <a:off x="3167943" y="3849344"/>
            <a:ext cx="64470" cy="0"/>
          </a:xfrm>
          <a:prstGeom prst="line">
            <a:avLst/>
          </a:prstGeom>
          <a:solidFill>
            <a:srgbClr val="55A839"/>
          </a:solidFill>
          <a:ln w="12700" cap="flat" cmpd="sng" algn="ctr">
            <a:solidFill>
              <a:srgbClr val="32637D"/>
            </a:solidFill>
            <a:prstDash val="solid"/>
            <a:miter lim="800000"/>
            <a:tailEnd type="none"/>
          </a:ln>
          <a:effectLst/>
        </p:spPr>
      </p:cxnSp>
      <p:cxnSp>
        <p:nvCxnSpPr>
          <p:cNvPr id="137" name="Straight Connector 136">
            <a:extLst>
              <a:ext uri="{FF2B5EF4-FFF2-40B4-BE49-F238E27FC236}">
                <a16:creationId xmlns:a16="http://schemas.microsoft.com/office/drawing/2014/main" id="{AFD298EE-E9CE-CA5B-6E30-C7E427AD46C2}"/>
              </a:ext>
            </a:extLst>
          </p:cNvPr>
          <p:cNvCxnSpPr>
            <a:cxnSpLocks/>
          </p:cNvCxnSpPr>
          <p:nvPr/>
        </p:nvCxnSpPr>
        <p:spPr>
          <a:xfrm>
            <a:off x="3167943" y="3968547"/>
            <a:ext cx="64470" cy="0"/>
          </a:xfrm>
          <a:prstGeom prst="line">
            <a:avLst/>
          </a:prstGeom>
          <a:solidFill>
            <a:srgbClr val="55A839"/>
          </a:solidFill>
          <a:ln w="12700" cap="flat" cmpd="sng" algn="ctr">
            <a:solidFill>
              <a:srgbClr val="32637D"/>
            </a:solidFill>
            <a:prstDash val="solid"/>
            <a:miter lim="800000"/>
            <a:tailEnd type="none"/>
          </a:ln>
          <a:effectLst/>
        </p:spPr>
      </p:cxnSp>
      <p:sp>
        <p:nvSpPr>
          <p:cNvPr id="138" name="Oval 137">
            <a:extLst>
              <a:ext uri="{FF2B5EF4-FFF2-40B4-BE49-F238E27FC236}">
                <a16:creationId xmlns:a16="http://schemas.microsoft.com/office/drawing/2014/main" id="{C3275C1D-BBAF-11C4-AF49-FB4F9AD54860}"/>
              </a:ext>
            </a:extLst>
          </p:cNvPr>
          <p:cNvSpPr/>
          <p:nvPr/>
        </p:nvSpPr>
        <p:spPr>
          <a:xfrm>
            <a:off x="5130673" y="3901258"/>
            <a:ext cx="68709" cy="57485"/>
          </a:xfrm>
          <a:prstGeom prst="ellipse">
            <a:avLst/>
          </a:prstGeom>
          <a:solidFill>
            <a:srgbClr val="32637D"/>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39" name="Straight Connector 138">
            <a:extLst>
              <a:ext uri="{FF2B5EF4-FFF2-40B4-BE49-F238E27FC236}">
                <a16:creationId xmlns:a16="http://schemas.microsoft.com/office/drawing/2014/main" id="{C62AD2DF-242B-2040-3194-E6DEF6A195D4}"/>
              </a:ext>
            </a:extLst>
          </p:cNvPr>
          <p:cNvCxnSpPr>
            <a:cxnSpLocks/>
          </p:cNvCxnSpPr>
          <p:nvPr/>
        </p:nvCxnSpPr>
        <p:spPr>
          <a:xfrm>
            <a:off x="5163514" y="3894277"/>
            <a:ext cx="0" cy="70397"/>
          </a:xfrm>
          <a:prstGeom prst="line">
            <a:avLst/>
          </a:prstGeom>
          <a:solidFill>
            <a:srgbClr val="55A839"/>
          </a:solidFill>
          <a:ln w="12700" cap="flat" cmpd="sng" algn="ctr">
            <a:solidFill>
              <a:srgbClr val="32637D"/>
            </a:solidFill>
            <a:prstDash val="solid"/>
            <a:miter lim="800000"/>
            <a:tailEnd type="none"/>
          </a:ln>
          <a:effectLst/>
        </p:spPr>
      </p:cxnSp>
      <p:cxnSp>
        <p:nvCxnSpPr>
          <p:cNvPr id="140" name="Straight Connector 139">
            <a:extLst>
              <a:ext uri="{FF2B5EF4-FFF2-40B4-BE49-F238E27FC236}">
                <a16:creationId xmlns:a16="http://schemas.microsoft.com/office/drawing/2014/main" id="{45E76C02-8EA2-2139-29B2-8EA2C5A3E0AC}"/>
              </a:ext>
            </a:extLst>
          </p:cNvPr>
          <p:cNvCxnSpPr>
            <a:cxnSpLocks/>
          </p:cNvCxnSpPr>
          <p:nvPr/>
        </p:nvCxnSpPr>
        <p:spPr>
          <a:xfrm>
            <a:off x="5129160" y="3895692"/>
            <a:ext cx="64470" cy="0"/>
          </a:xfrm>
          <a:prstGeom prst="line">
            <a:avLst/>
          </a:prstGeom>
          <a:solidFill>
            <a:srgbClr val="55A839"/>
          </a:solidFill>
          <a:ln w="12700" cap="flat" cmpd="sng" algn="ctr">
            <a:solidFill>
              <a:srgbClr val="32637D"/>
            </a:solidFill>
            <a:prstDash val="solid"/>
            <a:miter lim="800000"/>
            <a:tailEnd type="none"/>
          </a:ln>
          <a:effectLst/>
        </p:spPr>
      </p:cxnSp>
      <p:cxnSp>
        <p:nvCxnSpPr>
          <p:cNvPr id="141" name="Straight Connector 140">
            <a:extLst>
              <a:ext uri="{FF2B5EF4-FFF2-40B4-BE49-F238E27FC236}">
                <a16:creationId xmlns:a16="http://schemas.microsoft.com/office/drawing/2014/main" id="{C154ED22-C3E2-ABA0-CF40-5994942DF656}"/>
              </a:ext>
            </a:extLst>
          </p:cNvPr>
          <p:cNvCxnSpPr>
            <a:cxnSpLocks/>
          </p:cNvCxnSpPr>
          <p:nvPr/>
        </p:nvCxnSpPr>
        <p:spPr>
          <a:xfrm>
            <a:off x="5129160" y="3964674"/>
            <a:ext cx="64470" cy="0"/>
          </a:xfrm>
          <a:prstGeom prst="line">
            <a:avLst/>
          </a:prstGeom>
          <a:solidFill>
            <a:srgbClr val="55A839"/>
          </a:solidFill>
          <a:ln w="12700" cap="flat" cmpd="sng" algn="ctr">
            <a:solidFill>
              <a:srgbClr val="32637D"/>
            </a:solidFill>
            <a:prstDash val="solid"/>
            <a:miter lim="800000"/>
            <a:tailEnd type="none"/>
          </a:ln>
          <a:effectLst/>
        </p:spPr>
      </p:cxnSp>
      <p:sp>
        <p:nvSpPr>
          <p:cNvPr id="142" name="Oval 141">
            <a:extLst>
              <a:ext uri="{FF2B5EF4-FFF2-40B4-BE49-F238E27FC236}">
                <a16:creationId xmlns:a16="http://schemas.microsoft.com/office/drawing/2014/main" id="{AA8F2EE1-0550-2FAF-B934-659DE8CDD0F1}"/>
              </a:ext>
            </a:extLst>
          </p:cNvPr>
          <p:cNvSpPr/>
          <p:nvPr/>
        </p:nvSpPr>
        <p:spPr>
          <a:xfrm>
            <a:off x="1184806" y="2579093"/>
            <a:ext cx="68709" cy="57485"/>
          </a:xfrm>
          <a:prstGeom prst="ellipse">
            <a:avLst/>
          </a:prstGeom>
          <a:solidFill>
            <a:srgbClr val="32637D"/>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585854"/>
              </a:solidFill>
              <a:effectLst/>
              <a:uLnTx/>
              <a:uFillTx/>
              <a:latin typeface="Aptos" panose="02110004020202020204"/>
              <a:ea typeface="+mn-ea"/>
              <a:cs typeface="Arial"/>
              <a:sym typeface="Arial"/>
            </a:endParaRPr>
          </a:p>
        </p:txBody>
      </p:sp>
      <p:cxnSp>
        <p:nvCxnSpPr>
          <p:cNvPr id="143" name="Straight Connector 142">
            <a:extLst>
              <a:ext uri="{FF2B5EF4-FFF2-40B4-BE49-F238E27FC236}">
                <a16:creationId xmlns:a16="http://schemas.microsoft.com/office/drawing/2014/main" id="{1B0C0A65-FFE5-ECE0-4422-4FAE6CF0DE18}"/>
              </a:ext>
            </a:extLst>
          </p:cNvPr>
          <p:cNvCxnSpPr>
            <a:cxnSpLocks/>
          </p:cNvCxnSpPr>
          <p:nvPr/>
        </p:nvCxnSpPr>
        <p:spPr>
          <a:xfrm>
            <a:off x="1222850" y="2291661"/>
            <a:ext cx="0" cy="468694"/>
          </a:xfrm>
          <a:prstGeom prst="line">
            <a:avLst/>
          </a:prstGeom>
          <a:solidFill>
            <a:srgbClr val="55A839"/>
          </a:solidFill>
          <a:ln w="12700" cap="flat" cmpd="sng" algn="ctr">
            <a:solidFill>
              <a:srgbClr val="32637D"/>
            </a:solidFill>
            <a:prstDash val="solid"/>
            <a:miter lim="800000"/>
            <a:tailEnd type="none"/>
          </a:ln>
          <a:effectLst/>
        </p:spPr>
      </p:cxnSp>
      <p:cxnSp>
        <p:nvCxnSpPr>
          <p:cNvPr id="144" name="Straight Connector 143">
            <a:extLst>
              <a:ext uri="{FF2B5EF4-FFF2-40B4-BE49-F238E27FC236}">
                <a16:creationId xmlns:a16="http://schemas.microsoft.com/office/drawing/2014/main" id="{6149CE44-B723-A354-FBE4-24C9AF817661}"/>
              </a:ext>
            </a:extLst>
          </p:cNvPr>
          <p:cNvCxnSpPr>
            <a:cxnSpLocks/>
          </p:cNvCxnSpPr>
          <p:nvPr/>
        </p:nvCxnSpPr>
        <p:spPr>
          <a:xfrm>
            <a:off x="1188496" y="2294325"/>
            <a:ext cx="64470" cy="0"/>
          </a:xfrm>
          <a:prstGeom prst="line">
            <a:avLst/>
          </a:prstGeom>
          <a:solidFill>
            <a:srgbClr val="55A839"/>
          </a:solidFill>
          <a:ln w="12700" cap="flat" cmpd="sng" algn="ctr">
            <a:solidFill>
              <a:srgbClr val="32637D"/>
            </a:solidFill>
            <a:prstDash val="solid"/>
            <a:miter lim="800000"/>
            <a:tailEnd type="none"/>
          </a:ln>
          <a:effectLst/>
        </p:spPr>
      </p:cxnSp>
      <p:cxnSp>
        <p:nvCxnSpPr>
          <p:cNvPr id="145" name="Straight Connector 144">
            <a:extLst>
              <a:ext uri="{FF2B5EF4-FFF2-40B4-BE49-F238E27FC236}">
                <a16:creationId xmlns:a16="http://schemas.microsoft.com/office/drawing/2014/main" id="{57B36A1C-F3A2-3AB6-D447-FD38D84EBC4F}"/>
              </a:ext>
            </a:extLst>
          </p:cNvPr>
          <p:cNvCxnSpPr>
            <a:cxnSpLocks/>
          </p:cNvCxnSpPr>
          <p:nvPr/>
        </p:nvCxnSpPr>
        <p:spPr>
          <a:xfrm>
            <a:off x="1188496" y="2757828"/>
            <a:ext cx="64470" cy="0"/>
          </a:xfrm>
          <a:prstGeom prst="line">
            <a:avLst/>
          </a:prstGeom>
          <a:solidFill>
            <a:srgbClr val="55A839"/>
          </a:solidFill>
          <a:ln w="12700" cap="flat" cmpd="sng" algn="ctr">
            <a:solidFill>
              <a:srgbClr val="32637D"/>
            </a:solidFill>
            <a:prstDash val="solid"/>
            <a:miter lim="800000"/>
            <a:tailEnd type="none"/>
          </a:ln>
          <a:effectLst/>
        </p:spPr>
      </p:cxnSp>
      <p:sp>
        <p:nvSpPr>
          <p:cNvPr id="146" name="Oval 145">
            <a:extLst>
              <a:ext uri="{FF2B5EF4-FFF2-40B4-BE49-F238E27FC236}">
                <a16:creationId xmlns:a16="http://schemas.microsoft.com/office/drawing/2014/main" id="{4C9FD85F-6270-932C-7790-05FBBAEDC91A}"/>
              </a:ext>
            </a:extLst>
          </p:cNvPr>
          <p:cNvSpPr/>
          <p:nvPr/>
        </p:nvSpPr>
        <p:spPr>
          <a:xfrm>
            <a:off x="3167077" y="2710488"/>
            <a:ext cx="68709" cy="57485"/>
          </a:xfrm>
          <a:prstGeom prst="ellipse">
            <a:avLst/>
          </a:prstGeom>
          <a:solidFill>
            <a:srgbClr val="7F7F7F"/>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47" name="Straight Connector 146">
            <a:extLst>
              <a:ext uri="{FF2B5EF4-FFF2-40B4-BE49-F238E27FC236}">
                <a16:creationId xmlns:a16="http://schemas.microsoft.com/office/drawing/2014/main" id="{6EBA10EE-9C0F-618C-A8A2-307347845120}"/>
              </a:ext>
            </a:extLst>
          </p:cNvPr>
          <p:cNvCxnSpPr>
            <a:cxnSpLocks/>
          </p:cNvCxnSpPr>
          <p:nvPr/>
        </p:nvCxnSpPr>
        <p:spPr>
          <a:xfrm>
            <a:off x="3201395" y="2549328"/>
            <a:ext cx="0" cy="402175"/>
          </a:xfrm>
          <a:prstGeom prst="line">
            <a:avLst/>
          </a:prstGeom>
          <a:noFill/>
          <a:ln w="12700" cap="flat" cmpd="sng" algn="ctr">
            <a:solidFill>
              <a:srgbClr val="7F7F7F"/>
            </a:solidFill>
            <a:prstDash val="solid"/>
            <a:miter lim="800000"/>
            <a:tailEnd type="none"/>
          </a:ln>
          <a:effectLst/>
        </p:spPr>
      </p:cxnSp>
      <p:cxnSp>
        <p:nvCxnSpPr>
          <p:cNvPr id="148" name="Straight Connector 147">
            <a:extLst>
              <a:ext uri="{FF2B5EF4-FFF2-40B4-BE49-F238E27FC236}">
                <a16:creationId xmlns:a16="http://schemas.microsoft.com/office/drawing/2014/main" id="{65692125-238A-3450-1486-5286A3B15802}"/>
              </a:ext>
            </a:extLst>
          </p:cNvPr>
          <p:cNvCxnSpPr>
            <a:cxnSpLocks/>
          </p:cNvCxnSpPr>
          <p:nvPr/>
        </p:nvCxnSpPr>
        <p:spPr>
          <a:xfrm>
            <a:off x="3169159" y="2549328"/>
            <a:ext cx="64470" cy="0"/>
          </a:xfrm>
          <a:prstGeom prst="line">
            <a:avLst/>
          </a:prstGeom>
          <a:noFill/>
          <a:ln w="12700" cap="flat" cmpd="sng" algn="ctr">
            <a:solidFill>
              <a:srgbClr val="7F7F7F"/>
            </a:solidFill>
            <a:prstDash val="solid"/>
            <a:miter lim="800000"/>
            <a:tailEnd type="none"/>
          </a:ln>
          <a:effectLst/>
        </p:spPr>
      </p:cxnSp>
      <p:cxnSp>
        <p:nvCxnSpPr>
          <p:cNvPr id="149" name="Straight Connector 148">
            <a:extLst>
              <a:ext uri="{FF2B5EF4-FFF2-40B4-BE49-F238E27FC236}">
                <a16:creationId xmlns:a16="http://schemas.microsoft.com/office/drawing/2014/main" id="{CB2BE17A-D524-F4CF-E5C9-2241F6C7FD11}"/>
              </a:ext>
            </a:extLst>
          </p:cNvPr>
          <p:cNvCxnSpPr>
            <a:cxnSpLocks/>
          </p:cNvCxnSpPr>
          <p:nvPr/>
        </p:nvCxnSpPr>
        <p:spPr>
          <a:xfrm>
            <a:off x="3169159" y="2953523"/>
            <a:ext cx="64470" cy="0"/>
          </a:xfrm>
          <a:prstGeom prst="line">
            <a:avLst/>
          </a:prstGeom>
          <a:noFill/>
          <a:ln w="12700" cap="flat" cmpd="sng" algn="ctr">
            <a:solidFill>
              <a:srgbClr val="7F7F7F"/>
            </a:solidFill>
            <a:prstDash val="solid"/>
            <a:miter lim="800000"/>
            <a:tailEnd type="none"/>
          </a:ln>
          <a:effectLst/>
        </p:spPr>
      </p:cxnSp>
      <p:sp>
        <p:nvSpPr>
          <p:cNvPr id="150" name="CORE O50 Line">
            <a:extLst>
              <a:ext uri="{FF2B5EF4-FFF2-40B4-BE49-F238E27FC236}">
                <a16:creationId xmlns:a16="http://schemas.microsoft.com/office/drawing/2014/main" id="{1FB4C885-51D5-803D-E628-CED1F5AF6459}"/>
              </a:ext>
            </a:extLst>
          </p:cNvPr>
          <p:cNvSpPr/>
          <p:nvPr/>
        </p:nvSpPr>
        <p:spPr>
          <a:xfrm>
            <a:off x="1232957" y="2547786"/>
            <a:ext cx="3926237" cy="1263417"/>
          </a:xfrm>
          <a:custGeom>
            <a:avLst/>
            <a:gdLst>
              <a:gd name="connsiteX0" fmla="*/ 5225143 w 5225143"/>
              <a:gd name="connsiteY0" fmla="*/ 2009671 h 2009671"/>
              <a:gd name="connsiteX1" fmla="*/ 3707842 w 5225143"/>
              <a:gd name="connsiteY1" fmla="*/ 1939332 h 2009671"/>
              <a:gd name="connsiteX2" fmla="*/ 2622620 w 5225143"/>
              <a:gd name="connsiteY2" fmla="*/ 1949381 h 2009671"/>
              <a:gd name="connsiteX3" fmla="*/ 1286189 w 5225143"/>
              <a:gd name="connsiteY3" fmla="*/ 1868994 h 2009671"/>
              <a:gd name="connsiteX4" fmla="*/ 0 w 5225143"/>
              <a:gd name="connsiteY4" fmla="*/ 0 h 2009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5143" h="2009671">
                <a:moveTo>
                  <a:pt x="5225143" y="2009671"/>
                </a:moveTo>
                <a:lnTo>
                  <a:pt x="3707842" y="1939332"/>
                </a:lnTo>
                <a:lnTo>
                  <a:pt x="2622620" y="1949381"/>
                </a:lnTo>
                <a:lnTo>
                  <a:pt x="1286189" y="1868994"/>
                </a:lnTo>
                <a:lnTo>
                  <a:pt x="0" y="0"/>
                </a:lnTo>
              </a:path>
            </a:pathLst>
          </a:custGeom>
          <a:noFill/>
          <a:ln w="19050" cap="flat" cmpd="sng" algn="ctr">
            <a:solidFill>
              <a:srgbClr val="67A7C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151" name="CORE O80 Line">
            <a:extLst>
              <a:ext uri="{FF2B5EF4-FFF2-40B4-BE49-F238E27FC236}">
                <a16:creationId xmlns:a16="http://schemas.microsoft.com/office/drawing/2014/main" id="{1ACE8EA0-717B-7A66-8922-B7A88419CC72}"/>
              </a:ext>
            </a:extLst>
          </p:cNvPr>
          <p:cNvSpPr/>
          <p:nvPr/>
        </p:nvSpPr>
        <p:spPr>
          <a:xfrm>
            <a:off x="1210305" y="2598323"/>
            <a:ext cx="3948888" cy="1339221"/>
          </a:xfrm>
          <a:custGeom>
            <a:avLst/>
            <a:gdLst>
              <a:gd name="connsiteX0" fmla="*/ 5255288 w 5255288"/>
              <a:gd name="connsiteY0" fmla="*/ 2120202 h 2130251"/>
              <a:gd name="connsiteX1" fmla="*/ 3758084 w 5255288"/>
              <a:gd name="connsiteY1" fmla="*/ 2130251 h 2130251"/>
              <a:gd name="connsiteX2" fmla="*/ 2642717 w 5255288"/>
              <a:gd name="connsiteY2" fmla="*/ 2120202 h 2130251"/>
              <a:gd name="connsiteX3" fmla="*/ 1326383 w 5255288"/>
              <a:gd name="connsiteY3" fmla="*/ 2069961 h 2130251"/>
              <a:gd name="connsiteX4" fmla="*/ 0 w 5255288"/>
              <a:gd name="connsiteY4" fmla="*/ 0 h 2130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5288" h="2130251">
                <a:moveTo>
                  <a:pt x="5255288" y="2120202"/>
                </a:moveTo>
                <a:lnTo>
                  <a:pt x="3758084" y="2130251"/>
                </a:lnTo>
                <a:lnTo>
                  <a:pt x="2642717" y="2120202"/>
                </a:lnTo>
                <a:lnTo>
                  <a:pt x="1326383" y="2069961"/>
                </a:lnTo>
                <a:lnTo>
                  <a:pt x="0" y="0"/>
                </a:lnTo>
              </a:path>
            </a:pathLst>
          </a:custGeom>
          <a:noFill/>
          <a:ln w="19050" cap="flat" cmpd="sng" algn="ctr">
            <a:solidFill>
              <a:srgbClr val="32637D"/>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sp>
        <p:nvSpPr>
          <p:cNvPr id="152" name="CORE X label">
            <a:extLst>
              <a:ext uri="{FF2B5EF4-FFF2-40B4-BE49-F238E27FC236}">
                <a16:creationId xmlns:a16="http://schemas.microsoft.com/office/drawing/2014/main" id="{79EEEEAB-BDF9-413D-65F8-29174BB857A2}"/>
              </a:ext>
            </a:extLst>
          </p:cNvPr>
          <p:cNvSpPr txBox="1"/>
          <p:nvPr/>
        </p:nvSpPr>
        <p:spPr>
          <a:xfrm>
            <a:off x="2955360" y="4493275"/>
            <a:ext cx="967205" cy="178683"/>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585854"/>
                </a:solidFill>
                <a:effectLst/>
                <a:uLnTx/>
                <a:uFillTx/>
                <a:latin typeface="Aptos" panose="02110004020202020204"/>
                <a:ea typeface="+mn-ea"/>
                <a:cs typeface="Arial"/>
                <a:sym typeface="Arial"/>
              </a:rPr>
              <a:t>Timepoint</a:t>
            </a:r>
          </a:p>
        </p:txBody>
      </p:sp>
      <p:sp>
        <p:nvSpPr>
          <p:cNvPr id="153" name="TextBox 377, chunk 1">
            <a:extLst>
              <a:ext uri="{FF2B5EF4-FFF2-40B4-BE49-F238E27FC236}">
                <a16:creationId xmlns:a16="http://schemas.microsoft.com/office/drawing/2014/main" id="{E514B6DC-40CE-AC31-8BAB-4BE3F724EC3E}"/>
              </a:ext>
            </a:extLst>
          </p:cNvPr>
          <p:cNvSpPr txBox="1"/>
          <p:nvPr/>
        </p:nvSpPr>
        <p:spPr>
          <a:xfrm>
            <a:off x="899166" y="2004520"/>
            <a:ext cx="266198" cy="163705"/>
          </a:xfrm>
          <a:prstGeom prst="rect">
            <a:avLst/>
          </a:prstGeom>
          <a:noFill/>
        </p:spPr>
        <p:txBody>
          <a:bodyPr wrap="none" lIns="0" tIns="0" rIns="0" bIns="0" numCol="1" rtlCol="0">
            <a:spAutoFit/>
          </a:bodyPr>
          <a:lstStyle>
            <a:defPPr>
              <a:defRPr lang="en-US"/>
            </a:defPPr>
            <a:lvl1pPr algn="r">
              <a:lnSpc>
                <a:spcPct val="200000"/>
              </a:lnSpc>
              <a:defRPr sz="790"/>
            </a:lvl1pPr>
          </a:lstStyle>
          <a:p>
            <a:pPr marL="0" marR="0" lvl="0" indent="0" algn="r" defTabSz="914400" rtl="0" eaLnBrk="1" fontAlgn="auto" latinLnBrk="0" hangingPunct="1">
              <a:lnSpc>
                <a:spcPct val="200000"/>
              </a:lnSpc>
              <a:spcBef>
                <a:spcPts val="0"/>
              </a:spcBef>
              <a:spcAft>
                <a:spcPts val="0"/>
              </a:spcAft>
              <a:buClrTx/>
              <a:buSzTx/>
              <a:buFontTx/>
              <a:buNone/>
              <a:tabLst/>
              <a:defRPr/>
            </a:pPr>
            <a:r>
              <a:rPr kumimoji="0" lang="en-GB" sz="900" b="0" i="0" u="none" strike="noStrike" kern="1200" cap="none" spc="0" normalizeH="0" baseline="0" noProof="0">
                <a:ln>
                  <a:noFill/>
                </a:ln>
                <a:solidFill>
                  <a:srgbClr val="585854"/>
                </a:solidFill>
                <a:effectLst/>
                <a:uLnTx/>
                <a:uFillTx/>
                <a:latin typeface="Aptos" panose="02110004020202020204"/>
                <a:ea typeface="+mn-ea"/>
                <a:cs typeface="Arial"/>
                <a:sym typeface="Arial"/>
              </a:rPr>
              <a:t>1,050 –</a:t>
            </a:r>
          </a:p>
        </p:txBody>
      </p:sp>
      <p:sp>
        <p:nvSpPr>
          <p:cNvPr id="154" name="TextBox 377, chunk 2">
            <a:extLst>
              <a:ext uri="{FF2B5EF4-FFF2-40B4-BE49-F238E27FC236}">
                <a16:creationId xmlns:a16="http://schemas.microsoft.com/office/drawing/2014/main" id="{A7AFBA06-C441-6992-AD85-6F58909BD068}"/>
              </a:ext>
            </a:extLst>
          </p:cNvPr>
          <p:cNvSpPr txBox="1"/>
          <p:nvPr/>
        </p:nvSpPr>
        <p:spPr>
          <a:xfrm>
            <a:off x="970232" y="2310089"/>
            <a:ext cx="195132" cy="163705"/>
          </a:xfrm>
          <a:prstGeom prst="rect">
            <a:avLst/>
          </a:prstGeom>
          <a:noFill/>
        </p:spPr>
        <p:txBody>
          <a:bodyPr wrap="none" lIns="0" tIns="0" rIns="0" bIns="0" numCol="1" rtlCol="0">
            <a:spAutoFit/>
          </a:bodyPr>
          <a:lstStyle>
            <a:defPPr>
              <a:defRPr lang="en-US"/>
            </a:defPPr>
            <a:lvl1pPr algn="r">
              <a:lnSpc>
                <a:spcPct val="200000"/>
              </a:lnSpc>
              <a:defRPr sz="790"/>
            </a:lvl1pPr>
          </a:lstStyle>
          <a:p>
            <a:pPr marL="0" marR="0" lvl="0" indent="0" algn="r" defTabSz="914400" rtl="0" eaLnBrk="1" fontAlgn="auto" latinLnBrk="0" hangingPunct="1">
              <a:lnSpc>
                <a:spcPct val="200000"/>
              </a:lnSpc>
              <a:spcBef>
                <a:spcPts val="0"/>
              </a:spcBef>
              <a:spcAft>
                <a:spcPts val="0"/>
              </a:spcAft>
              <a:buClrTx/>
              <a:buSzTx/>
              <a:buFontTx/>
              <a:buNone/>
              <a:tabLst/>
              <a:defRPr/>
            </a:pPr>
            <a:r>
              <a:rPr kumimoji="0" lang="en-GB" sz="900" b="0" i="0" u="none" strike="noStrike" kern="1200" cap="none" spc="0" normalizeH="0" baseline="0" noProof="0">
                <a:ln>
                  <a:noFill/>
                </a:ln>
                <a:solidFill>
                  <a:srgbClr val="585854"/>
                </a:solidFill>
                <a:effectLst/>
                <a:uLnTx/>
                <a:uFillTx/>
                <a:latin typeface="Aptos" panose="02110004020202020204"/>
                <a:ea typeface="+mn-ea"/>
                <a:cs typeface="Arial"/>
                <a:sym typeface="Arial"/>
              </a:rPr>
              <a:t>900 –</a:t>
            </a:r>
          </a:p>
        </p:txBody>
      </p:sp>
      <p:sp>
        <p:nvSpPr>
          <p:cNvPr id="155" name="TextBox 377, chunk 3">
            <a:extLst>
              <a:ext uri="{FF2B5EF4-FFF2-40B4-BE49-F238E27FC236}">
                <a16:creationId xmlns:a16="http://schemas.microsoft.com/office/drawing/2014/main" id="{C085DF04-896F-063C-7C78-53EC186F0968}"/>
              </a:ext>
            </a:extLst>
          </p:cNvPr>
          <p:cNvSpPr txBox="1"/>
          <p:nvPr/>
        </p:nvSpPr>
        <p:spPr>
          <a:xfrm>
            <a:off x="970232" y="2615657"/>
            <a:ext cx="195132" cy="163705"/>
          </a:xfrm>
          <a:prstGeom prst="rect">
            <a:avLst/>
          </a:prstGeom>
          <a:noFill/>
        </p:spPr>
        <p:txBody>
          <a:bodyPr wrap="none" lIns="0" tIns="0" rIns="0" bIns="0" numCol="1" rtlCol="0">
            <a:spAutoFit/>
          </a:bodyPr>
          <a:lstStyle>
            <a:defPPr>
              <a:defRPr lang="en-US"/>
            </a:defPPr>
            <a:lvl1pPr algn="r">
              <a:lnSpc>
                <a:spcPct val="200000"/>
              </a:lnSpc>
              <a:defRPr sz="790"/>
            </a:lvl1pPr>
          </a:lstStyle>
          <a:p>
            <a:pPr marL="0" marR="0" lvl="0" indent="0" algn="r" defTabSz="914400" rtl="0" eaLnBrk="1" fontAlgn="auto" latinLnBrk="0" hangingPunct="1">
              <a:lnSpc>
                <a:spcPct val="200000"/>
              </a:lnSpc>
              <a:spcBef>
                <a:spcPts val="0"/>
              </a:spcBef>
              <a:spcAft>
                <a:spcPts val="0"/>
              </a:spcAft>
              <a:buClrTx/>
              <a:buSzTx/>
              <a:buFontTx/>
              <a:buNone/>
              <a:tabLst/>
              <a:defRPr/>
            </a:pPr>
            <a:r>
              <a:rPr kumimoji="0" lang="en-GB" sz="900" b="0" i="0" u="none" strike="noStrike" kern="1200" cap="none" spc="0" normalizeH="0" baseline="0" noProof="0">
                <a:ln>
                  <a:noFill/>
                </a:ln>
                <a:solidFill>
                  <a:srgbClr val="585854"/>
                </a:solidFill>
                <a:effectLst/>
                <a:uLnTx/>
                <a:uFillTx/>
                <a:latin typeface="Aptos" panose="02110004020202020204"/>
                <a:ea typeface="+mn-ea"/>
                <a:cs typeface="Arial"/>
                <a:sym typeface="Arial"/>
              </a:rPr>
              <a:t>750 –</a:t>
            </a:r>
          </a:p>
        </p:txBody>
      </p:sp>
      <p:sp>
        <p:nvSpPr>
          <p:cNvPr id="156" name="TextBox 377, chunk 4">
            <a:extLst>
              <a:ext uri="{FF2B5EF4-FFF2-40B4-BE49-F238E27FC236}">
                <a16:creationId xmlns:a16="http://schemas.microsoft.com/office/drawing/2014/main" id="{91DDC429-B060-6549-531F-08A93A7328A2}"/>
              </a:ext>
            </a:extLst>
          </p:cNvPr>
          <p:cNvSpPr txBox="1"/>
          <p:nvPr/>
        </p:nvSpPr>
        <p:spPr>
          <a:xfrm>
            <a:off x="970232" y="2921226"/>
            <a:ext cx="195132" cy="163705"/>
          </a:xfrm>
          <a:prstGeom prst="rect">
            <a:avLst/>
          </a:prstGeom>
          <a:noFill/>
        </p:spPr>
        <p:txBody>
          <a:bodyPr wrap="none" lIns="0" tIns="0" rIns="0" bIns="0" numCol="1" rtlCol="0">
            <a:spAutoFit/>
          </a:bodyPr>
          <a:lstStyle>
            <a:defPPr>
              <a:defRPr lang="en-US"/>
            </a:defPPr>
            <a:lvl1pPr algn="r">
              <a:lnSpc>
                <a:spcPct val="200000"/>
              </a:lnSpc>
              <a:defRPr sz="790"/>
            </a:lvl1pPr>
          </a:lstStyle>
          <a:p>
            <a:pPr marL="0" marR="0" lvl="0" indent="0" algn="r" defTabSz="914400" rtl="0" eaLnBrk="1" fontAlgn="auto" latinLnBrk="0" hangingPunct="1">
              <a:lnSpc>
                <a:spcPct val="200000"/>
              </a:lnSpc>
              <a:spcBef>
                <a:spcPts val="0"/>
              </a:spcBef>
              <a:spcAft>
                <a:spcPts val="0"/>
              </a:spcAft>
              <a:buClrTx/>
              <a:buSzTx/>
              <a:buFontTx/>
              <a:buNone/>
              <a:tabLst/>
              <a:defRPr/>
            </a:pPr>
            <a:r>
              <a:rPr kumimoji="0" lang="en-GB" sz="900" b="0" i="0" u="none" strike="noStrike" kern="1200" cap="none" spc="0" normalizeH="0" baseline="0" noProof="0">
                <a:ln>
                  <a:noFill/>
                </a:ln>
                <a:solidFill>
                  <a:srgbClr val="585854"/>
                </a:solidFill>
                <a:effectLst/>
                <a:uLnTx/>
                <a:uFillTx/>
                <a:latin typeface="Aptos" panose="02110004020202020204"/>
                <a:ea typeface="+mn-ea"/>
                <a:cs typeface="Arial"/>
                <a:sym typeface="Arial"/>
              </a:rPr>
              <a:t>600 –</a:t>
            </a:r>
          </a:p>
        </p:txBody>
      </p:sp>
      <p:sp>
        <p:nvSpPr>
          <p:cNvPr id="157" name="TextBox 377, chunk 5">
            <a:extLst>
              <a:ext uri="{FF2B5EF4-FFF2-40B4-BE49-F238E27FC236}">
                <a16:creationId xmlns:a16="http://schemas.microsoft.com/office/drawing/2014/main" id="{3A0C08CB-0D80-292E-5A34-4C25837EA96A}"/>
              </a:ext>
            </a:extLst>
          </p:cNvPr>
          <p:cNvSpPr txBox="1"/>
          <p:nvPr/>
        </p:nvSpPr>
        <p:spPr>
          <a:xfrm>
            <a:off x="970232" y="3226795"/>
            <a:ext cx="195132" cy="163705"/>
          </a:xfrm>
          <a:prstGeom prst="rect">
            <a:avLst/>
          </a:prstGeom>
          <a:noFill/>
        </p:spPr>
        <p:txBody>
          <a:bodyPr wrap="none" lIns="0" tIns="0" rIns="0" bIns="0" numCol="1" rtlCol="0">
            <a:spAutoFit/>
          </a:bodyPr>
          <a:lstStyle>
            <a:defPPr>
              <a:defRPr lang="en-US"/>
            </a:defPPr>
            <a:lvl1pPr algn="r">
              <a:lnSpc>
                <a:spcPct val="200000"/>
              </a:lnSpc>
              <a:defRPr sz="790"/>
            </a:lvl1pPr>
          </a:lstStyle>
          <a:p>
            <a:pPr marL="0" marR="0" lvl="0" indent="0" algn="r" defTabSz="914400" rtl="0" eaLnBrk="1" fontAlgn="auto" latinLnBrk="0" hangingPunct="1">
              <a:lnSpc>
                <a:spcPct val="200000"/>
              </a:lnSpc>
              <a:spcBef>
                <a:spcPts val="0"/>
              </a:spcBef>
              <a:spcAft>
                <a:spcPts val="0"/>
              </a:spcAft>
              <a:buClrTx/>
              <a:buSzTx/>
              <a:buFontTx/>
              <a:buNone/>
              <a:tabLst/>
              <a:defRPr/>
            </a:pPr>
            <a:r>
              <a:rPr kumimoji="0" lang="en-GB" sz="900" b="0" i="0" u="none" strike="noStrike" kern="1200" cap="none" spc="0" normalizeH="0" baseline="0" noProof="0">
                <a:ln>
                  <a:noFill/>
                </a:ln>
                <a:solidFill>
                  <a:srgbClr val="585854"/>
                </a:solidFill>
                <a:effectLst/>
                <a:uLnTx/>
                <a:uFillTx/>
                <a:latin typeface="Aptos" panose="02110004020202020204"/>
                <a:ea typeface="+mn-ea"/>
                <a:cs typeface="Arial"/>
                <a:sym typeface="Arial"/>
              </a:rPr>
              <a:t>450 –</a:t>
            </a:r>
          </a:p>
        </p:txBody>
      </p:sp>
      <p:sp>
        <p:nvSpPr>
          <p:cNvPr id="158" name="TextBox 377, chunk 6">
            <a:extLst>
              <a:ext uri="{FF2B5EF4-FFF2-40B4-BE49-F238E27FC236}">
                <a16:creationId xmlns:a16="http://schemas.microsoft.com/office/drawing/2014/main" id="{658A36C6-7B22-408C-CFFF-7378481D72F7}"/>
              </a:ext>
            </a:extLst>
          </p:cNvPr>
          <p:cNvSpPr txBox="1"/>
          <p:nvPr/>
        </p:nvSpPr>
        <p:spPr>
          <a:xfrm>
            <a:off x="977459" y="3532363"/>
            <a:ext cx="187905" cy="163705"/>
          </a:xfrm>
          <a:prstGeom prst="rect">
            <a:avLst/>
          </a:prstGeom>
          <a:noFill/>
        </p:spPr>
        <p:txBody>
          <a:bodyPr wrap="none" lIns="0" tIns="0" rIns="0" bIns="0" numCol="1" rtlCol="0">
            <a:spAutoFit/>
          </a:bodyPr>
          <a:lstStyle>
            <a:defPPr>
              <a:defRPr lang="en-US"/>
            </a:defPPr>
            <a:lvl1pPr algn="r">
              <a:lnSpc>
                <a:spcPct val="200000"/>
              </a:lnSpc>
              <a:defRPr sz="790"/>
            </a:lvl1pPr>
          </a:lstStyle>
          <a:p>
            <a:pPr marL="0" marR="0" lvl="0" indent="0" algn="r" defTabSz="914400" rtl="0" eaLnBrk="1" fontAlgn="auto" latinLnBrk="0" hangingPunct="1">
              <a:lnSpc>
                <a:spcPct val="200000"/>
              </a:lnSpc>
              <a:spcBef>
                <a:spcPts val="0"/>
              </a:spcBef>
              <a:spcAft>
                <a:spcPts val="0"/>
              </a:spcAft>
              <a:buClrTx/>
              <a:buSzTx/>
              <a:buFontTx/>
              <a:buNone/>
              <a:tabLst/>
              <a:defRPr/>
            </a:pPr>
            <a:r>
              <a:rPr kumimoji="0" lang="en-GB" sz="900" b="0" i="0" u="none" strike="noStrike" kern="1200" cap="none" spc="0" normalizeH="0" baseline="0" noProof="0">
                <a:ln>
                  <a:noFill/>
                </a:ln>
                <a:solidFill>
                  <a:srgbClr val="585854"/>
                </a:solidFill>
                <a:effectLst/>
                <a:uLnTx/>
                <a:uFillTx/>
                <a:latin typeface="Aptos" panose="02110004020202020204"/>
                <a:ea typeface="+mn-ea"/>
                <a:cs typeface="Arial"/>
                <a:sym typeface="Arial"/>
              </a:rPr>
              <a:t>300</a:t>
            </a:r>
            <a:r>
              <a:rPr kumimoji="0" lang="en-GB" sz="790" b="0" i="0" u="none" strike="noStrike" kern="1200" cap="none" spc="0" normalizeH="0" baseline="0" noProof="0">
                <a:ln>
                  <a:noFill/>
                </a:ln>
                <a:solidFill>
                  <a:srgbClr val="585854"/>
                </a:solidFill>
                <a:effectLst/>
                <a:uLnTx/>
                <a:uFillTx/>
                <a:latin typeface="Aptos" panose="02110004020202020204"/>
                <a:ea typeface="+mn-ea"/>
                <a:cs typeface="Arial"/>
                <a:sym typeface="Arial"/>
              </a:rPr>
              <a:t> –</a:t>
            </a:r>
          </a:p>
        </p:txBody>
      </p:sp>
      <p:sp>
        <p:nvSpPr>
          <p:cNvPr id="159" name="TextBox 377, chunk 7">
            <a:extLst>
              <a:ext uri="{FF2B5EF4-FFF2-40B4-BE49-F238E27FC236}">
                <a16:creationId xmlns:a16="http://schemas.microsoft.com/office/drawing/2014/main" id="{93A6F229-E8D1-EDAD-9E9B-69C62C6F8058}"/>
              </a:ext>
            </a:extLst>
          </p:cNvPr>
          <p:cNvSpPr txBox="1"/>
          <p:nvPr/>
        </p:nvSpPr>
        <p:spPr>
          <a:xfrm>
            <a:off x="970232" y="3837932"/>
            <a:ext cx="195132" cy="163705"/>
          </a:xfrm>
          <a:prstGeom prst="rect">
            <a:avLst/>
          </a:prstGeom>
          <a:noFill/>
        </p:spPr>
        <p:txBody>
          <a:bodyPr wrap="none" lIns="0" tIns="0" rIns="0" bIns="0" numCol="1" rtlCol="0">
            <a:spAutoFit/>
          </a:bodyPr>
          <a:lstStyle>
            <a:defPPr>
              <a:defRPr lang="en-US"/>
            </a:defPPr>
            <a:lvl1pPr algn="r">
              <a:lnSpc>
                <a:spcPct val="200000"/>
              </a:lnSpc>
              <a:defRPr sz="790"/>
            </a:lvl1pPr>
          </a:lstStyle>
          <a:p>
            <a:pPr marL="0" marR="0" lvl="0" indent="0" algn="r" defTabSz="914400" rtl="0" eaLnBrk="1" fontAlgn="auto" latinLnBrk="0" hangingPunct="1">
              <a:lnSpc>
                <a:spcPct val="200000"/>
              </a:lnSpc>
              <a:spcBef>
                <a:spcPts val="0"/>
              </a:spcBef>
              <a:spcAft>
                <a:spcPts val="0"/>
              </a:spcAft>
              <a:buClrTx/>
              <a:buSzTx/>
              <a:buFontTx/>
              <a:buNone/>
              <a:tabLst/>
              <a:defRPr/>
            </a:pPr>
            <a:r>
              <a:rPr kumimoji="0" lang="en-GB" sz="900" b="0" i="0" u="none" strike="noStrike" kern="1200" cap="none" spc="0" normalizeH="0" baseline="0" noProof="0">
                <a:ln>
                  <a:noFill/>
                </a:ln>
                <a:solidFill>
                  <a:srgbClr val="585854"/>
                </a:solidFill>
                <a:effectLst/>
                <a:uLnTx/>
                <a:uFillTx/>
                <a:latin typeface="Aptos" panose="02110004020202020204"/>
                <a:ea typeface="+mn-ea"/>
                <a:cs typeface="Arial"/>
                <a:sym typeface="Arial"/>
              </a:rPr>
              <a:t>150 –</a:t>
            </a:r>
          </a:p>
        </p:txBody>
      </p:sp>
      <p:sp>
        <p:nvSpPr>
          <p:cNvPr id="160" name="TextBox 377, chunk 8">
            <a:extLst>
              <a:ext uri="{FF2B5EF4-FFF2-40B4-BE49-F238E27FC236}">
                <a16:creationId xmlns:a16="http://schemas.microsoft.com/office/drawing/2014/main" id="{1F165CDF-9C80-BD1A-589B-C16C13125F94}"/>
              </a:ext>
            </a:extLst>
          </p:cNvPr>
          <p:cNvSpPr txBox="1"/>
          <p:nvPr/>
        </p:nvSpPr>
        <p:spPr>
          <a:xfrm>
            <a:off x="1061776" y="4107782"/>
            <a:ext cx="103588" cy="163705"/>
          </a:xfrm>
          <a:prstGeom prst="rect">
            <a:avLst/>
          </a:prstGeom>
          <a:noFill/>
        </p:spPr>
        <p:txBody>
          <a:bodyPr wrap="none" lIns="0" tIns="0" rIns="0" bIns="0" numCol="1" rtlCol="0">
            <a:spAutoFit/>
          </a:bodyPr>
          <a:lstStyle>
            <a:defPPr>
              <a:defRPr lang="en-US"/>
            </a:defPPr>
            <a:lvl1pPr algn="r">
              <a:lnSpc>
                <a:spcPct val="200000"/>
              </a:lnSpc>
              <a:defRPr sz="790"/>
            </a:lvl1pPr>
          </a:lstStyle>
          <a:p>
            <a:pPr marL="0" marR="0" lvl="0" indent="0" algn="r" defTabSz="914400" rtl="0" eaLnBrk="1" fontAlgn="auto" latinLnBrk="0" hangingPunct="1">
              <a:lnSpc>
                <a:spcPct val="200000"/>
              </a:lnSpc>
              <a:spcBef>
                <a:spcPts val="0"/>
              </a:spcBef>
              <a:spcAft>
                <a:spcPts val="0"/>
              </a:spcAft>
              <a:buClrTx/>
              <a:buSzTx/>
              <a:buFontTx/>
              <a:buNone/>
              <a:tabLst/>
              <a:defRPr/>
            </a:pPr>
            <a:r>
              <a:rPr kumimoji="0" lang="en-GB" sz="900" b="0" i="0" u="none" strike="noStrike" kern="1200" cap="none" spc="0" normalizeH="0" baseline="0" noProof="0">
                <a:ln>
                  <a:noFill/>
                </a:ln>
                <a:solidFill>
                  <a:srgbClr val="585854"/>
                </a:solidFill>
                <a:effectLst/>
                <a:uLnTx/>
                <a:uFillTx/>
                <a:latin typeface="Aptos" panose="02110004020202020204"/>
                <a:ea typeface="+mn-ea"/>
                <a:cs typeface="Arial"/>
                <a:sym typeface="Arial"/>
              </a:rPr>
              <a:t>0 –</a:t>
            </a:r>
          </a:p>
        </p:txBody>
      </p:sp>
      <p:sp>
        <p:nvSpPr>
          <p:cNvPr id="161" name="CORE X axis">
            <a:extLst>
              <a:ext uri="{FF2B5EF4-FFF2-40B4-BE49-F238E27FC236}">
                <a16:creationId xmlns:a16="http://schemas.microsoft.com/office/drawing/2014/main" id="{171C5B92-E1B1-D9C7-FEA5-22174D5B2EFD}"/>
              </a:ext>
            </a:extLst>
          </p:cNvPr>
          <p:cNvSpPr txBox="1"/>
          <p:nvPr/>
        </p:nvSpPr>
        <p:spPr>
          <a:xfrm>
            <a:off x="969722" y="4184892"/>
            <a:ext cx="5014297" cy="201033"/>
          </a:xfrm>
          <a:prstGeom prst="rect">
            <a:avLst/>
          </a:prstGeom>
          <a:noFill/>
        </p:spPr>
        <p:txBody>
          <a:bodyPr wrap="square" lIns="91440" tIns="45720" rIns="91440" bIns="45720" rtlCol="0">
            <a:noAutofit/>
          </a:bodyPr>
          <a:lstStyle/>
          <a:p>
            <a:pPr marL="0" marR="0" lvl="0" indent="0" algn="l" defTabSz="914400" rtl="0" eaLnBrk="1" fontAlgn="auto" latinLnBrk="0" hangingPunct="1">
              <a:lnSpc>
                <a:spcPct val="200000"/>
              </a:lnSpc>
              <a:spcBef>
                <a:spcPts val="0"/>
              </a:spcBef>
              <a:spcAft>
                <a:spcPts val="0"/>
              </a:spcAft>
              <a:buClrTx/>
              <a:buSzTx/>
              <a:buFontTx/>
              <a:buNone/>
              <a:tabLst/>
              <a:defRPr/>
            </a:pPr>
            <a:r>
              <a:rPr kumimoji="0" lang="en-GB" sz="900" b="0" i="0" u="none" strike="noStrike" kern="1200" cap="none" spc="0" normalizeH="0" baseline="0" noProof="0">
                <a:ln>
                  <a:noFill/>
                </a:ln>
                <a:solidFill>
                  <a:srgbClr val="585854"/>
                </a:solidFill>
                <a:effectLst/>
                <a:uLnTx/>
                <a:uFillTx/>
                <a:latin typeface="Aptos" panose="02110004020202020204"/>
                <a:ea typeface="+mn-ea"/>
                <a:cs typeface="Arial Narrow" panose="020B0604020202020204" pitchFamily="34" charset="0"/>
                <a:sym typeface="Arial"/>
              </a:rPr>
              <a:t>Baseline                        Month 3                       Month 6                   Month 9                             Month 12</a:t>
            </a:r>
          </a:p>
        </p:txBody>
      </p:sp>
      <p:sp>
        <p:nvSpPr>
          <p:cNvPr id="162" name="Rectangle: Rounded Corners 161">
            <a:extLst>
              <a:ext uri="{FF2B5EF4-FFF2-40B4-BE49-F238E27FC236}">
                <a16:creationId xmlns:a16="http://schemas.microsoft.com/office/drawing/2014/main" id="{764E3D52-731F-107C-E81C-959F8DE67B41}"/>
              </a:ext>
            </a:extLst>
          </p:cNvPr>
          <p:cNvSpPr/>
          <p:nvPr/>
        </p:nvSpPr>
        <p:spPr>
          <a:xfrm>
            <a:off x="1501960" y="1854321"/>
            <a:ext cx="2019907" cy="560187"/>
          </a:xfrm>
          <a:prstGeom prst="roundRect">
            <a:avLst/>
          </a:prstGeom>
          <a:solidFill>
            <a:srgbClr val="67A7C7"/>
          </a:solidFill>
          <a:ln w="19050" cap="flat" cmpd="sng" algn="ctr">
            <a:noFill/>
            <a:prstDash val="solid"/>
            <a:miter lim="800000"/>
          </a:ln>
          <a:effectLst/>
        </p:spPr>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err="1">
                <a:ln>
                  <a:noFill/>
                </a:ln>
                <a:solidFill>
                  <a:prstClr val="white"/>
                </a:solidFill>
                <a:effectLst/>
                <a:uLnTx/>
                <a:uFillTx/>
                <a:latin typeface="Aptos"/>
                <a:ea typeface="+mn-ea"/>
                <a:cs typeface="Arial"/>
                <a:sym typeface="Arial"/>
              </a:rPr>
              <a:t>Olezarsen</a:t>
            </a:r>
            <a:r>
              <a:rPr kumimoji="0" lang="en-GB" sz="1000" b="1" i="0" u="none" strike="noStrike" kern="1200" cap="none" spc="0" normalizeH="0" baseline="0" noProof="0">
                <a:ln>
                  <a:noFill/>
                </a:ln>
                <a:solidFill>
                  <a:prstClr val="white"/>
                </a:solidFill>
                <a:effectLst/>
                <a:uLnTx/>
                <a:uFillTx/>
                <a:latin typeface="Aptos"/>
                <a:ea typeface="+mn-ea"/>
                <a:cs typeface="Arial"/>
                <a:sym typeface="Arial"/>
              </a:rPr>
              <a:t> 50 mg: </a:t>
            </a:r>
            <a:br>
              <a:rPr kumimoji="0" lang="en-GB" sz="1000" b="1" i="0" u="none" strike="noStrike" kern="1200" cap="none" spc="0" normalizeH="0" baseline="0" noProof="0">
                <a:ln>
                  <a:noFill/>
                </a:ln>
                <a:solidFill>
                  <a:prstClr val="white"/>
                </a:solidFill>
                <a:effectLst/>
                <a:uLnTx/>
                <a:uFillTx/>
                <a:latin typeface="Aptos"/>
                <a:ea typeface="+mn-ea"/>
                <a:cs typeface="Arial"/>
                <a:sym typeface="Arial"/>
              </a:rPr>
            </a:br>
            <a:r>
              <a:rPr kumimoji="0" lang="en-GB" sz="1000" b="0" i="0" u="none" strike="noStrike" kern="1200" cap="none" spc="0" normalizeH="0" baseline="0" noProof="0">
                <a:ln>
                  <a:noFill/>
                </a:ln>
                <a:solidFill>
                  <a:prstClr val="white"/>
                </a:solidFill>
                <a:effectLst/>
                <a:uLnTx/>
                <a:uFillTx/>
                <a:latin typeface="Aptos"/>
                <a:ea typeface="+mn-ea"/>
                <a:cs typeface="Arial"/>
                <a:sym typeface="Arial"/>
              </a:rPr>
              <a:t>62.9% reduction vs placebo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prstClr val="white"/>
                </a:solidFill>
                <a:effectLst/>
                <a:uLnTx/>
                <a:uFillTx/>
                <a:latin typeface="Aptos"/>
                <a:ea typeface="+mn-ea"/>
                <a:cs typeface="Arial"/>
                <a:sym typeface="Arial"/>
              </a:rPr>
              <a:t>[95% CI: –72.2, –53.6; </a:t>
            </a:r>
            <a:r>
              <a:rPr kumimoji="0" lang="en-GB" sz="1000" b="0" i="1" u="none" strike="noStrike" kern="1200" cap="none" spc="0" normalizeH="0" baseline="0" noProof="0">
                <a:ln>
                  <a:noFill/>
                </a:ln>
                <a:solidFill>
                  <a:prstClr val="white"/>
                </a:solidFill>
                <a:effectLst/>
                <a:uLnTx/>
                <a:uFillTx/>
                <a:latin typeface="Aptos"/>
                <a:ea typeface="+mn-ea"/>
                <a:cs typeface="Arial"/>
                <a:sym typeface="Arial"/>
              </a:rPr>
              <a:t>P</a:t>
            </a:r>
            <a:r>
              <a:rPr kumimoji="0" lang="en-GB" sz="1000" b="0" i="0" u="none" strike="noStrike" kern="1200" cap="none" spc="0" normalizeH="0" baseline="0" noProof="0">
                <a:ln>
                  <a:noFill/>
                </a:ln>
                <a:solidFill>
                  <a:prstClr val="white"/>
                </a:solidFill>
                <a:effectLst/>
                <a:uLnTx/>
                <a:uFillTx/>
                <a:latin typeface="Aptos"/>
                <a:ea typeface="+mn-ea"/>
                <a:cs typeface="Arial"/>
                <a:sym typeface="Arial"/>
              </a:rPr>
              <a:t>&lt;0.001]</a:t>
            </a:r>
          </a:p>
        </p:txBody>
      </p:sp>
      <p:sp>
        <p:nvSpPr>
          <p:cNvPr id="163" name="Rectangle: Rounded Corners 162">
            <a:extLst>
              <a:ext uri="{FF2B5EF4-FFF2-40B4-BE49-F238E27FC236}">
                <a16:creationId xmlns:a16="http://schemas.microsoft.com/office/drawing/2014/main" id="{4318EFE7-C3F2-1897-E1C4-846D267FF015}"/>
              </a:ext>
            </a:extLst>
          </p:cNvPr>
          <p:cNvSpPr/>
          <p:nvPr/>
        </p:nvSpPr>
        <p:spPr>
          <a:xfrm>
            <a:off x="3617120" y="1854321"/>
            <a:ext cx="2324036" cy="560187"/>
          </a:xfrm>
          <a:prstGeom prst="roundRect">
            <a:avLst/>
          </a:prstGeom>
          <a:solidFill>
            <a:srgbClr val="32637D"/>
          </a:solidFill>
          <a:ln w="19050" cap="flat" cmpd="sng" algn="ctr">
            <a:noFill/>
            <a:prstDash val="solid"/>
            <a:miter lim="800000"/>
          </a:ln>
          <a:effectLst/>
        </p:spPr>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err="1">
                <a:ln>
                  <a:noFill/>
                </a:ln>
                <a:solidFill>
                  <a:srgbClr val="FFFFFF"/>
                </a:solidFill>
                <a:effectLst/>
                <a:uLnTx/>
                <a:uFillTx/>
                <a:latin typeface="Aptos"/>
                <a:ea typeface="+mn-ea"/>
                <a:cs typeface="Arial"/>
                <a:sym typeface="Arial"/>
              </a:rPr>
              <a:t>Olezarsen</a:t>
            </a:r>
            <a:r>
              <a:rPr kumimoji="0" lang="en-GB" sz="1000" b="1" i="0" u="none" strike="noStrike" kern="1200" cap="none" spc="0" normalizeH="0" baseline="0" noProof="0">
                <a:ln>
                  <a:noFill/>
                </a:ln>
                <a:solidFill>
                  <a:srgbClr val="FFFFFF"/>
                </a:solidFill>
                <a:effectLst/>
                <a:uLnTx/>
                <a:uFillTx/>
                <a:latin typeface="Aptos"/>
                <a:ea typeface="+mn-ea"/>
                <a:cs typeface="Arial"/>
                <a:sym typeface="Arial"/>
              </a:rPr>
              <a:t> 80 mg: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FFFFFF"/>
                </a:solidFill>
                <a:effectLst/>
                <a:uLnTx/>
                <a:uFillTx/>
                <a:latin typeface="Aptos"/>
                <a:ea typeface="+mn-ea"/>
                <a:cs typeface="Arial"/>
                <a:sym typeface="Arial"/>
              </a:rPr>
              <a:t>72.2% reduction vs placebo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FFFFFF"/>
                </a:solidFill>
                <a:effectLst/>
                <a:uLnTx/>
                <a:uFillTx/>
                <a:latin typeface="Aptos"/>
                <a:ea typeface="+mn-ea"/>
                <a:cs typeface="Arial"/>
                <a:sym typeface="Arial"/>
              </a:rPr>
              <a:t>[95% CI: –81.4, –63.1; </a:t>
            </a:r>
            <a:r>
              <a:rPr kumimoji="0" lang="en-GB" sz="1000" b="0" i="1" u="none" strike="noStrike" kern="1200" cap="none" spc="0" normalizeH="0" baseline="0" noProof="0">
                <a:ln>
                  <a:noFill/>
                </a:ln>
                <a:solidFill>
                  <a:srgbClr val="FFFFFF"/>
                </a:solidFill>
                <a:effectLst/>
                <a:uLnTx/>
                <a:uFillTx/>
                <a:latin typeface="Aptos"/>
                <a:ea typeface="+mn-ea"/>
                <a:cs typeface="Arial"/>
                <a:sym typeface="Arial"/>
              </a:rPr>
              <a:t>P</a:t>
            </a:r>
            <a:r>
              <a:rPr kumimoji="0" lang="en-GB" sz="1000" b="0" i="0" u="none" strike="noStrike" kern="1200" cap="none" spc="0" normalizeH="0" baseline="0" noProof="0">
                <a:ln>
                  <a:noFill/>
                </a:ln>
                <a:solidFill>
                  <a:srgbClr val="FFFFFF"/>
                </a:solidFill>
                <a:effectLst/>
                <a:uLnTx/>
                <a:uFillTx/>
                <a:latin typeface="Aptos"/>
                <a:ea typeface="+mn-ea"/>
                <a:cs typeface="Arial"/>
                <a:sym typeface="Arial"/>
              </a:rPr>
              <a:t>&lt;0.001]</a:t>
            </a:r>
          </a:p>
        </p:txBody>
      </p:sp>
      <p:sp>
        <p:nvSpPr>
          <p:cNvPr id="164" name="Oval 163">
            <a:extLst>
              <a:ext uri="{FF2B5EF4-FFF2-40B4-BE49-F238E27FC236}">
                <a16:creationId xmlns:a16="http://schemas.microsoft.com/office/drawing/2014/main" id="{D76C5D2A-9DDF-25B2-3D04-9AD3DB32BBDB}"/>
              </a:ext>
            </a:extLst>
          </p:cNvPr>
          <p:cNvSpPr/>
          <p:nvPr/>
        </p:nvSpPr>
        <p:spPr>
          <a:xfrm>
            <a:off x="3161467" y="3745225"/>
            <a:ext cx="68709" cy="57485"/>
          </a:xfrm>
          <a:prstGeom prst="ellipse">
            <a:avLst/>
          </a:prstGeom>
          <a:solidFill>
            <a:srgbClr val="67A7C7"/>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ptos" panose="02110004020202020204"/>
              <a:ea typeface="+mn-ea"/>
              <a:cs typeface="Arial"/>
              <a:sym typeface="Arial"/>
            </a:endParaRPr>
          </a:p>
        </p:txBody>
      </p:sp>
      <p:cxnSp>
        <p:nvCxnSpPr>
          <p:cNvPr id="165" name="Straight Connector 164">
            <a:extLst>
              <a:ext uri="{FF2B5EF4-FFF2-40B4-BE49-F238E27FC236}">
                <a16:creationId xmlns:a16="http://schemas.microsoft.com/office/drawing/2014/main" id="{701E532E-6720-F17D-5F47-86D5631D1907}"/>
              </a:ext>
            </a:extLst>
          </p:cNvPr>
          <p:cNvCxnSpPr>
            <a:cxnSpLocks/>
          </p:cNvCxnSpPr>
          <p:nvPr/>
        </p:nvCxnSpPr>
        <p:spPr>
          <a:xfrm>
            <a:off x="3195822" y="3712376"/>
            <a:ext cx="0" cy="129694"/>
          </a:xfrm>
          <a:prstGeom prst="line">
            <a:avLst/>
          </a:prstGeom>
          <a:noFill/>
          <a:ln w="12700" cap="flat" cmpd="sng" algn="ctr">
            <a:solidFill>
              <a:srgbClr val="67A7C7"/>
            </a:solidFill>
            <a:prstDash val="solid"/>
            <a:miter lim="800000"/>
            <a:tailEnd type="none"/>
          </a:ln>
          <a:effectLst/>
        </p:spPr>
      </p:cxnSp>
      <p:cxnSp>
        <p:nvCxnSpPr>
          <p:cNvPr id="166" name="Straight Connector 165">
            <a:extLst>
              <a:ext uri="{FF2B5EF4-FFF2-40B4-BE49-F238E27FC236}">
                <a16:creationId xmlns:a16="http://schemas.microsoft.com/office/drawing/2014/main" id="{22D75CBE-80A4-3575-F352-78ED43379FBC}"/>
              </a:ext>
            </a:extLst>
          </p:cNvPr>
          <p:cNvCxnSpPr>
            <a:cxnSpLocks/>
          </p:cNvCxnSpPr>
          <p:nvPr/>
        </p:nvCxnSpPr>
        <p:spPr>
          <a:xfrm>
            <a:off x="3161611" y="3716827"/>
            <a:ext cx="64470" cy="0"/>
          </a:xfrm>
          <a:prstGeom prst="line">
            <a:avLst/>
          </a:prstGeom>
          <a:noFill/>
          <a:ln w="12700" cap="flat" cmpd="sng" algn="ctr">
            <a:solidFill>
              <a:srgbClr val="67A7C7"/>
            </a:solidFill>
            <a:prstDash val="solid"/>
            <a:miter lim="800000"/>
            <a:tailEnd type="none"/>
          </a:ln>
          <a:effectLst/>
        </p:spPr>
      </p:cxnSp>
      <p:cxnSp>
        <p:nvCxnSpPr>
          <p:cNvPr id="167" name="Straight Connector 166">
            <a:extLst>
              <a:ext uri="{FF2B5EF4-FFF2-40B4-BE49-F238E27FC236}">
                <a16:creationId xmlns:a16="http://schemas.microsoft.com/office/drawing/2014/main" id="{6B83D551-BF34-312D-0B10-4AF21CA9A0D8}"/>
              </a:ext>
            </a:extLst>
          </p:cNvPr>
          <p:cNvCxnSpPr>
            <a:cxnSpLocks/>
          </p:cNvCxnSpPr>
          <p:nvPr/>
        </p:nvCxnSpPr>
        <p:spPr>
          <a:xfrm>
            <a:off x="3161611" y="3842258"/>
            <a:ext cx="64470" cy="0"/>
          </a:xfrm>
          <a:prstGeom prst="line">
            <a:avLst/>
          </a:prstGeom>
          <a:noFill/>
          <a:ln w="12700" cap="flat" cmpd="sng" algn="ctr">
            <a:solidFill>
              <a:srgbClr val="67A7C7"/>
            </a:solidFill>
            <a:prstDash val="solid"/>
            <a:miter lim="800000"/>
            <a:tailEnd type="none"/>
          </a:ln>
          <a:effectLst/>
        </p:spPr>
      </p:cxnSp>
      <p:cxnSp>
        <p:nvCxnSpPr>
          <p:cNvPr id="168" name="Straight Connector 167">
            <a:extLst>
              <a:ext uri="{FF2B5EF4-FFF2-40B4-BE49-F238E27FC236}">
                <a16:creationId xmlns:a16="http://schemas.microsoft.com/office/drawing/2014/main" id="{14112F25-9386-0158-2088-76FC9D419ECD}"/>
              </a:ext>
            </a:extLst>
          </p:cNvPr>
          <p:cNvCxnSpPr>
            <a:cxnSpLocks/>
          </p:cNvCxnSpPr>
          <p:nvPr/>
        </p:nvCxnSpPr>
        <p:spPr>
          <a:xfrm>
            <a:off x="1226785" y="2185400"/>
            <a:ext cx="0" cy="479916"/>
          </a:xfrm>
          <a:prstGeom prst="line">
            <a:avLst/>
          </a:prstGeom>
          <a:noFill/>
          <a:ln w="12700" cap="flat" cmpd="sng" algn="ctr">
            <a:solidFill>
              <a:srgbClr val="67A7C7"/>
            </a:solidFill>
            <a:prstDash val="solid"/>
            <a:miter lim="800000"/>
            <a:tailEnd type="none"/>
          </a:ln>
          <a:effectLst/>
        </p:spPr>
      </p:cxnSp>
      <p:cxnSp>
        <p:nvCxnSpPr>
          <p:cNvPr id="169" name="Straight Connector 168">
            <a:extLst>
              <a:ext uri="{FF2B5EF4-FFF2-40B4-BE49-F238E27FC236}">
                <a16:creationId xmlns:a16="http://schemas.microsoft.com/office/drawing/2014/main" id="{552AC78F-E6DD-A644-E242-1BEEA4782716}"/>
              </a:ext>
            </a:extLst>
          </p:cNvPr>
          <p:cNvCxnSpPr>
            <a:cxnSpLocks/>
          </p:cNvCxnSpPr>
          <p:nvPr/>
        </p:nvCxnSpPr>
        <p:spPr>
          <a:xfrm>
            <a:off x="1194551" y="2185500"/>
            <a:ext cx="64470" cy="0"/>
          </a:xfrm>
          <a:prstGeom prst="line">
            <a:avLst/>
          </a:prstGeom>
          <a:noFill/>
          <a:ln w="12700" cap="flat" cmpd="sng" algn="ctr">
            <a:solidFill>
              <a:srgbClr val="67A7C7"/>
            </a:solidFill>
            <a:prstDash val="solid"/>
            <a:miter lim="800000"/>
            <a:tailEnd type="none"/>
          </a:ln>
          <a:effectLst/>
        </p:spPr>
      </p:cxnSp>
      <p:cxnSp>
        <p:nvCxnSpPr>
          <p:cNvPr id="170" name="Straight Connector 169">
            <a:extLst>
              <a:ext uri="{FF2B5EF4-FFF2-40B4-BE49-F238E27FC236}">
                <a16:creationId xmlns:a16="http://schemas.microsoft.com/office/drawing/2014/main" id="{419BABCF-A943-D4AE-5FF9-F2380AF37F0A}"/>
              </a:ext>
            </a:extLst>
          </p:cNvPr>
          <p:cNvCxnSpPr>
            <a:cxnSpLocks/>
          </p:cNvCxnSpPr>
          <p:nvPr/>
        </p:nvCxnSpPr>
        <p:spPr>
          <a:xfrm>
            <a:off x="1194551" y="2665504"/>
            <a:ext cx="64470" cy="0"/>
          </a:xfrm>
          <a:prstGeom prst="line">
            <a:avLst/>
          </a:prstGeom>
          <a:noFill/>
          <a:ln w="12700" cap="flat" cmpd="sng" algn="ctr">
            <a:solidFill>
              <a:srgbClr val="67A7C7"/>
            </a:solidFill>
            <a:prstDash val="solid"/>
            <a:miter lim="800000"/>
            <a:tailEnd type="none"/>
          </a:ln>
          <a:effectLst/>
        </p:spPr>
      </p:cxnSp>
      <p:sp>
        <p:nvSpPr>
          <p:cNvPr id="171" name="Oval 170">
            <a:extLst>
              <a:ext uri="{FF2B5EF4-FFF2-40B4-BE49-F238E27FC236}">
                <a16:creationId xmlns:a16="http://schemas.microsoft.com/office/drawing/2014/main" id="{C64A6BEC-788A-CA65-F181-846822874868}"/>
              </a:ext>
            </a:extLst>
          </p:cNvPr>
          <p:cNvSpPr/>
          <p:nvPr/>
        </p:nvSpPr>
        <p:spPr>
          <a:xfrm>
            <a:off x="1192431" y="2501952"/>
            <a:ext cx="68709" cy="57485"/>
          </a:xfrm>
          <a:prstGeom prst="ellipse">
            <a:avLst/>
          </a:prstGeom>
          <a:solidFill>
            <a:srgbClr val="67A7C7"/>
          </a:solid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585854"/>
              </a:solidFill>
              <a:effectLst/>
              <a:uLnTx/>
              <a:uFillTx/>
              <a:latin typeface="Aptos" panose="02110004020202020204"/>
              <a:ea typeface="+mn-ea"/>
              <a:cs typeface="Arial"/>
              <a:sym typeface="Arial"/>
            </a:endParaRPr>
          </a:p>
        </p:txBody>
      </p:sp>
      <p:cxnSp>
        <p:nvCxnSpPr>
          <p:cNvPr id="172" name="Straight Connector 171">
            <a:extLst>
              <a:ext uri="{FF2B5EF4-FFF2-40B4-BE49-F238E27FC236}">
                <a16:creationId xmlns:a16="http://schemas.microsoft.com/office/drawing/2014/main" id="{4F52E0E8-119A-FE3C-1CF2-5D87310A580C}"/>
              </a:ext>
            </a:extLst>
          </p:cNvPr>
          <p:cNvCxnSpPr/>
          <p:nvPr/>
        </p:nvCxnSpPr>
        <p:spPr>
          <a:xfrm>
            <a:off x="1158333" y="4282722"/>
            <a:ext cx="4080560" cy="0"/>
          </a:xfrm>
          <a:prstGeom prst="line">
            <a:avLst/>
          </a:prstGeom>
          <a:noFill/>
          <a:ln w="9525" cap="flat" cmpd="sng" algn="ctr">
            <a:solidFill>
              <a:srgbClr val="585854"/>
            </a:solidFill>
            <a:prstDash val="solid"/>
            <a:miter lim="800000"/>
          </a:ln>
          <a:effectLst/>
        </p:spPr>
      </p:cxnSp>
      <p:cxnSp>
        <p:nvCxnSpPr>
          <p:cNvPr id="174" name="Straight Connector 173">
            <a:extLst>
              <a:ext uri="{FF2B5EF4-FFF2-40B4-BE49-F238E27FC236}">
                <a16:creationId xmlns:a16="http://schemas.microsoft.com/office/drawing/2014/main" id="{79AC8557-99B6-EEA3-A4FD-CE9AB3CD64A1}"/>
              </a:ext>
            </a:extLst>
          </p:cNvPr>
          <p:cNvCxnSpPr>
            <a:cxnSpLocks/>
          </p:cNvCxnSpPr>
          <p:nvPr/>
        </p:nvCxnSpPr>
        <p:spPr>
          <a:xfrm flipV="1">
            <a:off x="1160242" y="2001128"/>
            <a:ext cx="0" cy="2279722"/>
          </a:xfrm>
          <a:prstGeom prst="line">
            <a:avLst/>
          </a:prstGeom>
          <a:noFill/>
          <a:ln w="9525" cap="flat" cmpd="sng" algn="ctr">
            <a:solidFill>
              <a:srgbClr val="585854"/>
            </a:solidFill>
            <a:prstDash val="solid"/>
            <a:miter lim="800000"/>
          </a:ln>
          <a:effectLst/>
        </p:spPr>
      </p:cxnSp>
      <p:sp>
        <p:nvSpPr>
          <p:cNvPr id="182" name="TextBox 181">
            <a:extLst>
              <a:ext uri="{FF2B5EF4-FFF2-40B4-BE49-F238E27FC236}">
                <a16:creationId xmlns:a16="http://schemas.microsoft.com/office/drawing/2014/main" id="{DD1D75F2-33C9-3F03-1DD2-3E7F8561B95E}"/>
              </a:ext>
            </a:extLst>
          </p:cNvPr>
          <p:cNvSpPr txBox="1"/>
          <p:nvPr/>
        </p:nvSpPr>
        <p:spPr>
          <a:xfrm>
            <a:off x="6568223" y="1985018"/>
            <a:ext cx="547879" cy="209612"/>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6%</a:t>
            </a:r>
          </a:p>
        </p:txBody>
      </p:sp>
      <p:sp>
        <p:nvSpPr>
          <p:cNvPr id="183" name="TextBox 182">
            <a:extLst>
              <a:ext uri="{FF2B5EF4-FFF2-40B4-BE49-F238E27FC236}">
                <a16:creationId xmlns:a16="http://schemas.microsoft.com/office/drawing/2014/main" id="{FB11D018-C259-A548-08F1-FD86383ED9C6}"/>
              </a:ext>
            </a:extLst>
          </p:cNvPr>
          <p:cNvSpPr txBox="1"/>
          <p:nvPr/>
        </p:nvSpPr>
        <p:spPr>
          <a:xfrm rot="16200000">
            <a:off x="5339486" y="3003317"/>
            <a:ext cx="2539750" cy="261610"/>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1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Pancreatitis cumulative incidence</a:t>
            </a:r>
          </a:p>
        </p:txBody>
      </p:sp>
      <p:sp>
        <p:nvSpPr>
          <p:cNvPr id="184" name="TextBox 183">
            <a:extLst>
              <a:ext uri="{FF2B5EF4-FFF2-40B4-BE49-F238E27FC236}">
                <a16:creationId xmlns:a16="http://schemas.microsoft.com/office/drawing/2014/main" id="{D3F46ED6-6BD0-F56E-480D-1D67B610B113}"/>
              </a:ext>
            </a:extLst>
          </p:cNvPr>
          <p:cNvSpPr txBox="1"/>
          <p:nvPr/>
        </p:nvSpPr>
        <p:spPr>
          <a:xfrm>
            <a:off x="7037692" y="4221024"/>
            <a:ext cx="4208445" cy="209611"/>
          </a:xfrm>
          <a:prstGeom prst="rect">
            <a:avLst/>
          </a:prstGeom>
          <a:noFill/>
        </p:spPr>
        <p:txBody>
          <a:bodyPr wrap="square" lIns="91440" tIns="45720" rIns="91440" bIns="45720" rtlCol="0">
            <a:noAutofit/>
          </a:bodyPr>
          <a:lstStyle/>
          <a:p>
            <a:pPr marL="0" marR="0" lvl="0" indent="0" algn="l"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0                                90                             180                              270                              360</a:t>
            </a:r>
          </a:p>
        </p:txBody>
      </p:sp>
      <p:sp>
        <p:nvSpPr>
          <p:cNvPr id="185" name="TextBox 184">
            <a:extLst>
              <a:ext uri="{FF2B5EF4-FFF2-40B4-BE49-F238E27FC236}">
                <a16:creationId xmlns:a16="http://schemas.microsoft.com/office/drawing/2014/main" id="{2091E6A2-95BD-83E1-1BF7-553C1D194BD0}"/>
              </a:ext>
            </a:extLst>
          </p:cNvPr>
          <p:cNvSpPr txBox="1"/>
          <p:nvPr/>
        </p:nvSpPr>
        <p:spPr>
          <a:xfrm>
            <a:off x="6698384" y="2678668"/>
            <a:ext cx="417718" cy="209612"/>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4% </a:t>
            </a:r>
          </a:p>
        </p:txBody>
      </p:sp>
      <p:sp>
        <p:nvSpPr>
          <p:cNvPr id="186" name="TextBox 185">
            <a:extLst>
              <a:ext uri="{FF2B5EF4-FFF2-40B4-BE49-F238E27FC236}">
                <a16:creationId xmlns:a16="http://schemas.microsoft.com/office/drawing/2014/main" id="{C88A59B0-1F6F-83E1-16C5-7762AD27C660}"/>
              </a:ext>
            </a:extLst>
          </p:cNvPr>
          <p:cNvSpPr txBox="1"/>
          <p:nvPr/>
        </p:nvSpPr>
        <p:spPr>
          <a:xfrm>
            <a:off x="6698384" y="3380957"/>
            <a:ext cx="417718" cy="209612"/>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2% </a:t>
            </a:r>
          </a:p>
        </p:txBody>
      </p:sp>
      <p:sp>
        <p:nvSpPr>
          <p:cNvPr id="187" name="TextBox 186">
            <a:extLst>
              <a:ext uri="{FF2B5EF4-FFF2-40B4-BE49-F238E27FC236}">
                <a16:creationId xmlns:a16="http://schemas.microsoft.com/office/drawing/2014/main" id="{59BAEB1C-09B5-60F4-45FD-EB22D02980EC}"/>
              </a:ext>
            </a:extLst>
          </p:cNvPr>
          <p:cNvSpPr txBox="1"/>
          <p:nvPr/>
        </p:nvSpPr>
        <p:spPr>
          <a:xfrm>
            <a:off x="6698384" y="4042100"/>
            <a:ext cx="417718" cy="209612"/>
          </a:xfrm>
          <a:prstGeom prst="rect">
            <a:avLst/>
          </a:prstGeom>
          <a:noFill/>
        </p:spPr>
        <p:txBody>
          <a:bodyPr wrap="square" lIns="91440" tIns="45720" rIns="91440" bIns="45720" rtlCol="0">
            <a:noAutofit/>
          </a:bodyPr>
          <a:lstStyle/>
          <a:p>
            <a:pPr marL="0" marR="0" lvl="0" indent="0" algn="r" defTabSz="914400" rtl="0" eaLnBrk="1" fontAlgn="auto" latinLnBrk="0" hangingPunct="1">
              <a:lnSpc>
                <a:spcPct val="2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0%</a:t>
            </a:r>
          </a:p>
        </p:txBody>
      </p:sp>
      <p:cxnSp>
        <p:nvCxnSpPr>
          <p:cNvPr id="197" name="Straight Connector 196">
            <a:extLst>
              <a:ext uri="{FF2B5EF4-FFF2-40B4-BE49-F238E27FC236}">
                <a16:creationId xmlns:a16="http://schemas.microsoft.com/office/drawing/2014/main" id="{56291EA1-83FA-9243-024D-BE72666A831B}"/>
              </a:ext>
            </a:extLst>
          </p:cNvPr>
          <p:cNvCxnSpPr/>
          <p:nvPr/>
        </p:nvCxnSpPr>
        <p:spPr>
          <a:xfrm flipV="1">
            <a:off x="7156019" y="1989447"/>
            <a:ext cx="0" cy="2303771"/>
          </a:xfrm>
          <a:prstGeom prst="line">
            <a:avLst/>
          </a:prstGeom>
          <a:noFill/>
          <a:ln w="9525" cap="flat" cmpd="sng" algn="ctr">
            <a:solidFill>
              <a:srgbClr val="585854"/>
            </a:solidFill>
            <a:prstDash val="solid"/>
            <a:miter lim="800000"/>
          </a:ln>
          <a:effectLst/>
        </p:spPr>
      </p:cxnSp>
      <p:cxnSp>
        <p:nvCxnSpPr>
          <p:cNvPr id="198" name="Straight Connector 197">
            <a:extLst>
              <a:ext uri="{FF2B5EF4-FFF2-40B4-BE49-F238E27FC236}">
                <a16:creationId xmlns:a16="http://schemas.microsoft.com/office/drawing/2014/main" id="{4AD45093-2607-8051-65F5-3FD71E3A3CDE}"/>
              </a:ext>
            </a:extLst>
          </p:cNvPr>
          <p:cNvCxnSpPr>
            <a:cxnSpLocks/>
          </p:cNvCxnSpPr>
          <p:nvPr/>
        </p:nvCxnSpPr>
        <p:spPr>
          <a:xfrm>
            <a:off x="7041468" y="4225495"/>
            <a:ext cx="4447269" cy="0"/>
          </a:xfrm>
          <a:prstGeom prst="line">
            <a:avLst/>
          </a:prstGeom>
          <a:noFill/>
          <a:ln w="9525" cap="flat" cmpd="sng" algn="ctr">
            <a:solidFill>
              <a:srgbClr val="585854"/>
            </a:solidFill>
            <a:prstDash val="solid"/>
            <a:miter lim="800000"/>
          </a:ln>
          <a:effectLst/>
        </p:spPr>
      </p:cxnSp>
      <p:cxnSp>
        <p:nvCxnSpPr>
          <p:cNvPr id="199" name="Straight Connector 198">
            <a:extLst>
              <a:ext uri="{FF2B5EF4-FFF2-40B4-BE49-F238E27FC236}">
                <a16:creationId xmlns:a16="http://schemas.microsoft.com/office/drawing/2014/main" id="{4E89A3A7-FC54-481B-6741-A934698FD7EE}"/>
              </a:ext>
            </a:extLst>
          </p:cNvPr>
          <p:cNvCxnSpPr>
            <a:cxnSpLocks/>
          </p:cNvCxnSpPr>
          <p:nvPr/>
        </p:nvCxnSpPr>
        <p:spPr>
          <a:xfrm>
            <a:off x="7064936" y="3553619"/>
            <a:ext cx="86469" cy="0"/>
          </a:xfrm>
          <a:prstGeom prst="line">
            <a:avLst/>
          </a:prstGeom>
          <a:noFill/>
          <a:ln w="9525" cap="flat" cmpd="sng" algn="ctr">
            <a:solidFill>
              <a:srgbClr val="585854"/>
            </a:solidFill>
            <a:prstDash val="solid"/>
            <a:miter lim="800000"/>
          </a:ln>
          <a:effectLst/>
        </p:spPr>
      </p:cxnSp>
      <p:cxnSp>
        <p:nvCxnSpPr>
          <p:cNvPr id="200" name="Straight Connector 199">
            <a:extLst>
              <a:ext uri="{FF2B5EF4-FFF2-40B4-BE49-F238E27FC236}">
                <a16:creationId xmlns:a16="http://schemas.microsoft.com/office/drawing/2014/main" id="{5D9804BB-8D76-7D60-C000-A0BCB989E21D}"/>
              </a:ext>
            </a:extLst>
          </p:cNvPr>
          <p:cNvCxnSpPr>
            <a:cxnSpLocks/>
          </p:cNvCxnSpPr>
          <p:nvPr/>
        </p:nvCxnSpPr>
        <p:spPr>
          <a:xfrm>
            <a:off x="7064936" y="2863403"/>
            <a:ext cx="86469" cy="0"/>
          </a:xfrm>
          <a:prstGeom prst="line">
            <a:avLst/>
          </a:prstGeom>
          <a:noFill/>
          <a:ln w="9525" cap="flat" cmpd="sng" algn="ctr">
            <a:solidFill>
              <a:srgbClr val="585854"/>
            </a:solidFill>
            <a:prstDash val="solid"/>
            <a:miter lim="800000"/>
          </a:ln>
          <a:effectLst/>
        </p:spPr>
      </p:cxnSp>
      <p:cxnSp>
        <p:nvCxnSpPr>
          <p:cNvPr id="201" name="Straight Connector 200">
            <a:extLst>
              <a:ext uri="{FF2B5EF4-FFF2-40B4-BE49-F238E27FC236}">
                <a16:creationId xmlns:a16="http://schemas.microsoft.com/office/drawing/2014/main" id="{2F9D977F-C7A8-C89A-DDB3-4CFD2836B026}"/>
              </a:ext>
            </a:extLst>
          </p:cNvPr>
          <p:cNvCxnSpPr>
            <a:cxnSpLocks/>
          </p:cNvCxnSpPr>
          <p:nvPr/>
        </p:nvCxnSpPr>
        <p:spPr>
          <a:xfrm>
            <a:off x="7064936" y="2179857"/>
            <a:ext cx="86469" cy="0"/>
          </a:xfrm>
          <a:prstGeom prst="line">
            <a:avLst/>
          </a:prstGeom>
          <a:noFill/>
          <a:ln w="9525" cap="flat" cmpd="sng" algn="ctr">
            <a:solidFill>
              <a:srgbClr val="585854"/>
            </a:solidFill>
            <a:prstDash val="solid"/>
            <a:miter lim="800000"/>
          </a:ln>
          <a:effectLst/>
        </p:spPr>
      </p:cxnSp>
      <p:cxnSp>
        <p:nvCxnSpPr>
          <p:cNvPr id="202" name="Straight Connector 201">
            <a:extLst>
              <a:ext uri="{FF2B5EF4-FFF2-40B4-BE49-F238E27FC236}">
                <a16:creationId xmlns:a16="http://schemas.microsoft.com/office/drawing/2014/main" id="{8FE2E60F-EAA1-D45A-0261-A1873C49089A}"/>
              </a:ext>
            </a:extLst>
          </p:cNvPr>
          <p:cNvCxnSpPr>
            <a:cxnSpLocks/>
          </p:cNvCxnSpPr>
          <p:nvPr/>
        </p:nvCxnSpPr>
        <p:spPr>
          <a:xfrm rot="5400000">
            <a:off x="8030517" y="4257171"/>
            <a:ext cx="73356" cy="0"/>
          </a:xfrm>
          <a:prstGeom prst="line">
            <a:avLst/>
          </a:prstGeom>
          <a:noFill/>
          <a:ln w="9525" cap="flat" cmpd="sng" algn="ctr">
            <a:solidFill>
              <a:srgbClr val="585854"/>
            </a:solidFill>
            <a:prstDash val="solid"/>
            <a:miter lim="800000"/>
          </a:ln>
          <a:effectLst/>
        </p:spPr>
      </p:cxnSp>
      <p:cxnSp>
        <p:nvCxnSpPr>
          <p:cNvPr id="203" name="Straight Connector 202">
            <a:extLst>
              <a:ext uri="{FF2B5EF4-FFF2-40B4-BE49-F238E27FC236}">
                <a16:creationId xmlns:a16="http://schemas.microsoft.com/office/drawing/2014/main" id="{4A546A8B-72DB-942F-ED7F-049044E7BD65}"/>
              </a:ext>
            </a:extLst>
          </p:cNvPr>
          <p:cNvCxnSpPr>
            <a:cxnSpLocks/>
          </p:cNvCxnSpPr>
          <p:nvPr/>
        </p:nvCxnSpPr>
        <p:spPr>
          <a:xfrm rot="5400000">
            <a:off x="8940411" y="4257172"/>
            <a:ext cx="73356" cy="0"/>
          </a:xfrm>
          <a:prstGeom prst="line">
            <a:avLst/>
          </a:prstGeom>
          <a:noFill/>
          <a:ln w="9525" cap="flat" cmpd="sng" algn="ctr">
            <a:solidFill>
              <a:srgbClr val="585854"/>
            </a:solidFill>
            <a:prstDash val="solid"/>
            <a:miter lim="800000"/>
          </a:ln>
          <a:effectLst/>
        </p:spPr>
      </p:cxnSp>
      <p:cxnSp>
        <p:nvCxnSpPr>
          <p:cNvPr id="204" name="Straight Connector 203">
            <a:extLst>
              <a:ext uri="{FF2B5EF4-FFF2-40B4-BE49-F238E27FC236}">
                <a16:creationId xmlns:a16="http://schemas.microsoft.com/office/drawing/2014/main" id="{7300C48B-F297-F5A8-9ABB-649CBAEEADB3}"/>
              </a:ext>
            </a:extLst>
          </p:cNvPr>
          <p:cNvCxnSpPr>
            <a:cxnSpLocks/>
          </p:cNvCxnSpPr>
          <p:nvPr/>
        </p:nvCxnSpPr>
        <p:spPr>
          <a:xfrm rot="5400000">
            <a:off x="9897473" y="4257173"/>
            <a:ext cx="73356" cy="0"/>
          </a:xfrm>
          <a:prstGeom prst="line">
            <a:avLst/>
          </a:prstGeom>
          <a:noFill/>
          <a:ln w="9525" cap="flat" cmpd="sng" algn="ctr">
            <a:solidFill>
              <a:srgbClr val="585854"/>
            </a:solidFill>
            <a:prstDash val="solid"/>
            <a:miter lim="800000"/>
          </a:ln>
          <a:effectLst/>
        </p:spPr>
      </p:cxnSp>
      <p:cxnSp>
        <p:nvCxnSpPr>
          <p:cNvPr id="205" name="Straight Connector 204">
            <a:extLst>
              <a:ext uri="{FF2B5EF4-FFF2-40B4-BE49-F238E27FC236}">
                <a16:creationId xmlns:a16="http://schemas.microsoft.com/office/drawing/2014/main" id="{C0CC636C-CF1D-B42C-3646-A7FB1689179C}"/>
              </a:ext>
            </a:extLst>
          </p:cNvPr>
          <p:cNvCxnSpPr>
            <a:cxnSpLocks/>
          </p:cNvCxnSpPr>
          <p:nvPr/>
        </p:nvCxnSpPr>
        <p:spPr>
          <a:xfrm rot="5400000">
            <a:off x="10864358" y="4257173"/>
            <a:ext cx="73356" cy="0"/>
          </a:xfrm>
          <a:prstGeom prst="line">
            <a:avLst/>
          </a:prstGeom>
          <a:noFill/>
          <a:ln w="9525" cap="flat" cmpd="sng" algn="ctr">
            <a:solidFill>
              <a:srgbClr val="585854"/>
            </a:solidFill>
            <a:prstDash val="solid"/>
            <a:miter lim="800000"/>
          </a:ln>
          <a:effectLst/>
        </p:spPr>
      </p:cxnSp>
      <p:sp>
        <p:nvSpPr>
          <p:cNvPr id="189" name="Freeform 34">
            <a:extLst>
              <a:ext uri="{FF2B5EF4-FFF2-40B4-BE49-F238E27FC236}">
                <a16:creationId xmlns:a16="http://schemas.microsoft.com/office/drawing/2014/main" id="{D8981DFA-CF0E-EEE7-766B-E14E39E8816E}"/>
              </a:ext>
            </a:extLst>
          </p:cNvPr>
          <p:cNvSpPr/>
          <p:nvPr/>
        </p:nvSpPr>
        <p:spPr>
          <a:xfrm>
            <a:off x="7134145" y="3988336"/>
            <a:ext cx="3822428" cy="238884"/>
          </a:xfrm>
          <a:custGeom>
            <a:avLst/>
            <a:gdLst>
              <a:gd name="connsiteX0" fmla="*/ 0 w 4631635"/>
              <a:gd name="connsiteY0" fmla="*/ 364434 h 364434"/>
              <a:gd name="connsiteX1" fmla="*/ 304800 w 4631635"/>
              <a:gd name="connsiteY1" fmla="*/ 364434 h 364434"/>
              <a:gd name="connsiteX2" fmla="*/ 304800 w 4631635"/>
              <a:gd name="connsiteY2" fmla="*/ 291547 h 364434"/>
              <a:gd name="connsiteX3" fmla="*/ 536713 w 4631635"/>
              <a:gd name="connsiteY3" fmla="*/ 291547 h 364434"/>
              <a:gd name="connsiteX4" fmla="*/ 536713 w 4631635"/>
              <a:gd name="connsiteY4" fmla="*/ 225287 h 364434"/>
              <a:gd name="connsiteX5" fmla="*/ 1358348 w 4631635"/>
              <a:gd name="connsiteY5" fmla="*/ 225287 h 364434"/>
              <a:gd name="connsiteX6" fmla="*/ 1358348 w 4631635"/>
              <a:gd name="connsiteY6" fmla="*/ 152400 h 364434"/>
              <a:gd name="connsiteX7" fmla="*/ 2531165 w 4631635"/>
              <a:gd name="connsiteY7" fmla="*/ 152400 h 364434"/>
              <a:gd name="connsiteX8" fmla="*/ 2531165 w 4631635"/>
              <a:gd name="connsiteY8" fmla="*/ 72887 h 364434"/>
              <a:gd name="connsiteX9" fmla="*/ 3690730 w 4631635"/>
              <a:gd name="connsiteY9" fmla="*/ 72887 h 364434"/>
              <a:gd name="connsiteX10" fmla="*/ 3690730 w 4631635"/>
              <a:gd name="connsiteY10" fmla="*/ 0 h 364434"/>
              <a:gd name="connsiteX11" fmla="*/ 4631635 w 4631635"/>
              <a:gd name="connsiteY11" fmla="*/ 0 h 36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31635" h="364434">
                <a:moveTo>
                  <a:pt x="0" y="364434"/>
                </a:moveTo>
                <a:lnTo>
                  <a:pt x="304800" y="364434"/>
                </a:lnTo>
                <a:lnTo>
                  <a:pt x="304800" y="291547"/>
                </a:lnTo>
                <a:lnTo>
                  <a:pt x="536713" y="291547"/>
                </a:lnTo>
                <a:lnTo>
                  <a:pt x="536713" y="225287"/>
                </a:lnTo>
                <a:lnTo>
                  <a:pt x="1358348" y="225287"/>
                </a:lnTo>
                <a:lnTo>
                  <a:pt x="1358348" y="152400"/>
                </a:lnTo>
                <a:lnTo>
                  <a:pt x="2531165" y="152400"/>
                </a:lnTo>
                <a:lnTo>
                  <a:pt x="2531165" y="72887"/>
                </a:lnTo>
                <a:lnTo>
                  <a:pt x="3690730" y="72887"/>
                </a:lnTo>
                <a:lnTo>
                  <a:pt x="3690730" y="0"/>
                </a:lnTo>
                <a:lnTo>
                  <a:pt x="4631635" y="0"/>
                </a:lnTo>
              </a:path>
            </a:pathLst>
          </a:custGeom>
          <a:noFill/>
          <a:ln w="19050">
            <a:solidFill>
              <a:schemeClr val="accent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ptos"/>
              <a:ea typeface="+mn-ea"/>
              <a:cs typeface="+mn-cs"/>
              <a:sym typeface="Arial"/>
            </a:endParaRPr>
          </a:p>
        </p:txBody>
      </p:sp>
      <p:sp>
        <p:nvSpPr>
          <p:cNvPr id="190" name="TextBox 189">
            <a:extLst>
              <a:ext uri="{FF2B5EF4-FFF2-40B4-BE49-F238E27FC236}">
                <a16:creationId xmlns:a16="http://schemas.microsoft.com/office/drawing/2014/main" id="{E9A1002B-89D3-8B03-58B4-F23EDF49B6EA}"/>
              </a:ext>
            </a:extLst>
          </p:cNvPr>
          <p:cNvSpPr txBox="1"/>
          <p:nvPr/>
        </p:nvSpPr>
        <p:spPr>
          <a:xfrm>
            <a:off x="7904166" y="4493275"/>
            <a:ext cx="2678923" cy="205147"/>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100" b="1"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Days of follow-up</a:t>
            </a:r>
          </a:p>
        </p:txBody>
      </p:sp>
      <p:sp>
        <p:nvSpPr>
          <p:cNvPr id="193" name="Rectangle 192">
            <a:extLst>
              <a:ext uri="{FF2B5EF4-FFF2-40B4-BE49-F238E27FC236}">
                <a16:creationId xmlns:a16="http://schemas.microsoft.com/office/drawing/2014/main" id="{97D53299-3E70-35F5-201D-3FFE0E215672}"/>
              </a:ext>
            </a:extLst>
          </p:cNvPr>
          <p:cNvSpPr/>
          <p:nvPr/>
        </p:nvSpPr>
        <p:spPr>
          <a:xfrm>
            <a:off x="7415160" y="2299145"/>
            <a:ext cx="1294892" cy="397791"/>
          </a:xfrm>
          <a:prstGeom prst="rect">
            <a:avLst/>
          </a:prstGeom>
          <a:solidFill>
            <a:schemeClr val="bg1"/>
          </a:solidFill>
          <a:ln>
            <a:noFill/>
          </a:ln>
        </p:spPr>
        <p:style>
          <a:lnRef idx="2">
            <a:schemeClr val="accent2">
              <a:shade val="50000"/>
            </a:schemeClr>
          </a:lnRef>
          <a:fillRef idx="1">
            <a:schemeClr val="accent2"/>
          </a:fillRef>
          <a:effectRef idx="0">
            <a:schemeClr val="accent2"/>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2800" b="0" i="0" u="none" strike="noStrike" kern="0" cap="none" spc="0" normalizeH="0" baseline="0" noProof="0">
              <a:ln>
                <a:noFill/>
              </a:ln>
              <a:solidFill>
                <a:prstClr val="black">
                  <a:lumMod val="65000"/>
                  <a:lumOff val="35000"/>
                </a:prstClr>
              </a:solidFill>
              <a:effectLst/>
              <a:uLnTx/>
              <a:uFillTx/>
              <a:latin typeface="Aptos"/>
              <a:ea typeface="+mn-ea"/>
              <a:cs typeface="+mn-cs"/>
              <a:sym typeface="Arial"/>
            </a:endParaRPr>
          </a:p>
        </p:txBody>
      </p:sp>
      <p:sp>
        <p:nvSpPr>
          <p:cNvPr id="196" name="TextBox 195">
            <a:extLst>
              <a:ext uri="{FF2B5EF4-FFF2-40B4-BE49-F238E27FC236}">
                <a16:creationId xmlns:a16="http://schemas.microsoft.com/office/drawing/2014/main" id="{C1196997-2052-7E48-A871-CE9E5089C580}"/>
              </a:ext>
            </a:extLst>
          </p:cNvPr>
          <p:cNvSpPr txBox="1"/>
          <p:nvPr/>
        </p:nvSpPr>
        <p:spPr>
          <a:xfrm>
            <a:off x="10914226" y="3900966"/>
            <a:ext cx="772949" cy="253916"/>
          </a:xfrm>
          <a:prstGeom prst="rect">
            <a:avLst/>
          </a:prstGeom>
          <a:noFill/>
        </p:spPr>
        <p:txBody>
          <a:bodyPr wrap="square" lIns="91440" tIns="45720" rIns="91440" bIns="45720"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50" b="0" i="0" u="none" strike="noStrike" kern="0" cap="none" spc="0" normalizeH="0" baseline="0" noProof="0" err="1">
                <a:ln>
                  <a:noFill/>
                </a:ln>
                <a:solidFill>
                  <a:prstClr val="black">
                    <a:lumMod val="65000"/>
                    <a:lumOff val="35000"/>
                  </a:prstClr>
                </a:solidFill>
                <a:effectLst/>
                <a:uLnTx/>
                <a:uFillTx/>
                <a:latin typeface="Aptos"/>
                <a:ea typeface="+mn-ea"/>
                <a:cs typeface="Arial"/>
                <a:sym typeface="Arial"/>
              </a:rPr>
              <a:t>Olezarsen</a:t>
            </a:r>
            <a:endParaRPr kumimoji="0" lang="en-GB" sz="105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endParaRPr>
          </a:p>
        </p:txBody>
      </p:sp>
      <p:sp>
        <p:nvSpPr>
          <p:cNvPr id="192" name="Freeform 35">
            <a:extLst>
              <a:ext uri="{FF2B5EF4-FFF2-40B4-BE49-F238E27FC236}">
                <a16:creationId xmlns:a16="http://schemas.microsoft.com/office/drawing/2014/main" id="{87539975-4D1A-AF0E-8E1D-B35BBC9FD3BB}"/>
              </a:ext>
            </a:extLst>
          </p:cNvPr>
          <p:cNvSpPr/>
          <p:nvPr/>
        </p:nvSpPr>
        <p:spPr>
          <a:xfrm>
            <a:off x="7156019" y="2650581"/>
            <a:ext cx="3806023" cy="1585326"/>
          </a:xfrm>
          <a:custGeom>
            <a:avLst/>
            <a:gdLst>
              <a:gd name="connsiteX0" fmla="*/ 0 w 4611757"/>
              <a:gd name="connsiteY0" fmla="*/ 2418522 h 2418522"/>
              <a:gd name="connsiteX1" fmla="*/ 0 w 4611757"/>
              <a:gd name="connsiteY1" fmla="*/ 2246244 h 2418522"/>
              <a:gd name="connsiteX2" fmla="*/ 86139 w 4611757"/>
              <a:gd name="connsiteY2" fmla="*/ 2246244 h 2418522"/>
              <a:gd name="connsiteX3" fmla="*/ 86139 w 4611757"/>
              <a:gd name="connsiteY3" fmla="*/ 2107096 h 2418522"/>
              <a:gd name="connsiteX4" fmla="*/ 344557 w 4611757"/>
              <a:gd name="connsiteY4" fmla="*/ 2107096 h 2418522"/>
              <a:gd name="connsiteX5" fmla="*/ 344557 w 4611757"/>
              <a:gd name="connsiteY5" fmla="*/ 1954696 h 2418522"/>
              <a:gd name="connsiteX6" fmla="*/ 715618 w 4611757"/>
              <a:gd name="connsiteY6" fmla="*/ 1954696 h 2418522"/>
              <a:gd name="connsiteX7" fmla="*/ 715618 w 4611757"/>
              <a:gd name="connsiteY7" fmla="*/ 1815548 h 2418522"/>
              <a:gd name="connsiteX8" fmla="*/ 987287 w 4611757"/>
              <a:gd name="connsiteY8" fmla="*/ 1815548 h 2418522"/>
              <a:gd name="connsiteX9" fmla="*/ 987287 w 4611757"/>
              <a:gd name="connsiteY9" fmla="*/ 1669774 h 2418522"/>
              <a:gd name="connsiteX10" fmla="*/ 1060174 w 4611757"/>
              <a:gd name="connsiteY10" fmla="*/ 1669774 h 2418522"/>
              <a:gd name="connsiteX11" fmla="*/ 1060174 w 4611757"/>
              <a:gd name="connsiteY11" fmla="*/ 1517374 h 2418522"/>
              <a:gd name="connsiteX12" fmla="*/ 1603513 w 4611757"/>
              <a:gd name="connsiteY12" fmla="*/ 1517374 h 2418522"/>
              <a:gd name="connsiteX13" fmla="*/ 1603513 w 4611757"/>
              <a:gd name="connsiteY13" fmla="*/ 1358348 h 2418522"/>
              <a:gd name="connsiteX14" fmla="*/ 1928192 w 4611757"/>
              <a:gd name="connsiteY14" fmla="*/ 1358348 h 2418522"/>
              <a:gd name="connsiteX15" fmla="*/ 1928192 w 4611757"/>
              <a:gd name="connsiteY15" fmla="*/ 1212574 h 2418522"/>
              <a:gd name="connsiteX16" fmla="*/ 2822713 w 4611757"/>
              <a:gd name="connsiteY16" fmla="*/ 1212574 h 2418522"/>
              <a:gd name="connsiteX17" fmla="*/ 2822713 w 4611757"/>
              <a:gd name="connsiteY17" fmla="*/ 1073426 h 2418522"/>
              <a:gd name="connsiteX18" fmla="*/ 2882348 w 4611757"/>
              <a:gd name="connsiteY18" fmla="*/ 1073426 h 2418522"/>
              <a:gd name="connsiteX19" fmla="*/ 2882348 w 4611757"/>
              <a:gd name="connsiteY19" fmla="*/ 921026 h 2418522"/>
              <a:gd name="connsiteX20" fmla="*/ 3293165 w 4611757"/>
              <a:gd name="connsiteY20" fmla="*/ 921026 h 2418522"/>
              <a:gd name="connsiteX21" fmla="*/ 3293165 w 4611757"/>
              <a:gd name="connsiteY21" fmla="*/ 762000 h 2418522"/>
              <a:gd name="connsiteX22" fmla="*/ 3293165 w 4611757"/>
              <a:gd name="connsiteY22" fmla="*/ 762000 h 2418522"/>
              <a:gd name="connsiteX23" fmla="*/ 3293165 w 4611757"/>
              <a:gd name="connsiteY23" fmla="*/ 762000 h 2418522"/>
              <a:gd name="connsiteX24" fmla="*/ 3359426 w 4611757"/>
              <a:gd name="connsiteY24" fmla="*/ 762000 h 2418522"/>
              <a:gd name="connsiteX25" fmla="*/ 3359426 w 4611757"/>
              <a:gd name="connsiteY25" fmla="*/ 609600 h 2418522"/>
              <a:gd name="connsiteX26" fmla="*/ 3359426 w 4611757"/>
              <a:gd name="connsiteY26" fmla="*/ 609600 h 2418522"/>
              <a:gd name="connsiteX27" fmla="*/ 3425687 w 4611757"/>
              <a:gd name="connsiteY27" fmla="*/ 609600 h 2418522"/>
              <a:gd name="connsiteX28" fmla="*/ 3425687 w 4611757"/>
              <a:gd name="connsiteY28" fmla="*/ 463826 h 2418522"/>
              <a:gd name="connsiteX29" fmla="*/ 3538331 w 4611757"/>
              <a:gd name="connsiteY29" fmla="*/ 463826 h 2418522"/>
              <a:gd name="connsiteX30" fmla="*/ 3538331 w 4611757"/>
              <a:gd name="connsiteY30" fmla="*/ 311426 h 2418522"/>
              <a:gd name="connsiteX31" fmla="*/ 3889513 w 4611757"/>
              <a:gd name="connsiteY31" fmla="*/ 311426 h 2418522"/>
              <a:gd name="connsiteX32" fmla="*/ 3889513 w 4611757"/>
              <a:gd name="connsiteY32" fmla="*/ 159026 h 2418522"/>
              <a:gd name="connsiteX33" fmla="*/ 4538870 w 4611757"/>
              <a:gd name="connsiteY33" fmla="*/ 159026 h 2418522"/>
              <a:gd name="connsiteX34" fmla="*/ 4538870 w 4611757"/>
              <a:gd name="connsiteY34" fmla="*/ 0 h 2418522"/>
              <a:gd name="connsiteX35" fmla="*/ 4611757 w 4611757"/>
              <a:gd name="connsiteY35" fmla="*/ 0 h 2418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11757" h="2418522">
                <a:moveTo>
                  <a:pt x="0" y="2418522"/>
                </a:moveTo>
                <a:lnTo>
                  <a:pt x="0" y="2246244"/>
                </a:lnTo>
                <a:lnTo>
                  <a:pt x="86139" y="2246244"/>
                </a:lnTo>
                <a:lnTo>
                  <a:pt x="86139" y="2107096"/>
                </a:lnTo>
                <a:lnTo>
                  <a:pt x="344557" y="2107096"/>
                </a:lnTo>
                <a:lnTo>
                  <a:pt x="344557" y="1954696"/>
                </a:lnTo>
                <a:lnTo>
                  <a:pt x="715618" y="1954696"/>
                </a:lnTo>
                <a:lnTo>
                  <a:pt x="715618" y="1815548"/>
                </a:lnTo>
                <a:lnTo>
                  <a:pt x="987287" y="1815548"/>
                </a:lnTo>
                <a:lnTo>
                  <a:pt x="987287" y="1669774"/>
                </a:lnTo>
                <a:lnTo>
                  <a:pt x="1060174" y="1669774"/>
                </a:lnTo>
                <a:lnTo>
                  <a:pt x="1060174" y="1517374"/>
                </a:lnTo>
                <a:lnTo>
                  <a:pt x="1603513" y="1517374"/>
                </a:lnTo>
                <a:lnTo>
                  <a:pt x="1603513" y="1358348"/>
                </a:lnTo>
                <a:lnTo>
                  <a:pt x="1928192" y="1358348"/>
                </a:lnTo>
                <a:lnTo>
                  <a:pt x="1928192" y="1212574"/>
                </a:lnTo>
                <a:lnTo>
                  <a:pt x="2822713" y="1212574"/>
                </a:lnTo>
                <a:lnTo>
                  <a:pt x="2822713" y="1073426"/>
                </a:lnTo>
                <a:lnTo>
                  <a:pt x="2882348" y="1073426"/>
                </a:lnTo>
                <a:lnTo>
                  <a:pt x="2882348" y="921026"/>
                </a:lnTo>
                <a:lnTo>
                  <a:pt x="3293165" y="921026"/>
                </a:lnTo>
                <a:lnTo>
                  <a:pt x="3293165" y="762000"/>
                </a:lnTo>
                <a:lnTo>
                  <a:pt x="3293165" y="762000"/>
                </a:lnTo>
                <a:lnTo>
                  <a:pt x="3293165" y="762000"/>
                </a:lnTo>
                <a:lnTo>
                  <a:pt x="3359426" y="762000"/>
                </a:lnTo>
                <a:lnTo>
                  <a:pt x="3359426" y="609600"/>
                </a:lnTo>
                <a:lnTo>
                  <a:pt x="3359426" y="609600"/>
                </a:lnTo>
                <a:lnTo>
                  <a:pt x="3425687" y="609600"/>
                </a:lnTo>
                <a:lnTo>
                  <a:pt x="3425687" y="463826"/>
                </a:lnTo>
                <a:lnTo>
                  <a:pt x="3538331" y="463826"/>
                </a:lnTo>
                <a:lnTo>
                  <a:pt x="3538331" y="311426"/>
                </a:lnTo>
                <a:lnTo>
                  <a:pt x="3889513" y="311426"/>
                </a:lnTo>
                <a:lnTo>
                  <a:pt x="3889513" y="159026"/>
                </a:lnTo>
                <a:lnTo>
                  <a:pt x="4538870" y="159026"/>
                </a:lnTo>
                <a:lnTo>
                  <a:pt x="4538870" y="0"/>
                </a:lnTo>
                <a:lnTo>
                  <a:pt x="4611757" y="0"/>
                </a:lnTo>
              </a:path>
            </a:pathLst>
          </a:custGeom>
          <a:noFill/>
          <a:ln w="19050">
            <a:solidFill>
              <a:schemeClr val="bg1">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ptos"/>
              <a:ea typeface="+mn-ea"/>
              <a:cs typeface="+mn-cs"/>
              <a:sym typeface="Arial"/>
            </a:endParaRPr>
          </a:p>
        </p:txBody>
      </p:sp>
      <p:sp>
        <p:nvSpPr>
          <p:cNvPr id="11" name="TextBox 10">
            <a:extLst>
              <a:ext uri="{FF2B5EF4-FFF2-40B4-BE49-F238E27FC236}">
                <a16:creationId xmlns:a16="http://schemas.microsoft.com/office/drawing/2014/main" id="{B5E52D78-7CDC-F686-07A2-FD0F2E4672A8}"/>
              </a:ext>
            </a:extLst>
          </p:cNvPr>
          <p:cNvSpPr txBox="1"/>
          <p:nvPr/>
        </p:nvSpPr>
        <p:spPr>
          <a:xfrm>
            <a:off x="10952326" y="2489272"/>
            <a:ext cx="772949" cy="330860"/>
          </a:xfrm>
          <a:prstGeom prst="rect">
            <a:avLst/>
          </a:prstGeom>
          <a:noFill/>
        </p:spPr>
        <p:txBody>
          <a:bodyPr wrap="square" lIns="91440" tIns="45720" rIns="91440" bIns="45720"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50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5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rPr>
              <a:t>P</a:t>
            </a:r>
            <a:r>
              <a:rPr kumimoji="0" lang="en-GB" sz="1050" b="0" i="0" u="none" strike="noStrike" kern="0" cap="none" spc="0" normalizeH="0" baseline="0" noProof="0" err="1">
                <a:ln>
                  <a:noFill/>
                </a:ln>
                <a:solidFill>
                  <a:prstClr val="black">
                    <a:lumMod val="65000"/>
                    <a:lumOff val="35000"/>
                  </a:prstClr>
                </a:solidFill>
                <a:effectLst/>
                <a:uLnTx/>
                <a:uFillTx/>
                <a:latin typeface="Aptos"/>
                <a:ea typeface="+mn-ea"/>
                <a:cs typeface="Arial"/>
                <a:sym typeface="Arial"/>
              </a:rPr>
              <a:t>lacebo</a:t>
            </a:r>
            <a:endParaRPr kumimoji="0" lang="en-GB" sz="1050" b="0" i="0" u="none" strike="noStrike" kern="0" cap="none" spc="0" normalizeH="0" baseline="0" noProof="0">
              <a:ln>
                <a:noFill/>
              </a:ln>
              <a:solidFill>
                <a:prstClr val="black">
                  <a:lumMod val="65000"/>
                  <a:lumOff val="35000"/>
                </a:prstClr>
              </a:solidFill>
              <a:effectLst/>
              <a:uLnTx/>
              <a:uFillTx/>
              <a:latin typeface="Aptos"/>
              <a:ea typeface="+mn-ea"/>
              <a:cs typeface="Arial"/>
              <a:sym typeface="Arial"/>
            </a:endParaRPr>
          </a:p>
        </p:txBody>
      </p:sp>
      <p:sp>
        <p:nvSpPr>
          <p:cNvPr id="178" name="TextBox 177">
            <a:extLst>
              <a:ext uri="{FF2B5EF4-FFF2-40B4-BE49-F238E27FC236}">
                <a16:creationId xmlns:a16="http://schemas.microsoft.com/office/drawing/2014/main" id="{B64257E4-0AA7-70FD-7EBB-3A92D335BB72}"/>
              </a:ext>
            </a:extLst>
          </p:cNvPr>
          <p:cNvSpPr txBox="1"/>
          <p:nvPr/>
        </p:nvSpPr>
        <p:spPr>
          <a:xfrm>
            <a:off x="7337107" y="1850009"/>
            <a:ext cx="1967838" cy="556114"/>
          </a:xfrm>
          <a:prstGeom prst="roundRect">
            <a:avLst/>
          </a:prstGeom>
          <a:solidFill>
            <a:srgbClr val="7F7F7F"/>
          </a:solidFill>
          <a:ln>
            <a:noFill/>
          </a:ln>
        </p:spPr>
        <p:txBody>
          <a:bodyPr wrap="square" anchor="ctr">
            <a:noAutofit/>
          </a:bodyPr>
          <a:lstStyle/>
          <a:p>
            <a:pPr marL="0" marR="0" lvl="0" indent="0" algn="ctr" defTabSz="914400" rtl="0" eaLnBrk="1" fontAlgn="auto" latinLnBrk="0" hangingPunct="1">
              <a:lnSpc>
                <a:spcPct val="100000"/>
              </a:lnSpc>
              <a:spcBef>
                <a:spcPts val="0"/>
              </a:spcBef>
              <a:spcAft>
                <a:spcPts val="600"/>
              </a:spcAft>
              <a:buClr>
                <a:srgbClr val="000000"/>
              </a:buClr>
              <a:buSzTx/>
              <a:buFont typeface="Arial"/>
              <a:buNone/>
              <a:tabLst/>
              <a:defRPr/>
            </a:pPr>
            <a:r>
              <a:rPr kumimoji="0" lang="en-GB" sz="1100" b="1" i="0" u="none" strike="noStrike" kern="0" cap="none" spc="0" normalizeH="0" baseline="0" noProof="0">
                <a:ln>
                  <a:noFill/>
                </a:ln>
                <a:solidFill>
                  <a:prstClr val="white"/>
                </a:solidFill>
                <a:effectLst/>
                <a:uLnTx/>
                <a:uFillTx/>
                <a:latin typeface="Aptos"/>
                <a:ea typeface="+mn-ea"/>
                <a:cs typeface="Arial"/>
                <a:sym typeface="Arial"/>
              </a:rPr>
              <a:t>Pooled placebo group </a:t>
            </a:r>
            <a:br>
              <a:rPr kumimoji="0" lang="en-GB" sz="1100" b="0" i="0" u="none" strike="noStrike" kern="0" cap="none" spc="0" normalizeH="0" baseline="0" noProof="0">
                <a:ln>
                  <a:noFill/>
                </a:ln>
                <a:solidFill>
                  <a:prstClr val="white"/>
                </a:solidFill>
                <a:effectLst/>
                <a:uLnTx/>
                <a:uFillTx/>
                <a:latin typeface="Aptos"/>
                <a:ea typeface="+mn-ea"/>
                <a:cs typeface="Arial"/>
                <a:sym typeface="Arial"/>
              </a:rPr>
            </a:br>
            <a:r>
              <a:rPr kumimoji="0" lang="en-GB" sz="1100" b="0" i="0" u="none" strike="noStrike" kern="0" cap="none" spc="0" normalizeH="0" baseline="0" noProof="0">
                <a:ln>
                  <a:noFill/>
                </a:ln>
                <a:solidFill>
                  <a:prstClr val="white"/>
                </a:solidFill>
                <a:effectLst/>
                <a:uLnTx/>
                <a:uFillTx/>
                <a:latin typeface="Aptos"/>
                <a:ea typeface="+mn-ea"/>
                <a:cs typeface="Arial"/>
                <a:sym typeface="Arial"/>
              </a:rPr>
              <a:t>22 AP events in 17 patients </a:t>
            </a:r>
            <a:br>
              <a:rPr kumimoji="0" lang="en-GB" sz="1100" b="0" i="0" u="none" strike="noStrike" kern="0" cap="none" spc="0" normalizeH="0" baseline="0" noProof="0">
                <a:ln>
                  <a:noFill/>
                </a:ln>
                <a:solidFill>
                  <a:prstClr val="white"/>
                </a:solidFill>
                <a:effectLst/>
                <a:uLnTx/>
                <a:uFillTx/>
                <a:latin typeface="Aptos"/>
                <a:ea typeface="+mn-ea"/>
                <a:cs typeface="Arial"/>
                <a:sym typeface="Arial"/>
              </a:rPr>
            </a:br>
            <a:r>
              <a:rPr kumimoji="0" lang="en-GB" sz="1100" b="0" i="0" u="none" strike="noStrike" kern="0" cap="none" spc="0" normalizeH="0" baseline="0" noProof="0">
                <a:ln>
                  <a:noFill/>
                </a:ln>
                <a:solidFill>
                  <a:prstClr val="white"/>
                </a:solidFill>
                <a:effectLst/>
                <a:uLnTx/>
                <a:uFillTx/>
                <a:latin typeface="Aptos"/>
                <a:ea typeface="+mn-ea"/>
                <a:cs typeface="Arial"/>
                <a:sym typeface="Arial"/>
              </a:rPr>
              <a:t>n=356; 352.9 patient-years</a:t>
            </a:r>
          </a:p>
        </p:txBody>
      </p:sp>
      <p:sp>
        <p:nvSpPr>
          <p:cNvPr id="179" name="TextBox 178">
            <a:extLst>
              <a:ext uri="{FF2B5EF4-FFF2-40B4-BE49-F238E27FC236}">
                <a16:creationId xmlns:a16="http://schemas.microsoft.com/office/drawing/2014/main" id="{F3197B46-BBC9-E507-4818-B186B76DBDE4}"/>
              </a:ext>
            </a:extLst>
          </p:cNvPr>
          <p:cNvSpPr txBox="1"/>
          <p:nvPr/>
        </p:nvSpPr>
        <p:spPr>
          <a:xfrm>
            <a:off x="9367836" y="1850009"/>
            <a:ext cx="1967838" cy="556114"/>
          </a:xfrm>
          <a:prstGeom prst="roundRect">
            <a:avLst/>
          </a:prstGeom>
          <a:solidFill>
            <a:srgbClr val="32637D"/>
          </a:solidFill>
          <a:ln>
            <a:noFill/>
          </a:ln>
        </p:spPr>
        <p:txBody>
          <a:bodyPr wrap="square" anchor="ctr">
            <a:noAutofit/>
          </a:bodyPr>
          <a:lstStyle/>
          <a:p>
            <a:pPr marL="0" marR="0" lvl="0" indent="0" algn="ctr" defTabSz="914400" rtl="0" eaLnBrk="1" fontAlgn="auto" latinLnBrk="0" hangingPunct="1">
              <a:lnSpc>
                <a:spcPct val="100000"/>
              </a:lnSpc>
              <a:spcBef>
                <a:spcPts val="0"/>
              </a:spcBef>
              <a:spcAft>
                <a:spcPts val="600"/>
              </a:spcAft>
              <a:buClr>
                <a:srgbClr val="000000"/>
              </a:buClr>
              <a:buSzTx/>
              <a:buFont typeface="Arial"/>
              <a:buNone/>
              <a:tabLst/>
              <a:defRPr/>
            </a:pPr>
            <a:r>
              <a:rPr kumimoji="0" lang="en-GB" sz="1100" b="1" i="0" u="none" strike="noStrike" kern="0" cap="none" spc="0" normalizeH="0" baseline="0" noProof="0">
                <a:ln>
                  <a:noFill/>
                </a:ln>
                <a:solidFill>
                  <a:prstClr val="white"/>
                </a:solidFill>
                <a:effectLst/>
                <a:uLnTx/>
                <a:uFillTx/>
                <a:latin typeface="Aptos"/>
                <a:ea typeface="+mn-ea"/>
                <a:cs typeface="Arial"/>
                <a:sym typeface="Arial"/>
              </a:rPr>
              <a:t>Pooled </a:t>
            </a:r>
            <a:r>
              <a:rPr kumimoji="0" lang="en-GB" sz="1100" b="1" i="0" u="none" strike="noStrike" kern="0" cap="none" spc="0" normalizeH="0" baseline="0" noProof="0" err="1">
                <a:ln>
                  <a:noFill/>
                </a:ln>
                <a:solidFill>
                  <a:prstClr val="white"/>
                </a:solidFill>
                <a:effectLst/>
                <a:uLnTx/>
                <a:uFillTx/>
                <a:latin typeface="Aptos"/>
                <a:ea typeface="+mn-ea"/>
                <a:cs typeface="Arial"/>
                <a:sym typeface="Arial"/>
              </a:rPr>
              <a:t>olezarsen</a:t>
            </a:r>
            <a:r>
              <a:rPr kumimoji="0" lang="en-GB" sz="1100" b="1" i="0" u="none" strike="noStrike" kern="0" cap="none" spc="0" normalizeH="0" baseline="0" noProof="0">
                <a:ln>
                  <a:noFill/>
                </a:ln>
                <a:solidFill>
                  <a:prstClr val="white"/>
                </a:solidFill>
                <a:effectLst/>
                <a:uLnTx/>
                <a:uFillTx/>
                <a:latin typeface="Aptos"/>
                <a:ea typeface="+mn-ea"/>
                <a:cs typeface="Arial"/>
                <a:sym typeface="Arial"/>
              </a:rPr>
              <a:t> group</a:t>
            </a:r>
            <a:br>
              <a:rPr kumimoji="0" lang="en-GB" sz="1100" b="0" i="0" u="none" strike="noStrike" kern="0" cap="none" spc="0" normalizeH="0" baseline="0" noProof="0">
                <a:ln>
                  <a:noFill/>
                </a:ln>
                <a:solidFill>
                  <a:prstClr val="white"/>
                </a:solidFill>
                <a:effectLst/>
                <a:uLnTx/>
                <a:uFillTx/>
                <a:latin typeface="Aptos"/>
                <a:ea typeface="+mn-ea"/>
                <a:cs typeface="Arial"/>
                <a:sym typeface="Arial"/>
              </a:rPr>
            </a:br>
            <a:r>
              <a:rPr kumimoji="0" lang="en-GB" sz="1100" b="0" i="0" u="none" strike="noStrike" kern="0" cap="none" spc="0" normalizeH="0" baseline="0" noProof="0">
                <a:ln>
                  <a:noFill/>
                </a:ln>
                <a:solidFill>
                  <a:prstClr val="white"/>
                </a:solidFill>
                <a:effectLst/>
                <a:uLnTx/>
                <a:uFillTx/>
                <a:latin typeface="Aptos"/>
                <a:ea typeface="+mn-ea"/>
                <a:cs typeface="Arial"/>
                <a:sym typeface="Arial"/>
              </a:rPr>
              <a:t>7 AP events in 5 patients </a:t>
            </a:r>
            <a:br>
              <a:rPr kumimoji="0" lang="en-GB" sz="1100" b="0" i="0" u="none" strike="noStrike" kern="0" cap="none" spc="0" normalizeH="0" baseline="0" noProof="0">
                <a:ln>
                  <a:noFill/>
                </a:ln>
                <a:solidFill>
                  <a:prstClr val="white"/>
                </a:solidFill>
                <a:effectLst/>
                <a:uLnTx/>
                <a:uFillTx/>
                <a:latin typeface="Aptos"/>
                <a:ea typeface="+mn-ea"/>
                <a:cs typeface="Arial"/>
                <a:sym typeface="Arial"/>
              </a:rPr>
            </a:br>
            <a:r>
              <a:rPr kumimoji="0" lang="en-GB" sz="1100" b="0" i="0" u="none" strike="noStrike" kern="0" cap="none" spc="0" normalizeH="0" baseline="0" noProof="0">
                <a:ln>
                  <a:noFill/>
                </a:ln>
                <a:solidFill>
                  <a:prstClr val="white"/>
                </a:solidFill>
                <a:effectLst/>
                <a:uLnTx/>
                <a:uFillTx/>
                <a:latin typeface="Aptos"/>
                <a:ea typeface="+mn-ea"/>
                <a:cs typeface="Arial"/>
                <a:sym typeface="Arial"/>
              </a:rPr>
              <a:t>n=705; 696.1 patient-years</a:t>
            </a:r>
          </a:p>
        </p:txBody>
      </p:sp>
      <p:sp>
        <p:nvSpPr>
          <p:cNvPr id="16" name="CORE top label">
            <a:extLst>
              <a:ext uri="{FF2B5EF4-FFF2-40B4-BE49-F238E27FC236}">
                <a16:creationId xmlns:a16="http://schemas.microsoft.com/office/drawing/2014/main" id="{633E32E2-189D-7F21-F4FC-837E9B4814C2}"/>
              </a:ext>
            </a:extLst>
          </p:cNvPr>
          <p:cNvSpPr/>
          <p:nvPr/>
        </p:nvSpPr>
        <p:spPr>
          <a:xfrm>
            <a:off x="563845" y="5009856"/>
            <a:ext cx="926126" cy="208554"/>
          </a:xfrm>
          <a:prstGeom prst="rect">
            <a:avLst/>
          </a:prstGeom>
          <a:noFill/>
          <a:ln w="1905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2C5E77"/>
                </a:solidFill>
                <a:effectLst/>
                <a:uLnTx/>
                <a:uFillTx/>
                <a:latin typeface="Aptos" panose="02110004020202020204"/>
                <a:ea typeface="+mn-ea"/>
                <a:cs typeface="Arial"/>
                <a:sym typeface="Arial"/>
              </a:rPr>
              <a:t>CORE2</a:t>
            </a:r>
          </a:p>
        </p:txBody>
      </p:sp>
      <p:sp>
        <p:nvSpPr>
          <p:cNvPr id="17" name="Rectangle: Rounded Corners 16">
            <a:extLst>
              <a:ext uri="{FF2B5EF4-FFF2-40B4-BE49-F238E27FC236}">
                <a16:creationId xmlns:a16="http://schemas.microsoft.com/office/drawing/2014/main" id="{CD36318D-18F6-C062-AF04-27F351E8619A}"/>
              </a:ext>
            </a:extLst>
          </p:cNvPr>
          <p:cNvSpPr/>
          <p:nvPr/>
        </p:nvSpPr>
        <p:spPr>
          <a:xfrm>
            <a:off x="1501960" y="4826122"/>
            <a:ext cx="2019907" cy="580033"/>
          </a:xfrm>
          <a:prstGeom prst="roundRect">
            <a:avLst/>
          </a:prstGeom>
          <a:solidFill>
            <a:srgbClr val="67A7C7"/>
          </a:solidFill>
          <a:ln w="19050" cap="flat" cmpd="sng" algn="ctr">
            <a:noFill/>
            <a:prstDash val="solid"/>
            <a:miter lim="800000"/>
          </a:ln>
          <a:effectLst/>
        </p:spPr>
        <p:txBody>
          <a:bodyPr rtlCol="0" anchor="ctr" anchorCtr="0"/>
          <a:lstStyle/>
          <a:p>
            <a:pPr marL="0" marR="0" lvl="0" indent="0" algn="l" defTabSz="914400" rtl="0" eaLnBrk="1" fontAlgn="auto" latinLnBrk="0" hangingPunct="1">
              <a:lnSpc>
                <a:spcPct val="100000"/>
              </a:lnSpc>
              <a:spcBef>
                <a:spcPts val="0"/>
              </a:spcBef>
              <a:spcAft>
                <a:spcPts val="0"/>
              </a:spcAft>
              <a:buClrTx/>
              <a:buSzTx/>
              <a:buFont typeface="Arial"/>
              <a:buNone/>
              <a:tabLst/>
              <a:defRPr/>
            </a:pPr>
            <a:r>
              <a:rPr kumimoji="0" lang="en-GB" sz="1000" b="1" i="0" u="none" strike="noStrike" kern="1200" cap="none" spc="0" normalizeH="0" baseline="0" noProof="0" err="1">
                <a:ln>
                  <a:noFill/>
                </a:ln>
                <a:solidFill>
                  <a:prstClr val="white"/>
                </a:solidFill>
                <a:effectLst/>
                <a:uLnTx/>
                <a:uFillTx/>
                <a:latin typeface="Aptos"/>
                <a:ea typeface="+mn-ea"/>
                <a:cs typeface="Arial"/>
                <a:sym typeface="Arial"/>
              </a:rPr>
              <a:t>Olezarsen</a:t>
            </a:r>
            <a:r>
              <a:rPr kumimoji="0" lang="en-GB" sz="1000" b="1" i="0" u="none" strike="noStrike" kern="1200" cap="none" spc="0" normalizeH="0" baseline="0" noProof="0">
                <a:ln>
                  <a:noFill/>
                </a:ln>
                <a:solidFill>
                  <a:prstClr val="white"/>
                </a:solidFill>
                <a:effectLst/>
                <a:uLnTx/>
                <a:uFillTx/>
                <a:latin typeface="Aptos"/>
                <a:ea typeface="+mn-ea"/>
                <a:cs typeface="Arial"/>
                <a:sym typeface="Arial"/>
              </a:rPr>
              <a:t> 50 mg: </a:t>
            </a:r>
            <a:r>
              <a:rPr kumimoji="0" lang="en-GB" sz="1000" b="0" i="0" u="none" strike="noStrike" kern="1200" cap="none" spc="0" normalizeH="0" baseline="0" noProof="0">
                <a:ln>
                  <a:noFill/>
                </a:ln>
                <a:solidFill>
                  <a:prstClr val="white"/>
                </a:solidFill>
                <a:effectLst/>
                <a:uLnTx/>
                <a:uFillTx/>
                <a:latin typeface="Aptos"/>
                <a:ea typeface="+mn-ea"/>
                <a:cs typeface="Arial"/>
                <a:sym typeface="Arial"/>
              </a:rPr>
              <a:t>49.2% reduction compared to placebo [95% CI: 59.7, –38.8; P&lt;0.001]</a:t>
            </a:r>
          </a:p>
        </p:txBody>
      </p:sp>
      <p:sp>
        <p:nvSpPr>
          <p:cNvPr id="18" name="Rectangle: Rounded Corners 17">
            <a:extLst>
              <a:ext uri="{FF2B5EF4-FFF2-40B4-BE49-F238E27FC236}">
                <a16:creationId xmlns:a16="http://schemas.microsoft.com/office/drawing/2014/main" id="{3902C551-8C77-FE29-1192-F348A27F5D70}"/>
              </a:ext>
            </a:extLst>
          </p:cNvPr>
          <p:cNvSpPr/>
          <p:nvPr/>
        </p:nvSpPr>
        <p:spPr>
          <a:xfrm>
            <a:off x="3617120" y="4826122"/>
            <a:ext cx="2359126" cy="580033"/>
          </a:xfrm>
          <a:prstGeom prst="round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1" i="0" u="none" strike="noStrike" kern="0" cap="none" spc="0" normalizeH="0" baseline="0" noProof="0" err="1">
                <a:ln>
                  <a:noFill/>
                </a:ln>
                <a:solidFill>
                  <a:prstClr val="white"/>
                </a:solidFill>
                <a:effectLst/>
                <a:uLnTx/>
                <a:uFillTx/>
                <a:latin typeface="Aptos"/>
                <a:ea typeface="+mn-ea"/>
                <a:cs typeface="+mn-cs"/>
                <a:sym typeface="Arial"/>
              </a:rPr>
              <a:t>Olezarsen</a:t>
            </a:r>
            <a:r>
              <a:rPr kumimoji="0" lang="en-GB" sz="1000" b="1" i="0" u="none" strike="noStrike" kern="0" cap="none" spc="0" normalizeH="0" baseline="0" noProof="0">
                <a:ln>
                  <a:noFill/>
                </a:ln>
                <a:solidFill>
                  <a:prstClr val="white"/>
                </a:solidFill>
                <a:effectLst/>
                <a:uLnTx/>
                <a:uFillTx/>
                <a:latin typeface="Aptos"/>
                <a:ea typeface="+mn-ea"/>
                <a:cs typeface="+mn-cs"/>
                <a:sym typeface="Arial"/>
              </a:rPr>
              <a:t> 80 mg:</a:t>
            </a:r>
            <a:endParaRPr kumimoji="0" lang="en-GB" sz="1000" b="0" i="0" u="none" strike="noStrike" kern="0" cap="none" spc="0" normalizeH="0" baseline="0" noProof="0">
              <a:ln>
                <a:noFill/>
              </a:ln>
              <a:solidFill>
                <a:prstClr val="white"/>
              </a:solidFill>
              <a:effectLst/>
              <a:uLnTx/>
              <a:uFillTx/>
              <a:latin typeface="Aptos"/>
              <a:ea typeface="+mn-ea"/>
              <a:cs typeface="+mn-cs"/>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white"/>
                </a:solidFill>
                <a:effectLst/>
                <a:uLnTx/>
                <a:uFillTx/>
                <a:latin typeface="Aptos"/>
                <a:ea typeface="+mn-ea"/>
                <a:cs typeface="+mn-cs"/>
                <a:sym typeface="Arial"/>
              </a:rPr>
              <a:t>54.5% reduction compared to placebo [95% CI: –65.1, –44.0; </a:t>
            </a:r>
            <a:r>
              <a:rPr kumimoji="0" lang="en-GB" sz="1000" b="0" i="1" u="none" strike="noStrike" kern="0" cap="none" spc="0" normalizeH="0" baseline="0" noProof="0">
                <a:ln>
                  <a:noFill/>
                </a:ln>
                <a:solidFill>
                  <a:prstClr val="white"/>
                </a:solidFill>
                <a:effectLst/>
                <a:uLnTx/>
                <a:uFillTx/>
                <a:latin typeface="Aptos"/>
                <a:ea typeface="+mn-ea"/>
                <a:cs typeface="+mn-cs"/>
                <a:sym typeface="Arial"/>
              </a:rPr>
              <a:t>P</a:t>
            </a:r>
            <a:r>
              <a:rPr kumimoji="0" lang="en-GB" sz="1000" b="0" i="0" u="none" strike="noStrike" kern="0" cap="none" spc="0" normalizeH="0" baseline="0" noProof="0">
                <a:ln>
                  <a:noFill/>
                </a:ln>
                <a:solidFill>
                  <a:prstClr val="white"/>
                </a:solidFill>
                <a:effectLst/>
                <a:uLnTx/>
                <a:uFillTx/>
                <a:latin typeface="Aptos"/>
                <a:ea typeface="+mn-ea"/>
                <a:cs typeface="+mn-cs"/>
                <a:sym typeface="Arial"/>
              </a:rPr>
              <a:t>&lt;0.001]</a:t>
            </a:r>
          </a:p>
        </p:txBody>
      </p:sp>
      <p:sp>
        <p:nvSpPr>
          <p:cNvPr id="26" name="TextBox 25">
            <a:extLst>
              <a:ext uri="{FF2B5EF4-FFF2-40B4-BE49-F238E27FC236}">
                <a16:creationId xmlns:a16="http://schemas.microsoft.com/office/drawing/2014/main" id="{95456B2F-E551-1BEA-8B51-7001492AFB9B}"/>
              </a:ext>
            </a:extLst>
          </p:cNvPr>
          <p:cNvSpPr txBox="1"/>
          <p:nvPr/>
        </p:nvSpPr>
        <p:spPr>
          <a:xfrm>
            <a:off x="2439590" y="1542081"/>
            <a:ext cx="2185894" cy="261610"/>
          </a:xfrm>
          <a:prstGeom prst="rect">
            <a:avLst/>
          </a:prstGeom>
          <a:noFill/>
        </p:spPr>
        <p:txBody>
          <a:bodyPr wrap="square" lIns="91440" tIns="45720" rIns="91440" bIns="45720" rtlCol="0">
            <a:spAutoFit/>
          </a:bodyPr>
          <a:lstStyle>
            <a:defPPr marR="0" lvl="0" algn="l" rtl="0">
              <a:lnSpc>
                <a:spcPct val="100000"/>
              </a:lnSpc>
              <a:spcBef>
                <a:spcPts val="0"/>
              </a:spcBef>
              <a:spcAft>
                <a:spcPts val="0"/>
              </a:spcAft>
            </a:defPPr>
            <a:lvl1pPr algn="ctr">
              <a:buClrTx/>
              <a:buFontTx/>
              <a:buNone/>
              <a:defRPr sz="1100" b="1" kern="1200">
                <a:solidFill>
                  <a:srgbClr val="585854"/>
                </a:solidFill>
                <a:latin typeface="Aptos" panose="02110004020202020204"/>
                <a:ea typeface="+mn-ea"/>
                <a:cs typeface="+mn-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585854"/>
                </a:solidFill>
                <a:effectLst/>
                <a:uLnTx/>
                <a:uFillTx/>
                <a:latin typeface="Aptos" panose="02110004020202020204"/>
                <a:ea typeface="+mn-ea"/>
                <a:cs typeface="+mn-cs"/>
                <a:sym typeface="Arial"/>
              </a:rPr>
              <a:t>Primary endpoint (Month 6)</a:t>
            </a:r>
          </a:p>
        </p:txBody>
      </p:sp>
    </p:spTree>
    <p:extLst>
      <p:ext uri="{BB962C8B-B14F-4D97-AF65-F5344CB8AC3E}">
        <p14:creationId xmlns:p14="http://schemas.microsoft.com/office/powerpoint/2010/main" val="1253374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7"/>
                                        </p:tgtEl>
                                        <p:attrNameLst>
                                          <p:attrName>style.visibility</p:attrName>
                                        </p:attrNameLst>
                                      </p:cBhvr>
                                      <p:to>
                                        <p:strVal val="visible"/>
                                      </p:to>
                                    </p:set>
                                    <p:animEffect transition="in" filter="fade">
                                      <p:cBhvr>
                                        <p:cTn id="7" dur="500"/>
                                        <p:tgtEl>
                                          <p:spTgt spid="17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0"/>
                                        </p:tgtEl>
                                        <p:attrNameLst>
                                          <p:attrName>style.visibility</p:attrName>
                                        </p:attrNameLst>
                                      </p:cBhvr>
                                      <p:to>
                                        <p:strVal val="visible"/>
                                      </p:to>
                                    </p:set>
                                    <p:animEffect transition="in" filter="fade">
                                      <p:cBhvr>
                                        <p:cTn id="10" dur="500"/>
                                        <p:tgtEl>
                                          <p:spTgt spid="18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82"/>
                                        </p:tgtEl>
                                        <p:attrNameLst>
                                          <p:attrName>style.visibility</p:attrName>
                                        </p:attrNameLst>
                                      </p:cBhvr>
                                      <p:to>
                                        <p:strVal val="visible"/>
                                      </p:to>
                                    </p:set>
                                    <p:animEffect transition="in" filter="fade">
                                      <p:cBhvr>
                                        <p:cTn id="13" dur="500"/>
                                        <p:tgtEl>
                                          <p:spTgt spid="18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3"/>
                                        </p:tgtEl>
                                        <p:attrNameLst>
                                          <p:attrName>style.visibility</p:attrName>
                                        </p:attrNameLst>
                                      </p:cBhvr>
                                      <p:to>
                                        <p:strVal val="visible"/>
                                      </p:to>
                                    </p:set>
                                    <p:animEffect transition="in" filter="fade">
                                      <p:cBhvr>
                                        <p:cTn id="16" dur="500"/>
                                        <p:tgtEl>
                                          <p:spTgt spid="18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4"/>
                                        </p:tgtEl>
                                        <p:attrNameLst>
                                          <p:attrName>style.visibility</p:attrName>
                                        </p:attrNameLst>
                                      </p:cBhvr>
                                      <p:to>
                                        <p:strVal val="visible"/>
                                      </p:to>
                                    </p:set>
                                    <p:animEffect transition="in" filter="fade">
                                      <p:cBhvr>
                                        <p:cTn id="19" dur="500"/>
                                        <p:tgtEl>
                                          <p:spTgt spid="18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5"/>
                                        </p:tgtEl>
                                        <p:attrNameLst>
                                          <p:attrName>style.visibility</p:attrName>
                                        </p:attrNameLst>
                                      </p:cBhvr>
                                      <p:to>
                                        <p:strVal val="visible"/>
                                      </p:to>
                                    </p:set>
                                    <p:animEffect transition="in" filter="fade">
                                      <p:cBhvr>
                                        <p:cTn id="22" dur="500"/>
                                        <p:tgtEl>
                                          <p:spTgt spid="18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6"/>
                                        </p:tgtEl>
                                        <p:attrNameLst>
                                          <p:attrName>style.visibility</p:attrName>
                                        </p:attrNameLst>
                                      </p:cBhvr>
                                      <p:to>
                                        <p:strVal val="visible"/>
                                      </p:to>
                                    </p:set>
                                    <p:animEffect transition="in" filter="fade">
                                      <p:cBhvr>
                                        <p:cTn id="25" dur="500"/>
                                        <p:tgtEl>
                                          <p:spTgt spid="18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7"/>
                                        </p:tgtEl>
                                        <p:attrNameLst>
                                          <p:attrName>style.visibility</p:attrName>
                                        </p:attrNameLst>
                                      </p:cBhvr>
                                      <p:to>
                                        <p:strVal val="visible"/>
                                      </p:to>
                                    </p:set>
                                    <p:animEffect transition="in" filter="fade">
                                      <p:cBhvr>
                                        <p:cTn id="28" dur="500"/>
                                        <p:tgtEl>
                                          <p:spTgt spid="187"/>
                                        </p:tgtEl>
                                      </p:cBhvr>
                                    </p:animEffect>
                                  </p:childTnLst>
                                </p:cTn>
                              </p:par>
                              <p:par>
                                <p:cTn id="29" presetID="10" presetClass="entr" presetSubtype="0" fill="hold" nodeType="withEffect">
                                  <p:stCondLst>
                                    <p:cond delay="0"/>
                                  </p:stCondLst>
                                  <p:childTnLst>
                                    <p:set>
                                      <p:cBhvr>
                                        <p:cTn id="30" dur="1" fill="hold">
                                          <p:stCondLst>
                                            <p:cond delay="0"/>
                                          </p:stCondLst>
                                        </p:cTn>
                                        <p:tgtEl>
                                          <p:spTgt spid="197"/>
                                        </p:tgtEl>
                                        <p:attrNameLst>
                                          <p:attrName>style.visibility</p:attrName>
                                        </p:attrNameLst>
                                      </p:cBhvr>
                                      <p:to>
                                        <p:strVal val="visible"/>
                                      </p:to>
                                    </p:set>
                                    <p:animEffect transition="in" filter="fade">
                                      <p:cBhvr>
                                        <p:cTn id="31" dur="500"/>
                                        <p:tgtEl>
                                          <p:spTgt spid="197"/>
                                        </p:tgtEl>
                                      </p:cBhvr>
                                    </p:animEffect>
                                  </p:childTnLst>
                                </p:cTn>
                              </p:par>
                              <p:par>
                                <p:cTn id="32" presetID="10" presetClass="entr" presetSubtype="0" fill="hold" nodeType="withEffect">
                                  <p:stCondLst>
                                    <p:cond delay="0"/>
                                  </p:stCondLst>
                                  <p:childTnLst>
                                    <p:set>
                                      <p:cBhvr>
                                        <p:cTn id="33" dur="1" fill="hold">
                                          <p:stCondLst>
                                            <p:cond delay="0"/>
                                          </p:stCondLst>
                                        </p:cTn>
                                        <p:tgtEl>
                                          <p:spTgt spid="198"/>
                                        </p:tgtEl>
                                        <p:attrNameLst>
                                          <p:attrName>style.visibility</p:attrName>
                                        </p:attrNameLst>
                                      </p:cBhvr>
                                      <p:to>
                                        <p:strVal val="visible"/>
                                      </p:to>
                                    </p:set>
                                    <p:animEffect transition="in" filter="fade">
                                      <p:cBhvr>
                                        <p:cTn id="34" dur="500"/>
                                        <p:tgtEl>
                                          <p:spTgt spid="198"/>
                                        </p:tgtEl>
                                      </p:cBhvr>
                                    </p:animEffect>
                                  </p:childTnLst>
                                </p:cTn>
                              </p:par>
                              <p:par>
                                <p:cTn id="35" presetID="10" presetClass="entr" presetSubtype="0" fill="hold" nodeType="withEffect">
                                  <p:stCondLst>
                                    <p:cond delay="0"/>
                                  </p:stCondLst>
                                  <p:childTnLst>
                                    <p:set>
                                      <p:cBhvr>
                                        <p:cTn id="36" dur="1" fill="hold">
                                          <p:stCondLst>
                                            <p:cond delay="0"/>
                                          </p:stCondLst>
                                        </p:cTn>
                                        <p:tgtEl>
                                          <p:spTgt spid="199"/>
                                        </p:tgtEl>
                                        <p:attrNameLst>
                                          <p:attrName>style.visibility</p:attrName>
                                        </p:attrNameLst>
                                      </p:cBhvr>
                                      <p:to>
                                        <p:strVal val="visible"/>
                                      </p:to>
                                    </p:set>
                                    <p:animEffect transition="in" filter="fade">
                                      <p:cBhvr>
                                        <p:cTn id="37" dur="500"/>
                                        <p:tgtEl>
                                          <p:spTgt spid="199"/>
                                        </p:tgtEl>
                                      </p:cBhvr>
                                    </p:animEffect>
                                  </p:childTnLst>
                                </p:cTn>
                              </p:par>
                              <p:par>
                                <p:cTn id="38" presetID="10" presetClass="entr" presetSubtype="0" fill="hold" nodeType="withEffect">
                                  <p:stCondLst>
                                    <p:cond delay="0"/>
                                  </p:stCondLst>
                                  <p:childTnLst>
                                    <p:set>
                                      <p:cBhvr>
                                        <p:cTn id="39" dur="1" fill="hold">
                                          <p:stCondLst>
                                            <p:cond delay="0"/>
                                          </p:stCondLst>
                                        </p:cTn>
                                        <p:tgtEl>
                                          <p:spTgt spid="200"/>
                                        </p:tgtEl>
                                        <p:attrNameLst>
                                          <p:attrName>style.visibility</p:attrName>
                                        </p:attrNameLst>
                                      </p:cBhvr>
                                      <p:to>
                                        <p:strVal val="visible"/>
                                      </p:to>
                                    </p:set>
                                    <p:animEffect transition="in" filter="fade">
                                      <p:cBhvr>
                                        <p:cTn id="40" dur="500"/>
                                        <p:tgtEl>
                                          <p:spTgt spid="200"/>
                                        </p:tgtEl>
                                      </p:cBhvr>
                                    </p:animEffect>
                                  </p:childTnLst>
                                </p:cTn>
                              </p:par>
                              <p:par>
                                <p:cTn id="41" presetID="10" presetClass="entr" presetSubtype="0" fill="hold" nodeType="withEffect">
                                  <p:stCondLst>
                                    <p:cond delay="0"/>
                                  </p:stCondLst>
                                  <p:childTnLst>
                                    <p:set>
                                      <p:cBhvr>
                                        <p:cTn id="42" dur="1" fill="hold">
                                          <p:stCondLst>
                                            <p:cond delay="0"/>
                                          </p:stCondLst>
                                        </p:cTn>
                                        <p:tgtEl>
                                          <p:spTgt spid="201"/>
                                        </p:tgtEl>
                                        <p:attrNameLst>
                                          <p:attrName>style.visibility</p:attrName>
                                        </p:attrNameLst>
                                      </p:cBhvr>
                                      <p:to>
                                        <p:strVal val="visible"/>
                                      </p:to>
                                    </p:set>
                                    <p:animEffect transition="in" filter="fade">
                                      <p:cBhvr>
                                        <p:cTn id="43" dur="500"/>
                                        <p:tgtEl>
                                          <p:spTgt spid="201"/>
                                        </p:tgtEl>
                                      </p:cBhvr>
                                    </p:animEffect>
                                  </p:childTnLst>
                                </p:cTn>
                              </p:par>
                              <p:par>
                                <p:cTn id="44" presetID="10" presetClass="entr" presetSubtype="0" fill="hold" nodeType="withEffect">
                                  <p:stCondLst>
                                    <p:cond delay="0"/>
                                  </p:stCondLst>
                                  <p:childTnLst>
                                    <p:set>
                                      <p:cBhvr>
                                        <p:cTn id="45" dur="1" fill="hold">
                                          <p:stCondLst>
                                            <p:cond delay="0"/>
                                          </p:stCondLst>
                                        </p:cTn>
                                        <p:tgtEl>
                                          <p:spTgt spid="202"/>
                                        </p:tgtEl>
                                        <p:attrNameLst>
                                          <p:attrName>style.visibility</p:attrName>
                                        </p:attrNameLst>
                                      </p:cBhvr>
                                      <p:to>
                                        <p:strVal val="visible"/>
                                      </p:to>
                                    </p:set>
                                    <p:animEffect transition="in" filter="fade">
                                      <p:cBhvr>
                                        <p:cTn id="46" dur="500"/>
                                        <p:tgtEl>
                                          <p:spTgt spid="202"/>
                                        </p:tgtEl>
                                      </p:cBhvr>
                                    </p:animEffect>
                                  </p:childTnLst>
                                </p:cTn>
                              </p:par>
                              <p:par>
                                <p:cTn id="47" presetID="10" presetClass="entr" presetSubtype="0" fill="hold" nodeType="withEffect">
                                  <p:stCondLst>
                                    <p:cond delay="0"/>
                                  </p:stCondLst>
                                  <p:childTnLst>
                                    <p:set>
                                      <p:cBhvr>
                                        <p:cTn id="48" dur="1" fill="hold">
                                          <p:stCondLst>
                                            <p:cond delay="0"/>
                                          </p:stCondLst>
                                        </p:cTn>
                                        <p:tgtEl>
                                          <p:spTgt spid="203"/>
                                        </p:tgtEl>
                                        <p:attrNameLst>
                                          <p:attrName>style.visibility</p:attrName>
                                        </p:attrNameLst>
                                      </p:cBhvr>
                                      <p:to>
                                        <p:strVal val="visible"/>
                                      </p:to>
                                    </p:set>
                                    <p:animEffect transition="in" filter="fade">
                                      <p:cBhvr>
                                        <p:cTn id="49" dur="500"/>
                                        <p:tgtEl>
                                          <p:spTgt spid="203"/>
                                        </p:tgtEl>
                                      </p:cBhvr>
                                    </p:animEffect>
                                  </p:childTnLst>
                                </p:cTn>
                              </p:par>
                              <p:par>
                                <p:cTn id="50" presetID="10" presetClass="entr" presetSubtype="0" fill="hold" nodeType="withEffect">
                                  <p:stCondLst>
                                    <p:cond delay="0"/>
                                  </p:stCondLst>
                                  <p:childTnLst>
                                    <p:set>
                                      <p:cBhvr>
                                        <p:cTn id="51" dur="1" fill="hold">
                                          <p:stCondLst>
                                            <p:cond delay="0"/>
                                          </p:stCondLst>
                                        </p:cTn>
                                        <p:tgtEl>
                                          <p:spTgt spid="204"/>
                                        </p:tgtEl>
                                        <p:attrNameLst>
                                          <p:attrName>style.visibility</p:attrName>
                                        </p:attrNameLst>
                                      </p:cBhvr>
                                      <p:to>
                                        <p:strVal val="visible"/>
                                      </p:to>
                                    </p:set>
                                    <p:animEffect transition="in" filter="fade">
                                      <p:cBhvr>
                                        <p:cTn id="52" dur="500"/>
                                        <p:tgtEl>
                                          <p:spTgt spid="204"/>
                                        </p:tgtEl>
                                      </p:cBhvr>
                                    </p:animEffect>
                                  </p:childTnLst>
                                </p:cTn>
                              </p:par>
                              <p:par>
                                <p:cTn id="53" presetID="10" presetClass="entr" presetSubtype="0" fill="hold" nodeType="withEffect">
                                  <p:stCondLst>
                                    <p:cond delay="0"/>
                                  </p:stCondLst>
                                  <p:childTnLst>
                                    <p:set>
                                      <p:cBhvr>
                                        <p:cTn id="54" dur="1" fill="hold">
                                          <p:stCondLst>
                                            <p:cond delay="0"/>
                                          </p:stCondLst>
                                        </p:cTn>
                                        <p:tgtEl>
                                          <p:spTgt spid="205"/>
                                        </p:tgtEl>
                                        <p:attrNameLst>
                                          <p:attrName>style.visibility</p:attrName>
                                        </p:attrNameLst>
                                      </p:cBhvr>
                                      <p:to>
                                        <p:strVal val="visible"/>
                                      </p:to>
                                    </p:set>
                                    <p:animEffect transition="in" filter="fade">
                                      <p:cBhvr>
                                        <p:cTn id="55" dur="500"/>
                                        <p:tgtEl>
                                          <p:spTgt spid="20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89"/>
                                        </p:tgtEl>
                                        <p:attrNameLst>
                                          <p:attrName>style.visibility</p:attrName>
                                        </p:attrNameLst>
                                      </p:cBhvr>
                                      <p:to>
                                        <p:strVal val="visible"/>
                                      </p:to>
                                    </p:set>
                                    <p:animEffect transition="in" filter="fade">
                                      <p:cBhvr>
                                        <p:cTn id="58" dur="500"/>
                                        <p:tgtEl>
                                          <p:spTgt spid="18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0"/>
                                        </p:tgtEl>
                                        <p:attrNameLst>
                                          <p:attrName>style.visibility</p:attrName>
                                        </p:attrNameLst>
                                      </p:cBhvr>
                                      <p:to>
                                        <p:strVal val="visible"/>
                                      </p:to>
                                    </p:set>
                                    <p:animEffect transition="in" filter="fade">
                                      <p:cBhvr>
                                        <p:cTn id="61" dur="500"/>
                                        <p:tgtEl>
                                          <p:spTgt spid="19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93"/>
                                        </p:tgtEl>
                                        <p:attrNameLst>
                                          <p:attrName>style.visibility</p:attrName>
                                        </p:attrNameLst>
                                      </p:cBhvr>
                                      <p:to>
                                        <p:strVal val="visible"/>
                                      </p:to>
                                    </p:set>
                                    <p:animEffect transition="in" filter="fade">
                                      <p:cBhvr>
                                        <p:cTn id="64" dur="500"/>
                                        <p:tgtEl>
                                          <p:spTgt spid="19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96"/>
                                        </p:tgtEl>
                                        <p:attrNameLst>
                                          <p:attrName>style.visibility</p:attrName>
                                        </p:attrNameLst>
                                      </p:cBhvr>
                                      <p:to>
                                        <p:strVal val="visible"/>
                                      </p:to>
                                    </p:set>
                                    <p:animEffect transition="in" filter="fade">
                                      <p:cBhvr>
                                        <p:cTn id="67" dur="500"/>
                                        <p:tgtEl>
                                          <p:spTgt spid="19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92"/>
                                        </p:tgtEl>
                                        <p:attrNameLst>
                                          <p:attrName>style.visibility</p:attrName>
                                        </p:attrNameLst>
                                      </p:cBhvr>
                                      <p:to>
                                        <p:strVal val="visible"/>
                                      </p:to>
                                    </p:set>
                                    <p:animEffect transition="in" filter="fade">
                                      <p:cBhvr>
                                        <p:cTn id="70" dur="500"/>
                                        <p:tgtEl>
                                          <p:spTgt spid="19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fade">
                                      <p:cBhvr>
                                        <p:cTn id="73" dur="500"/>
                                        <p:tgtEl>
                                          <p:spTgt spid="1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78"/>
                                        </p:tgtEl>
                                        <p:attrNameLst>
                                          <p:attrName>style.visibility</p:attrName>
                                        </p:attrNameLst>
                                      </p:cBhvr>
                                      <p:to>
                                        <p:strVal val="visible"/>
                                      </p:to>
                                    </p:set>
                                    <p:animEffect transition="in" filter="fade">
                                      <p:cBhvr>
                                        <p:cTn id="76" dur="500"/>
                                        <p:tgtEl>
                                          <p:spTgt spid="17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79"/>
                                        </p:tgtEl>
                                        <p:attrNameLst>
                                          <p:attrName>style.visibility</p:attrName>
                                        </p:attrNameLst>
                                      </p:cBhvr>
                                      <p:to>
                                        <p:strVal val="visible"/>
                                      </p:to>
                                    </p:set>
                                    <p:animEffect transition="in" filter="fade">
                                      <p:cBhvr>
                                        <p:cTn id="79" dur="500"/>
                                        <p:tgtEl>
                                          <p:spTgt spid="17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
                                        </p:tgtEl>
                                        <p:attrNameLst>
                                          <p:attrName>style.visibility</p:attrName>
                                        </p:attrNameLst>
                                      </p:cBhvr>
                                      <p:to>
                                        <p:strVal val="visible"/>
                                      </p:to>
                                    </p:set>
                                    <p:animEffect transition="in" filter="fade">
                                      <p:cBhvr>
                                        <p:cTn id="82" dur="500"/>
                                        <p:tgtEl>
                                          <p:spTgt spid="6"/>
                                        </p:tgtEl>
                                      </p:cBhvr>
                                    </p:animEffect>
                                  </p:childTnLst>
                                </p:cTn>
                              </p:par>
                            </p:childTnLst>
                          </p:cTn>
                        </p:par>
                        <p:par>
                          <p:cTn id="83" fill="hold">
                            <p:stCondLst>
                              <p:cond delay="500"/>
                            </p:stCondLst>
                            <p:childTnLst>
                              <p:par>
                                <p:cTn id="84" presetID="10" presetClass="entr" presetSubtype="0" fill="hold" grpId="0" nodeType="afterEffect">
                                  <p:stCondLst>
                                    <p:cond delay="0"/>
                                  </p:stCondLst>
                                  <p:childTnLst>
                                    <p:set>
                                      <p:cBhvr>
                                        <p:cTn id="85" dur="1" fill="hold">
                                          <p:stCondLst>
                                            <p:cond delay="0"/>
                                          </p:stCondLst>
                                        </p:cTn>
                                        <p:tgtEl>
                                          <p:spTgt spid="176"/>
                                        </p:tgtEl>
                                        <p:attrNameLst>
                                          <p:attrName>style.visibility</p:attrName>
                                        </p:attrNameLst>
                                      </p:cBhvr>
                                      <p:to>
                                        <p:strVal val="visible"/>
                                      </p:to>
                                    </p:set>
                                    <p:animEffect transition="in" filter="fade">
                                      <p:cBhvr>
                                        <p:cTn id="86"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76" grpId="0" animBg="1"/>
      <p:bldP spid="180" grpId="0"/>
      <p:bldP spid="182" grpId="0"/>
      <p:bldP spid="183" grpId="0"/>
      <p:bldP spid="184" grpId="0"/>
      <p:bldP spid="185" grpId="0"/>
      <p:bldP spid="186" grpId="0"/>
      <p:bldP spid="187" grpId="0"/>
      <p:bldP spid="189" grpId="0" animBg="1"/>
      <p:bldP spid="190" grpId="0"/>
      <p:bldP spid="193" grpId="0" animBg="1"/>
      <p:bldP spid="196" grpId="0"/>
      <p:bldP spid="192" grpId="0" animBg="1"/>
      <p:bldP spid="11" grpId="0"/>
      <p:bldP spid="178" grpId="0" animBg="1"/>
      <p:bldP spid="17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ED5961-AE7C-7113-EB7C-7160187135F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907A942-C465-5D20-C35C-558745ACB14B}"/>
              </a:ext>
            </a:extLst>
          </p:cNvPr>
          <p:cNvSpPr>
            <a:spLocks noGrp="1"/>
          </p:cNvSpPr>
          <p:nvPr>
            <p:ph type="title"/>
          </p:nvPr>
        </p:nvSpPr>
        <p:spPr/>
        <p:txBody>
          <a:bodyPr/>
          <a:lstStyle/>
          <a:p>
            <a:r>
              <a:rPr lang="en-GB"/>
              <a:t>Conclusions</a:t>
            </a:r>
          </a:p>
        </p:txBody>
      </p:sp>
      <p:sp>
        <p:nvSpPr>
          <p:cNvPr id="3" name="Content Placeholder 2">
            <a:extLst>
              <a:ext uri="{FF2B5EF4-FFF2-40B4-BE49-F238E27FC236}">
                <a16:creationId xmlns:a16="http://schemas.microsoft.com/office/drawing/2014/main" id="{AA08CA1D-58CE-EECC-4FA5-790BF8C68B27}"/>
              </a:ext>
            </a:extLst>
          </p:cNvPr>
          <p:cNvSpPr>
            <a:spLocks noGrp="1"/>
          </p:cNvSpPr>
          <p:nvPr>
            <p:ph idx="1"/>
          </p:nvPr>
        </p:nvSpPr>
        <p:spPr>
          <a:xfrm>
            <a:off x="544830" y="1253331"/>
            <a:ext cx="8579302" cy="4351338"/>
          </a:xfrm>
        </p:spPr>
        <p:txBody>
          <a:bodyPr vert="horz" lIns="91440" tIns="45720" rIns="91440" bIns="45720" rtlCol="0" anchor="t">
            <a:noAutofit/>
          </a:bodyPr>
          <a:lstStyle/>
          <a:p>
            <a:pPr marL="285750" indent="-285750">
              <a:spcBef>
                <a:spcPts val="0"/>
              </a:spcBef>
              <a:spcAft>
                <a:spcPts val="600"/>
              </a:spcAft>
              <a:defRPr/>
            </a:pPr>
            <a:r>
              <a:rPr lang="en-GB" sz="1600" b="1" kern="0" err="1">
                <a:solidFill>
                  <a:schemeClr val="tx1">
                    <a:lumMod val="65000"/>
                    <a:lumOff val="35000"/>
                  </a:schemeClr>
                </a:solidFill>
                <a:ea typeface="Calibri"/>
              </a:rPr>
              <a:t>ApoC</a:t>
            </a:r>
            <a:r>
              <a:rPr lang="en-GB" sz="1600" b="1" kern="0">
                <a:solidFill>
                  <a:schemeClr val="tx1">
                    <a:lumMod val="65000"/>
                    <a:lumOff val="35000"/>
                  </a:schemeClr>
                </a:solidFill>
                <a:ea typeface="Calibri"/>
              </a:rPr>
              <a:t>-III</a:t>
            </a:r>
            <a:r>
              <a:rPr lang="en-GB" sz="1600" b="1" kern="0">
                <a:solidFill>
                  <a:schemeClr val="tx1">
                    <a:lumMod val="65000"/>
                    <a:lumOff val="35000"/>
                  </a:schemeClr>
                </a:solidFill>
                <a:ea typeface="Calibri"/>
                <a:cs typeface="+mn-cs"/>
              </a:rPr>
              <a:t> inhibitors offer a targeted approach to reduce TG and pancreatitis risk </a:t>
            </a:r>
            <a:r>
              <a:rPr lang="en-GB" sz="1600" b="1" kern="0">
                <a:solidFill>
                  <a:schemeClr val="tx1">
                    <a:lumMod val="65000"/>
                    <a:lumOff val="35000"/>
                  </a:schemeClr>
                </a:solidFill>
                <a:ea typeface="Calibri"/>
              </a:rPr>
              <a:t>in FCS</a:t>
            </a:r>
            <a:r>
              <a:rPr lang="en-GB" sz="1600" b="1" kern="0" baseline="30000">
                <a:solidFill>
                  <a:schemeClr val="tx1">
                    <a:lumMod val="65000"/>
                    <a:lumOff val="35000"/>
                  </a:schemeClr>
                </a:solidFill>
                <a:ea typeface="Calibri"/>
              </a:rPr>
              <a:t>1-3</a:t>
            </a:r>
          </a:p>
          <a:p>
            <a:pPr marL="0" indent="0">
              <a:spcBef>
                <a:spcPts val="0"/>
              </a:spcBef>
              <a:spcAft>
                <a:spcPts val="600"/>
              </a:spcAft>
              <a:buNone/>
              <a:defRPr/>
            </a:pPr>
            <a:endParaRPr lang="en-GB" sz="1600" kern="0">
              <a:solidFill>
                <a:schemeClr val="tx1">
                  <a:lumMod val="65000"/>
                  <a:lumOff val="35000"/>
                </a:schemeClr>
              </a:solidFill>
              <a:ea typeface="Calibri"/>
            </a:endParaRPr>
          </a:p>
          <a:p>
            <a:pPr marL="285750" indent="-285750">
              <a:spcBef>
                <a:spcPts val="0"/>
              </a:spcBef>
              <a:spcAft>
                <a:spcPts val="600"/>
              </a:spcAft>
              <a:defRPr/>
            </a:pPr>
            <a:r>
              <a:rPr lang="en-GB" sz="1600" b="1">
                <a:solidFill>
                  <a:schemeClr val="tx1">
                    <a:lumMod val="65000"/>
                    <a:lumOff val="35000"/>
                  </a:schemeClr>
                </a:solidFill>
              </a:rPr>
              <a:t>GalNAc</a:t>
            </a:r>
            <a:r>
              <a:rPr lang="en-GB" sz="1600" b="1" baseline="-25000">
                <a:solidFill>
                  <a:schemeClr val="tx1">
                    <a:lumMod val="65000"/>
                    <a:lumOff val="35000"/>
                  </a:schemeClr>
                </a:solidFill>
              </a:rPr>
              <a:t>3</a:t>
            </a:r>
            <a:r>
              <a:rPr lang="en-GB" sz="1600" b="1">
                <a:solidFill>
                  <a:schemeClr val="tx1">
                    <a:lumMod val="65000"/>
                    <a:lumOff val="35000"/>
                  </a:schemeClr>
                </a:solidFill>
              </a:rPr>
              <a:t>-conjugation</a:t>
            </a:r>
            <a:r>
              <a:rPr lang="en-GB" sz="1600">
                <a:solidFill>
                  <a:schemeClr val="tx1">
                    <a:lumMod val="65000"/>
                    <a:lumOff val="35000"/>
                  </a:schemeClr>
                </a:solidFill>
              </a:rPr>
              <a:t> enhances delivery of </a:t>
            </a:r>
            <a:r>
              <a:rPr lang="en-GB" sz="1600" err="1">
                <a:solidFill>
                  <a:schemeClr val="tx1">
                    <a:lumMod val="65000"/>
                    <a:lumOff val="35000"/>
                  </a:schemeClr>
                </a:solidFill>
              </a:rPr>
              <a:t>apoC</a:t>
            </a:r>
            <a:r>
              <a:rPr lang="en-GB" sz="1600">
                <a:solidFill>
                  <a:schemeClr val="tx1">
                    <a:lumMod val="65000"/>
                    <a:lumOff val="35000"/>
                  </a:schemeClr>
                </a:solidFill>
              </a:rPr>
              <a:t>-III inhibitors into hepatocytes, achieving efficacy at </a:t>
            </a:r>
            <a:r>
              <a:rPr lang="en-GB" sz="1600" b="1">
                <a:solidFill>
                  <a:schemeClr val="tx1">
                    <a:lumMod val="65000"/>
                    <a:lumOff val="35000"/>
                  </a:schemeClr>
                </a:solidFill>
              </a:rPr>
              <a:t>lower and less frequent dose with improved safety and tolerability</a:t>
            </a:r>
            <a:r>
              <a:rPr lang="en-GB" sz="1600" b="1" baseline="30000">
                <a:solidFill>
                  <a:schemeClr val="tx1">
                    <a:lumMod val="65000"/>
                    <a:lumOff val="35000"/>
                  </a:schemeClr>
                </a:solidFill>
              </a:rPr>
              <a:t>1,4,5,</a:t>
            </a:r>
            <a:r>
              <a:rPr lang="en-GB" sz="1600" b="1">
                <a:solidFill>
                  <a:schemeClr val="tx1">
                    <a:lumMod val="65000"/>
                    <a:lumOff val="35000"/>
                  </a:schemeClr>
                </a:solidFill>
              </a:rPr>
              <a:t>*</a:t>
            </a:r>
          </a:p>
          <a:p>
            <a:pPr marL="285750" indent="-285750">
              <a:spcBef>
                <a:spcPts val="0"/>
              </a:spcBef>
              <a:spcAft>
                <a:spcPts val="600"/>
              </a:spcAft>
              <a:defRPr/>
            </a:pPr>
            <a:endParaRPr lang="en-GB" sz="1600" b="1" baseline="30000">
              <a:solidFill>
                <a:schemeClr val="tx1">
                  <a:lumMod val="65000"/>
                  <a:lumOff val="35000"/>
                </a:schemeClr>
              </a:solidFill>
            </a:endParaRPr>
          </a:p>
          <a:p>
            <a:pPr marL="285750" indent="-285750">
              <a:spcBef>
                <a:spcPts val="0"/>
              </a:spcBef>
              <a:spcAft>
                <a:spcPts val="600"/>
              </a:spcAft>
              <a:defRPr/>
            </a:pPr>
            <a:r>
              <a:rPr lang="en-GB" sz="1600" b="1">
                <a:solidFill>
                  <a:schemeClr val="tx1">
                    <a:lumMod val="65000"/>
                    <a:lumOff val="35000"/>
                  </a:schemeClr>
                </a:solidFill>
              </a:rPr>
              <a:t>GalNAc</a:t>
            </a:r>
            <a:r>
              <a:rPr lang="en-GB" sz="1600" b="1" baseline="-25000">
                <a:solidFill>
                  <a:schemeClr val="tx1">
                    <a:lumMod val="65000"/>
                    <a:lumOff val="35000"/>
                  </a:schemeClr>
                </a:solidFill>
              </a:rPr>
              <a:t>3</a:t>
            </a:r>
            <a:r>
              <a:rPr lang="en-US" sz="1600" kern="0">
                <a:solidFill>
                  <a:schemeClr val="tx1">
                    <a:lumMod val="65000"/>
                    <a:lumOff val="35000"/>
                  </a:schemeClr>
                </a:solidFill>
                <a:ea typeface="Calibri"/>
              </a:rPr>
              <a:t> </a:t>
            </a:r>
            <a:r>
              <a:rPr lang="en-US" sz="1600" b="1" kern="0">
                <a:solidFill>
                  <a:schemeClr val="tx1">
                    <a:lumMod val="65000"/>
                    <a:lumOff val="35000"/>
                  </a:schemeClr>
                </a:solidFill>
                <a:ea typeface="Calibri"/>
              </a:rPr>
              <a:t>conjugated antisense </a:t>
            </a:r>
            <a:r>
              <a:rPr lang="en-US" sz="1600" b="1" kern="0" err="1">
                <a:solidFill>
                  <a:schemeClr val="tx1">
                    <a:lumMod val="65000"/>
                    <a:lumOff val="35000"/>
                  </a:schemeClr>
                </a:solidFill>
                <a:ea typeface="Calibri"/>
              </a:rPr>
              <a:t>olezarsen</a:t>
            </a:r>
            <a:r>
              <a:rPr lang="en-US" sz="1600" b="1" kern="0">
                <a:solidFill>
                  <a:schemeClr val="tx1">
                    <a:lumMod val="65000"/>
                    <a:lumOff val="35000"/>
                  </a:schemeClr>
                </a:solidFill>
                <a:ea typeface="Calibri"/>
              </a:rPr>
              <a:t> </a:t>
            </a:r>
            <a:r>
              <a:rPr lang="en-US" sz="1600" kern="0">
                <a:solidFill>
                  <a:schemeClr val="tx1">
                    <a:lumMod val="65000"/>
                    <a:lumOff val="35000"/>
                  </a:schemeClr>
                </a:solidFill>
                <a:ea typeface="Calibri"/>
              </a:rPr>
              <a:t>in FCS and </a:t>
            </a:r>
            <a:r>
              <a:rPr lang="en-US" sz="1600" kern="0" err="1">
                <a:solidFill>
                  <a:schemeClr val="tx1">
                    <a:lumMod val="65000"/>
                    <a:lumOff val="35000"/>
                  </a:schemeClr>
                </a:solidFill>
                <a:ea typeface="Calibri"/>
              </a:rPr>
              <a:t>sHTG</a:t>
            </a:r>
            <a:r>
              <a:rPr lang="en-US" sz="1600" kern="0">
                <a:solidFill>
                  <a:schemeClr val="tx1">
                    <a:lumMod val="65000"/>
                    <a:lumOff val="35000"/>
                  </a:schemeClr>
                </a:solidFill>
                <a:ea typeface="Calibri"/>
              </a:rPr>
              <a:t> has shown: </a:t>
            </a:r>
          </a:p>
          <a:p>
            <a:pPr marL="536575" lvl="1" indent="-273050">
              <a:spcBef>
                <a:spcPts val="0"/>
              </a:spcBef>
              <a:spcAft>
                <a:spcPts val="600"/>
              </a:spcAft>
              <a:defRPr/>
            </a:pPr>
            <a:r>
              <a:rPr lang="en-US" sz="1600">
                <a:solidFill>
                  <a:schemeClr val="tx1">
                    <a:lumMod val="65000"/>
                    <a:lumOff val="35000"/>
                  </a:schemeClr>
                </a:solidFill>
              </a:rPr>
              <a:t>reduction of TGs up to 59–72%</a:t>
            </a:r>
          </a:p>
          <a:p>
            <a:pPr marL="536575" lvl="1" indent="-273050">
              <a:spcBef>
                <a:spcPts val="0"/>
              </a:spcBef>
              <a:spcAft>
                <a:spcPts val="600"/>
              </a:spcAft>
              <a:defRPr/>
            </a:pPr>
            <a:r>
              <a:rPr lang="en-US" sz="1600">
                <a:solidFill>
                  <a:schemeClr val="tx1">
                    <a:lumMod val="65000"/>
                    <a:lumOff val="35000"/>
                  </a:schemeClr>
                </a:solidFill>
              </a:rPr>
              <a:t>reduction in acute pancreatitis events up to 85–88%</a:t>
            </a:r>
            <a:r>
              <a:rPr lang="en-US" sz="1600" baseline="30000">
                <a:solidFill>
                  <a:schemeClr val="tx1">
                    <a:lumMod val="65000"/>
                    <a:lumOff val="35000"/>
                  </a:schemeClr>
                </a:solidFill>
              </a:rPr>
              <a:t>1</a:t>
            </a:r>
            <a:r>
              <a:rPr lang="en-GB" sz="1600" baseline="30000">
                <a:solidFill>
                  <a:schemeClr val="tx1">
                    <a:lumMod val="65000"/>
                    <a:lumOff val="35000"/>
                  </a:schemeClr>
                </a:solidFill>
              </a:rPr>
              <a:t>,</a:t>
            </a:r>
            <a:r>
              <a:rPr lang="en-US" sz="1600" baseline="30000">
                <a:solidFill>
                  <a:schemeClr val="tx1">
                    <a:lumMod val="65000"/>
                    <a:lumOff val="35000"/>
                  </a:schemeClr>
                </a:solidFill>
              </a:rPr>
              <a:t>5</a:t>
            </a:r>
          </a:p>
          <a:p>
            <a:pPr marL="536575" lvl="1" indent="-273050">
              <a:spcBef>
                <a:spcPts val="0"/>
              </a:spcBef>
              <a:spcAft>
                <a:spcPts val="600"/>
              </a:spcAft>
              <a:defRPr/>
            </a:pPr>
            <a:r>
              <a:rPr lang="en-US" sz="1600">
                <a:solidFill>
                  <a:schemeClr val="tx1">
                    <a:lumMod val="65000"/>
                    <a:lumOff val="35000"/>
                  </a:schemeClr>
                </a:solidFill>
              </a:rPr>
              <a:t>a </a:t>
            </a:r>
            <a:r>
              <a:rPr lang="en-GB" sz="1600" b="1">
                <a:solidFill>
                  <a:schemeClr val="tx1">
                    <a:lumMod val="65000"/>
                    <a:lumOff val="35000"/>
                  </a:schemeClr>
                </a:solidFill>
              </a:rPr>
              <a:t>favourable safety profile based on studies in &gt;700 patients</a:t>
            </a:r>
            <a:r>
              <a:rPr lang="en-GB" sz="1600" baseline="30000">
                <a:solidFill>
                  <a:schemeClr val="tx1">
                    <a:lumMod val="65000"/>
                    <a:lumOff val="35000"/>
                  </a:schemeClr>
                </a:solidFill>
              </a:rPr>
              <a:t>1,5</a:t>
            </a:r>
            <a:r>
              <a:rPr lang="en-US" sz="1600">
                <a:solidFill>
                  <a:schemeClr val="tx1">
                    <a:lumMod val="65000"/>
                    <a:lumOff val="35000"/>
                  </a:schemeClr>
                </a:solidFill>
              </a:rPr>
              <a:t>*</a:t>
            </a:r>
          </a:p>
          <a:p>
            <a:pPr marL="536575" lvl="1" indent="-273050">
              <a:spcBef>
                <a:spcPts val="0"/>
              </a:spcBef>
              <a:spcAft>
                <a:spcPts val="600"/>
              </a:spcAft>
              <a:defRPr/>
            </a:pPr>
            <a:r>
              <a:rPr lang="en-US" sz="1600">
                <a:solidFill>
                  <a:schemeClr val="tx1">
                    <a:lumMod val="65000"/>
                    <a:lumOff val="35000"/>
                  </a:schemeClr>
                </a:solidFill>
              </a:rPr>
              <a:t>reduction in </a:t>
            </a:r>
            <a:r>
              <a:rPr lang="en-US" sz="1600" err="1">
                <a:solidFill>
                  <a:schemeClr val="tx1">
                    <a:lumMod val="65000"/>
                    <a:lumOff val="35000"/>
                  </a:schemeClr>
                </a:solidFill>
              </a:rPr>
              <a:t>hospitalisation</a:t>
            </a:r>
            <a:r>
              <a:rPr lang="en-US" sz="1600">
                <a:solidFill>
                  <a:schemeClr val="tx1">
                    <a:lumMod val="65000"/>
                    <a:lumOff val="35000"/>
                  </a:schemeClr>
                </a:solidFill>
              </a:rPr>
              <a:t> costs in </a:t>
            </a:r>
            <a:r>
              <a:rPr lang="en-US" sz="1600" err="1">
                <a:solidFill>
                  <a:schemeClr val="tx1">
                    <a:lumMod val="65000"/>
                    <a:lumOff val="35000"/>
                  </a:schemeClr>
                </a:solidFill>
              </a:rPr>
              <a:t>olezarsen</a:t>
            </a:r>
            <a:r>
              <a:rPr lang="en-US" sz="1600">
                <a:solidFill>
                  <a:schemeClr val="tx1">
                    <a:lumMod val="65000"/>
                    <a:lumOff val="35000"/>
                  </a:schemeClr>
                </a:solidFill>
              </a:rPr>
              <a:t>-treated FCS patients</a:t>
            </a:r>
            <a:r>
              <a:rPr lang="en-US" sz="1600" baseline="30000">
                <a:solidFill>
                  <a:schemeClr val="tx1">
                    <a:lumMod val="65000"/>
                    <a:lumOff val="35000"/>
                  </a:schemeClr>
                </a:solidFill>
              </a:rPr>
              <a:t>6</a:t>
            </a:r>
          </a:p>
          <a:p>
            <a:pPr marL="0" indent="0">
              <a:spcBef>
                <a:spcPts val="0"/>
              </a:spcBef>
              <a:spcAft>
                <a:spcPts val="600"/>
              </a:spcAft>
              <a:buNone/>
              <a:defRPr/>
            </a:pPr>
            <a:endParaRPr lang="en-US" sz="1600">
              <a:solidFill>
                <a:schemeClr val="tx1">
                  <a:lumMod val="65000"/>
                  <a:lumOff val="35000"/>
                </a:schemeClr>
              </a:solidFill>
            </a:endParaRPr>
          </a:p>
          <a:p>
            <a:pPr marL="285750" indent="-285750">
              <a:spcBef>
                <a:spcPts val="0"/>
              </a:spcBef>
              <a:spcAft>
                <a:spcPts val="600"/>
              </a:spcAft>
              <a:defRPr/>
            </a:pPr>
            <a:r>
              <a:rPr lang="en-US" sz="1600" b="1">
                <a:solidFill>
                  <a:schemeClr val="tx1">
                    <a:lumMod val="65000"/>
                    <a:lumOff val="35000"/>
                  </a:schemeClr>
                </a:solidFill>
              </a:rPr>
              <a:t>Lessons learned</a:t>
            </a:r>
          </a:p>
          <a:p>
            <a:pPr marL="536575" lvl="1" indent="-273050">
              <a:spcBef>
                <a:spcPts val="0"/>
              </a:spcBef>
              <a:spcAft>
                <a:spcPts val="600"/>
              </a:spcAft>
              <a:defRPr/>
            </a:pPr>
            <a:r>
              <a:rPr lang="en-US" sz="1600">
                <a:solidFill>
                  <a:schemeClr val="tx1">
                    <a:lumMod val="65000"/>
                    <a:lumOff val="35000"/>
                  </a:schemeClr>
                </a:solidFill>
              </a:rPr>
              <a:t>Pancreatitis risk is high (20-30%/year) in both ‘genetic’ FCS </a:t>
            </a:r>
            <a:br>
              <a:rPr lang="en-US" sz="1600">
                <a:solidFill>
                  <a:schemeClr val="tx1">
                    <a:lumMod val="65000"/>
                    <a:lumOff val="35000"/>
                  </a:schemeClr>
                </a:solidFill>
              </a:rPr>
            </a:br>
            <a:r>
              <a:rPr lang="en-US" sz="1600">
                <a:solidFill>
                  <a:schemeClr val="tx1">
                    <a:lumMod val="65000"/>
                    <a:lumOff val="35000"/>
                  </a:schemeClr>
                </a:solidFill>
              </a:rPr>
              <a:t>and </a:t>
            </a:r>
            <a:r>
              <a:rPr lang="en-US" sz="1600" err="1">
                <a:solidFill>
                  <a:schemeClr val="tx1">
                    <a:lumMod val="65000"/>
                    <a:lumOff val="35000"/>
                  </a:schemeClr>
                </a:solidFill>
              </a:rPr>
              <a:t>sHTG</a:t>
            </a:r>
            <a:r>
              <a:rPr lang="en-US" sz="1600">
                <a:solidFill>
                  <a:schemeClr val="tx1">
                    <a:lumMod val="65000"/>
                    <a:lumOff val="35000"/>
                  </a:schemeClr>
                </a:solidFill>
              </a:rPr>
              <a:t> (4%/year) with prior AP</a:t>
            </a:r>
            <a:r>
              <a:rPr lang="en-US" sz="1600" baseline="30000">
                <a:solidFill>
                  <a:schemeClr val="tx1">
                    <a:lumMod val="65000"/>
                    <a:lumOff val="35000"/>
                  </a:schemeClr>
                </a:solidFill>
              </a:rPr>
              <a:t>1,2</a:t>
            </a:r>
          </a:p>
          <a:p>
            <a:pPr marL="536575" lvl="1" indent="-273050">
              <a:spcBef>
                <a:spcPts val="0"/>
              </a:spcBef>
              <a:spcAft>
                <a:spcPts val="600"/>
              </a:spcAft>
              <a:defRPr/>
            </a:pPr>
            <a:r>
              <a:rPr lang="en-US" sz="1600">
                <a:solidFill>
                  <a:schemeClr val="tx1">
                    <a:lumMod val="65000"/>
                    <a:lumOff val="35000"/>
                  </a:schemeClr>
                </a:solidFill>
              </a:rPr>
              <a:t>Novel therapies achieving robust TG reductions are needed </a:t>
            </a:r>
            <a:br>
              <a:rPr lang="en-US" sz="1600">
                <a:solidFill>
                  <a:schemeClr val="tx1">
                    <a:lumMod val="65000"/>
                    <a:lumOff val="35000"/>
                  </a:schemeClr>
                </a:solidFill>
              </a:rPr>
            </a:br>
            <a:r>
              <a:rPr lang="en-US" sz="1600">
                <a:solidFill>
                  <a:schemeClr val="tx1">
                    <a:lumMod val="65000"/>
                    <a:lumOff val="35000"/>
                  </a:schemeClr>
                </a:solidFill>
              </a:rPr>
              <a:t>to address AP risk in FCS and </a:t>
            </a:r>
            <a:r>
              <a:rPr lang="en-US" sz="1600" err="1">
                <a:solidFill>
                  <a:schemeClr val="tx1">
                    <a:lumMod val="65000"/>
                    <a:lumOff val="35000"/>
                  </a:schemeClr>
                </a:solidFill>
              </a:rPr>
              <a:t>sHTG</a:t>
            </a:r>
            <a:endParaRPr lang="en-US" sz="1600" baseline="30000">
              <a:solidFill>
                <a:schemeClr val="tx1">
                  <a:lumMod val="65000"/>
                  <a:lumOff val="35000"/>
                </a:schemeClr>
              </a:solidFill>
            </a:endParaRPr>
          </a:p>
        </p:txBody>
      </p:sp>
      <p:sp>
        <p:nvSpPr>
          <p:cNvPr id="4" name="Footer Placeholder 3">
            <a:extLst>
              <a:ext uri="{FF2B5EF4-FFF2-40B4-BE49-F238E27FC236}">
                <a16:creationId xmlns:a16="http://schemas.microsoft.com/office/drawing/2014/main" id="{8605EE12-6955-129D-7A83-2561715BD493}"/>
              </a:ext>
            </a:extLst>
          </p:cNvPr>
          <p:cNvSpPr>
            <a:spLocks noGrp="1"/>
          </p:cNvSpPr>
          <p:nvPr>
            <p:ph type="ftr" sz="quarter" idx="11"/>
          </p:nvPr>
        </p:nvSpPr>
        <p:spPr>
          <a:xfrm>
            <a:off x="838199" y="6356349"/>
            <a:ext cx="10808971" cy="365125"/>
          </a:xfrm>
        </p:spPr>
        <p:txBody>
          <a:bodyPr anchor="b"/>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Compared to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volanesorsen</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AP, acute pancreatitis;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apoC</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-III, apolipoprotein C-III; FCS, familial </a:t>
            </a:r>
            <a:r>
              <a:rPr kumimoji="0" lang="en-GB"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chylomicronemia</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syndrome; </a:t>
            </a:r>
            <a:r>
              <a:rPr kumimoji="0" lang="sv-SE" sz="900" b="0" i="0" u="none" strike="noStrike" kern="1200" cap="none" spc="0" normalizeH="0" baseline="0" noProof="0">
                <a:ln>
                  <a:noFill/>
                </a:ln>
                <a:solidFill>
                  <a:prstClr val="black">
                    <a:lumMod val="65000"/>
                    <a:lumOff val="35000"/>
                  </a:prstClr>
                </a:solidFill>
                <a:effectLst/>
                <a:uLnTx/>
                <a:uFillTx/>
                <a:latin typeface="Aptos Display"/>
                <a:ea typeface="+mn-ea"/>
                <a:cs typeface="Arial"/>
                <a:sym typeface="Arial"/>
              </a:rPr>
              <a:t>GalNAc</a:t>
            </a:r>
            <a:r>
              <a:rPr kumimoji="0" lang="sv-SE" sz="900" b="0" i="0" u="none" strike="noStrike" kern="1200" cap="none" spc="0" normalizeH="0" baseline="-25000" noProof="0">
                <a:ln>
                  <a:noFill/>
                </a:ln>
                <a:solidFill>
                  <a:prstClr val="black">
                    <a:lumMod val="65000"/>
                    <a:lumOff val="35000"/>
                  </a:prstClr>
                </a:solidFill>
                <a:effectLst/>
                <a:uLnTx/>
                <a:uFillTx/>
                <a:latin typeface="Aptos Display"/>
                <a:ea typeface="+mn-ea"/>
                <a:cs typeface="Arial"/>
                <a:sym typeface="Arial"/>
              </a:rPr>
              <a:t>3</a:t>
            </a:r>
            <a:r>
              <a:rPr kumimoji="0" lang="sv-SE" sz="900" b="0" i="0" u="none" strike="noStrike" kern="1200" cap="none" spc="0" normalizeH="0" baseline="0" noProof="0">
                <a:ln>
                  <a:noFill/>
                </a:ln>
                <a:solidFill>
                  <a:prstClr val="black">
                    <a:lumMod val="65000"/>
                    <a:lumOff val="35000"/>
                  </a:prstClr>
                </a:solidFill>
                <a:effectLst/>
                <a:uLnTx/>
                <a:uFillTx/>
                <a:latin typeface="Aptos Display"/>
                <a:ea typeface="+mn-ea"/>
                <a:cs typeface="Arial"/>
                <a:sym typeface="Arial"/>
              </a:rPr>
              <a:t>, triantennary N-acetyl galactosamine; sHTG, severe hypertriglyceridemia;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TG, triglyceride.</a:t>
            </a:r>
            <a:r>
              <a:rPr kumimoji="0" lang="sv-SE" sz="900" b="0" i="0" u="none" strike="noStrike" kern="1200" cap="none" spc="0" normalizeH="0" baseline="0" noProof="0">
                <a:ln>
                  <a:noFill/>
                </a:ln>
                <a:solidFill>
                  <a:prstClr val="black">
                    <a:lumMod val="65000"/>
                    <a:lumOff val="35000"/>
                  </a:prstClr>
                </a:solidFill>
                <a:effectLst/>
                <a:uLnTx/>
                <a:uFillTx/>
                <a:latin typeface="Aptos Display"/>
                <a:ea typeface="+mn-ea"/>
                <a:cs typeface="Arial"/>
                <a:sym typeface="Arial"/>
              </a:rPr>
              <a:t> </a:t>
            </a:r>
            <a:endPar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1.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Stroes ESG,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2024;390:1781-92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sv-SE"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Watts GF, et al. </a:t>
            </a:r>
            <a:r>
              <a:rPr kumimoji="0" lang="pt-BR"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a:t>
            </a:r>
            <a:r>
              <a:rPr kumimoji="0" lang="pt-BR"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2025;392:127-37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3.</a:t>
            </a:r>
            <a:r>
              <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da-DK"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Witzum JL, et al. </a:t>
            </a:r>
            <a:r>
              <a:rPr kumimoji="0" lang="da-DK"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da-DK"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2019;381:531-42 </a:t>
            </a:r>
            <a:r>
              <a:rPr kumimoji="0" lang="da-DK"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4.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Crooke </a:t>
            </a:r>
            <a:r>
              <a:rPr kumimoji="0" lang="en-GB" alt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ST, et al. </a:t>
            </a:r>
            <a:r>
              <a:rPr kumimoji="0" lang="en-GB" altLang="en-US"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Nucleic Acid Ther</a:t>
            </a:r>
            <a:r>
              <a:rPr kumimoji="0" lang="en-GB" alt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2019;29:16-32 </a:t>
            </a:r>
            <a:br>
              <a:rPr kumimoji="0" lang="en-GB" altLang="en-US"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GB" altLang="en-US"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4</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Brinton EA,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Atherosclerosis</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2025;403:119114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5.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Marston et al. </a:t>
            </a:r>
            <a:r>
              <a:rPr kumimoji="0" lang="en-GB" sz="900" b="0" i="1"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N Engl J Med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2025;394:429-41 </a:t>
            </a:r>
            <a:r>
              <a:rPr kumimoji="0" lang="en-GB"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6. </a:t>
            </a:r>
            <a:r>
              <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Kessler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AS, </a:t>
            </a:r>
            <a:r>
              <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et al</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a:t>
            </a:r>
            <a:r>
              <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J Clin </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L</a:t>
            </a:r>
            <a:r>
              <a:rPr kumimoji="0" lang="nl-PT"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ipidol </a:t>
            </a:r>
            <a:r>
              <a:rPr kumimoji="0" lang="nl-NL"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2026; </a:t>
            </a:r>
            <a:r>
              <a:rPr kumimoji="0" lang="fr-FR"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doi</a:t>
            </a:r>
            <a:r>
              <a:rPr kumimoji="0" lang="fr-FR"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10.1016/j.jacl.2025.12.018 </a:t>
            </a:r>
            <a:r>
              <a:rPr kumimoji="0" lang="fr-FR"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7. </a:t>
            </a:r>
            <a:r>
              <a:rPr kumimoji="0" lang="fr-FR"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Tryngolza</a:t>
            </a:r>
            <a:r>
              <a:rPr kumimoji="0" lang="fr-FR"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fr-FR" sz="900" b="0" i="0" u="none" strike="noStrike" kern="0" cap="none" spc="0" normalizeH="0" baseline="0" noProof="0" err="1">
                <a:ln>
                  <a:noFill/>
                </a:ln>
                <a:solidFill>
                  <a:prstClr val="black">
                    <a:lumMod val="65000"/>
                    <a:lumOff val="35000"/>
                  </a:prstClr>
                </a:solidFill>
                <a:effectLst/>
                <a:uLnTx/>
                <a:uFillTx/>
                <a:latin typeface="Aptos Display"/>
                <a:ea typeface="+mn-ea"/>
                <a:cs typeface="Arial"/>
                <a:sym typeface="Arial"/>
              </a:rPr>
              <a:t>olezarsen</a:t>
            </a:r>
            <a:r>
              <a:rPr kumimoji="0" lang="fr-FR"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https://www.ema.europa.eu/en/medicines/human/EPAR/tryngolza </a:t>
            </a:r>
            <a:r>
              <a:rPr kumimoji="0" lang="fr-FR" sz="900" b="1"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8. </a:t>
            </a:r>
            <a:r>
              <a:rPr kumimoji="0" lang="en-CH"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Sobi Press Release, 30 March 2026</a:t>
            </a:r>
            <a: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 </a:t>
            </a:r>
            <a:r>
              <a:rPr kumimoji="0" lang="en-CH"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https://www.sobi.com/en/press-releases/ema-validates-indication-extension-application-tryngolzar-</a:t>
            </a:r>
            <a:br>
              <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br>
            <a:r>
              <a:rPr kumimoji="0" lang="en-CH"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rPr>
              <a:t>olezarsen-treatment-severe-hypertriglyceridemia-shtg-2438760 (Accessed 5 May 2026).</a:t>
            </a:r>
            <a:endParaRPr kumimoji="0" lang="en-GB" sz="900" b="0" i="0" u="none" strike="noStrike" kern="0" cap="none" spc="0" normalizeH="0" baseline="0" noProof="0">
              <a:ln>
                <a:noFill/>
              </a:ln>
              <a:solidFill>
                <a:prstClr val="black">
                  <a:lumMod val="65000"/>
                  <a:lumOff val="35000"/>
                </a:prstClr>
              </a:solidFill>
              <a:effectLst/>
              <a:uLnTx/>
              <a:uFillTx/>
              <a:latin typeface="Aptos Display"/>
              <a:ea typeface="+mn-ea"/>
              <a:cs typeface="Arial"/>
              <a:sym typeface="Arial"/>
            </a:endParaRPr>
          </a:p>
        </p:txBody>
      </p:sp>
      <p:sp>
        <p:nvSpPr>
          <p:cNvPr id="5" name="Slide Number Placeholder 4">
            <a:extLst>
              <a:ext uri="{FF2B5EF4-FFF2-40B4-BE49-F238E27FC236}">
                <a16:creationId xmlns:a16="http://schemas.microsoft.com/office/drawing/2014/main" id="{64991B88-CCA6-888A-E01F-9F693EC877B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3918CA5B-DDDA-4505-9F90-BECE9388C49A}" type="slidenum">
              <a:rPr kumimoji="0" lang="en-GB" sz="1000" b="0" i="0" u="none" strike="noStrike" kern="0" cap="none" spc="0" normalizeH="0" baseline="0" noProof="0" smtClean="0">
                <a:ln>
                  <a:noFill/>
                </a:ln>
                <a:solidFill>
                  <a:prstClr val="black">
                    <a:lumMod val="65000"/>
                    <a:lumOff val="35000"/>
                  </a:prstClr>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33</a:t>
            </a:fld>
            <a:endParaRPr kumimoji="0" lang="en-GB" sz="1000" b="0" i="0" u="none" strike="noStrike" kern="0" cap="none" spc="0" normalizeH="0" baseline="0" noProof="0">
              <a:ln>
                <a:noFill/>
              </a:ln>
              <a:solidFill>
                <a:prstClr val="black">
                  <a:lumMod val="65000"/>
                  <a:lumOff val="35000"/>
                </a:prstClr>
              </a:solidFill>
              <a:effectLst/>
              <a:uLnTx/>
              <a:uFillTx/>
              <a:latin typeface="Arial"/>
              <a:ea typeface="+mn-ea"/>
              <a:cs typeface="Arial"/>
              <a:sym typeface="Arial"/>
            </a:endParaRPr>
          </a:p>
        </p:txBody>
      </p:sp>
      <p:sp>
        <p:nvSpPr>
          <p:cNvPr id="6" name="Round Diagonal Corner Rectangle 27">
            <a:extLst>
              <a:ext uri="{FF2B5EF4-FFF2-40B4-BE49-F238E27FC236}">
                <a16:creationId xmlns:a16="http://schemas.microsoft.com/office/drawing/2014/main" id="{F9B82F95-84A6-9D41-2A31-7FBC3F953EA5}"/>
              </a:ext>
            </a:extLst>
          </p:cNvPr>
          <p:cNvSpPr/>
          <p:nvPr/>
        </p:nvSpPr>
        <p:spPr>
          <a:xfrm>
            <a:off x="9293708" y="1253330"/>
            <a:ext cx="2353462" cy="4159126"/>
          </a:xfrm>
          <a:prstGeom prst="round2DiagRect">
            <a:avLst>
              <a:gd name="adj1" fmla="val 10238"/>
              <a:gd name="adj2" fmla="val 0"/>
            </a:avLst>
          </a:prstGeom>
          <a:solidFill>
            <a:srgbClr val="2C5E77"/>
          </a:solidFill>
          <a:ln w="28575">
            <a:solidFill>
              <a:srgbClr val="EE9808"/>
            </a:solidFill>
          </a:ln>
          <a:effectLst>
            <a:outerShdw blurRad="222713" dist="38100" dir="5400000" algn="t" rotWithShape="0">
              <a:schemeClr val="tx1">
                <a:lumMod val="50000"/>
                <a:lumOff val="50000"/>
                <a:alpha val="40000"/>
              </a:schemeClr>
            </a:outerShdw>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2000" b="0" i="0" u="none" strike="noStrike" kern="0" cap="none" spc="0" normalizeH="0" baseline="0" noProof="0">
                <a:ln>
                  <a:noFill/>
                </a:ln>
                <a:solidFill>
                  <a:prstClr val="white"/>
                </a:solidFill>
                <a:effectLst/>
                <a:uLnTx/>
                <a:uFillTx/>
                <a:latin typeface="Aptos"/>
                <a:ea typeface="+mn-ea"/>
                <a:cs typeface="+mn-cs"/>
                <a:sym typeface="Arial"/>
              </a:rPr>
              <a:t>CORE/CORE2 </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2000" b="0" i="0" u="none" strike="noStrike" kern="0" cap="none" spc="0" normalizeH="0" baseline="0" noProof="0">
                <a:ln>
                  <a:noFill/>
                </a:ln>
                <a:solidFill>
                  <a:prstClr val="white"/>
                </a:solidFill>
                <a:effectLst/>
                <a:uLnTx/>
                <a:uFillTx/>
                <a:latin typeface="Aptos"/>
                <a:ea typeface="+mn-ea"/>
                <a:cs typeface="+mn-cs"/>
                <a:sym typeface="Arial"/>
              </a:rPr>
              <a:t>Late breaker </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2000" b="0" i="0" u="none" strike="noStrike" kern="0" cap="none" spc="0" normalizeH="0" baseline="0" noProof="0">
                <a:ln>
                  <a:noFill/>
                </a:ln>
                <a:solidFill>
                  <a:prstClr val="white"/>
                </a:solidFill>
                <a:effectLst/>
                <a:uLnTx/>
                <a:uFillTx/>
                <a:latin typeface="Aptos"/>
                <a:ea typeface="+mn-ea"/>
                <a:cs typeface="+mn-cs"/>
                <a:sym typeface="Arial"/>
              </a:rPr>
              <a:t>Oral Presentation</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a:ln>
                <a:noFill/>
              </a:ln>
              <a:solidFill>
                <a:prstClr val="white"/>
              </a:solidFill>
              <a:effectLst/>
              <a:uLnTx/>
              <a:uFillTx/>
              <a:latin typeface="Aptos"/>
              <a:ea typeface="+mn-ea"/>
              <a:cs typeface="+mn-cs"/>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GB" sz="2000" b="0" i="0" u="none" strike="noStrike" kern="0" cap="none" spc="0" normalizeH="0" baseline="0" noProof="0">
                <a:ln>
                  <a:noFill/>
                </a:ln>
                <a:solidFill>
                  <a:prstClr val="white"/>
                </a:solidFill>
                <a:effectLst/>
                <a:uLnTx/>
                <a:uFillTx/>
                <a:latin typeface="Aptos"/>
                <a:ea typeface="+mn-ea"/>
                <a:cs typeface="+mn-cs"/>
                <a:sym typeface="Arial"/>
              </a:rPr>
              <a:t>in today’s Late Breaker Session </a:t>
            </a:r>
            <a:br>
              <a:rPr kumimoji="0" lang="en-GB" sz="2000" b="0" i="0" u="none" strike="noStrike" kern="0" cap="none" spc="0" normalizeH="0" baseline="0" noProof="0">
                <a:ln>
                  <a:noFill/>
                </a:ln>
                <a:solidFill>
                  <a:prstClr val="white"/>
                </a:solidFill>
                <a:effectLst/>
                <a:uLnTx/>
                <a:uFillTx/>
                <a:latin typeface="Aptos"/>
                <a:ea typeface="+mn-ea"/>
                <a:cs typeface="+mn-cs"/>
                <a:sym typeface="Arial"/>
              </a:rPr>
            </a:br>
            <a:r>
              <a:rPr kumimoji="0" lang="en-GB" sz="2000" b="0" i="0" u="none" strike="noStrike" kern="0" cap="none" spc="0" normalizeH="0" baseline="0" noProof="0">
                <a:ln>
                  <a:noFill/>
                </a:ln>
                <a:solidFill>
                  <a:prstClr val="white"/>
                </a:solidFill>
                <a:effectLst/>
                <a:uLnTx/>
                <a:uFillTx/>
                <a:latin typeface="Aptos"/>
                <a:ea typeface="+mn-ea"/>
                <a:cs typeface="+mn-cs"/>
                <a:sym typeface="Arial"/>
              </a:rPr>
              <a:t>at 15:45</a:t>
            </a:r>
            <a:br>
              <a:rPr kumimoji="0" lang="en-GB" sz="2000" b="0" i="0" u="none" strike="noStrike" kern="0" cap="none" spc="0" normalizeH="0" baseline="0" noProof="0">
                <a:ln>
                  <a:noFill/>
                </a:ln>
                <a:solidFill>
                  <a:prstClr val="white"/>
                </a:solidFill>
                <a:effectLst/>
                <a:uLnTx/>
                <a:uFillTx/>
                <a:latin typeface="Aptos"/>
                <a:ea typeface="+mn-ea"/>
                <a:cs typeface="+mn-cs"/>
                <a:sym typeface="Arial"/>
              </a:rPr>
            </a:br>
            <a:r>
              <a:rPr kumimoji="0" lang="en-GB" sz="2000" b="0" i="0" u="none" strike="noStrike" kern="0" cap="none" spc="0" normalizeH="0" baseline="0" noProof="0">
                <a:ln>
                  <a:noFill/>
                </a:ln>
                <a:solidFill>
                  <a:prstClr val="white"/>
                </a:solidFill>
                <a:effectLst/>
                <a:uLnTx/>
                <a:uFillTx/>
                <a:latin typeface="Aptos"/>
                <a:ea typeface="+mn-ea"/>
                <a:cs typeface="+mn-cs"/>
                <a:sym typeface="Arial"/>
              </a:rPr>
              <a:t>in Nana Hall </a:t>
            </a:r>
            <a:br>
              <a:rPr kumimoji="0" lang="en-GB" sz="1800" b="0" i="0" u="none" strike="noStrike" kern="0" cap="none" spc="0" normalizeH="0" baseline="0" noProof="0">
                <a:ln>
                  <a:noFill/>
                </a:ln>
                <a:solidFill>
                  <a:prstClr val="white"/>
                </a:solidFill>
                <a:effectLst/>
                <a:uLnTx/>
                <a:uFillTx/>
                <a:latin typeface="Aptos"/>
                <a:ea typeface="+mn-ea"/>
                <a:cs typeface="+mn-cs"/>
                <a:sym typeface="Arial"/>
              </a:rPr>
            </a:br>
            <a:endParaRPr kumimoji="0" lang="en-US" sz="1800" b="0" i="0" u="none" strike="noStrike" kern="0" cap="none" spc="0" normalizeH="0" baseline="0" noProof="0">
              <a:ln>
                <a:noFill/>
              </a:ln>
              <a:solidFill>
                <a:prstClr val="white"/>
              </a:solidFill>
              <a:effectLst/>
              <a:uLnTx/>
              <a:uFillTx/>
              <a:latin typeface="Aptos"/>
              <a:ea typeface="+mn-ea"/>
              <a:cs typeface="+mn-cs"/>
              <a:sym typeface="Arial"/>
            </a:endParaRPr>
          </a:p>
        </p:txBody>
      </p:sp>
    </p:spTree>
    <p:extLst>
      <p:ext uri="{BB962C8B-B14F-4D97-AF65-F5344CB8AC3E}">
        <p14:creationId xmlns:p14="http://schemas.microsoft.com/office/powerpoint/2010/main" val="1294866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AE5B91-FAF2-98B0-EFBA-E05B4EFECF71}"/>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EEA5CC7A-E906-3D2B-AC5B-992AE599676E}"/>
              </a:ext>
            </a:extLst>
          </p:cNvPr>
          <p:cNvGrpSpPr/>
          <p:nvPr/>
        </p:nvGrpSpPr>
        <p:grpSpPr>
          <a:xfrm>
            <a:off x="-476409" y="0"/>
            <a:ext cx="12668409" cy="8513810"/>
            <a:chOff x="-476409" y="0"/>
            <a:chExt cx="12668409" cy="8513810"/>
          </a:xfrm>
        </p:grpSpPr>
        <p:sp>
          <p:nvSpPr>
            <p:cNvPr id="3" name="Rectangle 2">
              <a:extLst>
                <a:ext uri="{FF2B5EF4-FFF2-40B4-BE49-F238E27FC236}">
                  <a16:creationId xmlns:a16="http://schemas.microsoft.com/office/drawing/2014/main" id="{BD72314C-F615-F5C7-985D-299F87A949F5}"/>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grpSp>
          <p:nvGrpSpPr>
            <p:cNvPr id="4" name="Group 3">
              <a:extLst>
                <a:ext uri="{FF2B5EF4-FFF2-40B4-BE49-F238E27FC236}">
                  <a16:creationId xmlns:a16="http://schemas.microsoft.com/office/drawing/2014/main" id="{76497939-3D14-F26F-2F09-C84B80B63B62}"/>
                </a:ext>
              </a:extLst>
            </p:cNvPr>
            <p:cNvGrpSpPr/>
            <p:nvPr/>
          </p:nvGrpSpPr>
          <p:grpSpPr>
            <a:xfrm>
              <a:off x="-476409" y="85432"/>
              <a:ext cx="11902145" cy="8428378"/>
              <a:chOff x="-476409" y="85432"/>
              <a:chExt cx="11902145" cy="8428378"/>
            </a:xfrm>
          </p:grpSpPr>
          <p:sp>
            <p:nvSpPr>
              <p:cNvPr id="5" name="Freeform: Shape 72">
                <a:extLst>
                  <a:ext uri="{FF2B5EF4-FFF2-40B4-BE49-F238E27FC236}">
                    <a16:creationId xmlns:a16="http://schemas.microsoft.com/office/drawing/2014/main" id="{C7834A49-5B66-1810-C67C-E603475775EB}"/>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6" name="Freeform: Shape 43">
                <a:extLst>
                  <a:ext uri="{FF2B5EF4-FFF2-40B4-BE49-F238E27FC236}">
                    <a16:creationId xmlns:a16="http://schemas.microsoft.com/office/drawing/2014/main" id="{7CF8D78E-AAFB-8F45-67A7-5395D3A425DF}"/>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7" name="Freeform: Shape 45">
                <a:extLst>
                  <a:ext uri="{FF2B5EF4-FFF2-40B4-BE49-F238E27FC236}">
                    <a16:creationId xmlns:a16="http://schemas.microsoft.com/office/drawing/2014/main" id="{1F9B5C8B-2DFD-77E6-A802-97D4B21A0983}"/>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nvGrpSpPr>
              <p:cNvPr id="8" name="Group 7">
                <a:extLst>
                  <a:ext uri="{FF2B5EF4-FFF2-40B4-BE49-F238E27FC236}">
                    <a16:creationId xmlns:a16="http://schemas.microsoft.com/office/drawing/2014/main" id="{F9083D97-CE24-6963-D7E0-F6A8A244A341}"/>
                  </a:ext>
                </a:extLst>
              </p:cNvPr>
              <p:cNvGrpSpPr/>
              <p:nvPr/>
            </p:nvGrpSpPr>
            <p:grpSpPr>
              <a:xfrm>
                <a:off x="-2" y="4706101"/>
                <a:ext cx="2008169" cy="2155084"/>
                <a:chOff x="-2" y="4706101"/>
                <a:chExt cx="2008169" cy="2155084"/>
              </a:xfrm>
            </p:grpSpPr>
            <p:sp>
              <p:nvSpPr>
                <p:cNvPr id="9" name="Freeform: Shape 53">
                  <a:extLst>
                    <a:ext uri="{FF2B5EF4-FFF2-40B4-BE49-F238E27FC236}">
                      <a16:creationId xmlns:a16="http://schemas.microsoft.com/office/drawing/2014/main" id="{2C8CAA6B-5055-61F4-EF10-189CB6EE1DC9}"/>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0" name="Freeform: Shape 68">
                  <a:extLst>
                    <a:ext uri="{FF2B5EF4-FFF2-40B4-BE49-F238E27FC236}">
                      <a16:creationId xmlns:a16="http://schemas.microsoft.com/office/drawing/2014/main" id="{D24A4D08-342B-278F-0967-7DB2FBCCA206}"/>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1" name="Freeform: Shape 55">
                  <a:extLst>
                    <a:ext uri="{FF2B5EF4-FFF2-40B4-BE49-F238E27FC236}">
                      <a16:creationId xmlns:a16="http://schemas.microsoft.com/office/drawing/2014/main" id="{AB0F8AB9-53D9-1343-0F5B-DBD70A8591DB}"/>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2" name="Freeform: Shape 61">
                  <a:extLst>
                    <a:ext uri="{FF2B5EF4-FFF2-40B4-BE49-F238E27FC236}">
                      <a16:creationId xmlns:a16="http://schemas.microsoft.com/office/drawing/2014/main" id="{71CE27B1-AD9D-55A7-381C-015C678D14ED}"/>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3" name="Freeform 16">
                  <a:extLst>
                    <a:ext uri="{FF2B5EF4-FFF2-40B4-BE49-F238E27FC236}">
                      <a16:creationId xmlns:a16="http://schemas.microsoft.com/office/drawing/2014/main" id="{056297B9-5105-8BB2-8ECE-A050DE8078BC}"/>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4" name="Freeform 17">
                  <a:extLst>
                    <a:ext uri="{FF2B5EF4-FFF2-40B4-BE49-F238E27FC236}">
                      <a16:creationId xmlns:a16="http://schemas.microsoft.com/office/drawing/2014/main" id="{46FD3C7A-4FA8-4AB7-822D-7240C7967B47}"/>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nvGrpSpPr>
                <p:cNvPr id="15" name="Group 14">
                  <a:extLst>
                    <a:ext uri="{FF2B5EF4-FFF2-40B4-BE49-F238E27FC236}">
                      <a16:creationId xmlns:a16="http://schemas.microsoft.com/office/drawing/2014/main" id="{D8C74CBC-D970-5FF4-578E-DC220E10A26C}"/>
                    </a:ext>
                  </a:extLst>
                </p:cNvPr>
                <p:cNvGrpSpPr/>
                <p:nvPr/>
              </p:nvGrpSpPr>
              <p:grpSpPr>
                <a:xfrm>
                  <a:off x="277980" y="4706101"/>
                  <a:ext cx="472063" cy="1875237"/>
                  <a:chOff x="9970954" y="633305"/>
                  <a:chExt cx="472063" cy="1875237"/>
                </a:xfrm>
              </p:grpSpPr>
              <p:sp>
                <p:nvSpPr>
                  <p:cNvPr id="16" name="Freeform 18">
                    <a:extLst>
                      <a:ext uri="{FF2B5EF4-FFF2-40B4-BE49-F238E27FC236}">
                        <a16:creationId xmlns:a16="http://schemas.microsoft.com/office/drawing/2014/main" id="{208B6274-AE21-F4FB-C5AD-4DD639308B1D}"/>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7" name="Freeform 19">
                    <a:extLst>
                      <a:ext uri="{FF2B5EF4-FFF2-40B4-BE49-F238E27FC236}">
                        <a16:creationId xmlns:a16="http://schemas.microsoft.com/office/drawing/2014/main" id="{7BF09BE1-9A5F-ED40-9F4A-96942518A14A}"/>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8" name="Freeform 20">
                    <a:extLst>
                      <a:ext uri="{FF2B5EF4-FFF2-40B4-BE49-F238E27FC236}">
                        <a16:creationId xmlns:a16="http://schemas.microsoft.com/office/drawing/2014/main" id="{CB5574F8-CA3B-181B-F499-CB25A8537F46}"/>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9" name="Freeform 21">
                    <a:extLst>
                      <a:ext uri="{FF2B5EF4-FFF2-40B4-BE49-F238E27FC236}">
                        <a16:creationId xmlns:a16="http://schemas.microsoft.com/office/drawing/2014/main" id="{B0DDC126-8A0A-4E57-76C5-1A66971410F5}"/>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0" name="Freeform 22">
                    <a:extLst>
                      <a:ext uri="{FF2B5EF4-FFF2-40B4-BE49-F238E27FC236}">
                        <a16:creationId xmlns:a16="http://schemas.microsoft.com/office/drawing/2014/main" id="{B58C5DE9-F3C6-D395-CC33-6ECC574BA4C1}"/>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1" name="Freeform 23">
                    <a:extLst>
                      <a:ext uri="{FF2B5EF4-FFF2-40B4-BE49-F238E27FC236}">
                        <a16:creationId xmlns:a16="http://schemas.microsoft.com/office/drawing/2014/main" id="{814AE41B-B8A6-F0F1-0A89-706BB2960574}"/>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2" name="Freeform 24">
                    <a:extLst>
                      <a:ext uri="{FF2B5EF4-FFF2-40B4-BE49-F238E27FC236}">
                        <a16:creationId xmlns:a16="http://schemas.microsoft.com/office/drawing/2014/main" id="{25126E06-56F6-F6F5-7536-635E1B2ABAB0}"/>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3" name="Freeform 25">
                    <a:extLst>
                      <a:ext uri="{FF2B5EF4-FFF2-40B4-BE49-F238E27FC236}">
                        <a16:creationId xmlns:a16="http://schemas.microsoft.com/office/drawing/2014/main" id="{0DB46A87-A395-6824-64C2-C9A9D4515538}"/>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4" name="Freeform 26">
                    <a:extLst>
                      <a:ext uri="{FF2B5EF4-FFF2-40B4-BE49-F238E27FC236}">
                        <a16:creationId xmlns:a16="http://schemas.microsoft.com/office/drawing/2014/main" id="{69CFE501-35C9-E8EB-494E-A9CB9284BE74}"/>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5" name="Freeform 27">
                    <a:extLst>
                      <a:ext uri="{FF2B5EF4-FFF2-40B4-BE49-F238E27FC236}">
                        <a16:creationId xmlns:a16="http://schemas.microsoft.com/office/drawing/2014/main" id="{BB828B07-6B87-9E32-22C2-3F4FD2D7844B}"/>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6" name="Freeform 28">
                    <a:extLst>
                      <a:ext uri="{FF2B5EF4-FFF2-40B4-BE49-F238E27FC236}">
                        <a16:creationId xmlns:a16="http://schemas.microsoft.com/office/drawing/2014/main" id="{652EA387-721F-0172-1EE0-37B1DFA0D3A4}"/>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7" name="Freeform 29">
                    <a:extLst>
                      <a:ext uri="{FF2B5EF4-FFF2-40B4-BE49-F238E27FC236}">
                        <a16:creationId xmlns:a16="http://schemas.microsoft.com/office/drawing/2014/main" id="{99544F2C-F0B6-B4D5-3C2B-1D4F87903879}"/>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8" name="Freeform 30">
                    <a:extLst>
                      <a:ext uri="{FF2B5EF4-FFF2-40B4-BE49-F238E27FC236}">
                        <a16:creationId xmlns:a16="http://schemas.microsoft.com/office/drawing/2014/main" id="{A0F2E05B-D250-E17F-CD1E-13DA01FD7969}"/>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9" name="Freeform 31">
                    <a:extLst>
                      <a:ext uri="{FF2B5EF4-FFF2-40B4-BE49-F238E27FC236}">
                        <a16:creationId xmlns:a16="http://schemas.microsoft.com/office/drawing/2014/main" id="{7583DA8B-DD0E-39C8-EE53-88EC45E3EC77}"/>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0" name="Freeform 32">
                    <a:extLst>
                      <a:ext uri="{FF2B5EF4-FFF2-40B4-BE49-F238E27FC236}">
                        <a16:creationId xmlns:a16="http://schemas.microsoft.com/office/drawing/2014/main" id="{1A3F8352-47D4-9166-B7FB-6A946CB53FCB}"/>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1" name="Freeform 33">
                    <a:extLst>
                      <a:ext uri="{FF2B5EF4-FFF2-40B4-BE49-F238E27FC236}">
                        <a16:creationId xmlns:a16="http://schemas.microsoft.com/office/drawing/2014/main" id="{74E3D3AD-69D1-3CFA-6CAB-6C4E87B43A71}"/>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2" name="Freeform 34">
                    <a:extLst>
                      <a:ext uri="{FF2B5EF4-FFF2-40B4-BE49-F238E27FC236}">
                        <a16:creationId xmlns:a16="http://schemas.microsoft.com/office/drawing/2014/main" id="{53D9BA2B-5759-AD17-5C66-8C059B3F86D9}"/>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3" name="Freeform 35">
                    <a:extLst>
                      <a:ext uri="{FF2B5EF4-FFF2-40B4-BE49-F238E27FC236}">
                        <a16:creationId xmlns:a16="http://schemas.microsoft.com/office/drawing/2014/main" id="{4398B8E3-8D23-832A-2991-20B44802C378}"/>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4" name="Freeform 36">
                    <a:extLst>
                      <a:ext uri="{FF2B5EF4-FFF2-40B4-BE49-F238E27FC236}">
                        <a16:creationId xmlns:a16="http://schemas.microsoft.com/office/drawing/2014/main" id="{22C10218-083E-746B-7B67-2BD51563CA09}"/>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5" name="Freeform 37">
                    <a:extLst>
                      <a:ext uri="{FF2B5EF4-FFF2-40B4-BE49-F238E27FC236}">
                        <a16:creationId xmlns:a16="http://schemas.microsoft.com/office/drawing/2014/main" id="{28B8F792-C689-E613-8D12-71C93FF0EA05}"/>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6" name="Freeform 38">
                    <a:extLst>
                      <a:ext uri="{FF2B5EF4-FFF2-40B4-BE49-F238E27FC236}">
                        <a16:creationId xmlns:a16="http://schemas.microsoft.com/office/drawing/2014/main" id="{E46787C7-216A-576B-0A5C-733DBEA22154}"/>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7" name="Freeform 39">
                    <a:extLst>
                      <a:ext uri="{FF2B5EF4-FFF2-40B4-BE49-F238E27FC236}">
                        <a16:creationId xmlns:a16="http://schemas.microsoft.com/office/drawing/2014/main" id="{C74FFD68-AEDB-AEA3-CD09-F3BF026FCA3F}"/>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grpSp>
        </p:grpSp>
      </p:grpSp>
      <p:sp>
        <p:nvSpPr>
          <p:cNvPr id="38" name="Freeform: Shape 54">
            <a:extLst>
              <a:ext uri="{FF2B5EF4-FFF2-40B4-BE49-F238E27FC236}">
                <a16:creationId xmlns:a16="http://schemas.microsoft.com/office/drawing/2014/main" id="{1000F28C-2E72-2C32-039F-E87A39F3BD4E}"/>
              </a:ext>
            </a:extLst>
          </p:cNvPr>
          <p:cNvSpPr/>
          <p:nvPr/>
        </p:nvSpPr>
        <p:spPr>
          <a:xfrm rot="21217324">
            <a:off x="616039" y="-547586"/>
            <a:ext cx="11924962" cy="8004100"/>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728666 w 11924962"/>
              <a:gd name="csY4" fmla="*/ 156691 h 7596945"/>
              <a:gd name="csX5" fmla="*/ 4898588 w 11924962"/>
              <a:gd name="csY5" fmla="*/ 0 h 7596945"/>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898588 w 11924962"/>
              <a:gd name="csY4" fmla="*/ 0 h 7596945"/>
              <a:gd name="csX0" fmla="*/ 2013336 w 11924962"/>
              <a:gd name="csY0" fmla="*/ 0 h 7919452"/>
              <a:gd name="csX1" fmla="*/ 11924962 w 11924962"/>
              <a:gd name="csY1" fmla="*/ 1107901 h 7919452"/>
              <a:gd name="csX2" fmla="*/ 11171245 w 11924962"/>
              <a:gd name="csY2" fmla="*/ 7919452 h 7919452"/>
              <a:gd name="csX3" fmla="*/ 0 w 11924962"/>
              <a:gd name="csY3" fmla="*/ 4819319 h 7919452"/>
              <a:gd name="csX4" fmla="*/ 2013336 w 11924962"/>
              <a:gd name="csY4" fmla="*/ 0 h 7919452"/>
              <a:gd name="csX0" fmla="*/ 1256052 w 11924962"/>
              <a:gd name="csY0" fmla="*/ 0 h 8004100"/>
              <a:gd name="csX1" fmla="*/ 11924962 w 11924962"/>
              <a:gd name="csY1" fmla="*/ 1192549 h 8004100"/>
              <a:gd name="csX2" fmla="*/ 11171245 w 11924962"/>
              <a:gd name="csY2" fmla="*/ 8004100 h 8004100"/>
              <a:gd name="csX3" fmla="*/ 0 w 11924962"/>
              <a:gd name="csY3" fmla="*/ 4903967 h 8004100"/>
              <a:gd name="csX4" fmla="*/ 1256052 w 11924962"/>
              <a:gd name="csY4" fmla="*/ 0 h 8004100"/>
            </a:gdLst>
            <a:ahLst/>
            <a:cxnLst>
              <a:cxn ang="0">
                <a:pos x="csX0" y="csY0"/>
              </a:cxn>
              <a:cxn ang="0">
                <a:pos x="csX1" y="csY1"/>
              </a:cxn>
              <a:cxn ang="0">
                <a:pos x="csX2" y="csY2"/>
              </a:cxn>
              <a:cxn ang="0">
                <a:pos x="csX3" y="csY3"/>
              </a:cxn>
              <a:cxn ang="0">
                <a:pos x="csX4" y="csY4"/>
              </a:cxn>
            </a:cxnLst>
            <a:rect l="l" t="t" r="r" b="b"/>
            <a:pathLst>
              <a:path w="11924962" h="8004100">
                <a:moveTo>
                  <a:pt x="1256052" y="0"/>
                </a:moveTo>
                <a:lnTo>
                  <a:pt x="11924962" y="1192549"/>
                </a:lnTo>
                <a:lnTo>
                  <a:pt x="11171245" y="8004100"/>
                </a:lnTo>
                <a:lnTo>
                  <a:pt x="0" y="4903967"/>
                </a:lnTo>
                <a:lnTo>
                  <a:pt x="1256052" y="0"/>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sp>
        <p:nvSpPr>
          <p:cNvPr id="39" name="Freeform: Shape 57">
            <a:extLst>
              <a:ext uri="{FF2B5EF4-FFF2-40B4-BE49-F238E27FC236}">
                <a16:creationId xmlns:a16="http://schemas.microsoft.com/office/drawing/2014/main" id="{AAEB7CEE-8DC1-4D5F-F207-FAB4B560E310}"/>
              </a:ext>
            </a:extLst>
          </p:cNvPr>
          <p:cNvSpPr/>
          <p:nvPr/>
        </p:nvSpPr>
        <p:spPr>
          <a:xfrm rot="20838854">
            <a:off x="519311" y="-936345"/>
            <a:ext cx="12257824" cy="8434174"/>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30610 w 12257824"/>
              <a:gd name="csY4" fmla="*/ 26160 h 7869800"/>
              <a:gd name="csX5" fmla="*/ 5567666 w 12257824"/>
              <a:gd name="csY5" fmla="*/ 0 h 7869800"/>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67666 w 12257824"/>
              <a:gd name="csY4" fmla="*/ 0 h 7869800"/>
              <a:gd name="csX0" fmla="*/ 2848499 w 12257824"/>
              <a:gd name="csY0" fmla="*/ 0 h 8489692"/>
              <a:gd name="csX1" fmla="*/ 12257824 w 12257824"/>
              <a:gd name="csY1" fmla="*/ 2125839 h 8489692"/>
              <a:gd name="csX2" fmla="*/ 10833140 w 12257824"/>
              <a:gd name="csY2" fmla="*/ 8489692 h 8489692"/>
              <a:gd name="csX3" fmla="*/ 0 w 12257824"/>
              <a:gd name="csY3" fmla="*/ 4501019 h 8489692"/>
              <a:gd name="csX4" fmla="*/ 2848499 w 12257824"/>
              <a:gd name="csY4" fmla="*/ 0 h 8489692"/>
              <a:gd name="csX0" fmla="*/ 2333880 w 12257824"/>
              <a:gd name="csY0" fmla="*/ 0 h 8597721"/>
              <a:gd name="csX1" fmla="*/ 12257824 w 12257824"/>
              <a:gd name="csY1" fmla="*/ 2233868 h 8597721"/>
              <a:gd name="csX2" fmla="*/ 10833140 w 12257824"/>
              <a:gd name="csY2" fmla="*/ 8597721 h 8597721"/>
              <a:gd name="csX3" fmla="*/ 0 w 12257824"/>
              <a:gd name="csY3" fmla="*/ 4609048 h 8597721"/>
              <a:gd name="csX4" fmla="*/ 2333880 w 12257824"/>
              <a:gd name="csY4" fmla="*/ 0 h 8597721"/>
              <a:gd name="csX0" fmla="*/ 2333880 w 12257824"/>
              <a:gd name="csY0" fmla="*/ 0 h 8434174"/>
              <a:gd name="csX1" fmla="*/ 12257824 w 12257824"/>
              <a:gd name="csY1" fmla="*/ 2233868 h 8434174"/>
              <a:gd name="csX2" fmla="*/ 10869954 w 12257824"/>
              <a:gd name="csY2" fmla="*/ 8434174 h 8434174"/>
              <a:gd name="csX3" fmla="*/ 0 w 12257824"/>
              <a:gd name="csY3" fmla="*/ 4609048 h 8434174"/>
              <a:gd name="csX4" fmla="*/ 2333880 w 12257824"/>
              <a:gd name="csY4" fmla="*/ 0 h 8434174"/>
            </a:gdLst>
            <a:ahLst/>
            <a:cxnLst>
              <a:cxn ang="0">
                <a:pos x="csX0" y="csY0"/>
              </a:cxn>
              <a:cxn ang="0">
                <a:pos x="csX1" y="csY1"/>
              </a:cxn>
              <a:cxn ang="0">
                <a:pos x="csX2" y="csY2"/>
              </a:cxn>
              <a:cxn ang="0">
                <a:pos x="csX3" y="csY3"/>
              </a:cxn>
              <a:cxn ang="0">
                <a:pos x="csX4" y="csY4"/>
              </a:cxn>
            </a:cxnLst>
            <a:rect l="l" t="t" r="r" b="b"/>
            <a:pathLst>
              <a:path w="12257824" h="8434174">
                <a:moveTo>
                  <a:pt x="2333880" y="0"/>
                </a:moveTo>
                <a:lnTo>
                  <a:pt x="12257824" y="2233868"/>
                </a:lnTo>
                <a:lnTo>
                  <a:pt x="10869954" y="8434174"/>
                </a:lnTo>
                <a:lnTo>
                  <a:pt x="0" y="4609048"/>
                </a:lnTo>
                <a:lnTo>
                  <a:pt x="2333880" y="0"/>
                </a:lnTo>
                <a:close/>
              </a:path>
            </a:pathLst>
          </a:custGeom>
          <a:gradFill>
            <a:gsLst>
              <a:gs pos="79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sp>
        <p:nvSpPr>
          <p:cNvPr id="41" name="Freeform: Shape 59">
            <a:extLst>
              <a:ext uri="{FF2B5EF4-FFF2-40B4-BE49-F238E27FC236}">
                <a16:creationId xmlns:a16="http://schemas.microsoft.com/office/drawing/2014/main" id="{231CED7E-11E6-D429-9EF5-4BB42382B17B}"/>
              </a:ext>
            </a:extLst>
          </p:cNvPr>
          <p:cNvSpPr/>
          <p:nvPr/>
        </p:nvSpPr>
        <p:spPr>
          <a:xfrm rot="20838854">
            <a:off x="471949" y="-824893"/>
            <a:ext cx="12259539" cy="7805885"/>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 name="csX0" fmla="*/ 12259539 w 12259539"/>
              <a:gd name="csY0" fmla="*/ 1456652 h 5023606"/>
              <a:gd name="csX1" fmla="*/ 11456622 w 12259539"/>
              <a:gd name="csY1" fmla="*/ 5023606 h 5023606"/>
              <a:gd name="csX2" fmla="*/ 0 w 12259539"/>
              <a:gd name="csY2" fmla="*/ 3835277 h 5023606"/>
              <a:gd name="csX3" fmla="*/ 5788369 w 12259539"/>
              <a:gd name="csY3" fmla="*/ 0 h 5023606"/>
              <a:gd name="csX4" fmla="*/ 12259539 w 12259539"/>
              <a:gd name="csY4" fmla="*/ 1456652 h 5023606"/>
              <a:gd name="csX0" fmla="*/ 12259539 w 12259539"/>
              <a:gd name="csY0" fmla="*/ 2005521 h 5572475"/>
              <a:gd name="csX1" fmla="*/ 11456622 w 12259539"/>
              <a:gd name="csY1" fmla="*/ 5572475 h 5572475"/>
              <a:gd name="csX2" fmla="*/ 0 w 12259539"/>
              <a:gd name="csY2" fmla="*/ 4384146 h 5572475"/>
              <a:gd name="csX3" fmla="*/ 3350020 w 12259539"/>
              <a:gd name="csY3" fmla="*/ 0 h 5572475"/>
              <a:gd name="csX4" fmla="*/ 12259539 w 12259539"/>
              <a:gd name="csY4" fmla="*/ 2005521 h 5572475"/>
              <a:gd name="csX0" fmla="*/ 12259539 w 12259539"/>
              <a:gd name="csY0" fmla="*/ 2005521 h 7758068"/>
              <a:gd name="csX1" fmla="*/ 10964649 w 12259539"/>
              <a:gd name="csY1" fmla="*/ 7758068 h 7758068"/>
              <a:gd name="csX2" fmla="*/ 0 w 12259539"/>
              <a:gd name="csY2" fmla="*/ 4384146 h 7758068"/>
              <a:gd name="csX3" fmla="*/ 3350020 w 12259539"/>
              <a:gd name="csY3" fmla="*/ 0 h 7758068"/>
              <a:gd name="csX4" fmla="*/ 12259539 w 12259539"/>
              <a:gd name="csY4" fmla="*/ 2005521 h 7758068"/>
              <a:gd name="csX0" fmla="*/ 12259539 w 12259539"/>
              <a:gd name="csY0" fmla="*/ 2127678 h 7880225"/>
              <a:gd name="csX1" fmla="*/ 10964649 w 12259539"/>
              <a:gd name="csY1" fmla="*/ 7880225 h 7880225"/>
              <a:gd name="csX2" fmla="*/ 0 w 12259539"/>
              <a:gd name="csY2" fmla="*/ 4506303 h 7880225"/>
              <a:gd name="csX3" fmla="*/ 2807338 w 12259539"/>
              <a:gd name="csY3" fmla="*/ 0 h 7880225"/>
              <a:gd name="csX4" fmla="*/ 12259539 w 12259539"/>
              <a:gd name="csY4" fmla="*/ 2127678 h 7880225"/>
              <a:gd name="csX0" fmla="*/ 12259539 w 12259539"/>
              <a:gd name="csY0" fmla="*/ 2127678 h 7805885"/>
              <a:gd name="csX1" fmla="*/ 10981383 w 12259539"/>
              <a:gd name="csY1" fmla="*/ 7805885 h 7805885"/>
              <a:gd name="csX2" fmla="*/ 0 w 12259539"/>
              <a:gd name="csY2" fmla="*/ 4506303 h 7805885"/>
              <a:gd name="csX3" fmla="*/ 2807338 w 12259539"/>
              <a:gd name="csY3" fmla="*/ 0 h 7805885"/>
              <a:gd name="csX4" fmla="*/ 12259539 w 12259539"/>
              <a:gd name="csY4" fmla="*/ 2127678 h 7805885"/>
            </a:gdLst>
            <a:ahLst/>
            <a:cxnLst>
              <a:cxn ang="0">
                <a:pos x="csX0" y="csY0"/>
              </a:cxn>
              <a:cxn ang="0">
                <a:pos x="csX1" y="csY1"/>
              </a:cxn>
              <a:cxn ang="0">
                <a:pos x="csX2" y="csY2"/>
              </a:cxn>
              <a:cxn ang="0">
                <a:pos x="csX3" y="csY3"/>
              </a:cxn>
              <a:cxn ang="0">
                <a:pos x="csX4" y="csY4"/>
              </a:cxn>
            </a:cxnLst>
            <a:rect l="l" t="t" r="r" b="b"/>
            <a:pathLst>
              <a:path w="12259539" h="7805885">
                <a:moveTo>
                  <a:pt x="12259539" y="2127678"/>
                </a:moveTo>
                <a:lnTo>
                  <a:pt x="10981383" y="7805885"/>
                </a:lnTo>
                <a:lnTo>
                  <a:pt x="0" y="4506303"/>
                </a:lnTo>
                <a:lnTo>
                  <a:pt x="2807338" y="0"/>
                </a:lnTo>
                <a:lnTo>
                  <a:pt x="12259539" y="2127678"/>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grpSp>
        <p:nvGrpSpPr>
          <p:cNvPr id="43" name="Group 42">
            <a:extLst>
              <a:ext uri="{FF2B5EF4-FFF2-40B4-BE49-F238E27FC236}">
                <a16:creationId xmlns:a16="http://schemas.microsoft.com/office/drawing/2014/main" id="{8DB46C17-FD03-7607-7D20-04410F580740}"/>
              </a:ext>
            </a:extLst>
          </p:cNvPr>
          <p:cNvGrpSpPr/>
          <p:nvPr/>
        </p:nvGrpSpPr>
        <p:grpSpPr>
          <a:xfrm>
            <a:off x="1553221" y="-500823"/>
            <a:ext cx="9982019" cy="7358823"/>
            <a:chOff x="2752500" y="-240836"/>
            <a:chExt cx="8879452" cy="6546002"/>
          </a:xfrm>
        </p:grpSpPr>
        <p:cxnSp>
          <p:nvCxnSpPr>
            <p:cNvPr id="44" name="Straight Connector 43">
              <a:extLst>
                <a:ext uri="{FF2B5EF4-FFF2-40B4-BE49-F238E27FC236}">
                  <a16:creationId xmlns:a16="http://schemas.microsoft.com/office/drawing/2014/main" id="{0090AC9B-2998-EFEC-0FEA-CAD592054F28}"/>
                </a:ext>
              </a:extLst>
            </p:cNvPr>
            <p:cNvCxnSpPr>
              <a:cxnSpLocks/>
            </p:cNvCxnSpPr>
            <p:nvPr/>
          </p:nvCxnSpPr>
          <p:spPr>
            <a:xfrm>
              <a:off x="2754460" y="3475923"/>
              <a:ext cx="369015" cy="1016879"/>
            </a:xfrm>
            <a:prstGeom prst="line">
              <a:avLst/>
            </a:prstGeom>
            <a:noFill/>
            <a:ln w="152400" cap="rnd">
              <a:solidFill>
                <a:srgbClr val="F8F8F8"/>
              </a:solidFill>
              <a:prstDash val="solid"/>
              <a:round/>
            </a:ln>
          </p:spPr>
        </p:cxnSp>
        <p:sp>
          <p:nvSpPr>
            <p:cNvPr id="45" name="Freeform: Shape 64">
              <a:extLst>
                <a:ext uri="{FF2B5EF4-FFF2-40B4-BE49-F238E27FC236}">
                  <a16:creationId xmlns:a16="http://schemas.microsoft.com/office/drawing/2014/main" id="{C32F8EA9-7BFE-0958-45C1-3CF8DCB6FB39}"/>
                </a:ext>
              </a:extLst>
            </p:cNvPr>
            <p:cNvSpPr/>
            <p:nvPr/>
          </p:nvSpPr>
          <p:spPr>
            <a:xfrm>
              <a:off x="2752500" y="210128"/>
              <a:ext cx="4515700" cy="3260814"/>
            </a:xfrm>
            <a:custGeom>
              <a:avLst/>
              <a:gdLst>
                <a:gd name="csX0" fmla="*/ 4556370 w 5927543"/>
                <a:gd name="csY0" fmla="*/ 0 h 3470942"/>
                <a:gd name="csX1" fmla="*/ 4969469 w 5927543"/>
                <a:gd name="csY1" fmla="*/ 0 h 3470942"/>
                <a:gd name="csX2" fmla="*/ 5492164 w 5927543"/>
                <a:gd name="csY2" fmla="*/ 112763 h 3470942"/>
                <a:gd name="csX3" fmla="*/ 5510369 w 5927543"/>
                <a:gd name="csY3" fmla="*/ 37099 h 3470942"/>
                <a:gd name="csX4" fmla="*/ 5519312 w 5927543"/>
                <a:gd name="csY4" fmla="*/ 0 h 3470942"/>
                <a:gd name="csX5" fmla="*/ 5927543 w 5927543"/>
                <a:gd name="csY5" fmla="*/ 0 h 3470942"/>
                <a:gd name="csX6" fmla="*/ 0 w 5927543"/>
                <a:gd name="csY6" fmla="*/ 3470942 h 3470942"/>
                <a:gd name="csX7" fmla="*/ 265847 w 5927543"/>
                <a:gd name="csY7" fmla="*/ 2829855 h 3470942"/>
                <a:gd name="csX8" fmla="*/ 1023976 w 5927543"/>
                <a:gd name="csY8" fmla="*/ 2819319 h 3470942"/>
                <a:gd name="csX9" fmla="*/ 1314234 w 5927543"/>
                <a:gd name="csY9" fmla="*/ 2088981 h 3470942"/>
                <a:gd name="csX10" fmla="*/ 2149594 w 5927543"/>
                <a:gd name="csY10" fmla="*/ 2147051 h 3470942"/>
                <a:gd name="csX11" fmla="*/ 2438212 w 5927543"/>
                <a:gd name="csY11" fmla="*/ 1332042 h 3470942"/>
                <a:gd name="csX12" fmla="*/ 3281193 w 5927543"/>
                <a:gd name="csY12" fmla="*/ 1449298 h 3470942"/>
                <a:gd name="csX13" fmla="*/ 3519203 w 5927543"/>
                <a:gd name="csY13" fmla="*/ 597246 h 3470942"/>
                <a:gd name="csX14" fmla="*/ 4382178 w 5927543"/>
                <a:gd name="csY14" fmla="*/ 766851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15" fmla="*/ 5060909 w 5927543"/>
                <a:gd name="csY15" fmla="*/ 91440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0" fmla="*/ 5492164 w 5927543"/>
                <a:gd name="csY0" fmla="*/ 112763 h 3470942"/>
                <a:gd name="csX1" fmla="*/ 5510369 w 5927543"/>
                <a:gd name="csY1" fmla="*/ 37099 h 3470942"/>
                <a:gd name="csX2" fmla="*/ 5519312 w 5927543"/>
                <a:gd name="csY2" fmla="*/ 0 h 3470942"/>
                <a:gd name="csX3" fmla="*/ 5927543 w 5927543"/>
                <a:gd name="csY3" fmla="*/ 0 h 3470942"/>
                <a:gd name="csX4" fmla="*/ 0 w 5927543"/>
                <a:gd name="csY4" fmla="*/ 3470942 h 3470942"/>
                <a:gd name="csX5" fmla="*/ 265847 w 5927543"/>
                <a:gd name="csY5" fmla="*/ 2829855 h 3470942"/>
                <a:gd name="csX6" fmla="*/ 1023976 w 5927543"/>
                <a:gd name="csY6" fmla="*/ 2819319 h 3470942"/>
                <a:gd name="csX7" fmla="*/ 1314234 w 5927543"/>
                <a:gd name="csY7" fmla="*/ 2088981 h 3470942"/>
                <a:gd name="csX8" fmla="*/ 2149594 w 5927543"/>
                <a:gd name="csY8" fmla="*/ 2147051 h 3470942"/>
                <a:gd name="csX9" fmla="*/ 2438212 w 5927543"/>
                <a:gd name="csY9" fmla="*/ 1332042 h 3470942"/>
                <a:gd name="csX10" fmla="*/ 3281193 w 5927543"/>
                <a:gd name="csY10" fmla="*/ 1449298 h 3470942"/>
                <a:gd name="csX11" fmla="*/ 3519203 w 5927543"/>
                <a:gd name="csY11" fmla="*/ 597246 h 3470942"/>
                <a:gd name="csX12" fmla="*/ 4382178 w 5927543"/>
                <a:gd name="csY12" fmla="*/ 766851 h 3470942"/>
                <a:gd name="csX13" fmla="*/ 4556370 w 5927543"/>
                <a:gd name="csY13" fmla="*/ 0 h 3470942"/>
                <a:gd name="csX0" fmla="*/ 5492164 w 5927543"/>
                <a:gd name="csY0" fmla="*/ 112763 h 3470942"/>
                <a:gd name="csX1" fmla="*/ 5519312 w 5927543"/>
                <a:gd name="csY1" fmla="*/ 0 h 3470942"/>
                <a:gd name="csX2" fmla="*/ 5927543 w 5927543"/>
                <a:gd name="csY2" fmla="*/ 0 h 3470942"/>
                <a:gd name="csX3" fmla="*/ 0 w 5927543"/>
                <a:gd name="csY3" fmla="*/ 3470942 h 3470942"/>
                <a:gd name="csX4" fmla="*/ 265847 w 5927543"/>
                <a:gd name="csY4" fmla="*/ 2829855 h 3470942"/>
                <a:gd name="csX5" fmla="*/ 1023976 w 5927543"/>
                <a:gd name="csY5" fmla="*/ 2819319 h 3470942"/>
                <a:gd name="csX6" fmla="*/ 1314234 w 5927543"/>
                <a:gd name="csY6" fmla="*/ 2088981 h 3470942"/>
                <a:gd name="csX7" fmla="*/ 2149594 w 5927543"/>
                <a:gd name="csY7" fmla="*/ 2147051 h 3470942"/>
                <a:gd name="csX8" fmla="*/ 2438212 w 5927543"/>
                <a:gd name="csY8" fmla="*/ 1332042 h 3470942"/>
                <a:gd name="csX9" fmla="*/ 3281193 w 5927543"/>
                <a:gd name="csY9" fmla="*/ 1449298 h 3470942"/>
                <a:gd name="csX10" fmla="*/ 3519203 w 5927543"/>
                <a:gd name="csY10" fmla="*/ 597246 h 3470942"/>
                <a:gd name="csX11" fmla="*/ 4382178 w 5927543"/>
                <a:gd name="csY11" fmla="*/ 766851 h 3470942"/>
                <a:gd name="csX12" fmla="*/ 4556370 w 5927543"/>
                <a:gd name="csY12" fmla="*/ 0 h 3470942"/>
                <a:gd name="csX0" fmla="*/ 5492164 w 5927543"/>
                <a:gd name="csY0" fmla="*/ 112763 h 3470942"/>
                <a:gd name="csX1" fmla="*/ 5927543 w 5927543"/>
                <a:gd name="csY1" fmla="*/ 0 h 3470942"/>
                <a:gd name="csX2" fmla="*/ 0 w 5927543"/>
                <a:gd name="csY2" fmla="*/ 3470942 h 3470942"/>
                <a:gd name="csX3" fmla="*/ 265847 w 5927543"/>
                <a:gd name="csY3" fmla="*/ 2829855 h 3470942"/>
                <a:gd name="csX4" fmla="*/ 1023976 w 5927543"/>
                <a:gd name="csY4" fmla="*/ 2819319 h 3470942"/>
                <a:gd name="csX5" fmla="*/ 1314234 w 5927543"/>
                <a:gd name="csY5" fmla="*/ 2088981 h 3470942"/>
                <a:gd name="csX6" fmla="*/ 2149594 w 5927543"/>
                <a:gd name="csY6" fmla="*/ 2147051 h 3470942"/>
                <a:gd name="csX7" fmla="*/ 2438212 w 5927543"/>
                <a:gd name="csY7" fmla="*/ 1332042 h 3470942"/>
                <a:gd name="csX8" fmla="*/ 3281193 w 5927543"/>
                <a:gd name="csY8" fmla="*/ 1449298 h 3470942"/>
                <a:gd name="csX9" fmla="*/ 3519203 w 5927543"/>
                <a:gd name="csY9" fmla="*/ 597246 h 3470942"/>
                <a:gd name="csX10" fmla="*/ 4382178 w 5927543"/>
                <a:gd name="csY10" fmla="*/ 766851 h 3470942"/>
                <a:gd name="csX11" fmla="*/ 4556370 w 5927543"/>
                <a:gd name="csY11" fmla="*/ 0 h 3470942"/>
                <a:gd name="csX0" fmla="*/ 5927543 w 5927543"/>
                <a:gd name="csY0" fmla="*/ 0 h 3470942"/>
                <a:gd name="csX1" fmla="*/ 0 w 5927543"/>
                <a:gd name="csY1" fmla="*/ 3470942 h 3470942"/>
                <a:gd name="csX2" fmla="*/ 265847 w 5927543"/>
                <a:gd name="csY2" fmla="*/ 2829855 h 3470942"/>
                <a:gd name="csX3" fmla="*/ 1023976 w 5927543"/>
                <a:gd name="csY3" fmla="*/ 2819319 h 3470942"/>
                <a:gd name="csX4" fmla="*/ 1314234 w 5927543"/>
                <a:gd name="csY4" fmla="*/ 2088981 h 3470942"/>
                <a:gd name="csX5" fmla="*/ 2149594 w 5927543"/>
                <a:gd name="csY5" fmla="*/ 2147051 h 3470942"/>
                <a:gd name="csX6" fmla="*/ 2438212 w 5927543"/>
                <a:gd name="csY6" fmla="*/ 1332042 h 3470942"/>
                <a:gd name="csX7" fmla="*/ 3281193 w 5927543"/>
                <a:gd name="csY7" fmla="*/ 1449298 h 3470942"/>
                <a:gd name="csX8" fmla="*/ 3519203 w 5927543"/>
                <a:gd name="csY8" fmla="*/ 597246 h 3470942"/>
                <a:gd name="csX9" fmla="*/ 4382178 w 5927543"/>
                <a:gd name="csY9" fmla="*/ 766851 h 3470942"/>
                <a:gd name="csX10" fmla="*/ 4556370 w 5927543"/>
                <a:gd name="csY10" fmla="*/ 0 h 3470942"/>
                <a:gd name="csX0" fmla="*/ 0 w 4556370"/>
                <a:gd name="csY0" fmla="*/ 3470942 h 3470942"/>
                <a:gd name="csX1" fmla="*/ 265847 w 4556370"/>
                <a:gd name="csY1" fmla="*/ 2829855 h 3470942"/>
                <a:gd name="csX2" fmla="*/ 1023976 w 4556370"/>
                <a:gd name="csY2" fmla="*/ 2819319 h 3470942"/>
                <a:gd name="csX3" fmla="*/ 1314234 w 4556370"/>
                <a:gd name="csY3" fmla="*/ 2088981 h 3470942"/>
                <a:gd name="csX4" fmla="*/ 2149594 w 4556370"/>
                <a:gd name="csY4" fmla="*/ 2147051 h 3470942"/>
                <a:gd name="csX5" fmla="*/ 2438212 w 4556370"/>
                <a:gd name="csY5" fmla="*/ 1332042 h 3470942"/>
                <a:gd name="csX6" fmla="*/ 3281193 w 4556370"/>
                <a:gd name="csY6" fmla="*/ 1449298 h 3470942"/>
                <a:gd name="csX7" fmla="*/ 3519203 w 4556370"/>
                <a:gd name="csY7" fmla="*/ 597246 h 3470942"/>
                <a:gd name="csX8" fmla="*/ 4382178 w 4556370"/>
                <a:gd name="csY8" fmla="*/ 766851 h 3470942"/>
                <a:gd name="csX9" fmla="*/ 4556370 w 4556370"/>
                <a:gd name="csY9" fmla="*/ 0 h 3470942"/>
                <a:gd name="csX0" fmla="*/ 0 w 4515700"/>
                <a:gd name="csY0" fmla="*/ 3260814 h 3260814"/>
                <a:gd name="csX1" fmla="*/ 265847 w 4515700"/>
                <a:gd name="csY1" fmla="*/ 2619727 h 3260814"/>
                <a:gd name="csX2" fmla="*/ 1023976 w 4515700"/>
                <a:gd name="csY2" fmla="*/ 2609191 h 3260814"/>
                <a:gd name="csX3" fmla="*/ 1314234 w 4515700"/>
                <a:gd name="csY3" fmla="*/ 1878853 h 3260814"/>
                <a:gd name="csX4" fmla="*/ 2149594 w 4515700"/>
                <a:gd name="csY4" fmla="*/ 1936923 h 3260814"/>
                <a:gd name="csX5" fmla="*/ 2438212 w 4515700"/>
                <a:gd name="csY5" fmla="*/ 1121914 h 3260814"/>
                <a:gd name="csX6" fmla="*/ 3281193 w 4515700"/>
                <a:gd name="csY6" fmla="*/ 1239170 h 3260814"/>
                <a:gd name="csX7" fmla="*/ 3519203 w 4515700"/>
                <a:gd name="csY7" fmla="*/ 387118 h 3260814"/>
                <a:gd name="csX8" fmla="*/ 4382178 w 4515700"/>
                <a:gd name="csY8" fmla="*/ 556723 h 3260814"/>
                <a:gd name="csX9" fmla="*/ 4515700 w 4515700"/>
                <a:gd name="csY9" fmla="*/ 0 h 32608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515700" h="3260814">
                  <a:moveTo>
                    <a:pt x="0" y="3260814"/>
                  </a:moveTo>
                  <a:lnTo>
                    <a:pt x="265847" y="2619727"/>
                  </a:lnTo>
                  <a:lnTo>
                    <a:pt x="1023976" y="2609191"/>
                  </a:lnTo>
                  <a:lnTo>
                    <a:pt x="1314234" y="1878853"/>
                  </a:lnTo>
                  <a:lnTo>
                    <a:pt x="2149594" y="1936923"/>
                  </a:lnTo>
                  <a:lnTo>
                    <a:pt x="2438212" y="1121914"/>
                  </a:lnTo>
                  <a:lnTo>
                    <a:pt x="3281193" y="1239170"/>
                  </a:lnTo>
                  <a:lnTo>
                    <a:pt x="3519203" y="387118"/>
                  </a:lnTo>
                  <a:lnTo>
                    <a:pt x="4382178" y="556723"/>
                  </a:lnTo>
                  <a:cubicBezTo>
                    <a:pt x="4440242" y="301106"/>
                    <a:pt x="4457636" y="255617"/>
                    <a:pt x="4515700" y="0"/>
                  </a:cubicBezTo>
                </a:path>
              </a:pathLst>
            </a:custGeom>
            <a:noFill/>
            <a:ln w="152400" cap="rnd">
              <a:solidFill>
                <a:srgbClr val="F8F8F8"/>
              </a:solidFill>
              <a:prstDash val="solid"/>
              <a:round/>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46" name="Freeform: Shape 5">
              <a:extLst>
                <a:ext uri="{FF2B5EF4-FFF2-40B4-BE49-F238E27FC236}">
                  <a16:creationId xmlns:a16="http://schemas.microsoft.com/office/drawing/2014/main" id="{74AC9D9F-9173-F4B0-C234-61816A59A5D2}"/>
                </a:ext>
              </a:extLst>
            </p:cNvPr>
            <p:cNvSpPr/>
            <p:nvPr/>
          </p:nvSpPr>
          <p:spPr>
            <a:xfrm rot="780000">
              <a:off x="3422528" y="-240836"/>
              <a:ext cx="8209424" cy="5218796"/>
            </a:xfrm>
            <a:custGeom>
              <a:avLst/>
              <a:gdLst>
                <a:gd name="csX0" fmla="*/ -604 w 2825028"/>
                <a:gd name="csY0" fmla="*/ 1836978 h 1837562"/>
                <a:gd name="csX1" fmla="*/ 117529 w 2825028"/>
                <a:gd name="csY1" fmla="*/ 1569960 h 1837562"/>
                <a:gd name="csX2" fmla="*/ 440465 w 2825028"/>
                <a:gd name="csY2" fmla="*/ 1556297 h 1837562"/>
                <a:gd name="csX3" fmla="*/ 560205 w 2825028"/>
                <a:gd name="csY3" fmla="*/ 1236328 h 1837562"/>
                <a:gd name="csX4" fmla="*/ 925315 w 2825028"/>
                <a:gd name="csY4" fmla="*/ 1266723 h 1837562"/>
                <a:gd name="csX5" fmla="*/ 1049635 w 2825028"/>
                <a:gd name="csY5" fmla="*/ 915665 h 1837562"/>
                <a:gd name="csX6" fmla="*/ 1412742 w 2825028"/>
                <a:gd name="csY6" fmla="*/ 966172 h 1837562"/>
                <a:gd name="csX7" fmla="*/ 1515263 w 2825028"/>
                <a:gd name="csY7" fmla="*/ 599158 h 1837562"/>
                <a:gd name="csX8" fmla="*/ 1886982 w 2825028"/>
                <a:gd name="csY8" fmla="*/ 672214 h 1837562"/>
                <a:gd name="csX9" fmla="*/ 1978669 w 2825028"/>
                <a:gd name="csY9" fmla="*/ 313799 h 1837562"/>
                <a:gd name="csX10" fmla="*/ 2354238 w 2825028"/>
                <a:gd name="csY10" fmla="*/ 381111 h 1837562"/>
                <a:gd name="csX11" fmla="*/ 2469809 w 2825028"/>
                <a:gd name="csY11" fmla="*/ -585 h 1837562"/>
                <a:gd name="csX12" fmla="*/ 2824425 w 2825028"/>
                <a:gd name="csY12" fmla="*/ 82662 h 1837562"/>
                <a:gd name="csX0" fmla="*/ 0 w 3044308"/>
                <a:gd name="csY0" fmla="*/ 2221883 h 2221883"/>
                <a:gd name="csX1" fmla="*/ 118133 w 3044308"/>
                <a:gd name="csY1" fmla="*/ 1954865 h 2221883"/>
                <a:gd name="csX2" fmla="*/ 441069 w 3044308"/>
                <a:gd name="csY2" fmla="*/ 1941202 h 2221883"/>
                <a:gd name="csX3" fmla="*/ 560809 w 3044308"/>
                <a:gd name="csY3" fmla="*/ 1621233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883 h 2221883"/>
                <a:gd name="csX1" fmla="*/ 118133 w 3044308"/>
                <a:gd name="csY1" fmla="*/ 1954865 h 2221883"/>
                <a:gd name="csX2" fmla="*/ 441069 w 3044308"/>
                <a:gd name="csY2" fmla="*/ 1941202 h 2221883"/>
                <a:gd name="csX3" fmla="*/ 566095 w 3044308"/>
                <a:gd name="csY3" fmla="*/ 1626615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956 h 2221956"/>
                <a:gd name="csX1" fmla="*/ 118133 w 3044308"/>
                <a:gd name="csY1" fmla="*/ 1954938 h 2221956"/>
                <a:gd name="csX2" fmla="*/ 441069 w 3044308"/>
                <a:gd name="csY2" fmla="*/ 1941275 h 2221956"/>
                <a:gd name="csX3" fmla="*/ 566095 w 3044308"/>
                <a:gd name="csY3" fmla="*/ 1626688 h 2221956"/>
                <a:gd name="csX4" fmla="*/ 925919 w 3044308"/>
                <a:gd name="csY4" fmla="*/ 1651701 h 2221956"/>
                <a:gd name="csX5" fmla="*/ 1050239 w 3044308"/>
                <a:gd name="csY5" fmla="*/ 1300643 h 2221956"/>
                <a:gd name="csX6" fmla="*/ 1413346 w 3044308"/>
                <a:gd name="csY6" fmla="*/ 1351150 h 2221956"/>
                <a:gd name="csX7" fmla="*/ 1515867 w 3044308"/>
                <a:gd name="csY7" fmla="*/ 984136 h 2221956"/>
                <a:gd name="csX8" fmla="*/ 1887586 w 3044308"/>
                <a:gd name="csY8" fmla="*/ 1057192 h 2221956"/>
                <a:gd name="csX9" fmla="*/ 1979273 w 3044308"/>
                <a:gd name="csY9" fmla="*/ 698777 h 2221956"/>
                <a:gd name="csX10" fmla="*/ 2354842 w 3044308"/>
                <a:gd name="csY10" fmla="*/ 766089 h 2221956"/>
                <a:gd name="csX11" fmla="*/ 2464024 w 3044308"/>
                <a:gd name="csY11" fmla="*/ 359368 h 2221956"/>
                <a:gd name="csX12" fmla="*/ 3044308 w 3044308"/>
                <a:gd name="csY12" fmla="*/ 1337 h 2221956"/>
                <a:gd name="csX0" fmla="*/ 0 w 3645388"/>
                <a:gd name="csY0" fmla="*/ 2167019 h 2167019"/>
                <a:gd name="csX1" fmla="*/ 118133 w 3645388"/>
                <a:gd name="csY1" fmla="*/ 1900001 h 2167019"/>
                <a:gd name="csX2" fmla="*/ 441069 w 3645388"/>
                <a:gd name="csY2" fmla="*/ 1886338 h 2167019"/>
                <a:gd name="csX3" fmla="*/ 566095 w 3645388"/>
                <a:gd name="csY3" fmla="*/ 1571751 h 2167019"/>
                <a:gd name="csX4" fmla="*/ 925919 w 3645388"/>
                <a:gd name="csY4" fmla="*/ 1596764 h 2167019"/>
                <a:gd name="csX5" fmla="*/ 1050239 w 3645388"/>
                <a:gd name="csY5" fmla="*/ 1245706 h 2167019"/>
                <a:gd name="csX6" fmla="*/ 1413346 w 3645388"/>
                <a:gd name="csY6" fmla="*/ 1296213 h 2167019"/>
                <a:gd name="csX7" fmla="*/ 1515867 w 3645388"/>
                <a:gd name="csY7" fmla="*/ 929199 h 2167019"/>
                <a:gd name="csX8" fmla="*/ 1887586 w 3645388"/>
                <a:gd name="csY8" fmla="*/ 1002255 h 2167019"/>
                <a:gd name="csX9" fmla="*/ 1979273 w 3645388"/>
                <a:gd name="csY9" fmla="*/ 643840 h 2167019"/>
                <a:gd name="csX10" fmla="*/ 2354842 w 3645388"/>
                <a:gd name="csY10" fmla="*/ 711152 h 2167019"/>
                <a:gd name="csX11" fmla="*/ 2464024 w 3645388"/>
                <a:gd name="csY11" fmla="*/ 304431 h 2167019"/>
                <a:gd name="csX12" fmla="*/ 3645388 w 3645388"/>
                <a:gd name="csY12" fmla="*/ 1534 h 2167019"/>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7103 w 3645388"/>
                <a:gd name="csY12" fmla="*/ 407340 h 2165485"/>
                <a:gd name="csX13" fmla="*/ 3645388 w 3645388"/>
                <a:gd name="csY13" fmla="*/ 0 h 2165485"/>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3712 w 3645388"/>
                <a:gd name="csY12" fmla="*/ 501372 h 2262108"/>
                <a:gd name="csX13" fmla="*/ 3004565 w 3645388"/>
                <a:gd name="csY13" fmla="*/ 0 h 2262108"/>
                <a:gd name="csX14" fmla="*/ 3645388 w 3645388"/>
                <a:gd name="csY14" fmla="*/ 96623 h 2262108"/>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299 w 3592125"/>
                <a:gd name="csY9" fmla="*/ 71155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8168 w 3592125"/>
                <a:gd name="csY9" fmla="*/ 71651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4511 w 3592125"/>
                <a:gd name="csY1" fmla="*/ 1971809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36140"/>
                <a:gd name="csY0" fmla="*/ 2247952 h 2247952"/>
                <a:gd name="csX1" fmla="*/ 114511 w 3536140"/>
                <a:gd name="csY1" fmla="*/ 1971809 h 2247952"/>
                <a:gd name="csX2" fmla="*/ 441069 w 3536140"/>
                <a:gd name="csY2" fmla="*/ 1967271 h 2247952"/>
                <a:gd name="csX3" fmla="*/ 566095 w 3536140"/>
                <a:gd name="csY3" fmla="*/ 1652684 h 2247952"/>
                <a:gd name="csX4" fmla="*/ 925919 w 3536140"/>
                <a:gd name="csY4" fmla="*/ 1677697 h 2247952"/>
                <a:gd name="csX5" fmla="*/ 1050239 w 3536140"/>
                <a:gd name="csY5" fmla="*/ 1326639 h 2247952"/>
                <a:gd name="csX6" fmla="*/ 1413346 w 3536140"/>
                <a:gd name="csY6" fmla="*/ 1377146 h 2247952"/>
                <a:gd name="csX7" fmla="*/ 1515867 w 3536140"/>
                <a:gd name="csY7" fmla="*/ 1010132 h 2247952"/>
                <a:gd name="csX8" fmla="*/ 1887586 w 3536140"/>
                <a:gd name="csY8" fmla="*/ 1083188 h 2247952"/>
                <a:gd name="csX9" fmla="*/ 1970930 w 3536140"/>
                <a:gd name="csY9" fmla="*/ 716279 h 2247952"/>
                <a:gd name="csX10" fmla="*/ 2365703 w 3536140"/>
                <a:gd name="csY10" fmla="*/ 801445 h 2247952"/>
                <a:gd name="csX11" fmla="*/ 2464024 w 3536140"/>
                <a:gd name="csY11" fmla="*/ 385364 h 2247952"/>
                <a:gd name="csX12" fmla="*/ 2942512 w 3536140"/>
                <a:gd name="csY12" fmla="*/ 478244 h 2247952"/>
                <a:gd name="csX13" fmla="*/ 3012546 w 3536140"/>
                <a:gd name="csY13" fmla="*/ 0 h 2247952"/>
                <a:gd name="csX14" fmla="*/ 3536140 w 3536140"/>
                <a:gd name="csY14" fmla="*/ 139058 h 22479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536140" h="2247952">
                  <a:moveTo>
                    <a:pt x="0" y="2247952"/>
                  </a:moveTo>
                  <a:lnTo>
                    <a:pt x="114511" y="1971809"/>
                  </a:lnTo>
                  <a:lnTo>
                    <a:pt x="441069" y="1967271"/>
                  </a:lnTo>
                  <a:lnTo>
                    <a:pt x="566095" y="1652684"/>
                  </a:lnTo>
                  <a:lnTo>
                    <a:pt x="925919" y="1677697"/>
                  </a:lnTo>
                  <a:lnTo>
                    <a:pt x="1050239" y="1326639"/>
                  </a:lnTo>
                  <a:lnTo>
                    <a:pt x="1413346" y="1377146"/>
                  </a:lnTo>
                  <a:lnTo>
                    <a:pt x="1515867" y="1010132"/>
                  </a:lnTo>
                  <a:lnTo>
                    <a:pt x="1887586" y="1083188"/>
                  </a:lnTo>
                  <a:lnTo>
                    <a:pt x="1970930" y="716279"/>
                  </a:lnTo>
                  <a:lnTo>
                    <a:pt x="2365703" y="801445"/>
                  </a:lnTo>
                  <a:cubicBezTo>
                    <a:pt x="2454261" y="433070"/>
                    <a:pt x="2382311" y="742015"/>
                    <a:pt x="2464024" y="385364"/>
                  </a:cubicBezTo>
                  <a:lnTo>
                    <a:pt x="2942512" y="478244"/>
                  </a:lnTo>
                  <a:cubicBezTo>
                    <a:pt x="3002325" y="63563"/>
                    <a:pt x="2992844" y="153368"/>
                    <a:pt x="3012546" y="0"/>
                  </a:cubicBezTo>
                  <a:lnTo>
                    <a:pt x="3536140" y="139058"/>
                  </a:lnTo>
                </a:path>
              </a:pathLst>
            </a:custGeom>
            <a:noFill/>
            <a:ln w="152400" cap="rnd">
              <a:solidFill>
                <a:srgbClr val="F8F8F8"/>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47" name="Freeform: Shape 62">
              <a:extLst>
                <a:ext uri="{FF2B5EF4-FFF2-40B4-BE49-F238E27FC236}">
                  <a16:creationId xmlns:a16="http://schemas.microsoft.com/office/drawing/2014/main" id="{036ADC86-E394-5915-C99D-6325478F43FA}"/>
                </a:ext>
              </a:extLst>
            </p:cNvPr>
            <p:cNvSpPr/>
            <p:nvPr/>
          </p:nvSpPr>
          <p:spPr>
            <a:xfrm rot="1462005">
              <a:off x="3860414" y="1086370"/>
              <a:ext cx="7669995" cy="5218796"/>
            </a:xfrm>
            <a:custGeom>
              <a:avLst/>
              <a:gdLst>
                <a:gd name="csX0" fmla="*/ 6993860 w 7822442"/>
                <a:gd name="csY0" fmla="*/ 0 h 5218796"/>
                <a:gd name="csX1" fmla="*/ 7669995 w 7822442"/>
                <a:gd name="csY1" fmla="*/ 177844 h 5218796"/>
                <a:gd name="csX2" fmla="*/ 7822442 w 7822442"/>
                <a:gd name="csY2" fmla="*/ 514431 h 5218796"/>
                <a:gd name="csX3" fmla="*/ 0 w 7822442"/>
                <a:gd name="csY3" fmla="*/ 5218796 h 5218796"/>
                <a:gd name="csX4" fmla="*/ 265846 w 7822442"/>
                <a:gd name="csY4" fmla="*/ 4577708 h 5218796"/>
                <a:gd name="csX5" fmla="*/ 1023976 w 7822442"/>
                <a:gd name="csY5" fmla="*/ 4567173 h 5218796"/>
                <a:gd name="csX6" fmla="*/ 1314234 w 7822442"/>
                <a:gd name="csY6" fmla="*/ 3836835 h 5218796"/>
                <a:gd name="csX7" fmla="*/ 2149594 w 7822442"/>
                <a:gd name="csY7" fmla="*/ 3894904 h 5218796"/>
                <a:gd name="csX8" fmla="*/ 2438212 w 7822442"/>
                <a:gd name="csY8" fmla="*/ 3079896 h 5218796"/>
                <a:gd name="csX9" fmla="*/ 3281193 w 7822442"/>
                <a:gd name="csY9" fmla="*/ 3197152 h 5218796"/>
                <a:gd name="csX10" fmla="*/ 3519203 w 7822442"/>
                <a:gd name="csY10" fmla="*/ 2345100 h 5218796"/>
                <a:gd name="csX11" fmla="*/ 4382178 w 7822442"/>
                <a:gd name="csY11" fmla="*/ 2514705 h 5218796"/>
                <a:gd name="csX12" fmla="*/ 4575667 w 7822442"/>
                <a:gd name="csY12" fmla="*/ 1662898 h 5218796"/>
                <a:gd name="csX13" fmla="*/ 5492163 w 7822442"/>
                <a:gd name="csY13" fmla="*/ 1860617 h 5218796"/>
                <a:gd name="csX14" fmla="*/ 5720423 w 7822442"/>
                <a:gd name="csY14" fmla="*/ 894653 h 5218796"/>
                <a:gd name="csX15" fmla="*/ 6831271 w 7822442"/>
                <a:gd name="csY15" fmla="*/ 1110281 h 5218796"/>
                <a:gd name="csX16" fmla="*/ 6993860 w 7822442"/>
                <a:gd name="csY16" fmla="*/ 0 h 5218796"/>
                <a:gd name="csX0" fmla="*/ 7822442 w 7913882"/>
                <a:gd name="csY0" fmla="*/ 514431 h 5218796"/>
                <a:gd name="csX1" fmla="*/ 0 w 7913882"/>
                <a:gd name="csY1" fmla="*/ 5218796 h 5218796"/>
                <a:gd name="csX2" fmla="*/ 265846 w 7913882"/>
                <a:gd name="csY2" fmla="*/ 4577708 h 5218796"/>
                <a:gd name="csX3" fmla="*/ 1023976 w 7913882"/>
                <a:gd name="csY3" fmla="*/ 4567173 h 5218796"/>
                <a:gd name="csX4" fmla="*/ 1314234 w 7913882"/>
                <a:gd name="csY4" fmla="*/ 3836835 h 5218796"/>
                <a:gd name="csX5" fmla="*/ 2149594 w 7913882"/>
                <a:gd name="csY5" fmla="*/ 3894904 h 5218796"/>
                <a:gd name="csX6" fmla="*/ 2438212 w 7913882"/>
                <a:gd name="csY6" fmla="*/ 3079896 h 5218796"/>
                <a:gd name="csX7" fmla="*/ 3281193 w 7913882"/>
                <a:gd name="csY7" fmla="*/ 3197152 h 5218796"/>
                <a:gd name="csX8" fmla="*/ 3519203 w 7913882"/>
                <a:gd name="csY8" fmla="*/ 2345100 h 5218796"/>
                <a:gd name="csX9" fmla="*/ 4382178 w 7913882"/>
                <a:gd name="csY9" fmla="*/ 2514705 h 5218796"/>
                <a:gd name="csX10" fmla="*/ 4575667 w 7913882"/>
                <a:gd name="csY10" fmla="*/ 1662898 h 5218796"/>
                <a:gd name="csX11" fmla="*/ 5492163 w 7913882"/>
                <a:gd name="csY11" fmla="*/ 1860617 h 5218796"/>
                <a:gd name="csX12" fmla="*/ 5720423 w 7913882"/>
                <a:gd name="csY12" fmla="*/ 894653 h 5218796"/>
                <a:gd name="csX13" fmla="*/ 6831271 w 7913882"/>
                <a:gd name="csY13" fmla="*/ 1110281 h 5218796"/>
                <a:gd name="csX14" fmla="*/ 6993860 w 7913882"/>
                <a:gd name="csY14" fmla="*/ 0 h 5218796"/>
                <a:gd name="csX15" fmla="*/ 7669995 w 7913882"/>
                <a:gd name="csY15" fmla="*/ 177844 h 5218796"/>
                <a:gd name="csX16" fmla="*/ 7913882 w 7913882"/>
                <a:gd name="csY16" fmla="*/ 605871 h 5218796"/>
                <a:gd name="csX0" fmla="*/ 7822442 w 7822442"/>
                <a:gd name="csY0" fmla="*/ 514431 h 5218796"/>
                <a:gd name="csX1" fmla="*/ 0 w 7822442"/>
                <a:gd name="csY1" fmla="*/ 5218796 h 5218796"/>
                <a:gd name="csX2" fmla="*/ 265846 w 7822442"/>
                <a:gd name="csY2" fmla="*/ 4577708 h 5218796"/>
                <a:gd name="csX3" fmla="*/ 1023976 w 7822442"/>
                <a:gd name="csY3" fmla="*/ 4567173 h 5218796"/>
                <a:gd name="csX4" fmla="*/ 1314234 w 7822442"/>
                <a:gd name="csY4" fmla="*/ 3836835 h 5218796"/>
                <a:gd name="csX5" fmla="*/ 2149594 w 7822442"/>
                <a:gd name="csY5" fmla="*/ 3894904 h 5218796"/>
                <a:gd name="csX6" fmla="*/ 2438212 w 7822442"/>
                <a:gd name="csY6" fmla="*/ 3079896 h 5218796"/>
                <a:gd name="csX7" fmla="*/ 3281193 w 7822442"/>
                <a:gd name="csY7" fmla="*/ 3197152 h 5218796"/>
                <a:gd name="csX8" fmla="*/ 3519203 w 7822442"/>
                <a:gd name="csY8" fmla="*/ 2345100 h 5218796"/>
                <a:gd name="csX9" fmla="*/ 4382178 w 7822442"/>
                <a:gd name="csY9" fmla="*/ 2514705 h 5218796"/>
                <a:gd name="csX10" fmla="*/ 4575667 w 7822442"/>
                <a:gd name="csY10" fmla="*/ 1662898 h 5218796"/>
                <a:gd name="csX11" fmla="*/ 5492163 w 7822442"/>
                <a:gd name="csY11" fmla="*/ 1860617 h 5218796"/>
                <a:gd name="csX12" fmla="*/ 5720423 w 7822442"/>
                <a:gd name="csY12" fmla="*/ 894653 h 5218796"/>
                <a:gd name="csX13" fmla="*/ 6831271 w 7822442"/>
                <a:gd name="csY13" fmla="*/ 1110281 h 5218796"/>
                <a:gd name="csX14" fmla="*/ 6993860 w 7822442"/>
                <a:gd name="csY14" fmla="*/ 0 h 5218796"/>
                <a:gd name="csX15" fmla="*/ 7669995 w 7822442"/>
                <a:gd name="csY15" fmla="*/ 177844 h 5218796"/>
                <a:gd name="csX0" fmla="*/ 0 w 7669995"/>
                <a:gd name="csY0" fmla="*/ 5218796 h 5218796"/>
                <a:gd name="csX1" fmla="*/ 265846 w 7669995"/>
                <a:gd name="csY1" fmla="*/ 4577708 h 5218796"/>
                <a:gd name="csX2" fmla="*/ 1023976 w 7669995"/>
                <a:gd name="csY2" fmla="*/ 4567173 h 5218796"/>
                <a:gd name="csX3" fmla="*/ 1314234 w 7669995"/>
                <a:gd name="csY3" fmla="*/ 3836835 h 5218796"/>
                <a:gd name="csX4" fmla="*/ 2149594 w 7669995"/>
                <a:gd name="csY4" fmla="*/ 3894904 h 5218796"/>
                <a:gd name="csX5" fmla="*/ 2438212 w 7669995"/>
                <a:gd name="csY5" fmla="*/ 3079896 h 5218796"/>
                <a:gd name="csX6" fmla="*/ 3281193 w 7669995"/>
                <a:gd name="csY6" fmla="*/ 3197152 h 5218796"/>
                <a:gd name="csX7" fmla="*/ 3519203 w 7669995"/>
                <a:gd name="csY7" fmla="*/ 2345100 h 5218796"/>
                <a:gd name="csX8" fmla="*/ 4382178 w 7669995"/>
                <a:gd name="csY8" fmla="*/ 2514705 h 5218796"/>
                <a:gd name="csX9" fmla="*/ 4575667 w 7669995"/>
                <a:gd name="csY9" fmla="*/ 1662898 h 5218796"/>
                <a:gd name="csX10" fmla="*/ 5492163 w 7669995"/>
                <a:gd name="csY10" fmla="*/ 1860617 h 5218796"/>
                <a:gd name="csX11" fmla="*/ 5720423 w 7669995"/>
                <a:gd name="csY11" fmla="*/ 894653 h 5218796"/>
                <a:gd name="csX12" fmla="*/ 6831271 w 7669995"/>
                <a:gd name="csY12" fmla="*/ 1110281 h 5218796"/>
                <a:gd name="csX13" fmla="*/ 6993860 w 7669995"/>
                <a:gd name="csY13" fmla="*/ 0 h 5218796"/>
                <a:gd name="csX14" fmla="*/ 7669995 w 7669995"/>
                <a:gd name="csY14" fmla="*/ 177844 h 52187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7669995" h="5218796">
                  <a:moveTo>
                    <a:pt x="0" y="5218796"/>
                  </a:moveTo>
                  <a:lnTo>
                    <a:pt x="265846" y="4577708"/>
                  </a:lnTo>
                  <a:lnTo>
                    <a:pt x="1023976" y="4567173"/>
                  </a:lnTo>
                  <a:lnTo>
                    <a:pt x="1314234" y="3836835"/>
                  </a:lnTo>
                  <a:lnTo>
                    <a:pt x="2149594" y="3894904"/>
                  </a:lnTo>
                  <a:lnTo>
                    <a:pt x="2438212" y="3079896"/>
                  </a:lnTo>
                  <a:lnTo>
                    <a:pt x="3281193" y="3197152"/>
                  </a:lnTo>
                  <a:lnTo>
                    <a:pt x="3519203" y="2345100"/>
                  </a:lnTo>
                  <a:lnTo>
                    <a:pt x="4382178" y="2514705"/>
                  </a:lnTo>
                  <a:lnTo>
                    <a:pt x="4575667" y="1662898"/>
                  </a:lnTo>
                  <a:lnTo>
                    <a:pt x="5492163" y="1860617"/>
                  </a:lnTo>
                  <a:cubicBezTo>
                    <a:pt x="5697757" y="1005406"/>
                    <a:pt x="5530720" y="1722646"/>
                    <a:pt x="5720423" y="894653"/>
                  </a:cubicBezTo>
                  <a:lnTo>
                    <a:pt x="6831271" y="1110281"/>
                  </a:lnTo>
                  <a:cubicBezTo>
                    <a:pt x="6970131" y="147566"/>
                    <a:pt x="6948120" y="356056"/>
                    <a:pt x="6993860" y="0"/>
                  </a:cubicBezTo>
                  <a:lnTo>
                    <a:pt x="7669995" y="177844"/>
                  </a:lnTo>
                </a:path>
              </a:pathLst>
            </a:custGeom>
            <a:noFill/>
            <a:ln w="152400" cap="rnd">
              <a:solidFill>
                <a:srgbClr val="F8F8F8"/>
              </a:solidFill>
              <a:prstDash val="solid"/>
              <a:round/>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sp>
        <p:nvSpPr>
          <p:cNvPr id="49" name="TextBox 48">
            <a:extLst>
              <a:ext uri="{FF2B5EF4-FFF2-40B4-BE49-F238E27FC236}">
                <a16:creationId xmlns:a16="http://schemas.microsoft.com/office/drawing/2014/main" id="{E7901241-6A25-B7AC-78C3-128C5D632CE3}"/>
              </a:ext>
            </a:extLst>
          </p:cNvPr>
          <p:cNvSpPr txBox="1"/>
          <p:nvPr/>
        </p:nvSpPr>
        <p:spPr>
          <a:xfrm>
            <a:off x="3070730" y="2472597"/>
            <a:ext cx="7568049" cy="864019"/>
          </a:xfrm>
          <a:prstGeom prst="rect">
            <a:avLst/>
          </a:prstGeom>
          <a:noFill/>
        </p:spPr>
        <p:txBody>
          <a:bodyPr wrap="square" lIns="0" tIns="0" rIns="0" bIns="0">
            <a:noAutofit/>
          </a:bodyPr>
          <a:lstStyle/>
          <a:p>
            <a:pPr marL="0" marR="0" lvl="0" indent="0" algn="l" defTabSz="914400" rtl="0" eaLnBrk="1" fontAlgn="auto" latinLnBrk="0" hangingPunct="1">
              <a:lnSpc>
                <a:spcPct val="76000"/>
              </a:lnSpc>
              <a:spcBef>
                <a:spcPts val="0"/>
              </a:spcBef>
              <a:spcAft>
                <a:spcPts val="0"/>
              </a:spcAft>
              <a:buClrTx/>
              <a:buSzTx/>
              <a:buFontTx/>
              <a:buNone/>
              <a:tabLst/>
              <a:defRPr/>
            </a:pPr>
            <a:r>
              <a:rPr kumimoji="0" lang="en-GB" sz="3600" b="1" i="0" u="none" strike="noStrike" kern="1200" cap="none" spc="0" normalizeH="0" baseline="0" noProof="0">
                <a:ln>
                  <a:noFill/>
                </a:ln>
                <a:solidFill>
                  <a:srgbClr val="2C5E77"/>
                </a:solidFill>
                <a:effectLst/>
                <a:uLnTx/>
                <a:uFillTx/>
                <a:latin typeface="Aptos ExtraBold" panose="020B0004020202020204" pitchFamily="34" charset="0"/>
                <a:ea typeface="+mn-ea"/>
                <a:cs typeface="Rubik" pitchFamily="2" charset="-79"/>
              </a:rPr>
              <a:t>From evidence to </a:t>
            </a:r>
            <a:br>
              <a:rPr kumimoji="0" lang="en-GB" sz="3600" b="1" i="0" u="none" strike="noStrike" kern="1200" cap="none" spc="0" normalizeH="0" baseline="0" noProof="0">
                <a:ln>
                  <a:noFill/>
                </a:ln>
                <a:solidFill>
                  <a:srgbClr val="2C5E77"/>
                </a:solidFill>
                <a:effectLst/>
                <a:uLnTx/>
                <a:uFillTx/>
                <a:latin typeface="Aptos ExtraBold" panose="020B0004020202020204" pitchFamily="34" charset="0"/>
                <a:ea typeface="+mn-ea"/>
                <a:cs typeface="Rubik" pitchFamily="2" charset="-79"/>
              </a:rPr>
            </a:br>
            <a:r>
              <a:rPr kumimoji="0" lang="en-GB" sz="3600" b="1" i="0" u="none" strike="noStrike" kern="1200" cap="none" spc="0" normalizeH="0" baseline="0" noProof="0">
                <a:ln>
                  <a:noFill/>
                </a:ln>
                <a:solidFill>
                  <a:srgbClr val="2C5E77"/>
                </a:solidFill>
                <a:effectLst/>
                <a:uLnTx/>
                <a:uFillTx/>
                <a:latin typeface="Aptos ExtraBold" panose="020B0004020202020204" pitchFamily="34" charset="0"/>
                <a:ea typeface="+mn-ea"/>
                <a:cs typeface="Rubik" pitchFamily="2" charset="-79"/>
              </a:rPr>
              <a:t>clinical practice</a:t>
            </a:r>
          </a:p>
        </p:txBody>
      </p:sp>
      <p:sp>
        <p:nvSpPr>
          <p:cNvPr id="50" name="TextBox 49">
            <a:extLst>
              <a:ext uri="{FF2B5EF4-FFF2-40B4-BE49-F238E27FC236}">
                <a16:creationId xmlns:a16="http://schemas.microsoft.com/office/drawing/2014/main" id="{322C8B09-EC69-E5A6-D846-CE9E6FC4DC04}"/>
              </a:ext>
            </a:extLst>
          </p:cNvPr>
          <p:cNvSpPr txBox="1"/>
          <p:nvPr/>
        </p:nvSpPr>
        <p:spPr>
          <a:xfrm>
            <a:off x="3070730" y="3417907"/>
            <a:ext cx="6052722" cy="864019"/>
          </a:xfrm>
          <a:prstGeom prst="rect">
            <a:avLst/>
          </a:prstGeom>
          <a:noFill/>
        </p:spPr>
        <p:txBody>
          <a:bodyPr wrap="square" lIns="0" tIns="0" rIns="0" bIns="0">
            <a:noAutofit/>
          </a:bodyPr>
          <a:lstStyle/>
          <a:p>
            <a:pPr marL="0" marR="0" lvl="0" indent="0" algn="l" defTabSz="914400" rtl="0" eaLnBrk="1" fontAlgn="auto" latinLnBrk="0" hangingPunct="1">
              <a:lnSpc>
                <a:spcPct val="76000"/>
              </a:lnSpc>
              <a:spcBef>
                <a:spcPts val="600"/>
              </a:spcBef>
              <a:spcAft>
                <a:spcPts val="0"/>
              </a:spcAft>
              <a:buClrTx/>
              <a:buSzTx/>
              <a:buFontTx/>
              <a:buNone/>
              <a:tabLst/>
              <a:defRPr/>
            </a:pPr>
            <a:r>
              <a:rPr kumimoji="0" lang="en-GB" sz="3600" b="0" i="0" u="none" strike="noStrike" kern="1200" cap="none" spc="0" normalizeH="0" baseline="0" noProof="0">
                <a:ln>
                  <a:noFill/>
                </a:ln>
                <a:solidFill>
                  <a:srgbClr val="2C5E77"/>
                </a:solidFill>
                <a:effectLst/>
                <a:uLnTx/>
                <a:uFillTx/>
                <a:latin typeface="Aptos Narrow" panose="020B0004020202020204" pitchFamily="34" charset="0"/>
                <a:ea typeface="+mn-ea"/>
                <a:cs typeface="Rubik" pitchFamily="2" charset="-79"/>
              </a:rPr>
              <a:t>Prof. Klaus </a:t>
            </a:r>
            <a:r>
              <a:rPr kumimoji="0" lang="en-GB" sz="3600" b="0" i="0" u="none" strike="noStrike" kern="1200" cap="none" spc="0" normalizeH="0" baseline="0" noProof="0" err="1">
                <a:ln>
                  <a:noFill/>
                </a:ln>
                <a:solidFill>
                  <a:srgbClr val="2C5E77"/>
                </a:solidFill>
                <a:effectLst/>
                <a:uLnTx/>
                <a:uFillTx/>
                <a:latin typeface="Aptos Narrow" panose="020B0004020202020204" pitchFamily="34" charset="0"/>
                <a:ea typeface="+mn-ea"/>
                <a:cs typeface="Rubik" pitchFamily="2" charset="-79"/>
              </a:rPr>
              <a:t>Parhofer</a:t>
            </a:r>
            <a:endParaRPr kumimoji="0" lang="en-GB" sz="3600" b="0" i="0" u="none" strike="noStrike" kern="1200" cap="none" spc="0" normalizeH="0" baseline="0" noProof="0">
              <a:ln>
                <a:noFill/>
              </a:ln>
              <a:solidFill>
                <a:srgbClr val="2C5E77"/>
              </a:solidFill>
              <a:effectLst/>
              <a:uLnTx/>
              <a:uFillTx/>
              <a:latin typeface="Aptos Narrow" panose="020B0004020202020204" pitchFamily="34" charset="0"/>
              <a:ea typeface="+mn-ea"/>
              <a:cs typeface="Rubik" pitchFamily="2" charset="-79"/>
            </a:endParaRPr>
          </a:p>
          <a:p>
            <a:pPr marL="0" marR="0" lvl="0" indent="0" algn="l" defTabSz="914400" rtl="0" eaLnBrk="1" fontAlgn="auto" latinLnBrk="0" hangingPunct="1">
              <a:lnSpc>
                <a:spcPct val="76000"/>
              </a:lnSpc>
              <a:spcBef>
                <a:spcPts val="600"/>
              </a:spcBef>
              <a:spcAft>
                <a:spcPts val="0"/>
              </a:spcAft>
              <a:buClrTx/>
              <a:buSzTx/>
              <a:buFontTx/>
              <a:buNone/>
              <a:tabLst/>
              <a:defRPr/>
            </a:pPr>
            <a:r>
              <a:rPr kumimoji="0" lang="de-DE" sz="24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rPr>
              <a:t>Ludwig-Maximilians-University, </a:t>
            </a:r>
            <a:br>
              <a:rPr kumimoji="0" lang="de-DE" sz="24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rPr>
            </a:br>
            <a:r>
              <a:rPr kumimoji="0" lang="de-DE" sz="24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rPr>
              <a:t>Munich, Germany</a:t>
            </a:r>
          </a:p>
          <a:p>
            <a:pPr marL="0" marR="0" lvl="0" indent="0" algn="l" defTabSz="914400" rtl="0" eaLnBrk="1" fontAlgn="auto" latinLnBrk="0" hangingPunct="1">
              <a:lnSpc>
                <a:spcPct val="76000"/>
              </a:lnSpc>
              <a:spcBef>
                <a:spcPts val="600"/>
              </a:spcBef>
              <a:spcAft>
                <a:spcPts val="0"/>
              </a:spcAft>
              <a:buClrTx/>
              <a:buSzTx/>
              <a:buFontTx/>
              <a:buNone/>
              <a:tabLst/>
              <a:defRPr/>
            </a:pPr>
            <a:endParaRPr kumimoji="0" lang="en-GB" sz="36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endParaRPr>
          </a:p>
        </p:txBody>
      </p:sp>
      <p:sp>
        <p:nvSpPr>
          <p:cNvPr id="40" name="TextBox 39">
            <a:extLst>
              <a:ext uri="{FF2B5EF4-FFF2-40B4-BE49-F238E27FC236}">
                <a16:creationId xmlns:a16="http://schemas.microsoft.com/office/drawing/2014/main" id="{F3BA2F11-47A2-5134-0962-B2CA4F875AE0}"/>
              </a:ext>
            </a:extLst>
          </p:cNvPr>
          <p:cNvSpPr txBox="1"/>
          <p:nvPr/>
        </p:nvSpPr>
        <p:spPr>
          <a:xfrm rot="5400000">
            <a:off x="11684993" y="4587158"/>
            <a:ext cx="782250"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lumMod val="50000"/>
                    <a:lumOff val="50000"/>
                  </a:srgbClr>
                </a:solidFill>
                <a:effectLst/>
                <a:uLnTx/>
                <a:uFillTx/>
                <a:latin typeface="Aptos" panose="02110004020202020204"/>
                <a:ea typeface="+mn-ea"/>
                <a:cs typeface="+mn-cs"/>
              </a:rPr>
              <a:t>NP-48382</a:t>
            </a:r>
          </a:p>
        </p:txBody>
      </p:sp>
    </p:spTree>
    <p:extLst>
      <p:ext uri="{BB962C8B-B14F-4D97-AF65-F5344CB8AC3E}">
        <p14:creationId xmlns:p14="http://schemas.microsoft.com/office/powerpoint/2010/main" val="421594314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Bildplatzhalter 12"/>
          <p:cNvPicPr>
            <a:picLocks noGrp="1" noChangeAspect="1"/>
          </p:cNvPicPr>
          <p:nvPr>
            <p:ph type="pic" sz="quarter" idx="17"/>
          </p:nvPr>
        </p:nvPicPr>
        <p:blipFill rotWithShape="1">
          <a:blip r:embed="rId2" cstate="print">
            <a:extLst>
              <a:ext uri="{28A0092B-C50C-407E-A947-70E740481C1C}">
                <a14:useLocalDpi xmlns:a14="http://schemas.microsoft.com/office/drawing/2010/main" val="0"/>
              </a:ext>
            </a:extLst>
          </a:blip>
          <a:srcRect r="-4"/>
          <a:stretch/>
        </p:blipFill>
        <p:spPr>
          <a:xfrm>
            <a:off x="-24679" y="2115666"/>
            <a:ext cx="12241360" cy="4742334"/>
          </a:xfrm>
        </p:spPr>
      </p:pic>
      <p:sp>
        <p:nvSpPr>
          <p:cNvPr id="8" name="Titel 7"/>
          <p:cNvSpPr>
            <a:spLocks noGrp="1"/>
          </p:cNvSpPr>
          <p:nvPr>
            <p:ph type="ctrTitle"/>
          </p:nvPr>
        </p:nvSpPr>
        <p:spPr>
          <a:xfrm>
            <a:off x="191344" y="1268760"/>
            <a:ext cx="10640427" cy="934478"/>
          </a:xfrm>
        </p:spPr>
        <p:txBody>
          <a:bodyPr/>
          <a:lstStyle/>
          <a:p>
            <a:pPr marL="0" marR="0" lvl="0" indent="0" algn="l" defTabSz="914400" rtl="0" eaLnBrk="0" fontAlgn="base" latinLnBrk="0" hangingPunct="0">
              <a:lnSpc>
                <a:spcPct val="100000"/>
              </a:lnSpc>
              <a:spcBef>
                <a:spcPct val="30000"/>
              </a:spcBef>
              <a:spcAft>
                <a:spcPct val="30000"/>
              </a:spcAft>
              <a:buClr>
                <a:srgbClr val="009440"/>
              </a:buClr>
              <a:buSzPct val="200000"/>
              <a:buFont typeface="Wingdings" pitchFamily="2" charset="2"/>
              <a:buNone/>
              <a:tabLst>
                <a:tab pos="1257300" algn="l"/>
                <a:tab pos="1619250" algn="l"/>
              </a:tabLst>
              <a:defRPr/>
            </a:pPr>
            <a:r>
              <a:rPr kumimoji="0" lang="en-US" sz="2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rPr>
              <a:t>Tackling Pancreatitis Risk in Severe Hypertriglyceridemia</a:t>
            </a:r>
            <a:br>
              <a:rPr kumimoji="0" lang="en-US" sz="2800" b="1"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rPr>
            </a:br>
            <a:r>
              <a:rPr kumimoji="0" lang="en-US" sz="2800" b="1"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rPr>
              <a:t>From Evidence to </a:t>
            </a:r>
            <a:r>
              <a:rPr lang="en-US" sz="2800" b="1">
                <a:solidFill>
                  <a:srgbClr val="FFFFFF"/>
                </a:solidFill>
                <a:latin typeface="Verdana" panose="020B0604030504040204" pitchFamily="34" charset="0"/>
                <a:ea typeface="Verdana" panose="020B0604030504040204" pitchFamily="34" charset="0"/>
              </a:rPr>
              <a:t>C</a:t>
            </a:r>
            <a:r>
              <a:rPr kumimoji="0" lang="en-US" sz="2800" b="1" i="0" u="none" strike="noStrike" kern="1200" cap="none" spc="0" normalizeH="0" baseline="0" noProof="0" err="1">
                <a:ln>
                  <a:noFill/>
                </a:ln>
                <a:solidFill>
                  <a:srgbClr val="FFFFFF"/>
                </a:solidFill>
                <a:effectLst/>
                <a:uLnTx/>
                <a:uFillTx/>
                <a:latin typeface="Verdana" panose="020B0604030504040204" pitchFamily="34" charset="0"/>
                <a:ea typeface="Verdana" panose="020B0604030504040204" pitchFamily="34" charset="0"/>
              </a:rPr>
              <a:t>linical</a:t>
            </a:r>
            <a:r>
              <a:rPr kumimoji="0" lang="en-US" sz="2800" b="1"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rPr>
              <a:t> Practice</a:t>
            </a:r>
          </a:p>
        </p:txBody>
      </p:sp>
      <p:sp>
        <p:nvSpPr>
          <p:cNvPr id="10" name="Textplatzhalter 9"/>
          <p:cNvSpPr>
            <a:spLocks noGrp="1"/>
          </p:cNvSpPr>
          <p:nvPr>
            <p:ph type="body" sz="quarter" idx="15"/>
          </p:nvPr>
        </p:nvSpPr>
        <p:spPr>
          <a:xfrm>
            <a:off x="875420" y="6042136"/>
            <a:ext cx="4498998" cy="313350"/>
          </a:xfrm>
        </p:spPr>
        <p:txBody>
          <a:bodyPr/>
          <a:lstStyle/>
          <a:p>
            <a:r>
              <a:rPr lang="de-DE" sz="1800"/>
              <a:t>Medizinische Klinik IV- Großhadern</a:t>
            </a:r>
          </a:p>
        </p:txBody>
      </p:sp>
      <p:sp>
        <p:nvSpPr>
          <p:cNvPr id="11" name="Textplatzhalter 10"/>
          <p:cNvSpPr>
            <a:spLocks noGrp="1"/>
          </p:cNvSpPr>
          <p:nvPr>
            <p:ph type="body" sz="quarter" idx="16"/>
          </p:nvPr>
        </p:nvSpPr>
        <p:spPr>
          <a:xfrm>
            <a:off x="875420" y="6309320"/>
            <a:ext cx="4898402" cy="313350"/>
          </a:xfrm>
        </p:spPr>
        <p:txBody>
          <a:bodyPr/>
          <a:lstStyle/>
          <a:p>
            <a:r>
              <a:rPr lang="de-DE" sz="1800"/>
              <a:t>26.05.2026 | Prof. Dr. Klaus Parhofer</a:t>
            </a:r>
          </a:p>
        </p:txBody>
      </p:sp>
      <p:sp>
        <p:nvSpPr>
          <p:cNvPr id="2" name="TextBox 1">
            <a:extLst>
              <a:ext uri="{FF2B5EF4-FFF2-40B4-BE49-F238E27FC236}">
                <a16:creationId xmlns:a16="http://schemas.microsoft.com/office/drawing/2014/main" id="{C1E91863-EDA4-103A-0566-DE48C1881F3B}"/>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white"/>
                </a:solidFill>
                <a:effectLst/>
                <a:uLnTx/>
                <a:uFillTx/>
                <a:latin typeface="Verdana"/>
                <a:ea typeface="ヒラギノ角ゴ Pro W3" pitchFamily="64" charset="-128"/>
                <a:cs typeface="+mn-cs"/>
              </a:rPr>
              <a:t>NP-48382</a:t>
            </a:r>
          </a:p>
        </p:txBody>
      </p:sp>
    </p:spTree>
    <p:extLst>
      <p:ext uri="{BB962C8B-B14F-4D97-AF65-F5344CB8AC3E}">
        <p14:creationId xmlns:p14="http://schemas.microsoft.com/office/powerpoint/2010/main" val="20451319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27AAB666-C379-47E6-9D7B-5003B628589A}"/>
              </a:ext>
            </a:extLst>
          </p:cNvPr>
          <p:cNvSpPr>
            <a:spLocks noGrp="1"/>
          </p:cNvSpPr>
          <p:nvPr>
            <p:ph type="ctrTitle"/>
          </p:nvPr>
        </p:nvSpPr>
        <p:spPr>
          <a:xfrm>
            <a:off x="875420" y="657225"/>
            <a:ext cx="3145737" cy="503590"/>
          </a:xfrm>
        </p:spPr>
        <p:txBody>
          <a:bodyPr/>
          <a:lstStyle/>
          <a:p>
            <a:pPr marL="180975">
              <a:buFont typeface="Wingdings" panose="05000000000000000000" pitchFamily="2" charset="2"/>
              <a:buNone/>
              <a:defRPr/>
            </a:pPr>
            <a:r>
              <a:rPr lang="de-DE" altLang="de-DE" sz="2800"/>
              <a:t>Disclosures</a:t>
            </a:r>
            <a:endParaRPr lang="de-DE" altLang="de-DE" sz="3200">
              <a:latin typeface="+mj-lt"/>
            </a:endParaRPr>
          </a:p>
        </p:txBody>
      </p:sp>
      <p:sp>
        <p:nvSpPr>
          <p:cNvPr id="6" name="Fußzeilenplatzhalter 5">
            <a:extLst>
              <a:ext uri="{FF2B5EF4-FFF2-40B4-BE49-F238E27FC236}">
                <a16:creationId xmlns:a16="http://schemas.microsoft.com/office/drawing/2014/main" id="{7A785AE1-A5A9-49E4-87E5-471ADBCEAFA4}"/>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lumMod val="65000"/>
                    <a:lumOff val="35000"/>
                  </a:prstClr>
                </a:solidFill>
                <a:effectLst/>
                <a:uLnTx/>
                <a:uFillTx/>
                <a:latin typeface="Verdana"/>
                <a:ea typeface="ヒラギノ角ゴ Pro W3" pitchFamily="64" charset="-128"/>
                <a:cs typeface="+mn-cs"/>
              </a:rPr>
              <a:t>Severe</a:t>
            </a: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 HTG | Parhofer | 26.05.2026</a:t>
            </a:r>
          </a:p>
        </p:txBody>
      </p:sp>
      <p:sp>
        <p:nvSpPr>
          <p:cNvPr id="7" name="Foliennummernplatzhalter 6">
            <a:extLst>
              <a:ext uri="{FF2B5EF4-FFF2-40B4-BE49-F238E27FC236}">
                <a16:creationId xmlns:a16="http://schemas.microsoft.com/office/drawing/2014/main" id="{A6EB09CB-FACC-460B-A73D-1FB369634E7A}"/>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
        <p:nvSpPr>
          <p:cNvPr id="4" name="Inhaltsplatzhalter 2">
            <a:extLst>
              <a:ext uri="{FF2B5EF4-FFF2-40B4-BE49-F238E27FC236}">
                <a16:creationId xmlns:a16="http://schemas.microsoft.com/office/drawing/2014/main" id="{78999382-73C4-6B6A-D6F7-2BFB046A16D4}"/>
              </a:ext>
            </a:extLst>
          </p:cNvPr>
          <p:cNvSpPr txBox="1">
            <a:spLocks/>
          </p:cNvSpPr>
          <p:nvPr/>
        </p:nvSpPr>
        <p:spPr>
          <a:xfrm>
            <a:off x="623392" y="2496877"/>
            <a:ext cx="10729192" cy="1864246"/>
          </a:xfrm>
          <a:prstGeom prst="rect">
            <a:avLst/>
          </a:prstGeom>
        </p:spPr>
        <p:txBody>
          <a:bodyPr anchor="b">
            <a:normAutofit lnSpcReduction="10000"/>
          </a:bodyPr>
          <a:lstStyle>
            <a:lvl1pPr marL="0" indent="0" algn="l" defTabSz="914400" rtl="0" eaLnBrk="1" latinLnBrk="0" hangingPunct="1">
              <a:spcBef>
                <a:spcPct val="20000"/>
              </a:spcBef>
              <a:buFont typeface="Arial" panose="020B0604020202020204" pitchFamily="34" charset="0"/>
              <a:buNone/>
              <a:defRPr sz="2000" kern="1200" baseline="0">
                <a:solidFill>
                  <a:schemeClr val="tx1"/>
                </a:solidFill>
                <a:latin typeface="Arial" panose="020B0604020202020204" pitchFamily="34" charset="0"/>
                <a:ea typeface="+mn-ea"/>
                <a:cs typeface="+mn-cs"/>
              </a:defRPr>
            </a:lvl1pPr>
            <a:lvl2pPr marL="457200" indent="0" algn="l" defTabSz="914400" rtl="0" eaLnBrk="1" latinLnBrk="0" hangingPunct="1">
              <a:spcBef>
                <a:spcPct val="20000"/>
              </a:spcBef>
              <a:buFont typeface="Arial" panose="020B0604020202020204" pitchFamily="34" charset="0"/>
              <a:buNone/>
              <a:defRPr sz="1800" kern="1200" baseline="0">
                <a:solidFill>
                  <a:schemeClr val="tx1">
                    <a:tint val="75000"/>
                  </a:schemeClr>
                </a:solidFill>
                <a:latin typeface="Arial" panose="020B0604020202020204" pitchFamily="34" charset="0"/>
                <a:ea typeface="+mn-ea"/>
                <a:cs typeface="+mn-cs"/>
              </a:defRPr>
            </a:lvl2pPr>
            <a:lvl3pPr marL="914400" indent="0" algn="l" defTabSz="914400" rtl="0" eaLnBrk="1" latinLnBrk="0" hangingPunct="1">
              <a:spcBef>
                <a:spcPct val="20000"/>
              </a:spcBef>
              <a:buFont typeface="Arial" panose="020B0604020202020204" pitchFamily="34" charset="0"/>
              <a:buNone/>
              <a:defRPr sz="1600" kern="1200" baseline="0">
                <a:solidFill>
                  <a:schemeClr val="tx1">
                    <a:tint val="75000"/>
                  </a:schemeClr>
                </a:solidFill>
                <a:latin typeface="Arial" panose="020B0604020202020204" pitchFamily="34" charset="0"/>
                <a:ea typeface="+mn-ea"/>
                <a:cs typeface="+mn-cs"/>
              </a:defRPr>
            </a:lvl3pPr>
            <a:lvl4pPr marL="13716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4pPr>
            <a:lvl5pPr marL="18288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5pPr>
            <a:lvl6pPr marL="22860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9pPr>
          </a:lstStyle>
          <a:p>
            <a:pPr marL="180975" marR="0" lvl="0" indent="0" algn="l" defTabSz="914400" rtl="0" eaLnBrk="1" fontAlgn="base" latinLnBrk="0" hangingPunct="1">
              <a:lnSpc>
                <a:spcPct val="100000"/>
              </a:lnSpc>
              <a:spcBef>
                <a:spcPct val="20000"/>
              </a:spcBef>
              <a:spcAft>
                <a:spcPct val="0"/>
              </a:spcAft>
              <a:buClrTx/>
              <a:buSzPct val="200000"/>
              <a:buFont typeface="Wingdings" panose="05000000000000000000" pitchFamily="2" charset="2"/>
              <a:buNone/>
              <a:tabLst/>
              <a:defRPr/>
            </a:pPr>
            <a:r>
              <a:rPr kumimoji="0" lang="de-DE" altLang="de-DE" sz="2000" b="0" i="0" u="none" strike="noStrike" kern="1200" cap="none" spc="0" normalizeH="0" baseline="0" noProof="0">
                <a:ln>
                  <a:noFill/>
                </a:ln>
                <a:solidFill>
                  <a:prstClr val="black"/>
                </a:solidFill>
                <a:effectLst/>
                <a:uLnTx/>
                <a:uFillTx/>
                <a:latin typeface="Verdana"/>
                <a:ea typeface="+mn-ea"/>
                <a:cs typeface="+mn-cs"/>
              </a:rPr>
              <a:t>KGP has received research funding and/or honoraria for consultancy and/or speaker’s bureau and/or DMC activity from:</a:t>
            </a:r>
          </a:p>
          <a:p>
            <a:pPr marL="180975" marR="0" lvl="0" indent="0" algn="l" defTabSz="914400" rtl="0" eaLnBrk="1" fontAlgn="base" latinLnBrk="0" hangingPunct="1">
              <a:lnSpc>
                <a:spcPct val="100000"/>
              </a:lnSpc>
              <a:spcBef>
                <a:spcPct val="20000"/>
              </a:spcBef>
              <a:spcAft>
                <a:spcPct val="0"/>
              </a:spcAft>
              <a:buClrTx/>
              <a:buSzPct val="200000"/>
              <a:buFont typeface="Wingdings" panose="05000000000000000000" pitchFamily="2" charset="2"/>
              <a:buNone/>
              <a:tabLst/>
              <a:defRPr/>
            </a:pPr>
            <a:endParaRPr kumimoji="0" lang="de-DE" altLang="de-DE" sz="2000" b="0" i="0" u="none" strike="noStrike" kern="1200" cap="none" spc="0" normalizeH="0" baseline="0" noProof="0">
              <a:ln>
                <a:noFill/>
              </a:ln>
              <a:solidFill>
                <a:prstClr val="black"/>
              </a:solidFill>
              <a:effectLst/>
              <a:uLnTx/>
              <a:uFillTx/>
              <a:latin typeface="Verdana"/>
              <a:ea typeface="+mn-ea"/>
              <a:cs typeface="+mn-cs"/>
            </a:endParaRPr>
          </a:p>
          <a:p>
            <a:pPr marL="180975" marR="0" lvl="0" indent="0" algn="l" defTabSz="914400" rtl="0" eaLnBrk="1" fontAlgn="base" latinLnBrk="0" hangingPunct="1">
              <a:lnSpc>
                <a:spcPct val="100000"/>
              </a:lnSpc>
              <a:spcBef>
                <a:spcPct val="20000"/>
              </a:spcBef>
              <a:spcAft>
                <a:spcPct val="0"/>
              </a:spcAft>
              <a:buClrTx/>
              <a:buSzPct val="200000"/>
              <a:buFont typeface="Wingdings" panose="05000000000000000000" pitchFamily="2" charset="2"/>
              <a:buNone/>
              <a:tabLst/>
              <a:defRPr/>
            </a:pPr>
            <a:r>
              <a:rPr kumimoji="0" lang="de-DE" altLang="de-DE" sz="2000" b="0" i="0" u="none" strike="noStrike" kern="1200" cap="none" spc="0" normalizeH="0" baseline="0" noProof="0">
                <a:ln>
                  <a:noFill/>
                </a:ln>
                <a:solidFill>
                  <a:prstClr val="black"/>
                </a:solidFill>
                <a:effectLst/>
                <a:uLnTx/>
                <a:uFillTx/>
                <a:latin typeface="Verdana"/>
                <a:ea typeface="+mn-ea"/>
                <a:cs typeface="+mn-cs"/>
              </a:rPr>
              <a:t>Akcea, Alexion, Amgen, Boehringer-Ingelheim, Daiichi-Sankyo, Lilly, MSD, Omnicuris, Novartis, Novo-Nordisk, Regeneron, Sanofi, Silence Therapeutics, SOBI and Ultragenyx</a:t>
            </a:r>
          </a:p>
        </p:txBody>
      </p:sp>
      <p:sp>
        <p:nvSpPr>
          <p:cNvPr id="2" name="TextBox 1">
            <a:extLst>
              <a:ext uri="{FF2B5EF4-FFF2-40B4-BE49-F238E27FC236}">
                <a16:creationId xmlns:a16="http://schemas.microsoft.com/office/drawing/2014/main" id="{4561045F-35FC-B063-5248-4E6476887757}"/>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spTree>
    <p:extLst>
      <p:ext uri="{BB962C8B-B14F-4D97-AF65-F5344CB8AC3E}">
        <p14:creationId xmlns:p14="http://schemas.microsoft.com/office/powerpoint/2010/main" val="50791536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ußzeilenplatzhalter 5">
            <a:extLst>
              <a:ext uri="{FF2B5EF4-FFF2-40B4-BE49-F238E27FC236}">
                <a16:creationId xmlns:a16="http://schemas.microsoft.com/office/drawing/2014/main" id="{7A785AE1-A5A9-49E4-87E5-471ADBCEAFA4}"/>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Severe HTG | Parhofer | 26.05.2026</a:t>
            </a:r>
          </a:p>
        </p:txBody>
      </p:sp>
      <p:sp>
        <p:nvSpPr>
          <p:cNvPr id="7" name="Foliennummernplatzhalter 6">
            <a:extLst>
              <a:ext uri="{FF2B5EF4-FFF2-40B4-BE49-F238E27FC236}">
                <a16:creationId xmlns:a16="http://schemas.microsoft.com/office/drawing/2014/main" id="{A6EB09CB-FACC-460B-A73D-1FB369634E7A}"/>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grpSp>
        <p:nvGrpSpPr>
          <p:cNvPr id="10" name="Group 25">
            <a:extLst>
              <a:ext uri="{FF2B5EF4-FFF2-40B4-BE49-F238E27FC236}">
                <a16:creationId xmlns:a16="http://schemas.microsoft.com/office/drawing/2014/main" id="{32151250-DC0F-8AA7-5BD9-E2313037329F}"/>
              </a:ext>
            </a:extLst>
          </p:cNvPr>
          <p:cNvGrpSpPr>
            <a:grpSpLocks/>
          </p:cNvGrpSpPr>
          <p:nvPr/>
        </p:nvGrpSpPr>
        <p:grpSpPr>
          <a:xfrm>
            <a:off x="581550" y="4548913"/>
            <a:ext cx="11121328" cy="1269627"/>
            <a:chOff x="554736" y="3239492"/>
            <a:chExt cx="11121328" cy="1269627"/>
          </a:xfrm>
        </p:grpSpPr>
        <p:sp>
          <p:nvSpPr>
            <p:cNvPr id="11" name="Right Triangle 26">
              <a:extLst>
                <a:ext uri="{FF2B5EF4-FFF2-40B4-BE49-F238E27FC236}">
                  <a16:creationId xmlns:a16="http://schemas.microsoft.com/office/drawing/2014/main" id="{A45F7B8C-3878-FE66-B4B7-2A33A3993167}"/>
                </a:ext>
              </a:extLst>
            </p:cNvPr>
            <p:cNvSpPr>
              <a:spLocks/>
            </p:cNvSpPr>
            <p:nvPr/>
          </p:nvSpPr>
          <p:spPr>
            <a:xfrm>
              <a:off x="554736" y="3239500"/>
              <a:ext cx="11121328" cy="1269619"/>
            </a:xfrm>
            <a:prstGeom prst="rtTriangle">
              <a:avLst/>
            </a:prstGeom>
            <a:solidFill>
              <a:srgbClr val="007E3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US" sz="1500" b="0" i="0" u="none" strike="noStrike" kern="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Arial" panose="020B0604020202020204" pitchFamily="34" charset="0"/>
              </a:endParaRPr>
            </a:p>
          </p:txBody>
        </p:sp>
        <p:sp>
          <p:nvSpPr>
            <p:cNvPr id="12" name="Right Triangle 27">
              <a:extLst>
                <a:ext uri="{FF2B5EF4-FFF2-40B4-BE49-F238E27FC236}">
                  <a16:creationId xmlns:a16="http://schemas.microsoft.com/office/drawing/2014/main" id="{45A9F9A9-C4AB-EF45-F9EB-299ED153847F}"/>
                </a:ext>
              </a:extLst>
            </p:cNvPr>
            <p:cNvSpPr>
              <a:spLocks/>
            </p:cNvSpPr>
            <p:nvPr/>
          </p:nvSpPr>
          <p:spPr>
            <a:xfrm rot="10800000">
              <a:off x="554736" y="3239492"/>
              <a:ext cx="11121328" cy="1269619"/>
            </a:xfrm>
            <a:prstGeom prst="rtTriangle">
              <a:avLst/>
            </a:prstGeom>
            <a:solidFill>
              <a:srgbClr val="D8EEC3"/>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US" sz="1500" b="0" i="0" u="none" strike="noStrike" kern="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Arial" panose="020B0604020202020204" pitchFamily="34" charset="0"/>
              </a:endParaRPr>
            </a:p>
          </p:txBody>
        </p:sp>
        <p:sp>
          <p:nvSpPr>
            <p:cNvPr id="13" name="Inhaltsplatzhalter 2">
              <a:extLst>
                <a:ext uri="{FF2B5EF4-FFF2-40B4-BE49-F238E27FC236}">
                  <a16:creationId xmlns:a16="http://schemas.microsoft.com/office/drawing/2014/main" id="{F7AF8E3E-4F10-971D-0327-13D85BFE6C57}"/>
                </a:ext>
              </a:extLst>
            </p:cNvPr>
            <p:cNvSpPr txBox="1">
              <a:spLocks/>
            </p:cNvSpPr>
            <p:nvPr/>
          </p:nvSpPr>
          <p:spPr>
            <a:xfrm>
              <a:off x="786807" y="4066295"/>
              <a:ext cx="5904657" cy="276999"/>
            </a:xfrm>
            <a:prstGeom prst="rect">
              <a:avLst/>
            </a:prstGeom>
          </p:spPr>
          <p:txBody>
            <a:bodyPr wrap="square" lIns="0" tIns="0" rIns="0" bIns="0" anchor="b">
              <a:spAutoFit/>
            </a:bodyPr>
            <a:lstStyle>
              <a:lvl1pPr marL="0" indent="0" algn="l" defTabSz="914400" rtl="0" eaLnBrk="1" latinLnBrk="0" hangingPunct="1">
                <a:spcBef>
                  <a:spcPct val="20000"/>
                </a:spcBef>
                <a:buFont typeface="Arial" panose="020B0604020202020204" pitchFamily="34" charset="0"/>
                <a:buNone/>
                <a:defRPr sz="2000" kern="1200" baseline="0">
                  <a:solidFill>
                    <a:schemeClr val="tx1"/>
                  </a:solidFill>
                  <a:latin typeface="Arial" panose="020B0604020202020204" pitchFamily="34" charset="0"/>
                  <a:ea typeface="+mn-ea"/>
                  <a:cs typeface="+mn-cs"/>
                </a:defRPr>
              </a:lvl1pPr>
              <a:lvl2pPr marL="457200" indent="0" algn="l" defTabSz="914400" rtl="0" eaLnBrk="1" latinLnBrk="0" hangingPunct="1">
                <a:spcBef>
                  <a:spcPct val="20000"/>
                </a:spcBef>
                <a:buFont typeface="Arial" panose="020B0604020202020204" pitchFamily="34" charset="0"/>
                <a:buNone/>
                <a:defRPr sz="1800" kern="1200" baseline="0">
                  <a:solidFill>
                    <a:schemeClr val="tx1">
                      <a:tint val="75000"/>
                    </a:schemeClr>
                  </a:solidFill>
                  <a:latin typeface="Arial" panose="020B0604020202020204" pitchFamily="34" charset="0"/>
                  <a:ea typeface="+mn-ea"/>
                  <a:cs typeface="+mn-cs"/>
                </a:defRPr>
              </a:lvl2pPr>
              <a:lvl3pPr marL="914400" indent="0" algn="l" defTabSz="914400" rtl="0" eaLnBrk="1" latinLnBrk="0" hangingPunct="1">
                <a:spcBef>
                  <a:spcPct val="20000"/>
                </a:spcBef>
                <a:buFont typeface="Arial" panose="020B0604020202020204" pitchFamily="34" charset="0"/>
                <a:buNone/>
                <a:defRPr sz="1600" kern="1200" baseline="0">
                  <a:solidFill>
                    <a:schemeClr val="tx1">
                      <a:tint val="75000"/>
                    </a:schemeClr>
                  </a:solidFill>
                  <a:latin typeface="Arial" panose="020B0604020202020204" pitchFamily="34" charset="0"/>
                  <a:ea typeface="+mn-ea"/>
                  <a:cs typeface="+mn-cs"/>
                </a:defRPr>
              </a:lvl3pPr>
              <a:lvl4pPr marL="13716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4pPr>
              <a:lvl5pPr marL="18288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5pPr>
              <a:lvl6pPr marL="22860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9pPr>
            </a:lstStyle>
            <a:p>
              <a:pPr marL="0" marR="0" lvl="0" indent="0" algn="l" defTabSz="914400" rtl="0" eaLnBrk="1" fontAlgn="base" latinLnBrk="0" hangingPunct="1">
                <a:lnSpc>
                  <a:spcPct val="100000"/>
                </a:lnSpc>
                <a:spcBef>
                  <a:spcPct val="20000"/>
                </a:spcBef>
                <a:spcAft>
                  <a:spcPct val="0"/>
                </a:spcAft>
                <a:buClrTx/>
                <a:buSzPct val="200000"/>
                <a:buFont typeface="Wingdings" panose="05000000000000000000" pitchFamily="2" charset="2"/>
                <a:buNone/>
                <a:tabLst/>
                <a:defRPr/>
              </a:pPr>
              <a:r>
                <a:rPr kumimoji="0" lang="de-DE" altLang="de-DE" sz="18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Arial" panose="020B0604020202020204" pitchFamily="34" charset="0"/>
                </a:rPr>
                <a:t>Genetic </a:t>
              </a:r>
              <a:r>
                <a:rPr kumimoji="0" lang="de-DE" altLang="de-DE" sz="1800" b="1" i="0" u="none" strike="noStrike" kern="120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Arial" panose="020B0604020202020204" pitchFamily="34" charset="0"/>
                </a:rPr>
                <a:t>factors</a:t>
              </a:r>
              <a:endParaRPr kumimoji="0" lang="de-DE" altLang="de-DE" sz="18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Arial" panose="020B0604020202020204" pitchFamily="34" charset="0"/>
              </a:endParaRPr>
            </a:p>
          </p:txBody>
        </p:sp>
        <p:sp>
          <p:nvSpPr>
            <p:cNvPr id="14" name="Inhaltsplatzhalter 2">
              <a:extLst>
                <a:ext uri="{FF2B5EF4-FFF2-40B4-BE49-F238E27FC236}">
                  <a16:creationId xmlns:a16="http://schemas.microsoft.com/office/drawing/2014/main" id="{79EC67CD-82DA-A828-FED6-45EB4D3DFFF6}"/>
                </a:ext>
              </a:extLst>
            </p:cNvPr>
            <p:cNvSpPr txBox="1">
              <a:spLocks/>
            </p:cNvSpPr>
            <p:nvPr/>
          </p:nvSpPr>
          <p:spPr>
            <a:xfrm>
              <a:off x="5539336" y="3405310"/>
              <a:ext cx="5904657" cy="276999"/>
            </a:xfrm>
            <a:prstGeom prst="rect">
              <a:avLst/>
            </a:prstGeom>
          </p:spPr>
          <p:txBody>
            <a:bodyPr wrap="square" lIns="0" tIns="0" rIns="0" bIns="0" anchor="b">
              <a:spAutoFit/>
            </a:bodyPr>
            <a:lstStyle>
              <a:lvl1pPr marL="0" indent="0" algn="l" defTabSz="914400" rtl="0" eaLnBrk="1" latinLnBrk="0" hangingPunct="1">
                <a:spcBef>
                  <a:spcPct val="20000"/>
                </a:spcBef>
                <a:buFont typeface="Arial" panose="020B0604020202020204" pitchFamily="34" charset="0"/>
                <a:buNone/>
                <a:defRPr sz="2000" kern="1200" baseline="0">
                  <a:solidFill>
                    <a:schemeClr val="tx1"/>
                  </a:solidFill>
                  <a:latin typeface="Arial" panose="020B0604020202020204" pitchFamily="34" charset="0"/>
                  <a:ea typeface="+mn-ea"/>
                  <a:cs typeface="+mn-cs"/>
                </a:defRPr>
              </a:lvl1pPr>
              <a:lvl2pPr marL="457200" indent="0" algn="l" defTabSz="914400" rtl="0" eaLnBrk="1" latinLnBrk="0" hangingPunct="1">
                <a:spcBef>
                  <a:spcPct val="20000"/>
                </a:spcBef>
                <a:buFont typeface="Arial" panose="020B0604020202020204" pitchFamily="34" charset="0"/>
                <a:buNone/>
                <a:defRPr sz="1800" kern="1200" baseline="0">
                  <a:solidFill>
                    <a:schemeClr val="tx1">
                      <a:tint val="75000"/>
                    </a:schemeClr>
                  </a:solidFill>
                  <a:latin typeface="Arial" panose="020B0604020202020204" pitchFamily="34" charset="0"/>
                  <a:ea typeface="+mn-ea"/>
                  <a:cs typeface="+mn-cs"/>
                </a:defRPr>
              </a:lvl2pPr>
              <a:lvl3pPr marL="914400" indent="0" algn="l" defTabSz="914400" rtl="0" eaLnBrk="1" latinLnBrk="0" hangingPunct="1">
                <a:spcBef>
                  <a:spcPct val="20000"/>
                </a:spcBef>
                <a:buFont typeface="Arial" panose="020B0604020202020204" pitchFamily="34" charset="0"/>
                <a:buNone/>
                <a:defRPr sz="1600" kern="1200" baseline="0">
                  <a:solidFill>
                    <a:schemeClr val="tx1">
                      <a:tint val="75000"/>
                    </a:schemeClr>
                  </a:solidFill>
                  <a:latin typeface="Arial" panose="020B0604020202020204" pitchFamily="34" charset="0"/>
                  <a:ea typeface="+mn-ea"/>
                  <a:cs typeface="+mn-cs"/>
                </a:defRPr>
              </a:lvl3pPr>
              <a:lvl4pPr marL="13716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4pPr>
              <a:lvl5pPr marL="18288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5pPr>
              <a:lvl6pPr marL="22860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9pPr>
            </a:lstStyle>
            <a:p>
              <a:pPr marL="0" marR="0" lvl="0" indent="0" algn="r" defTabSz="914400" rtl="0" eaLnBrk="1" fontAlgn="base" latinLnBrk="0" hangingPunct="1">
                <a:lnSpc>
                  <a:spcPct val="100000"/>
                </a:lnSpc>
                <a:spcBef>
                  <a:spcPct val="20000"/>
                </a:spcBef>
                <a:spcAft>
                  <a:spcPct val="0"/>
                </a:spcAft>
                <a:buClrTx/>
                <a:buSzPct val="200000"/>
                <a:buFont typeface="Wingdings" panose="05000000000000000000" pitchFamily="2" charset="2"/>
                <a:buNone/>
                <a:tabLst/>
                <a:defRPr/>
              </a:pPr>
              <a:r>
                <a:rPr kumimoji="0" lang="de-DE" altLang="de-DE" sz="18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Secondary factors</a:t>
              </a:r>
            </a:p>
          </p:txBody>
        </p:sp>
        <p:pic>
          <p:nvPicPr>
            <p:cNvPr id="15" name="Graphic 50">
              <a:extLst>
                <a:ext uri="{FF2B5EF4-FFF2-40B4-BE49-F238E27FC236}">
                  <a16:creationId xmlns:a16="http://schemas.microsoft.com/office/drawing/2014/main" id="{0A56A8DC-9609-8425-A92F-B2EBBEA7306C}"/>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786807" y="3428898"/>
              <a:ext cx="609600" cy="609600"/>
            </a:xfrm>
            <a:prstGeom prst="rect">
              <a:avLst/>
            </a:prstGeom>
          </p:spPr>
        </p:pic>
        <p:pic>
          <p:nvPicPr>
            <p:cNvPr id="16" name="Graphic 51">
              <a:extLst>
                <a:ext uri="{FF2B5EF4-FFF2-40B4-BE49-F238E27FC236}">
                  <a16:creationId xmlns:a16="http://schemas.microsoft.com/office/drawing/2014/main" id="{6101DDFE-D202-43C0-F871-F657C6410C38}"/>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0834393" y="3710106"/>
              <a:ext cx="609600" cy="609600"/>
            </a:xfrm>
            <a:prstGeom prst="rect">
              <a:avLst/>
            </a:prstGeom>
          </p:spPr>
        </p:pic>
      </p:grpSp>
      <p:grpSp>
        <p:nvGrpSpPr>
          <p:cNvPr id="17" name="Group 52">
            <a:extLst>
              <a:ext uri="{FF2B5EF4-FFF2-40B4-BE49-F238E27FC236}">
                <a16:creationId xmlns:a16="http://schemas.microsoft.com/office/drawing/2014/main" id="{FF8067BB-84FF-75BA-97F8-DDF4172D8A9D}"/>
              </a:ext>
            </a:extLst>
          </p:cNvPr>
          <p:cNvGrpSpPr/>
          <p:nvPr/>
        </p:nvGrpSpPr>
        <p:grpSpPr>
          <a:xfrm>
            <a:off x="612464" y="2183451"/>
            <a:ext cx="11009908" cy="2130070"/>
            <a:chOff x="470326" y="1555934"/>
            <a:chExt cx="11205739" cy="2081690"/>
          </a:xfrm>
        </p:grpSpPr>
        <p:sp>
          <p:nvSpPr>
            <p:cNvPr id="18" name="Inhaltsplatzhalter 2">
              <a:extLst>
                <a:ext uri="{FF2B5EF4-FFF2-40B4-BE49-F238E27FC236}">
                  <a16:creationId xmlns:a16="http://schemas.microsoft.com/office/drawing/2014/main" id="{3D395A1B-04F2-133F-3DED-033D3F6C4CD1}"/>
                </a:ext>
              </a:extLst>
            </p:cNvPr>
            <p:cNvSpPr txBox="1">
              <a:spLocks/>
            </p:cNvSpPr>
            <p:nvPr/>
          </p:nvSpPr>
          <p:spPr>
            <a:xfrm>
              <a:off x="554736" y="1555934"/>
              <a:ext cx="3221453" cy="246221"/>
            </a:xfrm>
            <a:prstGeom prst="rect">
              <a:avLst/>
            </a:prstGeom>
          </p:spPr>
          <p:txBody>
            <a:bodyPr wrap="square" lIns="0" tIns="0" rIns="0" bIns="0" anchor="b">
              <a:noAutofit/>
            </a:bodyPr>
            <a:lstStyle>
              <a:lvl1pPr marL="0" indent="0" algn="l" defTabSz="914400" rtl="0" eaLnBrk="1" latinLnBrk="0" hangingPunct="1">
                <a:spcBef>
                  <a:spcPct val="20000"/>
                </a:spcBef>
                <a:buFont typeface="Arial" panose="020B0604020202020204" pitchFamily="34" charset="0"/>
                <a:buNone/>
                <a:defRPr sz="2000" kern="1200" baseline="0">
                  <a:solidFill>
                    <a:schemeClr val="tx1"/>
                  </a:solidFill>
                  <a:latin typeface="Arial" panose="020B0604020202020204" pitchFamily="34" charset="0"/>
                  <a:ea typeface="+mn-ea"/>
                  <a:cs typeface="+mn-cs"/>
                </a:defRPr>
              </a:lvl1pPr>
              <a:lvl2pPr marL="457200" indent="0" algn="l" defTabSz="914400" rtl="0" eaLnBrk="1" latinLnBrk="0" hangingPunct="1">
                <a:spcBef>
                  <a:spcPct val="20000"/>
                </a:spcBef>
                <a:buFont typeface="Arial" panose="020B0604020202020204" pitchFamily="34" charset="0"/>
                <a:buNone/>
                <a:defRPr sz="1800" kern="1200" baseline="0">
                  <a:solidFill>
                    <a:schemeClr val="tx1">
                      <a:tint val="75000"/>
                    </a:schemeClr>
                  </a:solidFill>
                  <a:latin typeface="Arial" panose="020B0604020202020204" pitchFamily="34" charset="0"/>
                  <a:ea typeface="+mn-ea"/>
                  <a:cs typeface="+mn-cs"/>
                </a:defRPr>
              </a:lvl2pPr>
              <a:lvl3pPr marL="914400" indent="0" algn="l" defTabSz="914400" rtl="0" eaLnBrk="1" latinLnBrk="0" hangingPunct="1">
                <a:spcBef>
                  <a:spcPct val="20000"/>
                </a:spcBef>
                <a:buFont typeface="Arial" panose="020B0604020202020204" pitchFamily="34" charset="0"/>
                <a:buNone/>
                <a:defRPr sz="1600" kern="1200" baseline="0">
                  <a:solidFill>
                    <a:schemeClr val="tx1">
                      <a:tint val="75000"/>
                    </a:schemeClr>
                  </a:solidFill>
                  <a:latin typeface="Arial" panose="020B0604020202020204" pitchFamily="34" charset="0"/>
                  <a:ea typeface="+mn-ea"/>
                  <a:cs typeface="+mn-cs"/>
                </a:defRPr>
              </a:lvl3pPr>
              <a:lvl4pPr marL="13716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4pPr>
              <a:lvl5pPr marL="18288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5pPr>
              <a:lvl6pPr marL="22860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9pPr>
            </a:lstStyle>
            <a:p>
              <a:pPr marL="0" marR="0" lvl="0" indent="0" algn="l" defTabSz="914400" rtl="0" eaLnBrk="1" fontAlgn="base" latinLnBrk="0" hangingPunct="1">
                <a:lnSpc>
                  <a:spcPct val="100000"/>
                </a:lnSpc>
                <a:spcBef>
                  <a:spcPct val="20000"/>
                </a:spcBef>
                <a:spcAft>
                  <a:spcPct val="0"/>
                </a:spcAft>
                <a:buClrTx/>
                <a:buSzPct val="200000"/>
                <a:buFont typeface="Wingdings" panose="05000000000000000000" pitchFamily="2" charset="2"/>
                <a:buNone/>
                <a:tabLst/>
                <a:defRPr/>
              </a:pPr>
              <a:r>
                <a:rPr kumimoji="0" lang="de-DE" altLang="de-DE" sz="16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Mono-</a:t>
              </a:r>
              <a:r>
                <a:rPr kumimoji="0" lang="de-DE" altLang="de-DE" sz="1600" b="1"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causal</a:t>
              </a:r>
              <a:r>
                <a:rPr kumimoji="0" lang="de-DE" altLang="de-DE" sz="16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 </a:t>
              </a:r>
              <a:r>
                <a:rPr kumimoji="0" lang="de-DE" altLang="de-DE" sz="1600" b="1"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genetic</a:t>
              </a:r>
              <a:endParaRPr kumimoji="0" lang="de-DE" altLang="de-DE" sz="16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endParaRPr>
            </a:p>
          </p:txBody>
        </p:sp>
        <p:sp>
          <p:nvSpPr>
            <p:cNvPr id="19" name="Inhaltsplatzhalter 2">
              <a:extLst>
                <a:ext uri="{FF2B5EF4-FFF2-40B4-BE49-F238E27FC236}">
                  <a16:creationId xmlns:a16="http://schemas.microsoft.com/office/drawing/2014/main" id="{8C64DA78-F46D-C7FF-DD6D-98DC91E9B560}"/>
                </a:ext>
              </a:extLst>
            </p:cNvPr>
            <p:cNvSpPr txBox="1">
              <a:spLocks/>
            </p:cNvSpPr>
            <p:nvPr/>
          </p:nvSpPr>
          <p:spPr>
            <a:xfrm>
              <a:off x="7536161" y="1555934"/>
              <a:ext cx="4139904" cy="246221"/>
            </a:xfrm>
            <a:prstGeom prst="rect">
              <a:avLst/>
            </a:prstGeom>
          </p:spPr>
          <p:txBody>
            <a:bodyPr wrap="square" lIns="0" tIns="0" rIns="0" bIns="0" anchor="b">
              <a:spAutoFit/>
            </a:bodyPr>
            <a:lstStyle>
              <a:lvl1pPr marL="0" indent="0" algn="l" defTabSz="914400" rtl="0" eaLnBrk="1" latinLnBrk="0" hangingPunct="1">
                <a:spcBef>
                  <a:spcPct val="20000"/>
                </a:spcBef>
                <a:buFont typeface="Arial" panose="020B0604020202020204" pitchFamily="34" charset="0"/>
                <a:buNone/>
                <a:defRPr sz="2000" kern="1200" baseline="0">
                  <a:solidFill>
                    <a:schemeClr val="tx1"/>
                  </a:solidFill>
                  <a:latin typeface="Arial" panose="020B0604020202020204" pitchFamily="34" charset="0"/>
                  <a:ea typeface="+mn-ea"/>
                  <a:cs typeface="+mn-cs"/>
                </a:defRPr>
              </a:lvl1pPr>
              <a:lvl2pPr marL="457200" indent="0" algn="l" defTabSz="914400" rtl="0" eaLnBrk="1" latinLnBrk="0" hangingPunct="1">
                <a:spcBef>
                  <a:spcPct val="20000"/>
                </a:spcBef>
                <a:buFont typeface="Arial" panose="020B0604020202020204" pitchFamily="34" charset="0"/>
                <a:buNone/>
                <a:defRPr sz="1800" kern="1200" baseline="0">
                  <a:solidFill>
                    <a:schemeClr val="tx1">
                      <a:tint val="75000"/>
                    </a:schemeClr>
                  </a:solidFill>
                  <a:latin typeface="Arial" panose="020B0604020202020204" pitchFamily="34" charset="0"/>
                  <a:ea typeface="+mn-ea"/>
                  <a:cs typeface="+mn-cs"/>
                </a:defRPr>
              </a:lvl2pPr>
              <a:lvl3pPr marL="914400" indent="0" algn="l" defTabSz="914400" rtl="0" eaLnBrk="1" latinLnBrk="0" hangingPunct="1">
                <a:spcBef>
                  <a:spcPct val="20000"/>
                </a:spcBef>
                <a:buFont typeface="Arial" panose="020B0604020202020204" pitchFamily="34" charset="0"/>
                <a:buNone/>
                <a:defRPr sz="1600" kern="1200" baseline="0">
                  <a:solidFill>
                    <a:schemeClr val="tx1">
                      <a:tint val="75000"/>
                    </a:schemeClr>
                  </a:solidFill>
                  <a:latin typeface="Arial" panose="020B0604020202020204" pitchFamily="34" charset="0"/>
                  <a:ea typeface="+mn-ea"/>
                  <a:cs typeface="+mn-cs"/>
                </a:defRPr>
              </a:lvl3pPr>
              <a:lvl4pPr marL="13716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4pPr>
              <a:lvl5pPr marL="18288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5pPr>
              <a:lvl6pPr marL="22860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9pPr>
            </a:lstStyle>
            <a:p>
              <a:pPr marL="0" marR="0" lvl="0" indent="0" algn="l" defTabSz="914400" rtl="0" eaLnBrk="1" fontAlgn="base" latinLnBrk="0" hangingPunct="1">
                <a:lnSpc>
                  <a:spcPct val="100000"/>
                </a:lnSpc>
                <a:spcBef>
                  <a:spcPct val="20000"/>
                </a:spcBef>
                <a:spcAft>
                  <a:spcPct val="0"/>
                </a:spcAft>
                <a:buClrTx/>
                <a:buSzPct val="200000"/>
                <a:buFont typeface="Wingdings" panose="05000000000000000000" pitchFamily="2" charset="2"/>
                <a:buNone/>
                <a:tabLst/>
                <a:defRPr/>
              </a:pPr>
              <a:r>
                <a:rPr kumimoji="0" lang="de-DE" altLang="de-DE" sz="16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Mono-</a:t>
              </a:r>
              <a:r>
                <a:rPr kumimoji="0" lang="de-DE" altLang="de-DE" sz="1600" b="1"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causal</a:t>
              </a:r>
              <a:r>
                <a:rPr kumimoji="0" lang="de-DE" altLang="de-DE" sz="16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 </a:t>
              </a:r>
              <a:r>
                <a:rPr kumimoji="0" lang="de-DE" altLang="de-DE" sz="1600" b="1"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secondary</a:t>
              </a:r>
              <a:r>
                <a:rPr kumimoji="0" lang="de-DE" altLang="de-DE" sz="16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 (</a:t>
              </a:r>
              <a:r>
                <a:rPr kumimoji="0" lang="de-DE" altLang="de-DE" sz="1600" b="1"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examples</a:t>
              </a:r>
              <a:r>
                <a:rPr kumimoji="0" lang="de-DE" altLang="de-DE" sz="16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a:t>
              </a:r>
            </a:p>
          </p:txBody>
        </p:sp>
        <p:cxnSp>
          <p:nvCxnSpPr>
            <p:cNvPr id="20" name="Straight Connector 55">
              <a:extLst>
                <a:ext uri="{FF2B5EF4-FFF2-40B4-BE49-F238E27FC236}">
                  <a16:creationId xmlns:a16="http://schemas.microsoft.com/office/drawing/2014/main" id="{0ED8BAE1-8587-888D-7AA2-1C9577CF9F00}"/>
                </a:ext>
              </a:extLst>
            </p:cNvPr>
            <p:cNvCxnSpPr>
              <a:cxnSpLocks/>
            </p:cNvCxnSpPr>
            <p:nvPr/>
          </p:nvCxnSpPr>
          <p:spPr>
            <a:xfrm>
              <a:off x="470326" y="1844824"/>
              <a:ext cx="3100580" cy="0"/>
            </a:xfrm>
            <a:prstGeom prst="line">
              <a:avLst/>
            </a:prstGeom>
            <a:noFill/>
            <a:ln w="12700" cap="flat" cmpd="sng" algn="ctr">
              <a:solidFill>
                <a:sysClr val="window" lastClr="FFFFFF">
                  <a:lumMod val="50000"/>
                </a:sysClr>
              </a:solidFill>
              <a:prstDash val="solid"/>
              <a:miter lim="800000"/>
            </a:ln>
            <a:effectLst/>
          </p:spPr>
        </p:cxnSp>
        <p:sp>
          <p:nvSpPr>
            <p:cNvPr id="21" name="Inhaltsplatzhalter 2">
              <a:extLst>
                <a:ext uri="{FF2B5EF4-FFF2-40B4-BE49-F238E27FC236}">
                  <a16:creationId xmlns:a16="http://schemas.microsoft.com/office/drawing/2014/main" id="{45933EC6-24D2-A3AB-DE4D-98EB305D8565}"/>
                </a:ext>
              </a:extLst>
            </p:cNvPr>
            <p:cNvSpPr txBox="1">
              <a:spLocks/>
            </p:cNvSpPr>
            <p:nvPr/>
          </p:nvSpPr>
          <p:spPr>
            <a:xfrm>
              <a:off x="4045448" y="1555934"/>
              <a:ext cx="3221453" cy="246221"/>
            </a:xfrm>
            <a:prstGeom prst="rect">
              <a:avLst/>
            </a:prstGeom>
          </p:spPr>
          <p:txBody>
            <a:bodyPr wrap="square" lIns="0" tIns="0" rIns="0" bIns="0" anchor="b">
              <a:spAutoFit/>
            </a:bodyPr>
            <a:lstStyle>
              <a:lvl1pPr marL="0" indent="0" algn="l" defTabSz="914400" rtl="0" eaLnBrk="1" latinLnBrk="0" hangingPunct="1">
                <a:spcBef>
                  <a:spcPct val="20000"/>
                </a:spcBef>
                <a:buFont typeface="Arial" panose="020B0604020202020204" pitchFamily="34" charset="0"/>
                <a:buNone/>
                <a:defRPr sz="2000" kern="1200" baseline="0">
                  <a:solidFill>
                    <a:schemeClr val="tx1"/>
                  </a:solidFill>
                  <a:latin typeface="Arial" panose="020B0604020202020204" pitchFamily="34" charset="0"/>
                  <a:ea typeface="+mn-ea"/>
                  <a:cs typeface="+mn-cs"/>
                </a:defRPr>
              </a:lvl1pPr>
              <a:lvl2pPr marL="457200" indent="0" algn="l" defTabSz="914400" rtl="0" eaLnBrk="1" latinLnBrk="0" hangingPunct="1">
                <a:spcBef>
                  <a:spcPct val="20000"/>
                </a:spcBef>
                <a:buFont typeface="Arial" panose="020B0604020202020204" pitchFamily="34" charset="0"/>
                <a:buNone/>
                <a:defRPr sz="1800" kern="1200" baseline="0">
                  <a:solidFill>
                    <a:schemeClr val="tx1">
                      <a:tint val="75000"/>
                    </a:schemeClr>
                  </a:solidFill>
                  <a:latin typeface="Arial" panose="020B0604020202020204" pitchFamily="34" charset="0"/>
                  <a:ea typeface="+mn-ea"/>
                  <a:cs typeface="+mn-cs"/>
                </a:defRPr>
              </a:lvl2pPr>
              <a:lvl3pPr marL="914400" indent="0" algn="l" defTabSz="914400" rtl="0" eaLnBrk="1" latinLnBrk="0" hangingPunct="1">
                <a:spcBef>
                  <a:spcPct val="20000"/>
                </a:spcBef>
                <a:buFont typeface="Arial" panose="020B0604020202020204" pitchFamily="34" charset="0"/>
                <a:buNone/>
                <a:defRPr sz="1600" kern="1200" baseline="0">
                  <a:solidFill>
                    <a:schemeClr val="tx1">
                      <a:tint val="75000"/>
                    </a:schemeClr>
                  </a:solidFill>
                  <a:latin typeface="Arial" panose="020B0604020202020204" pitchFamily="34" charset="0"/>
                  <a:ea typeface="+mn-ea"/>
                  <a:cs typeface="+mn-cs"/>
                </a:defRPr>
              </a:lvl3pPr>
              <a:lvl4pPr marL="13716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4pPr>
              <a:lvl5pPr marL="18288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5pPr>
              <a:lvl6pPr marL="22860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9pPr>
            </a:lstStyle>
            <a:p>
              <a:pPr marL="0" marR="0" lvl="0" indent="0" algn="l" defTabSz="914400" rtl="0" eaLnBrk="1" fontAlgn="base" latinLnBrk="0" hangingPunct="1">
                <a:lnSpc>
                  <a:spcPct val="100000"/>
                </a:lnSpc>
                <a:spcBef>
                  <a:spcPct val="20000"/>
                </a:spcBef>
                <a:spcAft>
                  <a:spcPct val="0"/>
                </a:spcAft>
                <a:buClrTx/>
                <a:buSzPct val="200000"/>
                <a:buFont typeface="Wingdings" panose="05000000000000000000" pitchFamily="2" charset="2"/>
                <a:buNone/>
                <a:tabLst/>
                <a:defRPr/>
              </a:pPr>
              <a:r>
                <a:rPr kumimoji="0" lang="de-DE" altLang="de-DE" sz="1600" b="1"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Polygenic</a:t>
              </a:r>
              <a:r>
                <a:rPr kumimoji="0" lang="de-DE" altLang="de-DE" sz="16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 </a:t>
              </a:r>
              <a:r>
                <a:rPr kumimoji="0" lang="de-DE" altLang="de-DE" sz="1600" b="1"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multifactorial</a:t>
              </a:r>
              <a:endParaRPr kumimoji="0" lang="de-DE" altLang="de-DE" sz="16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endParaRPr>
            </a:p>
          </p:txBody>
        </p:sp>
        <p:cxnSp>
          <p:nvCxnSpPr>
            <p:cNvPr id="22" name="Straight Connector 57">
              <a:extLst>
                <a:ext uri="{FF2B5EF4-FFF2-40B4-BE49-F238E27FC236}">
                  <a16:creationId xmlns:a16="http://schemas.microsoft.com/office/drawing/2014/main" id="{25AA8234-CE44-7045-FCAD-556264B9EA89}"/>
                </a:ext>
              </a:extLst>
            </p:cNvPr>
            <p:cNvCxnSpPr>
              <a:cxnSpLocks/>
            </p:cNvCxnSpPr>
            <p:nvPr/>
          </p:nvCxnSpPr>
          <p:spPr>
            <a:xfrm>
              <a:off x="4045448" y="1844824"/>
              <a:ext cx="3221453" cy="0"/>
            </a:xfrm>
            <a:prstGeom prst="line">
              <a:avLst/>
            </a:prstGeom>
            <a:noFill/>
            <a:ln w="12700" cap="flat" cmpd="sng" algn="ctr">
              <a:solidFill>
                <a:sysClr val="window" lastClr="FFFFFF">
                  <a:lumMod val="50000"/>
                </a:sysClr>
              </a:solidFill>
              <a:prstDash val="solid"/>
              <a:miter lim="800000"/>
            </a:ln>
            <a:effectLst/>
          </p:spPr>
        </p:cxnSp>
        <p:cxnSp>
          <p:nvCxnSpPr>
            <p:cNvPr id="23" name="Straight Connector 58">
              <a:extLst>
                <a:ext uri="{FF2B5EF4-FFF2-40B4-BE49-F238E27FC236}">
                  <a16:creationId xmlns:a16="http://schemas.microsoft.com/office/drawing/2014/main" id="{1C49B240-9225-901E-07FB-7B0CD03CF37C}"/>
                </a:ext>
              </a:extLst>
            </p:cNvPr>
            <p:cNvCxnSpPr>
              <a:cxnSpLocks/>
            </p:cNvCxnSpPr>
            <p:nvPr/>
          </p:nvCxnSpPr>
          <p:spPr>
            <a:xfrm>
              <a:off x="7536160" y="1844824"/>
              <a:ext cx="4139904" cy="0"/>
            </a:xfrm>
            <a:prstGeom prst="line">
              <a:avLst/>
            </a:prstGeom>
            <a:noFill/>
            <a:ln w="12700" cap="flat" cmpd="sng" algn="ctr">
              <a:solidFill>
                <a:sysClr val="window" lastClr="FFFFFF">
                  <a:lumMod val="50000"/>
                </a:sysClr>
              </a:solidFill>
              <a:prstDash val="solid"/>
              <a:miter lim="800000"/>
            </a:ln>
            <a:effectLst/>
          </p:spPr>
        </p:cxnSp>
        <p:sp>
          <p:nvSpPr>
            <p:cNvPr id="24" name="Inhaltsplatzhalter 2">
              <a:extLst>
                <a:ext uri="{FF2B5EF4-FFF2-40B4-BE49-F238E27FC236}">
                  <a16:creationId xmlns:a16="http://schemas.microsoft.com/office/drawing/2014/main" id="{0758EEE3-0CCE-C11E-BB41-32FF22E3B7C8}"/>
                </a:ext>
              </a:extLst>
            </p:cNvPr>
            <p:cNvSpPr txBox="1">
              <a:spLocks/>
            </p:cNvSpPr>
            <p:nvPr/>
          </p:nvSpPr>
          <p:spPr>
            <a:xfrm>
              <a:off x="554737" y="1911112"/>
              <a:ext cx="2912743" cy="1726512"/>
            </a:xfrm>
            <a:prstGeom prst="rect">
              <a:avLst/>
            </a:prstGeom>
          </p:spPr>
          <p:txBody>
            <a:bodyPr wrap="square" lIns="0" tIns="0" rIns="0" bIns="0" anchor="t">
              <a:spAutoFit/>
            </a:bodyPr>
            <a:lstStyle>
              <a:lvl1pPr marL="0" indent="0" algn="l" defTabSz="914400" rtl="0" eaLnBrk="1" latinLnBrk="0" hangingPunct="1">
                <a:spcBef>
                  <a:spcPct val="20000"/>
                </a:spcBef>
                <a:buFont typeface="Arial" panose="020B0604020202020204" pitchFamily="34" charset="0"/>
                <a:buNone/>
                <a:defRPr sz="2000" kern="1200" baseline="0">
                  <a:solidFill>
                    <a:schemeClr val="tx1"/>
                  </a:solidFill>
                  <a:latin typeface="Arial" panose="020B0604020202020204" pitchFamily="34" charset="0"/>
                  <a:ea typeface="+mn-ea"/>
                  <a:cs typeface="+mn-cs"/>
                </a:defRPr>
              </a:lvl1pPr>
              <a:lvl2pPr marL="457200" indent="0" algn="l" defTabSz="914400" rtl="0" eaLnBrk="1" latinLnBrk="0" hangingPunct="1">
                <a:spcBef>
                  <a:spcPct val="20000"/>
                </a:spcBef>
                <a:buFont typeface="Arial" panose="020B0604020202020204" pitchFamily="34" charset="0"/>
                <a:buNone/>
                <a:defRPr sz="1800" kern="1200" baseline="0">
                  <a:solidFill>
                    <a:schemeClr val="tx1">
                      <a:tint val="75000"/>
                    </a:schemeClr>
                  </a:solidFill>
                  <a:latin typeface="Arial" panose="020B0604020202020204" pitchFamily="34" charset="0"/>
                  <a:ea typeface="+mn-ea"/>
                  <a:cs typeface="+mn-cs"/>
                </a:defRPr>
              </a:lvl2pPr>
              <a:lvl3pPr marL="914400" indent="0" algn="l" defTabSz="914400" rtl="0" eaLnBrk="1" latinLnBrk="0" hangingPunct="1">
                <a:spcBef>
                  <a:spcPct val="20000"/>
                </a:spcBef>
                <a:buFont typeface="Arial" panose="020B0604020202020204" pitchFamily="34" charset="0"/>
                <a:buNone/>
                <a:defRPr sz="1600" kern="1200" baseline="0">
                  <a:solidFill>
                    <a:schemeClr val="tx1">
                      <a:tint val="75000"/>
                    </a:schemeClr>
                  </a:solidFill>
                  <a:latin typeface="Arial" panose="020B0604020202020204" pitchFamily="34" charset="0"/>
                  <a:ea typeface="+mn-ea"/>
                  <a:cs typeface="+mn-cs"/>
                </a:defRPr>
              </a:lvl3pPr>
              <a:lvl4pPr marL="13716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4pPr>
              <a:lvl5pPr marL="18288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5pPr>
              <a:lvl6pPr marL="22860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9pPr>
            </a:lstStyle>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LPL-defect</a:t>
              </a:r>
              <a:endParaRPr kumimoji="0" lang="de-DE" altLang="de-DE" sz="1400" b="0" i="0" u="none" strike="noStrike" kern="1200" cap="none" spc="0" normalizeH="0" baseline="30000" noProof="0">
                <a:ln>
                  <a:noFill/>
                </a:ln>
                <a:solidFill>
                  <a:prstClr val="black"/>
                </a:solidFill>
                <a:effectLst/>
                <a:highlight>
                  <a:srgbClr val="00FFFF"/>
                </a:highlight>
                <a:uLnTx/>
                <a:uFillTx/>
                <a:latin typeface="Verdana" panose="020B060403050404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ApoC2 deficiency</a:t>
              </a:r>
              <a:endParaRPr kumimoji="0" lang="de-DE" altLang="de-DE" sz="1400" b="0" i="0" u="none" strike="noStrike" kern="1200" cap="none" spc="0" normalizeH="0" baseline="30000" noProof="0">
                <a:ln>
                  <a:noFill/>
                </a:ln>
                <a:solidFill>
                  <a:prstClr val="black"/>
                </a:solidFill>
                <a:effectLst/>
                <a:highlight>
                  <a:srgbClr val="00FFFF"/>
                </a:highlight>
                <a:uLnTx/>
                <a:uFillTx/>
                <a:latin typeface="Verdana" panose="020B060403050404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ApoA-5 deficiency</a:t>
              </a:r>
              <a:endParaRPr kumimoji="0" lang="de-DE" altLang="de-DE" sz="1400" b="0" i="0" u="none" strike="noStrike" kern="1200" cap="none" spc="0" normalizeH="0" baseline="30000" noProof="0">
                <a:ln>
                  <a:noFill/>
                </a:ln>
                <a:solidFill>
                  <a:prstClr val="black"/>
                </a:solidFill>
                <a:effectLst/>
                <a:highlight>
                  <a:srgbClr val="00FFFF"/>
                </a:highlight>
                <a:uLnTx/>
                <a:uFillTx/>
                <a:latin typeface="Verdana" panose="020B060403050404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LMF-1 deficiency</a:t>
              </a:r>
              <a:endParaRPr kumimoji="0" lang="de-DE" altLang="de-DE" sz="1400" b="0" i="0" u="none" strike="noStrike" kern="1200" cap="none" spc="0" normalizeH="0" baseline="30000" noProof="0">
                <a:ln>
                  <a:noFill/>
                </a:ln>
                <a:solidFill>
                  <a:prstClr val="black"/>
                </a:solidFill>
                <a:effectLst/>
                <a:highlight>
                  <a:srgbClr val="00FFFF"/>
                </a:highlight>
                <a:uLnTx/>
                <a:uFillTx/>
                <a:latin typeface="Verdana" panose="020B060403050404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GPIHBP1 deficiency</a:t>
              </a:r>
              <a:endParaRPr kumimoji="0" lang="de-DE" altLang="de-DE" sz="1400" b="0" i="0" u="none" strike="noStrike" kern="1200" cap="none" spc="0" normalizeH="0" baseline="30000" noProof="0">
                <a:ln>
                  <a:noFill/>
                </a:ln>
                <a:solidFill>
                  <a:prstClr val="black"/>
                </a:solidFill>
                <a:effectLst/>
                <a:highlight>
                  <a:srgbClr val="00FFFF"/>
                </a:highlight>
                <a:uLnTx/>
                <a:uFillTx/>
                <a:latin typeface="Verdana" panose="020B060403050404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Additional:</a:t>
              </a:r>
              <a:r>
                <a:rPr kumimoji="0" lang="de-DE" altLang="de-DE" sz="1400" b="0" i="0" u="none" strike="noStrike" kern="1200" cap="none" spc="0" normalizeH="0" baseline="3000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2,3</a:t>
              </a:r>
              <a:r>
                <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 GPD-1, CREB3L3, GCKR</a:t>
              </a:r>
              <a:endParaRPr kumimoji="0" lang="de-DE" altLang="de-DE" sz="1400" b="0" i="0" u="none" strike="noStrike" kern="1200" cap="none" spc="0" normalizeH="0" baseline="3000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endParaRPr>
            </a:p>
          </p:txBody>
        </p:sp>
        <p:sp>
          <p:nvSpPr>
            <p:cNvPr id="25" name="Inhaltsplatzhalter 2">
              <a:extLst>
                <a:ext uri="{FF2B5EF4-FFF2-40B4-BE49-F238E27FC236}">
                  <a16:creationId xmlns:a16="http://schemas.microsoft.com/office/drawing/2014/main" id="{69E2D75E-F19E-6945-5206-22ADD90524FC}"/>
                </a:ext>
              </a:extLst>
            </p:cNvPr>
            <p:cNvSpPr txBox="1">
              <a:spLocks/>
            </p:cNvSpPr>
            <p:nvPr/>
          </p:nvSpPr>
          <p:spPr>
            <a:xfrm>
              <a:off x="7536161" y="1941889"/>
              <a:ext cx="4139904" cy="732508"/>
            </a:xfrm>
            <a:prstGeom prst="rect">
              <a:avLst/>
            </a:prstGeom>
          </p:spPr>
          <p:txBody>
            <a:bodyPr wrap="square" lIns="0" tIns="0" rIns="0" bIns="0" anchor="t">
              <a:spAutoFit/>
            </a:bodyPr>
            <a:lstStyle>
              <a:lvl1pPr marL="0" indent="0" algn="l" defTabSz="914400" rtl="0" eaLnBrk="1" latinLnBrk="0" hangingPunct="1">
                <a:spcBef>
                  <a:spcPct val="20000"/>
                </a:spcBef>
                <a:buFont typeface="Arial" panose="020B0604020202020204" pitchFamily="34" charset="0"/>
                <a:buNone/>
                <a:defRPr sz="2000" kern="1200" baseline="0">
                  <a:solidFill>
                    <a:schemeClr val="tx1"/>
                  </a:solidFill>
                  <a:latin typeface="Arial" panose="020B0604020202020204" pitchFamily="34" charset="0"/>
                  <a:ea typeface="+mn-ea"/>
                  <a:cs typeface="+mn-cs"/>
                </a:defRPr>
              </a:lvl1pPr>
              <a:lvl2pPr marL="457200" indent="0" algn="l" defTabSz="914400" rtl="0" eaLnBrk="1" latinLnBrk="0" hangingPunct="1">
                <a:spcBef>
                  <a:spcPct val="20000"/>
                </a:spcBef>
                <a:buFont typeface="Arial" panose="020B0604020202020204" pitchFamily="34" charset="0"/>
                <a:buNone/>
                <a:defRPr sz="1800" kern="1200" baseline="0">
                  <a:solidFill>
                    <a:schemeClr val="tx1">
                      <a:tint val="75000"/>
                    </a:schemeClr>
                  </a:solidFill>
                  <a:latin typeface="Arial" panose="020B0604020202020204" pitchFamily="34" charset="0"/>
                  <a:ea typeface="+mn-ea"/>
                  <a:cs typeface="+mn-cs"/>
                </a:defRPr>
              </a:lvl2pPr>
              <a:lvl3pPr marL="914400" indent="0" algn="l" defTabSz="914400" rtl="0" eaLnBrk="1" latinLnBrk="0" hangingPunct="1">
                <a:spcBef>
                  <a:spcPct val="20000"/>
                </a:spcBef>
                <a:buFont typeface="Arial" panose="020B0604020202020204" pitchFamily="34" charset="0"/>
                <a:buNone/>
                <a:defRPr sz="1600" kern="1200" baseline="0">
                  <a:solidFill>
                    <a:schemeClr val="tx1">
                      <a:tint val="75000"/>
                    </a:schemeClr>
                  </a:solidFill>
                  <a:latin typeface="Arial" panose="020B0604020202020204" pitchFamily="34" charset="0"/>
                  <a:ea typeface="+mn-ea"/>
                  <a:cs typeface="+mn-cs"/>
                </a:defRPr>
              </a:lvl3pPr>
              <a:lvl4pPr marL="13716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4pPr>
              <a:lvl5pPr marL="18288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5pPr>
              <a:lvl6pPr marL="22860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9pPr>
            </a:lstStyle>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de-DE" altLang="de-DE" sz="14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Nephrotic</a:t>
              </a:r>
              <a:r>
                <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 </a:t>
              </a:r>
              <a:r>
                <a:rPr kumimoji="0" lang="de-DE" altLang="de-DE" sz="14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syndrome</a:t>
              </a:r>
              <a:endPar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de-DE" altLang="de-DE" sz="14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Diabetic</a:t>
              </a:r>
              <a:r>
                <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 </a:t>
              </a:r>
              <a:r>
                <a:rPr kumimoji="0" lang="de-DE" altLang="de-DE" sz="14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ketoacidosis</a:t>
              </a:r>
              <a:endPar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endParaRPr>
            </a:p>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de-DE"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Lymphomas</a:t>
              </a:r>
            </a:p>
          </p:txBody>
        </p:sp>
        <p:sp>
          <p:nvSpPr>
            <p:cNvPr id="26" name="Inhaltsplatzhalter 2">
              <a:extLst>
                <a:ext uri="{FF2B5EF4-FFF2-40B4-BE49-F238E27FC236}">
                  <a16:creationId xmlns:a16="http://schemas.microsoft.com/office/drawing/2014/main" id="{2837710F-CDD7-683B-8416-679E0D1C4361}"/>
                </a:ext>
              </a:extLst>
            </p:cNvPr>
            <p:cNvSpPr txBox="1">
              <a:spLocks/>
            </p:cNvSpPr>
            <p:nvPr/>
          </p:nvSpPr>
          <p:spPr>
            <a:xfrm>
              <a:off x="4045448" y="1941889"/>
              <a:ext cx="3221453" cy="1421928"/>
            </a:xfrm>
            <a:prstGeom prst="rect">
              <a:avLst/>
            </a:prstGeom>
          </p:spPr>
          <p:txBody>
            <a:bodyPr wrap="square" lIns="0" tIns="0" rIns="0" bIns="0" anchor="t">
              <a:spAutoFit/>
            </a:bodyPr>
            <a:lstStyle>
              <a:lvl1pPr marL="0" indent="0" algn="l" defTabSz="914400" rtl="0" eaLnBrk="1" latinLnBrk="0" hangingPunct="1">
                <a:spcBef>
                  <a:spcPct val="20000"/>
                </a:spcBef>
                <a:buFont typeface="Arial" panose="020B0604020202020204" pitchFamily="34" charset="0"/>
                <a:buNone/>
                <a:defRPr sz="2000" kern="1200" baseline="0">
                  <a:solidFill>
                    <a:schemeClr val="tx1"/>
                  </a:solidFill>
                  <a:latin typeface="Arial" panose="020B0604020202020204" pitchFamily="34" charset="0"/>
                  <a:ea typeface="+mn-ea"/>
                  <a:cs typeface="+mn-cs"/>
                </a:defRPr>
              </a:lvl1pPr>
              <a:lvl2pPr marL="457200" indent="0" algn="l" defTabSz="914400" rtl="0" eaLnBrk="1" latinLnBrk="0" hangingPunct="1">
                <a:spcBef>
                  <a:spcPct val="20000"/>
                </a:spcBef>
                <a:buFont typeface="Arial" panose="020B0604020202020204" pitchFamily="34" charset="0"/>
                <a:buNone/>
                <a:defRPr sz="1800" kern="1200" baseline="0">
                  <a:solidFill>
                    <a:schemeClr val="tx1">
                      <a:tint val="75000"/>
                    </a:schemeClr>
                  </a:solidFill>
                  <a:latin typeface="Arial" panose="020B0604020202020204" pitchFamily="34" charset="0"/>
                  <a:ea typeface="+mn-ea"/>
                  <a:cs typeface="+mn-cs"/>
                </a:defRPr>
              </a:lvl2pPr>
              <a:lvl3pPr marL="914400" indent="0" algn="l" defTabSz="914400" rtl="0" eaLnBrk="1" latinLnBrk="0" hangingPunct="1">
                <a:spcBef>
                  <a:spcPct val="20000"/>
                </a:spcBef>
                <a:buFont typeface="Arial" panose="020B0604020202020204" pitchFamily="34" charset="0"/>
                <a:buNone/>
                <a:defRPr sz="1600" kern="1200" baseline="0">
                  <a:solidFill>
                    <a:schemeClr val="tx1">
                      <a:tint val="75000"/>
                    </a:schemeClr>
                  </a:solidFill>
                  <a:latin typeface="Arial" panose="020B0604020202020204" pitchFamily="34" charset="0"/>
                  <a:ea typeface="+mn-ea"/>
                  <a:cs typeface="+mn-cs"/>
                </a:defRPr>
              </a:lvl3pPr>
              <a:lvl4pPr marL="13716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4pPr>
              <a:lvl5pPr marL="1828800" indent="0" algn="l" defTabSz="914400" rtl="0" eaLnBrk="1" latinLnBrk="0" hangingPunct="1">
                <a:spcBef>
                  <a:spcPct val="20000"/>
                </a:spcBef>
                <a:buFont typeface="Arial" panose="020B0604020202020204" pitchFamily="34" charset="0"/>
                <a:buNone/>
                <a:defRPr sz="1400" kern="1200" baseline="0">
                  <a:solidFill>
                    <a:schemeClr val="tx1">
                      <a:tint val="75000"/>
                    </a:schemeClr>
                  </a:solidFill>
                  <a:latin typeface="Arial" panose="020B0604020202020204" pitchFamily="34" charset="0"/>
                  <a:ea typeface="+mn-ea"/>
                  <a:cs typeface="+mn-cs"/>
                </a:defRPr>
              </a:lvl5pPr>
              <a:lvl6pPr marL="22860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6pPr>
              <a:lvl7pPr marL="27432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7pPr>
              <a:lvl8pPr marL="32004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8pPr>
              <a:lvl9pPr marL="3657600" indent="0" algn="l" defTabSz="914400" rtl="0" eaLnBrk="1" latinLnBrk="0" hangingPunct="1">
                <a:spcBef>
                  <a:spcPct val="20000"/>
                </a:spcBef>
                <a:buFont typeface="Arial" panose="020B0604020202020204" pitchFamily="34" charset="0"/>
                <a:buNone/>
                <a:defRPr sz="1400" kern="1200">
                  <a:solidFill>
                    <a:schemeClr val="tx1">
                      <a:tint val="75000"/>
                    </a:schemeClr>
                  </a:solidFill>
                  <a:latin typeface="+mn-lt"/>
                  <a:ea typeface="+mn-ea"/>
                  <a:cs typeface="+mn-cs"/>
                </a:defRPr>
              </a:lvl9pPr>
            </a:lstStyle>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en-US"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Genetic predisposition +</a:t>
              </a:r>
            </a:p>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en-US"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Lifestyle (alcohol, overweight) and/or</a:t>
              </a:r>
            </a:p>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en-US"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Medications and/or</a:t>
              </a:r>
            </a:p>
            <a:p>
              <a:pPr marL="285750" marR="0" lvl="0" indent="-285750" algn="l" defTabSz="914400" rtl="0" eaLnBrk="1" fontAlgn="base" latinLnBrk="0" hangingPunct="1">
                <a:lnSpc>
                  <a:spcPct val="100000"/>
                </a:lnSpc>
                <a:spcBef>
                  <a:spcPct val="20000"/>
                </a:spcBef>
                <a:spcAft>
                  <a:spcPct val="0"/>
                </a:spcAft>
                <a:buClr>
                  <a:srgbClr val="007E36"/>
                </a:buClr>
                <a:buSzPct val="130000"/>
                <a:buFont typeface="Arial" panose="020B0604020202020204" pitchFamily="34" charset="0"/>
                <a:buChar char="•"/>
                <a:tabLst/>
                <a:defRPr/>
              </a:pPr>
              <a:r>
                <a:rPr kumimoji="0" lang="en-US" altLang="de-DE"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Concomitant diseases (diabetes, obesity)</a:t>
              </a:r>
            </a:p>
          </p:txBody>
        </p:sp>
      </p:grpSp>
      <p:sp>
        <p:nvSpPr>
          <p:cNvPr id="27" name="Textfeld 2">
            <a:extLst>
              <a:ext uri="{FF2B5EF4-FFF2-40B4-BE49-F238E27FC236}">
                <a16:creationId xmlns:a16="http://schemas.microsoft.com/office/drawing/2014/main" id="{419F276D-2A20-F4CF-D611-4455CD7D2713}"/>
              </a:ext>
            </a:extLst>
          </p:cNvPr>
          <p:cNvSpPr txBox="1">
            <a:spLocks noChangeArrowheads="1"/>
          </p:cNvSpPr>
          <p:nvPr/>
        </p:nvSpPr>
        <p:spPr bwMode="auto">
          <a:xfrm>
            <a:off x="501042" y="5949280"/>
            <a:ext cx="11461289"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de-DE" altLang="de-D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ApoC2, apolipoprotein C2; ApoA-5, apolipoprotein A-5; CREB3L3, CAMP responsive element binding protein-3-like-3; GCKR, glucokinase regulatory protein; GPD-1, glycerol-3-phosphate</a:t>
            </a:r>
          </a:p>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de-DE" altLang="de-D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dehydrogenase 1; GPIHBP1, glycosyl-phosphatidyl-inositol anchored high density lipoprotein binding protein 1; LMF-1, lipase maturation factor 1; LPL, lipoprotein lipase. </a:t>
            </a:r>
            <a:br>
              <a:rPr kumimoji="0" lang="de-DE" altLang="de-D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br>
            <a:r>
              <a:rPr kumimoji="0" lang="sv-SE" sz="900" b="1"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1. </a:t>
            </a:r>
            <a:r>
              <a:rPr kumimoji="0" lang="sv-S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Karanchi et al. Hypertriglyceridemia </a:t>
            </a:r>
            <a:r>
              <a:rPr kumimoji="0" lang="sv-SE" sz="900" b="0" i="1"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StatPearls </a:t>
            </a:r>
            <a:r>
              <a:rPr kumimoji="0" lang="sv-S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2023 </a:t>
            </a:r>
            <a:r>
              <a:rPr kumimoji="0" lang="sv-SE" sz="900" b="1"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2. </a:t>
            </a:r>
            <a:r>
              <a:rPr kumimoji="0" lang="sv-S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Bashir et al. </a:t>
            </a:r>
            <a:r>
              <a:rPr kumimoji="0" lang="sv-SE" sz="900" b="0" i="1"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Metabolites</a:t>
            </a:r>
            <a:r>
              <a:rPr kumimoji="0" lang="sv-S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 2023;13:621 </a:t>
            </a:r>
            <a:r>
              <a:rPr kumimoji="0" lang="sv-SE" sz="900" b="1"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3. </a:t>
            </a:r>
            <a:r>
              <a:rPr kumimoji="0" lang="sv-S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D’Erasmo et al. </a:t>
            </a:r>
            <a:r>
              <a:rPr kumimoji="0" lang="sv-SE" sz="900" b="0" i="1"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Arterioscler Thromb Vasc Biol </a:t>
            </a:r>
            <a:r>
              <a:rPr kumimoji="0" lang="sv-S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2019;39(12):2531-2541. </a:t>
            </a:r>
            <a:endParaRPr kumimoji="0" lang="de-DE" altLang="de-D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endParaRPr>
          </a:p>
        </p:txBody>
      </p:sp>
      <p:sp>
        <p:nvSpPr>
          <p:cNvPr id="28" name="Rectangle 63">
            <a:extLst>
              <a:ext uri="{FF2B5EF4-FFF2-40B4-BE49-F238E27FC236}">
                <a16:creationId xmlns:a16="http://schemas.microsoft.com/office/drawing/2014/main" id="{DE5810B1-5025-E24D-0CE6-13D13161EB78}"/>
              </a:ext>
            </a:extLst>
          </p:cNvPr>
          <p:cNvSpPr/>
          <p:nvPr/>
        </p:nvSpPr>
        <p:spPr>
          <a:xfrm>
            <a:off x="612464" y="2133036"/>
            <a:ext cx="3046394" cy="2180485"/>
          </a:xfrm>
          <a:prstGeom prst="rect">
            <a:avLst/>
          </a:prstGeom>
          <a:noFill/>
          <a:ln w="38100" cap="flat" cmpd="sng" algn="ctr">
            <a:solidFill>
              <a:srgbClr val="007E36"/>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500" b="0" i="0" u="none" strike="noStrike" kern="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mn-cs"/>
            </a:endParaRPr>
          </a:p>
        </p:txBody>
      </p:sp>
      <p:sp>
        <p:nvSpPr>
          <p:cNvPr id="29" name="TextBox 64">
            <a:extLst>
              <a:ext uri="{FF2B5EF4-FFF2-40B4-BE49-F238E27FC236}">
                <a16:creationId xmlns:a16="http://schemas.microsoft.com/office/drawing/2014/main" id="{8D241CFE-EF27-2F66-F5C7-5ED434FE9CC4}"/>
              </a:ext>
            </a:extLst>
          </p:cNvPr>
          <p:cNvSpPr txBox="1"/>
          <p:nvPr/>
        </p:nvSpPr>
        <p:spPr>
          <a:xfrm>
            <a:off x="335360" y="1340768"/>
            <a:ext cx="3651290" cy="646331"/>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sv-SE" sz="1800" b="1" i="0" u="none" strike="noStrike" kern="1200" cap="none" spc="0" normalizeH="0" baseline="0" noProof="0" err="1">
                <a:ln>
                  <a:noFill/>
                </a:ln>
                <a:solidFill>
                  <a:srgbClr val="007E36">
                    <a:lumMod val="75000"/>
                  </a:srgbClr>
                </a:solidFill>
                <a:effectLst/>
                <a:uLnTx/>
                <a:uFillTx/>
                <a:latin typeface="Verdana" panose="020B0604030504040204" pitchFamily="34" charset="0"/>
                <a:ea typeface="Verdana" panose="020B0604030504040204" pitchFamily="34" charset="0"/>
                <a:cs typeface="+mn-cs"/>
              </a:rPr>
              <a:t>Familial</a:t>
            </a:r>
            <a:r>
              <a:rPr kumimoji="0" lang="sv-SE" sz="1800" b="1" i="0" u="none" strike="noStrike" kern="1200" cap="none" spc="0" normalizeH="0" baseline="0" noProof="0">
                <a:ln>
                  <a:noFill/>
                </a:ln>
                <a:solidFill>
                  <a:srgbClr val="007E36">
                    <a:lumMod val="75000"/>
                  </a:srgbClr>
                </a:solidFill>
                <a:effectLst/>
                <a:uLnTx/>
                <a:uFillTx/>
                <a:latin typeface="Verdana" panose="020B0604030504040204" pitchFamily="34" charset="0"/>
                <a:ea typeface="Verdana" panose="020B0604030504040204" pitchFamily="34" charset="0"/>
                <a:cs typeface="+mn-cs"/>
              </a:rPr>
              <a:t> </a:t>
            </a:r>
            <a:r>
              <a:rPr kumimoji="0" lang="sv-SE" sz="1800" b="1" i="0" u="none" strike="noStrike" kern="1200" cap="none" spc="0" normalizeH="0" baseline="0" noProof="0" err="1">
                <a:ln>
                  <a:noFill/>
                </a:ln>
                <a:solidFill>
                  <a:srgbClr val="007E36">
                    <a:lumMod val="75000"/>
                  </a:srgbClr>
                </a:solidFill>
                <a:effectLst/>
                <a:uLnTx/>
                <a:uFillTx/>
                <a:latin typeface="Verdana" panose="020B0604030504040204" pitchFamily="34" charset="0"/>
                <a:ea typeface="Verdana" panose="020B0604030504040204" pitchFamily="34" charset="0"/>
                <a:cs typeface="+mn-cs"/>
              </a:rPr>
              <a:t>chylomicronemia</a:t>
            </a:r>
            <a:r>
              <a:rPr kumimoji="0" lang="sv-SE" sz="1800" b="1" i="0" u="none" strike="noStrike" kern="1200" cap="none" spc="0" normalizeH="0" baseline="0" noProof="0">
                <a:ln>
                  <a:noFill/>
                </a:ln>
                <a:solidFill>
                  <a:srgbClr val="007E36">
                    <a:lumMod val="75000"/>
                  </a:srgbClr>
                </a:solidFill>
                <a:effectLst/>
                <a:uLnTx/>
                <a:uFillTx/>
                <a:latin typeface="Verdana" panose="020B0604030504040204" pitchFamily="34" charset="0"/>
                <a:ea typeface="Verdana" panose="020B0604030504040204" pitchFamily="34" charset="0"/>
                <a:cs typeface="+mn-cs"/>
              </a:rPr>
              <a:t> </a:t>
            </a:r>
            <a:r>
              <a:rPr kumimoji="0" lang="sv-SE" sz="1800" b="1" i="0" u="none" strike="noStrike" kern="1200" cap="none" spc="0" normalizeH="0" baseline="0" noProof="0" err="1">
                <a:ln>
                  <a:noFill/>
                </a:ln>
                <a:solidFill>
                  <a:srgbClr val="007E36">
                    <a:lumMod val="75000"/>
                  </a:srgbClr>
                </a:solidFill>
                <a:effectLst/>
                <a:uLnTx/>
                <a:uFillTx/>
                <a:latin typeface="Verdana" panose="020B0604030504040204" pitchFamily="34" charset="0"/>
                <a:ea typeface="Verdana" panose="020B0604030504040204" pitchFamily="34" charset="0"/>
                <a:cs typeface="+mn-cs"/>
              </a:rPr>
              <a:t>syndrome</a:t>
            </a:r>
            <a:r>
              <a:rPr kumimoji="0" lang="sv-SE" sz="1800" b="1" i="0" u="none" strike="noStrike" kern="1200" cap="none" spc="0" normalizeH="0" baseline="0" noProof="0">
                <a:ln>
                  <a:noFill/>
                </a:ln>
                <a:solidFill>
                  <a:srgbClr val="007E36">
                    <a:lumMod val="75000"/>
                  </a:srgbClr>
                </a:solidFill>
                <a:effectLst/>
                <a:uLnTx/>
                <a:uFillTx/>
                <a:latin typeface="Verdana" panose="020B0604030504040204" pitchFamily="34" charset="0"/>
                <a:ea typeface="Verdana" panose="020B0604030504040204" pitchFamily="34" charset="0"/>
                <a:cs typeface="+mn-cs"/>
              </a:rPr>
              <a:t> (FCS)</a:t>
            </a:r>
          </a:p>
        </p:txBody>
      </p:sp>
      <p:sp>
        <p:nvSpPr>
          <p:cNvPr id="30" name="TextBox 65">
            <a:extLst>
              <a:ext uri="{FF2B5EF4-FFF2-40B4-BE49-F238E27FC236}">
                <a16:creationId xmlns:a16="http://schemas.microsoft.com/office/drawing/2014/main" id="{072D0AEA-7AF1-F895-F79D-C06F87100CDC}"/>
              </a:ext>
            </a:extLst>
          </p:cNvPr>
          <p:cNvSpPr txBox="1"/>
          <p:nvPr/>
        </p:nvSpPr>
        <p:spPr>
          <a:xfrm>
            <a:off x="5172315" y="1479267"/>
            <a:ext cx="4765001" cy="36933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sv-SE" sz="1800" b="1" i="0" u="none" strike="noStrike" kern="1200" cap="none" spc="0" normalizeH="0" baseline="0" noProof="0">
                <a:ln>
                  <a:noFill/>
                </a:ln>
                <a:solidFill>
                  <a:srgbClr val="007E36">
                    <a:lumMod val="75000"/>
                  </a:srgbClr>
                </a:solidFill>
                <a:effectLst/>
                <a:uLnTx/>
                <a:uFillTx/>
                <a:latin typeface="Verdana" panose="020B0604030504040204" pitchFamily="34" charset="0"/>
                <a:ea typeface="Verdana" panose="020B0604030504040204" pitchFamily="34" charset="0"/>
                <a:cs typeface="+mn-cs"/>
              </a:rPr>
              <a:t>Severe hypertriglyceridemia</a:t>
            </a:r>
          </a:p>
        </p:txBody>
      </p:sp>
      <p:sp>
        <p:nvSpPr>
          <p:cNvPr id="35" name="Rectangle 7">
            <a:extLst>
              <a:ext uri="{FF2B5EF4-FFF2-40B4-BE49-F238E27FC236}">
                <a16:creationId xmlns:a16="http://schemas.microsoft.com/office/drawing/2014/main" id="{E3C308A1-738D-1A0C-4241-77B517FF23BC}"/>
              </a:ext>
            </a:extLst>
          </p:cNvPr>
          <p:cNvSpPr txBox="1">
            <a:spLocks noChangeArrowheads="1"/>
          </p:cNvSpPr>
          <p:nvPr/>
        </p:nvSpPr>
        <p:spPr>
          <a:xfrm>
            <a:off x="399992" y="446769"/>
            <a:ext cx="11018251" cy="604226"/>
          </a:xfrm>
          <a:prstGeom prst="rect">
            <a:avLst/>
          </a:prstGeom>
        </p:spPr>
        <p:txBody>
          <a:bodyPr vert="horz" lIns="90000" tIns="46800" rIns="90000" bIns="46800" rtlCol="0" anchor="t">
            <a:noAutofit/>
          </a:bodyPr>
          <a:lst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Causes of Severe Hypertriglyceridemia</a:t>
            </a:r>
            <a:r>
              <a:rPr kumimoji="0" lang="de-DE" altLang="de-DE" sz="2800" b="1" i="0" u="none" strike="noStrike" kern="1200" cap="none" spc="0" normalizeH="0" baseline="30000" noProof="0">
                <a:ln>
                  <a:noFill/>
                </a:ln>
                <a:solidFill>
                  <a:srgbClr val="000000"/>
                </a:solidFill>
                <a:effectLst/>
                <a:uLnTx/>
                <a:uFillTx/>
                <a:latin typeface="Verdana" panose="020B0604030504040204" pitchFamily="34" charset="0"/>
                <a:ea typeface="Verdana" panose="020B0604030504040204" pitchFamily="34" charset="0"/>
                <a:cs typeface="+mj-cs"/>
              </a:rPr>
              <a:t>1</a:t>
            </a:r>
          </a:p>
        </p:txBody>
      </p:sp>
      <p:sp>
        <p:nvSpPr>
          <p:cNvPr id="3" name="TextBox 2">
            <a:extLst>
              <a:ext uri="{FF2B5EF4-FFF2-40B4-BE49-F238E27FC236}">
                <a16:creationId xmlns:a16="http://schemas.microsoft.com/office/drawing/2014/main" id="{68BDB1E0-9DA3-5D0D-BE34-F74976D9FA87}"/>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spTree>
    <p:extLst>
      <p:ext uri="{BB962C8B-B14F-4D97-AF65-F5344CB8AC3E}">
        <p14:creationId xmlns:p14="http://schemas.microsoft.com/office/powerpoint/2010/main" val="170617525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A32C1B0-46A7-2AF9-D19A-1374A272719B}"/>
              </a:ext>
            </a:extLst>
          </p:cNvPr>
          <p:cNvSpPr/>
          <p:nvPr/>
        </p:nvSpPr>
        <p:spPr>
          <a:xfrm>
            <a:off x="501043" y="1736198"/>
            <a:ext cx="11062605" cy="422097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7" name="Foliennummernplatzhalter 6">
            <a:extLst>
              <a:ext uri="{FF2B5EF4-FFF2-40B4-BE49-F238E27FC236}">
                <a16:creationId xmlns:a16="http://schemas.microsoft.com/office/drawing/2014/main" id="{A6EB09CB-FACC-460B-A73D-1FB369634E7A}"/>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
        <p:nvSpPr>
          <p:cNvPr id="11" name="Rectangle 5">
            <a:extLst>
              <a:ext uri="{FF2B5EF4-FFF2-40B4-BE49-F238E27FC236}">
                <a16:creationId xmlns:a16="http://schemas.microsoft.com/office/drawing/2014/main" id="{05FDB3A9-A351-72C1-C754-FE91BBBEEF22}"/>
              </a:ext>
            </a:extLst>
          </p:cNvPr>
          <p:cNvSpPr>
            <a:spLocks noChangeArrowheads="1"/>
          </p:cNvSpPr>
          <p:nvPr/>
        </p:nvSpPr>
        <p:spPr bwMode="auto">
          <a:xfrm>
            <a:off x="6748464" y="6657975"/>
            <a:ext cx="3703637" cy="1984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30000"/>
              </a:spcBef>
              <a:spcAft>
                <a:spcPct val="30000"/>
              </a:spcAft>
              <a:buClr>
                <a:srgbClr val="009440"/>
              </a:buClr>
              <a:buFont typeface="Wingdings" panose="05000000000000000000" pitchFamily="2" charset="2"/>
              <a:buChar char="§"/>
              <a:defRPr sz="2000">
                <a:solidFill>
                  <a:schemeClr val="tx1"/>
                </a:solidFill>
                <a:latin typeface="LMU CompatilFact" panose="02000500060000020003" pitchFamily="2" charset="0"/>
                <a:ea typeface="ヒラギノ角ゴ Pro W3" pitchFamily="-64" charset="-128"/>
              </a:defRPr>
            </a:lvl1pPr>
            <a:lvl2pPr marL="742950" indent="-285750">
              <a:spcBef>
                <a:spcPct val="20000"/>
              </a:spcBef>
              <a:spcAft>
                <a:spcPct val="10000"/>
              </a:spcAft>
              <a:buClr>
                <a:srgbClr val="009440"/>
              </a:buClr>
              <a:buFont typeface="Wingdings" panose="05000000000000000000" pitchFamily="2" charset="2"/>
              <a:buChar char="Ø"/>
              <a:defRPr>
                <a:solidFill>
                  <a:schemeClr val="tx1"/>
                </a:solidFill>
                <a:latin typeface="LMU CompatilFact" panose="02000500060000020003" pitchFamily="2" charset="0"/>
                <a:ea typeface="ヒラギノ角ゴ Pro W3" pitchFamily="-64" charset="-128"/>
              </a:defRPr>
            </a:lvl2pPr>
            <a:lvl3pPr marL="11430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3pPr>
            <a:lvl4pPr marL="16002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4pPr>
            <a:lvl5pPr marL="20574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5pPr>
            <a:lvl6pPr marL="25146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6pPr>
            <a:lvl7pPr marL="29718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7pPr>
            <a:lvl8pPr marL="34290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8pPr>
            <a:lvl9pPr marL="38862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9p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de-DE" altLang="de-DE" sz="700" b="0" i="0" u="none" strike="noStrike" kern="1200" cap="none" spc="0" normalizeH="0" baseline="0" noProof="0">
                <a:ln>
                  <a:noFill/>
                </a:ln>
                <a:solidFill>
                  <a:srgbClr val="FFFFFF"/>
                </a:solidFill>
                <a:effectLst/>
                <a:uLnTx/>
                <a:uFillTx/>
                <a:latin typeface="Arial" panose="020B0604020202020204" pitchFamily="34" charset="0"/>
                <a:ea typeface="ヒラギノ角ゴ Pro W3" pitchFamily="-64" charset="-128"/>
                <a:cs typeface="Arial" panose="020B0604020202020204" pitchFamily="34" charset="0"/>
              </a:rPr>
              <a:t>NCEP</a:t>
            </a:r>
          </a:p>
        </p:txBody>
      </p:sp>
      <p:sp>
        <p:nvSpPr>
          <p:cNvPr id="12" name="Rectangle 7">
            <a:extLst>
              <a:ext uri="{FF2B5EF4-FFF2-40B4-BE49-F238E27FC236}">
                <a16:creationId xmlns:a16="http://schemas.microsoft.com/office/drawing/2014/main" id="{C05F2813-991D-0FA7-80DA-9B1AEFC323DA}"/>
              </a:ext>
            </a:extLst>
          </p:cNvPr>
          <p:cNvSpPr txBox="1">
            <a:spLocks noChangeArrowheads="1"/>
          </p:cNvSpPr>
          <p:nvPr/>
        </p:nvSpPr>
        <p:spPr>
          <a:xfrm>
            <a:off x="399992" y="446769"/>
            <a:ext cx="11018251" cy="959681"/>
          </a:xfrm>
          <a:prstGeom prst="rect">
            <a:avLst/>
          </a:prstGeom>
        </p:spPr>
        <p:txBody>
          <a:bodyPr vert="horz" lIns="90000" tIns="46800" rIns="90000" bIns="46800" rtlCol="0" anchor="t">
            <a:noAutofit/>
          </a:bodyPr>
          <a:lst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Severe</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a:t>
            </a: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Hypertriglyceridemia</a:t>
            </a:r>
            <a:b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b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Familial vs. </a:t>
            </a: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Multifactorial</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a:t>
            </a: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Chylomicronemia</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Syndrome</a:t>
            </a:r>
          </a:p>
        </p:txBody>
      </p:sp>
      <p:sp>
        <p:nvSpPr>
          <p:cNvPr id="13" name="Text Box 4">
            <a:extLst>
              <a:ext uri="{FF2B5EF4-FFF2-40B4-BE49-F238E27FC236}">
                <a16:creationId xmlns:a16="http://schemas.microsoft.com/office/drawing/2014/main" id="{51957364-68FB-0847-50D4-5ED4781848EE}"/>
              </a:ext>
            </a:extLst>
          </p:cNvPr>
          <p:cNvSpPr txBox="1">
            <a:spLocks noChangeArrowheads="1"/>
          </p:cNvSpPr>
          <p:nvPr/>
        </p:nvSpPr>
        <p:spPr bwMode="auto">
          <a:xfrm>
            <a:off x="501043" y="1815029"/>
            <a:ext cx="11041490" cy="318924"/>
          </a:xfrm>
          <a:prstGeom prst="rect">
            <a:avLst/>
          </a:prstGeom>
          <a:noFill/>
          <a:ln w="28575">
            <a:noFill/>
            <a:miter lim="800000"/>
            <a:headEnd/>
            <a:tailEnd/>
          </a:ln>
          <a:effectLst/>
          <a:extLst>
            <a:ext uri="{909E8E84-426E-40DD-AFC4-6F175D3DCCD1}">
              <a14:hiddenFill xmlns:a14="http://schemas.microsoft.com/office/drawing/2010/main">
                <a:solidFill>
                  <a:srgbClr val="6666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144000" tIns="36000" rIns="72000" bIns="36000">
            <a:spAutoFit/>
          </a:bodyPr>
          <a:lstStyle>
            <a:lvl1pPr>
              <a:spcBef>
                <a:spcPct val="30000"/>
              </a:spcBef>
              <a:spcAft>
                <a:spcPct val="30000"/>
              </a:spcAft>
              <a:buClr>
                <a:srgbClr val="009440"/>
              </a:buClr>
              <a:buFont typeface="Wingdings" panose="05000000000000000000" pitchFamily="2" charset="2"/>
              <a:buChar char="§"/>
              <a:defRPr sz="2000">
                <a:solidFill>
                  <a:schemeClr val="tx1"/>
                </a:solidFill>
                <a:latin typeface="LMU CompatilFact" panose="02000500060000020003" pitchFamily="2" charset="0"/>
                <a:ea typeface="ヒラギノ角ゴ Pro W3" pitchFamily="64" charset="-128"/>
              </a:defRPr>
            </a:lvl1pPr>
            <a:lvl2pPr marL="742950" indent="-285750">
              <a:spcBef>
                <a:spcPct val="20000"/>
              </a:spcBef>
              <a:spcAft>
                <a:spcPct val="10000"/>
              </a:spcAft>
              <a:buClr>
                <a:srgbClr val="009440"/>
              </a:buClr>
              <a:buFont typeface="Wingdings" panose="05000000000000000000" pitchFamily="2" charset="2"/>
              <a:buChar char="Ø"/>
              <a:defRPr>
                <a:solidFill>
                  <a:schemeClr val="tx1"/>
                </a:solidFill>
                <a:latin typeface="LMU CompatilFact" panose="02000500060000020003" pitchFamily="2" charset="0"/>
                <a:ea typeface="ヒラギノ角ゴ Pro W3" pitchFamily="64" charset="-128"/>
              </a:defRPr>
            </a:lvl2pPr>
            <a:lvl3pPr marL="11430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3pPr>
            <a:lvl4pPr marL="16002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4pPr>
            <a:lvl5pPr marL="20574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5pPr>
            <a:lvl6pPr marL="25146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6pPr>
            <a:lvl7pPr marL="29718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7pPr>
            <a:lvl8pPr marL="34290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8pPr>
            <a:lvl9pPr marL="38862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9pPr>
          </a:lstStyle>
          <a:p>
            <a:pPr marL="0" marR="0" lvl="0" indent="0" algn="l" defTabSz="914400" rtl="0" eaLnBrk="1" fontAlgn="auto" latinLnBrk="0" hangingPunct="1">
              <a:lnSpc>
                <a:spcPct val="100000"/>
              </a:lnSpc>
              <a:spcBef>
                <a:spcPct val="50000"/>
              </a:spcBef>
              <a:spcAft>
                <a:spcPct val="0"/>
              </a:spcAft>
              <a:buClr>
                <a:srgbClr val="000000"/>
              </a:buClr>
              <a:buSzTx/>
              <a:buFont typeface="Wingdings" panose="05000000000000000000" pitchFamily="2" charset="2"/>
              <a:buNone/>
              <a:tabLst/>
              <a:defRPr/>
            </a:pPr>
            <a:r>
              <a:rPr kumimoji="0" lang="en-GB" altLang="de-DE" sz="1600" b="1"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In patients with triglycerides &gt; 10 mmol/L (885 mg/dL), scoring is based on:</a:t>
            </a:r>
          </a:p>
        </p:txBody>
      </p:sp>
      <p:sp>
        <p:nvSpPr>
          <p:cNvPr id="14" name="Text Box 4">
            <a:extLst>
              <a:ext uri="{FF2B5EF4-FFF2-40B4-BE49-F238E27FC236}">
                <a16:creationId xmlns:a16="http://schemas.microsoft.com/office/drawing/2014/main" id="{A91F73C3-F024-83FE-68CB-7546ED40FFDA}"/>
              </a:ext>
            </a:extLst>
          </p:cNvPr>
          <p:cNvSpPr txBox="1">
            <a:spLocks noChangeArrowheads="1"/>
          </p:cNvSpPr>
          <p:nvPr/>
        </p:nvSpPr>
        <p:spPr bwMode="auto">
          <a:xfrm>
            <a:off x="628352" y="2330080"/>
            <a:ext cx="5539656" cy="3427468"/>
          </a:xfrm>
          <a:prstGeom prst="rect">
            <a:avLst/>
          </a:prstGeom>
          <a:noFill/>
          <a:ln>
            <a:noFill/>
          </a:ln>
          <a:effectLst/>
        </p:spPr>
        <p:txBody>
          <a:bodyPr wrap="square" lIns="144000" tIns="36000" rIns="0" bIns="36000">
            <a:spAutoFit/>
          </a:bodyPr>
          <a:lstStyle>
            <a:lvl1pPr marL="177800" indent="-177800">
              <a:spcBef>
                <a:spcPct val="30000"/>
              </a:spcBef>
              <a:spcAft>
                <a:spcPct val="30000"/>
              </a:spcAft>
              <a:buClr>
                <a:srgbClr val="009440"/>
              </a:buClr>
              <a:buFont typeface="Wingdings" panose="05000000000000000000" pitchFamily="2" charset="2"/>
              <a:buChar char="§"/>
              <a:defRPr sz="2000">
                <a:solidFill>
                  <a:schemeClr val="tx1"/>
                </a:solidFill>
                <a:latin typeface="LMU CompatilFact" panose="02000500060000020003" pitchFamily="2" charset="0"/>
                <a:ea typeface="ヒラギノ角ゴ Pro W3" pitchFamily="64" charset="-128"/>
              </a:defRPr>
            </a:lvl1pPr>
            <a:lvl2pPr marL="742950" indent="-285750">
              <a:spcBef>
                <a:spcPct val="20000"/>
              </a:spcBef>
              <a:spcAft>
                <a:spcPct val="10000"/>
              </a:spcAft>
              <a:buClr>
                <a:srgbClr val="009440"/>
              </a:buClr>
              <a:buFont typeface="Wingdings" panose="05000000000000000000" pitchFamily="2" charset="2"/>
              <a:buChar char="Ø"/>
              <a:defRPr>
                <a:solidFill>
                  <a:schemeClr val="tx1"/>
                </a:solidFill>
                <a:latin typeface="LMU CompatilFact" panose="02000500060000020003" pitchFamily="2" charset="0"/>
                <a:ea typeface="ヒラギノ角ゴ Pro W3" pitchFamily="64" charset="-128"/>
              </a:defRPr>
            </a:lvl2pPr>
            <a:lvl3pPr marL="11430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3pPr>
            <a:lvl4pPr marL="16002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4pPr>
            <a:lvl5pPr marL="20574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5pPr>
            <a:lvl6pPr marL="25146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6pPr>
            <a:lvl7pPr marL="29718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7pPr>
            <a:lvl8pPr marL="34290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8pPr>
            <a:lvl9pPr marL="38862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9pPr>
          </a:lstStyle>
          <a:p>
            <a:pPr marL="177800" marR="0" lvl="0" indent="-17780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1"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Triglyceride levels:</a:t>
            </a:r>
          </a:p>
          <a:p>
            <a:pPr marL="742950" marR="0" lvl="1" indent="-28575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Fasting TG &gt;10 mmol/L 3 consecutive times </a:t>
            </a:r>
            <a:r>
              <a:rPr kumimoji="0" lang="en-GB" altLang="de-DE" sz="1400" b="0" i="0" u="none" strike="noStrike" kern="0" cap="none" spc="0" normalizeH="0" baseline="0" noProof="0">
                <a:ln>
                  <a:noFill/>
                </a:ln>
                <a:solidFill>
                  <a:srgbClr val="FF0000"/>
                </a:solidFill>
                <a:effectLst/>
                <a:uLnTx/>
                <a:uFillTx/>
                <a:latin typeface="Verdana"/>
                <a:ea typeface="ヒラギノ角ゴ Pro W3" pitchFamily="64" charset="-128"/>
                <a:cs typeface="Arial" panose="020B0604020202020204" pitchFamily="34" charset="0"/>
              </a:rPr>
              <a:t>(+5)</a:t>
            </a:r>
          </a:p>
          <a:p>
            <a:pPr marL="742950" marR="0" lvl="1" indent="-28575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Fasting TG at least once &gt;20 mmol/L </a:t>
            </a:r>
            <a:r>
              <a:rPr kumimoji="0" lang="en-GB" altLang="de-DE" sz="1400" b="0" i="0" u="none" strike="noStrike" kern="0" cap="none" spc="0" normalizeH="0" baseline="0" noProof="0">
                <a:ln>
                  <a:noFill/>
                </a:ln>
                <a:solidFill>
                  <a:srgbClr val="FF0000"/>
                </a:solidFill>
                <a:effectLst/>
                <a:uLnTx/>
                <a:uFillTx/>
                <a:latin typeface="Verdana"/>
                <a:ea typeface="ヒラギノ角ゴ Pro W3" pitchFamily="64" charset="-128"/>
                <a:cs typeface="Arial" panose="020B0604020202020204" pitchFamily="34" charset="0"/>
              </a:rPr>
              <a:t>(+1)</a:t>
            </a:r>
          </a:p>
          <a:p>
            <a:pPr marL="742950" marR="0" lvl="1" indent="-28575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Previous TG &lt;2 mmol/L </a:t>
            </a:r>
            <a:r>
              <a:rPr kumimoji="0" lang="en-GB" altLang="de-DE" sz="1400" b="0" i="0" u="none" strike="noStrike" kern="0" cap="none" spc="0" normalizeH="0" baseline="0" noProof="0">
                <a:ln>
                  <a:noFill/>
                </a:ln>
                <a:solidFill>
                  <a:srgbClr val="00B050"/>
                </a:solidFill>
                <a:effectLst/>
                <a:uLnTx/>
                <a:uFillTx/>
                <a:latin typeface="Verdana"/>
                <a:ea typeface="ヒラギノ角ゴ Pro W3" pitchFamily="64" charset="-128"/>
                <a:cs typeface="Arial" panose="020B0604020202020204" pitchFamily="34" charset="0"/>
              </a:rPr>
              <a:t>(-5)</a:t>
            </a:r>
          </a:p>
          <a:p>
            <a:pPr marL="177800" marR="0" lvl="0" indent="-17780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1"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Medical history:</a:t>
            </a:r>
          </a:p>
          <a:p>
            <a:pPr marL="742950" marR="0" lvl="1" indent="-28575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History of pancreatitis </a:t>
            </a:r>
            <a:r>
              <a:rPr kumimoji="0" lang="en-GB" altLang="de-DE" sz="1400" b="0" i="0" u="none" strike="noStrike" kern="0" cap="none" spc="0" normalizeH="0" baseline="0" noProof="0">
                <a:ln>
                  <a:noFill/>
                </a:ln>
                <a:solidFill>
                  <a:srgbClr val="FF0000"/>
                </a:solidFill>
                <a:effectLst/>
                <a:uLnTx/>
                <a:uFillTx/>
                <a:latin typeface="Verdana"/>
                <a:ea typeface="ヒラギノ角ゴ Pro W3" pitchFamily="64" charset="-128"/>
                <a:cs typeface="Arial" panose="020B0604020202020204" pitchFamily="34" charset="0"/>
              </a:rPr>
              <a:t>(+1)</a:t>
            </a:r>
          </a:p>
          <a:p>
            <a:pPr marL="742950" marR="0" lvl="1" indent="-28575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Unexplained recurrent abdominal pain </a:t>
            </a:r>
            <a:r>
              <a:rPr kumimoji="0" lang="en-GB" altLang="de-DE" sz="1400" b="0" i="0" u="none" strike="noStrike" kern="0" cap="none" spc="0" normalizeH="0" baseline="0" noProof="0">
                <a:ln>
                  <a:noFill/>
                </a:ln>
                <a:solidFill>
                  <a:srgbClr val="FF0000"/>
                </a:solidFill>
                <a:effectLst/>
                <a:uLnTx/>
                <a:uFillTx/>
                <a:latin typeface="Verdana"/>
                <a:ea typeface="ヒラギノ角ゴ Pro W3" pitchFamily="64" charset="-128"/>
                <a:cs typeface="Arial" panose="020B0604020202020204" pitchFamily="34" charset="0"/>
              </a:rPr>
              <a:t>(+1)</a:t>
            </a:r>
          </a:p>
          <a:p>
            <a:pPr marL="742950" marR="0" lvl="1" indent="-28575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No history of familial combined </a:t>
            </a:r>
            <a:r>
              <a:rPr kumimoji="0" lang="en-GB" altLang="de-DE" sz="1400" b="0" i="0" u="none" strike="noStrike" kern="0" cap="none" spc="0" normalizeH="0" baseline="0" noProof="0" err="1">
                <a:ln>
                  <a:noFill/>
                </a:ln>
                <a:solidFill>
                  <a:srgbClr val="000000"/>
                </a:solidFill>
                <a:effectLst/>
                <a:uLnTx/>
                <a:uFillTx/>
                <a:latin typeface="Verdana"/>
                <a:ea typeface="ヒラギノ角ゴ Pro W3" pitchFamily="64" charset="-128"/>
                <a:cs typeface="Arial" panose="020B0604020202020204" pitchFamily="34" charset="0"/>
              </a:rPr>
              <a:t>hyperlipidemia</a:t>
            </a: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 </a:t>
            </a:r>
            <a:r>
              <a:rPr kumimoji="0" lang="en-GB" altLang="de-DE" sz="1400" b="0" i="0" u="none" strike="noStrike" kern="0" cap="none" spc="0" normalizeH="0" baseline="0" noProof="0">
                <a:ln>
                  <a:noFill/>
                </a:ln>
                <a:solidFill>
                  <a:srgbClr val="FF0000"/>
                </a:solidFill>
                <a:effectLst/>
                <a:uLnTx/>
                <a:uFillTx/>
                <a:latin typeface="Verdana"/>
                <a:ea typeface="ヒラギノ角ゴ Pro W3" pitchFamily="64" charset="-128"/>
                <a:cs typeface="Arial" panose="020B0604020202020204" pitchFamily="34" charset="0"/>
              </a:rPr>
              <a:t>(+1)</a:t>
            </a:r>
          </a:p>
          <a:p>
            <a:pPr marL="177800" marR="0" lvl="0" indent="-17780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1" i="0" u="none" strike="noStrike" kern="0" cap="none" spc="0" normalizeH="0" baseline="0" noProof="0">
                <a:ln>
                  <a:noFill/>
                </a:ln>
                <a:solidFill>
                  <a:srgbClr val="000000"/>
                </a:solidFill>
                <a:effectLst/>
                <a:uLnTx/>
                <a:uFillTx/>
                <a:latin typeface="LMU CompatilFact" panose="02000500060000020003" pitchFamily="2" charset="0"/>
                <a:ea typeface="ヒラギノ角ゴ Pro W3" pitchFamily="64" charset="-128"/>
                <a:cs typeface="Arial" panose="020B0604020202020204" pitchFamily="34" charset="0"/>
              </a:rPr>
              <a:t> </a:t>
            </a:r>
            <a:r>
              <a:rPr kumimoji="0" lang="en-GB" altLang="de-DE" sz="1400" b="1"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Differential diagnosis:</a:t>
            </a:r>
          </a:p>
          <a:p>
            <a:pPr marL="742950" marR="0" lvl="1" indent="-28575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No secondary factor (except pregnancy/OO) </a:t>
            </a:r>
            <a:r>
              <a:rPr kumimoji="0" lang="en-GB" altLang="de-DE" sz="1400" b="0" i="0" u="none" strike="noStrike" kern="0" cap="none" spc="0" normalizeH="0" baseline="0" noProof="0">
                <a:ln>
                  <a:noFill/>
                </a:ln>
                <a:solidFill>
                  <a:srgbClr val="FF0000"/>
                </a:solidFill>
                <a:effectLst/>
                <a:uLnTx/>
                <a:uFillTx/>
                <a:latin typeface="Verdana"/>
                <a:ea typeface="ヒラギノ角ゴ Pro W3" pitchFamily="64" charset="-128"/>
                <a:cs typeface="Arial" panose="020B0604020202020204" pitchFamily="34" charset="0"/>
              </a:rPr>
              <a:t>(+2)</a:t>
            </a:r>
          </a:p>
          <a:p>
            <a:pPr marL="742950" marR="0" lvl="1" indent="-28575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No response (&lt;20%) to hypolipidemic treatment </a:t>
            </a:r>
            <a:r>
              <a:rPr kumimoji="0" lang="en-GB" altLang="de-DE" sz="1400" b="0" i="0" u="none" strike="noStrike" kern="0" cap="none" spc="0" normalizeH="0" baseline="0" noProof="0">
                <a:ln>
                  <a:noFill/>
                </a:ln>
                <a:solidFill>
                  <a:srgbClr val="FF0000"/>
                </a:solidFill>
                <a:effectLst/>
                <a:uLnTx/>
                <a:uFillTx/>
                <a:latin typeface="Verdana"/>
                <a:ea typeface="ヒラギノ角ゴ Pro W3" pitchFamily="64" charset="-128"/>
                <a:cs typeface="Arial" panose="020B0604020202020204" pitchFamily="34" charset="0"/>
              </a:rPr>
              <a:t>(+1)</a:t>
            </a:r>
          </a:p>
        </p:txBody>
      </p:sp>
      <p:sp>
        <p:nvSpPr>
          <p:cNvPr id="15" name="Textfeld 14">
            <a:extLst>
              <a:ext uri="{FF2B5EF4-FFF2-40B4-BE49-F238E27FC236}">
                <a16:creationId xmlns:a16="http://schemas.microsoft.com/office/drawing/2014/main" id="{ED87418E-8BE2-B2A4-E85D-5178AC8BA6CA}"/>
              </a:ext>
            </a:extLst>
          </p:cNvPr>
          <p:cNvSpPr txBox="1"/>
          <p:nvPr/>
        </p:nvSpPr>
        <p:spPr>
          <a:xfrm>
            <a:off x="7783819" y="4120541"/>
            <a:ext cx="3174986" cy="1231106"/>
          </a:xfrm>
          <a:prstGeom prst="rect">
            <a:avLst/>
          </a:prstGeom>
          <a:solidFill>
            <a:schemeClr val="bg1"/>
          </a:solidFill>
          <a:ln w="19050">
            <a:solidFill>
              <a:schemeClr val="accent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1" i="0" u="none" strike="noStrike" kern="0" cap="none" spc="0" normalizeH="0" baseline="0" noProof="0">
                <a:ln>
                  <a:noFill/>
                </a:ln>
                <a:solidFill>
                  <a:srgbClr val="000000"/>
                </a:solidFill>
                <a:effectLst/>
                <a:uLnTx/>
                <a:uFillTx/>
                <a:latin typeface="Verdana"/>
                <a:ea typeface="ヒラギノ角ゴ Pro W3" pitchFamily="64" charset="-128"/>
                <a:cs typeface="+mn-cs"/>
              </a:rPr>
              <a:t>FCS-Score: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0" i="0" u="none" strike="noStrike" kern="0" cap="none" spc="0" normalizeH="0" baseline="0" noProof="0">
                <a:ln>
                  <a:noFill/>
                </a:ln>
                <a:solidFill>
                  <a:srgbClr val="000000"/>
                </a:solidFill>
                <a:effectLst/>
                <a:uLnTx/>
                <a:uFillTx/>
                <a:latin typeface="Verdana"/>
                <a:ea typeface="ヒラギノ角ゴ Pro W3" pitchFamily="64" charset="-128"/>
                <a:cs typeface="+mn-cs"/>
              </a:rPr>
              <a:t>≥10: 	FCS very likely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0" i="0" u="none" strike="noStrike" kern="0" cap="none" spc="0" normalizeH="0" baseline="0" noProof="0">
                <a:ln>
                  <a:noFill/>
                </a:ln>
                <a:solidFill>
                  <a:srgbClr val="000000"/>
                </a:solidFill>
                <a:effectLst/>
                <a:uLnTx/>
                <a:uFillTx/>
                <a:latin typeface="Verdana"/>
                <a:ea typeface="ヒラギノ角ゴ Pro W3" pitchFamily="64" charset="-128"/>
                <a:cs typeface="+mn-cs"/>
              </a:rPr>
              <a:t>≤9: 	FCS unlikely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0" i="0" u="none" strike="noStrike" kern="0" cap="none" spc="0" normalizeH="0" baseline="0" noProof="0">
                <a:ln>
                  <a:noFill/>
                </a:ln>
                <a:solidFill>
                  <a:srgbClr val="000000"/>
                </a:solidFill>
                <a:effectLst/>
                <a:uLnTx/>
                <a:uFillTx/>
                <a:latin typeface="Verdana"/>
                <a:ea typeface="ヒラギノ角ゴ Pro W3" pitchFamily="64" charset="-128"/>
                <a:cs typeface="+mn-cs"/>
              </a:rPr>
              <a:t>≤8: 	FCS very unlikely</a:t>
            </a:r>
          </a:p>
        </p:txBody>
      </p:sp>
      <p:sp>
        <p:nvSpPr>
          <p:cNvPr id="17" name="Text Box 4">
            <a:extLst>
              <a:ext uri="{FF2B5EF4-FFF2-40B4-BE49-F238E27FC236}">
                <a16:creationId xmlns:a16="http://schemas.microsoft.com/office/drawing/2014/main" id="{86077D0C-A9B5-7E56-E396-901C0F5CBD5C}"/>
              </a:ext>
            </a:extLst>
          </p:cNvPr>
          <p:cNvSpPr txBox="1">
            <a:spLocks noChangeArrowheads="1"/>
          </p:cNvSpPr>
          <p:nvPr/>
        </p:nvSpPr>
        <p:spPr bwMode="auto">
          <a:xfrm>
            <a:off x="501043" y="1346382"/>
            <a:ext cx="8208963" cy="307777"/>
          </a:xfrm>
          <a:prstGeom prst="rect">
            <a:avLst/>
          </a:prstGeom>
          <a:noFill/>
          <a:ln w="28575">
            <a:noFill/>
            <a:miter lim="800000"/>
            <a:headEnd/>
            <a:tailEnd/>
          </a:ln>
          <a:effectLst/>
          <a:extLst>
            <a:ext uri="{909E8E84-426E-40DD-AFC4-6F175D3DCCD1}">
              <a14:hiddenFill xmlns:a14="http://schemas.microsoft.com/office/drawing/2010/main">
                <a:solidFill>
                  <a:srgbClr val="6666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spAutoFit/>
          </a:bodyPr>
          <a:lstStyle>
            <a:lvl1pPr>
              <a:spcBef>
                <a:spcPct val="30000"/>
              </a:spcBef>
              <a:spcAft>
                <a:spcPct val="30000"/>
              </a:spcAft>
              <a:buClr>
                <a:srgbClr val="009440"/>
              </a:buClr>
              <a:buFont typeface="Wingdings" panose="05000000000000000000" pitchFamily="2" charset="2"/>
              <a:buChar char="§"/>
              <a:defRPr sz="2000">
                <a:solidFill>
                  <a:schemeClr val="tx1"/>
                </a:solidFill>
                <a:latin typeface="LMU CompatilFact" panose="02000500060000020003" pitchFamily="2" charset="0"/>
                <a:ea typeface="ヒラギノ角ゴ Pro W3" pitchFamily="64" charset="-128"/>
              </a:defRPr>
            </a:lvl1pPr>
            <a:lvl2pPr marL="742950" indent="-285750">
              <a:spcBef>
                <a:spcPct val="20000"/>
              </a:spcBef>
              <a:spcAft>
                <a:spcPct val="10000"/>
              </a:spcAft>
              <a:buClr>
                <a:srgbClr val="009440"/>
              </a:buClr>
              <a:buFont typeface="Wingdings" panose="05000000000000000000" pitchFamily="2" charset="2"/>
              <a:buChar char="Ø"/>
              <a:defRPr>
                <a:solidFill>
                  <a:schemeClr val="tx1"/>
                </a:solidFill>
                <a:latin typeface="LMU CompatilFact" panose="02000500060000020003" pitchFamily="2" charset="0"/>
                <a:ea typeface="ヒラギノ角ゴ Pro W3" pitchFamily="64" charset="-128"/>
              </a:defRPr>
            </a:lvl2pPr>
            <a:lvl3pPr marL="11430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3pPr>
            <a:lvl4pPr marL="16002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4pPr>
            <a:lvl5pPr marL="2057400" indent="-228600">
              <a:spcBef>
                <a:spcPct val="20000"/>
              </a:spcBef>
              <a:buClr>
                <a:srgbClr val="009440"/>
              </a:buClr>
              <a:buChar char="»"/>
              <a:defRPr>
                <a:solidFill>
                  <a:schemeClr val="tx1"/>
                </a:solidFill>
                <a:latin typeface="LMU CompatilFact" panose="02000500060000020003" pitchFamily="2" charset="0"/>
                <a:ea typeface="ヒラギノ角ゴ Pro W3" pitchFamily="64" charset="-128"/>
              </a:defRPr>
            </a:lvl5pPr>
            <a:lvl6pPr marL="25146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6pPr>
            <a:lvl7pPr marL="29718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7pPr>
            <a:lvl8pPr marL="34290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8pPr>
            <a:lvl9pPr marL="3886200" indent="-228600" eaLnBrk="0" fontAlgn="base" hangingPunct="0">
              <a:spcBef>
                <a:spcPct val="20000"/>
              </a:spcBef>
              <a:spcAft>
                <a:spcPct val="0"/>
              </a:spcAft>
              <a:buClr>
                <a:srgbClr val="009440"/>
              </a:buClr>
              <a:buChar char="»"/>
              <a:defRPr>
                <a:solidFill>
                  <a:schemeClr val="tx1"/>
                </a:solidFill>
                <a:latin typeface="LMU CompatilFact" panose="02000500060000020003" pitchFamily="2" charset="0"/>
                <a:ea typeface="ヒラギノ角ゴ Pro W3" pitchFamily="64" charset="-128"/>
              </a:defRPr>
            </a:lvl9pPr>
          </a:lstStyle>
          <a:p>
            <a:pPr marL="0" marR="0" lvl="0" indent="0" algn="l" defTabSz="914400" rtl="0" eaLnBrk="1" fontAlgn="auto" latinLnBrk="0" hangingPunct="1">
              <a:lnSpc>
                <a:spcPct val="100000"/>
              </a:lnSpc>
              <a:spcBef>
                <a:spcPct val="50000"/>
              </a:spcBef>
              <a:spcAft>
                <a:spcPct val="0"/>
              </a:spcAft>
              <a:buClr>
                <a:srgbClr val="000000"/>
              </a:buClr>
              <a:buSzTx/>
              <a:buFont typeface="Wingdings" panose="05000000000000000000" pitchFamily="2" charset="2"/>
              <a:buNone/>
              <a:tabLst/>
              <a:defRPr/>
            </a:pPr>
            <a:r>
              <a:rPr kumimoji="0" lang="en-GB" altLang="de-DE" sz="20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FCS-Score: a helpful tool to screen for FCS</a:t>
            </a:r>
            <a:r>
              <a:rPr kumimoji="0" lang="en-GB" altLang="de-DE" sz="2000" b="0" i="0" u="none" strike="noStrike" kern="0" cap="none" spc="0" normalizeH="0" baseline="30000" noProof="0">
                <a:ln>
                  <a:noFill/>
                </a:ln>
                <a:solidFill>
                  <a:srgbClr val="000000"/>
                </a:solidFill>
                <a:effectLst/>
                <a:uLnTx/>
                <a:uFillTx/>
                <a:latin typeface="Verdana"/>
                <a:ea typeface="ヒラギノ角ゴ Pro W3" pitchFamily="64" charset="-128"/>
                <a:cs typeface="Arial" panose="020B0604020202020204" pitchFamily="34" charset="0"/>
              </a:rPr>
              <a:t>1</a:t>
            </a:r>
          </a:p>
        </p:txBody>
      </p:sp>
      <p:sp>
        <p:nvSpPr>
          <p:cNvPr id="2" name="Fußzeilenplatzhalter 5">
            <a:extLst>
              <a:ext uri="{FF2B5EF4-FFF2-40B4-BE49-F238E27FC236}">
                <a16:creationId xmlns:a16="http://schemas.microsoft.com/office/drawing/2014/main" id="{314EAE13-832E-D0DA-B734-131088AF0C29}"/>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lumMod val="65000"/>
                    <a:lumOff val="35000"/>
                  </a:prstClr>
                </a:solidFill>
                <a:effectLst/>
                <a:uLnTx/>
                <a:uFillTx/>
                <a:latin typeface="Verdana"/>
                <a:ea typeface="ヒラギノ角ゴ Pro W3" pitchFamily="64" charset="-128"/>
                <a:cs typeface="+mn-cs"/>
              </a:rPr>
              <a:t>Severe</a:t>
            </a: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 HTG | Parhofer | 26.05.2026</a:t>
            </a:r>
          </a:p>
        </p:txBody>
      </p:sp>
      <p:sp>
        <p:nvSpPr>
          <p:cNvPr id="4" name="Textfeld 2">
            <a:extLst>
              <a:ext uri="{FF2B5EF4-FFF2-40B4-BE49-F238E27FC236}">
                <a16:creationId xmlns:a16="http://schemas.microsoft.com/office/drawing/2014/main" id="{C1B216AD-88D3-F007-CCDB-6C2172A6DA52}"/>
              </a:ext>
            </a:extLst>
          </p:cNvPr>
          <p:cNvSpPr txBox="1">
            <a:spLocks noChangeArrowheads="1"/>
          </p:cNvSpPr>
          <p:nvPr/>
        </p:nvSpPr>
        <p:spPr bwMode="auto">
          <a:xfrm>
            <a:off x="501043" y="6226279"/>
            <a:ext cx="1104149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sv-S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OO, oral oestrogens. </a:t>
            </a:r>
            <a:r>
              <a:rPr kumimoji="0" lang="sv-SE" sz="900" b="1"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1. </a:t>
            </a:r>
            <a:r>
              <a:rPr kumimoji="0" lang="sv-S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Moulin et al. </a:t>
            </a:r>
            <a:r>
              <a:rPr kumimoji="0" lang="sv-SE" sz="900" b="0" i="1"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Atheroscleorisis</a:t>
            </a:r>
            <a:r>
              <a:rPr kumimoji="0" lang="sv-S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 2018;</a:t>
            </a:r>
            <a:r>
              <a:rPr kumimoji="0" lang="fr-FR"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275:265-72.</a:t>
            </a:r>
            <a:endParaRPr kumimoji="0" lang="de-DE" altLang="de-D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endParaRPr>
          </a:p>
        </p:txBody>
      </p:sp>
      <p:sp>
        <p:nvSpPr>
          <p:cNvPr id="9" name="TextBox 8">
            <a:extLst>
              <a:ext uri="{FF2B5EF4-FFF2-40B4-BE49-F238E27FC236}">
                <a16:creationId xmlns:a16="http://schemas.microsoft.com/office/drawing/2014/main" id="{96D585A7-A33A-7D39-6441-49501B7D3629}"/>
              </a:ext>
            </a:extLst>
          </p:cNvPr>
          <p:cNvSpPr txBox="1"/>
          <p:nvPr/>
        </p:nvSpPr>
        <p:spPr>
          <a:xfrm>
            <a:off x="6689457" y="2330080"/>
            <a:ext cx="4591119" cy="1184940"/>
          </a:xfrm>
          <a:prstGeom prst="rect">
            <a:avLst/>
          </a:prstGeom>
          <a:noFill/>
        </p:spPr>
        <p:txBody>
          <a:bodyPr wrap="square">
            <a:spAutoFit/>
          </a:bodyPr>
          <a:lstStyle/>
          <a:p>
            <a:pPr marL="177800" marR="0" lvl="0" indent="-17780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1"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 Age at onset of symptoms:</a:t>
            </a:r>
          </a:p>
          <a:p>
            <a:pPr marL="742950" marR="0" lvl="1" indent="-28575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&lt;40 years </a:t>
            </a:r>
            <a:r>
              <a:rPr kumimoji="0" lang="en-GB" altLang="de-DE" sz="1400" b="0" i="0" u="none" strike="noStrike" kern="0" cap="none" spc="0" normalizeH="0" baseline="0" noProof="0">
                <a:ln>
                  <a:noFill/>
                </a:ln>
                <a:solidFill>
                  <a:srgbClr val="FF0000"/>
                </a:solidFill>
                <a:effectLst/>
                <a:uLnTx/>
                <a:uFillTx/>
                <a:latin typeface="Verdana"/>
                <a:ea typeface="ヒラギノ角ゴ Pro W3" pitchFamily="64" charset="-128"/>
                <a:cs typeface="Arial" panose="020B0604020202020204" pitchFamily="34" charset="0"/>
              </a:rPr>
              <a:t>(+1)</a:t>
            </a:r>
          </a:p>
          <a:p>
            <a:pPr marL="742950" marR="0" lvl="1" indent="-28575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&lt;20 years </a:t>
            </a:r>
            <a:r>
              <a:rPr kumimoji="0" lang="en-GB" altLang="de-DE" sz="1400" b="0" i="0" u="none" strike="noStrike" kern="0" cap="none" spc="0" normalizeH="0" baseline="0" noProof="0">
                <a:ln>
                  <a:noFill/>
                </a:ln>
                <a:solidFill>
                  <a:srgbClr val="FF0000"/>
                </a:solidFill>
                <a:effectLst/>
                <a:uLnTx/>
                <a:uFillTx/>
                <a:latin typeface="Verdana"/>
                <a:ea typeface="ヒラギノ角ゴ Pro W3" pitchFamily="64" charset="-128"/>
                <a:cs typeface="Arial" panose="020B0604020202020204" pitchFamily="34" charset="0"/>
              </a:rPr>
              <a:t>(+2)</a:t>
            </a:r>
          </a:p>
          <a:p>
            <a:pPr marL="742950" marR="0" lvl="1" indent="-285750" algn="l" defTabSz="914400" rtl="0" eaLnBrk="1" fontAlgn="auto" latinLnBrk="0" hangingPunct="1">
              <a:lnSpc>
                <a:spcPct val="100000"/>
              </a:lnSpc>
              <a:spcBef>
                <a:spcPts val="600"/>
              </a:spcBef>
              <a:spcAft>
                <a:spcPct val="0"/>
              </a:spcAft>
              <a:buClr>
                <a:srgbClr val="007E36"/>
              </a:buClr>
              <a:buSzTx/>
              <a:buFontTx/>
              <a:buChar char="•"/>
              <a:tabLst/>
              <a:defRPr/>
            </a:pPr>
            <a:r>
              <a:rPr kumimoji="0" lang="en-GB" altLang="de-DE" sz="1400" b="0" i="0" u="none" strike="noStrike" kern="0" cap="none" spc="0" normalizeH="0" baseline="0" noProof="0">
                <a:ln>
                  <a:noFill/>
                </a:ln>
                <a:solidFill>
                  <a:srgbClr val="000000"/>
                </a:solidFill>
                <a:effectLst/>
                <a:uLnTx/>
                <a:uFillTx/>
                <a:latin typeface="Verdana"/>
                <a:ea typeface="ヒラギノ角ゴ Pro W3" pitchFamily="64" charset="-128"/>
                <a:cs typeface="Arial" panose="020B0604020202020204" pitchFamily="34" charset="0"/>
              </a:rPr>
              <a:t>&lt;10 years </a:t>
            </a:r>
            <a:r>
              <a:rPr kumimoji="0" lang="en-GB" altLang="de-DE" sz="1400" b="0" i="0" u="none" strike="noStrike" kern="0" cap="none" spc="0" normalizeH="0" baseline="0" noProof="0">
                <a:ln>
                  <a:noFill/>
                </a:ln>
                <a:solidFill>
                  <a:srgbClr val="FF0000"/>
                </a:solidFill>
                <a:effectLst/>
                <a:uLnTx/>
                <a:uFillTx/>
                <a:latin typeface="Verdana"/>
                <a:ea typeface="ヒラギノ角ゴ Pro W3" pitchFamily="64" charset="-128"/>
                <a:cs typeface="Arial" panose="020B0604020202020204" pitchFamily="34" charset="0"/>
              </a:rPr>
              <a:t>(+3)</a:t>
            </a:r>
          </a:p>
        </p:txBody>
      </p:sp>
      <p:sp>
        <p:nvSpPr>
          <p:cNvPr id="5" name="TextBox 4">
            <a:extLst>
              <a:ext uri="{FF2B5EF4-FFF2-40B4-BE49-F238E27FC236}">
                <a16:creationId xmlns:a16="http://schemas.microsoft.com/office/drawing/2014/main" id="{CE991805-A4FC-7BE5-6492-7B4BC2EBCAC8}"/>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spTree>
    <p:extLst>
      <p:ext uri="{BB962C8B-B14F-4D97-AF65-F5344CB8AC3E}">
        <p14:creationId xmlns:p14="http://schemas.microsoft.com/office/powerpoint/2010/main" val="3435950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578D48-9E93-C7EA-B732-77FC919BC3F0}"/>
            </a:ext>
          </a:extLst>
        </p:cNvPr>
        <p:cNvGrpSpPr/>
        <p:nvPr/>
      </p:nvGrpSpPr>
      <p:grpSpPr>
        <a:xfrm>
          <a:off x="0" y="0"/>
          <a:ext cx="0" cy="0"/>
          <a:chOff x="0" y="0"/>
          <a:chExt cx="0" cy="0"/>
        </a:xfrm>
      </p:grpSpPr>
      <p:cxnSp>
        <p:nvCxnSpPr>
          <p:cNvPr id="30" name="Straight Arrow Connector 29">
            <a:extLst>
              <a:ext uri="{FF2B5EF4-FFF2-40B4-BE49-F238E27FC236}">
                <a16:creationId xmlns:a16="http://schemas.microsoft.com/office/drawing/2014/main" id="{E18408B8-7CE2-41A9-A5C5-BE7C666536F7}"/>
              </a:ext>
            </a:extLst>
          </p:cNvPr>
          <p:cNvCxnSpPr>
            <a:cxnSpLocks/>
            <a:stCxn id="12" idx="2"/>
          </p:cNvCxnSpPr>
          <p:nvPr/>
        </p:nvCxnSpPr>
        <p:spPr>
          <a:xfrm>
            <a:off x="1691149" y="2561734"/>
            <a:ext cx="9445696"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8809B44-322D-0016-B93A-5CEB414BE93B}"/>
              </a:ext>
            </a:extLst>
          </p:cNvPr>
          <p:cNvCxnSpPr>
            <a:cxnSpLocks/>
          </p:cNvCxnSpPr>
          <p:nvPr/>
        </p:nvCxnSpPr>
        <p:spPr>
          <a:xfrm>
            <a:off x="5361007" y="2607410"/>
            <a:ext cx="0" cy="30600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C3B943C-70C8-36A5-558D-BCD5B8B2F76E}"/>
              </a:ext>
            </a:extLst>
          </p:cNvPr>
          <p:cNvCxnSpPr>
            <a:cxnSpLocks/>
          </p:cNvCxnSpPr>
          <p:nvPr/>
        </p:nvCxnSpPr>
        <p:spPr>
          <a:xfrm>
            <a:off x="1798742" y="2563536"/>
            <a:ext cx="0" cy="582787"/>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Foliennummernplatzhalter 6">
            <a:extLst>
              <a:ext uri="{FF2B5EF4-FFF2-40B4-BE49-F238E27FC236}">
                <a16:creationId xmlns:a16="http://schemas.microsoft.com/office/drawing/2014/main" id="{731F34C8-203D-B60B-2CA1-329B023DE5F7}"/>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
        <p:nvSpPr>
          <p:cNvPr id="14" name="Subtitle 8">
            <a:extLst>
              <a:ext uri="{FF2B5EF4-FFF2-40B4-BE49-F238E27FC236}">
                <a16:creationId xmlns:a16="http://schemas.microsoft.com/office/drawing/2014/main" id="{69FA36E3-7720-68C4-40E7-49531A5422DA}"/>
              </a:ext>
            </a:extLst>
          </p:cNvPr>
          <p:cNvSpPr txBox="1">
            <a:spLocks/>
          </p:cNvSpPr>
          <p:nvPr/>
        </p:nvSpPr>
        <p:spPr bwMode="gray">
          <a:xfrm>
            <a:off x="554400" y="1638192"/>
            <a:ext cx="11121328" cy="30707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176213" indent="-176213" algn="l" defTabSz="914400" rtl="0" eaLnBrk="1" latinLnBrk="0" hangingPunct="1">
              <a:lnSpc>
                <a:spcPct val="110000"/>
              </a:lnSpc>
              <a:spcBef>
                <a:spcPts val="0"/>
              </a:spcBef>
              <a:spcAft>
                <a:spcPts val="800"/>
              </a:spcAft>
              <a:buClr>
                <a:schemeClr val="accent1"/>
              </a:buClr>
              <a:buFont typeface="Wingdings" panose="05000000000000000000" pitchFamily="2" charset="2"/>
              <a:buNone/>
              <a:defRPr sz="1500" kern="1200">
                <a:solidFill>
                  <a:schemeClr val="tx1"/>
                </a:solidFill>
                <a:latin typeface="+mn-lt"/>
                <a:ea typeface="+mn-ea"/>
                <a:cs typeface="+mn-cs"/>
              </a:defRPr>
            </a:lvl1pPr>
            <a:lvl2pPr marL="358775"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2pPr>
            <a:lvl3pPr marL="534988"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3pPr>
            <a:lvl4pPr marL="717550"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4pPr>
            <a:lvl5pPr marL="893763"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10000"/>
              </a:lnSpc>
              <a:spcBef>
                <a:spcPts val="0"/>
              </a:spcBef>
              <a:spcAft>
                <a:spcPts val="800"/>
              </a:spcAft>
              <a:buClr>
                <a:srgbClr val="EB9200"/>
              </a:buClr>
              <a:buSzTx/>
              <a:buFont typeface="Wingdings" panose="05000000000000000000" pitchFamily="2" charset="2"/>
              <a:buNone/>
              <a:tabLst/>
              <a:defRPr/>
            </a:pPr>
            <a:r>
              <a:rPr kumimoji="0" lang="en-US" sz="2000" b="1" i="0" u="none" strike="noStrike" kern="1200" cap="none" spc="0" normalizeH="0" baseline="0" noProof="0">
                <a:ln>
                  <a:noFill/>
                </a:ln>
                <a:solidFill>
                  <a:srgbClr val="007E36"/>
                </a:solidFill>
                <a:effectLst/>
                <a:uLnTx/>
                <a:uFillTx/>
                <a:latin typeface="Verdana"/>
                <a:ea typeface="Verdana" panose="020B0604030504040204" pitchFamily="34" charset="0"/>
                <a:cs typeface="Arial" panose="020B0604020202020204" pitchFamily="34" charset="0"/>
              </a:rPr>
              <a:t>Patient, male 54 years</a:t>
            </a:r>
          </a:p>
        </p:txBody>
      </p:sp>
      <p:sp>
        <p:nvSpPr>
          <p:cNvPr id="16" name="Textfeld 15">
            <a:extLst>
              <a:ext uri="{FF2B5EF4-FFF2-40B4-BE49-F238E27FC236}">
                <a16:creationId xmlns:a16="http://schemas.microsoft.com/office/drawing/2014/main" id="{0D69283A-36CD-F997-249C-5B927E1BF0E2}"/>
              </a:ext>
            </a:extLst>
          </p:cNvPr>
          <p:cNvSpPr txBox="1"/>
          <p:nvPr/>
        </p:nvSpPr>
        <p:spPr>
          <a:xfrm>
            <a:off x="3435919" y="5640024"/>
            <a:ext cx="3803951" cy="677108"/>
          </a:xfrm>
          <a:prstGeom prst="rect">
            <a:avLst/>
          </a:prstGeom>
          <a:solidFill>
            <a:schemeClr val="accent1"/>
          </a:solidFill>
          <a:ln w="28575">
            <a:solidFill>
              <a:srgbClr val="007E36"/>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2000" b="1" i="0" u="none" strike="noStrike" kern="1200" cap="none" spc="0" normalizeH="0" baseline="0" noProof="0">
                <a:ln>
                  <a:noFill/>
                </a:ln>
                <a:solidFill>
                  <a:prstClr val="white"/>
                </a:solidFill>
                <a:effectLst/>
                <a:uLnTx/>
                <a:uFillTx/>
                <a:latin typeface="Verdana"/>
                <a:ea typeface="ヒラギノ角ゴ Pro W3" pitchFamily="64" charset="-128"/>
                <a:cs typeface="+mn-cs"/>
              </a:rPr>
              <a:t>FCS Score: </a:t>
            </a:r>
            <a:r>
              <a:rPr kumimoji="0" lang="de-DE" sz="1800" b="1" i="0" u="none" strike="noStrike" kern="1200" cap="none" spc="0" normalizeH="0" baseline="0" noProof="0">
                <a:ln>
                  <a:noFill/>
                </a:ln>
                <a:solidFill>
                  <a:prstClr val="white"/>
                </a:solidFill>
                <a:effectLst/>
                <a:uLnTx/>
                <a:uFillTx/>
                <a:latin typeface="Verdana"/>
                <a:ea typeface="ヒラギノ角ゴ Pro W3" pitchFamily="64" charset="-128"/>
                <a:cs typeface="+mn-cs"/>
              </a:rPr>
              <a:t>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800" b="0" i="0" u="none" strike="noStrike" kern="1200" cap="none" spc="0" normalizeH="0" baseline="0" noProof="0">
                <a:ln>
                  <a:noFill/>
                </a:ln>
                <a:solidFill>
                  <a:prstClr val="white"/>
                </a:solidFill>
                <a:effectLst/>
                <a:uLnTx/>
                <a:uFillTx/>
                <a:latin typeface="Verdana"/>
                <a:ea typeface="ヒラギノ角ゴ Pro W3" pitchFamily="64" charset="-128"/>
                <a:cs typeface="+mn-cs"/>
              </a:rPr>
              <a:t>(</a:t>
            </a:r>
            <a:r>
              <a:rPr kumimoji="0" lang="de-DE" sz="1800" b="0" i="0" u="none" strike="noStrike" kern="1200" cap="none" spc="0" normalizeH="0" baseline="0" noProof="0" err="1">
                <a:ln>
                  <a:noFill/>
                </a:ln>
                <a:solidFill>
                  <a:prstClr val="white"/>
                </a:solidFill>
                <a:effectLst/>
                <a:uLnTx/>
                <a:uFillTx/>
                <a:latin typeface="Verdana"/>
                <a:ea typeface="ヒラギノ角ゴ Pro W3" pitchFamily="64" charset="-128"/>
                <a:cs typeface="+mn-cs"/>
              </a:rPr>
              <a:t>thus</a:t>
            </a:r>
            <a:r>
              <a:rPr kumimoji="0" lang="de-DE" sz="1800" b="0" i="0" u="none" strike="noStrike" kern="1200" cap="none" spc="0" normalizeH="0" baseline="0" noProof="0">
                <a:ln>
                  <a:noFill/>
                </a:ln>
                <a:solidFill>
                  <a:prstClr val="white"/>
                </a:solidFill>
                <a:effectLst/>
                <a:uLnTx/>
                <a:uFillTx/>
                <a:latin typeface="Verdana"/>
                <a:ea typeface="ヒラギノ角ゴ Pro W3" pitchFamily="64" charset="-128"/>
                <a:cs typeface="+mn-cs"/>
              </a:rPr>
              <a:t>, FCS </a:t>
            </a:r>
            <a:r>
              <a:rPr kumimoji="0" lang="de-DE" sz="1800" b="0" i="0" u="none" strike="noStrike" kern="1200" cap="none" spc="0" normalizeH="0" baseline="0" noProof="0" err="1">
                <a:ln>
                  <a:noFill/>
                </a:ln>
                <a:solidFill>
                  <a:prstClr val="white"/>
                </a:solidFill>
                <a:effectLst/>
                <a:uLnTx/>
                <a:uFillTx/>
                <a:latin typeface="Verdana"/>
                <a:ea typeface="ヒラギノ角ゴ Pro W3" pitchFamily="64" charset="-128"/>
                <a:cs typeface="+mn-cs"/>
              </a:rPr>
              <a:t>very</a:t>
            </a:r>
            <a:r>
              <a:rPr kumimoji="0" lang="de-DE" sz="1800" b="0" i="0" u="none" strike="noStrike" kern="1200" cap="none" spc="0" normalizeH="0" baseline="0" noProof="0">
                <a:ln>
                  <a:noFill/>
                </a:ln>
                <a:solidFill>
                  <a:prstClr val="white"/>
                </a:solidFill>
                <a:effectLst/>
                <a:uLnTx/>
                <a:uFillTx/>
                <a:latin typeface="Verdana"/>
                <a:ea typeface="ヒラギノ角ゴ Pro W3" pitchFamily="64" charset="-128"/>
                <a:cs typeface="+mn-cs"/>
              </a:rPr>
              <a:t> </a:t>
            </a:r>
            <a:r>
              <a:rPr kumimoji="0" lang="de-DE" sz="1800" b="0" i="0" u="none" strike="noStrike" kern="1200" cap="none" spc="0" normalizeH="0" baseline="0" noProof="0" err="1">
                <a:ln>
                  <a:noFill/>
                </a:ln>
                <a:solidFill>
                  <a:prstClr val="white"/>
                </a:solidFill>
                <a:effectLst/>
                <a:uLnTx/>
                <a:uFillTx/>
                <a:latin typeface="Verdana"/>
                <a:ea typeface="ヒラギノ角ゴ Pro W3" pitchFamily="64" charset="-128"/>
                <a:cs typeface="+mn-cs"/>
              </a:rPr>
              <a:t>unlikely</a:t>
            </a:r>
            <a:r>
              <a:rPr kumimoji="0" lang="de-DE" sz="1800" b="0" i="0" u="none" strike="noStrike" kern="1200" cap="none" spc="0" normalizeH="0" baseline="0" noProof="0">
                <a:ln>
                  <a:noFill/>
                </a:ln>
                <a:solidFill>
                  <a:prstClr val="white"/>
                </a:solidFill>
                <a:effectLst/>
                <a:uLnTx/>
                <a:uFillTx/>
                <a:latin typeface="Verdana"/>
                <a:ea typeface="ヒラギノ角ゴ Pro W3" pitchFamily="64" charset="-128"/>
                <a:cs typeface="+mn-cs"/>
              </a:rPr>
              <a:t>)</a:t>
            </a:r>
          </a:p>
        </p:txBody>
      </p:sp>
      <p:sp>
        <p:nvSpPr>
          <p:cNvPr id="2" name="Fußzeilenplatzhalter 5">
            <a:extLst>
              <a:ext uri="{FF2B5EF4-FFF2-40B4-BE49-F238E27FC236}">
                <a16:creationId xmlns:a16="http://schemas.microsoft.com/office/drawing/2014/main" id="{CDFB014D-4D0E-B771-8D2E-47B9EA90B1DE}"/>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lumMod val="65000"/>
                    <a:lumOff val="35000"/>
                  </a:prstClr>
                </a:solidFill>
                <a:effectLst/>
                <a:uLnTx/>
                <a:uFillTx/>
                <a:latin typeface="Verdana"/>
                <a:ea typeface="ヒラギノ角ゴ Pro W3" pitchFamily="64" charset="-128"/>
                <a:cs typeface="+mn-cs"/>
              </a:rPr>
              <a:t>Severe</a:t>
            </a: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 HTG | Parhofer | 26.05.2026</a:t>
            </a:r>
          </a:p>
        </p:txBody>
      </p:sp>
      <p:sp>
        <p:nvSpPr>
          <p:cNvPr id="4" name="Rectangle 7">
            <a:extLst>
              <a:ext uri="{FF2B5EF4-FFF2-40B4-BE49-F238E27FC236}">
                <a16:creationId xmlns:a16="http://schemas.microsoft.com/office/drawing/2014/main" id="{74D0C02E-111E-0A6B-3BEC-9CCABBF233E8}"/>
              </a:ext>
            </a:extLst>
          </p:cNvPr>
          <p:cNvSpPr txBox="1">
            <a:spLocks noChangeArrowheads="1"/>
          </p:cNvSpPr>
          <p:nvPr/>
        </p:nvSpPr>
        <p:spPr>
          <a:xfrm>
            <a:off x="399992" y="446769"/>
            <a:ext cx="11018251" cy="959681"/>
          </a:xfrm>
          <a:prstGeom prst="rect">
            <a:avLst/>
          </a:prstGeom>
        </p:spPr>
        <p:txBody>
          <a:bodyPr vert="horz" lIns="90000" tIns="46800" rIns="90000" bIns="46800" rtlCol="0" anchor="t">
            <a:noAutofit/>
          </a:bodyPr>
          <a:lst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altLang="de-DE" sz="2800" b="1" i="0" u="none" strike="noStrike" kern="1200" cap="none" spc="0" normalizeH="0" baseline="0" noProof="0">
                <a:ln>
                  <a:noFill/>
                </a:ln>
                <a:solidFill>
                  <a:srgbClr val="007E36"/>
                </a:solidFill>
                <a:effectLst/>
                <a:uLnTx/>
                <a:uFillTx/>
                <a:latin typeface="Verdana" panose="020B0604030504040204" pitchFamily="34" charset="0"/>
                <a:ea typeface="Verdana" panose="020B0604030504040204" pitchFamily="34" charset="0"/>
                <a:cs typeface="+mj-cs"/>
              </a:rPr>
              <a:t>Case 1:</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Patient with Pancreatitis and </a:t>
            </a:r>
            <a:b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b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Severe Hypertriglyceridemia</a:t>
            </a:r>
          </a:p>
        </p:txBody>
      </p:sp>
      <p:sp>
        <p:nvSpPr>
          <p:cNvPr id="3" name="TextBox 2">
            <a:extLst>
              <a:ext uri="{FF2B5EF4-FFF2-40B4-BE49-F238E27FC236}">
                <a16:creationId xmlns:a16="http://schemas.microsoft.com/office/drawing/2014/main" id="{14A324B4-AC9E-27B7-2792-9C22E0F6F646}"/>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pic>
        <p:nvPicPr>
          <p:cNvPr id="10" name="Graphic 9" descr="User outline">
            <a:extLst>
              <a:ext uri="{FF2B5EF4-FFF2-40B4-BE49-F238E27FC236}">
                <a16:creationId xmlns:a16="http://schemas.microsoft.com/office/drawing/2014/main" id="{FB1A1515-6657-7D01-99A0-D5D55B75AC31}"/>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554400" y="1980623"/>
            <a:ext cx="914400" cy="914400"/>
          </a:xfrm>
          <a:prstGeom prst="rect">
            <a:avLst/>
          </a:prstGeom>
        </p:spPr>
      </p:pic>
      <p:sp>
        <p:nvSpPr>
          <p:cNvPr id="12" name="Oval 11">
            <a:extLst>
              <a:ext uri="{FF2B5EF4-FFF2-40B4-BE49-F238E27FC236}">
                <a16:creationId xmlns:a16="http://schemas.microsoft.com/office/drawing/2014/main" id="{8C8D7155-ABBD-8D69-DC0F-A9565B04AB3A}"/>
              </a:ext>
            </a:extLst>
          </p:cNvPr>
          <p:cNvSpPr/>
          <p:nvPr/>
        </p:nvSpPr>
        <p:spPr>
          <a:xfrm>
            <a:off x="1691149"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19" name="Rectangle 18">
            <a:extLst>
              <a:ext uri="{FF2B5EF4-FFF2-40B4-BE49-F238E27FC236}">
                <a16:creationId xmlns:a16="http://schemas.microsoft.com/office/drawing/2014/main" id="{DC2E7C69-9E6C-0865-AD50-BD8A899E8B95}"/>
              </a:ext>
            </a:extLst>
          </p:cNvPr>
          <p:cNvSpPr/>
          <p:nvPr/>
        </p:nvSpPr>
        <p:spPr>
          <a:xfrm>
            <a:off x="677304" y="3146324"/>
            <a:ext cx="2713790" cy="12524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One episode of acute pancreatitis </a:t>
            </a:r>
          </a:p>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TG: 3,888 mg/dL (43.9 mmol/L)</a:t>
            </a:r>
          </a:p>
        </p:txBody>
      </p:sp>
      <p:sp>
        <p:nvSpPr>
          <p:cNvPr id="20" name="Oval 19">
            <a:extLst>
              <a:ext uri="{FF2B5EF4-FFF2-40B4-BE49-F238E27FC236}">
                <a16:creationId xmlns:a16="http://schemas.microsoft.com/office/drawing/2014/main" id="{8E6C728E-28A1-2FF1-73FF-0ED3F1899FCE}"/>
              </a:ext>
            </a:extLst>
          </p:cNvPr>
          <p:cNvSpPr/>
          <p:nvPr/>
        </p:nvSpPr>
        <p:spPr>
          <a:xfrm>
            <a:off x="5254823"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22" name="Rectangle 21">
            <a:extLst>
              <a:ext uri="{FF2B5EF4-FFF2-40B4-BE49-F238E27FC236}">
                <a16:creationId xmlns:a16="http://schemas.microsoft.com/office/drawing/2014/main" id="{38669FA6-8D11-2573-FC5B-E4EFB2420F05}"/>
              </a:ext>
            </a:extLst>
          </p:cNvPr>
          <p:cNvSpPr/>
          <p:nvPr/>
        </p:nvSpPr>
        <p:spPr>
          <a:xfrm>
            <a:off x="3435919" y="3146324"/>
            <a:ext cx="3805352" cy="67710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First visit to lipid clinic</a:t>
            </a:r>
          </a:p>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TG: 1,735 mg/dL (19.6 mmol/L)</a:t>
            </a:r>
          </a:p>
        </p:txBody>
      </p:sp>
      <p:cxnSp>
        <p:nvCxnSpPr>
          <p:cNvPr id="25" name="Straight Arrow Connector 24">
            <a:extLst>
              <a:ext uri="{FF2B5EF4-FFF2-40B4-BE49-F238E27FC236}">
                <a16:creationId xmlns:a16="http://schemas.microsoft.com/office/drawing/2014/main" id="{C21BF47D-6495-E90C-6A6D-48D7FE392542}"/>
              </a:ext>
            </a:extLst>
          </p:cNvPr>
          <p:cNvCxnSpPr>
            <a:cxnSpLocks/>
          </p:cNvCxnSpPr>
          <p:nvPr/>
        </p:nvCxnSpPr>
        <p:spPr>
          <a:xfrm>
            <a:off x="1921447" y="2349910"/>
            <a:ext cx="3279586"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86E772C1-AD7B-52AC-7CB5-0F55CCF5AABE}"/>
              </a:ext>
            </a:extLst>
          </p:cNvPr>
          <p:cNvSpPr txBox="1"/>
          <p:nvPr/>
        </p:nvSpPr>
        <p:spPr>
          <a:xfrm>
            <a:off x="2746697" y="2170818"/>
            <a:ext cx="1412775" cy="323165"/>
          </a:xfrm>
          <a:prstGeom prst="rect">
            <a:avLst/>
          </a:prstGeom>
          <a:solidFill>
            <a:schemeClr val="bg1"/>
          </a:solid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0" i="1" u="none" strike="noStrike" kern="1200" cap="none" spc="0" normalizeH="0" baseline="0" noProof="0">
                <a:ln>
                  <a:noFill/>
                </a:ln>
                <a:solidFill>
                  <a:prstClr val="black"/>
                </a:solidFill>
                <a:effectLst/>
                <a:uLnTx/>
                <a:uFillTx/>
                <a:latin typeface="Verdana"/>
                <a:ea typeface="ヒラギノ角ゴ Pro W3" pitchFamily="64" charset="-128"/>
                <a:cs typeface="+mn-cs"/>
              </a:rPr>
              <a:t>6 months</a:t>
            </a:r>
          </a:p>
        </p:txBody>
      </p:sp>
      <p:grpSp>
        <p:nvGrpSpPr>
          <p:cNvPr id="6" name="Group 5">
            <a:extLst>
              <a:ext uri="{FF2B5EF4-FFF2-40B4-BE49-F238E27FC236}">
                <a16:creationId xmlns:a16="http://schemas.microsoft.com/office/drawing/2014/main" id="{787E76BA-F07C-A1B2-8F7F-DFAA4DEEA5F1}"/>
              </a:ext>
            </a:extLst>
          </p:cNvPr>
          <p:cNvGrpSpPr/>
          <p:nvPr/>
        </p:nvGrpSpPr>
        <p:grpSpPr>
          <a:xfrm>
            <a:off x="7284697" y="2446585"/>
            <a:ext cx="3852147" cy="2589766"/>
            <a:chOff x="7284697" y="2446585"/>
            <a:chExt cx="3852147" cy="2589766"/>
          </a:xfrm>
        </p:grpSpPr>
        <p:cxnSp>
          <p:nvCxnSpPr>
            <p:cNvPr id="26" name="Straight Connector 25">
              <a:extLst>
                <a:ext uri="{FF2B5EF4-FFF2-40B4-BE49-F238E27FC236}">
                  <a16:creationId xmlns:a16="http://schemas.microsoft.com/office/drawing/2014/main" id="{658FE8D5-1DBD-E2E5-BA1E-691A19D20412}"/>
                </a:ext>
              </a:extLst>
            </p:cNvPr>
            <p:cNvCxnSpPr>
              <a:cxnSpLocks/>
            </p:cNvCxnSpPr>
            <p:nvPr/>
          </p:nvCxnSpPr>
          <p:spPr>
            <a:xfrm>
              <a:off x="9189058" y="2603808"/>
              <a:ext cx="0" cy="230400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48A53819-B3D5-6C61-157F-4832FF0C3B31}"/>
                </a:ext>
              </a:extLst>
            </p:cNvPr>
            <p:cNvSpPr/>
            <p:nvPr/>
          </p:nvSpPr>
          <p:spPr>
            <a:xfrm>
              <a:off x="9073909"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28" name="Rectangle 27">
              <a:extLst>
                <a:ext uri="{FF2B5EF4-FFF2-40B4-BE49-F238E27FC236}">
                  <a16:creationId xmlns:a16="http://schemas.microsoft.com/office/drawing/2014/main" id="{0A3D6511-0A76-4883-3854-43B8BBB6C4A1}"/>
                </a:ext>
              </a:extLst>
            </p:cNvPr>
            <p:cNvSpPr/>
            <p:nvPr/>
          </p:nvSpPr>
          <p:spPr>
            <a:xfrm>
              <a:off x="7284697" y="3146324"/>
              <a:ext cx="3852147" cy="11728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Next visit 3 months later:</a:t>
              </a:r>
            </a:p>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Diabetes well controlled </a:t>
              </a:r>
              <a:br>
                <a:rPr kumimoji="0" lang="en-GB" sz="1600" b="0" i="0" u="none" strike="noStrike" kern="1200" cap="none" spc="0" normalizeH="0" baseline="0" noProof="0">
                  <a:ln>
                    <a:noFill/>
                  </a:ln>
                  <a:solidFill>
                    <a:prstClr val="black"/>
                  </a:solidFill>
                  <a:effectLst/>
                  <a:uLnTx/>
                  <a:uFillTx/>
                  <a:latin typeface="Verdana"/>
                  <a:ea typeface="+mn-ea"/>
                  <a:cs typeface="+mn-cs"/>
                </a:rPr>
              </a:br>
              <a:r>
                <a:rPr kumimoji="0" lang="en-GB" sz="1600" b="0" i="0" u="none" strike="noStrike" kern="1200" cap="none" spc="0" normalizeH="0" baseline="0" noProof="0">
                  <a:ln>
                    <a:noFill/>
                  </a:ln>
                  <a:solidFill>
                    <a:prstClr val="black"/>
                  </a:solidFill>
                  <a:effectLst/>
                  <a:uLnTx/>
                  <a:uFillTx/>
                  <a:latin typeface="Verdana"/>
                  <a:ea typeface="+mn-ea"/>
                  <a:cs typeface="+mn-cs"/>
                </a:rPr>
                <a:t>(HbA1c 6.8%)</a:t>
              </a:r>
            </a:p>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Abstinence from alcohol</a:t>
              </a:r>
            </a:p>
          </p:txBody>
        </p:sp>
        <p:sp>
          <p:nvSpPr>
            <p:cNvPr id="5" name="Rectangle 4">
              <a:extLst>
                <a:ext uri="{FF2B5EF4-FFF2-40B4-BE49-F238E27FC236}">
                  <a16:creationId xmlns:a16="http://schemas.microsoft.com/office/drawing/2014/main" id="{B0D34A20-C800-3410-4962-BD4312058183}"/>
                </a:ext>
              </a:extLst>
            </p:cNvPr>
            <p:cNvSpPr/>
            <p:nvPr/>
          </p:nvSpPr>
          <p:spPr>
            <a:xfrm>
              <a:off x="7284697" y="4419880"/>
              <a:ext cx="3852147" cy="6164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marR="0" lvl="0" indent="-285750" algn="l" defTabSz="914400" rtl="0" eaLnBrk="0" fontAlgn="base" latinLnBrk="0" hangingPunct="0">
                <a:lnSpc>
                  <a:spcPct val="100000"/>
                </a:lnSpc>
                <a:spcBef>
                  <a:spcPct val="0"/>
                </a:spcBef>
                <a:spcAft>
                  <a:spcPct val="0"/>
                </a:spcAft>
                <a:buClr>
                  <a:prstClr val="white"/>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white"/>
                  </a:solidFill>
                  <a:effectLst/>
                  <a:uLnTx/>
                  <a:uFillTx/>
                  <a:latin typeface="Verdana"/>
                  <a:ea typeface="+mn-ea"/>
                  <a:cs typeface="+mn-cs"/>
                </a:rPr>
                <a:t>Fasting TG: 220 mg/dL </a:t>
              </a:r>
              <a:br>
                <a:rPr kumimoji="0" lang="en-GB" sz="1600" b="0" i="0" u="none" strike="noStrike" kern="1200" cap="none" spc="0" normalizeH="0" baseline="0" noProof="0">
                  <a:ln>
                    <a:noFill/>
                  </a:ln>
                  <a:solidFill>
                    <a:prstClr val="white"/>
                  </a:solidFill>
                  <a:effectLst/>
                  <a:uLnTx/>
                  <a:uFillTx/>
                  <a:latin typeface="Verdana"/>
                  <a:ea typeface="+mn-ea"/>
                  <a:cs typeface="+mn-cs"/>
                </a:rPr>
              </a:br>
              <a:r>
                <a:rPr kumimoji="0" lang="en-GB" sz="1600" b="0" i="0" u="none" strike="noStrike" kern="1200" cap="none" spc="0" normalizeH="0" baseline="0" noProof="0">
                  <a:ln>
                    <a:noFill/>
                  </a:ln>
                  <a:solidFill>
                    <a:prstClr val="white"/>
                  </a:solidFill>
                  <a:effectLst/>
                  <a:uLnTx/>
                  <a:uFillTx/>
                  <a:latin typeface="Verdana"/>
                  <a:ea typeface="+mn-ea"/>
                  <a:cs typeface="+mn-cs"/>
                </a:rPr>
                <a:t>(2.5 mmol/L)</a:t>
              </a:r>
            </a:p>
          </p:txBody>
        </p:sp>
      </p:grpSp>
      <p:sp>
        <p:nvSpPr>
          <p:cNvPr id="17" name="Rectangle 16">
            <a:extLst>
              <a:ext uri="{FF2B5EF4-FFF2-40B4-BE49-F238E27FC236}">
                <a16:creationId xmlns:a16="http://schemas.microsoft.com/office/drawing/2014/main" id="{16E24606-B2FD-9DF4-90C5-A457CCD05F0F}"/>
              </a:ext>
            </a:extLst>
          </p:cNvPr>
          <p:cNvSpPr/>
          <p:nvPr/>
        </p:nvSpPr>
        <p:spPr>
          <a:xfrm>
            <a:off x="3437317" y="3932354"/>
            <a:ext cx="3803952" cy="158852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Initial assessment:</a:t>
            </a:r>
          </a:p>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Diabetes mellitus type 2 </a:t>
            </a:r>
            <a:br>
              <a:rPr kumimoji="0" lang="en-GB" sz="1600" b="0" i="0" u="none" strike="noStrike" kern="1200" cap="none" spc="0" normalizeH="0" baseline="0" noProof="0">
                <a:ln>
                  <a:noFill/>
                </a:ln>
                <a:solidFill>
                  <a:prstClr val="black"/>
                </a:solidFill>
                <a:effectLst/>
                <a:uLnTx/>
                <a:uFillTx/>
                <a:latin typeface="Verdana"/>
                <a:ea typeface="+mn-ea"/>
                <a:cs typeface="+mn-cs"/>
              </a:rPr>
            </a:br>
            <a:r>
              <a:rPr kumimoji="0" lang="en-GB" sz="1600" b="0" i="0" u="none" strike="noStrike" kern="1200" cap="none" spc="0" normalizeH="0" baseline="0" noProof="0">
                <a:ln>
                  <a:noFill/>
                </a:ln>
                <a:solidFill>
                  <a:prstClr val="black"/>
                </a:solidFill>
                <a:effectLst/>
                <a:uLnTx/>
                <a:uFillTx/>
                <a:latin typeface="Verdana"/>
                <a:ea typeface="+mn-ea"/>
                <a:cs typeface="+mn-cs"/>
              </a:rPr>
              <a:t>(HbA1c 10.3%)</a:t>
            </a:r>
          </a:p>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Obesity (BMI 38.4 kg/m</a:t>
            </a:r>
            <a:r>
              <a:rPr kumimoji="0" lang="en-GB" sz="1600" b="0" i="0" u="none" strike="noStrike" kern="1200" cap="none" spc="0" normalizeH="0" baseline="30000" noProof="0">
                <a:ln>
                  <a:noFill/>
                </a:ln>
                <a:solidFill>
                  <a:prstClr val="black"/>
                </a:solidFill>
                <a:effectLst/>
                <a:uLnTx/>
                <a:uFillTx/>
                <a:latin typeface="Verdana"/>
                <a:ea typeface="+mn-ea"/>
                <a:cs typeface="+mn-cs"/>
              </a:rPr>
              <a:t>2</a:t>
            </a:r>
            <a:r>
              <a:rPr kumimoji="0" lang="en-GB" sz="1600" b="0" i="0" u="none" strike="noStrike" kern="1200" cap="none" spc="0" normalizeH="0" baseline="0" noProof="0">
                <a:ln>
                  <a:noFill/>
                </a:ln>
                <a:solidFill>
                  <a:prstClr val="black"/>
                </a:solidFill>
                <a:effectLst/>
                <a:uLnTx/>
                <a:uFillTx/>
                <a:latin typeface="Verdana"/>
                <a:ea typeface="+mn-ea"/>
                <a:cs typeface="+mn-cs"/>
              </a:rPr>
              <a:t>)</a:t>
            </a:r>
          </a:p>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Intermittently considerable consumption of alcohol </a:t>
            </a:r>
          </a:p>
        </p:txBody>
      </p:sp>
    </p:spTree>
    <p:extLst>
      <p:ext uri="{BB962C8B-B14F-4D97-AF65-F5344CB8AC3E}">
        <p14:creationId xmlns:p14="http://schemas.microsoft.com/office/powerpoint/2010/main" val="1943946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EBC0A6-76BB-097A-E99F-F5B3F8730E71}"/>
            </a:ext>
          </a:extLst>
        </p:cNvPr>
        <p:cNvGrpSpPr/>
        <p:nvPr/>
      </p:nvGrpSpPr>
      <p:grpSpPr>
        <a:xfrm>
          <a:off x="0" y="0"/>
          <a:ext cx="0" cy="0"/>
          <a:chOff x="0" y="0"/>
          <a:chExt cx="0" cy="0"/>
        </a:xfrm>
      </p:grpSpPr>
      <p:sp>
        <p:nvSpPr>
          <p:cNvPr id="26" name="Freeform: Shape 25">
            <a:extLst>
              <a:ext uri="{FF2B5EF4-FFF2-40B4-BE49-F238E27FC236}">
                <a16:creationId xmlns:a16="http://schemas.microsoft.com/office/drawing/2014/main" id="{A4D89207-A929-9DAC-8650-16738B0B2904}"/>
              </a:ext>
            </a:extLst>
          </p:cNvPr>
          <p:cNvSpPr/>
          <p:nvPr/>
        </p:nvSpPr>
        <p:spPr>
          <a:xfrm rot="21217324">
            <a:off x="11899734" y="3672490"/>
            <a:ext cx="383694" cy="1624697"/>
          </a:xfrm>
          <a:custGeom>
            <a:avLst/>
            <a:gdLst>
              <a:gd name="csX0" fmla="*/ 587209 w 789848"/>
              <a:gd name="csY0" fmla="*/ 0 h 5280925"/>
              <a:gd name="csX1" fmla="*/ 789848 w 789848"/>
              <a:gd name="csY1" fmla="*/ 22651 h 5280925"/>
              <a:gd name="csX2" fmla="*/ 789848 w 789848"/>
              <a:gd name="csY2" fmla="*/ 22651 h 5280925"/>
              <a:gd name="csX3" fmla="*/ 587211 w 789848"/>
              <a:gd name="csY3" fmla="*/ 1 h 5280925"/>
              <a:gd name="csX4" fmla="*/ 178370 w 789848"/>
              <a:gd name="csY4" fmla="*/ 3657612 h 5280925"/>
              <a:gd name="csX5" fmla="*/ 383694 w 789848"/>
              <a:gd name="csY5" fmla="*/ 3656228 h 5280925"/>
              <a:gd name="csX6" fmla="*/ 202089 w 789848"/>
              <a:gd name="csY6" fmla="*/ 5280925 h 5280925"/>
              <a:gd name="csX7" fmla="*/ 0 w 789848"/>
              <a:gd name="csY7" fmla="*/ 5253352 h 5280925"/>
              <a:gd name="csX0" fmla="*/ 587209 w 789848"/>
              <a:gd name="csY0" fmla="*/ 0 h 5280925"/>
              <a:gd name="csX1" fmla="*/ 789848 w 789848"/>
              <a:gd name="csY1" fmla="*/ 22651 h 5280925"/>
              <a:gd name="csX2" fmla="*/ 587211 w 789848"/>
              <a:gd name="csY2" fmla="*/ 1 h 5280925"/>
              <a:gd name="csX3" fmla="*/ 178370 w 789848"/>
              <a:gd name="csY3" fmla="*/ 3657612 h 5280925"/>
              <a:gd name="csX4" fmla="*/ 383694 w 789848"/>
              <a:gd name="csY4" fmla="*/ 3656228 h 5280925"/>
              <a:gd name="csX5" fmla="*/ 202089 w 789848"/>
              <a:gd name="csY5" fmla="*/ 5280925 h 5280925"/>
              <a:gd name="csX6" fmla="*/ 0 w 789848"/>
              <a:gd name="csY6" fmla="*/ 5253352 h 5280925"/>
              <a:gd name="csX7" fmla="*/ 587209 w 789848"/>
              <a:gd name="csY7" fmla="*/ 0 h 5280925"/>
              <a:gd name="csX0" fmla="*/ 0 w 789848"/>
              <a:gd name="csY0" fmla="*/ 5253351 h 5280924"/>
              <a:gd name="csX1" fmla="*/ 789848 w 789848"/>
              <a:gd name="csY1" fmla="*/ 22650 h 5280924"/>
              <a:gd name="csX2" fmla="*/ 587211 w 789848"/>
              <a:gd name="csY2" fmla="*/ 0 h 5280924"/>
              <a:gd name="csX3" fmla="*/ 178370 w 789848"/>
              <a:gd name="csY3" fmla="*/ 3657611 h 5280924"/>
              <a:gd name="csX4" fmla="*/ 383694 w 789848"/>
              <a:gd name="csY4" fmla="*/ 3656227 h 5280924"/>
              <a:gd name="csX5" fmla="*/ 202089 w 789848"/>
              <a:gd name="csY5" fmla="*/ 5280924 h 5280924"/>
              <a:gd name="csX6" fmla="*/ 0 w 789848"/>
              <a:gd name="csY6" fmla="*/ 5253351 h 5280924"/>
              <a:gd name="csX0" fmla="*/ 0 w 789848"/>
              <a:gd name="csY0" fmla="*/ 5230701 h 5258274"/>
              <a:gd name="csX1" fmla="*/ 789848 w 789848"/>
              <a:gd name="csY1" fmla="*/ 0 h 5258274"/>
              <a:gd name="csX2" fmla="*/ 178370 w 789848"/>
              <a:gd name="csY2" fmla="*/ 3634961 h 5258274"/>
              <a:gd name="csX3" fmla="*/ 383694 w 789848"/>
              <a:gd name="csY3" fmla="*/ 3633577 h 5258274"/>
              <a:gd name="csX4" fmla="*/ 202089 w 789848"/>
              <a:gd name="csY4" fmla="*/ 5258274 h 5258274"/>
              <a:gd name="csX5" fmla="*/ 0 w 789848"/>
              <a:gd name="csY5" fmla="*/ 5230701 h 5258274"/>
              <a:gd name="csX0" fmla="*/ 0 w 383694"/>
              <a:gd name="csY0" fmla="*/ 1597124 h 1624697"/>
              <a:gd name="csX1" fmla="*/ 178370 w 383694"/>
              <a:gd name="csY1" fmla="*/ 1384 h 1624697"/>
              <a:gd name="csX2" fmla="*/ 383694 w 383694"/>
              <a:gd name="csY2" fmla="*/ 0 h 1624697"/>
              <a:gd name="csX3" fmla="*/ 202089 w 383694"/>
              <a:gd name="csY3" fmla="*/ 1624697 h 1624697"/>
              <a:gd name="csX4" fmla="*/ 0 w 383694"/>
              <a:gd name="csY4" fmla="*/ 1597124 h 1624697"/>
            </a:gdLst>
            <a:ahLst/>
            <a:cxnLst>
              <a:cxn ang="0">
                <a:pos x="csX0" y="csY0"/>
              </a:cxn>
              <a:cxn ang="0">
                <a:pos x="csX1" y="csY1"/>
              </a:cxn>
              <a:cxn ang="0">
                <a:pos x="csX2" y="csY2"/>
              </a:cxn>
              <a:cxn ang="0">
                <a:pos x="csX3" y="csY3"/>
              </a:cxn>
              <a:cxn ang="0">
                <a:pos x="csX4" y="csY4"/>
              </a:cxn>
            </a:cxnLst>
            <a:rect l="l" t="t" r="r" b="b"/>
            <a:pathLst>
              <a:path w="383694" h="1624697">
                <a:moveTo>
                  <a:pt x="0" y="1597124"/>
                </a:moveTo>
                <a:lnTo>
                  <a:pt x="178370" y="1384"/>
                </a:lnTo>
                <a:lnTo>
                  <a:pt x="383694" y="0"/>
                </a:lnTo>
                <a:lnTo>
                  <a:pt x="202089" y="1624697"/>
                </a:lnTo>
                <a:lnTo>
                  <a:pt x="0" y="1597124"/>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5" name="Freeform: Shape 24">
            <a:extLst>
              <a:ext uri="{FF2B5EF4-FFF2-40B4-BE49-F238E27FC236}">
                <a16:creationId xmlns:a16="http://schemas.microsoft.com/office/drawing/2014/main" id="{A5E2792E-FCE0-097E-47D8-1AD784BB0E37}"/>
              </a:ext>
            </a:extLst>
          </p:cNvPr>
          <p:cNvSpPr/>
          <p:nvPr/>
        </p:nvSpPr>
        <p:spPr>
          <a:xfrm>
            <a:off x="11988100" y="5120640"/>
            <a:ext cx="203901" cy="1737360"/>
          </a:xfrm>
          <a:custGeom>
            <a:avLst/>
            <a:gdLst>
              <a:gd name="csX0" fmla="*/ 203900 w 203901"/>
              <a:gd name="csY0" fmla="*/ 0 h 1737360"/>
              <a:gd name="csX1" fmla="*/ 203901 w 203901"/>
              <a:gd name="csY1" fmla="*/ 0 h 1737360"/>
              <a:gd name="csX2" fmla="*/ 203901 w 203901"/>
              <a:gd name="csY2" fmla="*/ 1737360 h 1737360"/>
              <a:gd name="csX3" fmla="*/ 0 w 203901"/>
              <a:gd name="csY3" fmla="*/ 1737360 h 1737360"/>
              <a:gd name="csX4" fmla="*/ 0 w 203901"/>
              <a:gd name="csY4" fmla="*/ 165429 h 1737360"/>
              <a:gd name="csX5" fmla="*/ 203900 w 203901"/>
              <a:gd name="csY5" fmla="*/ 170382 h 1737360"/>
            </a:gdLst>
            <a:ahLst/>
            <a:cxnLst>
              <a:cxn ang="0">
                <a:pos x="csX0" y="csY0"/>
              </a:cxn>
              <a:cxn ang="0">
                <a:pos x="csX1" y="csY1"/>
              </a:cxn>
              <a:cxn ang="0">
                <a:pos x="csX2" y="csY2"/>
              </a:cxn>
              <a:cxn ang="0">
                <a:pos x="csX3" y="csY3"/>
              </a:cxn>
              <a:cxn ang="0">
                <a:pos x="csX4" y="csY4"/>
              </a:cxn>
              <a:cxn ang="0">
                <a:pos x="csX5" y="csY5"/>
              </a:cxn>
            </a:cxnLst>
            <a:rect l="l" t="t" r="r" b="b"/>
            <a:pathLst>
              <a:path w="203901" h="1737360">
                <a:moveTo>
                  <a:pt x="203900" y="0"/>
                </a:moveTo>
                <a:lnTo>
                  <a:pt x="203901" y="0"/>
                </a:lnTo>
                <a:lnTo>
                  <a:pt x="203901" y="1737360"/>
                </a:lnTo>
                <a:lnTo>
                  <a:pt x="0" y="1737360"/>
                </a:lnTo>
                <a:lnTo>
                  <a:pt x="0" y="165429"/>
                </a:lnTo>
                <a:lnTo>
                  <a:pt x="203900" y="170382"/>
                </a:lnTo>
                <a:close/>
              </a:path>
            </a:pathLst>
          </a:cu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AFEC858B-ECF7-7D83-65A3-F0EA9F8F43CC}"/>
              </a:ext>
            </a:extLst>
          </p:cNvPr>
          <p:cNvSpPr/>
          <p:nvPr/>
        </p:nvSpPr>
        <p:spPr>
          <a:xfrm rot="20838854">
            <a:off x="11943545" y="3662640"/>
            <a:ext cx="294626" cy="430099"/>
          </a:xfrm>
          <a:custGeom>
            <a:avLst/>
            <a:gdLst>
              <a:gd name="csX0" fmla="*/ 1097544 w 1097544"/>
              <a:gd name="csY0" fmla="*/ 44777 h 4020648"/>
              <a:gd name="csX1" fmla="*/ 1097543 w 1097544"/>
              <a:gd name="csY1" fmla="*/ 44778 h 4020648"/>
              <a:gd name="csX2" fmla="*/ 898621 w 1097544"/>
              <a:gd name="csY2" fmla="*/ 1 h 4020648"/>
              <a:gd name="csX3" fmla="*/ 90393 w 1097544"/>
              <a:gd name="csY3" fmla="*/ 3590549 h 4020648"/>
              <a:gd name="csX4" fmla="*/ 294626 w 1097544"/>
              <a:gd name="csY4" fmla="*/ 3611733 h 4020648"/>
              <a:gd name="csX5" fmla="*/ 202580 w 1097544"/>
              <a:gd name="csY5" fmla="*/ 4020648 h 4020648"/>
              <a:gd name="csX6" fmla="*/ 0 w 1097544"/>
              <a:gd name="csY6" fmla="*/ 3992111 h 4020648"/>
              <a:gd name="csX7" fmla="*/ 898619 w 1097544"/>
              <a:gd name="csY7" fmla="*/ 0 h 4020648"/>
              <a:gd name="csX0" fmla="*/ 898619 w 1097543"/>
              <a:gd name="csY0" fmla="*/ 0 h 4020648"/>
              <a:gd name="csX1" fmla="*/ 1097543 w 1097543"/>
              <a:gd name="csY1" fmla="*/ 44778 h 4020648"/>
              <a:gd name="csX2" fmla="*/ 898621 w 1097543"/>
              <a:gd name="csY2" fmla="*/ 1 h 4020648"/>
              <a:gd name="csX3" fmla="*/ 90393 w 1097543"/>
              <a:gd name="csY3" fmla="*/ 3590549 h 4020648"/>
              <a:gd name="csX4" fmla="*/ 294626 w 1097543"/>
              <a:gd name="csY4" fmla="*/ 3611733 h 4020648"/>
              <a:gd name="csX5" fmla="*/ 202580 w 1097543"/>
              <a:gd name="csY5" fmla="*/ 4020648 h 4020648"/>
              <a:gd name="csX6" fmla="*/ 0 w 1097543"/>
              <a:gd name="csY6" fmla="*/ 3992111 h 4020648"/>
              <a:gd name="csX7" fmla="*/ 898619 w 1097543"/>
              <a:gd name="csY7" fmla="*/ 0 h 4020648"/>
              <a:gd name="csX0" fmla="*/ 0 w 1097543"/>
              <a:gd name="csY0" fmla="*/ 3992110 h 4020647"/>
              <a:gd name="csX1" fmla="*/ 1097543 w 1097543"/>
              <a:gd name="csY1" fmla="*/ 44777 h 4020647"/>
              <a:gd name="csX2" fmla="*/ 898621 w 1097543"/>
              <a:gd name="csY2" fmla="*/ 0 h 4020647"/>
              <a:gd name="csX3" fmla="*/ 90393 w 1097543"/>
              <a:gd name="csY3" fmla="*/ 3590548 h 4020647"/>
              <a:gd name="csX4" fmla="*/ 294626 w 1097543"/>
              <a:gd name="csY4" fmla="*/ 3611732 h 4020647"/>
              <a:gd name="csX5" fmla="*/ 202580 w 1097543"/>
              <a:gd name="csY5" fmla="*/ 4020647 h 4020647"/>
              <a:gd name="csX6" fmla="*/ 0 w 1097543"/>
              <a:gd name="csY6" fmla="*/ 3992110 h 4020647"/>
              <a:gd name="csX0" fmla="*/ 0 w 898621"/>
              <a:gd name="csY0" fmla="*/ 3992110 h 4020647"/>
              <a:gd name="csX1" fmla="*/ 898621 w 898621"/>
              <a:gd name="csY1" fmla="*/ 0 h 4020647"/>
              <a:gd name="csX2" fmla="*/ 90393 w 898621"/>
              <a:gd name="csY2" fmla="*/ 3590548 h 4020647"/>
              <a:gd name="csX3" fmla="*/ 294626 w 898621"/>
              <a:gd name="csY3" fmla="*/ 3611732 h 4020647"/>
              <a:gd name="csX4" fmla="*/ 202580 w 898621"/>
              <a:gd name="csY4" fmla="*/ 4020647 h 4020647"/>
              <a:gd name="csX5" fmla="*/ 0 w 898621"/>
              <a:gd name="csY5" fmla="*/ 3992110 h 4020647"/>
              <a:gd name="csX0" fmla="*/ 0 w 294626"/>
              <a:gd name="csY0" fmla="*/ 401562 h 430099"/>
              <a:gd name="csX1" fmla="*/ 90393 w 294626"/>
              <a:gd name="csY1" fmla="*/ 0 h 430099"/>
              <a:gd name="csX2" fmla="*/ 294626 w 294626"/>
              <a:gd name="csY2" fmla="*/ 21184 h 430099"/>
              <a:gd name="csX3" fmla="*/ 202580 w 294626"/>
              <a:gd name="csY3" fmla="*/ 430099 h 430099"/>
              <a:gd name="csX4" fmla="*/ 0 w 294626"/>
              <a:gd name="csY4" fmla="*/ 401562 h 430099"/>
            </a:gdLst>
            <a:ahLst/>
            <a:cxnLst>
              <a:cxn ang="0">
                <a:pos x="csX0" y="csY0"/>
              </a:cxn>
              <a:cxn ang="0">
                <a:pos x="csX1" y="csY1"/>
              </a:cxn>
              <a:cxn ang="0">
                <a:pos x="csX2" y="csY2"/>
              </a:cxn>
              <a:cxn ang="0">
                <a:pos x="csX3" y="csY3"/>
              </a:cxn>
              <a:cxn ang="0">
                <a:pos x="csX4" y="csY4"/>
              </a:cxn>
            </a:cxnLst>
            <a:rect l="l" t="t" r="r" b="b"/>
            <a:pathLst>
              <a:path w="294626" h="430099">
                <a:moveTo>
                  <a:pt x="0" y="401562"/>
                </a:moveTo>
                <a:lnTo>
                  <a:pt x="90393" y="0"/>
                </a:lnTo>
                <a:lnTo>
                  <a:pt x="294626" y="21184"/>
                </a:lnTo>
                <a:lnTo>
                  <a:pt x="202580" y="430099"/>
                </a:lnTo>
                <a:lnTo>
                  <a:pt x="0" y="401562"/>
                </a:lnTo>
                <a:close/>
              </a:path>
            </a:pathLst>
          </a:custGeom>
          <a:gradFill>
            <a:gsLst>
              <a:gs pos="50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8" name="Freeform: Shape 37">
            <a:extLst>
              <a:ext uri="{FF2B5EF4-FFF2-40B4-BE49-F238E27FC236}">
                <a16:creationId xmlns:a16="http://schemas.microsoft.com/office/drawing/2014/main" id="{52C7397E-62D2-F6CD-D551-FD38586782AD}"/>
              </a:ext>
            </a:extLst>
          </p:cNvPr>
          <p:cNvSpPr/>
          <p:nvPr/>
        </p:nvSpPr>
        <p:spPr>
          <a:xfrm>
            <a:off x="0" y="0"/>
            <a:ext cx="181430" cy="6858000"/>
          </a:xfrm>
          <a:custGeom>
            <a:avLst/>
            <a:gdLst>
              <a:gd name="csX0" fmla="*/ 0 w 181430"/>
              <a:gd name="csY0" fmla="*/ 0 h 6858000"/>
              <a:gd name="csX1" fmla="*/ 181430 w 181430"/>
              <a:gd name="csY1" fmla="*/ 0 h 6858000"/>
              <a:gd name="csX2" fmla="*/ 181430 w 181430"/>
              <a:gd name="csY2" fmla="*/ 6858000 h 6858000"/>
              <a:gd name="csX3" fmla="*/ 0 w 181430"/>
              <a:gd name="csY3" fmla="*/ 6858000 h 6858000"/>
            </a:gdLst>
            <a:ahLst/>
            <a:cxnLst>
              <a:cxn ang="0">
                <a:pos x="csX0" y="csY0"/>
              </a:cxn>
              <a:cxn ang="0">
                <a:pos x="csX1" y="csY1"/>
              </a:cxn>
              <a:cxn ang="0">
                <a:pos x="csX2" y="csY2"/>
              </a:cxn>
              <a:cxn ang="0">
                <a:pos x="csX3" y="csY3"/>
              </a:cxn>
            </a:cxnLst>
            <a:rect l="l" t="t" r="r" b="b"/>
            <a:pathLst>
              <a:path w="181430" h="6858000">
                <a:moveTo>
                  <a:pt x="0" y="0"/>
                </a:moveTo>
                <a:lnTo>
                  <a:pt x="181430" y="0"/>
                </a:lnTo>
                <a:lnTo>
                  <a:pt x="181430" y="6858000"/>
                </a:lnTo>
                <a:lnTo>
                  <a:pt x="0" y="6858000"/>
                </a:lnTo>
                <a:close/>
              </a:path>
            </a:pathLst>
          </a:cu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085182-1AD0-23C3-47D3-7B23A23E040C}"/>
              </a:ext>
            </a:extLst>
          </p:cNvPr>
          <p:cNvSpPr/>
          <p:nvPr/>
        </p:nvSpPr>
        <p:spPr>
          <a:xfrm rot="20697397" flipV="1">
            <a:off x="-476409" y="85432"/>
            <a:ext cx="11902145" cy="8428378"/>
          </a:xfrm>
          <a:custGeom>
            <a:avLst/>
            <a:gdLst>
              <a:gd name="csX0" fmla="*/ 11902144 w 11902145"/>
              <a:gd name="csY0" fmla="*/ 476146 h 8428378"/>
              <a:gd name="csX1" fmla="*/ 11902145 w 11902145"/>
              <a:gd name="csY1" fmla="*/ 476145 h 8428378"/>
              <a:gd name="csX2" fmla="*/ 11774176 w 11902145"/>
              <a:gd name="csY2" fmla="*/ 0 h 8428378"/>
              <a:gd name="csX3" fmla="*/ 11774175 w 11902145"/>
              <a:gd name="csY3" fmla="*/ 0 h 8428378"/>
              <a:gd name="csX4" fmla="*/ 1592758 w 11902145"/>
              <a:gd name="csY4" fmla="*/ 8391720 h 8428378"/>
              <a:gd name="csX5" fmla="*/ 175213 w 11902145"/>
              <a:gd name="csY5" fmla="*/ 3117348 h 8428378"/>
              <a:gd name="csX6" fmla="*/ 0 w 11902145"/>
              <a:gd name="csY6" fmla="*/ 3164438 h 8428378"/>
              <a:gd name="csX7" fmla="*/ 1414741 w 11902145"/>
              <a:gd name="csY7" fmla="*/ 8428378 h 8428378"/>
              <a:gd name="csX8" fmla="*/ 1444123 w 11902145"/>
              <a:gd name="csY8" fmla="*/ 8423945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1902145" h="8428378">
                <a:moveTo>
                  <a:pt x="11902144" y="476146"/>
                </a:moveTo>
                <a:lnTo>
                  <a:pt x="11902145" y="476145"/>
                </a:lnTo>
                <a:lnTo>
                  <a:pt x="11774176" y="0"/>
                </a:lnTo>
                <a:lnTo>
                  <a:pt x="11774175" y="0"/>
                </a:lnTo>
                <a:close/>
                <a:moveTo>
                  <a:pt x="1592758" y="8391720"/>
                </a:moveTo>
                <a:lnTo>
                  <a:pt x="175213" y="3117348"/>
                </a:lnTo>
                <a:lnTo>
                  <a:pt x="0" y="3164438"/>
                </a:lnTo>
                <a:lnTo>
                  <a:pt x="1414741" y="8428378"/>
                </a:lnTo>
                <a:lnTo>
                  <a:pt x="1444123" y="8423945"/>
                </a:ln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42" name="Freeform: Shape 41">
            <a:extLst>
              <a:ext uri="{FF2B5EF4-FFF2-40B4-BE49-F238E27FC236}">
                <a16:creationId xmlns:a16="http://schemas.microsoft.com/office/drawing/2014/main" id="{9492503F-D2AC-5B89-94C1-5033BEE08F19}"/>
              </a:ext>
            </a:extLst>
          </p:cNvPr>
          <p:cNvSpPr/>
          <p:nvPr/>
        </p:nvSpPr>
        <p:spPr>
          <a:xfrm rot="20697397" flipV="1">
            <a:off x="-432938" y="3588660"/>
            <a:ext cx="1051515" cy="3229645"/>
          </a:xfrm>
          <a:custGeom>
            <a:avLst/>
            <a:gdLst>
              <a:gd name="csX0" fmla="*/ 1051515 w 1051515"/>
              <a:gd name="csY0" fmla="*/ 3229645 h 3229645"/>
              <a:gd name="csX1" fmla="*/ 183513 w 1051515"/>
              <a:gd name="csY1" fmla="*/ 0 h 3229645"/>
              <a:gd name="csX2" fmla="*/ 0 w 1051515"/>
              <a:gd name="csY2" fmla="*/ 49470 h 3229645"/>
              <a:gd name="csX3" fmla="*/ 317236 w 1051515"/>
              <a:gd name="csY3" fmla="*/ 1196575 h 3229645"/>
              <a:gd name="csX4" fmla="*/ 851319 w 1051515"/>
              <a:gd name="csY4" fmla="*/ 3183779 h 3229645"/>
              <a:gd name="csX5" fmla="*/ 934156 w 1051515"/>
              <a:gd name="csY5" fmla="*/ 3207376 h 3229645"/>
              <a:gd name="csX6" fmla="*/ 1034008 w 1051515"/>
              <a:gd name="csY6" fmla="*/ 3227503 h 3229645"/>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1051515" h="3229645">
                <a:moveTo>
                  <a:pt x="1051515" y="3229645"/>
                </a:moveTo>
                <a:lnTo>
                  <a:pt x="183513" y="0"/>
                </a:lnTo>
                <a:lnTo>
                  <a:pt x="0" y="49470"/>
                </a:lnTo>
                <a:lnTo>
                  <a:pt x="317236" y="1196575"/>
                </a:lnTo>
                <a:lnTo>
                  <a:pt x="851319" y="3183779"/>
                </a:lnTo>
                <a:lnTo>
                  <a:pt x="934156" y="3207376"/>
                </a:lnTo>
                <a:cubicBezTo>
                  <a:pt x="967557" y="3215415"/>
                  <a:pt x="1000833" y="3222124"/>
                  <a:pt x="1034008" y="322750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44" name="Freeform: Shape 43">
            <a:extLst>
              <a:ext uri="{FF2B5EF4-FFF2-40B4-BE49-F238E27FC236}">
                <a16:creationId xmlns:a16="http://schemas.microsoft.com/office/drawing/2014/main" id="{BF8D7D8E-75BA-0FAC-5C06-0BF44DB4044F}"/>
              </a:ext>
            </a:extLst>
          </p:cNvPr>
          <p:cNvSpPr/>
          <p:nvPr/>
        </p:nvSpPr>
        <p:spPr>
          <a:xfrm rot="20697397" flipV="1">
            <a:off x="-69389" y="4839841"/>
            <a:ext cx="496504" cy="1867159"/>
          </a:xfrm>
          <a:custGeom>
            <a:avLst/>
            <a:gdLst>
              <a:gd name="csX0" fmla="*/ 456512 w 496504"/>
              <a:gd name="csY0" fmla="*/ 1858382 h 1867159"/>
              <a:gd name="csX1" fmla="*/ 496504 w 496504"/>
              <a:gd name="csY1" fmla="*/ 1847383 h 1867159"/>
              <a:gd name="csX2" fmla="*/ 0 w 496504"/>
              <a:gd name="csY2" fmla="*/ 0 h 1867159"/>
              <a:gd name="csX3" fmla="*/ 0 w 496504"/>
              <a:gd name="csY3" fmla="*/ 699020 h 1867159"/>
              <a:gd name="csX4" fmla="*/ 312874 w 496504"/>
              <a:gd name="csY4" fmla="*/ 1863153 h 1867159"/>
              <a:gd name="csX5" fmla="*/ 364045 w 496504"/>
              <a:gd name="csY5" fmla="*/ 1867159 h 1867159"/>
              <a:gd name="csX6" fmla="*/ 456512 w 496504"/>
              <a:gd name="csY6" fmla="*/ 1858382 h 186715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496504" h="1867159">
                <a:moveTo>
                  <a:pt x="456512" y="1858382"/>
                </a:moveTo>
                <a:lnTo>
                  <a:pt x="496504" y="1847383"/>
                </a:lnTo>
                <a:lnTo>
                  <a:pt x="0" y="0"/>
                </a:lnTo>
                <a:lnTo>
                  <a:pt x="0" y="699020"/>
                </a:lnTo>
                <a:lnTo>
                  <a:pt x="312874" y="1863153"/>
                </a:lnTo>
                <a:lnTo>
                  <a:pt x="364045" y="1867159"/>
                </a:lnTo>
                <a:cubicBezTo>
                  <a:pt x="395159" y="1866916"/>
                  <a:pt x="426021" y="1863986"/>
                  <a:pt x="456512" y="1858382"/>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sp>
        <p:nvSpPr>
          <p:cNvPr id="8" name="Freeform: Shape 7">
            <a:extLst>
              <a:ext uri="{FF2B5EF4-FFF2-40B4-BE49-F238E27FC236}">
                <a16:creationId xmlns:a16="http://schemas.microsoft.com/office/drawing/2014/main" id="{B3E5F082-3C01-C7D9-3CD1-A2DE4F2C7CA4}"/>
              </a:ext>
            </a:extLst>
          </p:cNvPr>
          <p:cNvSpPr/>
          <p:nvPr/>
        </p:nvSpPr>
        <p:spPr>
          <a:xfrm rot="382676" flipV="1">
            <a:off x="11942597" y="-8921"/>
            <a:ext cx="291915" cy="848240"/>
          </a:xfrm>
          <a:custGeom>
            <a:avLst/>
            <a:gdLst>
              <a:gd name="csX0" fmla="*/ 0 w 287288"/>
              <a:gd name="csY0" fmla="*/ 825590 h 848240"/>
              <a:gd name="csX1" fmla="*/ 202638 w 287288"/>
              <a:gd name="csY1" fmla="*/ 848240 h 848240"/>
              <a:gd name="csX2" fmla="*/ 287288 w 287288"/>
              <a:gd name="csY2" fmla="*/ 90928 h 848240"/>
              <a:gd name="csX3" fmla="*/ 92283 w 287288"/>
              <a:gd name="csY3" fmla="*/ 0 h 848240"/>
              <a:gd name="csX0" fmla="*/ 0 w 291915"/>
              <a:gd name="csY0" fmla="*/ 825590 h 848240"/>
              <a:gd name="csX1" fmla="*/ 202638 w 291915"/>
              <a:gd name="csY1" fmla="*/ 848240 h 848240"/>
              <a:gd name="csX2" fmla="*/ 291915 w 291915"/>
              <a:gd name="csY2" fmla="*/ 49536 h 848240"/>
              <a:gd name="csX3" fmla="*/ 92283 w 291915"/>
              <a:gd name="csY3" fmla="*/ 0 h 848240"/>
              <a:gd name="csX4" fmla="*/ 0 w 291915"/>
              <a:gd name="csY4" fmla="*/ 825590 h 848240"/>
            </a:gdLst>
            <a:ahLst/>
            <a:cxnLst>
              <a:cxn ang="0">
                <a:pos x="csX0" y="csY0"/>
              </a:cxn>
              <a:cxn ang="0">
                <a:pos x="csX1" y="csY1"/>
              </a:cxn>
              <a:cxn ang="0">
                <a:pos x="csX2" y="csY2"/>
              </a:cxn>
              <a:cxn ang="0">
                <a:pos x="csX3" y="csY3"/>
              </a:cxn>
              <a:cxn ang="0">
                <a:pos x="csX4" y="csY4"/>
              </a:cxn>
            </a:cxnLst>
            <a:rect l="l" t="t" r="r" b="b"/>
            <a:pathLst>
              <a:path w="291915" h="848240">
                <a:moveTo>
                  <a:pt x="0" y="825590"/>
                </a:moveTo>
                <a:lnTo>
                  <a:pt x="202638" y="848240"/>
                </a:lnTo>
                <a:lnTo>
                  <a:pt x="291915" y="49536"/>
                </a:lnTo>
                <a:lnTo>
                  <a:pt x="92283" y="0"/>
                </a:lnTo>
                <a:lnTo>
                  <a:pt x="0" y="825590"/>
                </a:lnTo>
                <a:close/>
              </a:path>
            </a:pathLst>
          </a:custGeom>
          <a:gradFill>
            <a:gsLst>
              <a:gs pos="42000">
                <a:schemeClr val="accent2"/>
              </a:gs>
              <a:gs pos="100000">
                <a:schemeClr val="accent1"/>
              </a:gs>
            </a:gsLst>
            <a:lin ang="66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7" name="Freeform: Shape 16">
            <a:extLst>
              <a:ext uri="{FF2B5EF4-FFF2-40B4-BE49-F238E27FC236}">
                <a16:creationId xmlns:a16="http://schemas.microsoft.com/office/drawing/2014/main" id="{6F2A540F-412B-6E4E-52D7-C6C45FF57365}"/>
              </a:ext>
            </a:extLst>
          </p:cNvPr>
          <p:cNvSpPr/>
          <p:nvPr/>
        </p:nvSpPr>
        <p:spPr>
          <a:xfrm rot="761146" flipV="1">
            <a:off x="11944742" y="-6843"/>
            <a:ext cx="280768" cy="430099"/>
          </a:xfrm>
          <a:custGeom>
            <a:avLst/>
            <a:gdLst>
              <a:gd name="csX0" fmla="*/ 0 w 275392"/>
              <a:gd name="csY0" fmla="*/ 396866 h 430099"/>
              <a:gd name="csX1" fmla="*/ 57522 w 275392"/>
              <a:gd name="csY1" fmla="*/ 409814 h 430099"/>
              <a:gd name="csX2" fmla="*/ 201523 w 275392"/>
              <a:gd name="csY2" fmla="*/ 430099 h 430099"/>
              <a:gd name="csX3" fmla="*/ 275392 w 275392"/>
              <a:gd name="csY3" fmla="*/ 111463 h 430099"/>
              <a:gd name="csX4" fmla="*/ 89336 w 275392"/>
              <a:gd name="csY4" fmla="*/ 0 h 430099"/>
              <a:gd name="csX0" fmla="*/ 0 w 280768"/>
              <a:gd name="csY0" fmla="*/ 396866 h 430099"/>
              <a:gd name="csX1" fmla="*/ 57522 w 280768"/>
              <a:gd name="csY1" fmla="*/ 409814 h 430099"/>
              <a:gd name="csX2" fmla="*/ 201523 w 280768"/>
              <a:gd name="csY2" fmla="*/ 430099 h 430099"/>
              <a:gd name="csX3" fmla="*/ 280768 w 280768"/>
              <a:gd name="csY3" fmla="*/ 82162 h 430099"/>
              <a:gd name="csX4" fmla="*/ 89336 w 280768"/>
              <a:gd name="csY4" fmla="*/ 0 h 430099"/>
              <a:gd name="csX5" fmla="*/ 0 w 280768"/>
              <a:gd name="csY5" fmla="*/ 396866 h 430099"/>
            </a:gdLst>
            <a:ahLst/>
            <a:cxnLst>
              <a:cxn ang="0">
                <a:pos x="csX0" y="csY0"/>
              </a:cxn>
              <a:cxn ang="0">
                <a:pos x="csX1" y="csY1"/>
              </a:cxn>
              <a:cxn ang="0">
                <a:pos x="csX2" y="csY2"/>
              </a:cxn>
              <a:cxn ang="0">
                <a:pos x="csX3" y="csY3"/>
              </a:cxn>
              <a:cxn ang="0">
                <a:pos x="csX4" y="csY4"/>
              </a:cxn>
              <a:cxn ang="0">
                <a:pos x="csX5" y="csY5"/>
              </a:cxn>
            </a:cxnLst>
            <a:rect l="l" t="t" r="r" b="b"/>
            <a:pathLst>
              <a:path w="280768" h="430099">
                <a:moveTo>
                  <a:pt x="0" y="396866"/>
                </a:moveTo>
                <a:lnTo>
                  <a:pt x="57522" y="409814"/>
                </a:lnTo>
                <a:lnTo>
                  <a:pt x="201523" y="430099"/>
                </a:lnTo>
                <a:lnTo>
                  <a:pt x="280768" y="82162"/>
                </a:lnTo>
                <a:lnTo>
                  <a:pt x="89336" y="0"/>
                </a:lnTo>
                <a:lnTo>
                  <a:pt x="0" y="396866"/>
                </a:lnTo>
                <a:close/>
              </a:path>
            </a:pathLst>
          </a:custGeom>
          <a:gradFill flip="none" rotWithShape="1">
            <a:gsLst>
              <a:gs pos="0">
                <a:schemeClr val="accent2"/>
              </a:gs>
              <a:gs pos="29000">
                <a:schemeClr val="accent1"/>
              </a:gs>
            </a:gsLst>
            <a:lin ang="66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 name="Title 1">
            <a:extLst>
              <a:ext uri="{FF2B5EF4-FFF2-40B4-BE49-F238E27FC236}">
                <a16:creationId xmlns:a16="http://schemas.microsoft.com/office/drawing/2014/main" id="{E4A06C31-D13A-D532-EA4D-8C20C464B472}"/>
              </a:ext>
            </a:extLst>
          </p:cNvPr>
          <p:cNvSpPr>
            <a:spLocks noGrp="1"/>
          </p:cNvSpPr>
          <p:nvPr>
            <p:ph type="title"/>
          </p:nvPr>
        </p:nvSpPr>
        <p:spPr/>
        <p:txBody>
          <a:bodyPr/>
          <a:lstStyle/>
          <a:p>
            <a:r>
              <a:rPr lang="en-GB" b="1">
                <a:solidFill>
                  <a:srgbClr val="5E5C74"/>
                </a:solidFill>
              </a:rPr>
              <a:t>Introductions</a:t>
            </a:r>
          </a:p>
        </p:txBody>
      </p:sp>
      <p:sp>
        <p:nvSpPr>
          <p:cNvPr id="6" name="Text Placeholder 5">
            <a:extLst>
              <a:ext uri="{FF2B5EF4-FFF2-40B4-BE49-F238E27FC236}">
                <a16:creationId xmlns:a16="http://schemas.microsoft.com/office/drawing/2014/main" id="{83F2725C-B89C-D011-D773-033247608C68}"/>
              </a:ext>
            </a:extLst>
          </p:cNvPr>
          <p:cNvSpPr>
            <a:spLocks noGrp="1"/>
          </p:cNvSpPr>
          <p:nvPr>
            <p:ph type="body" sz="quarter" idx="20"/>
          </p:nvPr>
        </p:nvSpPr>
        <p:spPr/>
        <p:txBody>
          <a:bodyPr/>
          <a:lstStyle/>
          <a:p>
            <a:endParaRPr lang="en-GB"/>
          </a:p>
        </p:txBody>
      </p:sp>
      <p:sp>
        <p:nvSpPr>
          <p:cNvPr id="3" name="TextBox 2">
            <a:extLst>
              <a:ext uri="{FF2B5EF4-FFF2-40B4-BE49-F238E27FC236}">
                <a16:creationId xmlns:a16="http://schemas.microsoft.com/office/drawing/2014/main" id="{E540F7C8-AE73-A519-AED1-48D2691F82D5}"/>
              </a:ext>
            </a:extLst>
          </p:cNvPr>
          <p:cNvSpPr txBox="1"/>
          <p:nvPr/>
        </p:nvSpPr>
        <p:spPr>
          <a:xfrm>
            <a:off x="4282017" y="4666349"/>
            <a:ext cx="3627963" cy="1169551"/>
          </a:xfrm>
          <a:prstGeom prst="rect">
            <a:avLst/>
          </a:prstGeom>
          <a:noFill/>
        </p:spPr>
        <p:txBody>
          <a:bodyPr wrap="square" rtlCol="0">
            <a:spAutoFit/>
          </a:bodyPr>
          <a:lstStyle/>
          <a:p>
            <a:pPr algn="ctr">
              <a:spcAft>
                <a:spcPts val="600"/>
              </a:spcAft>
            </a:pPr>
            <a:r>
              <a:rPr lang="en-GB" sz="2400" b="1">
                <a:solidFill>
                  <a:schemeClr val="accent3"/>
                </a:solidFill>
              </a:rPr>
              <a:t>Prof. Erik Stroes</a:t>
            </a:r>
          </a:p>
          <a:p>
            <a:pPr algn="ctr">
              <a:spcAft>
                <a:spcPts val="600"/>
              </a:spcAft>
            </a:pPr>
            <a:r>
              <a:rPr lang="en-GB">
                <a:solidFill>
                  <a:schemeClr val="accent3"/>
                </a:solidFill>
              </a:rPr>
              <a:t>Amsterdam UMC,</a:t>
            </a:r>
          </a:p>
          <a:p>
            <a:pPr algn="ctr">
              <a:spcAft>
                <a:spcPts val="600"/>
              </a:spcAft>
            </a:pPr>
            <a:r>
              <a:rPr lang="en-GB">
                <a:solidFill>
                  <a:schemeClr val="accent3"/>
                </a:solidFill>
              </a:rPr>
              <a:t>Amsterdam, The Netherlands</a:t>
            </a:r>
          </a:p>
        </p:txBody>
      </p:sp>
      <p:pic>
        <p:nvPicPr>
          <p:cNvPr id="4" name="Picture 3">
            <a:extLst>
              <a:ext uri="{FF2B5EF4-FFF2-40B4-BE49-F238E27FC236}">
                <a16:creationId xmlns:a16="http://schemas.microsoft.com/office/drawing/2014/main" id="{E9904DF3-5368-8FF5-935F-173E46652B7C}"/>
              </a:ext>
            </a:extLst>
          </p:cNvPr>
          <p:cNvPicPr>
            <a:picLocks noChangeAspect="1"/>
          </p:cNvPicPr>
          <p:nvPr/>
        </p:nvPicPr>
        <p:blipFill rotWithShape="1">
          <a:blip r:embed="rId2">
            <a:extLst>
              <a:ext uri="{28A0092B-C50C-407E-A947-70E740481C1C}">
                <a14:useLocalDpi xmlns:a14="http://schemas.microsoft.com/office/drawing/2010/main" val="0"/>
              </a:ext>
            </a:extLst>
          </a:blip>
          <a:srcRect l="-17435" r="-17435"/>
          <a:stretch>
            <a:fillRect/>
          </a:stretch>
        </p:blipFill>
        <p:spPr>
          <a:xfrm>
            <a:off x="4721354" y="1617252"/>
            <a:ext cx="2745392" cy="2749291"/>
          </a:xfrm>
          <a:prstGeom prst="ellipse">
            <a:avLst/>
          </a:prstGeom>
          <a:ln w="19050">
            <a:solidFill>
              <a:schemeClr val="accent1"/>
            </a:solidFill>
          </a:ln>
          <a:effectLst/>
        </p:spPr>
      </p:pic>
      <p:sp>
        <p:nvSpPr>
          <p:cNvPr id="10" name="TextBox 9">
            <a:extLst>
              <a:ext uri="{FF2B5EF4-FFF2-40B4-BE49-F238E27FC236}">
                <a16:creationId xmlns:a16="http://schemas.microsoft.com/office/drawing/2014/main" id="{19CE6357-8045-DF30-A555-7F7977B3062D}"/>
              </a:ext>
            </a:extLst>
          </p:cNvPr>
          <p:cNvSpPr txBox="1"/>
          <p:nvPr/>
        </p:nvSpPr>
        <p:spPr>
          <a:xfrm>
            <a:off x="464604" y="4666348"/>
            <a:ext cx="3740959" cy="1446550"/>
          </a:xfrm>
          <a:prstGeom prst="rect">
            <a:avLst/>
          </a:prstGeom>
          <a:noFill/>
        </p:spPr>
        <p:txBody>
          <a:bodyPr wrap="none" rtlCol="0">
            <a:spAutoFit/>
          </a:bodyPr>
          <a:lstStyle/>
          <a:p>
            <a:pPr algn="ctr">
              <a:spcAft>
                <a:spcPts val="600"/>
              </a:spcAft>
            </a:pPr>
            <a:r>
              <a:rPr lang="en-GB" sz="2400" b="1">
                <a:solidFill>
                  <a:schemeClr val="accent3"/>
                </a:solidFill>
              </a:rPr>
              <a:t>Prof. Børge Nordestgaard </a:t>
            </a:r>
          </a:p>
          <a:p>
            <a:pPr algn="ctr">
              <a:spcAft>
                <a:spcPts val="600"/>
              </a:spcAft>
            </a:pPr>
            <a:r>
              <a:rPr lang="en-GB">
                <a:solidFill>
                  <a:schemeClr val="accent3"/>
                </a:solidFill>
              </a:rPr>
              <a:t>University of Copenhagen &amp; </a:t>
            </a:r>
            <a:br>
              <a:rPr lang="en-GB">
                <a:solidFill>
                  <a:schemeClr val="accent3"/>
                </a:solidFill>
              </a:rPr>
            </a:br>
            <a:r>
              <a:rPr lang="en-GB">
                <a:solidFill>
                  <a:schemeClr val="accent3"/>
                </a:solidFill>
              </a:rPr>
              <a:t>Copenhagen University Hospital</a:t>
            </a:r>
          </a:p>
          <a:p>
            <a:pPr algn="ctr">
              <a:spcAft>
                <a:spcPts val="600"/>
              </a:spcAft>
            </a:pPr>
            <a:r>
              <a:rPr lang="en-GB">
                <a:solidFill>
                  <a:schemeClr val="accent3"/>
                </a:solidFill>
              </a:rPr>
              <a:t>Copenhagen, Denmark</a:t>
            </a:r>
          </a:p>
        </p:txBody>
      </p:sp>
      <p:sp>
        <p:nvSpPr>
          <p:cNvPr id="11" name="TextBox 10">
            <a:extLst>
              <a:ext uri="{FF2B5EF4-FFF2-40B4-BE49-F238E27FC236}">
                <a16:creationId xmlns:a16="http://schemas.microsoft.com/office/drawing/2014/main" id="{9BFC239F-86C2-B537-862C-1D4F7BE55F4B}"/>
              </a:ext>
            </a:extLst>
          </p:cNvPr>
          <p:cNvSpPr txBox="1"/>
          <p:nvPr/>
        </p:nvSpPr>
        <p:spPr>
          <a:xfrm>
            <a:off x="8197756" y="4666349"/>
            <a:ext cx="3318344" cy="1092607"/>
          </a:xfrm>
          <a:prstGeom prst="rect">
            <a:avLst/>
          </a:prstGeom>
          <a:noFill/>
        </p:spPr>
        <p:txBody>
          <a:bodyPr wrap="none" rtlCol="0">
            <a:spAutoFit/>
          </a:bodyPr>
          <a:lstStyle/>
          <a:p>
            <a:pPr algn="ctr">
              <a:spcAft>
                <a:spcPts val="600"/>
              </a:spcAft>
            </a:pPr>
            <a:r>
              <a:rPr lang="en-GB" sz="2400" b="1">
                <a:solidFill>
                  <a:schemeClr val="accent3"/>
                </a:solidFill>
              </a:rPr>
              <a:t>Prof. Klaus </a:t>
            </a:r>
            <a:r>
              <a:rPr lang="en-GB" sz="2400" b="1" err="1">
                <a:solidFill>
                  <a:schemeClr val="accent3"/>
                </a:solidFill>
              </a:rPr>
              <a:t>Parhofer</a:t>
            </a:r>
            <a:endParaRPr lang="en-GB" sz="2400" b="1">
              <a:solidFill>
                <a:schemeClr val="accent3"/>
              </a:solidFill>
            </a:endParaRPr>
          </a:p>
          <a:p>
            <a:pPr algn="ctr">
              <a:spcAft>
                <a:spcPts val="600"/>
              </a:spcAft>
            </a:pPr>
            <a:r>
              <a:rPr lang="de-DE">
                <a:solidFill>
                  <a:schemeClr val="accent3"/>
                </a:solidFill>
              </a:rPr>
              <a:t>Ludwig-Maximilians-University, </a:t>
            </a:r>
            <a:br>
              <a:rPr lang="de-DE">
                <a:solidFill>
                  <a:schemeClr val="accent3"/>
                </a:solidFill>
              </a:rPr>
            </a:br>
            <a:r>
              <a:rPr lang="de-DE">
                <a:solidFill>
                  <a:schemeClr val="accent3"/>
                </a:solidFill>
              </a:rPr>
              <a:t>Munich, </a:t>
            </a:r>
            <a:r>
              <a:rPr lang="en-GB">
                <a:solidFill>
                  <a:schemeClr val="accent3"/>
                </a:solidFill>
              </a:rPr>
              <a:t>Germany</a:t>
            </a:r>
          </a:p>
        </p:txBody>
      </p:sp>
      <p:pic>
        <p:nvPicPr>
          <p:cNvPr id="12" name="Picture 3">
            <a:extLst>
              <a:ext uri="{FF2B5EF4-FFF2-40B4-BE49-F238E27FC236}">
                <a16:creationId xmlns:a16="http://schemas.microsoft.com/office/drawing/2014/main" id="{303DEF95-91C5-9875-22AD-E16705C4FDE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8482193" y="1617252"/>
            <a:ext cx="2745392" cy="2749291"/>
          </a:xfrm>
          <a:prstGeom prst="ellipse">
            <a:avLst/>
          </a:prstGeom>
          <a:ln w="19050">
            <a:solidFill>
              <a:schemeClr val="accent1"/>
            </a:solidFill>
          </a:ln>
          <a:effectLst>
            <a:outerShdw blurRad="63500" sx="102000" sy="102000" algn="ctr" rotWithShape="0">
              <a:prstClr val="black">
                <a:alpha val="40000"/>
              </a:prstClr>
            </a:outerShdw>
          </a:effectLst>
        </p:spPr>
      </p:pic>
      <p:sp>
        <p:nvSpPr>
          <p:cNvPr id="5" name="TextBox 4">
            <a:extLst>
              <a:ext uri="{FF2B5EF4-FFF2-40B4-BE49-F238E27FC236}">
                <a16:creationId xmlns:a16="http://schemas.microsoft.com/office/drawing/2014/main" id="{52EB18C7-3CA5-E36C-3DB0-5A5D9D676AF3}"/>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bg1"/>
                </a:solidFill>
                <a:latin typeface="+mn-lt"/>
              </a:rPr>
              <a:t>NP-48378</a:t>
            </a:r>
          </a:p>
        </p:txBody>
      </p:sp>
      <p:pic>
        <p:nvPicPr>
          <p:cNvPr id="13" name="Picture 12">
            <a:extLst>
              <a:ext uri="{FF2B5EF4-FFF2-40B4-BE49-F238E27FC236}">
                <a16:creationId xmlns:a16="http://schemas.microsoft.com/office/drawing/2014/main" id="{23669FA6-5CAD-B50E-ECD3-10DF536FCCB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72318" y="1617252"/>
            <a:ext cx="2750400" cy="2750400"/>
          </a:xfrm>
          <a:prstGeom prst="ellipse">
            <a:avLst/>
          </a:prstGeom>
          <a:solidFill>
            <a:schemeClr val="accent2"/>
          </a:solidFill>
          <a:ln w="19050">
            <a:solidFill>
              <a:schemeClr val="accent1"/>
            </a:solidFill>
          </a:ln>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37680624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50"/>
                                            <p:tgtEl>
                                              <p:spTgt spid="10"/>
                                            </p:tgtEl>
                                          </p:cBhvr>
                                        </p:animEffect>
                                      </p:childTnLst>
                                    </p:cTn>
                                  </p:par>
                                  <p:par>
                                    <p:cTn id="8" presetID="42" presetClass="path" presetSubtype="0" decel="100000" fill="hold" grpId="1" nodeType="withEffect">
                                      <p:stCondLst>
                                        <p:cond delay="0"/>
                                      </p:stCondLst>
                                      <p:childTnLst>
                                        <p:animMotion origin="layout" path="M -3.75E-6 -0.03472 L -3.75E-6 1.85185E-6 " pathEditMode="relative" rAng="0" ptsTypes="AA">
                                          <p:cBhvr>
                                            <p:cTn id="9" dur="500" fill="hold"/>
                                            <p:tgtEl>
                                              <p:spTgt spid="10"/>
                                            </p:tgtEl>
                                            <p:attrNameLst>
                                              <p:attrName>ppt_x</p:attrName>
                                              <p:attrName>ppt_y</p:attrName>
                                            </p:attrNameLst>
                                          </p:cBhvr>
                                          <p:rCtr x="0" y="1736"/>
                                        </p:animMotion>
                                      </p:childTnLst>
                                    </p:cTn>
                                  </p:par>
                                  <p:par>
                                    <p:cTn id="10" presetID="23" presetClass="entr" presetSubtype="16" fill="hold" nodeType="withEffect">
                                      <p:stCondLst>
                                        <p:cond delay="100"/>
                                      </p:stCondLst>
                                      <p:childTnLst>
                                        <p:set>
                                          <p:cBhvr>
                                            <p:cTn id="11" dur="1" fill="hold">
                                              <p:stCondLst>
                                                <p:cond delay="0"/>
                                              </p:stCondLst>
                                            </p:cTn>
                                            <p:tgtEl>
                                              <p:spTgt spid="4"/>
                                            </p:tgtEl>
                                            <p:attrNameLst>
                                              <p:attrName>style.visibility</p:attrName>
                                            </p:attrNameLst>
                                          </p:cBhvr>
                                          <p:to>
                                            <p:strVal val="visible"/>
                                          </p:to>
                                        </p:set>
                                        <p:anim calcmode="lin" valueType="num">
                                          <p:cBhvr>
                                            <p:cTn id="12" dur="200" fill="hold"/>
                                            <p:tgtEl>
                                              <p:spTgt spid="4"/>
                                            </p:tgtEl>
                                            <p:attrNameLst>
                                              <p:attrName>ppt_w</p:attrName>
                                            </p:attrNameLst>
                                          </p:cBhvr>
                                          <p:tavLst>
                                            <p:tav tm="0">
                                              <p:val>
                                                <p:fltVal val="0"/>
                                              </p:val>
                                            </p:tav>
                                            <p:tav tm="100000">
                                              <p:val>
                                                <p:strVal val="#ppt_w"/>
                                              </p:val>
                                            </p:tav>
                                          </p:tavLst>
                                        </p:anim>
                                        <p:anim calcmode="lin" valueType="num">
                                          <p:cBhvr>
                                            <p:cTn id="13" dur="200" fill="hold"/>
                                            <p:tgtEl>
                                              <p:spTgt spid="4"/>
                                            </p:tgtEl>
                                            <p:attrNameLst>
                                              <p:attrName>ppt_h</p:attrName>
                                            </p:attrNameLst>
                                          </p:cBhvr>
                                          <p:tavLst>
                                            <p:tav tm="0">
                                              <p:val>
                                                <p:fltVal val="0"/>
                                              </p:val>
                                            </p:tav>
                                            <p:tav tm="100000">
                                              <p:val>
                                                <p:strVal val="#ppt_h"/>
                                              </p:val>
                                            </p:tav>
                                          </p:tavLst>
                                        </p:anim>
                                      </p:childTnLst>
                                    </p:cTn>
                                  </p:par>
                                  <p:par>
                                    <p:cTn id="14" presetID="6" presetClass="emph" presetSubtype="0" fill="hold" nodeType="withEffect" p14:presetBounceEnd="99000">
                                      <p:stCondLst>
                                        <p:cond delay="100"/>
                                      </p:stCondLst>
                                      <p:childTnLst>
                                        <p:animScale p14:bounceEnd="99000">
                                          <p:cBhvr>
                                            <p:cTn id="15" dur="1000" fill="hold"/>
                                            <p:tgtEl>
                                              <p:spTgt spid="4"/>
                                            </p:tgtEl>
                                          </p:cBhvr>
                                          <p:by x="110000" y="110000"/>
                                        </p:animScale>
                                      </p:childTnLst>
                                    </p:cTn>
                                  </p:par>
                                  <p:par>
                                    <p:cTn id="16" presetID="6" presetClass="emph" presetSubtype="0" accel="50000" decel="50000" fill="hold" nodeType="withEffect">
                                      <p:stCondLst>
                                        <p:cond delay="100"/>
                                      </p:stCondLst>
                                      <p:childTnLst>
                                        <p:animScale>
                                          <p:cBhvr>
                                            <p:cTn id="17" dur="250" fill="hold"/>
                                            <p:tgtEl>
                                              <p:spTgt spid="4"/>
                                            </p:tgtEl>
                                          </p:cBhvr>
                                          <p:by x="91000" y="91000"/>
                                        </p:animScale>
                                      </p:childTnLst>
                                    </p:cTn>
                                  </p:par>
                                  <p:par>
                                    <p:cTn id="18" presetID="10" presetClass="entr" presetSubtype="0" fill="hold" grpId="0" nodeType="withEffect">
                                      <p:stCondLst>
                                        <p:cond delay="10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250"/>
                                            <p:tgtEl>
                                              <p:spTgt spid="3"/>
                                            </p:tgtEl>
                                          </p:cBhvr>
                                        </p:animEffect>
                                      </p:childTnLst>
                                    </p:cTn>
                                  </p:par>
                                  <p:par>
                                    <p:cTn id="21" presetID="42" presetClass="path" presetSubtype="0" decel="100000" fill="hold" grpId="1" nodeType="withEffect">
                                      <p:stCondLst>
                                        <p:cond delay="100"/>
                                      </p:stCondLst>
                                      <p:childTnLst>
                                        <p:animMotion origin="layout" path="M -3.75E-6 -0.03472 L -3.75E-6 1.85185E-6 " pathEditMode="relative" rAng="0" ptsTypes="AA">
                                          <p:cBhvr>
                                            <p:cTn id="22" dur="500" fill="hold"/>
                                            <p:tgtEl>
                                              <p:spTgt spid="3"/>
                                            </p:tgtEl>
                                            <p:attrNameLst>
                                              <p:attrName>ppt_x</p:attrName>
                                              <p:attrName>ppt_y</p:attrName>
                                            </p:attrNameLst>
                                          </p:cBhvr>
                                          <p:rCtr x="0" y="1736"/>
                                        </p:animMotion>
                                      </p:childTnLst>
                                    </p:cTn>
                                  </p:par>
                                  <p:par>
                                    <p:cTn id="23" presetID="10" presetClass="entr" presetSubtype="0" fill="hold" grpId="0" nodeType="withEffect">
                                      <p:stCondLst>
                                        <p:cond delay="2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250"/>
                                            <p:tgtEl>
                                              <p:spTgt spid="11"/>
                                            </p:tgtEl>
                                          </p:cBhvr>
                                        </p:animEffect>
                                      </p:childTnLst>
                                    </p:cTn>
                                  </p:par>
                                  <p:par>
                                    <p:cTn id="26" presetID="42" presetClass="path" presetSubtype="0" decel="100000" fill="hold" grpId="1" nodeType="withEffect">
                                      <p:stCondLst>
                                        <p:cond delay="200"/>
                                      </p:stCondLst>
                                      <p:childTnLst>
                                        <p:animMotion origin="layout" path="M -3.75E-6 -0.03472 L -3.75E-6 1.85185E-6 " pathEditMode="relative" rAng="0" ptsTypes="AA">
                                          <p:cBhvr>
                                            <p:cTn id="27" dur="500" fill="hold"/>
                                            <p:tgtEl>
                                              <p:spTgt spid="11"/>
                                            </p:tgtEl>
                                            <p:attrNameLst>
                                              <p:attrName>ppt_x</p:attrName>
                                              <p:attrName>ppt_y</p:attrName>
                                            </p:attrNameLst>
                                          </p:cBhvr>
                                          <p:rCtr x="0" y="1736"/>
                                        </p:animMotion>
                                      </p:childTnLst>
                                    </p:cTn>
                                  </p:par>
                                  <p:par>
                                    <p:cTn id="28" presetID="23" presetClass="entr" presetSubtype="16" fill="hold" nodeType="withEffect">
                                      <p:stCondLst>
                                        <p:cond delay="100"/>
                                      </p:stCondLst>
                                      <p:childTnLst>
                                        <p:set>
                                          <p:cBhvr>
                                            <p:cTn id="29" dur="1" fill="hold">
                                              <p:stCondLst>
                                                <p:cond delay="0"/>
                                              </p:stCondLst>
                                            </p:cTn>
                                            <p:tgtEl>
                                              <p:spTgt spid="12"/>
                                            </p:tgtEl>
                                            <p:attrNameLst>
                                              <p:attrName>style.visibility</p:attrName>
                                            </p:attrNameLst>
                                          </p:cBhvr>
                                          <p:to>
                                            <p:strVal val="visible"/>
                                          </p:to>
                                        </p:set>
                                        <p:anim calcmode="lin" valueType="num">
                                          <p:cBhvr>
                                            <p:cTn id="30" dur="200" fill="hold"/>
                                            <p:tgtEl>
                                              <p:spTgt spid="12"/>
                                            </p:tgtEl>
                                            <p:attrNameLst>
                                              <p:attrName>ppt_w</p:attrName>
                                            </p:attrNameLst>
                                          </p:cBhvr>
                                          <p:tavLst>
                                            <p:tav tm="0">
                                              <p:val>
                                                <p:fltVal val="0"/>
                                              </p:val>
                                            </p:tav>
                                            <p:tav tm="100000">
                                              <p:val>
                                                <p:strVal val="#ppt_w"/>
                                              </p:val>
                                            </p:tav>
                                          </p:tavLst>
                                        </p:anim>
                                        <p:anim calcmode="lin" valueType="num">
                                          <p:cBhvr>
                                            <p:cTn id="31" dur="200" fill="hold"/>
                                            <p:tgtEl>
                                              <p:spTgt spid="12"/>
                                            </p:tgtEl>
                                            <p:attrNameLst>
                                              <p:attrName>ppt_h</p:attrName>
                                            </p:attrNameLst>
                                          </p:cBhvr>
                                          <p:tavLst>
                                            <p:tav tm="0">
                                              <p:val>
                                                <p:fltVal val="0"/>
                                              </p:val>
                                            </p:tav>
                                            <p:tav tm="100000">
                                              <p:val>
                                                <p:strVal val="#ppt_h"/>
                                              </p:val>
                                            </p:tav>
                                          </p:tavLst>
                                        </p:anim>
                                      </p:childTnLst>
                                    </p:cTn>
                                  </p:par>
                                  <p:par>
                                    <p:cTn id="32" presetID="6" presetClass="emph" presetSubtype="0" fill="hold" nodeType="withEffect" p14:presetBounceEnd="99000">
                                      <p:stCondLst>
                                        <p:cond delay="100"/>
                                      </p:stCondLst>
                                      <p:childTnLst>
                                        <p:animScale p14:bounceEnd="99000">
                                          <p:cBhvr>
                                            <p:cTn id="33" dur="1000" fill="hold"/>
                                            <p:tgtEl>
                                              <p:spTgt spid="12"/>
                                            </p:tgtEl>
                                          </p:cBhvr>
                                          <p:by x="110000" y="110000"/>
                                        </p:animScale>
                                      </p:childTnLst>
                                    </p:cTn>
                                  </p:par>
                                  <p:par>
                                    <p:cTn id="34" presetID="6" presetClass="emph" presetSubtype="0" accel="50000" decel="50000" fill="hold" nodeType="withEffect">
                                      <p:stCondLst>
                                        <p:cond delay="100"/>
                                      </p:stCondLst>
                                      <p:childTnLst>
                                        <p:animScale>
                                          <p:cBhvr>
                                            <p:cTn id="35" dur="250" fill="hold"/>
                                            <p:tgtEl>
                                              <p:spTgt spid="12"/>
                                            </p:tgtEl>
                                          </p:cBhvr>
                                          <p:by x="91000" y="91000"/>
                                        </p:animScale>
                                      </p:childTnLst>
                                    </p:cTn>
                                  </p:par>
                                  <p:par>
                                    <p:cTn id="36" presetID="23" presetClass="entr" presetSubtype="16" fill="hold" nodeType="withEffect">
                                      <p:stCondLst>
                                        <p:cond delay="1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200" fill="hold"/>
                                            <p:tgtEl>
                                              <p:spTgt spid="13"/>
                                            </p:tgtEl>
                                            <p:attrNameLst>
                                              <p:attrName>ppt_w</p:attrName>
                                            </p:attrNameLst>
                                          </p:cBhvr>
                                          <p:tavLst>
                                            <p:tav tm="0">
                                              <p:val>
                                                <p:fltVal val="0"/>
                                              </p:val>
                                            </p:tav>
                                            <p:tav tm="100000">
                                              <p:val>
                                                <p:strVal val="#ppt_w"/>
                                              </p:val>
                                            </p:tav>
                                          </p:tavLst>
                                        </p:anim>
                                        <p:anim calcmode="lin" valueType="num">
                                          <p:cBhvr>
                                            <p:cTn id="39" dur="200" fill="hold"/>
                                            <p:tgtEl>
                                              <p:spTgt spid="13"/>
                                            </p:tgtEl>
                                            <p:attrNameLst>
                                              <p:attrName>ppt_h</p:attrName>
                                            </p:attrNameLst>
                                          </p:cBhvr>
                                          <p:tavLst>
                                            <p:tav tm="0">
                                              <p:val>
                                                <p:fltVal val="0"/>
                                              </p:val>
                                            </p:tav>
                                            <p:tav tm="100000">
                                              <p:val>
                                                <p:strVal val="#ppt_h"/>
                                              </p:val>
                                            </p:tav>
                                          </p:tavLst>
                                        </p:anim>
                                      </p:childTnLst>
                                    </p:cTn>
                                  </p:par>
                                  <p:par>
                                    <p:cTn id="40" presetID="6" presetClass="emph" presetSubtype="0" fill="hold" nodeType="withEffect" p14:presetBounceEnd="99000">
                                      <p:stCondLst>
                                        <p:cond delay="100"/>
                                      </p:stCondLst>
                                      <p:childTnLst>
                                        <p:animScale p14:bounceEnd="99000">
                                          <p:cBhvr>
                                            <p:cTn id="41" dur="1000" fill="hold"/>
                                            <p:tgtEl>
                                              <p:spTgt spid="13"/>
                                            </p:tgtEl>
                                          </p:cBhvr>
                                          <p:by x="110000" y="110000"/>
                                        </p:animScale>
                                      </p:childTnLst>
                                    </p:cTn>
                                  </p:par>
                                  <p:par>
                                    <p:cTn id="42" presetID="6" presetClass="emph" presetSubtype="0" accel="50000" decel="50000" fill="hold" nodeType="withEffect">
                                      <p:stCondLst>
                                        <p:cond delay="100"/>
                                      </p:stCondLst>
                                      <p:childTnLst>
                                        <p:animScale>
                                          <p:cBhvr>
                                            <p:cTn id="43" dur="250" fill="hold"/>
                                            <p:tgtEl>
                                              <p:spTgt spid="13"/>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0" grpId="0"/>
          <p:bldP spid="10" grpId="1"/>
          <p:bldP spid="11" grpId="0"/>
          <p:bldP spid="11"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50"/>
                                            <p:tgtEl>
                                              <p:spTgt spid="10"/>
                                            </p:tgtEl>
                                          </p:cBhvr>
                                        </p:animEffect>
                                      </p:childTnLst>
                                    </p:cTn>
                                  </p:par>
                                  <p:par>
                                    <p:cTn id="8" presetID="42" presetClass="path" presetSubtype="0" decel="100000" fill="hold" grpId="1" nodeType="withEffect">
                                      <p:stCondLst>
                                        <p:cond delay="0"/>
                                      </p:stCondLst>
                                      <p:childTnLst>
                                        <p:animMotion origin="layout" path="M -3.75E-6 -0.03472 L -3.75E-6 1.85185E-6 " pathEditMode="relative" rAng="0" ptsTypes="AA">
                                          <p:cBhvr>
                                            <p:cTn id="9" dur="500" fill="hold"/>
                                            <p:tgtEl>
                                              <p:spTgt spid="10"/>
                                            </p:tgtEl>
                                            <p:attrNameLst>
                                              <p:attrName>ppt_x</p:attrName>
                                              <p:attrName>ppt_y</p:attrName>
                                            </p:attrNameLst>
                                          </p:cBhvr>
                                          <p:rCtr x="0" y="1736"/>
                                        </p:animMotion>
                                      </p:childTnLst>
                                    </p:cTn>
                                  </p:par>
                                  <p:par>
                                    <p:cTn id="10" presetID="23" presetClass="entr" presetSubtype="16" fill="hold" nodeType="withEffect">
                                      <p:stCondLst>
                                        <p:cond delay="100"/>
                                      </p:stCondLst>
                                      <p:childTnLst>
                                        <p:set>
                                          <p:cBhvr>
                                            <p:cTn id="11" dur="1" fill="hold">
                                              <p:stCondLst>
                                                <p:cond delay="0"/>
                                              </p:stCondLst>
                                            </p:cTn>
                                            <p:tgtEl>
                                              <p:spTgt spid="4"/>
                                            </p:tgtEl>
                                            <p:attrNameLst>
                                              <p:attrName>style.visibility</p:attrName>
                                            </p:attrNameLst>
                                          </p:cBhvr>
                                          <p:to>
                                            <p:strVal val="visible"/>
                                          </p:to>
                                        </p:set>
                                        <p:anim calcmode="lin" valueType="num">
                                          <p:cBhvr>
                                            <p:cTn id="12" dur="200" fill="hold"/>
                                            <p:tgtEl>
                                              <p:spTgt spid="4"/>
                                            </p:tgtEl>
                                            <p:attrNameLst>
                                              <p:attrName>ppt_w</p:attrName>
                                            </p:attrNameLst>
                                          </p:cBhvr>
                                          <p:tavLst>
                                            <p:tav tm="0">
                                              <p:val>
                                                <p:fltVal val="0"/>
                                              </p:val>
                                            </p:tav>
                                            <p:tav tm="100000">
                                              <p:val>
                                                <p:strVal val="#ppt_w"/>
                                              </p:val>
                                            </p:tav>
                                          </p:tavLst>
                                        </p:anim>
                                        <p:anim calcmode="lin" valueType="num">
                                          <p:cBhvr>
                                            <p:cTn id="13" dur="200" fill="hold"/>
                                            <p:tgtEl>
                                              <p:spTgt spid="4"/>
                                            </p:tgtEl>
                                            <p:attrNameLst>
                                              <p:attrName>ppt_h</p:attrName>
                                            </p:attrNameLst>
                                          </p:cBhvr>
                                          <p:tavLst>
                                            <p:tav tm="0">
                                              <p:val>
                                                <p:fltVal val="0"/>
                                              </p:val>
                                            </p:tav>
                                            <p:tav tm="100000">
                                              <p:val>
                                                <p:strVal val="#ppt_h"/>
                                              </p:val>
                                            </p:tav>
                                          </p:tavLst>
                                        </p:anim>
                                      </p:childTnLst>
                                    </p:cTn>
                                  </p:par>
                                  <p:par>
                                    <p:cTn id="14" presetID="6" presetClass="emph" presetSubtype="0" fill="hold" nodeType="withEffect">
                                      <p:stCondLst>
                                        <p:cond delay="100"/>
                                      </p:stCondLst>
                                      <p:childTnLst>
                                        <p:animScale>
                                          <p:cBhvr>
                                            <p:cTn id="15" dur="1000" fill="hold"/>
                                            <p:tgtEl>
                                              <p:spTgt spid="4"/>
                                            </p:tgtEl>
                                          </p:cBhvr>
                                          <p:by x="110000" y="110000"/>
                                        </p:animScale>
                                      </p:childTnLst>
                                    </p:cTn>
                                  </p:par>
                                  <p:par>
                                    <p:cTn id="16" presetID="6" presetClass="emph" presetSubtype="0" accel="50000" decel="50000" fill="hold" nodeType="withEffect">
                                      <p:stCondLst>
                                        <p:cond delay="100"/>
                                      </p:stCondLst>
                                      <p:childTnLst>
                                        <p:animScale>
                                          <p:cBhvr>
                                            <p:cTn id="17" dur="250" fill="hold"/>
                                            <p:tgtEl>
                                              <p:spTgt spid="4"/>
                                            </p:tgtEl>
                                          </p:cBhvr>
                                          <p:by x="91000" y="91000"/>
                                        </p:animScale>
                                      </p:childTnLst>
                                    </p:cTn>
                                  </p:par>
                                  <p:par>
                                    <p:cTn id="18" presetID="10" presetClass="entr" presetSubtype="0" fill="hold" grpId="0" nodeType="withEffect">
                                      <p:stCondLst>
                                        <p:cond delay="10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250"/>
                                            <p:tgtEl>
                                              <p:spTgt spid="3"/>
                                            </p:tgtEl>
                                          </p:cBhvr>
                                        </p:animEffect>
                                      </p:childTnLst>
                                    </p:cTn>
                                  </p:par>
                                  <p:par>
                                    <p:cTn id="21" presetID="42" presetClass="path" presetSubtype="0" decel="100000" fill="hold" grpId="1" nodeType="withEffect">
                                      <p:stCondLst>
                                        <p:cond delay="100"/>
                                      </p:stCondLst>
                                      <p:childTnLst>
                                        <p:animMotion origin="layout" path="M -3.75E-6 -0.03472 L -3.75E-6 1.85185E-6 " pathEditMode="relative" rAng="0" ptsTypes="AA">
                                          <p:cBhvr>
                                            <p:cTn id="22" dur="500" fill="hold"/>
                                            <p:tgtEl>
                                              <p:spTgt spid="3"/>
                                            </p:tgtEl>
                                            <p:attrNameLst>
                                              <p:attrName>ppt_x</p:attrName>
                                              <p:attrName>ppt_y</p:attrName>
                                            </p:attrNameLst>
                                          </p:cBhvr>
                                          <p:rCtr x="0" y="1736"/>
                                        </p:animMotion>
                                      </p:childTnLst>
                                    </p:cTn>
                                  </p:par>
                                  <p:par>
                                    <p:cTn id="23" presetID="10" presetClass="entr" presetSubtype="0" fill="hold" grpId="0" nodeType="withEffect">
                                      <p:stCondLst>
                                        <p:cond delay="2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250"/>
                                            <p:tgtEl>
                                              <p:spTgt spid="11"/>
                                            </p:tgtEl>
                                          </p:cBhvr>
                                        </p:animEffect>
                                      </p:childTnLst>
                                    </p:cTn>
                                  </p:par>
                                  <p:par>
                                    <p:cTn id="26" presetID="42" presetClass="path" presetSubtype="0" decel="100000" fill="hold" grpId="1" nodeType="withEffect">
                                      <p:stCondLst>
                                        <p:cond delay="200"/>
                                      </p:stCondLst>
                                      <p:childTnLst>
                                        <p:animMotion origin="layout" path="M -3.75E-6 -0.03472 L -3.75E-6 1.85185E-6 " pathEditMode="relative" rAng="0" ptsTypes="AA">
                                          <p:cBhvr>
                                            <p:cTn id="27" dur="500" fill="hold"/>
                                            <p:tgtEl>
                                              <p:spTgt spid="11"/>
                                            </p:tgtEl>
                                            <p:attrNameLst>
                                              <p:attrName>ppt_x</p:attrName>
                                              <p:attrName>ppt_y</p:attrName>
                                            </p:attrNameLst>
                                          </p:cBhvr>
                                          <p:rCtr x="0" y="1736"/>
                                        </p:animMotion>
                                      </p:childTnLst>
                                    </p:cTn>
                                  </p:par>
                                  <p:par>
                                    <p:cTn id="28" presetID="23" presetClass="entr" presetSubtype="16" fill="hold" nodeType="withEffect">
                                      <p:stCondLst>
                                        <p:cond delay="100"/>
                                      </p:stCondLst>
                                      <p:childTnLst>
                                        <p:set>
                                          <p:cBhvr>
                                            <p:cTn id="29" dur="1" fill="hold">
                                              <p:stCondLst>
                                                <p:cond delay="0"/>
                                              </p:stCondLst>
                                            </p:cTn>
                                            <p:tgtEl>
                                              <p:spTgt spid="12"/>
                                            </p:tgtEl>
                                            <p:attrNameLst>
                                              <p:attrName>style.visibility</p:attrName>
                                            </p:attrNameLst>
                                          </p:cBhvr>
                                          <p:to>
                                            <p:strVal val="visible"/>
                                          </p:to>
                                        </p:set>
                                        <p:anim calcmode="lin" valueType="num">
                                          <p:cBhvr>
                                            <p:cTn id="30" dur="200" fill="hold"/>
                                            <p:tgtEl>
                                              <p:spTgt spid="12"/>
                                            </p:tgtEl>
                                            <p:attrNameLst>
                                              <p:attrName>ppt_w</p:attrName>
                                            </p:attrNameLst>
                                          </p:cBhvr>
                                          <p:tavLst>
                                            <p:tav tm="0">
                                              <p:val>
                                                <p:fltVal val="0"/>
                                              </p:val>
                                            </p:tav>
                                            <p:tav tm="100000">
                                              <p:val>
                                                <p:strVal val="#ppt_w"/>
                                              </p:val>
                                            </p:tav>
                                          </p:tavLst>
                                        </p:anim>
                                        <p:anim calcmode="lin" valueType="num">
                                          <p:cBhvr>
                                            <p:cTn id="31" dur="200" fill="hold"/>
                                            <p:tgtEl>
                                              <p:spTgt spid="12"/>
                                            </p:tgtEl>
                                            <p:attrNameLst>
                                              <p:attrName>ppt_h</p:attrName>
                                            </p:attrNameLst>
                                          </p:cBhvr>
                                          <p:tavLst>
                                            <p:tav tm="0">
                                              <p:val>
                                                <p:fltVal val="0"/>
                                              </p:val>
                                            </p:tav>
                                            <p:tav tm="100000">
                                              <p:val>
                                                <p:strVal val="#ppt_h"/>
                                              </p:val>
                                            </p:tav>
                                          </p:tavLst>
                                        </p:anim>
                                      </p:childTnLst>
                                    </p:cTn>
                                  </p:par>
                                  <p:par>
                                    <p:cTn id="32" presetID="6" presetClass="emph" presetSubtype="0" fill="hold" nodeType="withEffect">
                                      <p:stCondLst>
                                        <p:cond delay="100"/>
                                      </p:stCondLst>
                                      <p:childTnLst>
                                        <p:animScale>
                                          <p:cBhvr>
                                            <p:cTn id="33" dur="1000" fill="hold"/>
                                            <p:tgtEl>
                                              <p:spTgt spid="12"/>
                                            </p:tgtEl>
                                          </p:cBhvr>
                                          <p:by x="110000" y="110000"/>
                                        </p:animScale>
                                      </p:childTnLst>
                                    </p:cTn>
                                  </p:par>
                                  <p:par>
                                    <p:cTn id="34" presetID="6" presetClass="emph" presetSubtype="0" accel="50000" decel="50000" fill="hold" nodeType="withEffect">
                                      <p:stCondLst>
                                        <p:cond delay="100"/>
                                      </p:stCondLst>
                                      <p:childTnLst>
                                        <p:animScale>
                                          <p:cBhvr>
                                            <p:cTn id="35" dur="250" fill="hold"/>
                                            <p:tgtEl>
                                              <p:spTgt spid="12"/>
                                            </p:tgtEl>
                                          </p:cBhvr>
                                          <p:by x="91000" y="91000"/>
                                        </p:animScale>
                                      </p:childTnLst>
                                    </p:cTn>
                                  </p:par>
                                  <p:par>
                                    <p:cTn id="36" presetID="23" presetClass="entr" presetSubtype="16" fill="hold" nodeType="withEffect">
                                      <p:stCondLst>
                                        <p:cond delay="1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200" fill="hold"/>
                                            <p:tgtEl>
                                              <p:spTgt spid="13"/>
                                            </p:tgtEl>
                                            <p:attrNameLst>
                                              <p:attrName>ppt_w</p:attrName>
                                            </p:attrNameLst>
                                          </p:cBhvr>
                                          <p:tavLst>
                                            <p:tav tm="0">
                                              <p:val>
                                                <p:fltVal val="0"/>
                                              </p:val>
                                            </p:tav>
                                            <p:tav tm="100000">
                                              <p:val>
                                                <p:strVal val="#ppt_w"/>
                                              </p:val>
                                            </p:tav>
                                          </p:tavLst>
                                        </p:anim>
                                        <p:anim calcmode="lin" valueType="num">
                                          <p:cBhvr>
                                            <p:cTn id="39" dur="200" fill="hold"/>
                                            <p:tgtEl>
                                              <p:spTgt spid="13"/>
                                            </p:tgtEl>
                                            <p:attrNameLst>
                                              <p:attrName>ppt_h</p:attrName>
                                            </p:attrNameLst>
                                          </p:cBhvr>
                                          <p:tavLst>
                                            <p:tav tm="0">
                                              <p:val>
                                                <p:fltVal val="0"/>
                                              </p:val>
                                            </p:tav>
                                            <p:tav tm="100000">
                                              <p:val>
                                                <p:strVal val="#ppt_h"/>
                                              </p:val>
                                            </p:tav>
                                          </p:tavLst>
                                        </p:anim>
                                      </p:childTnLst>
                                    </p:cTn>
                                  </p:par>
                                  <p:par>
                                    <p:cTn id="40" presetID="6" presetClass="emph" presetSubtype="0" fill="hold" nodeType="withEffect">
                                      <p:stCondLst>
                                        <p:cond delay="100"/>
                                      </p:stCondLst>
                                      <p:childTnLst>
                                        <p:animScale>
                                          <p:cBhvr>
                                            <p:cTn id="41" dur="1000" fill="hold"/>
                                            <p:tgtEl>
                                              <p:spTgt spid="13"/>
                                            </p:tgtEl>
                                          </p:cBhvr>
                                          <p:by x="110000" y="110000"/>
                                        </p:animScale>
                                      </p:childTnLst>
                                    </p:cTn>
                                  </p:par>
                                  <p:par>
                                    <p:cTn id="42" presetID="6" presetClass="emph" presetSubtype="0" accel="50000" decel="50000" fill="hold" nodeType="withEffect">
                                      <p:stCondLst>
                                        <p:cond delay="100"/>
                                      </p:stCondLst>
                                      <p:childTnLst>
                                        <p:animScale>
                                          <p:cBhvr>
                                            <p:cTn id="43" dur="250" fill="hold"/>
                                            <p:tgtEl>
                                              <p:spTgt spid="13"/>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0" grpId="0"/>
          <p:bldP spid="10" grpId="1"/>
          <p:bldP spid="11" grpId="0"/>
          <p:bldP spid="11" grpId="1"/>
        </p:bldLst>
      </p:timing>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312CEA-3E1B-9D3A-FD4C-337C9BE01ADC}"/>
            </a:ext>
          </a:extLst>
        </p:cNvPr>
        <p:cNvGrpSpPr/>
        <p:nvPr/>
      </p:nvGrpSpPr>
      <p:grpSpPr>
        <a:xfrm>
          <a:off x="0" y="0"/>
          <a:ext cx="0" cy="0"/>
          <a:chOff x="0" y="0"/>
          <a:chExt cx="0" cy="0"/>
        </a:xfrm>
      </p:grpSpPr>
      <p:cxnSp>
        <p:nvCxnSpPr>
          <p:cNvPr id="30" name="Straight Arrow Connector 29">
            <a:extLst>
              <a:ext uri="{FF2B5EF4-FFF2-40B4-BE49-F238E27FC236}">
                <a16:creationId xmlns:a16="http://schemas.microsoft.com/office/drawing/2014/main" id="{63D108A2-FF94-40CA-CC0F-68080E7F5954}"/>
              </a:ext>
            </a:extLst>
          </p:cNvPr>
          <p:cNvCxnSpPr>
            <a:cxnSpLocks/>
            <a:stCxn id="12" idx="2"/>
          </p:cNvCxnSpPr>
          <p:nvPr/>
        </p:nvCxnSpPr>
        <p:spPr>
          <a:xfrm>
            <a:off x="1691149" y="2561734"/>
            <a:ext cx="9445696"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0F25121-062F-6615-B05D-54F01A3921E1}"/>
              </a:ext>
            </a:extLst>
          </p:cNvPr>
          <p:cNvCxnSpPr>
            <a:cxnSpLocks/>
          </p:cNvCxnSpPr>
          <p:nvPr/>
        </p:nvCxnSpPr>
        <p:spPr>
          <a:xfrm>
            <a:off x="1798742" y="2563536"/>
            <a:ext cx="0" cy="582787"/>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Foliennummernplatzhalter 6">
            <a:extLst>
              <a:ext uri="{FF2B5EF4-FFF2-40B4-BE49-F238E27FC236}">
                <a16:creationId xmlns:a16="http://schemas.microsoft.com/office/drawing/2014/main" id="{E714E030-09A1-09B5-E116-836E8A499E4D}"/>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
        <p:nvSpPr>
          <p:cNvPr id="14" name="Subtitle 8">
            <a:extLst>
              <a:ext uri="{FF2B5EF4-FFF2-40B4-BE49-F238E27FC236}">
                <a16:creationId xmlns:a16="http://schemas.microsoft.com/office/drawing/2014/main" id="{B4394195-3CA6-6265-220F-A783E7790F63}"/>
              </a:ext>
            </a:extLst>
          </p:cNvPr>
          <p:cNvSpPr txBox="1">
            <a:spLocks/>
          </p:cNvSpPr>
          <p:nvPr/>
        </p:nvSpPr>
        <p:spPr bwMode="gray">
          <a:xfrm>
            <a:off x="554400" y="1638192"/>
            <a:ext cx="11121328" cy="30707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176213" indent="-176213" algn="l" defTabSz="914400" rtl="0" eaLnBrk="1" latinLnBrk="0" hangingPunct="1">
              <a:lnSpc>
                <a:spcPct val="110000"/>
              </a:lnSpc>
              <a:spcBef>
                <a:spcPts val="0"/>
              </a:spcBef>
              <a:spcAft>
                <a:spcPts val="800"/>
              </a:spcAft>
              <a:buClr>
                <a:schemeClr val="accent1"/>
              </a:buClr>
              <a:buFont typeface="Wingdings" panose="05000000000000000000" pitchFamily="2" charset="2"/>
              <a:buNone/>
              <a:defRPr sz="1500" kern="1200">
                <a:solidFill>
                  <a:schemeClr val="tx1"/>
                </a:solidFill>
                <a:latin typeface="+mn-lt"/>
                <a:ea typeface="+mn-ea"/>
                <a:cs typeface="+mn-cs"/>
              </a:defRPr>
            </a:lvl1pPr>
            <a:lvl2pPr marL="358775"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2pPr>
            <a:lvl3pPr marL="534988"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3pPr>
            <a:lvl4pPr marL="717550"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4pPr>
            <a:lvl5pPr marL="893763"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10000"/>
              </a:lnSpc>
              <a:spcBef>
                <a:spcPts val="0"/>
              </a:spcBef>
              <a:spcAft>
                <a:spcPts val="800"/>
              </a:spcAft>
              <a:buClr>
                <a:srgbClr val="EB9200"/>
              </a:buClr>
              <a:buSzTx/>
              <a:buFont typeface="Wingdings" panose="05000000000000000000" pitchFamily="2" charset="2"/>
              <a:buNone/>
              <a:tabLst/>
              <a:defRPr/>
            </a:pPr>
            <a:r>
              <a:rPr kumimoji="0" lang="en-US" sz="2000" b="1" i="0" u="none" strike="noStrike" kern="1200" cap="none" spc="0" normalizeH="0" baseline="0" noProof="0">
                <a:ln>
                  <a:noFill/>
                </a:ln>
                <a:solidFill>
                  <a:srgbClr val="007E36"/>
                </a:solidFill>
                <a:effectLst/>
                <a:uLnTx/>
                <a:uFillTx/>
                <a:latin typeface="Verdana"/>
                <a:ea typeface="Verdana" panose="020B0604030504040204" pitchFamily="34" charset="0"/>
                <a:cs typeface="Arial" panose="020B0604020202020204" pitchFamily="34" charset="0"/>
              </a:rPr>
              <a:t>Patient, male 32 years</a:t>
            </a:r>
          </a:p>
        </p:txBody>
      </p:sp>
      <p:sp>
        <p:nvSpPr>
          <p:cNvPr id="2" name="Fußzeilenplatzhalter 5">
            <a:extLst>
              <a:ext uri="{FF2B5EF4-FFF2-40B4-BE49-F238E27FC236}">
                <a16:creationId xmlns:a16="http://schemas.microsoft.com/office/drawing/2014/main" id="{4A5A36F0-BDEF-495E-D73D-5A9F752C12EA}"/>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lumMod val="65000"/>
                    <a:lumOff val="35000"/>
                  </a:prstClr>
                </a:solidFill>
                <a:effectLst/>
                <a:uLnTx/>
                <a:uFillTx/>
                <a:latin typeface="Verdana"/>
                <a:ea typeface="ヒラギノ角ゴ Pro W3" pitchFamily="64" charset="-128"/>
                <a:cs typeface="+mn-cs"/>
              </a:rPr>
              <a:t>Severe</a:t>
            </a: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 HTG | Parhofer | 26.05.2026</a:t>
            </a:r>
          </a:p>
        </p:txBody>
      </p:sp>
      <p:sp>
        <p:nvSpPr>
          <p:cNvPr id="4" name="Rectangle 7">
            <a:extLst>
              <a:ext uri="{FF2B5EF4-FFF2-40B4-BE49-F238E27FC236}">
                <a16:creationId xmlns:a16="http://schemas.microsoft.com/office/drawing/2014/main" id="{6B1EF8C9-EB7D-5248-BED7-DC40C137803B}"/>
              </a:ext>
            </a:extLst>
          </p:cNvPr>
          <p:cNvSpPr txBox="1">
            <a:spLocks noChangeArrowheads="1"/>
          </p:cNvSpPr>
          <p:nvPr/>
        </p:nvSpPr>
        <p:spPr>
          <a:xfrm>
            <a:off x="399992" y="446769"/>
            <a:ext cx="11018251" cy="959681"/>
          </a:xfrm>
          <a:prstGeom prst="rect">
            <a:avLst/>
          </a:prstGeom>
        </p:spPr>
        <p:txBody>
          <a:bodyPr vert="horz" lIns="90000" tIns="46800" rIns="90000" bIns="46800" rtlCol="0" anchor="t">
            <a:noAutofit/>
          </a:bodyPr>
          <a:lst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altLang="de-DE" sz="2800" b="1" i="0" u="none" strike="noStrike" kern="1200" cap="none" spc="0" normalizeH="0" baseline="0" noProof="0">
                <a:ln>
                  <a:noFill/>
                </a:ln>
                <a:solidFill>
                  <a:srgbClr val="007E36"/>
                </a:solidFill>
                <a:effectLst/>
                <a:uLnTx/>
                <a:uFillTx/>
                <a:latin typeface="Verdana" panose="020B0604030504040204" pitchFamily="34" charset="0"/>
                <a:ea typeface="Verdana" panose="020B0604030504040204" pitchFamily="34" charset="0"/>
                <a:cs typeface="+mj-cs"/>
              </a:rPr>
              <a:t>Case 2: </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Patient </a:t>
            </a: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with</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Clinical </a:t>
            </a:r>
            <a:b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b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Familial Chylomicronemia Syndrome</a:t>
            </a:r>
          </a:p>
        </p:txBody>
      </p:sp>
      <p:sp>
        <p:nvSpPr>
          <p:cNvPr id="3" name="TextBox 2">
            <a:extLst>
              <a:ext uri="{FF2B5EF4-FFF2-40B4-BE49-F238E27FC236}">
                <a16:creationId xmlns:a16="http://schemas.microsoft.com/office/drawing/2014/main" id="{80CACF04-8407-06CD-B701-D1B8A1383067}"/>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pic>
        <p:nvPicPr>
          <p:cNvPr id="10" name="Graphic 9" descr="User outline">
            <a:extLst>
              <a:ext uri="{FF2B5EF4-FFF2-40B4-BE49-F238E27FC236}">
                <a16:creationId xmlns:a16="http://schemas.microsoft.com/office/drawing/2014/main" id="{BC990B6E-EFBA-6267-292E-C141D9B3B36E}"/>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554400" y="1980623"/>
            <a:ext cx="914400" cy="914400"/>
          </a:xfrm>
          <a:prstGeom prst="rect">
            <a:avLst/>
          </a:prstGeom>
        </p:spPr>
      </p:pic>
      <p:sp>
        <p:nvSpPr>
          <p:cNvPr id="12" name="Oval 11">
            <a:extLst>
              <a:ext uri="{FF2B5EF4-FFF2-40B4-BE49-F238E27FC236}">
                <a16:creationId xmlns:a16="http://schemas.microsoft.com/office/drawing/2014/main" id="{E4A38DDD-B0BF-12B4-DACC-026DDFC3C32F}"/>
              </a:ext>
            </a:extLst>
          </p:cNvPr>
          <p:cNvSpPr/>
          <p:nvPr/>
        </p:nvSpPr>
        <p:spPr>
          <a:xfrm>
            <a:off x="1691149"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grpSp>
        <p:nvGrpSpPr>
          <p:cNvPr id="6" name="Group 94">
            <a:extLst>
              <a:ext uri="{FF2B5EF4-FFF2-40B4-BE49-F238E27FC236}">
                <a16:creationId xmlns:a16="http://schemas.microsoft.com/office/drawing/2014/main" id="{7D1EC32E-F11F-6BEC-927A-991A7CDE9FBD}"/>
              </a:ext>
            </a:extLst>
          </p:cNvPr>
          <p:cNvGrpSpPr/>
          <p:nvPr/>
        </p:nvGrpSpPr>
        <p:grpSpPr>
          <a:xfrm>
            <a:off x="4068762" y="2694548"/>
            <a:ext cx="2076954" cy="3441520"/>
            <a:chOff x="571035" y="2315367"/>
            <a:chExt cx="2076954" cy="3441520"/>
          </a:xfrm>
        </p:grpSpPr>
        <p:sp>
          <p:nvSpPr>
            <p:cNvPr id="8" name="Rectangle: Rounded Corners 95">
              <a:extLst>
                <a:ext uri="{FF2B5EF4-FFF2-40B4-BE49-F238E27FC236}">
                  <a16:creationId xmlns:a16="http://schemas.microsoft.com/office/drawing/2014/main" id="{721CBBDB-C04D-9785-6CB1-F1E08A94FF5C}"/>
                </a:ext>
              </a:extLst>
            </p:cNvPr>
            <p:cNvSpPr/>
            <p:nvPr/>
          </p:nvSpPr>
          <p:spPr>
            <a:xfrm>
              <a:off x="571035" y="2315367"/>
              <a:ext cx="2076954" cy="3441520"/>
            </a:xfrm>
            <a:prstGeom prst="roundRect">
              <a:avLst>
                <a:gd name="adj" fmla="val 2374"/>
              </a:avLst>
            </a:prstGeom>
            <a:solidFill>
              <a:sysClr val="window" lastClr="FFFFFF"/>
            </a:solidFill>
            <a:ln w="12700" cap="flat" cmpd="sng" algn="ctr">
              <a:solidFill>
                <a:srgbClr val="007E36"/>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US" sz="1800" b="0" i="0" u="none" strike="noStrike" kern="0" cap="none" spc="0" normalizeH="0" baseline="0" noProof="0" err="1">
                <a:ln>
                  <a:noFill/>
                </a:ln>
                <a:solidFill>
                  <a:prstClr val="white"/>
                </a:solidFill>
                <a:effectLst/>
                <a:uLnTx/>
                <a:uFillTx/>
                <a:latin typeface="Verdana"/>
                <a:ea typeface="Verdana" panose="020B0604030504040204" pitchFamily="34" charset="0"/>
                <a:cs typeface="Arial" panose="020B0604020202020204" pitchFamily="34" charset="0"/>
              </a:endParaRPr>
            </a:p>
          </p:txBody>
        </p:sp>
        <p:grpSp>
          <p:nvGrpSpPr>
            <p:cNvPr id="9" name="Group 96">
              <a:extLst>
                <a:ext uri="{FF2B5EF4-FFF2-40B4-BE49-F238E27FC236}">
                  <a16:creationId xmlns:a16="http://schemas.microsoft.com/office/drawing/2014/main" id="{B75B6853-BF56-2148-2FDF-DD49C9A636AE}"/>
                </a:ext>
              </a:extLst>
            </p:cNvPr>
            <p:cNvGrpSpPr/>
            <p:nvPr/>
          </p:nvGrpSpPr>
          <p:grpSpPr>
            <a:xfrm>
              <a:off x="715089" y="2440228"/>
              <a:ext cx="1756248" cy="3191799"/>
              <a:chOff x="715089" y="2369808"/>
              <a:chExt cx="1756248" cy="3191799"/>
            </a:xfrm>
          </p:grpSpPr>
          <p:pic>
            <p:nvPicPr>
              <p:cNvPr id="11" name="Grafik 1">
                <a:extLst>
                  <a:ext uri="{FF2B5EF4-FFF2-40B4-BE49-F238E27FC236}">
                    <a16:creationId xmlns:a16="http://schemas.microsoft.com/office/drawing/2014/main" id="{F6525EC6-39DA-8331-BE47-C8C3E6048D09}"/>
                  </a:ext>
                </a:extLst>
              </p:cNvPr>
              <p:cNvPicPr>
                <a:picLocks noChangeArrowheads="1"/>
              </p:cNvPicPr>
              <p:nvPr/>
            </p:nvPicPr>
            <p:blipFill rotWithShape="1">
              <a:blip r:embed="rId3" cstate="print">
                <a:extLst>
                  <a:ext uri="{28A0092B-C50C-407E-A947-70E740481C1C}">
                    <a14:useLocalDpi xmlns:a14="http://schemas.microsoft.com/office/drawing/2010/main" val="0"/>
                  </a:ext>
                </a:extLst>
              </a:blip>
              <a:srcRect/>
              <a:stretch>
                <a:fillRect/>
              </a:stretch>
            </p:blipFill>
            <p:spPr bwMode="auto">
              <a:xfrm>
                <a:off x="715089" y="2369808"/>
                <a:ext cx="1756248" cy="2643368"/>
              </a:xfrm>
              <a:prstGeom prst="rect">
                <a:avLst/>
              </a:prstGeom>
              <a:noFill/>
              <a:ln w="6350">
                <a:solidFill>
                  <a:sysClr val="window" lastClr="FFFFFF">
                    <a:lumMod val="75000"/>
                  </a:sysClr>
                </a:solidFill>
                <a:miter lim="800000"/>
                <a:headEnd/>
                <a:tailEnd/>
              </a:ln>
              <a:extLst>
                <a:ext uri="{909E8E84-426E-40DD-AFC4-6F175D3DCCD1}">
                  <a14:hiddenFill xmlns:a14="http://schemas.microsoft.com/office/drawing/2010/main">
                    <a:solidFill>
                      <a:srgbClr val="FFFFFF"/>
                    </a:solidFill>
                  </a14:hiddenFill>
                </a:ext>
              </a:extLst>
            </p:spPr>
          </p:pic>
          <p:sp>
            <p:nvSpPr>
              <p:cNvPr id="13" name="Textfeld 9">
                <a:extLst>
                  <a:ext uri="{FF2B5EF4-FFF2-40B4-BE49-F238E27FC236}">
                    <a16:creationId xmlns:a16="http://schemas.microsoft.com/office/drawing/2014/main" id="{26859EEB-4248-99E6-06D9-F19AC094CE78}"/>
                  </a:ext>
                </a:extLst>
              </p:cNvPr>
              <p:cNvSpPr txBox="1">
                <a:spLocks noChangeArrowheads="1"/>
              </p:cNvSpPr>
              <p:nvPr/>
            </p:nvSpPr>
            <p:spPr bwMode="auto">
              <a:xfrm>
                <a:off x="715089" y="5053776"/>
                <a:ext cx="175624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t">
                <a:no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ctr" defTabSz="914400" rtl="0" eaLnBrk="1" fontAlgn="base" latinLnBrk="0" hangingPunct="1">
                  <a:lnSpc>
                    <a:spcPct val="100000"/>
                  </a:lnSpc>
                  <a:spcBef>
                    <a:spcPct val="0"/>
                  </a:spcBef>
                  <a:spcAft>
                    <a:spcPct val="0"/>
                  </a:spcAft>
                  <a:buClrTx/>
                  <a:buSzPct val="200000"/>
                  <a:buFontTx/>
                  <a:buNone/>
                  <a:tabLst/>
                  <a:defRPr/>
                </a:pPr>
                <a:r>
                  <a:rPr kumimoji="0" lang="de-DE" altLang="de-DE" sz="1800" b="0" i="0" u="none" strike="noStrike" kern="0" cap="none" spc="0" normalizeH="0" baseline="0" noProof="0">
                    <a:ln>
                      <a:noFill/>
                    </a:ln>
                    <a:solidFill>
                      <a:prstClr val="black"/>
                    </a:solidFill>
                    <a:effectLst/>
                    <a:uLnTx/>
                    <a:uFillTx/>
                    <a:latin typeface="Verdana"/>
                    <a:ea typeface="Verdana" panose="020B0604030504040204" pitchFamily="34" charset="0"/>
                    <a:cs typeface="Arial"/>
                  </a:rPr>
                  <a:t>Plasma </a:t>
                </a:r>
                <a:r>
                  <a:rPr kumimoji="0" lang="de-DE" altLang="de-DE" sz="1800" b="0" i="0" u="none" strike="noStrike" kern="0" cap="none" spc="0" normalizeH="0" baseline="0" noProof="0" err="1">
                    <a:ln>
                      <a:noFill/>
                    </a:ln>
                    <a:solidFill>
                      <a:prstClr val="black"/>
                    </a:solidFill>
                    <a:effectLst/>
                    <a:uLnTx/>
                    <a:uFillTx/>
                    <a:latin typeface="Verdana"/>
                    <a:ea typeface="Verdana" panose="020B0604030504040204" pitchFamily="34" charset="0"/>
                    <a:cs typeface="Arial"/>
                  </a:rPr>
                  <a:t>with</a:t>
                </a:r>
                <a:r>
                  <a:rPr kumimoji="0" lang="de-DE" altLang="de-DE" sz="1800" b="0" i="0" u="none" strike="noStrike" kern="0" cap="none" spc="0" normalizeH="0" baseline="0" noProof="0">
                    <a:ln>
                      <a:noFill/>
                    </a:ln>
                    <a:solidFill>
                      <a:prstClr val="black"/>
                    </a:solidFill>
                    <a:effectLst/>
                    <a:uLnTx/>
                    <a:uFillTx/>
                    <a:latin typeface="Verdana"/>
                    <a:ea typeface="Verdana" panose="020B0604030504040204" pitchFamily="34" charset="0"/>
                    <a:cs typeface="Arial"/>
                  </a:rPr>
                  <a:t> </a:t>
                </a:r>
                <a:r>
                  <a:rPr kumimoji="0" lang="de-DE" altLang="de-DE" sz="1800" b="0" i="0" u="none" strike="noStrike" kern="0" cap="none" spc="0" normalizeH="0" baseline="0" noProof="0" err="1">
                    <a:ln>
                      <a:noFill/>
                    </a:ln>
                    <a:solidFill>
                      <a:prstClr val="black"/>
                    </a:solidFill>
                    <a:effectLst/>
                    <a:uLnTx/>
                    <a:uFillTx/>
                    <a:latin typeface="Verdana"/>
                    <a:ea typeface="Verdana" panose="020B0604030504040204" pitchFamily="34" charset="0"/>
                    <a:cs typeface="Arial"/>
                  </a:rPr>
                  <a:t>chylomicrons</a:t>
                </a:r>
                <a:endParaRPr kumimoji="0" lang="de-DE" altLang="de-DE" sz="1800" b="0" i="0" u="none" strike="noStrike" kern="0" cap="none" spc="0" normalizeH="0" baseline="0" noProof="0">
                  <a:ln>
                    <a:noFill/>
                  </a:ln>
                  <a:solidFill>
                    <a:prstClr val="black"/>
                  </a:solidFill>
                  <a:effectLst/>
                  <a:uLnTx/>
                  <a:uFillTx/>
                  <a:latin typeface="Verdana"/>
                  <a:ea typeface="Verdana" panose="020B0604030504040204" pitchFamily="34" charset="0"/>
                  <a:cs typeface="Arial"/>
                </a:endParaRPr>
              </a:p>
            </p:txBody>
          </p:sp>
        </p:grpSp>
      </p:grpSp>
      <p:grpSp>
        <p:nvGrpSpPr>
          <p:cNvPr id="15" name="Group 99">
            <a:extLst>
              <a:ext uri="{FF2B5EF4-FFF2-40B4-BE49-F238E27FC236}">
                <a16:creationId xmlns:a16="http://schemas.microsoft.com/office/drawing/2014/main" id="{762BA0B4-D9AE-BF3E-4CEB-D35A5AF8AD94}"/>
              </a:ext>
            </a:extLst>
          </p:cNvPr>
          <p:cNvGrpSpPr/>
          <p:nvPr/>
        </p:nvGrpSpPr>
        <p:grpSpPr>
          <a:xfrm>
            <a:off x="6236966" y="2694548"/>
            <a:ext cx="2076954" cy="3441520"/>
            <a:chOff x="2739239" y="2315367"/>
            <a:chExt cx="2076954" cy="3441520"/>
          </a:xfrm>
        </p:grpSpPr>
        <p:sp>
          <p:nvSpPr>
            <p:cNvPr id="17" name="Rectangle: Rounded Corners 100">
              <a:extLst>
                <a:ext uri="{FF2B5EF4-FFF2-40B4-BE49-F238E27FC236}">
                  <a16:creationId xmlns:a16="http://schemas.microsoft.com/office/drawing/2014/main" id="{4EA04745-8CDB-9D69-6CD1-36B481DC6218}"/>
                </a:ext>
              </a:extLst>
            </p:cNvPr>
            <p:cNvSpPr/>
            <p:nvPr/>
          </p:nvSpPr>
          <p:spPr>
            <a:xfrm>
              <a:off x="2739239" y="2315367"/>
              <a:ext cx="2076954" cy="3441520"/>
            </a:xfrm>
            <a:prstGeom prst="roundRect">
              <a:avLst>
                <a:gd name="adj" fmla="val 2374"/>
              </a:avLst>
            </a:prstGeom>
            <a:solidFill>
              <a:sysClr val="window" lastClr="FFFFFF"/>
            </a:solidFill>
            <a:ln w="12700" cap="flat" cmpd="sng" algn="ctr">
              <a:solidFill>
                <a:srgbClr val="007E36"/>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US" sz="1800" b="0" i="0" u="none" strike="noStrike" kern="0" cap="none" spc="0" normalizeH="0" baseline="0" noProof="0" err="1">
                <a:ln>
                  <a:noFill/>
                </a:ln>
                <a:solidFill>
                  <a:prstClr val="white"/>
                </a:solidFill>
                <a:effectLst/>
                <a:uLnTx/>
                <a:uFillTx/>
                <a:latin typeface="Verdana"/>
                <a:ea typeface="Verdana" panose="020B0604030504040204" pitchFamily="34" charset="0"/>
                <a:cs typeface="Arial" panose="020B0604020202020204" pitchFamily="34" charset="0"/>
              </a:endParaRPr>
            </a:p>
          </p:txBody>
        </p:sp>
        <p:grpSp>
          <p:nvGrpSpPr>
            <p:cNvPr id="24" name="Group 101">
              <a:extLst>
                <a:ext uri="{FF2B5EF4-FFF2-40B4-BE49-F238E27FC236}">
                  <a16:creationId xmlns:a16="http://schemas.microsoft.com/office/drawing/2014/main" id="{D4940FD4-A897-46FE-FF3F-FBF362BC61C0}"/>
                </a:ext>
              </a:extLst>
            </p:cNvPr>
            <p:cNvGrpSpPr/>
            <p:nvPr/>
          </p:nvGrpSpPr>
          <p:grpSpPr>
            <a:xfrm>
              <a:off x="2899592" y="2440228"/>
              <a:ext cx="1756248" cy="3191799"/>
              <a:chOff x="2899592" y="2369808"/>
              <a:chExt cx="1756248" cy="3191799"/>
            </a:xfrm>
          </p:grpSpPr>
          <p:pic>
            <p:nvPicPr>
              <p:cNvPr id="29" name="Grafik 1">
                <a:extLst>
                  <a:ext uri="{FF2B5EF4-FFF2-40B4-BE49-F238E27FC236}">
                    <a16:creationId xmlns:a16="http://schemas.microsoft.com/office/drawing/2014/main" id="{85059965-2104-DB3E-EA91-CA518E7094DC}"/>
                  </a:ext>
                </a:extLst>
              </p:cNvPr>
              <p:cNvPicPr>
                <a:picLocks/>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99592" y="2369808"/>
                <a:ext cx="1756248" cy="2643368"/>
              </a:xfrm>
              <a:prstGeom prst="rect">
                <a:avLst/>
              </a:prstGeom>
              <a:noFill/>
              <a:ln w="6350">
                <a:solidFill>
                  <a:sysClr val="window" lastClr="FFFFFF">
                    <a:lumMod val="75000"/>
                  </a:sysClr>
                </a:solidFill>
                <a:miter lim="800000"/>
                <a:headEnd/>
                <a:tailEnd/>
              </a:ln>
              <a:extLst>
                <a:ext uri="{909E8E84-426E-40DD-AFC4-6F175D3DCCD1}">
                  <a14:hiddenFill xmlns:a14="http://schemas.microsoft.com/office/drawing/2010/main">
                    <a:solidFill>
                      <a:srgbClr val="FFFFFF"/>
                    </a:solidFill>
                  </a14:hiddenFill>
                </a:ext>
              </a:extLst>
            </p:spPr>
          </p:pic>
          <p:sp>
            <p:nvSpPr>
              <p:cNvPr id="31" name="Textfeld 10">
                <a:extLst>
                  <a:ext uri="{FF2B5EF4-FFF2-40B4-BE49-F238E27FC236}">
                    <a16:creationId xmlns:a16="http://schemas.microsoft.com/office/drawing/2014/main" id="{05D30C64-D968-46BA-7269-007A398FD970}"/>
                  </a:ext>
                </a:extLst>
              </p:cNvPr>
              <p:cNvSpPr txBox="1">
                <a:spLocks noChangeArrowheads="1"/>
              </p:cNvSpPr>
              <p:nvPr/>
            </p:nvSpPr>
            <p:spPr bwMode="auto">
              <a:xfrm>
                <a:off x="2899592" y="5053776"/>
                <a:ext cx="175624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t">
                <a:no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ctr" defTabSz="914400" rtl="0" eaLnBrk="1" fontAlgn="base" latinLnBrk="0" hangingPunct="1">
                  <a:lnSpc>
                    <a:spcPct val="100000"/>
                  </a:lnSpc>
                  <a:spcBef>
                    <a:spcPct val="0"/>
                  </a:spcBef>
                  <a:spcAft>
                    <a:spcPct val="0"/>
                  </a:spcAft>
                  <a:buClrTx/>
                  <a:buSzPct val="200000"/>
                  <a:buFontTx/>
                  <a:buNone/>
                  <a:tabLst/>
                  <a:defRPr/>
                </a:pPr>
                <a:r>
                  <a:rPr kumimoji="0" lang="de-DE" altLang="de-DE" sz="1800" b="0" i="0" u="none" strike="noStrike" kern="0" cap="none" spc="0" normalizeH="0" baseline="0" noProof="0">
                    <a:ln>
                      <a:noFill/>
                    </a:ln>
                    <a:solidFill>
                      <a:prstClr val="black"/>
                    </a:solidFill>
                    <a:effectLst/>
                    <a:uLnTx/>
                    <a:uFillTx/>
                    <a:latin typeface="Verdana"/>
                    <a:ea typeface="Verdana" panose="020B0604030504040204" pitchFamily="34" charset="0"/>
                    <a:cs typeface="Arial"/>
                  </a:rPr>
                  <a:t>Eruptive </a:t>
                </a:r>
                <a:r>
                  <a:rPr kumimoji="0" lang="de-DE" altLang="de-DE" sz="1800" b="0" i="0" u="none" strike="noStrike" kern="0" cap="none" spc="0" normalizeH="0" baseline="0" noProof="0" err="1">
                    <a:ln>
                      <a:noFill/>
                    </a:ln>
                    <a:solidFill>
                      <a:prstClr val="black"/>
                    </a:solidFill>
                    <a:effectLst/>
                    <a:uLnTx/>
                    <a:uFillTx/>
                    <a:latin typeface="Verdana"/>
                    <a:ea typeface="Verdana" panose="020B0604030504040204" pitchFamily="34" charset="0"/>
                    <a:cs typeface="Arial"/>
                  </a:rPr>
                  <a:t>xanthomas</a:t>
                </a:r>
                <a:endParaRPr kumimoji="0" lang="de-DE" altLang="de-DE" sz="1800" b="0" i="0" u="none" strike="noStrike" kern="0" cap="none" spc="0" normalizeH="0" baseline="0" noProof="0">
                  <a:ln>
                    <a:noFill/>
                  </a:ln>
                  <a:solidFill>
                    <a:prstClr val="black"/>
                  </a:solidFill>
                  <a:effectLst/>
                  <a:uLnTx/>
                  <a:uFillTx/>
                  <a:latin typeface="Verdana"/>
                  <a:ea typeface="Verdana" panose="020B0604030504040204" pitchFamily="34" charset="0"/>
                  <a:cs typeface="Arial"/>
                </a:endParaRPr>
              </a:p>
            </p:txBody>
          </p:sp>
        </p:grpSp>
      </p:grpSp>
      <p:grpSp>
        <p:nvGrpSpPr>
          <p:cNvPr id="32" name="Group 104">
            <a:extLst>
              <a:ext uri="{FF2B5EF4-FFF2-40B4-BE49-F238E27FC236}">
                <a16:creationId xmlns:a16="http://schemas.microsoft.com/office/drawing/2014/main" id="{D4BB978D-8ECF-A246-13E2-5B6970EA5F06}"/>
              </a:ext>
            </a:extLst>
          </p:cNvPr>
          <p:cNvGrpSpPr/>
          <p:nvPr/>
        </p:nvGrpSpPr>
        <p:grpSpPr>
          <a:xfrm>
            <a:off x="8452877" y="2694548"/>
            <a:ext cx="2076954" cy="3441520"/>
            <a:chOff x="4955150" y="2315367"/>
            <a:chExt cx="2076954" cy="3441520"/>
          </a:xfrm>
        </p:grpSpPr>
        <p:sp>
          <p:nvSpPr>
            <p:cNvPr id="33" name="Rectangle: Rounded Corners 105">
              <a:extLst>
                <a:ext uri="{FF2B5EF4-FFF2-40B4-BE49-F238E27FC236}">
                  <a16:creationId xmlns:a16="http://schemas.microsoft.com/office/drawing/2014/main" id="{6BF1DAFA-1E0C-CB61-E539-C93616DD08F4}"/>
                </a:ext>
              </a:extLst>
            </p:cNvPr>
            <p:cNvSpPr/>
            <p:nvPr/>
          </p:nvSpPr>
          <p:spPr>
            <a:xfrm>
              <a:off x="4955150" y="2315367"/>
              <a:ext cx="2076954" cy="3441520"/>
            </a:xfrm>
            <a:prstGeom prst="roundRect">
              <a:avLst>
                <a:gd name="adj" fmla="val 2374"/>
              </a:avLst>
            </a:prstGeom>
            <a:solidFill>
              <a:sysClr val="window" lastClr="FFFFFF"/>
            </a:solidFill>
            <a:ln w="12700" cap="flat" cmpd="sng" algn="ctr">
              <a:solidFill>
                <a:srgbClr val="007E36"/>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US" sz="1800" b="0" i="0" u="none" strike="noStrike" kern="0" cap="none" spc="0" normalizeH="0" baseline="0" noProof="0" err="1">
                <a:ln>
                  <a:noFill/>
                </a:ln>
                <a:solidFill>
                  <a:prstClr val="white"/>
                </a:solidFill>
                <a:effectLst/>
                <a:uLnTx/>
                <a:uFillTx/>
                <a:latin typeface="Verdana"/>
                <a:ea typeface="Verdana" panose="020B0604030504040204" pitchFamily="34" charset="0"/>
                <a:cs typeface="Arial" panose="020B0604020202020204" pitchFamily="34" charset="0"/>
              </a:endParaRPr>
            </a:p>
          </p:txBody>
        </p:sp>
        <p:grpSp>
          <p:nvGrpSpPr>
            <p:cNvPr id="34" name="Group 106">
              <a:extLst>
                <a:ext uri="{FF2B5EF4-FFF2-40B4-BE49-F238E27FC236}">
                  <a16:creationId xmlns:a16="http://schemas.microsoft.com/office/drawing/2014/main" id="{F36ED297-E6F9-2BD7-D2D5-F35D1A14ACA6}"/>
                </a:ext>
              </a:extLst>
            </p:cNvPr>
            <p:cNvGrpSpPr/>
            <p:nvPr/>
          </p:nvGrpSpPr>
          <p:grpSpPr>
            <a:xfrm>
              <a:off x="5115503" y="2440228"/>
              <a:ext cx="1756248" cy="3191799"/>
              <a:chOff x="5115503" y="2369808"/>
              <a:chExt cx="1756248" cy="3191799"/>
            </a:xfrm>
          </p:grpSpPr>
          <p:pic>
            <p:nvPicPr>
              <p:cNvPr id="36" name="Picture 4" descr="10_9x13">
                <a:extLst>
                  <a:ext uri="{FF2B5EF4-FFF2-40B4-BE49-F238E27FC236}">
                    <a16:creationId xmlns:a16="http://schemas.microsoft.com/office/drawing/2014/main" id="{024CEC1C-4B5D-FDF8-A705-3DC6B74EA8EA}"/>
                  </a:ext>
                </a:extLst>
              </p:cNvPr>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115503" y="2369808"/>
                <a:ext cx="1756248" cy="2643368"/>
              </a:xfrm>
              <a:prstGeom prst="rect">
                <a:avLst/>
              </a:prstGeom>
              <a:noFill/>
              <a:ln w="6350">
                <a:solidFill>
                  <a:sysClr val="window" lastClr="FFFFFF">
                    <a:lumMod val="75000"/>
                  </a:sysClr>
                </a:solidFill>
                <a:miter lim="800000"/>
                <a:headEnd/>
                <a:tailEnd/>
              </a:ln>
              <a:extLst>
                <a:ext uri="{909E8E84-426E-40DD-AFC4-6F175D3DCCD1}">
                  <a14:hiddenFill xmlns:a14="http://schemas.microsoft.com/office/drawing/2010/main">
                    <a:solidFill>
                      <a:srgbClr val="FFFFFF"/>
                    </a:solidFill>
                  </a14:hiddenFill>
                </a:ext>
              </a:extLst>
            </p:spPr>
          </p:pic>
          <p:sp>
            <p:nvSpPr>
              <p:cNvPr id="37" name="Textfeld 11">
                <a:extLst>
                  <a:ext uri="{FF2B5EF4-FFF2-40B4-BE49-F238E27FC236}">
                    <a16:creationId xmlns:a16="http://schemas.microsoft.com/office/drawing/2014/main" id="{32F3AC5F-6F85-61D0-2490-CA91ABE2473F}"/>
                  </a:ext>
                </a:extLst>
              </p:cNvPr>
              <p:cNvSpPr txBox="1">
                <a:spLocks noChangeArrowheads="1"/>
              </p:cNvSpPr>
              <p:nvPr/>
            </p:nvSpPr>
            <p:spPr bwMode="auto">
              <a:xfrm>
                <a:off x="5115503" y="5053776"/>
                <a:ext cx="175624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t">
                <a:no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ctr" defTabSz="914400" rtl="0" eaLnBrk="1" fontAlgn="base" latinLnBrk="0" hangingPunct="1">
                  <a:lnSpc>
                    <a:spcPct val="100000"/>
                  </a:lnSpc>
                  <a:spcBef>
                    <a:spcPct val="0"/>
                  </a:spcBef>
                  <a:spcAft>
                    <a:spcPct val="0"/>
                  </a:spcAft>
                  <a:buClrTx/>
                  <a:buSzPct val="200000"/>
                  <a:buFontTx/>
                  <a:buNone/>
                  <a:tabLst/>
                  <a:defRPr/>
                </a:pPr>
                <a:r>
                  <a:rPr kumimoji="0" lang="de-DE" altLang="de-DE" sz="1800" b="0" i="0" u="none" strike="noStrike" kern="0" cap="none" spc="0" normalizeH="0" baseline="0" noProof="0">
                    <a:ln>
                      <a:noFill/>
                    </a:ln>
                    <a:solidFill>
                      <a:prstClr val="black"/>
                    </a:solidFill>
                    <a:effectLst/>
                    <a:uLnTx/>
                    <a:uFillTx/>
                    <a:latin typeface="Verdana"/>
                    <a:ea typeface="Verdana" panose="020B0604030504040204" pitchFamily="34" charset="0"/>
                    <a:cs typeface="Arial"/>
                  </a:rPr>
                  <a:t>Palmar </a:t>
                </a:r>
                <a:br>
                  <a:rPr kumimoji="0" lang="de-DE" altLang="de-DE" sz="1800" b="0" i="0" u="none" strike="noStrike" kern="0" cap="none" spc="0" normalizeH="0" baseline="0" noProof="0">
                    <a:ln>
                      <a:noFill/>
                    </a:ln>
                    <a:solidFill>
                      <a:prstClr val="black"/>
                    </a:solidFill>
                    <a:effectLst/>
                    <a:uLnTx/>
                    <a:uFillTx/>
                    <a:latin typeface="Verdana"/>
                    <a:ea typeface="Verdana" panose="020B0604030504040204" pitchFamily="34" charset="0"/>
                    <a:cs typeface="Arial" panose="020B0604020202020204" pitchFamily="34" charset="0"/>
                  </a:rPr>
                </a:br>
                <a:r>
                  <a:rPr kumimoji="0" lang="de-DE" altLang="de-DE" sz="1800" b="0" i="0" u="none" strike="noStrike" kern="0" cap="none" spc="0" normalizeH="0" baseline="0" noProof="0" err="1">
                    <a:ln>
                      <a:noFill/>
                    </a:ln>
                    <a:solidFill>
                      <a:prstClr val="black"/>
                    </a:solidFill>
                    <a:effectLst/>
                    <a:uLnTx/>
                    <a:uFillTx/>
                    <a:latin typeface="Verdana"/>
                    <a:ea typeface="Verdana" panose="020B0604030504040204" pitchFamily="34" charset="0"/>
                    <a:cs typeface="Arial"/>
                  </a:rPr>
                  <a:t>xanthomas</a:t>
                </a:r>
                <a:endParaRPr kumimoji="0" lang="de-DE" altLang="de-DE" sz="1800" b="0" i="0" u="none" strike="noStrike" kern="0" cap="none" spc="0" normalizeH="0" baseline="0" noProof="0">
                  <a:ln>
                    <a:noFill/>
                  </a:ln>
                  <a:solidFill>
                    <a:prstClr val="black"/>
                  </a:solidFill>
                  <a:effectLst/>
                  <a:uLnTx/>
                  <a:uFillTx/>
                  <a:latin typeface="Verdana"/>
                  <a:ea typeface="Verdana" panose="020B0604030504040204" pitchFamily="34" charset="0"/>
                  <a:cs typeface="Arial"/>
                </a:endParaRPr>
              </a:p>
            </p:txBody>
          </p:sp>
        </p:grpSp>
      </p:grpSp>
      <p:sp>
        <p:nvSpPr>
          <p:cNvPr id="16" name="Rectangle 15">
            <a:extLst>
              <a:ext uri="{FF2B5EF4-FFF2-40B4-BE49-F238E27FC236}">
                <a16:creationId xmlns:a16="http://schemas.microsoft.com/office/drawing/2014/main" id="{8AA0EBE2-45AD-E1CC-8A4E-DE1F9C1AA58F}"/>
              </a:ext>
            </a:extLst>
          </p:cNvPr>
          <p:cNvSpPr/>
          <p:nvPr/>
        </p:nvSpPr>
        <p:spPr>
          <a:xfrm>
            <a:off x="677303" y="3146324"/>
            <a:ext cx="2952000" cy="15913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TG: 2,000–7,000 mg/dL</a:t>
            </a:r>
            <a:br>
              <a:rPr kumimoji="0" lang="en-GB" sz="1600" b="0" i="0" u="none" strike="noStrike" kern="1200" cap="none" spc="0" normalizeH="0" baseline="0" noProof="0">
                <a:ln>
                  <a:noFill/>
                </a:ln>
                <a:solidFill>
                  <a:prstClr val="black"/>
                </a:solidFill>
                <a:effectLst/>
                <a:uLnTx/>
                <a:uFillTx/>
                <a:latin typeface="Verdana"/>
                <a:ea typeface="+mn-ea"/>
                <a:cs typeface="+mn-cs"/>
              </a:rPr>
            </a:br>
            <a:r>
              <a:rPr kumimoji="0" lang="en-GB" sz="1600" b="0" i="0" u="none" strike="noStrike" kern="1200" cap="none" spc="0" normalizeH="0" baseline="0" noProof="0">
                <a:ln>
                  <a:noFill/>
                </a:ln>
                <a:solidFill>
                  <a:prstClr val="black"/>
                </a:solidFill>
                <a:effectLst/>
                <a:uLnTx/>
                <a:uFillTx/>
                <a:latin typeface="Verdana"/>
                <a:ea typeface="+mn-ea"/>
                <a:cs typeface="+mn-cs"/>
              </a:rPr>
              <a:t>(23–79 mmol/L)</a:t>
            </a:r>
          </a:p>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Recurrent episodes of acute pancreatitis </a:t>
            </a:r>
          </a:p>
          <a:p>
            <a:pPr marL="742950" marR="0" lvl="1"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Total of 7 </a:t>
            </a:r>
            <a:br>
              <a:rPr kumimoji="0" lang="en-GB" sz="1600" b="0" i="0" u="none" strike="noStrike" kern="1200" cap="none" spc="0" normalizeH="0" baseline="0" noProof="0">
                <a:ln>
                  <a:noFill/>
                </a:ln>
                <a:solidFill>
                  <a:prstClr val="black"/>
                </a:solidFill>
                <a:effectLst/>
                <a:uLnTx/>
                <a:uFillTx/>
                <a:latin typeface="Verdana"/>
                <a:ea typeface="+mn-ea"/>
                <a:cs typeface="+mn-cs"/>
              </a:rPr>
            </a:br>
            <a:r>
              <a:rPr kumimoji="0" lang="en-GB" sz="1600" b="0" i="0" u="none" strike="noStrike" kern="1200" cap="none" spc="0" normalizeH="0" baseline="0" noProof="0">
                <a:ln>
                  <a:noFill/>
                </a:ln>
                <a:solidFill>
                  <a:prstClr val="black"/>
                </a:solidFill>
                <a:effectLst/>
                <a:uLnTx/>
                <a:uFillTx/>
                <a:latin typeface="Verdana"/>
                <a:ea typeface="+mn-ea"/>
                <a:cs typeface="+mn-cs"/>
              </a:rPr>
              <a:t>severe episodes</a:t>
            </a:r>
          </a:p>
        </p:txBody>
      </p:sp>
      <p:sp>
        <p:nvSpPr>
          <p:cNvPr id="5" name="Textfeld 2">
            <a:extLst>
              <a:ext uri="{FF2B5EF4-FFF2-40B4-BE49-F238E27FC236}">
                <a16:creationId xmlns:a16="http://schemas.microsoft.com/office/drawing/2014/main" id="{C1332F6C-2944-04F6-9F45-7085737BE062}"/>
              </a:ext>
            </a:extLst>
          </p:cNvPr>
          <p:cNvSpPr txBox="1">
            <a:spLocks noChangeArrowheads="1"/>
          </p:cNvSpPr>
          <p:nvPr/>
        </p:nvSpPr>
        <p:spPr bwMode="auto">
          <a:xfrm>
            <a:off x="501043" y="6226279"/>
            <a:ext cx="1104149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de-DE" altLang="de-DE" sz="900" b="0" i="0" u="none" strike="noStrike" kern="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Images courtesy of Prof. Parhofer.</a:t>
            </a:r>
          </a:p>
        </p:txBody>
      </p:sp>
    </p:spTree>
    <p:extLst>
      <p:ext uri="{BB962C8B-B14F-4D97-AF65-F5344CB8AC3E}">
        <p14:creationId xmlns:p14="http://schemas.microsoft.com/office/powerpoint/2010/main" val="143364692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F539CD-4AC0-39D8-47F0-B3B1D50B265A}"/>
            </a:ext>
          </a:extLst>
        </p:cNvPr>
        <p:cNvGrpSpPr/>
        <p:nvPr/>
      </p:nvGrpSpPr>
      <p:grpSpPr>
        <a:xfrm>
          <a:off x="0" y="0"/>
          <a:ext cx="0" cy="0"/>
          <a:chOff x="0" y="0"/>
          <a:chExt cx="0" cy="0"/>
        </a:xfrm>
      </p:grpSpPr>
      <p:cxnSp>
        <p:nvCxnSpPr>
          <p:cNvPr id="30" name="Straight Arrow Connector 29">
            <a:extLst>
              <a:ext uri="{FF2B5EF4-FFF2-40B4-BE49-F238E27FC236}">
                <a16:creationId xmlns:a16="http://schemas.microsoft.com/office/drawing/2014/main" id="{BB7686D9-7259-E733-9BCE-BCDDD2153CB0}"/>
              </a:ext>
            </a:extLst>
          </p:cNvPr>
          <p:cNvCxnSpPr>
            <a:cxnSpLocks/>
            <a:stCxn id="12" idx="2"/>
          </p:cNvCxnSpPr>
          <p:nvPr/>
        </p:nvCxnSpPr>
        <p:spPr>
          <a:xfrm>
            <a:off x="1691149" y="2561734"/>
            <a:ext cx="9445696"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1668D8-6335-A43F-1F2A-6BA9E8DE4FBA}"/>
              </a:ext>
            </a:extLst>
          </p:cNvPr>
          <p:cNvCxnSpPr>
            <a:cxnSpLocks/>
          </p:cNvCxnSpPr>
          <p:nvPr/>
        </p:nvCxnSpPr>
        <p:spPr>
          <a:xfrm>
            <a:off x="1798742" y="2563536"/>
            <a:ext cx="0" cy="582787"/>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Foliennummernplatzhalter 6">
            <a:extLst>
              <a:ext uri="{FF2B5EF4-FFF2-40B4-BE49-F238E27FC236}">
                <a16:creationId xmlns:a16="http://schemas.microsoft.com/office/drawing/2014/main" id="{975BE267-F973-58B4-D2C3-07E1F1EDB58D}"/>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
        <p:nvSpPr>
          <p:cNvPr id="14" name="Subtitle 8">
            <a:extLst>
              <a:ext uri="{FF2B5EF4-FFF2-40B4-BE49-F238E27FC236}">
                <a16:creationId xmlns:a16="http://schemas.microsoft.com/office/drawing/2014/main" id="{2BCB68E4-8EFD-E17C-5223-F010513D16CA}"/>
              </a:ext>
            </a:extLst>
          </p:cNvPr>
          <p:cNvSpPr txBox="1">
            <a:spLocks/>
          </p:cNvSpPr>
          <p:nvPr/>
        </p:nvSpPr>
        <p:spPr bwMode="gray">
          <a:xfrm>
            <a:off x="554400" y="1638192"/>
            <a:ext cx="11121328" cy="30707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176213" indent="-176213" algn="l" defTabSz="914400" rtl="0" eaLnBrk="1" latinLnBrk="0" hangingPunct="1">
              <a:lnSpc>
                <a:spcPct val="110000"/>
              </a:lnSpc>
              <a:spcBef>
                <a:spcPts val="0"/>
              </a:spcBef>
              <a:spcAft>
                <a:spcPts val="800"/>
              </a:spcAft>
              <a:buClr>
                <a:schemeClr val="accent1"/>
              </a:buClr>
              <a:buFont typeface="Wingdings" panose="05000000000000000000" pitchFamily="2" charset="2"/>
              <a:buNone/>
              <a:defRPr sz="1500" kern="1200">
                <a:solidFill>
                  <a:schemeClr val="tx1"/>
                </a:solidFill>
                <a:latin typeface="+mn-lt"/>
                <a:ea typeface="+mn-ea"/>
                <a:cs typeface="+mn-cs"/>
              </a:defRPr>
            </a:lvl1pPr>
            <a:lvl2pPr marL="358775"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2pPr>
            <a:lvl3pPr marL="534988"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3pPr>
            <a:lvl4pPr marL="717550"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4pPr>
            <a:lvl5pPr marL="893763"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10000"/>
              </a:lnSpc>
              <a:spcBef>
                <a:spcPts val="0"/>
              </a:spcBef>
              <a:spcAft>
                <a:spcPts val="800"/>
              </a:spcAft>
              <a:buClr>
                <a:srgbClr val="EB9200"/>
              </a:buClr>
              <a:buSzTx/>
              <a:buFont typeface="Wingdings" panose="05000000000000000000" pitchFamily="2" charset="2"/>
              <a:buNone/>
              <a:tabLst/>
              <a:defRPr/>
            </a:pPr>
            <a:r>
              <a:rPr kumimoji="0" lang="en-US" sz="2000" b="1" i="0" u="none" strike="noStrike" kern="1200" cap="none" spc="0" normalizeH="0" baseline="0" noProof="0">
                <a:ln>
                  <a:noFill/>
                </a:ln>
                <a:solidFill>
                  <a:srgbClr val="007E36"/>
                </a:solidFill>
                <a:effectLst/>
                <a:uLnTx/>
                <a:uFillTx/>
                <a:latin typeface="Verdana"/>
                <a:ea typeface="Verdana" panose="020B0604030504040204" pitchFamily="34" charset="0"/>
                <a:cs typeface="Arial" panose="020B0604020202020204" pitchFamily="34" charset="0"/>
              </a:rPr>
              <a:t>Patient, male 32 years</a:t>
            </a:r>
          </a:p>
        </p:txBody>
      </p:sp>
      <p:sp>
        <p:nvSpPr>
          <p:cNvPr id="2" name="Fußzeilenplatzhalter 5">
            <a:extLst>
              <a:ext uri="{FF2B5EF4-FFF2-40B4-BE49-F238E27FC236}">
                <a16:creationId xmlns:a16="http://schemas.microsoft.com/office/drawing/2014/main" id="{E6954537-4613-9C2F-B3B1-93EF05213FEF}"/>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lumMod val="65000"/>
                    <a:lumOff val="35000"/>
                  </a:prstClr>
                </a:solidFill>
                <a:effectLst/>
                <a:uLnTx/>
                <a:uFillTx/>
                <a:latin typeface="Verdana"/>
                <a:ea typeface="ヒラギノ角ゴ Pro W3" pitchFamily="64" charset="-128"/>
                <a:cs typeface="+mn-cs"/>
              </a:rPr>
              <a:t>Severe</a:t>
            </a: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 HTG | Parhofer | 26.05.2026</a:t>
            </a:r>
          </a:p>
        </p:txBody>
      </p:sp>
      <p:sp>
        <p:nvSpPr>
          <p:cNvPr id="4" name="Rectangle 7">
            <a:extLst>
              <a:ext uri="{FF2B5EF4-FFF2-40B4-BE49-F238E27FC236}">
                <a16:creationId xmlns:a16="http://schemas.microsoft.com/office/drawing/2014/main" id="{9284E571-E710-15DF-504D-7C4F95AB13A7}"/>
              </a:ext>
            </a:extLst>
          </p:cNvPr>
          <p:cNvSpPr txBox="1">
            <a:spLocks noChangeArrowheads="1"/>
          </p:cNvSpPr>
          <p:nvPr/>
        </p:nvSpPr>
        <p:spPr>
          <a:xfrm>
            <a:off x="399992" y="446769"/>
            <a:ext cx="11018251" cy="959681"/>
          </a:xfrm>
          <a:prstGeom prst="rect">
            <a:avLst/>
          </a:prstGeom>
        </p:spPr>
        <p:txBody>
          <a:bodyPr vert="horz" lIns="90000" tIns="46800" rIns="90000" bIns="46800" rtlCol="0" anchor="t">
            <a:noAutofit/>
          </a:bodyPr>
          <a:lst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altLang="de-DE" sz="2800" b="1" i="0" u="none" strike="noStrike" kern="1200" cap="none" spc="0" normalizeH="0" baseline="0" noProof="0">
                <a:ln>
                  <a:noFill/>
                </a:ln>
                <a:solidFill>
                  <a:srgbClr val="007E36"/>
                </a:solidFill>
                <a:effectLst/>
                <a:uLnTx/>
                <a:uFillTx/>
                <a:latin typeface="Verdana" panose="020B0604030504040204" pitchFamily="34" charset="0"/>
                <a:ea typeface="Verdana" panose="020B0604030504040204" pitchFamily="34" charset="0"/>
                <a:cs typeface="+mj-cs"/>
              </a:rPr>
              <a:t>Case 2: </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Patient </a:t>
            </a: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with</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Clinical </a:t>
            </a:r>
            <a:b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b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Familial Chylomicronemia Syndrome</a:t>
            </a:r>
          </a:p>
        </p:txBody>
      </p:sp>
      <p:sp>
        <p:nvSpPr>
          <p:cNvPr id="3" name="TextBox 2">
            <a:extLst>
              <a:ext uri="{FF2B5EF4-FFF2-40B4-BE49-F238E27FC236}">
                <a16:creationId xmlns:a16="http://schemas.microsoft.com/office/drawing/2014/main" id="{C8ADC7C3-B118-6AEB-C2D2-E089EF4F67A5}"/>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pic>
        <p:nvPicPr>
          <p:cNvPr id="10" name="Graphic 9" descr="User outline">
            <a:extLst>
              <a:ext uri="{FF2B5EF4-FFF2-40B4-BE49-F238E27FC236}">
                <a16:creationId xmlns:a16="http://schemas.microsoft.com/office/drawing/2014/main" id="{DDBF83CC-AE7D-421B-BF54-CA9550BB46F4}"/>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554400" y="1980623"/>
            <a:ext cx="914400" cy="914400"/>
          </a:xfrm>
          <a:prstGeom prst="rect">
            <a:avLst/>
          </a:prstGeom>
        </p:spPr>
      </p:pic>
      <p:sp>
        <p:nvSpPr>
          <p:cNvPr id="12" name="Oval 11">
            <a:extLst>
              <a:ext uri="{FF2B5EF4-FFF2-40B4-BE49-F238E27FC236}">
                <a16:creationId xmlns:a16="http://schemas.microsoft.com/office/drawing/2014/main" id="{85A652B7-133C-2809-D5C0-26EB88355FEB}"/>
              </a:ext>
            </a:extLst>
          </p:cNvPr>
          <p:cNvSpPr/>
          <p:nvPr/>
        </p:nvSpPr>
        <p:spPr>
          <a:xfrm>
            <a:off x="1691149"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cxnSp>
        <p:nvCxnSpPr>
          <p:cNvPr id="20" name="Straight Connector 19">
            <a:extLst>
              <a:ext uri="{FF2B5EF4-FFF2-40B4-BE49-F238E27FC236}">
                <a16:creationId xmlns:a16="http://schemas.microsoft.com/office/drawing/2014/main" id="{FC31709C-B670-D472-719D-8D6DABF51DF0}"/>
              </a:ext>
            </a:extLst>
          </p:cNvPr>
          <p:cNvCxnSpPr>
            <a:cxnSpLocks/>
          </p:cNvCxnSpPr>
          <p:nvPr/>
        </p:nvCxnSpPr>
        <p:spPr>
          <a:xfrm>
            <a:off x="5240265" y="2563535"/>
            <a:ext cx="0" cy="2106175"/>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1" name="Oval 20">
            <a:extLst>
              <a:ext uri="{FF2B5EF4-FFF2-40B4-BE49-F238E27FC236}">
                <a16:creationId xmlns:a16="http://schemas.microsoft.com/office/drawing/2014/main" id="{8BCAA2FA-F8DC-7749-C215-F61706656C3D}"/>
              </a:ext>
            </a:extLst>
          </p:cNvPr>
          <p:cNvSpPr/>
          <p:nvPr/>
        </p:nvSpPr>
        <p:spPr>
          <a:xfrm>
            <a:off x="5125116" y="2446584"/>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22" name="Rectangle 21">
            <a:extLst>
              <a:ext uri="{FF2B5EF4-FFF2-40B4-BE49-F238E27FC236}">
                <a16:creationId xmlns:a16="http://schemas.microsoft.com/office/drawing/2014/main" id="{3DC402CE-911F-F4B6-7314-E29F8236B756}"/>
              </a:ext>
            </a:extLst>
          </p:cNvPr>
          <p:cNvSpPr/>
          <p:nvPr/>
        </p:nvSpPr>
        <p:spPr>
          <a:xfrm>
            <a:off x="3727394" y="3146323"/>
            <a:ext cx="3025742" cy="108274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600" b="1" i="0" u="none" strike="noStrike" kern="1200" cap="none" spc="0" normalizeH="0" baseline="0" noProof="0">
                <a:ln>
                  <a:noFill/>
                </a:ln>
                <a:solidFill>
                  <a:prstClr val="black"/>
                </a:solidFill>
                <a:effectLst/>
                <a:uLnTx/>
                <a:uFillTx/>
                <a:latin typeface="Verdana"/>
                <a:ea typeface="+mn-ea"/>
                <a:cs typeface="+mn-cs"/>
              </a:rPr>
              <a:t>Genetic finding 1:</a:t>
            </a:r>
          </a:p>
          <a:p>
            <a:pPr marL="0" marR="0" lvl="0" indent="0" algn="l"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No “classical” mutations </a:t>
            </a:r>
            <a:br>
              <a:rPr kumimoji="0" lang="en-GB" sz="1600" b="0" i="0" u="none" strike="noStrike" kern="1200" cap="none" spc="0" normalizeH="0" baseline="0" noProof="0">
                <a:ln>
                  <a:noFill/>
                </a:ln>
                <a:solidFill>
                  <a:prstClr val="black"/>
                </a:solidFill>
                <a:effectLst/>
                <a:uLnTx/>
                <a:uFillTx/>
                <a:latin typeface="Verdana"/>
                <a:ea typeface="+mn-ea"/>
                <a:cs typeface="+mn-cs"/>
              </a:rPr>
            </a:br>
            <a:r>
              <a:rPr kumimoji="0" lang="en-GB" sz="1600" b="0" i="0" u="none" strike="noStrike" kern="1200" cap="none" spc="0" normalizeH="0" baseline="0" noProof="0">
                <a:ln>
                  <a:noFill/>
                </a:ln>
                <a:solidFill>
                  <a:prstClr val="black"/>
                </a:solidFill>
                <a:effectLst/>
                <a:uLnTx/>
                <a:uFillTx/>
                <a:latin typeface="Verdana"/>
                <a:ea typeface="+mn-ea"/>
                <a:cs typeface="+mn-cs"/>
              </a:rPr>
              <a:t>in LPL, ApoA5, ApoC2, GPIHBP1 and LMF1</a:t>
            </a:r>
          </a:p>
        </p:txBody>
      </p:sp>
      <p:sp>
        <p:nvSpPr>
          <p:cNvPr id="23" name="Rectangle 22">
            <a:extLst>
              <a:ext uri="{FF2B5EF4-FFF2-40B4-BE49-F238E27FC236}">
                <a16:creationId xmlns:a16="http://schemas.microsoft.com/office/drawing/2014/main" id="{73E9395B-CC79-3438-0706-A95D43F9F7E7}"/>
              </a:ext>
            </a:extLst>
          </p:cNvPr>
          <p:cNvSpPr/>
          <p:nvPr/>
        </p:nvSpPr>
        <p:spPr>
          <a:xfrm>
            <a:off x="3727394" y="4419453"/>
            <a:ext cx="3025742" cy="16059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600" b="1" i="0" u="none" strike="noStrike" kern="1200" cap="none" spc="0" normalizeH="0" baseline="0" noProof="0">
                <a:ln>
                  <a:noFill/>
                </a:ln>
                <a:solidFill>
                  <a:prstClr val="black"/>
                </a:solidFill>
                <a:effectLst/>
                <a:uLnTx/>
                <a:uFillTx/>
                <a:latin typeface="Verdana"/>
                <a:ea typeface="+mn-ea"/>
                <a:cs typeface="+mn-cs"/>
              </a:rPr>
              <a:t>Genetic finding 2:</a:t>
            </a:r>
          </a:p>
          <a:p>
            <a:pPr marL="0" marR="0" lvl="0" indent="0" algn="l"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Heterozygous polymorphism in GCKR-gene, homozygous APOA5*2 and heterozygous APOA5*3 mutation</a:t>
            </a:r>
          </a:p>
        </p:txBody>
      </p:sp>
      <p:grpSp>
        <p:nvGrpSpPr>
          <p:cNvPr id="8" name="Group 7">
            <a:extLst>
              <a:ext uri="{FF2B5EF4-FFF2-40B4-BE49-F238E27FC236}">
                <a16:creationId xmlns:a16="http://schemas.microsoft.com/office/drawing/2014/main" id="{6FC639B9-43D5-FE99-4DBA-41577A7DD5D8}"/>
              </a:ext>
            </a:extLst>
          </p:cNvPr>
          <p:cNvGrpSpPr/>
          <p:nvPr/>
        </p:nvGrpSpPr>
        <p:grpSpPr>
          <a:xfrm>
            <a:off x="6871341" y="1760640"/>
            <a:ext cx="2844000" cy="3005132"/>
            <a:chOff x="6871341" y="1760640"/>
            <a:chExt cx="2844000" cy="3005132"/>
          </a:xfrm>
        </p:grpSpPr>
        <p:cxnSp>
          <p:nvCxnSpPr>
            <p:cNvPr id="26" name="Straight Connector 25">
              <a:extLst>
                <a:ext uri="{FF2B5EF4-FFF2-40B4-BE49-F238E27FC236}">
                  <a16:creationId xmlns:a16="http://schemas.microsoft.com/office/drawing/2014/main" id="{946BB2A9-3DAB-DA2F-8459-58101CC205B0}"/>
                </a:ext>
              </a:extLst>
            </p:cNvPr>
            <p:cNvCxnSpPr>
              <a:cxnSpLocks/>
            </p:cNvCxnSpPr>
            <p:nvPr/>
          </p:nvCxnSpPr>
          <p:spPr>
            <a:xfrm>
              <a:off x="8294758" y="2123768"/>
              <a:ext cx="0" cy="1759974"/>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5C58A7CC-673A-3693-3AE0-A94FBDB46E09}"/>
                </a:ext>
              </a:extLst>
            </p:cNvPr>
            <p:cNvSpPr/>
            <p:nvPr/>
          </p:nvSpPr>
          <p:spPr>
            <a:xfrm>
              <a:off x="8179609"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28" name="Rectangle 27">
              <a:extLst>
                <a:ext uri="{FF2B5EF4-FFF2-40B4-BE49-F238E27FC236}">
                  <a16:creationId xmlns:a16="http://schemas.microsoft.com/office/drawing/2014/main" id="{07345F07-ED5B-9BF1-A406-BC88E937B953}"/>
                </a:ext>
              </a:extLst>
            </p:cNvPr>
            <p:cNvSpPr/>
            <p:nvPr/>
          </p:nvSpPr>
          <p:spPr>
            <a:xfrm>
              <a:off x="6871341" y="3146322"/>
              <a:ext cx="2844000" cy="16194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marR="0" lvl="0" indent="-285750" algn="l" defTabSz="914400" rtl="0" eaLnBrk="0" fontAlgn="base" latinLnBrk="0" hangingPunct="0">
                <a:lnSpc>
                  <a:spcPct val="100000"/>
                </a:lnSpc>
                <a:spcBef>
                  <a:spcPct val="0"/>
                </a:spcBef>
                <a:spcAft>
                  <a:spcPct val="0"/>
                </a:spcAft>
                <a:buClr>
                  <a:srgbClr val="007E36"/>
                </a:buClr>
                <a:buSzPct val="2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Consultation with health insurance provider</a:t>
              </a:r>
            </a:p>
            <a:p>
              <a:pPr marL="285750" marR="0" lvl="0" indent="-285750" algn="l" defTabSz="914400" rtl="0" eaLnBrk="0" fontAlgn="base" latinLnBrk="0" hangingPunct="0">
                <a:lnSpc>
                  <a:spcPct val="100000"/>
                </a:lnSpc>
                <a:spcBef>
                  <a:spcPct val="0"/>
                </a:spcBef>
                <a:spcAft>
                  <a:spcPct val="0"/>
                </a:spcAft>
                <a:buClr>
                  <a:srgbClr val="007E36"/>
                </a:buClr>
                <a:buSzPct val="2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Started </a:t>
              </a:r>
              <a:r>
                <a:rPr kumimoji="0" lang="en-GB" sz="1600" b="0" i="0" u="none" strike="noStrike" kern="1200" cap="none" spc="0" normalizeH="0" baseline="0" noProof="0" err="1">
                  <a:ln>
                    <a:noFill/>
                  </a:ln>
                  <a:solidFill>
                    <a:prstClr val="black"/>
                  </a:solidFill>
                  <a:effectLst/>
                  <a:uLnTx/>
                  <a:uFillTx/>
                  <a:latin typeface="Verdana"/>
                  <a:ea typeface="+mn-ea"/>
                  <a:cs typeface="+mn-cs"/>
                </a:rPr>
                <a:t>volanesorsen</a:t>
              </a:r>
              <a:r>
                <a:rPr kumimoji="0" lang="en-GB" sz="1600" b="0" i="0" u="none" strike="noStrike" kern="1200" cap="none" spc="0" normalizeH="0" baseline="0" noProof="0">
                  <a:ln>
                    <a:noFill/>
                  </a:ln>
                  <a:solidFill>
                    <a:prstClr val="black"/>
                  </a:solidFill>
                  <a:effectLst/>
                  <a:uLnTx/>
                  <a:uFillTx/>
                  <a:latin typeface="Verdana"/>
                  <a:ea typeface="+mn-ea"/>
                  <a:cs typeface="+mn-cs"/>
                </a:rPr>
                <a:t> therapy initially weekly, then bi-weekly</a:t>
              </a:r>
            </a:p>
          </p:txBody>
        </p:sp>
        <p:sp>
          <p:nvSpPr>
            <p:cNvPr id="41" name="TextBox 40">
              <a:extLst>
                <a:ext uri="{FF2B5EF4-FFF2-40B4-BE49-F238E27FC236}">
                  <a16:creationId xmlns:a16="http://schemas.microsoft.com/office/drawing/2014/main" id="{FA163C02-5002-4492-5EFD-7A3FBA60FCC5}"/>
                </a:ext>
              </a:extLst>
            </p:cNvPr>
            <p:cNvSpPr txBox="1"/>
            <p:nvPr/>
          </p:nvSpPr>
          <p:spPr>
            <a:xfrm>
              <a:off x="7301700" y="1760640"/>
              <a:ext cx="1986117" cy="3231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0" i="0" u="none" strike="noStrike" kern="1200" cap="none" spc="0" normalizeH="0" baseline="0" noProof="0">
                  <a:ln>
                    <a:noFill/>
                  </a:ln>
                  <a:solidFill>
                    <a:srgbClr val="007E36"/>
                  </a:solidFill>
                  <a:effectLst/>
                  <a:uLnTx/>
                  <a:uFillTx/>
                  <a:latin typeface="Verdana"/>
                  <a:ea typeface="ヒラギノ角ゴ Pro W3" pitchFamily="64" charset="-128"/>
                  <a:cs typeface="+mn-cs"/>
                </a:rPr>
                <a:t>March 2021</a:t>
              </a:r>
            </a:p>
          </p:txBody>
        </p:sp>
      </p:grpSp>
      <p:sp>
        <p:nvSpPr>
          <p:cNvPr id="44" name="Arrow: Right 43">
            <a:extLst>
              <a:ext uri="{FF2B5EF4-FFF2-40B4-BE49-F238E27FC236}">
                <a16:creationId xmlns:a16="http://schemas.microsoft.com/office/drawing/2014/main" id="{AF5BB57E-FAB2-E480-01D6-26C7245CB2A0}"/>
              </a:ext>
            </a:extLst>
          </p:cNvPr>
          <p:cNvSpPr/>
          <p:nvPr/>
        </p:nvSpPr>
        <p:spPr>
          <a:xfrm>
            <a:off x="8294758" y="1195302"/>
            <a:ext cx="2232000" cy="593178"/>
          </a:xfrm>
          <a:prstGeom prst="rightArrow">
            <a:avLst/>
          </a:prstGeom>
          <a:solidFill>
            <a:srgbClr val="338DC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1" i="0" u="none" strike="noStrike" kern="1200" cap="none" spc="0" normalizeH="0" baseline="0" noProof="0" err="1">
                <a:ln>
                  <a:noFill/>
                </a:ln>
                <a:solidFill>
                  <a:prstClr val="white"/>
                </a:solidFill>
                <a:effectLst/>
                <a:uLnTx/>
                <a:uFillTx/>
                <a:latin typeface="Verdana"/>
                <a:ea typeface="+mn-ea"/>
                <a:cs typeface="+mn-cs"/>
              </a:rPr>
              <a:t>Volanesorsen</a:t>
            </a:r>
            <a:endParaRPr kumimoji="0" lang="en-GB" sz="1500" b="1" i="0" u="none" strike="noStrike" kern="1200" cap="none" spc="0" normalizeH="0" baseline="0" noProof="0">
              <a:ln>
                <a:noFill/>
              </a:ln>
              <a:solidFill>
                <a:prstClr val="white"/>
              </a:solidFill>
              <a:effectLst/>
              <a:uLnTx/>
              <a:uFillTx/>
              <a:latin typeface="Verdana"/>
              <a:ea typeface="+mn-ea"/>
              <a:cs typeface="+mn-cs"/>
            </a:endParaRPr>
          </a:p>
        </p:txBody>
      </p:sp>
      <p:sp>
        <p:nvSpPr>
          <p:cNvPr id="45" name="Textfeld 2">
            <a:extLst>
              <a:ext uri="{FF2B5EF4-FFF2-40B4-BE49-F238E27FC236}">
                <a16:creationId xmlns:a16="http://schemas.microsoft.com/office/drawing/2014/main" id="{CC83C237-7BE3-B7D7-8184-FA3C3C229CF8}"/>
              </a:ext>
            </a:extLst>
          </p:cNvPr>
          <p:cNvSpPr txBox="1">
            <a:spLocks noChangeArrowheads="1"/>
          </p:cNvSpPr>
          <p:nvPr/>
        </p:nvSpPr>
        <p:spPr bwMode="auto">
          <a:xfrm>
            <a:off x="501043" y="6087779"/>
            <a:ext cx="110414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de-DE" altLang="de-D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LPL, lipoprotein lipase; ApoC2, apolipoprotein C2; </a:t>
            </a:r>
            <a:br>
              <a:rPr kumimoji="0" lang="de-DE" altLang="de-D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br>
            <a:r>
              <a:rPr kumimoji="0" lang="de-DE" altLang="de-D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ApoA-5, apolipoprotein A-5; LMF-1, lipase maturation factor 1; GPIHBP1, glycosyl-phosphatidyl-inositol anchored high density lipoprotein binding protein 1.</a:t>
            </a:r>
          </a:p>
        </p:txBody>
      </p:sp>
      <p:sp>
        <p:nvSpPr>
          <p:cNvPr id="5" name="Rectangle 15">
            <a:extLst>
              <a:ext uri="{FF2B5EF4-FFF2-40B4-BE49-F238E27FC236}">
                <a16:creationId xmlns:a16="http://schemas.microsoft.com/office/drawing/2014/main" id="{D2581DE6-E5A8-ACC4-8794-313C19D70855}"/>
              </a:ext>
            </a:extLst>
          </p:cNvPr>
          <p:cNvSpPr/>
          <p:nvPr/>
        </p:nvSpPr>
        <p:spPr>
          <a:xfrm>
            <a:off x="677303" y="3146324"/>
            <a:ext cx="2952000" cy="15913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TG: 2,000–7,000 mg/dL</a:t>
            </a:r>
            <a:br>
              <a:rPr kumimoji="0" lang="en-GB" sz="1600" b="0" i="0" u="none" strike="noStrike" kern="1200" cap="none" spc="0" normalizeH="0" baseline="0" noProof="0">
                <a:ln>
                  <a:noFill/>
                </a:ln>
                <a:solidFill>
                  <a:prstClr val="black"/>
                </a:solidFill>
                <a:effectLst/>
                <a:uLnTx/>
                <a:uFillTx/>
                <a:latin typeface="Verdana"/>
                <a:ea typeface="+mn-ea"/>
                <a:cs typeface="+mn-cs"/>
              </a:rPr>
            </a:br>
            <a:r>
              <a:rPr kumimoji="0" lang="en-GB" sz="1600" b="0" i="0" u="none" strike="noStrike" kern="1200" cap="none" spc="0" normalizeH="0" baseline="0" noProof="0">
                <a:ln>
                  <a:noFill/>
                </a:ln>
                <a:solidFill>
                  <a:prstClr val="black"/>
                </a:solidFill>
                <a:effectLst/>
                <a:uLnTx/>
                <a:uFillTx/>
                <a:latin typeface="Verdana"/>
                <a:ea typeface="+mn-ea"/>
                <a:cs typeface="+mn-cs"/>
              </a:rPr>
              <a:t>(23–79 mmol/L)</a:t>
            </a:r>
          </a:p>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Recurrent episodes of acute pancreatitis </a:t>
            </a:r>
          </a:p>
          <a:p>
            <a:pPr marL="742950" marR="0" lvl="1"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Total of 7 </a:t>
            </a:r>
            <a:br>
              <a:rPr kumimoji="0" lang="en-GB" sz="1600" b="0" i="0" u="none" strike="noStrike" kern="1200" cap="none" spc="0" normalizeH="0" baseline="0" noProof="0">
                <a:ln>
                  <a:noFill/>
                </a:ln>
                <a:solidFill>
                  <a:prstClr val="black"/>
                </a:solidFill>
                <a:effectLst/>
                <a:uLnTx/>
                <a:uFillTx/>
                <a:latin typeface="Verdana"/>
                <a:ea typeface="+mn-ea"/>
                <a:cs typeface="+mn-cs"/>
              </a:rPr>
            </a:br>
            <a:r>
              <a:rPr kumimoji="0" lang="en-GB" sz="1600" b="0" i="0" u="none" strike="noStrike" kern="1200" cap="none" spc="0" normalizeH="0" baseline="0" noProof="0">
                <a:ln>
                  <a:noFill/>
                </a:ln>
                <a:solidFill>
                  <a:prstClr val="black"/>
                </a:solidFill>
                <a:effectLst/>
                <a:uLnTx/>
                <a:uFillTx/>
                <a:latin typeface="Verdana"/>
                <a:ea typeface="+mn-ea"/>
                <a:cs typeface="+mn-cs"/>
              </a:rPr>
              <a:t>severe episodes</a:t>
            </a:r>
          </a:p>
        </p:txBody>
      </p:sp>
    </p:spTree>
    <p:extLst>
      <p:ext uri="{BB962C8B-B14F-4D97-AF65-F5344CB8AC3E}">
        <p14:creationId xmlns:p14="http://schemas.microsoft.com/office/powerpoint/2010/main" val="3191934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left)">
                                      <p:cBhvr>
                                        <p:cTn id="1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A4DBAF-780E-DEC0-4020-F3F380C8A231}"/>
            </a:ext>
          </a:extLst>
        </p:cNvPr>
        <p:cNvGrpSpPr/>
        <p:nvPr/>
      </p:nvGrpSpPr>
      <p:grpSpPr>
        <a:xfrm>
          <a:off x="0" y="0"/>
          <a:ext cx="0" cy="0"/>
          <a:chOff x="0" y="0"/>
          <a:chExt cx="0" cy="0"/>
        </a:xfrm>
      </p:grpSpPr>
      <p:grpSp>
        <p:nvGrpSpPr>
          <p:cNvPr id="16" name="Group 15">
            <a:extLst>
              <a:ext uri="{FF2B5EF4-FFF2-40B4-BE49-F238E27FC236}">
                <a16:creationId xmlns:a16="http://schemas.microsoft.com/office/drawing/2014/main" id="{17091DDF-4710-6328-9E64-00ED18974847}"/>
              </a:ext>
            </a:extLst>
          </p:cNvPr>
          <p:cNvGrpSpPr/>
          <p:nvPr/>
        </p:nvGrpSpPr>
        <p:grpSpPr>
          <a:xfrm>
            <a:off x="6224959" y="3329556"/>
            <a:ext cx="5708888" cy="2574070"/>
            <a:chOff x="6224959" y="3329556"/>
            <a:chExt cx="5708888" cy="2574070"/>
          </a:xfrm>
        </p:grpSpPr>
        <p:grpSp>
          <p:nvGrpSpPr>
            <p:cNvPr id="464" name="Group 463">
              <a:extLst>
                <a:ext uri="{FF2B5EF4-FFF2-40B4-BE49-F238E27FC236}">
                  <a16:creationId xmlns:a16="http://schemas.microsoft.com/office/drawing/2014/main" id="{21C50C88-1DC2-1772-BD47-E186A45862D8}"/>
                </a:ext>
              </a:extLst>
            </p:cNvPr>
            <p:cNvGrpSpPr/>
            <p:nvPr/>
          </p:nvGrpSpPr>
          <p:grpSpPr>
            <a:xfrm>
              <a:off x="6224959" y="3329556"/>
              <a:ext cx="5708888" cy="2574070"/>
              <a:chOff x="6224959" y="3329556"/>
              <a:chExt cx="5708888" cy="2574070"/>
            </a:xfrm>
          </p:grpSpPr>
          <p:pic>
            <p:nvPicPr>
              <p:cNvPr id="23" name="Grafik 16">
                <a:extLst>
                  <a:ext uri="{FF2B5EF4-FFF2-40B4-BE49-F238E27FC236}">
                    <a16:creationId xmlns:a16="http://schemas.microsoft.com/office/drawing/2014/main" id="{32C412C8-CC4F-7FC1-1D1D-34C4E4481730}"/>
                  </a:ext>
                </a:extLst>
              </p:cNvPr>
              <p:cNvPicPr>
                <a:picLocks/>
              </p:cNvPicPr>
              <p:nvPr/>
            </p:nvPicPr>
            <p:blipFill>
              <a:blip r:embed="rId2">
                <a:extLst>
                  <a:ext uri="{28A0092B-C50C-407E-A947-70E740481C1C}">
                    <a14:useLocalDpi xmlns:a14="http://schemas.microsoft.com/office/drawing/2010/main" val="0"/>
                  </a:ext>
                </a:extLst>
              </a:blip>
              <a:srcRect/>
              <a:stretch>
                <a:fillRect/>
              </a:stretch>
            </p:blipFill>
            <p:spPr>
              <a:xfrm>
                <a:off x="6754348" y="3850621"/>
                <a:ext cx="4818611" cy="418579"/>
              </a:xfrm>
              <a:prstGeom prst="rect">
                <a:avLst/>
              </a:prstGeom>
              <a:ln>
                <a:noFill/>
              </a:ln>
            </p:spPr>
          </p:pic>
          <p:sp>
            <p:nvSpPr>
              <p:cNvPr id="28" name="Rectangle 27">
                <a:extLst>
                  <a:ext uri="{FF2B5EF4-FFF2-40B4-BE49-F238E27FC236}">
                    <a16:creationId xmlns:a16="http://schemas.microsoft.com/office/drawing/2014/main" id="{BC1ED17F-9CF2-91C5-213A-A4DEC5C2AF3D}"/>
                  </a:ext>
                </a:extLst>
              </p:cNvPr>
              <p:cNvSpPr/>
              <p:nvPr/>
            </p:nvSpPr>
            <p:spPr>
              <a:xfrm>
                <a:off x="8306772" y="3350103"/>
                <a:ext cx="1584176" cy="29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1" i="0" u="none" strike="noStrike" kern="1200" cap="none" spc="0" normalizeH="0" baseline="0" noProof="0">
                    <a:ln>
                      <a:noFill/>
                    </a:ln>
                    <a:solidFill>
                      <a:prstClr val="black"/>
                    </a:solidFill>
                    <a:effectLst/>
                    <a:uLnTx/>
                    <a:uFillTx/>
                    <a:latin typeface="Verdana"/>
                    <a:ea typeface="+mn-ea"/>
                    <a:cs typeface="+mn-cs"/>
                  </a:rPr>
                  <a:t>Platelets</a:t>
                </a:r>
              </a:p>
            </p:txBody>
          </p:sp>
          <p:sp>
            <p:nvSpPr>
              <p:cNvPr id="29" name="TextBox 28">
                <a:extLst>
                  <a:ext uri="{FF2B5EF4-FFF2-40B4-BE49-F238E27FC236}">
                    <a16:creationId xmlns:a16="http://schemas.microsoft.com/office/drawing/2014/main" id="{F6A02375-91E6-ADEB-992C-46E717BCDA8F}"/>
                  </a:ext>
                </a:extLst>
              </p:cNvPr>
              <p:cNvSpPr txBox="1"/>
              <p:nvPr/>
            </p:nvSpPr>
            <p:spPr>
              <a:xfrm>
                <a:off x="10061639" y="3850621"/>
                <a:ext cx="1872208" cy="20005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700" b="0" i="0" u="none" strike="noStrike" kern="1200" cap="none" spc="0" normalizeH="0" baseline="0" noProof="0">
                    <a:ln>
                      <a:noFill/>
                    </a:ln>
                    <a:solidFill>
                      <a:srgbClr val="FF0000"/>
                    </a:solidFill>
                    <a:effectLst/>
                    <a:uLnTx/>
                    <a:uFillTx/>
                    <a:latin typeface="Verdana"/>
                    <a:ea typeface="ヒラギノ角ゴ Pro W3" pitchFamily="64" charset="-128"/>
                    <a:cs typeface="+mn-cs"/>
                  </a:rPr>
                  <a:t>Normal range (150 g/L – 450 g/L)</a:t>
                </a:r>
              </a:p>
            </p:txBody>
          </p:sp>
          <p:cxnSp>
            <p:nvCxnSpPr>
              <p:cNvPr id="338" name="Straight Connector 337">
                <a:extLst>
                  <a:ext uri="{FF2B5EF4-FFF2-40B4-BE49-F238E27FC236}">
                    <a16:creationId xmlns:a16="http://schemas.microsoft.com/office/drawing/2014/main" id="{0D9A78B9-0043-14F5-06F7-7D2804E43DA6}"/>
                  </a:ext>
                </a:extLst>
              </p:cNvPr>
              <p:cNvCxnSpPr>
                <a:cxnSpLocks/>
              </p:cNvCxnSpPr>
              <p:nvPr/>
            </p:nvCxnSpPr>
            <p:spPr>
              <a:xfrm>
                <a:off x="6746508" y="3480410"/>
                <a:ext cx="0" cy="219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BAA083AD-F2A0-ED93-BBC8-14F64C9644AE}"/>
                  </a:ext>
                </a:extLst>
              </p:cNvPr>
              <p:cNvCxnSpPr>
                <a:cxnSpLocks/>
              </p:cNvCxnSpPr>
              <p:nvPr/>
            </p:nvCxnSpPr>
            <p:spPr>
              <a:xfrm rot="16200000" flipV="1">
                <a:off x="6725519" y="5652123"/>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4C6FD198-463F-A818-5895-8F42F27A0F5B}"/>
                  </a:ext>
                </a:extLst>
              </p:cNvPr>
              <p:cNvCxnSpPr>
                <a:cxnSpLocks/>
              </p:cNvCxnSpPr>
              <p:nvPr/>
            </p:nvCxnSpPr>
            <p:spPr>
              <a:xfrm rot="16200000" flipV="1">
                <a:off x="6724145" y="4922534"/>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AB403A97-8895-8375-DA66-F814D498ED2C}"/>
                  </a:ext>
                </a:extLst>
              </p:cNvPr>
              <p:cNvCxnSpPr>
                <a:cxnSpLocks/>
              </p:cNvCxnSpPr>
              <p:nvPr/>
            </p:nvCxnSpPr>
            <p:spPr>
              <a:xfrm rot="16200000" flipV="1">
                <a:off x="6724145" y="4194743"/>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C737676E-43E2-4251-4D4D-A4A3F6AF11A7}"/>
                  </a:ext>
                </a:extLst>
              </p:cNvPr>
              <p:cNvCxnSpPr>
                <a:cxnSpLocks/>
              </p:cNvCxnSpPr>
              <p:nvPr/>
            </p:nvCxnSpPr>
            <p:spPr>
              <a:xfrm rot="16200000" flipV="1">
                <a:off x="6724145" y="3466526"/>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46" name="TextBox 345">
                <a:extLst>
                  <a:ext uri="{FF2B5EF4-FFF2-40B4-BE49-F238E27FC236}">
                    <a16:creationId xmlns:a16="http://schemas.microsoft.com/office/drawing/2014/main" id="{343AA015-7D24-D518-9127-4D28A7DA347A}"/>
                  </a:ext>
                </a:extLst>
              </p:cNvPr>
              <p:cNvSpPr txBox="1"/>
              <p:nvPr/>
            </p:nvSpPr>
            <p:spPr>
              <a:xfrm>
                <a:off x="6330314" y="3384870"/>
                <a:ext cx="447558" cy="215444"/>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1000</a:t>
                </a:r>
              </a:p>
            </p:txBody>
          </p:sp>
          <p:sp>
            <p:nvSpPr>
              <p:cNvPr id="348" name="TextBox 347">
                <a:extLst>
                  <a:ext uri="{FF2B5EF4-FFF2-40B4-BE49-F238E27FC236}">
                    <a16:creationId xmlns:a16="http://schemas.microsoft.com/office/drawing/2014/main" id="{3121803F-DBE9-73CF-32A4-40ACCC0FFDB3}"/>
                  </a:ext>
                </a:extLst>
              </p:cNvPr>
              <p:cNvSpPr txBox="1"/>
              <p:nvPr/>
            </p:nvSpPr>
            <p:spPr>
              <a:xfrm>
                <a:off x="6396036" y="4109422"/>
                <a:ext cx="381836" cy="215444"/>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100</a:t>
                </a:r>
              </a:p>
            </p:txBody>
          </p:sp>
          <p:sp>
            <p:nvSpPr>
              <p:cNvPr id="350" name="TextBox 349">
                <a:extLst>
                  <a:ext uri="{FF2B5EF4-FFF2-40B4-BE49-F238E27FC236}">
                    <a16:creationId xmlns:a16="http://schemas.microsoft.com/office/drawing/2014/main" id="{ED035830-83FA-2659-99EB-48D083D7A0A5}"/>
                  </a:ext>
                </a:extLst>
              </p:cNvPr>
              <p:cNvSpPr txBox="1"/>
              <p:nvPr/>
            </p:nvSpPr>
            <p:spPr>
              <a:xfrm>
                <a:off x="6461760" y="4827624"/>
                <a:ext cx="316112" cy="215444"/>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10</a:t>
                </a:r>
              </a:p>
            </p:txBody>
          </p:sp>
          <p:sp>
            <p:nvSpPr>
              <p:cNvPr id="352" name="TextBox 351">
                <a:extLst>
                  <a:ext uri="{FF2B5EF4-FFF2-40B4-BE49-F238E27FC236}">
                    <a16:creationId xmlns:a16="http://schemas.microsoft.com/office/drawing/2014/main" id="{2F462AD9-C18A-7567-65E4-682256733479}"/>
                  </a:ext>
                </a:extLst>
              </p:cNvPr>
              <p:cNvSpPr txBox="1"/>
              <p:nvPr/>
            </p:nvSpPr>
            <p:spPr>
              <a:xfrm>
                <a:off x="6525935" y="5564874"/>
                <a:ext cx="250390"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a:t>
                </a:r>
              </a:p>
            </p:txBody>
          </p:sp>
          <p:cxnSp>
            <p:nvCxnSpPr>
              <p:cNvPr id="353" name="Straight Connector 352">
                <a:extLst>
                  <a:ext uri="{FF2B5EF4-FFF2-40B4-BE49-F238E27FC236}">
                    <a16:creationId xmlns:a16="http://schemas.microsoft.com/office/drawing/2014/main" id="{5BC36E42-D0FB-3552-4132-2403C2D124C9}"/>
                  </a:ext>
                </a:extLst>
              </p:cNvPr>
              <p:cNvCxnSpPr>
                <a:cxnSpLocks/>
              </p:cNvCxnSpPr>
              <p:nvPr/>
            </p:nvCxnSpPr>
            <p:spPr>
              <a:xfrm rot="16200000" flipV="1">
                <a:off x="9248507" y="3168123"/>
                <a:ext cx="0" cy="500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54" name="Group 353">
                <a:extLst>
                  <a:ext uri="{FF2B5EF4-FFF2-40B4-BE49-F238E27FC236}">
                    <a16:creationId xmlns:a16="http://schemas.microsoft.com/office/drawing/2014/main" id="{27995D31-CB69-AF2A-C8AC-7B6E300F9159}"/>
                  </a:ext>
                </a:extLst>
              </p:cNvPr>
              <p:cNvGrpSpPr/>
              <p:nvPr/>
            </p:nvGrpSpPr>
            <p:grpSpPr>
              <a:xfrm>
                <a:off x="6746508" y="5671842"/>
                <a:ext cx="4965159" cy="72000"/>
                <a:chOff x="983511" y="5672421"/>
                <a:chExt cx="4965159" cy="72000"/>
              </a:xfrm>
            </p:grpSpPr>
            <p:grpSp>
              <p:nvGrpSpPr>
                <p:cNvPr id="364" name="Group 363">
                  <a:extLst>
                    <a:ext uri="{FF2B5EF4-FFF2-40B4-BE49-F238E27FC236}">
                      <a16:creationId xmlns:a16="http://schemas.microsoft.com/office/drawing/2014/main" id="{A53574F4-9767-3BED-705B-725E478B3303}"/>
                    </a:ext>
                  </a:extLst>
                </p:cNvPr>
                <p:cNvGrpSpPr/>
                <p:nvPr/>
              </p:nvGrpSpPr>
              <p:grpSpPr>
                <a:xfrm>
                  <a:off x="983511" y="5672421"/>
                  <a:ext cx="706580" cy="72000"/>
                  <a:chOff x="983511" y="5672421"/>
                  <a:chExt cx="706580" cy="72000"/>
                </a:xfrm>
              </p:grpSpPr>
              <p:cxnSp>
                <p:nvCxnSpPr>
                  <p:cNvPr id="437" name="Straight Connector 436">
                    <a:extLst>
                      <a:ext uri="{FF2B5EF4-FFF2-40B4-BE49-F238E27FC236}">
                        <a16:creationId xmlns:a16="http://schemas.microsoft.com/office/drawing/2014/main" id="{5A973B7E-806B-4357-AF1A-F1412135DBB2}"/>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EB554D45-E05E-C4BE-32DE-342941B1DD0E}"/>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D84A8D80-D98D-79D0-BB52-DD049D34DD26}"/>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8769A242-DDE9-5B2F-F8FA-D87088600729}"/>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8E18C254-B06F-B027-84C3-175EA7407CB1}"/>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77C33DC-6381-F40A-17AF-874D32A0438B}"/>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1729EDB2-DF6B-9237-3E4A-6F7D7A17CBA9}"/>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E2C20070-957D-A482-3D81-9835798DE52A}"/>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2CCE8E96-9A3A-22AB-2B27-967BAA4CA5FE}"/>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E48614A0-54EF-9916-EFC4-78C1EB9352E2}"/>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FFE55929-4315-53D2-FD07-83E41D42FF93}"/>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8" name="Straight Connector 447">
                    <a:extLst>
                      <a:ext uri="{FF2B5EF4-FFF2-40B4-BE49-F238E27FC236}">
                        <a16:creationId xmlns:a16="http://schemas.microsoft.com/office/drawing/2014/main" id="{F004CB18-C9C1-EC0C-2718-F877FC3BCA9D}"/>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5" name="Group 364">
                  <a:extLst>
                    <a:ext uri="{FF2B5EF4-FFF2-40B4-BE49-F238E27FC236}">
                      <a16:creationId xmlns:a16="http://schemas.microsoft.com/office/drawing/2014/main" id="{F500E024-C332-2637-6FF4-F76BF3F73162}"/>
                    </a:ext>
                  </a:extLst>
                </p:cNvPr>
                <p:cNvGrpSpPr/>
                <p:nvPr/>
              </p:nvGrpSpPr>
              <p:grpSpPr>
                <a:xfrm>
                  <a:off x="1754321" y="5672421"/>
                  <a:ext cx="706580" cy="72000"/>
                  <a:chOff x="983511" y="5672421"/>
                  <a:chExt cx="706580" cy="72000"/>
                </a:xfrm>
              </p:grpSpPr>
              <p:cxnSp>
                <p:nvCxnSpPr>
                  <p:cNvPr id="425" name="Straight Connector 424">
                    <a:extLst>
                      <a:ext uri="{FF2B5EF4-FFF2-40B4-BE49-F238E27FC236}">
                        <a16:creationId xmlns:a16="http://schemas.microsoft.com/office/drawing/2014/main" id="{F4BEA8D0-3C26-3AD9-59F1-F4D6589C2F9E}"/>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5F2B0BD4-4465-0AC4-0C49-26DEE16D3D7B}"/>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0605BFBD-B441-DCDC-1790-E21460B74D63}"/>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498CB9FC-EAEA-240D-7E62-443DD0182401}"/>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C76D73D9-B12B-B4ED-A838-83CF78F350C9}"/>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323390BE-06D2-C98E-328C-5FA2FA46D2DE}"/>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E9C4D816-CD83-CACD-216B-DC8B2822F532}"/>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C1D3F6C3-6116-5216-47A7-EEFE45658711}"/>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740BD077-3609-804C-D4DC-045F61BAAE38}"/>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a:extLst>
                      <a:ext uri="{FF2B5EF4-FFF2-40B4-BE49-F238E27FC236}">
                        <a16:creationId xmlns:a16="http://schemas.microsoft.com/office/drawing/2014/main" id="{504F6C7D-7CFF-FC44-35DF-22295C018D34}"/>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a:extLst>
                      <a:ext uri="{FF2B5EF4-FFF2-40B4-BE49-F238E27FC236}">
                        <a16:creationId xmlns:a16="http://schemas.microsoft.com/office/drawing/2014/main" id="{B434202D-D1A9-A6D1-33D5-BEE10C98629E}"/>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8907AE2A-C0CA-5AC7-F04B-3609FB6BA6DD}"/>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6" name="Group 365">
                  <a:extLst>
                    <a:ext uri="{FF2B5EF4-FFF2-40B4-BE49-F238E27FC236}">
                      <a16:creationId xmlns:a16="http://schemas.microsoft.com/office/drawing/2014/main" id="{072E4D5A-1622-5761-D41F-C6796B0A1E04}"/>
                    </a:ext>
                  </a:extLst>
                </p:cNvPr>
                <p:cNvGrpSpPr/>
                <p:nvPr/>
              </p:nvGrpSpPr>
              <p:grpSpPr>
                <a:xfrm>
                  <a:off x="2525131" y="5672421"/>
                  <a:ext cx="706580" cy="72000"/>
                  <a:chOff x="983511" y="5672421"/>
                  <a:chExt cx="706580" cy="72000"/>
                </a:xfrm>
              </p:grpSpPr>
              <p:cxnSp>
                <p:nvCxnSpPr>
                  <p:cNvPr id="413" name="Straight Connector 412">
                    <a:extLst>
                      <a:ext uri="{FF2B5EF4-FFF2-40B4-BE49-F238E27FC236}">
                        <a16:creationId xmlns:a16="http://schemas.microsoft.com/office/drawing/2014/main" id="{091B1F28-CF14-47C5-5783-26310F2A772E}"/>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4D6F3A50-AB82-F477-29EF-22BE7322D20B}"/>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90F56D50-F530-CFB6-6727-143D3FAE3CE6}"/>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6" name="Straight Connector 415">
                    <a:extLst>
                      <a:ext uri="{FF2B5EF4-FFF2-40B4-BE49-F238E27FC236}">
                        <a16:creationId xmlns:a16="http://schemas.microsoft.com/office/drawing/2014/main" id="{59A64BFA-4A6B-B122-99B0-A1F68707CBCF}"/>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A6371C6E-CA69-5926-CDFB-D97C119BEA3D}"/>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CFB6C500-35DD-1DC2-8F4B-35C0C76E1B08}"/>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B9DD221F-E756-026E-0832-7ED4278625B7}"/>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417DAD16-26D7-A082-9718-23B0528F502E}"/>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60FA8423-5E36-B889-DC99-AA8965F5EB11}"/>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8938E67B-463B-7462-7410-BD45091862E4}"/>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52050632-D7ED-844D-A1D5-9AC1BC64038D}"/>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23D2471E-624F-58C4-05D2-48424B9F939A}"/>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7" name="Group 366">
                  <a:extLst>
                    <a:ext uri="{FF2B5EF4-FFF2-40B4-BE49-F238E27FC236}">
                      <a16:creationId xmlns:a16="http://schemas.microsoft.com/office/drawing/2014/main" id="{A8A0BA56-29B4-AECF-6F95-0DBF1F7678B4}"/>
                    </a:ext>
                  </a:extLst>
                </p:cNvPr>
                <p:cNvGrpSpPr/>
                <p:nvPr/>
              </p:nvGrpSpPr>
              <p:grpSpPr>
                <a:xfrm>
                  <a:off x="3309659" y="5672421"/>
                  <a:ext cx="706580" cy="72000"/>
                  <a:chOff x="983511" y="5672421"/>
                  <a:chExt cx="706580" cy="72000"/>
                </a:xfrm>
              </p:grpSpPr>
              <p:cxnSp>
                <p:nvCxnSpPr>
                  <p:cNvPr id="401" name="Straight Connector 400">
                    <a:extLst>
                      <a:ext uri="{FF2B5EF4-FFF2-40B4-BE49-F238E27FC236}">
                        <a16:creationId xmlns:a16="http://schemas.microsoft.com/office/drawing/2014/main" id="{5A51C2C2-506E-F4A7-7DC7-BDCA781B979F}"/>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31AA342D-24F8-88D8-E7CC-E35E7EAE53AC}"/>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37344718-A33F-2AA5-6B97-F5E32F583CA8}"/>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32093077-B52E-5040-B7CB-FD2E27CEF654}"/>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25D897B8-80F6-48CB-8D24-4DEE6CDFE18D}"/>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77E9A85D-14C8-E8CB-7839-E8B9F440000A}"/>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54225257-3763-48EB-E6A2-279227B640E8}"/>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19CC8211-29B8-6AB7-396D-B79902396C38}"/>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3D6EE8F7-987D-AA6B-E95C-BED680542A51}"/>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0BAF9DF7-206B-8D21-C979-2D839C159E37}"/>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ED633606-B42B-C253-C9B2-79563F52F441}"/>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2A16FD56-633D-AA94-204F-0D8033A53D60}"/>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8" name="Group 367">
                  <a:extLst>
                    <a:ext uri="{FF2B5EF4-FFF2-40B4-BE49-F238E27FC236}">
                      <a16:creationId xmlns:a16="http://schemas.microsoft.com/office/drawing/2014/main" id="{8D9F321B-F4C1-1359-740A-033D0BF5FB15}"/>
                    </a:ext>
                  </a:extLst>
                </p:cNvPr>
                <p:cNvGrpSpPr/>
                <p:nvPr/>
              </p:nvGrpSpPr>
              <p:grpSpPr>
                <a:xfrm>
                  <a:off x="4081197" y="5672421"/>
                  <a:ext cx="706580" cy="72000"/>
                  <a:chOff x="983511" y="5672421"/>
                  <a:chExt cx="706580" cy="72000"/>
                </a:xfrm>
              </p:grpSpPr>
              <p:cxnSp>
                <p:nvCxnSpPr>
                  <p:cNvPr id="389" name="Straight Connector 388">
                    <a:extLst>
                      <a:ext uri="{FF2B5EF4-FFF2-40B4-BE49-F238E27FC236}">
                        <a16:creationId xmlns:a16="http://schemas.microsoft.com/office/drawing/2014/main" id="{A459F92C-471A-781D-F9E8-F1DDEF96A795}"/>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BABFB2C2-7D5B-8FC5-7A18-89B34639D671}"/>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a:extLst>
                      <a:ext uri="{FF2B5EF4-FFF2-40B4-BE49-F238E27FC236}">
                        <a16:creationId xmlns:a16="http://schemas.microsoft.com/office/drawing/2014/main" id="{03E0DF1B-4F14-4751-E07A-03E39D75CD68}"/>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a:extLst>
                      <a:ext uri="{FF2B5EF4-FFF2-40B4-BE49-F238E27FC236}">
                        <a16:creationId xmlns:a16="http://schemas.microsoft.com/office/drawing/2014/main" id="{78A0EEFB-CEF0-504F-7422-B78C80ADD536}"/>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C4DA84B5-A1CF-B91A-0877-0FE1629EA12A}"/>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20BD65F-05B6-F534-1CD0-1496DFD4AD93}"/>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5" name="Straight Connector 394">
                    <a:extLst>
                      <a:ext uri="{FF2B5EF4-FFF2-40B4-BE49-F238E27FC236}">
                        <a16:creationId xmlns:a16="http://schemas.microsoft.com/office/drawing/2014/main" id="{F1FD8076-986E-2141-29CA-2E389F90B030}"/>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50377328-0C5C-AF14-BBCA-0A9048138008}"/>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F1864DF4-D723-DA34-F104-C6D9586498FB}"/>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46369349-B531-DE7D-053F-ECBC5BB75875}"/>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DD733C0D-16B2-B0D9-F32F-6C9CEACBC964}"/>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5346DB0-872D-BAD7-41A4-9A49B06991E7}"/>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9" name="Group 368">
                  <a:extLst>
                    <a:ext uri="{FF2B5EF4-FFF2-40B4-BE49-F238E27FC236}">
                      <a16:creationId xmlns:a16="http://schemas.microsoft.com/office/drawing/2014/main" id="{E46FBC5A-AF36-674B-5719-47389544C0CC}"/>
                    </a:ext>
                  </a:extLst>
                </p:cNvPr>
                <p:cNvGrpSpPr/>
                <p:nvPr/>
              </p:nvGrpSpPr>
              <p:grpSpPr>
                <a:xfrm>
                  <a:off x="4863271" y="5672421"/>
                  <a:ext cx="706580" cy="72000"/>
                  <a:chOff x="983511" y="5672421"/>
                  <a:chExt cx="706580" cy="72000"/>
                </a:xfrm>
              </p:grpSpPr>
              <p:cxnSp>
                <p:nvCxnSpPr>
                  <p:cNvPr id="377" name="Straight Connector 376">
                    <a:extLst>
                      <a:ext uri="{FF2B5EF4-FFF2-40B4-BE49-F238E27FC236}">
                        <a16:creationId xmlns:a16="http://schemas.microsoft.com/office/drawing/2014/main" id="{9DCA276E-9960-FE67-A18F-3E2DE5CDC8DE}"/>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9F86768B-D38E-2857-A527-1E4F02EFE03D}"/>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7DC42535-7261-3D49-8276-A8A2DB9779A4}"/>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04108066-9DFE-514F-8298-588B6AD40B35}"/>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a:extLst>
                      <a:ext uri="{FF2B5EF4-FFF2-40B4-BE49-F238E27FC236}">
                        <a16:creationId xmlns:a16="http://schemas.microsoft.com/office/drawing/2014/main" id="{D06F08D7-941F-34A2-9D34-E231485B4666}"/>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44F8C752-DA7B-0F01-FC92-0B28EC7050E3}"/>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1E711A78-A992-66E3-D431-4FE410E7F8CC}"/>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a16="http://schemas.microsoft.com/office/drawing/2014/main" id="{0B50D902-8620-B632-FCBB-40B04441DF81}"/>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a16="http://schemas.microsoft.com/office/drawing/2014/main" id="{0BEA01F2-3556-AE51-1C5A-3A24B4B6A333}"/>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a:extLst>
                      <a:ext uri="{FF2B5EF4-FFF2-40B4-BE49-F238E27FC236}">
                        <a16:creationId xmlns:a16="http://schemas.microsoft.com/office/drawing/2014/main" id="{661557A4-C652-B8AB-5ED5-5F739DCE522A}"/>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a:extLst>
                      <a:ext uri="{FF2B5EF4-FFF2-40B4-BE49-F238E27FC236}">
                        <a16:creationId xmlns:a16="http://schemas.microsoft.com/office/drawing/2014/main" id="{CB151CD7-9E9F-E58B-6AA9-3A7BCC27C905}"/>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6AD80994-EA6C-9183-40EC-C05980A5D1C0}"/>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0" name="Group 369">
                  <a:extLst>
                    <a:ext uri="{FF2B5EF4-FFF2-40B4-BE49-F238E27FC236}">
                      <a16:creationId xmlns:a16="http://schemas.microsoft.com/office/drawing/2014/main" id="{D50317F9-68E0-F3F1-7278-C1358203DC1C}"/>
                    </a:ext>
                  </a:extLst>
                </p:cNvPr>
                <p:cNvGrpSpPr/>
                <p:nvPr/>
              </p:nvGrpSpPr>
              <p:grpSpPr>
                <a:xfrm>
                  <a:off x="5627495" y="5672421"/>
                  <a:ext cx="321175" cy="72000"/>
                  <a:chOff x="983511" y="5672421"/>
                  <a:chExt cx="321175" cy="72000"/>
                </a:xfrm>
              </p:grpSpPr>
              <p:cxnSp>
                <p:nvCxnSpPr>
                  <p:cNvPr id="371" name="Straight Connector 370">
                    <a:extLst>
                      <a:ext uri="{FF2B5EF4-FFF2-40B4-BE49-F238E27FC236}">
                        <a16:creationId xmlns:a16="http://schemas.microsoft.com/office/drawing/2014/main" id="{8853525E-7B6A-AAC3-EDDE-5CD06AE83D81}"/>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927F6AF8-7FB9-80C6-1F43-BCD7100EB3BC}"/>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30344315-C411-F4F8-2329-C4083D481E88}"/>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A225C7C7-3595-6584-B39D-DF051E8C1829}"/>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BC1977F-56DD-B320-FA8F-621B1BAB2FF0}"/>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2F80EA35-080C-D31C-1F1A-2D8E97C55838}"/>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355" name="TextBox 354">
                <a:extLst>
                  <a:ext uri="{FF2B5EF4-FFF2-40B4-BE49-F238E27FC236}">
                    <a16:creationId xmlns:a16="http://schemas.microsoft.com/office/drawing/2014/main" id="{9BF05C46-5C5A-3D72-90B0-26DC3AB7CB4D}"/>
                  </a:ext>
                </a:extLst>
              </p:cNvPr>
              <p:cNvSpPr txBox="1"/>
              <p:nvPr/>
            </p:nvSpPr>
            <p:spPr>
              <a:xfrm>
                <a:off x="6362452" y="5688182"/>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01.01.2020</a:t>
                </a:r>
              </a:p>
            </p:txBody>
          </p:sp>
          <p:sp>
            <p:nvSpPr>
              <p:cNvPr id="356" name="TextBox 355">
                <a:extLst>
                  <a:ext uri="{FF2B5EF4-FFF2-40B4-BE49-F238E27FC236}">
                    <a16:creationId xmlns:a16="http://schemas.microsoft.com/office/drawing/2014/main" id="{7DD0D349-1EAA-5C4F-8616-B40424446507}"/>
                  </a:ext>
                </a:extLst>
              </p:cNvPr>
              <p:cNvSpPr txBox="1"/>
              <p:nvPr/>
            </p:nvSpPr>
            <p:spPr>
              <a:xfrm>
                <a:off x="7127074" y="5688182"/>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01.01.2021</a:t>
                </a:r>
              </a:p>
            </p:txBody>
          </p:sp>
          <p:sp>
            <p:nvSpPr>
              <p:cNvPr id="357" name="TextBox 356">
                <a:extLst>
                  <a:ext uri="{FF2B5EF4-FFF2-40B4-BE49-F238E27FC236}">
                    <a16:creationId xmlns:a16="http://schemas.microsoft.com/office/drawing/2014/main" id="{554BEEAE-53D3-FE0D-C634-21D52A0D441D}"/>
                  </a:ext>
                </a:extLst>
              </p:cNvPr>
              <p:cNvSpPr txBox="1"/>
              <p:nvPr/>
            </p:nvSpPr>
            <p:spPr>
              <a:xfrm>
                <a:off x="7898516" y="5688182"/>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01.01.2022</a:t>
                </a:r>
              </a:p>
            </p:txBody>
          </p:sp>
          <p:sp>
            <p:nvSpPr>
              <p:cNvPr id="358" name="TextBox 357">
                <a:extLst>
                  <a:ext uri="{FF2B5EF4-FFF2-40B4-BE49-F238E27FC236}">
                    <a16:creationId xmlns:a16="http://schemas.microsoft.com/office/drawing/2014/main" id="{04AE1667-B995-75C9-894C-10F8C0C4DCDB}"/>
                  </a:ext>
                </a:extLst>
              </p:cNvPr>
              <p:cNvSpPr txBox="1"/>
              <p:nvPr/>
            </p:nvSpPr>
            <p:spPr>
              <a:xfrm>
                <a:off x="8681212" y="5688182"/>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01.01.2023</a:t>
                </a:r>
              </a:p>
            </p:txBody>
          </p:sp>
          <p:sp>
            <p:nvSpPr>
              <p:cNvPr id="359" name="TextBox 358">
                <a:extLst>
                  <a:ext uri="{FF2B5EF4-FFF2-40B4-BE49-F238E27FC236}">
                    <a16:creationId xmlns:a16="http://schemas.microsoft.com/office/drawing/2014/main" id="{5152BF79-DD06-D309-98C0-A790B0F3C140}"/>
                  </a:ext>
                </a:extLst>
              </p:cNvPr>
              <p:cNvSpPr txBox="1"/>
              <p:nvPr/>
            </p:nvSpPr>
            <p:spPr>
              <a:xfrm>
                <a:off x="9455596" y="5688182"/>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01.01.2024</a:t>
                </a:r>
              </a:p>
            </p:txBody>
          </p:sp>
          <p:sp>
            <p:nvSpPr>
              <p:cNvPr id="360" name="TextBox 359">
                <a:extLst>
                  <a:ext uri="{FF2B5EF4-FFF2-40B4-BE49-F238E27FC236}">
                    <a16:creationId xmlns:a16="http://schemas.microsoft.com/office/drawing/2014/main" id="{A5322EC0-9547-E3E9-9D83-75787B14976F}"/>
                  </a:ext>
                </a:extLst>
              </p:cNvPr>
              <p:cNvSpPr txBox="1"/>
              <p:nvPr/>
            </p:nvSpPr>
            <p:spPr>
              <a:xfrm>
                <a:off x="10239506" y="5688182"/>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01.01.2025</a:t>
                </a:r>
              </a:p>
            </p:txBody>
          </p:sp>
          <p:sp>
            <p:nvSpPr>
              <p:cNvPr id="361" name="TextBox 360">
                <a:extLst>
                  <a:ext uri="{FF2B5EF4-FFF2-40B4-BE49-F238E27FC236}">
                    <a16:creationId xmlns:a16="http://schemas.microsoft.com/office/drawing/2014/main" id="{13765C7F-8E64-7ADD-5464-0866DF2AD4D3}"/>
                  </a:ext>
                </a:extLst>
              </p:cNvPr>
              <p:cNvSpPr txBox="1"/>
              <p:nvPr/>
            </p:nvSpPr>
            <p:spPr>
              <a:xfrm>
                <a:off x="11006624" y="5688182"/>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01.01.2026</a:t>
                </a:r>
              </a:p>
            </p:txBody>
          </p:sp>
          <p:sp>
            <p:nvSpPr>
              <p:cNvPr id="362" name="TextBox 361">
                <a:extLst>
                  <a:ext uri="{FF2B5EF4-FFF2-40B4-BE49-F238E27FC236}">
                    <a16:creationId xmlns:a16="http://schemas.microsoft.com/office/drawing/2014/main" id="{B5D9CD80-0993-89E5-E480-BA772689FB37}"/>
                  </a:ext>
                </a:extLst>
              </p:cNvPr>
              <p:cNvSpPr txBox="1"/>
              <p:nvPr/>
            </p:nvSpPr>
            <p:spPr>
              <a:xfrm>
                <a:off x="6732972" y="3426701"/>
                <a:ext cx="461986"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(G/L)</a:t>
                </a:r>
              </a:p>
            </p:txBody>
          </p:sp>
          <p:sp>
            <p:nvSpPr>
              <p:cNvPr id="363" name="Rectangle 362">
                <a:extLst>
                  <a:ext uri="{FF2B5EF4-FFF2-40B4-BE49-F238E27FC236}">
                    <a16:creationId xmlns:a16="http://schemas.microsoft.com/office/drawing/2014/main" id="{4D388DBA-489A-82A7-3C66-55153DA17955}"/>
                  </a:ext>
                </a:extLst>
              </p:cNvPr>
              <p:cNvSpPr/>
              <p:nvPr/>
            </p:nvSpPr>
            <p:spPr>
              <a:xfrm>
                <a:off x="6224959" y="3329556"/>
                <a:ext cx="5667685" cy="2574067"/>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cxnSp>
            <p:nvCxnSpPr>
              <p:cNvPr id="452" name="Straight Connector 451">
                <a:extLst>
                  <a:ext uri="{FF2B5EF4-FFF2-40B4-BE49-F238E27FC236}">
                    <a16:creationId xmlns:a16="http://schemas.microsoft.com/office/drawing/2014/main" id="{E7A86850-DDF7-ABB7-F4EC-2F1DF591DDA0}"/>
                  </a:ext>
                </a:extLst>
              </p:cNvPr>
              <p:cNvCxnSpPr>
                <a:cxnSpLocks/>
              </p:cNvCxnSpPr>
              <p:nvPr/>
            </p:nvCxnSpPr>
            <p:spPr>
              <a:xfrm rot="16200000" flipV="1">
                <a:off x="9248507" y="1594137"/>
                <a:ext cx="0" cy="5004000"/>
              </a:xfrm>
              <a:prstGeom prst="line">
                <a:avLst/>
              </a:prstGeom>
              <a:ln w="12700">
                <a:solidFill>
                  <a:srgbClr val="FF0202"/>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2F4D03F9-65DC-F401-8295-ECD4CD90F2FC}"/>
                  </a:ext>
                </a:extLst>
              </p:cNvPr>
              <p:cNvCxnSpPr>
                <a:cxnSpLocks/>
              </p:cNvCxnSpPr>
              <p:nvPr/>
            </p:nvCxnSpPr>
            <p:spPr>
              <a:xfrm rot="16200000" flipV="1">
                <a:off x="9248507" y="1330563"/>
                <a:ext cx="0" cy="5004000"/>
              </a:xfrm>
              <a:prstGeom prst="line">
                <a:avLst/>
              </a:prstGeom>
              <a:ln w="12700">
                <a:solidFill>
                  <a:srgbClr val="FF0202"/>
                </a:solidFill>
              </a:ln>
            </p:spPr>
            <p:style>
              <a:lnRef idx="1">
                <a:schemeClr val="accent1"/>
              </a:lnRef>
              <a:fillRef idx="0">
                <a:schemeClr val="accent1"/>
              </a:fillRef>
              <a:effectRef idx="0">
                <a:schemeClr val="accent1"/>
              </a:effectRef>
              <a:fontRef idx="minor">
                <a:schemeClr val="tx1"/>
              </a:fontRef>
            </p:style>
          </p:cxnSp>
        </p:grpSp>
        <p:cxnSp>
          <p:nvCxnSpPr>
            <p:cNvPr id="18" name="Straight Connector 17">
              <a:extLst>
                <a:ext uri="{FF2B5EF4-FFF2-40B4-BE49-F238E27FC236}">
                  <a16:creationId xmlns:a16="http://schemas.microsoft.com/office/drawing/2014/main" id="{A3374B6F-ADB3-6446-CCE7-CA396AD80606}"/>
                </a:ext>
              </a:extLst>
            </p:cNvPr>
            <p:cNvCxnSpPr>
              <a:cxnSpLocks/>
            </p:cNvCxnSpPr>
            <p:nvPr/>
          </p:nvCxnSpPr>
          <p:spPr>
            <a:xfrm rot="16200000" flipV="1">
              <a:off x="9234972" y="1710742"/>
              <a:ext cx="0" cy="5004000"/>
            </a:xfrm>
            <a:prstGeom prst="line">
              <a:avLst/>
            </a:prstGeom>
            <a:ln w="12700">
              <a:solidFill>
                <a:srgbClr val="FF0202"/>
              </a:solidFill>
              <a:prstDash val="dash"/>
            </a:ln>
          </p:spPr>
          <p:style>
            <a:lnRef idx="1">
              <a:schemeClr val="accent1"/>
            </a:lnRef>
            <a:fillRef idx="0">
              <a:schemeClr val="accent1"/>
            </a:fillRef>
            <a:effectRef idx="0">
              <a:schemeClr val="accent1"/>
            </a:effectRef>
            <a:fontRef idx="minor">
              <a:schemeClr val="tx1"/>
            </a:fontRef>
          </p:style>
        </p:cxnSp>
      </p:grpSp>
      <p:grpSp>
        <p:nvGrpSpPr>
          <p:cNvPr id="456" name="Group 455">
            <a:extLst>
              <a:ext uri="{FF2B5EF4-FFF2-40B4-BE49-F238E27FC236}">
                <a16:creationId xmlns:a16="http://schemas.microsoft.com/office/drawing/2014/main" id="{5AB8E730-9AC4-F2C3-215E-949AFF57595E}"/>
              </a:ext>
            </a:extLst>
          </p:cNvPr>
          <p:cNvGrpSpPr/>
          <p:nvPr/>
        </p:nvGrpSpPr>
        <p:grpSpPr>
          <a:xfrm>
            <a:off x="461962" y="3330135"/>
            <a:ext cx="5667685" cy="2574070"/>
            <a:chOff x="461962" y="3330135"/>
            <a:chExt cx="5667685" cy="2574070"/>
          </a:xfrm>
        </p:grpSpPr>
        <p:grpSp>
          <p:nvGrpSpPr>
            <p:cNvPr id="33" name="Gruppieren 23">
              <a:extLst>
                <a:ext uri="{FF2B5EF4-FFF2-40B4-BE49-F238E27FC236}">
                  <a16:creationId xmlns:a16="http://schemas.microsoft.com/office/drawing/2014/main" id="{04DE2A27-B6C4-88B7-56CA-2774E0E6396F}"/>
                </a:ext>
              </a:extLst>
            </p:cNvPr>
            <p:cNvGrpSpPr/>
            <p:nvPr/>
          </p:nvGrpSpPr>
          <p:grpSpPr>
            <a:xfrm>
              <a:off x="991549" y="3809570"/>
              <a:ext cx="4832864" cy="1843271"/>
              <a:chOff x="921750" y="4013490"/>
              <a:chExt cx="4832864" cy="1843271"/>
            </a:xfrm>
          </p:grpSpPr>
          <p:pic>
            <p:nvPicPr>
              <p:cNvPr id="34" name="Grafik 22">
                <a:extLst>
                  <a:ext uri="{FF2B5EF4-FFF2-40B4-BE49-F238E27FC236}">
                    <a16:creationId xmlns:a16="http://schemas.microsoft.com/office/drawing/2014/main" id="{4F7C752F-3096-F648-E92C-F4D6B9E063BC}"/>
                  </a:ext>
                </a:extLst>
              </p:cNvPr>
              <p:cNvPicPr>
                <a:picLocks/>
              </p:cNvPicPr>
              <p:nvPr/>
            </p:nvPicPr>
            <p:blipFill>
              <a:blip r:embed="rId3">
                <a:extLst>
                  <a:ext uri="{28A0092B-C50C-407E-A947-70E740481C1C}">
                    <a14:useLocalDpi xmlns:a14="http://schemas.microsoft.com/office/drawing/2010/main" val="0"/>
                  </a:ext>
                </a:extLst>
              </a:blip>
              <a:srcRect/>
              <a:stretch>
                <a:fillRect/>
              </a:stretch>
            </p:blipFill>
            <p:spPr>
              <a:xfrm>
                <a:off x="921750" y="4152685"/>
                <a:ext cx="4832864" cy="1704076"/>
              </a:xfrm>
              <a:prstGeom prst="rect">
                <a:avLst/>
              </a:prstGeom>
              <a:ln>
                <a:noFill/>
              </a:ln>
            </p:spPr>
          </p:pic>
          <p:sp>
            <p:nvSpPr>
              <p:cNvPr id="36" name="Textfeld 12">
                <a:extLst>
                  <a:ext uri="{FF2B5EF4-FFF2-40B4-BE49-F238E27FC236}">
                    <a16:creationId xmlns:a16="http://schemas.microsoft.com/office/drawing/2014/main" id="{BD4C708D-810F-6B33-94FD-8AF0F2EA7986}"/>
                  </a:ext>
                </a:extLst>
              </p:cNvPr>
              <p:cNvSpPr txBox="1"/>
              <p:nvPr/>
            </p:nvSpPr>
            <p:spPr>
              <a:xfrm>
                <a:off x="939606" y="4013490"/>
                <a:ext cx="193964" cy="153888"/>
              </a:xfrm>
              <a:prstGeom prst="rect">
                <a:avLst/>
              </a:prstGeom>
              <a:noFill/>
            </p:spPr>
            <p:txBody>
              <a:bodyPr wrap="none" lIns="0" tIns="0" rIns="0" bIns="0"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de-DE" sz="1000" b="1" i="0" u="none" strike="noStrike" kern="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AP</a:t>
                </a:r>
              </a:p>
            </p:txBody>
          </p:sp>
          <p:sp>
            <p:nvSpPr>
              <p:cNvPr id="37" name="Textfeld 13">
                <a:extLst>
                  <a:ext uri="{FF2B5EF4-FFF2-40B4-BE49-F238E27FC236}">
                    <a16:creationId xmlns:a16="http://schemas.microsoft.com/office/drawing/2014/main" id="{E1BA1877-3DCF-53CB-1F22-83EA32773740}"/>
                  </a:ext>
                </a:extLst>
              </p:cNvPr>
              <p:cNvSpPr txBox="1"/>
              <p:nvPr/>
            </p:nvSpPr>
            <p:spPr>
              <a:xfrm>
                <a:off x="1524368" y="4134626"/>
                <a:ext cx="193964" cy="153888"/>
              </a:xfrm>
              <a:prstGeom prst="rect">
                <a:avLst/>
              </a:prstGeom>
              <a:noFill/>
            </p:spPr>
            <p:txBody>
              <a:bodyPr wrap="none" lIns="0" tIns="0" rIns="0" bIns="0"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de-DE" sz="1000" b="1" i="0" u="none" strike="noStrike" kern="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AP</a:t>
                </a:r>
              </a:p>
            </p:txBody>
          </p:sp>
          <p:sp>
            <p:nvSpPr>
              <p:cNvPr id="38" name="Textfeld 26">
                <a:extLst>
                  <a:ext uri="{FF2B5EF4-FFF2-40B4-BE49-F238E27FC236}">
                    <a16:creationId xmlns:a16="http://schemas.microsoft.com/office/drawing/2014/main" id="{D0AD0333-49FF-4306-CE40-F201FE7521F8}"/>
                  </a:ext>
                </a:extLst>
              </p:cNvPr>
              <p:cNvSpPr txBox="1"/>
              <p:nvPr/>
            </p:nvSpPr>
            <p:spPr>
              <a:xfrm>
                <a:off x="1851648" y="4546278"/>
                <a:ext cx="193964" cy="153888"/>
              </a:xfrm>
              <a:prstGeom prst="rect">
                <a:avLst/>
              </a:prstGeom>
              <a:noFill/>
            </p:spPr>
            <p:txBody>
              <a:bodyPr wrap="none" lIns="0" tIns="0" rIns="0" bIns="0"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de-DE" sz="1000" b="1" i="0" u="none" strike="noStrike" kern="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AP</a:t>
                </a:r>
              </a:p>
            </p:txBody>
          </p:sp>
        </p:grpSp>
        <p:sp>
          <p:nvSpPr>
            <p:cNvPr id="46" name="Rectangle 45">
              <a:extLst>
                <a:ext uri="{FF2B5EF4-FFF2-40B4-BE49-F238E27FC236}">
                  <a16:creationId xmlns:a16="http://schemas.microsoft.com/office/drawing/2014/main" id="{CEC12ED2-8914-7165-98AB-92C5B6496C13}"/>
                </a:ext>
              </a:extLst>
            </p:cNvPr>
            <p:cNvSpPr/>
            <p:nvPr/>
          </p:nvSpPr>
          <p:spPr>
            <a:xfrm>
              <a:off x="2542959" y="3347241"/>
              <a:ext cx="1584176" cy="29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1" i="0" u="none" strike="noStrike" kern="1200" cap="none" spc="0" normalizeH="0" baseline="0" noProof="0">
                  <a:ln>
                    <a:noFill/>
                  </a:ln>
                  <a:solidFill>
                    <a:prstClr val="black"/>
                  </a:solidFill>
                  <a:effectLst/>
                  <a:uLnTx/>
                  <a:uFillTx/>
                  <a:latin typeface="Verdana"/>
                  <a:ea typeface="+mn-ea"/>
                  <a:cs typeface="+mn-cs"/>
                </a:rPr>
                <a:t>Triglyceride</a:t>
              </a:r>
            </a:p>
          </p:txBody>
        </p:sp>
        <p:sp>
          <p:nvSpPr>
            <p:cNvPr id="51" name="TextBox 50">
              <a:extLst>
                <a:ext uri="{FF2B5EF4-FFF2-40B4-BE49-F238E27FC236}">
                  <a16:creationId xmlns:a16="http://schemas.microsoft.com/office/drawing/2014/main" id="{F3C4EB37-AF52-CF97-7124-0A5573F0B744}"/>
                </a:ext>
              </a:extLst>
            </p:cNvPr>
            <p:cNvSpPr txBox="1"/>
            <p:nvPr/>
          </p:nvSpPr>
          <p:spPr>
            <a:xfrm>
              <a:off x="4248017" y="5495464"/>
              <a:ext cx="1296000" cy="107722"/>
            </a:xfrm>
            <a:prstGeom prst="rect">
              <a:avLst/>
            </a:prstGeom>
            <a:solidFill>
              <a:srgbClr val="FFFFFF">
                <a:alpha val="69804"/>
              </a:srgbClr>
            </a:solidFill>
          </p:spPr>
          <p:txBody>
            <a:bodyPr wrap="square" lIns="0" tIns="0" rIns="0" bIns="0"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700" b="0" i="0" u="none" strike="noStrike" kern="1200" cap="none" spc="0" normalizeH="0" baseline="0" noProof="0">
                  <a:ln>
                    <a:noFill/>
                  </a:ln>
                  <a:solidFill>
                    <a:srgbClr val="FF0000"/>
                  </a:solidFill>
                  <a:effectLst/>
                  <a:uLnTx/>
                  <a:uFillTx/>
                  <a:latin typeface="Verdana"/>
                  <a:ea typeface="ヒラギノ角ゴ Pro W3" pitchFamily="64" charset="-128"/>
                  <a:cs typeface="+mn-cs"/>
                </a:rPr>
                <a:t>Normal range (&lt;150 mg/dL)</a:t>
              </a:r>
            </a:p>
          </p:txBody>
        </p:sp>
        <p:cxnSp>
          <p:nvCxnSpPr>
            <p:cNvPr id="19" name="Straight Connector 18">
              <a:extLst>
                <a:ext uri="{FF2B5EF4-FFF2-40B4-BE49-F238E27FC236}">
                  <a16:creationId xmlns:a16="http://schemas.microsoft.com/office/drawing/2014/main" id="{D08845B6-8BBF-5D2E-44C0-B6E69D5346FB}"/>
                </a:ext>
              </a:extLst>
            </p:cNvPr>
            <p:cNvCxnSpPr>
              <a:cxnSpLocks/>
            </p:cNvCxnSpPr>
            <p:nvPr/>
          </p:nvCxnSpPr>
          <p:spPr>
            <a:xfrm>
              <a:off x="983511" y="3477814"/>
              <a:ext cx="0" cy="219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A78602A8-0C0C-BE2F-673C-DADB1F13E124}"/>
                </a:ext>
              </a:extLst>
            </p:cNvPr>
            <p:cNvCxnSpPr>
              <a:cxnSpLocks/>
            </p:cNvCxnSpPr>
            <p:nvPr/>
          </p:nvCxnSpPr>
          <p:spPr>
            <a:xfrm rot="16200000" flipV="1">
              <a:off x="962522" y="5652702"/>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A9247EF9-449F-4205-9D1F-0AB63FA1C2F2}"/>
                </a:ext>
              </a:extLst>
            </p:cNvPr>
            <p:cNvCxnSpPr>
              <a:cxnSpLocks/>
            </p:cNvCxnSpPr>
            <p:nvPr/>
          </p:nvCxnSpPr>
          <p:spPr>
            <a:xfrm rot="16200000" flipV="1">
              <a:off x="964797" y="5304683"/>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52C97083-1E44-BC6C-E69E-98964B49DD27}"/>
                </a:ext>
              </a:extLst>
            </p:cNvPr>
            <p:cNvCxnSpPr>
              <a:cxnSpLocks/>
            </p:cNvCxnSpPr>
            <p:nvPr/>
          </p:nvCxnSpPr>
          <p:spPr>
            <a:xfrm rot="16200000" flipV="1">
              <a:off x="964797" y="4961213"/>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1908F3C-C1EE-449E-5E4B-234483615E2A}"/>
                </a:ext>
              </a:extLst>
            </p:cNvPr>
            <p:cNvCxnSpPr>
              <a:cxnSpLocks/>
            </p:cNvCxnSpPr>
            <p:nvPr/>
          </p:nvCxnSpPr>
          <p:spPr>
            <a:xfrm rot="16200000" flipV="1">
              <a:off x="964797" y="4613192"/>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CCC2C2A-320A-28E6-99CC-F8AB6C7B69E1}"/>
                </a:ext>
              </a:extLst>
            </p:cNvPr>
            <p:cNvCxnSpPr>
              <a:cxnSpLocks/>
            </p:cNvCxnSpPr>
            <p:nvPr/>
          </p:nvCxnSpPr>
          <p:spPr>
            <a:xfrm rot="16200000" flipV="1">
              <a:off x="964797" y="4265172"/>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3E82409B-C211-0D31-49CD-46B5F93EED71}"/>
                </a:ext>
              </a:extLst>
            </p:cNvPr>
            <p:cNvCxnSpPr>
              <a:cxnSpLocks/>
            </p:cNvCxnSpPr>
            <p:nvPr/>
          </p:nvCxnSpPr>
          <p:spPr>
            <a:xfrm rot="16200000" flipV="1">
              <a:off x="964797" y="3926252"/>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521B3566-DC35-6A1A-F9F9-4F0EEE1C9EBB}"/>
                </a:ext>
              </a:extLst>
            </p:cNvPr>
            <p:cNvCxnSpPr>
              <a:cxnSpLocks/>
            </p:cNvCxnSpPr>
            <p:nvPr/>
          </p:nvCxnSpPr>
          <p:spPr>
            <a:xfrm rot="16200000" flipV="1">
              <a:off x="964797" y="3578230"/>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2E1A533E-F54B-1D77-4A56-9EDF353DE3CA}"/>
                </a:ext>
              </a:extLst>
            </p:cNvPr>
            <p:cNvSpPr txBox="1"/>
            <p:nvPr/>
          </p:nvSpPr>
          <p:spPr>
            <a:xfrm>
              <a:off x="567317" y="3487049"/>
              <a:ext cx="447558"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6000</a:t>
              </a:r>
            </a:p>
          </p:txBody>
        </p:sp>
        <p:sp>
          <p:nvSpPr>
            <p:cNvPr id="42" name="TextBox 41">
              <a:extLst>
                <a:ext uri="{FF2B5EF4-FFF2-40B4-BE49-F238E27FC236}">
                  <a16:creationId xmlns:a16="http://schemas.microsoft.com/office/drawing/2014/main" id="{50F5618E-A2EA-2976-C4CB-C7638514C784}"/>
                </a:ext>
              </a:extLst>
            </p:cNvPr>
            <p:cNvSpPr txBox="1"/>
            <p:nvPr/>
          </p:nvSpPr>
          <p:spPr>
            <a:xfrm>
              <a:off x="567317" y="3833450"/>
              <a:ext cx="447558"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5000</a:t>
              </a:r>
            </a:p>
          </p:txBody>
        </p:sp>
        <p:sp>
          <p:nvSpPr>
            <p:cNvPr id="44" name="TextBox 43">
              <a:extLst>
                <a:ext uri="{FF2B5EF4-FFF2-40B4-BE49-F238E27FC236}">
                  <a16:creationId xmlns:a16="http://schemas.microsoft.com/office/drawing/2014/main" id="{1A79A7CC-CDF4-ED1B-810C-A557BECDD962}"/>
                </a:ext>
              </a:extLst>
            </p:cNvPr>
            <p:cNvSpPr txBox="1"/>
            <p:nvPr/>
          </p:nvSpPr>
          <p:spPr>
            <a:xfrm>
              <a:off x="567317" y="4179851"/>
              <a:ext cx="447558"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4000</a:t>
              </a:r>
            </a:p>
          </p:txBody>
        </p:sp>
        <p:sp>
          <p:nvSpPr>
            <p:cNvPr id="45" name="TextBox 44">
              <a:extLst>
                <a:ext uri="{FF2B5EF4-FFF2-40B4-BE49-F238E27FC236}">
                  <a16:creationId xmlns:a16="http://schemas.microsoft.com/office/drawing/2014/main" id="{665DF208-94C9-DC21-F42C-4C76B241B1A3}"/>
                </a:ext>
              </a:extLst>
            </p:cNvPr>
            <p:cNvSpPr txBox="1"/>
            <p:nvPr/>
          </p:nvSpPr>
          <p:spPr>
            <a:xfrm>
              <a:off x="567317" y="4526252"/>
              <a:ext cx="447558"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3000</a:t>
              </a:r>
            </a:p>
          </p:txBody>
        </p:sp>
        <p:sp>
          <p:nvSpPr>
            <p:cNvPr id="52" name="TextBox 51">
              <a:extLst>
                <a:ext uri="{FF2B5EF4-FFF2-40B4-BE49-F238E27FC236}">
                  <a16:creationId xmlns:a16="http://schemas.microsoft.com/office/drawing/2014/main" id="{82379D00-F3AE-C482-0DBF-E37A43840909}"/>
                </a:ext>
              </a:extLst>
            </p:cNvPr>
            <p:cNvSpPr txBox="1"/>
            <p:nvPr/>
          </p:nvSpPr>
          <p:spPr>
            <a:xfrm>
              <a:off x="567317" y="4872653"/>
              <a:ext cx="447558"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2000</a:t>
              </a:r>
            </a:p>
          </p:txBody>
        </p:sp>
        <p:sp>
          <p:nvSpPr>
            <p:cNvPr id="58" name="TextBox 57">
              <a:extLst>
                <a:ext uri="{FF2B5EF4-FFF2-40B4-BE49-F238E27FC236}">
                  <a16:creationId xmlns:a16="http://schemas.microsoft.com/office/drawing/2014/main" id="{81167F1D-CF1C-62B6-3700-FEC42848D0C2}"/>
                </a:ext>
              </a:extLst>
            </p:cNvPr>
            <p:cNvSpPr txBox="1"/>
            <p:nvPr/>
          </p:nvSpPr>
          <p:spPr>
            <a:xfrm>
              <a:off x="567317" y="5219054"/>
              <a:ext cx="447558"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1000</a:t>
              </a:r>
            </a:p>
          </p:txBody>
        </p:sp>
        <p:sp>
          <p:nvSpPr>
            <p:cNvPr id="59" name="TextBox 58">
              <a:extLst>
                <a:ext uri="{FF2B5EF4-FFF2-40B4-BE49-F238E27FC236}">
                  <a16:creationId xmlns:a16="http://schemas.microsoft.com/office/drawing/2014/main" id="{600290DE-C936-3D87-C7B7-85BB05C17C18}"/>
                </a:ext>
              </a:extLst>
            </p:cNvPr>
            <p:cNvSpPr txBox="1"/>
            <p:nvPr/>
          </p:nvSpPr>
          <p:spPr>
            <a:xfrm>
              <a:off x="762938" y="5565453"/>
              <a:ext cx="250390"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a:t>
              </a:r>
            </a:p>
          </p:txBody>
        </p:sp>
        <p:cxnSp>
          <p:nvCxnSpPr>
            <p:cNvPr id="20" name="Straight Connector 19">
              <a:extLst>
                <a:ext uri="{FF2B5EF4-FFF2-40B4-BE49-F238E27FC236}">
                  <a16:creationId xmlns:a16="http://schemas.microsoft.com/office/drawing/2014/main" id="{A6CC3D20-8125-55D3-5E23-1160120DD838}"/>
                </a:ext>
              </a:extLst>
            </p:cNvPr>
            <p:cNvCxnSpPr>
              <a:cxnSpLocks/>
            </p:cNvCxnSpPr>
            <p:nvPr/>
          </p:nvCxnSpPr>
          <p:spPr>
            <a:xfrm rot="16200000" flipV="1">
              <a:off x="3485510" y="3168702"/>
              <a:ext cx="0" cy="500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9" name="Group 168">
              <a:extLst>
                <a:ext uri="{FF2B5EF4-FFF2-40B4-BE49-F238E27FC236}">
                  <a16:creationId xmlns:a16="http://schemas.microsoft.com/office/drawing/2014/main" id="{717D82CC-362C-EC29-45A5-E818F7A80937}"/>
                </a:ext>
              </a:extLst>
            </p:cNvPr>
            <p:cNvGrpSpPr/>
            <p:nvPr/>
          </p:nvGrpSpPr>
          <p:grpSpPr>
            <a:xfrm>
              <a:off x="983511" y="5672421"/>
              <a:ext cx="4965159" cy="72000"/>
              <a:chOff x="983511" y="5672421"/>
              <a:chExt cx="4965159" cy="72000"/>
            </a:xfrm>
          </p:grpSpPr>
          <p:grpSp>
            <p:nvGrpSpPr>
              <p:cNvPr id="90" name="Group 89">
                <a:extLst>
                  <a:ext uri="{FF2B5EF4-FFF2-40B4-BE49-F238E27FC236}">
                    <a16:creationId xmlns:a16="http://schemas.microsoft.com/office/drawing/2014/main" id="{C40292AC-996A-1BEE-D76E-AABDACCBECA0}"/>
                  </a:ext>
                </a:extLst>
              </p:cNvPr>
              <p:cNvGrpSpPr/>
              <p:nvPr/>
            </p:nvGrpSpPr>
            <p:grpSpPr>
              <a:xfrm>
                <a:off x="983511" y="5672421"/>
                <a:ext cx="706580" cy="72000"/>
                <a:chOff x="983511" y="5672421"/>
                <a:chExt cx="706580" cy="72000"/>
              </a:xfrm>
            </p:grpSpPr>
            <p:cxnSp>
              <p:nvCxnSpPr>
                <p:cNvPr id="63" name="Straight Connector 62">
                  <a:extLst>
                    <a:ext uri="{FF2B5EF4-FFF2-40B4-BE49-F238E27FC236}">
                      <a16:creationId xmlns:a16="http://schemas.microsoft.com/office/drawing/2014/main" id="{263F07EE-3352-9A80-61C0-FCBBCF25F292}"/>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1A5D5CA-6D15-C13A-96E9-4F2669E6B826}"/>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573D04BC-96A1-6E59-5852-1792516756C6}"/>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18AFE677-9023-7D17-C984-271151BCD9E4}"/>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602FF67-5B10-0DB8-F253-1C9C27EB32CC}"/>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BC282CB-CD05-27E1-961A-00E60A9361D7}"/>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AA1F7D86-D330-601C-967A-5ABC39683AF3}"/>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845511E6-3D32-4BA6-111E-AE2D7587BAD2}"/>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505B0632-2F18-6AAD-4685-69E23FC30C15}"/>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35C80B4-4F54-41F5-FB56-74D4467880DB}"/>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1ED1A1E-D4C7-4468-79E8-01528F9D92A9}"/>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ABBDB4AB-D798-4E1D-1838-3C0F4FAD54F4}"/>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FBBF6F0-1E6D-E516-4BC3-183FE877497D}"/>
                  </a:ext>
                </a:extLst>
              </p:cNvPr>
              <p:cNvGrpSpPr/>
              <p:nvPr/>
            </p:nvGrpSpPr>
            <p:grpSpPr>
              <a:xfrm>
                <a:off x="1754321" y="5672421"/>
                <a:ext cx="706580" cy="72000"/>
                <a:chOff x="983511" y="5672421"/>
                <a:chExt cx="706580" cy="72000"/>
              </a:xfrm>
            </p:grpSpPr>
            <p:cxnSp>
              <p:nvCxnSpPr>
                <p:cNvPr id="92" name="Straight Connector 91">
                  <a:extLst>
                    <a:ext uri="{FF2B5EF4-FFF2-40B4-BE49-F238E27FC236}">
                      <a16:creationId xmlns:a16="http://schemas.microsoft.com/office/drawing/2014/main" id="{22126021-09C6-E271-C699-5BD757FBDA39}"/>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4CD4AD0D-286D-5FEB-64C2-0401BC7DC58C}"/>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08EB6234-69BD-4EDA-9444-50658CB78B5F}"/>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71B4BAA-FA24-B02F-B5BF-430EE5717EC5}"/>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B4396091-287D-DDDA-A0C6-9385CF205CF4}"/>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F99CC0-55ED-EB5B-D75C-2256C1C10553}"/>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70331AAA-C0CB-5B50-E523-55B8117C960A}"/>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52CFF90-0642-B9BE-EA2C-4693A54DFD24}"/>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F38E70B8-62D8-DCBA-6F25-031F40D63B42}"/>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7302975-98DB-2996-277C-C769B5AA0B5C}"/>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EEAF280C-9EE6-F667-623D-53962387EDA1}"/>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878E72D8-1C62-217F-94BB-628670CFBAD5}"/>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35270CA3-E118-4216-0D0C-DE4BD195F51F}"/>
                  </a:ext>
                </a:extLst>
              </p:cNvPr>
              <p:cNvGrpSpPr/>
              <p:nvPr/>
            </p:nvGrpSpPr>
            <p:grpSpPr>
              <a:xfrm>
                <a:off x="2525131" y="5672421"/>
                <a:ext cx="706580" cy="72000"/>
                <a:chOff x="983511" y="5672421"/>
                <a:chExt cx="706580" cy="72000"/>
              </a:xfrm>
            </p:grpSpPr>
            <p:cxnSp>
              <p:nvCxnSpPr>
                <p:cNvPr id="105" name="Straight Connector 104">
                  <a:extLst>
                    <a:ext uri="{FF2B5EF4-FFF2-40B4-BE49-F238E27FC236}">
                      <a16:creationId xmlns:a16="http://schemas.microsoft.com/office/drawing/2014/main" id="{AA8FAF8A-AFB2-ED36-83A9-7882EC7EC1AE}"/>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8B87E456-53B4-0626-C6CE-0AEEB55FD42C}"/>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2DD7D48-2ED2-1750-ABEA-A79D62874B0E}"/>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4A026BE7-E6AD-A3FC-7643-1F046522C1D6}"/>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624B2F7-B081-9A56-207F-0FFE44988960}"/>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9F2E13C9-D30A-F29A-0A8D-993D63E7B8C9}"/>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F908271B-08AA-B01A-048E-1CDF4F7B136C}"/>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0E5C2050-0532-BEFE-2705-C022845E48BD}"/>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12F060C4-8F11-8217-497A-2AABBA522539}"/>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EA2B948A-0A81-2509-43A6-E97BAB69ADF7}"/>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8DABFFE1-D4CD-A748-F359-D0EAE2E784BA}"/>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583FFFD-A47A-C03E-923A-5EF541E0965B}"/>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7" name="Group 116">
                <a:extLst>
                  <a:ext uri="{FF2B5EF4-FFF2-40B4-BE49-F238E27FC236}">
                    <a16:creationId xmlns:a16="http://schemas.microsoft.com/office/drawing/2014/main" id="{15D71985-2182-521B-E878-607720D65F71}"/>
                  </a:ext>
                </a:extLst>
              </p:cNvPr>
              <p:cNvGrpSpPr/>
              <p:nvPr/>
            </p:nvGrpSpPr>
            <p:grpSpPr>
              <a:xfrm>
                <a:off x="3309659" y="5672421"/>
                <a:ext cx="706580" cy="72000"/>
                <a:chOff x="983511" y="5672421"/>
                <a:chExt cx="706580" cy="72000"/>
              </a:xfrm>
            </p:grpSpPr>
            <p:cxnSp>
              <p:nvCxnSpPr>
                <p:cNvPr id="118" name="Straight Connector 117">
                  <a:extLst>
                    <a:ext uri="{FF2B5EF4-FFF2-40B4-BE49-F238E27FC236}">
                      <a16:creationId xmlns:a16="http://schemas.microsoft.com/office/drawing/2014/main" id="{1D0BCAF1-EA58-AA8F-E2A1-05B579531FEE}"/>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467AE4B3-B9D8-DE48-0D03-49EC212ACFF8}"/>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C6BC08E1-776E-2199-4868-9548B5BD1AAC}"/>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F845CB2D-3ABF-4FCC-3564-1BFE17175E69}"/>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9DE15AFC-96DC-2F67-E7ED-56B6CBC60175}"/>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84709C9C-06ED-5E97-52AF-461B57B58205}"/>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70B3AE31-D6DC-E6BF-45E7-A3C03CA113FD}"/>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A326F953-E5FE-EB4A-4463-6A627E18ED96}"/>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FAAD978E-DD03-AA17-1A98-EE614ECB7A76}"/>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DF4DDB7-B416-D9D0-F396-4A0BAA0FB001}"/>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4722378F-E1B5-55D1-97D6-FB2E71E5DA8A}"/>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5239BAC6-FB32-E3E8-E7FF-E9CC3A1077A6}"/>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5936117C-2423-6AE8-441A-890901E817D7}"/>
                  </a:ext>
                </a:extLst>
              </p:cNvPr>
              <p:cNvGrpSpPr/>
              <p:nvPr/>
            </p:nvGrpSpPr>
            <p:grpSpPr>
              <a:xfrm>
                <a:off x="4081197" y="5672421"/>
                <a:ext cx="706580" cy="72000"/>
                <a:chOff x="983511" y="5672421"/>
                <a:chExt cx="706580" cy="72000"/>
              </a:xfrm>
            </p:grpSpPr>
            <p:cxnSp>
              <p:nvCxnSpPr>
                <p:cNvPr id="131" name="Straight Connector 130">
                  <a:extLst>
                    <a:ext uri="{FF2B5EF4-FFF2-40B4-BE49-F238E27FC236}">
                      <a16:creationId xmlns:a16="http://schemas.microsoft.com/office/drawing/2014/main" id="{AEC945B7-BF14-D9E8-8F3A-EC3F483F181D}"/>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98DCD28E-1A38-DB1E-2F0A-1D8096BD03AF}"/>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F5E906F-3075-6188-D1CA-BC9F9F213DAB}"/>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C8E0A49-1A84-F347-4421-46C15C05FC98}"/>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E8045A45-B943-AF84-4567-1B912014FD39}"/>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A3CD565-8C6A-55A0-E5FA-7E8EBA631891}"/>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EAA5A082-8A21-1E0E-7A6D-F46C73EFB770}"/>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D7FB223-944E-334D-0A79-507D5B177C45}"/>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2AED49B-9B97-13B4-FD28-DBE308D4DFED}"/>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BE083900-64A1-FADF-70A5-FF69185BAB34}"/>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CE69314-6826-3E11-35C5-88AC2CF02774}"/>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397B7495-B7B0-DD39-2F1C-2A12F3608C77}"/>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 name="Group 142">
                <a:extLst>
                  <a:ext uri="{FF2B5EF4-FFF2-40B4-BE49-F238E27FC236}">
                    <a16:creationId xmlns:a16="http://schemas.microsoft.com/office/drawing/2014/main" id="{312E00D7-D307-8BA6-1AD1-3104873AFCE3}"/>
                  </a:ext>
                </a:extLst>
              </p:cNvPr>
              <p:cNvGrpSpPr/>
              <p:nvPr/>
            </p:nvGrpSpPr>
            <p:grpSpPr>
              <a:xfrm>
                <a:off x="4863271" y="5672421"/>
                <a:ext cx="706580" cy="72000"/>
                <a:chOff x="983511" y="5672421"/>
                <a:chExt cx="706580" cy="72000"/>
              </a:xfrm>
            </p:grpSpPr>
            <p:cxnSp>
              <p:nvCxnSpPr>
                <p:cNvPr id="144" name="Straight Connector 143">
                  <a:extLst>
                    <a:ext uri="{FF2B5EF4-FFF2-40B4-BE49-F238E27FC236}">
                      <a16:creationId xmlns:a16="http://schemas.microsoft.com/office/drawing/2014/main" id="{30BB45CB-8FBC-2674-D3D8-CDAA3A3FC84E}"/>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8B48C93C-1855-F7DA-6924-DCD946AFBE6F}"/>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5E23027C-6861-FE38-D5BE-2D5234F06239}"/>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0274A71F-7729-4299-40FD-AD4C97F00796}"/>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12EBB0B-D2EC-FDBE-D9A6-664AEDFE41B3}"/>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516D2B32-92C7-753A-757A-8C14940822A8}"/>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3C51AC8-02A0-5725-B789-732618B5D6D8}"/>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B58BCCDA-10EC-7A2D-19C8-00BF7DEC3670}"/>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2714102-C7B2-7E48-5571-4BB2AB751FC0}"/>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6FEADAB-70BD-98FA-D447-A79D46AFE7A6}"/>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6E2C14A-B3F0-687D-664D-4A0076FF23CB}"/>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2EC3001A-06B0-04C6-4DF4-F4B789E9D1FC}"/>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 name="Group 155">
                <a:extLst>
                  <a:ext uri="{FF2B5EF4-FFF2-40B4-BE49-F238E27FC236}">
                    <a16:creationId xmlns:a16="http://schemas.microsoft.com/office/drawing/2014/main" id="{D0099713-287E-255E-9C9E-71DE5B14DDB4}"/>
                  </a:ext>
                </a:extLst>
              </p:cNvPr>
              <p:cNvGrpSpPr/>
              <p:nvPr/>
            </p:nvGrpSpPr>
            <p:grpSpPr>
              <a:xfrm>
                <a:off x="5627495" y="5672421"/>
                <a:ext cx="321175" cy="72000"/>
                <a:chOff x="983511" y="5672421"/>
                <a:chExt cx="321175" cy="72000"/>
              </a:xfrm>
            </p:grpSpPr>
            <p:cxnSp>
              <p:nvCxnSpPr>
                <p:cNvPr id="157" name="Straight Connector 156">
                  <a:extLst>
                    <a:ext uri="{FF2B5EF4-FFF2-40B4-BE49-F238E27FC236}">
                      <a16:creationId xmlns:a16="http://schemas.microsoft.com/office/drawing/2014/main" id="{3CAF2590-E50F-52EB-7F57-DD29E43A63EB}"/>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893A652F-7E0E-6630-2764-55047C1DED44}"/>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22736670-5FDA-5D17-CD19-F02FD3EF6F53}"/>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5BC29135-A061-F5F3-2A48-29B6B37BA9BC}"/>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48B7446A-9F23-947F-2682-D9B83F1EF5B5}"/>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98255C54-BCF3-8536-36A6-CDB8C252EF68}"/>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70" name="TextBox 169">
              <a:extLst>
                <a:ext uri="{FF2B5EF4-FFF2-40B4-BE49-F238E27FC236}">
                  <a16:creationId xmlns:a16="http://schemas.microsoft.com/office/drawing/2014/main" id="{62C1026E-D18F-0789-A19B-85342962E90D}"/>
                </a:ext>
              </a:extLst>
            </p:cNvPr>
            <p:cNvSpPr txBox="1"/>
            <p:nvPr/>
          </p:nvSpPr>
          <p:spPr>
            <a:xfrm>
              <a:off x="599455"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01.01.2020</a:t>
              </a:r>
            </a:p>
          </p:txBody>
        </p:sp>
        <p:sp>
          <p:nvSpPr>
            <p:cNvPr id="171" name="TextBox 170">
              <a:extLst>
                <a:ext uri="{FF2B5EF4-FFF2-40B4-BE49-F238E27FC236}">
                  <a16:creationId xmlns:a16="http://schemas.microsoft.com/office/drawing/2014/main" id="{006F9CF2-4A85-114A-8EBF-4D44A79BBE54}"/>
                </a:ext>
              </a:extLst>
            </p:cNvPr>
            <p:cNvSpPr txBox="1"/>
            <p:nvPr/>
          </p:nvSpPr>
          <p:spPr>
            <a:xfrm>
              <a:off x="1364077"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01.01.2021</a:t>
              </a:r>
            </a:p>
          </p:txBody>
        </p:sp>
        <p:sp>
          <p:nvSpPr>
            <p:cNvPr id="172" name="TextBox 171">
              <a:extLst>
                <a:ext uri="{FF2B5EF4-FFF2-40B4-BE49-F238E27FC236}">
                  <a16:creationId xmlns:a16="http://schemas.microsoft.com/office/drawing/2014/main" id="{CE2338BD-6822-6DA8-5D34-0B764E14EB21}"/>
                </a:ext>
              </a:extLst>
            </p:cNvPr>
            <p:cNvSpPr txBox="1"/>
            <p:nvPr/>
          </p:nvSpPr>
          <p:spPr>
            <a:xfrm>
              <a:off x="2135519"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01.01.2022</a:t>
              </a:r>
            </a:p>
          </p:txBody>
        </p:sp>
        <p:sp>
          <p:nvSpPr>
            <p:cNvPr id="173" name="TextBox 172">
              <a:extLst>
                <a:ext uri="{FF2B5EF4-FFF2-40B4-BE49-F238E27FC236}">
                  <a16:creationId xmlns:a16="http://schemas.microsoft.com/office/drawing/2014/main" id="{254CB8B2-9537-1887-8589-5A9E13BA6998}"/>
                </a:ext>
              </a:extLst>
            </p:cNvPr>
            <p:cNvSpPr txBox="1"/>
            <p:nvPr/>
          </p:nvSpPr>
          <p:spPr>
            <a:xfrm>
              <a:off x="2918215"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01.01.2023</a:t>
              </a:r>
            </a:p>
          </p:txBody>
        </p:sp>
        <p:sp>
          <p:nvSpPr>
            <p:cNvPr id="174" name="TextBox 173">
              <a:extLst>
                <a:ext uri="{FF2B5EF4-FFF2-40B4-BE49-F238E27FC236}">
                  <a16:creationId xmlns:a16="http://schemas.microsoft.com/office/drawing/2014/main" id="{96F65C1B-E54F-8D87-DACB-CD401C2EBAE7}"/>
                </a:ext>
              </a:extLst>
            </p:cNvPr>
            <p:cNvSpPr txBox="1"/>
            <p:nvPr/>
          </p:nvSpPr>
          <p:spPr>
            <a:xfrm>
              <a:off x="3692599"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01.01.2024</a:t>
              </a:r>
            </a:p>
          </p:txBody>
        </p:sp>
        <p:sp>
          <p:nvSpPr>
            <p:cNvPr id="175" name="TextBox 174">
              <a:extLst>
                <a:ext uri="{FF2B5EF4-FFF2-40B4-BE49-F238E27FC236}">
                  <a16:creationId xmlns:a16="http://schemas.microsoft.com/office/drawing/2014/main" id="{A3D39088-8616-EED4-5C32-52B651C072B4}"/>
                </a:ext>
              </a:extLst>
            </p:cNvPr>
            <p:cNvSpPr txBox="1"/>
            <p:nvPr/>
          </p:nvSpPr>
          <p:spPr>
            <a:xfrm>
              <a:off x="4476509"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01.01.2025</a:t>
              </a:r>
            </a:p>
          </p:txBody>
        </p:sp>
        <p:sp>
          <p:nvSpPr>
            <p:cNvPr id="176" name="TextBox 175">
              <a:extLst>
                <a:ext uri="{FF2B5EF4-FFF2-40B4-BE49-F238E27FC236}">
                  <a16:creationId xmlns:a16="http://schemas.microsoft.com/office/drawing/2014/main" id="{F80A6574-B480-DA1C-2D6B-CFFF9FB10E1F}"/>
                </a:ext>
              </a:extLst>
            </p:cNvPr>
            <p:cNvSpPr txBox="1"/>
            <p:nvPr/>
          </p:nvSpPr>
          <p:spPr>
            <a:xfrm>
              <a:off x="5243627"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01.01.2026</a:t>
              </a:r>
            </a:p>
          </p:txBody>
        </p:sp>
        <p:sp>
          <p:nvSpPr>
            <p:cNvPr id="315" name="TextBox 314">
              <a:extLst>
                <a:ext uri="{FF2B5EF4-FFF2-40B4-BE49-F238E27FC236}">
                  <a16:creationId xmlns:a16="http://schemas.microsoft.com/office/drawing/2014/main" id="{9153F0C1-CA91-468B-7894-1461E8CF90E0}"/>
                </a:ext>
              </a:extLst>
            </p:cNvPr>
            <p:cNvSpPr txBox="1"/>
            <p:nvPr/>
          </p:nvSpPr>
          <p:spPr>
            <a:xfrm>
              <a:off x="932241" y="3429000"/>
              <a:ext cx="609462"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(mg/dL)</a:t>
              </a:r>
            </a:p>
          </p:txBody>
        </p:sp>
        <p:sp>
          <p:nvSpPr>
            <p:cNvPr id="324" name="Rectangle 323">
              <a:extLst>
                <a:ext uri="{FF2B5EF4-FFF2-40B4-BE49-F238E27FC236}">
                  <a16:creationId xmlns:a16="http://schemas.microsoft.com/office/drawing/2014/main" id="{EC999261-C06E-675F-635B-4C6991E88DF8}"/>
                </a:ext>
              </a:extLst>
            </p:cNvPr>
            <p:cNvSpPr/>
            <p:nvPr/>
          </p:nvSpPr>
          <p:spPr>
            <a:xfrm>
              <a:off x="461962" y="3330135"/>
              <a:ext cx="5667685" cy="2574067"/>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cxnSp>
          <p:nvCxnSpPr>
            <p:cNvPr id="331" name="Straight Connector 330">
              <a:extLst>
                <a:ext uri="{FF2B5EF4-FFF2-40B4-BE49-F238E27FC236}">
                  <a16:creationId xmlns:a16="http://schemas.microsoft.com/office/drawing/2014/main" id="{72FF78ED-734D-23BD-BE70-F27B033AF997}"/>
                </a:ext>
              </a:extLst>
            </p:cNvPr>
            <p:cNvCxnSpPr>
              <a:cxnSpLocks/>
            </p:cNvCxnSpPr>
            <p:nvPr/>
          </p:nvCxnSpPr>
          <p:spPr>
            <a:xfrm rot="16200000" flipV="1">
              <a:off x="3482522" y="3115575"/>
              <a:ext cx="0" cy="5004000"/>
            </a:xfrm>
            <a:prstGeom prst="line">
              <a:avLst/>
            </a:prstGeom>
            <a:ln/>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EDC75D31-590B-9246-CE58-7EEF9B27EEDA}"/>
                </a:ext>
              </a:extLst>
            </p:cNvPr>
            <p:cNvCxnSpPr>
              <a:cxnSpLocks/>
            </p:cNvCxnSpPr>
            <p:nvPr/>
          </p:nvCxnSpPr>
          <p:spPr>
            <a:xfrm rot="16200000" flipV="1">
              <a:off x="3484742" y="3115575"/>
              <a:ext cx="0" cy="5004000"/>
            </a:xfrm>
            <a:prstGeom prst="line">
              <a:avLst/>
            </a:prstGeom>
            <a:ln w="12700">
              <a:solidFill>
                <a:srgbClr val="FF0202"/>
              </a:solidFill>
            </a:ln>
          </p:spPr>
          <p:style>
            <a:lnRef idx="1">
              <a:schemeClr val="accent1"/>
            </a:lnRef>
            <a:fillRef idx="0">
              <a:schemeClr val="accent1"/>
            </a:fillRef>
            <a:effectRef idx="0">
              <a:schemeClr val="accent1"/>
            </a:effectRef>
            <a:fontRef idx="minor">
              <a:schemeClr val="tx1"/>
            </a:fontRef>
          </p:style>
        </p:cxnSp>
      </p:grpSp>
      <p:grpSp>
        <p:nvGrpSpPr>
          <p:cNvPr id="465" name="Group 464">
            <a:extLst>
              <a:ext uri="{FF2B5EF4-FFF2-40B4-BE49-F238E27FC236}">
                <a16:creationId xmlns:a16="http://schemas.microsoft.com/office/drawing/2014/main" id="{1E6E672A-9FF7-7D46-4324-B259E8E9044D}"/>
              </a:ext>
            </a:extLst>
          </p:cNvPr>
          <p:cNvGrpSpPr/>
          <p:nvPr/>
        </p:nvGrpSpPr>
        <p:grpSpPr>
          <a:xfrm>
            <a:off x="11360150" y="4103227"/>
            <a:ext cx="248903" cy="78148"/>
            <a:chOff x="11360150" y="4103227"/>
            <a:chExt cx="248903" cy="78148"/>
          </a:xfrm>
        </p:grpSpPr>
        <p:sp>
          <p:nvSpPr>
            <p:cNvPr id="449" name="Diamond 448">
              <a:extLst>
                <a:ext uri="{FF2B5EF4-FFF2-40B4-BE49-F238E27FC236}">
                  <a16:creationId xmlns:a16="http://schemas.microsoft.com/office/drawing/2014/main" id="{5B9AB4B6-B96E-706B-DF4E-6FF7151B9B11}"/>
                </a:ext>
              </a:extLst>
            </p:cNvPr>
            <p:cNvSpPr/>
            <p:nvPr/>
          </p:nvSpPr>
          <p:spPr>
            <a:xfrm>
              <a:off x="11497109" y="4106279"/>
              <a:ext cx="45719" cy="45719"/>
            </a:xfrm>
            <a:prstGeom prst="diamond">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450" name="Diamond 449">
              <a:extLst>
                <a:ext uri="{FF2B5EF4-FFF2-40B4-BE49-F238E27FC236}">
                  <a16:creationId xmlns:a16="http://schemas.microsoft.com/office/drawing/2014/main" id="{1D270454-F357-5F51-D788-E45CD631753A}"/>
                </a:ext>
              </a:extLst>
            </p:cNvPr>
            <p:cNvSpPr/>
            <p:nvPr/>
          </p:nvSpPr>
          <p:spPr>
            <a:xfrm>
              <a:off x="11563334" y="4103227"/>
              <a:ext cx="45719" cy="45719"/>
            </a:xfrm>
            <a:prstGeom prst="diamond">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451" name="Freeform: Shape 450">
              <a:extLst>
                <a:ext uri="{FF2B5EF4-FFF2-40B4-BE49-F238E27FC236}">
                  <a16:creationId xmlns:a16="http://schemas.microsoft.com/office/drawing/2014/main" id="{0D5E080B-57C1-37C7-CC47-3FEE2FF72945}"/>
                </a:ext>
              </a:extLst>
            </p:cNvPr>
            <p:cNvSpPr/>
            <p:nvPr/>
          </p:nvSpPr>
          <p:spPr>
            <a:xfrm>
              <a:off x="11360150" y="4122899"/>
              <a:ext cx="216000" cy="58476"/>
            </a:xfrm>
            <a:custGeom>
              <a:avLst/>
              <a:gdLst>
                <a:gd name="csX0" fmla="*/ 0 w 292100"/>
                <a:gd name="csY0" fmla="*/ 57150 h 57150"/>
                <a:gd name="csX1" fmla="*/ 0 w 292100"/>
                <a:gd name="csY1" fmla="*/ 57150 h 57150"/>
                <a:gd name="csX2" fmla="*/ 234950 w 292100"/>
                <a:gd name="csY2" fmla="*/ 6350 h 57150"/>
                <a:gd name="csX3" fmla="*/ 292100 w 292100"/>
                <a:gd name="csY3" fmla="*/ 0 h 57150"/>
                <a:gd name="csX0" fmla="*/ 0 w 292100"/>
                <a:gd name="csY0" fmla="*/ 58476 h 58476"/>
                <a:gd name="csX1" fmla="*/ 0 w 292100"/>
                <a:gd name="csY1" fmla="*/ 58476 h 58476"/>
                <a:gd name="csX2" fmla="*/ 225425 w 292100"/>
                <a:gd name="csY2" fmla="*/ 532 h 58476"/>
                <a:gd name="csX3" fmla="*/ 292100 w 292100"/>
                <a:gd name="csY3" fmla="*/ 1326 h 58476"/>
              </a:gdLst>
              <a:ahLst/>
              <a:cxnLst>
                <a:cxn ang="0">
                  <a:pos x="csX0" y="csY0"/>
                </a:cxn>
                <a:cxn ang="0">
                  <a:pos x="csX1" y="csY1"/>
                </a:cxn>
                <a:cxn ang="0">
                  <a:pos x="csX2" y="csY2"/>
                </a:cxn>
                <a:cxn ang="0">
                  <a:pos x="csX3" y="csY3"/>
                </a:cxn>
              </a:cxnLst>
              <a:rect l="l" t="t" r="r" b="b"/>
              <a:pathLst>
                <a:path w="292100" h="58476">
                  <a:moveTo>
                    <a:pt x="0" y="58476"/>
                  </a:moveTo>
                  <a:lnTo>
                    <a:pt x="0" y="58476"/>
                  </a:lnTo>
                  <a:lnTo>
                    <a:pt x="225425" y="532"/>
                  </a:lnTo>
                  <a:cubicBezTo>
                    <a:pt x="244475" y="-1585"/>
                    <a:pt x="273050" y="3443"/>
                    <a:pt x="292100" y="1326"/>
                  </a:cubicBezTo>
                </a:path>
              </a:pathLst>
            </a:custGeom>
            <a:noFill/>
            <a:ln w="63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3000" b="0" i="0" u="none" strike="noStrike" kern="1200" cap="none" spc="0" normalizeH="0" baseline="0" noProof="0">
                <a:ln>
                  <a:noFill/>
                </a:ln>
                <a:solidFill>
                  <a:prstClr val="white"/>
                </a:solidFill>
                <a:effectLst/>
                <a:uLnTx/>
                <a:uFillTx/>
                <a:latin typeface="Verdana"/>
                <a:ea typeface="+mn-ea"/>
                <a:cs typeface="+mn-cs"/>
              </a:endParaRPr>
            </a:p>
          </p:txBody>
        </p:sp>
      </p:grpSp>
      <p:cxnSp>
        <p:nvCxnSpPr>
          <p:cNvPr id="30" name="Straight Arrow Connector 29">
            <a:extLst>
              <a:ext uri="{FF2B5EF4-FFF2-40B4-BE49-F238E27FC236}">
                <a16:creationId xmlns:a16="http://schemas.microsoft.com/office/drawing/2014/main" id="{8DC1F993-1B6A-EF01-C43D-559C39BB9DB6}"/>
              </a:ext>
            </a:extLst>
          </p:cNvPr>
          <p:cNvCxnSpPr>
            <a:cxnSpLocks/>
            <a:stCxn id="12" idx="2"/>
          </p:cNvCxnSpPr>
          <p:nvPr/>
        </p:nvCxnSpPr>
        <p:spPr>
          <a:xfrm>
            <a:off x="1691149" y="2561734"/>
            <a:ext cx="9445696"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7" name="Foliennummernplatzhalter 6">
            <a:extLst>
              <a:ext uri="{FF2B5EF4-FFF2-40B4-BE49-F238E27FC236}">
                <a16:creationId xmlns:a16="http://schemas.microsoft.com/office/drawing/2014/main" id="{3620B743-3482-B9D4-DC58-BF1134FECE57}"/>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
        <p:nvSpPr>
          <p:cNvPr id="14" name="Subtitle 8">
            <a:extLst>
              <a:ext uri="{FF2B5EF4-FFF2-40B4-BE49-F238E27FC236}">
                <a16:creationId xmlns:a16="http://schemas.microsoft.com/office/drawing/2014/main" id="{E1680F43-A0B1-D3AF-EAC5-CACE8C3FFDB1}"/>
              </a:ext>
            </a:extLst>
          </p:cNvPr>
          <p:cNvSpPr txBox="1">
            <a:spLocks/>
          </p:cNvSpPr>
          <p:nvPr/>
        </p:nvSpPr>
        <p:spPr bwMode="gray">
          <a:xfrm>
            <a:off x="554400" y="1638192"/>
            <a:ext cx="11121328" cy="30707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176213" indent="-176213" algn="l" defTabSz="914400" rtl="0" eaLnBrk="1" latinLnBrk="0" hangingPunct="1">
              <a:lnSpc>
                <a:spcPct val="110000"/>
              </a:lnSpc>
              <a:spcBef>
                <a:spcPts val="0"/>
              </a:spcBef>
              <a:spcAft>
                <a:spcPts val="800"/>
              </a:spcAft>
              <a:buClr>
                <a:schemeClr val="accent1"/>
              </a:buClr>
              <a:buFont typeface="Wingdings" panose="05000000000000000000" pitchFamily="2" charset="2"/>
              <a:buNone/>
              <a:defRPr sz="1500" kern="1200">
                <a:solidFill>
                  <a:schemeClr val="tx1"/>
                </a:solidFill>
                <a:latin typeface="+mn-lt"/>
                <a:ea typeface="+mn-ea"/>
                <a:cs typeface="+mn-cs"/>
              </a:defRPr>
            </a:lvl1pPr>
            <a:lvl2pPr marL="358775"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2pPr>
            <a:lvl3pPr marL="534988"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3pPr>
            <a:lvl4pPr marL="717550"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4pPr>
            <a:lvl5pPr marL="893763"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10000"/>
              </a:lnSpc>
              <a:spcBef>
                <a:spcPts val="0"/>
              </a:spcBef>
              <a:spcAft>
                <a:spcPts val="800"/>
              </a:spcAft>
              <a:buClr>
                <a:srgbClr val="EB9200"/>
              </a:buClr>
              <a:buSzTx/>
              <a:buFont typeface="Wingdings" panose="05000000000000000000" pitchFamily="2" charset="2"/>
              <a:buNone/>
              <a:tabLst/>
              <a:defRPr/>
            </a:pPr>
            <a:r>
              <a:rPr kumimoji="0" lang="en-US" sz="2000" b="1" i="0" u="none" strike="noStrike" kern="1200" cap="none" spc="0" normalizeH="0" baseline="0" noProof="0">
                <a:ln>
                  <a:noFill/>
                </a:ln>
                <a:solidFill>
                  <a:srgbClr val="007E36"/>
                </a:solidFill>
                <a:effectLst/>
                <a:uLnTx/>
                <a:uFillTx/>
                <a:latin typeface="Verdana"/>
                <a:ea typeface="Verdana" panose="020B0604030504040204" pitchFamily="34" charset="0"/>
                <a:cs typeface="Arial" panose="020B0604020202020204" pitchFamily="34" charset="0"/>
              </a:rPr>
              <a:t>Patient, male 32 years</a:t>
            </a:r>
          </a:p>
        </p:txBody>
      </p:sp>
      <p:sp>
        <p:nvSpPr>
          <p:cNvPr id="2" name="Fußzeilenplatzhalter 5">
            <a:extLst>
              <a:ext uri="{FF2B5EF4-FFF2-40B4-BE49-F238E27FC236}">
                <a16:creationId xmlns:a16="http://schemas.microsoft.com/office/drawing/2014/main" id="{E4A3E384-2C8A-9BC0-DFE8-7B497214DDA6}"/>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Severe HTG | Parhofer | 26.05.2026</a:t>
            </a:r>
          </a:p>
        </p:txBody>
      </p:sp>
      <p:sp>
        <p:nvSpPr>
          <p:cNvPr id="4" name="Rectangle 7">
            <a:extLst>
              <a:ext uri="{FF2B5EF4-FFF2-40B4-BE49-F238E27FC236}">
                <a16:creationId xmlns:a16="http://schemas.microsoft.com/office/drawing/2014/main" id="{1EA4609C-2ADE-DD8D-87C4-4C36C74869F7}"/>
              </a:ext>
            </a:extLst>
          </p:cNvPr>
          <p:cNvSpPr txBox="1">
            <a:spLocks noChangeArrowheads="1"/>
          </p:cNvSpPr>
          <p:nvPr/>
        </p:nvSpPr>
        <p:spPr>
          <a:xfrm>
            <a:off x="399992" y="446769"/>
            <a:ext cx="11018251" cy="959681"/>
          </a:xfrm>
          <a:prstGeom prst="rect">
            <a:avLst/>
          </a:prstGeom>
        </p:spPr>
        <p:txBody>
          <a:bodyPr vert="horz" lIns="90000" tIns="46800" rIns="90000" bIns="46800" rtlCol="0" anchor="t">
            <a:noAutofit/>
          </a:bodyPr>
          <a:lst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altLang="de-DE" sz="2800" b="1" i="0" u="none" strike="noStrike" kern="1200" cap="none" spc="0" normalizeH="0" baseline="0" noProof="0">
                <a:ln>
                  <a:noFill/>
                </a:ln>
                <a:solidFill>
                  <a:srgbClr val="007E36"/>
                </a:solidFill>
                <a:effectLst/>
                <a:uLnTx/>
                <a:uFillTx/>
                <a:latin typeface="Verdana" panose="020B0604030504040204" pitchFamily="34" charset="0"/>
                <a:ea typeface="Verdana" panose="020B0604030504040204" pitchFamily="34" charset="0"/>
                <a:cs typeface="+mj-cs"/>
              </a:rPr>
              <a:t>Case 2: </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Patient with Clinical </a:t>
            </a:r>
            <a:b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b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Familial Chylomicronemia Syndrome</a:t>
            </a:r>
          </a:p>
        </p:txBody>
      </p:sp>
      <p:pic>
        <p:nvPicPr>
          <p:cNvPr id="10" name="Graphic 9" descr="User outline">
            <a:extLst>
              <a:ext uri="{FF2B5EF4-FFF2-40B4-BE49-F238E27FC236}">
                <a16:creationId xmlns:a16="http://schemas.microsoft.com/office/drawing/2014/main" id="{1EF57259-B62A-2DBF-8857-E17B42713654}"/>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554400" y="1980623"/>
            <a:ext cx="914400" cy="914400"/>
          </a:xfrm>
          <a:prstGeom prst="rect">
            <a:avLst/>
          </a:prstGeom>
        </p:spPr>
      </p:pic>
      <p:sp>
        <p:nvSpPr>
          <p:cNvPr id="12" name="Oval 11">
            <a:extLst>
              <a:ext uri="{FF2B5EF4-FFF2-40B4-BE49-F238E27FC236}">
                <a16:creationId xmlns:a16="http://schemas.microsoft.com/office/drawing/2014/main" id="{001AAFCC-DC27-0473-0743-55F344B1A9BD}"/>
              </a:ext>
            </a:extLst>
          </p:cNvPr>
          <p:cNvSpPr/>
          <p:nvPr/>
        </p:nvSpPr>
        <p:spPr>
          <a:xfrm>
            <a:off x="1691149"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grpSp>
        <p:nvGrpSpPr>
          <p:cNvPr id="459" name="Group 458">
            <a:extLst>
              <a:ext uri="{FF2B5EF4-FFF2-40B4-BE49-F238E27FC236}">
                <a16:creationId xmlns:a16="http://schemas.microsoft.com/office/drawing/2014/main" id="{A5250691-12C8-9D33-4044-F3738EE5366E}"/>
              </a:ext>
            </a:extLst>
          </p:cNvPr>
          <p:cNvGrpSpPr/>
          <p:nvPr/>
        </p:nvGrpSpPr>
        <p:grpSpPr>
          <a:xfrm>
            <a:off x="2030931" y="3810255"/>
            <a:ext cx="1863207" cy="1062398"/>
            <a:chOff x="2030931" y="3810255"/>
            <a:chExt cx="1863207" cy="1062398"/>
          </a:xfrm>
        </p:grpSpPr>
        <p:cxnSp>
          <p:nvCxnSpPr>
            <p:cNvPr id="39" name="Gerade Verbindung mit Pfeil 30">
              <a:extLst>
                <a:ext uri="{FF2B5EF4-FFF2-40B4-BE49-F238E27FC236}">
                  <a16:creationId xmlns:a16="http://schemas.microsoft.com/office/drawing/2014/main" id="{900AC019-C294-5E8C-6DD1-77002D6B0B3F}"/>
                </a:ext>
              </a:extLst>
            </p:cNvPr>
            <p:cNvCxnSpPr>
              <a:cxnSpLocks/>
            </p:cNvCxnSpPr>
            <p:nvPr/>
          </p:nvCxnSpPr>
          <p:spPr>
            <a:xfrm flipH="1">
              <a:off x="2030931" y="4050287"/>
              <a:ext cx="768367" cy="822366"/>
            </a:xfrm>
            <a:prstGeom prst="straightConnector1">
              <a:avLst/>
            </a:prstGeom>
            <a:noFill/>
            <a:ln w="6350" cap="flat" cmpd="sng" algn="ctr">
              <a:solidFill>
                <a:srgbClr val="0070C0"/>
              </a:solidFill>
              <a:prstDash val="solid"/>
              <a:miter lim="800000"/>
              <a:tailEnd type="triangle"/>
            </a:ln>
            <a:effectLst/>
          </p:spPr>
        </p:cxnSp>
        <p:sp>
          <p:nvSpPr>
            <p:cNvPr id="43" name="Textfeld 14">
              <a:extLst>
                <a:ext uri="{FF2B5EF4-FFF2-40B4-BE49-F238E27FC236}">
                  <a16:creationId xmlns:a16="http://schemas.microsoft.com/office/drawing/2014/main" id="{5E1165A3-ADC5-DE7E-D2FA-21B823426FA4}"/>
                </a:ext>
              </a:extLst>
            </p:cNvPr>
            <p:cNvSpPr txBox="1">
              <a:spLocks noChangeArrowheads="1"/>
            </p:cNvSpPr>
            <p:nvPr/>
          </p:nvSpPr>
          <p:spPr bwMode="auto">
            <a:xfrm>
              <a:off x="2196558" y="3810255"/>
              <a:ext cx="16975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ctr" defTabSz="914400" rtl="0" eaLnBrk="1" fontAlgn="base" latinLnBrk="0" hangingPunct="1">
                <a:lnSpc>
                  <a:spcPct val="100000"/>
                </a:lnSpc>
                <a:spcBef>
                  <a:spcPct val="0"/>
                </a:spcBef>
                <a:spcAft>
                  <a:spcPct val="0"/>
                </a:spcAft>
                <a:buClrTx/>
                <a:buSzPct val="200000"/>
                <a:buFontTx/>
                <a:buNone/>
                <a:tabLst/>
                <a:defRPr/>
              </a:pPr>
              <a:r>
                <a:rPr kumimoji="0" lang="de-DE" altLang="de-DE" sz="1400" b="0" i="0" u="none" strike="noStrike" kern="0" cap="none" spc="0" normalizeH="0" baseline="0" noProof="0" dirty="0">
                  <a:ln>
                    <a:noFill/>
                  </a:ln>
                  <a:solidFill>
                    <a:srgbClr val="0070C0"/>
                  </a:solidFill>
                  <a:effectLst/>
                  <a:uLnTx/>
                  <a:uFillTx/>
                  <a:latin typeface="Verdana" panose="020B0604030504040204" pitchFamily="34" charset="0"/>
                  <a:ea typeface="Verdana" panose="020B0604030504040204" pitchFamily="34" charset="0"/>
                  <a:cs typeface="Arial" panose="020B0604020202020204" pitchFamily="34" charset="0"/>
                </a:rPr>
                <a:t>Start volanesorsen</a:t>
              </a:r>
            </a:p>
          </p:txBody>
        </p:sp>
      </p:grpSp>
      <p:grpSp>
        <p:nvGrpSpPr>
          <p:cNvPr id="5" name="Group 4">
            <a:extLst>
              <a:ext uri="{FF2B5EF4-FFF2-40B4-BE49-F238E27FC236}">
                <a16:creationId xmlns:a16="http://schemas.microsoft.com/office/drawing/2014/main" id="{61EB95B9-5058-AF16-CB7C-713E7B7185FB}"/>
              </a:ext>
            </a:extLst>
          </p:cNvPr>
          <p:cNvGrpSpPr/>
          <p:nvPr/>
        </p:nvGrpSpPr>
        <p:grpSpPr>
          <a:xfrm>
            <a:off x="3993422" y="1760640"/>
            <a:ext cx="1986117" cy="916243"/>
            <a:chOff x="7301700" y="1760640"/>
            <a:chExt cx="1986117" cy="916243"/>
          </a:xfrm>
        </p:grpSpPr>
        <p:sp>
          <p:nvSpPr>
            <p:cNvPr id="6" name="Oval 5">
              <a:extLst>
                <a:ext uri="{FF2B5EF4-FFF2-40B4-BE49-F238E27FC236}">
                  <a16:creationId xmlns:a16="http://schemas.microsoft.com/office/drawing/2014/main" id="{AE98D0D2-7DCA-E362-0ED3-38B64112C20F}"/>
                </a:ext>
              </a:extLst>
            </p:cNvPr>
            <p:cNvSpPr/>
            <p:nvPr/>
          </p:nvSpPr>
          <p:spPr>
            <a:xfrm>
              <a:off x="8179609"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9" name="TextBox 8">
              <a:extLst>
                <a:ext uri="{FF2B5EF4-FFF2-40B4-BE49-F238E27FC236}">
                  <a16:creationId xmlns:a16="http://schemas.microsoft.com/office/drawing/2014/main" id="{1613B7CE-9268-FD89-B9EB-6A976FEACFB9}"/>
                </a:ext>
              </a:extLst>
            </p:cNvPr>
            <p:cNvSpPr txBox="1"/>
            <p:nvPr/>
          </p:nvSpPr>
          <p:spPr>
            <a:xfrm>
              <a:off x="7301700" y="1760640"/>
              <a:ext cx="1986117" cy="3231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0" i="0" u="none" strike="noStrike" kern="1200" cap="none" spc="0" normalizeH="0" baseline="0" noProof="0">
                  <a:ln>
                    <a:noFill/>
                  </a:ln>
                  <a:solidFill>
                    <a:srgbClr val="007E36"/>
                  </a:solidFill>
                  <a:effectLst/>
                  <a:uLnTx/>
                  <a:uFillTx/>
                  <a:latin typeface="Verdana"/>
                  <a:ea typeface="ヒラギノ角ゴ Pro W3" pitchFamily="64" charset="-128"/>
                  <a:cs typeface="+mn-cs"/>
                </a:rPr>
                <a:t>March 2021</a:t>
              </a:r>
            </a:p>
          </p:txBody>
        </p:sp>
      </p:grpSp>
      <p:sp>
        <p:nvSpPr>
          <p:cNvPr id="11" name="Arrow: Right 10">
            <a:extLst>
              <a:ext uri="{FF2B5EF4-FFF2-40B4-BE49-F238E27FC236}">
                <a16:creationId xmlns:a16="http://schemas.microsoft.com/office/drawing/2014/main" id="{0534FC92-977B-9F26-94DF-7C47187A9B5E}"/>
              </a:ext>
            </a:extLst>
          </p:cNvPr>
          <p:cNvSpPr/>
          <p:nvPr/>
        </p:nvSpPr>
        <p:spPr>
          <a:xfrm>
            <a:off x="4986480" y="1159442"/>
            <a:ext cx="4755370" cy="593178"/>
          </a:xfrm>
          <a:prstGeom prst="rightArrow">
            <a:avLst/>
          </a:prstGeom>
          <a:solidFill>
            <a:srgbClr val="338DC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1" i="0" u="none" strike="noStrike" kern="1200" cap="none" spc="0" normalizeH="0" baseline="0" noProof="0" err="1">
                <a:ln>
                  <a:noFill/>
                </a:ln>
                <a:solidFill>
                  <a:prstClr val="white"/>
                </a:solidFill>
                <a:effectLst/>
                <a:uLnTx/>
                <a:uFillTx/>
                <a:latin typeface="Verdana"/>
                <a:ea typeface="+mn-ea"/>
                <a:cs typeface="+mn-cs"/>
              </a:rPr>
              <a:t>Volanesorsen</a:t>
            </a:r>
            <a:endParaRPr kumimoji="0" lang="en-GB" sz="1500" b="1" i="0" u="none" strike="noStrike" kern="1200" cap="none" spc="0" normalizeH="0" baseline="0" noProof="0">
              <a:ln>
                <a:noFill/>
              </a:ln>
              <a:solidFill>
                <a:prstClr val="white"/>
              </a:solidFill>
              <a:effectLst/>
              <a:uLnTx/>
              <a:uFillTx/>
              <a:latin typeface="Verdana"/>
              <a:ea typeface="+mn-ea"/>
              <a:cs typeface="+mn-cs"/>
            </a:endParaRPr>
          </a:p>
        </p:txBody>
      </p:sp>
      <p:cxnSp>
        <p:nvCxnSpPr>
          <p:cNvPr id="13" name="Straight Connector 12">
            <a:extLst>
              <a:ext uri="{FF2B5EF4-FFF2-40B4-BE49-F238E27FC236}">
                <a16:creationId xmlns:a16="http://schemas.microsoft.com/office/drawing/2014/main" id="{3A837641-AF04-BF72-3CB0-1120ACE3DD80}"/>
              </a:ext>
            </a:extLst>
          </p:cNvPr>
          <p:cNvCxnSpPr>
            <a:cxnSpLocks/>
          </p:cNvCxnSpPr>
          <p:nvPr/>
        </p:nvCxnSpPr>
        <p:spPr>
          <a:xfrm>
            <a:off x="4986486" y="2123768"/>
            <a:ext cx="0" cy="322817"/>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59D56412-D9FA-3213-5D33-C94EFEEC1C4D}"/>
              </a:ext>
            </a:extLst>
          </p:cNvPr>
          <p:cNvSpPr/>
          <p:nvPr/>
        </p:nvSpPr>
        <p:spPr>
          <a:xfrm>
            <a:off x="461961" y="5960947"/>
            <a:ext cx="5667685" cy="576000"/>
          </a:xfrm>
          <a:prstGeom prst="rect">
            <a:avLst/>
          </a:prstGeom>
          <a:solidFill>
            <a:srgbClr val="BCEAF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No more episodes of acute pancreatitis</a:t>
            </a:r>
          </a:p>
        </p:txBody>
      </p:sp>
      <p:sp>
        <p:nvSpPr>
          <p:cNvPr id="47" name="Rectangle 46">
            <a:extLst>
              <a:ext uri="{FF2B5EF4-FFF2-40B4-BE49-F238E27FC236}">
                <a16:creationId xmlns:a16="http://schemas.microsoft.com/office/drawing/2014/main" id="{53A8D741-22BD-3FC9-5899-1DB55D28CE05}"/>
              </a:ext>
            </a:extLst>
          </p:cNvPr>
          <p:cNvSpPr/>
          <p:nvPr/>
        </p:nvSpPr>
        <p:spPr>
          <a:xfrm>
            <a:off x="6224957" y="5960948"/>
            <a:ext cx="5667685" cy="576000"/>
          </a:xfrm>
          <a:prstGeom prst="rect">
            <a:avLst/>
          </a:prstGeom>
          <a:solidFill>
            <a:srgbClr val="BCEAF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Intermittent interruption of </a:t>
            </a:r>
            <a:r>
              <a:rPr kumimoji="0" lang="en-GB" sz="1600" b="0" i="0" u="none" strike="noStrike" kern="1200" cap="none" spc="0" normalizeH="0" baseline="0" noProof="0" err="1">
                <a:ln>
                  <a:noFill/>
                </a:ln>
                <a:solidFill>
                  <a:prstClr val="black"/>
                </a:solidFill>
                <a:effectLst/>
                <a:uLnTx/>
                <a:uFillTx/>
                <a:latin typeface="Verdana"/>
                <a:ea typeface="+mn-ea"/>
                <a:cs typeface="+mn-cs"/>
              </a:rPr>
              <a:t>volanesorsen</a:t>
            </a:r>
            <a:r>
              <a:rPr kumimoji="0" lang="en-GB" sz="1600" b="0" i="0" u="none" strike="noStrike" kern="1200" cap="none" spc="0" normalizeH="0" baseline="0" noProof="0">
                <a:ln>
                  <a:noFill/>
                </a:ln>
                <a:solidFill>
                  <a:prstClr val="black"/>
                </a:solidFill>
                <a:effectLst/>
                <a:uLnTx/>
                <a:uFillTx/>
                <a:latin typeface="Verdana"/>
                <a:ea typeface="+mn-ea"/>
                <a:cs typeface="+mn-cs"/>
              </a:rPr>
              <a:t> therapy </a:t>
            </a:r>
            <a:br>
              <a:rPr kumimoji="0" lang="en-GB" sz="1600" b="0" i="0" u="none" strike="noStrike" kern="1200" cap="none" spc="0" normalizeH="0" baseline="0" noProof="0">
                <a:ln>
                  <a:noFill/>
                </a:ln>
                <a:solidFill>
                  <a:prstClr val="black"/>
                </a:solidFill>
                <a:effectLst/>
                <a:uLnTx/>
                <a:uFillTx/>
                <a:latin typeface="Verdana"/>
                <a:ea typeface="+mn-ea"/>
                <a:cs typeface="+mn-cs"/>
              </a:rPr>
            </a:br>
            <a:r>
              <a:rPr kumimoji="0" lang="en-GB" sz="1600" b="0" i="0" u="none" strike="noStrike" kern="1200" cap="none" spc="0" normalizeH="0" baseline="0" noProof="0">
                <a:ln>
                  <a:noFill/>
                </a:ln>
                <a:solidFill>
                  <a:prstClr val="black"/>
                </a:solidFill>
                <a:effectLst/>
                <a:uLnTx/>
                <a:uFillTx/>
                <a:latin typeface="Verdana"/>
                <a:ea typeface="+mn-ea"/>
                <a:cs typeface="+mn-cs"/>
              </a:rPr>
              <a:t>due to thrombocytopenia</a:t>
            </a:r>
          </a:p>
        </p:txBody>
      </p:sp>
      <p:grpSp>
        <p:nvGrpSpPr>
          <p:cNvPr id="61" name="Group 60">
            <a:extLst>
              <a:ext uri="{FF2B5EF4-FFF2-40B4-BE49-F238E27FC236}">
                <a16:creationId xmlns:a16="http://schemas.microsoft.com/office/drawing/2014/main" id="{0A8D7ED8-DE99-F7D6-4E0C-8C4CB5A7F318}"/>
              </a:ext>
            </a:extLst>
          </p:cNvPr>
          <p:cNvGrpSpPr/>
          <p:nvPr/>
        </p:nvGrpSpPr>
        <p:grpSpPr>
          <a:xfrm>
            <a:off x="8140700" y="1724460"/>
            <a:ext cx="3218544" cy="1527859"/>
            <a:chOff x="8140700" y="1724460"/>
            <a:chExt cx="3218544" cy="1527859"/>
          </a:xfrm>
        </p:grpSpPr>
        <p:grpSp>
          <p:nvGrpSpPr>
            <p:cNvPr id="57" name="Group 56">
              <a:extLst>
                <a:ext uri="{FF2B5EF4-FFF2-40B4-BE49-F238E27FC236}">
                  <a16:creationId xmlns:a16="http://schemas.microsoft.com/office/drawing/2014/main" id="{E254E3AA-B6D4-64C7-38A8-90952C528AD8}"/>
                </a:ext>
              </a:extLst>
            </p:cNvPr>
            <p:cNvGrpSpPr/>
            <p:nvPr/>
          </p:nvGrpSpPr>
          <p:grpSpPr>
            <a:xfrm>
              <a:off x="8756022" y="1724460"/>
              <a:ext cx="2415201" cy="1466456"/>
              <a:chOff x="9588227" y="1724460"/>
              <a:chExt cx="2415201" cy="1466456"/>
            </a:xfrm>
          </p:grpSpPr>
          <p:cxnSp>
            <p:nvCxnSpPr>
              <p:cNvPr id="56" name="Straight Connector 55">
                <a:extLst>
                  <a:ext uri="{FF2B5EF4-FFF2-40B4-BE49-F238E27FC236}">
                    <a16:creationId xmlns:a16="http://schemas.microsoft.com/office/drawing/2014/main" id="{275A3733-BB27-791E-8F26-9BACD9AB1EA2}"/>
                  </a:ext>
                </a:extLst>
              </p:cNvPr>
              <p:cNvCxnSpPr>
                <a:cxnSpLocks/>
              </p:cNvCxnSpPr>
              <p:nvPr/>
            </p:nvCxnSpPr>
            <p:spPr>
              <a:xfrm>
                <a:off x="10574055" y="2146916"/>
                <a:ext cx="0" cy="104400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48" name="Arrow: Right 47">
                <a:extLst>
                  <a:ext uri="{FF2B5EF4-FFF2-40B4-BE49-F238E27FC236}">
                    <a16:creationId xmlns:a16="http://schemas.microsoft.com/office/drawing/2014/main" id="{EAFC5221-EDAA-679D-7B91-90F439181DF3}"/>
                  </a:ext>
                </a:extLst>
              </p:cNvPr>
              <p:cNvSpPr/>
              <p:nvPr/>
            </p:nvSpPr>
            <p:spPr>
              <a:xfrm>
                <a:off x="10567854" y="1911371"/>
                <a:ext cx="1435574" cy="59317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1" i="0" u="none" strike="noStrike" kern="1200" cap="none" spc="0" normalizeH="0" baseline="0" noProof="0" err="1">
                    <a:ln>
                      <a:noFill/>
                    </a:ln>
                    <a:solidFill>
                      <a:prstClr val="white"/>
                    </a:solidFill>
                    <a:effectLst/>
                    <a:uLnTx/>
                    <a:uFillTx/>
                    <a:latin typeface="Verdana"/>
                    <a:ea typeface="+mn-ea"/>
                    <a:cs typeface="+mn-cs"/>
                  </a:rPr>
                  <a:t>Olezarsen</a:t>
                </a:r>
                <a:endParaRPr kumimoji="0" lang="en-GB" sz="1500" b="1" i="0" u="none" strike="noStrike" kern="1200" cap="none" spc="0" normalizeH="0" baseline="0" noProof="0">
                  <a:ln>
                    <a:noFill/>
                  </a:ln>
                  <a:solidFill>
                    <a:prstClr val="white"/>
                  </a:solidFill>
                  <a:effectLst/>
                  <a:uLnTx/>
                  <a:uFillTx/>
                  <a:latin typeface="Verdana"/>
                  <a:ea typeface="+mn-ea"/>
                  <a:cs typeface="+mn-cs"/>
                </a:endParaRPr>
              </a:p>
            </p:txBody>
          </p:sp>
          <p:grpSp>
            <p:nvGrpSpPr>
              <p:cNvPr id="53" name="Group 52">
                <a:extLst>
                  <a:ext uri="{FF2B5EF4-FFF2-40B4-BE49-F238E27FC236}">
                    <a16:creationId xmlns:a16="http://schemas.microsoft.com/office/drawing/2014/main" id="{716F6181-6390-9EEF-55A5-79C87E75D911}"/>
                  </a:ext>
                </a:extLst>
              </p:cNvPr>
              <p:cNvGrpSpPr/>
              <p:nvPr/>
            </p:nvGrpSpPr>
            <p:grpSpPr>
              <a:xfrm>
                <a:off x="9588227" y="1724460"/>
                <a:ext cx="1986117" cy="957805"/>
                <a:chOff x="7298656" y="1719078"/>
                <a:chExt cx="1986117" cy="957805"/>
              </a:xfrm>
            </p:grpSpPr>
            <p:sp>
              <p:nvSpPr>
                <p:cNvPr id="54" name="Oval 53">
                  <a:extLst>
                    <a:ext uri="{FF2B5EF4-FFF2-40B4-BE49-F238E27FC236}">
                      <a16:creationId xmlns:a16="http://schemas.microsoft.com/office/drawing/2014/main" id="{0C6F922F-D952-2D72-02FC-A4FFB4E98E32}"/>
                    </a:ext>
                  </a:extLst>
                </p:cNvPr>
                <p:cNvSpPr/>
                <p:nvPr/>
              </p:nvSpPr>
              <p:spPr>
                <a:xfrm>
                  <a:off x="8179609"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55" name="TextBox 54">
                  <a:extLst>
                    <a:ext uri="{FF2B5EF4-FFF2-40B4-BE49-F238E27FC236}">
                      <a16:creationId xmlns:a16="http://schemas.microsoft.com/office/drawing/2014/main" id="{5FC9403A-B0AF-BFD8-6C2D-C4CABF317E51}"/>
                    </a:ext>
                  </a:extLst>
                </p:cNvPr>
                <p:cNvSpPr txBox="1"/>
                <p:nvPr/>
              </p:nvSpPr>
              <p:spPr>
                <a:xfrm>
                  <a:off x="7298656" y="1719078"/>
                  <a:ext cx="1986117" cy="3231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0" i="0" u="none" strike="noStrike" kern="1200" cap="none" spc="0" normalizeH="0" baseline="0" noProof="0">
                      <a:ln>
                        <a:noFill/>
                      </a:ln>
                      <a:solidFill>
                        <a:srgbClr val="007E36"/>
                      </a:solidFill>
                      <a:effectLst/>
                      <a:uLnTx/>
                      <a:uFillTx/>
                      <a:latin typeface="Verdana"/>
                      <a:ea typeface="ヒラギノ角ゴ Pro W3" pitchFamily="64" charset="-128"/>
                      <a:cs typeface="+mn-cs"/>
                    </a:rPr>
                    <a:t>February 2026</a:t>
                  </a:r>
                </a:p>
              </p:txBody>
            </p:sp>
          </p:grpSp>
        </p:grpSp>
        <p:sp>
          <p:nvSpPr>
            <p:cNvPr id="60" name="Rectangle 59">
              <a:extLst>
                <a:ext uri="{FF2B5EF4-FFF2-40B4-BE49-F238E27FC236}">
                  <a16:creationId xmlns:a16="http://schemas.microsoft.com/office/drawing/2014/main" id="{59175440-C57B-2EDB-E9A7-04165BCDCBBD}"/>
                </a:ext>
              </a:extLst>
            </p:cNvPr>
            <p:cNvSpPr/>
            <p:nvPr/>
          </p:nvSpPr>
          <p:spPr>
            <a:xfrm>
              <a:off x="8140700" y="2748319"/>
              <a:ext cx="3218544" cy="504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400" b="0" i="0" u="none" strike="noStrike" kern="1200" cap="none" spc="0" normalizeH="0" baseline="0" noProof="0">
                  <a:ln>
                    <a:noFill/>
                  </a:ln>
                  <a:solidFill>
                    <a:prstClr val="black"/>
                  </a:solidFill>
                  <a:effectLst/>
                  <a:uLnTx/>
                  <a:uFillTx/>
                  <a:latin typeface="Verdana"/>
                  <a:ea typeface="+mn-ea"/>
                  <a:cs typeface="+mn-cs"/>
                </a:rPr>
                <a:t>Started </a:t>
              </a:r>
              <a:r>
                <a:rPr kumimoji="0" lang="en-GB" sz="1400" b="0" i="0" u="none" strike="noStrike" kern="1200" cap="none" spc="0" normalizeH="0" baseline="0" noProof="0" err="1">
                  <a:ln>
                    <a:noFill/>
                  </a:ln>
                  <a:solidFill>
                    <a:prstClr val="black"/>
                  </a:solidFill>
                  <a:effectLst/>
                  <a:uLnTx/>
                  <a:uFillTx/>
                  <a:latin typeface="Verdana"/>
                  <a:ea typeface="+mn-ea"/>
                  <a:cs typeface="+mn-cs"/>
                </a:rPr>
                <a:t>olezarsen</a:t>
              </a:r>
              <a:r>
                <a:rPr kumimoji="0" lang="en-GB" sz="1400" b="0" i="0" u="none" strike="noStrike" kern="1200" cap="none" spc="0" normalizeH="0" baseline="0" noProof="0">
                  <a:ln>
                    <a:noFill/>
                  </a:ln>
                  <a:solidFill>
                    <a:prstClr val="black"/>
                  </a:solidFill>
                  <a:effectLst/>
                  <a:uLnTx/>
                  <a:uFillTx/>
                  <a:latin typeface="Verdana"/>
                  <a:ea typeface="+mn-ea"/>
                  <a:cs typeface="+mn-cs"/>
                </a:rPr>
                <a:t>: Once monthly injections with autoinjector</a:t>
              </a:r>
            </a:p>
            <a:p>
              <a:pPr marL="0" marR="0" lvl="0" indent="0" algn="ctr" defTabSz="914400" rtl="0" eaLnBrk="0" fontAlgn="base" latinLnBrk="0" hangingPunct="0">
                <a:lnSpc>
                  <a:spcPct val="100000"/>
                </a:lnSpc>
                <a:spcBef>
                  <a:spcPct val="0"/>
                </a:spcBef>
                <a:spcAft>
                  <a:spcPct val="0"/>
                </a:spcAft>
                <a:buClr>
                  <a:srgbClr val="007E36"/>
                </a:buClr>
                <a:buSzPct val="200000"/>
                <a:buFontTx/>
                <a:buNone/>
                <a:tabLst/>
                <a:defRPr/>
              </a:pPr>
              <a:endParaRPr kumimoji="0" lang="en-GB" sz="1400" b="0" i="0" u="none" strike="noStrike" kern="1200" cap="none" spc="0" normalizeH="0" baseline="0" noProof="0">
                <a:ln>
                  <a:noFill/>
                </a:ln>
                <a:solidFill>
                  <a:prstClr val="black"/>
                </a:solidFill>
                <a:effectLst/>
                <a:uLnTx/>
                <a:uFillTx/>
                <a:latin typeface="Verdana"/>
                <a:ea typeface="+mn-ea"/>
                <a:cs typeface="+mn-cs"/>
              </a:endParaRPr>
            </a:p>
          </p:txBody>
        </p:sp>
      </p:grpSp>
      <p:sp>
        <p:nvSpPr>
          <p:cNvPr id="62" name="TextBox 61">
            <a:extLst>
              <a:ext uri="{FF2B5EF4-FFF2-40B4-BE49-F238E27FC236}">
                <a16:creationId xmlns:a16="http://schemas.microsoft.com/office/drawing/2014/main" id="{8CA7A661-DADE-E85E-5C69-2D189234F69F}"/>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grpSp>
        <p:nvGrpSpPr>
          <p:cNvPr id="461" name="Group 460">
            <a:extLst>
              <a:ext uri="{FF2B5EF4-FFF2-40B4-BE49-F238E27FC236}">
                <a16:creationId xmlns:a16="http://schemas.microsoft.com/office/drawing/2014/main" id="{013183B5-C6BF-DFCE-FE79-8AB0881D9E90}"/>
              </a:ext>
            </a:extLst>
          </p:cNvPr>
          <p:cNvGrpSpPr/>
          <p:nvPr/>
        </p:nvGrpSpPr>
        <p:grpSpPr>
          <a:xfrm>
            <a:off x="4595838" y="3796877"/>
            <a:ext cx="1370568" cy="1678303"/>
            <a:chOff x="4595838" y="3796877"/>
            <a:chExt cx="1370568" cy="1678303"/>
          </a:xfrm>
        </p:grpSpPr>
        <p:cxnSp>
          <p:nvCxnSpPr>
            <p:cNvPr id="50" name="Gerade Verbindung mit Pfeil 32">
              <a:extLst>
                <a:ext uri="{FF2B5EF4-FFF2-40B4-BE49-F238E27FC236}">
                  <a16:creationId xmlns:a16="http://schemas.microsoft.com/office/drawing/2014/main" id="{BC75311A-1CE0-E887-C84D-3705D5696A74}"/>
                </a:ext>
              </a:extLst>
            </p:cNvPr>
            <p:cNvCxnSpPr>
              <a:cxnSpLocks/>
              <a:stCxn id="49" idx="2"/>
            </p:cNvCxnSpPr>
            <p:nvPr/>
          </p:nvCxnSpPr>
          <p:spPr>
            <a:xfrm>
              <a:off x="5281122" y="4012321"/>
              <a:ext cx="367963" cy="1462859"/>
            </a:xfrm>
            <a:prstGeom prst="straightConnector1">
              <a:avLst/>
            </a:prstGeom>
            <a:noFill/>
            <a:ln w="6350" cap="flat" cmpd="sng" algn="ctr">
              <a:solidFill>
                <a:srgbClr val="007E36"/>
              </a:solidFill>
              <a:prstDash val="solid"/>
              <a:miter lim="800000"/>
              <a:tailEnd type="triangle"/>
            </a:ln>
            <a:effectLst/>
          </p:spPr>
        </p:cxnSp>
        <p:sp>
          <p:nvSpPr>
            <p:cNvPr id="49" name="Textfeld 31">
              <a:extLst>
                <a:ext uri="{FF2B5EF4-FFF2-40B4-BE49-F238E27FC236}">
                  <a16:creationId xmlns:a16="http://schemas.microsoft.com/office/drawing/2014/main" id="{A958B1C2-D6A7-9F10-2310-F072A1673002}"/>
                </a:ext>
              </a:extLst>
            </p:cNvPr>
            <p:cNvSpPr txBox="1">
              <a:spLocks noChangeArrowheads="1"/>
            </p:cNvSpPr>
            <p:nvPr/>
          </p:nvSpPr>
          <p:spPr bwMode="auto">
            <a:xfrm>
              <a:off x="4595838" y="3796877"/>
              <a:ext cx="1370568" cy="215444"/>
            </a:xfrm>
            <a:prstGeom prst="rect">
              <a:avLst/>
            </a:prstGeom>
            <a:solidFill>
              <a:schemeClr val="bg1"/>
            </a:solidFill>
            <a:ln w="9525">
              <a:noFill/>
              <a:miter lim="800000"/>
              <a:headEnd/>
              <a:tailEnd/>
            </a:ln>
          </p:spPr>
          <p:txBody>
            <a:bodyPr wrap="none" lIns="0" tIns="0" rIns="0" bIns="0">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ctr" defTabSz="914400" rtl="0" eaLnBrk="1" fontAlgn="base" latinLnBrk="0" hangingPunct="1">
                <a:lnSpc>
                  <a:spcPct val="100000"/>
                </a:lnSpc>
                <a:spcBef>
                  <a:spcPct val="0"/>
                </a:spcBef>
                <a:spcAft>
                  <a:spcPct val="0"/>
                </a:spcAft>
                <a:buClrTx/>
                <a:buSzPct val="200000"/>
                <a:buFontTx/>
                <a:buNone/>
                <a:tabLst/>
                <a:defRPr/>
              </a:pPr>
              <a:r>
                <a:rPr kumimoji="0" lang="de-DE" altLang="de-DE" sz="1400" b="0" i="0" u="none" strike="noStrike" kern="1200" cap="none" spc="0" normalizeH="0" baseline="0" noProof="0">
                  <a:ln>
                    <a:noFill/>
                  </a:ln>
                  <a:solidFill>
                    <a:srgbClr val="007E36">
                      <a:lumMod val="75000"/>
                    </a:srgbClr>
                  </a:solidFill>
                  <a:effectLst/>
                  <a:uLnTx/>
                  <a:uFillTx/>
                  <a:latin typeface="Verdana" panose="020B0604030504040204" pitchFamily="34" charset="0"/>
                  <a:ea typeface="Verdana" panose="020B0604030504040204" pitchFamily="34" charset="0"/>
                  <a:cs typeface="Arial" panose="020B0604020202020204" pitchFamily="34" charset="0"/>
                </a:rPr>
                <a:t>Start olezarsen</a:t>
              </a:r>
            </a:p>
          </p:txBody>
        </p:sp>
      </p:grpSp>
      <p:sp>
        <p:nvSpPr>
          <p:cNvPr id="335" name="TextBox 334">
            <a:extLst>
              <a:ext uri="{FF2B5EF4-FFF2-40B4-BE49-F238E27FC236}">
                <a16:creationId xmlns:a16="http://schemas.microsoft.com/office/drawing/2014/main" id="{41A0F03B-9BFE-5645-40C4-57BBBB1C2F95}"/>
              </a:ext>
            </a:extLst>
          </p:cNvPr>
          <p:cNvSpPr txBox="1"/>
          <p:nvPr/>
        </p:nvSpPr>
        <p:spPr>
          <a:xfrm>
            <a:off x="4782843" y="3372224"/>
            <a:ext cx="1161407" cy="400110"/>
          </a:xfrm>
          <a:prstGeom prst="rect">
            <a:avLst/>
          </a:prstGeom>
          <a:noFill/>
          <a:ln>
            <a:solidFill>
              <a:srgbClr val="FF0202"/>
            </a:solid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de-DE" sz="1000" b="0" i="0" u="none" strike="noStrike" kern="1200" cap="none" spc="0" normalizeH="0" baseline="0" noProof="0">
                <a:ln>
                  <a:noFill/>
                </a:ln>
                <a:solidFill>
                  <a:srgbClr val="FF0202"/>
                </a:solidFill>
                <a:effectLst/>
                <a:uLnTx/>
                <a:uFillTx/>
                <a:latin typeface="Verdana"/>
                <a:ea typeface="ヒラギノ角ゴ Pro W3" pitchFamily="64" charset="-128"/>
                <a:cs typeface="+mn-cs"/>
              </a:rPr>
              <a:t>dietary </a:t>
            </a:r>
            <a:br>
              <a:rPr kumimoji="0" lang="de-DE" sz="1000" b="0" i="0" u="none" strike="noStrike" kern="1200" cap="none" spc="0" normalizeH="0" baseline="0" noProof="0">
                <a:ln>
                  <a:noFill/>
                </a:ln>
                <a:solidFill>
                  <a:srgbClr val="FF0202"/>
                </a:solidFill>
                <a:effectLst/>
                <a:uLnTx/>
                <a:uFillTx/>
                <a:latin typeface="Verdana"/>
                <a:ea typeface="ヒラギノ角ゴ Pro W3" pitchFamily="64" charset="-128"/>
                <a:cs typeface="+mn-cs"/>
              </a:rPr>
            </a:br>
            <a:r>
              <a:rPr kumimoji="0" lang="de-DE" sz="1000" b="0" i="0" u="none" strike="noStrike" kern="1200" cap="none" spc="0" normalizeH="0" baseline="0" noProof="0">
                <a:ln>
                  <a:noFill/>
                </a:ln>
                <a:solidFill>
                  <a:srgbClr val="FF0202"/>
                </a:solidFill>
                <a:effectLst/>
                <a:uLnTx/>
                <a:uFillTx/>
                <a:latin typeface="Verdana"/>
                <a:ea typeface="ヒラギノ角ゴ Pro W3" pitchFamily="64" charset="-128"/>
                <a:cs typeface="+mn-cs"/>
              </a:rPr>
              <a:t>non-adherence</a:t>
            </a:r>
            <a:endParaRPr kumimoji="0" lang="en-GB" sz="1000" b="0" i="0" u="none" strike="noStrike" kern="1200" cap="none" spc="0" normalizeH="0" baseline="0" noProof="0">
              <a:ln>
                <a:noFill/>
              </a:ln>
              <a:solidFill>
                <a:srgbClr val="FF0202"/>
              </a:solidFill>
              <a:effectLst/>
              <a:uLnTx/>
              <a:uFillTx/>
              <a:latin typeface="Verdana"/>
              <a:ea typeface="ヒラギノ角ゴ Pro W3" pitchFamily="64" charset="-128"/>
              <a:cs typeface="+mn-cs"/>
            </a:endParaRPr>
          </a:p>
        </p:txBody>
      </p:sp>
      <p:grpSp>
        <p:nvGrpSpPr>
          <p:cNvPr id="469" name="Group 468">
            <a:extLst>
              <a:ext uri="{FF2B5EF4-FFF2-40B4-BE49-F238E27FC236}">
                <a16:creationId xmlns:a16="http://schemas.microsoft.com/office/drawing/2014/main" id="{18A4890D-0695-45E7-F307-C0510604A9F7}"/>
              </a:ext>
            </a:extLst>
          </p:cNvPr>
          <p:cNvGrpSpPr/>
          <p:nvPr/>
        </p:nvGrpSpPr>
        <p:grpSpPr>
          <a:xfrm>
            <a:off x="5592987" y="3454640"/>
            <a:ext cx="579191" cy="2090261"/>
            <a:chOff x="5592987" y="3454640"/>
            <a:chExt cx="579191" cy="2090261"/>
          </a:xfrm>
        </p:grpSpPr>
        <p:grpSp>
          <p:nvGrpSpPr>
            <p:cNvPr id="466" name="Group 465">
              <a:extLst>
                <a:ext uri="{FF2B5EF4-FFF2-40B4-BE49-F238E27FC236}">
                  <a16:creationId xmlns:a16="http://schemas.microsoft.com/office/drawing/2014/main" id="{ADA9A418-3175-A381-DD97-0B3DEEB0B0EF}"/>
                </a:ext>
              </a:extLst>
            </p:cNvPr>
            <p:cNvGrpSpPr/>
            <p:nvPr/>
          </p:nvGrpSpPr>
          <p:grpSpPr>
            <a:xfrm>
              <a:off x="5592987" y="3454640"/>
              <a:ext cx="257880" cy="2090261"/>
              <a:chOff x="5592987" y="3454640"/>
              <a:chExt cx="257880" cy="2090261"/>
            </a:xfrm>
          </p:grpSpPr>
          <p:sp>
            <p:nvSpPr>
              <p:cNvPr id="312" name="Diamond 311">
                <a:extLst>
                  <a:ext uri="{FF2B5EF4-FFF2-40B4-BE49-F238E27FC236}">
                    <a16:creationId xmlns:a16="http://schemas.microsoft.com/office/drawing/2014/main" id="{1344165F-39BB-BECF-19C3-77FA77BE6C82}"/>
                  </a:ext>
                </a:extLst>
              </p:cNvPr>
              <p:cNvSpPr/>
              <p:nvPr/>
            </p:nvSpPr>
            <p:spPr>
              <a:xfrm>
                <a:off x="5758108" y="3454640"/>
                <a:ext cx="45719" cy="45719"/>
              </a:xfrm>
              <a:prstGeom prst="diamond">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0" i="0" u="none" strike="noStrike" kern="1200" cap="none" spc="0" normalizeH="0" baseline="0" noProof="0">
                    <a:ln>
                      <a:noFill/>
                    </a:ln>
                    <a:solidFill>
                      <a:prstClr val="white"/>
                    </a:solidFill>
                    <a:effectLst/>
                    <a:uLnTx/>
                    <a:uFillTx/>
                    <a:latin typeface="Verdana"/>
                    <a:ea typeface="+mn-ea"/>
                    <a:cs typeface="+mn-cs"/>
                  </a:rPr>
                  <a:t> </a:t>
                </a:r>
              </a:p>
            </p:txBody>
          </p:sp>
          <p:grpSp>
            <p:nvGrpSpPr>
              <p:cNvPr id="460" name="Group 459">
                <a:extLst>
                  <a:ext uri="{FF2B5EF4-FFF2-40B4-BE49-F238E27FC236}">
                    <a16:creationId xmlns:a16="http://schemas.microsoft.com/office/drawing/2014/main" id="{73466C1B-F4E1-88FD-A9B1-2F2F9CE4C039}"/>
                  </a:ext>
                </a:extLst>
              </p:cNvPr>
              <p:cNvGrpSpPr/>
              <p:nvPr/>
            </p:nvGrpSpPr>
            <p:grpSpPr>
              <a:xfrm>
                <a:off x="5592987" y="5499182"/>
                <a:ext cx="257880" cy="45719"/>
                <a:chOff x="5592987" y="5499182"/>
                <a:chExt cx="257880" cy="45719"/>
              </a:xfrm>
            </p:grpSpPr>
            <p:sp>
              <p:nvSpPr>
                <p:cNvPr id="314" name="Diamond 313">
                  <a:extLst>
                    <a:ext uri="{FF2B5EF4-FFF2-40B4-BE49-F238E27FC236}">
                      <a16:creationId xmlns:a16="http://schemas.microsoft.com/office/drawing/2014/main" id="{66196A01-401F-10F5-2816-029167F8638E}"/>
                    </a:ext>
                  </a:extLst>
                </p:cNvPr>
                <p:cNvSpPr/>
                <p:nvPr/>
              </p:nvSpPr>
              <p:spPr>
                <a:xfrm>
                  <a:off x="5805148" y="5499182"/>
                  <a:ext cx="45719" cy="45719"/>
                </a:xfrm>
                <a:prstGeom prst="diamond">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a:ln>
                      <a:noFill/>
                    </a:ln>
                    <a:solidFill>
                      <a:prstClr val="white"/>
                    </a:solidFill>
                    <a:effectLst/>
                    <a:uLnTx/>
                    <a:uFillTx/>
                    <a:latin typeface="Verdana"/>
                    <a:ea typeface="+mn-ea"/>
                    <a:cs typeface="+mn-cs"/>
                  </a:endParaRPr>
                </a:p>
              </p:txBody>
            </p:sp>
            <p:sp>
              <p:nvSpPr>
                <p:cNvPr id="15" name="Freeform: Shape 14">
                  <a:extLst>
                    <a:ext uri="{FF2B5EF4-FFF2-40B4-BE49-F238E27FC236}">
                      <a16:creationId xmlns:a16="http://schemas.microsoft.com/office/drawing/2014/main" id="{69876508-AC3D-A1E5-0992-B62F93207D82}"/>
                    </a:ext>
                  </a:extLst>
                </p:cNvPr>
                <p:cNvSpPr/>
                <p:nvPr/>
              </p:nvSpPr>
              <p:spPr>
                <a:xfrm>
                  <a:off x="5592987" y="5520059"/>
                  <a:ext cx="230002" cy="22439"/>
                </a:xfrm>
                <a:custGeom>
                  <a:avLst/>
                  <a:gdLst>
                    <a:gd name="csX0" fmla="*/ 0 w 230002"/>
                    <a:gd name="csY0" fmla="*/ 22439 h 22439"/>
                    <a:gd name="csX1" fmla="*/ 230002 w 230002"/>
                    <a:gd name="csY1" fmla="*/ 0 h 22439"/>
                  </a:gdLst>
                  <a:ahLst/>
                  <a:cxnLst>
                    <a:cxn ang="0">
                      <a:pos x="csX0" y="csY0"/>
                    </a:cxn>
                    <a:cxn ang="0">
                      <a:pos x="csX1" y="csY1"/>
                    </a:cxn>
                  </a:cxnLst>
                  <a:rect l="l" t="t" r="r" b="b"/>
                  <a:pathLst>
                    <a:path w="230002" h="22439">
                      <a:moveTo>
                        <a:pt x="0" y="22439"/>
                      </a:moveTo>
                      <a:lnTo>
                        <a:pt x="230002" y="0"/>
                      </a:ln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3000" b="0" i="0" u="none" strike="noStrike" kern="1200" cap="none" spc="0" normalizeH="0" baseline="0" noProof="0">
                    <a:ln>
                      <a:noFill/>
                    </a:ln>
                    <a:solidFill>
                      <a:prstClr val="white"/>
                    </a:solidFill>
                    <a:effectLst/>
                    <a:uLnTx/>
                    <a:uFillTx/>
                    <a:latin typeface="Verdana"/>
                    <a:ea typeface="+mn-ea"/>
                    <a:cs typeface="+mn-cs"/>
                  </a:endParaRPr>
                </a:p>
              </p:txBody>
            </p:sp>
          </p:grpSp>
        </p:grpSp>
        <p:sp>
          <p:nvSpPr>
            <p:cNvPr id="468" name="TextBox 467">
              <a:extLst>
                <a:ext uri="{FF2B5EF4-FFF2-40B4-BE49-F238E27FC236}">
                  <a16:creationId xmlns:a16="http://schemas.microsoft.com/office/drawing/2014/main" id="{5301BA75-ABFA-0830-D46B-7AA31253D7A2}"/>
                </a:ext>
              </a:extLst>
            </p:cNvPr>
            <p:cNvSpPr txBox="1"/>
            <p:nvPr/>
          </p:nvSpPr>
          <p:spPr>
            <a:xfrm>
              <a:off x="5718117" y="5194364"/>
              <a:ext cx="454061" cy="338554"/>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de-DE" sz="900" b="0" i="0" u="none" strike="noStrike" kern="1200" cap="none" spc="0" normalizeH="0" baseline="0" noProof="0">
                  <a:ln>
                    <a:noFill/>
                  </a:ln>
                  <a:solidFill>
                    <a:srgbClr val="007E36"/>
                  </a:solidFill>
                  <a:effectLst/>
                  <a:uLnTx/>
                  <a:uFillTx/>
                  <a:latin typeface="Verdana"/>
                  <a:ea typeface="ヒラギノ角ゴ Pro W3" pitchFamily="64" charset="-128"/>
                  <a:cs typeface="+mn-cs"/>
                </a:rPr>
                <a:t>467 </a:t>
              </a:r>
              <a:br>
                <a:rPr kumimoji="0" lang="de-DE" sz="900" b="0" i="0" u="none" strike="noStrike" kern="1200" cap="none" spc="0" normalizeH="0" baseline="0" noProof="0">
                  <a:ln>
                    <a:noFill/>
                  </a:ln>
                  <a:solidFill>
                    <a:srgbClr val="007E36"/>
                  </a:solidFill>
                  <a:effectLst/>
                  <a:uLnTx/>
                  <a:uFillTx/>
                  <a:latin typeface="Verdana"/>
                  <a:ea typeface="ヒラギノ角ゴ Pro W3" pitchFamily="64" charset="-128"/>
                  <a:cs typeface="+mn-cs"/>
                </a:rPr>
              </a:br>
              <a:r>
                <a:rPr kumimoji="0" lang="de-DE" sz="700" b="0" i="0" u="none" strike="noStrike" kern="1200" cap="none" spc="0" normalizeH="0" baseline="0" noProof="0">
                  <a:ln>
                    <a:noFill/>
                  </a:ln>
                  <a:solidFill>
                    <a:srgbClr val="007E36"/>
                  </a:solidFill>
                  <a:effectLst/>
                  <a:uLnTx/>
                  <a:uFillTx/>
                  <a:latin typeface="Verdana"/>
                  <a:ea typeface="ヒラギノ角ゴ Pro W3" pitchFamily="64" charset="-128"/>
                  <a:cs typeface="+mn-cs"/>
                </a:rPr>
                <a:t>mg/dl</a:t>
              </a:r>
              <a:endParaRPr kumimoji="0" lang="en-GB" sz="900" b="0" i="0" u="none" strike="noStrike" kern="1200" cap="none" spc="0" normalizeH="0" baseline="0" noProof="0">
                <a:ln>
                  <a:noFill/>
                </a:ln>
                <a:solidFill>
                  <a:srgbClr val="007E36"/>
                </a:solidFill>
                <a:effectLst/>
                <a:uLnTx/>
                <a:uFillTx/>
                <a:latin typeface="Verdana"/>
                <a:ea typeface="ヒラギノ角ゴ Pro W3" pitchFamily="64" charset="-128"/>
                <a:cs typeface="+mn-cs"/>
              </a:endParaRPr>
            </a:p>
          </p:txBody>
        </p:sp>
      </p:grpSp>
      <p:grpSp>
        <p:nvGrpSpPr>
          <p:cNvPr id="3" name="Group 2">
            <a:extLst>
              <a:ext uri="{FF2B5EF4-FFF2-40B4-BE49-F238E27FC236}">
                <a16:creationId xmlns:a16="http://schemas.microsoft.com/office/drawing/2014/main" id="{924CD521-120F-AD9D-4E7E-E3F8C139761C}"/>
              </a:ext>
            </a:extLst>
          </p:cNvPr>
          <p:cNvGrpSpPr/>
          <p:nvPr/>
        </p:nvGrpSpPr>
        <p:grpSpPr>
          <a:xfrm>
            <a:off x="7929158" y="4169285"/>
            <a:ext cx="1697580" cy="744188"/>
            <a:chOff x="7929158" y="4169285"/>
            <a:chExt cx="1697580" cy="744188"/>
          </a:xfrm>
        </p:grpSpPr>
        <p:sp>
          <p:nvSpPr>
            <p:cNvPr id="25" name="Textfeld 31">
              <a:extLst>
                <a:ext uri="{FF2B5EF4-FFF2-40B4-BE49-F238E27FC236}">
                  <a16:creationId xmlns:a16="http://schemas.microsoft.com/office/drawing/2014/main" id="{88E181CF-93DF-A712-DFF6-2946F4E8D860}"/>
                </a:ext>
              </a:extLst>
            </p:cNvPr>
            <p:cNvSpPr txBox="1">
              <a:spLocks noChangeArrowheads="1"/>
            </p:cNvSpPr>
            <p:nvPr/>
          </p:nvSpPr>
          <p:spPr bwMode="auto">
            <a:xfrm>
              <a:off x="7929158" y="4698029"/>
              <a:ext cx="169758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ctr" defTabSz="914400" rtl="0" eaLnBrk="1" fontAlgn="base" latinLnBrk="0" hangingPunct="1">
                <a:lnSpc>
                  <a:spcPct val="100000"/>
                </a:lnSpc>
                <a:spcBef>
                  <a:spcPct val="0"/>
                </a:spcBef>
                <a:spcAft>
                  <a:spcPct val="0"/>
                </a:spcAft>
                <a:buClrTx/>
                <a:buSzPct val="200000"/>
                <a:buFontTx/>
                <a:buNone/>
                <a:tabLst/>
                <a:defRPr/>
              </a:pPr>
              <a:r>
                <a:rPr kumimoji="0" lang="de-DE" altLang="de-DE" sz="1400" b="0" i="0" u="none" strike="noStrike" kern="0" cap="none" spc="0" normalizeH="0" baseline="0" noProof="0">
                  <a:ln>
                    <a:noFill/>
                  </a:ln>
                  <a:solidFill>
                    <a:srgbClr val="0070C0"/>
                  </a:solidFill>
                  <a:effectLst/>
                  <a:uLnTx/>
                  <a:uFillTx/>
                  <a:latin typeface="Verdana" panose="020B0604030504040204" pitchFamily="34" charset="0"/>
                  <a:ea typeface="Verdana" panose="020B0604030504040204" pitchFamily="34" charset="0"/>
                  <a:cs typeface="Arial" panose="020B0604020202020204" pitchFamily="34" charset="0"/>
                </a:rPr>
                <a:t>Start </a:t>
              </a:r>
              <a:r>
                <a:rPr kumimoji="0" lang="de-DE" altLang="de-DE" sz="1400" b="0" i="0" u="none" strike="noStrike" kern="0" cap="none" spc="0" normalizeH="0" baseline="0" noProof="0" err="1">
                  <a:ln>
                    <a:noFill/>
                  </a:ln>
                  <a:solidFill>
                    <a:srgbClr val="0070C0"/>
                  </a:solidFill>
                  <a:effectLst/>
                  <a:uLnTx/>
                  <a:uFillTx/>
                  <a:latin typeface="Verdana" panose="020B0604030504040204" pitchFamily="34" charset="0"/>
                  <a:ea typeface="Verdana" panose="020B0604030504040204" pitchFamily="34" charset="0"/>
                  <a:cs typeface="Arial" panose="020B0604020202020204" pitchFamily="34" charset="0"/>
                </a:rPr>
                <a:t>volanesorsen</a:t>
              </a:r>
              <a:endParaRPr kumimoji="0" lang="de-DE" altLang="de-DE" sz="1400" b="0" i="0" u="none" strike="noStrike" kern="0" cap="none" spc="0" normalizeH="0" baseline="0" noProof="0">
                <a:ln>
                  <a:noFill/>
                </a:ln>
                <a:solidFill>
                  <a:srgbClr val="0070C0"/>
                </a:solidFill>
                <a:effectLst/>
                <a:uLnTx/>
                <a:uFillTx/>
                <a:latin typeface="Verdana" panose="020B0604030504040204" pitchFamily="34" charset="0"/>
                <a:ea typeface="Verdana" panose="020B0604030504040204" pitchFamily="34" charset="0"/>
                <a:cs typeface="Arial" panose="020B0604020202020204" pitchFamily="34" charset="0"/>
              </a:endParaRPr>
            </a:p>
          </p:txBody>
        </p:sp>
        <p:cxnSp>
          <p:nvCxnSpPr>
            <p:cNvPr id="27" name="Gerade Verbindung mit Pfeil 32">
              <a:extLst>
                <a:ext uri="{FF2B5EF4-FFF2-40B4-BE49-F238E27FC236}">
                  <a16:creationId xmlns:a16="http://schemas.microsoft.com/office/drawing/2014/main" id="{69750717-749A-35D8-0FCB-50AFB73F1350}"/>
                </a:ext>
              </a:extLst>
            </p:cNvPr>
            <p:cNvCxnSpPr>
              <a:cxnSpLocks/>
            </p:cNvCxnSpPr>
            <p:nvPr/>
          </p:nvCxnSpPr>
          <p:spPr>
            <a:xfrm flipH="1" flipV="1">
              <a:off x="8006770" y="4169285"/>
              <a:ext cx="345422" cy="528744"/>
            </a:xfrm>
            <a:prstGeom prst="straightConnector1">
              <a:avLst/>
            </a:prstGeom>
            <a:noFill/>
            <a:ln w="6350" cap="flat" cmpd="sng" algn="ctr">
              <a:solidFill>
                <a:srgbClr val="0070C0"/>
              </a:solidFill>
              <a:prstDash val="solid"/>
              <a:miter lim="800000"/>
              <a:tailEnd type="triangle"/>
            </a:ln>
            <a:effectLst/>
          </p:spPr>
        </p:cxnSp>
      </p:grpSp>
      <p:grpSp>
        <p:nvGrpSpPr>
          <p:cNvPr id="8" name="Group 7">
            <a:extLst>
              <a:ext uri="{FF2B5EF4-FFF2-40B4-BE49-F238E27FC236}">
                <a16:creationId xmlns:a16="http://schemas.microsoft.com/office/drawing/2014/main" id="{ED822E8E-AC0F-11CF-CA8C-FC51BC09599C}"/>
              </a:ext>
            </a:extLst>
          </p:cNvPr>
          <p:cNvGrpSpPr/>
          <p:nvPr/>
        </p:nvGrpSpPr>
        <p:grpSpPr>
          <a:xfrm>
            <a:off x="10423589" y="4204756"/>
            <a:ext cx="1370568" cy="707641"/>
            <a:chOff x="10423589" y="4204756"/>
            <a:chExt cx="1370568" cy="707641"/>
          </a:xfrm>
        </p:grpSpPr>
        <p:sp>
          <p:nvSpPr>
            <p:cNvPr id="454" name="Textfeld 31">
              <a:extLst>
                <a:ext uri="{FF2B5EF4-FFF2-40B4-BE49-F238E27FC236}">
                  <a16:creationId xmlns:a16="http://schemas.microsoft.com/office/drawing/2014/main" id="{644BD5B2-C7BF-5097-F2E6-316AEF6D64C1}"/>
                </a:ext>
              </a:extLst>
            </p:cNvPr>
            <p:cNvSpPr txBox="1">
              <a:spLocks noChangeArrowheads="1"/>
            </p:cNvSpPr>
            <p:nvPr/>
          </p:nvSpPr>
          <p:spPr bwMode="auto">
            <a:xfrm>
              <a:off x="10423589" y="4696953"/>
              <a:ext cx="1370568" cy="215444"/>
            </a:xfrm>
            <a:prstGeom prst="rect">
              <a:avLst/>
            </a:prstGeom>
            <a:solidFill>
              <a:schemeClr val="bg1"/>
            </a:solidFill>
            <a:ln w="9525">
              <a:noFill/>
              <a:miter lim="800000"/>
              <a:headEnd/>
              <a:tailEnd/>
            </a:ln>
          </p:spPr>
          <p:txBody>
            <a:bodyPr wrap="none" lIns="0" tIns="0" rIns="0" bIns="0">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ctr" defTabSz="914400" rtl="0" eaLnBrk="1" fontAlgn="base" latinLnBrk="0" hangingPunct="1">
                <a:lnSpc>
                  <a:spcPct val="100000"/>
                </a:lnSpc>
                <a:spcBef>
                  <a:spcPct val="0"/>
                </a:spcBef>
                <a:spcAft>
                  <a:spcPct val="0"/>
                </a:spcAft>
                <a:buClrTx/>
                <a:buSzPct val="200000"/>
                <a:buFontTx/>
                <a:buNone/>
                <a:tabLst/>
                <a:defRPr/>
              </a:pPr>
              <a:r>
                <a:rPr kumimoji="0" lang="de-DE" altLang="de-DE" sz="1400" b="0" i="0" u="none" strike="noStrike" kern="1200" cap="none" spc="0" normalizeH="0" baseline="0" noProof="0">
                  <a:ln>
                    <a:noFill/>
                  </a:ln>
                  <a:solidFill>
                    <a:srgbClr val="007E36">
                      <a:lumMod val="75000"/>
                    </a:srgbClr>
                  </a:solidFill>
                  <a:effectLst/>
                  <a:uLnTx/>
                  <a:uFillTx/>
                  <a:latin typeface="Verdana" panose="020B0604030504040204" pitchFamily="34" charset="0"/>
                  <a:ea typeface="Verdana" panose="020B0604030504040204" pitchFamily="34" charset="0"/>
                  <a:cs typeface="Arial" panose="020B0604020202020204" pitchFamily="34" charset="0"/>
                </a:rPr>
                <a:t>Start olezarsen</a:t>
              </a:r>
            </a:p>
          </p:txBody>
        </p:sp>
        <p:cxnSp>
          <p:nvCxnSpPr>
            <p:cNvPr id="455" name="Gerade Verbindung mit Pfeil 32">
              <a:extLst>
                <a:ext uri="{FF2B5EF4-FFF2-40B4-BE49-F238E27FC236}">
                  <a16:creationId xmlns:a16="http://schemas.microsoft.com/office/drawing/2014/main" id="{42B648C6-645B-1734-CF81-5364E5780D02}"/>
                </a:ext>
              </a:extLst>
            </p:cNvPr>
            <p:cNvCxnSpPr>
              <a:cxnSpLocks/>
            </p:cNvCxnSpPr>
            <p:nvPr/>
          </p:nvCxnSpPr>
          <p:spPr>
            <a:xfrm flipV="1">
              <a:off x="11296895" y="4204756"/>
              <a:ext cx="144000" cy="504000"/>
            </a:xfrm>
            <a:prstGeom prst="straightConnector1">
              <a:avLst/>
            </a:prstGeom>
            <a:noFill/>
            <a:ln w="6350" cap="flat" cmpd="sng" algn="ctr">
              <a:solidFill>
                <a:schemeClr val="accent1"/>
              </a:solidFill>
              <a:prstDash val="solid"/>
              <a:miter lim="800000"/>
              <a:tailEnd type="triangle"/>
            </a:ln>
            <a:effectLst/>
          </p:spPr>
        </p:cxnSp>
      </p:grpSp>
    </p:spTree>
    <p:extLst>
      <p:ext uri="{BB962C8B-B14F-4D97-AF65-F5344CB8AC3E}">
        <p14:creationId xmlns:p14="http://schemas.microsoft.com/office/powerpoint/2010/main" val="1330205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59"/>
                                        </p:tgtEl>
                                        <p:attrNameLst>
                                          <p:attrName>style.visibility</p:attrName>
                                        </p:attrNameLst>
                                      </p:cBhvr>
                                      <p:to>
                                        <p:strVal val="visible"/>
                                      </p:to>
                                    </p:set>
                                    <p:animEffect transition="in" filter="fade">
                                      <p:cBhvr>
                                        <p:cTn id="7" dur="500"/>
                                        <p:tgtEl>
                                          <p:spTgt spid="459"/>
                                        </p:tgtEl>
                                      </p:cBhvr>
                                    </p:animEffect>
                                  </p:childTnLst>
                                </p:cTn>
                              </p:par>
                            </p:childTnLst>
                          </p:cTn>
                        </p:par>
                        <p:par>
                          <p:cTn id="8" fill="hold">
                            <p:stCondLst>
                              <p:cond delay="500"/>
                            </p:stCondLst>
                            <p:childTnLst>
                              <p:par>
                                <p:cTn id="9" presetID="10" presetClass="entr" presetSubtype="0" fill="hold" grpId="0" nodeType="afterEffect">
                                  <p:stCondLst>
                                    <p:cond delay="25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par>
                          <p:cTn id="21" fill="hold">
                            <p:stCondLst>
                              <p:cond delay="1000"/>
                            </p:stCondLst>
                            <p:childTnLst>
                              <p:par>
                                <p:cTn id="22" presetID="10" presetClass="entr" presetSubtype="0" fill="hold" grpId="0" nodeType="afterEffect">
                                  <p:stCondLst>
                                    <p:cond delay="250"/>
                                  </p:stCondLst>
                                  <p:childTnLst>
                                    <p:set>
                                      <p:cBhvr>
                                        <p:cTn id="23" dur="1" fill="hold">
                                          <p:stCondLst>
                                            <p:cond delay="0"/>
                                          </p:stCondLst>
                                        </p:cTn>
                                        <p:tgtEl>
                                          <p:spTgt spid="47"/>
                                        </p:tgtEl>
                                        <p:attrNameLst>
                                          <p:attrName>style.visibility</p:attrName>
                                        </p:attrNameLst>
                                      </p:cBhvr>
                                      <p:to>
                                        <p:strVal val="visible"/>
                                      </p:to>
                                    </p:set>
                                    <p:animEffect transition="in" filter="fade">
                                      <p:cBhvr>
                                        <p:cTn id="24" dur="500"/>
                                        <p:tgtEl>
                                          <p:spTgt spid="4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61"/>
                                        </p:tgtEl>
                                        <p:attrNameLst>
                                          <p:attrName>style.visibility</p:attrName>
                                        </p:attrNameLst>
                                      </p:cBhvr>
                                      <p:to>
                                        <p:strVal val="visible"/>
                                      </p:to>
                                    </p:set>
                                    <p:animEffect transition="in" filter="wipe(left)">
                                      <p:cBhvr>
                                        <p:cTn id="29" dur="500"/>
                                        <p:tgtEl>
                                          <p:spTgt spid="61"/>
                                        </p:tgtEl>
                                      </p:cBhvr>
                                    </p:animEffect>
                                  </p:childTnLst>
                                </p:cTn>
                              </p:par>
                            </p:childTnLst>
                          </p:cTn>
                        </p:par>
                        <p:par>
                          <p:cTn id="30" fill="hold">
                            <p:stCondLst>
                              <p:cond delay="500"/>
                            </p:stCondLst>
                            <p:childTnLst>
                              <p:par>
                                <p:cTn id="31" presetID="10" presetClass="entr" presetSubtype="0" fill="hold" nodeType="afterEffect">
                                  <p:stCondLst>
                                    <p:cond delay="0"/>
                                  </p:stCondLst>
                                  <p:childTnLst>
                                    <p:set>
                                      <p:cBhvr>
                                        <p:cTn id="32" dur="1" fill="hold">
                                          <p:stCondLst>
                                            <p:cond delay="0"/>
                                          </p:stCondLst>
                                        </p:cTn>
                                        <p:tgtEl>
                                          <p:spTgt spid="461"/>
                                        </p:tgtEl>
                                        <p:attrNameLst>
                                          <p:attrName>style.visibility</p:attrName>
                                        </p:attrNameLst>
                                      </p:cBhvr>
                                      <p:to>
                                        <p:strVal val="visible"/>
                                      </p:to>
                                    </p:set>
                                    <p:animEffect transition="in" filter="fade">
                                      <p:cBhvr>
                                        <p:cTn id="33" dur="500"/>
                                        <p:tgtEl>
                                          <p:spTgt spid="461"/>
                                        </p:tgtEl>
                                      </p:cBhvr>
                                    </p:animEffect>
                                  </p:childTnLst>
                                </p:cTn>
                              </p:par>
                              <p:par>
                                <p:cTn id="34" presetID="10" presetClass="entr" presetSubtype="0" fill="hold" nodeType="withEffect">
                                  <p:stCondLst>
                                    <p:cond delay="0"/>
                                  </p:stCondLst>
                                  <p:childTnLst>
                                    <p:set>
                                      <p:cBhvr>
                                        <p:cTn id="35" dur="1" fill="hold">
                                          <p:stCondLst>
                                            <p:cond delay="0"/>
                                          </p:stCondLst>
                                        </p:cTn>
                                        <p:tgtEl>
                                          <p:spTgt spid="469"/>
                                        </p:tgtEl>
                                        <p:attrNameLst>
                                          <p:attrName>style.visibility</p:attrName>
                                        </p:attrNameLst>
                                      </p:cBhvr>
                                      <p:to>
                                        <p:strVal val="visible"/>
                                      </p:to>
                                    </p:set>
                                    <p:animEffect transition="in" filter="fade">
                                      <p:cBhvr>
                                        <p:cTn id="36" dur="500"/>
                                        <p:tgtEl>
                                          <p:spTgt spid="469"/>
                                        </p:tgtEl>
                                      </p:cBhvr>
                                    </p:animEffect>
                                  </p:childTnLst>
                                </p:cTn>
                              </p:par>
                            </p:childTnLst>
                          </p:cTn>
                        </p:par>
                        <p:par>
                          <p:cTn id="37" fill="hold">
                            <p:stCondLst>
                              <p:cond delay="1000"/>
                            </p:stCondLst>
                            <p:childTnLst>
                              <p:par>
                                <p:cTn id="38" presetID="10" presetClass="entr" presetSubtype="0" fill="hold" grpId="0" nodeType="afterEffect">
                                  <p:stCondLst>
                                    <p:cond delay="0"/>
                                  </p:stCondLst>
                                  <p:childTnLst>
                                    <p:set>
                                      <p:cBhvr>
                                        <p:cTn id="39" dur="1" fill="hold">
                                          <p:stCondLst>
                                            <p:cond delay="0"/>
                                          </p:stCondLst>
                                        </p:cTn>
                                        <p:tgtEl>
                                          <p:spTgt spid="335"/>
                                        </p:tgtEl>
                                        <p:attrNameLst>
                                          <p:attrName>style.visibility</p:attrName>
                                        </p:attrNameLst>
                                      </p:cBhvr>
                                      <p:to>
                                        <p:strVal val="visible"/>
                                      </p:to>
                                    </p:set>
                                    <p:animEffect transition="in" filter="fade">
                                      <p:cBhvr>
                                        <p:cTn id="40" dur="500"/>
                                        <p:tgtEl>
                                          <p:spTgt spid="335"/>
                                        </p:tgtEl>
                                      </p:cBhvr>
                                    </p:animEffect>
                                  </p:childTnLst>
                                </p:cTn>
                              </p:par>
                            </p:childTnLst>
                          </p:cTn>
                        </p:par>
                        <p:par>
                          <p:cTn id="41" fill="hold">
                            <p:stCondLst>
                              <p:cond delay="1500"/>
                            </p:stCondLst>
                            <p:childTnLst>
                              <p:par>
                                <p:cTn id="42" presetID="10" presetClass="entr" presetSubtype="0" fill="hold"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fade">
                                      <p:cBhvr>
                                        <p:cTn id="44" dur="500"/>
                                        <p:tgtEl>
                                          <p:spTgt spid="8"/>
                                        </p:tgtEl>
                                      </p:cBhvr>
                                    </p:animEffect>
                                  </p:childTnLst>
                                </p:cTn>
                              </p:par>
                              <p:par>
                                <p:cTn id="45" presetID="10" presetClass="entr" presetSubtype="0" fill="hold" nodeType="withEffect">
                                  <p:stCondLst>
                                    <p:cond delay="0"/>
                                  </p:stCondLst>
                                  <p:childTnLst>
                                    <p:set>
                                      <p:cBhvr>
                                        <p:cTn id="46" dur="1" fill="hold">
                                          <p:stCondLst>
                                            <p:cond delay="0"/>
                                          </p:stCondLst>
                                        </p:cTn>
                                        <p:tgtEl>
                                          <p:spTgt spid="465"/>
                                        </p:tgtEl>
                                        <p:attrNameLst>
                                          <p:attrName>style.visibility</p:attrName>
                                        </p:attrNameLst>
                                      </p:cBhvr>
                                      <p:to>
                                        <p:strVal val="visible"/>
                                      </p:to>
                                    </p:set>
                                    <p:animEffect transition="in" filter="fade">
                                      <p:cBhvr>
                                        <p:cTn id="47" dur="500"/>
                                        <p:tgtEl>
                                          <p:spTgt spid="4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47" grpId="0" animBg="1"/>
      <p:bldP spid="33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710867-DCE6-5599-3004-4D0F628704D3}"/>
            </a:ext>
          </a:extLst>
        </p:cNvPr>
        <p:cNvGrpSpPr/>
        <p:nvPr/>
      </p:nvGrpSpPr>
      <p:grpSpPr>
        <a:xfrm>
          <a:off x="0" y="0"/>
          <a:ext cx="0" cy="0"/>
          <a:chOff x="0" y="0"/>
          <a:chExt cx="0" cy="0"/>
        </a:xfrm>
      </p:grpSpPr>
      <p:sp>
        <p:nvSpPr>
          <p:cNvPr id="24" name="Rectangle 23">
            <a:extLst>
              <a:ext uri="{FF2B5EF4-FFF2-40B4-BE49-F238E27FC236}">
                <a16:creationId xmlns:a16="http://schemas.microsoft.com/office/drawing/2014/main" id="{7BF98696-D32F-1920-FAB8-08DD36BA5453}"/>
              </a:ext>
            </a:extLst>
          </p:cNvPr>
          <p:cNvSpPr/>
          <p:nvPr/>
        </p:nvSpPr>
        <p:spPr>
          <a:xfrm>
            <a:off x="6096000" y="1815429"/>
            <a:ext cx="5446191" cy="408230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a:ln>
                <a:noFill/>
              </a:ln>
              <a:solidFill>
                <a:prstClr val="white"/>
              </a:solidFill>
              <a:effectLst/>
              <a:uLnTx/>
              <a:uFillTx/>
              <a:latin typeface="Verdana"/>
              <a:ea typeface="+mn-ea"/>
              <a:cs typeface="+mn-cs"/>
            </a:endParaRPr>
          </a:p>
        </p:txBody>
      </p:sp>
      <p:sp>
        <p:nvSpPr>
          <p:cNvPr id="23" name="Rectangle 22">
            <a:extLst>
              <a:ext uri="{FF2B5EF4-FFF2-40B4-BE49-F238E27FC236}">
                <a16:creationId xmlns:a16="http://schemas.microsoft.com/office/drawing/2014/main" id="{77A28753-7F59-3154-7D44-CF71C06BBE40}"/>
              </a:ext>
            </a:extLst>
          </p:cNvPr>
          <p:cNvSpPr/>
          <p:nvPr/>
        </p:nvSpPr>
        <p:spPr>
          <a:xfrm>
            <a:off x="551383" y="1815428"/>
            <a:ext cx="5446191" cy="4082301"/>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a:ln>
                <a:noFill/>
              </a:ln>
              <a:solidFill>
                <a:prstClr val="white"/>
              </a:solidFill>
              <a:effectLst/>
              <a:uLnTx/>
              <a:uFillTx/>
              <a:latin typeface="Verdana"/>
              <a:ea typeface="+mn-ea"/>
              <a:cs typeface="+mn-cs"/>
            </a:endParaRPr>
          </a:p>
        </p:txBody>
      </p:sp>
      <p:sp>
        <p:nvSpPr>
          <p:cNvPr id="7" name="Foliennummernplatzhalter 6">
            <a:extLst>
              <a:ext uri="{FF2B5EF4-FFF2-40B4-BE49-F238E27FC236}">
                <a16:creationId xmlns:a16="http://schemas.microsoft.com/office/drawing/2014/main" id="{FB5A869C-AE3A-D6D1-290B-08C3152FD8FA}"/>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
        <p:nvSpPr>
          <p:cNvPr id="2" name="Fußzeilenplatzhalter 5">
            <a:extLst>
              <a:ext uri="{FF2B5EF4-FFF2-40B4-BE49-F238E27FC236}">
                <a16:creationId xmlns:a16="http://schemas.microsoft.com/office/drawing/2014/main" id="{4B90B478-BC99-3D88-9E0C-E811DBF45DA5}"/>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lumMod val="65000"/>
                    <a:lumOff val="35000"/>
                  </a:prstClr>
                </a:solidFill>
                <a:effectLst/>
                <a:uLnTx/>
                <a:uFillTx/>
                <a:latin typeface="Verdana"/>
                <a:ea typeface="ヒラギノ角ゴ Pro W3" pitchFamily="64" charset="-128"/>
                <a:cs typeface="+mn-cs"/>
              </a:rPr>
              <a:t>Severe</a:t>
            </a: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 HTG | Parhofer | 26.05.2026</a:t>
            </a:r>
          </a:p>
        </p:txBody>
      </p:sp>
      <p:sp>
        <p:nvSpPr>
          <p:cNvPr id="8" name="TextBox 7">
            <a:extLst>
              <a:ext uri="{FF2B5EF4-FFF2-40B4-BE49-F238E27FC236}">
                <a16:creationId xmlns:a16="http://schemas.microsoft.com/office/drawing/2014/main" id="{9FFE6F86-9155-1454-3AC4-DB4B04E68944}"/>
              </a:ext>
            </a:extLst>
          </p:cNvPr>
          <p:cNvSpPr txBox="1"/>
          <p:nvPr/>
        </p:nvSpPr>
        <p:spPr>
          <a:xfrm>
            <a:off x="7163104" y="3715100"/>
            <a:ext cx="4328341" cy="309122"/>
          </a:xfrm>
          <a:prstGeom prst="rect">
            <a:avLst/>
          </a:prstGeom>
          <a:noFill/>
        </p:spPr>
        <p:txBody>
          <a:bodyPr wrap="square" anchor="ctr">
            <a:no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Recommended dose: </a:t>
            </a:r>
            <a:b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b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80 mg SC </a:t>
            </a:r>
            <a:r>
              <a:rPr kumimoji="0" lang="en-GB" sz="1600" b="1" i="0" u="none" strike="noStrike" kern="1200" cap="none" spc="0" normalizeH="0" baseline="0" noProof="0">
                <a:ln>
                  <a:noFill/>
                </a:ln>
                <a:solidFill>
                  <a:srgbClr val="007E36"/>
                </a:solidFill>
                <a:effectLst/>
                <a:uLnTx/>
                <a:uFillTx/>
                <a:latin typeface="Verdana"/>
                <a:ea typeface="ヒラギノ角ゴ Pro W3" pitchFamily="64" charset="-128"/>
                <a:cs typeface="+mn-cs"/>
              </a:rPr>
              <a:t>once monthly </a:t>
            </a: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(single-dose </a:t>
            </a:r>
            <a:r>
              <a:rPr kumimoji="0" lang="en-GB" sz="1600" b="1" i="0" u="none" strike="noStrike" kern="1200" cap="none" spc="0" normalizeH="0" baseline="0" noProof="0">
                <a:ln>
                  <a:noFill/>
                </a:ln>
                <a:solidFill>
                  <a:srgbClr val="007E36"/>
                </a:solidFill>
                <a:effectLst/>
                <a:uLnTx/>
                <a:uFillTx/>
                <a:latin typeface="Verdana"/>
                <a:ea typeface="ヒラギノ角ゴ Pro W3" pitchFamily="64" charset="-128"/>
                <a:cs typeface="+mn-cs"/>
              </a:rPr>
              <a:t>pre-filled pen for auto-injection</a:t>
            </a: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a:t>
            </a:r>
            <a:endParaRPr kumimoji="0" lang="en-GB" sz="1600" b="1" i="0" u="none" strike="noStrike" kern="1200" cap="none" spc="0" normalizeH="0" baseline="0" noProof="0">
              <a:ln>
                <a:noFill/>
              </a:ln>
              <a:solidFill>
                <a:srgbClr val="007E36"/>
              </a:solidFill>
              <a:effectLst/>
              <a:uLnTx/>
              <a:uFillTx/>
              <a:latin typeface="Verdana"/>
              <a:ea typeface="ヒラギノ角ゴ Pro W3" pitchFamily="64" charset="-128"/>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GB" sz="1600" b="0" i="0" u="none" strike="noStrike" kern="1200" cap="none" spc="0" normalizeH="0" baseline="30000" noProof="0">
              <a:ln>
                <a:noFill/>
              </a:ln>
              <a:solidFill>
                <a:srgbClr val="007E36"/>
              </a:solidFill>
              <a:effectLst/>
              <a:uLnTx/>
              <a:uFillTx/>
              <a:latin typeface="Verdana"/>
              <a:ea typeface="ヒラギノ角ゴ Pro W3" pitchFamily="64" charset="-128"/>
              <a:cs typeface="+mn-cs"/>
            </a:endParaRPr>
          </a:p>
        </p:txBody>
      </p:sp>
      <p:grpSp>
        <p:nvGrpSpPr>
          <p:cNvPr id="27" name="Group 26">
            <a:extLst>
              <a:ext uri="{FF2B5EF4-FFF2-40B4-BE49-F238E27FC236}">
                <a16:creationId xmlns:a16="http://schemas.microsoft.com/office/drawing/2014/main" id="{B16733DC-8D8B-A33D-5DA8-DBE3F002C113}"/>
              </a:ext>
            </a:extLst>
          </p:cNvPr>
          <p:cNvGrpSpPr/>
          <p:nvPr/>
        </p:nvGrpSpPr>
        <p:grpSpPr>
          <a:xfrm>
            <a:off x="6271762" y="3382561"/>
            <a:ext cx="871200" cy="871200"/>
            <a:chOff x="5737101" y="4290192"/>
            <a:chExt cx="871200" cy="871200"/>
          </a:xfrm>
        </p:grpSpPr>
        <p:sp>
          <p:nvSpPr>
            <p:cNvPr id="10" name="Oval 9">
              <a:extLst>
                <a:ext uri="{FF2B5EF4-FFF2-40B4-BE49-F238E27FC236}">
                  <a16:creationId xmlns:a16="http://schemas.microsoft.com/office/drawing/2014/main" id="{14BA76CF-DD91-EDF2-AB57-C40410F5A06F}"/>
                </a:ext>
              </a:extLst>
            </p:cNvPr>
            <p:cNvSpPr/>
            <p:nvPr/>
          </p:nvSpPr>
          <p:spPr>
            <a:xfrm>
              <a:off x="5737101" y="4290192"/>
              <a:ext cx="871200" cy="871200"/>
            </a:xfrm>
            <a:prstGeom prst="ellipse">
              <a:avLst/>
            </a:prstGeom>
            <a:gradFill flip="none" rotWithShape="1">
              <a:gsLst>
                <a:gs pos="100000">
                  <a:schemeClr val="accent1"/>
                </a:gs>
                <a:gs pos="0">
                  <a:schemeClr val="accent2"/>
                </a:gs>
              </a:gsLst>
              <a:lin ang="0" scaled="1"/>
              <a:tileRect/>
            </a:gradFill>
          </p:spPr>
          <p:txBody>
            <a:bodyPr wrap="square">
              <a:noAutofit/>
            </a:bodyPr>
            <a:lstStyle/>
            <a:p>
              <a:pPr marL="1341438" marR="0" lvl="0" indent="-173038" algn="ctr" defTabSz="914400" rtl="0" eaLnBrk="0" fontAlgn="base" latinLnBrk="0" hangingPunct="0">
                <a:lnSpc>
                  <a:spcPct val="100000"/>
                </a:lnSpc>
                <a:spcBef>
                  <a:spcPts val="600"/>
                </a:spcBef>
                <a:spcAft>
                  <a:spcPct val="0"/>
                </a:spcAft>
                <a:buClrTx/>
                <a:buSzPct val="200000"/>
                <a:buFont typeface="Arial" panose="020B0604020202020204" pitchFamily="34" charset="0"/>
                <a:buChar char="•"/>
                <a:tabLst/>
                <a:defRPr/>
              </a:pPr>
              <a:endParaRPr kumimoji="0" lang="en-GB" sz="1600" b="1" i="0" u="none" strike="noStrike" kern="1200" cap="none" spc="0" normalizeH="0" baseline="0" noProof="0">
                <a:ln>
                  <a:noFill/>
                </a:ln>
                <a:solidFill>
                  <a:prstClr val="white"/>
                </a:solidFill>
                <a:effectLst/>
                <a:uLnTx/>
                <a:uFillTx/>
                <a:latin typeface="Arial" pitchFamily="34" charset="0"/>
                <a:ea typeface="ヒラギノ角ゴ Pro W3" pitchFamily="64" charset="-128"/>
                <a:cs typeface="+mn-cs"/>
              </a:endParaRPr>
            </a:p>
          </p:txBody>
        </p:sp>
        <p:sp>
          <p:nvSpPr>
            <p:cNvPr id="11" name="Rectangle 10">
              <a:extLst>
                <a:ext uri="{FF2B5EF4-FFF2-40B4-BE49-F238E27FC236}">
                  <a16:creationId xmlns:a16="http://schemas.microsoft.com/office/drawing/2014/main" id="{FCAF0B78-E8E4-53BF-4AA2-97D05F317954}"/>
                </a:ext>
              </a:extLst>
            </p:cNvPr>
            <p:cNvSpPr/>
            <p:nvPr/>
          </p:nvSpPr>
          <p:spPr bwMode="auto">
            <a:xfrm rot="18725430">
              <a:off x="5963646" y="4857939"/>
              <a:ext cx="89131" cy="65340"/>
            </a:xfrm>
            <a:prstGeom prst="rect">
              <a:avLst/>
            </a:prstGeom>
            <a:noFill/>
            <a:ln w="12700" cap="flat" cmpd="sng" algn="ctr">
              <a:solidFill>
                <a:schemeClr val="bg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itchFamily="34" charset="0"/>
                <a:ea typeface="ヒラギノ角ゴ Pro W3" pitchFamily="64" charset="-128"/>
                <a:cs typeface="+mn-cs"/>
              </a:endParaRPr>
            </a:p>
          </p:txBody>
        </p:sp>
        <p:grpSp>
          <p:nvGrpSpPr>
            <p:cNvPr id="12" name="Group 11">
              <a:extLst>
                <a:ext uri="{FF2B5EF4-FFF2-40B4-BE49-F238E27FC236}">
                  <a16:creationId xmlns:a16="http://schemas.microsoft.com/office/drawing/2014/main" id="{8FCB9083-9510-08A0-012A-8F06A0FD3F85}"/>
                </a:ext>
              </a:extLst>
            </p:cNvPr>
            <p:cNvGrpSpPr/>
            <p:nvPr/>
          </p:nvGrpSpPr>
          <p:grpSpPr>
            <a:xfrm rot="21084390" flipV="1">
              <a:off x="5961798" y="4636722"/>
              <a:ext cx="444550" cy="118179"/>
              <a:chOff x="7299071" y="818230"/>
              <a:chExt cx="367397" cy="97669"/>
            </a:xfrm>
            <a:noFill/>
          </p:grpSpPr>
          <p:sp>
            <p:nvSpPr>
              <p:cNvPr id="13" name="Rectangle 12">
                <a:extLst>
                  <a:ext uri="{FF2B5EF4-FFF2-40B4-BE49-F238E27FC236}">
                    <a16:creationId xmlns:a16="http://schemas.microsoft.com/office/drawing/2014/main" id="{67767AB8-280C-D027-EEDB-7FC0799DEC97}"/>
                  </a:ext>
                </a:extLst>
              </p:cNvPr>
              <p:cNvSpPr/>
              <p:nvPr/>
            </p:nvSpPr>
            <p:spPr bwMode="auto">
              <a:xfrm rot="2459533">
                <a:off x="7299071" y="832620"/>
                <a:ext cx="367397" cy="83279"/>
              </a:xfrm>
              <a:prstGeom prst="rect">
                <a:avLst/>
              </a:prstGeom>
              <a:grpFill/>
              <a:ln w="12700" cap="flat" cmpd="sng" algn="ctr">
                <a:solidFill>
                  <a:schemeClr val="bg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itchFamily="34" charset="0"/>
                  <a:ea typeface="ヒラギノ角ゴ Pro W3" pitchFamily="64" charset="-128"/>
                  <a:cs typeface="+mn-cs"/>
                </a:endParaRPr>
              </a:p>
            </p:txBody>
          </p:sp>
          <p:sp>
            <p:nvSpPr>
              <p:cNvPr id="14" name="Rectangle 13">
                <a:extLst>
                  <a:ext uri="{FF2B5EF4-FFF2-40B4-BE49-F238E27FC236}">
                    <a16:creationId xmlns:a16="http://schemas.microsoft.com/office/drawing/2014/main" id="{1F6C89ED-CCEB-E618-0F1D-C77EB7297860}"/>
                  </a:ext>
                </a:extLst>
              </p:cNvPr>
              <p:cNvSpPr/>
              <p:nvPr/>
            </p:nvSpPr>
            <p:spPr bwMode="auto">
              <a:xfrm rot="2459533">
                <a:off x="7343800" y="818230"/>
                <a:ext cx="180412" cy="28800"/>
              </a:xfrm>
              <a:prstGeom prst="rect">
                <a:avLst/>
              </a:prstGeom>
              <a:grpFill/>
              <a:ln w="12700" cap="flat" cmpd="sng" algn="ctr">
                <a:solidFill>
                  <a:schemeClr val="bg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itchFamily="34" charset="0"/>
                  <a:ea typeface="ヒラギノ角ゴ Pro W3" pitchFamily="64" charset="-128"/>
                  <a:cs typeface="+mn-cs"/>
                </a:endParaRPr>
              </a:p>
            </p:txBody>
          </p:sp>
        </p:grpSp>
      </p:grpSp>
      <p:grpSp>
        <p:nvGrpSpPr>
          <p:cNvPr id="30" name="Group 29">
            <a:extLst>
              <a:ext uri="{FF2B5EF4-FFF2-40B4-BE49-F238E27FC236}">
                <a16:creationId xmlns:a16="http://schemas.microsoft.com/office/drawing/2014/main" id="{7CFFEB06-C3C4-D260-1940-6524CDC5E62C}"/>
              </a:ext>
            </a:extLst>
          </p:cNvPr>
          <p:cNvGrpSpPr/>
          <p:nvPr/>
        </p:nvGrpSpPr>
        <p:grpSpPr>
          <a:xfrm>
            <a:off x="700555" y="3382561"/>
            <a:ext cx="871200" cy="871200"/>
            <a:chOff x="5013444" y="4180520"/>
            <a:chExt cx="720000" cy="720000"/>
          </a:xfrm>
        </p:grpSpPr>
        <p:sp>
          <p:nvSpPr>
            <p:cNvPr id="31" name="Oval 30">
              <a:extLst>
                <a:ext uri="{FF2B5EF4-FFF2-40B4-BE49-F238E27FC236}">
                  <a16:creationId xmlns:a16="http://schemas.microsoft.com/office/drawing/2014/main" id="{DE27730C-F105-DCC7-B9A2-2CCB5983F179}"/>
                </a:ext>
              </a:extLst>
            </p:cNvPr>
            <p:cNvSpPr/>
            <p:nvPr/>
          </p:nvSpPr>
          <p:spPr>
            <a:xfrm>
              <a:off x="5013444" y="4180520"/>
              <a:ext cx="720000" cy="720000"/>
            </a:xfrm>
            <a:prstGeom prst="ellipse">
              <a:avLst/>
            </a:prstGeom>
            <a:gradFill flip="none" rotWithShape="1">
              <a:gsLst>
                <a:gs pos="100000">
                  <a:schemeClr val="accent1"/>
                </a:gs>
                <a:gs pos="0">
                  <a:schemeClr val="accent2"/>
                </a:gs>
              </a:gsLst>
              <a:lin ang="0" scaled="1"/>
              <a:tileRect/>
            </a:gradFill>
          </p:spPr>
          <p:txBody>
            <a:bodyPr wrap="square">
              <a:noAutofit/>
            </a:bodyPr>
            <a:lstStyle/>
            <a:p>
              <a:pPr marL="1341438" marR="0" lvl="0" indent="-173038" algn="ctr" defTabSz="914400" rtl="0" eaLnBrk="0" fontAlgn="base" latinLnBrk="0" hangingPunct="0">
                <a:lnSpc>
                  <a:spcPct val="100000"/>
                </a:lnSpc>
                <a:spcBef>
                  <a:spcPts val="600"/>
                </a:spcBef>
                <a:spcAft>
                  <a:spcPct val="0"/>
                </a:spcAft>
                <a:buClrTx/>
                <a:buSzPct val="200000"/>
                <a:buFont typeface="Arial" panose="020B0604020202020204" pitchFamily="34" charset="0"/>
                <a:buChar char="•"/>
                <a:tabLst/>
                <a:defRPr/>
              </a:pPr>
              <a:endParaRPr kumimoji="0" lang="en-GB" sz="3000" b="1" i="0" u="none" strike="noStrike" kern="1200" cap="none" spc="0" normalizeH="0" baseline="0" noProof="0">
                <a:ln>
                  <a:noFill/>
                </a:ln>
                <a:solidFill>
                  <a:prstClr val="white"/>
                </a:solidFill>
                <a:effectLst/>
                <a:uLnTx/>
                <a:uFillTx/>
                <a:latin typeface="Arial" pitchFamily="34" charset="0"/>
                <a:ea typeface="ヒラギノ角ゴ Pro W3" pitchFamily="64" charset="-128"/>
                <a:cs typeface="+mn-cs"/>
              </a:endParaRPr>
            </a:p>
          </p:txBody>
        </p:sp>
        <p:cxnSp>
          <p:nvCxnSpPr>
            <p:cNvPr id="32" name="Straight Connector 31">
              <a:extLst>
                <a:ext uri="{FF2B5EF4-FFF2-40B4-BE49-F238E27FC236}">
                  <a16:creationId xmlns:a16="http://schemas.microsoft.com/office/drawing/2014/main" id="{061E9BEC-6F2E-F352-6F3E-056163BE14C8}"/>
                </a:ext>
              </a:extLst>
            </p:cNvPr>
            <p:cNvCxnSpPr>
              <a:cxnSpLocks/>
            </p:cNvCxnSpPr>
            <p:nvPr/>
          </p:nvCxnSpPr>
          <p:spPr bwMode="auto">
            <a:xfrm rot="18659533" flipH="1">
              <a:off x="5300951" y="4507219"/>
              <a:ext cx="36877" cy="0"/>
            </a:xfrm>
            <a:prstGeom prst="line">
              <a:avLst/>
            </a:prstGeom>
            <a:noFill/>
            <a:ln w="12700" cap="rnd" cmpd="sng" algn="ctr">
              <a:solidFill>
                <a:schemeClr val="bg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2BBDCE73-5A19-814C-3811-60AA68F3452B}"/>
                </a:ext>
              </a:extLst>
            </p:cNvPr>
            <p:cNvCxnSpPr>
              <a:cxnSpLocks/>
            </p:cNvCxnSpPr>
            <p:nvPr/>
          </p:nvCxnSpPr>
          <p:spPr bwMode="auto">
            <a:xfrm rot="18659533" flipH="1">
              <a:off x="5327978" y="4528954"/>
              <a:ext cx="36877" cy="0"/>
            </a:xfrm>
            <a:prstGeom prst="line">
              <a:avLst/>
            </a:prstGeom>
            <a:noFill/>
            <a:ln w="12700" cap="rnd" cmpd="sng" algn="ctr">
              <a:solidFill>
                <a:schemeClr val="bg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5A35CF63-E7D3-1360-F9BA-FB27E398C9DD}"/>
                </a:ext>
              </a:extLst>
            </p:cNvPr>
            <p:cNvCxnSpPr>
              <a:cxnSpLocks/>
            </p:cNvCxnSpPr>
            <p:nvPr/>
          </p:nvCxnSpPr>
          <p:spPr bwMode="auto">
            <a:xfrm rot="18659533" flipH="1">
              <a:off x="5355006" y="4550688"/>
              <a:ext cx="36877" cy="0"/>
            </a:xfrm>
            <a:prstGeom prst="line">
              <a:avLst/>
            </a:prstGeom>
            <a:noFill/>
            <a:ln w="12700" cap="rnd" cmpd="sng" algn="ctr">
              <a:solidFill>
                <a:schemeClr val="bg1"/>
              </a:solidFill>
              <a:prstDash val="solid"/>
              <a:round/>
              <a:headEnd type="none" w="med" len="med"/>
              <a:tailEnd type="none" w="med" len="med"/>
            </a:ln>
            <a:effectLst/>
          </p:spPr>
        </p:cxnSp>
        <p:sp>
          <p:nvSpPr>
            <p:cNvPr id="35" name="Freeform: Shape 178">
              <a:extLst>
                <a:ext uri="{FF2B5EF4-FFF2-40B4-BE49-F238E27FC236}">
                  <a16:creationId xmlns:a16="http://schemas.microsoft.com/office/drawing/2014/main" id="{6F6B711D-B4A5-7215-0E2A-3B837AB8EE22}"/>
                </a:ext>
              </a:extLst>
            </p:cNvPr>
            <p:cNvSpPr/>
            <p:nvPr/>
          </p:nvSpPr>
          <p:spPr bwMode="auto">
            <a:xfrm rot="18659533">
              <a:off x="5203609" y="4449785"/>
              <a:ext cx="61461" cy="33211"/>
            </a:xfrm>
            <a:custGeom>
              <a:avLst/>
              <a:gdLst>
                <a:gd name="connsiteX0" fmla="*/ 32611 w 114066"/>
                <a:gd name="connsiteY0" fmla="*/ 0 h 105783"/>
                <a:gd name="connsiteX1" fmla="*/ 81455 w 114066"/>
                <a:gd name="connsiteY1" fmla="*/ 0 h 105783"/>
                <a:gd name="connsiteX2" fmla="*/ 114066 w 114066"/>
                <a:gd name="connsiteY2" fmla="*/ 32611 h 105783"/>
                <a:gd name="connsiteX3" fmla="*/ 114066 w 114066"/>
                <a:gd name="connsiteY3" fmla="*/ 89884 h 105783"/>
                <a:gd name="connsiteX4" fmla="*/ 107481 w 114066"/>
                <a:gd name="connsiteY4" fmla="*/ 105783 h 105783"/>
                <a:gd name="connsiteX5" fmla="*/ 6585 w 114066"/>
                <a:gd name="connsiteY5" fmla="*/ 105783 h 105783"/>
                <a:gd name="connsiteX6" fmla="*/ 0 w 114066"/>
                <a:gd name="connsiteY6" fmla="*/ 89884 h 105783"/>
                <a:gd name="connsiteX7" fmla="*/ 0 w 114066"/>
                <a:gd name="connsiteY7" fmla="*/ 32611 h 105783"/>
                <a:gd name="connsiteX8" fmla="*/ 32611 w 114066"/>
                <a:gd name="connsiteY8" fmla="*/ 0 h 105783"/>
                <a:gd name="connsiteX0" fmla="*/ 6585 w 114066"/>
                <a:gd name="connsiteY0" fmla="*/ 105783 h 197223"/>
                <a:gd name="connsiteX1" fmla="*/ 0 w 114066"/>
                <a:gd name="connsiteY1" fmla="*/ 89884 h 197223"/>
                <a:gd name="connsiteX2" fmla="*/ 0 w 114066"/>
                <a:gd name="connsiteY2" fmla="*/ 32611 h 197223"/>
                <a:gd name="connsiteX3" fmla="*/ 32611 w 114066"/>
                <a:gd name="connsiteY3" fmla="*/ 0 h 197223"/>
                <a:gd name="connsiteX4" fmla="*/ 81455 w 114066"/>
                <a:gd name="connsiteY4" fmla="*/ 0 h 197223"/>
                <a:gd name="connsiteX5" fmla="*/ 114066 w 114066"/>
                <a:gd name="connsiteY5" fmla="*/ 32611 h 197223"/>
                <a:gd name="connsiteX6" fmla="*/ 114066 w 114066"/>
                <a:gd name="connsiteY6" fmla="*/ 89884 h 197223"/>
                <a:gd name="connsiteX7" fmla="*/ 107481 w 114066"/>
                <a:gd name="connsiteY7" fmla="*/ 105783 h 197223"/>
                <a:gd name="connsiteX8" fmla="*/ 98025 w 114066"/>
                <a:gd name="connsiteY8" fmla="*/ 197223 h 197223"/>
                <a:gd name="connsiteX0" fmla="*/ 6585 w 114066"/>
                <a:gd name="connsiteY0" fmla="*/ 105783 h 105783"/>
                <a:gd name="connsiteX1" fmla="*/ 0 w 114066"/>
                <a:gd name="connsiteY1" fmla="*/ 89884 h 105783"/>
                <a:gd name="connsiteX2" fmla="*/ 0 w 114066"/>
                <a:gd name="connsiteY2" fmla="*/ 32611 h 105783"/>
                <a:gd name="connsiteX3" fmla="*/ 32611 w 114066"/>
                <a:gd name="connsiteY3" fmla="*/ 0 h 105783"/>
                <a:gd name="connsiteX4" fmla="*/ 81455 w 114066"/>
                <a:gd name="connsiteY4" fmla="*/ 0 h 105783"/>
                <a:gd name="connsiteX5" fmla="*/ 114066 w 114066"/>
                <a:gd name="connsiteY5" fmla="*/ 32611 h 105783"/>
                <a:gd name="connsiteX6" fmla="*/ 114066 w 114066"/>
                <a:gd name="connsiteY6" fmla="*/ 89884 h 105783"/>
                <a:gd name="connsiteX7" fmla="*/ 107481 w 114066"/>
                <a:gd name="connsiteY7" fmla="*/ 105783 h 105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066" h="105783">
                  <a:moveTo>
                    <a:pt x="6585" y="105783"/>
                  </a:moveTo>
                  <a:lnTo>
                    <a:pt x="0" y="89884"/>
                  </a:lnTo>
                  <a:lnTo>
                    <a:pt x="0" y="32611"/>
                  </a:lnTo>
                  <a:cubicBezTo>
                    <a:pt x="0" y="14600"/>
                    <a:pt x="14600" y="0"/>
                    <a:pt x="32611" y="0"/>
                  </a:cubicBezTo>
                  <a:lnTo>
                    <a:pt x="81455" y="0"/>
                  </a:lnTo>
                  <a:cubicBezTo>
                    <a:pt x="99466" y="0"/>
                    <a:pt x="114066" y="14600"/>
                    <a:pt x="114066" y="32611"/>
                  </a:cubicBezTo>
                  <a:lnTo>
                    <a:pt x="114066" y="89884"/>
                  </a:lnTo>
                  <a:lnTo>
                    <a:pt x="107481" y="105783"/>
                  </a:lnTo>
                </a:path>
              </a:pathLst>
            </a:custGeom>
            <a:noFill/>
            <a:ln w="12700" cap="flat" cmpd="sng" algn="ctr">
              <a:solidFill>
                <a:schemeClr val="bg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itchFamily="34" charset="0"/>
                <a:ea typeface="ヒラギノ角ゴ Pro W3" pitchFamily="64" charset="-128"/>
                <a:cs typeface="+mn-cs"/>
              </a:endParaRPr>
            </a:p>
          </p:txBody>
        </p:sp>
        <p:sp>
          <p:nvSpPr>
            <p:cNvPr id="36" name="Freeform: Shape 179">
              <a:extLst>
                <a:ext uri="{FF2B5EF4-FFF2-40B4-BE49-F238E27FC236}">
                  <a16:creationId xmlns:a16="http://schemas.microsoft.com/office/drawing/2014/main" id="{C540FD20-FFFC-4A01-684D-18401991FEE8}"/>
                </a:ext>
              </a:extLst>
            </p:cNvPr>
            <p:cNvSpPr/>
            <p:nvPr/>
          </p:nvSpPr>
          <p:spPr bwMode="auto">
            <a:xfrm rot="18659533">
              <a:off x="5475054" y="4650873"/>
              <a:ext cx="28326" cy="28389"/>
            </a:xfrm>
            <a:custGeom>
              <a:avLst/>
              <a:gdLst>
                <a:gd name="connsiteX0" fmla="*/ 6586 w 114064"/>
                <a:gd name="connsiteY0" fmla="*/ 0 h 105782"/>
                <a:gd name="connsiteX1" fmla="*/ 107479 w 114064"/>
                <a:gd name="connsiteY1" fmla="*/ 0 h 105782"/>
                <a:gd name="connsiteX2" fmla="*/ 114064 w 114064"/>
                <a:gd name="connsiteY2" fmla="*/ 15899 h 105782"/>
                <a:gd name="connsiteX3" fmla="*/ 114064 w 114064"/>
                <a:gd name="connsiteY3" fmla="*/ 73171 h 105782"/>
                <a:gd name="connsiteX4" fmla="*/ 81453 w 114064"/>
                <a:gd name="connsiteY4" fmla="*/ 105782 h 105782"/>
                <a:gd name="connsiteX5" fmla="*/ 32611 w 114064"/>
                <a:gd name="connsiteY5" fmla="*/ 105782 h 105782"/>
                <a:gd name="connsiteX6" fmla="*/ 0 w 114064"/>
                <a:gd name="connsiteY6" fmla="*/ 73171 h 105782"/>
                <a:gd name="connsiteX7" fmla="*/ 0 w 114064"/>
                <a:gd name="connsiteY7" fmla="*/ 15899 h 105782"/>
                <a:gd name="connsiteX0" fmla="*/ 107479 w 198919"/>
                <a:gd name="connsiteY0" fmla="*/ 0 h 105782"/>
                <a:gd name="connsiteX1" fmla="*/ 114064 w 198919"/>
                <a:gd name="connsiteY1" fmla="*/ 15899 h 105782"/>
                <a:gd name="connsiteX2" fmla="*/ 114064 w 198919"/>
                <a:gd name="connsiteY2" fmla="*/ 73171 h 105782"/>
                <a:gd name="connsiteX3" fmla="*/ 81453 w 198919"/>
                <a:gd name="connsiteY3" fmla="*/ 105782 h 105782"/>
                <a:gd name="connsiteX4" fmla="*/ 32611 w 198919"/>
                <a:gd name="connsiteY4" fmla="*/ 105782 h 105782"/>
                <a:gd name="connsiteX5" fmla="*/ 0 w 198919"/>
                <a:gd name="connsiteY5" fmla="*/ 73171 h 105782"/>
                <a:gd name="connsiteX6" fmla="*/ 0 w 198919"/>
                <a:gd name="connsiteY6" fmla="*/ 15899 h 105782"/>
                <a:gd name="connsiteX7" fmla="*/ 6586 w 198919"/>
                <a:gd name="connsiteY7" fmla="*/ 0 h 105782"/>
                <a:gd name="connsiteX8" fmla="*/ 198919 w 198919"/>
                <a:gd name="connsiteY8" fmla="*/ 91440 h 105782"/>
                <a:gd name="connsiteX0" fmla="*/ 107479 w 114064"/>
                <a:gd name="connsiteY0" fmla="*/ 0 h 105782"/>
                <a:gd name="connsiteX1" fmla="*/ 114064 w 114064"/>
                <a:gd name="connsiteY1" fmla="*/ 15899 h 105782"/>
                <a:gd name="connsiteX2" fmla="*/ 114064 w 114064"/>
                <a:gd name="connsiteY2" fmla="*/ 73171 h 105782"/>
                <a:gd name="connsiteX3" fmla="*/ 81453 w 114064"/>
                <a:gd name="connsiteY3" fmla="*/ 105782 h 105782"/>
                <a:gd name="connsiteX4" fmla="*/ 32611 w 114064"/>
                <a:gd name="connsiteY4" fmla="*/ 105782 h 105782"/>
                <a:gd name="connsiteX5" fmla="*/ 0 w 114064"/>
                <a:gd name="connsiteY5" fmla="*/ 73171 h 105782"/>
                <a:gd name="connsiteX6" fmla="*/ 0 w 114064"/>
                <a:gd name="connsiteY6" fmla="*/ 15899 h 105782"/>
                <a:gd name="connsiteX7" fmla="*/ 6586 w 114064"/>
                <a:gd name="connsiteY7" fmla="*/ 0 h 10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064" h="105782">
                  <a:moveTo>
                    <a:pt x="107479" y="0"/>
                  </a:moveTo>
                  <a:lnTo>
                    <a:pt x="114064" y="15899"/>
                  </a:lnTo>
                  <a:lnTo>
                    <a:pt x="114064" y="73171"/>
                  </a:lnTo>
                  <a:cubicBezTo>
                    <a:pt x="114064" y="91182"/>
                    <a:pt x="99464" y="105782"/>
                    <a:pt x="81453" y="105782"/>
                  </a:cubicBezTo>
                  <a:lnTo>
                    <a:pt x="32611" y="105782"/>
                  </a:lnTo>
                  <a:cubicBezTo>
                    <a:pt x="14600" y="105782"/>
                    <a:pt x="0" y="91182"/>
                    <a:pt x="0" y="73171"/>
                  </a:cubicBezTo>
                  <a:lnTo>
                    <a:pt x="0" y="15899"/>
                  </a:lnTo>
                  <a:lnTo>
                    <a:pt x="6586" y="0"/>
                  </a:lnTo>
                </a:path>
              </a:pathLst>
            </a:custGeom>
            <a:noFill/>
            <a:ln w="12700" cap="flat" cmpd="sng" algn="ctr">
              <a:solidFill>
                <a:schemeClr val="bg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itchFamily="34" charset="0"/>
                <a:ea typeface="ヒラギノ角ゴ Pro W3" pitchFamily="64" charset="-128"/>
                <a:cs typeface="+mn-cs"/>
              </a:endParaRPr>
            </a:p>
          </p:txBody>
        </p:sp>
        <p:cxnSp>
          <p:nvCxnSpPr>
            <p:cNvPr id="37" name="Straight Connector 36">
              <a:extLst>
                <a:ext uri="{FF2B5EF4-FFF2-40B4-BE49-F238E27FC236}">
                  <a16:creationId xmlns:a16="http://schemas.microsoft.com/office/drawing/2014/main" id="{DA1AE87A-651D-1591-05AE-2346BD56DA45}"/>
                </a:ext>
              </a:extLst>
            </p:cNvPr>
            <p:cNvCxnSpPr>
              <a:cxnSpLocks/>
            </p:cNvCxnSpPr>
            <p:nvPr/>
          </p:nvCxnSpPr>
          <p:spPr bwMode="auto">
            <a:xfrm rot="2459533" flipH="1">
              <a:off x="5496918" y="4702042"/>
              <a:ext cx="72000" cy="0"/>
            </a:xfrm>
            <a:prstGeom prst="line">
              <a:avLst/>
            </a:prstGeom>
            <a:noFill/>
            <a:ln w="12700" cap="rnd" cmpd="sng" algn="ctr">
              <a:solidFill>
                <a:schemeClr val="bg1"/>
              </a:solidFill>
              <a:prstDash val="solid"/>
              <a:round/>
              <a:headEnd type="none" w="med" len="med"/>
              <a:tailEnd type="none" w="med" len="med"/>
            </a:ln>
            <a:effectLst/>
          </p:spPr>
        </p:cxnSp>
        <p:sp>
          <p:nvSpPr>
            <p:cNvPr id="38" name="Rectangle: Rounded Corners 37">
              <a:extLst>
                <a:ext uri="{FF2B5EF4-FFF2-40B4-BE49-F238E27FC236}">
                  <a16:creationId xmlns:a16="http://schemas.microsoft.com/office/drawing/2014/main" id="{E37F7B70-9018-D6B8-F769-B64670753B44}"/>
                </a:ext>
              </a:extLst>
            </p:cNvPr>
            <p:cNvSpPr/>
            <p:nvPr/>
          </p:nvSpPr>
          <p:spPr bwMode="auto">
            <a:xfrm rot="2459533">
              <a:off x="5208351" y="4500684"/>
              <a:ext cx="302754" cy="122923"/>
            </a:xfrm>
            <a:prstGeom prst="roundRect">
              <a:avLst>
                <a:gd name="adj" fmla="val 34412"/>
              </a:avLst>
            </a:prstGeom>
            <a:noFill/>
            <a:ln w="12700" cap="flat" cmpd="sng" algn="ctr">
              <a:solidFill>
                <a:schemeClr val="bg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itchFamily="34" charset="0"/>
                <a:ea typeface="ヒラギノ角ゴ Pro W3" pitchFamily="64" charset="-128"/>
                <a:cs typeface="+mn-cs"/>
              </a:endParaRPr>
            </a:p>
          </p:txBody>
        </p:sp>
        <p:sp>
          <p:nvSpPr>
            <p:cNvPr id="39" name="Rectangle: Rounded Corners 38">
              <a:extLst>
                <a:ext uri="{FF2B5EF4-FFF2-40B4-BE49-F238E27FC236}">
                  <a16:creationId xmlns:a16="http://schemas.microsoft.com/office/drawing/2014/main" id="{64402D5E-B511-4863-4391-93AC86CB1C49}"/>
                </a:ext>
              </a:extLst>
            </p:cNvPr>
            <p:cNvSpPr/>
            <p:nvPr/>
          </p:nvSpPr>
          <p:spPr bwMode="auto">
            <a:xfrm rot="2459533">
              <a:off x="5162569" y="4373184"/>
              <a:ext cx="66421" cy="122923"/>
            </a:xfrm>
            <a:prstGeom prst="roundRect">
              <a:avLst>
                <a:gd name="adj" fmla="val 34412"/>
              </a:avLst>
            </a:prstGeom>
            <a:noFill/>
            <a:ln w="12700" cap="flat" cmpd="sng" algn="ctr">
              <a:solidFill>
                <a:schemeClr val="bg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itchFamily="34" charset="0"/>
                <a:ea typeface="ヒラギノ角ゴ Pro W3" pitchFamily="64" charset="-128"/>
                <a:cs typeface="+mn-cs"/>
              </a:endParaRPr>
            </a:p>
          </p:txBody>
        </p:sp>
      </p:grpSp>
      <p:sp>
        <p:nvSpPr>
          <p:cNvPr id="15" name="Rectangle 7">
            <a:extLst>
              <a:ext uri="{FF2B5EF4-FFF2-40B4-BE49-F238E27FC236}">
                <a16:creationId xmlns:a16="http://schemas.microsoft.com/office/drawing/2014/main" id="{4FCE829C-CA22-372D-E26A-A3941E741D31}"/>
              </a:ext>
            </a:extLst>
          </p:cNvPr>
          <p:cNvSpPr txBox="1">
            <a:spLocks noChangeArrowheads="1"/>
          </p:cNvSpPr>
          <p:nvPr/>
        </p:nvSpPr>
        <p:spPr>
          <a:xfrm>
            <a:off x="399992" y="446769"/>
            <a:ext cx="11018251" cy="959681"/>
          </a:xfrm>
          <a:prstGeom prst="rect">
            <a:avLst/>
          </a:prstGeom>
        </p:spPr>
        <p:txBody>
          <a:bodyPr vert="horz" lIns="90000" tIns="46800" rIns="90000" bIns="46800" rtlCol="0" anchor="t">
            <a:noAutofit/>
          </a:bodyPr>
          <a:lst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Olezarsen</a:t>
            </a:r>
            <a:r>
              <a:rPr kumimoji="0" lang="en-GB"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vs V</a:t>
            </a:r>
            <a:r>
              <a:rPr kumimoji="0" lang="en-GB"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olanesorsen</a:t>
            </a:r>
            <a:r>
              <a:rPr kumimoji="0" lang="en-GB"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Practical Aspects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mj-cs"/>
              </a:rPr>
              <a:t>Changes introduced by </a:t>
            </a:r>
            <a:r>
              <a:rPr kumimoji="0" lang="en-GB" sz="2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GalNAc</a:t>
            </a:r>
            <a:r>
              <a:rPr kumimoji="0" lang="en-GB" sz="2800" b="0" i="0" u="none" strike="noStrike" kern="1200" cap="none" spc="0" normalizeH="0" baseline="-2500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3</a:t>
            </a:r>
            <a:r>
              <a:rPr kumimoji="0" lang="en-GB" sz="2800" b="0" i="0" u="none" strike="noStrike" kern="1200" cap="none" spc="0" normalizeH="0" baseline="3000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 </a:t>
            </a:r>
            <a:r>
              <a:rPr kumimoji="0" lang="en-GB" sz="2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conjugation</a:t>
            </a:r>
            <a:endParaRPr kumimoji="0" lang="en-GB" sz="28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mj-cs"/>
            </a:endParaRPr>
          </a:p>
        </p:txBody>
      </p:sp>
      <p:sp>
        <p:nvSpPr>
          <p:cNvPr id="21" name="Rectangle 20">
            <a:extLst>
              <a:ext uri="{FF2B5EF4-FFF2-40B4-BE49-F238E27FC236}">
                <a16:creationId xmlns:a16="http://schemas.microsoft.com/office/drawing/2014/main" id="{5DCA8A30-0ADC-8943-E123-FD3DD1058BA3}"/>
              </a:ext>
            </a:extLst>
          </p:cNvPr>
          <p:cNvSpPr/>
          <p:nvPr/>
        </p:nvSpPr>
        <p:spPr>
          <a:xfrm>
            <a:off x="1555805" y="1536408"/>
            <a:ext cx="2736304" cy="5742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2400" b="1" i="0" u="none" strike="noStrike" kern="1200" cap="none" spc="0" normalizeH="0" baseline="0" noProof="0">
                <a:ln>
                  <a:noFill/>
                </a:ln>
                <a:solidFill>
                  <a:prstClr val="white"/>
                </a:solidFill>
                <a:effectLst/>
                <a:uLnTx/>
                <a:uFillTx/>
                <a:latin typeface="Verdana"/>
                <a:ea typeface="+mn-ea"/>
                <a:cs typeface="+mn-cs"/>
              </a:rPr>
              <a:t>Volanesorsen</a:t>
            </a:r>
            <a:r>
              <a:rPr kumimoji="0" lang="en-GB" sz="2400" b="1" i="0" u="none" strike="noStrike" kern="1200" cap="none" spc="0" normalizeH="0" baseline="30000" noProof="0">
                <a:ln>
                  <a:noFill/>
                </a:ln>
                <a:solidFill>
                  <a:prstClr val="white"/>
                </a:solidFill>
                <a:effectLst/>
                <a:uLnTx/>
                <a:uFillTx/>
                <a:latin typeface="Verdana"/>
                <a:ea typeface="+mn-ea"/>
                <a:cs typeface="+mn-cs"/>
              </a:rPr>
              <a:t>1</a:t>
            </a:r>
          </a:p>
        </p:txBody>
      </p:sp>
      <p:sp>
        <p:nvSpPr>
          <p:cNvPr id="22" name="Rectangle 21">
            <a:extLst>
              <a:ext uri="{FF2B5EF4-FFF2-40B4-BE49-F238E27FC236}">
                <a16:creationId xmlns:a16="http://schemas.microsoft.com/office/drawing/2014/main" id="{EB9CC931-B5E7-8153-5055-2B2E88EEE7BA}"/>
              </a:ext>
            </a:extLst>
          </p:cNvPr>
          <p:cNvSpPr/>
          <p:nvPr/>
        </p:nvSpPr>
        <p:spPr>
          <a:xfrm>
            <a:off x="7326073" y="1536408"/>
            <a:ext cx="2736304" cy="5742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2400" b="1" i="0" u="none" strike="noStrike" kern="1200" cap="none" spc="0" normalizeH="0" baseline="0" noProof="0">
                <a:ln>
                  <a:noFill/>
                </a:ln>
                <a:solidFill>
                  <a:prstClr val="white"/>
                </a:solidFill>
                <a:effectLst/>
                <a:uLnTx/>
                <a:uFillTx/>
                <a:latin typeface="Verdana"/>
                <a:ea typeface="+mn-ea"/>
                <a:cs typeface="+mn-cs"/>
              </a:rPr>
              <a:t>Olezarsen</a:t>
            </a:r>
            <a:r>
              <a:rPr kumimoji="0" lang="en-GB" sz="2400" b="1" i="0" u="none" strike="noStrike" kern="1200" cap="none" spc="0" normalizeH="0" baseline="30000" noProof="0">
                <a:ln>
                  <a:noFill/>
                </a:ln>
                <a:solidFill>
                  <a:prstClr val="white"/>
                </a:solidFill>
                <a:effectLst/>
                <a:uLnTx/>
                <a:uFillTx/>
                <a:latin typeface="Verdana"/>
                <a:ea typeface="+mn-ea"/>
                <a:cs typeface="+mn-cs"/>
              </a:rPr>
              <a:t>2</a:t>
            </a:r>
            <a:endParaRPr kumimoji="0" lang="en-GB" sz="2400" b="1" i="0" u="none" strike="noStrike" kern="1200" cap="none" spc="0" normalizeH="0" baseline="0" noProof="0">
              <a:ln>
                <a:noFill/>
              </a:ln>
              <a:solidFill>
                <a:prstClr val="white"/>
              </a:solidFill>
              <a:effectLst/>
              <a:uLnTx/>
              <a:uFillTx/>
              <a:latin typeface="Verdana"/>
              <a:ea typeface="+mn-ea"/>
              <a:cs typeface="+mn-cs"/>
            </a:endParaRPr>
          </a:p>
        </p:txBody>
      </p:sp>
      <p:sp>
        <p:nvSpPr>
          <p:cNvPr id="41" name="Textfeld 2">
            <a:extLst>
              <a:ext uri="{FF2B5EF4-FFF2-40B4-BE49-F238E27FC236}">
                <a16:creationId xmlns:a16="http://schemas.microsoft.com/office/drawing/2014/main" id="{B61244D2-2DF3-EE46-1650-9876C3FEB57F}"/>
              </a:ext>
            </a:extLst>
          </p:cNvPr>
          <p:cNvSpPr txBox="1">
            <a:spLocks noChangeArrowheads="1"/>
          </p:cNvSpPr>
          <p:nvPr/>
        </p:nvSpPr>
        <p:spPr bwMode="auto">
          <a:xfrm>
            <a:off x="501043" y="6087779"/>
            <a:ext cx="110414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sv-SE" sz="900" b="0" i="0" u="none" strike="noStrike" kern="0" cap="none" spc="0" normalizeH="0" baseline="0" noProof="0">
                <a:ln>
                  <a:noFill/>
                </a:ln>
                <a:solidFill>
                  <a:prstClr val="black"/>
                </a:solidFill>
                <a:effectLst/>
                <a:uLnTx/>
                <a:uFillTx/>
                <a:latin typeface="Verdana"/>
                <a:ea typeface="Verdana" panose="020B0604030504040204" pitchFamily="34" charset="0"/>
                <a:cs typeface="Arial" panose="020B0604020202020204" pitchFamily="34" charset="0"/>
              </a:rPr>
              <a:t>* Once weekly for 3 months, following dose frequency reduction to 285 mg every 2 weeks. </a:t>
            </a:r>
            <a:r>
              <a:rPr kumimoji="0" lang="en-GB" sz="900" b="0" i="0" u="none" strike="noStrike" kern="1200" cap="none" spc="0" normalizeH="0" baseline="0" noProof="0">
                <a:ln>
                  <a:noFill/>
                </a:ln>
                <a:solidFill>
                  <a:prstClr val="black"/>
                </a:solidFill>
                <a:effectLst/>
                <a:uLnTx/>
                <a:uFillTx/>
                <a:latin typeface="Verdana"/>
                <a:ea typeface="ヒラギノ角ゴ Pro W3" pitchFamily="64" charset="-128"/>
                <a:cs typeface="+mn-cs"/>
              </a:rPr>
              <a:t>† Patients with platelet count &lt;140 ×10</a:t>
            </a:r>
            <a:r>
              <a:rPr kumimoji="0" lang="en-GB" sz="900" b="0" i="0" u="none" strike="noStrike" kern="1200" cap="none" spc="0" normalizeH="0" baseline="30000" noProof="0">
                <a:ln>
                  <a:noFill/>
                </a:ln>
                <a:solidFill>
                  <a:prstClr val="black"/>
                </a:solidFill>
                <a:effectLst/>
                <a:uLnTx/>
                <a:uFillTx/>
                <a:latin typeface="Verdana"/>
                <a:ea typeface="ヒラギノ角ゴ Pro W3" pitchFamily="64" charset="-128"/>
                <a:cs typeface="+mn-cs"/>
              </a:rPr>
              <a:t>9</a:t>
            </a:r>
            <a:r>
              <a:rPr kumimoji="0" lang="en-GB" sz="900" b="0" i="0" u="none" strike="noStrike" kern="1200" cap="none" spc="0" normalizeH="0" baseline="0" noProof="0">
                <a:ln>
                  <a:noFill/>
                </a:ln>
                <a:solidFill>
                  <a:prstClr val="black"/>
                </a:solidFill>
                <a:effectLst/>
                <a:uLnTx/>
                <a:uFillTx/>
                <a:latin typeface="Verdana"/>
                <a:ea typeface="ヒラギノ角ゴ Pro W3" pitchFamily="64" charset="-128"/>
                <a:cs typeface="+mn-cs"/>
              </a:rPr>
              <a:t>/L.</a:t>
            </a:r>
            <a:r>
              <a:rPr kumimoji="0" lang="sv-SE" sz="900" b="0" i="0" u="none" strike="noStrike" kern="0" cap="none" spc="0" normalizeH="0" baseline="0" noProof="0">
                <a:ln>
                  <a:noFill/>
                </a:ln>
                <a:solidFill>
                  <a:prstClr val="black"/>
                </a:solidFill>
                <a:effectLst/>
                <a:uLnTx/>
                <a:uFillTx/>
                <a:latin typeface="Verdana"/>
                <a:ea typeface="Verdana" panose="020B0604030504040204" pitchFamily="34" charset="0"/>
                <a:cs typeface="Arial" panose="020B0604020202020204" pitchFamily="34" charset="0"/>
              </a:rPr>
              <a:t> </a:t>
            </a:r>
            <a:br>
              <a:rPr kumimoji="0" lang="sv-SE" sz="900" b="0" i="0" u="none" strike="noStrike" kern="0" cap="none" spc="0" normalizeH="0" baseline="0" noProof="0">
                <a:ln>
                  <a:noFill/>
                </a:ln>
                <a:solidFill>
                  <a:prstClr val="black"/>
                </a:solidFill>
                <a:effectLst/>
                <a:uLnTx/>
                <a:uFillTx/>
                <a:latin typeface="Verdana"/>
                <a:ea typeface="Verdana" panose="020B0604030504040204" pitchFamily="34" charset="0"/>
                <a:cs typeface="Arial" panose="020B0604020202020204" pitchFamily="34" charset="0"/>
              </a:rPr>
            </a:br>
            <a:r>
              <a:rPr kumimoji="0" lang="sv-SE" sz="900" b="1" i="0" u="none" strike="noStrike" kern="0" cap="none" spc="0" normalizeH="0" baseline="0" noProof="0">
                <a:ln>
                  <a:noFill/>
                </a:ln>
                <a:solidFill>
                  <a:prstClr val="black"/>
                </a:solidFill>
                <a:effectLst/>
                <a:uLnTx/>
                <a:uFillTx/>
                <a:latin typeface="Verdana"/>
                <a:ea typeface="Verdana" panose="020B0604030504040204" pitchFamily="34" charset="0"/>
                <a:cs typeface="Arial" panose="020B0604020202020204" pitchFamily="34" charset="0"/>
              </a:rPr>
              <a:t>1. </a:t>
            </a:r>
            <a:r>
              <a:rPr kumimoji="0" lang="en-GB" sz="900" b="0" i="0" u="none" strike="noStrike" kern="1200" cap="none" spc="0" normalizeH="0" baseline="0" noProof="0" err="1">
                <a:ln>
                  <a:noFill/>
                </a:ln>
                <a:solidFill>
                  <a:prstClr val="black"/>
                </a:solidFill>
                <a:effectLst/>
                <a:uLnTx/>
                <a:uFillTx/>
                <a:latin typeface="Verdana"/>
                <a:ea typeface="ヒラギノ角ゴ Pro W3" pitchFamily="64" charset="-128"/>
                <a:cs typeface="+mn-cs"/>
              </a:rPr>
              <a:t>Waylivra</a:t>
            </a:r>
            <a:r>
              <a:rPr kumimoji="0" lang="en-GB" sz="900" b="0" i="0" u="none" strike="noStrike" kern="1200" cap="none" spc="0" normalizeH="0" baseline="0" noProof="0">
                <a:ln>
                  <a:noFill/>
                </a:ln>
                <a:solidFill>
                  <a:prstClr val="black"/>
                </a:solidFill>
                <a:effectLst/>
                <a:uLnTx/>
                <a:uFillTx/>
                <a:latin typeface="Verdana"/>
                <a:ea typeface="ヒラギノ角ゴ Pro W3" pitchFamily="64" charset="-128"/>
                <a:cs typeface="+mn-cs"/>
              </a:rPr>
              <a:t> (</a:t>
            </a:r>
            <a:r>
              <a:rPr kumimoji="0" lang="en-GB" sz="900" b="0" i="0" u="none" strike="noStrike" kern="1200" cap="none" spc="0" normalizeH="0" baseline="0" noProof="0" err="1">
                <a:ln>
                  <a:noFill/>
                </a:ln>
                <a:solidFill>
                  <a:prstClr val="black"/>
                </a:solidFill>
                <a:effectLst/>
                <a:uLnTx/>
                <a:uFillTx/>
                <a:latin typeface="Verdana"/>
                <a:ea typeface="ヒラギノ角ゴ Pro W3" pitchFamily="64" charset="-128"/>
                <a:cs typeface="+mn-cs"/>
              </a:rPr>
              <a:t>volanesorsen</a:t>
            </a:r>
            <a:r>
              <a:rPr kumimoji="0" lang="en-GB" sz="900" b="0" i="0" u="none" strike="noStrike" kern="1200" cap="none" spc="0" normalizeH="0" baseline="0" noProof="0">
                <a:ln>
                  <a:noFill/>
                </a:ln>
                <a:solidFill>
                  <a:prstClr val="black"/>
                </a:solidFill>
                <a:effectLst/>
                <a:uLnTx/>
                <a:uFillTx/>
                <a:latin typeface="Verdana"/>
                <a:ea typeface="ヒラギノ角ゴ Pro W3" pitchFamily="64" charset="-128"/>
                <a:cs typeface="+mn-cs"/>
              </a:rPr>
              <a:t>) SmPC 2025 </a:t>
            </a:r>
            <a:r>
              <a:rPr kumimoji="0" lang="en-GB" sz="900" b="1" i="0" u="none" strike="noStrike" kern="1200" cap="none" spc="0" normalizeH="0" baseline="0" noProof="0">
                <a:ln>
                  <a:noFill/>
                </a:ln>
                <a:solidFill>
                  <a:prstClr val="black"/>
                </a:solidFill>
                <a:effectLst/>
                <a:uLnTx/>
                <a:uFillTx/>
                <a:latin typeface="Verdana"/>
                <a:ea typeface="ヒラギノ角ゴ Pro W3" pitchFamily="64" charset="-128"/>
                <a:cs typeface="+mn-cs"/>
              </a:rPr>
              <a:t>2. </a:t>
            </a:r>
            <a:r>
              <a:rPr kumimoji="0" lang="en-GB" sz="900" b="0" i="0" u="none" strike="noStrike" kern="1200" cap="none" spc="0" normalizeH="0" baseline="0" noProof="0" err="1">
                <a:ln>
                  <a:noFill/>
                </a:ln>
                <a:solidFill>
                  <a:prstClr val="black"/>
                </a:solidFill>
                <a:effectLst/>
                <a:uLnTx/>
                <a:uFillTx/>
                <a:latin typeface="Verdana"/>
                <a:ea typeface="ヒラギノ角ゴ Pro W3" pitchFamily="64" charset="-128"/>
                <a:cs typeface="+mn-cs"/>
              </a:rPr>
              <a:t>Tryngolza</a:t>
            </a:r>
            <a:r>
              <a:rPr kumimoji="0" lang="en-GB" sz="900" b="0" i="0" u="none" strike="noStrike" kern="1200" cap="none" spc="0" normalizeH="0" baseline="0" noProof="0">
                <a:ln>
                  <a:noFill/>
                </a:ln>
                <a:solidFill>
                  <a:prstClr val="black"/>
                </a:solidFill>
                <a:effectLst/>
                <a:uLnTx/>
                <a:uFillTx/>
                <a:latin typeface="Verdana"/>
                <a:ea typeface="ヒラギノ角ゴ Pro W3" pitchFamily="64" charset="-128"/>
                <a:cs typeface="+mn-cs"/>
              </a:rPr>
              <a:t> (</a:t>
            </a:r>
            <a:r>
              <a:rPr kumimoji="0" lang="en-GB" sz="900" b="0" i="0" u="none" strike="noStrike" kern="1200" cap="none" spc="0" normalizeH="0" baseline="0" noProof="0" err="1">
                <a:ln>
                  <a:noFill/>
                </a:ln>
                <a:solidFill>
                  <a:prstClr val="black"/>
                </a:solidFill>
                <a:effectLst/>
                <a:uLnTx/>
                <a:uFillTx/>
                <a:latin typeface="Verdana"/>
                <a:ea typeface="ヒラギノ角ゴ Pro W3" pitchFamily="64" charset="-128"/>
                <a:cs typeface="+mn-cs"/>
              </a:rPr>
              <a:t>olezarsen</a:t>
            </a:r>
            <a:r>
              <a:rPr kumimoji="0" lang="en-GB" sz="900" b="0" i="0" u="none" strike="noStrike" kern="1200" cap="none" spc="0" normalizeH="0" baseline="0" noProof="0">
                <a:ln>
                  <a:noFill/>
                </a:ln>
                <a:solidFill>
                  <a:prstClr val="black"/>
                </a:solidFill>
                <a:effectLst/>
                <a:uLnTx/>
                <a:uFillTx/>
                <a:latin typeface="Verdana"/>
                <a:ea typeface="ヒラギノ角ゴ Pro W3" pitchFamily="64" charset="-128"/>
                <a:cs typeface="+mn-cs"/>
              </a:rPr>
              <a:t>) SmPC 2025. </a:t>
            </a:r>
            <a:endParaRPr kumimoji="0" lang="de-DE" altLang="de-DE" sz="900" b="0" i="0" u="none" strike="noStrike" kern="0" cap="none" spc="0" normalizeH="0" baseline="0" noProof="0">
              <a:ln>
                <a:noFill/>
              </a:ln>
              <a:solidFill>
                <a:prstClr val="black"/>
              </a:solidFill>
              <a:effectLst/>
              <a:uLnTx/>
              <a:uFillTx/>
              <a:latin typeface="Verdana"/>
              <a:ea typeface="Verdana" panose="020B0604030504040204" pitchFamily="34" charset="0"/>
              <a:cs typeface="Arial" panose="020B0604020202020204" pitchFamily="34" charset="0"/>
            </a:endParaRPr>
          </a:p>
        </p:txBody>
      </p:sp>
      <p:sp>
        <p:nvSpPr>
          <p:cNvPr id="43" name="TextBox 42">
            <a:extLst>
              <a:ext uri="{FF2B5EF4-FFF2-40B4-BE49-F238E27FC236}">
                <a16:creationId xmlns:a16="http://schemas.microsoft.com/office/drawing/2014/main" id="{94B056CF-7A3D-9A8E-DF0D-DB0AD4A3760D}"/>
              </a:ext>
            </a:extLst>
          </p:cNvPr>
          <p:cNvSpPr txBox="1"/>
          <p:nvPr/>
        </p:nvSpPr>
        <p:spPr>
          <a:xfrm>
            <a:off x="616011" y="2198027"/>
            <a:ext cx="5336146" cy="1077218"/>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Indication: Adjunct to diet in adult patients with genetically confirmed FCS and at high risk for pancreatitis, with inadequate response to </a:t>
            </a:r>
            <a:b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b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diet and TG lowering therapy</a:t>
            </a:r>
            <a:endParaRPr kumimoji="0" lang="en-GB" sz="1600" b="0" i="0" u="none" strike="noStrike" kern="1200" cap="none" spc="0" normalizeH="0" baseline="0" noProof="0">
              <a:ln>
                <a:noFill/>
              </a:ln>
              <a:solidFill>
                <a:prstClr val="white"/>
              </a:solidFill>
              <a:effectLst/>
              <a:uLnTx/>
              <a:uFillTx/>
              <a:latin typeface="Verdana"/>
              <a:ea typeface="ヒラギノ角ゴ Pro W3" pitchFamily="64" charset="-128"/>
              <a:cs typeface="+mn-cs"/>
            </a:endParaRPr>
          </a:p>
        </p:txBody>
      </p:sp>
      <p:sp>
        <p:nvSpPr>
          <p:cNvPr id="44" name="TextBox 43">
            <a:extLst>
              <a:ext uri="{FF2B5EF4-FFF2-40B4-BE49-F238E27FC236}">
                <a16:creationId xmlns:a16="http://schemas.microsoft.com/office/drawing/2014/main" id="{5C36810C-368B-F2EE-0202-D6CD6B43F77A}"/>
              </a:ext>
            </a:extLst>
          </p:cNvPr>
          <p:cNvSpPr txBox="1"/>
          <p:nvPr/>
        </p:nvSpPr>
        <p:spPr>
          <a:xfrm>
            <a:off x="6528048" y="2194840"/>
            <a:ext cx="4332354" cy="830997"/>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Indication: Adjunct to diet in adult patients for the treatment of </a:t>
            </a:r>
            <a:b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b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genetically confirmed FCS</a:t>
            </a:r>
            <a:endParaRPr kumimoji="0" lang="en-GB" sz="1600" b="0" i="0" u="none" strike="noStrike" kern="1200" cap="none" spc="0" normalizeH="0" baseline="0" noProof="0">
              <a:ln>
                <a:noFill/>
              </a:ln>
              <a:solidFill>
                <a:prstClr val="white"/>
              </a:solidFill>
              <a:effectLst/>
              <a:uLnTx/>
              <a:uFillTx/>
              <a:latin typeface="Verdana"/>
              <a:ea typeface="ヒラギノ角ゴ Pro W3" pitchFamily="64" charset="-128"/>
              <a:cs typeface="+mn-cs"/>
            </a:endParaRPr>
          </a:p>
        </p:txBody>
      </p:sp>
      <p:sp>
        <p:nvSpPr>
          <p:cNvPr id="47" name="TextBox 46">
            <a:extLst>
              <a:ext uri="{FF2B5EF4-FFF2-40B4-BE49-F238E27FC236}">
                <a16:creationId xmlns:a16="http://schemas.microsoft.com/office/drawing/2014/main" id="{D09D95E7-5A00-899E-3DD6-9E95B1D4A30F}"/>
              </a:ext>
            </a:extLst>
          </p:cNvPr>
          <p:cNvSpPr txBox="1"/>
          <p:nvPr/>
        </p:nvSpPr>
        <p:spPr>
          <a:xfrm>
            <a:off x="6249778" y="4544911"/>
            <a:ext cx="5246822" cy="1077218"/>
          </a:xfrm>
          <a:prstGeom prst="rect">
            <a:avLst/>
          </a:prstGeom>
          <a:noFill/>
        </p:spPr>
        <p:txBody>
          <a:bodyPr wrap="square" rtlCol="0">
            <a:spAutoFit/>
          </a:bodyPr>
          <a:lstStyle/>
          <a:p>
            <a:pPr marL="285750" marR="0" lvl="0" indent="-285750" algn="l" defTabSz="914400" rtl="0" eaLnBrk="0" fontAlgn="base" latinLnBrk="0" hangingPunct="0">
              <a:lnSpc>
                <a:spcPct val="100000"/>
              </a:lnSpc>
              <a:spcBef>
                <a:spcPct val="0"/>
              </a:spcBef>
              <a:spcAft>
                <a:spcPct val="0"/>
              </a:spcAft>
              <a:buClr>
                <a:srgbClr val="007E36"/>
              </a:buClr>
              <a:buSzPct val="150000"/>
              <a:buFont typeface="Arial" panose="020B0604020202020204" pitchFamily="34" charset="0"/>
              <a:buChar char="•"/>
              <a:tabLst/>
              <a:defRPr/>
            </a:pPr>
            <a:r>
              <a:rPr kumimoji="0" lang="en-GB" sz="1600" b="1" i="0" u="none" strike="noStrike" kern="1200" cap="none" spc="0" normalizeH="0" baseline="0" noProof="0">
                <a:ln>
                  <a:noFill/>
                </a:ln>
                <a:solidFill>
                  <a:prstClr val="black"/>
                </a:solidFill>
                <a:effectLst/>
                <a:uLnTx/>
                <a:uFillTx/>
                <a:latin typeface="Verdana"/>
                <a:ea typeface="ヒラギノ角ゴ Pro W3" pitchFamily="64" charset="-128"/>
                <a:cs typeface="+mn-cs"/>
              </a:rPr>
              <a:t>No need to monitor </a:t>
            </a: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platelet count, </a:t>
            </a:r>
            <a:b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b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renal or liver function</a:t>
            </a:r>
          </a:p>
          <a:p>
            <a:pPr marL="285750" marR="0" lvl="0" indent="-285750" algn="l" defTabSz="914400" rtl="0" eaLnBrk="0" fontAlgn="base" latinLnBrk="0" hangingPunct="0">
              <a:lnSpc>
                <a:spcPct val="100000"/>
              </a:lnSpc>
              <a:spcBef>
                <a:spcPct val="0"/>
              </a:spcBef>
              <a:spcAft>
                <a:spcPct val="0"/>
              </a:spcAft>
              <a:buClr>
                <a:srgbClr val="007E36"/>
              </a:buClr>
              <a:buSzPct val="150000"/>
              <a:buFont typeface="Arial" panose="020B0604020202020204" pitchFamily="34" charset="0"/>
              <a:buChar char="•"/>
              <a:tabLst/>
              <a:defRPr/>
            </a:pPr>
            <a:r>
              <a:rPr kumimoji="0" lang="en-GB" sz="1600" b="1" i="0" u="none" strike="noStrike" kern="1200" cap="none" spc="0" normalizeH="0" baseline="0" noProof="0">
                <a:ln>
                  <a:noFill/>
                </a:ln>
                <a:solidFill>
                  <a:prstClr val="black"/>
                </a:solidFill>
                <a:effectLst/>
                <a:uLnTx/>
                <a:uFillTx/>
                <a:latin typeface="Verdana"/>
                <a:ea typeface="ヒラギノ角ゴ Pro W3" pitchFamily="64" charset="-128"/>
                <a:cs typeface="+mn-cs"/>
              </a:rPr>
              <a:t>No contraindications </a:t>
            </a: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for patients with </a:t>
            </a:r>
            <a:b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b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a low platelet count</a:t>
            </a:r>
          </a:p>
        </p:txBody>
      </p:sp>
      <p:sp>
        <p:nvSpPr>
          <p:cNvPr id="50" name="TextBox 49">
            <a:extLst>
              <a:ext uri="{FF2B5EF4-FFF2-40B4-BE49-F238E27FC236}">
                <a16:creationId xmlns:a16="http://schemas.microsoft.com/office/drawing/2014/main" id="{15809DC1-BE69-6767-743B-3E8CE8D8F756}"/>
              </a:ext>
            </a:extLst>
          </p:cNvPr>
          <p:cNvSpPr txBox="1"/>
          <p:nvPr/>
        </p:nvSpPr>
        <p:spPr>
          <a:xfrm>
            <a:off x="1603080" y="3663600"/>
            <a:ext cx="4060872" cy="309122"/>
          </a:xfrm>
          <a:prstGeom prst="rect">
            <a:avLst/>
          </a:prstGeom>
          <a:noFill/>
        </p:spPr>
        <p:txBody>
          <a:bodyPr wrap="square"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Recommended dose: </a:t>
            </a:r>
            <a:b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b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285 mg SC </a:t>
            </a:r>
            <a:r>
              <a:rPr kumimoji="0" lang="en-GB" sz="1600" b="1" i="0" u="none" strike="noStrike" kern="1200" cap="none" spc="0" normalizeH="0" baseline="0" noProof="0">
                <a:ln>
                  <a:noFill/>
                </a:ln>
                <a:solidFill>
                  <a:srgbClr val="007E36"/>
                </a:solidFill>
                <a:effectLst/>
                <a:uLnTx/>
                <a:uFillTx/>
                <a:latin typeface="Verdana"/>
                <a:ea typeface="ヒラギノ角ゴ Pro W3" pitchFamily="64" charset="-128"/>
                <a:cs typeface="+mn-cs"/>
              </a:rPr>
              <a:t>once weekly*</a:t>
            </a:r>
            <a:endParaRPr kumimoji="0" lang="en-GB" sz="1600" b="0" i="0" u="none" strike="noStrike" kern="1200" cap="none" spc="0" normalizeH="0" baseline="30000" noProof="0">
              <a:ln>
                <a:noFill/>
              </a:ln>
              <a:solidFill>
                <a:srgbClr val="007E36"/>
              </a:solidFill>
              <a:effectLst/>
              <a:uLnTx/>
              <a:uFillTx/>
              <a:latin typeface="Verdana"/>
              <a:ea typeface="ヒラギノ角ゴ Pro W3" pitchFamily="64" charset="-128"/>
              <a:cs typeface="+mn-cs"/>
            </a:endParaRPr>
          </a:p>
        </p:txBody>
      </p:sp>
      <p:sp>
        <p:nvSpPr>
          <p:cNvPr id="51" name="TextBox 50">
            <a:extLst>
              <a:ext uri="{FF2B5EF4-FFF2-40B4-BE49-F238E27FC236}">
                <a16:creationId xmlns:a16="http://schemas.microsoft.com/office/drawing/2014/main" id="{38F11E29-B73E-3A35-C458-6CBBE384FF22}"/>
              </a:ext>
            </a:extLst>
          </p:cNvPr>
          <p:cNvSpPr txBox="1"/>
          <p:nvPr/>
        </p:nvSpPr>
        <p:spPr>
          <a:xfrm>
            <a:off x="619150" y="4544911"/>
            <a:ext cx="5342161" cy="1323439"/>
          </a:xfrm>
          <a:prstGeom prst="rect">
            <a:avLst/>
          </a:prstGeom>
          <a:noFill/>
        </p:spPr>
        <p:txBody>
          <a:bodyPr wrap="square" rtlCol="0">
            <a:spAutoFit/>
          </a:bodyPr>
          <a:lstStyle/>
          <a:p>
            <a:pPr marL="285750" marR="0" lvl="0" indent="-285750" algn="l" defTabSz="914400" rtl="0" eaLnBrk="0" fontAlgn="base" latinLnBrk="0" hangingPunct="0">
              <a:lnSpc>
                <a:spcPct val="100000"/>
              </a:lnSpc>
              <a:spcBef>
                <a:spcPct val="0"/>
              </a:spcBef>
              <a:spcAft>
                <a:spcPct val="0"/>
              </a:spcAft>
              <a:buClr>
                <a:srgbClr val="007E36"/>
              </a:buClr>
              <a:buSzPct val="150000"/>
              <a:buFont typeface="Arial" panose="020B0604020202020204" pitchFamily="34" charset="0"/>
              <a:buChar char="•"/>
              <a:tabLst/>
              <a:defRPr/>
            </a:pPr>
            <a:r>
              <a:rPr kumimoji="0" lang="en-GB" sz="1600" b="1" i="0" u="none" strike="noStrike" kern="1200" cap="none" spc="0" normalizeH="0" baseline="0" noProof="0">
                <a:ln>
                  <a:noFill/>
                </a:ln>
                <a:solidFill>
                  <a:prstClr val="black"/>
                </a:solidFill>
                <a:effectLst/>
                <a:uLnTx/>
                <a:uFillTx/>
                <a:latin typeface="Verdana"/>
                <a:ea typeface="ヒラギノ角ゴ Pro W3" pitchFamily="64" charset="-128"/>
                <a:cs typeface="+mn-cs"/>
              </a:rPr>
              <a:t>Platelet monitoring </a:t>
            </a: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every 2 weeks</a:t>
            </a:r>
          </a:p>
          <a:p>
            <a:pPr marL="285750" marR="0" lvl="0" indent="-285750" algn="l" defTabSz="914400" rtl="0" eaLnBrk="0" fontAlgn="base" latinLnBrk="0" hangingPunct="0">
              <a:lnSpc>
                <a:spcPct val="100000"/>
              </a:lnSpc>
              <a:spcBef>
                <a:spcPct val="0"/>
              </a:spcBef>
              <a:spcAft>
                <a:spcPct val="0"/>
              </a:spcAft>
              <a:buClr>
                <a:srgbClr val="007E36"/>
              </a:buClr>
              <a:buSzPct val="15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Quarterly</a:t>
            </a:r>
            <a:r>
              <a:rPr kumimoji="0" lang="en-GB" sz="1600" b="1" i="0" u="none" strike="noStrike" kern="1200" cap="none" spc="0" normalizeH="0" baseline="0" noProof="0">
                <a:ln>
                  <a:noFill/>
                </a:ln>
                <a:solidFill>
                  <a:prstClr val="black"/>
                </a:solidFill>
                <a:effectLst/>
                <a:uLnTx/>
                <a:uFillTx/>
                <a:latin typeface="Verdana"/>
                <a:ea typeface="ヒラギノ角ゴ Pro W3" pitchFamily="64" charset="-128"/>
                <a:cs typeface="+mn-cs"/>
              </a:rPr>
              <a:t> monitoring of liver and </a:t>
            </a:r>
            <a:br>
              <a:rPr kumimoji="0" lang="en-GB" sz="1600" b="1" i="0" u="none" strike="noStrike" kern="1200" cap="none" spc="0" normalizeH="0" baseline="0" noProof="0">
                <a:ln>
                  <a:noFill/>
                </a:ln>
                <a:solidFill>
                  <a:prstClr val="black"/>
                </a:solidFill>
                <a:effectLst/>
                <a:uLnTx/>
                <a:uFillTx/>
                <a:latin typeface="Verdana"/>
                <a:ea typeface="ヒラギノ角ゴ Pro W3" pitchFamily="64" charset="-128"/>
                <a:cs typeface="+mn-cs"/>
              </a:rPr>
            </a:br>
            <a:r>
              <a:rPr kumimoji="0" lang="en-GB" sz="1600" b="1" i="0" u="none" strike="noStrike" kern="1200" cap="none" spc="0" normalizeH="0" baseline="0" noProof="0">
                <a:ln>
                  <a:noFill/>
                </a:ln>
                <a:solidFill>
                  <a:prstClr val="black"/>
                </a:solidFill>
                <a:effectLst/>
                <a:uLnTx/>
                <a:uFillTx/>
                <a:latin typeface="Verdana"/>
                <a:ea typeface="ヒラギノ角ゴ Pro W3" pitchFamily="64" charset="-128"/>
                <a:cs typeface="+mn-cs"/>
              </a:rPr>
              <a:t>renal function</a:t>
            </a:r>
            <a:endPar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endParaRPr>
          </a:p>
          <a:p>
            <a:pPr marL="285750" marR="0" lvl="0" indent="-285750" algn="l" defTabSz="914400" rtl="0" eaLnBrk="0" fontAlgn="base" latinLnBrk="0" hangingPunct="0">
              <a:lnSpc>
                <a:spcPct val="100000"/>
              </a:lnSpc>
              <a:spcBef>
                <a:spcPct val="0"/>
              </a:spcBef>
              <a:spcAft>
                <a:spcPct val="0"/>
              </a:spcAft>
              <a:buClr>
                <a:srgbClr val="007E36"/>
              </a:buClr>
              <a:buSzPct val="15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ヒラギノ角ゴ Pro W3" pitchFamily="64" charset="-128"/>
                <a:cs typeface="+mn-cs"/>
              </a:rPr>
              <a:t>Contraindicated in patients with </a:t>
            </a:r>
            <a:r>
              <a:rPr kumimoji="0" lang="en-GB" sz="1600" b="1" i="0" u="none" strike="noStrike" kern="1200" cap="none" spc="0" normalizeH="0" baseline="0" noProof="0">
                <a:ln>
                  <a:noFill/>
                </a:ln>
                <a:solidFill>
                  <a:prstClr val="black"/>
                </a:solidFill>
                <a:effectLst/>
                <a:uLnTx/>
                <a:uFillTx/>
                <a:latin typeface="Verdana"/>
                <a:ea typeface="ヒラギノ角ゴ Pro W3" pitchFamily="64" charset="-128"/>
                <a:cs typeface="+mn-cs"/>
              </a:rPr>
              <a:t>thrombocytopenia</a:t>
            </a:r>
            <a:r>
              <a:rPr kumimoji="0" lang="en-GB" sz="1600" b="0" i="0" u="none" strike="noStrike" kern="1200" cap="none" spc="0" normalizeH="0" baseline="30000" noProof="0">
                <a:ln>
                  <a:noFill/>
                </a:ln>
                <a:solidFill>
                  <a:prstClr val="black"/>
                </a:solidFill>
                <a:effectLst/>
                <a:uLnTx/>
                <a:uFillTx/>
                <a:latin typeface="Verdana"/>
                <a:ea typeface="ヒラギノ角ゴ Pro W3" pitchFamily="64" charset="-128"/>
                <a:cs typeface="+mn-cs"/>
              </a:rPr>
              <a:t>†</a:t>
            </a:r>
            <a:endParaRPr kumimoji="0" lang="en-GB" sz="1600" b="1" i="0" u="none" strike="noStrike" kern="1200" cap="none" spc="0" normalizeH="0" baseline="30000" noProof="0">
              <a:ln>
                <a:noFill/>
              </a:ln>
              <a:solidFill>
                <a:prstClr val="black"/>
              </a:solidFill>
              <a:effectLst/>
              <a:uLnTx/>
              <a:uFillTx/>
              <a:latin typeface="Verdana"/>
              <a:ea typeface="ヒラギノ角ゴ Pro W3" pitchFamily="64" charset="-128"/>
              <a:cs typeface="+mn-cs"/>
            </a:endParaRPr>
          </a:p>
        </p:txBody>
      </p:sp>
      <p:sp>
        <p:nvSpPr>
          <p:cNvPr id="3" name="TextBox 2">
            <a:extLst>
              <a:ext uri="{FF2B5EF4-FFF2-40B4-BE49-F238E27FC236}">
                <a16:creationId xmlns:a16="http://schemas.microsoft.com/office/drawing/2014/main" id="{D6EF1C22-9090-40D3-F89D-7EDA4AE53745}"/>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spTree>
    <p:extLst>
      <p:ext uri="{BB962C8B-B14F-4D97-AF65-F5344CB8AC3E}">
        <p14:creationId xmlns:p14="http://schemas.microsoft.com/office/powerpoint/2010/main" val="340431713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E27B59-0524-FE33-874B-B73915E27F59}"/>
            </a:ext>
          </a:extLst>
        </p:cNvPr>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CDCFB260-0C1B-603D-5641-DBDA01148818}"/>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
        <p:nvSpPr>
          <p:cNvPr id="2" name="Fußzeilenplatzhalter 5">
            <a:extLst>
              <a:ext uri="{FF2B5EF4-FFF2-40B4-BE49-F238E27FC236}">
                <a16:creationId xmlns:a16="http://schemas.microsoft.com/office/drawing/2014/main" id="{3F32BFFD-9D43-0492-0D98-9AFFADD12346}"/>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Severe HTG | Parhofer | 26.05.2026</a:t>
            </a:r>
          </a:p>
        </p:txBody>
      </p:sp>
      <p:sp>
        <p:nvSpPr>
          <p:cNvPr id="15" name="Rectangle 7">
            <a:extLst>
              <a:ext uri="{FF2B5EF4-FFF2-40B4-BE49-F238E27FC236}">
                <a16:creationId xmlns:a16="http://schemas.microsoft.com/office/drawing/2014/main" id="{E039D5DC-E905-25AB-5F26-BEFCD1152E03}"/>
              </a:ext>
            </a:extLst>
          </p:cNvPr>
          <p:cNvSpPr txBox="1">
            <a:spLocks noChangeArrowheads="1"/>
          </p:cNvSpPr>
          <p:nvPr/>
        </p:nvSpPr>
        <p:spPr>
          <a:xfrm>
            <a:off x="399992" y="446769"/>
            <a:ext cx="11018251" cy="959681"/>
          </a:xfrm>
          <a:prstGeom prst="rect">
            <a:avLst/>
          </a:prstGeom>
        </p:spPr>
        <p:txBody>
          <a:bodyPr vert="horz" lIns="90000" tIns="46800" rIns="90000" bIns="46800" rtlCol="0" anchor="t">
            <a:noAutofit/>
          </a:bodyPr>
          <a:lst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Fluctuations in triglyceride levels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mj-cs"/>
              </a:rPr>
              <a:t>Data from Phase 3 Balance study in patients with FCS</a:t>
            </a:r>
            <a:r>
              <a:rPr kumimoji="0" lang="en-GB" sz="2800" b="0" i="0" u="none" strike="noStrike" kern="1200" cap="none" spc="0" normalizeH="0" baseline="30000" noProof="0">
                <a:ln>
                  <a:noFill/>
                </a:ln>
                <a:solidFill>
                  <a:prstClr val="black"/>
                </a:solidFill>
                <a:effectLst/>
                <a:uLnTx/>
                <a:uFillTx/>
                <a:latin typeface="Verdana" panose="020B0604030504040204" pitchFamily="34" charset="0"/>
                <a:ea typeface="Verdana" panose="020B0604030504040204" pitchFamily="34" charset="0"/>
                <a:cs typeface="+mj-cs"/>
              </a:rPr>
              <a:t>1</a:t>
            </a:r>
            <a:endParaRPr kumimoji="0" lang="en-GB" sz="2800" b="1" i="0" u="none" strike="noStrike" kern="1200" cap="none" spc="0" normalizeH="0" baseline="30000" noProof="0">
              <a:ln>
                <a:noFill/>
              </a:ln>
              <a:solidFill>
                <a:prstClr val="black"/>
              </a:solidFill>
              <a:effectLst/>
              <a:uLnTx/>
              <a:uFillTx/>
              <a:latin typeface="Verdana" panose="020B0604030504040204" pitchFamily="34" charset="0"/>
              <a:ea typeface="Verdana" panose="020B0604030504040204" pitchFamily="34" charset="0"/>
              <a:cs typeface="+mj-cs"/>
            </a:endParaRPr>
          </a:p>
        </p:txBody>
      </p:sp>
      <p:sp>
        <p:nvSpPr>
          <p:cNvPr id="22" name="Rectangle 21">
            <a:extLst>
              <a:ext uri="{FF2B5EF4-FFF2-40B4-BE49-F238E27FC236}">
                <a16:creationId xmlns:a16="http://schemas.microsoft.com/office/drawing/2014/main" id="{53EBB566-F449-3B64-9036-436D3A8B5BAF}"/>
              </a:ext>
            </a:extLst>
          </p:cNvPr>
          <p:cNvSpPr/>
          <p:nvPr/>
        </p:nvSpPr>
        <p:spPr>
          <a:xfrm>
            <a:off x="501044" y="1443942"/>
            <a:ext cx="5223943" cy="5742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800" b="1" i="0" u="none" strike="noStrike" kern="1200" cap="none" spc="0" normalizeH="0" baseline="0" noProof="0">
                <a:ln>
                  <a:noFill/>
                </a:ln>
                <a:solidFill>
                  <a:prstClr val="white"/>
                </a:solidFill>
                <a:effectLst/>
                <a:uLnTx/>
                <a:uFillTx/>
                <a:latin typeface="Verdana"/>
                <a:ea typeface="+mn-ea"/>
                <a:cs typeface="+mn-cs"/>
              </a:rPr>
              <a:t>Fluctuations in TG levels over time in individual patients</a:t>
            </a:r>
          </a:p>
        </p:txBody>
      </p:sp>
      <p:sp>
        <p:nvSpPr>
          <p:cNvPr id="41" name="Textfeld 2">
            <a:extLst>
              <a:ext uri="{FF2B5EF4-FFF2-40B4-BE49-F238E27FC236}">
                <a16:creationId xmlns:a16="http://schemas.microsoft.com/office/drawing/2014/main" id="{2060A2BA-4515-888C-283D-8D2EC1D0F366}"/>
              </a:ext>
            </a:extLst>
          </p:cNvPr>
          <p:cNvSpPr txBox="1">
            <a:spLocks noChangeArrowheads="1"/>
          </p:cNvSpPr>
          <p:nvPr/>
        </p:nvSpPr>
        <p:spPr bwMode="auto">
          <a:xfrm>
            <a:off x="501043" y="5949280"/>
            <a:ext cx="1104149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sv-SE"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 P</a:t>
            </a:r>
            <a:r>
              <a:rPr kumimoji="0" lang="en-GB" sz="900" b="0" i="0" u="none" strike="noStrike" kern="0" cap="none" spc="0" normalizeH="0" baseline="0" noProof="0" dirty="0" err="1">
                <a:ln>
                  <a:noFill/>
                </a:ln>
                <a:solidFill>
                  <a:prstClr val="black"/>
                </a:solidFill>
                <a:effectLst/>
                <a:uLnTx/>
                <a:uFillTx/>
                <a:latin typeface="Verdana"/>
                <a:ea typeface="Verdana" panose="020B0604030504040204" pitchFamily="34" charset="0"/>
                <a:cs typeface="Arial" panose="020B0604020202020204" pitchFamily="34" charset="0"/>
              </a:rPr>
              <a:t>ostprandial</a:t>
            </a:r>
            <a:r>
              <a:rPr kumimoji="0" lang="en-GB"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 fluctuations were not measured in Balance. </a:t>
            </a:r>
            <a:br>
              <a:rPr kumimoji="0" lang="en-GB"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br>
            <a:r>
              <a:rPr kumimoji="0" lang="en-GB"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Figure adapted from Stroes ESG, et al. </a:t>
            </a:r>
            <a:r>
              <a:rPr kumimoji="0" lang="en-GB" sz="900" b="0" i="0" u="none" strike="noStrike" kern="0" cap="none" spc="0" normalizeH="0" baseline="0" noProof="0" dirty="0" err="1">
                <a:ln>
                  <a:noFill/>
                </a:ln>
                <a:solidFill>
                  <a:prstClr val="black"/>
                </a:solidFill>
                <a:effectLst/>
                <a:uLnTx/>
                <a:uFillTx/>
                <a:latin typeface="Verdana"/>
                <a:ea typeface="Verdana" panose="020B0604030504040204" pitchFamily="34" charset="0"/>
                <a:cs typeface="Arial" panose="020B0604020202020204" pitchFamily="34" charset="0"/>
              </a:rPr>
              <a:t>Olezarsen</a:t>
            </a:r>
            <a:r>
              <a:rPr kumimoji="0" lang="en-GB"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 Acute Pancreatitis, and Familial </a:t>
            </a:r>
            <a:r>
              <a:rPr kumimoji="0" lang="en-GB" sz="900" b="0" i="0" u="none" strike="noStrike" kern="0" cap="none" spc="0" normalizeH="0" baseline="0" noProof="0" dirty="0" err="1">
                <a:ln>
                  <a:noFill/>
                </a:ln>
                <a:solidFill>
                  <a:prstClr val="black"/>
                </a:solidFill>
                <a:effectLst/>
                <a:uLnTx/>
                <a:uFillTx/>
                <a:latin typeface="Verdana"/>
                <a:ea typeface="Verdana" panose="020B0604030504040204" pitchFamily="34" charset="0"/>
                <a:cs typeface="Arial" panose="020B0604020202020204" pitchFamily="34" charset="0"/>
              </a:rPr>
              <a:t>Chylomicronemia</a:t>
            </a:r>
            <a:r>
              <a:rPr kumimoji="0" lang="en-GB"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 Syndrome. </a:t>
            </a:r>
            <a:r>
              <a:rPr kumimoji="0" lang="en-GB" sz="900" b="0" i="1"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N Engl J Med </a:t>
            </a:r>
            <a:r>
              <a:rPr kumimoji="0" lang="en-GB"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2024; 390:1781-92, reproduced with permission. </a:t>
            </a:r>
            <a:br>
              <a:rPr kumimoji="0" lang="en-GB"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br>
            <a:r>
              <a:rPr kumimoji="0" lang="en-GB"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Copyright © 2025, Massachusetts Medical Society. </a:t>
            </a:r>
            <a:r>
              <a:rPr kumimoji="0" lang="sv-SE" sz="900" b="1"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1. </a:t>
            </a:r>
            <a:r>
              <a:rPr kumimoji="0" lang="sv-SE"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Stroes ESG et al. </a:t>
            </a:r>
            <a:r>
              <a:rPr kumimoji="0" lang="sv-SE" sz="900" b="0" i="1"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N Engl J Med </a:t>
            </a:r>
            <a:r>
              <a:rPr kumimoji="0" lang="sv-SE"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2024;390:1781–92, and supplementary appendix </a:t>
            </a:r>
            <a:r>
              <a:rPr kumimoji="0" lang="sv-SE" sz="900" b="1"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2.</a:t>
            </a:r>
            <a:r>
              <a:rPr kumimoji="0" lang="sv-SE"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 </a:t>
            </a:r>
            <a:r>
              <a:rPr kumimoji="0" lang="en-GB" sz="900" b="0" i="0" u="none" strike="noStrike" kern="1200" cap="none" spc="0" normalizeH="0" baseline="0" noProof="0" dirty="0" err="1">
                <a:ln>
                  <a:noFill/>
                </a:ln>
                <a:solidFill>
                  <a:prstClr val="black"/>
                </a:solidFill>
                <a:effectLst/>
                <a:uLnTx/>
                <a:uFillTx/>
                <a:latin typeface="Arial" panose="020B0604020202020204" pitchFamily="34" charset="0"/>
                <a:ea typeface="ヒラギノ角ゴ Pro W3" pitchFamily="64" charset="-128"/>
                <a:cs typeface="+mn-cs"/>
              </a:rPr>
              <a:t>Tryngolza</a:t>
            </a: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ヒラギノ角ゴ Pro W3" pitchFamily="64" charset="-128"/>
                <a:cs typeface="+mn-cs"/>
              </a:rPr>
              <a:t> (</a:t>
            </a:r>
            <a:r>
              <a:rPr kumimoji="0" lang="en-GB" sz="900" b="0" i="0" u="none" strike="noStrike" kern="1200" cap="none" spc="0" normalizeH="0" baseline="0" noProof="0" dirty="0" err="1">
                <a:ln>
                  <a:noFill/>
                </a:ln>
                <a:solidFill>
                  <a:prstClr val="black"/>
                </a:solidFill>
                <a:effectLst/>
                <a:uLnTx/>
                <a:uFillTx/>
                <a:latin typeface="Arial" panose="020B0604020202020204" pitchFamily="34" charset="0"/>
                <a:ea typeface="ヒラギノ角ゴ Pro W3" pitchFamily="64" charset="-128"/>
                <a:cs typeface="+mn-cs"/>
              </a:rPr>
              <a:t>olezarsen</a:t>
            </a:r>
            <a:r>
              <a:rPr kumimoji="0" lang="en-GB" sz="900" b="0" i="0" u="none" strike="noStrike" kern="1200" cap="none" spc="0" normalizeH="0" baseline="0" noProof="0" dirty="0">
                <a:ln>
                  <a:noFill/>
                </a:ln>
                <a:solidFill>
                  <a:prstClr val="black"/>
                </a:solidFill>
                <a:effectLst/>
                <a:uLnTx/>
                <a:uFillTx/>
                <a:latin typeface="Arial" panose="020B0604020202020204" pitchFamily="34" charset="0"/>
                <a:ea typeface="ヒラギノ角ゴ Pro W3" pitchFamily="64" charset="-128"/>
                <a:cs typeface="+mn-cs"/>
              </a:rPr>
              <a:t>) SmPC 2025</a:t>
            </a:r>
            <a:r>
              <a:rPr kumimoji="0" lang="sv-SE"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rPr>
              <a:t>.</a:t>
            </a:r>
            <a:endParaRPr kumimoji="0" lang="de-DE" altLang="de-DE" sz="900" b="0" i="0" u="none" strike="noStrike" kern="0" cap="none" spc="0" normalizeH="0" baseline="0" noProof="0" dirty="0">
              <a:ln>
                <a:noFill/>
              </a:ln>
              <a:solidFill>
                <a:prstClr val="black"/>
              </a:solidFill>
              <a:effectLst/>
              <a:uLnTx/>
              <a:uFillTx/>
              <a:latin typeface="Verdana"/>
              <a:ea typeface="Verdana" panose="020B0604030504040204" pitchFamily="34" charset="0"/>
              <a:cs typeface="Arial" panose="020B0604020202020204" pitchFamily="34" charset="0"/>
            </a:endParaRPr>
          </a:p>
        </p:txBody>
      </p:sp>
      <p:sp>
        <p:nvSpPr>
          <p:cNvPr id="3" name="TextBox 2">
            <a:extLst>
              <a:ext uri="{FF2B5EF4-FFF2-40B4-BE49-F238E27FC236}">
                <a16:creationId xmlns:a16="http://schemas.microsoft.com/office/drawing/2014/main" id="{FB51B5A1-48BD-1FFD-8E9A-015647A4D05E}"/>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sp>
        <p:nvSpPr>
          <p:cNvPr id="103" name="TextBox 102">
            <a:extLst>
              <a:ext uri="{FF2B5EF4-FFF2-40B4-BE49-F238E27FC236}">
                <a16:creationId xmlns:a16="http://schemas.microsoft.com/office/drawing/2014/main" id="{4EA5BFFB-3EDA-FBF5-A752-1634036F36EC}"/>
              </a:ext>
            </a:extLst>
          </p:cNvPr>
          <p:cNvSpPr txBox="1"/>
          <p:nvPr/>
        </p:nvSpPr>
        <p:spPr>
          <a:xfrm>
            <a:off x="6377507" y="2085055"/>
            <a:ext cx="5061959" cy="1461939"/>
          </a:xfrm>
          <a:prstGeom prst="rect">
            <a:avLst/>
          </a:prstGeom>
          <a:solidFill>
            <a:schemeClr val="bg1"/>
          </a:solidFill>
        </p:spPr>
        <p:txBody>
          <a:bodyPr wrap="square">
            <a:spAutoFit/>
          </a:bodyPr>
          <a:lstStyle/>
          <a:p>
            <a:pPr marL="342900" marR="0" lvl="0" indent="-342900" algn="l" defTabSz="914400" rtl="0" eaLnBrk="0" fontAlgn="base" latinLnBrk="0" hangingPunct="0">
              <a:lnSpc>
                <a:spcPct val="100000"/>
              </a:lnSpc>
              <a:spcBef>
                <a:spcPct val="0"/>
              </a:spcBef>
              <a:spcAft>
                <a:spcPts val="600"/>
              </a:spcAft>
              <a:buClr>
                <a:srgbClr val="007E36"/>
              </a:buClr>
              <a:buSzPct val="200000"/>
              <a:buFont typeface="Arial" panose="020B0604020202020204" pitchFamily="34" charset="0"/>
              <a:buChar char="•"/>
              <a:tabLst/>
              <a:defRPr/>
            </a:pPr>
            <a:r>
              <a:rPr kumimoji="0" lang="en-GB" sz="1400" b="0" i="0" u="none" strike="noStrike" kern="1200" cap="none" spc="0" normalizeH="0" baseline="0" noProof="0">
                <a:ln>
                  <a:noFill/>
                </a:ln>
                <a:solidFill>
                  <a:prstClr val="black"/>
                </a:solidFill>
                <a:effectLst/>
                <a:uLnTx/>
                <a:uFillTx/>
                <a:latin typeface="Verdana"/>
                <a:ea typeface="ヒラギノ角ゴ Pro W3" pitchFamily="64" charset="-128"/>
                <a:cs typeface="+mn-cs"/>
              </a:rPr>
              <a:t>Postprandial TG fluctuations almost always occur with each meal that contains fat and are a potent risk factor for pancreatitis</a:t>
            </a:r>
          </a:p>
          <a:p>
            <a:pPr marL="342900" marR="0" lvl="0" indent="-342900" algn="l" defTabSz="914400" rtl="0" eaLnBrk="0" fontAlgn="base" latinLnBrk="0" hangingPunct="0">
              <a:lnSpc>
                <a:spcPct val="100000"/>
              </a:lnSpc>
              <a:spcBef>
                <a:spcPct val="0"/>
              </a:spcBef>
              <a:spcAft>
                <a:spcPts val="600"/>
              </a:spcAft>
              <a:buClr>
                <a:srgbClr val="007E36"/>
              </a:buClr>
              <a:buSzPct val="200000"/>
              <a:buFont typeface="Arial" panose="020B0604020202020204" pitchFamily="34" charset="0"/>
              <a:buChar char="•"/>
              <a:tabLst/>
              <a:defRPr/>
            </a:pPr>
            <a:r>
              <a:rPr kumimoji="0" lang="en-GB" sz="1400" b="0" i="0" u="none" strike="noStrike" kern="1200" cap="none" spc="0" normalizeH="0" baseline="0" noProof="0">
                <a:ln>
                  <a:noFill/>
                </a:ln>
                <a:solidFill>
                  <a:prstClr val="black"/>
                </a:solidFill>
                <a:effectLst/>
                <a:uLnTx/>
                <a:uFillTx/>
                <a:latin typeface="Verdana"/>
                <a:ea typeface="ヒラギノ角ゴ Pro W3" pitchFamily="64" charset="-128"/>
                <a:cs typeface="+mn-cs"/>
              </a:rPr>
              <a:t>Marked variability in patients’ fasting TG levels with fluctuations of up to 2.5 times as high as the mean baseline level seen in Balance* </a:t>
            </a:r>
          </a:p>
        </p:txBody>
      </p:sp>
      <p:sp>
        <p:nvSpPr>
          <p:cNvPr id="104" name="TextBox 103">
            <a:extLst>
              <a:ext uri="{FF2B5EF4-FFF2-40B4-BE49-F238E27FC236}">
                <a16:creationId xmlns:a16="http://schemas.microsoft.com/office/drawing/2014/main" id="{25F56D3F-B86F-8270-5382-6DE8F39B40C5}"/>
              </a:ext>
            </a:extLst>
          </p:cNvPr>
          <p:cNvSpPr txBox="1"/>
          <p:nvPr/>
        </p:nvSpPr>
        <p:spPr>
          <a:xfrm>
            <a:off x="6377507" y="3798344"/>
            <a:ext cx="5145921" cy="1464231"/>
          </a:xfrm>
          <a:prstGeom prst="roundRect">
            <a:avLst/>
          </a:prstGeom>
          <a:solidFill>
            <a:schemeClr val="bg1"/>
          </a:solidFill>
          <a:ln>
            <a:solidFill>
              <a:schemeClr val="accent1"/>
            </a:solidFill>
          </a:ln>
        </p:spPr>
        <p:style>
          <a:lnRef idx="2">
            <a:schemeClr val="dk1">
              <a:shade val="15000"/>
            </a:schemeClr>
          </a:lnRef>
          <a:fillRef idx="1">
            <a:schemeClr val="dk1"/>
          </a:fillRef>
          <a:effectRef idx="0">
            <a:schemeClr val="dk1"/>
          </a:effectRef>
          <a:fontRef idx="minor">
            <a:schemeClr val="lt1"/>
          </a:fontRef>
        </p:style>
        <p:txBody>
          <a:bodyPr wrap="square" lIns="91440" tIns="45720" rIns="91440" bIns="45720"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600" b="1" i="0" u="none" strike="noStrike" kern="1200" cap="none" spc="0" normalizeH="0" baseline="0" noProof="0">
                <a:ln>
                  <a:noFill/>
                </a:ln>
                <a:solidFill>
                  <a:prstClr val="black"/>
                </a:solidFill>
                <a:effectLst/>
                <a:uLnTx/>
                <a:uFillTx/>
                <a:latin typeface="Verdana"/>
                <a:ea typeface="+mn-ea"/>
                <a:cs typeface="+mn-cs"/>
              </a:rPr>
              <a:t>It is important for individuals receiving </a:t>
            </a:r>
            <a:r>
              <a:rPr kumimoji="0" lang="en-GB" sz="1600" b="1" i="0" u="none" strike="noStrike" kern="1200" cap="none" spc="0" normalizeH="0" baseline="0" noProof="0" err="1">
                <a:ln>
                  <a:noFill/>
                </a:ln>
                <a:solidFill>
                  <a:prstClr val="black"/>
                </a:solidFill>
                <a:effectLst/>
                <a:uLnTx/>
                <a:uFillTx/>
                <a:latin typeface="Verdana"/>
                <a:ea typeface="+mn-ea"/>
                <a:cs typeface="+mn-cs"/>
              </a:rPr>
              <a:t>olezarsen</a:t>
            </a:r>
            <a:r>
              <a:rPr kumimoji="0" lang="en-GB" sz="1600" b="1" i="0" u="none" strike="noStrike" kern="1200" cap="none" spc="0" normalizeH="0" baseline="0" noProof="0">
                <a:ln>
                  <a:noFill/>
                </a:ln>
                <a:solidFill>
                  <a:prstClr val="black"/>
                </a:solidFill>
                <a:effectLst/>
                <a:uLnTx/>
                <a:uFillTx/>
                <a:latin typeface="Verdana"/>
                <a:ea typeface="+mn-ea"/>
                <a:cs typeface="+mn-cs"/>
              </a:rPr>
              <a:t> to maintain a fat-restricted diet as mandated in the EMA indication </a:t>
            </a:r>
            <a:br>
              <a:rPr kumimoji="0" lang="en-GB" sz="1600" b="1" i="0" u="none" strike="noStrike" kern="1200" cap="none" spc="0" normalizeH="0" baseline="0" noProof="0">
                <a:ln>
                  <a:noFill/>
                </a:ln>
                <a:solidFill>
                  <a:prstClr val="black"/>
                </a:solidFill>
                <a:effectLst/>
                <a:uLnTx/>
                <a:uFillTx/>
                <a:latin typeface="Verdana"/>
                <a:ea typeface="+mn-ea"/>
                <a:cs typeface="+mn-cs"/>
              </a:rPr>
            </a:br>
            <a:r>
              <a:rPr kumimoji="0" lang="en-GB" sz="1600" b="1" i="0" u="none" strike="noStrike" kern="1200" cap="none" spc="0" normalizeH="0" baseline="0" noProof="0">
                <a:ln>
                  <a:noFill/>
                </a:ln>
                <a:solidFill>
                  <a:prstClr val="black"/>
                </a:solidFill>
                <a:effectLst/>
                <a:uLnTx/>
                <a:uFillTx/>
                <a:latin typeface="Verdana"/>
                <a:ea typeface="+mn-ea"/>
                <a:cs typeface="+mn-cs"/>
              </a:rPr>
              <a:t>which authorise </a:t>
            </a:r>
            <a:r>
              <a:rPr kumimoji="0" lang="en-GB" sz="1600" b="1" i="0" u="none" strike="noStrike" kern="1200" cap="none" spc="0" normalizeH="0" baseline="0" noProof="0" err="1">
                <a:ln>
                  <a:noFill/>
                </a:ln>
                <a:solidFill>
                  <a:prstClr val="black"/>
                </a:solidFill>
                <a:effectLst/>
                <a:uLnTx/>
                <a:uFillTx/>
                <a:latin typeface="Verdana"/>
                <a:ea typeface="+mn-ea"/>
                <a:cs typeface="+mn-cs"/>
              </a:rPr>
              <a:t>olezarsen</a:t>
            </a:r>
            <a:r>
              <a:rPr kumimoji="0" lang="en-GB" sz="1600" b="1" i="0" u="none" strike="noStrike" kern="1200" cap="none" spc="0" normalizeH="0" baseline="0" noProof="0">
                <a:ln>
                  <a:noFill/>
                </a:ln>
                <a:solidFill>
                  <a:prstClr val="black"/>
                </a:solidFill>
                <a:effectLst/>
                <a:uLnTx/>
                <a:uFillTx/>
                <a:latin typeface="Verdana"/>
                <a:ea typeface="+mn-ea"/>
                <a:cs typeface="+mn-cs"/>
              </a:rPr>
              <a:t> as </a:t>
            </a:r>
            <a:br>
              <a:rPr kumimoji="0" lang="en-GB" sz="1600" b="1" i="0" u="none" strike="noStrike" kern="1200" cap="none" spc="0" normalizeH="0" baseline="0" noProof="0">
                <a:ln>
                  <a:noFill/>
                </a:ln>
                <a:solidFill>
                  <a:prstClr val="black"/>
                </a:solidFill>
                <a:effectLst/>
                <a:uLnTx/>
                <a:uFillTx/>
                <a:latin typeface="Verdana"/>
                <a:ea typeface="+mn-ea"/>
                <a:cs typeface="+mn-cs"/>
              </a:rPr>
            </a:br>
            <a:r>
              <a:rPr kumimoji="0" lang="en-GB" sz="1600" b="1" i="0" u="none" strike="noStrike" kern="1200" cap="none" spc="0" normalizeH="0" baseline="0" noProof="0">
                <a:ln>
                  <a:noFill/>
                </a:ln>
                <a:solidFill>
                  <a:prstClr val="black"/>
                </a:solidFill>
                <a:effectLst/>
                <a:uLnTx/>
                <a:uFillTx/>
                <a:latin typeface="Verdana"/>
                <a:ea typeface="+mn-ea"/>
                <a:cs typeface="+mn-cs"/>
              </a:rPr>
              <a:t>“…an adjunct to diet…”</a:t>
            </a:r>
            <a:r>
              <a:rPr kumimoji="0" lang="en-GB" sz="1600" b="1" i="0" u="none" strike="noStrike" kern="1200" cap="none" spc="0" normalizeH="0" baseline="30000" noProof="0">
                <a:ln>
                  <a:noFill/>
                </a:ln>
                <a:solidFill>
                  <a:prstClr val="black"/>
                </a:solidFill>
                <a:effectLst/>
                <a:uLnTx/>
                <a:uFillTx/>
                <a:latin typeface="Verdana"/>
                <a:ea typeface="+mn-ea"/>
                <a:cs typeface="+mn-cs"/>
              </a:rPr>
              <a:t>2</a:t>
            </a:r>
          </a:p>
        </p:txBody>
      </p:sp>
      <p:grpSp>
        <p:nvGrpSpPr>
          <p:cNvPr id="8" name="Group 7">
            <a:extLst>
              <a:ext uri="{FF2B5EF4-FFF2-40B4-BE49-F238E27FC236}">
                <a16:creationId xmlns:a16="http://schemas.microsoft.com/office/drawing/2014/main" id="{10F700C1-6C87-9D4B-357E-051D2A8562AD}"/>
              </a:ext>
            </a:extLst>
          </p:cNvPr>
          <p:cNvGrpSpPr>
            <a:grpSpLocks noChangeAspect="1"/>
          </p:cNvGrpSpPr>
          <p:nvPr/>
        </p:nvGrpSpPr>
        <p:grpSpPr>
          <a:xfrm>
            <a:off x="619858" y="2018170"/>
            <a:ext cx="4823794" cy="3926179"/>
            <a:chOff x="619719" y="2018174"/>
            <a:chExt cx="5105268" cy="4155285"/>
          </a:xfrm>
        </p:grpSpPr>
        <p:sp>
          <p:nvSpPr>
            <p:cNvPr id="5" name="TextBox 4">
              <a:extLst>
                <a:ext uri="{FF2B5EF4-FFF2-40B4-BE49-F238E27FC236}">
                  <a16:creationId xmlns:a16="http://schemas.microsoft.com/office/drawing/2014/main" id="{D280ADE2-6875-41E8-F545-E710DE43BEE1}"/>
                </a:ext>
              </a:extLst>
            </p:cNvPr>
            <p:cNvSpPr txBox="1"/>
            <p:nvPr/>
          </p:nvSpPr>
          <p:spPr>
            <a:xfrm>
              <a:off x="1347669" y="2117199"/>
              <a:ext cx="1371601" cy="268733"/>
            </a:xfrm>
            <a:prstGeom prst="rect">
              <a:avLst/>
            </a:prstGeom>
            <a:solidFill>
              <a:schemeClr val="bg1"/>
            </a:solidFill>
          </p:spPr>
          <p:txBody>
            <a:bodyPr wrap="square" lIns="91440" tIns="45720" rIns="91440" bIns="45720"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1" i="0" u="none" strike="noStrike" kern="1200" cap="none" spc="0" normalizeH="0" baseline="0" noProof="0">
                  <a:ln>
                    <a:noFill/>
                  </a:ln>
                  <a:solidFill>
                    <a:prstClr val="black"/>
                  </a:solidFill>
                  <a:effectLst/>
                  <a:uLnTx/>
                  <a:uFillTx/>
                  <a:latin typeface="Verdana"/>
                  <a:ea typeface="ヒラギノ角ゴ Pro W3" pitchFamily="64" charset="-128"/>
                  <a:cs typeface="+mn-cs"/>
                </a:rPr>
                <a:t>Placebo</a:t>
              </a:r>
            </a:p>
          </p:txBody>
        </p:sp>
        <p:sp>
          <p:nvSpPr>
            <p:cNvPr id="6" name="TextBox 5">
              <a:extLst>
                <a:ext uri="{FF2B5EF4-FFF2-40B4-BE49-F238E27FC236}">
                  <a16:creationId xmlns:a16="http://schemas.microsoft.com/office/drawing/2014/main" id="{17BE9CF4-95E1-62CC-E673-66BF6D5D18AA}"/>
                </a:ext>
              </a:extLst>
            </p:cNvPr>
            <p:cNvSpPr txBox="1"/>
            <p:nvPr/>
          </p:nvSpPr>
          <p:spPr>
            <a:xfrm>
              <a:off x="2819717" y="2117199"/>
              <a:ext cx="1371601" cy="437283"/>
            </a:xfrm>
            <a:prstGeom prst="rect">
              <a:avLst/>
            </a:prstGeom>
            <a:solidFill>
              <a:schemeClr val="bg1"/>
            </a:solidFill>
          </p:spPr>
          <p:txBody>
            <a:bodyPr wrap="square" lIns="91440" tIns="45720" rIns="91440" bIns="45720" rtlCol="0">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1" i="0" u="none" strike="noStrike" kern="1200" cap="none" spc="0" normalizeH="0" baseline="0" noProof="0" err="1">
                  <a:ln>
                    <a:noFill/>
                  </a:ln>
                  <a:solidFill>
                    <a:srgbClr val="6890C8"/>
                  </a:solidFill>
                  <a:effectLst/>
                  <a:uLnTx/>
                  <a:uFillTx/>
                  <a:latin typeface="Verdana"/>
                  <a:ea typeface="ヒラギノ角ゴ Pro W3" pitchFamily="64" charset="-128"/>
                  <a:cs typeface="+mn-cs"/>
                </a:rPr>
                <a:t>Olezarsen</a:t>
              </a:r>
              <a:r>
                <a:rPr kumimoji="0" lang="en-GB" sz="1000" b="1" i="0" u="none" strike="noStrike" kern="1200" cap="none" spc="0" normalizeH="0" baseline="0" noProof="0">
                  <a:ln>
                    <a:noFill/>
                  </a:ln>
                  <a:solidFill>
                    <a:srgbClr val="6890C8"/>
                  </a:solidFill>
                  <a:effectLst/>
                  <a:uLnTx/>
                  <a:uFillTx/>
                  <a:latin typeface="Verdana"/>
                  <a:ea typeface="ヒラギノ角ゴ Pro W3" pitchFamily="64" charset="-128"/>
                  <a:cs typeface="+mn-cs"/>
                </a:rPr>
                <a:t> </a:t>
              </a:r>
              <a:br>
                <a:rPr kumimoji="0" lang="en-GB" sz="1000" b="1" i="0" u="none" strike="noStrike" kern="1200" cap="none" spc="0" normalizeH="0" baseline="0" noProof="0">
                  <a:ln>
                    <a:noFill/>
                  </a:ln>
                  <a:solidFill>
                    <a:srgbClr val="6890C8"/>
                  </a:solidFill>
                  <a:effectLst/>
                  <a:uLnTx/>
                  <a:uFillTx/>
                  <a:latin typeface="Verdana"/>
                  <a:ea typeface="ヒラギノ角ゴ Pro W3" pitchFamily="64" charset="-128"/>
                  <a:cs typeface="+mn-cs"/>
                </a:rPr>
              </a:br>
              <a:r>
                <a:rPr kumimoji="0" lang="en-GB" sz="1000" b="1" i="0" u="none" strike="noStrike" kern="1200" cap="none" spc="0" normalizeH="0" baseline="0" noProof="0">
                  <a:ln>
                    <a:noFill/>
                  </a:ln>
                  <a:solidFill>
                    <a:srgbClr val="6890C8"/>
                  </a:solidFill>
                  <a:effectLst/>
                  <a:uLnTx/>
                  <a:uFillTx/>
                  <a:latin typeface="Verdana"/>
                  <a:ea typeface="ヒラギノ角ゴ Pro W3" pitchFamily="64" charset="-128"/>
                  <a:cs typeface="+mn-cs"/>
                </a:rPr>
                <a:t>50 mg</a:t>
              </a:r>
            </a:p>
          </p:txBody>
        </p:sp>
        <p:sp>
          <p:nvSpPr>
            <p:cNvPr id="9" name="TextBox 8">
              <a:extLst>
                <a:ext uri="{FF2B5EF4-FFF2-40B4-BE49-F238E27FC236}">
                  <a16:creationId xmlns:a16="http://schemas.microsoft.com/office/drawing/2014/main" id="{79B33F88-0FD7-D596-E114-513EBF7D9E52}"/>
                </a:ext>
              </a:extLst>
            </p:cNvPr>
            <p:cNvSpPr txBox="1"/>
            <p:nvPr/>
          </p:nvSpPr>
          <p:spPr>
            <a:xfrm>
              <a:off x="4305752" y="2117199"/>
              <a:ext cx="1371601" cy="437283"/>
            </a:xfrm>
            <a:prstGeom prst="rect">
              <a:avLst/>
            </a:prstGeom>
            <a:solidFill>
              <a:schemeClr val="bg1"/>
            </a:solidFill>
          </p:spPr>
          <p:txBody>
            <a:bodyPr wrap="square" lIns="91440" tIns="45720" rIns="91440" bIns="45720" rtlCol="0">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1" i="0" u="none" strike="noStrike" kern="1200" cap="none" spc="0" normalizeH="0" baseline="0" noProof="0" err="1">
                  <a:ln>
                    <a:noFill/>
                  </a:ln>
                  <a:solidFill>
                    <a:srgbClr val="2C5E77"/>
                  </a:solidFill>
                  <a:effectLst/>
                  <a:uLnTx/>
                  <a:uFillTx/>
                  <a:latin typeface="Verdana"/>
                  <a:ea typeface="ヒラギノ角ゴ Pro W3" pitchFamily="64" charset="-128"/>
                  <a:cs typeface="+mn-cs"/>
                </a:rPr>
                <a:t>Olezarsen</a:t>
              </a:r>
              <a:r>
                <a:rPr kumimoji="0" lang="en-GB" sz="1000" b="1" i="0" u="none" strike="noStrike" kern="1200" cap="none" spc="0" normalizeH="0" baseline="0" noProof="0">
                  <a:ln>
                    <a:noFill/>
                  </a:ln>
                  <a:solidFill>
                    <a:srgbClr val="2C5E77"/>
                  </a:solidFill>
                  <a:effectLst/>
                  <a:uLnTx/>
                  <a:uFillTx/>
                  <a:latin typeface="Verdana"/>
                  <a:ea typeface="ヒラギノ角ゴ Pro W3" pitchFamily="64" charset="-128"/>
                  <a:cs typeface="+mn-cs"/>
                </a:rPr>
                <a:t> </a:t>
              </a:r>
              <a:br>
                <a:rPr kumimoji="0" lang="en-GB" sz="1000" b="1" i="0" u="none" strike="noStrike" kern="1200" cap="none" spc="0" normalizeH="0" baseline="0" noProof="0">
                  <a:ln>
                    <a:noFill/>
                  </a:ln>
                  <a:solidFill>
                    <a:srgbClr val="2C5E77"/>
                  </a:solidFill>
                  <a:effectLst/>
                  <a:uLnTx/>
                  <a:uFillTx/>
                  <a:latin typeface="Verdana"/>
                  <a:ea typeface="ヒラギノ角ゴ Pro W3" pitchFamily="64" charset="-128"/>
                  <a:cs typeface="+mn-cs"/>
                </a:rPr>
              </a:br>
              <a:r>
                <a:rPr kumimoji="0" lang="en-GB" sz="1000" b="1" i="0" u="none" strike="noStrike" kern="1200" cap="none" spc="0" normalizeH="0" baseline="0" noProof="0">
                  <a:ln>
                    <a:noFill/>
                  </a:ln>
                  <a:solidFill>
                    <a:srgbClr val="2C5E77"/>
                  </a:solidFill>
                  <a:effectLst/>
                  <a:uLnTx/>
                  <a:uFillTx/>
                  <a:latin typeface="Verdana"/>
                  <a:ea typeface="ヒラギノ角ゴ Pro W3" pitchFamily="64" charset="-128"/>
                  <a:cs typeface="+mn-cs"/>
                </a:rPr>
                <a:t>80 mg</a:t>
              </a:r>
            </a:p>
          </p:txBody>
        </p:sp>
        <p:sp>
          <p:nvSpPr>
            <p:cNvPr id="16" name="TextBox 15">
              <a:extLst>
                <a:ext uri="{FF2B5EF4-FFF2-40B4-BE49-F238E27FC236}">
                  <a16:creationId xmlns:a16="http://schemas.microsoft.com/office/drawing/2014/main" id="{990E8AB2-3E50-97B8-0244-9D2BC6BB6AB8}"/>
                </a:ext>
              </a:extLst>
            </p:cNvPr>
            <p:cNvSpPr txBox="1"/>
            <p:nvPr/>
          </p:nvSpPr>
          <p:spPr>
            <a:xfrm rot="16200000">
              <a:off x="-907240" y="3817059"/>
              <a:ext cx="3322649" cy="268732"/>
            </a:xfrm>
            <a:prstGeom prst="rect">
              <a:avLst/>
            </a:prstGeom>
            <a:noFill/>
          </p:spPr>
          <p:txBody>
            <a:bodyPr wrap="square" lIns="91440" tIns="45720" rIns="91440" bIns="45720"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1" i="0" u="none" strike="noStrike" kern="1200" cap="none" spc="0" normalizeH="0" baseline="0" noProof="0">
                  <a:ln>
                    <a:noFill/>
                  </a:ln>
                  <a:solidFill>
                    <a:prstClr val="black"/>
                  </a:solidFill>
                  <a:effectLst/>
                  <a:uLnTx/>
                  <a:uFillTx/>
                  <a:latin typeface="Verdana"/>
                  <a:ea typeface="ヒラギノ角ゴ Pro W3" pitchFamily="64" charset="-128"/>
                  <a:cs typeface="+mn-cs"/>
                </a:rPr>
                <a:t> % change from baseline in TG</a:t>
              </a:r>
            </a:p>
          </p:txBody>
        </p:sp>
        <p:sp>
          <p:nvSpPr>
            <p:cNvPr id="17" name="Rectangle 16">
              <a:extLst>
                <a:ext uri="{FF2B5EF4-FFF2-40B4-BE49-F238E27FC236}">
                  <a16:creationId xmlns:a16="http://schemas.microsoft.com/office/drawing/2014/main" id="{066AFFC6-08AB-C279-2C9C-47DAC7189BF8}"/>
                </a:ext>
              </a:extLst>
            </p:cNvPr>
            <p:cNvSpPr/>
            <p:nvPr/>
          </p:nvSpPr>
          <p:spPr>
            <a:xfrm>
              <a:off x="1295602" y="2085055"/>
              <a:ext cx="4429385" cy="3866161"/>
            </a:xfrm>
            <a:prstGeom prst="rect">
              <a:avLst/>
            </a:pr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2400" b="0" i="0" u="none" strike="noStrike" kern="1200" cap="none" spc="0" normalizeH="0" baseline="0" noProof="0" err="1">
                <a:ln>
                  <a:noFill/>
                </a:ln>
                <a:solidFill>
                  <a:prstClr val="black"/>
                </a:solidFill>
                <a:effectLst/>
                <a:uLnTx/>
                <a:uFillTx/>
                <a:latin typeface="Verdana"/>
                <a:ea typeface="+mn-ea"/>
                <a:cs typeface="+mn-cs"/>
              </a:endParaRPr>
            </a:p>
          </p:txBody>
        </p:sp>
        <p:cxnSp>
          <p:nvCxnSpPr>
            <p:cNvPr id="18" name="Straight Connector 17">
              <a:extLst>
                <a:ext uri="{FF2B5EF4-FFF2-40B4-BE49-F238E27FC236}">
                  <a16:creationId xmlns:a16="http://schemas.microsoft.com/office/drawing/2014/main" id="{7C22C61C-606F-EB4E-0295-09446A0FA9EC}"/>
                </a:ext>
              </a:extLst>
            </p:cNvPr>
            <p:cNvCxnSpPr>
              <a:cxnSpLocks/>
            </p:cNvCxnSpPr>
            <p:nvPr/>
          </p:nvCxnSpPr>
          <p:spPr>
            <a:xfrm flipH="1">
              <a:off x="1238452" y="2154412"/>
              <a:ext cx="5715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26D5F7BE-535F-1D66-5580-C3DC7F928655}"/>
                </a:ext>
              </a:extLst>
            </p:cNvPr>
            <p:cNvCxnSpPr>
              <a:cxnSpLocks/>
            </p:cNvCxnSpPr>
            <p:nvPr/>
          </p:nvCxnSpPr>
          <p:spPr>
            <a:xfrm flipH="1">
              <a:off x="1238452" y="5889984"/>
              <a:ext cx="5715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F9FA9E5-E2A8-DA49-D008-1D9CF6FB48B6}"/>
                </a:ext>
              </a:extLst>
            </p:cNvPr>
            <p:cNvCxnSpPr>
              <a:cxnSpLocks/>
            </p:cNvCxnSpPr>
            <p:nvPr/>
          </p:nvCxnSpPr>
          <p:spPr>
            <a:xfrm flipH="1">
              <a:off x="1238452" y="2569476"/>
              <a:ext cx="5715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455C2A3F-7ACD-65D0-741F-24E4EE8856D4}"/>
                </a:ext>
              </a:extLst>
            </p:cNvPr>
            <p:cNvCxnSpPr>
              <a:cxnSpLocks/>
            </p:cNvCxnSpPr>
            <p:nvPr/>
          </p:nvCxnSpPr>
          <p:spPr>
            <a:xfrm flipH="1">
              <a:off x="1238452" y="2984540"/>
              <a:ext cx="5715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132A5E1-1DD1-7ED6-5CE0-92C079B9A76C}"/>
                </a:ext>
              </a:extLst>
            </p:cNvPr>
            <p:cNvCxnSpPr>
              <a:cxnSpLocks/>
            </p:cNvCxnSpPr>
            <p:nvPr/>
          </p:nvCxnSpPr>
          <p:spPr>
            <a:xfrm flipH="1">
              <a:off x="1238452" y="3399604"/>
              <a:ext cx="5715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D901319-AAD2-D27D-1900-88D0FA6C4F64}"/>
                </a:ext>
              </a:extLst>
            </p:cNvPr>
            <p:cNvCxnSpPr>
              <a:cxnSpLocks/>
            </p:cNvCxnSpPr>
            <p:nvPr/>
          </p:nvCxnSpPr>
          <p:spPr>
            <a:xfrm flipH="1">
              <a:off x="1238452" y="3814668"/>
              <a:ext cx="5715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2D51231-B05F-872C-98E3-2BD903FEB428}"/>
                </a:ext>
              </a:extLst>
            </p:cNvPr>
            <p:cNvCxnSpPr>
              <a:cxnSpLocks/>
            </p:cNvCxnSpPr>
            <p:nvPr/>
          </p:nvCxnSpPr>
          <p:spPr>
            <a:xfrm flipH="1">
              <a:off x="1238452" y="4229732"/>
              <a:ext cx="5715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0CC1678-185A-DBA0-57B0-105E8FCCCB0E}"/>
                </a:ext>
              </a:extLst>
            </p:cNvPr>
            <p:cNvCxnSpPr>
              <a:cxnSpLocks/>
            </p:cNvCxnSpPr>
            <p:nvPr/>
          </p:nvCxnSpPr>
          <p:spPr>
            <a:xfrm flipH="1">
              <a:off x="1238452" y="4644796"/>
              <a:ext cx="5715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0D2E2FBD-9FAA-35A3-4DE8-EEFE0D5ADAEB}"/>
                </a:ext>
              </a:extLst>
            </p:cNvPr>
            <p:cNvCxnSpPr>
              <a:cxnSpLocks/>
            </p:cNvCxnSpPr>
            <p:nvPr/>
          </p:nvCxnSpPr>
          <p:spPr>
            <a:xfrm flipH="1">
              <a:off x="1238452" y="5059860"/>
              <a:ext cx="5715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1798546-46FF-E5D5-4DE5-F49171F0CB81}"/>
                </a:ext>
              </a:extLst>
            </p:cNvPr>
            <p:cNvCxnSpPr>
              <a:cxnSpLocks/>
            </p:cNvCxnSpPr>
            <p:nvPr/>
          </p:nvCxnSpPr>
          <p:spPr>
            <a:xfrm flipH="1">
              <a:off x="1238452" y="5474924"/>
              <a:ext cx="5715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AE21235-E05E-AA9D-4FB9-EF9C6E0D199F}"/>
                </a:ext>
              </a:extLst>
            </p:cNvPr>
            <p:cNvCxnSpPr>
              <a:cxnSpLocks/>
            </p:cNvCxnSpPr>
            <p:nvPr/>
          </p:nvCxnSpPr>
          <p:spPr>
            <a:xfrm>
              <a:off x="1347669"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9C02B499-EAE9-F9D5-C81B-A9D850988A62}"/>
                </a:ext>
              </a:extLst>
            </p:cNvPr>
            <p:cNvCxnSpPr>
              <a:cxnSpLocks/>
            </p:cNvCxnSpPr>
            <p:nvPr/>
          </p:nvCxnSpPr>
          <p:spPr>
            <a:xfrm>
              <a:off x="2509792"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F82E7E3-5753-BF79-E509-CF0B787B2D18}"/>
                </a:ext>
              </a:extLst>
            </p:cNvPr>
            <p:cNvCxnSpPr>
              <a:cxnSpLocks/>
            </p:cNvCxnSpPr>
            <p:nvPr/>
          </p:nvCxnSpPr>
          <p:spPr>
            <a:xfrm>
              <a:off x="1541356"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2DC0E020-E445-12FB-BC04-9F6530C66CDF}"/>
                </a:ext>
              </a:extLst>
            </p:cNvPr>
            <p:cNvCxnSpPr>
              <a:cxnSpLocks/>
            </p:cNvCxnSpPr>
            <p:nvPr/>
          </p:nvCxnSpPr>
          <p:spPr>
            <a:xfrm>
              <a:off x="1735043"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E9E7AE4D-016F-A057-DB0E-BBA2369BD6FD}"/>
                </a:ext>
              </a:extLst>
            </p:cNvPr>
            <p:cNvCxnSpPr>
              <a:cxnSpLocks/>
            </p:cNvCxnSpPr>
            <p:nvPr/>
          </p:nvCxnSpPr>
          <p:spPr>
            <a:xfrm>
              <a:off x="1928730"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8F9A61B8-49D3-78A9-DBFB-B8BD6C1FBEA7}"/>
                </a:ext>
              </a:extLst>
            </p:cNvPr>
            <p:cNvCxnSpPr>
              <a:cxnSpLocks/>
            </p:cNvCxnSpPr>
            <p:nvPr/>
          </p:nvCxnSpPr>
          <p:spPr>
            <a:xfrm>
              <a:off x="2122417"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6A226863-F70B-DB7B-9D8F-2B63FA8AAB1A}"/>
                </a:ext>
              </a:extLst>
            </p:cNvPr>
            <p:cNvCxnSpPr>
              <a:cxnSpLocks/>
            </p:cNvCxnSpPr>
            <p:nvPr/>
          </p:nvCxnSpPr>
          <p:spPr>
            <a:xfrm>
              <a:off x="2316104"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546C5DF-0D2A-1F5D-DFA8-340AE3151927}"/>
                </a:ext>
              </a:extLst>
            </p:cNvPr>
            <p:cNvCxnSpPr>
              <a:cxnSpLocks/>
            </p:cNvCxnSpPr>
            <p:nvPr/>
          </p:nvCxnSpPr>
          <p:spPr>
            <a:xfrm>
              <a:off x="2827538"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C75A0F6-E3A1-F3F0-4C17-4C047C1821E0}"/>
                </a:ext>
              </a:extLst>
            </p:cNvPr>
            <p:cNvCxnSpPr>
              <a:cxnSpLocks/>
            </p:cNvCxnSpPr>
            <p:nvPr/>
          </p:nvCxnSpPr>
          <p:spPr>
            <a:xfrm>
              <a:off x="3989661"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2B1D90B5-611F-02F3-7863-D4E09C6FC4E0}"/>
                </a:ext>
              </a:extLst>
            </p:cNvPr>
            <p:cNvCxnSpPr>
              <a:cxnSpLocks/>
            </p:cNvCxnSpPr>
            <p:nvPr/>
          </p:nvCxnSpPr>
          <p:spPr>
            <a:xfrm>
              <a:off x="3021225"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B58ED9E5-98BA-2902-E097-BAC602033FC5}"/>
                </a:ext>
              </a:extLst>
            </p:cNvPr>
            <p:cNvCxnSpPr>
              <a:cxnSpLocks/>
            </p:cNvCxnSpPr>
            <p:nvPr/>
          </p:nvCxnSpPr>
          <p:spPr>
            <a:xfrm>
              <a:off x="3214912"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E71F02A-E7F6-13D0-2A7C-D0E97F3A1A3E}"/>
                </a:ext>
              </a:extLst>
            </p:cNvPr>
            <p:cNvCxnSpPr>
              <a:cxnSpLocks/>
            </p:cNvCxnSpPr>
            <p:nvPr/>
          </p:nvCxnSpPr>
          <p:spPr>
            <a:xfrm>
              <a:off x="3408599"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0D3674AD-A804-806E-EA57-E6260EF62172}"/>
                </a:ext>
              </a:extLst>
            </p:cNvPr>
            <p:cNvCxnSpPr>
              <a:cxnSpLocks/>
            </p:cNvCxnSpPr>
            <p:nvPr/>
          </p:nvCxnSpPr>
          <p:spPr>
            <a:xfrm>
              <a:off x="3602286"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5795A96E-E357-BB89-277B-21165C35B743}"/>
                </a:ext>
              </a:extLst>
            </p:cNvPr>
            <p:cNvCxnSpPr>
              <a:cxnSpLocks/>
            </p:cNvCxnSpPr>
            <p:nvPr/>
          </p:nvCxnSpPr>
          <p:spPr>
            <a:xfrm>
              <a:off x="3795973"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E657978A-AFDA-FF25-89B6-ECB8B288B3A4}"/>
                </a:ext>
              </a:extLst>
            </p:cNvPr>
            <p:cNvCxnSpPr>
              <a:cxnSpLocks/>
            </p:cNvCxnSpPr>
            <p:nvPr/>
          </p:nvCxnSpPr>
          <p:spPr>
            <a:xfrm>
              <a:off x="4300346"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F938F540-F27A-BB25-732D-5A34FBB6DBD6}"/>
                </a:ext>
              </a:extLst>
            </p:cNvPr>
            <p:cNvCxnSpPr>
              <a:cxnSpLocks/>
            </p:cNvCxnSpPr>
            <p:nvPr/>
          </p:nvCxnSpPr>
          <p:spPr>
            <a:xfrm>
              <a:off x="5462469"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C2BD86E-3CFC-2338-DBF2-792DB7446289}"/>
                </a:ext>
              </a:extLst>
            </p:cNvPr>
            <p:cNvCxnSpPr>
              <a:cxnSpLocks/>
            </p:cNvCxnSpPr>
            <p:nvPr/>
          </p:nvCxnSpPr>
          <p:spPr>
            <a:xfrm>
              <a:off x="4494033"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2D4DB450-60BF-C18B-C6AA-C8F466799978}"/>
                </a:ext>
              </a:extLst>
            </p:cNvPr>
            <p:cNvCxnSpPr>
              <a:cxnSpLocks/>
            </p:cNvCxnSpPr>
            <p:nvPr/>
          </p:nvCxnSpPr>
          <p:spPr>
            <a:xfrm>
              <a:off x="4687720"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7160F0F-3C53-2354-C86B-B3C610C86FE0}"/>
                </a:ext>
              </a:extLst>
            </p:cNvPr>
            <p:cNvCxnSpPr>
              <a:cxnSpLocks/>
            </p:cNvCxnSpPr>
            <p:nvPr/>
          </p:nvCxnSpPr>
          <p:spPr>
            <a:xfrm>
              <a:off x="4881407"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C44A419-2847-5989-5BB9-2F9B0B02E044}"/>
                </a:ext>
              </a:extLst>
            </p:cNvPr>
            <p:cNvCxnSpPr>
              <a:cxnSpLocks/>
            </p:cNvCxnSpPr>
            <p:nvPr/>
          </p:nvCxnSpPr>
          <p:spPr>
            <a:xfrm>
              <a:off x="5075094"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A59DE17-7906-DEE0-7B5C-744BFAF04993}"/>
                </a:ext>
              </a:extLst>
            </p:cNvPr>
            <p:cNvCxnSpPr>
              <a:cxnSpLocks/>
            </p:cNvCxnSpPr>
            <p:nvPr/>
          </p:nvCxnSpPr>
          <p:spPr>
            <a:xfrm>
              <a:off x="5268781" y="5951216"/>
              <a:ext cx="0" cy="4488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78459790-3B82-FE63-8444-D0F4EEA20AC1}"/>
                </a:ext>
              </a:extLst>
            </p:cNvPr>
            <p:cNvSpPr txBox="1"/>
            <p:nvPr/>
          </p:nvSpPr>
          <p:spPr>
            <a:xfrm>
              <a:off x="2333234"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60</a:t>
              </a:r>
            </a:p>
          </p:txBody>
        </p:sp>
        <p:sp>
          <p:nvSpPr>
            <p:cNvPr id="71" name="TextBox 70">
              <a:extLst>
                <a:ext uri="{FF2B5EF4-FFF2-40B4-BE49-F238E27FC236}">
                  <a16:creationId xmlns:a16="http://schemas.microsoft.com/office/drawing/2014/main" id="{34EC5598-D5BF-6253-6252-2B70BCB6449E}"/>
                </a:ext>
              </a:extLst>
            </p:cNvPr>
            <p:cNvSpPr txBox="1"/>
            <p:nvPr/>
          </p:nvSpPr>
          <p:spPr>
            <a:xfrm>
              <a:off x="1171322"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0</a:t>
              </a:r>
            </a:p>
          </p:txBody>
        </p:sp>
        <p:sp>
          <p:nvSpPr>
            <p:cNvPr id="72" name="TextBox 71">
              <a:extLst>
                <a:ext uri="{FF2B5EF4-FFF2-40B4-BE49-F238E27FC236}">
                  <a16:creationId xmlns:a16="http://schemas.microsoft.com/office/drawing/2014/main" id="{7930E7C3-7754-832A-ACE1-1BEFFF5720CB}"/>
                </a:ext>
              </a:extLst>
            </p:cNvPr>
            <p:cNvSpPr txBox="1"/>
            <p:nvPr/>
          </p:nvSpPr>
          <p:spPr>
            <a:xfrm>
              <a:off x="1364974"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10</a:t>
              </a:r>
            </a:p>
          </p:txBody>
        </p:sp>
        <p:sp>
          <p:nvSpPr>
            <p:cNvPr id="73" name="TextBox 72">
              <a:extLst>
                <a:ext uri="{FF2B5EF4-FFF2-40B4-BE49-F238E27FC236}">
                  <a16:creationId xmlns:a16="http://schemas.microsoft.com/office/drawing/2014/main" id="{C48C1188-4867-BB71-94DE-E1F434F92C70}"/>
                </a:ext>
              </a:extLst>
            </p:cNvPr>
            <p:cNvSpPr txBox="1"/>
            <p:nvPr/>
          </p:nvSpPr>
          <p:spPr>
            <a:xfrm>
              <a:off x="1558626"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20</a:t>
              </a:r>
            </a:p>
          </p:txBody>
        </p:sp>
        <p:sp>
          <p:nvSpPr>
            <p:cNvPr id="74" name="TextBox 73">
              <a:extLst>
                <a:ext uri="{FF2B5EF4-FFF2-40B4-BE49-F238E27FC236}">
                  <a16:creationId xmlns:a16="http://schemas.microsoft.com/office/drawing/2014/main" id="{D87A7109-1A19-74D4-5D5B-AC8BD05C42E8}"/>
                </a:ext>
              </a:extLst>
            </p:cNvPr>
            <p:cNvSpPr txBox="1"/>
            <p:nvPr/>
          </p:nvSpPr>
          <p:spPr>
            <a:xfrm>
              <a:off x="1752278"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30</a:t>
              </a:r>
            </a:p>
          </p:txBody>
        </p:sp>
        <p:sp>
          <p:nvSpPr>
            <p:cNvPr id="75" name="TextBox 74">
              <a:extLst>
                <a:ext uri="{FF2B5EF4-FFF2-40B4-BE49-F238E27FC236}">
                  <a16:creationId xmlns:a16="http://schemas.microsoft.com/office/drawing/2014/main" id="{2A6EFB0D-1571-9AF5-046D-6D7DE7ABE6C9}"/>
                </a:ext>
              </a:extLst>
            </p:cNvPr>
            <p:cNvSpPr txBox="1"/>
            <p:nvPr/>
          </p:nvSpPr>
          <p:spPr>
            <a:xfrm>
              <a:off x="1945930"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40</a:t>
              </a:r>
            </a:p>
          </p:txBody>
        </p:sp>
        <p:sp>
          <p:nvSpPr>
            <p:cNvPr id="76" name="TextBox 75">
              <a:extLst>
                <a:ext uri="{FF2B5EF4-FFF2-40B4-BE49-F238E27FC236}">
                  <a16:creationId xmlns:a16="http://schemas.microsoft.com/office/drawing/2014/main" id="{B1A8FB6B-0603-7EEF-CC6C-6AF9F484B112}"/>
                </a:ext>
              </a:extLst>
            </p:cNvPr>
            <p:cNvSpPr txBox="1"/>
            <p:nvPr/>
          </p:nvSpPr>
          <p:spPr>
            <a:xfrm>
              <a:off x="2139582"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50</a:t>
              </a:r>
            </a:p>
          </p:txBody>
        </p:sp>
        <p:sp>
          <p:nvSpPr>
            <p:cNvPr id="77" name="TextBox 76">
              <a:extLst>
                <a:ext uri="{FF2B5EF4-FFF2-40B4-BE49-F238E27FC236}">
                  <a16:creationId xmlns:a16="http://schemas.microsoft.com/office/drawing/2014/main" id="{5F950103-34E5-9CC5-54F8-6944A1EF05C9}"/>
                </a:ext>
              </a:extLst>
            </p:cNvPr>
            <p:cNvSpPr txBox="1"/>
            <p:nvPr/>
          </p:nvSpPr>
          <p:spPr>
            <a:xfrm>
              <a:off x="3812272"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60</a:t>
              </a:r>
            </a:p>
          </p:txBody>
        </p:sp>
        <p:sp>
          <p:nvSpPr>
            <p:cNvPr id="78" name="TextBox 77">
              <a:extLst>
                <a:ext uri="{FF2B5EF4-FFF2-40B4-BE49-F238E27FC236}">
                  <a16:creationId xmlns:a16="http://schemas.microsoft.com/office/drawing/2014/main" id="{7ECB3A97-2A32-3C26-B465-A4E751ACE1C1}"/>
                </a:ext>
              </a:extLst>
            </p:cNvPr>
            <p:cNvSpPr txBox="1"/>
            <p:nvPr/>
          </p:nvSpPr>
          <p:spPr>
            <a:xfrm>
              <a:off x="2650360"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0</a:t>
              </a:r>
            </a:p>
          </p:txBody>
        </p:sp>
        <p:sp>
          <p:nvSpPr>
            <p:cNvPr id="79" name="TextBox 78">
              <a:extLst>
                <a:ext uri="{FF2B5EF4-FFF2-40B4-BE49-F238E27FC236}">
                  <a16:creationId xmlns:a16="http://schemas.microsoft.com/office/drawing/2014/main" id="{71FB205C-0E92-65A2-D49B-CA61F7F663FC}"/>
                </a:ext>
              </a:extLst>
            </p:cNvPr>
            <p:cNvSpPr txBox="1"/>
            <p:nvPr/>
          </p:nvSpPr>
          <p:spPr>
            <a:xfrm>
              <a:off x="2844012"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10</a:t>
              </a:r>
            </a:p>
          </p:txBody>
        </p:sp>
        <p:sp>
          <p:nvSpPr>
            <p:cNvPr id="80" name="TextBox 79">
              <a:extLst>
                <a:ext uri="{FF2B5EF4-FFF2-40B4-BE49-F238E27FC236}">
                  <a16:creationId xmlns:a16="http://schemas.microsoft.com/office/drawing/2014/main" id="{FCEBC2B7-7581-FF54-132F-4E234789022B}"/>
                </a:ext>
              </a:extLst>
            </p:cNvPr>
            <p:cNvSpPr txBox="1"/>
            <p:nvPr/>
          </p:nvSpPr>
          <p:spPr>
            <a:xfrm>
              <a:off x="3037664"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20</a:t>
              </a:r>
            </a:p>
          </p:txBody>
        </p:sp>
        <p:sp>
          <p:nvSpPr>
            <p:cNvPr id="81" name="TextBox 80">
              <a:extLst>
                <a:ext uri="{FF2B5EF4-FFF2-40B4-BE49-F238E27FC236}">
                  <a16:creationId xmlns:a16="http://schemas.microsoft.com/office/drawing/2014/main" id="{4C7C35BD-C451-309D-15C2-FDB7EC863E1E}"/>
                </a:ext>
              </a:extLst>
            </p:cNvPr>
            <p:cNvSpPr txBox="1"/>
            <p:nvPr/>
          </p:nvSpPr>
          <p:spPr>
            <a:xfrm>
              <a:off x="3231316"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30</a:t>
              </a:r>
            </a:p>
          </p:txBody>
        </p:sp>
        <p:sp>
          <p:nvSpPr>
            <p:cNvPr id="82" name="TextBox 81">
              <a:extLst>
                <a:ext uri="{FF2B5EF4-FFF2-40B4-BE49-F238E27FC236}">
                  <a16:creationId xmlns:a16="http://schemas.microsoft.com/office/drawing/2014/main" id="{E90A87A2-24B8-5841-D89F-74DDD1115FB1}"/>
                </a:ext>
              </a:extLst>
            </p:cNvPr>
            <p:cNvSpPr txBox="1"/>
            <p:nvPr/>
          </p:nvSpPr>
          <p:spPr>
            <a:xfrm>
              <a:off x="3424968"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40</a:t>
              </a:r>
            </a:p>
          </p:txBody>
        </p:sp>
        <p:sp>
          <p:nvSpPr>
            <p:cNvPr id="83" name="TextBox 82">
              <a:extLst>
                <a:ext uri="{FF2B5EF4-FFF2-40B4-BE49-F238E27FC236}">
                  <a16:creationId xmlns:a16="http://schemas.microsoft.com/office/drawing/2014/main" id="{E98EDA59-9405-8CD5-3A71-5C4301EB0744}"/>
                </a:ext>
              </a:extLst>
            </p:cNvPr>
            <p:cNvSpPr txBox="1"/>
            <p:nvPr/>
          </p:nvSpPr>
          <p:spPr>
            <a:xfrm>
              <a:off x="3618621"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50</a:t>
              </a:r>
            </a:p>
          </p:txBody>
        </p:sp>
        <p:sp>
          <p:nvSpPr>
            <p:cNvPr id="84" name="TextBox 83">
              <a:extLst>
                <a:ext uri="{FF2B5EF4-FFF2-40B4-BE49-F238E27FC236}">
                  <a16:creationId xmlns:a16="http://schemas.microsoft.com/office/drawing/2014/main" id="{380288F3-5202-232B-AB11-759AED5B2DC8}"/>
                </a:ext>
              </a:extLst>
            </p:cNvPr>
            <p:cNvSpPr txBox="1"/>
            <p:nvPr/>
          </p:nvSpPr>
          <p:spPr>
            <a:xfrm>
              <a:off x="5285080"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60</a:t>
              </a:r>
            </a:p>
          </p:txBody>
        </p:sp>
        <p:sp>
          <p:nvSpPr>
            <p:cNvPr id="85" name="TextBox 84">
              <a:extLst>
                <a:ext uri="{FF2B5EF4-FFF2-40B4-BE49-F238E27FC236}">
                  <a16:creationId xmlns:a16="http://schemas.microsoft.com/office/drawing/2014/main" id="{CA41FDFE-97D6-349B-B88B-C5F6E3491C29}"/>
                </a:ext>
              </a:extLst>
            </p:cNvPr>
            <p:cNvSpPr txBox="1"/>
            <p:nvPr/>
          </p:nvSpPr>
          <p:spPr>
            <a:xfrm>
              <a:off x="4123168"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0</a:t>
              </a:r>
            </a:p>
          </p:txBody>
        </p:sp>
        <p:sp>
          <p:nvSpPr>
            <p:cNvPr id="86" name="TextBox 85">
              <a:extLst>
                <a:ext uri="{FF2B5EF4-FFF2-40B4-BE49-F238E27FC236}">
                  <a16:creationId xmlns:a16="http://schemas.microsoft.com/office/drawing/2014/main" id="{15A4593F-A86E-3D01-D5E3-12DFD5076568}"/>
                </a:ext>
              </a:extLst>
            </p:cNvPr>
            <p:cNvSpPr txBox="1"/>
            <p:nvPr/>
          </p:nvSpPr>
          <p:spPr>
            <a:xfrm>
              <a:off x="4316820"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10</a:t>
              </a:r>
            </a:p>
          </p:txBody>
        </p:sp>
        <p:sp>
          <p:nvSpPr>
            <p:cNvPr id="87" name="TextBox 86">
              <a:extLst>
                <a:ext uri="{FF2B5EF4-FFF2-40B4-BE49-F238E27FC236}">
                  <a16:creationId xmlns:a16="http://schemas.microsoft.com/office/drawing/2014/main" id="{92163834-E6A1-D702-D3C8-7EBB6E494C5A}"/>
                </a:ext>
              </a:extLst>
            </p:cNvPr>
            <p:cNvSpPr txBox="1"/>
            <p:nvPr/>
          </p:nvSpPr>
          <p:spPr>
            <a:xfrm>
              <a:off x="4510472"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20</a:t>
              </a:r>
            </a:p>
          </p:txBody>
        </p:sp>
        <p:sp>
          <p:nvSpPr>
            <p:cNvPr id="88" name="TextBox 87">
              <a:extLst>
                <a:ext uri="{FF2B5EF4-FFF2-40B4-BE49-F238E27FC236}">
                  <a16:creationId xmlns:a16="http://schemas.microsoft.com/office/drawing/2014/main" id="{5B9CB943-C7F2-95E4-F50D-154CDF4FC9EE}"/>
                </a:ext>
              </a:extLst>
            </p:cNvPr>
            <p:cNvSpPr txBox="1"/>
            <p:nvPr/>
          </p:nvSpPr>
          <p:spPr>
            <a:xfrm>
              <a:off x="4704124"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30</a:t>
              </a:r>
            </a:p>
          </p:txBody>
        </p:sp>
        <p:sp>
          <p:nvSpPr>
            <p:cNvPr id="89" name="TextBox 88">
              <a:extLst>
                <a:ext uri="{FF2B5EF4-FFF2-40B4-BE49-F238E27FC236}">
                  <a16:creationId xmlns:a16="http://schemas.microsoft.com/office/drawing/2014/main" id="{E866EDE4-8821-3182-133F-660C7A27E649}"/>
                </a:ext>
              </a:extLst>
            </p:cNvPr>
            <p:cNvSpPr txBox="1"/>
            <p:nvPr/>
          </p:nvSpPr>
          <p:spPr>
            <a:xfrm>
              <a:off x="4897775"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40</a:t>
              </a:r>
            </a:p>
          </p:txBody>
        </p:sp>
        <p:sp>
          <p:nvSpPr>
            <p:cNvPr id="90" name="TextBox 89">
              <a:extLst>
                <a:ext uri="{FF2B5EF4-FFF2-40B4-BE49-F238E27FC236}">
                  <a16:creationId xmlns:a16="http://schemas.microsoft.com/office/drawing/2014/main" id="{4A4AB4D1-5A56-8A00-78F8-72FEB7A25118}"/>
                </a:ext>
              </a:extLst>
            </p:cNvPr>
            <p:cNvSpPr txBox="1"/>
            <p:nvPr/>
          </p:nvSpPr>
          <p:spPr>
            <a:xfrm>
              <a:off x="5091428" y="5929157"/>
              <a:ext cx="354706" cy="24430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50</a:t>
              </a:r>
            </a:p>
          </p:txBody>
        </p:sp>
        <p:sp>
          <p:nvSpPr>
            <p:cNvPr id="91" name="TextBox 90">
              <a:extLst>
                <a:ext uri="{FF2B5EF4-FFF2-40B4-BE49-F238E27FC236}">
                  <a16:creationId xmlns:a16="http://schemas.microsoft.com/office/drawing/2014/main" id="{C510A2FA-CE77-D0C8-BED5-96ACDDD5D265}"/>
                </a:ext>
              </a:extLst>
            </p:cNvPr>
            <p:cNvSpPr txBox="1"/>
            <p:nvPr/>
          </p:nvSpPr>
          <p:spPr>
            <a:xfrm>
              <a:off x="672366" y="5742187"/>
              <a:ext cx="594562" cy="244302"/>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-100</a:t>
              </a:r>
            </a:p>
          </p:txBody>
        </p:sp>
        <p:sp>
          <p:nvSpPr>
            <p:cNvPr id="92" name="TextBox 91">
              <a:extLst>
                <a:ext uri="{FF2B5EF4-FFF2-40B4-BE49-F238E27FC236}">
                  <a16:creationId xmlns:a16="http://schemas.microsoft.com/office/drawing/2014/main" id="{C08E9C34-DB51-6755-458F-00111D0CE8AD}"/>
                </a:ext>
              </a:extLst>
            </p:cNvPr>
            <p:cNvSpPr txBox="1"/>
            <p:nvPr/>
          </p:nvSpPr>
          <p:spPr>
            <a:xfrm>
              <a:off x="701301" y="2018174"/>
              <a:ext cx="594562" cy="244302"/>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350</a:t>
              </a:r>
            </a:p>
          </p:txBody>
        </p:sp>
        <p:sp>
          <p:nvSpPr>
            <p:cNvPr id="93" name="TextBox 92">
              <a:extLst>
                <a:ext uri="{FF2B5EF4-FFF2-40B4-BE49-F238E27FC236}">
                  <a16:creationId xmlns:a16="http://schemas.microsoft.com/office/drawing/2014/main" id="{4AC2AFB6-3E8C-79CF-9A67-CB71739EC877}"/>
                </a:ext>
              </a:extLst>
            </p:cNvPr>
            <p:cNvSpPr txBox="1"/>
            <p:nvPr/>
          </p:nvSpPr>
          <p:spPr>
            <a:xfrm>
              <a:off x="701301" y="2431954"/>
              <a:ext cx="594562" cy="244302"/>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300</a:t>
              </a:r>
            </a:p>
          </p:txBody>
        </p:sp>
        <p:sp>
          <p:nvSpPr>
            <p:cNvPr id="94" name="TextBox 93">
              <a:extLst>
                <a:ext uri="{FF2B5EF4-FFF2-40B4-BE49-F238E27FC236}">
                  <a16:creationId xmlns:a16="http://schemas.microsoft.com/office/drawing/2014/main" id="{018F5108-372C-4C7A-DF1F-87F53CCEF920}"/>
                </a:ext>
              </a:extLst>
            </p:cNvPr>
            <p:cNvSpPr txBox="1"/>
            <p:nvPr/>
          </p:nvSpPr>
          <p:spPr>
            <a:xfrm>
              <a:off x="701301" y="2845732"/>
              <a:ext cx="594562" cy="244302"/>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250</a:t>
              </a:r>
            </a:p>
          </p:txBody>
        </p:sp>
        <p:sp>
          <p:nvSpPr>
            <p:cNvPr id="95" name="TextBox 94">
              <a:extLst>
                <a:ext uri="{FF2B5EF4-FFF2-40B4-BE49-F238E27FC236}">
                  <a16:creationId xmlns:a16="http://schemas.microsoft.com/office/drawing/2014/main" id="{F02052D1-80BC-27C1-1747-C8B61E464141}"/>
                </a:ext>
              </a:extLst>
            </p:cNvPr>
            <p:cNvSpPr txBox="1"/>
            <p:nvPr/>
          </p:nvSpPr>
          <p:spPr>
            <a:xfrm>
              <a:off x="701301" y="3259512"/>
              <a:ext cx="594562" cy="244302"/>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200</a:t>
              </a:r>
            </a:p>
          </p:txBody>
        </p:sp>
        <p:sp>
          <p:nvSpPr>
            <p:cNvPr id="96" name="TextBox 95">
              <a:extLst>
                <a:ext uri="{FF2B5EF4-FFF2-40B4-BE49-F238E27FC236}">
                  <a16:creationId xmlns:a16="http://schemas.microsoft.com/office/drawing/2014/main" id="{58AC8B74-71AA-1B5B-A578-6E155B2A9A12}"/>
                </a:ext>
              </a:extLst>
            </p:cNvPr>
            <p:cNvSpPr txBox="1"/>
            <p:nvPr/>
          </p:nvSpPr>
          <p:spPr>
            <a:xfrm>
              <a:off x="701301" y="3673290"/>
              <a:ext cx="594562" cy="244302"/>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150</a:t>
              </a:r>
            </a:p>
          </p:txBody>
        </p:sp>
        <p:sp>
          <p:nvSpPr>
            <p:cNvPr id="97" name="TextBox 96">
              <a:extLst>
                <a:ext uri="{FF2B5EF4-FFF2-40B4-BE49-F238E27FC236}">
                  <a16:creationId xmlns:a16="http://schemas.microsoft.com/office/drawing/2014/main" id="{F14A97B8-53D2-1A45-8ECB-E8B78CD4D833}"/>
                </a:ext>
              </a:extLst>
            </p:cNvPr>
            <p:cNvSpPr txBox="1"/>
            <p:nvPr/>
          </p:nvSpPr>
          <p:spPr>
            <a:xfrm>
              <a:off x="701301" y="4087069"/>
              <a:ext cx="594562" cy="244302"/>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100</a:t>
              </a:r>
            </a:p>
          </p:txBody>
        </p:sp>
        <p:sp>
          <p:nvSpPr>
            <p:cNvPr id="98" name="TextBox 97">
              <a:extLst>
                <a:ext uri="{FF2B5EF4-FFF2-40B4-BE49-F238E27FC236}">
                  <a16:creationId xmlns:a16="http://schemas.microsoft.com/office/drawing/2014/main" id="{63FFDBB0-0948-9B39-B628-4DC785789F13}"/>
                </a:ext>
              </a:extLst>
            </p:cNvPr>
            <p:cNvSpPr txBox="1"/>
            <p:nvPr/>
          </p:nvSpPr>
          <p:spPr>
            <a:xfrm>
              <a:off x="701301" y="4500848"/>
              <a:ext cx="594562" cy="244302"/>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50</a:t>
              </a:r>
            </a:p>
          </p:txBody>
        </p:sp>
        <p:sp>
          <p:nvSpPr>
            <p:cNvPr id="99" name="TextBox 98">
              <a:extLst>
                <a:ext uri="{FF2B5EF4-FFF2-40B4-BE49-F238E27FC236}">
                  <a16:creationId xmlns:a16="http://schemas.microsoft.com/office/drawing/2014/main" id="{D6E1F73C-3F25-BF63-1E4D-A24A879DC899}"/>
                </a:ext>
              </a:extLst>
            </p:cNvPr>
            <p:cNvSpPr txBox="1"/>
            <p:nvPr/>
          </p:nvSpPr>
          <p:spPr>
            <a:xfrm>
              <a:off x="701301" y="4914628"/>
              <a:ext cx="594562" cy="244302"/>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0</a:t>
              </a:r>
            </a:p>
          </p:txBody>
        </p:sp>
        <p:sp>
          <p:nvSpPr>
            <p:cNvPr id="100" name="TextBox 99">
              <a:extLst>
                <a:ext uri="{FF2B5EF4-FFF2-40B4-BE49-F238E27FC236}">
                  <a16:creationId xmlns:a16="http://schemas.microsoft.com/office/drawing/2014/main" id="{A5314600-40A8-57B5-526B-7DB30A271728}"/>
                </a:ext>
              </a:extLst>
            </p:cNvPr>
            <p:cNvSpPr txBox="1"/>
            <p:nvPr/>
          </p:nvSpPr>
          <p:spPr>
            <a:xfrm>
              <a:off x="672366" y="5328406"/>
              <a:ext cx="594562" cy="244302"/>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defRPr/>
              </a:pPr>
              <a:r>
                <a:rPr kumimoji="0" lang="en-GB" sz="900" b="0" i="0" u="none" strike="noStrike" kern="1200" cap="none" spc="0" normalizeH="0" baseline="0" noProof="0">
                  <a:ln>
                    <a:noFill/>
                  </a:ln>
                  <a:solidFill>
                    <a:prstClr val="black"/>
                  </a:solidFill>
                  <a:effectLst/>
                  <a:uLnTx/>
                  <a:uFillTx/>
                  <a:latin typeface="Verdana"/>
                  <a:ea typeface="Times New Roman" panose="02020603050405020304" pitchFamily="18" charset="0"/>
                  <a:cs typeface="Arial" panose="020B0604020202020204" pitchFamily="34" charset="0"/>
                </a:rPr>
                <a:t>-50</a:t>
              </a:r>
            </a:p>
          </p:txBody>
        </p:sp>
        <p:cxnSp>
          <p:nvCxnSpPr>
            <p:cNvPr id="101" name="Straight Connector 100">
              <a:extLst>
                <a:ext uri="{FF2B5EF4-FFF2-40B4-BE49-F238E27FC236}">
                  <a16:creationId xmlns:a16="http://schemas.microsoft.com/office/drawing/2014/main" id="{65DE177B-2B27-0480-C76A-795E2C3CE88D}"/>
                </a:ext>
              </a:extLst>
            </p:cNvPr>
            <p:cNvCxnSpPr/>
            <p:nvPr/>
          </p:nvCxnSpPr>
          <p:spPr>
            <a:xfrm>
              <a:off x="2759504" y="2085055"/>
              <a:ext cx="0" cy="3866161"/>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2C082BFB-32BE-DD1A-06CB-37D79CDC69CF}"/>
                </a:ext>
              </a:extLst>
            </p:cNvPr>
            <p:cNvCxnSpPr/>
            <p:nvPr/>
          </p:nvCxnSpPr>
          <p:spPr>
            <a:xfrm>
              <a:off x="4242163" y="2085055"/>
              <a:ext cx="0" cy="3866161"/>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13" name="Group 112">
              <a:extLst>
                <a:ext uri="{FF2B5EF4-FFF2-40B4-BE49-F238E27FC236}">
                  <a16:creationId xmlns:a16="http://schemas.microsoft.com/office/drawing/2014/main" id="{5A4C869B-B061-6EFA-F34C-E03921804143}"/>
                </a:ext>
              </a:extLst>
            </p:cNvPr>
            <p:cNvGrpSpPr/>
            <p:nvPr/>
          </p:nvGrpSpPr>
          <p:grpSpPr>
            <a:xfrm>
              <a:off x="1316014" y="2416821"/>
              <a:ext cx="4357961" cy="3508019"/>
              <a:chOff x="1316014" y="2416821"/>
              <a:chExt cx="4357961" cy="3508019"/>
            </a:xfrm>
          </p:grpSpPr>
          <p:pic>
            <p:nvPicPr>
              <p:cNvPr id="4" name="Content Placeholder 7">
                <a:extLst>
                  <a:ext uri="{FF2B5EF4-FFF2-40B4-BE49-F238E27FC236}">
                    <a16:creationId xmlns:a16="http://schemas.microsoft.com/office/drawing/2014/main" id="{379A4D02-95DE-D052-131B-B7DC80FF3928}"/>
                  </a:ext>
                </a:extLst>
              </p:cNvPr>
              <p:cNvPicPr>
                <a:picLocks noChangeAspect="1"/>
              </p:cNvPicPr>
              <p:nvPr/>
            </p:nvPicPr>
            <p:blipFill rotWithShape="1">
              <a:blip r:embed="rId3" cstate="print">
                <a:alphaModFix/>
                <a:extLst>
                  <a:ext uri="{28A0092B-C50C-407E-A947-70E740481C1C}">
                    <a14:useLocalDpi xmlns:a14="http://schemas.microsoft.com/office/drawing/2010/main" val="0"/>
                  </a:ext>
                </a:extLst>
              </a:blip>
              <a:srcRect/>
              <a:stretch>
                <a:fillRect/>
              </a:stretch>
            </p:blipFill>
            <p:spPr>
              <a:xfrm>
                <a:off x="1316014" y="2423464"/>
                <a:ext cx="1410889" cy="3501376"/>
              </a:xfrm>
              <a:prstGeom prst="rect">
                <a:avLst/>
              </a:prstGeom>
            </p:spPr>
          </p:pic>
          <p:pic>
            <p:nvPicPr>
              <p:cNvPr id="110" name="Picture 109">
                <a:extLst>
                  <a:ext uri="{FF2B5EF4-FFF2-40B4-BE49-F238E27FC236}">
                    <a16:creationId xmlns:a16="http://schemas.microsoft.com/office/drawing/2014/main" id="{D89014E7-FFA7-3A02-94F6-D933C317B484}"/>
                  </a:ext>
                </a:extLst>
              </p:cNvPr>
              <p:cNvPicPr>
                <a:picLocks/>
              </p:cNvPicPr>
              <p:nvPr/>
            </p:nvPicPr>
            <p:blipFill>
              <a:blip r:embed="rId4" cstate="print">
                <a:extLst>
                  <a:ext uri="{28A0092B-C50C-407E-A947-70E740481C1C}">
                    <a14:useLocalDpi xmlns:a14="http://schemas.microsoft.com/office/drawing/2010/main" val="0"/>
                  </a:ext>
                </a:extLst>
              </a:blip>
              <a:srcRect/>
              <a:stretch>
                <a:fillRect/>
              </a:stretch>
            </p:blipFill>
            <p:spPr>
              <a:xfrm>
                <a:off x="2803452" y="2454910"/>
                <a:ext cx="1387091" cy="3456000"/>
              </a:xfrm>
              <a:prstGeom prst="rect">
                <a:avLst/>
              </a:prstGeom>
            </p:spPr>
          </p:pic>
          <p:pic>
            <p:nvPicPr>
              <p:cNvPr id="112" name="Picture 111">
                <a:extLst>
                  <a:ext uri="{FF2B5EF4-FFF2-40B4-BE49-F238E27FC236}">
                    <a16:creationId xmlns:a16="http://schemas.microsoft.com/office/drawing/2014/main" id="{576B111A-56DB-10C1-FA37-C5BFD2823238}"/>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a:xfrm>
                <a:off x="4275826" y="2416821"/>
                <a:ext cx="1398149" cy="3508019"/>
              </a:xfrm>
              <a:prstGeom prst="rect">
                <a:avLst/>
              </a:prstGeom>
            </p:spPr>
          </p:pic>
        </p:grpSp>
      </p:grpSp>
    </p:spTree>
    <p:extLst>
      <p:ext uri="{BB962C8B-B14F-4D97-AF65-F5344CB8AC3E}">
        <p14:creationId xmlns:p14="http://schemas.microsoft.com/office/powerpoint/2010/main" val="283351989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DAFA4F-CCF9-94F9-17C7-5A8F9B6740FD}"/>
            </a:ext>
          </a:extLst>
        </p:cNvPr>
        <p:cNvGrpSpPr/>
        <p:nvPr/>
      </p:nvGrpSpPr>
      <p:grpSpPr>
        <a:xfrm>
          <a:off x="0" y="0"/>
          <a:ext cx="0" cy="0"/>
          <a:chOff x="0" y="0"/>
          <a:chExt cx="0" cy="0"/>
        </a:xfrm>
      </p:grpSpPr>
      <p:cxnSp>
        <p:nvCxnSpPr>
          <p:cNvPr id="30" name="Straight Arrow Connector 29">
            <a:extLst>
              <a:ext uri="{FF2B5EF4-FFF2-40B4-BE49-F238E27FC236}">
                <a16:creationId xmlns:a16="http://schemas.microsoft.com/office/drawing/2014/main" id="{5EA970E6-463F-DE7B-E9FF-55787F596C15}"/>
              </a:ext>
            </a:extLst>
          </p:cNvPr>
          <p:cNvCxnSpPr>
            <a:cxnSpLocks/>
            <a:stCxn id="12" idx="2"/>
          </p:cNvCxnSpPr>
          <p:nvPr/>
        </p:nvCxnSpPr>
        <p:spPr>
          <a:xfrm>
            <a:off x="1691149" y="2561734"/>
            <a:ext cx="9445696"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54D4990-D771-AD19-2BFF-4D0807DB055B}"/>
              </a:ext>
            </a:extLst>
          </p:cNvPr>
          <p:cNvCxnSpPr>
            <a:cxnSpLocks/>
          </p:cNvCxnSpPr>
          <p:nvPr/>
        </p:nvCxnSpPr>
        <p:spPr>
          <a:xfrm>
            <a:off x="1798742" y="2563536"/>
            <a:ext cx="0" cy="582787"/>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 name="Foliennummernplatzhalter 6">
            <a:extLst>
              <a:ext uri="{FF2B5EF4-FFF2-40B4-BE49-F238E27FC236}">
                <a16:creationId xmlns:a16="http://schemas.microsoft.com/office/drawing/2014/main" id="{9092FB58-E14C-417D-4F3A-756B5396474C}"/>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
        <p:nvSpPr>
          <p:cNvPr id="14" name="Subtitle 8">
            <a:extLst>
              <a:ext uri="{FF2B5EF4-FFF2-40B4-BE49-F238E27FC236}">
                <a16:creationId xmlns:a16="http://schemas.microsoft.com/office/drawing/2014/main" id="{7BD65B44-F0BC-3715-5B72-A17278488D34}"/>
              </a:ext>
            </a:extLst>
          </p:cNvPr>
          <p:cNvSpPr txBox="1">
            <a:spLocks/>
          </p:cNvSpPr>
          <p:nvPr/>
        </p:nvSpPr>
        <p:spPr bwMode="gray">
          <a:xfrm>
            <a:off x="554400" y="1638192"/>
            <a:ext cx="11121328" cy="30707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176213" indent="-176213" algn="l" defTabSz="914400" rtl="0" eaLnBrk="1" latinLnBrk="0" hangingPunct="1">
              <a:lnSpc>
                <a:spcPct val="110000"/>
              </a:lnSpc>
              <a:spcBef>
                <a:spcPts val="0"/>
              </a:spcBef>
              <a:spcAft>
                <a:spcPts val="800"/>
              </a:spcAft>
              <a:buClr>
                <a:schemeClr val="accent1"/>
              </a:buClr>
              <a:buFont typeface="Wingdings" panose="05000000000000000000" pitchFamily="2" charset="2"/>
              <a:buNone/>
              <a:defRPr sz="1500" kern="1200">
                <a:solidFill>
                  <a:schemeClr val="tx1"/>
                </a:solidFill>
                <a:latin typeface="+mn-lt"/>
                <a:ea typeface="+mn-ea"/>
                <a:cs typeface="+mn-cs"/>
              </a:defRPr>
            </a:lvl1pPr>
            <a:lvl2pPr marL="358775"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2pPr>
            <a:lvl3pPr marL="534988"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3pPr>
            <a:lvl4pPr marL="717550"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4pPr>
            <a:lvl5pPr marL="893763"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10000"/>
              </a:lnSpc>
              <a:spcBef>
                <a:spcPts val="0"/>
              </a:spcBef>
              <a:spcAft>
                <a:spcPts val="800"/>
              </a:spcAft>
              <a:buClr>
                <a:srgbClr val="EB9200"/>
              </a:buClr>
              <a:buSzTx/>
              <a:buFont typeface="Wingdings" panose="05000000000000000000" pitchFamily="2" charset="2"/>
              <a:buNone/>
              <a:tabLst/>
              <a:defRPr/>
            </a:pPr>
            <a:r>
              <a:rPr kumimoji="0" lang="en-US" sz="2000" b="1" i="0" u="none" strike="noStrike" kern="1200" cap="none" spc="0" normalizeH="0" baseline="0" noProof="0">
                <a:ln>
                  <a:noFill/>
                </a:ln>
                <a:solidFill>
                  <a:srgbClr val="007E36"/>
                </a:solidFill>
                <a:effectLst/>
                <a:uLnTx/>
                <a:uFillTx/>
                <a:latin typeface="Verdana"/>
                <a:ea typeface="Verdana" panose="020B0604030504040204" pitchFamily="34" charset="0"/>
                <a:cs typeface="Arial" panose="020B0604020202020204" pitchFamily="34" charset="0"/>
              </a:rPr>
              <a:t>Patient, male 26 years</a:t>
            </a:r>
          </a:p>
        </p:txBody>
      </p:sp>
      <p:sp>
        <p:nvSpPr>
          <p:cNvPr id="2" name="Fußzeilenplatzhalter 5">
            <a:extLst>
              <a:ext uri="{FF2B5EF4-FFF2-40B4-BE49-F238E27FC236}">
                <a16:creationId xmlns:a16="http://schemas.microsoft.com/office/drawing/2014/main" id="{743D31B6-0DEF-5AAD-BC38-EB636A20F37F}"/>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lumMod val="65000"/>
                    <a:lumOff val="35000"/>
                  </a:prstClr>
                </a:solidFill>
                <a:effectLst/>
                <a:uLnTx/>
                <a:uFillTx/>
                <a:latin typeface="Verdana"/>
                <a:ea typeface="ヒラギノ角ゴ Pro W3" pitchFamily="64" charset="-128"/>
                <a:cs typeface="+mn-cs"/>
              </a:rPr>
              <a:t>Severe</a:t>
            </a: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 HTG | Parhofer | 26.05.2026</a:t>
            </a:r>
          </a:p>
        </p:txBody>
      </p:sp>
      <p:sp>
        <p:nvSpPr>
          <p:cNvPr id="4" name="Rectangle 7">
            <a:extLst>
              <a:ext uri="{FF2B5EF4-FFF2-40B4-BE49-F238E27FC236}">
                <a16:creationId xmlns:a16="http://schemas.microsoft.com/office/drawing/2014/main" id="{93E2AD02-01FD-7025-1A30-CF6C4CBBD9DF}"/>
              </a:ext>
            </a:extLst>
          </p:cNvPr>
          <p:cNvSpPr txBox="1">
            <a:spLocks noChangeArrowheads="1"/>
          </p:cNvSpPr>
          <p:nvPr/>
        </p:nvSpPr>
        <p:spPr>
          <a:xfrm>
            <a:off x="399992" y="446769"/>
            <a:ext cx="11018251" cy="959681"/>
          </a:xfrm>
          <a:prstGeom prst="rect">
            <a:avLst/>
          </a:prstGeom>
        </p:spPr>
        <p:txBody>
          <a:bodyPr vert="horz" lIns="90000" tIns="46800" rIns="90000" bIns="46800" rtlCol="0" anchor="t">
            <a:noAutofit/>
          </a:bodyPr>
          <a:lst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altLang="de-DE" sz="2800" b="1" i="0" u="none" strike="noStrike" kern="1200" cap="none" spc="0" normalizeH="0" baseline="0" noProof="0">
                <a:ln>
                  <a:noFill/>
                </a:ln>
                <a:solidFill>
                  <a:srgbClr val="007E36"/>
                </a:solidFill>
                <a:effectLst/>
                <a:uLnTx/>
                <a:uFillTx/>
                <a:latin typeface="Verdana" panose="020B0604030504040204" pitchFamily="34" charset="0"/>
                <a:ea typeface="Verdana" panose="020B0604030504040204" pitchFamily="34" charset="0"/>
                <a:cs typeface="+mj-cs"/>
              </a:rPr>
              <a:t>Case 3: </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Patient </a:t>
            </a: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with</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a:t>
            </a: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Genetically</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a:t>
            </a: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Confirmed</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FCS</a:t>
            </a:r>
          </a:p>
        </p:txBody>
      </p:sp>
      <p:sp>
        <p:nvSpPr>
          <p:cNvPr id="3" name="TextBox 2">
            <a:extLst>
              <a:ext uri="{FF2B5EF4-FFF2-40B4-BE49-F238E27FC236}">
                <a16:creationId xmlns:a16="http://schemas.microsoft.com/office/drawing/2014/main" id="{31EBBD17-ED22-185E-CC82-AF1532B578F8}"/>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pic>
        <p:nvPicPr>
          <p:cNvPr id="10" name="Graphic 9" descr="User outline">
            <a:extLst>
              <a:ext uri="{FF2B5EF4-FFF2-40B4-BE49-F238E27FC236}">
                <a16:creationId xmlns:a16="http://schemas.microsoft.com/office/drawing/2014/main" id="{FCD89335-7C0E-CF2A-2401-2389146375FA}"/>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554400" y="1980623"/>
            <a:ext cx="914400" cy="914400"/>
          </a:xfrm>
          <a:prstGeom prst="rect">
            <a:avLst/>
          </a:prstGeom>
        </p:spPr>
      </p:pic>
      <p:sp>
        <p:nvSpPr>
          <p:cNvPr id="12" name="Oval 11">
            <a:extLst>
              <a:ext uri="{FF2B5EF4-FFF2-40B4-BE49-F238E27FC236}">
                <a16:creationId xmlns:a16="http://schemas.microsoft.com/office/drawing/2014/main" id="{7476A3A0-6E0A-3A38-1E13-3EDC56A661AC}"/>
              </a:ext>
            </a:extLst>
          </p:cNvPr>
          <p:cNvSpPr/>
          <p:nvPr/>
        </p:nvSpPr>
        <p:spPr>
          <a:xfrm>
            <a:off x="1691149"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19" name="Rectangle 18">
            <a:extLst>
              <a:ext uri="{FF2B5EF4-FFF2-40B4-BE49-F238E27FC236}">
                <a16:creationId xmlns:a16="http://schemas.microsoft.com/office/drawing/2014/main" id="{43308F06-4DDE-79D5-8244-3F26F4F6047B}"/>
              </a:ext>
            </a:extLst>
          </p:cNvPr>
          <p:cNvSpPr/>
          <p:nvPr/>
        </p:nvSpPr>
        <p:spPr>
          <a:xfrm>
            <a:off x="501044" y="3146324"/>
            <a:ext cx="2959912" cy="21301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TG: 1,500–4,000 mg/dL</a:t>
            </a:r>
            <a:br>
              <a:rPr kumimoji="0" lang="en-GB" sz="1600" b="0" i="0" u="none" strike="noStrike" kern="1200" cap="none" spc="0" normalizeH="0" baseline="0" noProof="0">
                <a:ln>
                  <a:noFill/>
                </a:ln>
                <a:solidFill>
                  <a:prstClr val="black"/>
                </a:solidFill>
                <a:effectLst/>
                <a:uLnTx/>
                <a:uFillTx/>
                <a:latin typeface="Verdana"/>
                <a:ea typeface="+mn-ea"/>
                <a:cs typeface="+mn-cs"/>
              </a:rPr>
            </a:br>
            <a:r>
              <a:rPr kumimoji="0" lang="en-GB" sz="1600" b="0" i="0" u="none" strike="noStrike" kern="1200" cap="none" spc="0" normalizeH="0" baseline="0" noProof="0">
                <a:ln>
                  <a:noFill/>
                </a:ln>
                <a:solidFill>
                  <a:prstClr val="black"/>
                </a:solidFill>
                <a:effectLst/>
                <a:uLnTx/>
                <a:uFillTx/>
                <a:latin typeface="Verdana"/>
                <a:ea typeface="+mn-ea"/>
                <a:cs typeface="+mn-cs"/>
              </a:rPr>
              <a:t>(17–45 mmol/L)</a:t>
            </a:r>
          </a:p>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Recurrent episodes of acute pancreatitis </a:t>
            </a:r>
          </a:p>
          <a:p>
            <a:pPr marL="742950" marR="0" lvl="1"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Total of 3 severe episodes</a:t>
            </a:r>
          </a:p>
          <a:p>
            <a:pPr marL="285750" marR="0" lvl="0" indent="-285750" algn="l" defTabSz="914400" rtl="0" eaLnBrk="0" fontAlgn="base" latinLnBrk="0" hangingPunct="0">
              <a:lnSpc>
                <a:spcPct val="100000"/>
              </a:lnSpc>
              <a:spcBef>
                <a:spcPct val="0"/>
              </a:spcBef>
              <a:spcAft>
                <a:spcPct val="0"/>
              </a:spcAft>
              <a:buClr>
                <a:srgbClr val="007E36"/>
              </a:buClr>
              <a:buSzPct val="100000"/>
              <a:buFont typeface="Arial" panose="020B0604020202020204" pitchFamily="34" charset="0"/>
              <a:buChar char="•"/>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Parents: consanguinity </a:t>
            </a:r>
          </a:p>
        </p:txBody>
      </p:sp>
      <p:sp>
        <p:nvSpPr>
          <p:cNvPr id="45" name="Textfeld 2">
            <a:extLst>
              <a:ext uri="{FF2B5EF4-FFF2-40B4-BE49-F238E27FC236}">
                <a16:creationId xmlns:a16="http://schemas.microsoft.com/office/drawing/2014/main" id="{B4301F23-6C64-B4AD-2859-29EFFEBAA0B0}"/>
              </a:ext>
            </a:extLst>
          </p:cNvPr>
          <p:cNvSpPr txBox="1">
            <a:spLocks noChangeArrowheads="1"/>
          </p:cNvSpPr>
          <p:nvPr/>
        </p:nvSpPr>
        <p:spPr bwMode="auto">
          <a:xfrm>
            <a:off x="501043" y="6226279"/>
            <a:ext cx="1104149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de-DE" altLang="de-DE"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Arial" panose="020B0604020202020204" pitchFamily="34" charset="0"/>
              </a:rPr>
              <a:t>LPL, lipoprotein lipase.</a:t>
            </a:r>
          </a:p>
        </p:txBody>
      </p:sp>
      <p:cxnSp>
        <p:nvCxnSpPr>
          <p:cNvPr id="9" name="Straight Connector 8">
            <a:extLst>
              <a:ext uri="{FF2B5EF4-FFF2-40B4-BE49-F238E27FC236}">
                <a16:creationId xmlns:a16="http://schemas.microsoft.com/office/drawing/2014/main" id="{AD938D20-6B43-4B97-62EC-A8CEDDE6EC92}"/>
              </a:ext>
            </a:extLst>
          </p:cNvPr>
          <p:cNvCxnSpPr>
            <a:cxnSpLocks/>
          </p:cNvCxnSpPr>
          <p:nvPr/>
        </p:nvCxnSpPr>
        <p:spPr>
          <a:xfrm>
            <a:off x="5077873" y="2563535"/>
            <a:ext cx="0" cy="1556181"/>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 name="Oval 10">
            <a:extLst>
              <a:ext uri="{FF2B5EF4-FFF2-40B4-BE49-F238E27FC236}">
                <a16:creationId xmlns:a16="http://schemas.microsoft.com/office/drawing/2014/main" id="{A6B0BC44-0609-2CB7-F7E7-AF79730E901F}"/>
              </a:ext>
            </a:extLst>
          </p:cNvPr>
          <p:cNvSpPr/>
          <p:nvPr/>
        </p:nvSpPr>
        <p:spPr>
          <a:xfrm>
            <a:off x="4962724" y="2446584"/>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13" name="Rectangle 12">
            <a:extLst>
              <a:ext uri="{FF2B5EF4-FFF2-40B4-BE49-F238E27FC236}">
                <a16:creationId xmlns:a16="http://schemas.microsoft.com/office/drawing/2014/main" id="{5888704E-F489-1D8B-82E2-87692C18FE1A}"/>
              </a:ext>
            </a:extLst>
          </p:cNvPr>
          <p:cNvSpPr/>
          <p:nvPr/>
        </p:nvSpPr>
        <p:spPr>
          <a:xfrm>
            <a:off x="3565001" y="3146323"/>
            <a:ext cx="3189753" cy="108274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600" b="1" i="0" u="none" strike="noStrike" kern="1200" cap="none" spc="0" normalizeH="0" baseline="0" noProof="0">
                <a:ln>
                  <a:noFill/>
                </a:ln>
                <a:solidFill>
                  <a:prstClr val="black"/>
                </a:solidFill>
                <a:effectLst/>
                <a:uLnTx/>
                <a:uFillTx/>
                <a:latin typeface="Verdana"/>
                <a:ea typeface="+mn-ea"/>
                <a:cs typeface="+mn-cs"/>
              </a:rPr>
              <a:t>Genetic finding:</a:t>
            </a:r>
          </a:p>
          <a:p>
            <a:pPr marL="0" marR="0" lvl="0" indent="0" algn="l" defTabSz="914400" rtl="0" eaLnBrk="0" fontAlgn="base" latinLnBrk="0" hangingPunct="0">
              <a:lnSpc>
                <a:spcPct val="100000"/>
              </a:lnSpc>
              <a:spcBef>
                <a:spcPct val="0"/>
              </a:spcBef>
              <a:spcAft>
                <a:spcPct val="0"/>
              </a:spcAft>
              <a:buClr>
                <a:srgbClr val="007E36"/>
              </a:buClr>
              <a:buSzPct val="200000"/>
              <a:buFontTx/>
              <a:buNone/>
              <a:tabLst/>
              <a:defRPr/>
            </a:pPr>
            <a:r>
              <a:rPr kumimoji="0" lang="de-DE" altLang="en-US" sz="1600" b="0" i="0" u="none" strike="noStrike" kern="1200" cap="none" spc="0" normalizeH="0" baseline="0" noProof="0">
                <a:ln>
                  <a:noFill/>
                </a:ln>
                <a:solidFill>
                  <a:prstClr val="black"/>
                </a:solidFill>
                <a:effectLst/>
                <a:uLnTx/>
                <a:uFillTx/>
                <a:latin typeface="Verdana"/>
                <a:ea typeface="+mn-ea"/>
                <a:cs typeface="+mn-cs"/>
              </a:rPr>
              <a:t>Homozygous missense mutation in LPL gene (c.602A&gt;T for p.(Asp201Trp)</a:t>
            </a:r>
            <a:endParaRPr kumimoji="0" lang="en-GB" sz="1600" b="0" i="0" u="none" strike="noStrike" kern="1200" cap="none" spc="0" normalizeH="0" baseline="0" noProof="0">
              <a:ln>
                <a:noFill/>
              </a:ln>
              <a:solidFill>
                <a:prstClr val="black"/>
              </a:solidFill>
              <a:effectLst/>
              <a:uLnTx/>
              <a:uFillTx/>
              <a:latin typeface="Verdana"/>
              <a:ea typeface="+mn-ea"/>
              <a:cs typeface="+mn-cs"/>
            </a:endParaRPr>
          </a:p>
        </p:txBody>
      </p:sp>
      <p:grpSp>
        <p:nvGrpSpPr>
          <p:cNvPr id="5" name="Group 4">
            <a:extLst>
              <a:ext uri="{FF2B5EF4-FFF2-40B4-BE49-F238E27FC236}">
                <a16:creationId xmlns:a16="http://schemas.microsoft.com/office/drawing/2014/main" id="{5376D2E4-6E59-E918-A5FA-E610A02A1BB3}"/>
              </a:ext>
            </a:extLst>
          </p:cNvPr>
          <p:cNvGrpSpPr/>
          <p:nvPr/>
        </p:nvGrpSpPr>
        <p:grpSpPr>
          <a:xfrm>
            <a:off x="6891952" y="1760640"/>
            <a:ext cx="2353648" cy="2468425"/>
            <a:chOff x="6891952" y="1760640"/>
            <a:chExt cx="2353648" cy="2468425"/>
          </a:xfrm>
        </p:grpSpPr>
        <p:cxnSp>
          <p:nvCxnSpPr>
            <p:cNvPr id="16" name="Straight Connector 15">
              <a:extLst>
                <a:ext uri="{FF2B5EF4-FFF2-40B4-BE49-F238E27FC236}">
                  <a16:creationId xmlns:a16="http://schemas.microsoft.com/office/drawing/2014/main" id="{F6187331-DCCD-A228-66E8-E9560E33C59C}"/>
                </a:ext>
              </a:extLst>
            </p:cNvPr>
            <p:cNvCxnSpPr>
              <a:cxnSpLocks/>
            </p:cNvCxnSpPr>
            <p:nvPr/>
          </p:nvCxnSpPr>
          <p:spPr>
            <a:xfrm>
              <a:off x="7934564" y="2123768"/>
              <a:ext cx="0" cy="1759974"/>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7" name="Oval 16">
              <a:extLst>
                <a:ext uri="{FF2B5EF4-FFF2-40B4-BE49-F238E27FC236}">
                  <a16:creationId xmlns:a16="http://schemas.microsoft.com/office/drawing/2014/main" id="{FB315711-4319-2C33-C6B1-9113F1D39EFB}"/>
                </a:ext>
              </a:extLst>
            </p:cNvPr>
            <p:cNvSpPr/>
            <p:nvPr/>
          </p:nvSpPr>
          <p:spPr>
            <a:xfrm>
              <a:off x="7819415"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24" name="Rectangle 23">
              <a:extLst>
                <a:ext uri="{FF2B5EF4-FFF2-40B4-BE49-F238E27FC236}">
                  <a16:creationId xmlns:a16="http://schemas.microsoft.com/office/drawing/2014/main" id="{0BB3A680-34B1-875C-E8BA-1C276AE14E2F}"/>
                </a:ext>
              </a:extLst>
            </p:cNvPr>
            <p:cNvSpPr/>
            <p:nvPr/>
          </p:nvSpPr>
          <p:spPr>
            <a:xfrm>
              <a:off x="6891952" y="3146322"/>
              <a:ext cx="2353648" cy="108274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Started </a:t>
              </a:r>
              <a:r>
                <a:rPr kumimoji="0" lang="en-GB" sz="1600" b="0" i="0" u="none" strike="noStrike" kern="1200" cap="none" spc="0" normalizeH="0" baseline="0" noProof="0" err="1">
                  <a:ln>
                    <a:noFill/>
                  </a:ln>
                  <a:solidFill>
                    <a:prstClr val="black"/>
                  </a:solidFill>
                  <a:effectLst/>
                  <a:uLnTx/>
                  <a:uFillTx/>
                  <a:latin typeface="Verdana"/>
                  <a:ea typeface="+mn-ea"/>
                  <a:cs typeface="+mn-cs"/>
                </a:rPr>
                <a:t>volanesorsen</a:t>
              </a:r>
              <a:r>
                <a:rPr kumimoji="0" lang="en-GB" sz="1600" b="0" i="0" u="none" strike="noStrike" kern="1200" cap="none" spc="0" normalizeH="0" baseline="0" noProof="0">
                  <a:ln>
                    <a:noFill/>
                  </a:ln>
                  <a:solidFill>
                    <a:prstClr val="black"/>
                  </a:solidFill>
                  <a:effectLst/>
                  <a:uLnTx/>
                  <a:uFillTx/>
                  <a:latin typeface="Verdana"/>
                  <a:ea typeface="+mn-ea"/>
                  <a:cs typeface="+mn-cs"/>
                </a:rPr>
                <a:t> therapy initially weekly, then </a:t>
              </a:r>
              <a:br>
                <a:rPr kumimoji="0" lang="en-GB" sz="1600" b="0" i="0" u="none" strike="noStrike" kern="1200" cap="none" spc="0" normalizeH="0" baseline="0" noProof="0">
                  <a:ln>
                    <a:noFill/>
                  </a:ln>
                  <a:solidFill>
                    <a:prstClr val="black"/>
                  </a:solidFill>
                  <a:effectLst/>
                  <a:uLnTx/>
                  <a:uFillTx/>
                  <a:latin typeface="Verdana"/>
                  <a:ea typeface="+mn-ea"/>
                  <a:cs typeface="+mn-cs"/>
                </a:rPr>
              </a:br>
              <a:r>
                <a:rPr kumimoji="0" lang="en-GB" sz="1600" b="0" i="0" u="none" strike="noStrike" kern="1200" cap="none" spc="0" normalizeH="0" baseline="0" noProof="0">
                  <a:ln>
                    <a:noFill/>
                  </a:ln>
                  <a:solidFill>
                    <a:prstClr val="black"/>
                  </a:solidFill>
                  <a:effectLst/>
                  <a:uLnTx/>
                  <a:uFillTx/>
                  <a:latin typeface="Verdana"/>
                  <a:ea typeface="+mn-ea"/>
                  <a:cs typeface="+mn-cs"/>
                </a:rPr>
                <a:t>bi-weekly</a:t>
              </a:r>
            </a:p>
          </p:txBody>
        </p:sp>
        <p:sp>
          <p:nvSpPr>
            <p:cNvPr id="25" name="TextBox 24">
              <a:extLst>
                <a:ext uri="{FF2B5EF4-FFF2-40B4-BE49-F238E27FC236}">
                  <a16:creationId xmlns:a16="http://schemas.microsoft.com/office/drawing/2014/main" id="{60B5090C-4F88-F8C1-9030-2D92B979D450}"/>
                </a:ext>
              </a:extLst>
            </p:cNvPr>
            <p:cNvSpPr txBox="1"/>
            <p:nvPr/>
          </p:nvSpPr>
          <p:spPr>
            <a:xfrm>
              <a:off x="6941506" y="1760640"/>
              <a:ext cx="1986117" cy="3231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0" i="0" u="none" strike="noStrike" kern="1200" cap="none" spc="0" normalizeH="0" baseline="0" noProof="0">
                  <a:ln>
                    <a:noFill/>
                  </a:ln>
                  <a:solidFill>
                    <a:srgbClr val="007E36"/>
                  </a:solidFill>
                  <a:effectLst/>
                  <a:uLnTx/>
                  <a:uFillTx/>
                  <a:latin typeface="Verdana"/>
                  <a:ea typeface="ヒラギノ角ゴ Pro W3" pitchFamily="64" charset="-128"/>
                  <a:cs typeface="+mn-cs"/>
                </a:rPr>
                <a:t>Dec 2020</a:t>
              </a:r>
            </a:p>
          </p:txBody>
        </p:sp>
      </p:grpSp>
      <p:sp>
        <p:nvSpPr>
          <p:cNvPr id="29" name="Arrow: Right 28">
            <a:extLst>
              <a:ext uri="{FF2B5EF4-FFF2-40B4-BE49-F238E27FC236}">
                <a16:creationId xmlns:a16="http://schemas.microsoft.com/office/drawing/2014/main" id="{333D28FF-8C8F-B097-BD06-226E6574BB33}"/>
              </a:ext>
            </a:extLst>
          </p:cNvPr>
          <p:cNvSpPr/>
          <p:nvPr/>
        </p:nvSpPr>
        <p:spPr>
          <a:xfrm>
            <a:off x="7923171" y="1195302"/>
            <a:ext cx="3581818" cy="593178"/>
          </a:xfrm>
          <a:prstGeom prst="rightArrow">
            <a:avLst/>
          </a:prstGeom>
          <a:solidFill>
            <a:srgbClr val="338DC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1" i="0" u="none" strike="noStrike" kern="1200" cap="none" spc="0" normalizeH="0" baseline="0" noProof="0" err="1">
                <a:ln>
                  <a:noFill/>
                </a:ln>
                <a:solidFill>
                  <a:prstClr val="white"/>
                </a:solidFill>
                <a:effectLst/>
                <a:uLnTx/>
                <a:uFillTx/>
                <a:latin typeface="Verdana"/>
                <a:ea typeface="+mn-ea"/>
                <a:cs typeface="+mn-cs"/>
              </a:rPr>
              <a:t>Volanesorsen</a:t>
            </a:r>
            <a:endParaRPr kumimoji="0" lang="en-GB" sz="1500" b="1"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2601078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left)">
                                      <p:cBhvr>
                                        <p:cTn id="11"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F97599-11DE-C05D-D39F-23DB094B83CB}"/>
            </a:ext>
          </a:extLst>
        </p:cNvPr>
        <p:cNvGrpSpPr/>
        <p:nvPr/>
      </p:nvGrpSpPr>
      <p:grpSpPr>
        <a:xfrm>
          <a:off x="0" y="0"/>
          <a:ext cx="0" cy="0"/>
          <a:chOff x="0" y="0"/>
          <a:chExt cx="0" cy="0"/>
        </a:xfrm>
      </p:grpSpPr>
      <p:grpSp>
        <p:nvGrpSpPr>
          <p:cNvPr id="27" name="Group 26">
            <a:extLst>
              <a:ext uri="{FF2B5EF4-FFF2-40B4-BE49-F238E27FC236}">
                <a16:creationId xmlns:a16="http://schemas.microsoft.com/office/drawing/2014/main" id="{46DA248E-F856-16B6-C3D5-ACDCA821643D}"/>
              </a:ext>
            </a:extLst>
          </p:cNvPr>
          <p:cNvGrpSpPr/>
          <p:nvPr/>
        </p:nvGrpSpPr>
        <p:grpSpPr>
          <a:xfrm>
            <a:off x="6224959" y="3329556"/>
            <a:ext cx="5755467" cy="2574070"/>
            <a:chOff x="6224959" y="3329556"/>
            <a:chExt cx="5755467" cy="2574070"/>
          </a:xfrm>
        </p:grpSpPr>
        <p:grpSp>
          <p:nvGrpSpPr>
            <p:cNvPr id="15" name="Group 14">
              <a:extLst>
                <a:ext uri="{FF2B5EF4-FFF2-40B4-BE49-F238E27FC236}">
                  <a16:creationId xmlns:a16="http://schemas.microsoft.com/office/drawing/2014/main" id="{C53592AD-296E-70A3-5F1E-C605349C0FCB}"/>
                </a:ext>
              </a:extLst>
            </p:cNvPr>
            <p:cNvGrpSpPr/>
            <p:nvPr/>
          </p:nvGrpSpPr>
          <p:grpSpPr>
            <a:xfrm>
              <a:off x="6224959" y="3329556"/>
              <a:ext cx="5755467" cy="2574070"/>
              <a:chOff x="6224959" y="3329556"/>
              <a:chExt cx="5755467" cy="2574070"/>
            </a:xfrm>
          </p:grpSpPr>
          <p:pic>
            <p:nvPicPr>
              <p:cNvPr id="23" name="Grafik 46">
                <a:extLst>
                  <a:ext uri="{FF2B5EF4-FFF2-40B4-BE49-F238E27FC236}">
                    <a16:creationId xmlns:a16="http://schemas.microsoft.com/office/drawing/2014/main" id="{5C03C788-17DE-ACC0-6A79-FB5BA92013C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a:xfrm>
                <a:off x="6776418" y="3855425"/>
                <a:ext cx="4643909" cy="593843"/>
              </a:xfrm>
              <a:prstGeom prst="rect">
                <a:avLst/>
              </a:prstGeom>
              <a:ln>
                <a:noFill/>
              </a:ln>
            </p:spPr>
          </p:pic>
          <p:sp>
            <p:nvSpPr>
              <p:cNvPr id="50" name="TextBox 49">
                <a:extLst>
                  <a:ext uri="{FF2B5EF4-FFF2-40B4-BE49-F238E27FC236}">
                    <a16:creationId xmlns:a16="http://schemas.microsoft.com/office/drawing/2014/main" id="{9B950B8F-5B00-22A3-A390-D0489950D3A1}"/>
                  </a:ext>
                </a:extLst>
              </p:cNvPr>
              <p:cNvSpPr txBox="1"/>
              <p:nvPr/>
            </p:nvSpPr>
            <p:spPr>
              <a:xfrm>
                <a:off x="10108218" y="3806357"/>
                <a:ext cx="1872208" cy="20005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700" b="0" i="0" u="none" strike="noStrike" kern="1200" cap="none" spc="0" normalizeH="0" baseline="0" noProof="0">
                    <a:ln>
                      <a:noFill/>
                    </a:ln>
                    <a:solidFill>
                      <a:srgbClr val="FF0000"/>
                    </a:solidFill>
                    <a:effectLst/>
                    <a:uLnTx/>
                    <a:uFillTx/>
                    <a:latin typeface="Verdana"/>
                    <a:ea typeface="ヒラギノ角ゴ Pro W3" pitchFamily="64" charset="-128"/>
                    <a:cs typeface="+mn-cs"/>
                  </a:rPr>
                  <a:t>Normal range (150 g/L – 450 g/L)</a:t>
                </a:r>
              </a:p>
            </p:txBody>
          </p:sp>
          <p:grpSp>
            <p:nvGrpSpPr>
              <p:cNvPr id="17" name="Group 16">
                <a:extLst>
                  <a:ext uri="{FF2B5EF4-FFF2-40B4-BE49-F238E27FC236}">
                    <a16:creationId xmlns:a16="http://schemas.microsoft.com/office/drawing/2014/main" id="{4CB576CD-E105-0266-D438-0AE03B50201F}"/>
                  </a:ext>
                </a:extLst>
              </p:cNvPr>
              <p:cNvGrpSpPr/>
              <p:nvPr/>
            </p:nvGrpSpPr>
            <p:grpSpPr>
              <a:xfrm>
                <a:off x="6224959" y="3329556"/>
                <a:ext cx="5667685" cy="2574070"/>
                <a:chOff x="6224959" y="3339181"/>
                <a:chExt cx="5667685" cy="2574070"/>
              </a:xfrm>
            </p:grpSpPr>
            <p:sp>
              <p:nvSpPr>
                <p:cNvPr id="35" name="Rectangle 34">
                  <a:extLst>
                    <a:ext uri="{FF2B5EF4-FFF2-40B4-BE49-F238E27FC236}">
                      <a16:creationId xmlns:a16="http://schemas.microsoft.com/office/drawing/2014/main" id="{F931092A-34C3-95D2-D043-91B656700093}"/>
                    </a:ext>
                  </a:extLst>
                </p:cNvPr>
                <p:cNvSpPr/>
                <p:nvPr/>
              </p:nvSpPr>
              <p:spPr>
                <a:xfrm>
                  <a:off x="8306772" y="3359728"/>
                  <a:ext cx="1584176" cy="29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1" i="0" u="none" strike="noStrike" kern="1200" cap="none" spc="0" normalizeH="0" baseline="0" noProof="0">
                      <a:ln>
                        <a:noFill/>
                      </a:ln>
                      <a:solidFill>
                        <a:prstClr val="black"/>
                      </a:solidFill>
                      <a:effectLst/>
                      <a:uLnTx/>
                      <a:uFillTx/>
                      <a:latin typeface="Verdana"/>
                      <a:ea typeface="+mn-ea"/>
                      <a:cs typeface="+mn-cs"/>
                    </a:rPr>
                    <a:t>Platelets</a:t>
                  </a:r>
                </a:p>
              </p:txBody>
            </p:sp>
            <p:cxnSp>
              <p:nvCxnSpPr>
                <p:cNvPr id="56" name="Straight Connector 55">
                  <a:extLst>
                    <a:ext uri="{FF2B5EF4-FFF2-40B4-BE49-F238E27FC236}">
                      <a16:creationId xmlns:a16="http://schemas.microsoft.com/office/drawing/2014/main" id="{FD32B9BC-985F-3A78-FA6A-92A88E96B7FB}"/>
                    </a:ext>
                  </a:extLst>
                </p:cNvPr>
                <p:cNvCxnSpPr>
                  <a:cxnSpLocks/>
                </p:cNvCxnSpPr>
                <p:nvPr/>
              </p:nvCxnSpPr>
              <p:spPr>
                <a:xfrm>
                  <a:off x="6746508" y="3490035"/>
                  <a:ext cx="0" cy="219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8443583-9F65-3041-EE74-E78B99C074EA}"/>
                    </a:ext>
                  </a:extLst>
                </p:cNvPr>
                <p:cNvCxnSpPr>
                  <a:cxnSpLocks/>
                </p:cNvCxnSpPr>
                <p:nvPr/>
              </p:nvCxnSpPr>
              <p:spPr>
                <a:xfrm rot="16200000" flipV="1">
                  <a:off x="6725519" y="5661748"/>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8D4C8826-294F-A17F-8157-48B2A9907794}"/>
                    </a:ext>
                  </a:extLst>
                </p:cNvPr>
                <p:cNvCxnSpPr>
                  <a:cxnSpLocks/>
                </p:cNvCxnSpPr>
                <p:nvPr/>
              </p:nvCxnSpPr>
              <p:spPr>
                <a:xfrm rot="16200000" flipV="1">
                  <a:off x="6724145" y="4932159"/>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D03E8691-65F8-8FB5-CE87-899C0E69CCEC}"/>
                    </a:ext>
                  </a:extLst>
                </p:cNvPr>
                <p:cNvCxnSpPr>
                  <a:cxnSpLocks/>
                </p:cNvCxnSpPr>
                <p:nvPr/>
              </p:nvCxnSpPr>
              <p:spPr>
                <a:xfrm rot="16200000" flipV="1">
                  <a:off x="6724145" y="4204368"/>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0BF004B-B0D7-BFC0-6690-F2F4444E84A3}"/>
                    </a:ext>
                  </a:extLst>
                </p:cNvPr>
                <p:cNvCxnSpPr>
                  <a:cxnSpLocks/>
                </p:cNvCxnSpPr>
                <p:nvPr/>
              </p:nvCxnSpPr>
              <p:spPr>
                <a:xfrm rot="16200000" flipV="1">
                  <a:off x="6724145" y="347615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A444043-47DF-528A-AC17-2F1932D50863}"/>
                    </a:ext>
                  </a:extLst>
                </p:cNvPr>
                <p:cNvSpPr txBox="1"/>
                <p:nvPr/>
              </p:nvSpPr>
              <p:spPr>
                <a:xfrm>
                  <a:off x="6330314" y="3394495"/>
                  <a:ext cx="447558" cy="215444"/>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1000</a:t>
                  </a:r>
                </a:p>
              </p:txBody>
            </p:sp>
            <p:sp>
              <p:nvSpPr>
                <p:cNvPr id="62" name="TextBox 61">
                  <a:extLst>
                    <a:ext uri="{FF2B5EF4-FFF2-40B4-BE49-F238E27FC236}">
                      <a16:creationId xmlns:a16="http://schemas.microsoft.com/office/drawing/2014/main" id="{3F6376E6-5C0C-0428-19FD-CD247DA583F1}"/>
                    </a:ext>
                  </a:extLst>
                </p:cNvPr>
                <p:cNvSpPr txBox="1"/>
                <p:nvPr/>
              </p:nvSpPr>
              <p:spPr>
                <a:xfrm>
                  <a:off x="6396036" y="4119047"/>
                  <a:ext cx="381836" cy="215444"/>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100</a:t>
                  </a:r>
                </a:p>
              </p:txBody>
            </p:sp>
            <p:sp>
              <p:nvSpPr>
                <p:cNvPr id="63" name="TextBox 62">
                  <a:extLst>
                    <a:ext uri="{FF2B5EF4-FFF2-40B4-BE49-F238E27FC236}">
                      <a16:creationId xmlns:a16="http://schemas.microsoft.com/office/drawing/2014/main" id="{11DABA2C-32A9-D12E-B307-6465AEC357CB}"/>
                    </a:ext>
                  </a:extLst>
                </p:cNvPr>
                <p:cNvSpPr txBox="1"/>
                <p:nvPr/>
              </p:nvSpPr>
              <p:spPr>
                <a:xfrm>
                  <a:off x="6461760" y="4837249"/>
                  <a:ext cx="316112" cy="215444"/>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10</a:t>
                  </a:r>
                </a:p>
              </p:txBody>
            </p:sp>
            <p:sp>
              <p:nvSpPr>
                <p:cNvPr id="64" name="TextBox 63">
                  <a:extLst>
                    <a:ext uri="{FF2B5EF4-FFF2-40B4-BE49-F238E27FC236}">
                      <a16:creationId xmlns:a16="http://schemas.microsoft.com/office/drawing/2014/main" id="{5A3909A4-1BE5-7CA5-49A1-D4DEACE592B9}"/>
                    </a:ext>
                  </a:extLst>
                </p:cNvPr>
                <p:cNvSpPr txBox="1"/>
                <p:nvPr/>
              </p:nvSpPr>
              <p:spPr>
                <a:xfrm>
                  <a:off x="6525935" y="5574499"/>
                  <a:ext cx="250390"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a:t>
                  </a:r>
                </a:p>
              </p:txBody>
            </p:sp>
            <p:cxnSp>
              <p:nvCxnSpPr>
                <p:cNvPr id="65" name="Straight Connector 64">
                  <a:extLst>
                    <a:ext uri="{FF2B5EF4-FFF2-40B4-BE49-F238E27FC236}">
                      <a16:creationId xmlns:a16="http://schemas.microsoft.com/office/drawing/2014/main" id="{D773940C-25E7-2610-6742-369C573A0EF6}"/>
                    </a:ext>
                  </a:extLst>
                </p:cNvPr>
                <p:cNvCxnSpPr>
                  <a:cxnSpLocks/>
                </p:cNvCxnSpPr>
                <p:nvPr/>
              </p:nvCxnSpPr>
              <p:spPr>
                <a:xfrm rot="16200000" flipV="1">
                  <a:off x="9248507" y="3177748"/>
                  <a:ext cx="0" cy="500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6" name="Group 65">
                  <a:extLst>
                    <a:ext uri="{FF2B5EF4-FFF2-40B4-BE49-F238E27FC236}">
                      <a16:creationId xmlns:a16="http://schemas.microsoft.com/office/drawing/2014/main" id="{DB180402-AA7A-AF47-B5B8-44A9D9518685}"/>
                    </a:ext>
                  </a:extLst>
                </p:cNvPr>
                <p:cNvGrpSpPr/>
                <p:nvPr/>
              </p:nvGrpSpPr>
              <p:grpSpPr>
                <a:xfrm>
                  <a:off x="6746508" y="5681467"/>
                  <a:ext cx="4965159" cy="72000"/>
                  <a:chOff x="983511" y="5672421"/>
                  <a:chExt cx="4965159" cy="72000"/>
                </a:xfrm>
              </p:grpSpPr>
              <p:grpSp>
                <p:nvGrpSpPr>
                  <p:cNvPr id="78" name="Group 77">
                    <a:extLst>
                      <a:ext uri="{FF2B5EF4-FFF2-40B4-BE49-F238E27FC236}">
                        <a16:creationId xmlns:a16="http://schemas.microsoft.com/office/drawing/2014/main" id="{13398A9B-EDB5-D158-BAC7-71312057C1CD}"/>
                      </a:ext>
                    </a:extLst>
                  </p:cNvPr>
                  <p:cNvGrpSpPr/>
                  <p:nvPr/>
                </p:nvGrpSpPr>
                <p:grpSpPr>
                  <a:xfrm>
                    <a:off x="983511" y="5672421"/>
                    <a:ext cx="706580" cy="72000"/>
                    <a:chOff x="983511" y="5672421"/>
                    <a:chExt cx="706580" cy="72000"/>
                  </a:xfrm>
                </p:grpSpPr>
                <p:cxnSp>
                  <p:nvCxnSpPr>
                    <p:cNvPr id="151" name="Straight Connector 150">
                      <a:extLst>
                        <a:ext uri="{FF2B5EF4-FFF2-40B4-BE49-F238E27FC236}">
                          <a16:creationId xmlns:a16="http://schemas.microsoft.com/office/drawing/2014/main" id="{4FA5765A-1586-4129-E7A6-5C20942039DB}"/>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3919B5F1-4448-33C2-AC65-8C075BE2C4F4}"/>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7E2755BE-2C3C-BCD1-5EF2-06BD0A2D01C7}"/>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D1D9429F-CFC9-10F8-4DE3-38CAE2146F36}"/>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1FD2139F-7DDE-C68D-7EEA-6E082B3FA69B}"/>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E316C04F-7C72-C363-E5BE-173C1FA2706C}"/>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0E44E82A-EF0D-760F-5681-08B933843713}"/>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687E9CDB-CF4C-A33B-A2E9-7D6B18E85CA4}"/>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B9917283-B242-BE69-A700-1EAF6A06EF9B}"/>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D6E6B9CE-BEB5-AEF8-27F9-A2FE61164294}"/>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F78C2D89-C8A7-BEEB-E1D7-F7BAABE28A09}"/>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11398639-1CF4-53C9-D2C4-6E1ABC729985}"/>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856AE3FD-0048-110A-6329-72489E0561BB}"/>
                      </a:ext>
                    </a:extLst>
                  </p:cNvPr>
                  <p:cNvGrpSpPr/>
                  <p:nvPr/>
                </p:nvGrpSpPr>
                <p:grpSpPr>
                  <a:xfrm>
                    <a:off x="1754321" y="5672421"/>
                    <a:ext cx="706580" cy="72000"/>
                    <a:chOff x="983511" y="5672421"/>
                    <a:chExt cx="706580" cy="72000"/>
                  </a:xfrm>
                </p:grpSpPr>
                <p:cxnSp>
                  <p:nvCxnSpPr>
                    <p:cNvPr id="139" name="Straight Connector 138">
                      <a:extLst>
                        <a:ext uri="{FF2B5EF4-FFF2-40B4-BE49-F238E27FC236}">
                          <a16:creationId xmlns:a16="http://schemas.microsoft.com/office/drawing/2014/main" id="{7FA13D9B-5A42-5ACB-5C0B-868DAC6B9AB2}"/>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941EE88B-8813-2A36-F3AD-280334E42AB3}"/>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6A225648-C176-A2FF-E968-C0B1E51EAB87}"/>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3822027-9698-FCEB-E9E4-C96ABB6A22FF}"/>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D1617805-6AA0-9033-4F32-B0FE4E80345F}"/>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5D67D76-E476-9281-5B7F-BF8DFD72CFD8}"/>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17827-2187-02A9-D34A-2DCD65999473}"/>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ECC1FF8D-947B-E107-3EEF-634A23407AD6}"/>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E80C0FC4-B87B-79A9-B2F4-05E1FCF8F18A}"/>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A61AAAAE-373E-BF29-22A0-EB7CCBEF0547}"/>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2B33F842-5D80-3650-2B4D-712AE4A0DD65}"/>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23950025-0525-F01D-BA32-FC57D3E41953}"/>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268E1E48-1055-4F47-FF13-B6EAEFE1BE2A}"/>
                      </a:ext>
                    </a:extLst>
                  </p:cNvPr>
                  <p:cNvGrpSpPr/>
                  <p:nvPr/>
                </p:nvGrpSpPr>
                <p:grpSpPr>
                  <a:xfrm>
                    <a:off x="2525131" y="5672421"/>
                    <a:ext cx="706580" cy="72000"/>
                    <a:chOff x="983511" y="5672421"/>
                    <a:chExt cx="706580" cy="72000"/>
                  </a:xfrm>
                </p:grpSpPr>
                <p:cxnSp>
                  <p:nvCxnSpPr>
                    <p:cNvPr id="127" name="Straight Connector 126">
                      <a:extLst>
                        <a:ext uri="{FF2B5EF4-FFF2-40B4-BE49-F238E27FC236}">
                          <a16:creationId xmlns:a16="http://schemas.microsoft.com/office/drawing/2014/main" id="{C9206A5C-7DEB-EAD6-E264-F185C90A2076}"/>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F9D1F69-6278-4FB4-32D2-3DC184F92541}"/>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1C2DC65B-74C2-2478-8767-447ACE4C4C5D}"/>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BB398F4-F684-1733-1D89-29769E7F3CD4}"/>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620D9B7-CBAB-3985-7C47-497F3721B0D8}"/>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6AB9C152-B344-D0ED-D099-2442BAA7B22F}"/>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4ADFDFFA-A511-4969-ADA8-C92BABD1A933}"/>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CFB0C70C-20DA-55F6-6B14-F79E3FBEFAB3}"/>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3DF488A6-ABC7-6E50-E404-5FDA84C9D0A5}"/>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D88B453D-B9EE-CD81-A42A-8396A41FF7E4}"/>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F110DC6A-F9FA-F298-00A8-CA379A54BCBE}"/>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36CC155D-9821-21A6-8C3C-AD94C1C3842F}"/>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1" name="Group 80">
                    <a:extLst>
                      <a:ext uri="{FF2B5EF4-FFF2-40B4-BE49-F238E27FC236}">
                        <a16:creationId xmlns:a16="http://schemas.microsoft.com/office/drawing/2014/main" id="{2CCAB4C9-3B7F-7E57-72AE-A27C7D821BD2}"/>
                      </a:ext>
                    </a:extLst>
                  </p:cNvPr>
                  <p:cNvGrpSpPr/>
                  <p:nvPr/>
                </p:nvGrpSpPr>
                <p:grpSpPr>
                  <a:xfrm>
                    <a:off x="3309659" y="5672421"/>
                    <a:ext cx="706580" cy="72000"/>
                    <a:chOff x="983511" y="5672421"/>
                    <a:chExt cx="706580" cy="72000"/>
                  </a:xfrm>
                </p:grpSpPr>
                <p:cxnSp>
                  <p:nvCxnSpPr>
                    <p:cNvPr id="115" name="Straight Connector 114">
                      <a:extLst>
                        <a:ext uri="{FF2B5EF4-FFF2-40B4-BE49-F238E27FC236}">
                          <a16:creationId xmlns:a16="http://schemas.microsoft.com/office/drawing/2014/main" id="{A97C77EE-8A8A-52A6-EAF7-865137258840}"/>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5841C115-515A-4D52-B451-43C8D30F4532}"/>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715B7FF7-ABE9-893E-89B9-E51B71441E86}"/>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30B2357-FAFF-D83F-BA44-A6D4B8C430E1}"/>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F841CFA5-D4F6-A9AA-5CB3-1A49BB60A7C9}"/>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8E78F338-3A54-CBB0-734E-A7EEF4FDB609}"/>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0C729204-1A80-BD4D-2788-8935B0275E75}"/>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FB2B125F-2C1C-BFF7-F0A4-D46E29432247}"/>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80DF386A-8C22-C7F9-C63D-178450D81CEE}"/>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9DB2FD8B-4FE3-EBC6-61F9-A89C112137CB}"/>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EFB377FD-9F56-E969-A545-EEE4BEF3DD42}"/>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CF69E1F-9965-0D63-6DA8-3DD121DBBC67}"/>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D43FEBDC-CE34-3AE2-8B00-A028FD9677FE}"/>
                      </a:ext>
                    </a:extLst>
                  </p:cNvPr>
                  <p:cNvGrpSpPr/>
                  <p:nvPr/>
                </p:nvGrpSpPr>
                <p:grpSpPr>
                  <a:xfrm>
                    <a:off x="4081197" y="5672421"/>
                    <a:ext cx="706580" cy="72000"/>
                    <a:chOff x="983511" y="5672421"/>
                    <a:chExt cx="706580" cy="72000"/>
                  </a:xfrm>
                </p:grpSpPr>
                <p:cxnSp>
                  <p:nvCxnSpPr>
                    <p:cNvPr id="103" name="Straight Connector 102">
                      <a:extLst>
                        <a:ext uri="{FF2B5EF4-FFF2-40B4-BE49-F238E27FC236}">
                          <a16:creationId xmlns:a16="http://schemas.microsoft.com/office/drawing/2014/main" id="{39CC87CE-2713-8E98-259A-74DE127329E7}"/>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792BD7F6-EDCF-8FB7-6656-67BF4D26E124}"/>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916B8416-D543-BB4F-D5EE-8725AD477369}"/>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93DF3796-B220-1FB4-A877-79D015ADF177}"/>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7CDFAAFB-0B67-2482-ABB2-E16D4ABECF23}"/>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2B242543-34F4-B895-14F4-8E0A916E25EB}"/>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D7AC3CCB-7F74-ED3B-9033-12766AD873FD}"/>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313AAD8B-A65A-8942-4849-8A03F6E0DB2D}"/>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DF62A9D1-54A3-FFE0-7C0F-5E09EC6CA77F}"/>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A6A720E-E498-3736-1AD5-3EC67CBF6B46}"/>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D992279-A963-F29F-CAEF-E260A9303FA9}"/>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7FAB1FD5-2E7D-9222-6BE3-FE01ABACA9B8}"/>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DEDB8608-C8D0-DA7F-3A1A-5E8F1D921897}"/>
                      </a:ext>
                    </a:extLst>
                  </p:cNvPr>
                  <p:cNvGrpSpPr/>
                  <p:nvPr/>
                </p:nvGrpSpPr>
                <p:grpSpPr>
                  <a:xfrm>
                    <a:off x="4863271" y="5672421"/>
                    <a:ext cx="706580" cy="72000"/>
                    <a:chOff x="983511" y="5672421"/>
                    <a:chExt cx="706580" cy="72000"/>
                  </a:xfrm>
                </p:grpSpPr>
                <p:cxnSp>
                  <p:nvCxnSpPr>
                    <p:cNvPr id="91" name="Straight Connector 90">
                      <a:extLst>
                        <a:ext uri="{FF2B5EF4-FFF2-40B4-BE49-F238E27FC236}">
                          <a16:creationId xmlns:a16="http://schemas.microsoft.com/office/drawing/2014/main" id="{2BB3B776-6283-20CA-86DA-44911FB1A596}"/>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C6031C56-0852-6CAC-713F-6F850F18E47B}"/>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1228B7AD-60C2-F45A-AC77-39E59B983448}"/>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FF02603-7E1B-3D0C-7F7A-F394CC168D72}"/>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3FF80824-9025-1F6A-C9FF-664F9DC2FA62}"/>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CF62F13-3AC0-23B5-7824-82ECF7242BBA}"/>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5AFC34BD-6555-5329-7243-222EF35AF184}"/>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A907723-1535-7F52-FC7B-599A2E4CCD82}"/>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B87B49C8-2468-9523-EBB1-2DBDD0B39A46}"/>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3533DB1E-82A5-2CA2-9B3A-1D98A54FE43F}"/>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B3FA9C0A-20A5-5938-B7A2-DF5127E826D9}"/>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78073C96-F1D5-8399-EAD3-E9D3FB5B314F}"/>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81D9ADB7-8742-496D-C082-E45BD3FA29F9}"/>
                      </a:ext>
                    </a:extLst>
                  </p:cNvPr>
                  <p:cNvGrpSpPr/>
                  <p:nvPr/>
                </p:nvGrpSpPr>
                <p:grpSpPr>
                  <a:xfrm>
                    <a:off x="5627495" y="5672421"/>
                    <a:ext cx="321175" cy="72000"/>
                    <a:chOff x="983511" y="5672421"/>
                    <a:chExt cx="321175" cy="72000"/>
                  </a:xfrm>
                </p:grpSpPr>
                <p:cxnSp>
                  <p:nvCxnSpPr>
                    <p:cNvPr id="85" name="Straight Connector 84">
                      <a:extLst>
                        <a:ext uri="{FF2B5EF4-FFF2-40B4-BE49-F238E27FC236}">
                          <a16:creationId xmlns:a16="http://schemas.microsoft.com/office/drawing/2014/main" id="{0A232F16-8BF2-1880-BBC7-E12D46298A0A}"/>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5DE7CB6-5C84-8DC9-974F-840596DA80A9}"/>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78D40EB7-9EE1-49F0-608F-2BCE1CD5324B}"/>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F9A9DC42-79A0-B657-7E53-D1F25EF81689}"/>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A2DD1C24-426B-548A-A0CB-5FE7FFAB19D1}"/>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D59CE7D9-FD7D-C18F-5196-020DAE16AA47}"/>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67" name="TextBox 66">
                  <a:extLst>
                    <a:ext uri="{FF2B5EF4-FFF2-40B4-BE49-F238E27FC236}">
                      <a16:creationId xmlns:a16="http://schemas.microsoft.com/office/drawing/2014/main" id="{A2096785-6AFD-2692-E76F-2D1E05B92F61}"/>
                    </a:ext>
                  </a:extLst>
                </p:cNvPr>
                <p:cNvSpPr txBox="1"/>
                <p:nvPr/>
              </p:nvSpPr>
              <p:spPr>
                <a:xfrm>
                  <a:off x="6362452" y="5697807"/>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01.01.2020</a:t>
                  </a:r>
                </a:p>
              </p:txBody>
            </p:sp>
            <p:sp>
              <p:nvSpPr>
                <p:cNvPr id="68" name="TextBox 67">
                  <a:extLst>
                    <a:ext uri="{FF2B5EF4-FFF2-40B4-BE49-F238E27FC236}">
                      <a16:creationId xmlns:a16="http://schemas.microsoft.com/office/drawing/2014/main" id="{E5834DCD-3452-C763-D9D9-BD856A459A93}"/>
                    </a:ext>
                  </a:extLst>
                </p:cNvPr>
                <p:cNvSpPr txBox="1"/>
                <p:nvPr/>
              </p:nvSpPr>
              <p:spPr>
                <a:xfrm>
                  <a:off x="7127074" y="5697807"/>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01.01.2021</a:t>
                  </a:r>
                </a:p>
              </p:txBody>
            </p:sp>
            <p:sp>
              <p:nvSpPr>
                <p:cNvPr id="69" name="TextBox 68">
                  <a:extLst>
                    <a:ext uri="{FF2B5EF4-FFF2-40B4-BE49-F238E27FC236}">
                      <a16:creationId xmlns:a16="http://schemas.microsoft.com/office/drawing/2014/main" id="{18834AE1-6407-6D67-FCBD-DA53C4E227E8}"/>
                    </a:ext>
                  </a:extLst>
                </p:cNvPr>
                <p:cNvSpPr txBox="1"/>
                <p:nvPr/>
              </p:nvSpPr>
              <p:spPr>
                <a:xfrm>
                  <a:off x="7898516" y="5697807"/>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01.01.2022</a:t>
                  </a:r>
                </a:p>
              </p:txBody>
            </p:sp>
            <p:sp>
              <p:nvSpPr>
                <p:cNvPr id="70" name="TextBox 69">
                  <a:extLst>
                    <a:ext uri="{FF2B5EF4-FFF2-40B4-BE49-F238E27FC236}">
                      <a16:creationId xmlns:a16="http://schemas.microsoft.com/office/drawing/2014/main" id="{ADC674CC-AD84-8A81-5926-DB053E8688AB}"/>
                    </a:ext>
                  </a:extLst>
                </p:cNvPr>
                <p:cNvSpPr txBox="1"/>
                <p:nvPr/>
              </p:nvSpPr>
              <p:spPr>
                <a:xfrm>
                  <a:off x="8681212" y="5697807"/>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01.01.2023</a:t>
                  </a:r>
                </a:p>
              </p:txBody>
            </p:sp>
            <p:sp>
              <p:nvSpPr>
                <p:cNvPr id="71" name="TextBox 70">
                  <a:extLst>
                    <a:ext uri="{FF2B5EF4-FFF2-40B4-BE49-F238E27FC236}">
                      <a16:creationId xmlns:a16="http://schemas.microsoft.com/office/drawing/2014/main" id="{F91AF6AC-FA50-6CC9-BE61-56253FDF836B}"/>
                    </a:ext>
                  </a:extLst>
                </p:cNvPr>
                <p:cNvSpPr txBox="1"/>
                <p:nvPr/>
              </p:nvSpPr>
              <p:spPr>
                <a:xfrm>
                  <a:off x="9455596" y="5697807"/>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01.01.2024</a:t>
                  </a:r>
                </a:p>
              </p:txBody>
            </p:sp>
            <p:sp>
              <p:nvSpPr>
                <p:cNvPr id="72" name="TextBox 71">
                  <a:extLst>
                    <a:ext uri="{FF2B5EF4-FFF2-40B4-BE49-F238E27FC236}">
                      <a16:creationId xmlns:a16="http://schemas.microsoft.com/office/drawing/2014/main" id="{CC00CC8E-8A56-DDE8-5E8A-4ED30E6D48CB}"/>
                    </a:ext>
                  </a:extLst>
                </p:cNvPr>
                <p:cNvSpPr txBox="1"/>
                <p:nvPr/>
              </p:nvSpPr>
              <p:spPr>
                <a:xfrm>
                  <a:off x="10239506" y="5697807"/>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01.01.2025</a:t>
                  </a:r>
                </a:p>
              </p:txBody>
            </p:sp>
            <p:sp>
              <p:nvSpPr>
                <p:cNvPr id="73" name="TextBox 72">
                  <a:extLst>
                    <a:ext uri="{FF2B5EF4-FFF2-40B4-BE49-F238E27FC236}">
                      <a16:creationId xmlns:a16="http://schemas.microsoft.com/office/drawing/2014/main" id="{F33DE54B-1D26-33BD-744A-54B5DE9ADA71}"/>
                    </a:ext>
                  </a:extLst>
                </p:cNvPr>
                <p:cNvSpPr txBox="1"/>
                <p:nvPr/>
              </p:nvSpPr>
              <p:spPr>
                <a:xfrm>
                  <a:off x="11006624" y="5697807"/>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01.01.2026</a:t>
                  </a:r>
                </a:p>
              </p:txBody>
            </p:sp>
            <p:sp>
              <p:nvSpPr>
                <p:cNvPr id="74" name="TextBox 73">
                  <a:extLst>
                    <a:ext uri="{FF2B5EF4-FFF2-40B4-BE49-F238E27FC236}">
                      <a16:creationId xmlns:a16="http://schemas.microsoft.com/office/drawing/2014/main" id="{117A05B3-602D-D829-C649-63BA7ACD2EAE}"/>
                    </a:ext>
                  </a:extLst>
                </p:cNvPr>
                <p:cNvSpPr txBox="1"/>
                <p:nvPr/>
              </p:nvSpPr>
              <p:spPr>
                <a:xfrm>
                  <a:off x="6732972" y="3436326"/>
                  <a:ext cx="461986"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(G/L)</a:t>
                  </a:r>
                </a:p>
              </p:txBody>
            </p:sp>
            <p:sp>
              <p:nvSpPr>
                <p:cNvPr id="75" name="Rectangle 74">
                  <a:extLst>
                    <a:ext uri="{FF2B5EF4-FFF2-40B4-BE49-F238E27FC236}">
                      <a16:creationId xmlns:a16="http://schemas.microsoft.com/office/drawing/2014/main" id="{E58C57D3-F622-8D1C-83E7-BB8D63DA56EB}"/>
                    </a:ext>
                  </a:extLst>
                </p:cNvPr>
                <p:cNvSpPr/>
                <p:nvPr/>
              </p:nvSpPr>
              <p:spPr>
                <a:xfrm>
                  <a:off x="6224959" y="3339181"/>
                  <a:ext cx="5667685" cy="2574067"/>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cxnSp>
              <p:nvCxnSpPr>
                <p:cNvPr id="77" name="Straight Connector 76">
                  <a:extLst>
                    <a:ext uri="{FF2B5EF4-FFF2-40B4-BE49-F238E27FC236}">
                      <a16:creationId xmlns:a16="http://schemas.microsoft.com/office/drawing/2014/main" id="{CA5E4D39-B82E-CE83-A41C-3C9E9C8868A7}"/>
                    </a:ext>
                  </a:extLst>
                </p:cNvPr>
                <p:cNvCxnSpPr>
                  <a:cxnSpLocks/>
                </p:cNvCxnSpPr>
                <p:nvPr/>
              </p:nvCxnSpPr>
              <p:spPr>
                <a:xfrm rot="16200000" flipV="1">
                  <a:off x="9248507" y="1346538"/>
                  <a:ext cx="0" cy="5004000"/>
                </a:xfrm>
                <a:prstGeom prst="line">
                  <a:avLst/>
                </a:prstGeom>
                <a:ln w="12700">
                  <a:solidFill>
                    <a:srgbClr val="FF0202"/>
                  </a:solidFill>
                </a:ln>
              </p:spPr>
              <p:style>
                <a:lnRef idx="1">
                  <a:schemeClr val="accent1"/>
                </a:lnRef>
                <a:fillRef idx="0">
                  <a:schemeClr val="accent1"/>
                </a:fillRef>
                <a:effectRef idx="0">
                  <a:schemeClr val="accent1"/>
                </a:effectRef>
                <a:fontRef idx="minor">
                  <a:schemeClr val="tx1"/>
                </a:fontRef>
              </p:style>
            </p:cxnSp>
          </p:grpSp>
          <p:cxnSp>
            <p:nvCxnSpPr>
              <p:cNvPr id="318" name="Straight Connector 317">
                <a:extLst>
                  <a:ext uri="{FF2B5EF4-FFF2-40B4-BE49-F238E27FC236}">
                    <a16:creationId xmlns:a16="http://schemas.microsoft.com/office/drawing/2014/main" id="{AB928688-36D9-6FAF-D3FD-7DA7D06338A9}"/>
                  </a:ext>
                </a:extLst>
              </p:cNvPr>
              <p:cNvCxnSpPr>
                <a:cxnSpLocks/>
              </p:cNvCxnSpPr>
              <p:nvPr/>
            </p:nvCxnSpPr>
            <p:spPr>
              <a:xfrm rot="16200000" flipV="1">
                <a:off x="9248503" y="1600100"/>
                <a:ext cx="0" cy="5004000"/>
              </a:xfrm>
              <a:prstGeom prst="line">
                <a:avLst/>
              </a:prstGeom>
              <a:ln w="12700">
                <a:solidFill>
                  <a:srgbClr val="FF0202"/>
                </a:solidFill>
              </a:ln>
            </p:spPr>
            <p:style>
              <a:lnRef idx="1">
                <a:schemeClr val="accent1"/>
              </a:lnRef>
              <a:fillRef idx="0">
                <a:schemeClr val="accent1"/>
              </a:fillRef>
              <a:effectRef idx="0">
                <a:schemeClr val="accent1"/>
              </a:effectRef>
              <a:fontRef idx="minor">
                <a:schemeClr val="tx1"/>
              </a:fontRef>
            </p:style>
          </p:cxnSp>
        </p:grpSp>
        <p:cxnSp>
          <p:nvCxnSpPr>
            <p:cNvPr id="26" name="Straight Connector 25">
              <a:extLst>
                <a:ext uri="{FF2B5EF4-FFF2-40B4-BE49-F238E27FC236}">
                  <a16:creationId xmlns:a16="http://schemas.microsoft.com/office/drawing/2014/main" id="{1E3FDB78-6EFB-241F-FA0D-26C3B3155764}"/>
                </a:ext>
              </a:extLst>
            </p:cNvPr>
            <p:cNvCxnSpPr>
              <a:cxnSpLocks/>
            </p:cNvCxnSpPr>
            <p:nvPr/>
          </p:nvCxnSpPr>
          <p:spPr>
            <a:xfrm rot="16200000" flipV="1">
              <a:off x="9234972" y="1710742"/>
              <a:ext cx="0" cy="5004000"/>
            </a:xfrm>
            <a:prstGeom prst="line">
              <a:avLst/>
            </a:prstGeom>
            <a:ln w="12700">
              <a:solidFill>
                <a:srgbClr val="FF0202"/>
              </a:solidFill>
              <a:prstDash val="dash"/>
            </a:ln>
          </p:spPr>
          <p:style>
            <a:lnRef idx="1">
              <a:schemeClr val="accent1"/>
            </a:lnRef>
            <a:fillRef idx="0">
              <a:schemeClr val="accent1"/>
            </a:fillRef>
            <a:effectRef idx="0">
              <a:schemeClr val="accent1"/>
            </a:effectRef>
            <a:fontRef idx="minor">
              <a:schemeClr val="tx1"/>
            </a:fontRef>
          </p:style>
        </p:cxnSp>
      </p:grpSp>
      <p:sp>
        <p:nvSpPr>
          <p:cNvPr id="304" name="Rectangle 303">
            <a:extLst>
              <a:ext uri="{FF2B5EF4-FFF2-40B4-BE49-F238E27FC236}">
                <a16:creationId xmlns:a16="http://schemas.microsoft.com/office/drawing/2014/main" id="{DD659BE9-0A35-6D66-98A1-9AFCAB52EEEC}"/>
              </a:ext>
            </a:extLst>
          </p:cNvPr>
          <p:cNvSpPr/>
          <p:nvPr/>
        </p:nvSpPr>
        <p:spPr>
          <a:xfrm>
            <a:off x="1679539" y="3904540"/>
            <a:ext cx="76200" cy="1018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grpSp>
        <p:nvGrpSpPr>
          <p:cNvPr id="55" name="Group 54">
            <a:extLst>
              <a:ext uri="{FF2B5EF4-FFF2-40B4-BE49-F238E27FC236}">
                <a16:creationId xmlns:a16="http://schemas.microsoft.com/office/drawing/2014/main" id="{27FCF3F3-D8A1-A02D-4925-2D90533A6CE2}"/>
              </a:ext>
            </a:extLst>
          </p:cNvPr>
          <p:cNvGrpSpPr/>
          <p:nvPr/>
        </p:nvGrpSpPr>
        <p:grpSpPr>
          <a:xfrm>
            <a:off x="481012" y="3330135"/>
            <a:ext cx="6067480" cy="2574070"/>
            <a:chOff x="481012" y="3330135"/>
            <a:chExt cx="6067480" cy="2574070"/>
          </a:xfrm>
        </p:grpSpPr>
        <p:cxnSp>
          <p:nvCxnSpPr>
            <p:cNvPr id="302" name="Straight Connector 301">
              <a:extLst>
                <a:ext uri="{FF2B5EF4-FFF2-40B4-BE49-F238E27FC236}">
                  <a16:creationId xmlns:a16="http://schemas.microsoft.com/office/drawing/2014/main" id="{939CB55D-58A5-1B92-270C-D2F3C11CEACA}"/>
                </a:ext>
              </a:extLst>
            </p:cNvPr>
            <p:cNvCxnSpPr>
              <a:cxnSpLocks/>
            </p:cNvCxnSpPr>
            <p:nvPr/>
          </p:nvCxnSpPr>
          <p:spPr>
            <a:xfrm flipV="1">
              <a:off x="1755738" y="4917726"/>
              <a:ext cx="0" cy="43200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sp>
          <p:nvSpPr>
            <p:cNvPr id="306" name="Diamond 305">
              <a:extLst>
                <a:ext uri="{FF2B5EF4-FFF2-40B4-BE49-F238E27FC236}">
                  <a16:creationId xmlns:a16="http://schemas.microsoft.com/office/drawing/2014/main" id="{FE47F02E-22FB-9388-D8F3-D082AC9952BA}"/>
                </a:ext>
              </a:extLst>
            </p:cNvPr>
            <p:cNvSpPr/>
            <p:nvPr/>
          </p:nvSpPr>
          <p:spPr>
            <a:xfrm>
              <a:off x="1656678" y="4282735"/>
              <a:ext cx="45719" cy="45719"/>
            </a:xfrm>
            <a:prstGeom prst="diamond">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grpSp>
          <p:nvGrpSpPr>
            <p:cNvPr id="49" name="Group 48">
              <a:extLst>
                <a:ext uri="{FF2B5EF4-FFF2-40B4-BE49-F238E27FC236}">
                  <a16:creationId xmlns:a16="http://schemas.microsoft.com/office/drawing/2014/main" id="{A77BAFC4-D901-A96C-F491-D4271F2C0DAA}"/>
                </a:ext>
              </a:extLst>
            </p:cNvPr>
            <p:cNvGrpSpPr/>
            <p:nvPr/>
          </p:nvGrpSpPr>
          <p:grpSpPr>
            <a:xfrm>
              <a:off x="481012" y="3330135"/>
              <a:ext cx="6067480" cy="2574070"/>
              <a:chOff x="481012" y="3330135"/>
              <a:chExt cx="6067480" cy="2574070"/>
            </a:xfrm>
          </p:grpSpPr>
          <p:grpSp>
            <p:nvGrpSpPr>
              <p:cNvPr id="43" name="Group 42">
                <a:extLst>
                  <a:ext uri="{FF2B5EF4-FFF2-40B4-BE49-F238E27FC236}">
                    <a16:creationId xmlns:a16="http://schemas.microsoft.com/office/drawing/2014/main" id="{E4775A9C-3DFE-6C40-8F5A-F1C0C610843D}"/>
                  </a:ext>
                </a:extLst>
              </p:cNvPr>
              <p:cNvGrpSpPr/>
              <p:nvPr/>
            </p:nvGrpSpPr>
            <p:grpSpPr>
              <a:xfrm>
                <a:off x="1013117" y="3576450"/>
                <a:ext cx="4691585" cy="1985402"/>
                <a:chOff x="1013117" y="3576450"/>
                <a:chExt cx="4691585" cy="1985402"/>
              </a:xfrm>
            </p:grpSpPr>
            <p:grpSp>
              <p:nvGrpSpPr>
                <p:cNvPr id="281" name="Group 81">
                  <a:extLst>
                    <a:ext uri="{FF2B5EF4-FFF2-40B4-BE49-F238E27FC236}">
                      <a16:creationId xmlns:a16="http://schemas.microsoft.com/office/drawing/2014/main" id="{C1005BE5-B1E2-3BED-E046-456E01AC3426}"/>
                    </a:ext>
                  </a:extLst>
                </p:cNvPr>
                <p:cNvGrpSpPr/>
                <p:nvPr/>
              </p:nvGrpSpPr>
              <p:grpSpPr>
                <a:xfrm>
                  <a:off x="1013117" y="3604368"/>
                  <a:ext cx="369652" cy="1923118"/>
                  <a:chOff x="7206941" y="1727150"/>
                  <a:chExt cx="265340" cy="1470156"/>
                </a:xfrm>
              </p:grpSpPr>
              <p:pic>
                <p:nvPicPr>
                  <p:cNvPr id="282" name="Grafik 22">
                    <a:extLst>
                      <a:ext uri="{FF2B5EF4-FFF2-40B4-BE49-F238E27FC236}">
                        <a16:creationId xmlns:a16="http://schemas.microsoft.com/office/drawing/2014/main" id="{2F59ADC8-3A6D-2947-C75E-1AA0BFE5B021}"/>
                      </a:ext>
                    </a:extLst>
                  </p:cNvPr>
                  <p:cNvPicPr>
                    <a:picLocks/>
                  </p:cNvPicPr>
                  <p:nvPr/>
                </p:nvPicPr>
                <p:blipFill>
                  <a:blip r:embed="rId3">
                    <a:extLst>
                      <a:ext uri="{28A0092B-C50C-407E-A947-70E740481C1C}">
                        <a14:useLocalDpi xmlns:a14="http://schemas.microsoft.com/office/drawing/2010/main" val="0"/>
                      </a:ext>
                    </a:extLst>
                  </a:blip>
                  <a:srcRect r="92514"/>
                  <a:stretch>
                    <a:fillRect/>
                  </a:stretch>
                </p:blipFill>
                <p:spPr>
                  <a:xfrm>
                    <a:off x="7206941" y="1779665"/>
                    <a:ext cx="265340" cy="1417641"/>
                  </a:xfrm>
                  <a:prstGeom prst="rect">
                    <a:avLst/>
                  </a:prstGeom>
                  <a:ln>
                    <a:noFill/>
                  </a:ln>
                </p:spPr>
              </p:pic>
              <p:sp>
                <p:nvSpPr>
                  <p:cNvPr id="283" name="Textfeld 12">
                    <a:extLst>
                      <a:ext uri="{FF2B5EF4-FFF2-40B4-BE49-F238E27FC236}">
                        <a16:creationId xmlns:a16="http://schemas.microsoft.com/office/drawing/2014/main" id="{35D17414-1344-D626-B8B4-B1B537421DD2}"/>
                      </a:ext>
                    </a:extLst>
                  </p:cNvPr>
                  <p:cNvSpPr txBox="1"/>
                  <p:nvPr/>
                </p:nvSpPr>
                <p:spPr>
                  <a:xfrm>
                    <a:off x="7241637" y="1727150"/>
                    <a:ext cx="131826" cy="11352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000" b="1" i="0" u="none" strike="noStrike" kern="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AP</a:t>
                    </a:r>
                  </a:p>
                </p:txBody>
              </p:sp>
            </p:grpSp>
            <p:pic>
              <p:nvPicPr>
                <p:cNvPr id="287" name="Grafik 32">
                  <a:extLst>
                    <a:ext uri="{FF2B5EF4-FFF2-40B4-BE49-F238E27FC236}">
                      <a16:creationId xmlns:a16="http://schemas.microsoft.com/office/drawing/2014/main" id="{435D9AEE-1CAE-BD4F-60C6-CC8668D3028F}"/>
                    </a:ext>
                  </a:extLst>
                </p:cNvPr>
                <p:cNvPicPr>
                  <a:picLocks noChangeAspect="1"/>
                </p:cNvPicPr>
                <p:nvPr/>
              </p:nvPicPr>
              <p:blipFill>
                <a:blip r:embed="rId4">
                  <a:extLst>
                    <a:ext uri="{28A0092B-C50C-407E-A947-70E740481C1C}">
                      <a14:useLocalDpi xmlns:a14="http://schemas.microsoft.com/office/drawing/2010/main" val="0"/>
                    </a:ext>
                  </a:extLst>
                </a:blip>
                <a:srcRect l="-663" r="-1"/>
                <a:stretch>
                  <a:fillRect/>
                </a:stretch>
              </p:blipFill>
              <p:spPr>
                <a:xfrm>
                  <a:off x="1732312" y="4050919"/>
                  <a:ext cx="3972390" cy="1476568"/>
                </a:xfrm>
                <a:prstGeom prst="rect">
                  <a:avLst/>
                </a:prstGeom>
              </p:spPr>
            </p:pic>
            <p:pic>
              <p:nvPicPr>
                <p:cNvPr id="288" name="Grafik 33">
                  <a:extLst>
                    <a:ext uri="{FF2B5EF4-FFF2-40B4-BE49-F238E27FC236}">
                      <a16:creationId xmlns:a16="http://schemas.microsoft.com/office/drawing/2014/main" id="{716FBE63-46B2-680B-FA3C-3CC064B9C41B}"/>
                    </a:ext>
                  </a:extLst>
                </p:cNvPr>
                <p:cNvPicPr>
                  <a:picLocks noChangeAspect="1"/>
                </p:cNvPicPr>
                <p:nvPr/>
              </p:nvPicPr>
              <p:blipFill>
                <a:blip r:embed="rId5" cstate="print">
                  <a:extLst>
                    <a:ext uri="{28A0092B-C50C-407E-A947-70E740481C1C}">
                      <a14:useLocalDpi xmlns:a14="http://schemas.microsoft.com/office/drawing/2010/main" val="0"/>
                    </a:ext>
                  </a:extLst>
                </a:blip>
                <a:srcRect r="-4585"/>
                <a:stretch>
                  <a:fillRect/>
                </a:stretch>
              </p:blipFill>
              <p:spPr>
                <a:xfrm>
                  <a:off x="1360330" y="3576450"/>
                  <a:ext cx="351592" cy="1341991"/>
                </a:xfrm>
                <a:prstGeom prst="rect">
                  <a:avLst/>
                </a:prstGeom>
              </p:spPr>
            </p:pic>
            <p:cxnSp>
              <p:nvCxnSpPr>
                <p:cNvPr id="291" name="Straight Connector 290">
                  <a:extLst>
                    <a:ext uri="{FF2B5EF4-FFF2-40B4-BE49-F238E27FC236}">
                      <a16:creationId xmlns:a16="http://schemas.microsoft.com/office/drawing/2014/main" id="{058351D0-C66D-74A2-8F2C-52BBD2E7D896}"/>
                    </a:ext>
                  </a:extLst>
                </p:cNvPr>
                <p:cNvCxnSpPr>
                  <a:cxnSpLocks/>
                </p:cNvCxnSpPr>
                <p:nvPr/>
              </p:nvCxnSpPr>
              <p:spPr>
                <a:xfrm flipV="1">
                  <a:off x="1372236" y="4526756"/>
                  <a:ext cx="0" cy="515522"/>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pic>
              <p:nvPicPr>
                <p:cNvPr id="41" name="Grafik 22">
                  <a:extLst>
                    <a:ext uri="{FF2B5EF4-FFF2-40B4-BE49-F238E27FC236}">
                      <a16:creationId xmlns:a16="http://schemas.microsoft.com/office/drawing/2014/main" id="{E03188AA-D361-1637-9063-0E88A3F76C62}"/>
                    </a:ext>
                  </a:extLst>
                </p:cNvPr>
                <p:cNvPicPr>
                  <a:picLocks/>
                </p:cNvPicPr>
                <p:nvPr/>
              </p:nvPicPr>
              <p:blipFill>
                <a:blip r:embed="rId3">
                  <a:extLst>
                    <a:ext uri="{28A0092B-C50C-407E-A947-70E740481C1C}">
                      <a14:useLocalDpi xmlns:a14="http://schemas.microsoft.com/office/drawing/2010/main" val="0"/>
                    </a:ext>
                  </a:extLst>
                </a:blip>
                <a:srcRect l="13362" r="83917"/>
                <a:stretch>
                  <a:fillRect/>
                </a:stretch>
              </p:blipFill>
              <p:spPr>
                <a:xfrm>
                  <a:off x="1663737" y="3725852"/>
                  <a:ext cx="87526" cy="1836000"/>
                </a:xfrm>
                <a:prstGeom prst="rect">
                  <a:avLst/>
                </a:prstGeom>
                <a:ln>
                  <a:noFill/>
                </a:ln>
              </p:spPr>
            </p:pic>
          </p:grpSp>
          <p:sp>
            <p:nvSpPr>
              <p:cNvPr id="40" name="Textfeld 12">
                <a:extLst>
                  <a:ext uri="{FF2B5EF4-FFF2-40B4-BE49-F238E27FC236}">
                    <a16:creationId xmlns:a16="http://schemas.microsoft.com/office/drawing/2014/main" id="{289A0556-B333-5F24-52AF-03553B9E697A}"/>
                  </a:ext>
                </a:extLst>
              </p:cNvPr>
              <p:cNvSpPr txBox="1"/>
              <p:nvPr/>
            </p:nvSpPr>
            <p:spPr>
              <a:xfrm>
                <a:off x="4696684" y="3750652"/>
                <a:ext cx="468078" cy="15388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Mild AP</a:t>
                </a:r>
              </a:p>
            </p:txBody>
          </p:sp>
          <p:grpSp>
            <p:nvGrpSpPr>
              <p:cNvPr id="163" name="Group 162">
                <a:extLst>
                  <a:ext uri="{FF2B5EF4-FFF2-40B4-BE49-F238E27FC236}">
                    <a16:creationId xmlns:a16="http://schemas.microsoft.com/office/drawing/2014/main" id="{45C82E6C-3999-6C1F-8BA9-DA08FA597E19}"/>
                  </a:ext>
                </a:extLst>
              </p:cNvPr>
              <p:cNvGrpSpPr/>
              <p:nvPr/>
            </p:nvGrpSpPr>
            <p:grpSpPr>
              <a:xfrm>
                <a:off x="481012" y="3330135"/>
                <a:ext cx="5667685" cy="2574070"/>
                <a:chOff x="461962" y="3330135"/>
                <a:chExt cx="5667685" cy="2574070"/>
              </a:xfrm>
            </p:grpSpPr>
            <p:sp>
              <p:nvSpPr>
                <p:cNvPr id="164" name="Rectangle 163">
                  <a:extLst>
                    <a:ext uri="{FF2B5EF4-FFF2-40B4-BE49-F238E27FC236}">
                      <a16:creationId xmlns:a16="http://schemas.microsoft.com/office/drawing/2014/main" id="{8DDB3AC2-6C67-CF5E-F2DA-31F260DA1A7B}"/>
                    </a:ext>
                  </a:extLst>
                </p:cNvPr>
                <p:cNvSpPr/>
                <p:nvPr/>
              </p:nvSpPr>
              <p:spPr>
                <a:xfrm>
                  <a:off x="2542959" y="3347241"/>
                  <a:ext cx="1584176" cy="29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1" i="0" u="none" strike="noStrike" kern="1200" cap="none" spc="0" normalizeH="0" baseline="0" noProof="0">
                      <a:ln>
                        <a:noFill/>
                      </a:ln>
                      <a:solidFill>
                        <a:prstClr val="black"/>
                      </a:solidFill>
                      <a:effectLst/>
                      <a:uLnTx/>
                      <a:uFillTx/>
                      <a:latin typeface="Verdana"/>
                      <a:ea typeface="+mn-ea"/>
                      <a:cs typeface="+mn-cs"/>
                    </a:rPr>
                    <a:t>Triglyceride</a:t>
                  </a:r>
                </a:p>
              </p:txBody>
            </p:sp>
            <p:cxnSp>
              <p:nvCxnSpPr>
                <p:cNvPr id="166" name="Straight Connector 165">
                  <a:extLst>
                    <a:ext uri="{FF2B5EF4-FFF2-40B4-BE49-F238E27FC236}">
                      <a16:creationId xmlns:a16="http://schemas.microsoft.com/office/drawing/2014/main" id="{3A00C7A0-3C32-8111-BE53-6815DE2A6013}"/>
                    </a:ext>
                  </a:extLst>
                </p:cNvPr>
                <p:cNvCxnSpPr>
                  <a:cxnSpLocks/>
                </p:cNvCxnSpPr>
                <p:nvPr/>
              </p:nvCxnSpPr>
              <p:spPr>
                <a:xfrm>
                  <a:off x="983511" y="3477814"/>
                  <a:ext cx="0" cy="219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C0F68101-E26E-B471-046A-11001A4E5D54}"/>
                    </a:ext>
                  </a:extLst>
                </p:cNvPr>
                <p:cNvCxnSpPr>
                  <a:cxnSpLocks/>
                </p:cNvCxnSpPr>
                <p:nvPr/>
              </p:nvCxnSpPr>
              <p:spPr>
                <a:xfrm rot="16200000" flipV="1">
                  <a:off x="962522" y="5652702"/>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DCAED6AF-09BE-7E91-D11F-7F80478B7458}"/>
                    </a:ext>
                  </a:extLst>
                </p:cNvPr>
                <p:cNvCxnSpPr>
                  <a:cxnSpLocks/>
                </p:cNvCxnSpPr>
                <p:nvPr/>
              </p:nvCxnSpPr>
              <p:spPr>
                <a:xfrm rot="16200000" flipV="1">
                  <a:off x="964797" y="5304683"/>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7E0C7C01-CDA1-FF54-5EF2-1CB78248265D}"/>
                    </a:ext>
                  </a:extLst>
                </p:cNvPr>
                <p:cNvCxnSpPr>
                  <a:cxnSpLocks/>
                </p:cNvCxnSpPr>
                <p:nvPr/>
              </p:nvCxnSpPr>
              <p:spPr>
                <a:xfrm rot="16200000" flipV="1">
                  <a:off x="964797" y="4873069"/>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4A89E41A-6E37-3024-D69A-8D7D558FCBED}"/>
                    </a:ext>
                  </a:extLst>
                </p:cNvPr>
                <p:cNvCxnSpPr>
                  <a:cxnSpLocks/>
                </p:cNvCxnSpPr>
                <p:nvPr/>
              </p:nvCxnSpPr>
              <p:spPr>
                <a:xfrm rot="16200000" flipV="1">
                  <a:off x="964797" y="4441456"/>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51FEDFEA-8786-D44D-0A87-43A899323659}"/>
                    </a:ext>
                  </a:extLst>
                </p:cNvPr>
                <p:cNvCxnSpPr>
                  <a:cxnSpLocks/>
                </p:cNvCxnSpPr>
                <p:nvPr/>
              </p:nvCxnSpPr>
              <p:spPr>
                <a:xfrm rot="16200000" flipV="1">
                  <a:off x="964797" y="4009843"/>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CF30D52E-66F8-6DF3-7F95-5711B5150CE8}"/>
                    </a:ext>
                  </a:extLst>
                </p:cNvPr>
                <p:cNvCxnSpPr>
                  <a:cxnSpLocks/>
                </p:cNvCxnSpPr>
                <p:nvPr/>
              </p:nvCxnSpPr>
              <p:spPr>
                <a:xfrm rot="16200000" flipV="1">
                  <a:off x="964797" y="3578230"/>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F0BC91C2-9E34-3B1D-D71F-F1E45D6A05CB}"/>
                    </a:ext>
                  </a:extLst>
                </p:cNvPr>
                <p:cNvSpPr txBox="1"/>
                <p:nvPr/>
              </p:nvSpPr>
              <p:spPr>
                <a:xfrm>
                  <a:off x="567317" y="3484200"/>
                  <a:ext cx="447558"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5000</a:t>
                  </a:r>
                </a:p>
              </p:txBody>
            </p:sp>
            <p:sp>
              <p:nvSpPr>
                <p:cNvPr id="176" name="TextBox 175">
                  <a:extLst>
                    <a:ext uri="{FF2B5EF4-FFF2-40B4-BE49-F238E27FC236}">
                      <a16:creationId xmlns:a16="http://schemas.microsoft.com/office/drawing/2014/main" id="{6D65DEA5-4CDA-5D80-00CA-97B792A0B8E6}"/>
                    </a:ext>
                  </a:extLst>
                </p:cNvPr>
                <p:cNvSpPr txBox="1"/>
                <p:nvPr/>
              </p:nvSpPr>
              <p:spPr>
                <a:xfrm>
                  <a:off x="567317" y="3917913"/>
                  <a:ext cx="447558"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dirty="0">
                      <a:ln>
                        <a:noFill/>
                      </a:ln>
                      <a:solidFill>
                        <a:prstClr val="black"/>
                      </a:solidFill>
                      <a:effectLst/>
                      <a:uLnTx/>
                      <a:uFillTx/>
                      <a:latin typeface="Verdana"/>
                      <a:ea typeface="ヒラギノ角ゴ Pro W3" pitchFamily="64" charset="-128"/>
                      <a:cs typeface="+mn-cs"/>
                    </a:rPr>
                    <a:t>4000</a:t>
                  </a:r>
                </a:p>
              </p:txBody>
            </p:sp>
            <p:sp>
              <p:nvSpPr>
                <p:cNvPr id="177" name="TextBox 176">
                  <a:extLst>
                    <a:ext uri="{FF2B5EF4-FFF2-40B4-BE49-F238E27FC236}">
                      <a16:creationId xmlns:a16="http://schemas.microsoft.com/office/drawing/2014/main" id="{7F678CFD-9EAC-4AC4-597D-199A71C4064F}"/>
                    </a:ext>
                  </a:extLst>
                </p:cNvPr>
                <p:cNvSpPr txBox="1"/>
                <p:nvPr/>
              </p:nvSpPr>
              <p:spPr>
                <a:xfrm>
                  <a:off x="567317" y="4351626"/>
                  <a:ext cx="447558"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3000</a:t>
                  </a:r>
                </a:p>
              </p:txBody>
            </p:sp>
            <p:sp>
              <p:nvSpPr>
                <p:cNvPr id="178" name="TextBox 177">
                  <a:extLst>
                    <a:ext uri="{FF2B5EF4-FFF2-40B4-BE49-F238E27FC236}">
                      <a16:creationId xmlns:a16="http://schemas.microsoft.com/office/drawing/2014/main" id="{4BD1CAD8-FD02-2C6E-4863-648F0D5159B1}"/>
                    </a:ext>
                  </a:extLst>
                </p:cNvPr>
                <p:cNvSpPr txBox="1"/>
                <p:nvPr/>
              </p:nvSpPr>
              <p:spPr>
                <a:xfrm>
                  <a:off x="567317" y="4785339"/>
                  <a:ext cx="447558"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2000</a:t>
                  </a:r>
                </a:p>
              </p:txBody>
            </p:sp>
            <p:sp>
              <p:nvSpPr>
                <p:cNvPr id="179" name="TextBox 178">
                  <a:extLst>
                    <a:ext uri="{FF2B5EF4-FFF2-40B4-BE49-F238E27FC236}">
                      <a16:creationId xmlns:a16="http://schemas.microsoft.com/office/drawing/2014/main" id="{9051859F-B27E-D085-5B31-EA94B6B0A080}"/>
                    </a:ext>
                  </a:extLst>
                </p:cNvPr>
                <p:cNvSpPr txBox="1"/>
                <p:nvPr/>
              </p:nvSpPr>
              <p:spPr>
                <a:xfrm>
                  <a:off x="567317" y="5219054"/>
                  <a:ext cx="447558"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1000</a:t>
                  </a:r>
                </a:p>
              </p:txBody>
            </p:sp>
            <p:sp>
              <p:nvSpPr>
                <p:cNvPr id="180" name="TextBox 179">
                  <a:extLst>
                    <a:ext uri="{FF2B5EF4-FFF2-40B4-BE49-F238E27FC236}">
                      <a16:creationId xmlns:a16="http://schemas.microsoft.com/office/drawing/2014/main" id="{F1F303A9-CC9C-5163-12E2-5F53C2E5EE82}"/>
                    </a:ext>
                  </a:extLst>
                </p:cNvPr>
                <p:cNvSpPr txBox="1"/>
                <p:nvPr/>
              </p:nvSpPr>
              <p:spPr>
                <a:xfrm>
                  <a:off x="762938" y="5565453"/>
                  <a:ext cx="250390"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a:t>
                  </a:r>
                </a:p>
              </p:txBody>
            </p:sp>
            <p:cxnSp>
              <p:nvCxnSpPr>
                <p:cNvPr id="181" name="Straight Connector 180">
                  <a:extLst>
                    <a:ext uri="{FF2B5EF4-FFF2-40B4-BE49-F238E27FC236}">
                      <a16:creationId xmlns:a16="http://schemas.microsoft.com/office/drawing/2014/main" id="{E3375651-FD83-198B-100A-5615715973B6}"/>
                    </a:ext>
                  </a:extLst>
                </p:cNvPr>
                <p:cNvCxnSpPr>
                  <a:cxnSpLocks/>
                </p:cNvCxnSpPr>
                <p:nvPr/>
              </p:nvCxnSpPr>
              <p:spPr>
                <a:xfrm rot="16200000" flipV="1">
                  <a:off x="3485510" y="3168702"/>
                  <a:ext cx="0" cy="5004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2" name="Group 181">
                  <a:extLst>
                    <a:ext uri="{FF2B5EF4-FFF2-40B4-BE49-F238E27FC236}">
                      <a16:creationId xmlns:a16="http://schemas.microsoft.com/office/drawing/2014/main" id="{41175BFC-1732-C700-12A8-40CA18AE6C13}"/>
                    </a:ext>
                  </a:extLst>
                </p:cNvPr>
                <p:cNvGrpSpPr/>
                <p:nvPr/>
              </p:nvGrpSpPr>
              <p:grpSpPr>
                <a:xfrm>
                  <a:off x="983511" y="5672421"/>
                  <a:ext cx="4965159" cy="72000"/>
                  <a:chOff x="983511" y="5672421"/>
                  <a:chExt cx="4965159" cy="72000"/>
                </a:xfrm>
              </p:grpSpPr>
              <p:grpSp>
                <p:nvGrpSpPr>
                  <p:cNvPr id="193" name="Group 192">
                    <a:extLst>
                      <a:ext uri="{FF2B5EF4-FFF2-40B4-BE49-F238E27FC236}">
                        <a16:creationId xmlns:a16="http://schemas.microsoft.com/office/drawing/2014/main" id="{C0521C2A-26EB-7784-E0D4-65574A34D6D3}"/>
                      </a:ext>
                    </a:extLst>
                  </p:cNvPr>
                  <p:cNvGrpSpPr/>
                  <p:nvPr/>
                </p:nvGrpSpPr>
                <p:grpSpPr>
                  <a:xfrm>
                    <a:off x="983511" y="5672421"/>
                    <a:ext cx="706580" cy="72000"/>
                    <a:chOff x="983511" y="5672421"/>
                    <a:chExt cx="706580" cy="72000"/>
                  </a:xfrm>
                </p:grpSpPr>
                <p:cxnSp>
                  <p:nvCxnSpPr>
                    <p:cNvPr id="266" name="Straight Connector 265">
                      <a:extLst>
                        <a:ext uri="{FF2B5EF4-FFF2-40B4-BE49-F238E27FC236}">
                          <a16:creationId xmlns:a16="http://schemas.microsoft.com/office/drawing/2014/main" id="{30529747-EED6-2692-09D8-63039491B291}"/>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49DE632F-0510-67BF-67CD-563DBFD39864}"/>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5AE32FE5-3818-E01D-5FEC-9D10562BB3C7}"/>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2786861B-5E71-CCB4-76F2-5A1A4659DAC7}"/>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56CF16EA-9F14-07A7-AC63-B676313131BF}"/>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C74DF1FC-AC98-F44B-8CA5-3DC36CEE0310}"/>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5A6E30F-37A7-8F69-3CF9-235D7DD149FD}"/>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38FAFAC9-12BB-80F1-F577-741AE7E907D3}"/>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176F3CED-1F49-13CB-4FD1-120980EC6FE6}"/>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E196CA41-D3A4-F160-4C84-B2BB45927DD8}"/>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7E2B3C0F-6384-BA77-9D48-1B820E3758C1}"/>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CF444B67-A0E6-ACE8-D2EB-8302A51F321E}"/>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62280305-C51F-C8E9-B50C-AAFBAE006851}"/>
                      </a:ext>
                    </a:extLst>
                  </p:cNvPr>
                  <p:cNvGrpSpPr/>
                  <p:nvPr/>
                </p:nvGrpSpPr>
                <p:grpSpPr>
                  <a:xfrm>
                    <a:off x="1754321" y="5672421"/>
                    <a:ext cx="706580" cy="72000"/>
                    <a:chOff x="983511" y="5672421"/>
                    <a:chExt cx="706580" cy="72000"/>
                  </a:xfrm>
                </p:grpSpPr>
                <p:cxnSp>
                  <p:nvCxnSpPr>
                    <p:cNvPr id="254" name="Straight Connector 253">
                      <a:extLst>
                        <a:ext uri="{FF2B5EF4-FFF2-40B4-BE49-F238E27FC236}">
                          <a16:creationId xmlns:a16="http://schemas.microsoft.com/office/drawing/2014/main" id="{7BF6D50F-1F30-4F56-89AA-53062E4FF0E4}"/>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718C0AE3-B2C0-8D49-1DF7-590C874883F2}"/>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96969B6F-1B92-FC47-0F0C-C2330364598E}"/>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545860F7-AEFE-4628-D781-ABAAAE623158}"/>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A6993E99-D51F-A277-25D0-9AE2BCC7B66E}"/>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5AAEE317-8ACC-F51C-8AEC-99930A6865AE}"/>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EFF31B6E-AB59-6FF0-AB8D-8E728C723C21}"/>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4CD47E2F-A7F0-6D2E-16F0-EC00A7C510A6}"/>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4CC34FF4-A628-3B3C-4276-545E297CE892}"/>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F31DC5A9-74CA-CFE7-2843-06B0D766DC3B}"/>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566E17F5-04CA-5B48-8355-98B3DB434294}"/>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8CB5511C-C123-BFCD-6C66-B655C79F363B}"/>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51DCE501-0338-3A5A-0435-FDC030B1B377}"/>
                      </a:ext>
                    </a:extLst>
                  </p:cNvPr>
                  <p:cNvGrpSpPr/>
                  <p:nvPr/>
                </p:nvGrpSpPr>
                <p:grpSpPr>
                  <a:xfrm>
                    <a:off x="2525131" y="5672421"/>
                    <a:ext cx="706580" cy="72000"/>
                    <a:chOff x="983511" y="5672421"/>
                    <a:chExt cx="706580" cy="72000"/>
                  </a:xfrm>
                </p:grpSpPr>
                <p:cxnSp>
                  <p:nvCxnSpPr>
                    <p:cNvPr id="242" name="Straight Connector 241">
                      <a:extLst>
                        <a:ext uri="{FF2B5EF4-FFF2-40B4-BE49-F238E27FC236}">
                          <a16:creationId xmlns:a16="http://schemas.microsoft.com/office/drawing/2014/main" id="{B5B8213C-F4CA-3BFF-5E84-EAAA2D8568CB}"/>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C3F9B0EC-7D8C-A86F-A3D8-DC258201745E}"/>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1FFF44FC-E720-6664-5A09-5EF9CA03D69B}"/>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2FF377E4-0181-F7F3-4E16-9C22D2DC8DD3}"/>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8670731-8F68-26EB-E56B-053E8274882D}"/>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8AC61D33-A9CC-2F45-7FA1-819580DB3D95}"/>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366A5A9A-4463-03C7-6C52-8F5E9A8A1884}"/>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9F3DFE24-14E4-7FA5-01D1-A192F39F5D60}"/>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232638AB-FDB4-3879-C4B0-AB97DB96AE5D}"/>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397234E4-EBC3-640D-2A95-3D912CD48BD3}"/>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B9D0E008-306D-6452-E5F1-79E9EE2E9136}"/>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85027643-0CFC-3791-E64D-6534C342F802}"/>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898F1868-FB65-20BF-13E8-9669EC20E674}"/>
                      </a:ext>
                    </a:extLst>
                  </p:cNvPr>
                  <p:cNvGrpSpPr/>
                  <p:nvPr/>
                </p:nvGrpSpPr>
                <p:grpSpPr>
                  <a:xfrm>
                    <a:off x="3309659" y="5672421"/>
                    <a:ext cx="706580" cy="72000"/>
                    <a:chOff x="983511" y="5672421"/>
                    <a:chExt cx="706580" cy="72000"/>
                  </a:xfrm>
                </p:grpSpPr>
                <p:cxnSp>
                  <p:nvCxnSpPr>
                    <p:cNvPr id="230" name="Straight Connector 229">
                      <a:extLst>
                        <a:ext uri="{FF2B5EF4-FFF2-40B4-BE49-F238E27FC236}">
                          <a16:creationId xmlns:a16="http://schemas.microsoft.com/office/drawing/2014/main" id="{990713C5-3981-4637-FA8C-C60F83094932}"/>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CB55CAC3-B15B-0D82-E6FF-31C7E86DE436}"/>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381FF928-964F-E567-1B66-79D870F3A751}"/>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F2D71E62-37A5-F4F4-0269-4C680C6688C0}"/>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69F7B2D7-7321-B51F-4947-E73BD12D1E1E}"/>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8DC9E9B2-D32A-3FBC-57A0-B5065EE085BF}"/>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78E5189F-6A93-940E-72B6-9117D633F148}"/>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77054A0E-8A33-42B0-F3F1-4328F46701DA}"/>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A243957B-8DF3-D6ED-1685-A1477B512AC7}"/>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EA9C5624-A885-102D-2D7C-6AB0816F3DB6}"/>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3BD5FCB-7502-5478-CE47-6767D9C5A78A}"/>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9A987E73-5E19-398C-1802-C00C6BF74E9C}"/>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7" name="Group 196">
                    <a:extLst>
                      <a:ext uri="{FF2B5EF4-FFF2-40B4-BE49-F238E27FC236}">
                        <a16:creationId xmlns:a16="http://schemas.microsoft.com/office/drawing/2014/main" id="{1857BDA7-08EC-0CA5-815C-72D70F258FCE}"/>
                      </a:ext>
                    </a:extLst>
                  </p:cNvPr>
                  <p:cNvGrpSpPr/>
                  <p:nvPr/>
                </p:nvGrpSpPr>
                <p:grpSpPr>
                  <a:xfrm>
                    <a:off x="4081197" y="5672421"/>
                    <a:ext cx="706580" cy="72000"/>
                    <a:chOff x="983511" y="5672421"/>
                    <a:chExt cx="706580" cy="72000"/>
                  </a:xfrm>
                </p:grpSpPr>
                <p:cxnSp>
                  <p:nvCxnSpPr>
                    <p:cNvPr id="218" name="Straight Connector 217">
                      <a:extLst>
                        <a:ext uri="{FF2B5EF4-FFF2-40B4-BE49-F238E27FC236}">
                          <a16:creationId xmlns:a16="http://schemas.microsoft.com/office/drawing/2014/main" id="{3ABAF64C-49F8-3C62-EB92-A5C35B6B6FC2}"/>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E35CD356-5915-710D-76F5-15E4C772F6C0}"/>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C77835F9-8FCE-3BD1-D5A4-C90966734957}"/>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44C8CAC-E366-50FF-A87F-CC24C923F3A1}"/>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704D4057-DEF1-53F1-38EA-A2EE7D660DF5}"/>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B5B2AFBF-C356-5C66-CC43-066F86358D33}"/>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8EA118A-BDE7-1607-800F-F81052D7ED29}"/>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06322AF9-CBAE-8109-C2DE-31492FD63C42}"/>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B616BE57-C8AB-5903-B33D-ABA2EF3B61FA}"/>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3EDF0346-1FAF-3F19-3497-C04C897C798C}"/>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9CA184C0-235D-B405-BBB6-AEA2EF37DA2A}"/>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FA99CC2-DE0D-D41A-7FEB-97B9D7A634B5}"/>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8" name="Group 197">
                    <a:extLst>
                      <a:ext uri="{FF2B5EF4-FFF2-40B4-BE49-F238E27FC236}">
                        <a16:creationId xmlns:a16="http://schemas.microsoft.com/office/drawing/2014/main" id="{33801286-1D0B-24B9-BC33-FB550987848C}"/>
                      </a:ext>
                    </a:extLst>
                  </p:cNvPr>
                  <p:cNvGrpSpPr/>
                  <p:nvPr/>
                </p:nvGrpSpPr>
                <p:grpSpPr>
                  <a:xfrm>
                    <a:off x="4863271" y="5672421"/>
                    <a:ext cx="706580" cy="72000"/>
                    <a:chOff x="983511" y="5672421"/>
                    <a:chExt cx="706580" cy="72000"/>
                  </a:xfrm>
                </p:grpSpPr>
                <p:cxnSp>
                  <p:nvCxnSpPr>
                    <p:cNvPr id="206" name="Straight Connector 205">
                      <a:extLst>
                        <a:ext uri="{FF2B5EF4-FFF2-40B4-BE49-F238E27FC236}">
                          <a16:creationId xmlns:a16="http://schemas.microsoft.com/office/drawing/2014/main" id="{4F8A53A2-2B9A-F87C-6999-E9AD9702F326}"/>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23714D54-5514-0B68-340A-D291701C692A}"/>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CAFCBC9E-22A5-5A21-84B5-56D87975A058}"/>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B6602AC7-B0AD-C3CA-642F-C3C0D835F64C}"/>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8A91B712-7D37-E51B-7A24-891573168A5B}"/>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3CDF4817-EED2-550E-0077-BAB0E0966480}"/>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CBCFE612-7592-D589-7A8C-B1F6731C5ED3}"/>
                        </a:ext>
                      </a:extLst>
                    </p:cNvPr>
                    <p:cNvCxnSpPr>
                      <a:cxnSpLocks/>
                    </p:cNvCxnSpPr>
                    <p:nvPr/>
                  </p:nvCxnSpPr>
                  <p:spPr>
                    <a:xfrm>
                      <a:off x="136892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0BAC3423-1C87-5505-1D43-6027EC874229}"/>
                        </a:ext>
                      </a:extLst>
                    </p:cNvPr>
                    <p:cNvCxnSpPr>
                      <a:cxnSpLocks/>
                    </p:cNvCxnSpPr>
                    <p:nvPr/>
                  </p:nvCxnSpPr>
                  <p:spPr>
                    <a:xfrm>
                      <a:off x="143315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462C94DF-D367-CF31-9660-4A19591F839C}"/>
                        </a:ext>
                      </a:extLst>
                    </p:cNvPr>
                    <p:cNvCxnSpPr>
                      <a:cxnSpLocks/>
                    </p:cNvCxnSpPr>
                    <p:nvPr/>
                  </p:nvCxnSpPr>
                  <p:spPr>
                    <a:xfrm>
                      <a:off x="14973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17C1EABA-AA76-78D5-924A-1668DAAD3A2C}"/>
                        </a:ext>
                      </a:extLst>
                    </p:cNvPr>
                    <p:cNvCxnSpPr>
                      <a:cxnSpLocks/>
                    </p:cNvCxnSpPr>
                    <p:nvPr/>
                  </p:nvCxnSpPr>
                  <p:spPr>
                    <a:xfrm>
                      <a:off x="156162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F4C62F49-3E00-2F36-D441-4F88C241C81C}"/>
                        </a:ext>
                      </a:extLst>
                    </p:cNvPr>
                    <p:cNvCxnSpPr>
                      <a:cxnSpLocks/>
                    </p:cNvCxnSpPr>
                    <p:nvPr/>
                  </p:nvCxnSpPr>
                  <p:spPr>
                    <a:xfrm>
                      <a:off x="162586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B522C5FD-99BC-B114-A4EE-EB18939FF264}"/>
                        </a:ext>
                      </a:extLst>
                    </p:cNvPr>
                    <p:cNvCxnSpPr>
                      <a:cxnSpLocks/>
                    </p:cNvCxnSpPr>
                    <p:nvPr/>
                  </p:nvCxnSpPr>
                  <p:spPr>
                    <a:xfrm>
                      <a:off x="169009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9" name="Group 198">
                    <a:extLst>
                      <a:ext uri="{FF2B5EF4-FFF2-40B4-BE49-F238E27FC236}">
                        <a16:creationId xmlns:a16="http://schemas.microsoft.com/office/drawing/2014/main" id="{B93BE702-3E40-B597-459E-BAD0BBAFF321}"/>
                      </a:ext>
                    </a:extLst>
                  </p:cNvPr>
                  <p:cNvGrpSpPr/>
                  <p:nvPr/>
                </p:nvGrpSpPr>
                <p:grpSpPr>
                  <a:xfrm>
                    <a:off x="5627495" y="5672421"/>
                    <a:ext cx="321175" cy="72000"/>
                    <a:chOff x="983511" y="5672421"/>
                    <a:chExt cx="321175" cy="72000"/>
                  </a:xfrm>
                </p:grpSpPr>
                <p:cxnSp>
                  <p:nvCxnSpPr>
                    <p:cNvPr id="200" name="Straight Connector 199">
                      <a:extLst>
                        <a:ext uri="{FF2B5EF4-FFF2-40B4-BE49-F238E27FC236}">
                          <a16:creationId xmlns:a16="http://schemas.microsoft.com/office/drawing/2014/main" id="{D25C664A-7130-25ED-0C18-D7DE2ED34A8A}"/>
                        </a:ext>
                      </a:extLst>
                    </p:cNvPr>
                    <p:cNvCxnSpPr>
                      <a:cxnSpLocks/>
                    </p:cNvCxnSpPr>
                    <p:nvPr/>
                  </p:nvCxnSpPr>
                  <p:spPr>
                    <a:xfrm>
                      <a:off x="983511" y="5672421"/>
                      <a:ext cx="0"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F5426FD1-95C7-7E54-553E-FAB005B02A65}"/>
                        </a:ext>
                      </a:extLst>
                    </p:cNvPr>
                    <p:cNvCxnSpPr>
                      <a:cxnSpLocks/>
                    </p:cNvCxnSpPr>
                    <p:nvPr/>
                  </p:nvCxnSpPr>
                  <p:spPr>
                    <a:xfrm>
                      <a:off x="104774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E0C0606E-2A89-1B9D-5836-213165FC33CA}"/>
                        </a:ext>
                      </a:extLst>
                    </p:cNvPr>
                    <p:cNvCxnSpPr>
                      <a:cxnSpLocks/>
                    </p:cNvCxnSpPr>
                    <p:nvPr/>
                  </p:nvCxnSpPr>
                  <p:spPr>
                    <a:xfrm>
                      <a:off x="111198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9C19BA8D-97ED-8F8C-4FCE-8AA002110D74}"/>
                        </a:ext>
                      </a:extLst>
                    </p:cNvPr>
                    <p:cNvCxnSpPr>
                      <a:cxnSpLocks/>
                    </p:cNvCxnSpPr>
                    <p:nvPr/>
                  </p:nvCxnSpPr>
                  <p:spPr>
                    <a:xfrm>
                      <a:off x="117621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6035F871-5477-C1CE-1653-984A2DD8C113}"/>
                        </a:ext>
                      </a:extLst>
                    </p:cNvPr>
                    <p:cNvCxnSpPr>
                      <a:cxnSpLocks/>
                    </p:cNvCxnSpPr>
                    <p:nvPr/>
                  </p:nvCxnSpPr>
                  <p:spPr>
                    <a:xfrm>
                      <a:off x="1240451"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FEC257B4-9A41-5096-CA31-E81A27371260}"/>
                        </a:ext>
                      </a:extLst>
                    </p:cNvPr>
                    <p:cNvCxnSpPr>
                      <a:cxnSpLocks/>
                    </p:cNvCxnSpPr>
                    <p:nvPr/>
                  </p:nvCxnSpPr>
                  <p:spPr>
                    <a:xfrm>
                      <a:off x="1304686" y="5672421"/>
                      <a:ext cx="0" cy="36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83" name="TextBox 182">
                  <a:extLst>
                    <a:ext uri="{FF2B5EF4-FFF2-40B4-BE49-F238E27FC236}">
                      <a16:creationId xmlns:a16="http://schemas.microsoft.com/office/drawing/2014/main" id="{8238AAB0-A224-FD88-DD27-B79569E163E4}"/>
                    </a:ext>
                  </a:extLst>
                </p:cNvPr>
                <p:cNvSpPr txBox="1"/>
                <p:nvPr/>
              </p:nvSpPr>
              <p:spPr>
                <a:xfrm>
                  <a:off x="599455"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01.01.2020</a:t>
                  </a:r>
                </a:p>
              </p:txBody>
            </p:sp>
            <p:sp>
              <p:nvSpPr>
                <p:cNvPr id="184" name="TextBox 183">
                  <a:extLst>
                    <a:ext uri="{FF2B5EF4-FFF2-40B4-BE49-F238E27FC236}">
                      <a16:creationId xmlns:a16="http://schemas.microsoft.com/office/drawing/2014/main" id="{AFA97FF5-44BC-13DD-95D1-6C8480815E45}"/>
                    </a:ext>
                  </a:extLst>
                </p:cNvPr>
                <p:cNvSpPr txBox="1"/>
                <p:nvPr/>
              </p:nvSpPr>
              <p:spPr>
                <a:xfrm>
                  <a:off x="1364077"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01.01.2021</a:t>
                  </a:r>
                </a:p>
              </p:txBody>
            </p:sp>
            <p:sp>
              <p:nvSpPr>
                <p:cNvPr id="185" name="TextBox 184">
                  <a:extLst>
                    <a:ext uri="{FF2B5EF4-FFF2-40B4-BE49-F238E27FC236}">
                      <a16:creationId xmlns:a16="http://schemas.microsoft.com/office/drawing/2014/main" id="{363DECA0-4A09-59ED-9114-4F92319A135E}"/>
                    </a:ext>
                  </a:extLst>
                </p:cNvPr>
                <p:cNvSpPr txBox="1"/>
                <p:nvPr/>
              </p:nvSpPr>
              <p:spPr>
                <a:xfrm>
                  <a:off x="2135519"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01.01.2022</a:t>
                  </a:r>
                </a:p>
              </p:txBody>
            </p:sp>
            <p:sp>
              <p:nvSpPr>
                <p:cNvPr id="186" name="TextBox 185">
                  <a:extLst>
                    <a:ext uri="{FF2B5EF4-FFF2-40B4-BE49-F238E27FC236}">
                      <a16:creationId xmlns:a16="http://schemas.microsoft.com/office/drawing/2014/main" id="{82AF6BB0-BB24-661A-E89E-FA7C90E00195}"/>
                    </a:ext>
                  </a:extLst>
                </p:cNvPr>
                <p:cNvSpPr txBox="1"/>
                <p:nvPr/>
              </p:nvSpPr>
              <p:spPr>
                <a:xfrm>
                  <a:off x="2918215"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01.01.2023</a:t>
                  </a:r>
                </a:p>
              </p:txBody>
            </p:sp>
            <p:sp>
              <p:nvSpPr>
                <p:cNvPr id="187" name="TextBox 186">
                  <a:extLst>
                    <a:ext uri="{FF2B5EF4-FFF2-40B4-BE49-F238E27FC236}">
                      <a16:creationId xmlns:a16="http://schemas.microsoft.com/office/drawing/2014/main" id="{B2405364-EBED-49CE-D871-D8D0943027BE}"/>
                    </a:ext>
                  </a:extLst>
                </p:cNvPr>
                <p:cNvSpPr txBox="1"/>
                <p:nvPr/>
              </p:nvSpPr>
              <p:spPr>
                <a:xfrm>
                  <a:off x="3692599"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01.01.2024</a:t>
                  </a:r>
                </a:p>
              </p:txBody>
            </p:sp>
            <p:sp>
              <p:nvSpPr>
                <p:cNvPr id="188" name="TextBox 187">
                  <a:extLst>
                    <a:ext uri="{FF2B5EF4-FFF2-40B4-BE49-F238E27FC236}">
                      <a16:creationId xmlns:a16="http://schemas.microsoft.com/office/drawing/2014/main" id="{846AEA2A-9829-C11A-1F7D-BECE88D265C4}"/>
                    </a:ext>
                  </a:extLst>
                </p:cNvPr>
                <p:cNvSpPr txBox="1"/>
                <p:nvPr/>
              </p:nvSpPr>
              <p:spPr>
                <a:xfrm>
                  <a:off x="4476509"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01.01.2025</a:t>
                  </a:r>
                </a:p>
              </p:txBody>
            </p:sp>
            <p:sp>
              <p:nvSpPr>
                <p:cNvPr id="189" name="TextBox 188">
                  <a:extLst>
                    <a:ext uri="{FF2B5EF4-FFF2-40B4-BE49-F238E27FC236}">
                      <a16:creationId xmlns:a16="http://schemas.microsoft.com/office/drawing/2014/main" id="{ADBA7A6E-89DA-7C3E-37A4-05DEC6BF4DA9}"/>
                    </a:ext>
                  </a:extLst>
                </p:cNvPr>
                <p:cNvSpPr txBox="1"/>
                <p:nvPr/>
              </p:nvSpPr>
              <p:spPr>
                <a:xfrm>
                  <a:off x="5243627" y="5688761"/>
                  <a:ext cx="784189"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01.01.2026</a:t>
                  </a:r>
                </a:p>
              </p:txBody>
            </p:sp>
            <p:sp>
              <p:nvSpPr>
                <p:cNvPr id="190" name="TextBox 189">
                  <a:extLst>
                    <a:ext uri="{FF2B5EF4-FFF2-40B4-BE49-F238E27FC236}">
                      <a16:creationId xmlns:a16="http://schemas.microsoft.com/office/drawing/2014/main" id="{F2CBF687-F702-2CA1-45C6-A8931FD581A6}"/>
                    </a:ext>
                  </a:extLst>
                </p:cNvPr>
                <p:cNvSpPr txBox="1"/>
                <p:nvPr/>
              </p:nvSpPr>
              <p:spPr>
                <a:xfrm>
                  <a:off x="932241" y="3429000"/>
                  <a:ext cx="609462"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800" b="0" i="0" u="none" strike="noStrike" kern="1200" cap="none" spc="0" normalizeH="0" baseline="0" noProof="0">
                      <a:ln>
                        <a:noFill/>
                      </a:ln>
                      <a:solidFill>
                        <a:prstClr val="black"/>
                      </a:solidFill>
                      <a:effectLst/>
                      <a:uLnTx/>
                      <a:uFillTx/>
                      <a:latin typeface="Verdana"/>
                      <a:ea typeface="ヒラギノ角ゴ Pro W3" pitchFamily="64" charset="-128"/>
                      <a:cs typeface="+mn-cs"/>
                    </a:rPr>
                    <a:t>(mg/dL)</a:t>
                  </a:r>
                </a:p>
              </p:txBody>
            </p:sp>
            <p:sp>
              <p:nvSpPr>
                <p:cNvPr id="191" name="Rectangle 190">
                  <a:extLst>
                    <a:ext uri="{FF2B5EF4-FFF2-40B4-BE49-F238E27FC236}">
                      <a16:creationId xmlns:a16="http://schemas.microsoft.com/office/drawing/2014/main" id="{C2C72C79-BC9F-8644-E045-8FDCC5780670}"/>
                    </a:ext>
                  </a:extLst>
                </p:cNvPr>
                <p:cNvSpPr/>
                <p:nvPr/>
              </p:nvSpPr>
              <p:spPr>
                <a:xfrm>
                  <a:off x="461962" y="3330135"/>
                  <a:ext cx="5667685" cy="2574067"/>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cxnSp>
              <p:nvCxnSpPr>
                <p:cNvPr id="192" name="Straight Connector 191">
                  <a:extLst>
                    <a:ext uri="{FF2B5EF4-FFF2-40B4-BE49-F238E27FC236}">
                      <a16:creationId xmlns:a16="http://schemas.microsoft.com/office/drawing/2014/main" id="{B0CFAAB5-74B4-4A02-F4AE-B782B6A29CDE}"/>
                    </a:ext>
                  </a:extLst>
                </p:cNvPr>
                <p:cNvCxnSpPr>
                  <a:cxnSpLocks/>
                </p:cNvCxnSpPr>
                <p:nvPr/>
              </p:nvCxnSpPr>
              <p:spPr>
                <a:xfrm rot="16200000" flipV="1">
                  <a:off x="3482522" y="3109965"/>
                  <a:ext cx="0" cy="5004000"/>
                </a:xfrm>
                <a:prstGeom prst="line">
                  <a:avLst/>
                </a:prstGeom>
                <a:ln w="12700">
                  <a:solidFill>
                    <a:srgbClr val="FF0202"/>
                  </a:solidFill>
                </a:ln>
              </p:spPr>
              <p:style>
                <a:lnRef idx="1">
                  <a:schemeClr val="accent1"/>
                </a:lnRef>
                <a:fillRef idx="0">
                  <a:schemeClr val="accent1"/>
                </a:fillRef>
                <a:effectRef idx="0">
                  <a:schemeClr val="accent1"/>
                </a:effectRef>
                <a:fontRef idx="minor">
                  <a:schemeClr val="tx1"/>
                </a:fontRef>
              </p:style>
            </p:cxnSp>
          </p:grpSp>
          <p:sp>
            <p:nvSpPr>
              <p:cNvPr id="42" name="TextBox 41">
                <a:extLst>
                  <a:ext uri="{FF2B5EF4-FFF2-40B4-BE49-F238E27FC236}">
                    <a16:creationId xmlns:a16="http://schemas.microsoft.com/office/drawing/2014/main" id="{0F0143EC-9803-D171-CDA1-BB528CB38A96}"/>
                  </a:ext>
                </a:extLst>
              </p:cNvPr>
              <p:cNvSpPr txBox="1"/>
              <p:nvPr/>
            </p:nvSpPr>
            <p:spPr>
              <a:xfrm>
                <a:off x="4676284" y="5441850"/>
                <a:ext cx="1872208" cy="20005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Pct val="200000"/>
                  <a:buFontTx/>
                  <a:buNone/>
                  <a:tabLst/>
                  <a:defRPr/>
                </a:pPr>
                <a:r>
                  <a:rPr kumimoji="0" lang="en-GB" sz="700" b="0" i="0" u="none" strike="noStrike" kern="1200" cap="none" spc="0" normalizeH="0" baseline="0" noProof="0">
                    <a:ln>
                      <a:noFill/>
                    </a:ln>
                    <a:solidFill>
                      <a:srgbClr val="FF0000"/>
                    </a:solidFill>
                    <a:effectLst/>
                    <a:uLnTx/>
                    <a:uFillTx/>
                    <a:latin typeface="Verdana"/>
                    <a:ea typeface="ヒラギノ角ゴ Pro W3" pitchFamily="64" charset="-128"/>
                    <a:cs typeface="+mn-cs"/>
                  </a:rPr>
                  <a:t>Normal range (&lt;150 mg/dL)</a:t>
                </a:r>
              </a:p>
            </p:txBody>
          </p:sp>
        </p:grpSp>
      </p:grpSp>
      <p:cxnSp>
        <p:nvCxnSpPr>
          <p:cNvPr id="30" name="Straight Arrow Connector 29">
            <a:extLst>
              <a:ext uri="{FF2B5EF4-FFF2-40B4-BE49-F238E27FC236}">
                <a16:creationId xmlns:a16="http://schemas.microsoft.com/office/drawing/2014/main" id="{094346F7-44D3-D9B2-2D56-301FBE2B20DA}"/>
              </a:ext>
            </a:extLst>
          </p:cNvPr>
          <p:cNvCxnSpPr>
            <a:cxnSpLocks/>
            <a:stCxn id="12" idx="2"/>
          </p:cNvCxnSpPr>
          <p:nvPr/>
        </p:nvCxnSpPr>
        <p:spPr>
          <a:xfrm>
            <a:off x="1691149" y="2561734"/>
            <a:ext cx="9445696"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7" name="Foliennummernplatzhalter 6">
            <a:extLst>
              <a:ext uri="{FF2B5EF4-FFF2-40B4-BE49-F238E27FC236}">
                <a16:creationId xmlns:a16="http://schemas.microsoft.com/office/drawing/2014/main" id="{CCE9A14B-BBF2-68D2-A9B7-3262E2D9219A}"/>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
        <p:nvSpPr>
          <p:cNvPr id="14" name="Subtitle 8">
            <a:extLst>
              <a:ext uri="{FF2B5EF4-FFF2-40B4-BE49-F238E27FC236}">
                <a16:creationId xmlns:a16="http://schemas.microsoft.com/office/drawing/2014/main" id="{AD62C7A3-ED80-FE48-F5E7-DC58657C108F}"/>
              </a:ext>
            </a:extLst>
          </p:cNvPr>
          <p:cNvSpPr txBox="1">
            <a:spLocks/>
          </p:cNvSpPr>
          <p:nvPr/>
        </p:nvSpPr>
        <p:spPr bwMode="gray">
          <a:xfrm>
            <a:off x="554400" y="1638192"/>
            <a:ext cx="11121328" cy="307072"/>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176213" indent="-176213" algn="l" defTabSz="914400" rtl="0" eaLnBrk="1" latinLnBrk="0" hangingPunct="1">
              <a:lnSpc>
                <a:spcPct val="110000"/>
              </a:lnSpc>
              <a:spcBef>
                <a:spcPts val="0"/>
              </a:spcBef>
              <a:spcAft>
                <a:spcPts val="800"/>
              </a:spcAft>
              <a:buClr>
                <a:schemeClr val="accent1"/>
              </a:buClr>
              <a:buFont typeface="Wingdings" panose="05000000000000000000" pitchFamily="2" charset="2"/>
              <a:buNone/>
              <a:defRPr sz="1500" kern="1200">
                <a:solidFill>
                  <a:schemeClr val="tx1"/>
                </a:solidFill>
                <a:latin typeface="+mn-lt"/>
                <a:ea typeface="+mn-ea"/>
                <a:cs typeface="+mn-cs"/>
              </a:defRPr>
            </a:lvl1pPr>
            <a:lvl2pPr marL="358775"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2pPr>
            <a:lvl3pPr marL="534988"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3pPr>
            <a:lvl4pPr marL="717550" indent="-18256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4pPr>
            <a:lvl5pPr marL="893763" indent="-176213" algn="l" defTabSz="914400" rtl="0" eaLnBrk="1" latinLnBrk="0" hangingPunct="1">
              <a:lnSpc>
                <a:spcPct val="110000"/>
              </a:lnSpc>
              <a:spcBef>
                <a:spcPts val="0"/>
              </a:spcBef>
              <a:spcAft>
                <a:spcPts val="800"/>
              </a:spcAft>
              <a:buClr>
                <a:schemeClr val="accent4"/>
              </a:buClr>
              <a:buFont typeface="Wingdings" panose="05000000000000000000" pitchFamily="2" charset="2"/>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6213" marR="0" lvl="0" indent="-176213" algn="l" defTabSz="914400" rtl="0" eaLnBrk="1" fontAlgn="auto" latinLnBrk="0" hangingPunct="1">
              <a:lnSpc>
                <a:spcPct val="110000"/>
              </a:lnSpc>
              <a:spcBef>
                <a:spcPts val="0"/>
              </a:spcBef>
              <a:spcAft>
                <a:spcPts val="800"/>
              </a:spcAft>
              <a:buClr>
                <a:srgbClr val="EB9200"/>
              </a:buClr>
              <a:buSzTx/>
              <a:buFont typeface="Wingdings" panose="05000000000000000000" pitchFamily="2" charset="2"/>
              <a:buNone/>
              <a:tabLst/>
              <a:defRPr/>
            </a:pPr>
            <a:r>
              <a:rPr kumimoji="0" lang="en-US" sz="2000" b="1" i="0" u="none" strike="noStrike" kern="1200" cap="none" spc="0" normalizeH="0" baseline="0" noProof="0">
                <a:ln>
                  <a:noFill/>
                </a:ln>
                <a:solidFill>
                  <a:srgbClr val="007E36"/>
                </a:solidFill>
                <a:effectLst/>
                <a:uLnTx/>
                <a:uFillTx/>
                <a:latin typeface="Verdana"/>
                <a:ea typeface="Verdana" panose="020B0604030504040204" pitchFamily="34" charset="0"/>
                <a:cs typeface="Arial" panose="020B0604020202020204" pitchFamily="34" charset="0"/>
              </a:rPr>
              <a:t>Patient, male 26 years</a:t>
            </a:r>
          </a:p>
        </p:txBody>
      </p:sp>
      <p:sp>
        <p:nvSpPr>
          <p:cNvPr id="2" name="Fußzeilenplatzhalter 5">
            <a:extLst>
              <a:ext uri="{FF2B5EF4-FFF2-40B4-BE49-F238E27FC236}">
                <a16:creationId xmlns:a16="http://schemas.microsoft.com/office/drawing/2014/main" id="{E31C26E7-0A78-D12A-5A10-8D90F2EDBF66}"/>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lumMod val="65000"/>
                    <a:lumOff val="35000"/>
                  </a:prstClr>
                </a:solidFill>
                <a:effectLst/>
                <a:uLnTx/>
                <a:uFillTx/>
                <a:latin typeface="Verdana"/>
                <a:ea typeface="ヒラギノ角ゴ Pro W3" pitchFamily="64" charset="-128"/>
                <a:cs typeface="+mn-cs"/>
              </a:rPr>
              <a:t>Severe</a:t>
            </a: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 HTG | Parhofer | 26.05.2026</a:t>
            </a:r>
          </a:p>
        </p:txBody>
      </p:sp>
      <p:sp>
        <p:nvSpPr>
          <p:cNvPr id="4" name="Rectangle 7">
            <a:extLst>
              <a:ext uri="{FF2B5EF4-FFF2-40B4-BE49-F238E27FC236}">
                <a16:creationId xmlns:a16="http://schemas.microsoft.com/office/drawing/2014/main" id="{2BE7AF2F-E9A3-AA70-C363-CE0D35937A23}"/>
              </a:ext>
            </a:extLst>
          </p:cNvPr>
          <p:cNvSpPr txBox="1">
            <a:spLocks noChangeArrowheads="1"/>
          </p:cNvSpPr>
          <p:nvPr/>
        </p:nvSpPr>
        <p:spPr>
          <a:xfrm>
            <a:off x="399992" y="446769"/>
            <a:ext cx="11018251" cy="959681"/>
          </a:xfrm>
          <a:prstGeom prst="rect">
            <a:avLst/>
          </a:prstGeom>
        </p:spPr>
        <p:txBody>
          <a:bodyPr vert="horz" lIns="90000" tIns="46800" rIns="90000" bIns="46800" rtlCol="0" anchor="t">
            <a:noAutofit/>
          </a:bodyPr>
          <a:lst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altLang="de-DE" sz="2800" b="1" i="0" u="none" strike="noStrike" kern="1200" cap="none" spc="0" normalizeH="0" baseline="0" noProof="0">
                <a:ln>
                  <a:noFill/>
                </a:ln>
                <a:solidFill>
                  <a:srgbClr val="007E36"/>
                </a:solidFill>
                <a:effectLst/>
                <a:uLnTx/>
                <a:uFillTx/>
                <a:latin typeface="Verdana" panose="020B0604030504040204" pitchFamily="34" charset="0"/>
                <a:ea typeface="Verdana" panose="020B0604030504040204" pitchFamily="34" charset="0"/>
                <a:cs typeface="+mj-cs"/>
              </a:rPr>
              <a:t>Case 3: </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Patient </a:t>
            </a: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with</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a:t>
            </a: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Genetically</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a:t>
            </a:r>
            <a:r>
              <a:rPr kumimoji="0" lang="de-DE" altLang="de-DE" sz="2800" b="1" i="0" u="none" strike="noStrike" kern="1200" cap="none" spc="0" normalizeH="0" baseline="0" noProof="0" err="1">
                <a:ln>
                  <a:noFill/>
                </a:ln>
                <a:solidFill>
                  <a:srgbClr val="000000"/>
                </a:solidFill>
                <a:effectLst/>
                <a:uLnTx/>
                <a:uFillTx/>
                <a:latin typeface="Verdana" panose="020B0604030504040204" pitchFamily="34" charset="0"/>
                <a:ea typeface="Verdana" panose="020B0604030504040204" pitchFamily="34" charset="0"/>
                <a:cs typeface="+mj-cs"/>
              </a:rPr>
              <a:t>Confirmed</a:t>
            </a:r>
            <a:r>
              <a:rPr kumimoji="0" lang="de-DE" altLang="de-DE"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 FCS</a:t>
            </a:r>
          </a:p>
        </p:txBody>
      </p:sp>
      <p:pic>
        <p:nvPicPr>
          <p:cNvPr id="10" name="Graphic 9" descr="User outline">
            <a:extLst>
              <a:ext uri="{FF2B5EF4-FFF2-40B4-BE49-F238E27FC236}">
                <a16:creationId xmlns:a16="http://schemas.microsoft.com/office/drawing/2014/main" id="{BBD98073-253A-F22B-64C5-B3E5B14407DA}"/>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554400" y="1980623"/>
            <a:ext cx="914400" cy="914400"/>
          </a:xfrm>
          <a:prstGeom prst="rect">
            <a:avLst/>
          </a:prstGeom>
        </p:spPr>
      </p:pic>
      <p:sp>
        <p:nvSpPr>
          <p:cNvPr id="12" name="Oval 11">
            <a:extLst>
              <a:ext uri="{FF2B5EF4-FFF2-40B4-BE49-F238E27FC236}">
                <a16:creationId xmlns:a16="http://schemas.microsoft.com/office/drawing/2014/main" id="{3BE6F675-D9BF-B7BA-225F-FFFB3203A2AE}"/>
              </a:ext>
            </a:extLst>
          </p:cNvPr>
          <p:cNvSpPr/>
          <p:nvPr/>
        </p:nvSpPr>
        <p:spPr>
          <a:xfrm>
            <a:off x="1691149"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11" name="Oval 10">
            <a:extLst>
              <a:ext uri="{FF2B5EF4-FFF2-40B4-BE49-F238E27FC236}">
                <a16:creationId xmlns:a16="http://schemas.microsoft.com/office/drawing/2014/main" id="{D8E0E57E-B38C-7327-5DB2-C9B55C659FD0}"/>
              </a:ext>
            </a:extLst>
          </p:cNvPr>
          <p:cNvSpPr/>
          <p:nvPr/>
        </p:nvSpPr>
        <p:spPr>
          <a:xfrm>
            <a:off x="4962724" y="2446584"/>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cxnSp>
        <p:nvCxnSpPr>
          <p:cNvPr id="16" name="Straight Connector 15">
            <a:extLst>
              <a:ext uri="{FF2B5EF4-FFF2-40B4-BE49-F238E27FC236}">
                <a16:creationId xmlns:a16="http://schemas.microsoft.com/office/drawing/2014/main" id="{2064256B-52C6-D12D-68DA-24E3D9F02CEF}"/>
              </a:ext>
            </a:extLst>
          </p:cNvPr>
          <p:cNvCxnSpPr>
            <a:cxnSpLocks/>
          </p:cNvCxnSpPr>
          <p:nvPr/>
        </p:nvCxnSpPr>
        <p:spPr>
          <a:xfrm>
            <a:off x="5077064" y="2123768"/>
            <a:ext cx="0" cy="322817"/>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6B8B07CC-9BC4-8373-0BB4-E5ABFD834311}"/>
              </a:ext>
            </a:extLst>
          </p:cNvPr>
          <p:cNvSpPr txBox="1"/>
          <p:nvPr/>
        </p:nvSpPr>
        <p:spPr>
          <a:xfrm>
            <a:off x="4084006" y="1760640"/>
            <a:ext cx="1986117" cy="3231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0" i="0" u="none" strike="noStrike" kern="1200" cap="none" spc="0" normalizeH="0" baseline="0" noProof="0">
                <a:ln>
                  <a:noFill/>
                </a:ln>
                <a:solidFill>
                  <a:srgbClr val="007E36"/>
                </a:solidFill>
                <a:effectLst/>
                <a:uLnTx/>
                <a:uFillTx/>
                <a:latin typeface="Verdana"/>
                <a:ea typeface="ヒラギノ角ゴ Pro W3" pitchFamily="64" charset="-128"/>
                <a:cs typeface="+mn-cs"/>
              </a:rPr>
              <a:t>Dec 2020</a:t>
            </a:r>
          </a:p>
        </p:txBody>
      </p:sp>
      <p:sp>
        <p:nvSpPr>
          <p:cNvPr id="29" name="Arrow: Right 28">
            <a:extLst>
              <a:ext uri="{FF2B5EF4-FFF2-40B4-BE49-F238E27FC236}">
                <a16:creationId xmlns:a16="http://schemas.microsoft.com/office/drawing/2014/main" id="{4164E7EC-FCA7-74A9-AD4E-E3A348566E57}"/>
              </a:ext>
            </a:extLst>
          </p:cNvPr>
          <p:cNvSpPr/>
          <p:nvPr/>
        </p:nvSpPr>
        <p:spPr>
          <a:xfrm>
            <a:off x="5065671" y="1150477"/>
            <a:ext cx="4669978" cy="593178"/>
          </a:xfrm>
          <a:prstGeom prst="rightArrow">
            <a:avLst/>
          </a:prstGeom>
          <a:solidFill>
            <a:srgbClr val="338DC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1" i="0" u="none" strike="noStrike" kern="1200" cap="none" spc="0" normalizeH="0" baseline="0" noProof="0" err="1">
                <a:ln>
                  <a:noFill/>
                </a:ln>
                <a:solidFill>
                  <a:prstClr val="white"/>
                </a:solidFill>
                <a:effectLst/>
                <a:uLnTx/>
                <a:uFillTx/>
                <a:latin typeface="Verdana"/>
                <a:ea typeface="+mn-ea"/>
                <a:cs typeface="+mn-cs"/>
              </a:rPr>
              <a:t>Volanesorsen</a:t>
            </a:r>
            <a:endParaRPr kumimoji="0" lang="en-GB" sz="1500" b="1" i="0" u="none" strike="noStrike" kern="1200" cap="none" spc="0" normalizeH="0" baseline="0" noProof="0">
              <a:ln>
                <a:noFill/>
              </a:ln>
              <a:solidFill>
                <a:prstClr val="white"/>
              </a:solidFill>
              <a:effectLst/>
              <a:uLnTx/>
              <a:uFillTx/>
              <a:latin typeface="Verdana"/>
              <a:ea typeface="+mn-ea"/>
              <a:cs typeface="+mn-cs"/>
            </a:endParaRPr>
          </a:p>
        </p:txBody>
      </p:sp>
      <p:sp>
        <p:nvSpPr>
          <p:cNvPr id="20" name="Rectangle 19">
            <a:extLst>
              <a:ext uri="{FF2B5EF4-FFF2-40B4-BE49-F238E27FC236}">
                <a16:creationId xmlns:a16="http://schemas.microsoft.com/office/drawing/2014/main" id="{F27B3D43-183A-9648-6B17-B27DC6CDD5EC}"/>
              </a:ext>
            </a:extLst>
          </p:cNvPr>
          <p:cNvSpPr/>
          <p:nvPr/>
        </p:nvSpPr>
        <p:spPr>
          <a:xfrm>
            <a:off x="476256" y="5980026"/>
            <a:ext cx="5672820" cy="576000"/>
          </a:xfrm>
          <a:prstGeom prst="rect">
            <a:avLst/>
          </a:prstGeom>
          <a:solidFill>
            <a:srgbClr val="BCEAF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One mild episode of pancreatitis</a:t>
            </a:r>
          </a:p>
        </p:txBody>
      </p:sp>
      <p:sp>
        <p:nvSpPr>
          <p:cNvPr id="18" name="Rectangle 17">
            <a:extLst>
              <a:ext uri="{FF2B5EF4-FFF2-40B4-BE49-F238E27FC236}">
                <a16:creationId xmlns:a16="http://schemas.microsoft.com/office/drawing/2014/main" id="{144DD6C3-6EE3-052B-187B-ABC13198C350}"/>
              </a:ext>
            </a:extLst>
          </p:cNvPr>
          <p:cNvSpPr/>
          <p:nvPr/>
        </p:nvSpPr>
        <p:spPr>
          <a:xfrm>
            <a:off x="6219824" y="5980026"/>
            <a:ext cx="5672819" cy="576000"/>
          </a:xfrm>
          <a:prstGeom prst="rect">
            <a:avLst/>
          </a:prstGeom>
          <a:solidFill>
            <a:srgbClr val="BCEAF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600" b="0" i="0" u="none" strike="noStrike" kern="1200" cap="none" spc="0" normalizeH="0" baseline="0" noProof="0">
                <a:ln>
                  <a:noFill/>
                </a:ln>
                <a:solidFill>
                  <a:prstClr val="black"/>
                </a:solidFill>
                <a:effectLst/>
                <a:uLnTx/>
                <a:uFillTx/>
                <a:latin typeface="Verdana"/>
                <a:ea typeface="+mn-ea"/>
                <a:cs typeface="+mn-cs"/>
              </a:rPr>
              <a:t>Intermittent interruption of </a:t>
            </a:r>
            <a:r>
              <a:rPr kumimoji="0" lang="en-GB" sz="1600" b="0" i="0" u="none" strike="noStrike" kern="1200" cap="none" spc="0" normalizeH="0" baseline="0" noProof="0" err="1">
                <a:ln>
                  <a:noFill/>
                </a:ln>
                <a:solidFill>
                  <a:prstClr val="black"/>
                </a:solidFill>
                <a:effectLst/>
                <a:uLnTx/>
                <a:uFillTx/>
                <a:latin typeface="Verdana"/>
                <a:ea typeface="+mn-ea"/>
                <a:cs typeface="+mn-cs"/>
              </a:rPr>
              <a:t>volanesorsen</a:t>
            </a:r>
            <a:r>
              <a:rPr kumimoji="0" lang="en-GB" sz="1600" b="0" i="0" u="none" strike="noStrike" kern="1200" cap="none" spc="0" normalizeH="0" baseline="0" noProof="0">
                <a:ln>
                  <a:noFill/>
                </a:ln>
                <a:solidFill>
                  <a:prstClr val="black"/>
                </a:solidFill>
                <a:effectLst/>
                <a:uLnTx/>
                <a:uFillTx/>
                <a:latin typeface="Verdana"/>
                <a:ea typeface="+mn-ea"/>
                <a:cs typeface="+mn-cs"/>
              </a:rPr>
              <a:t> therapy </a:t>
            </a:r>
            <a:br>
              <a:rPr kumimoji="0" lang="en-GB" sz="1600" b="0" i="0" u="none" strike="noStrike" kern="1200" cap="none" spc="0" normalizeH="0" baseline="0" noProof="0">
                <a:ln>
                  <a:noFill/>
                </a:ln>
                <a:solidFill>
                  <a:prstClr val="black"/>
                </a:solidFill>
                <a:effectLst/>
                <a:uLnTx/>
                <a:uFillTx/>
                <a:latin typeface="Verdana"/>
                <a:ea typeface="+mn-ea"/>
                <a:cs typeface="+mn-cs"/>
              </a:rPr>
            </a:br>
            <a:r>
              <a:rPr kumimoji="0" lang="en-GB" sz="1600" b="0" i="0" u="none" strike="noStrike" kern="1200" cap="none" spc="0" normalizeH="0" baseline="0" noProof="0">
                <a:ln>
                  <a:noFill/>
                </a:ln>
                <a:solidFill>
                  <a:prstClr val="black"/>
                </a:solidFill>
                <a:effectLst/>
                <a:uLnTx/>
                <a:uFillTx/>
                <a:latin typeface="Verdana"/>
                <a:ea typeface="+mn-ea"/>
                <a:cs typeface="+mn-cs"/>
              </a:rPr>
              <a:t>due to thrombocytopenia</a:t>
            </a:r>
          </a:p>
        </p:txBody>
      </p:sp>
      <p:grpSp>
        <p:nvGrpSpPr>
          <p:cNvPr id="6" name="Group 5">
            <a:extLst>
              <a:ext uri="{FF2B5EF4-FFF2-40B4-BE49-F238E27FC236}">
                <a16:creationId xmlns:a16="http://schemas.microsoft.com/office/drawing/2014/main" id="{448C5EC2-67D0-1FE7-9D7E-F96FA669A700}"/>
              </a:ext>
            </a:extLst>
          </p:cNvPr>
          <p:cNvGrpSpPr/>
          <p:nvPr/>
        </p:nvGrpSpPr>
        <p:grpSpPr>
          <a:xfrm>
            <a:off x="4660137" y="3464868"/>
            <a:ext cx="1370568" cy="1554604"/>
            <a:chOff x="4660137" y="3464868"/>
            <a:chExt cx="1370568" cy="1554604"/>
          </a:xfrm>
        </p:grpSpPr>
        <p:sp>
          <p:nvSpPr>
            <p:cNvPr id="38" name="Textfeld 31">
              <a:extLst>
                <a:ext uri="{FF2B5EF4-FFF2-40B4-BE49-F238E27FC236}">
                  <a16:creationId xmlns:a16="http://schemas.microsoft.com/office/drawing/2014/main" id="{CC938354-2FA0-CE6D-8ABD-CB4AD9CE06AF}"/>
                </a:ext>
              </a:extLst>
            </p:cNvPr>
            <p:cNvSpPr txBox="1">
              <a:spLocks noChangeArrowheads="1"/>
            </p:cNvSpPr>
            <p:nvPr/>
          </p:nvSpPr>
          <p:spPr bwMode="auto">
            <a:xfrm>
              <a:off x="4660137" y="3464868"/>
              <a:ext cx="1370568" cy="21544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ctr" defTabSz="914400" rtl="0" eaLnBrk="1" fontAlgn="base" latinLnBrk="0" hangingPunct="1">
                <a:lnSpc>
                  <a:spcPct val="100000"/>
                </a:lnSpc>
                <a:spcBef>
                  <a:spcPct val="0"/>
                </a:spcBef>
                <a:spcAft>
                  <a:spcPct val="0"/>
                </a:spcAft>
                <a:buClrTx/>
                <a:buSzPct val="200000"/>
                <a:buFontTx/>
                <a:buNone/>
                <a:tabLst/>
                <a:defRPr/>
              </a:pPr>
              <a:r>
                <a:rPr kumimoji="0" lang="de-DE" altLang="de-DE" sz="1400" b="0" i="0" u="none" strike="noStrike" kern="1200" cap="none" spc="0" normalizeH="0" baseline="0" noProof="0">
                  <a:ln>
                    <a:noFill/>
                  </a:ln>
                  <a:solidFill>
                    <a:srgbClr val="007E36">
                      <a:lumMod val="75000"/>
                    </a:srgbClr>
                  </a:solidFill>
                  <a:effectLst/>
                  <a:uLnTx/>
                  <a:uFillTx/>
                  <a:latin typeface="Verdana" panose="020B0604030504040204" pitchFamily="34" charset="0"/>
                  <a:ea typeface="Verdana" panose="020B0604030504040204" pitchFamily="34" charset="0"/>
                  <a:cs typeface="Arial" panose="020B0604020202020204" pitchFamily="34" charset="0"/>
                </a:rPr>
                <a:t>Start olezarsen</a:t>
              </a:r>
            </a:p>
          </p:txBody>
        </p:sp>
        <p:cxnSp>
          <p:nvCxnSpPr>
            <p:cNvPr id="39" name="Gerade Verbindung mit Pfeil 32">
              <a:extLst>
                <a:ext uri="{FF2B5EF4-FFF2-40B4-BE49-F238E27FC236}">
                  <a16:creationId xmlns:a16="http://schemas.microsoft.com/office/drawing/2014/main" id="{FB1509E3-4586-2410-A74F-B21DD6F4CBFD}"/>
                </a:ext>
              </a:extLst>
            </p:cNvPr>
            <p:cNvCxnSpPr>
              <a:cxnSpLocks/>
            </p:cNvCxnSpPr>
            <p:nvPr/>
          </p:nvCxnSpPr>
          <p:spPr>
            <a:xfrm>
              <a:off x="5543790" y="3735377"/>
              <a:ext cx="190173" cy="1284095"/>
            </a:xfrm>
            <a:prstGeom prst="straightConnector1">
              <a:avLst/>
            </a:prstGeom>
            <a:noFill/>
            <a:ln w="6350" cap="flat" cmpd="sng" algn="ctr">
              <a:solidFill>
                <a:srgbClr val="007E36"/>
              </a:solidFill>
              <a:prstDash val="solid"/>
              <a:miter lim="800000"/>
              <a:tailEnd type="triangle"/>
            </a:ln>
            <a:effectLst/>
          </p:spPr>
        </p:cxnSp>
      </p:grpSp>
      <p:grpSp>
        <p:nvGrpSpPr>
          <p:cNvPr id="44" name="Group 43">
            <a:extLst>
              <a:ext uri="{FF2B5EF4-FFF2-40B4-BE49-F238E27FC236}">
                <a16:creationId xmlns:a16="http://schemas.microsoft.com/office/drawing/2014/main" id="{B1CB5E09-8345-4926-0A01-EE6426E4DEEA}"/>
              </a:ext>
            </a:extLst>
          </p:cNvPr>
          <p:cNvGrpSpPr/>
          <p:nvPr/>
        </p:nvGrpSpPr>
        <p:grpSpPr>
          <a:xfrm>
            <a:off x="8140700" y="1733426"/>
            <a:ext cx="3218544" cy="1518893"/>
            <a:chOff x="8140700" y="1733426"/>
            <a:chExt cx="3218544" cy="1518893"/>
          </a:xfrm>
        </p:grpSpPr>
        <p:grpSp>
          <p:nvGrpSpPr>
            <p:cNvPr id="45" name="Group 44">
              <a:extLst>
                <a:ext uri="{FF2B5EF4-FFF2-40B4-BE49-F238E27FC236}">
                  <a16:creationId xmlns:a16="http://schemas.microsoft.com/office/drawing/2014/main" id="{1F21FCD1-D0F6-78FB-419D-899F12CE9E31}"/>
                </a:ext>
              </a:extLst>
            </p:cNvPr>
            <p:cNvGrpSpPr/>
            <p:nvPr/>
          </p:nvGrpSpPr>
          <p:grpSpPr>
            <a:xfrm>
              <a:off x="8747059" y="1733426"/>
              <a:ext cx="2424164" cy="1457490"/>
              <a:chOff x="9579264" y="1733426"/>
              <a:chExt cx="2424164" cy="1457490"/>
            </a:xfrm>
          </p:grpSpPr>
          <p:cxnSp>
            <p:nvCxnSpPr>
              <p:cNvPr id="47" name="Straight Connector 46">
                <a:extLst>
                  <a:ext uri="{FF2B5EF4-FFF2-40B4-BE49-F238E27FC236}">
                    <a16:creationId xmlns:a16="http://schemas.microsoft.com/office/drawing/2014/main" id="{9659A7AA-F178-2871-3ED3-D152E74F5880}"/>
                  </a:ext>
                </a:extLst>
              </p:cNvPr>
              <p:cNvCxnSpPr>
                <a:cxnSpLocks/>
              </p:cNvCxnSpPr>
              <p:nvPr/>
            </p:nvCxnSpPr>
            <p:spPr>
              <a:xfrm>
                <a:off x="10574055" y="2146916"/>
                <a:ext cx="0" cy="104400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1" name="Arrow: Right 50">
                <a:extLst>
                  <a:ext uri="{FF2B5EF4-FFF2-40B4-BE49-F238E27FC236}">
                    <a16:creationId xmlns:a16="http://schemas.microsoft.com/office/drawing/2014/main" id="{87EE7759-1709-AFDF-FB8E-CC9E810459A8}"/>
                  </a:ext>
                </a:extLst>
              </p:cNvPr>
              <p:cNvSpPr/>
              <p:nvPr/>
            </p:nvSpPr>
            <p:spPr>
              <a:xfrm>
                <a:off x="10567854" y="1911370"/>
                <a:ext cx="1435574" cy="59317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1" i="0" u="none" strike="noStrike" kern="1200" cap="none" spc="0" normalizeH="0" baseline="0" noProof="0" err="1">
                    <a:ln>
                      <a:noFill/>
                    </a:ln>
                    <a:solidFill>
                      <a:prstClr val="white"/>
                    </a:solidFill>
                    <a:effectLst/>
                    <a:uLnTx/>
                    <a:uFillTx/>
                    <a:latin typeface="Verdana"/>
                    <a:ea typeface="+mn-ea"/>
                    <a:cs typeface="+mn-cs"/>
                  </a:rPr>
                  <a:t>Olezarsen</a:t>
                </a:r>
                <a:endParaRPr kumimoji="0" lang="en-GB" sz="1500" b="1" i="0" u="none" strike="noStrike" kern="1200" cap="none" spc="0" normalizeH="0" baseline="0" noProof="0">
                  <a:ln>
                    <a:noFill/>
                  </a:ln>
                  <a:solidFill>
                    <a:prstClr val="white"/>
                  </a:solidFill>
                  <a:effectLst/>
                  <a:uLnTx/>
                  <a:uFillTx/>
                  <a:latin typeface="Verdana"/>
                  <a:ea typeface="+mn-ea"/>
                  <a:cs typeface="+mn-cs"/>
                </a:endParaRPr>
              </a:p>
            </p:txBody>
          </p:sp>
          <p:grpSp>
            <p:nvGrpSpPr>
              <p:cNvPr id="52" name="Group 51">
                <a:extLst>
                  <a:ext uri="{FF2B5EF4-FFF2-40B4-BE49-F238E27FC236}">
                    <a16:creationId xmlns:a16="http://schemas.microsoft.com/office/drawing/2014/main" id="{3B3347C1-0E84-0BAC-7EC3-CE15CD3B7911}"/>
                  </a:ext>
                </a:extLst>
              </p:cNvPr>
              <p:cNvGrpSpPr/>
              <p:nvPr/>
            </p:nvGrpSpPr>
            <p:grpSpPr>
              <a:xfrm>
                <a:off x="9579264" y="1733426"/>
                <a:ext cx="1986117" cy="948839"/>
                <a:chOff x="7289693" y="1728044"/>
                <a:chExt cx="1986117" cy="948839"/>
              </a:xfrm>
            </p:grpSpPr>
            <p:sp>
              <p:nvSpPr>
                <p:cNvPr id="53" name="Oval 52">
                  <a:extLst>
                    <a:ext uri="{FF2B5EF4-FFF2-40B4-BE49-F238E27FC236}">
                      <a16:creationId xmlns:a16="http://schemas.microsoft.com/office/drawing/2014/main" id="{82A6B5C2-A3E9-64E1-2381-067367293E7C}"/>
                    </a:ext>
                  </a:extLst>
                </p:cNvPr>
                <p:cNvSpPr/>
                <p:nvPr/>
              </p:nvSpPr>
              <p:spPr>
                <a:xfrm>
                  <a:off x="8179609" y="2446585"/>
                  <a:ext cx="230298" cy="23029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54" name="TextBox 53">
                  <a:extLst>
                    <a:ext uri="{FF2B5EF4-FFF2-40B4-BE49-F238E27FC236}">
                      <a16:creationId xmlns:a16="http://schemas.microsoft.com/office/drawing/2014/main" id="{C29304C1-AF62-EA98-ECD6-BCC4EFAD1333}"/>
                    </a:ext>
                  </a:extLst>
                </p:cNvPr>
                <p:cNvSpPr txBox="1"/>
                <p:nvPr/>
              </p:nvSpPr>
              <p:spPr>
                <a:xfrm>
                  <a:off x="7289693" y="1728044"/>
                  <a:ext cx="1986117" cy="3231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500" b="0" i="0" u="none" strike="noStrike" kern="1200" cap="none" spc="0" normalizeH="0" baseline="0" noProof="0">
                      <a:ln>
                        <a:noFill/>
                      </a:ln>
                      <a:solidFill>
                        <a:srgbClr val="007E36"/>
                      </a:solidFill>
                      <a:effectLst/>
                      <a:uLnTx/>
                      <a:uFillTx/>
                      <a:latin typeface="Verdana"/>
                      <a:ea typeface="ヒラギノ角ゴ Pro W3" pitchFamily="64" charset="-128"/>
                      <a:cs typeface="+mn-cs"/>
                    </a:rPr>
                    <a:t>February 2026</a:t>
                  </a:r>
                </a:p>
              </p:txBody>
            </p:sp>
          </p:grpSp>
        </p:grpSp>
        <p:sp>
          <p:nvSpPr>
            <p:cNvPr id="46" name="Rectangle 45">
              <a:extLst>
                <a:ext uri="{FF2B5EF4-FFF2-40B4-BE49-F238E27FC236}">
                  <a16:creationId xmlns:a16="http://schemas.microsoft.com/office/drawing/2014/main" id="{D9574D50-E2A2-0801-6720-1969444BE9E1}"/>
                </a:ext>
              </a:extLst>
            </p:cNvPr>
            <p:cNvSpPr/>
            <p:nvPr/>
          </p:nvSpPr>
          <p:spPr>
            <a:xfrm>
              <a:off x="8140700" y="2748319"/>
              <a:ext cx="3218544" cy="504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
                  <a:srgbClr val="007E36"/>
                </a:buClr>
                <a:buSzPct val="200000"/>
                <a:buFontTx/>
                <a:buNone/>
                <a:tabLst/>
                <a:defRPr/>
              </a:pPr>
              <a:r>
                <a:rPr kumimoji="0" lang="en-GB" sz="1400" b="0" i="0" u="none" strike="noStrike" kern="1200" cap="none" spc="0" normalizeH="0" baseline="0" noProof="0">
                  <a:ln>
                    <a:noFill/>
                  </a:ln>
                  <a:solidFill>
                    <a:prstClr val="black"/>
                  </a:solidFill>
                  <a:effectLst/>
                  <a:uLnTx/>
                  <a:uFillTx/>
                  <a:latin typeface="Verdana"/>
                  <a:ea typeface="+mn-ea"/>
                  <a:cs typeface="+mn-cs"/>
                </a:rPr>
                <a:t>Started </a:t>
              </a:r>
              <a:r>
                <a:rPr kumimoji="0" lang="en-GB" sz="1400" b="0" i="0" u="none" strike="noStrike" kern="1200" cap="none" spc="0" normalizeH="0" baseline="0" noProof="0" err="1">
                  <a:ln>
                    <a:noFill/>
                  </a:ln>
                  <a:solidFill>
                    <a:prstClr val="black"/>
                  </a:solidFill>
                  <a:effectLst/>
                  <a:uLnTx/>
                  <a:uFillTx/>
                  <a:latin typeface="Verdana"/>
                  <a:ea typeface="+mn-ea"/>
                  <a:cs typeface="+mn-cs"/>
                </a:rPr>
                <a:t>olezarsen</a:t>
              </a:r>
              <a:r>
                <a:rPr kumimoji="0" lang="en-GB" sz="1400" b="0" i="0" u="none" strike="noStrike" kern="1200" cap="none" spc="0" normalizeH="0" baseline="0" noProof="0">
                  <a:ln>
                    <a:noFill/>
                  </a:ln>
                  <a:solidFill>
                    <a:prstClr val="black"/>
                  </a:solidFill>
                  <a:effectLst/>
                  <a:uLnTx/>
                  <a:uFillTx/>
                  <a:latin typeface="Verdana"/>
                  <a:ea typeface="+mn-ea"/>
                  <a:cs typeface="+mn-cs"/>
                </a:rPr>
                <a:t>: Once monthly injections with autoinjector</a:t>
              </a:r>
            </a:p>
            <a:p>
              <a:pPr marL="0" marR="0" lvl="0" indent="0" algn="ctr" defTabSz="914400" rtl="0" eaLnBrk="0" fontAlgn="base" latinLnBrk="0" hangingPunct="0">
                <a:lnSpc>
                  <a:spcPct val="100000"/>
                </a:lnSpc>
                <a:spcBef>
                  <a:spcPct val="0"/>
                </a:spcBef>
                <a:spcAft>
                  <a:spcPct val="0"/>
                </a:spcAft>
                <a:buClr>
                  <a:srgbClr val="007E36"/>
                </a:buClr>
                <a:buSzPct val="200000"/>
                <a:buFontTx/>
                <a:buNone/>
                <a:tabLst/>
                <a:defRPr/>
              </a:pPr>
              <a:endParaRPr kumimoji="0" lang="en-GB" sz="1400" b="0" i="0" u="none" strike="noStrike" kern="1200" cap="none" spc="0" normalizeH="0" baseline="0" noProof="0">
                <a:ln>
                  <a:noFill/>
                </a:ln>
                <a:solidFill>
                  <a:prstClr val="black"/>
                </a:solidFill>
                <a:effectLst/>
                <a:uLnTx/>
                <a:uFillTx/>
                <a:latin typeface="Verdana"/>
                <a:ea typeface="+mn-ea"/>
                <a:cs typeface="+mn-cs"/>
              </a:endParaRPr>
            </a:p>
          </p:txBody>
        </p:sp>
      </p:grpSp>
      <p:sp>
        <p:nvSpPr>
          <p:cNvPr id="3" name="TextBox 2">
            <a:extLst>
              <a:ext uri="{FF2B5EF4-FFF2-40B4-BE49-F238E27FC236}">
                <a16:creationId xmlns:a16="http://schemas.microsoft.com/office/drawing/2014/main" id="{D363A664-4D8A-33BE-22B9-B11C1615D3B1}"/>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grpSp>
        <p:nvGrpSpPr>
          <p:cNvPr id="19" name="Group 18">
            <a:extLst>
              <a:ext uri="{FF2B5EF4-FFF2-40B4-BE49-F238E27FC236}">
                <a16:creationId xmlns:a16="http://schemas.microsoft.com/office/drawing/2014/main" id="{8595F794-BDF3-512A-4AD8-A00C7A4AF5FC}"/>
              </a:ext>
            </a:extLst>
          </p:cNvPr>
          <p:cNvGrpSpPr/>
          <p:nvPr/>
        </p:nvGrpSpPr>
        <p:grpSpPr>
          <a:xfrm>
            <a:off x="11182350" y="4075828"/>
            <a:ext cx="416978" cy="70722"/>
            <a:chOff x="11182350" y="4075828"/>
            <a:chExt cx="416978" cy="70722"/>
          </a:xfrm>
        </p:grpSpPr>
        <p:sp>
          <p:nvSpPr>
            <p:cNvPr id="315" name="Diamond 314">
              <a:extLst>
                <a:ext uri="{FF2B5EF4-FFF2-40B4-BE49-F238E27FC236}">
                  <a16:creationId xmlns:a16="http://schemas.microsoft.com/office/drawing/2014/main" id="{88A0D391-D5B1-188E-B6F0-BF0EF2748664}"/>
                </a:ext>
              </a:extLst>
            </p:cNvPr>
            <p:cNvSpPr/>
            <p:nvPr/>
          </p:nvSpPr>
          <p:spPr>
            <a:xfrm>
              <a:off x="11481542" y="4075828"/>
              <a:ext cx="45719" cy="45719"/>
            </a:xfrm>
            <a:prstGeom prst="diamond">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316" name="Diamond 315">
              <a:extLst>
                <a:ext uri="{FF2B5EF4-FFF2-40B4-BE49-F238E27FC236}">
                  <a16:creationId xmlns:a16="http://schemas.microsoft.com/office/drawing/2014/main" id="{B3B6E150-90FD-1768-1825-ACAB286BE340}"/>
                </a:ext>
              </a:extLst>
            </p:cNvPr>
            <p:cNvSpPr/>
            <p:nvPr/>
          </p:nvSpPr>
          <p:spPr>
            <a:xfrm>
              <a:off x="11553609" y="4081843"/>
              <a:ext cx="45719" cy="45719"/>
            </a:xfrm>
            <a:prstGeom prst="diamond">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317" name="Freeform: Shape 316">
              <a:extLst>
                <a:ext uri="{FF2B5EF4-FFF2-40B4-BE49-F238E27FC236}">
                  <a16:creationId xmlns:a16="http://schemas.microsoft.com/office/drawing/2014/main" id="{88D2C381-AF25-E5AE-EC8C-4001A0F419B1}"/>
                </a:ext>
              </a:extLst>
            </p:cNvPr>
            <p:cNvSpPr/>
            <p:nvPr/>
          </p:nvSpPr>
          <p:spPr>
            <a:xfrm>
              <a:off x="11182350" y="4102100"/>
              <a:ext cx="396000" cy="44450"/>
            </a:xfrm>
            <a:custGeom>
              <a:avLst/>
              <a:gdLst>
                <a:gd name="csX0" fmla="*/ 0 w 450850"/>
                <a:gd name="csY0" fmla="*/ 44450 h 44450"/>
                <a:gd name="csX1" fmla="*/ 381000 w 450850"/>
                <a:gd name="csY1" fmla="*/ 0 h 44450"/>
                <a:gd name="csX2" fmla="*/ 450850 w 450850"/>
                <a:gd name="csY2" fmla="*/ 6350 h 44450"/>
              </a:gdLst>
              <a:ahLst/>
              <a:cxnLst>
                <a:cxn ang="0">
                  <a:pos x="csX0" y="csY0"/>
                </a:cxn>
                <a:cxn ang="0">
                  <a:pos x="csX1" y="csY1"/>
                </a:cxn>
                <a:cxn ang="0">
                  <a:pos x="csX2" y="csY2"/>
                </a:cxn>
              </a:cxnLst>
              <a:rect l="l" t="t" r="r" b="b"/>
              <a:pathLst>
                <a:path w="450850" h="44450">
                  <a:moveTo>
                    <a:pt x="0" y="44450"/>
                  </a:moveTo>
                  <a:lnTo>
                    <a:pt x="381000" y="0"/>
                  </a:lnTo>
                  <a:lnTo>
                    <a:pt x="450850" y="6350"/>
                  </a:lnTo>
                </a:path>
              </a:pathLst>
            </a:custGeom>
            <a:noFill/>
            <a:ln w="63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3000" b="0" i="0" u="none" strike="noStrike" kern="1200" cap="none" spc="0" normalizeH="0" baseline="0" noProof="0">
                <a:ln>
                  <a:noFill/>
                </a:ln>
                <a:solidFill>
                  <a:prstClr val="white"/>
                </a:solidFill>
                <a:effectLst/>
                <a:uLnTx/>
                <a:uFillTx/>
                <a:latin typeface="Verdana"/>
                <a:ea typeface="+mn-ea"/>
                <a:cs typeface="+mn-cs"/>
              </a:endParaRPr>
            </a:p>
          </p:txBody>
        </p:sp>
      </p:grpSp>
      <p:grpSp>
        <p:nvGrpSpPr>
          <p:cNvPr id="278" name="Group 277">
            <a:extLst>
              <a:ext uri="{FF2B5EF4-FFF2-40B4-BE49-F238E27FC236}">
                <a16:creationId xmlns:a16="http://schemas.microsoft.com/office/drawing/2014/main" id="{8DE8B37C-0681-AD57-18EA-EA49FD12731D}"/>
              </a:ext>
            </a:extLst>
          </p:cNvPr>
          <p:cNvGrpSpPr/>
          <p:nvPr/>
        </p:nvGrpSpPr>
        <p:grpSpPr>
          <a:xfrm>
            <a:off x="10436262" y="4146550"/>
            <a:ext cx="1370568" cy="870371"/>
            <a:chOff x="10436262" y="4146550"/>
            <a:chExt cx="1370568" cy="870371"/>
          </a:xfrm>
        </p:grpSpPr>
        <p:sp>
          <p:nvSpPr>
            <p:cNvPr id="279" name="Textfeld 31">
              <a:extLst>
                <a:ext uri="{FF2B5EF4-FFF2-40B4-BE49-F238E27FC236}">
                  <a16:creationId xmlns:a16="http://schemas.microsoft.com/office/drawing/2014/main" id="{5A63E0D6-DFEB-CC97-290D-21C48366C220}"/>
                </a:ext>
              </a:extLst>
            </p:cNvPr>
            <p:cNvSpPr txBox="1">
              <a:spLocks noChangeArrowheads="1"/>
            </p:cNvSpPr>
            <p:nvPr/>
          </p:nvSpPr>
          <p:spPr bwMode="auto">
            <a:xfrm>
              <a:off x="10436262" y="4801477"/>
              <a:ext cx="1370568" cy="215444"/>
            </a:xfrm>
            <a:prstGeom prst="rect">
              <a:avLst/>
            </a:prstGeom>
            <a:solidFill>
              <a:schemeClr val="bg1"/>
            </a:solidFill>
            <a:ln w="9525">
              <a:noFill/>
              <a:miter lim="800000"/>
              <a:headEnd/>
              <a:tailEnd/>
            </a:ln>
          </p:spPr>
          <p:txBody>
            <a:bodyPr wrap="none" lIns="0" tIns="0" rIns="0" bIns="0">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ctr" defTabSz="914400" rtl="0" eaLnBrk="1" fontAlgn="base" latinLnBrk="0" hangingPunct="1">
                <a:lnSpc>
                  <a:spcPct val="100000"/>
                </a:lnSpc>
                <a:spcBef>
                  <a:spcPct val="0"/>
                </a:spcBef>
                <a:spcAft>
                  <a:spcPct val="0"/>
                </a:spcAft>
                <a:buClrTx/>
                <a:buSzPct val="200000"/>
                <a:buFontTx/>
                <a:buNone/>
                <a:tabLst/>
                <a:defRPr/>
              </a:pPr>
              <a:r>
                <a:rPr kumimoji="0" lang="de-DE" altLang="de-DE" sz="1400" b="0" i="0" u="none" strike="noStrike" kern="1200" cap="none" spc="0" normalizeH="0" baseline="0" noProof="0">
                  <a:ln>
                    <a:noFill/>
                  </a:ln>
                  <a:solidFill>
                    <a:srgbClr val="007E36">
                      <a:lumMod val="75000"/>
                    </a:srgbClr>
                  </a:solidFill>
                  <a:effectLst/>
                  <a:uLnTx/>
                  <a:uFillTx/>
                  <a:latin typeface="Verdana" panose="020B0604030504040204" pitchFamily="34" charset="0"/>
                  <a:ea typeface="Verdana" panose="020B0604030504040204" pitchFamily="34" charset="0"/>
                  <a:cs typeface="Arial" panose="020B0604020202020204" pitchFamily="34" charset="0"/>
                </a:rPr>
                <a:t>Start olezarsen</a:t>
              </a:r>
            </a:p>
          </p:txBody>
        </p:sp>
        <p:cxnSp>
          <p:nvCxnSpPr>
            <p:cNvPr id="280" name="Gerade Verbindung mit Pfeil 32">
              <a:extLst>
                <a:ext uri="{FF2B5EF4-FFF2-40B4-BE49-F238E27FC236}">
                  <a16:creationId xmlns:a16="http://schemas.microsoft.com/office/drawing/2014/main" id="{9812F463-151F-BD5A-07B9-BCE36FF80188}"/>
                </a:ext>
              </a:extLst>
            </p:cNvPr>
            <p:cNvCxnSpPr>
              <a:cxnSpLocks/>
            </p:cNvCxnSpPr>
            <p:nvPr/>
          </p:nvCxnSpPr>
          <p:spPr>
            <a:xfrm flipV="1">
              <a:off x="11300059" y="4146550"/>
              <a:ext cx="181483" cy="614174"/>
            </a:xfrm>
            <a:prstGeom prst="straightConnector1">
              <a:avLst/>
            </a:prstGeom>
            <a:noFill/>
            <a:ln w="6350" cap="flat" cmpd="sng" algn="ctr">
              <a:solidFill>
                <a:schemeClr val="accent1"/>
              </a:solidFill>
              <a:prstDash val="solid"/>
              <a:miter lim="800000"/>
              <a:tailEnd type="triangle"/>
            </a:ln>
            <a:effectLst/>
          </p:spPr>
        </p:cxnSp>
      </p:grpSp>
      <p:grpSp>
        <p:nvGrpSpPr>
          <p:cNvPr id="321" name="Group 320">
            <a:extLst>
              <a:ext uri="{FF2B5EF4-FFF2-40B4-BE49-F238E27FC236}">
                <a16:creationId xmlns:a16="http://schemas.microsoft.com/office/drawing/2014/main" id="{14321FF7-44D4-C4C5-1A16-6192F68154AE}"/>
              </a:ext>
            </a:extLst>
          </p:cNvPr>
          <p:cNvGrpSpPr/>
          <p:nvPr/>
        </p:nvGrpSpPr>
        <p:grpSpPr>
          <a:xfrm>
            <a:off x="6971037" y="4201794"/>
            <a:ext cx="2301130" cy="815127"/>
            <a:chOff x="6971037" y="4201794"/>
            <a:chExt cx="2301130" cy="815127"/>
          </a:xfrm>
        </p:grpSpPr>
        <p:cxnSp>
          <p:nvCxnSpPr>
            <p:cNvPr id="24" name="Gerade Verbindung mit Pfeil 30">
              <a:extLst>
                <a:ext uri="{FF2B5EF4-FFF2-40B4-BE49-F238E27FC236}">
                  <a16:creationId xmlns:a16="http://schemas.microsoft.com/office/drawing/2014/main" id="{49A5581C-3656-099E-C5AA-C2C7F09BFD44}"/>
                </a:ext>
              </a:extLst>
            </p:cNvPr>
            <p:cNvCxnSpPr>
              <a:cxnSpLocks/>
            </p:cNvCxnSpPr>
            <p:nvPr/>
          </p:nvCxnSpPr>
          <p:spPr>
            <a:xfrm flipH="1" flipV="1">
              <a:off x="7400510" y="4201794"/>
              <a:ext cx="324625" cy="530244"/>
            </a:xfrm>
            <a:prstGeom prst="straightConnector1">
              <a:avLst/>
            </a:prstGeom>
            <a:noFill/>
            <a:ln w="6350" cap="flat" cmpd="sng" algn="ctr">
              <a:solidFill>
                <a:srgbClr val="0070C0"/>
              </a:solidFill>
              <a:prstDash val="solid"/>
              <a:miter lim="800000"/>
              <a:tailEnd type="triangle"/>
            </a:ln>
            <a:effectLst/>
          </p:spPr>
        </p:cxnSp>
        <p:sp>
          <p:nvSpPr>
            <p:cNvPr id="48" name="Textfeld 14">
              <a:extLst>
                <a:ext uri="{FF2B5EF4-FFF2-40B4-BE49-F238E27FC236}">
                  <a16:creationId xmlns:a16="http://schemas.microsoft.com/office/drawing/2014/main" id="{86638AD0-36A1-79FB-FFD7-65C6BD58D3DF}"/>
                </a:ext>
              </a:extLst>
            </p:cNvPr>
            <p:cNvSpPr txBox="1">
              <a:spLocks noChangeArrowheads="1"/>
            </p:cNvSpPr>
            <p:nvPr/>
          </p:nvSpPr>
          <p:spPr bwMode="auto">
            <a:xfrm>
              <a:off x="6971037" y="4801477"/>
              <a:ext cx="230113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ctr" defTabSz="914400" rtl="0" eaLnBrk="1" fontAlgn="base" latinLnBrk="0" hangingPunct="1">
                <a:lnSpc>
                  <a:spcPct val="100000"/>
                </a:lnSpc>
                <a:spcBef>
                  <a:spcPct val="0"/>
                </a:spcBef>
                <a:spcAft>
                  <a:spcPct val="0"/>
                </a:spcAft>
                <a:buClrTx/>
                <a:buSzPct val="200000"/>
                <a:buFontTx/>
                <a:buNone/>
                <a:tabLst/>
                <a:defRPr/>
              </a:pPr>
              <a:r>
                <a:rPr kumimoji="0" lang="de-DE" altLang="de-DE" sz="1400" b="0" i="0" u="none" strike="noStrike" kern="0" cap="none" spc="0" normalizeH="0" baseline="0" noProof="0">
                  <a:ln>
                    <a:noFill/>
                  </a:ln>
                  <a:solidFill>
                    <a:srgbClr val="0070C0"/>
                  </a:solidFill>
                  <a:effectLst/>
                  <a:uLnTx/>
                  <a:uFillTx/>
                  <a:latin typeface="Verdana" panose="020B0604030504040204" pitchFamily="34" charset="0"/>
                  <a:ea typeface="Verdana" panose="020B0604030504040204" pitchFamily="34" charset="0"/>
                  <a:cs typeface="Arial" panose="020B0604020202020204" pitchFamily="34" charset="0"/>
                </a:rPr>
                <a:t>Start </a:t>
              </a:r>
              <a:r>
                <a:rPr kumimoji="0" lang="de-DE" altLang="de-DE" sz="1400" b="0" i="0" u="none" strike="noStrike" kern="0" cap="none" spc="0" normalizeH="0" baseline="0" noProof="0" err="1">
                  <a:ln>
                    <a:noFill/>
                  </a:ln>
                  <a:solidFill>
                    <a:srgbClr val="0070C0"/>
                  </a:solidFill>
                  <a:effectLst/>
                  <a:uLnTx/>
                  <a:uFillTx/>
                  <a:latin typeface="Verdana" panose="020B0604030504040204" pitchFamily="34" charset="0"/>
                  <a:ea typeface="Verdana" panose="020B0604030504040204" pitchFamily="34" charset="0"/>
                  <a:cs typeface="Arial" panose="020B0604020202020204" pitchFamily="34" charset="0"/>
                </a:rPr>
                <a:t>volanesorsen</a:t>
              </a:r>
              <a:endParaRPr kumimoji="0" lang="de-DE" altLang="de-DE" sz="1400" b="0" i="0" u="none" strike="noStrike" kern="0" cap="none" spc="0" normalizeH="0" baseline="0" noProof="0">
                <a:ln>
                  <a:noFill/>
                </a:ln>
                <a:solidFill>
                  <a:srgbClr val="0070C0"/>
                </a:solidFill>
                <a:effectLst/>
                <a:uLnTx/>
                <a:uFillTx/>
                <a:latin typeface="Verdana" panose="020B0604030504040204" pitchFamily="34" charset="0"/>
                <a:ea typeface="Verdana" panose="020B0604030504040204" pitchFamily="34" charset="0"/>
                <a:cs typeface="Arial" panose="020B0604020202020204" pitchFamily="34" charset="0"/>
              </a:endParaRPr>
            </a:p>
          </p:txBody>
        </p:sp>
      </p:grpSp>
      <p:sp>
        <p:nvSpPr>
          <p:cNvPr id="8" name="Textfeld 7">
            <a:extLst>
              <a:ext uri="{FF2B5EF4-FFF2-40B4-BE49-F238E27FC236}">
                <a16:creationId xmlns:a16="http://schemas.microsoft.com/office/drawing/2014/main" id="{4312887D-59AE-64C6-D41F-AB1C36A82210}"/>
              </a:ext>
            </a:extLst>
          </p:cNvPr>
          <p:cNvSpPr txBox="1"/>
          <p:nvPr/>
        </p:nvSpPr>
        <p:spPr>
          <a:xfrm>
            <a:off x="5318194" y="3912918"/>
            <a:ext cx="710158" cy="553998"/>
          </a:xfrm>
          <a:prstGeom prst="rect">
            <a:avLst/>
          </a:prstGeom>
          <a:solidFill>
            <a:schemeClr val="bg1"/>
          </a:solidFill>
          <a:ln>
            <a:noFill/>
          </a:ln>
        </p:spPr>
        <p:txBody>
          <a:bodyPr wrap="square" lIns="36000" tIns="0" rIns="36000" bIns="0" rtlCol="0">
            <a:spAutoFit/>
          </a:bodyPr>
          <a:lstStyle/>
          <a:p>
            <a:pPr marL="0" marR="0" lvl="0" indent="0" algn="r" defTabSz="914400" rtl="0" eaLnBrk="0" fontAlgn="base" latinLnBrk="0" hangingPunct="0">
              <a:lnSpc>
                <a:spcPct val="100000"/>
              </a:lnSpc>
              <a:spcBef>
                <a:spcPct val="0"/>
              </a:spcBef>
              <a:spcAft>
                <a:spcPct val="0"/>
              </a:spcAft>
              <a:buClrTx/>
              <a:buSzPct val="200000"/>
              <a:buFontTx/>
              <a:buNone/>
              <a:tabLst/>
              <a:defRPr/>
            </a:pPr>
            <a:r>
              <a:rPr kumimoji="0" lang="de-DE" sz="900" b="0" i="0" u="none" strike="noStrike" kern="1200" cap="none" spc="0" normalizeH="0" baseline="0" noProof="0">
                <a:ln>
                  <a:noFill/>
                </a:ln>
                <a:solidFill>
                  <a:srgbClr val="007E36"/>
                </a:solidFill>
                <a:effectLst/>
                <a:uLnTx/>
                <a:uFillTx/>
                <a:latin typeface="Verdana"/>
                <a:ea typeface="ヒラギノ角ゴ Pro W3" pitchFamily="64" charset="-128"/>
                <a:cs typeface="+mn-cs"/>
              </a:rPr>
              <a:t>Extended dosing </a:t>
            </a:r>
            <a:br>
              <a:rPr kumimoji="0" lang="de-DE" sz="900" b="0" i="0" u="none" strike="noStrike" kern="1200" cap="none" spc="0" normalizeH="0" baseline="0" noProof="0">
                <a:ln>
                  <a:noFill/>
                </a:ln>
                <a:solidFill>
                  <a:srgbClr val="007E36"/>
                </a:solidFill>
                <a:effectLst/>
                <a:uLnTx/>
                <a:uFillTx/>
                <a:latin typeface="Verdana"/>
                <a:ea typeface="ヒラギノ角ゴ Pro W3" pitchFamily="64" charset="-128"/>
                <a:cs typeface="+mn-cs"/>
              </a:rPr>
            </a:br>
            <a:r>
              <a:rPr kumimoji="0" lang="de-DE" sz="900" b="0" i="0" u="none" strike="noStrike" kern="1200" cap="none" spc="0" normalizeH="0" baseline="0" noProof="0">
                <a:ln>
                  <a:noFill/>
                </a:ln>
                <a:solidFill>
                  <a:srgbClr val="007E36"/>
                </a:solidFill>
                <a:effectLst/>
                <a:uLnTx/>
                <a:uFillTx/>
                <a:latin typeface="Verdana"/>
                <a:ea typeface="ヒラギノ角ゴ Pro W3" pitchFamily="64" charset="-128"/>
                <a:cs typeface="+mn-cs"/>
              </a:rPr>
              <a:t>interval </a:t>
            </a:r>
            <a:br>
              <a:rPr kumimoji="0" lang="de-DE" sz="900" b="0" i="0" u="none" strike="noStrike" kern="1200" cap="none" spc="0" normalizeH="0" baseline="0" noProof="0">
                <a:ln>
                  <a:noFill/>
                </a:ln>
                <a:solidFill>
                  <a:srgbClr val="007E36"/>
                </a:solidFill>
                <a:effectLst/>
                <a:uLnTx/>
                <a:uFillTx/>
                <a:latin typeface="Verdana"/>
                <a:ea typeface="ヒラギノ角ゴ Pro W3" pitchFamily="64" charset="-128"/>
                <a:cs typeface="+mn-cs"/>
              </a:rPr>
            </a:br>
            <a:r>
              <a:rPr kumimoji="0" lang="de-DE" sz="900" b="0" i="0" u="none" strike="noStrike" kern="1200" cap="none" spc="0" normalizeH="0" baseline="0" noProof="0">
                <a:ln>
                  <a:noFill/>
                </a:ln>
                <a:solidFill>
                  <a:srgbClr val="007E36"/>
                </a:solidFill>
                <a:effectLst/>
                <a:uLnTx/>
                <a:uFillTx/>
                <a:latin typeface="Verdana"/>
                <a:ea typeface="ヒラギノ角ゴ Pro W3" pitchFamily="64" charset="-128"/>
                <a:cs typeface="+mn-cs"/>
              </a:rPr>
              <a:t>(5 weeks)</a:t>
            </a:r>
          </a:p>
        </p:txBody>
      </p:sp>
      <p:grpSp>
        <p:nvGrpSpPr>
          <p:cNvPr id="34" name="Group 33">
            <a:extLst>
              <a:ext uri="{FF2B5EF4-FFF2-40B4-BE49-F238E27FC236}">
                <a16:creationId xmlns:a16="http://schemas.microsoft.com/office/drawing/2014/main" id="{85954C15-805A-F0A0-9CF3-ED2C042DAE9A}"/>
              </a:ext>
            </a:extLst>
          </p:cNvPr>
          <p:cNvGrpSpPr/>
          <p:nvPr/>
        </p:nvGrpSpPr>
        <p:grpSpPr>
          <a:xfrm>
            <a:off x="5574507" y="4604720"/>
            <a:ext cx="346989" cy="529995"/>
            <a:chOff x="5574507" y="4604720"/>
            <a:chExt cx="346989" cy="529995"/>
          </a:xfrm>
        </p:grpSpPr>
        <p:grpSp>
          <p:nvGrpSpPr>
            <p:cNvPr id="13" name="Group 12">
              <a:extLst>
                <a:ext uri="{FF2B5EF4-FFF2-40B4-BE49-F238E27FC236}">
                  <a16:creationId xmlns:a16="http://schemas.microsoft.com/office/drawing/2014/main" id="{E2C0980C-8436-524E-458B-F1DCF9100622}"/>
                </a:ext>
              </a:extLst>
            </p:cNvPr>
            <p:cNvGrpSpPr/>
            <p:nvPr/>
          </p:nvGrpSpPr>
          <p:grpSpPr>
            <a:xfrm>
              <a:off x="5574507" y="4604720"/>
              <a:ext cx="280315" cy="529995"/>
              <a:chOff x="5574507" y="4604720"/>
              <a:chExt cx="280315" cy="529995"/>
            </a:xfrm>
          </p:grpSpPr>
          <p:sp>
            <p:nvSpPr>
              <p:cNvPr id="305" name="Diamond 304">
                <a:extLst>
                  <a:ext uri="{FF2B5EF4-FFF2-40B4-BE49-F238E27FC236}">
                    <a16:creationId xmlns:a16="http://schemas.microsoft.com/office/drawing/2014/main" id="{30CC4566-E08E-A02E-1574-CF4E1892BFC5}"/>
                  </a:ext>
                </a:extLst>
              </p:cNvPr>
              <p:cNvSpPr/>
              <p:nvPr/>
            </p:nvSpPr>
            <p:spPr>
              <a:xfrm>
                <a:off x="5720713" y="5088996"/>
                <a:ext cx="45719" cy="45719"/>
              </a:xfrm>
              <a:prstGeom prst="diamond">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307" name="Diamond 306">
                <a:extLst>
                  <a:ext uri="{FF2B5EF4-FFF2-40B4-BE49-F238E27FC236}">
                    <a16:creationId xmlns:a16="http://schemas.microsoft.com/office/drawing/2014/main" id="{8E5D50FA-CFA1-B4FD-5DF5-A36E2E35E7A3}"/>
                  </a:ext>
                </a:extLst>
              </p:cNvPr>
              <p:cNvSpPr/>
              <p:nvPr/>
            </p:nvSpPr>
            <p:spPr>
              <a:xfrm>
                <a:off x="5809103" y="4604720"/>
                <a:ext cx="45719" cy="45719"/>
              </a:xfrm>
              <a:prstGeom prst="diamond">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sp>
            <p:nvSpPr>
              <p:cNvPr id="309" name="Freeform: Shape 308">
                <a:extLst>
                  <a:ext uri="{FF2B5EF4-FFF2-40B4-BE49-F238E27FC236}">
                    <a16:creationId xmlns:a16="http://schemas.microsoft.com/office/drawing/2014/main" id="{A02AE4B3-66A3-D4ED-C7F4-F103A016C1D5}"/>
                  </a:ext>
                </a:extLst>
              </p:cNvPr>
              <p:cNvSpPr/>
              <p:nvPr/>
            </p:nvSpPr>
            <p:spPr>
              <a:xfrm>
                <a:off x="5574507" y="4625433"/>
                <a:ext cx="258126" cy="489676"/>
              </a:xfrm>
              <a:custGeom>
                <a:avLst/>
                <a:gdLst>
                  <a:gd name="csX0" fmla="*/ 0 w 314325"/>
                  <a:gd name="csY0" fmla="*/ 419100 h 514350"/>
                  <a:gd name="csX1" fmla="*/ 238125 w 314325"/>
                  <a:gd name="csY1" fmla="*/ 514350 h 514350"/>
                  <a:gd name="csX2" fmla="*/ 314325 w 314325"/>
                  <a:gd name="csY2" fmla="*/ 0 h 514350"/>
                  <a:gd name="csX0" fmla="*/ 0 w 314325"/>
                  <a:gd name="csY0" fmla="*/ 426461 h 514350"/>
                  <a:gd name="csX1" fmla="*/ 238125 w 314325"/>
                  <a:gd name="csY1" fmla="*/ 514350 h 514350"/>
                  <a:gd name="csX2" fmla="*/ 314325 w 314325"/>
                  <a:gd name="csY2" fmla="*/ 0 h 514350"/>
                  <a:gd name="csX0" fmla="*/ 0 w 314325"/>
                  <a:gd name="csY0" fmla="*/ 426461 h 506990"/>
                  <a:gd name="csX1" fmla="*/ 222924 w 314325"/>
                  <a:gd name="csY1" fmla="*/ 506990 h 506990"/>
                  <a:gd name="csX2" fmla="*/ 314325 w 314325"/>
                  <a:gd name="csY2" fmla="*/ 0 h 506990"/>
                  <a:gd name="csX0" fmla="*/ 0 w 329524"/>
                  <a:gd name="csY0" fmla="*/ 424008 h 504537"/>
                  <a:gd name="csX1" fmla="*/ 222924 w 329524"/>
                  <a:gd name="csY1" fmla="*/ 504537 h 504537"/>
                  <a:gd name="csX2" fmla="*/ 329524 w 329524"/>
                  <a:gd name="csY2" fmla="*/ 0 h 504537"/>
                </a:gdLst>
                <a:ahLst/>
                <a:cxnLst>
                  <a:cxn ang="0">
                    <a:pos x="csX0" y="csY0"/>
                  </a:cxn>
                  <a:cxn ang="0">
                    <a:pos x="csX1" y="csY1"/>
                  </a:cxn>
                  <a:cxn ang="0">
                    <a:pos x="csX2" y="csY2"/>
                  </a:cxn>
                </a:cxnLst>
                <a:rect l="l" t="t" r="r" b="b"/>
                <a:pathLst>
                  <a:path w="329524" h="504537">
                    <a:moveTo>
                      <a:pt x="0" y="424008"/>
                    </a:moveTo>
                    <a:lnTo>
                      <a:pt x="222924" y="504537"/>
                    </a:lnTo>
                    <a:lnTo>
                      <a:pt x="329524" y="0"/>
                    </a:lnTo>
                  </a:path>
                </a:pathLst>
              </a:custGeom>
              <a:noFill/>
              <a:ln w="63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3000" b="0" i="0" u="none" strike="noStrike" kern="1200" cap="none" spc="0" normalizeH="0" baseline="0" noProof="0">
                  <a:ln>
                    <a:noFill/>
                  </a:ln>
                  <a:solidFill>
                    <a:prstClr val="white"/>
                  </a:solidFill>
                  <a:effectLst/>
                  <a:uLnTx/>
                  <a:uFillTx/>
                  <a:latin typeface="Verdana"/>
                  <a:ea typeface="+mn-ea"/>
                  <a:cs typeface="+mn-cs"/>
                </a:endParaRPr>
              </a:p>
            </p:txBody>
          </p:sp>
        </p:grpSp>
        <p:sp>
          <p:nvSpPr>
            <p:cNvPr id="21" name="Diamond 20">
              <a:extLst>
                <a:ext uri="{FF2B5EF4-FFF2-40B4-BE49-F238E27FC236}">
                  <a16:creationId xmlns:a16="http://schemas.microsoft.com/office/drawing/2014/main" id="{A4EE072D-0852-1602-A24B-E7244BCAA650}"/>
                </a:ext>
              </a:extLst>
            </p:cNvPr>
            <p:cNvSpPr/>
            <p:nvPr/>
          </p:nvSpPr>
          <p:spPr>
            <a:xfrm>
              <a:off x="5875777" y="5042278"/>
              <a:ext cx="45719" cy="45719"/>
            </a:xfrm>
            <a:prstGeom prst="diamond">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endParaRPr kumimoji="0" lang="en-GB" sz="1500" b="0" i="0" u="none" strike="noStrike" kern="1200" cap="none" spc="0" normalizeH="0" baseline="0" noProof="0" err="1">
                <a:ln>
                  <a:noFill/>
                </a:ln>
                <a:solidFill>
                  <a:prstClr val="white"/>
                </a:solidFill>
                <a:effectLst/>
                <a:uLnTx/>
                <a:uFillTx/>
                <a:latin typeface="Verdana"/>
                <a:ea typeface="+mn-ea"/>
                <a:cs typeface="+mn-cs"/>
              </a:endParaRPr>
            </a:p>
          </p:txBody>
        </p:sp>
        <p:cxnSp>
          <p:nvCxnSpPr>
            <p:cNvPr id="28" name="Straight Connector 27">
              <a:extLst>
                <a:ext uri="{FF2B5EF4-FFF2-40B4-BE49-F238E27FC236}">
                  <a16:creationId xmlns:a16="http://schemas.microsoft.com/office/drawing/2014/main" id="{CD334C55-1B9D-3A18-E32C-E6CA45CD829A}"/>
                </a:ext>
              </a:extLst>
            </p:cNvPr>
            <p:cNvCxnSpPr>
              <a:cxnSpLocks/>
              <a:stCxn id="309" idx="2"/>
              <a:endCxn id="21" idx="0"/>
            </p:cNvCxnSpPr>
            <p:nvPr/>
          </p:nvCxnSpPr>
          <p:spPr>
            <a:xfrm>
              <a:off x="5832633" y="4625433"/>
              <a:ext cx="66004" cy="4168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B9526A9-6590-1F76-AF6B-D561669A2E8B}"/>
              </a:ext>
            </a:extLst>
          </p:cNvPr>
          <p:cNvGrpSpPr/>
          <p:nvPr/>
        </p:nvGrpSpPr>
        <p:grpSpPr>
          <a:xfrm>
            <a:off x="1516044" y="3791506"/>
            <a:ext cx="2301130" cy="505592"/>
            <a:chOff x="1516044" y="3791506"/>
            <a:chExt cx="2301130" cy="505592"/>
          </a:xfrm>
        </p:grpSpPr>
        <p:sp>
          <p:nvSpPr>
            <p:cNvPr id="36" name="Textfeld 14">
              <a:extLst>
                <a:ext uri="{FF2B5EF4-FFF2-40B4-BE49-F238E27FC236}">
                  <a16:creationId xmlns:a16="http://schemas.microsoft.com/office/drawing/2014/main" id="{07802211-F719-647F-0BA2-8202DE0AEF23}"/>
                </a:ext>
              </a:extLst>
            </p:cNvPr>
            <p:cNvSpPr txBox="1">
              <a:spLocks noChangeArrowheads="1"/>
            </p:cNvSpPr>
            <p:nvPr/>
          </p:nvSpPr>
          <p:spPr bwMode="auto">
            <a:xfrm>
              <a:off x="1516044" y="3791506"/>
              <a:ext cx="230113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3000">
                  <a:solidFill>
                    <a:schemeClr val="bg1"/>
                  </a:solidFill>
                  <a:latin typeface="Arial" panose="020B0604020202020204" pitchFamily="34" charset="0"/>
                  <a:ea typeface="ヒラギノ角ゴ Pro W3" pitchFamily="64" charset="-128"/>
                </a:defRPr>
              </a:lvl1pPr>
              <a:lvl2pPr marL="742950" indent="-285750">
                <a:defRPr sz="3000">
                  <a:solidFill>
                    <a:schemeClr val="bg1"/>
                  </a:solidFill>
                  <a:latin typeface="Arial" panose="020B0604020202020204" pitchFamily="34" charset="0"/>
                  <a:ea typeface="ヒラギノ角ゴ Pro W3" pitchFamily="64" charset="-128"/>
                </a:defRPr>
              </a:lvl2pPr>
              <a:lvl3pPr marL="1143000" indent="-228600">
                <a:defRPr sz="3000">
                  <a:solidFill>
                    <a:schemeClr val="bg1"/>
                  </a:solidFill>
                  <a:latin typeface="Arial" panose="020B0604020202020204" pitchFamily="34" charset="0"/>
                  <a:ea typeface="ヒラギノ角ゴ Pro W3" pitchFamily="64" charset="-128"/>
                </a:defRPr>
              </a:lvl3pPr>
              <a:lvl4pPr marL="1600200" indent="-228600">
                <a:defRPr sz="3000">
                  <a:solidFill>
                    <a:schemeClr val="bg1"/>
                  </a:solidFill>
                  <a:latin typeface="Arial" panose="020B0604020202020204" pitchFamily="34" charset="0"/>
                  <a:ea typeface="ヒラギノ角ゴ Pro W3" pitchFamily="64" charset="-128"/>
                </a:defRPr>
              </a:lvl4pPr>
              <a:lvl5pPr marL="2057400" indent="-228600">
                <a:defRPr sz="3000">
                  <a:solidFill>
                    <a:schemeClr val="bg1"/>
                  </a:solidFill>
                  <a:latin typeface="Arial" panose="020B0604020202020204" pitchFamily="34" charset="0"/>
                  <a:ea typeface="ヒラギノ角ゴ Pro W3" pitchFamily="64" charset="-128"/>
                </a:defRPr>
              </a:lvl5pPr>
              <a:lvl6pPr marL="25146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6pPr>
              <a:lvl7pPr marL="29718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7pPr>
              <a:lvl8pPr marL="34290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8pPr>
              <a:lvl9pPr marL="3886200" indent="-228600" eaLnBrk="0" fontAlgn="base" hangingPunct="0">
                <a:spcBef>
                  <a:spcPct val="0"/>
                </a:spcBef>
                <a:spcAft>
                  <a:spcPct val="0"/>
                </a:spcAft>
                <a:defRPr sz="3000">
                  <a:solidFill>
                    <a:schemeClr val="bg1"/>
                  </a:solidFill>
                  <a:latin typeface="Arial" panose="020B0604020202020204" pitchFamily="34" charset="0"/>
                  <a:ea typeface="ヒラギノ角ゴ Pro W3" pitchFamily="64" charset="-128"/>
                </a:defRPr>
              </a:lvl9pPr>
            </a:lstStyle>
            <a:p>
              <a:pPr marL="0" marR="0" lvl="0" indent="0" algn="ctr" defTabSz="914400" rtl="0" eaLnBrk="1" fontAlgn="base" latinLnBrk="0" hangingPunct="1">
                <a:lnSpc>
                  <a:spcPct val="100000"/>
                </a:lnSpc>
                <a:spcBef>
                  <a:spcPct val="0"/>
                </a:spcBef>
                <a:spcAft>
                  <a:spcPct val="0"/>
                </a:spcAft>
                <a:buClrTx/>
                <a:buSzPct val="200000"/>
                <a:buFontTx/>
                <a:buNone/>
                <a:tabLst/>
                <a:defRPr/>
              </a:pPr>
              <a:r>
                <a:rPr kumimoji="0" lang="de-DE" altLang="de-DE" sz="1400" b="0" i="0" u="none" strike="noStrike" kern="0" cap="none" spc="0" normalizeH="0" baseline="0" noProof="0" dirty="0">
                  <a:ln>
                    <a:noFill/>
                  </a:ln>
                  <a:solidFill>
                    <a:srgbClr val="0070C0"/>
                  </a:solidFill>
                  <a:effectLst/>
                  <a:uLnTx/>
                  <a:uFillTx/>
                  <a:latin typeface="Verdana" panose="020B0604030504040204" pitchFamily="34" charset="0"/>
                  <a:ea typeface="Verdana" panose="020B0604030504040204" pitchFamily="34" charset="0"/>
                  <a:cs typeface="Arial" panose="020B0604020202020204" pitchFamily="34" charset="0"/>
                </a:rPr>
                <a:t>Start volanesorsen</a:t>
              </a:r>
            </a:p>
          </p:txBody>
        </p:sp>
        <p:cxnSp>
          <p:nvCxnSpPr>
            <p:cNvPr id="37" name="Gerade Verbindung mit Pfeil 30">
              <a:extLst>
                <a:ext uri="{FF2B5EF4-FFF2-40B4-BE49-F238E27FC236}">
                  <a16:creationId xmlns:a16="http://schemas.microsoft.com/office/drawing/2014/main" id="{9805C43D-F917-D158-8C74-DFB4DCC7B1D2}"/>
                </a:ext>
              </a:extLst>
            </p:cNvPr>
            <p:cNvCxnSpPr>
              <a:cxnSpLocks/>
            </p:cNvCxnSpPr>
            <p:nvPr/>
          </p:nvCxnSpPr>
          <p:spPr>
            <a:xfrm flipH="1">
              <a:off x="1717639" y="4029218"/>
              <a:ext cx="389479" cy="267880"/>
            </a:xfrm>
            <a:prstGeom prst="straightConnector1">
              <a:avLst/>
            </a:prstGeom>
            <a:noFill/>
            <a:ln w="6350" cap="flat" cmpd="sng" algn="ctr">
              <a:solidFill>
                <a:srgbClr val="0070C0"/>
              </a:solidFill>
              <a:prstDash val="solid"/>
              <a:miter lim="800000"/>
              <a:tailEnd type="triangle"/>
            </a:ln>
            <a:effectLst/>
          </p:spPr>
        </p:cxnSp>
      </p:grpSp>
    </p:spTree>
    <p:extLst>
      <p:ext uri="{BB962C8B-B14F-4D97-AF65-F5344CB8AC3E}">
        <p14:creationId xmlns:p14="http://schemas.microsoft.com/office/powerpoint/2010/main" val="2735670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fade">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321"/>
                                        </p:tgtEl>
                                        <p:attrNameLst>
                                          <p:attrName>style.visibility</p:attrName>
                                        </p:attrNameLst>
                                      </p:cBhvr>
                                      <p:to>
                                        <p:strVal val="visible"/>
                                      </p:to>
                                    </p:set>
                                    <p:animEffect transition="in" filter="fade">
                                      <p:cBhvr>
                                        <p:cTn id="20" dur="500"/>
                                        <p:tgtEl>
                                          <p:spTgt spid="321"/>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fade">
                                      <p:cBhvr>
                                        <p:cTn id="24" dur="5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500"/>
                                        <p:tgtEl>
                                          <p:spTgt spid="44"/>
                                        </p:tgtEl>
                                      </p:cBhvr>
                                    </p:animEffect>
                                  </p:childTnLst>
                                </p:cTn>
                              </p:par>
                            </p:childTnLst>
                          </p:cTn>
                        </p:par>
                        <p:par>
                          <p:cTn id="30" fill="hold">
                            <p:stCondLst>
                              <p:cond delay="500"/>
                            </p:stCondLst>
                            <p:childTnLst>
                              <p:par>
                                <p:cTn id="31" presetID="10" presetClass="entr" presetSubtype="0"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par>
                                <p:cTn id="34" presetID="10" presetClass="entr" presetSubtype="0" fill="hold" nodeType="with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childTnLst>
                          </p:cTn>
                        </p:par>
                        <p:par>
                          <p:cTn id="37" fill="hold">
                            <p:stCondLst>
                              <p:cond delay="1000"/>
                            </p:stCondLst>
                            <p:childTnLst>
                              <p:par>
                                <p:cTn id="38" presetID="10" presetClass="entr" presetSubtype="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500"/>
                                        <p:tgtEl>
                                          <p:spTgt spid="8"/>
                                        </p:tgtEl>
                                      </p:cBhvr>
                                    </p:animEffect>
                                  </p:childTnLst>
                                </p:cTn>
                              </p:par>
                            </p:childTnLst>
                          </p:cTn>
                        </p:par>
                        <p:par>
                          <p:cTn id="41" fill="hold">
                            <p:stCondLst>
                              <p:cond delay="1500"/>
                            </p:stCondLst>
                            <p:childTnLst>
                              <p:par>
                                <p:cTn id="42" presetID="10" presetClass="entr" presetSubtype="0" fill="hold" nodeType="afterEffect">
                                  <p:stCondLst>
                                    <p:cond delay="0"/>
                                  </p:stCondLst>
                                  <p:childTnLst>
                                    <p:set>
                                      <p:cBhvr>
                                        <p:cTn id="43" dur="1" fill="hold">
                                          <p:stCondLst>
                                            <p:cond delay="0"/>
                                          </p:stCondLst>
                                        </p:cTn>
                                        <p:tgtEl>
                                          <p:spTgt spid="278"/>
                                        </p:tgtEl>
                                        <p:attrNameLst>
                                          <p:attrName>style.visibility</p:attrName>
                                        </p:attrNameLst>
                                      </p:cBhvr>
                                      <p:to>
                                        <p:strVal val="visible"/>
                                      </p:to>
                                    </p:set>
                                    <p:animEffect transition="in" filter="fade">
                                      <p:cBhvr>
                                        <p:cTn id="44" dur="500"/>
                                        <p:tgtEl>
                                          <p:spTgt spid="278"/>
                                        </p:tgtEl>
                                      </p:cBhvr>
                                    </p:animEffect>
                                  </p:childTnLst>
                                </p:cTn>
                              </p:par>
                              <p:par>
                                <p:cTn id="45" presetID="10" presetClass="entr" presetSubtype="0" fill="hold"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8" grpId="0" animBg="1"/>
      <p:bldP spid="8"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A6EB09CB-FACC-460B-A73D-1FB369634E7A}"/>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
        <p:nvSpPr>
          <p:cNvPr id="5" name="Inhaltsplatzhalter 2">
            <a:extLst>
              <a:ext uri="{FF2B5EF4-FFF2-40B4-BE49-F238E27FC236}">
                <a16:creationId xmlns:a16="http://schemas.microsoft.com/office/drawing/2014/main" id="{1A2A761C-0054-3248-B8CB-5FD18433EE06}"/>
              </a:ext>
            </a:extLst>
          </p:cNvPr>
          <p:cNvSpPr txBox="1">
            <a:spLocks noChangeArrowheads="1"/>
          </p:cNvSpPr>
          <p:nvPr/>
        </p:nvSpPr>
        <p:spPr bwMode="auto">
          <a:xfrm>
            <a:off x="400499" y="1527910"/>
            <a:ext cx="11229896" cy="4309447"/>
          </a:xfrm>
          <a:prstGeom prst="rect">
            <a:avLst/>
          </a:prstGeom>
          <a:noFill/>
          <a:ln>
            <a:noFill/>
          </a:ln>
        </p:spPr>
        <p:txBody>
          <a:bodyPr lIns="0" tIns="0" rIns="0" bIns="0"/>
          <a:lstStyle>
            <a:lvl1pPr marL="342900" indent="-161925" algn="l" rtl="0" eaLnBrk="0" fontAlgn="base" hangingPunct="0">
              <a:spcBef>
                <a:spcPct val="30000"/>
              </a:spcBef>
              <a:spcAft>
                <a:spcPct val="30000"/>
              </a:spcAft>
              <a:buClr>
                <a:srgbClr val="009440"/>
              </a:buClr>
              <a:buFont typeface="Wingdings" panose="05000000000000000000" pitchFamily="2" charset="2"/>
              <a:buChar char="§"/>
              <a:tabLst>
                <a:tab pos="180975" algn="l"/>
                <a:tab pos="542925" algn="l"/>
                <a:tab pos="895350" algn="l"/>
                <a:tab pos="1257300" algn="l"/>
                <a:tab pos="1619250" algn="l"/>
              </a:tabLst>
              <a:defRPr sz="2000">
                <a:solidFill>
                  <a:schemeClr val="tx1"/>
                </a:solidFill>
                <a:latin typeface="+mn-lt"/>
                <a:ea typeface="+mn-ea"/>
                <a:cs typeface="ヒラギノ角ゴ Pro W3"/>
              </a:defRPr>
            </a:lvl1pPr>
            <a:lvl2pPr marL="360363" indent="180975" algn="l" rtl="0" eaLnBrk="0" fontAlgn="base" hangingPunct="0">
              <a:spcBef>
                <a:spcPct val="20000"/>
              </a:spcBef>
              <a:spcAft>
                <a:spcPct val="10000"/>
              </a:spcAft>
              <a:buClr>
                <a:srgbClr val="009440"/>
              </a:buClr>
              <a:buFont typeface="Wingdings" panose="05000000000000000000" pitchFamily="2" charset="2"/>
              <a:buChar char="Ø"/>
              <a:tabLst>
                <a:tab pos="180975" algn="l"/>
                <a:tab pos="542925" algn="l"/>
                <a:tab pos="895350" algn="l"/>
                <a:tab pos="1257300" algn="l"/>
                <a:tab pos="1619250" algn="l"/>
              </a:tabLst>
              <a:defRPr>
                <a:solidFill>
                  <a:schemeClr val="tx1"/>
                </a:solidFill>
                <a:latin typeface="+mn-lt"/>
                <a:ea typeface="+mn-ea"/>
                <a:cs typeface="ヒラギノ角ゴ Pro W3"/>
              </a:defRPr>
            </a:lvl2pPr>
            <a:lvl3pPr marL="720725" indent="174625" algn="l" rtl="0" eaLnBrk="0" fontAlgn="base" hangingPunct="0">
              <a:spcBef>
                <a:spcPct val="20000"/>
              </a:spcBef>
              <a:spcAft>
                <a:spcPct val="0"/>
              </a:spcAft>
              <a:buClr>
                <a:srgbClr val="009440"/>
              </a:buClr>
              <a:buChar char="•"/>
              <a:tabLst>
                <a:tab pos="180975" algn="l"/>
                <a:tab pos="542925" algn="l"/>
                <a:tab pos="895350" algn="l"/>
                <a:tab pos="1257300" algn="l"/>
                <a:tab pos="1619250" algn="l"/>
              </a:tabLst>
              <a:defRPr>
                <a:solidFill>
                  <a:schemeClr val="tx1"/>
                </a:solidFill>
                <a:latin typeface="+mn-lt"/>
                <a:ea typeface="+mn-ea"/>
                <a:cs typeface="ヒラギノ角ゴ Pro W3"/>
              </a:defRPr>
            </a:lvl3pPr>
            <a:lvl4pPr marL="1076325" indent="180975" algn="l" rtl="0" eaLnBrk="0" fontAlgn="base" hangingPunct="0">
              <a:spcBef>
                <a:spcPct val="20000"/>
              </a:spcBef>
              <a:spcAft>
                <a:spcPct val="0"/>
              </a:spcAft>
              <a:buClr>
                <a:srgbClr val="009440"/>
              </a:buClr>
              <a:buChar char="–"/>
              <a:tabLst>
                <a:tab pos="180975" algn="l"/>
                <a:tab pos="542925" algn="l"/>
                <a:tab pos="895350" algn="l"/>
                <a:tab pos="1257300" algn="l"/>
                <a:tab pos="1619250" algn="l"/>
              </a:tabLst>
              <a:defRPr>
                <a:solidFill>
                  <a:schemeClr val="tx1"/>
                </a:solidFill>
                <a:latin typeface="+mn-lt"/>
                <a:ea typeface="+mn-ea"/>
                <a:cs typeface="ヒラギノ角ゴ Pro W3"/>
              </a:defRPr>
            </a:lvl4pPr>
            <a:lvl5pPr marL="1438275" indent="180975" algn="l" rtl="0" eaLnBrk="0" fontAlgn="base" hangingPunct="0">
              <a:spcBef>
                <a:spcPct val="20000"/>
              </a:spcBef>
              <a:spcAft>
                <a:spcPct val="0"/>
              </a:spcAft>
              <a:buClr>
                <a:srgbClr val="009440"/>
              </a:buClr>
              <a:buChar char="»"/>
              <a:tabLst>
                <a:tab pos="180975" algn="l"/>
                <a:tab pos="542925" algn="l"/>
                <a:tab pos="895350" algn="l"/>
                <a:tab pos="1257300" algn="l"/>
                <a:tab pos="1619250" algn="l"/>
              </a:tabLst>
              <a:defRPr>
                <a:solidFill>
                  <a:schemeClr val="tx1"/>
                </a:solidFill>
                <a:latin typeface="+mn-lt"/>
                <a:ea typeface="+mn-ea"/>
                <a:cs typeface="ヒラギノ角ゴ Pro W3"/>
              </a:defRPr>
            </a:lvl5pPr>
            <a:lvl6pPr marL="1895475" indent="180975" algn="l" rtl="0" fontAlgn="base">
              <a:spcBef>
                <a:spcPct val="20000"/>
              </a:spcBef>
              <a:spcAft>
                <a:spcPct val="0"/>
              </a:spcAft>
              <a:buClr>
                <a:srgbClr val="009440"/>
              </a:buClr>
              <a:buChar char="»"/>
              <a:tabLst>
                <a:tab pos="180975" algn="l"/>
                <a:tab pos="542925" algn="l"/>
                <a:tab pos="895350" algn="l"/>
                <a:tab pos="1257300" algn="l"/>
                <a:tab pos="1619250" algn="l"/>
              </a:tabLst>
              <a:defRPr>
                <a:solidFill>
                  <a:schemeClr val="tx1"/>
                </a:solidFill>
                <a:latin typeface="+mn-lt"/>
                <a:ea typeface="+mn-ea"/>
              </a:defRPr>
            </a:lvl6pPr>
            <a:lvl7pPr marL="2352675" indent="180975" algn="l" rtl="0" fontAlgn="base">
              <a:spcBef>
                <a:spcPct val="20000"/>
              </a:spcBef>
              <a:spcAft>
                <a:spcPct val="0"/>
              </a:spcAft>
              <a:buClr>
                <a:srgbClr val="009440"/>
              </a:buClr>
              <a:buChar char="»"/>
              <a:tabLst>
                <a:tab pos="180975" algn="l"/>
                <a:tab pos="542925" algn="l"/>
                <a:tab pos="895350" algn="l"/>
                <a:tab pos="1257300" algn="l"/>
                <a:tab pos="1619250" algn="l"/>
              </a:tabLst>
              <a:defRPr>
                <a:solidFill>
                  <a:schemeClr val="tx1"/>
                </a:solidFill>
                <a:latin typeface="+mn-lt"/>
                <a:ea typeface="+mn-ea"/>
              </a:defRPr>
            </a:lvl7pPr>
            <a:lvl8pPr marL="2809875" indent="180975" algn="l" rtl="0" fontAlgn="base">
              <a:spcBef>
                <a:spcPct val="20000"/>
              </a:spcBef>
              <a:spcAft>
                <a:spcPct val="0"/>
              </a:spcAft>
              <a:buClr>
                <a:srgbClr val="009440"/>
              </a:buClr>
              <a:buChar char="»"/>
              <a:tabLst>
                <a:tab pos="180975" algn="l"/>
                <a:tab pos="542925" algn="l"/>
                <a:tab pos="895350" algn="l"/>
                <a:tab pos="1257300" algn="l"/>
                <a:tab pos="1619250" algn="l"/>
              </a:tabLst>
              <a:defRPr>
                <a:solidFill>
                  <a:schemeClr val="tx1"/>
                </a:solidFill>
                <a:latin typeface="+mn-lt"/>
                <a:ea typeface="+mn-ea"/>
              </a:defRPr>
            </a:lvl8pPr>
            <a:lvl9pPr marL="3267075" indent="180975" algn="l" rtl="0" fontAlgn="base">
              <a:spcBef>
                <a:spcPct val="20000"/>
              </a:spcBef>
              <a:spcAft>
                <a:spcPct val="0"/>
              </a:spcAft>
              <a:buClr>
                <a:srgbClr val="009440"/>
              </a:buClr>
              <a:buChar char="»"/>
              <a:tabLst>
                <a:tab pos="180975" algn="l"/>
                <a:tab pos="542925" algn="l"/>
                <a:tab pos="895350" algn="l"/>
                <a:tab pos="1257300" algn="l"/>
                <a:tab pos="1619250" algn="l"/>
              </a:tabLst>
              <a:defRPr>
                <a:solidFill>
                  <a:schemeClr val="tx1"/>
                </a:solidFill>
                <a:latin typeface="+mn-lt"/>
                <a:ea typeface="+mn-ea"/>
              </a:defRPr>
            </a:lvl9pPr>
          </a:lstStyle>
          <a:p>
            <a:pPr marL="342900" marR="0" lvl="0" indent="-161925" algn="l" defTabSz="914400" rtl="0" eaLnBrk="0" fontAlgn="base" latinLnBrk="0" hangingPunct="0">
              <a:lnSpc>
                <a:spcPct val="100000"/>
              </a:lnSpc>
              <a:spcBef>
                <a:spcPct val="30000"/>
              </a:spcBef>
              <a:spcAft>
                <a:spcPts val="1200"/>
              </a:spcAft>
              <a:buClr>
                <a:srgbClr val="007E36"/>
              </a:buClr>
              <a:buSzTx/>
              <a:buFont typeface="Arial" panose="020B0604020202020204" pitchFamily="34" charset="0"/>
              <a:buChar char="•"/>
              <a:tabLst>
                <a:tab pos="180975" algn="l"/>
                <a:tab pos="542925" algn="l"/>
                <a:tab pos="895350" algn="l"/>
                <a:tab pos="1257300" algn="l"/>
                <a:tab pos="1619250" algn="l"/>
              </a:tabLst>
              <a:defRPr/>
            </a:pPr>
            <a:r>
              <a:rPr kumimoji="0" lang="en-US" altLang="en-US" sz="1800" b="1" i="0" u="none" strike="noStrike" kern="0" cap="none" spc="0" normalizeH="0" baseline="0" noProof="0">
                <a:ln>
                  <a:noFill/>
                </a:ln>
                <a:solidFill>
                  <a:srgbClr val="007E36"/>
                </a:solidFill>
                <a:effectLst/>
                <a:uLnTx/>
                <a:uFillTx/>
                <a:latin typeface="Verdana"/>
                <a:ea typeface="+mn-ea"/>
              </a:rPr>
              <a:t>Hypertriglyceridemia-induced pancreatitis may be caused by:</a:t>
            </a:r>
          </a:p>
          <a:p>
            <a:pPr marL="360363" marR="0" lvl="1" indent="180975" algn="l" defTabSz="914400" rtl="0" eaLnBrk="0" fontAlgn="base" latinLnBrk="0" hangingPunct="0">
              <a:lnSpc>
                <a:spcPct val="100000"/>
              </a:lnSpc>
              <a:spcBef>
                <a:spcPct val="20000"/>
              </a:spcBef>
              <a:spcAft>
                <a:spcPts val="1200"/>
              </a:spcAft>
              <a:buClr>
                <a:srgbClr val="007E36"/>
              </a:buClr>
              <a:buSzTx/>
              <a:buFont typeface="Arial" panose="020B0604020202020204" pitchFamily="34" charset="0"/>
              <a:buChar char="•"/>
              <a:tabLst>
                <a:tab pos="180975" algn="l"/>
                <a:tab pos="542925" algn="l"/>
                <a:tab pos="895350" algn="l"/>
                <a:tab pos="1257300" algn="l"/>
                <a:tab pos="1619250" algn="l"/>
              </a:tabLst>
              <a:defRPr/>
            </a:pPr>
            <a:r>
              <a:rPr kumimoji="0" lang="en-US" altLang="en-US" sz="1800" b="0" i="0" u="none" strike="noStrike" kern="0" cap="none" spc="0" normalizeH="0" baseline="0" noProof="0">
                <a:ln>
                  <a:noFill/>
                </a:ln>
                <a:solidFill>
                  <a:srgbClr val="000000"/>
                </a:solidFill>
                <a:effectLst/>
                <a:uLnTx/>
                <a:uFillTx/>
                <a:latin typeface="Verdana"/>
                <a:ea typeface="+mn-ea"/>
              </a:rPr>
              <a:t> </a:t>
            </a:r>
            <a:r>
              <a:rPr kumimoji="0" lang="en-US" altLang="en-US" sz="1600" b="0" i="0" u="none" strike="noStrike" kern="0" cap="none" spc="0" normalizeH="0" baseline="0" noProof="0">
                <a:ln>
                  <a:noFill/>
                </a:ln>
                <a:solidFill>
                  <a:srgbClr val="000000"/>
                </a:solidFill>
                <a:effectLst/>
                <a:uLnTx/>
                <a:uFillTx/>
                <a:latin typeface="Verdana"/>
                <a:ea typeface="+mn-ea"/>
              </a:rPr>
              <a:t>Predominantly secondary causes (i.e. uncontrolled diabetes, alcohol, </a:t>
            </a:r>
            <a:r>
              <a:rPr kumimoji="0" lang="en-US" altLang="en-US" sz="1600" b="0" i="0" u="none" strike="noStrike" kern="0" cap="none" spc="0" normalizeH="0" baseline="0" noProof="0" err="1">
                <a:ln>
                  <a:noFill/>
                </a:ln>
                <a:solidFill>
                  <a:srgbClr val="000000"/>
                </a:solidFill>
                <a:effectLst/>
                <a:uLnTx/>
                <a:uFillTx/>
                <a:latin typeface="Verdana"/>
                <a:ea typeface="+mn-ea"/>
              </a:rPr>
              <a:t>etc</a:t>
            </a:r>
            <a:r>
              <a:rPr kumimoji="0" lang="en-US" altLang="en-US" sz="1600" b="0" i="0" u="none" strike="noStrike" kern="0" cap="none" spc="0" normalizeH="0" baseline="0" noProof="0">
                <a:ln>
                  <a:noFill/>
                </a:ln>
                <a:solidFill>
                  <a:srgbClr val="000000"/>
                </a:solidFill>
                <a:effectLst/>
                <a:uLnTx/>
                <a:uFillTx/>
                <a:latin typeface="Verdana"/>
                <a:ea typeface="+mn-ea"/>
              </a:rPr>
              <a:t>)</a:t>
            </a:r>
          </a:p>
          <a:p>
            <a:pPr marL="360363" marR="0" lvl="1" indent="180975" algn="l" defTabSz="914400" rtl="0" eaLnBrk="0" fontAlgn="base" latinLnBrk="0" hangingPunct="0">
              <a:lnSpc>
                <a:spcPct val="100000"/>
              </a:lnSpc>
              <a:spcBef>
                <a:spcPct val="20000"/>
              </a:spcBef>
              <a:spcAft>
                <a:spcPts val="1200"/>
              </a:spcAft>
              <a:buClr>
                <a:srgbClr val="007E36"/>
              </a:buClr>
              <a:buSzTx/>
              <a:buFont typeface="Arial" panose="020B0604020202020204" pitchFamily="34" charset="0"/>
              <a:buChar char="•"/>
              <a:tabLst>
                <a:tab pos="180975" algn="l"/>
                <a:tab pos="542925" algn="l"/>
                <a:tab pos="895350" algn="l"/>
                <a:tab pos="1257300" algn="l"/>
                <a:tab pos="1619250" algn="l"/>
              </a:tabLst>
              <a:defRPr/>
            </a:pPr>
            <a:r>
              <a:rPr kumimoji="0" lang="en-US" altLang="en-US" sz="1600" b="0" i="0" u="none" strike="noStrike" kern="0" cap="none" spc="0" normalizeH="0" baseline="0" noProof="0">
                <a:ln>
                  <a:noFill/>
                </a:ln>
                <a:solidFill>
                  <a:srgbClr val="000000"/>
                </a:solidFill>
                <a:effectLst/>
                <a:uLnTx/>
                <a:uFillTx/>
                <a:latin typeface="Verdana"/>
                <a:ea typeface="+mn-ea"/>
              </a:rPr>
              <a:t> Genetically defined familial chylomicronemia syndrome (FCS)</a:t>
            </a:r>
          </a:p>
          <a:p>
            <a:pPr marL="360363" marR="0" lvl="1" indent="180975" algn="l" defTabSz="914400" rtl="0" eaLnBrk="0" fontAlgn="base" latinLnBrk="0" hangingPunct="0">
              <a:lnSpc>
                <a:spcPct val="100000"/>
              </a:lnSpc>
              <a:spcBef>
                <a:spcPct val="20000"/>
              </a:spcBef>
              <a:spcAft>
                <a:spcPts val="1200"/>
              </a:spcAft>
              <a:buClr>
                <a:srgbClr val="007E36"/>
              </a:buClr>
              <a:buSzTx/>
              <a:buFont typeface="Arial" panose="020B0604020202020204" pitchFamily="34" charset="0"/>
              <a:buChar char="•"/>
              <a:tabLst>
                <a:tab pos="180975" algn="l"/>
                <a:tab pos="542925" algn="l"/>
                <a:tab pos="895350" algn="l"/>
                <a:tab pos="1257300" algn="l"/>
                <a:tab pos="1619250" algn="l"/>
              </a:tabLst>
              <a:defRPr/>
            </a:pPr>
            <a:r>
              <a:rPr kumimoji="0" lang="en-US" altLang="en-US" sz="1600" b="0" i="0" u="none" strike="noStrike" kern="0" cap="none" spc="0" normalizeH="0" baseline="0" noProof="0">
                <a:ln>
                  <a:noFill/>
                </a:ln>
                <a:solidFill>
                  <a:srgbClr val="000000"/>
                </a:solidFill>
                <a:effectLst/>
                <a:uLnTx/>
                <a:uFillTx/>
                <a:latin typeface="Verdana"/>
                <a:ea typeface="+mn-ea"/>
              </a:rPr>
              <a:t> “Overlap” situations (clinical FCS but no clear genetic finding)</a:t>
            </a:r>
          </a:p>
          <a:p>
            <a:pPr marL="342900" marR="0" lvl="0" indent="-161925" algn="l" defTabSz="914400" rtl="0" eaLnBrk="0" fontAlgn="base" latinLnBrk="0" hangingPunct="0">
              <a:lnSpc>
                <a:spcPct val="100000"/>
              </a:lnSpc>
              <a:spcBef>
                <a:spcPct val="30000"/>
              </a:spcBef>
              <a:spcAft>
                <a:spcPts val="1200"/>
              </a:spcAft>
              <a:buClr>
                <a:srgbClr val="007E36"/>
              </a:buClr>
              <a:buSzTx/>
              <a:buFont typeface="Arial" panose="020B0604020202020204" pitchFamily="34" charset="0"/>
              <a:buChar char="•"/>
              <a:tabLst>
                <a:tab pos="180975" algn="l"/>
                <a:tab pos="542925" algn="l"/>
                <a:tab pos="895350" algn="l"/>
                <a:tab pos="1257300" algn="l"/>
                <a:tab pos="1619250" algn="l"/>
              </a:tabLst>
              <a:defRPr/>
            </a:pPr>
            <a:r>
              <a:rPr kumimoji="0" lang="en-US" altLang="en-US" sz="1800" b="1" i="0" u="none" strike="noStrike" kern="0" cap="none" spc="0" normalizeH="0" baseline="0" noProof="0">
                <a:ln>
                  <a:noFill/>
                </a:ln>
                <a:solidFill>
                  <a:srgbClr val="007E36"/>
                </a:solidFill>
                <a:effectLst/>
                <a:uLnTx/>
                <a:uFillTx/>
                <a:latin typeface="Verdana"/>
                <a:ea typeface="+mn-ea"/>
              </a:rPr>
              <a:t>Clinical FCS Score helps to select patients for genetic testing</a:t>
            </a:r>
          </a:p>
          <a:p>
            <a:pPr marL="360363" marR="0" lvl="1" indent="180975" algn="l" defTabSz="914400" rtl="0" eaLnBrk="0" fontAlgn="base" latinLnBrk="0" hangingPunct="0">
              <a:lnSpc>
                <a:spcPct val="100000"/>
              </a:lnSpc>
              <a:spcBef>
                <a:spcPct val="20000"/>
              </a:spcBef>
              <a:spcAft>
                <a:spcPts val="1200"/>
              </a:spcAft>
              <a:buClr>
                <a:srgbClr val="007E36"/>
              </a:buClr>
              <a:buSzTx/>
              <a:buFont typeface="Arial" panose="020B0604020202020204" pitchFamily="34" charset="0"/>
              <a:buChar char="•"/>
              <a:tabLst>
                <a:tab pos="180975" algn="l"/>
                <a:tab pos="542925" algn="l"/>
                <a:tab pos="895350" algn="l"/>
                <a:tab pos="1257300" algn="l"/>
                <a:tab pos="1619250" algn="l"/>
              </a:tabLst>
              <a:defRPr/>
            </a:pPr>
            <a:r>
              <a:rPr kumimoji="0" lang="en-US" altLang="en-US" sz="1600" b="0" i="0" u="none" strike="noStrike" kern="0" cap="none" spc="0" normalizeH="0" baseline="0" noProof="0">
                <a:ln>
                  <a:noFill/>
                </a:ln>
                <a:solidFill>
                  <a:srgbClr val="000000"/>
                </a:solidFill>
                <a:effectLst/>
                <a:uLnTx/>
                <a:uFillTx/>
                <a:latin typeface="Verdana"/>
                <a:ea typeface="+mn-ea"/>
              </a:rPr>
              <a:t>Genetic testing is essential</a:t>
            </a:r>
          </a:p>
          <a:p>
            <a:pPr marL="342900" marR="0" lvl="0" indent="-161925" algn="l" defTabSz="914400" rtl="0" eaLnBrk="0" fontAlgn="base" latinLnBrk="0" hangingPunct="0">
              <a:lnSpc>
                <a:spcPct val="100000"/>
              </a:lnSpc>
              <a:spcBef>
                <a:spcPct val="30000"/>
              </a:spcBef>
              <a:spcAft>
                <a:spcPts val="1200"/>
              </a:spcAft>
              <a:buClr>
                <a:srgbClr val="007E36"/>
              </a:buClr>
              <a:buSzTx/>
              <a:buFont typeface="Arial" panose="020B0604020202020204" pitchFamily="34" charset="0"/>
              <a:buChar char="•"/>
              <a:tabLst>
                <a:tab pos="180975" algn="l"/>
                <a:tab pos="542925" algn="l"/>
                <a:tab pos="895350" algn="l"/>
                <a:tab pos="1257300" algn="l"/>
                <a:tab pos="1619250" algn="l"/>
              </a:tabLst>
              <a:defRPr/>
            </a:pPr>
            <a:r>
              <a:rPr kumimoji="0" lang="en-US" altLang="en-US" sz="1800" b="1" i="0" u="none" strike="noStrike" kern="0" cap="none" spc="0" normalizeH="0" baseline="0" noProof="0" err="1">
                <a:ln>
                  <a:noFill/>
                </a:ln>
                <a:solidFill>
                  <a:srgbClr val="007E36"/>
                </a:solidFill>
                <a:effectLst/>
                <a:uLnTx/>
                <a:uFillTx/>
                <a:latin typeface="Verdana"/>
                <a:ea typeface="+mn-ea"/>
              </a:rPr>
              <a:t>ApoC</a:t>
            </a:r>
            <a:r>
              <a:rPr kumimoji="0" lang="en-US" altLang="en-US" sz="1800" b="1" i="0" u="none" strike="noStrike" kern="0" cap="none" spc="0" normalizeH="0" baseline="0" noProof="0">
                <a:ln>
                  <a:noFill/>
                </a:ln>
                <a:solidFill>
                  <a:srgbClr val="007E36"/>
                </a:solidFill>
                <a:effectLst/>
                <a:uLnTx/>
                <a:uFillTx/>
                <a:latin typeface="Verdana"/>
                <a:ea typeface="+mn-ea"/>
              </a:rPr>
              <a:t>-III inhibition as a therapeutic option in FCS – and potentially other forms of </a:t>
            </a:r>
            <a:br>
              <a:rPr kumimoji="0" lang="en-US" altLang="en-US" sz="1800" b="1" i="0" u="none" strike="noStrike" kern="0" cap="none" spc="0" normalizeH="0" baseline="0" noProof="0">
                <a:ln>
                  <a:noFill/>
                </a:ln>
                <a:solidFill>
                  <a:srgbClr val="007E36"/>
                </a:solidFill>
                <a:effectLst/>
                <a:uLnTx/>
                <a:uFillTx/>
                <a:latin typeface="Verdana"/>
                <a:ea typeface="+mn-ea"/>
              </a:rPr>
            </a:br>
            <a:r>
              <a:rPr kumimoji="0" lang="en-US" altLang="en-US" sz="1800" b="1" i="0" u="none" strike="noStrike" kern="0" cap="none" spc="0" normalizeH="0" baseline="0" noProof="0">
                <a:ln>
                  <a:noFill/>
                </a:ln>
                <a:solidFill>
                  <a:srgbClr val="007E36"/>
                </a:solidFill>
                <a:effectLst/>
                <a:uLnTx/>
                <a:uFillTx/>
                <a:latin typeface="Verdana"/>
                <a:ea typeface="+mn-ea"/>
              </a:rPr>
              <a:t>severe hypertriglyceridemia in the future</a:t>
            </a:r>
          </a:p>
          <a:p>
            <a:pPr marL="360363" marR="0" lvl="1" indent="180975" algn="l" defTabSz="914400" rtl="0" eaLnBrk="0" fontAlgn="base" latinLnBrk="0" hangingPunct="0">
              <a:lnSpc>
                <a:spcPct val="100000"/>
              </a:lnSpc>
              <a:spcBef>
                <a:spcPct val="20000"/>
              </a:spcBef>
              <a:spcAft>
                <a:spcPts val="1200"/>
              </a:spcAft>
              <a:buClr>
                <a:srgbClr val="007E36"/>
              </a:buClr>
              <a:buSzTx/>
              <a:buFont typeface="Arial" panose="020B0604020202020204" pitchFamily="34" charset="0"/>
              <a:buChar char="•"/>
              <a:tabLst>
                <a:tab pos="180975" algn="l"/>
                <a:tab pos="542925" algn="l"/>
                <a:tab pos="895350" algn="l"/>
                <a:tab pos="1257300" algn="l"/>
                <a:tab pos="1619250" algn="l"/>
              </a:tabLst>
              <a:defRPr/>
            </a:pPr>
            <a:r>
              <a:rPr kumimoji="0" lang="en-US" altLang="en-US" sz="1800" b="0" i="0" u="none" strike="noStrike" kern="0" cap="none" spc="0" normalizeH="0" baseline="0" noProof="0">
                <a:ln>
                  <a:noFill/>
                </a:ln>
                <a:solidFill>
                  <a:srgbClr val="000000"/>
                </a:solidFill>
                <a:effectLst/>
                <a:uLnTx/>
                <a:uFillTx/>
                <a:latin typeface="Verdana"/>
                <a:ea typeface="+mn-ea"/>
              </a:rPr>
              <a:t> </a:t>
            </a:r>
            <a:r>
              <a:rPr kumimoji="0" lang="en-US" altLang="en-US" sz="1600" b="0" i="0" u="none" strike="noStrike" kern="0" cap="none" spc="0" normalizeH="0" baseline="0" noProof="0">
                <a:ln>
                  <a:noFill/>
                </a:ln>
                <a:solidFill>
                  <a:srgbClr val="000000"/>
                </a:solidFill>
                <a:effectLst/>
                <a:uLnTx/>
                <a:uFillTx/>
                <a:latin typeface="Verdana"/>
                <a:ea typeface="+mn-ea"/>
              </a:rPr>
              <a:t>Advances in </a:t>
            </a:r>
            <a:r>
              <a:rPr kumimoji="0" lang="en-US" altLang="en-US" sz="1600" b="0" i="0" u="none" strike="noStrike" kern="0" cap="none" spc="0" normalizeH="0" baseline="0" noProof="0" err="1">
                <a:ln>
                  <a:noFill/>
                </a:ln>
                <a:solidFill>
                  <a:srgbClr val="000000"/>
                </a:solidFill>
                <a:effectLst/>
                <a:uLnTx/>
                <a:uFillTx/>
                <a:latin typeface="Verdana"/>
                <a:ea typeface="+mn-ea"/>
              </a:rPr>
              <a:t>apoC</a:t>
            </a:r>
            <a:r>
              <a:rPr kumimoji="0" lang="en-US" altLang="en-US" sz="1600" b="0" i="0" u="none" strike="noStrike" kern="0" cap="none" spc="0" normalizeH="0" baseline="0" noProof="0">
                <a:ln>
                  <a:noFill/>
                </a:ln>
                <a:solidFill>
                  <a:srgbClr val="000000"/>
                </a:solidFill>
                <a:effectLst/>
                <a:uLnTx/>
                <a:uFillTx/>
                <a:latin typeface="Verdana"/>
                <a:ea typeface="+mn-ea"/>
              </a:rPr>
              <a:t>-III therapies have reduced treatment and monitoring burden and improved safety</a:t>
            </a:r>
          </a:p>
          <a:p>
            <a:pPr marL="342900" marR="0" lvl="0" indent="-161925" algn="l" defTabSz="914400" rtl="0" eaLnBrk="0" fontAlgn="base" latinLnBrk="0" hangingPunct="0">
              <a:lnSpc>
                <a:spcPct val="100000"/>
              </a:lnSpc>
              <a:spcBef>
                <a:spcPct val="30000"/>
              </a:spcBef>
              <a:spcAft>
                <a:spcPts val="1200"/>
              </a:spcAft>
              <a:buClr>
                <a:srgbClr val="007E36"/>
              </a:buClr>
              <a:buSzTx/>
              <a:buFont typeface="Arial" panose="020B0604020202020204" pitchFamily="34" charset="0"/>
              <a:buChar char="•"/>
              <a:tabLst>
                <a:tab pos="180975" algn="l"/>
                <a:tab pos="542925" algn="l"/>
                <a:tab pos="895350" algn="l"/>
                <a:tab pos="1257300" algn="l"/>
                <a:tab pos="1619250" algn="l"/>
              </a:tabLst>
              <a:defRPr/>
            </a:pPr>
            <a:r>
              <a:rPr kumimoji="0" lang="en-US" altLang="en-US" sz="1800" b="1" i="0" u="none" strike="noStrike" kern="0" cap="none" spc="0" normalizeH="0" baseline="0" noProof="0">
                <a:ln>
                  <a:noFill/>
                </a:ln>
                <a:solidFill>
                  <a:srgbClr val="007E36"/>
                </a:solidFill>
                <a:effectLst/>
                <a:uLnTx/>
                <a:uFillTx/>
                <a:latin typeface="Verdana"/>
                <a:ea typeface="+mn-ea"/>
              </a:rPr>
              <a:t>Lifestyle modification (especially very low fat intake) remains the most important component of therapy </a:t>
            </a:r>
            <a:endParaRPr kumimoji="0" lang="de-DE" altLang="en-US" sz="1800" b="1" i="0" u="none" strike="noStrike" kern="0" cap="none" spc="0" normalizeH="0" baseline="0" noProof="0">
              <a:ln>
                <a:noFill/>
              </a:ln>
              <a:solidFill>
                <a:srgbClr val="007E36"/>
              </a:solidFill>
              <a:effectLst/>
              <a:uLnTx/>
              <a:uFillTx/>
              <a:latin typeface="Verdana"/>
              <a:ea typeface="+mn-ea"/>
            </a:endParaRPr>
          </a:p>
        </p:txBody>
      </p:sp>
      <p:sp>
        <p:nvSpPr>
          <p:cNvPr id="2" name="Fußzeilenplatzhalter 5">
            <a:extLst>
              <a:ext uri="{FF2B5EF4-FFF2-40B4-BE49-F238E27FC236}">
                <a16:creationId xmlns:a16="http://schemas.microsoft.com/office/drawing/2014/main" id="{838CA1C3-2198-6DF7-9D71-1C2B661944FB}"/>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lumMod val="65000"/>
                    <a:lumOff val="35000"/>
                  </a:prstClr>
                </a:solidFill>
                <a:effectLst/>
                <a:uLnTx/>
                <a:uFillTx/>
                <a:latin typeface="Verdana"/>
                <a:ea typeface="ヒラギノ角ゴ Pro W3" pitchFamily="64" charset="-128"/>
                <a:cs typeface="+mn-cs"/>
              </a:rPr>
              <a:t>Severe</a:t>
            </a: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 HTG | Parhofer | 26.05.2026</a:t>
            </a:r>
          </a:p>
        </p:txBody>
      </p:sp>
      <p:sp>
        <p:nvSpPr>
          <p:cNvPr id="3" name="Rectangle 7">
            <a:extLst>
              <a:ext uri="{FF2B5EF4-FFF2-40B4-BE49-F238E27FC236}">
                <a16:creationId xmlns:a16="http://schemas.microsoft.com/office/drawing/2014/main" id="{1525092C-8316-BFE1-740E-2A640CE76DDC}"/>
              </a:ext>
            </a:extLst>
          </p:cNvPr>
          <p:cNvSpPr txBox="1">
            <a:spLocks noChangeArrowheads="1"/>
          </p:cNvSpPr>
          <p:nvPr/>
        </p:nvSpPr>
        <p:spPr>
          <a:xfrm>
            <a:off x="399992" y="446769"/>
            <a:ext cx="11792008" cy="959681"/>
          </a:xfrm>
          <a:prstGeom prst="rect">
            <a:avLst/>
          </a:prstGeom>
        </p:spPr>
        <p:txBody>
          <a:bodyPr vert="horz" lIns="90000" tIns="46800" rIns="90000" bIns="46800" rtlCol="0" anchor="t">
            <a:noAutofit/>
          </a:bodyPr>
          <a:lstStyle>
            <a:lvl1pPr algn="l" defTabSz="914400" rtl="0" eaLnBrk="1" latinLnBrk="0" hangingPunct="1">
              <a:lnSpc>
                <a:spcPct val="90000"/>
              </a:lnSpc>
              <a:spcBef>
                <a:spcPct val="0"/>
              </a:spcBef>
              <a:buNone/>
              <a:defRPr sz="3400" b="0" i="0" kern="1200">
                <a:solidFill>
                  <a:schemeClr val="tx2"/>
                </a:solidFill>
                <a:latin typeface="Aptos" panose="020B00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400" b="0"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Tackling Pancreatitis Risk in severe hypertriglyceridemia</a:t>
            </a:r>
            <a:br>
              <a:rPr kumimoji="0" lang="en-GB" sz="2800" b="1" i="0" u="none" strike="noStrike" kern="1200" cap="none" spc="0" normalizeH="0" baseline="0" noProof="0">
                <a:ln>
                  <a:noFill/>
                </a:ln>
                <a:solidFill>
                  <a:srgbClr val="000000"/>
                </a:solidFill>
                <a:effectLst/>
                <a:highlight>
                  <a:srgbClr val="00FFFF"/>
                </a:highlight>
                <a:uLnTx/>
                <a:uFillTx/>
                <a:latin typeface="Verdana" panose="020B0604030504040204" pitchFamily="34" charset="0"/>
                <a:ea typeface="Verdana" panose="020B0604030504040204" pitchFamily="34" charset="0"/>
                <a:cs typeface="+mj-cs"/>
              </a:rPr>
            </a:br>
            <a:r>
              <a:rPr kumimoji="0" lang="en-GB" sz="2800" b="1" i="0" u="none" strike="noStrike" kern="1200" cap="none" spc="0" normalizeH="0" baseline="0" noProof="0">
                <a:ln>
                  <a:noFill/>
                </a:ln>
                <a:solidFill>
                  <a:srgbClr val="000000"/>
                </a:solidFill>
                <a:effectLst/>
                <a:uLnTx/>
                <a:uFillTx/>
                <a:latin typeface="Verdana" panose="020B0604030504040204" pitchFamily="34" charset="0"/>
                <a:ea typeface="Verdana" panose="020B0604030504040204" pitchFamily="34" charset="0"/>
                <a:cs typeface="+mj-cs"/>
              </a:rPr>
              <a:t>From Evidence to Clinical Practice</a:t>
            </a:r>
            <a:endParaRPr kumimoji="0" lang="en-GB" sz="2800" b="1" i="0" u="none" strike="noStrike" kern="1200" cap="none" spc="0" normalizeH="0" baseline="30000" noProof="0">
              <a:ln>
                <a:noFill/>
              </a:ln>
              <a:solidFill>
                <a:srgbClr val="000000"/>
              </a:solidFill>
              <a:effectLst/>
              <a:uLnTx/>
              <a:uFillTx/>
              <a:latin typeface="Verdana" panose="020B0604030504040204" pitchFamily="34" charset="0"/>
              <a:ea typeface="Verdana" panose="020B0604030504040204" pitchFamily="34" charset="0"/>
              <a:cs typeface="+mj-cs"/>
            </a:endParaRPr>
          </a:p>
        </p:txBody>
      </p:sp>
      <p:sp>
        <p:nvSpPr>
          <p:cNvPr id="4" name="TextBox 3">
            <a:extLst>
              <a:ext uri="{FF2B5EF4-FFF2-40B4-BE49-F238E27FC236}">
                <a16:creationId xmlns:a16="http://schemas.microsoft.com/office/drawing/2014/main" id="{0EF697B9-B3D3-3D87-3352-77CB2AFDF443}"/>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spTree>
    <p:extLst>
      <p:ext uri="{BB962C8B-B14F-4D97-AF65-F5344CB8AC3E}">
        <p14:creationId xmlns:p14="http://schemas.microsoft.com/office/powerpoint/2010/main" val="241638062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A6EB09CB-FACC-460B-A73D-1FB369634E7A}"/>
              </a:ext>
            </a:extLst>
          </p:cNvPr>
          <p:cNvSpPr>
            <a:spLocks noGrp="1"/>
          </p:cNvSpPr>
          <p:nvPr>
            <p:ph type="sldNum" sz="quarter" idx="18"/>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pic>
        <p:nvPicPr>
          <p:cNvPr id="11" name="Picture 2" descr="Gh_Sued_gross">
            <a:extLst>
              <a:ext uri="{FF2B5EF4-FFF2-40B4-BE49-F238E27FC236}">
                <a16:creationId xmlns:a16="http://schemas.microsoft.com/office/drawing/2014/main" id="{7479DB4C-3B49-48C7-AC13-F75F91C8F3B4}"/>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9976" y="980728"/>
            <a:ext cx="3673475" cy="261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3" descr="foto-stachus-muenchen_318">
            <a:extLst>
              <a:ext uri="{FF2B5EF4-FFF2-40B4-BE49-F238E27FC236}">
                <a16:creationId xmlns:a16="http://schemas.microsoft.com/office/drawing/2014/main" id="{295CFFC3-3023-4CD1-9537-5527624C70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73626" y="3669953"/>
            <a:ext cx="3671888" cy="261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4" descr="muenchen500">
            <a:extLst>
              <a:ext uri="{FF2B5EF4-FFF2-40B4-BE49-F238E27FC236}">
                <a16:creationId xmlns:a16="http://schemas.microsoft.com/office/drawing/2014/main" id="{237B4BAD-0DF7-4731-AB99-CF21EB3F5ABA}"/>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9189" y="980728"/>
            <a:ext cx="3671887" cy="261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5" descr="Grosshadern Eingang gross">
            <a:extLst>
              <a:ext uri="{FF2B5EF4-FFF2-40B4-BE49-F238E27FC236}">
                <a16:creationId xmlns:a16="http://schemas.microsoft.com/office/drawing/2014/main" id="{3EA4F5ED-17A1-48EC-9AD7-F7E01BE69437}"/>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189" y="3669953"/>
            <a:ext cx="3671887" cy="261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ußzeilenplatzhalter 5">
            <a:extLst>
              <a:ext uri="{FF2B5EF4-FFF2-40B4-BE49-F238E27FC236}">
                <a16:creationId xmlns:a16="http://schemas.microsoft.com/office/drawing/2014/main" id="{49EF1D98-F10B-B3BD-C792-5D6F70794C73}"/>
              </a:ext>
            </a:extLst>
          </p:cNvPr>
          <p:cNvSpPr>
            <a:spLocks noGrp="1"/>
          </p:cNvSpPr>
          <p:nvPr>
            <p:ph type="ftr" sz="quarter" idx="17"/>
          </p:nvPr>
        </p:nvSpPr>
        <p:spPr>
          <a:xfrm>
            <a:off x="875420" y="6584645"/>
            <a:ext cx="962537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lumMod val="65000"/>
                    <a:lumOff val="35000"/>
                  </a:prstClr>
                </a:solidFill>
                <a:effectLst/>
                <a:uLnTx/>
                <a:uFillTx/>
                <a:latin typeface="Verdana"/>
                <a:ea typeface="ヒラギノ角ゴ Pro W3" pitchFamily="64" charset="-128"/>
                <a:cs typeface="+mn-cs"/>
              </a:rPr>
              <a:t>Severe</a:t>
            </a:r>
            <a:r>
              <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rPr>
              <a:t> HTG | Parhofer | 26.05.2026</a:t>
            </a:r>
          </a:p>
        </p:txBody>
      </p:sp>
      <p:sp>
        <p:nvSpPr>
          <p:cNvPr id="3" name="TextBox 2">
            <a:extLst>
              <a:ext uri="{FF2B5EF4-FFF2-40B4-BE49-F238E27FC236}">
                <a16:creationId xmlns:a16="http://schemas.microsoft.com/office/drawing/2014/main" id="{314401F7-39C1-1B44-C2E2-020FFA74D363}"/>
              </a:ext>
            </a:extLst>
          </p:cNvPr>
          <p:cNvSpPr txBox="1"/>
          <p:nvPr/>
        </p:nvSpPr>
        <p:spPr>
          <a:xfrm rot="5400000">
            <a:off x="11551391" y="4730085"/>
            <a:ext cx="1068104" cy="246221"/>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Pct val="200000"/>
              <a:buFontTx/>
              <a:buNone/>
              <a:tabLst/>
              <a:defRPr/>
            </a:pPr>
            <a:r>
              <a:rPr kumimoji="0" lang="en-GB" sz="1000" b="0" i="0" u="none" strike="noStrike" kern="1200" cap="none" spc="0" normalizeH="0" baseline="0" noProof="0">
                <a:ln>
                  <a:noFill/>
                </a:ln>
                <a:solidFill>
                  <a:prstClr val="black">
                    <a:lumMod val="50000"/>
                    <a:lumOff val="50000"/>
                  </a:prstClr>
                </a:solidFill>
                <a:effectLst/>
                <a:uLnTx/>
                <a:uFillTx/>
                <a:latin typeface="Verdana"/>
                <a:ea typeface="ヒラギノ角ゴ Pro W3" pitchFamily="64" charset="-128"/>
                <a:cs typeface="+mn-cs"/>
              </a:rPr>
              <a:t>NP-48382</a:t>
            </a:r>
          </a:p>
        </p:txBody>
      </p:sp>
    </p:spTree>
    <p:extLst>
      <p:ext uri="{BB962C8B-B14F-4D97-AF65-F5344CB8AC3E}">
        <p14:creationId xmlns:p14="http://schemas.microsoft.com/office/powerpoint/2010/main" val="391566903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C44E2D-2D82-A99C-5555-5DDFC6D205CA}"/>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B6F11DCB-C535-9CF3-B880-F0F135F5AD66}"/>
              </a:ext>
            </a:extLst>
          </p:cNvPr>
          <p:cNvGrpSpPr/>
          <p:nvPr/>
        </p:nvGrpSpPr>
        <p:grpSpPr>
          <a:xfrm>
            <a:off x="-476409" y="0"/>
            <a:ext cx="12668409" cy="8513810"/>
            <a:chOff x="-476409" y="0"/>
            <a:chExt cx="12668409" cy="8513810"/>
          </a:xfrm>
        </p:grpSpPr>
        <p:sp>
          <p:nvSpPr>
            <p:cNvPr id="3" name="Rectangle 2">
              <a:extLst>
                <a:ext uri="{FF2B5EF4-FFF2-40B4-BE49-F238E27FC236}">
                  <a16:creationId xmlns:a16="http://schemas.microsoft.com/office/drawing/2014/main" id="{03586DEF-58CD-FD5A-49F1-15A97B01EFA5}"/>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grpSp>
          <p:nvGrpSpPr>
            <p:cNvPr id="4" name="Group 3">
              <a:extLst>
                <a:ext uri="{FF2B5EF4-FFF2-40B4-BE49-F238E27FC236}">
                  <a16:creationId xmlns:a16="http://schemas.microsoft.com/office/drawing/2014/main" id="{83840640-384E-3605-D2C9-7D8A8F9CFF01}"/>
                </a:ext>
              </a:extLst>
            </p:cNvPr>
            <p:cNvGrpSpPr/>
            <p:nvPr/>
          </p:nvGrpSpPr>
          <p:grpSpPr>
            <a:xfrm>
              <a:off x="-476409" y="85432"/>
              <a:ext cx="11902145" cy="8428378"/>
              <a:chOff x="-476409" y="85432"/>
              <a:chExt cx="11902145" cy="8428378"/>
            </a:xfrm>
          </p:grpSpPr>
          <p:sp>
            <p:nvSpPr>
              <p:cNvPr id="5" name="Freeform: Shape 72">
                <a:extLst>
                  <a:ext uri="{FF2B5EF4-FFF2-40B4-BE49-F238E27FC236}">
                    <a16:creationId xmlns:a16="http://schemas.microsoft.com/office/drawing/2014/main" id="{6A7B9288-D467-E407-6E5E-220EC4D1BA9D}"/>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6" name="Freeform: Shape 43">
                <a:extLst>
                  <a:ext uri="{FF2B5EF4-FFF2-40B4-BE49-F238E27FC236}">
                    <a16:creationId xmlns:a16="http://schemas.microsoft.com/office/drawing/2014/main" id="{36087681-51C6-81DF-056E-287EC853EE5E}"/>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7" name="Freeform: Shape 45">
                <a:extLst>
                  <a:ext uri="{FF2B5EF4-FFF2-40B4-BE49-F238E27FC236}">
                    <a16:creationId xmlns:a16="http://schemas.microsoft.com/office/drawing/2014/main" id="{9ECDAD65-B6B4-5AE4-3556-EFCEF422C161}"/>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grpSp>
            <p:nvGrpSpPr>
              <p:cNvPr id="8" name="Group 7">
                <a:extLst>
                  <a:ext uri="{FF2B5EF4-FFF2-40B4-BE49-F238E27FC236}">
                    <a16:creationId xmlns:a16="http://schemas.microsoft.com/office/drawing/2014/main" id="{94960D62-E241-32D5-70C0-26FA98AF6683}"/>
                  </a:ext>
                </a:extLst>
              </p:cNvPr>
              <p:cNvGrpSpPr/>
              <p:nvPr/>
            </p:nvGrpSpPr>
            <p:grpSpPr>
              <a:xfrm>
                <a:off x="-2" y="4706101"/>
                <a:ext cx="2008169" cy="2155084"/>
                <a:chOff x="-2" y="4706101"/>
                <a:chExt cx="2008169" cy="2155084"/>
              </a:xfrm>
            </p:grpSpPr>
            <p:sp>
              <p:nvSpPr>
                <p:cNvPr id="9" name="Freeform: Shape 53">
                  <a:extLst>
                    <a:ext uri="{FF2B5EF4-FFF2-40B4-BE49-F238E27FC236}">
                      <a16:creationId xmlns:a16="http://schemas.microsoft.com/office/drawing/2014/main" id="{144A45BB-86AF-74A3-4319-9B2AE50BE736}"/>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endParaRPr lang="en-GB"/>
                </a:p>
              </p:txBody>
            </p:sp>
            <p:sp>
              <p:nvSpPr>
                <p:cNvPr id="10" name="Freeform: Shape 68">
                  <a:extLst>
                    <a:ext uri="{FF2B5EF4-FFF2-40B4-BE49-F238E27FC236}">
                      <a16:creationId xmlns:a16="http://schemas.microsoft.com/office/drawing/2014/main" id="{4E2A6C64-6E2C-0F4E-9F3C-3E24F8767B67}"/>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1" name="Freeform: Shape 55">
                  <a:extLst>
                    <a:ext uri="{FF2B5EF4-FFF2-40B4-BE49-F238E27FC236}">
                      <a16:creationId xmlns:a16="http://schemas.microsoft.com/office/drawing/2014/main" id="{CC9C238E-150E-3477-33D9-E665A5E98AA2}"/>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endParaRPr lang="en-GB"/>
                </a:p>
              </p:txBody>
            </p:sp>
            <p:sp>
              <p:nvSpPr>
                <p:cNvPr id="12" name="Freeform: Shape 61">
                  <a:extLst>
                    <a:ext uri="{FF2B5EF4-FFF2-40B4-BE49-F238E27FC236}">
                      <a16:creationId xmlns:a16="http://schemas.microsoft.com/office/drawing/2014/main" id="{7435B144-5E48-0A7C-ED2B-056836FC5A7F}"/>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3" name="Freeform 16">
                  <a:extLst>
                    <a:ext uri="{FF2B5EF4-FFF2-40B4-BE49-F238E27FC236}">
                      <a16:creationId xmlns:a16="http://schemas.microsoft.com/office/drawing/2014/main" id="{8B9E4B24-EB13-F1BC-673C-C475478F672E}"/>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endParaRPr lang="en-GB"/>
                </a:p>
              </p:txBody>
            </p:sp>
            <p:sp>
              <p:nvSpPr>
                <p:cNvPr id="14" name="Freeform 17">
                  <a:extLst>
                    <a:ext uri="{FF2B5EF4-FFF2-40B4-BE49-F238E27FC236}">
                      <a16:creationId xmlns:a16="http://schemas.microsoft.com/office/drawing/2014/main" id="{F527F9E4-E8C3-E8F1-2F0D-1BCA265E040E}"/>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endParaRPr lang="en-GB"/>
                </a:p>
              </p:txBody>
            </p:sp>
            <p:grpSp>
              <p:nvGrpSpPr>
                <p:cNvPr id="15" name="Group 14">
                  <a:extLst>
                    <a:ext uri="{FF2B5EF4-FFF2-40B4-BE49-F238E27FC236}">
                      <a16:creationId xmlns:a16="http://schemas.microsoft.com/office/drawing/2014/main" id="{C3E40F56-05B4-0D19-3E88-FE3369C83C55}"/>
                    </a:ext>
                  </a:extLst>
                </p:cNvPr>
                <p:cNvGrpSpPr/>
                <p:nvPr/>
              </p:nvGrpSpPr>
              <p:grpSpPr>
                <a:xfrm>
                  <a:off x="277980" y="4706101"/>
                  <a:ext cx="472063" cy="1875237"/>
                  <a:chOff x="9970954" y="633305"/>
                  <a:chExt cx="472063" cy="1875237"/>
                </a:xfrm>
              </p:grpSpPr>
              <p:sp>
                <p:nvSpPr>
                  <p:cNvPr id="16" name="Freeform 18">
                    <a:extLst>
                      <a:ext uri="{FF2B5EF4-FFF2-40B4-BE49-F238E27FC236}">
                        <a16:creationId xmlns:a16="http://schemas.microsoft.com/office/drawing/2014/main" id="{9502F338-6F80-160B-E916-43A8696E0D69}"/>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endParaRPr lang="en-GB"/>
                  </a:p>
                </p:txBody>
              </p:sp>
              <p:sp>
                <p:nvSpPr>
                  <p:cNvPr id="17" name="Freeform 19">
                    <a:extLst>
                      <a:ext uri="{FF2B5EF4-FFF2-40B4-BE49-F238E27FC236}">
                        <a16:creationId xmlns:a16="http://schemas.microsoft.com/office/drawing/2014/main" id="{546CE4F1-6B63-A2C6-6F59-C22D8F2F1059}"/>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endParaRPr lang="en-GB"/>
                  </a:p>
                </p:txBody>
              </p:sp>
              <p:sp>
                <p:nvSpPr>
                  <p:cNvPr id="18" name="Freeform 20">
                    <a:extLst>
                      <a:ext uri="{FF2B5EF4-FFF2-40B4-BE49-F238E27FC236}">
                        <a16:creationId xmlns:a16="http://schemas.microsoft.com/office/drawing/2014/main" id="{15554FCE-2A91-CCF7-6821-B257692C0504}"/>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endParaRPr lang="en-GB"/>
                  </a:p>
                </p:txBody>
              </p:sp>
              <p:sp>
                <p:nvSpPr>
                  <p:cNvPr id="19" name="Freeform 21">
                    <a:extLst>
                      <a:ext uri="{FF2B5EF4-FFF2-40B4-BE49-F238E27FC236}">
                        <a16:creationId xmlns:a16="http://schemas.microsoft.com/office/drawing/2014/main" id="{979342C9-CC0B-A848-5947-FBD2FFC6533B}"/>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endParaRPr lang="en-GB"/>
                  </a:p>
                </p:txBody>
              </p:sp>
              <p:sp>
                <p:nvSpPr>
                  <p:cNvPr id="20" name="Freeform 22">
                    <a:extLst>
                      <a:ext uri="{FF2B5EF4-FFF2-40B4-BE49-F238E27FC236}">
                        <a16:creationId xmlns:a16="http://schemas.microsoft.com/office/drawing/2014/main" id="{77E4091E-5B32-9725-3B06-623FB9D13200}"/>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endParaRPr lang="en-GB"/>
                  </a:p>
                </p:txBody>
              </p:sp>
              <p:sp>
                <p:nvSpPr>
                  <p:cNvPr id="21" name="Freeform 23">
                    <a:extLst>
                      <a:ext uri="{FF2B5EF4-FFF2-40B4-BE49-F238E27FC236}">
                        <a16:creationId xmlns:a16="http://schemas.microsoft.com/office/drawing/2014/main" id="{34BFACA0-A4A7-6A39-07B1-7246B8796012}"/>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endParaRPr lang="en-GB"/>
                  </a:p>
                </p:txBody>
              </p:sp>
              <p:sp>
                <p:nvSpPr>
                  <p:cNvPr id="22" name="Freeform 24">
                    <a:extLst>
                      <a:ext uri="{FF2B5EF4-FFF2-40B4-BE49-F238E27FC236}">
                        <a16:creationId xmlns:a16="http://schemas.microsoft.com/office/drawing/2014/main" id="{766D3ED0-598C-FCE2-310C-344D4253871D}"/>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endParaRPr lang="en-GB"/>
                  </a:p>
                </p:txBody>
              </p:sp>
              <p:sp>
                <p:nvSpPr>
                  <p:cNvPr id="23" name="Freeform 25">
                    <a:extLst>
                      <a:ext uri="{FF2B5EF4-FFF2-40B4-BE49-F238E27FC236}">
                        <a16:creationId xmlns:a16="http://schemas.microsoft.com/office/drawing/2014/main" id="{E572E572-13EE-E7C5-774F-F51D4E695D95}"/>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endParaRPr lang="en-GB"/>
                  </a:p>
                </p:txBody>
              </p:sp>
              <p:sp>
                <p:nvSpPr>
                  <p:cNvPr id="24" name="Freeform 26">
                    <a:extLst>
                      <a:ext uri="{FF2B5EF4-FFF2-40B4-BE49-F238E27FC236}">
                        <a16:creationId xmlns:a16="http://schemas.microsoft.com/office/drawing/2014/main" id="{305A3E4B-04C6-01E7-ADB3-3D4AC66089EE}"/>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endParaRPr lang="en-GB"/>
                  </a:p>
                </p:txBody>
              </p:sp>
              <p:sp>
                <p:nvSpPr>
                  <p:cNvPr id="25" name="Freeform 27">
                    <a:extLst>
                      <a:ext uri="{FF2B5EF4-FFF2-40B4-BE49-F238E27FC236}">
                        <a16:creationId xmlns:a16="http://schemas.microsoft.com/office/drawing/2014/main" id="{D729F015-9B11-FBA6-0923-3AA8B97AA008}"/>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endParaRPr lang="en-GB"/>
                  </a:p>
                </p:txBody>
              </p:sp>
              <p:sp>
                <p:nvSpPr>
                  <p:cNvPr id="26" name="Freeform 28">
                    <a:extLst>
                      <a:ext uri="{FF2B5EF4-FFF2-40B4-BE49-F238E27FC236}">
                        <a16:creationId xmlns:a16="http://schemas.microsoft.com/office/drawing/2014/main" id="{6B2DBA4D-3EF8-DE99-CAB9-3DC69475A97B}"/>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endParaRPr lang="en-GB"/>
                  </a:p>
                </p:txBody>
              </p:sp>
              <p:sp>
                <p:nvSpPr>
                  <p:cNvPr id="27" name="Freeform 29">
                    <a:extLst>
                      <a:ext uri="{FF2B5EF4-FFF2-40B4-BE49-F238E27FC236}">
                        <a16:creationId xmlns:a16="http://schemas.microsoft.com/office/drawing/2014/main" id="{61A77ED2-D198-E179-C39A-47C6449A53E4}"/>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endParaRPr lang="en-GB"/>
                  </a:p>
                </p:txBody>
              </p:sp>
              <p:sp>
                <p:nvSpPr>
                  <p:cNvPr id="28" name="Freeform 30">
                    <a:extLst>
                      <a:ext uri="{FF2B5EF4-FFF2-40B4-BE49-F238E27FC236}">
                        <a16:creationId xmlns:a16="http://schemas.microsoft.com/office/drawing/2014/main" id="{003DEF5B-D6D4-39FC-FB76-1822020D9F3F}"/>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endParaRPr lang="en-GB"/>
                  </a:p>
                </p:txBody>
              </p:sp>
              <p:sp>
                <p:nvSpPr>
                  <p:cNvPr id="29" name="Freeform 31">
                    <a:extLst>
                      <a:ext uri="{FF2B5EF4-FFF2-40B4-BE49-F238E27FC236}">
                        <a16:creationId xmlns:a16="http://schemas.microsoft.com/office/drawing/2014/main" id="{333B627C-DB9E-8F58-A831-1C37D8C21248}"/>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endParaRPr lang="en-GB"/>
                  </a:p>
                </p:txBody>
              </p:sp>
              <p:sp>
                <p:nvSpPr>
                  <p:cNvPr id="30" name="Freeform 32">
                    <a:extLst>
                      <a:ext uri="{FF2B5EF4-FFF2-40B4-BE49-F238E27FC236}">
                        <a16:creationId xmlns:a16="http://schemas.microsoft.com/office/drawing/2014/main" id="{AA706344-0794-7294-C515-EA2E7C89EA9E}"/>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endParaRPr lang="en-GB"/>
                  </a:p>
                </p:txBody>
              </p:sp>
              <p:sp>
                <p:nvSpPr>
                  <p:cNvPr id="31" name="Freeform 33">
                    <a:extLst>
                      <a:ext uri="{FF2B5EF4-FFF2-40B4-BE49-F238E27FC236}">
                        <a16:creationId xmlns:a16="http://schemas.microsoft.com/office/drawing/2014/main" id="{C7122BBA-5A3E-53F7-86F9-89273EF2C385}"/>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endParaRPr lang="en-GB"/>
                  </a:p>
                </p:txBody>
              </p:sp>
              <p:sp>
                <p:nvSpPr>
                  <p:cNvPr id="32" name="Freeform 34">
                    <a:extLst>
                      <a:ext uri="{FF2B5EF4-FFF2-40B4-BE49-F238E27FC236}">
                        <a16:creationId xmlns:a16="http://schemas.microsoft.com/office/drawing/2014/main" id="{A41909E2-256B-DC1D-704A-0128EE284C21}"/>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endParaRPr lang="en-GB"/>
                  </a:p>
                </p:txBody>
              </p:sp>
              <p:sp>
                <p:nvSpPr>
                  <p:cNvPr id="33" name="Freeform 35">
                    <a:extLst>
                      <a:ext uri="{FF2B5EF4-FFF2-40B4-BE49-F238E27FC236}">
                        <a16:creationId xmlns:a16="http://schemas.microsoft.com/office/drawing/2014/main" id="{1E0F61EC-4356-0E63-9C9C-37924E588FB7}"/>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endParaRPr lang="en-GB"/>
                  </a:p>
                </p:txBody>
              </p:sp>
              <p:sp>
                <p:nvSpPr>
                  <p:cNvPr id="34" name="Freeform 36">
                    <a:extLst>
                      <a:ext uri="{FF2B5EF4-FFF2-40B4-BE49-F238E27FC236}">
                        <a16:creationId xmlns:a16="http://schemas.microsoft.com/office/drawing/2014/main" id="{9DD700AD-79E1-EA7E-9996-F2082D8D2FC3}"/>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endParaRPr lang="en-GB"/>
                  </a:p>
                </p:txBody>
              </p:sp>
              <p:sp>
                <p:nvSpPr>
                  <p:cNvPr id="35" name="Freeform 37">
                    <a:extLst>
                      <a:ext uri="{FF2B5EF4-FFF2-40B4-BE49-F238E27FC236}">
                        <a16:creationId xmlns:a16="http://schemas.microsoft.com/office/drawing/2014/main" id="{01D084DC-4C49-81B4-0C25-70193405FF2A}"/>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endParaRPr lang="en-GB"/>
                  </a:p>
                </p:txBody>
              </p:sp>
              <p:sp>
                <p:nvSpPr>
                  <p:cNvPr id="36" name="Freeform 38">
                    <a:extLst>
                      <a:ext uri="{FF2B5EF4-FFF2-40B4-BE49-F238E27FC236}">
                        <a16:creationId xmlns:a16="http://schemas.microsoft.com/office/drawing/2014/main" id="{44C83218-9CC5-945D-CE12-BBE2F1DAA0C3}"/>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endParaRPr lang="en-GB"/>
                  </a:p>
                </p:txBody>
              </p:sp>
              <p:sp>
                <p:nvSpPr>
                  <p:cNvPr id="37" name="Freeform 39">
                    <a:extLst>
                      <a:ext uri="{FF2B5EF4-FFF2-40B4-BE49-F238E27FC236}">
                        <a16:creationId xmlns:a16="http://schemas.microsoft.com/office/drawing/2014/main" id="{3D368A3D-71C6-0F1A-8AC1-41CB313A03B4}"/>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endParaRPr lang="en-GB"/>
                  </a:p>
                </p:txBody>
              </p:sp>
            </p:grpSp>
          </p:grpSp>
        </p:grpSp>
      </p:grpSp>
      <p:sp>
        <p:nvSpPr>
          <p:cNvPr id="38" name="Freeform: Shape 54">
            <a:extLst>
              <a:ext uri="{FF2B5EF4-FFF2-40B4-BE49-F238E27FC236}">
                <a16:creationId xmlns:a16="http://schemas.microsoft.com/office/drawing/2014/main" id="{5798412F-64D5-52DD-39B8-BB77FF57C685}"/>
              </a:ext>
            </a:extLst>
          </p:cNvPr>
          <p:cNvSpPr/>
          <p:nvPr/>
        </p:nvSpPr>
        <p:spPr>
          <a:xfrm rot="21217324">
            <a:off x="616039" y="-547586"/>
            <a:ext cx="11924962" cy="8004100"/>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728666 w 11924962"/>
              <a:gd name="csY4" fmla="*/ 156691 h 7596945"/>
              <a:gd name="csX5" fmla="*/ 4898588 w 11924962"/>
              <a:gd name="csY5" fmla="*/ 0 h 7596945"/>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898588 w 11924962"/>
              <a:gd name="csY4" fmla="*/ 0 h 7596945"/>
              <a:gd name="csX0" fmla="*/ 2013336 w 11924962"/>
              <a:gd name="csY0" fmla="*/ 0 h 7919452"/>
              <a:gd name="csX1" fmla="*/ 11924962 w 11924962"/>
              <a:gd name="csY1" fmla="*/ 1107901 h 7919452"/>
              <a:gd name="csX2" fmla="*/ 11171245 w 11924962"/>
              <a:gd name="csY2" fmla="*/ 7919452 h 7919452"/>
              <a:gd name="csX3" fmla="*/ 0 w 11924962"/>
              <a:gd name="csY3" fmla="*/ 4819319 h 7919452"/>
              <a:gd name="csX4" fmla="*/ 2013336 w 11924962"/>
              <a:gd name="csY4" fmla="*/ 0 h 7919452"/>
              <a:gd name="csX0" fmla="*/ 1256052 w 11924962"/>
              <a:gd name="csY0" fmla="*/ 0 h 8004100"/>
              <a:gd name="csX1" fmla="*/ 11924962 w 11924962"/>
              <a:gd name="csY1" fmla="*/ 1192549 h 8004100"/>
              <a:gd name="csX2" fmla="*/ 11171245 w 11924962"/>
              <a:gd name="csY2" fmla="*/ 8004100 h 8004100"/>
              <a:gd name="csX3" fmla="*/ 0 w 11924962"/>
              <a:gd name="csY3" fmla="*/ 4903967 h 8004100"/>
              <a:gd name="csX4" fmla="*/ 1256052 w 11924962"/>
              <a:gd name="csY4" fmla="*/ 0 h 8004100"/>
            </a:gdLst>
            <a:ahLst/>
            <a:cxnLst>
              <a:cxn ang="0">
                <a:pos x="csX0" y="csY0"/>
              </a:cxn>
              <a:cxn ang="0">
                <a:pos x="csX1" y="csY1"/>
              </a:cxn>
              <a:cxn ang="0">
                <a:pos x="csX2" y="csY2"/>
              </a:cxn>
              <a:cxn ang="0">
                <a:pos x="csX3" y="csY3"/>
              </a:cxn>
              <a:cxn ang="0">
                <a:pos x="csX4" y="csY4"/>
              </a:cxn>
            </a:cxnLst>
            <a:rect l="l" t="t" r="r" b="b"/>
            <a:pathLst>
              <a:path w="11924962" h="8004100">
                <a:moveTo>
                  <a:pt x="1256052" y="0"/>
                </a:moveTo>
                <a:lnTo>
                  <a:pt x="11924962" y="1192549"/>
                </a:lnTo>
                <a:lnTo>
                  <a:pt x="11171245" y="8004100"/>
                </a:lnTo>
                <a:lnTo>
                  <a:pt x="0" y="4903967"/>
                </a:lnTo>
                <a:lnTo>
                  <a:pt x="1256052" y="0"/>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9" name="Freeform: Shape 57">
            <a:extLst>
              <a:ext uri="{FF2B5EF4-FFF2-40B4-BE49-F238E27FC236}">
                <a16:creationId xmlns:a16="http://schemas.microsoft.com/office/drawing/2014/main" id="{1D227422-2847-C8F3-AA2C-B9C3FFB25464}"/>
              </a:ext>
            </a:extLst>
          </p:cNvPr>
          <p:cNvSpPr/>
          <p:nvPr/>
        </p:nvSpPr>
        <p:spPr>
          <a:xfrm rot="20838854">
            <a:off x="519311" y="-936345"/>
            <a:ext cx="12257824" cy="8434174"/>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30610 w 12257824"/>
              <a:gd name="csY4" fmla="*/ 26160 h 7869800"/>
              <a:gd name="csX5" fmla="*/ 5567666 w 12257824"/>
              <a:gd name="csY5" fmla="*/ 0 h 7869800"/>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67666 w 12257824"/>
              <a:gd name="csY4" fmla="*/ 0 h 7869800"/>
              <a:gd name="csX0" fmla="*/ 2848499 w 12257824"/>
              <a:gd name="csY0" fmla="*/ 0 h 8489692"/>
              <a:gd name="csX1" fmla="*/ 12257824 w 12257824"/>
              <a:gd name="csY1" fmla="*/ 2125839 h 8489692"/>
              <a:gd name="csX2" fmla="*/ 10833140 w 12257824"/>
              <a:gd name="csY2" fmla="*/ 8489692 h 8489692"/>
              <a:gd name="csX3" fmla="*/ 0 w 12257824"/>
              <a:gd name="csY3" fmla="*/ 4501019 h 8489692"/>
              <a:gd name="csX4" fmla="*/ 2848499 w 12257824"/>
              <a:gd name="csY4" fmla="*/ 0 h 8489692"/>
              <a:gd name="csX0" fmla="*/ 2333880 w 12257824"/>
              <a:gd name="csY0" fmla="*/ 0 h 8597721"/>
              <a:gd name="csX1" fmla="*/ 12257824 w 12257824"/>
              <a:gd name="csY1" fmla="*/ 2233868 h 8597721"/>
              <a:gd name="csX2" fmla="*/ 10833140 w 12257824"/>
              <a:gd name="csY2" fmla="*/ 8597721 h 8597721"/>
              <a:gd name="csX3" fmla="*/ 0 w 12257824"/>
              <a:gd name="csY3" fmla="*/ 4609048 h 8597721"/>
              <a:gd name="csX4" fmla="*/ 2333880 w 12257824"/>
              <a:gd name="csY4" fmla="*/ 0 h 8597721"/>
              <a:gd name="csX0" fmla="*/ 2333880 w 12257824"/>
              <a:gd name="csY0" fmla="*/ 0 h 8434174"/>
              <a:gd name="csX1" fmla="*/ 12257824 w 12257824"/>
              <a:gd name="csY1" fmla="*/ 2233868 h 8434174"/>
              <a:gd name="csX2" fmla="*/ 10869954 w 12257824"/>
              <a:gd name="csY2" fmla="*/ 8434174 h 8434174"/>
              <a:gd name="csX3" fmla="*/ 0 w 12257824"/>
              <a:gd name="csY3" fmla="*/ 4609048 h 8434174"/>
              <a:gd name="csX4" fmla="*/ 2333880 w 12257824"/>
              <a:gd name="csY4" fmla="*/ 0 h 8434174"/>
            </a:gdLst>
            <a:ahLst/>
            <a:cxnLst>
              <a:cxn ang="0">
                <a:pos x="csX0" y="csY0"/>
              </a:cxn>
              <a:cxn ang="0">
                <a:pos x="csX1" y="csY1"/>
              </a:cxn>
              <a:cxn ang="0">
                <a:pos x="csX2" y="csY2"/>
              </a:cxn>
              <a:cxn ang="0">
                <a:pos x="csX3" y="csY3"/>
              </a:cxn>
              <a:cxn ang="0">
                <a:pos x="csX4" y="csY4"/>
              </a:cxn>
            </a:cxnLst>
            <a:rect l="l" t="t" r="r" b="b"/>
            <a:pathLst>
              <a:path w="12257824" h="8434174">
                <a:moveTo>
                  <a:pt x="2333880" y="0"/>
                </a:moveTo>
                <a:lnTo>
                  <a:pt x="12257824" y="2233868"/>
                </a:lnTo>
                <a:lnTo>
                  <a:pt x="10869954" y="8434174"/>
                </a:lnTo>
                <a:lnTo>
                  <a:pt x="0" y="4609048"/>
                </a:lnTo>
                <a:lnTo>
                  <a:pt x="2333880" y="0"/>
                </a:lnTo>
                <a:close/>
              </a:path>
            </a:pathLst>
          </a:custGeom>
          <a:gradFill>
            <a:gsLst>
              <a:gs pos="79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41" name="Freeform: Shape 59">
            <a:extLst>
              <a:ext uri="{FF2B5EF4-FFF2-40B4-BE49-F238E27FC236}">
                <a16:creationId xmlns:a16="http://schemas.microsoft.com/office/drawing/2014/main" id="{242ED50B-C323-483E-0B97-A0759BD75F5C}"/>
              </a:ext>
            </a:extLst>
          </p:cNvPr>
          <p:cNvSpPr/>
          <p:nvPr/>
        </p:nvSpPr>
        <p:spPr>
          <a:xfrm rot="20838854">
            <a:off x="471949" y="-824893"/>
            <a:ext cx="12259539" cy="7805885"/>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 name="csX0" fmla="*/ 12259539 w 12259539"/>
              <a:gd name="csY0" fmla="*/ 1456652 h 5023606"/>
              <a:gd name="csX1" fmla="*/ 11456622 w 12259539"/>
              <a:gd name="csY1" fmla="*/ 5023606 h 5023606"/>
              <a:gd name="csX2" fmla="*/ 0 w 12259539"/>
              <a:gd name="csY2" fmla="*/ 3835277 h 5023606"/>
              <a:gd name="csX3" fmla="*/ 5788369 w 12259539"/>
              <a:gd name="csY3" fmla="*/ 0 h 5023606"/>
              <a:gd name="csX4" fmla="*/ 12259539 w 12259539"/>
              <a:gd name="csY4" fmla="*/ 1456652 h 5023606"/>
              <a:gd name="csX0" fmla="*/ 12259539 w 12259539"/>
              <a:gd name="csY0" fmla="*/ 2005521 h 5572475"/>
              <a:gd name="csX1" fmla="*/ 11456622 w 12259539"/>
              <a:gd name="csY1" fmla="*/ 5572475 h 5572475"/>
              <a:gd name="csX2" fmla="*/ 0 w 12259539"/>
              <a:gd name="csY2" fmla="*/ 4384146 h 5572475"/>
              <a:gd name="csX3" fmla="*/ 3350020 w 12259539"/>
              <a:gd name="csY3" fmla="*/ 0 h 5572475"/>
              <a:gd name="csX4" fmla="*/ 12259539 w 12259539"/>
              <a:gd name="csY4" fmla="*/ 2005521 h 5572475"/>
              <a:gd name="csX0" fmla="*/ 12259539 w 12259539"/>
              <a:gd name="csY0" fmla="*/ 2005521 h 7758068"/>
              <a:gd name="csX1" fmla="*/ 10964649 w 12259539"/>
              <a:gd name="csY1" fmla="*/ 7758068 h 7758068"/>
              <a:gd name="csX2" fmla="*/ 0 w 12259539"/>
              <a:gd name="csY2" fmla="*/ 4384146 h 7758068"/>
              <a:gd name="csX3" fmla="*/ 3350020 w 12259539"/>
              <a:gd name="csY3" fmla="*/ 0 h 7758068"/>
              <a:gd name="csX4" fmla="*/ 12259539 w 12259539"/>
              <a:gd name="csY4" fmla="*/ 2005521 h 7758068"/>
              <a:gd name="csX0" fmla="*/ 12259539 w 12259539"/>
              <a:gd name="csY0" fmla="*/ 2127678 h 7880225"/>
              <a:gd name="csX1" fmla="*/ 10964649 w 12259539"/>
              <a:gd name="csY1" fmla="*/ 7880225 h 7880225"/>
              <a:gd name="csX2" fmla="*/ 0 w 12259539"/>
              <a:gd name="csY2" fmla="*/ 4506303 h 7880225"/>
              <a:gd name="csX3" fmla="*/ 2807338 w 12259539"/>
              <a:gd name="csY3" fmla="*/ 0 h 7880225"/>
              <a:gd name="csX4" fmla="*/ 12259539 w 12259539"/>
              <a:gd name="csY4" fmla="*/ 2127678 h 7880225"/>
              <a:gd name="csX0" fmla="*/ 12259539 w 12259539"/>
              <a:gd name="csY0" fmla="*/ 2127678 h 7805885"/>
              <a:gd name="csX1" fmla="*/ 10981383 w 12259539"/>
              <a:gd name="csY1" fmla="*/ 7805885 h 7805885"/>
              <a:gd name="csX2" fmla="*/ 0 w 12259539"/>
              <a:gd name="csY2" fmla="*/ 4506303 h 7805885"/>
              <a:gd name="csX3" fmla="*/ 2807338 w 12259539"/>
              <a:gd name="csY3" fmla="*/ 0 h 7805885"/>
              <a:gd name="csX4" fmla="*/ 12259539 w 12259539"/>
              <a:gd name="csY4" fmla="*/ 2127678 h 7805885"/>
            </a:gdLst>
            <a:ahLst/>
            <a:cxnLst>
              <a:cxn ang="0">
                <a:pos x="csX0" y="csY0"/>
              </a:cxn>
              <a:cxn ang="0">
                <a:pos x="csX1" y="csY1"/>
              </a:cxn>
              <a:cxn ang="0">
                <a:pos x="csX2" y="csY2"/>
              </a:cxn>
              <a:cxn ang="0">
                <a:pos x="csX3" y="csY3"/>
              </a:cxn>
              <a:cxn ang="0">
                <a:pos x="csX4" y="csY4"/>
              </a:cxn>
            </a:cxnLst>
            <a:rect l="l" t="t" r="r" b="b"/>
            <a:pathLst>
              <a:path w="12259539" h="7805885">
                <a:moveTo>
                  <a:pt x="12259539" y="2127678"/>
                </a:moveTo>
                <a:lnTo>
                  <a:pt x="10981383" y="7805885"/>
                </a:lnTo>
                <a:lnTo>
                  <a:pt x="0" y="4506303"/>
                </a:lnTo>
                <a:lnTo>
                  <a:pt x="2807338" y="0"/>
                </a:lnTo>
                <a:lnTo>
                  <a:pt x="12259539" y="2127678"/>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43" name="Group 42">
            <a:extLst>
              <a:ext uri="{FF2B5EF4-FFF2-40B4-BE49-F238E27FC236}">
                <a16:creationId xmlns:a16="http://schemas.microsoft.com/office/drawing/2014/main" id="{3314E24C-9591-FC10-F415-FFD8A7912A8D}"/>
              </a:ext>
            </a:extLst>
          </p:cNvPr>
          <p:cNvGrpSpPr/>
          <p:nvPr/>
        </p:nvGrpSpPr>
        <p:grpSpPr>
          <a:xfrm>
            <a:off x="1553221" y="-500823"/>
            <a:ext cx="9982019" cy="7358823"/>
            <a:chOff x="2752500" y="-240836"/>
            <a:chExt cx="8879452" cy="6546002"/>
          </a:xfrm>
        </p:grpSpPr>
        <p:cxnSp>
          <p:nvCxnSpPr>
            <p:cNvPr id="44" name="Straight Connector 43">
              <a:extLst>
                <a:ext uri="{FF2B5EF4-FFF2-40B4-BE49-F238E27FC236}">
                  <a16:creationId xmlns:a16="http://schemas.microsoft.com/office/drawing/2014/main" id="{76EAB8B4-7AD6-CCD5-92AE-D5293AF3453F}"/>
                </a:ext>
              </a:extLst>
            </p:cNvPr>
            <p:cNvCxnSpPr>
              <a:cxnSpLocks/>
            </p:cNvCxnSpPr>
            <p:nvPr/>
          </p:nvCxnSpPr>
          <p:spPr>
            <a:xfrm>
              <a:off x="2754460" y="3475923"/>
              <a:ext cx="369015" cy="1016879"/>
            </a:xfrm>
            <a:prstGeom prst="line">
              <a:avLst/>
            </a:prstGeom>
            <a:noFill/>
            <a:ln w="152400" cap="rnd">
              <a:solidFill>
                <a:srgbClr val="F8F8F8"/>
              </a:solidFill>
              <a:prstDash val="solid"/>
              <a:round/>
            </a:ln>
          </p:spPr>
        </p:cxnSp>
        <p:sp>
          <p:nvSpPr>
            <p:cNvPr id="45" name="Freeform: Shape 64">
              <a:extLst>
                <a:ext uri="{FF2B5EF4-FFF2-40B4-BE49-F238E27FC236}">
                  <a16:creationId xmlns:a16="http://schemas.microsoft.com/office/drawing/2014/main" id="{EFAB956C-84F5-199B-CF99-469C833F222D}"/>
                </a:ext>
              </a:extLst>
            </p:cNvPr>
            <p:cNvSpPr/>
            <p:nvPr/>
          </p:nvSpPr>
          <p:spPr>
            <a:xfrm>
              <a:off x="2752500" y="210128"/>
              <a:ext cx="4515700" cy="3260814"/>
            </a:xfrm>
            <a:custGeom>
              <a:avLst/>
              <a:gdLst>
                <a:gd name="csX0" fmla="*/ 4556370 w 5927543"/>
                <a:gd name="csY0" fmla="*/ 0 h 3470942"/>
                <a:gd name="csX1" fmla="*/ 4969469 w 5927543"/>
                <a:gd name="csY1" fmla="*/ 0 h 3470942"/>
                <a:gd name="csX2" fmla="*/ 5492164 w 5927543"/>
                <a:gd name="csY2" fmla="*/ 112763 h 3470942"/>
                <a:gd name="csX3" fmla="*/ 5510369 w 5927543"/>
                <a:gd name="csY3" fmla="*/ 37099 h 3470942"/>
                <a:gd name="csX4" fmla="*/ 5519312 w 5927543"/>
                <a:gd name="csY4" fmla="*/ 0 h 3470942"/>
                <a:gd name="csX5" fmla="*/ 5927543 w 5927543"/>
                <a:gd name="csY5" fmla="*/ 0 h 3470942"/>
                <a:gd name="csX6" fmla="*/ 0 w 5927543"/>
                <a:gd name="csY6" fmla="*/ 3470942 h 3470942"/>
                <a:gd name="csX7" fmla="*/ 265847 w 5927543"/>
                <a:gd name="csY7" fmla="*/ 2829855 h 3470942"/>
                <a:gd name="csX8" fmla="*/ 1023976 w 5927543"/>
                <a:gd name="csY8" fmla="*/ 2819319 h 3470942"/>
                <a:gd name="csX9" fmla="*/ 1314234 w 5927543"/>
                <a:gd name="csY9" fmla="*/ 2088981 h 3470942"/>
                <a:gd name="csX10" fmla="*/ 2149594 w 5927543"/>
                <a:gd name="csY10" fmla="*/ 2147051 h 3470942"/>
                <a:gd name="csX11" fmla="*/ 2438212 w 5927543"/>
                <a:gd name="csY11" fmla="*/ 1332042 h 3470942"/>
                <a:gd name="csX12" fmla="*/ 3281193 w 5927543"/>
                <a:gd name="csY12" fmla="*/ 1449298 h 3470942"/>
                <a:gd name="csX13" fmla="*/ 3519203 w 5927543"/>
                <a:gd name="csY13" fmla="*/ 597246 h 3470942"/>
                <a:gd name="csX14" fmla="*/ 4382178 w 5927543"/>
                <a:gd name="csY14" fmla="*/ 766851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15" fmla="*/ 5060909 w 5927543"/>
                <a:gd name="csY15" fmla="*/ 91440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0" fmla="*/ 5492164 w 5927543"/>
                <a:gd name="csY0" fmla="*/ 112763 h 3470942"/>
                <a:gd name="csX1" fmla="*/ 5510369 w 5927543"/>
                <a:gd name="csY1" fmla="*/ 37099 h 3470942"/>
                <a:gd name="csX2" fmla="*/ 5519312 w 5927543"/>
                <a:gd name="csY2" fmla="*/ 0 h 3470942"/>
                <a:gd name="csX3" fmla="*/ 5927543 w 5927543"/>
                <a:gd name="csY3" fmla="*/ 0 h 3470942"/>
                <a:gd name="csX4" fmla="*/ 0 w 5927543"/>
                <a:gd name="csY4" fmla="*/ 3470942 h 3470942"/>
                <a:gd name="csX5" fmla="*/ 265847 w 5927543"/>
                <a:gd name="csY5" fmla="*/ 2829855 h 3470942"/>
                <a:gd name="csX6" fmla="*/ 1023976 w 5927543"/>
                <a:gd name="csY6" fmla="*/ 2819319 h 3470942"/>
                <a:gd name="csX7" fmla="*/ 1314234 w 5927543"/>
                <a:gd name="csY7" fmla="*/ 2088981 h 3470942"/>
                <a:gd name="csX8" fmla="*/ 2149594 w 5927543"/>
                <a:gd name="csY8" fmla="*/ 2147051 h 3470942"/>
                <a:gd name="csX9" fmla="*/ 2438212 w 5927543"/>
                <a:gd name="csY9" fmla="*/ 1332042 h 3470942"/>
                <a:gd name="csX10" fmla="*/ 3281193 w 5927543"/>
                <a:gd name="csY10" fmla="*/ 1449298 h 3470942"/>
                <a:gd name="csX11" fmla="*/ 3519203 w 5927543"/>
                <a:gd name="csY11" fmla="*/ 597246 h 3470942"/>
                <a:gd name="csX12" fmla="*/ 4382178 w 5927543"/>
                <a:gd name="csY12" fmla="*/ 766851 h 3470942"/>
                <a:gd name="csX13" fmla="*/ 4556370 w 5927543"/>
                <a:gd name="csY13" fmla="*/ 0 h 3470942"/>
                <a:gd name="csX0" fmla="*/ 5492164 w 5927543"/>
                <a:gd name="csY0" fmla="*/ 112763 h 3470942"/>
                <a:gd name="csX1" fmla="*/ 5519312 w 5927543"/>
                <a:gd name="csY1" fmla="*/ 0 h 3470942"/>
                <a:gd name="csX2" fmla="*/ 5927543 w 5927543"/>
                <a:gd name="csY2" fmla="*/ 0 h 3470942"/>
                <a:gd name="csX3" fmla="*/ 0 w 5927543"/>
                <a:gd name="csY3" fmla="*/ 3470942 h 3470942"/>
                <a:gd name="csX4" fmla="*/ 265847 w 5927543"/>
                <a:gd name="csY4" fmla="*/ 2829855 h 3470942"/>
                <a:gd name="csX5" fmla="*/ 1023976 w 5927543"/>
                <a:gd name="csY5" fmla="*/ 2819319 h 3470942"/>
                <a:gd name="csX6" fmla="*/ 1314234 w 5927543"/>
                <a:gd name="csY6" fmla="*/ 2088981 h 3470942"/>
                <a:gd name="csX7" fmla="*/ 2149594 w 5927543"/>
                <a:gd name="csY7" fmla="*/ 2147051 h 3470942"/>
                <a:gd name="csX8" fmla="*/ 2438212 w 5927543"/>
                <a:gd name="csY8" fmla="*/ 1332042 h 3470942"/>
                <a:gd name="csX9" fmla="*/ 3281193 w 5927543"/>
                <a:gd name="csY9" fmla="*/ 1449298 h 3470942"/>
                <a:gd name="csX10" fmla="*/ 3519203 w 5927543"/>
                <a:gd name="csY10" fmla="*/ 597246 h 3470942"/>
                <a:gd name="csX11" fmla="*/ 4382178 w 5927543"/>
                <a:gd name="csY11" fmla="*/ 766851 h 3470942"/>
                <a:gd name="csX12" fmla="*/ 4556370 w 5927543"/>
                <a:gd name="csY12" fmla="*/ 0 h 3470942"/>
                <a:gd name="csX0" fmla="*/ 5492164 w 5927543"/>
                <a:gd name="csY0" fmla="*/ 112763 h 3470942"/>
                <a:gd name="csX1" fmla="*/ 5927543 w 5927543"/>
                <a:gd name="csY1" fmla="*/ 0 h 3470942"/>
                <a:gd name="csX2" fmla="*/ 0 w 5927543"/>
                <a:gd name="csY2" fmla="*/ 3470942 h 3470942"/>
                <a:gd name="csX3" fmla="*/ 265847 w 5927543"/>
                <a:gd name="csY3" fmla="*/ 2829855 h 3470942"/>
                <a:gd name="csX4" fmla="*/ 1023976 w 5927543"/>
                <a:gd name="csY4" fmla="*/ 2819319 h 3470942"/>
                <a:gd name="csX5" fmla="*/ 1314234 w 5927543"/>
                <a:gd name="csY5" fmla="*/ 2088981 h 3470942"/>
                <a:gd name="csX6" fmla="*/ 2149594 w 5927543"/>
                <a:gd name="csY6" fmla="*/ 2147051 h 3470942"/>
                <a:gd name="csX7" fmla="*/ 2438212 w 5927543"/>
                <a:gd name="csY7" fmla="*/ 1332042 h 3470942"/>
                <a:gd name="csX8" fmla="*/ 3281193 w 5927543"/>
                <a:gd name="csY8" fmla="*/ 1449298 h 3470942"/>
                <a:gd name="csX9" fmla="*/ 3519203 w 5927543"/>
                <a:gd name="csY9" fmla="*/ 597246 h 3470942"/>
                <a:gd name="csX10" fmla="*/ 4382178 w 5927543"/>
                <a:gd name="csY10" fmla="*/ 766851 h 3470942"/>
                <a:gd name="csX11" fmla="*/ 4556370 w 5927543"/>
                <a:gd name="csY11" fmla="*/ 0 h 3470942"/>
                <a:gd name="csX0" fmla="*/ 5927543 w 5927543"/>
                <a:gd name="csY0" fmla="*/ 0 h 3470942"/>
                <a:gd name="csX1" fmla="*/ 0 w 5927543"/>
                <a:gd name="csY1" fmla="*/ 3470942 h 3470942"/>
                <a:gd name="csX2" fmla="*/ 265847 w 5927543"/>
                <a:gd name="csY2" fmla="*/ 2829855 h 3470942"/>
                <a:gd name="csX3" fmla="*/ 1023976 w 5927543"/>
                <a:gd name="csY3" fmla="*/ 2819319 h 3470942"/>
                <a:gd name="csX4" fmla="*/ 1314234 w 5927543"/>
                <a:gd name="csY4" fmla="*/ 2088981 h 3470942"/>
                <a:gd name="csX5" fmla="*/ 2149594 w 5927543"/>
                <a:gd name="csY5" fmla="*/ 2147051 h 3470942"/>
                <a:gd name="csX6" fmla="*/ 2438212 w 5927543"/>
                <a:gd name="csY6" fmla="*/ 1332042 h 3470942"/>
                <a:gd name="csX7" fmla="*/ 3281193 w 5927543"/>
                <a:gd name="csY7" fmla="*/ 1449298 h 3470942"/>
                <a:gd name="csX8" fmla="*/ 3519203 w 5927543"/>
                <a:gd name="csY8" fmla="*/ 597246 h 3470942"/>
                <a:gd name="csX9" fmla="*/ 4382178 w 5927543"/>
                <a:gd name="csY9" fmla="*/ 766851 h 3470942"/>
                <a:gd name="csX10" fmla="*/ 4556370 w 5927543"/>
                <a:gd name="csY10" fmla="*/ 0 h 3470942"/>
                <a:gd name="csX0" fmla="*/ 0 w 4556370"/>
                <a:gd name="csY0" fmla="*/ 3470942 h 3470942"/>
                <a:gd name="csX1" fmla="*/ 265847 w 4556370"/>
                <a:gd name="csY1" fmla="*/ 2829855 h 3470942"/>
                <a:gd name="csX2" fmla="*/ 1023976 w 4556370"/>
                <a:gd name="csY2" fmla="*/ 2819319 h 3470942"/>
                <a:gd name="csX3" fmla="*/ 1314234 w 4556370"/>
                <a:gd name="csY3" fmla="*/ 2088981 h 3470942"/>
                <a:gd name="csX4" fmla="*/ 2149594 w 4556370"/>
                <a:gd name="csY4" fmla="*/ 2147051 h 3470942"/>
                <a:gd name="csX5" fmla="*/ 2438212 w 4556370"/>
                <a:gd name="csY5" fmla="*/ 1332042 h 3470942"/>
                <a:gd name="csX6" fmla="*/ 3281193 w 4556370"/>
                <a:gd name="csY6" fmla="*/ 1449298 h 3470942"/>
                <a:gd name="csX7" fmla="*/ 3519203 w 4556370"/>
                <a:gd name="csY7" fmla="*/ 597246 h 3470942"/>
                <a:gd name="csX8" fmla="*/ 4382178 w 4556370"/>
                <a:gd name="csY8" fmla="*/ 766851 h 3470942"/>
                <a:gd name="csX9" fmla="*/ 4556370 w 4556370"/>
                <a:gd name="csY9" fmla="*/ 0 h 3470942"/>
                <a:gd name="csX0" fmla="*/ 0 w 4515700"/>
                <a:gd name="csY0" fmla="*/ 3260814 h 3260814"/>
                <a:gd name="csX1" fmla="*/ 265847 w 4515700"/>
                <a:gd name="csY1" fmla="*/ 2619727 h 3260814"/>
                <a:gd name="csX2" fmla="*/ 1023976 w 4515700"/>
                <a:gd name="csY2" fmla="*/ 2609191 h 3260814"/>
                <a:gd name="csX3" fmla="*/ 1314234 w 4515700"/>
                <a:gd name="csY3" fmla="*/ 1878853 h 3260814"/>
                <a:gd name="csX4" fmla="*/ 2149594 w 4515700"/>
                <a:gd name="csY4" fmla="*/ 1936923 h 3260814"/>
                <a:gd name="csX5" fmla="*/ 2438212 w 4515700"/>
                <a:gd name="csY5" fmla="*/ 1121914 h 3260814"/>
                <a:gd name="csX6" fmla="*/ 3281193 w 4515700"/>
                <a:gd name="csY6" fmla="*/ 1239170 h 3260814"/>
                <a:gd name="csX7" fmla="*/ 3519203 w 4515700"/>
                <a:gd name="csY7" fmla="*/ 387118 h 3260814"/>
                <a:gd name="csX8" fmla="*/ 4382178 w 4515700"/>
                <a:gd name="csY8" fmla="*/ 556723 h 3260814"/>
                <a:gd name="csX9" fmla="*/ 4515700 w 4515700"/>
                <a:gd name="csY9" fmla="*/ 0 h 32608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515700" h="3260814">
                  <a:moveTo>
                    <a:pt x="0" y="3260814"/>
                  </a:moveTo>
                  <a:lnTo>
                    <a:pt x="265847" y="2619727"/>
                  </a:lnTo>
                  <a:lnTo>
                    <a:pt x="1023976" y="2609191"/>
                  </a:lnTo>
                  <a:lnTo>
                    <a:pt x="1314234" y="1878853"/>
                  </a:lnTo>
                  <a:lnTo>
                    <a:pt x="2149594" y="1936923"/>
                  </a:lnTo>
                  <a:lnTo>
                    <a:pt x="2438212" y="1121914"/>
                  </a:lnTo>
                  <a:lnTo>
                    <a:pt x="3281193" y="1239170"/>
                  </a:lnTo>
                  <a:lnTo>
                    <a:pt x="3519203" y="387118"/>
                  </a:lnTo>
                  <a:lnTo>
                    <a:pt x="4382178" y="556723"/>
                  </a:lnTo>
                  <a:cubicBezTo>
                    <a:pt x="4440242" y="301106"/>
                    <a:pt x="4457636" y="255617"/>
                    <a:pt x="4515700" y="0"/>
                  </a:cubicBezTo>
                </a:path>
              </a:pathLst>
            </a:custGeom>
            <a:noFill/>
            <a:ln w="152400" cap="rnd">
              <a:solidFill>
                <a:srgbClr val="F8F8F8"/>
              </a:solidFill>
              <a:prstDash val="solid"/>
              <a:round/>
            </a:ln>
          </p:spPr>
          <p:txBody>
            <a:bodyPr wrap="square">
              <a:noAutofit/>
            </a:bodyPr>
            <a:lstStyle/>
            <a:p>
              <a:endParaRPr lang="en-US"/>
            </a:p>
          </p:txBody>
        </p:sp>
        <p:sp>
          <p:nvSpPr>
            <p:cNvPr id="46" name="Freeform: Shape 5">
              <a:extLst>
                <a:ext uri="{FF2B5EF4-FFF2-40B4-BE49-F238E27FC236}">
                  <a16:creationId xmlns:a16="http://schemas.microsoft.com/office/drawing/2014/main" id="{2C408078-26A9-0154-39C9-37D8A1C068DF}"/>
                </a:ext>
              </a:extLst>
            </p:cNvPr>
            <p:cNvSpPr/>
            <p:nvPr/>
          </p:nvSpPr>
          <p:spPr>
            <a:xfrm rot="780000">
              <a:off x="3422528" y="-240836"/>
              <a:ext cx="8209424" cy="5218796"/>
            </a:xfrm>
            <a:custGeom>
              <a:avLst/>
              <a:gdLst>
                <a:gd name="csX0" fmla="*/ -604 w 2825028"/>
                <a:gd name="csY0" fmla="*/ 1836978 h 1837562"/>
                <a:gd name="csX1" fmla="*/ 117529 w 2825028"/>
                <a:gd name="csY1" fmla="*/ 1569960 h 1837562"/>
                <a:gd name="csX2" fmla="*/ 440465 w 2825028"/>
                <a:gd name="csY2" fmla="*/ 1556297 h 1837562"/>
                <a:gd name="csX3" fmla="*/ 560205 w 2825028"/>
                <a:gd name="csY3" fmla="*/ 1236328 h 1837562"/>
                <a:gd name="csX4" fmla="*/ 925315 w 2825028"/>
                <a:gd name="csY4" fmla="*/ 1266723 h 1837562"/>
                <a:gd name="csX5" fmla="*/ 1049635 w 2825028"/>
                <a:gd name="csY5" fmla="*/ 915665 h 1837562"/>
                <a:gd name="csX6" fmla="*/ 1412742 w 2825028"/>
                <a:gd name="csY6" fmla="*/ 966172 h 1837562"/>
                <a:gd name="csX7" fmla="*/ 1515263 w 2825028"/>
                <a:gd name="csY7" fmla="*/ 599158 h 1837562"/>
                <a:gd name="csX8" fmla="*/ 1886982 w 2825028"/>
                <a:gd name="csY8" fmla="*/ 672214 h 1837562"/>
                <a:gd name="csX9" fmla="*/ 1978669 w 2825028"/>
                <a:gd name="csY9" fmla="*/ 313799 h 1837562"/>
                <a:gd name="csX10" fmla="*/ 2354238 w 2825028"/>
                <a:gd name="csY10" fmla="*/ 381111 h 1837562"/>
                <a:gd name="csX11" fmla="*/ 2469809 w 2825028"/>
                <a:gd name="csY11" fmla="*/ -585 h 1837562"/>
                <a:gd name="csX12" fmla="*/ 2824425 w 2825028"/>
                <a:gd name="csY12" fmla="*/ 82662 h 1837562"/>
                <a:gd name="csX0" fmla="*/ 0 w 3044308"/>
                <a:gd name="csY0" fmla="*/ 2221883 h 2221883"/>
                <a:gd name="csX1" fmla="*/ 118133 w 3044308"/>
                <a:gd name="csY1" fmla="*/ 1954865 h 2221883"/>
                <a:gd name="csX2" fmla="*/ 441069 w 3044308"/>
                <a:gd name="csY2" fmla="*/ 1941202 h 2221883"/>
                <a:gd name="csX3" fmla="*/ 560809 w 3044308"/>
                <a:gd name="csY3" fmla="*/ 1621233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883 h 2221883"/>
                <a:gd name="csX1" fmla="*/ 118133 w 3044308"/>
                <a:gd name="csY1" fmla="*/ 1954865 h 2221883"/>
                <a:gd name="csX2" fmla="*/ 441069 w 3044308"/>
                <a:gd name="csY2" fmla="*/ 1941202 h 2221883"/>
                <a:gd name="csX3" fmla="*/ 566095 w 3044308"/>
                <a:gd name="csY3" fmla="*/ 1626615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956 h 2221956"/>
                <a:gd name="csX1" fmla="*/ 118133 w 3044308"/>
                <a:gd name="csY1" fmla="*/ 1954938 h 2221956"/>
                <a:gd name="csX2" fmla="*/ 441069 w 3044308"/>
                <a:gd name="csY2" fmla="*/ 1941275 h 2221956"/>
                <a:gd name="csX3" fmla="*/ 566095 w 3044308"/>
                <a:gd name="csY3" fmla="*/ 1626688 h 2221956"/>
                <a:gd name="csX4" fmla="*/ 925919 w 3044308"/>
                <a:gd name="csY4" fmla="*/ 1651701 h 2221956"/>
                <a:gd name="csX5" fmla="*/ 1050239 w 3044308"/>
                <a:gd name="csY5" fmla="*/ 1300643 h 2221956"/>
                <a:gd name="csX6" fmla="*/ 1413346 w 3044308"/>
                <a:gd name="csY6" fmla="*/ 1351150 h 2221956"/>
                <a:gd name="csX7" fmla="*/ 1515867 w 3044308"/>
                <a:gd name="csY7" fmla="*/ 984136 h 2221956"/>
                <a:gd name="csX8" fmla="*/ 1887586 w 3044308"/>
                <a:gd name="csY8" fmla="*/ 1057192 h 2221956"/>
                <a:gd name="csX9" fmla="*/ 1979273 w 3044308"/>
                <a:gd name="csY9" fmla="*/ 698777 h 2221956"/>
                <a:gd name="csX10" fmla="*/ 2354842 w 3044308"/>
                <a:gd name="csY10" fmla="*/ 766089 h 2221956"/>
                <a:gd name="csX11" fmla="*/ 2464024 w 3044308"/>
                <a:gd name="csY11" fmla="*/ 359368 h 2221956"/>
                <a:gd name="csX12" fmla="*/ 3044308 w 3044308"/>
                <a:gd name="csY12" fmla="*/ 1337 h 2221956"/>
                <a:gd name="csX0" fmla="*/ 0 w 3645388"/>
                <a:gd name="csY0" fmla="*/ 2167019 h 2167019"/>
                <a:gd name="csX1" fmla="*/ 118133 w 3645388"/>
                <a:gd name="csY1" fmla="*/ 1900001 h 2167019"/>
                <a:gd name="csX2" fmla="*/ 441069 w 3645388"/>
                <a:gd name="csY2" fmla="*/ 1886338 h 2167019"/>
                <a:gd name="csX3" fmla="*/ 566095 w 3645388"/>
                <a:gd name="csY3" fmla="*/ 1571751 h 2167019"/>
                <a:gd name="csX4" fmla="*/ 925919 w 3645388"/>
                <a:gd name="csY4" fmla="*/ 1596764 h 2167019"/>
                <a:gd name="csX5" fmla="*/ 1050239 w 3645388"/>
                <a:gd name="csY5" fmla="*/ 1245706 h 2167019"/>
                <a:gd name="csX6" fmla="*/ 1413346 w 3645388"/>
                <a:gd name="csY6" fmla="*/ 1296213 h 2167019"/>
                <a:gd name="csX7" fmla="*/ 1515867 w 3645388"/>
                <a:gd name="csY7" fmla="*/ 929199 h 2167019"/>
                <a:gd name="csX8" fmla="*/ 1887586 w 3645388"/>
                <a:gd name="csY8" fmla="*/ 1002255 h 2167019"/>
                <a:gd name="csX9" fmla="*/ 1979273 w 3645388"/>
                <a:gd name="csY9" fmla="*/ 643840 h 2167019"/>
                <a:gd name="csX10" fmla="*/ 2354842 w 3645388"/>
                <a:gd name="csY10" fmla="*/ 711152 h 2167019"/>
                <a:gd name="csX11" fmla="*/ 2464024 w 3645388"/>
                <a:gd name="csY11" fmla="*/ 304431 h 2167019"/>
                <a:gd name="csX12" fmla="*/ 3645388 w 3645388"/>
                <a:gd name="csY12" fmla="*/ 1534 h 2167019"/>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7103 w 3645388"/>
                <a:gd name="csY12" fmla="*/ 407340 h 2165485"/>
                <a:gd name="csX13" fmla="*/ 3645388 w 3645388"/>
                <a:gd name="csY13" fmla="*/ 0 h 2165485"/>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3712 w 3645388"/>
                <a:gd name="csY12" fmla="*/ 501372 h 2262108"/>
                <a:gd name="csX13" fmla="*/ 3004565 w 3645388"/>
                <a:gd name="csY13" fmla="*/ 0 h 2262108"/>
                <a:gd name="csX14" fmla="*/ 3645388 w 3645388"/>
                <a:gd name="csY14" fmla="*/ 96623 h 2262108"/>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299 w 3592125"/>
                <a:gd name="csY9" fmla="*/ 71155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8168 w 3592125"/>
                <a:gd name="csY9" fmla="*/ 71651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4511 w 3592125"/>
                <a:gd name="csY1" fmla="*/ 1971809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36140"/>
                <a:gd name="csY0" fmla="*/ 2247952 h 2247952"/>
                <a:gd name="csX1" fmla="*/ 114511 w 3536140"/>
                <a:gd name="csY1" fmla="*/ 1971809 h 2247952"/>
                <a:gd name="csX2" fmla="*/ 441069 w 3536140"/>
                <a:gd name="csY2" fmla="*/ 1967271 h 2247952"/>
                <a:gd name="csX3" fmla="*/ 566095 w 3536140"/>
                <a:gd name="csY3" fmla="*/ 1652684 h 2247952"/>
                <a:gd name="csX4" fmla="*/ 925919 w 3536140"/>
                <a:gd name="csY4" fmla="*/ 1677697 h 2247952"/>
                <a:gd name="csX5" fmla="*/ 1050239 w 3536140"/>
                <a:gd name="csY5" fmla="*/ 1326639 h 2247952"/>
                <a:gd name="csX6" fmla="*/ 1413346 w 3536140"/>
                <a:gd name="csY6" fmla="*/ 1377146 h 2247952"/>
                <a:gd name="csX7" fmla="*/ 1515867 w 3536140"/>
                <a:gd name="csY7" fmla="*/ 1010132 h 2247952"/>
                <a:gd name="csX8" fmla="*/ 1887586 w 3536140"/>
                <a:gd name="csY8" fmla="*/ 1083188 h 2247952"/>
                <a:gd name="csX9" fmla="*/ 1970930 w 3536140"/>
                <a:gd name="csY9" fmla="*/ 716279 h 2247952"/>
                <a:gd name="csX10" fmla="*/ 2365703 w 3536140"/>
                <a:gd name="csY10" fmla="*/ 801445 h 2247952"/>
                <a:gd name="csX11" fmla="*/ 2464024 w 3536140"/>
                <a:gd name="csY11" fmla="*/ 385364 h 2247952"/>
                <a:gd name="csX12" fmla="*/ 2942512 w 3536140"/>
                <a:gd name="csY12" fmla="*/ 478244 h 2247952"/>
                <a:gd name="csX13" fmla="*/ 3012546 w 3536140"/>
                <a:gd name="csY13" fmla="*/ 0 h 2247952"/>
                <a:gd name="csX14" fmla="*/ 3536140 w 3536140"/>
                <a:gd name="csY14" fmla="*/ 139058 h 22479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536140" h="2247952">
                  <a:moveTo>
                    <a:pt x="0" y="2247952"/>
                  </a:moveTo>
                  <a:lnTo>
                    <a:pt x="114511" y="1971809"/>
                  </a:lnTo>
                  <a:lnTo>
                    <a:pt x="441069" y="1967271"/>
                  </a:lnTo>
                  <a:lnTo>
                    <a:pt x="566095" y="1652684"/>
                  </a:lnTo>
                  <a:lnTo>
                    <a:pt x="925919" y="1677697"/>
                  </a:lnTo>
                  <a:lnTo>
                    <a:pt x="1050239" y="1326639"/>
                  </a:lnTo>
                  <a:lnTo>
                    <a:pt x="1413346" y="1377146"/>
                  </a:lnTo>
                  <a:lnTo>
                    <a:pt x="1515867" y="1010132"/>
                  </a:lnTo>
                  <a:lnTo>
                    <a:pt x="1887586" y="1083188"/>
                  </a:lnTo>
                  <a:lnTo>
                    <a:pt x="1970930" y="716279"/>
                  </a:lnTo>
                  <a:lnTo>
                    <a:pt x="2365703" y="801445"/>
                  </a:lnTo>
                  <a:cubicBezTo>
                    <a:pt x="2454261" y="433070"/>
                    <a:pt x="2382311" y="742015"/>
                    <a:pt x="2464024" y="385364"/>
                  </a:cubicBezTo>
                  <a:lnTo>
                    <a:pt x="2942512" y="478244"/>
                  </a:lnTo>
                  <a:cubicBezTo>
                    <a:pt x="3002325" y="63563"/>
                    <a:pt x="2992844" y="153368"/>
                    <a:pt x="3012546" y="0"/>
                  </a:cubicBezTo>
                  <a:lnTo>
                    <a:pt x="3536140" y="139058"/>
                  </a:lnTo>
                </a:path>
              </a:pathLst>
            </a:custGeom>
            <a:noFill/>
            <a:ln w="152400" cap="rnd">
              <a:solidFill>
                <a:srgbClr val="F8F8F8"/>
              </a:solidFill>
              <a:prstDash val="solid"/>
              <a:round/>
            </a:ln>
          </p:spPr>
          <p:txBody>
            <a:bodyPr/>
            <a:lstStyle/>
            <a:p>
              <a:endParaRPr lang="en-US"/>
            </a:p>
          </p:txBody>
        </p:sp>
        <p:sp>
          <p:nvSpPr>
            <p:cNvPr id="47" name="Freeform: Shape 62">
              <a:extLst>
                <a:ext uri="{FF2B5EF4-FFF2-40B4-BE49-F238E27FC236}">
                  <a16:creationId xmlns:a16="http://schemas.microsoft.com/office/drawing/2014/main" id="{3066DAA0-6B29-BA7E-D949-A85B1FC8426F}"/>
                </a:ext>
              </a:extLst>
            </p:cNvPr>
            <p:cNvSpPr/>
            <p:nvPr/>
          </p:nvSpPr>
          <p:spPr>
            <a:xfrm rot="1462005">
              <a:off x="3860414" y="1086370"/>
              <a:ext cx="7669995" cy="5218796"/>
            </a:xfrm>
            <a:custGeom>
              <a:avLst/>
              <a:gdLst>
                <a:gd name="csX0" fmla="*/ 6993860 w 7822442"/>
                <a:gd name="csY0" fmla="*/ 0 h 5218796"/>
                <a:gd name="csX1" fmla="*/ 7669995 w 7822442"/>
                <a:gd name="csY1" fmla="*/ 177844 h 5218796"/>
                <a:gd name="csX2" fmla="*/ 7822442 w 7822442"/>
                <a:gd name="csY2" fmla="*/ 514431 h 5218796"/>
                <a:gd name="csX3" fmla="*/ 0 w 7822442"/>
                <a:gd name="csY3" fmla="*/ 5218796 h 5218796"/>
                <a:gd name="csX4" fmla="*/ 265846 w 7822442"/>
                <a:gd name="csY4" fmla="*/ 4577708 h 5218796"/>
                <a:gd name="csX5" fmla="*/ 1023976 w 7822442"/>
                <a:gd name="csY5" fmla="*/ 4567173 h 5218796"/>
                <a:gd name="csX6" fmla="*/ 1314234 w 7822442"/>
                <a:gd name="csY6" fmla="*/ 3836835 h 5218796"/>
                <a:gd name="csX7" fmla="*/ 2149594 w 7822442"/>
                <a:gd name="csY7" fmla="*/ 3894904 h 5218796"/>
                <a:gd name="csX8" fmla="*/ 2438212 w 7822442"/>
                <a:gd name="csY8" fmla="*/ 3079896 h 5218796"/>
                <a:gd name="csX9" fmla="*/ 3281193 w 7822442"/>
                <a:gd name="csY9" fmla="*/ 3197152 h 5218796"/>
                <a:gd name="csX10" fmla="*/ 3519203 w 7822442"/>
                <a:gd name="csY10" fmla="*/ 2345100 h 5218796"/>
                <a:gd name="csX11" fmla="*/ 4382178 w 7822442"/>
                <a:gd name="csY11" fmla="*/ 2514705 h 5218796"/>
                <a:gd name="csX12" fmla="*/ 4575667 w 7822442"/>
                <a:gd name="csY12" fmla="*/ 1662898 h 5218796"/>
                <a:gd name="csX13" fmla="*/ 5492163 w 7822442"/>
                <a:gd name="csY13" fmla="*/ 1860617 h 5218796"/>
                <a:gd name="csX14" fmla="*/ 5720423 w 7822442"/>
                <a:gd name="csY14" fmla="*/ 894653 h 5218796"/>
                <a:gd name="csX15" fmla="*/ 6831271 w 7822442"/>
                <a:gd name="csY15" fmla="*/ 1110281 h 5218796"/>
                <a:gd name="csX16" fmla="*/ 6993860 w 7822442"/>
                <a:gd name="csY16" fmla="*/ 0 h 5218796"/>
                <a:gd name="csX0" fmla="*/ 7822442 w 7913882"/>
                <a:gd name="csY0" fmla="*/ 514431 h 5218796"/>
                <a:gd name="csX1" fmla="*/ 0 w 7913882"/>
                <a:gd name="csY1" fmla="*/ 5218796 h 5218796"/>
                <a:gd name="csX2" fmla="*/ 265846 w 7913882"/>
                <a:gd name="csY2" fmla="*/ 4577708 h 5218796"/>
                <a:gd name="csX3" fmla="*/ 1023976 w 7913882"/>
                <a:gd name="csY3" fmla="*/ 4567173 h 5218796"/>
                <a:gd name="csX4" fmla="*/ 1314234 w 7913882"/>
                <a:gd name="csY4" fmla="*/ 3836835 h 5218796"/>
                <a:gd name="csX5" fmla="*/ 2149594 w 7913882"/>
                <a:gd name="csY5" fmla="*/ 3894904 h 5218796"/>
                <a:gd name="csX6" fmla="*/ 2438212 w 7913882"/>
                <a:gd name="csY6" fmla="*/ 3079896 h 5218796"/>
                <a:gd name="csX7" fmla="*/ 3281193 w 7913882"/>
                <a:gd name="csY7" fmla="*/ 3197152 h 5218796"/>
                <a:gd name="csX8" fmla="*/ 3519203 w 7913882"/>
                <a:gd name="csY8" fmla="*/ 2345100 h 5218796"/>
                <a:gd name="csX9" fmla="*/ 4382178 w 7913882"/>
                <a:gd name="csY9" fmla="*/ 2514705 h 5218796"/>
                <a:gd name="csX10" fmla="*/ 4575667 w 7913882"/>
                <a:gd name="csY10" fmla="*/ 1662898 h 5218796"/>
                <a:gd name="csX11" fmla="*/ 5492163 w 7913882"/>
                <a:gd name="csY11" fmla="*/ 1860617 h 5218796"/>
                <a:gd name="csX12" fmla="*/ 5720423 w 7913882"/>
                <a:gd name="csY12" fmla="*/ 894653 h 5218796"/>
                <a:gd name="csX13" fmla="*/ 6831271 w 7913882"/>
                <a:gd name="csY13" fmla="*/ 1110281 h 5218796"/>
                <a:gd name="csX14" fmla="*/ 6993860 w 7913882"/>
                <a:gd name="csY14" fmla="*/ 0 h 5218796"/>
                <a:gd name="csX15" fmla="*/ 7669995 w 7913882"/>
                <a:gd name="csY15" fmla="*/ 177844 h 5218796"/>
                <a:gd name="csX16" fmla="*/ 7913882 w 7913882"/>
                <a:gd name="csY16" fmla="*/ 605871 h 5218796"/>
                <a:gd name="csX0" fmla="*/ 7822442 w 7822442"/>
                <a:gd name="csY0" fmla="*/ 514431 h 5218796"/>
                <a:gd name="csX1" fmla="*/ 0 w 7822442"/>
                <a:gd name="csY1" fmla="*/ 5218796 h 5218796"/>
                <a:gd name="csX2" fmla="*/ 265846 w 7822442"/>
                <a:gd name="csY2" fmla="*/ 4577708 h 5218796"/>
                <a:gd name="csX3" fmla="*/ 1023976 w 7822442"/>
                <a:gd name="csY3" fmla="*/ 4567173 h 5218796"/>
                <a:gd name="csX4" fmla="*/ 1314234 w 7822442"/>
                <a:gd name="csY4" fmla="*/ 3836835 h 5218796"/>
                <a:gd name="csX5" fmla="*/ 2149594 w 7822442"/>
                <a:gd name="csY5" fmla="*/ 3894904 h 5218796"/>
                <a:gd name="csX6" fmla="*/ 2438212 w 7822442"/>
                <a:gd name="csY6" fmla="*/ 3079896 h 5218796"/>
                <a:gd name="csX7" fmla="*/ 3281193 w 7822442"/>
                <a:gd name="csY7" fmla="*/ 3197152 h 5218796"/>
                <a:gd name="csX8" fmla="*/ 3519203 w 7822442"/>
                <a:gd name="csY8" fmla="*/ 2345100 h 5218796"/>
                <a:gd name="csX9" fmla="*/ 4382178 w 7822442"/>
                <a:gd name="csY9" fmla="*/ 2514705 h 5218796"/>
                <a:gd name="csX10" fmla="*/ 4575667 w 7822442"/>
                <a:gd name="csY10" fmla="*/ 1662898 h 5218796"/>
                <a:gd name="csX11" fmla="*/ 5492163 w 7822442"/>
                <a:gd name="csY11" fmla="*/ 1860617 h 5218796"/>
                <a:gd name="csX12" fmla="*/ 5720423 w 7822442"/>
                <a:gd name="csY12" fmla="*/ 894653 h 5218796"/>
                <a:gd name="csX13" fmla="*/ 6831271 w 7822442"/>
                <a:gd name="csY13" fmla="*/ 1110281 h 5218796"/>
                <a:gd name="csX14" fmla="*/ 6993860 w 7822442"/>
                <a:gd name="csY14" fmla="*/ 0 h 5218796"/>
                <a:gd name="csX15" fmla="*/ 7669995 w 7822442"/>
                <a:gd name="csY15" fmla="*/ 177844 h 5218796"/>
                <a:gd name="csX0" fmla="*/ 0 w 7669995"/>
                <a:gd name="csY0" fmla="*/ 5218796 h 5218796"/>
                <a:gd name="csX1" fmla="*/ 265846 w 7669995"/>
                <a:gd name="csY1" fmla="*/ 4577708 h 5218796"/>
                <a:gd name="csX2" fmla="*/ 1023976 w 7669995"/>
                <a:gd name="csY2" fmla="*/ 4567173 h 5218796"/>
                <a:gd name="csX3" fmla="*/ 1314234 w 7669995"/>
                <a:gd name="csY3" fmla="*/ 3836835 h 5218796"/>
                <a:gd name="csX4" fmla="*/ 2149594 w 7669995"/>
                <a:gd name="csY4" fmla="*/ 3894904 h 5218796"/>
                <a:gd name="csX5" fmla="*/ 2438212 w 7669995"/>
                <a:gd name="csY5" fmla="*/ 3079896 h 5218796"/>
                <a:gd name="csX6" fmla="*/ 3281193 w 7669995"/>
                <a:gd name="csY6" fmla="*/ 3197152 h 5218796"/>
                <a:gd name="csX7" fmla="*/ 3519203 w 7669995"/>
                <a:gd name="csY7" fmla="*/ 2345100 h 5218796"/>
                <a:gd name="csX8" fmla="*/ 4382178 w 7669995"/>
                <a:gd name="csY8" fmla="*/ 2514705 h 5218796"/>
                <a:gd name="csX9" fmla="*/ 4575667 w 7669995"/>
                <a:gd name="csY9" fmla="*/ 1662898 h 5218796"/>
                <a:gd name="csX10" fmla="*/ 5492163 w 7669995"/>
                <a:gd name="csY10" fmla="*/ 1860617 h 5218796"/>
                <a:gd name="csX11" fmla="*/ 5720423 w 7669995"/>
                <a:gd name="csY11" fmla="*/ 894653 h 5218796"/>
                <a:gd name="csX12" fmla="*/ 6831271 w 7669995"/>
                <a:gd name="csY12" fmla="*/ 1110281 h 5218796"/>
                <a:gd name="csX13" fmla="*/ 6993860 w 7669995"/>
                <a:gd name="csY13" fmla="*/ 0 h 5218796"/>
                <a:gd name="csX14" fmla="*/ 7669995 w 7669995"/>
                <a:gd name="csY14" fmla="*/ 177844 h 52187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7669995" h="5218796">
                  <a:moveTo>
                    <a:pt x="0" y="5218796"/>
                  </a:moveTo>
                  <a:lnTo>
                    <a:pt x="265846" y="4577708"/>
                  </a:lnTo>
                  <a:lnTo>
                    <a:pt x="1023976" y="4567173"/>
                  </a:lnTo>
                  <a:lnTo>
                    <a:pt x="1314234" y="3836835"/>
                  </a:lnTo>
                  <a:lnTo>
                    <a:pt x="2149594" y="3894904"/>
                  </a:lnTo>
                  <a:lnTo>
                    <a:pt x="2438212" y="3079896"/>
                  </a:lnTo>
                  <a:lnTo>
                    <a:pt x="3281193" y="3197152"/>
                  </a:lnTo>
                  <a:lnTo>
                    <a:pt x="3519203" y="2345100"/>
                  </a:lnTo>
                  <a:lnTo>
                    <a:pt x="4382178" y="2514705"/>
                  </a:lnTo>
                  <a:lnTo>
                    <a:pt x="4575667" y="1662898"/>
                  </a:lnTo>
                  <a:lnTo>
                    <a:pt x="5492163" y="1860617"/>
                  </a:lnTo>
                  <a:cubicBezTo>
                    <a:pt x="5697757" y="1005406"/>
                    <a:pt x="5530720" y="1722646"/>
                    <a:pt x="5720423" y="894653"/>
                  </a:cubicBezTo>
                  <a:lnTo>
                    <a:pt x="6831271" y="1110281"/>
                  </a:lnTo>
                  <a:cubicBezTo>
                    <a:pt x="6970131" y="147566"/>
                    <a:pt x="6948120" y="356056"/>
                    <a:pt x="6993860" y="0"/>
                  </a:cubicBezTo>
                  <a:lnTo>
                    <a:pt x="7669995" y="177844"/>
                  </a:lnTo>
                </a:path>
              </a:pathLst>
            </a:custGeom>
            <a:noFill/>
            <a:ln w="152400" cap="rnd">
              <a:solidFill>
                <a:srgbClr val="F8F8F8"/>
              </a:solidFill>
              <a:prstDash val="solid"/>
              <a:round/>
            </a:ln>
          </p:spPr>
          <p:txBody>
            <a:bodyPr wrap="square">
              <a:noAutofit/>
            </a:bodyPr>
            <a:lstStyle/>
            <a:p>
              <a:endParaRPr lang="en-US"/>
            </a:p>
          </p:txBody>
        </p:sp>
      </p:grpSp>
      <p:sp>
        <p:nvSpPr>
          <p:cNvPr id="49" name="TextBox 48">
            <a:extLst>
              <a:ext uri="{FF2B5EF4-FFF2-40B4-BE49-F238E27FC236}">
                <a16:creationId xmlns:a16="http://schemas.microsoft.com/office/drawing/2014/main" id="{EF6B6DC3-FB5C-D870-FE2B-BECBA6B3E15A}"/>
              </a:ext>
            </a:extLst>
          </p:cNvPr>
          <p:cNvSpPr txBox="1"/>
          <p:nvPr/>
        </p:nvSpPr>
        <p:spPr>
          <a:xfrm>
            <a:off x="3070730" y="2472597"/>
            <a:ext cx="7568049" cy="864019"/>
          </a:xfrm>
          <a:prstGeom prst="rect">
            <a:avLst/>
          </a:prstGeom>
          <a:noFill/>
        </p:spPr>
        <p:txBody>
          <a:bodyPr wrap="square" lIns="0" tIns="0" rIns="0" bIns="0">
            <a:noAutofit/>
          </a:bodyPr>
          <a:lstStyle/>
          <a:p>
            <a:pPr>
              <a:lnSpc>
                <a:spcPct val="76000"/>
              </a:lnSpc>
            </a:pPr>
            <a:r>
              <a:rPr lang="en-GB" sz="3600" b="1">
                <a:solidFill>
                  <a:schemeClr val="accent3"/>
                </a:solidFill>
                <a:latin typeface="Aptos ExtraBold" panose="020B0004020202020204" pitchFamily="34" charset="0"/>
                <a:cs typeface="Rubik" pitchFamily="2" charset="-79"/>
              </a:rPr>
              <a:t>Q&amp;A and </a:t>
            </a:r>
            <a:br>
              <a:rPr lang="en-GB" sz="3600" b="1">
                <a:solidFill>
                  <a:schemeClr val="accent3"/>
                </a:solidFill>
                <a:latin typeface="Aptos ExtraBold" panose="020B0004020202020204" pitchFamily="34" charset="0"/>
                <a:cs typeface="Rubik" pitchFamily="2" charset="-79"/>
              </a:rPr>
            </a:br>
            <a:r>
              <a:rPr lang="en-GB" sz="3600" b="1">
                <a:solidFill>
                  <a:schemeClr val="accent3"/>
                </a:solidFill>
                <a:latin typeface="Aptos ExtraBold" panose="020B0004020202020204" pitchFamily="34" charset="0"/>
                <a:cs typeface="Rubik" pitchFamily="2" charset="-79"/>
              </a:rPr>
              <a:t>panel discussion</a:t>
            </a:r>
          </a:p>
        </p:txBody>
      </p:sp>
      <p:sp>
        <p:nvSpPr>
          <p:cNvPr id="50" name="TextBox 49">
            <a:extLst>
              <a:ext uri="{FF2B5EF4-FFF2-40B4-BE49-F238E27FC236}">
                <a16:creationId xmlns:a16="http://schemas.microsoft.com/office/drawing/2014/main" id="{6C097DDB-383C-F88A-F366-F1FA4F3A6553}"/>
              </a:ext>
            </a:extLst>
          </p:cNvPr>
          <p:cNvSpPr txBox="1"/>
          <p:nvPr/>
        </p:nvSpPr>
        <p:spPr>
          <a:xfrm>
            <a:off x="3070730" y="3417907"/>
            <a:ext cx="6052722" cy="864019"/>
          </a:xfrm>
          <a:prstGeom prst="rect">
            <a:avLst/>
          </a:prstGeom>
          <a:noFill/>
        </p:spPr>
        <p:txBody>
          <a:bodyPr wrap="square" lIns="0" tIns="0" rIns="0" bIns="0">
            <a:noAutofit/>
          </a:bodyPr>
          <a:lstStyle/>
          <a:p>
            <a:pPr>
              <a:lnSpc>
                <a:spcPct val="76000"/>
              </a:lnSpc>
              <a:spcBef>
                <a:spcPts val="600"/>
              </a:spcBef>
            </a:pPr>
            <a:r>
              <a:rPr lang="en-GB" sz="3600">
                <a:solidFill>
                  <a:schemeClr val="accent3"/>
                </a:solidFill>
                <a:latin typeface="Aptos Narrow" panose="020B0004020202020204" pitchFamily="34" charset="0"/>
                <a:cs typeface="Rubik" pitchFamily="2" charset="-79"/>
              </a:rPr>
              <a:t>All faculty</a:t>
            </a:r>
            <a:endParaRPr lang="de-DE" sz="2400">
              <a:solidFill>
                <a:schemeClr val="tx1">
                  <a:lumMod val="50000"/>
                  <a:lumOff val="50000"/>
                </a:schemeClr>
              </a:solidFill>
              <a:latin typeface="Aptos Narrow" panose="020B0004020202020204" pitchFamily="34" charset="0"/>
              <a:cs typeface="Rubik" pitchFamily="2" charset="-79"/>
            </a:endParaRPr>
          </a:p>
          <a:p>
            <a:pPr>
              <a:lnSpc>
                <a:spcPct val="76000"/>
              </a:lnSpc>
              <a:spcBef>
                <a:spcPts val="600"/>
              </a:spcBef>
            </a:pPr>
            <a:endParaRPr lang="en-GB" sz="3600">
              <a:solidFill>
                <a:schemeClr val="tx1">
                  <a:lumMod val="50000"/>
                  <a:lumOff val="50000"/>
                </a:schemeClr>
              </a:solidFill>
              <a:latin typeface="Aptos Narrow" panose="020B0004020202020204" pitchFamily="34" charset="0"/>
              <a:cs typeface="Rubik" pitchFamily="2" charset="-79"/>
            </a:endParaRPr>
          </a:p>
        </p:txBody>
      </p:sp>
      <p:sp>
        <p:nvSpPr>
          <p:cNvPr id="40" name="TextBox 39">
            <a:extLst>
              <a:ext uri="{FF2B5EF4-FFF2-40B4-BE49-F238E27FC236}">
                <a16:creationId xmlns:a16="http://schemas.microsoft.com/office/drawing/2014/main" id="{A068256C-F5DA-1E7D-FE06-F5085E67B634}"/>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tx1">
                    <a:lumMod val="50000"/>
                    <a:lumOff val="50000"/>
                  </a:schemeClr>
                </a:solidFill>
                <a:latin typeface="+mn-lt"/>
              </a:rPr>
              <a:t>NP-48378</a:t>
            </a:r>
          </a:p>
        </p:txBody>
      </p:sp>
    </p:spTree>
    <p:extLst>
      <p:ext uri="{BB962C8B-B14F-4D97-AF65-F5344CB8AC3E}">
        <p14:creationId xmlns:p14="http://schemas.microsoft.com/office/powerpoint/2010/main" val="124158480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978FDD-1324-41CE-68E6-1C8C14CF4F42}"/>
            </a:ext>
          </a:extLst>
        </p:cNvPr>
        <p:cNvGrpSpPr/>
        <p:nvPr/>
      </p:nvGrpSpPr>
      <p:grpSpPr>
        <a:xfrm>
          <a:off x="0" y="0"/>
          <a:ext cx="0" cy="0"/>
          <a:chOff x="0" y="0"/>
          <a:chExt cx="0" cy="0"/>
        </a:xfrm>
      </p:grpSpPr>
      <p:grpSp>
        <p:nvGrpSpPr>
          <p:cNvPr id="84" name="Group 83">
            <a:extLst>
              <a:ext uri="{FF2B5EF4-FFF2-40B4-BE49-F238E27FC236}">
                <a16:creationId xmlns:a16="http://schemas.microsoft.com/office/drawing/2014/main" id="{93CF969D-AE2E-D8BC-CF90-4E21B9CE8E74}"/>
              </a:ext>
            </a:extLst>
          </p:cNvPr>
          <p:cNvGrpSpPr>
            <a:grpSpLocks noGrp="1" noUngrp="1" noRot="1" noMove="1" noResize="1"/>
          </p:cNvGrpSpPr>
          <p:nvPr/>
        </p:nvGrpSpPr>
        <p:grpSpPr>
          <a:xfrm>
            <a:off x="-476409" y="0"/>
            <a:ext cx="12668409" cy="8513810"/>
            <a:chOff x="-476409" y="0"/>
            <a:chExt cx="12668409" cy="8513810"/>
          </a:xfrm>
        </p:grpSpPr>
        <p:sp>
          <p:nvSpPr>
            <p:cNvPr id="85" name="Rectangle 84">
              <a:extLst>
                <a:ext uri="{FF2B5EF4-FFF2-40B4-BE49-F238E27FC236}">
                  <a16:creationId xmlns:a16="http://schemas.microsoft.com/office/drawing/2014/main" id="{D4DAF8FF-31F7-CAB7-68C5-137031A149FD}"/>
                </a:ext>
              </a:extLst>
            </p:cNvPr>
            <p:cNvSpPr>
              <a:spLocks noGrp="1" noRot="1" noMove="1" noResize="1" noEditPoints="1" noAdjustHandles="1" noChangeArrowheads="1" noChangeShapeType="1"/>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grpSp>
          <p:nvGrpSpPr>
            <p:cNvPr id="86" name="Group 85">
              <a:extLst>
                <a:ext uri="{FF2B5EF4-FFF2-40B4-BE49-F238E27FC236}">
                  <a16:creationId xmlns:a16="http://schemas.microsoft.com/office/drawing/2014/main" id="{36F26A6B-CC84-74C2-1972-43318D15321F}"/>
                </a:ext>
              </a:extLst>
            </p:cNvPr>
            <p:cNvGrpSpPr>
              <a:grpSpLocks noGrp="1" noUngrp="1" noRot="1" noMove="1" noResize="1"/>
            </p:cNvGrpSpPr>
            <p:nvPr/>
          </p:nvGrpSpPr>
          <p:grpSpPr>
            <a:xfrm>
              <a:off x="-476409" y="85432"/>
              <a:ext cx="11902145" cy="8428378"/>
              <a:chOff x="-476409" y="85432"/>
              <a:chExt cx="11902145" cy="8428378"/>
            </a:xfrm>
          </p:grpSpPr>
          <p:sp>
            <p:nvSpPr>
              <p:cNvPr id="87" name="Freeform: Shape 72">
                <a:extLst>
                  <a:ext uri="{FF2B5EF4-FFF2-40B4-BE49-F238E27FC236}">
                    <a16:creationId xmlns:a16="http://schemas.microsoft.com/office/drawing/2014/main" id="{7AFDD339-CE88-1729-C558-181904DB8DFD}"/>
                  </a:ext>
                </a:extLst>
              </p:cNvPr>
              <p:cNvSpPr>
                <a:spLocks noGrp="1" noRot="1" noMove="1" noResize="1" noEditPoints="1" noAdjustHandles="1" noChangeArrowheads="1" noChangeShapeType="1"/>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88" name="Freeform: Shape 43">
                <a:extLst>
                  <a:ext uri="{FF2B5EF4-FFF2-40B4-BE49-F238E27FC236}">
                    <a16:creationId xmlns:a16="http://schemas.microsoft.com/office/drawing/2014/main" id="{E92254EB-7856-749D-E126-F312CA062005}"/>
                  </a:ext>
                </a:extLst>
              </p:cNvPr>
              <p:cNvSpPr>
                <a:spLocks noGrp="1" noRot="1" noMove="1" noResize="1" noEditPoints="1" noAdjustHandles="1" noChangeArrowheads="1" noChangeShapeType="1"/>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89" name="Freeform: Shape 45">
                <a:extLst>
                  <a:ext uri="{FF2B5EF4-FFF2-40B4-BE49-F238E27FC236}">
                    <a16:creationId xmlns:a16="http://schemas.microsoft.com/office/drawing/2014/main" id="{9FEB6579-BED1-20C6-0980-A439396C46B4}"/>
                  </a:ext>
                </a:extLst>
              </p:cNvPr>
              <p:cNvSpPr>
                <a:spLocks noGrp="1" noRot="1" noMove="1" noResize="1" noEditPoints="1" noAdjustHandles="1" noChangeArrowheads="1" noChangeShapeType="1"/>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grpSp>
            <p:nvGrpSpPr>
              <p:cNvPr id="90" name="Group 89">
                <a:extLst>
                  <a:ext uri="{FF2B5EF4-FFF2-40B4-BE49-F238E27FC236}">
                    <a16:creationId xmlns:a16="http://schemas.microsoft.com/office/drawing/2014/main" id="{4587CDDA-0B5F-75C1-6B2F-F8DD9A5C1A93}"/>
                  </a:ext>
                </a:extLst>
              </p:cNvPr>
              <p:cNvGrpSpPr>
                <a:grpSpLocks noGrp="1" noUngrp="1" noRot="1" noMove="1" noResize="1"/>
              </p:cNvGrpSpPr>
              <p:nvPr/>
            </p:nvGrpSpPr>
            <p:grpSpPr>
              <a:xfrm>
                <a:off x="-2" y="4706101"/>
                <a:ext cx="2008169" cy="2155084"/>
                <a:chOff x="-2" y="4706101"/>
                <a:chExt cx="2008169" cy="2155084"/>
              </a:xfrm>
            </p:grpSpPr>
            <p:sp>
              <p:nvSpPr>
                <p:cNvPr id="91" name="Freeform: Shape 53">
                  <a:extLst>
                    <a:ext uri="{FF2B5EF4-FFF2-40B4-BE49-F238E27FC236}">
                      <a16:creationId xmlns:a16="http://schemas.microsoft.com/office/drawing/2014/main" id="{DC444EC2-453D-6A2E-1328-35D13A22BF17}"/>
                    </a:ext>
                  </a:extLst>
                </p:cNvPr>
                <p:cNvSpPr>
                  <a:spLocks noGrp="1" noRot="1" noMove="1" noResize="1" noEditPoints="1" noAdjustHandles="1" noChangeArrowheads="1" noChangeShapeType="1"/>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endParaRPr lang="en-GB"/>
                </a:p>
              </p:txBody>
            </p:sp>
            <p:sp>
              <p:nvSpPr>
                <p:cNvPr id="92" name="Freeform: Shape 68">
                  <a:extLst>
                    <a:ext uri="{FF2B5EF4-FFF2-40B4-BE49-F238E27FC236}">
                      <a16:creationId xmlns:a16="http://schemas.microsoft.com/office/drawing/2014/main" id="{C0FE3335-710D-C852-F531-1A8D03A295AD}"/>
                    </a:ext>
                  </a:extLst>
                </p:cNvPr>
                <p:cNvSpPr>
                  <a:spLocks noGrp="1" noRot="1" noMove="1" noResize="1" noEditPoints="1" noAdjustHandles="1" noChangeArrowheads="1" noChangeShapeType="1"/>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93" name="Freeform: Shape 55">
                  <a:extLst>
                    <a:ext uri="{FF2B5EF4-FFF2-40B4-BE49-F238E27FC236}">
                      <a16:creationId xmlns:a16="http://schemas.microsoft.com/office/drawing/2014/main" id="{1237E618-32B6-FBDF-218B-B9E754AA8BB4}"/>
                    </a:ext>
                  </a:extLst>
                </p:cNvPr>
                <p:cNvSpPr>
                  <a:spLocks noGrp="1" noRot="1" noMove="1" noResize="1" noEditPoints="1" noAdjustHandles="1" noChangeArrowheads="1" noChangeShapeType="1"/>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endParaRPr lang="en-GB"/>
                </a:p>
              </p:txBody>
            </p:sp>
            <p:sp>
              <p:nvSpPr>
                <p:cNvPr id="94" name="Freeform: Shape 61">
                  <a:extLst>
                    <a:ext uri="{FF2B5EF4-FFF2-40B4-BE49-F238E27FC236}">
                      <a16:creationId xmlns:a16="http://schemas.microsoft.com/office/drawing/2014/main" id="{0DD28F87-1C8F-4776-7C90-8678FF248D84}"/>
                    </a:ext>
                  </a:extLst>
                </p:cNvPr>
                <p:cNvSpPr>
                  <a:spLocks noGrp="1" noRot="1" noMove="1" noResize="1" noEditPoints="1" noAdjustHandles="1" noChangeArrowheads="1" noChangeShapeType="1"/>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95" name="Freeform 16">
                  <a:extLst>
                    <a:ext uri="{FF2B5EF4-FFF2-40B4-BE49-F238E27FC236}">
                      <a16:creationId xmlns:a16="http://schemas.microsoft.com/office/drawing/2014/main" id="{9BC110BE-8777-6164-3F40-A75847E55DC5}"/>
                    </a:ext>
                  </a:extLst>
                </p:cNvPr>
                <p:cNvSpPr>
                  <a:spLocks noGrp="1" noRot="1" noMove="1" noResize="1" noEditPoints="1" noAdjustHandles="1" noChangeArrowheads="1" noChangeShapeType="1"/>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endParaRPr lang="en-GB"/>
                </a:p>
              </p:txBody>
            </p:sp>
            <p:sp>
              <p:nvSpPr>
                <p:cNvPr id="96" name="Freeform 17">
                  <a:extLst>
                    <a:ext uri="{FF2B5EF4-FFF2-40B4-BE49-F238E27FC236}">
                      <a16:creationId xmlns:a16="http://schemas.microsoft.com/office/drawing/2014/main" id="{DF97103D-394A-AD58-FE73-4ED5CE6CC57C}"/>
                    </a:ext>
                  </a:extLst>
                </p:cNvPr>
                <p:cNvSpPr>
                  <a:spLocks noGrp="1" noRot="1" noMove="1" noResize="1" noEditPoints="1" noAdjustHandles="1" noChangeArrowheads="1" noChangeShapeType="1"/>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endParaRPr lang="en-GB"/>
                </a:p>
              </p:txBody>
            </p:sp>
            <p:grpSp>
              <p:nvGrpSpPr>
                <p:cNvPr id="97" name="Group 96">
                  <a:extLst>
                    <a:ext uri="{FF2B5EF4-FFF2-40B4-BE49-F238E27FC236}">
                      <a16:creationId xmlns:a16="http://schemas.microsoft.com/office/drawing/2014/main" id="{83042603-E4F4-28FA-6763-128A61BFBEDD}"/>
                    </a:ext>
                  </a:extLst>
                </p:cNvPr>
                <p:cNvGrpSpPr>
                  <a:grpSpLocks noGrp="1" noUngrp="1" noRot="1" noMove="1" noResize="1"/>
                </p:cNvGrpSpPr>
                <p:nvPr/>
              </p:nvGrpSpPr>
              <p:grpSpPr>
                <a:xfrm>
                  <a:off x="277980" y="4706101"/>
                  <a:ext cx="472063" cy="1875237"/>
                  <a:chOff x="9970954" y="633305"/>
                  <a:chExt cx="472063" cy="1875237"/>
                </a:xfrm>
              </p:grpSpPr>
              <p:sp>
                <p:nvSpPr>
                  <p:cNvPr id="98" name="Freeform 18">
                    <a:extLst>
                      <a:ext uri="{FF2B5EF4-FFF2-40B4-BE49-F238E27FC236}">
                        <a16:creationId xmlns:a16="http://schemas.microsoft.com/office/drawing/2014/main" id="{F03592CF-B29D-5292-E20A-D29931F9A2BA}"/>
                      </a:ext>
                    </a:extLst>
                  </p:cNvPr>
                  <p:cNvSpPr>
                    <a:spLocks noGrp="1" noRot="1" noMove="1" noResize="1" noEditPoints="1" noAdjustHandles="1" noChangeArrowheads="1" noChangeShapeType="1"/>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endParaRPr lang="en-GB"/>
                  </a:p>
                </p:txBody>
              </p:sp>
              <p:sp>
                <p:nvSpPr>
                  <p:cNvPr id="99" name="Freeform 19">
                    <a:extLst>
                      <a:ext uri="{FF2B5EF4-FFF2-40B4-BE49-F238E27FC236}">
                        <a16:creationId xmlns:a16="http://schemas.microsoft.com/office/drawing/2014/main" id="{C15426A4-7ADB-149C-A2D4-796A3C943A66}"/>
                      </a:ext>
                    </a:extLst>
                  </p:cNvPr>
                  <p:cNvSpPr>
                    <a:spLocks noGrp="1" noRot="1" noMove="1" noResize="1" noEditPoints="1" noAdjustHandles="1" noChangeArrowheads="1" noChangeShapeType="1"/>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endParaRPr lang="en-GB"/>
                  </a:p>
                </p:txBody>
              </p:sp>
              <p:sp>
                <p:nvSpPr>
                  <p:cNvPr id="100" name="Freeform 20">
                    <a:extLst>
                      <a:ext uri="{FF2B5EF4-FFF2-40B4-BE49-F238E27FC236}">
                        <a16:creationId xmlns:a16="http://schemas.microsoft.com/office/drawing/2014/main" id="{51900528-3A6B-A416-B3C7-393CDED7019C}"/>
                      </a:ext>
                    </a:extLst>
                  </p:cNvPr>
                  <p:cNvSpPr>
                    <a:spLocks noGrp="1" noRot="1" noMove="1" noResize="1" noEditPoints="1" noAdjustHandles="1" noChangeArrowheads="1" noChangeShapeType="1"/>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endParaRPr lang="en-GB"/>
                  </a:p>
                </p:txBody>
              </p:sp>
              <p:sp>
                <p:nvSpPr>
                  <p:cNvPr id="101" name="Freeform 21">
                    <a:extLst>
                      <a:ext uri="{FF2B5EF4-FFF2-40B4-BE49-F238E27FC236}">
                        <a16:creationId xmlns:a16="http://schemas.microsoft.com/office/drawing/2014/main" id="{4C044FC3-2727-42E2-016A-B595261FC8EA}"/>
                      </a:ext>
                    </a:extLst>
                  </p:cNvPr>
                  <p:cNvSpPr>
                    <a:spLocks noGrp="1" noRot="1" noMove="1" noResize="1" noEditPoints="1" noAdjustHandles="1" noChangeArrowheads="1" noChangeShapeType="1"/>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endParaRPr lang="en-GB"/>
                  </a:p>
                </p:txBody>
              </p:sp>
              <p:sp>
                <p:nvSpPr>
                  <p:cNvPr id="102" name="Freeform 22">
                    <a:extLst>
                      <a:ext uri="{FF2B5EF4-FFF2-40B4-BE49-F238E27FC236}">
                        <a16:creationId xmlns:a16="http://schemas.microsoft.com/office/drawing/2014/main" id="{3E065711-2291-D4B6-B605-0266320B6B13}"/>
                      </a:ext>
                    </a:extLst>
                  </p:cNvPr>
                  <p:cNvSpPr>
                    <a:spLocks noGrp="1" noRot="1" noMove="1" noResize="1" noEditPoints="1" noAdjustHandles="1" noChangeArrowheads="1" noChangeShapeType="1"/>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endParaRPr lang="en-GB"/>
                  </a:p>
                </p:txBody>
              </p:sp>
              <p:sp>
                <p:nvSpPr>
                  <p:cNvPr id="103" name="Freeform 23">
                    <a:extLst>
                      <a:ext uri="{FF2B5EF4-FFF2-40B4-BE49-F238E27FC236}">
                        <a16:creationId xmlns:a16="http://schemas.microsoft.com/office/drawing/2014/main" id="{CC8B6987-5CE0-57D3-804D-6985A8FACECF}"/>
                      </a:ext>
                    </a:extLst>
                  </p:cNvPr>
                  <p:cNvSpPr>
                    <a:spLocks noGrp="1" noRot="1" noMove="1" noResize="1" noEditPoints="1" noAdjustHandles="1" noChangeArrowheads="1" noChangeShapeType="1"/>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endParaRPr lang="en-GB"/>
                  </a:p>
                </p:txBody>
              </p:sp>
              <p:sp>
                <p:nvSpPr>
                  <p:cNvPr id="104" name="Freeform 24">
                    <a:extLst>
                      <a:ext uri="{FF2B5EF4-FFF2-40B4-BE49-F238E27FC236}">
                        <a16:creationId xmlns:a16="http://schemas.microsoft.com/office/drawing/2014/main" id="{0F30FF03-26FB-C8EE-A072-E06B0A26A780}"/>
                      </a:ext>
                    </a:extLst>
                  </p:cNvPr>
                  <p:cNvSpPr>
                    <a:spLocks noGrp="1" noRot="1" noMove="1" noResize="1" noEditPoints="1" noAdjustHandles="1" noChangeArrowheads="1" noChangeShapeType="1"/>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endParaRPr lang="en-GB"/>
                  </a:p>
                </p:txBody>
              </p:sp>
              <p:sp>
                <p:nvSpPr>
                  <p:cNvPr id="105" name="Freeform 25">
                    <a:extLst>
                      <a:ext uri="{FF2B5EF4-FFF2-40B4-BE49-F238E27FC236}">
                        <a16:creationId xmlns:a16="http://schemas.microsoft.com/office/drawing/2014/main" id="{5B467E71-09CA-EA2C-7994-51D7D04EEE9E}"/>
                      </a:ext>
                    </a:extLst>
                  </p:cNvPr>
                  <p:cNvSpPr>
                    <a:spLocks noGrp="1" noRot="1" noMove="1" noResize="1" noEditPoints="1" noAdjustHandles="1" noChangeArrowheads="1" noChangeShapeType="1"/>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endParaRPr lang="en-GB"/>
                  </a:p>
                </p:txBody>
              </p:sp>
              <p:sp>
                <p:nvSpPr>
                  <p:cNvPr id="106" name="Freeform 26">
                    <a:extLst>
                      <a:ext uri="{FF2B5EF4-FFF2-40B4-BE49-F238E27FC236}">
                        <a16:creationId xmlns:a16="http://schemas.microsoft.com/office/drawing/2014/main" id="{DD8EDE10-2904-3CAA-888A-04638454609B}"/>
                      </a:ext>
                    </a:extLst>
                  </p:cNvPr>
                  <p:cNvSpPr>
                    <a:spLocks noGrp="1" noRot="1" noMove="1" noResize="1" noEditPoints="1" noAdjustHandles="1" noChangeArrowheads="1" noChangeShapeType="1"/>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endParaRPr lang="en-GB"/>
                  </a:p>
                </p:txBody>
              </p:sp>
              <p:sp>
                <p:nvSpPr>
                  <p:cNvPr id="107" name="Freeform 27">
                    <a:extLst>
                      <a:ext uri="{FF2B5EF4-FFF2-40B4-BE49-F238E27FC236}">
                        <a16:creationId xmlns:a16="http://schemas.microsoft.com/office/drawing/2014/main" id="{22B95A36-B197-739D-74AA-52C3EFD9B0CE}"/>
                      </a:ext>
                    </a:extLst>
                  </p:cNvPr>
                  <p:cNvSpPr>
                    <a:spLocks noGrp="1" noRot="1" noMove="1" noResize="1" noEditPoints="1" noAdjustHandles="1" noChangeArrowheads="1" noChangeShapeType="1"/>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endParaRPr lang="en-GB"/>
                  </a:p>
                </p:txBody>
              </p:sp>
              <p:sp>
                <p:nvSpPr>
                  <p:cNvPr id="108" name="Freeform 28">
                    <a:extLst>
                      <a:ext uri="{FF2B5EF4-FFF2-40B4-BE49-F238E27FC236}">
                        <a16:creationId xmlns:a16="http://schemas.microsoft.com/office/drawing/2014/main" id="{F7C78731-C981-D211-EDA4-4000777BF0C9}"/>
                      </a:ext>
                    </a:extLst>
                  </p:cNvPr>
                  <p:cNvSpPr>
                    <a:spLocks noGrp="1" noRot="1" noMove="1" noResize="1" noEditPoints="1" noAdjustHandles="1" noChangeArrowheads="1" noChangeShapeType="1"/>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endParaRPr lang="en-GB"/>
                  </a:p>
                </p:txBody>
              </p:sp>
              <p:sp>
                <p:nvSpPr>
                  <p:cNvPr id="109" name="Freeform 29">
                    <a:extLst>
                      <a:ext uri="{FF2B5EF4-FFF2-40B4-BE49-F238E27FC236}">
                        <a16:creationId xmlns:a16="http://schemas.microsoft.com/office/drawing/2014/main" id="{EC6E9D03-7564-CD1D-4BDE-5CDB36805793}"/>
                      </a:ext>
                    </a:extLst>
                  </p:cNvPr>
                  <p:cNvSpPr>
                    <a:spLocks noGrp="1" noRot="1" noMove="1" noResize="1" noEditPoints="1" noAdjustHandles="1" noChangeArrowheads="1" noChangeShapeType="1"/>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endParaRPr lang="en-GB"/>
                  </a:p>
                </p:txBody>
              </p:sp>
              <p:sp>
                <p:nvSpPr>
                  <p:cNvPr id="110" name="Freeform 30">
                    <a:extLst>
                      <a:ext uri="{FF2B5EF4-FFF2-40B4-BE49-F238E27FC236}">
                        <a16:creationId xmlns:a16="http://schemas.microsoft.com/office/drawing/2014/main" id="{925AA10B-A188-9022-C243-D36AB73DD0E4}"/>
                      </a:ext>
                    </a:extLst>
                  </p:cNvPr>
                  <p:cNvSpPr>
                    <a:spLocks noGrp="1" noRot="1" noMove="1" noResize="1" noEditPoints="1" noAdjustHandles="1" noChangeArrowheads="1" noChangeShapeType="1"/>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endParaRPr lang="en-GB"/>
                  </a:p>
                </p:txBody>
              </p:sp>
              <p:sp>
                <p:nvSpPr>
                  <p:cNvPr id="111" name="Freeform 31">
                    <a:extLst>
                      <a:ext uri="{FF2B5EF4-FFF2-40B4-BE49-F238E27FC236}">
                        <a16:creationId xmlns:a16="http://schemas.microsoft.com/office/drawing/2014/main" id="{DA525DA6-DE63-1BA8-08BA-F4E3E31D615E}"/>
                      </a:ext>
                    </a:extLst>
                  </p:cNvPr>
                  <p:cNvSpPr>
                    <a:spLocks noGrp="1" noRot="1" noMove="1" noResize="1" noEditPoints="1" noAdjustHandles="1" noChangeArrowheads="1" noChangeShapeType="1"/>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endParaRPr lang="en-GB"/>
                  </a:p>
                </p:txBody>
              </p:sp>
              <p:sp>
                <p:nvSpPr>
                  <p:cNvPr id="112" name="Freeform 32">
                    <a:extLst>
                      <a:ext uri="{FF2B5EF4-FFF2-40B4-BE49-F238E27FC236}">
                        <a16:creationId xmlns:a16="http://schemas.microsoft.com/office/drawing/2014/main" id="{D0B158EE-2A80-58AE-6FA9-087FB4BFEDB2}"/>
                      </a:ext>
                    </a:extLst>
                  </p:cNvPr>
                  <p:cNvSpPr>
                    <a:spLocks noGrp="1" noRot="1" noMove="1" noResize="1" noEditPoints="1" noAdjustHandles="1" noChangeArrowheads="1" noChangeShapeType="1"/>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endParaRPr lang="en-GB"/>
                  </a:p>
                </p:txBody>
              </p:sp>
              <p:sp>
                <p:nvSpPr>
                  <p:cNvPr id="113" name="Freeform 33">
                    <a:extLst>
                      <a:ext uri="{FF2B5EF4-FFF2-40B4-BE49-F238E27FC236}">
                        <a16:creationId xmlns:a16="http://schemas.microsoft.com/office/drawing/2014/main" id="{CB4CB243-064A-3D78-E351-801C3DC8E41B}"/>
                      </a:ext>
                    </a:extLst>
                  </p:cNvPr>
                  <p:cNvSpPr>
                    <a:spLocks noGrp="1" noRot="1" noMove="1" noResize="1" noEditPoints="1" noAdjustHandles="1" noChangeArrowheads="1" noChangeShapeType="1"/>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endParaRPr lang="en-GB"/>
                  </a:p>
                </p:txBody>
              </p:sp>
              <p:sp>
                <p:nvSpPr>
                  <p:cNvPr id="114" name="Freeform 34">
                    <a:extLst>
                      <a:ext uri="{FF2B5EF4-FFF2-40B4-BE49-F238E27FC236}">
                        <a16:creationId xmlns:a16="http://schemas.microsoft.com/office/drawing/2014/main" id="{9D60C96B-9A71-A2B8-AFD5-2BA75B6BE5D9}"/>
                      </a:ext>
                    </a:extLst>
                  </p:cNvPr>
                  <p:cNvSpPr>
                    <a:spLocks noGrp="1" noRot="1" noMove="1" noResize="1" noEditPoints="1" noAdjustHandles="1" noChangeArrowheads="1" noChangeShapeType="1"/>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endParaRPr lang="en-GB"/>
                  </a:p>
                </p:txBody>
              </p:sp>
              <p:sp>
                <p:nvSpPr>
                  <p:cNvPr id="115" name="Freeform 35">
                    <a:extLst>
                      <a:ext uri="{FF2B5EF4-FFF2-40B4-BE49-F238E27FC236}">
                        <a16:creationId xmlns:a16="http://schemas.microsoft.com/office/drawing/2014/main" id="{C499EEE3-BC48-C222-8B2E-6FA08C249721}"/>
                      </a:ext>
                    </a:extLst>
                  </p:cNvPr>
                  <p:cNvSpPr>
                    <a:spLocks noGrp="1" noRot="1" noMove="1" noResize="1" noEditPoints="1" noAdjustHandles="1" noChangeArrowheads="1" noChangeShapeType="1"/>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endParaRPr lang="en-GB"/>
                  </a:p>
                </p:txBody>
              </p:sp>
              <p:sp>
                <p:nvSpPr>
                  <p:cNvPr id="116" name="Freeform 36">
                    <a:extLst>
                      <a:ext uri="{FF2B5EF4-FFF2-40B4-BE49-F238E27FC236}">
                        <a16:creationId xmlns:a16="http://schemas.microsoft.com/office/drawing/2014/main" id="{FC80A68B-5453-284E-433A-C7B92A42842C}"/>
                      </a:ext>
                    </a:extLst>
                  </p:cNvPr>
                  <p:cNvSpPr>
                    <a:spLocks noGrp="1" noRot="1" noMove="1" noResize="1" noEditPoints="1" noAdjustHandles="1" noChangeArrowheads="1" noChangeShapeType="1"/>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endParaRPr lang="en-GB"/>
                  </a:p>
                </p:txBody>
              </p:sp>
              <p:sp>
                <p:nvSpPr>
                  <p:cNvPr id="117" name="Freeform 37">
                    <a:extLst>
                      <a:ext uri="{FF2B5EF4-FFF2-40B4-BE49-F238E27FC236}">
                        <a16:creationId xmlns:a16="http://schemas.microsoft.com/office/drawing/2014/main" id="{73CD0836-FEBC-F86D-0695-6BABE3B86C1A}"/>
                      </a:ext>
                    </a:extLst>
                  </p:cNvPr>
                  <p:cNvSpPr>
                    <a:spLocks noGrp="1" noRot="1" noMove="1" noResize="1" noEditPoints="1" noAdjustHandles="1" noChangeArrowheads="1" noChangeShapeType="1"/>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endParaRPr lang="en-GB"/>
                  </a:p>
                </p:txBody>
              </p:sp>
              <p:sp>
                <p:nvSpPr>
                  <p:cNvPr id="118" name="Freeform 38">
                    <a:extLst>
                      <a:ext uri="{FF2B5EF4-FFF2-40B4-BE49-F238E27FC236}">
                        <a16:creationId xmlns:a16="http://schemas.microsoft.com/office/drawing/2014/main" id="{BEC1442C-5BFA-93A5-24C1-9DFE59B0D458}"/>
                      </a:ext>
                    </a:extLst>
                  </p:cNvPr>
                  <p:cNvSpPr>
                    <a:spLocks noGrp="1" noRot="1" noMove="1" noResize="1" noEditPoints="1" noAdjustHandles="1" noChangeArrowheads="1" noChangeShapeType="1"/>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endParaRPr lang="en-GB"/>
                  </a:p>
                </p:txBody>
              </p:sp>
              <p:sp>
                <p:nvSpPr>
                  <p:cNvPr id="119" name="Freeform 39">
                    <a:extLst>
                      <a:ext uri="{FF2B5EF4-FFF2-40B4-BE49-F238E27FC236}">
                        <a16:creationId xmlns:a16="http://schemas.microsoft.com/office/drawing/2014/main" id="{30A2C347-3A48-F545-4092-B4BD56886A01}"/>
                      </a:ext>
                    </a:extLst>
                  </p:cNvPr>
                  <p:cNvSpPr>
                    <a:spLocks noGrp="1" noRot="1" noMove="1" noResize="1" noEditPoints="1" noAdjustHandles="1" noChangeArrowheads="1" noChangeShapeType="1"/>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endParaRPr lang="en-GB"/>
                  </a:p>
                </p:txBody>
              </p:sp>
            </p:grpSp>
          </p:grpSp>
        </p:grpSp>
      </p:grpSp>
      <p:sp>
        <p:nvSpPr>
          <p:cNvPr id="120" name="Freeform: Shape 54">
            <a:extLst>
              <a:ext uri="{FF2B5EF4-FFF2-40B4-BE49-F238E27FC236}">
                <a16:creationId xmlns:a16="http://schemas.microsoft.com/office/drawing/2014/main" id="{02C3158E-ACDE-6E67-EF7C-F445B4BFBCC5}"/>
              </a:ext>
            </a:extLst>
          </p:cNvPr>
          <p:cNvSpPr/>
          <p:nvPr/>
        </p:nvSpPr>
        <p:spPr>
          <a:xfrm rot="21217324">
            <a:off x="685648" y="-573050"/>
            <a:ext cx="11924962" cy="8004100"/>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728666 w 11924962"/>
              <a:gd name="csY4" fmla="*/ 156691 h 7596945"/>
              <a:gd name="csX5" fmla="*/ 4898588 w 11924962"/>
              <a:gd name="csY5" fmla="*/ 0 h 7596945"/>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898588 w 11924962"/>
              <a:gd name="csY4" fmla="*/ 0 h 7596945"/>
              <a:gd name="csX0" fmla="*/ 2013336 w 11924962"/>
              <a:gd name="csY0" fmla="*/ 0 h 7919452"/>
              <a:gd name="csX1" fmla="*/ 11924962 w 11924962"/>
              <a:gd name="csY1" fmla="*/ 1107901 h 7919452"/>
              <a:gd name="csX2" fmla="*/ 11171245 w 11924962"/>
              <a:gd name="csY2" fmla="*/ 7919452 h 7919452"/>
              <a:gd name="csX3" fmla="*/ 0 w 11924962"/>
              <a:gd name="csY3" fmla="*/ 4819319 h 7919452"/>
              <a:gd name="csX4" fmla="*/ 2013336 w 11924962"/>
              <a:gd name="csY4" fmla="*/ 0 h 7919452"/>
              <a:gd name="csX0" fmla="*/ 1256052 w 11924962"/>
              <a:gd name="csY0" fmla="*/ 0 h 8004100"/>
              <a:gd name="csX1" fmla="*/ 11924962 w 11924962"/>
              <a:gd name="csY1" fmla="*/ 1192549 h 8004100"/>
              <a:gd name="csX2" fmla="*/ 11171245 w 11924962"/>
              <a:gd name="csY2" fmla="*/ 8004100 h 8004100"/>
              <a:gd name="csX3" fmla="*/ 0 w 11924962"/>
              <a:gd name="csY3" fmla="*/ 4903967 h 8004100"/>
              <a:gd name="csX4" fmla="*/ 1256052 w 11924962"/>
              <a:gd name="csY4" fmla="*/ 0 h 8004100"/>
            </a:gdLst>
            <a:ahLst/>
            <a:cxnLst>
              <a:cxn ang="0">
                <a:pos x="csX0" y="csY0"/>
              </a:cxn>
              <a:cxn ang="0">
                <a:pos x="csX1" y="csY1"/>
              </a:cxn>
              <a:cxn ang="0">
                <a:pos x="csX2" y="csY2"/>
              </a:cxn>
              <a:cxn ang="0">
                <a:pos x="csX3" y="csY3"/>
              </a:cxn>
              <a:cxn ang="0">
                <a:pos x="csX4" y="csY4"/>
              </a:cxn>
            </a:cxnLst>
            <a:rect l="l" t="t" r="r" b="b"/>
            <a:pathLst>
              <a:path w="11924962" h="8004100">
                <a:moveTo>
                  <a:pt x="1256052" y="0"/>
                </a:moveTo>
                <a:lnTo>
                  <a:pt x="11924962" y="1192549"/>
                </a:lnTo>
                <a:lnTo>
                  <a:pt x="11171245" y="8004100"/>
                </a:lnTo>
                <a:lnTo>
                  <a:pt x="0" y="4903967"/>
                </a:lnTo>
                <a:lnTo>
                  <a:pt x="1256052" y="0"/>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21" name="Freeform: Shape 57">
            <a:extLst>
              <a:ext uri="{FF2B5EF4-FFF2-40B4-BE49-F238E27FC236}">
                <a16:creationId xmlns:a16="http://schemas.microsoft.com/office/drawing/2014/main" id="{572C8091-0587-7A16-C5B4-D8D79D7285A5}"/>
              </a:ext>
            </a:extLst>
          </p:cNvPr>
          <p:cNvSpPr/>
          <p:nvPr/>
        </p:nvSpPr>
        <p:spPr>
          <a:xfrm rot="20838854">
            <a:off x="519311" y="-936345"/>
            <a:ext cx="12257824" cy="8434174"/>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30610 w 12257824"/>
              <a:gd name="csY4" fmla="*/ 26160 h 7869800"/>
              <a:gd name="csX5" fmla="*/ 5567666 w 12257824"/>
              <a:gd name="csY5" fmla="*/ 0 h 7869800"/>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67666 w 12257824"/>
              <a:gd name="csY4" fmla="*/ 0 h 7869800"/>
              <a:gd name="csX0" fmla="*/ 2848499 w 12257824"/>
              <a:gd name="csY0" fmla="*/ 0 h 8489692"/>
              <a:gd name="csX1" fmla="*/ 12257824 w 12257824"/>
              <a:gd name="csY1" fmla="*/ 2125839 h 8489692"/>
              <a:gd name="csX2" fmla="*/ 10833140 w 12257824"/>
              <a:gd name="csY2" fmla="*/ 8489692 h 8489692"/>
              <a:gd name="csX3" fmla="*/ 0 w 12257824"/>
              <a:gd name="csY3" fmla="*/ 4501019 h 8489692"/>
              <a:gd name="csX4" fmla="*/ 2848499 w 12257824"/>
              <a:gd name="csY4" fmla="*/ 0 h 8489692"/>
              <a:gd name="csX0" fmla="*/ 2333880 w 12257824"/>
              <a:gd name="csY0" fmla="*/ 0 h 8597721"/>
              <a:gd name="csX1" fmla="*/ 12257824 w 12257824"/>
              <a:gd name="csY1" fmla="*/ 2233868 h 8597721"/>
              <a:gd name="csX2" fmla="*/ 10833140 w 12257824"/>
              <a:gd name="csY2" fmla="*/ 8597721 h 8597721"/>
              <a:gd name="csX3" fmla="*/ 0 w 12257824"/>
              <a:gd name="csY3" fmla="*/ 4609048 h 8597721"/>
              <a:gd name="csX4" fmla="*/ 2333880 w 12257824"/>
              <a:gd name="csY4" fmla="*/ 0 h 8597721"/>
              <a:gd name="csX0" fmla="*/ 2333880 w 12257824"/>
              <a:gd name="csY0" fmla="*/ 0 h 8434174"/>
              <a:gd name="csX1" fmla="*/ 12257824 w 12257824"/>
              <a:gd name="csY1" fmla="*/ 2233868 h 8434174"/>
              <a:gd name="csX2" fmla="*/ 10869954 w 12257824"/>
              <a:gd name="csY2" fmla="*/ 8434174 h 8434174"/>
              <a:gd name="csX3" fmla="*/ 0 w 12257824"/>
              <a:gd name="csY3" fmla="*/ 4609048 h 8434174"/>
              <a:gd name="csX4" fmla="*/ 2333880 w 12257824"/>
              <a:gd name="csY4" fmla="*/ 0 h 8434174"/>
            </a:gdLst>
            <a:ahLst/>
            <a:cxnLst>
              <a:cxn ang="0">
                <a:pos x="csX0" y="csY0"/>
              </a:cxn>
              <a:cxn ang="0">
                <a:pos x="csX1" y="csY1"/>
              </a:cxn>
              <a:cxn ang="0">
                <a:pos x="csX2" y="csY2"/>
              </a:cxn>
              <a:cxn ang="0">
                <a:pos x="csX3" y="csY3"/>
              </a:cxn>
              <a:cxn ang="0">
                <a:pos x="csX4" y="csY4"/>
              </a:cxn>
            </a:cxnLst>
            <a:rect l="l" t="t" r="r" b="b"/>
            <a:pathLst>
              <a:path w="12257824" h="8434174">
                <a:moveTo>
                  <a:pt x="2333880" y="0"/>
                </a:moveTo>
                <a:lnTo>
                  <a:pt x="12257824" y="2233868"/>
                </a:lnTo>
                <a:lnTo>
                  <a:pt x="10869954" y="8434174"/>
                </a:lnTo>
                <a:lnTo>
                  <a:pt x="0" y="4609048"/>
                </a:lnTo>
                <a:lnTo>
                  <a:pt x="2333880" y="0"/>
                </a:lnTo>
                <a:close/>
              </a:path>
            </a:pathLst>
          </a:custGeom>
          <a:gradFill>
            <a:gsLst>
              <a:gs pos="79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22" name="Freeform: Shape 59">
            <a:extLst>
              <a:ext uri="{FF2B5EF4-FFF2-40B4-BE49-F238E27FC236}">
                <a16:creationId xmlns:a16="http://schemas.microsoft.com/office/drawing/2014/main" id="{F1CDCB77-37F3-A9DD-7D76-B1F2461796A1}"/>
              </a:ext>
            </a:extLst>
          </p:cNvPr>
          <p:cNvSpPr>
            <a:spLocks noGrp="1" noRot="1" noMove="1" noResize="1" noEditPoints="1" noAdjustHandles="1" noChangeArrowheads="1" noChangeShapeType="1"/>
          </p:cNvSpPr>
          <p:nvPr/>
        </p:nvSpPr>
        <p:spPr>
          <a:xfrm rot="20838854">
            <a:off x="471949" y="-824893"/>
            <a:ext cx="12259539" cy="7805885"/>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 name="csX0" fmla="*/ 12259539 w 12259539"/>
              <a:gd name="csY0" fmla="*/ 1456652 h 5023606"/>
              <a:gd name="csX1" fmla="*/ 11456622 w 12259539"/>
              <a:gd name="csY1" fmla="*/ 5023606 h 5023606"/>
              <a:gd name="csX2" fmla="*/ 0 w 12259539"/>
              <a:gd name="csY2" fmla="*/ 3835277 h 5023606"/>
              <a:gd name="csX3" fmla="*/ 5788369 w 12259539"/>
              <a:gd name="csY3" fmla="*/ 0 h 5023606"/>
              <a:gd name="csX4" fmla="*/ 12259539 w 12259539"/>
              <a:gd name="csY4" fmla="*/ 1456652 h 5023606"/>
              <a:gd name="csX0" fmla="*/ 12259539 w 12259539"/>
              <a:gd name="csY0" fmla="*/ 2005521 h 5572475"/>
              <a:gd name="csX1" fmla="*/ 11456622 w 12259539"/>
              <a:gd name="csY1" fmla="*/ 5572475 h 5572475"/>
              <a:gd name="csX2" fmla="*/ 0 w 12259539"/>
              <a:gd name="csY2" fmla="*/ 4384146 h 5572475"/>
              <a:gd name="csX3" fmla="*/ 3350020 w 12259539"/>
              <a:gd name="csY3" fmla="*/ 0 h 5572475"/>
              <a:gd name="csX4" fmla="*/ 12259539 w 12259539"/>
              <a:gd name="csY4" fmla="*/ 2005521 h 5572475"/>
              <a:gd name="csX0" fmla="*/ 12259539 w 12259539"/>
              <a:gd name="csY0" fmla="*/ 2005521 h 7758068"/>
              <a:gd name="csX1" fmla="*/ 10964649 w 12259539"/>
              <a:gd name="csY1" fmla="*/ 7758068 h 7758068"/>
              <a:gd name="csX2" fmla="*/ 0 w 12259539"/>
              <a:gd name="csY2" fmla="*/ 4384146 h 7758068"/>
              <a:gd name="csX3" fmla="*/ 3350020 w 12259539"/>
              <a:gd name="csY3" fmla="*/ 0 h 7758068"/>
              <a:gd name="csX4" fmla="*/ 12259539 w 12259539"/>
              <a:gd name="csY4" fmla="*/ 2005521 h 7758068"/>
              <a:gd name="csX0" fmla="*/ 12259539 w 12259539"/>
              <a:gd name="csY0" fmla="*/ 2127678 h 7880225"/>
              <a:gd name="csX1" fmla="*/ 10964649 w 12259539"/>
              <a:gd name="csY1" fmla="*/ 7880225 h 7880225"/>
              <a:gd name="csX2" fmla="*/ 0 w 12259539"/>
              <a:gd name="csY2" fmla="*/ 4506303 h 7880225"/>
              <a:gd name="csX3" fmla="*/ 2807338 w 12259539"/>
              <a:gd name="csY3" fmla="*/ 0 h 7880225"/>
              <a:gd name="csX4" fmla="*/ 12259539 w 12259539"/>
              <a:gd name="csY4" fmla="*/ 2127678 h 7880225"/>
              <a:gd name="csX0" fmla="*/ 12259539 w 12259539"/>
              <a:gd name="csY0" fmla="*/ 2127678 h 7805885"/>
              <a:gd name="csX1" fmla="*/ 10981383 w 12259539"/>
              <a:gd name="csY1" fmla="*/ 7805885 h 7805885"/>
              <a:gd name="csX2" fmla="*/ 0 w 12259539"/>
              <a:gd name="csY2" fmla="*/ 4506303 h 7805885"/>
              <a:gd name="csX3" fmla="*/ 2807338 w 12259539"/>
              <a:gd name="csY3" fmla="*/ 0 h 7805885"/>
              <a:gd name="csX4" fmla="*/ 12259539 w 12259539"/>
              <a:gd name="csY4" fmla="*/ 2127678 h 7805885"/>
            </a:gdLst>
            <a:ahLst/>
            <a:cxnLst>
              <a:cxn ang="0">
                <a:pos x="csX0" y="csY0"/>
              </a:cxn>
              <a:cxn ang="0">
                <a:pos x="csX1" y="csY1"/>
              </a:cxn>
              <a:cxn ang="0">
                <a:pos x="csX2" y="csY2"/>
              </a:cxn>
              <a:cxn ang="0">
                <a:pos x="csX3" y="csY3"/>
              </a:cxn>
              <a:cxn ang="0">
                <a:pos x="csX4" y="csY4"/>
              </a:cxn>
            </a:cxnLst>
            <a:rect l="l" t="t" r="r" b="b"/>
            <a:pathLst>
              <a:path w="12259539" h="7805885">
                <a:moveTo>
                  <a:pt x="12259539" y="2127678"/>
                </a:moveTo>
                <a:lnTo>
                  <a:pt x="10981383" y="7805885"/>
                </a:lnTo>
                <a:lnTo>
                  <a:pt x="0" y="4506303"/>
                </a:lnTo>
                <a:lnTo>
                  <a:pt x="2807338" y="0"/>
                </a:lnTo>
                <a:lnTo>
                  <a:pt x="12259539" y="2127678"/>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pic>
        <p:nvPicPr>
          <p:cNvPr id="125" name="Logo">
            <a:extLst>
              <a:ext uri="{FF2B5EF4-FFF2-40B4-BE49-F238E27FC236}">
                <a16:creationId xmlns:a16="http://schemas.microsoft.com/office/drawing/2014/main" id="{464924C6-B9E5-25BB-CC67-A4AFF08355AE}"/>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0613171" y="265091"/>
            <a:ext cx="1299488" cy="419191"/>
          </a:xfrm>
          <a:prstGeom prst="rect">
            <a:avLst/>
          </a:prstGeom>
        </p:spPr>
      </p:pic>
      <p:sp>
        <p:nvSpPr>
          <p:cNvPr id="45" name="Content Placeholder 8">
            <a:extLst>
              <a:ext uri="{FF2B5EF4-FFF2-40B4-BE49-F238E27FC236}">
                <a16:creationId xmlns:a16="http://schemas.microsoft.com/office/drawing/2014/main" id="{8F1AE9BF-37A2-C50D-1D95-5F92C60B83FE}"/>
              </a:ext>
            </a:extLst>
          </p:cNvPr>
          <p:cNvSpPr txBox="1">
            <a:spLocks/>
          </p:cNvSpPr>
          <p:nvPr/>
        </p:nvSpPr>
        <p:spPr>
          <a:xfrm>
            <a:off x="2514602" y="1165378"/>
            <a:ext cx="8474531" cy="355766"/>
          </a:xfrm>
          <a:prstGeom prst="rect">
            <a:avLst/>
          </a:prstGeom>
        </p:spPr>
        <p:txBody>
          <a:bodyPr vert="horz" lIns="0" tIns="0" rIns="0" bIns="0" rtlCol="0" anchor="b" anchorCtr="0">
            <a:noAutofit/>
          </a:bodyPr>
          <a:lstStyle>
            <a:lvl1pPr defTabSz="914411">
              <a:lnSpc>
                <a:spcPct val="90000"/>
              </a:lnSpc>
              <a:spcBef>
                <a:spcPct val="0"/>
              </a:spcBef>
              <a:buNone/>
              <a:defRPr sz="2400">
                <a:latin typeface="+mj-lt"/>
                <a:ea typeface="+mj-ea"/>
                <a:cs typeface="+mj-cs"/>
              </a:defRPr>
            </a:lvl1pPr>
            <a:lvl2pPr marL="685809" indent="-228604" algn="l" defTabSz="914411" rtl="0" eaLnBrk="1" latinLnBrk="0" hangingPunct="1">
              <a:lnSpc>
                <a:spcPct val="90000"/>
              </a:lnSpc>
              <a:spcBef>
                <a:spcPts val="500"/>
              </a:spcBef>
              <a:buClr>
                <a:schemeClr val="accent2"/>
              </a:buClr>
              <a:buSzPct val="125000"/>
              <a:buFont typeface="Arial" panose="020B0604020202020204" pitchFamily="34" charset="0"/>
              <a:buChar char="•"/>
              <a:defRPr sz="1801" kern="1200">
                <a:solidFill>
                  <a:schemeClr val="tx2"/>
                </a:solidFill>
                <a:latin typeface="+mn-lt"/>
                <a:ea typeface="+mn-ea"/>
                <a:cs typeface="+mn-cs"/>
              </a:defRPr>
            </a:lvl2pPr>
            <a:lvl3pPr marL="1143015" indent="-228604" algn="l" defTabSz="914411" rtl="0" eaLnBrk="1" latinLnBrk="0" hangingPunct="1">
              <a:lnSpc>
                <a:spcPct val="90000"/>
              </a:lnSpc>
              <a:spcBef>
                <a:spcPts val="500"/>
              </a:spcBef>
              <a:buClr>
                <a:schemeClr val="accent3"/>
              </a:buClr>
              <a:buSzPct val="125000"/>
              <a:buFont typeface="Arial" panose="020B0604020202020204" pitchFamily="34" charset="0"/>
              <a:buChar char="•"/>
              <a:defRPr sz="1600" kern="1200">
                <a:solidFill>
                  <a:schemeClr val="tx2"/>
                </a:solidFill>
                <a:latin typeface="+mn-lt"/>
                <a:ea typeface="+mn-ea"/>
                <a:cs typeface="+mn-cs"/>
              </a:defRPr>
            </a:lvl3pPr>
            <a:lvl4pPr marL="1600221" indent="-228604" algn="l" defTabSz="914411" rtl="0" eaLnBrk="1" latinLnBrk="0" hangingPunct="1">
              <a:lnSpc>
                <a:spcPct val="90000"/>
              </a:lnSpc>
              <a:spcBef>
                <a:spcPts val="500"/>
              </a:spcBef>
              <a:buClr>
                <a:schemeClr val="accent4"/>
              </a:buClr>
              <a:buSzPct val="125000"/>
              <a:buFont typeface="Arial" panose="020B0604020202020204" pitchFamily="34" charset="0"/>
              <a:buChar char="•"/>
              <a:defRPr sz="1401" kern="1200">
                <a:solidFill>
                  <a:schemeClr val="tx2"/>
                </a:solidFill>
                <a:latin typeface="+mn-lt"/>
                <a:ea typeface="+mn-ea"/>
                <a:cs typeface="+mn-cs"/>
              </a:defRPr>
            </a:lvl4pPr>
            <a:lvl5pPr marL="2057427" indent="-228604" algn="l" defTabSz="914411" rtl="0" eaLnBrk="1" latinLnBrk="0" hangingPunct="1">
              <a:lnSpc>
                <a:spcPct val="90000"/>
              </a:lnSpc>
              <a:spcBef>
                <a:spcPts val="500"/>
              </a:spcBef>
              <a:buClr>
                <a:schemeClr val="accent5"/>
              </a:buClr>
              <a:buSzPct val="125000"/>
              <a:buFont typeface="Arial" panose="020B0604020202020204" pitchFamily="34" charset="0"/>
              <a:buChar char="•"/>
              <a:defRPr sz="1401" kern="1200">
                <a:solidFill>
                  <a:schemeClr val="tx2"/>
                </a:solidFill>
                <a:latin typeface="+mn-lt"/>
                <a:ea typeface="+mn-ea"/>
                <a:cs typeface="+mn-cs"/>
              </a:defRPr>
            </a:lvl5pPr>
            <a:lvl6pPr marL="2514632" indent="-228604" algn="l" defTabSz="914411"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6pPr>
            <a:lvl7pPr marL="2971838" indent="-228604" algn="l" defTabSz="914411"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7pPr>
            <a:lvl8pPr marL="3429044" indent="-228604" algn="l" defTabSz="914411"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8pPr>
            <a:lvl9pPr marL="3886249" indent="-228604" algn="l" defTabSz="914411"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9pPr>
          </a:lstStyle>
          <a:p>
            <a:r>
              <a:rPr lang="en-GB" b="1">
                <a:solidFill>
                  <a:schemeClr val="accent1"/>
                </a:solidFill>
                <a:latin typeface="+mn-lt"/>
              </a:rPr>
              <a:t>Agenda</a:t>
            </a:r>
          </a:p>
        </p:txBody>
      </p:sp>
      <p:sp>
        <p:nvSpPr>
          <p:cNvPr id="46" name="Content Placeholder 8">
            <a:extLst>
              <a:ext uri="{FF2B5EF4-FFF2-40B4-BE49-F238E27FC236}">
                <a16:creationId xmlns:a16="http://schemas.microsoft.com/office/drawing/2014/main" id="{81608542-4E89-8DFA-95FD-126167EBCFAD}"/>
              </a:ext>
            </a:extLst>
          </p:cNvPr>
          <p:cNvSpPr txBox="1">
            <a:spLocks/>
          </p:cNvSpPr>
          <p:nvPr/>
        </p:nvSpPr>
        <p:spPr>
          <a:xfrm>
            <a:off x="2514602" y="1707205"/>
            <a:ext cx="4902442" cy="186971"/>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r>
              <a:rPr lang="en-GB" sz="2400" b="1">
                <a:solidFill>
                  <a:schemeClr val="accent3"/>
                </a:solidFill>
                <a:latin typeface="+mn-lt"/>
              </a:rPr>
              <a:t>Welcome</a:t>
            </a:r>
            <a:endParaRPr lang="en-GB" sz="2400">
              <a:solidFill>
                <a:schemeClr val="accent3"/>
              </a:solidFill>
              <a:latin typeface="+mn-lt"/>
            </a:endParaRPr>
          </a:p>
        </p:txBody>
      </p:sp>
      <p:sp>
        <p:nvSpPr>
          <p:cNvPr id="47" name="Content Placeholder 8">
            <a:extLst>
              <a:ext uri="{FF2B5EF4-FFF2-40B4-BE49-F238E27FC236}">
                <a16:creationId xmlns:a16="http://schemas.microsoft.com/office/drawing/2014/main" id="{360E1DBF-451C-9F10-24AE-D11137D34196}"/>
              </a:ext>
            </a:extLst>
          </p:cNvPr>
          <p:cNvSpPr txBox="1">
            <a:spLocks/>
          </p:cNvSpPr>
          <p:nvPr/>
        </p:nvSpPr>
        <p:spPr>
          <a:xfrm>
            <a:off x="2514600" y="2327372"/>
            <a:ext cx="5117919" cy="658393"/>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r>
              <a:rPr lang="en-GB" sz="2400" b="1" noProof="1">
                <a:solidFill>
                  <a:schemeClr val="accent3"/>
                </a:solidFill>
                <a:latin typeface="+mn-lt"/>
              </a:rPr>
              <a:t>Identify severe hypertriglyceridemia </a:t>
            </a:r>
            <a:br>
              <a:rPr lang="en-GB" sz="2400" b="1" noProof="1">
                <a:solidFill>
                  <a:schemeClr val="accent3"/>
                </a:solidFill>
                <a:latin typeface="+mn-lt"/>
              </a:rPr>
            </a:br>
            <a:r>
              <a:rPr lang="en-GB" sz="2400" b="1" noProof="1">
                <a:solidFill>
                  <a:schemeClr val="accent3"/>
                </a:solidFill>
                <a:latin typeface="+mn-lt"/>
              </a:rPr>
              <a:t>before pancreatitis hits</a:t>
            </a:r>
            <a:endParaRPr lang="en-GB" sz="2400" noProof="1">
              <a:solidFill>
                <a:schemeClr val="accent3"/>
              </a:solidFill>
              <a:latin typeface="+mn-lt"/>
            </a:endParaRPr>
          </a:p>
        </p:txBody>
      </p:sp>
      <p:sp>
        <p:nvSpPr>
          <p:cNvPr id="48" name="Content Placeholder 8">
            <a:extLst>
              <a:ext uri="{FF2B5EF4-FFF2-40B4-BE49-F238E27FC236}">
                <a16:creationId xmlns:a16="http://schemas.microsoft.com/office/drawing/2014/main" id="{4D4FD700-93E0-C95B-48EB-F291FA2593E8}"/>
              </a:ext>
            </a:extLst>
          </p:cNvPr>
          <p:cNvSpPr txBox="1">
            <a:spLocks/>
          </p:cNvSpPr>
          <p:nvPr/>
        </p:nvSpPr>
        <p:spPr>
          <a:xfrm>
            <a:off x="2514602" y="2444572"/>
            <a:ext cx="4902440" cy="310608"/>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endParaRPr lang="en-GB" sz="2400" noProof="1">
              <a:latin typeface="+mn-lt"/>
            </a:endParaRPr>
          </a:p>
        </p:txBody>
      </p:sp>
      <p:sp>
        <p:nvSpPr>
          <p:cNvPr id="49" name="Content Placeholder 8">
            <a:extLst>
              <a:ext uri="{FF2B5EF4-FFF2-40B4-BE49-F238E27FC236}">
                <a16:creationId xmlns:a16="http://schemas.microsoft.com/office/drawing/2014/main" id="{C5864234-E004-698A-CCC4-93D560E1473C}"/>
              </a:ext>
            </a:extLst>
          </p:cNvPr>
          <p:cNvSpPr txBox="1">
            <a:spLocks/>
          </p:cNvSpPr>
          <p:nvPr/>
        </p:nvSpPr>
        <p:spPr>
          <a:xfrm>
            <a:off x="2514602" y="3301194"/>
            <a:ext cx="6088301" cy="186971"/>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r>
              <a:rPr lang="en-GB" sz="2400" b="1" noProof="1">
                <a:solidFill>
                  <a:schemeClr val="accent3"/>
                </a:solidFill>
                <a:latin typeface="+mn-lt"/>
              </a:rPr>
              <a:t>Target apoC-III to reduce pancreatitis risk</a:t>
            </a:r>
            <a:endParaRPr lang="en-GB" sz="2400" noProof="1">
              <a:solidFill>
                <a:schemeClr val="accent3"/>
              </a:solidFill>
              <a:latin typeface="+mn-lt"/>
            </a:endParaRPr>
          </a:p>
        </p:txBody>
      </p:sp>
      <p:sp>
        <p:nvSpPr>
          <p:cNvPr id="50" name="Content Placeholder 8">
            <a:extLst>
              <a:ext uri="{FF2B5EF4-FFF2-40B4-BE49-F238E27FC236}">
                <a16:creationId xmlns:a16="http://schemas.microsoft.com/office/drawing/2014/main" id="{2B98083A-1909-382F-F728-61B4F8D4B523}"/>
              </a:ext>
            </a:extLst>
          </p:cNvPr>
          <p:cNvSpPr txBox="1">
            <a:spLocks/>
          </p:cNvSpPr>
          <p:nvPr/>
        </p:nvSpPr>
        <p:spPr>
          <a:xfrm>
            <a:off x="2514602" y="3069074"/>
            <a:ext cx="5419680" cy="379970"/>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endParaRPr lang="en-GB" sz="2400" noProof="1">
              <a:latin typeface="+mn-lt"/>
            </a:endParaRPr>
          </a:p>
        </p:txBody>
      </p:sp>
      <p:sp>
        <p:nvSpPr>
          <p:cNvPr id="52" name="Content Placeholder 8">
            <a:extLst>
              <a:ext uri="{FF2B5EF4-FFF2-40B4-BE49-F238E27FC236}">
                <a16:creationId xmlns:a16="http://schemas.microsoft.com/office/drawing/2014/main" id="{450C713E-90C1-D70F-CFFC-FDF9582B4DE6}"/>
              </a:ext>
            </a:extLst>
          </p:cNvPr>
          <p:cNvSpPr txBox="1">
            <a:spLocks/>
          </p:cNvSpPr>
          <p:nvPr/>
        </p:nvSpPr>
        <p:spPr>
          <a:xfrm>
            <a:off x="2514602" y="3938591"/>
            <a:ext cx="6571242" cy="223099"/>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r>
              <a:rPr lang="en-GB" sz="2400" b="1" noProof="1">
                <a:solidFill>
                  <a:schemeClr val="accent3"/>
                </a:solidFill>
                <a:latin typeface="+mn-lt"/>
              </a:rPr>
              <a:t>From evidence to clinical practice</a:t>
            </a:r>
            <a:endParaRPr lang="en-GB" sz="2400" noProof="1">
              <a:solidFill>
                <a:schemeClr val="accent3"/>
              </a:solidFill>
              <a:latin typeface="+mn-lt"/>
            </a:endParaRPr>
          </a:p>
        </p:txBody>
      </p:sp>
      <p:sp>
        <p:nvSpPr>
          <p:cNvPr id="53" name="Content Placeholder 8">
            <a:extLst>
              <a:ext uri="{FF2B5EF4-FFF2-40B4-BE49-F238E27FC236}">
                <a16:creationId xmlns:a16="http://schemas.microsoft.com/office/drawing/2014/main" id="{129B1C3A-313F-54B9-3CBE-E1DB04461650}"/>
              </a:ext>
            </a:extLst>
          </p:cNvPr>
          <p:cNvSpPr txBox="1">
            <a:spLocks/>
          </p:cNvSpPr>
          <p:nvPr/>
        </p:nvSpPr>
        <p:spPr>
          <a:xfrm>
            <a:off x="2514602" y="4324814"/>
            <a:ext cx="5700112" cy="263306"/>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endParaRPr lang="en-GB" sz="2400" noProof="1">
              <a:latin typeface="+mn-lt"/>
            </a:endParaRPr>
          </a:p>
        </p:txBody>
      </p:sp>
      <p:sp>
        <p:nvSpPr>
          <p:cNvPr id="54" name="Content Placeholder 8">
            <a:extLst>
              <a:ext uri="{FF2B5EF4-FFF2-40B4-BE49-F238E27FC236}">
                <a16:creationId xmlns:a16="http://schemas.microsoft.com/office/drawing/2014/main" id="{9C8F05A0-2B12-C02C-C547-5653CCE89181}"/>
              </a:ext>
            </a:extLst>
          </p:cNvPr>
          <p:cNvSpPr txBox="1">
            <a:spLocks/>
          </p:cNvSpPr>
          <p:nvPr/>
        </p:nvSpPr>
        <p:spPr>
          <a:xfrm>
            <a:off x="8653151" y="2502030"/>
            <a:ext cx="3559693" cy="476501"/>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r>
              <a:rPr lang="en-GB" sz="2000" noProof="1">
                <a:latin typeface="+mn-lt"/>
              </a:rPr>
              <a:t>Prof. </a:t>
            </a:r>
            <a:r>
              <a:rPr lang="en-GB" sz="2000">
                <a:latin typeface="+mn-lt"/>
              </a:rPr>
              <a:t>Børge Nordestgaard</a:t>
            </a:r>
            <a:endParaRPr lang="en-GB" sz="2000" noProof="1">
              <a:latin typeface="+mn-lt"/>
            </a:endParaRPr>
          </a:p>
        </p:txBody>
      </p:sp>
      <p:sp>
        <p:nvSpPr>
          <p:cNvPr id="55" name="Content Placeholder 8">
            <a:extLst>
              <a:ext uri="{FF2B5EF4-FFF2-40B4-BE49-F238E27FC236}">
                <a16:creationId xmlns:a16="http://schemas.microsoft.com/office/drawing/2014/main" id="{7CBCCB93-948C-232A-18A9-AE711EAD0B7D}"/>
              </a:ext>
            </a:extLst>
          </p:cNvPr>
          <p:cNvSpPr txBox="1">
            <a:spLocks/>
          </p:cNvSpPr>
          <p:nvPr/>
        </p:nvSpPr>
        <p:spPr>
          <a:xfrm>
            <a:off x="8653151" y="1594193"/>
            <a:ext cx="3559693" cy="359970"/>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r>
              <a:rPr lang="en-GB" sz="2000" noProof="1">
                <a:latin typeface="+mn-lt"/>
              </a:rPr>
              <a:t>Prof. </a:t>
            </a:r>
            <a:r>
              <a:rPr lang="en-GB" sz="2000">
                <a:latin typeface="+mn-lt"/>
              </a:rPr>
              <a:t>Børge Nordestgaard,</a:t>
            </a:r>
            <a:br>
              <a:rPr lang="en-GB" sz="2000" noProof="1">
                <a:latin typeface="+mn-lt"/>
              </a:rPr>
            </a:br>
            <a:r>
              <a:rPr lang="en-GB" sz="2000" noProof="1">
                <a:latin typeface="+mn-lt"/>
              </a:rPr>
              <a:t>(Chair)</a:t>
            </a:r>
          </a:p>
        </p:txBody>
      </p:sp>
      <p:sp>
        <p:nvSpPr>
          <p:cNvPr id="56" name="Content Placeholder 8">
            <a:extLst>
              <a:ext uri="{FF2B5EF4-FFF2-40B4-BE49-F238E27FC236}">
                <a16:creationId xmlns:a16="http://schemas.microsoft.com/office/drawing/2014/main" id="{8BE723A9-7555-5A87-FA5C-A3972C433874}"/>
              </a:ext>
            </a:extLst>
          </p:cNvPr>
          <p:cNvSpPr txBox="1">
            <a:spLocks/>
          </p:cNvSpPr>
          <p:nvPr/>
        </p:nvSpPr>
        <p:spPr>
          <a:xfrm>
            <a:off x="8653151" y="3280646"/>
            <a:ext cx="2702343" cy="414510"/>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r>
              <a:rPr lang="en-GB" sz="2000" noProof="1">
                <a:latin typeface="+mn-lt"/>
              </a:rPr>
              <a:t>Prof. Erik Stroes</a:t>
            </a:r>
          </a:p>
        </p:txBody>
      </p:sp>
      <p:sp>
        <p:nvSpPr>
          <p:cNvPr id="57" name="Content Placeholder 8">
            <a:extLst>
              <a:ext uri="{FF2B5EF4-FFF2-40B4-BE49-F238E27FC236}">
                <a16:creationId xmlns:a16="http://schemas.microsoft.com/office/drawing/2014/main" id="{D515178E-60AF-8814-8C40-F36DAABCCBD3}"/>
              </a:ext>
            </a:extLst>
          </p:cNvPr>
          <p:cNvSpPr txBox="1">
            <a:spLocks/>
          </p:cNvSpPr>
          <p:nvPr/>
        </p:nvSpPr>
        <p:spPr>
          <a:xfrm>
            <a:off x="8653151" y="3948865"/>
            <a:ext cx="2702343" cy="458310"/>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r>
              <a:rPr lang="en-GB" sz="2000" noProof="1">
                <a:latin typeface="+mn-lt"/>
              </a:rPr>
              <a:t>Prof. </a:t>
            </a:r>
            <a:r>
              <a:rPr lang="en-GB" sz="2000">
                <a:latin typeface="+mn-lt"/>
              </a:rPr>
              <a:t>Klaus </a:t>
            </a:r>
            <a:r>
              <a:rPr lang="en-GB" sz="2000" err="1">
                <a:latin typeface="+mn-lt"/>
              </a:rPr>
              <a:t>Parhofer</a:t>
            </a:r>
            <a:endParaRPr lang="en-GB" sz="2000" noProof="1">
              <a:latin typeface="+mn-lt"/>
            </a:endParaRPr>
          </a:p>
        </p:txBody>
      </p:sp>
      <p:sp>
        <p:nvSpPr>
          <p:cNvPr id="58" name="Content Placeholder 8">
            <a:extLst>
              <a:ext uri="{FF2B5EF4-FFF2-40B4-BE49-F238E27FC236}">
                <a16:creationId xmlns:a16="http://schemas.microsoft.com/office/drawing/2014/main" id="{1239A595-801D-1858-1CA3-AF7B605EAC98}"/>
              </a:ext>
            </a:extLst>
          </p:cNvPr>
          <p:cNvSpPr txBox="1">
            <a:spLocks/>
          </p:cNvSpPr>
          <p:nvPr/>
        </p:nvSpPr>
        <p:spPr>
          <a:xfrm>
            <a:off x="2514602" y="4606674"/>
            <a:ext cx="6290551" cy="186971"/>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r>
              <a:rPr lang="en-GB" sz="2400" b="1" noProof="1">
                <a:solidFill>
                  <a:schemeClr val="accent3"/>
                </a:solidFill>
                <a:latin typeface="+mn-lt"/>
              </a:rPr>
              <a:t>Panel discussion and conclusion</a:t>
            </a:r>
            <a:endParaRPr lang="en-GB" sz="2400" noProof="1">
              <a:solidFill>
                <a:schemeClr val="accent3"/>
              </a:solidFill>
              <a:latin typeface="+mn-lt"/>
            </a:endParaRPr>
          </a:p>
        </p:txBody>
      </p:sp>
      <p:sp>
        <p:nvSpPr>
          <p:cNvPr id="59" name="Content Placeholder 8">
            <a:extLst>
              <a:ext uri="{FF2B5EF4-FFF2-40B4-BE49-F238E27FC236}">
                <a16:creationId xmlns:a16="http://schemas.microsoft.com/office/drawing/2014/main" id="{2F577673-D0C7-6CE9-CE28-7B2E609E6ED9}"/>
              </a:ext>
            </a:extLst>
          </p:cNvPr>
          <p:cNvSpPr txBox="1">
            <a:spLocks/>
          </p:cNvSpPr>
          <p:nvPr/>
        </p:nvSpPr>
        <p:spPr>
          <a:xfrm>
            <a:off x="2514602" y="4953239"/>
            <a:ext cx="5700112" cy="263306"/>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endParaRPr lang="en-GB" sz="2400" noProof="1">
              <a:latin typeface="+mn-lt"/>
            </a:endParaRPr>
          </a:p>
        </p:txBody>
      </p:sp>
      <p:sp>
        <p:nvSpPr>
          <p:cNvPr id="60" name="Content Placeholder 8">
            <a:extLst>
              <a:ext uri="{FF2B5EF4-FFF2-40B4-BE49-F238E27FC236}">
                <a16:creationId xmlns:a16="http://schemas.microsoft.com/office/drawing/2014/main" id="{3F746C8F-C346-A5A8-2D0A-E4F86BE1A872}"/>
              </a:ext>
            </a:extLst>
          </p:cNvPr>
          <p:cNvSpPr txBox="1">
            <a:spLocks/>
          </p:cNvSpPr>
          <p:nvPr/>
        </p:nvSpPr>
        <p:spPr>
          <a:xfrm>
            <a:off x="8653151" y="4616947"/>
            <a:ext cx="3280725" cy="458310"/>
          </a:xfrm>
          <a:prstGeom prst="rect">
            <a:avLst/>
          </a:prstGeom>
        </p:spPr>
        <p:txBody>
          <a:bodyPr vert="horz" lIns="0" tIns="0" rIns="0" bIns="0" rtlCol="0">
            <a:noAutofit/>
          </a:bodyPr>
          <a:lstStyle>
            <a:defPPr>
              <a:defRPr lang="LID4096"/>
            </a:defPPr>
            <a:lvl1pPr indent="0" defTabSz="914411">
              <a:lnSpc>
                <a:spcPct val="90000"/>
              </a:lnSpc>
              <a:spcBef>
                <a:spcPts val="1001"/>
              </a:spcBef>
              <a:buClr>
                <a:schemeClr val="accent1"/>
              </a:buClr>
              <a:buSzPct val="125000"/>
              <a:buFont typeface="Arial" panose="020B0604020202020204" pitchFamily="34" charset="0"/>
              <a:buNone/>
              <a:defRPr>
                <a:solidFill>
                  <a:schemeClr val="tx2"/>
                </a:solidFill>
                <a:latin typeface="+mj-lt"/>
                <a:ea typeface="Roboto Light" panose="02000000000000000000" pitchFamily="2" charset="0"/>
                <a:cs typeface="Times New Roman" panose="02020603050405020304" pitchFamily="18" charset="0"/>
              </a:defRPr>
            </a:lvl1pPr>
            <a:lvl2pPr marL="685809" indent="-228604" defTabSz="914411">
              <a:lnSpc>
                <a:spcPct val="90000"/>
              </a:lnSpc>
              <a:spcBef>
                <a:spcPts val="500"/>
              </a:spcBef>
              <a:buClr>
                <a:schemeClr val="accent2"/>
              </a:buClr>
              <a:buSzPct val="125000"/>
              <a:buFont typeface="Arial" panose="020B0604020202020204" pitchFamily="34" charset="0"/>
              <a:buChar char="•"/>
              <a:defRPr sz="1801">
                <a:solidFill>
                  <a:schemeClr val="tx2"/>
                </a:solidFill>
              </a:defRPr>
            </a:lvl2pPr>
            <a:lvl3pPr marL="1143015" indent="-228604" defTabSz="914411">
              <a:lnSpc>
                <a:spcPct val="90000"/>
              </a:lnSpc>
              <a:spcBef>
                <a:spcPts val="500"/>
              </a:spcBef>
              <a:buClr>
                <a:schemeClr val="accent3"/>
              </a:buClr>
              <a:buSzPct val="125000"/>
              <a:buFont typeface="Arial" panose="020B0604020202020204" pitchFamily="34" charset="0"/>
              <a:buChar char="•"/>
              <a:defRPr sz="1600">
                <a:solidFill>
                  <a:schemeClr val="tx2"/>
                </a:solidFill>
              </a:defRPr>
            </a:lvl3pPr>
            <a:lvl4pPr marL="1600221" indent="-228604" defTabSz="914411">
              <a:lnSpc>
                <a:spcPct val="90000"/>
              </a:lnSpc>
              <a:spcBef>
                <a:spcPts val="500"/>
              </a:spcBef>
              <a:buClr>
                <a:schemeClr val="accent4"/>
              </a:buClr>
              <a:buSzPct val="125000"/>
              <a:buFont typeface="Arial" panose="020B0604020202020204" pitchFamily="34" charset="0"/>
              <a:buChar char="•"/>
              <a:defRPr sz="1401">
                <a:solidFill>
                  <a:schemeClr val="tx2"/>
                </a:solidFill>
              </a:defRPr>
            </a:lvl4pPr>
            <a:lvl5pPr marL="2057427" indent="-228604" defTabSz="914411">
              <a:lnSpc>
                <a:spcPct val="90000"/>
              </a:lnSpc>
              <a:spcBef>
                <a:spcPts val="500"/>
              </a:spcBef>
              <a:buClr>
                <a:schemeClr val="accent5"/>
              </a:buClr>
              <a:buSzPct val="125000"/>
              <a:buFont typeface="Arial" panose="020B0604020202020204" pitchFamily="34" charset="0"/>
              <a:buChar char="•"/>
              <a:defRPr sz="1401">
                <a:solidFill>
                  <a:schemeClr val="tx2"/>
                </a:solidFill>
              </a:defRPr>
            </a:lvl5pPr>
            <a:lvl6pPr marL="2514632" indent="-228604" defTabSz="914411">
              <a:lnSpc>
                <a:spcPct val="90000"/>
              </a:lnSpc>
              <a:spcBef>
                <a:spcPts val="500"/>
              </a:spcBef>
              <a:buFont typeface="Arial" panose="020B0604020202020204" pitchFamily="34" charset="0"/>
              <a:buChar char="•"/>
              <a:defRPr sz="1801"/>
            </a:lvl6pPr>
            <a:lvl7pPr marL="2971838" indent="-228604" defTabSz="914411">
              <a:lnSpc>
                <a:spcPct val="90000"/>
              </a:lnSpc>
              <a:spcBef>
                <a:spcPts val="500"/>
              </a:spcBef>
              <a:buFont typeface="Arial" panose="020B0604020202020204" pitchFamily="34" charset="0"/>
              <a:buChar char="•"/>
              <a:defRPr sz="1801"/>
            </a:lvl7pPr>
            <a:lvl8pPr marL="3429044" indent="-228604" defTabSz="914411">
              <a:lnSpc>
                <a:spcPct val="90000"/>
              </a:lnSpc>
              <a:spcBef>
                <a:spcPts val="500"/>
              </a:spcBef>
              <a:buFont typeface="Arial" panose="020B0604020202020204" pitchFamily="34" charset="0"/>
              <a:buChar char="•"/>
              <a:defRPr sz="1801"/>
            </a:lvl8pPr>
            <a:lvl9pPr marL="3886249" indent="-228604" defTabSz="914411">
              <a:lnSpc>
                <a:spcPct val="90000"/>
              </a:lnSpc>
              <a:spcBef>
                <a:spcPts val="500"/>
              </a:spcBef>
              <a:buFont typeface="Arial" panose="020B0604020202020204" pitchFamily="34" charset="0"/>
              <a:buChar char="•"/>
              <a:defRPr sz="1801"/>
            </a:lvl9pPr>
          </a:lstStyle>
          <a:p>
            <a:r>
              <a:rPr lang="en-GB" sz="2000" noProof="1">
                <a:latin typeface="+mn-lt"/>
              </a:rPr>
              <a:t>All (Moderated by Chair)</a:t>
            </a:r>
          </a:p>
        </p:txBody>
      </p:sp>
      <p:cxnSp>
        <p:nvCxnSpPr>
          <p:cNvPr id="61" name="Straight Connector 60">
            <a:extLst>
              <a:ext uri="{FF2B5EF4-FFF2-40B4-BE49-F238E27FC236}">
                <a16:creationId xmlns:a16="http://schemas.microsoft.com/office/drawing/2014/main" id="{772609F2-4E67-7969-129C-18542D3934AF}"/>
              </a:ext>
            </a:extLst>
          </p:cNvPr>
          <p:cNvCxnSpPr>
            <a:cxnSpLocks/>
          </p:cNvCxnSpPr>
          <p:nvPr/>
        </p:nvCxnSpPr>
        <p:spPr>
          <a:xfrm>
            <a:off x="2494054" y="5049697"/>
            <a:ext cx="9008517"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25024A50-1328-4496-10DD-8FEA03CB797B}"/>
              </a:ext>
            </a:extLst>
          </p:cNvPr>
          <p:cNvCxnSpPr>
            <a:cxnSpLocks/>
          </p:cNvCxnSpPr>
          <p:nvPr/>
        </p:nvCxnSpPr>
        <p:spPr>
          <a:xfrm>
            <a:off x="2494054" y="3091943"/>
            <a:ext cx="9008517"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A57132C-FA93-5B99-C11E-6F13FAB9A382}"/>
              </a:ext>
            </a:extLst>
          </p:cNvPr>
          <p:cNvCxnSpPr>
            <a:cxnSpLocks/>
          </p:cNvCxnSpPr>
          <p:nvPr/>
        </p:nvCxnSpPr>
        <p:spPr>
          <a:xfrm>
            <a:off x="2494054" y="3737074"/>
            <a:ext cx="9008517"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BF5292D9-4758-C6FC-13EA-CD9B53DB99B6}"/>
              </a:ext>
            </a:extLst>
          </p:cNvPr>
          <p:cNvCxnSpPr>
            <a:cxnSpLocks/>
          </p:cNvCxnSpPr>
          <p:nvPr/>
        </p:nvCxnSpPr>
        <p:spPr>
          <a:xfrm>
            <a:off x="2494054" y="2137793"/>
            <a:ext cx="9008517"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8B40D98-DDB8-C854-3DA9-A5FE19199249}"/>
              </a:ext>
            </a:extLst>
          </p:cNvPr>
          <p:cNvCxnSpPr>
            <a:cxnSpLocks/>
          </p:cNvCxnSpPr>
          <p:nvPr/>
        </p:nvCxnSpPr>
        <p:spPr>
          <a:xfrm>
            <a:off x="2494054" y="1556746"/>
            <a:ext cx="9008517"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C3C143C7-30BA-1CA0-0F9E-3843BFF0C716}"/>
              </a:ext>
            </a:extLst>
          </p:cNvPr>
          <p:cNvCxnSpPr>
            <a:cxnSpLocks/>
          </p:cNvCxnSpPr>
          <p:nvPr/>
        </p:nvCxnSpPr>
        <p:spPr>
          <a:xfrm>
            <a:off x="2494054" y="4403824"/>
            <a:ext cx="9008517"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92B69D59-F477-E1CB-7C0F-17B80E82CB9F}"/>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tx1">
                    <a:lumMod val="50000"/>
                    <a:lumOff val="50000"/>
                  </a:schemeClr>
                </a:solidFill>
                <a:latin typeface="+mn-lt"/>
              </a:rPr>
              <a:t>NP-48378</a:t>
            </a:r>
          </a:p>
        </p:txBody>
      </p:sp>
      <p:sp>
        <p:nvSpPr>
          <p:cNvPr id="5" name="TextBox 4">
            <a:extLst>
              <a:ext uri="{FF2B5EF4-FFF2-40B4-BE49-F238E27FC236}">
                <a16:creationId xmlns:a16="http://schemas.microsoft.com/office/drawing/2014/main" id="{26C4C7AF-CEC0-A30F-2C62-649267AE6132}"/>
              </a:ext>
            </a:extLst>
          </p:cNvPr>
          <p:cNvSpPr txBox="1"/>
          <p:nvPr/>
        </p:nvSpPr>
        <p:spPr>
          <a:xfrm>
            <a:off x="2434975" y="117122"/>
            <a:ext cx="8671389" cy="954107"/>
          </a:xfrm>
          <a:prstGeom prst="rect">
            <a:avLst/>
          </a:prstGeom>
          <a:noFill/>
        </p:spPr>
        <p:txBody>
          <a:bodyPr wrap="square">
            <a:spAutoFit/>
          </a:bodyPr>
          <a:lstStyle/>
          <a:p>
            <a:r>
              <a:rPr lang="en-GB" sz="2800" b="1">
                <a:solidFill>
                  <a:srgbClr val="2C5E77"/>
                </a:solidFill>
                <a:effectLst/>
                <a:ea typeface="Times New Roman" panose="02020603050405020304" pitchFamily="18" charset="0"/>
              </a:rPr>
              <a:t>Tackling pancreatitis risk in severe hypertriglyceridemia through </a:t>
            </a:r>
            <a:r>
              <a:rPr lang="en-GB" sz="2800" b="1" err="1">
                <a:solidFill>
                  <a:srgbClr val="2C5E77"/>
                </a:solidFill>
                <a:effectLst/>
                <a:ea typeface="Times New Roman" panose="02020603050405020304" pitchFamily="18" charset="0"/>
              </a:rPr>
              <a:t>apoC</a:t>
            </a:r>
            <a:r>
              <a:rPr lang="en-GB" sz="2800" b="1">
                <a:solidFill>
                  <a:srgbClr val="2C5E77"/>
                </a:solidFill>
                <a:effectLst/>
                <a:ea typeface="Times New Roman" panose="02020603050405020304" pitchFamily="18" charset="0"/>
              </a:rPr>
              <a:t>-III inhibition</a:t>
            </a:r>
            <a:endParaRPr lang="en-GB" sz="2800">
              <a:solidFill>
                <a:srgbClr val="2C5E77"/>
              </a:solidFill>
            </a:endParaRPr>
          </a:p>
        </p:txBody>
      </p:sp>
    </p:spTree>
    <p:extLst>
      <p:ext uri="{BB962C8B-B14F-4D97-AF65-F5344CB8AC3E}">
        <p14:creationId xmlns:p14="http://schemas.microsoft.com/office/powerpoint/2010/main" val="296329377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5083EC-A41F-4A8E-B96D-DFCCDF2AA7CC}"/>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28B11C6A-3815-8620-965B-7AA6FBE43030}"/>
              </a:ext>
            </a:extLst>
          </p:cNvPr>
          <p:cNvGrpSpPr/>
          <p:nvPr/>
        </p:nvGrpSpPr>
        <p:grpSpPr>
          <a:xfrm>
            <a:off x="-476409" y="0"/>
            <a:ext cx="12668409" cy="8513810"/>
            <a:chOff x="-476409" y="0"/>
            <a:chExt cx="12668409" cy="8513810"/>
          </a:xfrm>
        </p:grpSpPr>
        <p:sp>
          <p:nvSpPr>
            <p:cNvPr id="3" name="Rectangle 2">
              <a:extLst>
                <a:ext uri="{FF2B5EF4-FFF2-40B4-BE49-F238E27FC236}">
                  <a16:creationId xmlns:a16="http://schemas.microsoft.com/office/drawing/2014/main" id="{5897A220-0D6A-CDF0-D548-8A0103E1A807}"/>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grpSp>
          <p:nvGrpSpPr>
            <p:cNvPr id="4" name="Group 3">
              <a:extLst>
                <a:ext uri="{FF2B5EF4-FFF2-40B4-BE49-F238E27FC236}">
                  <a16:creationId xmlns:a16="http://schemas.microsoft.com/office/drawing/2014/main" id="{557F32BA-45B9-C075-4284-4F06FEA59DA1}"/>
                </a:ext>
              </a:extLst>
            </p:cNvPr>
            <p:cNvGrpSpPr/>
            <p:nvPr/>
          </p:nvGrpSpPr>
          <p:grpSpPr>
            <a:xfrm>
              <a:off x="-476409" y="85432"/>
              <a:ext cx="11902145" cy="8428378"/>
              <a:chOff x="-476409" y="85432"/>
              <a:chExt cx="11902145" cy="8428378"/>
            </a:xfrm>
          </p:grpSpPr>
          <p:sp>
            <p:nvSpPr>
              <p:cNvPr id="5" name="Freeform: Shape 72">
                <a:extLst>
                  <a:ext uri="{FF2B5EF4-FFF2-40B4-BE49-F238E27FC236}">
                    <a16:creationId xmlns:a16="http://schemas.microsoft.com/office/drawing/2014/main" id="{AF19611B-4339-96B7-1A2C-8CC140B56B10}"/>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6" name="Freeform: Shape 43">
                <a:extLst>
                  <a:ext uri="{FF2B5EF4-FFF2-40B4-BE49-F238E27FC236}">
                    <a16:creationId xmlns:a16="http://schemas.microsoft.com/office/drawing/2014/main" id="{E53C1684-15CF-34C0-A243-A9EB74AE13E0}"/>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7" name="Freeform: Shape 45">
                <a:extLst>
                  <a:ext uri="{FF2B5EF4-FFF2-40B4-BE49-F238E27FC236}">
                    <a16:creationId xmlns:a16="http://schemas.microsoft.com/office/drawing/2014/main" id="{ADB7CA80-E29D-2B4D-012C-AE4AD69FC9D9}"/>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grpSp>
            <p:nvGrpSpPr>
              <p:cNvPr id="8" name="Group 7">
                <a:extLst>
                  <a:ext uri="{FF2B5EF4-FFF2-40B4-BE49-F238E27FC236}">
                    <a16:creationId xmlns:a16="http://schemas.microsoft.com/office/drawing/2014/main" id="{965FD392-981E-1CD3-5616-2FF0D8A181B0}"/>
                  </a:ext>
                </a:extLst>
              </p:cNvPr>
              <p:cNvGrpSpPr/>
              <p:nvPr/>
            </p:nvGrpSpPr>
            <p:grpSpPr>
              <a:xfrm>
                <a:off x="-2" y="4706101"/>
                <a:ext cx="2008169" cy="2155084"/>
                <a:chOff x="-2" y="4706101"/>
                <a:chExt cx="2008169" cy="2155084"/>
              </a:xfrm>
            </p:grpSpPr>
            <p:sp>
              <p:nvSpPr>
                <p:cNvPr id="9" name="Freeform: Shape 53">
                  <a:extLst>
                    <a:ext uri="{FF2B5EF4-FFF2-40B4-BE49-F238E27FC236}">
                      <a16:creationId xmlns:a16="http://schemas.microsoft.com/office/drawing/2014/main" id="{0200CECC-60F4-855B-809A-7B3F6C6923DE}"/>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endParaRPr lang="en-GB"/>
                </a:p>
              </p:txBody>
            </p:sp>
            <p:sp>
              <p:nvSpPr>
                <p:cNvPr id="10" name="Freeform: Shape 68">
                  <a:extLst>
                    <a:ext uri="{FF2B5EF4-FFF2-40B4-BE49-F238E27FC236}">
                      <a16:creationId xmlns:a16="http://schemas.microsoft.com/office/drawing/2014/main" id="{6E5C29C2-4778-7AAC-B6EC-7F326A50D20E}"/>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1" name="Freeform: Shape 55">
                  <a:extLst>
                    <a:ext uri="{FF2B5EF4-FFF2-40B4-BE49-F238E27FC236}">
                      <a16:creationId xmlns:a16="http://schemas.microsoft.com/office/drawing/2014/main" id="{4C5A235F-FE27-DD8E-E777-3F65B733B830}"/>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endParaRPr lang="en-GB"/>
                </a:p>
              </p:txBody>
            </p:sp>
            <p:sp>
              <p:nvSpPr>
                <p:cNvPr id="12" name="Freeform: Shape 61">
                  <a:extLst>
                    <a:ext uri="{FF2B5EF4-FFF2-40B4-BE49-F238E27FC236}">
                      <a16:creationId xmlns:a16="http://schemas.microsoft.com/office/drawing/2014/main" id="{583D0DBC-BCCA-96F2-C6FB-EEE7207EE0CF}"/>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3" name="Freeform 16">
                  <a:extLst>
                    <a:ext uri="{FF2B5EF4-FFF2-40B4-BE49-F238E27FC236}">
                      <a16:creationId xmlns:a16="http://schemas.microsoft.com/office/drawing/2014/main" id="{022D7B2A-A31B-5481-255B-75D75D409728}"/>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endParaRPr lang="en-GB"/>
                </a:p>
              </p:txBody>
            </p:sp>
            <p:sp>
              <p:nvSpPr>
                <p:cNvPr id="14" name="Freeform 17">
                  <a:extLst>
                    <a:ext uri="{FF2B5EF4-FFF2-40B4-BE49-F238E27FC236}">
                      <a16:creationId xmlns:a16="http://schemas.microsoft.com/office/drawing/2014/main" id="{25F326EC-0252-D59B-4E10-4C892B17B1BE}"/>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endParaRPr lang="en-GB"/>
                </a:p>
              </p:txBody>
            </p:sp>
            <p:grpSp>
              <p:nvGrpSpPr>
                <p:cNvPr id="15" name="Group 14">
                  <a:extLst>
                    <a:ext uri="{FF2B5EF4-FFF2-40B4-BE49-F238E27FC236}">
                      <a16:creationId xmlns:a16="http://schemas.microsoft.com/office/drawing/2014/main" id="{81B34CA7-A300-34DD-F916-B88CAC717502}"/>
                    </a:ext>
                  </a:extLst>
                </p:cNvPr>
                <p:cNvGrpSpPr/>
                <p:nvPr/>
              </p:nvGrpSpPr>
              <p:grpSpPr>
                <a:xfrm>
                  <a:off x="277980" y="4706101"/>
                  <a:ext cx="472063" cy="1875237"/>
                  <a:chOff x="9970954" y="633305"/>
                  <a:chExt cx="472063" cy="1875237"/>
                </a:xfrm>
              </p:grpSpPr>
              <p:sp>
                <p:nvSpPr>
                  <p:cNvPr id="16" name="Freeform 18">
                    <a:extLst>
                      <a:ext uri="{FF2B5EF4-FFF2-40B4-BE49-F238E27FC236}">
                        <a16:creationId xmlns:a16="http://schemas.microsoft.com/office/drawing/2014/main" id="{CF3CE66A-1345-26D1-D5C9-E4EFA0D3AE65}"/>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endParaRPr lang="en-GB"/>
                  </a:p>
                </p:txBody>
              </p:sp>
              <p:sp>
                <p:nvSpPr>
                  <p:cNvPr id="17" name="Freeform 19">
                    <a:extLst>
                      <a:ext uri="{FF2B5EF4-FFF2-40B4-BE49-F238E27FC236}">
                        <a16:creationId xmlns:a16="http://schemas.microsoft.com/office/drawing/2014/main" id="{32768861-CB77-050A-9C6C-97051371D0DD}"/>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endParaRPr lang="en-GB"/>
                  </a:p>
                </p:txBody>
              </p:sp>
              <p:sp>
                <p:nvSpPr>
                  <p:cNvPr id="18" name="Freeform 20">
                    <a:extLst>
                      <a:ext uri="{FF2B5EF4-FFF2-40B4-BE49-F238E27FC236}">
                        <a16:creationId xmlns:a16="http://schemas.microsoft.com/office/drawing/2014/main" id="{19A84922-BD68-1777-1D00-13FE193A2415}"/>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endParaRPr lang="en-GB"/>
                  </a:p>
                </p:txBody>
              </p:sp>
              <p:sp>
                <p:nvSpPr>
                  <p:cNvPr id="19" name="Freeform 21">
                    <a:extLst>
                      <a:ext uri="{FF2B5EF4-FFF2-40B4-BE49-F238E27FC236}">
                        <a16:creationId xmlns:a16="http://schemas.microsoft.com/office/drawing/2014/main" id="{A3C74885-F2BF-35CA-61D3-E7595766E913}"/>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endParaRPr lang="en-GB"/>
                  </a:p>
                </p:txBody>
              </p:sp>
              <p:sp>
                <p:nvSpPr>
                  <p:cNvPr id="20" name="Freeform 22">
                    <a:extLst>
                      <a:ext uri="{FF2B5EF4-FFF2-40B4-BE49-F238E27FC236}">
                        <a16:creationId xmlns:a16="http://schemas.microsoft.com/office/drawing/2014/main" id="{80E9C096-C5E7-C399-FA0D-282803968701}"/>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endParaRPr lang="en-GB"/>
                  </a:p>
                </p:txBody>
              </p:sp>
              <p:sp>
                <p:nvSpPr>
                  <p:cNvPr id="21" name="Freeform 23">
                    <a:extLst>
                      <a:ext uri="{FF2B5EF4-FFF2-40B4-BE49-F238E27FC236}">
                        <a16:creationId xmlns:a16="http://schemas.microsoft.com/office/drawing/2014/main" id="{AE1751D9-0A44-660B-5E57-FDBDB65A1644}"/>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endParaRPr lang="en-GB"/>
                  </a:p>
                </p:txBody>
              </p:sp>
              <p:sp>
                <p:nvSpPr>
                  <p:cNvPr id="22" name="Freeform 24">
                    <a:extLst>
                      <a:ext uri="{FF2B5EF4-FFF2-40B4-BE49-F238E27FC236}">
                        <a16:creationId xmlns:a16="http://schemas.microsoft.com/office/drawing/2014/main" id="{D71E608C-370B-A250-28DA-946786E71595}"/>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endParaRPr lang="en-GB"/>
                  </a:p>
                </p:txBody>
              </p:sp>
              <p:sp>
                <p:nvSpPr>
                  <p:cNvPr id="23" name="Freeform 25">
                    <a:extLst>
                      <a:ext uri="{FF2B5EF4-FFF2-40B4-BE49-F238E27FC236}">
                        <a16:creationId xmlns:a16="http://schemas.microsoft.com/office/drawing/2014/main" id="{756B7E98-E8B1-0B09-818E-8E7D20967533}"/>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endParaRPr lang="en-GB"/>
                  </a:p>
                </p:txBody>
              </p:sp>
              <p:sp>
                <p:nvSpPr>
                  <p:cNvPr id="24" name="Freeform 26">
                    <a:extLst>
                      <a:ext uri="{FF2B5EF4-FFF2-40B4-BE49-F238E27FC236}">
                        <a16:creationId xmlns:a16="http://schemas.microsoft.com/office/drawing/2014/main" id="{D6E74E96-E15D-72EC-499B-7F45FAB5EE1D}"/>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endParaRPr lang="en-GB"/>
                  </a:p>
                </p:txBody>
              </p:sp>
              <p:sp>
                <p:nvSpPr>
                  <p:cNvPr id="25" name="Freeform 27">
                    <a:extLst>
                      <a:ext uri="{FF2B5EF4-FFF2-40B4-BE49-F238E27FC236}">
                        <a16:creationId xmlns:a16="http://schemas.microsoft.com/office/drawing/2014/main" id="{BAAD9243-1E14-AD2F-4769-29A61348BCF3}"/>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endParaRPr lang="en-GB"/>
                  </a:p>
                </p:txBody>
              </p:sp>
              <p:sp>
                <p:nvSpPr>
                  <p:cNvPr id="26" name="Freeform 28">
                    <a:extLst>
                      <a:ext uri="{FF2B5EF4-FFF2-40B4-BE49-F238E27FC236}">
                        <a16:creationId xmlns:a16="http://schemas.microsoft.com/office/drawing/2014/main" id="{9A348576-0477-FEF2-C9F1-E3829989FE19}"/>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endParaRPr lang="en-GB"/>
                  </a:p>
                </p:txBody>
              </p:sp>
              <p:sp>
                <p:nvSpPr>
                  <p:cNvPr id="27" name="Freeform 29">
                    <a:extLst>
                      <a:ext uri="{FF2B5EF4-FFF2-40B4-BE49-F238E27FC236}">
                        <a16:creationId xmlns:a16="http://schemas.microsoft.com/office/drawing/2014/main" id="{02ABCA47-B276-46B1-E198-C8A57CFC4158}"/>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endParaRPr lang="en-GB"/>
                  </a:p>
                </p:txBody>
              </p:sp>
              <p:sp>
                <p:nvSpPr>
                  <p:cNvPr id="28" name="Freeform 30">
                    <a:extLst>
                      <a:ext uri="{FF2B5EF4-FFF2-40B4-BE49-F238E27FC236}">
                        <a16:creationId xmlns:a16="http://schemas.microsoft.com/office/drawing/2014/main" id="{D437084B-397C-C4D5-B0C5-08DF1704B837}"/>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endParaRPr lang="en-GB"/>
                  </a:p>
                </p:txBody>
              </p:sp>
              <p:sp>
                <p:nvSpPr>
                  <p:cNvPr id="29" name="Freeform 31">
                    <a:extLst>
                      <a:ext uri="{FF2B5EF4-FFF2-40B4-BE49-F238E27FC236}">
                        <a16:creationId xmlns:a16="http://schemas.microsoft.com/office/drawing/2014/main" id="{9A60B2D8-9416-D706-DE5B-DC2ABD0A227E}"/>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endParaRPr lang="en-GB"/>
                  </a:p>
                </p:txBody>
              </p:sp>
              <p:sp>
                <p:nvSpPr>
                  <p:cNvPr id="30" name="Freeform 32">
                    <a:extLst>
                      <a:ext uri="{FF2B5EF4-FFF2-40B4-BE49-F238E27FC236}">
                        <a16:creationId xmlns:a16="http://schemas.microsoft.com/office/drawing/2014/main" id="{EB893142-71A9-EA39-E73F-3D4BE152C646}"/>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endParaRPr lang="en-GB"/>
                  </a:p>
                </p:txBody>
              </p:sp>
              <p:sp>
                <p:nvSpPr>
                  <p:cNvPr id="31" name="Freeform 33">
                    <a:extLst>
                      <a:ext uri="{FF2B5EF4-FFF2-40B4-BE49-F238E27FC236}">
                        <a16:creationId xmlns:a16="http://schemas.microsoft.com/office/drawing/2014/main" id="{F993E095-6122-6BFB-7461-846792749DDE}"/>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endParaRPr lang="en-GB"/>
                  </a:p>
                </p:txBody>
              </p:sp>
              <p:sp>
                <p:nvSpPr>
                  <p:cNvPr id="32" name="Freeform 34">
                    <a:extLst>
                      <a:ext uri="{FF2B5EF4-FFF2-40B4-BE49-F238E27FC236}">
                        <a16:creationId xmlns:a16="http://schemas.microsoft.com/office/drawing/2014/main" id="{FDF69B4A-D17D-E776-5DF7-995B67561644}"/>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endParaRPr lang="en-GB"/>
                  </a:p>
                </p:txBody>
              </p:sp>
              <p:sp>
                <p:nvSpPr>
                  <p:cNvPr id="33" name="Freeform 35">
                    <a:extLst>
                      <a:ext uri="{FF2B5EF4-FFF2-40B4-BE49-F238E27FC236}">
                        <a16:creationId xmlns:a16="http://schemas.microsoft.com/office/drawing/2014/main" id="{C019E949-7BB6-F83C-BC78-90E7B6689DC0}"/>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endParaRPr lang="en-GB"/>
                  </a:p>
                </p:txBody>
              </p:sp>
              <p:sp>
                <p:nvSpPr>
                  <p:cNvPr id="34" name="Freeform 36">
                    <a:extLst>
                      <a:ext uri="{FF2B5EF4-FFF2-40B4-BE49-F238E27FC236}">
                        <a16:creationId xmlns:a16="http://schemas.microsoft.com/office/drawing/2014/main" id="{EE559EB4-A841-38A0-CF2F-A347A173359C}"/>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endParaRPr lang="en-GB"/>
                  </a:p>
                </p:txBody>
              </p:sp>
              <p:sp>
                <p:nvSpPr>
                  <p:cNvPr id="35" name="Freeform 37">
                    <a:extLst>
                      <a:ext uri="{FF2B5EF4-FFF2-40B4-BE49-F238E27FC236}">
                        <a16:creationId xmlns:a16="http://schemas.microsoft.com/office/drawing/2014/main" id="{76E3BF96-F4EB-D6CE-DCCD-62CD58978E19}"/>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endParaRPr lang="en-GB"/>
                  </a:p>
                </p:txBody>
              </p:sp>
              <p:sp>
                <p:nvSpPr>
                  <p:cNvPr id="36" name="Freeform 38">
                    <a:extLst>
                      <a:ext uri="{FF2B5EF4-FFF2-40B4-BE49-F238E27FC236}">
                        <a16:creationId xmlns:a16="http://schemas.microsoft.com/office/drawing/2014/main" id="{7C789184-EBA7-52F2-2FA1-58330CC2E058}"/>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endParaRPr lang="en-GB"/>
                  </a:p>
                </p:txBody>
              </p:sp>
              <p:sp>
                <p:nvSpPr>
                  <p:cNvPr id="37" name="Freeform 39">
                    <a:extLst>
                      <a:ext uri="{FF2B5EF4-FFF2-40B4-BE49-F238E27FC236}">
                        <a16:creationId xmlns:a16="http://schemas.microsoft.com/office/drawing/2014/main" id="{204B253A-57F2-9828-2904-7B3DA31D6928}"/>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endParaRPr lang="en-GB"/>
                  </a:p>
                </p:txBody>
              </p:sp>
            </p:grpSp>
          </p:grpSp>
        </p:grpSp>
      </p:grpSp>
      <p:sp>
        <p:nvSpPr>
          <p:cNvPr id="38" name="Freeform: Shape 54">
            <a:extLst>
              <a:ext uri="{FF2B5EF4-FFF2-40B4-BE49-F238E27FC236}">
                <a16:creationId xmlns:a16="http://schemas.microsoft.com/office/drawing/2014/main" id="{B3D68C17-0B1E-742D-A2BA-385DA4755A47}"/>
              </a:ext>
            </a:extLst>
          </p:cNvPr>
          <p:cNvSpPr/>
          <p:nvPr/>
        </p:nvSpPr>
        <p:spPr>
          <a:xfrm rot="21217324">
            <a:off x="616039" y="-547586"/>
            <a:ext cx="11924962" cy="8004100"/>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728666 w 11924962"/>
              <a:gd name="csY4" fmla="*/ 156691 h 7596945"/>
              <a:gd name="csX5" fmla="*/ 4898588 w 11924962"/>
              <a:gd name="csY5" fmla="*/ 0 h 7596945"/>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898588 w 11924962"/>
              <a:gd name="csY4" fmla="*/ 0 h 7596945"/>
              <a:gd name="csX0" fmla="*/ 2013336 w 11924962"/>
              <a:gd name="csY0" fmla="*/ 0 h 7919452"/>
              <a:gd name="csX1" fmla="*/ 11924962 w 11924962"/>
              <a:gd name="csY1" fmla="*/ 1107901 h 7919452"/>
              <a:gd name="csX2" fmla="*/ 11171245 w 11924962"/>
              <a:gd name="csY2" fmla="*/ 7919452 h 7919452"/>
              <a:gd name="csX3" fmla="*/ 0 w 11924962"/>
              <a:gd name="csY3" fmla="*/ 4819319 h 7919452"/>
              <a:gd name="csX4" fmla="*/ 2013336 w 11924962"/>
              <a:gd name="csY4" fmla="*/ 0 h 7919452"/>
              <a:gd name="csX0" fmla="*/ 1256052 w 11924962"/>
              <a:gd name="csY0" fmla="*/ 0 h 8004100"/>
              <a:gd name="csX1" fmla="*/ 11924962 w 11924962"/>
              <a:gd name="csY1" fmla="*/ 1192549 h 8004100"/>
              <a:gd name="csX2" fmla="*/ 11171245 w 11924962"/>
              <a:gd name="csY2" fmla="*/ 8004100 h 8004100"/>
              <a:gd name="csX3" fmla="*/ 0 w 11924962"/>
              <a:gd name="csY3" fmla="*/ 4903967 h 8004100"/>
              <a:gd name="csX4" fmla="*/ 1256052 w 11924962"/>
              <a:gd name="csY4" fmla="*/ 0 h 8004100"/>
            </a:gdLst>
            <a:ahLst/>
            <a:cxnLst>
              <a:cxn ang="0">
                <a:pos x="csX0" y="csY0"/>
              </a:cxn>
              <a:cxn ang="0">
                <a:pos x="csX1" y="csY1"/>
              </a:cxn>
              <a:cxn ang="0">
                <a:pos x="csX2" y="csY2"/>
              </a:cxn>
              <a:cxn ang="0">
                <a:pos x="csX3" y="csY3"/>
              </a:cxn>
              <a:cxn ang="0">
                <a:pos x="csX4" y="csY4"/>
              </a:cxn>
            </a:cxnLst>
            <a:rect l="l" t="t" r="r" b="b"/>
            <a:pathLst>
              <a:path w="11924962" h="8004100">
                <a:moveTo>
                  <a:pt x="1256052" y="0"/>
                </a:moveTo>
                <a:lnTo>
                  <a:pt x="11924962" y="1192549"/>
                </a:lnTo>
                <a:lnTo>
                  <a:pt x="11171245" y="8004100"/>
                </a:lnTo>
                <a:lnTo>
                  <a:pt x="0" y="4903967"/>
                </a:lnTo>
                <a:lnTo>
                  <a:pt x="1256052" y="0"/>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9" name="Freeform: Shape 57">
            <a:extLst>
              <a:ext uri="{FF2B5EF4-FFF2-40B4-BE49-F238E27FC236}">
                <a16:creationId xmlns:a16="http://schemas.microsoft.com/office/drawing/2014/main" id="{ED9F4859-A8B8-DFB5-5521-E745380F3035}"/>
              </a:ext>
            </a:extLst>
          </p:cNvPr>
          <p:cNvSpPr/>
          <p:nvPr/>
        </p:nvSpPr>
        <p:spPr>
          <a:xfrm rot="20838854">
            <a:off x="519311" y="-936345"/>
            <a:ext cx="12257824" cy="8434174"/>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30610 w 12257824"/>
              <a:gd name="csY4" fmla="*/ 26160 h 7869800"/>
              <a:gd name="csX5" fmla="*/ 5567666 w 12257824"/>
              <a:gd name="csY5" fmla="*/ 0 h 7869800"/>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67666 w 12257824"/>
              <a:gd name="csY4" fmla="*/ 0 h 7869800"/>
              <a:gd name="csX0" fmla="*/ 2848499 w 12257824"/>
              <a:gd name="csY0" fmla="*/ 0 h 8489692"/>
              <a:gd name="csX1" fmla="*/ 12257824 w 12257824"/>
              <a:gd name="csY1" fmla="*/ 2125839 h 8489692"/>
              <a:gd name="csX2" fmla="*/ 10833140 w 12257824"/>
              <a:gd name="csY2" fmla="*/ 8489692 h 8489692"/>
              <a:gd name="csX3" fmla="*/ 0 w 12257824"/>
              <a:gd name="csY3" fmla="*/ 4501019 h 8489692"/>
              <a:gd name="csX4" fmla="*/ 2848499 w 12257824"/>
              <a:gd name="csY4" fmla="*/ 0 h 8489692"/>
              <a:gd name="csX0" fmla="*/ 2333880 w 12257824"/>
              <a:gd name="csY0" fmla="*/ 0 h 8597721"/>
              <a:gd name="csX1" fmla="*/ 12257824 w 12257824"/>
              <a:gd name="csY1" fmla="*/ 2233868 h 8597721"/>
              <a:gd name="csX2" fmla="*/ 10833140 w 12257824"/>
              <a:gd name="csY2" fmla="*/ 8597721 h 8597721"/>
              <a:gd name="csX3" fmla="*/ 0 w 12257824"/>
              <a:gd name="csY3" fmla="*/ 4609048 h 8597721"/>
              <a:gd name="csX4" fmla="*/ 2333880 w 12257824"/>
              <a:gd name="csY4" fmla="*/ 0 h 8597721"/>
              <a:gd name="csX0" fmla="*/ 2333880 w 12257824"/>
              <a:gd name="csY0" fmla="*/ 0 h 8434174"/>
              <a:gd name="csX1" fmla="*/ 12257824 w 12257824"/>
              <a:gd name="csY1" fmla="*/ 2233868 h 8434174"/>
              <a:gd name="csX2" fmla="*/ 10869954 w 12257824"/>
              <a:gd name="csY2" fmla="*/ 8434174 h 8434174"/>
              <a:gd name="csX3" fmla="*/ 0 w 12257824"/>
              <a:gd name="csY3" fmla="*/ 4609048 h 8434174"/>
              <a:gd name="csX4" fmla="*/ 2333880 w 12257824"/>
              <a:gd name="csY4" fmla="*/ 0 h 8434174"/>
            </a:gdLst>
            <a:ahLst/>
            <a:cxnLst>
              <a:cxn ang="0">
                <a:pos x="csX0" y="csY0"/>
              </a:cxn>
              <a:cxn ang="0">
                <a:pos x="csX1" y="csY1"/>
              </a:cxn>
              <a:cxn ang="0">
                <a:pos x="csX2" y="csY2"/>
              </a:cxn>
              <a:cxn ang="0">
                <a:pos x="csX3" y="csY3"/>
              </a:cxn>
              <a:cxn ang="0">
                <a:pos x="csX4" y="csY4"/>
              </a:cxn>
            </a:cxnLst>
            <a:rect l="l" t="t" r="r" b="b"/>
            <a:pathLst>
              <a:path w="12257824" h="8434174">
                <a:moveTo>
                  <a:pt x="2333880" y="0"/>
                </a:moveTo>
                <a:lnTo>
                  <a:pt x="12257824" y="2233868"/>
                </a:lnTo>
                <a:lnTo>
                  <a:pt x="10869954" y="8434174"/>
                </a:lnTo>
                <a:lnTo>
                  <a:pt x="0" y="4609048"/>
                </a:lnTo>
                <a:lnTo>
                  <a:pt x="2333880" y="0"/>
                </a:lnTo>
                <a:close/>
              </a:path>
            </a:pathLst>
          </a:custGeom>
          <a:gradFill>
            <a:gsLst>
              <a:gs pos="79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41" name="Freeform: Shape 59">
            <a:extLst>
              <a:ext uri="{FF2B5EF4-FFF2-40B4-BE49-F238E27FC236}">
                <a16:creationId xmlns:a16="http://schemas.microsoft.com/office/drawing/2014/main" id="{633C85E5-3593-125A-284F-498CE9365C4B}"/>
              </a:ext>
            </a:extLst>
          </p:cNvPr>
          <p:cNvSpPr/>
          <p:nvPr/>
        </p:nvSpPr>
        <p:spPr>
          <a:xfrm rot="20838854">
            <a:off x="471949" y="-824893"/>
            <a:ext cx="12259539" cy="7805885"/>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 name="csX0" fmla="*/ 12259539 w 12259539"/>
              <a:gd name="csY0" fmla="*/ 1456652 h 5023606"/>
              <a:gd name="csX1" fmla="*/ 11456622 w 12259539"/>
              <a:gd name="csY1" fmla="*/ 5023606 h 5023606"/>
              <a:gd name="csX2" fmla="*/ 0 w 12259539"/>
              <a:gd name="csY2" fmla="*/ 3835277 h 5023606"/>
              <a:gd name="csX3" fmla="*/ 5788369 w 12259539"/>
              <a:gd name="csY3" fmla="*/ 0 h 5023606"/>
              <a:gd name="csX4" fmla="*/ 12259539 w 12259539"/>
              <a:gd name="csY4" fmla="*/ 1456652 h 5023606"/>
              <a:gd name="csX0" fmla="*/ 12259539 w 12259539"/>
              <a:gd name="csY0" fmla="*/ 2005521 h 5572475"/>
              <a:gd name="csX1" fmla="*/ 11456622 w 12259539"/>
              <a:gd name="csY1" fmla="*/ 5572475 h 5572475"/>
              <a:gd name="csX2" fmla="*/ 0 w 12259539"/>
              <a:gd name="csY2" fmla="*/ 4384146 h 5572475"/>
              <a:gd name="csX3" fmla="*/ 3350020 w 12259539"/>
              <a:gd name="csY3" fmla="*/ 0 h 5572475"/>
              <a:gd name="csX4" fmla="*/ 12259539 w 12259539"/>
              <a:gd name="csY4" fmla="*/ 2005521 h 5572475"/>
              <a:gd name="csX0" fmla="*/ 12259539 w 12259539"/>
              <a:gd name="csY0" fmla="*/ 2005521 h 7758068"/>
              <a:gd name="csX1" fmla="*/ 10964649 w 12259539"/>
              <a:gd name="csY1" fmla="*/ 7758068 h 7758068"/>
              <a:gd name="csX2" fmla="*/ 0 w 12259539"/>
              <a:gd name="csY2" fmla="*/ 4384146 h 7758068"/>
              <a:gd name="csX3" fmla="*/ 3350020 w 12259539"/>
              <a:gd name="csY3" fmla="*/ 0 h 7758068"/>
              <a:gd name="csX4" fmla="*/ 12259539 w 12259539"/>
              <a:gd name="csY4" fmla="*/ 2005521 h 7758068"/>
              <a:gd name="csX0" fmla="*/ 12259539 w 12259539"/>
              <a:gd name="csY0" fmla="*/ 2127678 h 7880225"/>
              <a:gd name="csX1" fmla="*/ 10964649 w 12259539"/>
              <a:gd name="csY1" fmla="*/ 7880225 h 7880225"/>
              <a:gd name="csX2" fmla="*/ 0 w 12259539"/>
              <a:gd name="csY2" fmla="*/ 4506303 h 7880225"/>
              <a:gd name="csX3" fmla="*/ 2807338 w 12259539"/>
              <a:gd name="csY3" fmla="*/ 0 h 7880225"/>
              <a:gd name="csX4" fmla="*/ 12259539 w 12259539"/>
              <a:gd name="csY4" fmla="*/ 2127678 h 7880225"/>
              <a:gd name="csX0" fmla="*/ 12259539 w 12259539"/>
              <a:gd name="csY0" fmla="*/ 2127678 h 7805885"/>
              <a:gd name="csX1" fmla="*/ 10981383 w 12259539"/>
              <a:gd name="csY1" fmla="*/ 7805885 h 7805885"/>
              <a:gd name="csX2" fmla="*/ 0 w 12259539"/>
              <a:gd name="csY2" fmla="*/ 4506303 h 7805885"/>
              <a:gd name="csX3" fmla="*/ 2807338 w 12259539"/>
              <a:gd name="csY3" fmla="*/ 0 h 7805885"/>
              <a:gd name="csX4" fmla="*/ 12259539 w 12259539"/>
              <a:gd name="csY4" fmla="*/ 2127678 h 7805885"/>
            </a:gdLst>
            <a:ahLst/>
            <a:cxnLst>
              <a:cxn ang="0">
                <a:pos x="csX0" y="csY0"/>
              </a:cxn>
              <a:cxn ang="0">
                <a:pos x="csX1" y="csY1"/>
              </a:cxn>
              <a:cxn ang="0">
                <a:pos x="csX2" y="csY2"/>
              </a:cxn>
              <a:cxn ang="0">
                <a:pos x="csX3" y="csY3"/>
              </a:cxn>
              <a:cxn ang="0">
                <a:pos x="csX4" y="csY4"/>
              </a:cxn>
            </a:cxnLst>
            <a:rect l="l" t="t" r="r" b="b"/>
            <a:pathLst>
              <a:path w="12259539" h="7805885">
                <a:moveTo>
                  <a:pt x="12259539" y="2127678"/>
                </a:moveTo>
                <a:lnTo>
                  <a:pt x="10981383" y="7805885"/>
                </a:lnTo>
                <a:lnTo>
                  <a:pt x="0" y="4506303"/>
                </a:lnTo>
                <a:lnTo>
                  <a:pt x="2807338" y="0"/>
                </a:lnTo>
                <a:lnTo>
                  <a:pt x="12259539" y="2127678"/>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43" name="Group 42">
            <a:extLst>
              <a:ext uri="{FF2B5EF4-FFF2-40B4-BE49-F238E27FC236}">
                <a16:creationId xmlns:a16="http://schemas.microsoft.com/office/drawing/2014/main" id="{67DAE2B9-7E9F-5012-E3FD-B7198B6056D5}"/>
              </a:ext>
            </a:extLst>
          </p:cNvPr>
          <p:cNvGrpSpPr/>
          <p:nvPr/>
        </p:nvGrpSpPr>
        <p:grpSpPr>
          <a:xfrm>
            <a:off x="1553221" y="-500823"/>
            <a:ext cx="9982019" cy="7358823"/>
            <a:chOff x="2752500" y="-240836"/>
            <a:chExt cx="8879452" cy="6546002"/>
          </a:xfrm>
        </p:grpSpPr>
        <p:cxnSp>
          <p:nvCxnSpPr>
            <p:cNvPr id="44" name="Straight Connector 43">
              <a:extLst>
                <a:ext uri="{FF2B5EF4-FFF2-40B4-BE49-F238E27FC236}">
                  <a16:creationId xmlns:a16="http://schemas.microsoft.com/office/drawing/2014/main" id="{771FC750-DF1B-47A9-9E57-7DADC045FC24}"/>
                </a:ext>
              </a:extLst>
            </p:cNvPr>
            <p:cNvCxnSpPr>
              <a:cxnSpLocks/>
            </p:cNvCxnSpPr>
            <p:nvPr/>
          </p:nvCxnSpPr>
          <p:spPr>
            <a:xfrm>
              <a:off x="2754460" y="3475923"/>
              <a:ext cx="369015" cy="1016879"/>
            </a:xfrm>
            <a:prstGeom prst="line">
              <a:avLst/>
            </a:prstGeom>
            <a:noFill/>
            <a:ln w="152400" cap="rnd">
              <a:solidFill>
                <a:srgbClr val="F8F8F8"/>
              </a:solidFill>
              <a:prstDash val="solid"/>
              <a:round/>
            </a:ln>
          </p:spPr>
        </p:cxnSp>
        <p:sp>
          <p:nvSpPr>
            <p:cNvPr id="45" name="Freeform: Shape 64">
              <a:extLst>
                <a:ext uri="{FF2B5EF4-FFF2-40B4-BE49-F238E27FC236}">
                  <a16:creationId xmlns:a16="http://schemas.microsoft.com/office/drawing/2014/main" id="{331CAD78-4FFB-330A-170A-2FA653BA71C2}"/>
                </a:ext>
              </a:extLst>
            </p:cNvPr>
            <p:cNvSpPr/>
            <p:nvPr/>
          </p:nvSpPr>
          <p:spPr>
            <a:xfrm>
              <a:off x="2752500" y="210128"/>
              <a:ext cx="4515700" cy="3260814"/>
            </a:xfrm>
            <a:custGeom>
              <a:avLst/>
              <a:gdLst>
                <a:gd name="csX0" fmla="*/ 4556370 w 5927543"/>
                <a:gd name="csY0" fmla="*/ 0 h 3470942"/>
                <a:gd name="csX1" fmla="*/ 4969469 w 5927543"/>
                <a:gd name="csY1" fmla="*/ 0 h 3470942"/>
                <a:gd name="csX2" fmla="*/ 5492164 w 5927543"/>
                <a:gd name="csY2" fmla="*/ 112763 h 3470942"/>
                <a:gd name="csX3" fmla="*/ 5510369 w 5927543"/>
                <a:gd name="csY3" fmla="*/ 37099 h 3470942"/>
                <a:gd name="csX4" fmla="*/ 5519312 w 5927543"/>
                <a:gd name="csY4" fmla="*/ 0 h 3470942"/>
                <a:gd name="csX5" fmla="*/ 5927543 w 5927543"/>
                <a:gd name="csY5" fmla="*/ 0 h 3470942"/>
                <a:gd name="csX6" fmla="*/ 0 w 5927543"/>
                <a:gd name="csY6" fmla="*/ 3470942 h 3470942"/>
                <a:gd name="csX7" fmla="*/ 265847 w 5927543"/>
                <a:gd name="csY7" fmla="*/ 2829855 h 3470942"/>
                <a:gd name="csX8" fmla="*/ 1023976 w 5927543"/>
                <a:gd name="csY8" fmla="*/ 2819319 h 3470942"/>
                <a:gd name="csX9" fmla="*/ 1314234 w 5927543"/>
                <a:gd name="csY9" fmla="*/ 2088981 h 3470942"/>
                <a:gd name="csX10" fmla="*/ 2149594 w 5927543"/>
                <a:gd name="csY10" fmla="*/ 2147051 h 3470942"/>
                <a:gd name="csX11" fmla="*/ 2438212 w 5927543"/>
                <a:gd name="csY11" fmla="*/ 1332042 h 3470942"/>
                <a:gd name="csX12" fmla="*/ 3281193 w 5927543"/>
                <a:gd name="csY12" fmla="*/ 1449298 h 3470942"/>
                <a:gd name="csX13" fmla="*/ 3519203 w 5927543"/>
                <a:gd name="csY13" fmla="*/ 597246 h 3470942"/>
                <a:gd name="csX14" fmla="*/ 4382178 w 5927543"/>
                <a:gd name="csY14" fmla="*/ 766851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15" fmla="*/ 5060909 w 5927543"/>
                <a:gd name="csY15" fmla="*/ 91440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0" fmla="*/ 5492164 w 5927543"/>
                <a:gd name="csY0" fmla="*/ 112763 h 3470942"/>
                <a:gd name="csX1" fmla="*/ 5510369 w 5927543"/>
                <a:gd name="csY1" fmla="*/ 37099 h 3470942"/>
                <a:gd name="csX2" fmla="*/ 5519312 w 5927543"/>
                <a:gd name="csY2" fmla="*/ 0 h 3470942"/>
                <a:gd name="csX3" fmla="*/ 5927543 w 5927543"/>
                <a:gd name="csY3" fmla="*/ 0 h 3470942"/>
                <a:gd name="csX4" fmla="*/ 0 w 5927543"/>
                <a:gd name="csY4" fmla="*/ 3470942 h 3470942"/>
                <a:gd name="csX5" fmla="*/ 265847 w 5927543"/>
                <a:gd name="csY5" fmla="*/ 2829855 h 3470942"/>
                <a:gd name="csX6" fmla="*/ 1023976 w 5927543"/>
                <a:gd name="csY6" fmla="*/ 2819319 h 3470942"/>
                <a:gd name="csX7" fmla="*/ 1314234 w 5927543"/>
                <a:gd name="csY7" fmla="*/ 2088981 h 3470942"/>
                <a:gd name="csX8" fmla="*/ 2149594 w 5927543"/>
                <a:gd name="csY8" fmla="*/ 2147051 h 3470942"/>
                <a:gd name="csX9" fmla="*/ 2438212 w 5927543"/>
                <a:gd name="csY9" fmla="*/ 1332042 h 3470942"/>
                <a:gd name="csX10" fmla="*/ 3281193 w 5927543"/>
                <a:gd name="csY10" fmla="*/ 1449298 h 3470942"/>
                <a:gd name="csX11" fmla="*/ 3519203 w 5927543"/>
                <a:gd name="csY11" fmla="*/ 597246 h 3470942"/>
                <a:gd name="csX12" fmla="*/ 4382178 w 5927543"/>
                <a:gd name="csY12" fmla="*/ 766851 h 3470942"/>
                <a:gd name="csX13" fmla="*/ 4556370 w 5927543"/>
                <a:gd name="csY13" fmla="*/ 0 h 3470942"/>
                <a:gd name="csX0" fmla="*/ 5492164 w 5927543"/>
                <a:gd name="csY0" fmla="*/ 112763 h 3470942"/>
                <a:gd name="csX1" fmla="*/ 5519312 w 5927543"/>
                <a:gd name="csY1" fmla="*/ 0 h 3470942"/>
                <a:gd name="csX2" fmla="*/ 5927543 w 5927543"/>
                <a:gd name="csY2" fmla="*/ 0 h 3470942"/>
                <a:gd name="csX3" fmla="*/ 0 w 5927543"/>
                <a:gd name="csY3" fmla="*/ 3470942 h 3470942"/>
                <a:gd name="csX4" fmla="*/ 265847 w 5927543"/>
                <a:gd name="csY4" fmla="*/ 2829855 h 3470942"/>
                <a:gd name="csX5" fmla="*/ 1023976 w 5927543"/>
                <a:gd name="csY5" fmla="*/ 2819319 h 3470942"/>
                <a:gd name="csX6" fmla="*/ 1314234 w 5927543"/>
                <a:gd name="csY6" fmla="*/ 2088981 h 3470942"/>
                <a:gd name="csX7" fmla="*/ 2149594 w 5927543"/>
                <a:gd name="csY7" fmla="*/ 2147051 h 3470942"/>
                <a:gd name="csX8" fmla="*/ 2438212 w 5927543"/>
                <a:gd name="csY8" fmla="*/ 1332042 h 3470942"/>
                <a:gd name="csX9" fmla="*/ 3281193 w 5927543"/>
                <a:gd name="csY9" fmla="*/ 1449298 h 3470942"/>
                <a:gd name="csX10" fmla="*/ 3519203 w 5927543"/>
                <a:gd name="csY10" fmla="*/ 597246 h 3470942"/>
                <a:gd name="csX11" fmla="*/ 4382178 w 5927543"/>
                <a:gd name="csY11" fmla="*/ 766851 h 3470942"/>
                <a:gd name="csX12" fmla="*/ 4556370 w 5927543"/>
                <a:gd name="csY12" fmla="*/ 0 h 3470942"/>
                <a:gd name="csX0" fmla="*/ 5492164 w 5927543"/>
                <a:gd name="csY0" fmla="*/ 112763 h 3470942"/>
                <a:gd name="csX1" fmla="*/ 5927543 w 5927543"/>
                <a:gd name="csY1" fmla="*/ 0 h 3470942"/>
                <a:gd name="csX2" fmla="*/ 0 w 5927543"/>
                <a:gd name="csY2" fmla="*/ 3470942 h 3470942"/>
                <a:gd name="csX3" fmla="*/ 265847 w 5927543"/>
                <a:gd name="csY3" fmla="*/ 2829855 h 3470942"/>
                <a:gd name="csX4" fmla="*/ 1023976 w 5927543"/>
                <a:gd name="csY4" fmla="*/ 2819319 h 3470942"/>
                <a:gd name="csX5" fmla="*/ 1314234 w 5927543"/>
                <a:gd name="csY5" fmla="*/ 2088981 h 3470942"/>
                <a:gd name="csX6" fmla="*/ 2149594 w 5927543"/>
                <a:gd name="csY6" fmla="*/ 2147051 h 3470942"/>
                <a:gd name="csX7" fmla="*/ 2438212 w 5927543"/>
                <a:gd name="csY7" fmla="*/ 1332042 h 3470942"/>
                <a:gd name="csX8" fmla="*/ 3281193 w 5927543"/>
                <a:gd name="csY8" fmla="*/ 1449298 h 3470942"/>
                <a:gd name="csX9" fmla="*/ 3519203 w 5927543"/>
                <a:gd name="csY9" fmla="*/ 597246 h 3470942"/>
                <a:gd name="csX10" fmla="*/ 4382178 w 5927543"/>
                <a:gd name="csY10" fmla="*/ 766851 h 3470942"/>
                <a:gd name="csX11" fmla="*/ 4556370 w 5927543"/>
                <a:gd name="csY11" fmla="*/ 0 h 3470942"/>
                <a:gd name="csX0" fmla="*/ 5927543 w 5927543"/>
                <a:gd name="csY0" fmla="*/ 0 h 3470942"/>
                <a:gd name="csX1" fmla="*/ 0 w 5927543"/>
                <a:gd name="csY1" fmla="*/ 3470942 h 3470942"/>
                <a:gd name="csX2" fmla="*/ 265847 w 5927543"/>
                <a:gd name="csY2" fmla="*/ 2829855 h 3470942"/>
                <a:gd name="csX3" fmla="*/ 1023976 w 5927543"/>
                <a:gd name="csY3" fmla="*/ 2819319 h 3470942"/>
                <a:gd name="csX4" fmla="*/ 1314234 w 5927543"/>
                <a:gd name="csY4" fmla="*/ 2088981 h 3470942"/>
                <a:gd name="csX5" fmla="*/ 2149594 w 5927543"/>
                <a:gd name="csY5" fmla="*/ 2147051 h 3470942"/>
                <a:gd name="csX6" fmla="*/ 2438212 w 5927543"/>
                <a:gd name="csY6" fmla="*/ 1332042 h 3470942"/>
                <a:gd name="csX7" fmla="*/ 3281193 w 5927543"/>
                <a:gd name="csY7" fmla="*/ 1449298 h 3470942"/>
                <a:gd name="csX8" fmla="*/ 3519203 w 5927543"/>
                <a:gd name="csY8" fmla="*/ 597246 h 3470942"/>
                <a:gd name="csX9" fmla="*/ 4382178 w 5927543"/>
                <a:gd name="csY9" fmla="*/ 766851 h 3470942"/>
                <a:gd name="csX10" fmla="*/ 4556370 w 5927543"/>
                <a:gd name="csY10" fmla="*/ 0 h 3470942"/>
                <a:gd name="csX0" fmla="*/ 0 w 4556370"/>
                <a:gd name="csY0" fmla="*/ 3470942 h 3470942"/>
                <a:gd name="csX1" fmla="*/ 265847 w 4556370"/>
                <a:gd name="csY1" fmla="*/ 2829855 h 3470942"/>
                <a:gd name="csX2" fmla="*/ 1023976 w 4556370"/>
                <a:gd name="csY2" fmla="*/ 2819319 h 3470942"/>
                <a:gd name="csX3" fmla="*/ 1314234 w 4556370"/>
                <a:gd name="csY3" fmla="*/ 2088981 h 3470942"/>
                <a:gd name="csX4" fmla="*/ 2149594 w 4556370"/>
                <a:gd name="csY4" fmla="*/ 2147051 h 3470942"/>
                <a:gd name="csX5" fmla="*/ 2438212 w 4556370"/>
                <a:gd name="csY5" fmla="*/ 1332042 h 3470942"/>
                <a:gd name="csX6" fmla="*/ 3281193 w 4556370"/>
                <a:gd name="csY6" fmla="*/ 1449298 h 3470942"/>
                <a:gd name="csX7" fmla="*/ 3519203 w 4556370"/>
                <a:gd name="csY7" fmla="*/ 597246 h 3470942"/>
                <a:gd name="csX8" fmla="*/ 4382178 w 4556370"/>
                <a:gd name="csY8" fmla="*/ 766851 h 3470942"/>
                <a:gd name="csX9" fmla="*/ 4556370 w 4556370"/>
                <a:gd name="csY9" fmla="*/ 0 h 3470942"/>
                <a:gd name="csX0" fmla="*/ 0 w 4515700"/>
                <a:gd name="csY0" fmla="*/ 3260814 h 3260814"/>
                <a:gd name="csX1" fmla="*/ 265847 w 4515700"/>
                <a:gd name="csY1" fmla="*/ 2619727 h 3260814"/>
                <a:gd name="csX2" fmla="*/ 1023976 w 4515700"/>
                <a:gd name="csY2" fmla="*/ 2609191 h 3260814"/>
                <a:gd name="csX3" fmla="*/ 1314234 w 4515700"/>
                <a:gd name="csY3" fmla="*/ 1878853 h 3260814"/>
                <a:gd name="csX4" fmla="*/ 2149594 w 4515700"/>
                <a:gd name="csY4" fmla="*/ 1936923 h 3260814"/>
                <a:gd name="csX5" fmla="*/ 2438212 w 4515700"/>
                <a:gd name="csY5" fmla="*/ 1121914 h 3260814"/>
                <a:gd name="csX6" fmla="*/ 3281193 w 4515700"/>
                <a:gd name="csY6" fmla="*/ 1239170 h 3260814"/>
                <a:gd name="csX7" fmla="*/ 3519203 w 4515700"/>
                <a:gd name="csY7" fmla="*/ 387118 h 3260814"/>
                <a:gd name="csX8" fmla="*/ 4382178 w 4515700"/>
                <a:gd name="csY8" fmla="*/ 556723 h 3260814"/>
                <a:gd name="csX9" fmla="*/ 4515700 w 4515700"/>
                <a:gd name="csY9" fmla="*/ 0 h 32608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515700" h="3260814">
                  <a:moveTo>
                    <a:pt x="0" y="3260814"/>
                  </a:moveTo>
                  <a:lnTo>
                    <a:pt x="265847" y="2619727"/>
                  </a:lnTo>
                  <a:lnTo>
                    <a:pt x="1023976" y="2609191"/>
                  </a:lnTo>
                  <a:lnTo>
                    <a:pt x="1314234" y="1878853"/>
                  </a:lnTo>
                  <a:lnTo>
                    <a:pt x="2149594" y="1936923"/>
                  </a:lnTo>
                  <a:lnTo>
                    <a:pt x="2438212" y="1121914"/>
                  </a:lnTo>
                  <a:lnTo>
                    <a:pt x="3281193" y="1239170"/>
                  </a:lnTo>
                  <a:lnTo>
                    <a:pt x="3519203" y="387118"/>
                  </a:lnTo>
                  <a:lnTo>
                    <a:pt x="4382178" y="556723"/>
                  </a:lnTo>
                  <a:cubicBezTo>
                    <a:pt x="4440242" y="301106"/>
                    <a:pt x="4457636" y="255617"/>
                    <a:pt x="4515700" y="0"/>
                  </a:cubicBezTo>
                </a:path>
              </a:pathLst>
            </a:custGeom>
            <a:noFill/>
            <a:ln w="152400" cap="rnd">
              <a:solidFill>
                <a:srgbClr val="F8F8F8"/>
              </a:solidFill>
              <a:prstDash val="solid"/>
              <a:round/>
            </a:ln>
          </p:spPr>
          <p:txBody>
            <a:bodyPr wrap="square">
              <a:noAutofit/>
            </a:bodyPr>
            <a:lstStyle/>
            <a:p>
              <a:endParaRPr lang="en-US"/>
            </a:p>
          </p:txBody>
        </p:sp>
        <p:sp>
          <p:nvSpPr>
            <p:cNvPr id="46" name="Freeform: Shape 5">
              <a:extLst>
                <a:ext uri="{FF2B5EF4-FFF2-40B4-BE49-F238E27FC236}">
                  <a16:creationId xmlns:a16="http://schemas.microsoft.com/office/drawing/2014/main" id="{F74B0EC0-A0B9-BA2B-E776-A192447CCB65}"/>
                </a:ext>
              </a:extLst>
            </p:cNvPr>
            <p:cNvSpPr/>
            <p:nvPr/>
          </p:nvSpPr>
          <p:spPr>
            <a:xfrm rot="780000">
              <a:off x="3422528" y="-240836"/>
              <a:ext cx="8209424" cy="5218796"/>
            </a:xfrm>
            <a:custGeom>
              <a:avLst/>
              <a:gdLst>
                <a:gd name="csX0" fmla="*/ -604 w 2825028"/>
                <a:gd name="csY0" fmla="*/ 1836978 h 1837562"/>
                <a:gd name="csX1" fmla="*/ 117529 w 2825028"/>
                <a:gd name="csY1" fmla="*/ 1569960 h 1837562"/>
                <a:gd name="csX2" fmla="*/ 440465 w 2825028"/>
                <a:gd name="csY2" fmla="*/ 1556297 h 1837562"/>
                <a:gd name="csX3" fmla="*/ 560205 w 2825028"/>
                <a:gd name="csY3" fmla="*/ 1236328 h 1837562"/>
                <a:gd name="csX4" fmla="*/ 925315 w 2825028"/>
                <a:gd name="csY4" fmla="*/ 1266723 h 1837562"/>
                <a:gd name="csX5" fmla="*/ 1049635 w 2825028"/>
                <a:gd name="csY5" fmla="*/ 915665 h 1837562"/>
                <a:gd name="csX6" fmla="*/ 1412742 w 2825028"/>
                <a:gd name="csY6" fmla="*/ 966172 h 1837562"/>
                <a:gd name="csX7" fmla="*/ 1515263 w 2825028"/>
                <a:gd name="csY7" fmla="*/ 599158 h 1837562"/>
                <a:gd name="csX8" fmla="*/ 1886982 w 2825028"/>
                <a:gd name="csY8" fmla="*/ 672214 h 1837562"/>
                <a:gd name="csX9" fmla="*/ 1978669 w 2825028"/>
                <a:gd name="csY9" fmla="*/ 313799 h 1837562"/>
                <a:gd name="csX10" fmla="*/ 2354238 w 2825028"/>
                <a:gd name="csY10" fmla="*/ 381111 h 1837562"/>
                <a:gd name="csX11" fmla="*/ 2469809 w 2825028"/>
                <a:gd name="csY11" fmla="*/ -585 h 1837562"/>
                <a:gd name="csX12" fmla="*/ 2824425 w 2825028"/>
                <a:gd name="csY12" fmla="*/ 82662 h 1837562"/>
                <a:gd name="csX0" fmla="*/ 0 w 3044308"/>
                <a:gd name="csY0" fmla="*/ 2221883 h 2221883"/>
                <a:gd name="csX1" fmla="*/ 118133 w 3044308"/>
                <a:gd name="csY1" fmla="*/ 1954865 h 2221883"/>
                <a:gd name="csX2" fmla="*/ 441069 w 3044308"/>
                <a:gd name="csY2" fmla="*/ 1941202 h 2221883"/>
                <a:gd name="csX3" fmla="*/ 560809 w 3044308"/>
                <a:gd name="csY3" fmla="*/ 1621233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883 h 2221883"/>
                <a:gd name="csX1" fmla="*/ 118133 w 3044308"/>
                <a:gd name="csY1" fmla="*/ 1954865 h 2221883"/>
                <a:gd name="csX2" fmla="*/ 441069 w 3044308"/>
                <a:gd name="csY2" fmla="*/ 1941202 h 2221883"/>
                <a:gd name="csX3" fmla="*/ 566095 w 3044308"/>
                <a:gd name="csY3" fmla="*/ 1626615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956 h 2221956"/>
                <a:gd name="csX1" fmla="*/ 118133 w 3044308"/>
                <a:gd name="csY1" fmla="*/ 1954938 h 2221956"/>
                <a:gd name="csX2" fmla="*/ 441069 w 3044308"/>
                <a:gd name="csY2" fmla="*/ 1941275 h 2221956"/>
                <a:gd name="csX3" fmla="*/ 566095 w 3044308"/>
                <a:gd name="csY3" fmla="*/ 1626688 h 2221956"/>
                <a:gd name="csX4" fmla="*/ 925919 w 3044308"/>
                <a:gd name="csY4" fmla="*/ 1651701 h 2221956"/>
                <a:gd name="csX5" fmla="*/ 1050239 w 3044308"/>
                <a:gd name="csY5" fmla="*/ 1300643 h 2221956"/>
                <a:gd name="csX6" fmla="*/ 1413346 w 3044308"/>
                <a:gd name="csY6" fmla="*/ 1351150 h 2221956"/>
                <a:gd name="csX7" fmla="*/ 1515867 w 3044308"/>
                <a:gd name="csY7" fmla="*/ 984136 h 2221956"/>
                <a:gd name="csX8" fmla="*/ 1887586 w 3044308"/>
                <a:gd name="csY8" fmla="*/ 1057192 h 2221956"/>
                <a:gd name="csX9" fmla="*/ 1979273 w 3044308"/>
                <a:gd name="csY9" fmla="*/ 698777 h 2221956"/>
                <a:gd name="csX10" fmla="*/ 2354842 w 3044308"/>
                <a:gd name="csY10" fmla="*/ 766089 h 2221956"/>
                <a:gd name="csX11" fmla="*/ 2464024 w 3044308"/>
                <a:gd name="csY11" fmla="*/ 359368 h 2221956"/>
                <a:gd name="csX12" fmla="*/ 3044308 w 3044308"/>
                <a:gd name="csY12" fmla="*/ 1337 h 2221956"/>
                <a:gd name="csX0" fmla="*/ 0 w 3645388"/>
                <a:gd name="csY0" fmla="*/ 2167019 h 2167019"/>
                <a:gd name="csX1" fmla="*/ 118133 w 3645388"/>
                <a:gd name="csY1" fmla="*/ 1900001 h 2167019"/>
                <a:gd name="csX2" fmla="*/ 441069 w 3645388"/>
                <a:gd name="csY2" fmla="*/ 1886338 h 2167019"/>
                <a:gd name="csX3" fmla="*/ 566095 w 3645388"/>
                <a:gd name="csY3" fmla="*/ 1571751 h 2167019"/>
                <a:gd name="csX4" fmla="*/ 925919 w 3645388"/>
                <a:gd name="csY4" fmla="*/ 1596764 h 2167019"/>
                <a:gd name="csX5" fmla="*/ 1050239 w 3645388"/>
                <a:gd name="csY5" fmla="*/ 1245706 h 2167019"/>
                <a:gd name="csX6" fmla="*/ 1413346 w 3645388"/>
                <a:gd name="csY6" fmla="*/ 1296213 h 2167019"/>
                <a:gd name="csX7" fmla="*/ 1515867 w 3645388"/>
                <a:gd name="csY7" fmla="*/ 929199 h 2167019"/>
                <a:gd name="csX8" fmla="*/ 1887586 w 3645388"/>
                <a:gd name="csY8" fmla="*/ 1002255 h 2167019"/>
                <a:gd name="csX9" fmla="*/ 1979273 w 3645388"/>
                <a:gd name="csY9" fmla="*/ 643840 h 2167019"/>
                <a:gd name="csX10" fmla="*/ 2354842 w 3645388"/>
                <a:gd name="csY10" fmla="*/ 711152 h 2167019"/>
                <a:gd name="csX11" fmla="*/ 2464024 w 3645388"/>
                <a:gd name="csY11" fmla="*/ 304431 h 2167019"/>
                <a:gd name="csX12" fmla="*/ 3645388 w 3645388"/>
                <a:gd name="csY12" fmla="*/ 1534 h 2167019"/>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7103 w 3645388"/>
                <a:gd name="csY12" fmla="*/ 407340 h 2165485"/>
                <a:gd name="csX13" fmla="*/ 3645388 w 3645388"/>
                <a:gd name="csY13" fmla="*/ 0 h 2165485"/>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3712 w 3645388"/>
                <a:gd name="csY12" fmla="*/ 501372 h 2262108"/>
                <a:gd name="csX13" fmla="*/ 3004565 w 3645388"/>
                <a:gd name="csY13" fmla="*/ 0 h 2262108"/>
                <a:gd name="csX14" fmla="*/ 3645388 w 3645388"/>
                <a:gd name="csY14" fmla="*/ 96623 h 2262108"/>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299 w 3592125"/>
                <a:gd name="csY9" fmla="*/ 71155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8168 w 3592125"/>
                <a:gd name="csY9" fmla="*/ 71651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4511 w 3592125"/>
                <a:gd name="csY1" fmla="*/ 1971809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36140"/>
                <a:gd name="csY0" fmla="*/ 2247952 h 2247952"/>
                <a:gd name="csX1" fmla="*/ 114511 w 3536140"/>
                <a:gd name="csY1" fmla="*/ 1971809 h 2247952"/>
                <a:gd name="csX2" fmla="*/ 441069 w 3536140"/>
                <a:gd name="csY2" fmla="*/ 1967271 h 2247952"/>
                <a:gd name="csX3" fmla="*/ 566095 w 3536140"/>
                <a:gd name="csY3" fmla="*/ 1652684 h 2247952"/>
                <a:gd name="csX4" fmla="*/ 925919 w 3536140"/>
                <a:gd name="csY4" fmla="*/ 1677697 h 2247952"/>
                <a:gd name="csX5" fmla="*/ 1050239 w 3536140"/>
                <a:gd name="csY5" fmla="*/ 1326639 h 2247952"/>
                <a:gd name="csX6" fmla="*/ 1413346 w 3536140"/>
                <a:gd name="csY6" fmla="*/ 1377146 h 2247952"/>
                <a:gd name="csX7" fmla="*/ 1515867 w 3536140"/>
                <a:gd name="csY7" fmla="*/ 1010132 h 2247952"/>
                <a:gd name="csX8" fmla="*/ 1887586 w 3536140"/>
                <a:gd name="csY8" fmla="*/ 1083188 h 2247952"/>
                <a:gd name="csX9" fmla="*/ 1970930 w 3536140"/>
                <a:gd name="csY9" fmla="*/ 716279 h 2247952"/>
                <a:gd name="csX10" fmla="*/ 2365703 w 3536140"/>
                <a:gd name="csY10" fmla="*/ 801445 h 2247952"/>
                <a:gd name="csX11" fmla="*/ 2464024 w 3536140"/>
                <a:gd name="csY11" fmla="*/ 385364 h 2247952"/>
                <a:gd name="csX12" fmla="*/ 2942512 w 3536140"/>
                <a:gd name="csY12" fmla="*/ 478244 h 2247952"/>
                <a:gd name="csX13" fmla="*/ 3012546 w 3536140"/>
                <a:gd name="csY13" fmla="*/ 0 h 2247952"/>
                <a:gd name="csX14" fmla="*/ 3536140 w 3536140"/>
                <a:gd name="csY14" fmla="*/ 139058 h 22479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536140" h="2247952">
                  <a:moveTo>
                    <a:pt x="0" y="2247952"/>
                  </a:moveTo>
                  <a:lnTo>
                    <a:pt x="114511" y="1971809"/>
                  </a:lnTo>
                  <a:lnTo>
                    <a:pt x="441069" y="1967271"/>
                  </a:lnTo>
                  <a:lnTo>
                    <a:pt x="566095" y="1652684"/>
                  </a:lnTo>
                  <a:lnTo>
                    <a:pt x="925919" y="1677697"/>
                  </a:lnTo>
                  <a:lnTo>
                    <a:pt x="1050239" y="1326639"/>
                  </a:lnTo>
                  <a:lnTo>
                    <a:pt x="1413346" y="1377146"/>
                  </a:lnTo>
                  <a:lnTo>
                    <a:pt x="1515867" y="1010132"/>
                  </a:lnTo>
                  <a:lnTo>
                    <a:pt x="1887586" y="1083188"/>
                  </a:lnTo>
                  <a:lnTo>
                    <a:pt x="1970930" y="716279"/>
                  </a:lnTo>
                  <a:lnTo>
                    <a:pt x="2365703" y="801445"/>
                  </a:lnTo>
                  <a:cubicBezTo>
                    <a:pt x="2454261" y="433070"/>
                    <a:pt x="2382311" y="742015"/>
                    <a:pt x="2464024" y="385364"/>
                  </a:cubicBezTo>
                  <a:lnTo>
                    <a:pt x="2942512" y="478244"/>
                  </a:lnTo>
                  <a:cubicBezTo>
                    <a:pt x="3002325" y="63563"/>
                    <a:pt x="2992844" y="153368"/>
                    <a:pt x="3012546" y="0"/>
                  </a:cubicBezTo>
                  <a:lnTo>
                    <a:pt x="3536140" y="139058"/>
                  </a:lnTo>
                </a:path>
              </a:pathLst>
            </a:custGeom>
            <a:noFill/>
            <a:ln w="152400" cap="rnd">
              <a:solidFill>
                <a:srgbClr val="F8F8F8"/>
              </a:solidFill>
              <a:prstDash val="solid"/>
              <a:round/>
            </a:ln>
          </p:spPr>
          <p:txBody>
            <a:bodyPr/>
            <a:lstStyle/>
            <a:p>
              <a:endParaRPr lang="en-US"/>
            </a:p>
          </p:txBody>
        </p:sp>
        <p:sp>
          <p:nvSpPr>
            <p:cNvPr id="47" name="Freeform: Shape 62">
              <a:extLst>
                <a:ext uri="{FF2B5EF4-FFF2-40B4-BE49-F238E27FC236}">
                  <a16:creationId xmlns:a16="http://schemas.microsoft.com/office/drawing/2014/main" id="{38CEA874-89C9-5508-54C7-82A7CBCD15AE}"/>
                </a:ext>
              </a:extLst>
            </p:cNvPr>
            <p:cNvSpPr/>
            <p:nvPr/>
          </p:nvSpPr>
          <p:spPr>
            <a:xfrm rot="1462005">
              <a:off x="3860414" y="1086370"/>
              <a:ext cx="7669995" cy="5218796"/>
            </a:xfrm>
            <a:custGeom>
              <a:avLst/>
              <a:gdLst>
                <a:gd name="csX0" fmla="*/ 6993860 w 7822442"/>
                <a:gd name="csY0" fmla="*/ 0 h 5218796"/>
                <a:gd name="csX1" fmla="*/ 7669995 w 7822442"/>
                <a:gd name="csY1" fmla="*/ 177844 h 5218796"/>
                <a:gd name="csX2" fmla="*/ 7822442 w 7822442"/>
                <a:gd name="csY2" fmla="*/ 514431 h 5218796"/>
                <a:gd name="csX3" fmla="*/ 0 w 7822442"/>
                <a:gd name="csY3" fmla="*/ 5218796 h 5218796"/>
                <a:gd name="csX4" fmla="*/ 265846 w 7822442"/>
                <a:gd name="csY4" fmla="*/ 4577708 h 5218796"/>
                <a:gd name="csX5" fmla="*/ 1023976 w 7822442"/>
                <a:gd name="csY5" fmla="*/ 4567173 h 5218796"/>
                <a:gd name="csX6" fmla="*/ 1314234 w 7822442"/>
                <a:gd name="csY6" fmla="*/ 3836835 h 5218796"/>
                <a:gd name="csX7" fmla="*/ 2149594 w 7822442"/>
                <a:gd name="csY7" fmla="*/ 3894904 h 5218796"/>
                <a:gd name="csX8" fmla="*/ 2438212 w 7822442"/>
                <a:gd name="csY8" fmla="*/ 3079896 h 5218796"/>
                <a:gd name="csX9" fmla="*/ 3281193 w 7822442"/>
                <a:gd name="csY9" fmla="*/ 3197152 h 5218796"/>
                <a:gd name="csX10" fmla="*/ 3519203 w 7822442"/>
                <a:gd name="csY10" fmla="*/ 2345100 h 5218796"/>
                <a:gd name="csX11" fmla="*/ 4382178 w 7822442"/>
                <a:gd name="csY11" fmla="*/ 2514705 h 5218796"/>
                <a:gd name="csX12" fmla="*/ 4575667 w 7822442"/>
                <a:gd name="csY12" fmla="*/ 1662898 h 5218796"/>
                <a:gd name="csX13" fmla="*/ 5492163 w 7822442"/>
                <a:gd name="csY13" fmla="*/ 1860617 h 5218796"/>
                <a:gd name="csX14" fmla="*/ 5720423 w 7822442"/>
                <a:gd name="csY14" fmla="*/ 894653 h 5218796"/>
                <a:gd name="csX15" fmla="*/ 6831271 w 7822442"/>
                <a:gd name="csY15" fmla="*/ 1110281 h 5218796"/>
                <a:gd name="csX16" fmla="*/ 6993860 w 7822442"/>
                <a:gd name="csY16" fmla="*/ 0 h 5218796"/>
                <a:gd name="csX0" fmla="*/ 7822442 w 7913882"/>
                <a:gd name="csY0" fmla="*/ 514431 h 5218796"/>
                <a:gd name="csX1" fmla="*/ 0 w 7913882"/>
                <a:gd name="csY1" fmla="*/ 5218796 h 5218796"/>
                <a:gd name="csX2" fmla="*/ 265846 w 7913882"/>
                <a:gd name="csY2" fmla="*/ 4577708 h 5218796"/>
                <a:gd name="csX3" fmla="*/ 1023976 w 7913882"/>
                <a:gd name="csY3" fmla="*/ 4567173 h 5218796"/>
                <a:gd name="csX4" fmla="*/ 1314234 w 7913882"/>
                <a:gd name="csY4" fmla="*/ 3836835 h 5218796"/>
                <a:gd name="csX5" fmla="*/ 2149594 w 7913882"/>
                <a:gd name="csY5" fmla="*/ 3894904 h 5218796"/>
                <a:gd name="csX6" fmla="*/ 2438212 w 7913882"/>
                <a:gd name="csY6" fmla="*/ 3079896 h 5218796"/>
                <a:gd name="csX7" fmla="*/ 3281193 w 7913882"/>
                <a:gd name="csY7" fmla="*/ 3197152 h 5218796"/>
                <a:gd name="csX8" fmla="*/ 3519203 w 7913882"/>
                <a:gd name="csY8" fmla="*/ 2345100 h 5218796"/>
                <a:gd name="csX9" fmla="*/ 4382178 w 7913882"/>
                <a:gd name="csY9" fmla="*/ 2514705 h 5218796"/>
                <a:gd name="csX10" fmla="*/ 4575667 w 7913882"/>
                <a:gd name="csY10" fmla="*/ 1662898 h 5218796"/>
                <a:gd name="csX11" fmla="*/ 5492163 w 7913882"/>
                <a:gd name="csY11" fmla="*/ 1860617 h 5218796"/>
                <a:gd name="csX12" fmla="*/ 5720423 w 7913882"/>
                <a:gd name="csY12" fmla="*/ 894653 h 5218796"/>
                <a:gd name="csX13" fmla="*/ 6831271 w 7913882"/>
                <a:gd name="csY13" fmla="*/ 1110281 h 5218796"/>
                <a:gd name="csX14" fmla="*/ 6993860 w 7913882"/>
                <a:gd name="csY14" fmla="*/ 0 h 5218796"/>
                <a:gd name="csX15" fmla="*/ 7669995 w 7913882"/>
                <a:gd name="csY15" fmla="*/ 177844 h 5218796"/>
                <a:gd name="csX16" fmla="*/ 7913882 w 7913882"/>
                <a:gd name="csY16" fmla="*/ 605871 h 5218796"/>
                <a:gd name="csX0" fmla="*/ 7822442 w 7822442"/>
                <a:gd name="csY0" fmla="*/ 514431 h 5218796"/>
                <a:gd name="csX1" fmla="*/ 0 w 7822442"/>
                <a:gd name="csY1" fmla="*/ 5218796 h 5218796"/>
                <a:gd name="csX2" fmla="*/ 265846 w 7822442"/>
                <a:gd name="csY2" fmla="*/ 4577708 h 5218796"/>
                <a:gd name="csX3" fmla="*/ 1023976 w 7822442"/>
                <a:gd name="csY3" fmla="*/ 4567173 h 5218796"/>
                <a:gd name="csX4" fmla="*/ 1314234 w 7822442"/>
                <a:gd name="csY4" fmla="*/ 3836835 h 5218796"/>
                <a:gd name="csX5" fmla="*/ 2149594 w 7822442"/>
                <a:gd name="csY5" fmla="*/ 3894904 h 5218796"/>
                <a:gd name="csX6" fmla="*/ 2438212 w 7822442"/>
                <a:gd name="csY6" fmla="*/ 3079896 h 5218796"/>
                <a:gd name="csX7" fmla="*/ 3281193 w 7822442"/>
                <a:gd name="csY7" fmla="*/ 3197152 h 5218796"/>
                <a:gd name="csX8" fmla="*/ 3519203 w 7822442"/>
                <a:gd name="csY8" fmla="*/ 2345100 h 5218796"/>
                <a:gd name="csX9" fmla="*/ 4382178 w 7822442"/>
                <a:gd name="csY9" fmla="*/ 2514705 h 5218796"/>
                <a:gd name="csX10" fmla="*/ 4575667 w 7822442"/>
                <a:gd name="csY10" fmla="*/ 1662898 h 5218796"/>
                <a:gd name="csX11" fmla="*/ 5492163 w 7822442"/>
                <a:gd name="csY11" fmla="*/ 1860617 h 5218796"/>
                <a:gd name="csX12" fmla="*/ 5720423 w 7822442"/>
                <a:gd name="csY12" fmla="*/ 894653 h 5218796"/>
                <a:gd name="csX13" fmla="*/ 6831271 w 7822442"/>
                <a:gd name="csY13" fmla="*/ 1110281 h 5218796"/>
                <a:gd name="csX14" fmla="*/ 6993860 w 7822442"/>
                <a:gd name="csY14" fmla="*/ 0 h 5218796"/>
                <a:gd name="csX15" fmla="*/ 7669995 w 7822442"/>
                <a:gd name="csY15" fmla="*/ 177844 h 5218796"/>
                <a:gd name="csX0" fmla="*/ 0 w 7669995"/>
                <a:gd name="csY0" fmla="*/ 5218796 h 5218796"/>
                <a:gd name="csX1" fmla="*/ 265846 w 7669995"/>
                <a:gd name="csY1" fmla="*/ 4577708 h 5218796"/>
                <a:gd name="csX2" fmla="*/ 1023976 w 7669995"/>
                <a:gd name="csY2" fmla="*/ 4567173 h 5218796"/>
                <a:gd name="csX3" fmla="*/ 1314234 w 7669995"/>
                <a:gd name="csY3" fmla="*/ 3836835 h 5218796"/>
                <a:gd name="csX4" fmla="*/ 2149594 w 7669995"/>
                <a:gd name="csY4" fmla="*/ 3894904 h 5218796"/>
                <a:gd name="csX5" fmla="*/ 2438212 w 7669995"/>
                <a:gd name="csY5" fmla="*/ 3079896 h 5218796"/>
                <a:gd name="csX6" fmla="*/ 3281193 w 7669995"/>
                <a:gd name="csY6" fmla="*/ 3197152 h 5218796"/>
                <a:gd name="csX7" fmla="*/ 3519203 w 7669995"/>
                <a:gd name="csY7" fmla="*/ 2345100 h 5218796"/>
                <a:gd name="csX8" fmla="*/ 4382178 w 7669995"/>
                <a:gd name="csY8" fmla="*/ 2514705 h 5218796"/>
                <a:gd name="csX9" fmla="*/ 4575667 w 7669995"/>
                <a:gd name="csY9" fmla="*/ 1662898 h 5218796"/>
                <a:gd name="csX10" fmla="*/ 5492163 w 7669995"/>
                <a:gd name="csY10" fmla="*/ 1860617 h 5218796"/>
                <a:gd name="csX11" fmla="*/ 5720423 w 7669995"/>
                <a:gd name="csY11" fmla="*/ 894653 h 5218796"/>
                <a:gd name="csX12" fmla="*/ 6831271 w 7669995"/>
                <a:gd name="csY12" fmla="*/ 1110281 h 5218796"/>
                <a:gd name="csX13" fmla="*/ 6993860 w 7669995"/>
                <a:gd name="csY13" fmla="*/ 0 h 5218796"/>
                <a:gd name="csX14" fmla="*/ 7669995 w 7669995"/>
                <a:gd name="csY14" fmla="*/ 177844 h 52187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7669995" h="5218796">
                  <a:moveTo>
                    <a:pt x="0" y="5218796"/>
                  </a:moveTo>
                  <a:lnTo>
                    <a:pt x="265846" y="4577708"/>
                  </a:lnTo>
                  <a:lnTo>
                    <a:pt x="1023976" y="4567173"/>
                  </a:lnTo>
                  <a:lnTo>
                    <a:pt x="1314234" y="3836835"/>
                  </a:lnTo>
                  <a:lnTo>
                    <a:pt x="2149594" y="3894904"/>
                  </a:lnTo>
                  <a:lnTo>
                    <a:pt x="2438212" y="3079896"/>
                  </a:lnTo>
                  <a:lnTo>
                    <a:pt x="3281193" y="3197152"/>
                  </a:lnTo>
                  <a:lnTo>
                    <a:pt x="3519203" y="2345100"/>
                  </a:lnTo>
                  <a:lnTo>
                    <a:pt x="4382178" y="2514705"/>
                  </a:lnTo>
                  <a:lnTo>
                    <a:pt x="4575667" y="1662898"/>
                  </a:lnTo>
                  <a:lnTo>
                    <a:pt x="5492163" y="1860617"/>
                  </a:lnTo>
                  <a:cubicBezTo>
                    <a:pt x="5697757" y="1005406"/>
                    <a:pt x="5530720" y="1722646"/>
                    <a:pt x="5720423" y="894653"/>
                  </a:cubicBezTo>
                  <a:lnTo>
                    <a:pt x="6831271" y="1110281"/>
                  </a:lnTo>
                  <a:cubicBezTo>
                    <a:pt x="6970131" y="147566"/>
                    <a:pt x="6948120" y="356056"/>
                    <a:pt x="6993860" y="0"/>
                  </a:cubicBezTo>
                  <a:lnTo>
                    <a:pt x="7669995" y="177844"/>
                  </a:lnTo>
                </a:path>
              </a:pathLst>
            </a:custGeom>
            <a:noFill/>
            <a:ln w="152400" cap="rnd">
              <a:solidFill>
                <a:srgbClr val="F8F8F8"/>
              </a:solidFill>
              <a:prstDash val="solid"/>
              <a:round/>
            </a:ln>
          </p:spPr>
          <p:txBody>
            <a:bodyPr wrap="square">
              <a:noAutofit/>
            </a:bodyPr>
            <a:lstStyle/>
            <a:p>
              <a:endParaRPr lang="en-US"/>
            </a:p>
          </p:txBody>
        </p:sp>
      </p:grpSp>
      <p:sp>
        <p:nvSpPr>
          <p:cNvPr id="49" name="TextBox 48">
            <a:extLst>
              <a:ext uri="{FF2B5EF4-FFF2-40B4-BE49-F238E27FC236}">
                <a16:creationId xmlns:a16="http://schemas.microsoft.com/office/drawing/2014/main" id="{FBE8A8FC-A877-081F-C427-8B1AAA97C5D4}"/>
              </a:ext>
            </a:extLst>
          </p:cNvPr>
          <p:cNvSpPr txBox="1"/>
          <p:nvPr/>
        </p:nvSpPr>
        <p:spPr>
          <a:xfrm>
            <a:off x="3070730" y="2472597"/>
            <a:ext cx="7568049" cy="864019"/>
          </a:xfrm>
          <a:prstGeom prst="rect">
            <a:avLst/>
          </a:prstGeom>
          <a:noFill/>
        </p:spPr>
        <p:txBody>
          <a:bodyPr wrap="square" lIns="0" tIns="0" rIns="0" bIns="0">
            <a:noAutofit/>
          </a:bodyPr>
          <a:lstStyle/>
          <a:p>
            <a:pPr>
              <a:lnSpc>
                <a:spcPct val="76000"/>
              </a:lnSpc>
            </a:pPr>
            <a:r>
              <a:rPr lang="en-GB" sz="3600" b="1">
                <a:solidFill>
                  <a:schemeClr val="accent3"/>
                </a:solidFill>
                <a:latin typeface="Aptos ExtraBold" panose="020B0004020202020204" pitchFamily="34" charset="0"/>
                <a:cs typeface="Rubik" pitchFamily="2" charset="-79"/>
              </a:rPr>
              <a:t>Q&amp;A and </a:t>
            </a:r>
            <a:br>
              <a:rPr lang="en-GB" sz="3600" b="1">
                <a:solidFill>
                  <a:schemeClr val="accent3"/>
                </a:solidFill>
                <a:latin typeface="Aptos ExtraBold" panose="020B0004020202020204" pitchFamily="34" charset="0"/>
                <a:cs typeface="Rubik" pitchFamily="2" charset="-79"/>
              </a:rPr>
            </a:br>
            <a:r>
              <a:rPr lang="en-GB" sz="3600" b="1">
                <a:solidFill>
                  <a:schemeClr val="accent3"/>
                </a:solidFill>
                <a:latin typeface="Aptos ExtraBold" panose="020B0004020202020204" pitchFamily="34" charset="0"/>
                <a:cs typeface="Rubik" pitchFamily="2" charset="-79"/>
              </a:rPr>
              <a:t>panel discussion</a:t>
            </a:r>
          </a:p>
        </p:txBody>
      </p:sp>
      <p:sp>
        <p:nvSpPr>
          <p:cNvPr id="50" name="TextBox 49">
            <a:extLst>
              <a:ext uri="{FF2B5EF4-FFF2-40B4-BE49-F238E27FC236}">
                <a16:creationId xmlns:a16="http://schemas.microsoft.com/office/drawing/2014/main" id="{D6967579-E255-08FF-53E7-989AA3D1D570}"/>
              </a:ext>
            </a:extLst>
          </p:cNvPr>
          <p:cNvSpPr txBox="1"/>
          <p:nvPr/>
        </p:nvSpPr>
        <p:spPr>
          <a:xfrm>
            <a:off x="3070730" y="3417907"/>
            <a:ext cx="6052722" cy="864019"/>
          </a:xfrm>
          <a:prstGeom prst="rect">
            <a:avLst/>
          </a:prstGeom>
          <a:noFill/>
        </p:spPr>
        <p:txBody>
          <a:bodyPr wrap="square" lIns="0" tIns="0" rIns="0" bIns="0">
            <a:noAutofit/>
          </a:bodyPr>
          <a:lstStyle/>
          <a:p>
            <a:pPr>
              <a:lnSpc>
                <a:spcPct val="76000"/>
              </a:lnSpc>
              <a:spcBef>
                <a:spcPts val="600"/>
              </a:spcBef>
            </a:pPr>
            <a:r>
              <a:rPr lang="en-GB" sz="3600">
                <a:solidFill>
                  <a:schemeClr val="accent3"/>
                </a:solidFill>
                <a:latin typeface="Aptos Narrow" panose="020B0004020202020204" pitchFamily="34" charset="0"/>
                <a:cs typeface="Rubik" pitchFamily="2" charset="-79"/>
              </a:rPr>
              <a:t>All faculty</a:t>
            </a:r>
            <a:endParaRPr lang="de-DE" sz="2400">
              <a:solidFill>
                <a:schemeClr val="tx1">
                  <a:lumMod val="50000"/>
                  <a:lumOff val="50000"/>
                </a:schemeClr>
              </a:solidFill>
              <a:latin typeface="Aptos Narrow" panose="020B0004020202020204" pitchFamily="34" charset="0"/>
              <a:cs typeface="Rubik" pitchFamily="2" charset="-79"/>
            </a:endParaRPr>
          </a:p>
          <a:p>
            <a:pPr>
              <a:lnSpc>
                <a:spcPct val="76000"/>
              </a:lnSpc>
              <a:spcBef>
                <a:spcPts val="600"/>
              </a:spcBef>
            </a:pPr>
            <a:endParaRPr lang="en-GB" sz="3600">
              <a:solidFill>
                <a:schemeClr val="tx1">
                  <a:lumMod val="50000"/>
                  <a:lumOff val="50000"/>
                </a:schemeClr>
              </a:solidFill>
              <a:latin typeface="Aptos Narrow" panose="020B0004020202020204" pitchFamily="34" charset="0"/>
              <a:cs typeface="Rubik" pitchFamily="2" charset="-79"/>
            </a:endParaRPr>
          </a:p>
        </p:txBody>
      </p:sp>
      <p:sp>
        <p:nvSpPr>
          <p:cNvPr id="40" name="TextBox 39">
            <a:extLst>
              <a:ext uri="{FF2B5EF4-FFF2-40B4-BE49-F238E27FC236}">
                <a16:creationId xmlns:a16="http://schemas.microsoft.com/office/drawing/2014/main" id="{D509C0A5-A581-85FD-29B9-A0D41D8F4CA9}"/>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tx1">
                    <a:lumMod val="50000"/>
                    <a:lumOff val="50000"/>
                  </a:schemeClr>
                </a:solidFill>
                <a:latin typeface="+mn-lt"/>
              </a:rPr>
              <a:t>NP-48378</a:t>
            </a:r>
          </a:p>
        </p:txBody>
      </p:sp>
      <p:grpSp>
        <p:nvGrpSpPr>
          <p:cNvPr id="119" name="Group 118">
            <a:extLst>
              <a:ext uri="{FF2B5EF4-FFF2-40B4-BE49-F238E27FC236}">
                <a16:creationId xmlns:a16="http://schemas.microsoft.com/office/drawing/2014/main" id="{D000A0AA-DAE0-6424-A3C6-8B042D90496B}"/>
              </a:ext>
            </a:extLst>
          </p:cNvPr>
          <p:cNvGrpSpPr/>
          <p:nvPr/>
        </p:nvGrpSpPr>
        <p:grpSpPr>
          <a:xfrm>
            <a:off x="6256900" y="363436"/>
            <a:ext cx="5598935" cy="1720147"/>
            <a:chOff x="6262918" y="2005796"/>
            <a:chExt cx="5598935" cy="1720147"/>
          </a:xfrm>
        </p:grpSpPr>
        <p:sp>
          <p:nvSpPr>
            <p:cNvPr id="118" name="Rectangle 117">
              <a:extLst>
                <a:ext uri="{FF2B5EF4-FFF2-40B4-BE49-F238E27FC236}">
                  <a16:creationId xmlns:a16="http://schemas.microsoft.com/office/drawing/2014/main" id="{CDCFB270-D6EF-68DA-C923-730FE5542F53}"/>
                </a:ext>
              </a:extLst>
            </p:cNvPr>
            <p:cNvSpPr/>
            <p:nvPr/>
          </p:nvSpPr>
          <p:spPr>
            <a:xfrm>
              <a:off x="6262918" y="2005796"/>
              <a:ext cx="5598935" cy="1720147"/>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TextBox 47">
              <a:extLst>
                <a:ext uri="{FF2B5EF4-FFF2-40B4-BE49-F238E27FC236}">
                  <a16:creationId xmlns:a16="http://schemas.microsoft.com/office/drawing/2014/main" id="{CD7B41A7-80A8-5FCB-B65B-45D6BB86C7CB}"/>
                </a:ext>
              </a:extLst>
            </p:cNvPr>
            <p:cNvSpPr txBox="1"/>
            <p:nvPr/>
          </p:nvSpPr>
          <p:spPr>
            <a:xfrm>
              <a:off x="6529217" y="2247147"/>
              <a:ext cx="3275290" cy="1200329"/>
            </a:xfrm>
            <a:prstGeom prst="rect">
              <a:avLst/>
            </a:prstGeom>
            <a:noFill/>
          </p:spPr>
          <p:txBody>
            <a:bodyPr wrap="square" rtlCol="0">
              <a:spAutoFit/>
            </a:bodyPr>
            <a:lstStyle/>
            <a:p>
              <a:r>
                <a:rPr lang="en-GB" sz="2400">
                  <a:solidFill>
                    <a:schemeClr val="bg1"/>
                  </a:solidFill>
                </a:rPr>
                <a:t>Please use the available </a:t>
              </a:r>
              <a:r>
                <a:rPr lang="en-GB" sz="2400" b="1">
                  <a:solidFill>
                    <a:schemeClr val="bg1"/>
                  </a:solidFill>
                </a:rPr>
                <a:t>microphones</a:t>
              </a:r>
              <a:r>
                <a:rPr lang="en-GB" sz="2400">
                  <a:solidFill>
                    <a:schemeClr val="bg1"/>
                  </a:solidFill>
                </a:rPr>
                <a:t> </a:t>
              </a:r>
              <a:br>
                <a:rPr lang="en-GB" sz="2400">
                  <a:solidFill>
                    <a:schemeClr val="bg1"/>
                  </a:solidFill>
                </a:rPr>
              </a:br>
              <a:r>
                <a:rPr lang="en-GB" sz="2400">
                  <a:solidFill>
                    <a:schemeClr val="bg1"/>
                  </a:solidFill>
                </a:rPr>
                <a:t>to ask your question</a:t>
              </a:r>
            </a:p>
          </p:txBody>
        </p:sp>
        <p:grpSp>
          <p:nvGrpSpPr>
            <p:cNvPr id="52" name="Group 51">
              <a:extLst>
                <a:ext uri="{FF2B5EF4-FFF2-40B4-BE49-F238E27FC236}">
                  <a16:creationId xmlns:a16="http://schemas.microsoft.com/office/drawing/2014/main" id="{CAECF53C-4B2F-060E-8ACB-CA0AC38A6D51}"/>
                </a:ext>
              </a:extLst>
            </p:cNvPr>
            <p:cNvGrpSpPr>
              <a:grpSpLocks noChangeAspect="1"/>
            </p:cNvGrpSpPr>
            <p:nvPr/>
          </p:nvGrpSpPr>
          <p:grpSpPr>
            <a:xfrm>
              <a:off x="10250657" y="2274606"/>
              <a:ext cx="942078" cy="1260000"/>
              <a:chOff x="5345751" y="3436322"/>
              <a:chExt cx="317136" cy="424161"/>
            </a:xfrm>
          </p:grpSpPr>
          <p:grpSp>
            <p:nvGrpSpPr>
              <p:cNvPr id="53" name="Group 52">
                <a:extLst>
                  <a:ext uri="{FF2B5EF4-FFF2-40B4-BE49-F238E27FC236}">
                    <a16:creationId xmlns:a16="http://schemas.microsoft.com/office/drawing/2014/main" id="{71C4E9B3-2366-EB7E-3CD0-43AB8837F948}"/>
                  </a:ext>
                </a:extLst>
              </p:cNvPr>
              <p:cNvGrpSpPr/>
              <p:nvPr/>
            </p:nvGrpSpPr>
            <p:grpSpPr>
              <a:xfrm>
                <a:off x="5345751" y="3436322"/>
                <a:ext cx="311263" cy="424161"/>
                <a:chOff x="5345751" y="3436322"/>
                <a:chExt cx="311263" cy="424161"/>
              </a:xfrm>
            </p:grpSpPr>
            <p:sp>
              <p:nvSpPr>
                <p:cNvPr id="111" name="Rectangle: Rounded Corners 110">
                  <a:extLst>
                    <a:ext uri="{FF2B5EF4-FFF2-40B4-BE49-F238E27FC236}">
                      <a16:creationId xmlns:a16="http://schemas.microsoft.com/office/drawing/2014/main" id="{69FF9930-6DC3-33F0-8D6F-D9E9C6E66806}"/>
                    </a:ext>
                  </a:extLst>
                </p:cNvPr>
                <p:cNvSpPr/>
                <p:nvPr/>
              </p:nvSpPr>
              <p:spPr bwMode="auto">
                <a:xfrm rot="2700000">
                  <a:off x="5511484" y="3528365"/>
                  <a:ext cx="168466" cy="20055"/>
                </a:xfrm>
                <a:prstGeom prst="roundRect">
                  <a:avLst>
                    <a:gd name="adj" fmla="val 50000"/>
                  </a:avLst>
                </a:prstGeom>
                <a:no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12" name="Freeform: Shape 22">
                  <a:extLst>
                    <a:ext uri="{FF2B5EF4-FFF2-40B4-BE49-F238E27FC236}">
                      <a16:creationId xmlns:a16="http://schemas.microsoft.com/office/drawing/2014/main" id="{625E3791-0393-94CA-675A-CDED02F24C12}"/>
                    </a:ext>
                  </a:extLst>
                </p:cNvPr>
                <p:cNvSpPr/>
                <p:nvPr/>
              </p:nvSpPr>
              <p:spPr bwMode="auto">
                <a:xfrm rot="2700000">
                  <a:off x="5552735" y="3477094"/>
                  <a:ext cx="145052" cy="63507"/>
                </a:xfrm>
                <a:custGeom>
                  <a:avLst/>
                  <a:gdLst>
                    <a:gd name="connsiteX0" fmla="*/ 344449 w 688898"/>
                    <a:gd name="connsiteY0" fmla="*/ 0 h 301624"/>
                    <a:gd name="connsiteX1" fmla="*/ 686604 w 688898"/>
                    <a:gd name="connsiteY1" fmla="*/ 278864 h 301624"/>
                    <a:gd name="connsiteX2" fmla="*/ 688898 w 688898"/>
                    <a:gd name="connsiteY2" fmla="*/ 301624 h 301624"/>
                    <a:gd name="connsiteX3" fmla="*/ 0 w 688898"/>
                    <a:gd name="connsiteY3" fmla="*/ 301624 h 301624"/>
                    <a:gd name="connsiteX4" fmla="*/ 2295 w 688898"/>
                    <a:gd name="connsiteY4" fmla="*/ 278864 h 301624"/>
                    <a:gd name="connsiteX5" fmla="*/ 344449 w 688898"/>
                    <a:gd name="connsiteY5" fmla="*/ 0 h 3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8898" h="301624">
                      <a:moveTo>
                        <a:pt x="344449" y="0"/>
                      </a:moveTo>
                      <a:cubicBezTo>
                        <a:pt x="513223" y="0"/>
                        <a:pt x="654037" y="119717"/>
                        <a:pt x="686604" y="278864"/>
                      </a:cubicBezTo>
                      <a:lnTo>
                        <a:pt x="688898" y="301624"/>
                      </a:lnTo>
                      <a:lnTo>
                        <a:pt x="0" y="301624"/>
                      </a:lnTo>
                      <a:lnTo>
                        <a:pt x="2295" y="278864"/>
                      </a:lnTo>
                      <a:cubicBezTo>
                        <a:pt x="34861" y="119717"/>
                        <a:pt x="175675" y="0"/>
                        <a:pt x="344449" y="0"/>
                      </a:cubicBezTo>
                      <a:close/>
                    </a:path>
                  </a:pathLst>
                </a:custGeom>
                <a:no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13" name="Freeform: Shape 23">
                  <a:extLst>
                    <a:ext uri="{FF2B5EF4-FFF2-40B4-BE49-F238E27FC236}">
                      <a16:creationId xmlns:a16="http://schemas.microsoft.com/office/drawing/2014/main" id="{01B99AEB-5385-A069-958B-DE0F84634A99}"/>
                    </a:ext>
                  </a:extLst>
                </p:cNvPr>
                <p:cNvSpPr/>
                <p:nvPr/>
              </p:nvSpPr>
              <p:spPr bwMode="auto">
                <a:xfrm rot="2700000">
                  <a:off x="5493648" y="3536183"/>
                  <a:ext cx="145052" cy="63507"/>
                </a:xfrm>
                <a:custGeom>
                  <a:avLst/>
                  <a:gdLst>
                    <a:gd name="connsiteX0" fmla="*/ 0 w 688898"/>
                    <a:gd name="connsiteY0" fmla="*/ 0 h 301625"/>
                    <a:gd name="connsiteX1" fmla="*/ 688898 w 688898"/>
                    <a:gd name="connsiteY1" fmla="*/ 0 h 301625"/>
                    <a:gd name="connsiteX2" fmla="*/ 686604 w 688898"/>
                    <a:gd name="connsiteY2" fmla="*/ 22761 h 301625"/>
                    <a:gd name="connsiteX3" fmla="*/ 344449 w 688898"/>
                    <a:gd name="connsiteY3" fmla="*/ 301625 h 301625"/>
                    <a:gd name="connsiteX4" fmla="*/ 2295 w 688898"/>
                    <a:gd name="connsiteY4" fmla="*/ 22761 h 301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898" h="301625">
                      <a:moveTo>
                        <a:pt x="0" y="0"/>
                      </a:moveTo>
                      <a:lnTo>
                        <a:pt x="688898" y="0"/>
                      </a:lnTo>
                      <a:lnTo>
                        <a:pt x="686604" y="22761"/>
                      </a:lnTo>
                      <a:cubicBezTo>
                        <a:pt x="654037" y="181908"/>
                        <a:pt x="513224" y="301625"/>
                        <a:pt x="344449" y="301625"/>
                      </a:cubicBezTo>
                      <a:cubicBezTo>
                        <a:pt x="175675" y="301625"/>
                        <a:pt x="34861" y="181908"/>
                        <a:pt x="2295" y="22761"/>
                      </a:cubicBezTo>
                      <a:close/>
                    </a:path>
                  </a:pathLst>
                </a:custGeom>
                <a:no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14" name="Freeform: Shape 24">
                  <a:extLst>
                    <a:ext uri="{FF2B5EF4-FFF2-40B4-BE49-F238E27FC236}">
                      <a16:creationId xmlns:a16="http://schemas.microsoft.com/office/drawing/2014/main" id="{6D705A7E-43CC-B433-92A8-89DFBB103AEF}"/>
                    </a:ext>
                  </a:extLst>
                </p:cNvPr>
                <p:cNvSpPr/>
                <p:nvPr/>
              </p:nvSpPr>
              <p:spPr bwMode="auto">
                <a:xfrm rot="2700000">
                  <a:off x="5363186" y="3729094"/>
                  <a:ext cx="55780" cy="27890"/>
                </a:xfrm>
                <a:custGeom>
                  <a:avLst/>
                  <a:gdLst>
                    <a:gd name="connsiteX0" fmla="*/ 0 w 264918"/>
                    <a:gd name="connsiteY0" fmla="*/ 0 h 132460"/>
                    <a:gd name="connsiteX1" fmla="*/ 264918 w 264918"/>
                    <a:gd name="connsiteY1" fmla="*/ 0 h 132460"/>
                    <a:gd name="connsiteX2" fmla="*/ 264918 w 264918"/>
                    <a:gd name="connsiteY2" fmla="*/ 1 h 132460"/>
                    <a:gd name="connsiteX3" fmla="*/ 132459 w 264918"/>
                    <a:gd name="connsiteY3" fmla="*/ 132460 h 132460"/>
                    <a:gd name="connsiteX4" fmla="*/ 0 w 264918"/>
                    <a:gd name="connsiteY4" fmla="*/ 1 h 132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918" h="132460">
                      <a:moveTo>
                        <a:pt x="0" y="0"/>
                      </a:moveTo>
                      <a:lnTo>
                        <a:pt x="264918" y="0"/>
                      </a:lnTo>
                      <a:lnTo>
                        <a:pt x="264918" y="1"/>
                      </a:lnTo>
                      <a:cubicBezTo>
                        <a:pt x="264918" y="73156"/>
                        <a:pt x="205614" y="132460"/>
                        <a:pt x="132459" y="132460"/>
                      </a:cubicBezTo>
                      <a:cubicBezTo>
                        <a:pt x="59304" y="132460"/>
                        <a:pt x="0" y="73156"/>
                        <a:pt x="0" y="1"/>
                      </a:cubicBezTo>
                      <a:close/>
                    </a:path>
                  </a:pathLst>
                </a:custGeom>
                <a:no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15" name="Freeform: Shape 25">
                  <a:extLst>
                    <a:ext uri="{FF2B5EF4-FFF2-40B4-BE49-F238E27FC236}">
                      <a16:creationId xmlns:a16="http://schemas.microsoft.com/office/drawing/2014/main" id="{E4E388B2-D415-74D2-0967-B0395CAA2C18}"/>
                    </a:ext>
                  </a:extLst>
                </p:cNvPr>
                <p:cNvSpPr/>
                <p:nvPr/>
              </p:nvSpPr>
              <p:spPr bwMode="auto">
                <a:xfrm rot="13500000">
                  <a:off x="5433452" y="3547694"/>
                  <a:ext cx="88627" cy="217306"/>
                </a:xfrm>
                <a:custGeom>
                  <a:avLst/>
                  <a:gdLst>
                    <a:gd name="connsiteX0" fmla="*/ 420919 w 420919"/>
                    <a:gd name="connsiteY0" fmla="*/ 1032085 h 1032085"/>
                    <a:gd name="connsiteX1" fmla="*/ 330543 w 420919"/>
                    <a:gd name="connsiteY1" fmla="*/ 980235 h 1032085"/>
                    <a:gd name="connsiteX2" fmla="*/ 210460 w 420919"/>
                    <a:gd name="connsiteY2" fmla="*/ 959043 h 1032085"/>
                    <a:gd name="connsiteX3" fmla="*/ 90376 w 420919"/>
                    <a:gd name="connsiteY3" fmla="*/ 980235 h 1032085"/>
                    <a:gd name="connsiteX4" fmla="*/ 0 w 420919"/>
                    <a:gd name="connsiteY4" fmla="*/ 1032085 h 1032085"/>
                    <a:gd name="connsiteX5" fmla="*/ 77345 w 420919"/>
                    <a:gd name="connsiteY5" fmla="*/ 0 h 1032085"/>
                    <a:gd name="connsiteX6" fmla="*/ 343575 w 420919"/>
                    <a:gd name="connsiteY6" fmla="*/ 0 h 1032085"/>
                    <a:gd name="connsiteX0" fmla="*/ 210460 w 421983"/>
                    <a:gd name="connsiteY0" fmla="*/ 959043 h 1071675"/>
                    <a:gd name="connsiteX1" fmla="*/ 90376 w 421983"/>
                    <a:gd name="connsiteY1" fmla="*/ 980235 h 1071675"/>
                    <a:gd name="connsiteX2" fmla="*/ 0 w 421983"/>
                    <a:gd name="connsiteY2" fmla="*/ 1032085 h 1071675"/>
                    <a:gd name="connsiteX3" fmla="*/ 77345 w 421983"/>
                    <a:gd name="connsiteY3" fmla="*/ 0 h 1071675"/>
                    <a:gd name="connsiteX4" fmla="*/ 343575 w 421983"/>
                    <a:gd name="connsiteY4" fmla="*/ 0 h 1071675"/>
                    <a:gd name="connsiteX5" fmla="*/ 420919 w 421983"/>
                    <a:gd name="connsiteY5" fmla="*/ 1032085 h 1071675"/>
                    <a:gd name="connsiteX6" fmla="*/ 421983 w 421983"/>
                    <a:gd name="connsiteY6" fmla="*/ 1071675 h 1071675"/>
                    <a:gd name="connsiteX0" fmla="*/ 210460 w 420919"/>
                    <a:gd name="connsiteY0" fmla="*/ 959043 h 1032085"/>
                    <a:gd name="connsiteX1" fmla="*/ 90376 w 420919"/>
                    <a:gd name="connsiteY1" fmla="*/ 980235 h 1032085"/>
                    <a:gd name="connsiteX2" fmla="*/ 0 w 420919"/>
                    <a:gd name="connsiteY2" fmla="*/ 1032085 h 1032085"/>
                    <a:gd name="connsiteX3" fmla="*/ 77345 w 420919"/>
                    <a:gd name="connsiteY3" fmla="*/ 0 h 1032085"/>
                    <a:gd name="connsiteX4" fmla="*/ 343575 w 420919"/>
                    <a:gd name="connsiteY4" fmla="*/ 0 h 1032085"/>
                    <a:gd name="connsiteX5" fmla="*/ 420919 w 420919"/>
                    <a:gd name="connsiteY5" fmla="*/ 1032085 h 1032085"/>
                    <a:gd name="connsiteX0" fmla="*/ 90376 w 420919"/>
                    <a:gd name="connsiteY0" fmla="*/ 980235 h 1032085"/>
                    <a:gd name="connsiteX1" fmla="*/ 0 w 420919"/>
                    <a:gd name="connsiteY1" fmla="*/ 1032085 h 1032085"/>
                    <a:gd name="connsiteX2" fmla="*/ 77345 w 420919"/>
                    <a:gd name="connsiteY2" fmla="*/ 0 h 1032085"/>
                    <a:gd name="connsiteX3" fmla="*/ 343575 w 420919"/>
                    <a:gd name="connsiteY3" fmla="*/ 0 h 1032085"/>
                    <a:gd name="connsiteX4" fmla="*/ 420919 w 420919"/>
                    <a:gd name="connsiteY4" fmla="*/ 1032085 h 1032085"/>
                    <a:gd name="connsiteX0" fmla="*/ 0 w 420919"/>
                    <a:gd name="connsiteY0" fmla="*/ 1032085 h 1032085"/>
                    <a:gd name="connsiteX1" fmla="*/ 77345 w 420919"/>
                    <a:gd name="connsiteY1" fmla="*/ 0 h 1032085"/>
                    <a:gd name="connsiteX2" fmla="*/ 343575 w 420919"/>
                    <a:gd name="connsiteY2" fmla="*/ 0 h 1032085"/>
                    <a:gd name="connsiteX3" fmla="*/ 420919 w 420919"/>
                    <a:gd name="connsiteY3" fmla="*/ 1032085 h 1032085"/>
                  </a:gdLst>
                  <a:ahLst/>
                  <a:cxnLst>
                    <a:cxn ang="0">
                      <a:pos x="connsiteX0" y="connsiteY0"/>
                    </a:cxn>
                    <a:cxn ang="0">
                      <a:pos x="connsiteX1" y="connsiteY1"/>
                    </a:cxn>
                    <a:cxn ang="0">
                      <a:pos x="connsiteX2" y="connsiteY2"/>
                    </a:cxn>
                    <a:cxn ang="0">
                      <a:pos x="connsiteX3" y="connsiteY3"/>
                    </a:cxn>
                  </a:cxnLst>
                  <a:rect l="l" t="t" r="r" b="b"/>
                  <a:pathLst>
                    <a:path w="420919" h="1032085">
                      <a:moveTo>
                        <a:pt x="0" y="1032085"/>
                      </a:moveTo>
                      <a:lnTo>
                        <a:pt x="77345" y="0"/>
                      </a:lnTo>
                      <a:lnTo>
                        <a:pt x="343575" y="0"/>
                      </a:lnTo>
                      <a:lnTo>
                        <a:pt x="420919" y="1032085"/>
                      </a:lnTo>
                    </a:path>
                  </a:pathLst>
                </a:custGeom>
                <a:no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cxnSp>
              <p:nvCxnSpPr>
                <p:cNvPr id="116" name="Straight Connector 115">
                  <a:extLst>
                    <a:ext uri="{FF2B5EF4-FFF2-40B4-BE49-F238E27FC236}">
                      <a16:creationId xmlns:a16="http://schemas.microsoft.com/office/drawing/2014/main" id="{29664E17-04DF-BB6E-6F6D-487542922818}"/>
                    </a:ext>
                  </a:extLst>
                </p:cNvPr>
                <p:cNvCxnSpPr>
                  <a:cxnSpLocks/>
                </p:cNvCxnSpPr>
                <p:nvPr/>
              </p:nvCxnSpPr>
              <p:spPr bwMode="auto">
                <a:xfrm rot="2700000">
                  <a:off x="5505668" y="3609893"/>
                  <a:ext cx="0" cy="37102"/>
                </a:xfrm>
                <a:prstGeom prst="line">
                  <a:avLst/>
                </a:prstGeom>
                <a:noFill/>
                <a:ln w="12700" cap="rnd" cmpd="sng" algn="ctr">
                  <a:solidFill>
                    <a:schemeClr val="bg1"/>
                  </a:solidFill>
                  <a:prstDash val="solid"/>
                  <a:round/>
                  <a:headEnd type="none" w="med" len="med"/>
                  <a:tailEnd type="none" w="med" len="med"/>
                </a:ln>
                <a:effectLst/>
              </p:spPr>
            </p:cxnSp>
            <p:sp>
              <p:nvSpPr>
                <p:cNvPr id="117" name="Freeform: Shape 27">
                  <a:extLst>
                    <a:ext uri="{FF2B5EF4-FFF2-40B4-BE49-F238E27FC236}">
                      <a16:creationId xmlns:a16="http://schemas.microsoft.com/office/drawing/2014/main" id="{AC26200E-314F-856D-CAB6-8AD0859DB3A8}"/>
                    </a:ext>
                  </a:extLst>
                </p:cNvPr>
                <p:cNvSpPr/>
                <p:nvPr/>
              </p:nvSpPr>
              <p:spPr bwMode="auto">
                <a:xfrm>
                  <a:off x="5345751" y="3748886"/>
                  <a:ext cx="231751" cy="111597"/>
                </a:xfrm>
                <a:custGeom>
                  <a:avLst/>
                  <a:gdLst>
                    <a:gd name="connsiteX0" fmla="*/ 82550 w 965200"/>
                    <a:gd name="connsiteY0" fmla="*/ 0 h 441325"/>
                    <a:gd name="connsiteX1" fmla="*/ 0 w 965200"/>
                    <a:gd name="connsiteY1" fmla="*/ 95250 h 441325"/>
                    <a:gd name="connsiteX2" fmla="*/ 339725 w 965200"/>
                    <a:gd name="connsiteY2" fmla="*/ 438150 h 441325"/>
                    <a:gd name="connsiteX3" fmla="*/ 704850 w 965200"/>
                    <a:gd name="connsiteY3" fmla="*/ 53975 h 441325"/>
                    <a:gd name="connsiteX4" fmla="*/ 965200 w 965200"/>
                    <a:gd name="connsiteY4" fmla="*/ 288925 h 441325"/>
                    <a:gd name="connsiteX5" fmla="*/ 806450 w 965200"/>
                    <a:gd name="connsiteY5" fmla="*/ 441325 h 441325"/>
                    <a:gd name="connsiteX0" fmla="*/ 82550 w 965200"/>
                    <a:gd name="connsiteY0" fmla="*/ 0 h 441325"/>
                    <a:gd name="connsiteX1" fmla="*/ 0 w 965200"/>
                    <a:gd name="connsiteY1" fmla="*/ 95250 h 441325"/>
                    <a:gd name="connsiteX2" fmla="*/ 339725 w 965200"/>
                    <a:gd name="connsiteY2" fmla="*/ 438150 h 441325"/>
                    <a:gd name="connsiteX3" fmla="*/ 704850 w 965200"/>
                    <a:gd name="connsiteY3" fmla="*/ 53975 h 441325"/>
                    <a:gd name="connsiteX4" fmla="*/ 965200 w 965200"/>
                    <a:gd name="connsiteY4" fmla="*/ 288925 h 441325"/>
                    <a:gd name="connsiteX5" fmla="*/ 806450 w 965200"/>
                    <a:gd name="connsiteY5" fmla="*/ 441325 h 441325"/>
                    <a:gd name="connsiteX0" fmla="*/ 82550 w 965200"/>
                    <a:gd name="connsiteY0" fmla="*/ 0 h 441325"/>
                    <a:gd name="connsiteX1" fmla="*/ 0 w 965200"/>
                    <a:gd name="connsiteY1" fmla="*/ 95250 h 441325"/>
                    <a:gd name="connsiteX2" fmla="*/ 339725 w 965200"/>
                    <a:gd name="connsiteY2" fmla="*/ 438150 h 441325"/>
                    <a:gd name="connsiteX3" fmla="*/ 704850 w 965200"/>
                    <a:gd name="connsiteY3" fmla="*/ 53975 h 441325"/>
                    <a:gd name="connsiteX4" fmla="*/ 965200 w 965200"/>
                    <a:gd name="connsiteY4" fmla="*/ 288925 h 441325"/>
                    <a:gd name="connsiteX5" fmla="*/ 806450 w 965200"/>
                    <a:gd name="connsiteY5" fmla="*/ 441325 h 441325"/>
                    <a:gd name="connsiteX0" fmla="*/ 82550 w 966106"/>
                    <a:gd name="connsiteY0" fmla="*/ 0 h 441325"/>
                    <a:gd name="connsiteX1" fmla="*/ 0 w 966106"/>
                    <a:gd name="connsiteY1" fmla="*/ 95250 h 441325"/>
                    <a:gd name="connsiteX2" fmla="*/ 339725 w 966106"/>
                    <a:gd name="connsiteY2" fmla="*/ 438150 h 441325"/>
                    <a:gd name="connsiteX3" fmla="*/ 704850 w 966106"/>
                    <a:gd name="connsiteY3" fmla="*/ 53975 h 441325"/>
                    <a:gd name="connsiteX4" fmla="*/ 863600 w 966106"/>
                    <a:gd name="connsiteY4" fmla="*/ 130175 h 441325"/>
                    <a:gd name="connsiteX5" fmla="*/ 965200 w 966106"/>
                    <a:gd name="connsiteY5" fmla="*/ 288925 h 441325"/>
                    <a:gd name="connsiteX6" fmla="*/ 806450 w 966106"/>
                    <a:gd name="connsiteY6" fmla="*/ 441325 h 441325"/>
                    <a:gd name="connsiteX0" fmla="*/ 82550 w 989007"/>
                    <a:gd name="connsiteY0" fmla="*/ 0 h 441325"/>
                    <a:gd name="connsiteX1" fmla="*/ 0 w 989007"/>
                    <a:gd name="connsiteY1" fmla="*/ 95250 h 441325"/>
                    <a:gd name="connsiteX2" fmla="*/ 339725 w 989007"/>
                    <a:gd name="connsiteY2" fmla="*/ 438150 h 441325"/>
                    <a:gd name="connsiteX3" fmla="*/ 704850 w 989007"/>
                    <a:gd name="connsiteY3" fmla="*/ 53975 h 441325"/>
                    <a:gd name="connsiteX4" fmla="*/ 968375 w 989007"/>
                    <a:gd name="connsiteY4" fmla="*/ 38100 h 441325"/>
                    <a:gd name="connsiteX5" fmla="*/ 965200 w 989007"/>
                    <a:gd name="connsiteY5" fmla="*/ 288925 h 441325"/>
                    <a:gd name="connsiteX6" fmla="*/ 806450 w 989007"/>
                    <a:gd name="connsiteY6" fmla="*/ 441325 h 441325"/>
                    <a:gd name="connsiteX0" fmla="*/ 82550 w 989007"/>
                    <a:gd name="connsiteY0" fmla="*/ 0 h 445038"/>
                    <a:gd name="connsiteX1" fmla="*/ 0 w 989007"/>
                    <a:gd name="connsiteY1" fmla="*/ 95250 h 445038"/>
                    <a:gd name="connsiteX2" fmla="*/ 133350 w 989007"/>
                    <a:gd name="connsiteY2" fmla="*/ 285750 h 445038"/>
                    <a:gd name="connsiteX3" fmla="*/ 339725 w 989007"/>
                    <a:gd name="connsiteY3" fmla="*/ 438150 h 445038"/>
                    <a:gd name="connsiteX4" fmla="*/ 704850 w 989007"/>
                    <a:gd name="connsiteY4" fmla="*/ 53975 h 445038"/>
                    <a:gd name="connsiteX5" fmla="*/ 968375 w 989007"/>
                    <a:gd name="connsiteY5" fmla="*/ 38100 h 445038"/>
                    <a:gd name="connsiteX6" fmla="*/ 965200 w 989007"/>
                    <a:gd name="connsiteY6" fmla="*/ 288925 h 445038"/>
                    <a:gd name="connsiteX7" fmla="*/ 806450 w 989007"/>
                    <a:gd name="connsiteY7" fmla="*/ 441325 h 445038"/>
                    <a:gd name="connsiteX0" fmla="*/ 108409 w 1014866"/>
                    <a:gd name="connsiteY0" fmla="*/ 0 h 480147"/>
                    <a:gd name="connsiteX1" fmla="*/ 25859 w 1014866"/>
                    <a:gd name="connsiteY1" fmla="*/ 95250 h 480147"/>
                    <a:gd name="connsiteX2" fmla="*/ 22684 w 1014866"/>
                    <a:gd name="connsiteY2" fmla="*/ 447675 h 480147"/>
                    <a:gd name="connsiteX3" fmla="*/ 365584 w 1014866"/>
                    <a:gd name="connsiteY3" fmla="*/ 438150 h 480147"/>
                    <a:gd name="connsiteX4" fmla="*/ 730709 w 1014866"/>
                    <a:gd name="connsiteY4" fmla="*/ 53975 h 480147"/>
                    <a:gd name="connsiteX5" fmla="*/ 994234 w 1014866"/>
                    <a:gd name="connsiteY5" fmla="*/ 38100 h 480147"/>
                    <a:gd name="connsiteX6" fmla="*/ 991059 w 1014866"/>
                    <a:gd name="connsiteY6" fmla="*/ 288925 h 480147"/>
                    <a:gd name="connsiteX7" fmla="*/ 832309 w 1014866"/>
                    <a:gd name="connsiteY7" fmla="*/ 441325 h 480147"/>
                    <a:gd name="connsiteX0" fmla="*/ 108409 w 1014866"/>
                    <a:gd name="connsiteY0" fmla="*/ 0 h 526103"/>
                    <a:gd name="connsiteX1" fmla="*/ 25859 w 1014866"/>
                    <a:gd name="connsiteY1" fmla="*/ 95250 h 526103"/>
                    <a:gd name="connsiteX2" fmla="*/ 22684 w 1014866"/>
                    <a:gd name="connsiteY2" fmla="*/ 447675 h 526103"/>
                    <a:gd name="connsiteX3" fmla="*/ 365584 w 1014866"/>
                    <a:gd name="connsiteY3" fmla="*/ 438150 h 526103"/>
                    <a:gd name="connsiteX4" fmla="*/ 730709 w 1014866"/>
                    <a:gd name="connsiteY4" fmla="*/ 53975 h 526103"/>
                    <a:gd name="connsiteX5" fmla="*/ 994234 w 1014866"/>
                    <a:gd name="connsiteY5" fmla="*/ 38100 h 526103"/>
                    <a:gd name="connsiteX6" fmla="*/ 991059 w 1014866"/>
                    <a:gd name="connsiteY6" fmla="*/ 288925 h 526103"/>
                    <a:gd name="connsiteX7" fmla="*/ 832309 w 1014866"/>
                    <a:gd name="connsiteY7" fmla="*/ 441325 h 526103"/>
                    <a:gd name="connsiteX0" fmla="*/ 189478 w 1095935"/>
                    <a:gd name="connsiteY0" fmla="*/ 0 h 526103"/>
                    <a:gd name="connsiteX1" fmla="*/ 106928 w 1095935"/>
                    <a:gd name="connsiteY1" fmla="*/ 95250 h 526103"/>
                    <a:gd name="connsiteX2" fmla="*/ 103753 w 1095935"/>
                    <a:gd name="connsiteY2" fmla="*/ 447675 h 526103"/>
                    <a:gd name="connsiteX3" fmla="*/ 446653 w 1095935"/>
                    <a:gd name="connsiteY3" fmla="*/ 438150 h 526103"/>
                    <a:gd name="connsiteX4" fmla="*/ 811778 w 1095935"/>
                    <a:gd name="connsiteY4" fmla="*/ 53975 h 526103"/>
                    <a:gd name="connsiteX5" fmla="*/ 1075303 w 1095935"/>
                    <a:gd name="connsiteY5" fmla="*/ 38100 h 526103"/>
                    <a:gd name="connsiteX6" fmla="*/ 1072128 w 1095935"/>
                    <a:gd name="connsiteY6" fmla="*/ 288925 h 526103"/>
                    <a:gd name="connsiteX7" fmla="*/ 913378 w 1095935"/>
                    <a:gd name="connsiteY7" fmla="*/ 441325 h 526103"/>
                    <a:gd name="connsiteX0" fmla="*/ 152811 w 1059268"/>
                    <a:gd name="connsiteY0" fmla="*/ 0 h 524698"/>
                    <a:gd name="connsiteX1" fmla="*/ 70261 w 1059268"/>
                    <a:gd name="connsiteY1" fmla="*/ 95250 h 524698"/>
                    <a:gd name="connsiteX2" fmla="*/ 67086 w 1059268"/>
                    <a:gd name="connsiteY2" fmla="*/ 447675 h 524698"/>
                    <a:gd name="connsiteX3" fmla="*/ 409986 w 1059268"/>
                    <a:gd name="connsiteY3" fmla="*/ 438150 h 524698"/>
                    <a:gd name="connsiteX4" fmla="*/ 775111 w 1059268"/>
                    <a:gd name="connsiteY4" fmla="*/ 53975 h 524698"/>
                    <a:gd name="connsiteX5" fmla="*/ 1038636 w 1059268"/>
                    <a:gd name="connsiteY5" fmla="*/ 38100 h 524698"/>
                    <a:gd name="connsiteX6" fmla="*/ 1035461 w 1059268"/>
                    <a:gd name="connsiteY6" fmla="*/ 288925 h 524698"/>
                    <a:gd name="connsiteX7" fmla="*/ 876711 w 1059268"/>
                    <a:gd name="connsiteY7" fmla="*/ 441325 h 524698"/>
                    <a:gd name="connsiteX0" fmla="*/ 152811 w 1059268"/>
                    <a:gd name="connsiteY0" fmla="*/ 0 h 524698"/>
                    <a:gd name="connsiteX1" fmla="*/ 70261 w 1059268"/>
                    <a:gd name="connsiteY1" fmla="*/ 95250 h 524698"/>
                    <a:gd name="connsiteX2" fmla="*/ 67086 w 1059268"/>
                    <a:gd name="connsiteY2" fmla="*/ 447675 h 524698"/>
                    <a:gd name="connsiteX3" fmla="*/ 409986 w 1059268"/>
                    <a:gd name="connsiteY3" fmla="*/ 438150 h 524698"/>
                    <a:gd name="connsiteX4" fmla="*/ 775111 w 1059268"/>
                    <a:gd name="connsiteY4" fmla="*/ 53975 h 524698"/>
                    <a:gd name="connsiteX5" fmla="*/ 1038636 w 1059268"/>
                    <a:gd name="connsiteY5" fmla="*/ 38100 h 524698"/>
                    <a:gd name="connsiteX6" fmla="*/ 1035461 w 1059268"/>
                    <a:gd name="connsiteY6" fmla="*/ 288925 h 524698"/>
                    <a:gd name="connsiteX7" fmla="*/ 876711 w 1059268"/>
                    <a:gd name="connsiteY7" fmla="*/ 441325 h 524698"/>
                    <a:gd name="connsiteX0" fmla="*/ 152811 w 1086048"/>
                    <a:gd name="connsiteY0" fmla="*/ 9080 h 533778"/>
                    <a:gd name="connsiteX1" fmla="*/ 70261 w 1086048"/>
                    <a:gd name="connsiteY1" fmla="*/ 104330 h 533778"/>
                    <a:gd name="connsiteX2" fmla="*/ 67086 w 1086048"/>
                    <a:gd name="connsiteY2" fmla="*/ 456755 h 533778"/>
                    <a:gd name="connsiteX3" fmla="*/ 409986 w 1086048"/>
                    <a:gd name="connsiteY3" fmla="*/ 447230 h 533778"/>
                    <a:gd name="connsiteX4" fmla="*/ 775111 w 1086048"/>
                    <a:gd name="connsiteY4" fmla="*/ 63055 h 533778"/>
                    <a:gd name="connsiteX5" fmla="*/ 1038636 w 1086048"/>
                    <a:gd name="connsiteY5" fmla="*/ 47180 h 533778"/>
                    <a:gd name="connsiteX6" fmla="*/ 1035461 w 1086048"/>
                    <a:gd name="connsiteY6" fmla="*/ 298005 h 533778"/>
                    <a:gd name="connsiteX7" fmla="*/ 876711 w 1086048"/>
                    <a:gd name="connsiteY7" fmla="*/ 450405 h 533778"/>
                    <a:gd name="connsiteX0" fmla="*/ 152811 w 1077586"/>
                    <a:gd name="connsiteY0" fmla="*/ 7751 h 532449"/>
                    <a:gd name="connsiteX1" fmla="*/ 70261 w 1077586"/>
                    <a:gd name="connsiteY1" fmla="*/ 103001 h 532449"/>
                    <a:gd name="connsiteX2" fmla="*/ 67086 w 1077586"/>
                    <a:gd name="connsiteY2" fmla="*/ 455426 h 532449"/>
                    <a:gd name="connsiteX3" fmla="*/ 409986 w 1077586"/>
                    <a:gd name="connsiteY3" fmla="*/ 445901 h 532449"/>
                    <a:gd name="connsiteX4" fmla="*/ 775111 w 1077586"/>
                    <a:gd name="connsiteY4" fmla="*/ 61726 h 532449"/>
                    <a:gd name="connsiteX5" fmla="*/ 1038636 w 1077586"/>
                    <a:gd name="connsiteY5" fmla="*/ 45851 h 532449"/>
                    <a:gd name="connsiteX6" fmla="*/ 1035461 w 1077586"/>
                    <a:gd name="connsiteY6" fmla="*/ 296676 h 532449"/>
                    <a:gd name="connsiteX7" fmla="*/ 876711 w 1077586"/>
                    <a:gd name="connsiteY7" fmla="*/ 449076 h 532449"/>
                    <a:gd name="connsiteX0" fmla="*/ 152811 w 1084155"/>
                    <a:gd name="connsiteY0" fmla="*/ 7751 h 532449"/>
                    <a:gd name="connsiteX1" fmla="*/ 70261 w 1084155"/>
                    <a:gd name="connsiteY1" fmla="*/ 103001 h 532449"/>
                    <a:gd name="connsiteX2" fmla="*/ 67086 w 1084155"/>
                    <a:gd name="connsiteY2" fmla="*/ 455426 h 532449"/>
                    <a:gd name="connsiteX3" fmla="*/ 409986 w 1084155"/>
                    <a:gd name="connsiteY3" fmla="*/ 445901 h 532449"/>
                    <a:gd name="connsiteX4" fmla="*/ 775111 w 1084155"/>
                    <a:gd name="connsiteY4" fmla="*/ 61726 h 532449"/>
                    <a:gd name="connsiteX5" fmla="*/ 1038636 w 1084155"/>
                    <a:gd name="connsiteY5" fmla="*/ 45851 h 532449"/>
                    <a:gd name="connsiteX6" fmla="*/ 1035461 w 1084155"/>
                    <a:gd name="connsiteY6" fmla="*/ 296676 h 532449"/>
                    <a:gd name="connsiteX7" fmla="*/ 876711 w 1084155"/>
                    <a:gd name="connsiteY7" fmla="*/ 449076 h 532449"/>
                    <a:gd name="connsiteX0" fmla="*/ 152811 w 1089600"/>
                    <a:gd name="connsiteY0" fmla="*/ 7751 h 532449"/>
                    <a:gd name="connsiteX1" fmla="*/ 70261 w 1089600"/>
                    <a:gd name="connsiteY1" fmla="*/ 103001 h 532449"/>
                    <a:gd name="connsiteX2" fmla="*/ 67086 w 1089600"/>
                    <a:gd name="connsiteY2" fmla="*/ 455426 h 532449"/>
                    <a:gd name="connsiteX3" fmla="*/ 409986 w 1089600"/>
                    <a:gd name="connsiteY3" fmla="*/ 445901 h 532449"/>
                    <a:gd name="connsiteX4" fmla="*/ 775111 w 1089600"/>
                    <a:gd name="connsiteY4" fmla="*/ 61726 h 532449"/>
                    <a:gd name="connsiteX5" fmla="*/ 1038636 w 1089600"/>
                    <a:gd name="connsiteY5" fmla="*/ 45851 h 532449"/>
                    <a:gd name="connsiteX6" fmla="*/ 1035461 w 1089600"/>
                    <a:gd name="connsiteY6" fmla="*/ 296676 h 532449"/>
                    <a:gd name="connsiteX7" fmla="*/ 876711 w 1089600"/>
                    <a:gd name="connsiteY7" fmla="*/ 449076 h 532449"/>
                    <a:gd name="connsiteX0" fmla="*/ 152811 w 1089600"/>
                    <a:gd name="connsiteY0" fmla="*/ 18374 h 543072"/>
                    <a:gd name="connsiteX1" fmla="*/ 70261 w 1089600"/>
                    <a:gd name="connsiteY1" fmla="*/ 113624 h 543072"/>
                    <a:gd name="connsiteX2" fmla="*/ 67086 w 1089600"/>
                    <a:gd name="connsiteY2" fmla="*/ 466049 h 543072"/>
                    <a:gd name="connsiteX3" fmla="*/ 409986 w 1089600"/>
                    <a:gd name="connsiteY3" fmla="*/ 456524 h 543072"/>
                    <a:gd name="connsiteX4" fmla="*/ 775111 w 1089600"/>
                    <a:gd name="connsiteY4" fmla="*/ 72349 h 543072"/>
                    <a:gd name="connsiteX5" fmla="*/ 1038636 w 1089600"/>
                    <a:gd name="connsiteY5" fmla="*/ 56474 h 543072"/>
                    <a:gd name="connsiteX6" fmla="*/ 1035461 w 1089600"/>
                    <a:gd name="connsiteY6" fmla="*/ 307299 h 543072"/>
                    <a:gd name="connsiteX7" fmla="*/ 876711 w 1089600"/>
                    <a:gd name="connsiteY7" fmla="*/ 459699 h 543072"/>
                    <a:gd name="connsiteX0" fmla="*/ 152811 w 1089600"/>
                    <a:gd name="connsiteY0" fmla="*/ 18374 h 569639"/>
                    <a:gd name="connsiteX1" fmla="*/ 70261 w 1089600"/>
                    <a:gd name="connsiteY1" fmla="*/ 113624 h 569639"/>
                    <a:gd name="connsiteX2" fmla="*/ 67086 w 1089600"/>
                    <a:gd name="connsiteY2" fmla="*/ 466049 h 569639"/>
                    <a:gd name="connsiteX3" fmla="*/ 409986 w 1089600"/>
                    <a:gd name="connsiteY3" fmla="*/ 456524 h 569639"/>
                    <a:gd name="connsiteX4" fmla="*/ 775111 w 1089600"/>
                    <a:gd name="connsiteY4" fmla="*/ 72349 h 569639"/>
                    <a:gd name="connsiteX5" fmla="*/ 1038636 w 1089600"/>
                    <a:gd name="connsiteY5" fmla="*/ 56474 h 569639"/>
                    <a:gd name="connsiteX6" fmla="*/ 1035461 w 1089600"/>
                    <a:gd name="connsiteY6" fmla="*/ 307299 h 569639"/>
                    <a:gd name="connsiteX7" fmla="*/ 876711 w 1089600"/>
                    <a:gd name="connsiteY7" fmla="*/ 459699 h 569639"/>
                    <a:gd name="connsiteX0" fmla="*/ 113392 w 1050181"/>
                    <a:gd name="connsiteY0" fmla="*/ 18374 h 569639"/>
                    <a:gd name="connsiteX1" fmla="*/ 30842 w 1050181"/>
                    <a:gd name="connsiteY1" fmla="*/ 113624 h 569639"/>
                    <a:gd name="connsiteX2" fmla="*/ 27667 w 1050181"/>
                    <a:gd name="connsiteY2" fmla="*/ 466049 h 569639"/>
                    <a:gd name="connsiteX3" fmla="*/ 370567 w 1050181"/>
                    <a:gd name="connsiteY3" fmla="*/ 456524 h 569639"/>
                    <a:gd name="connsiteX4" fmla="*/ 735692 w 1050181"/>
                    <a:gd name="connsiteY4" fmla="*/ 72349 h 569639"/>
                    <a:gd name="connsiteX5" fmla="*/ 999217 w 1050181"/>
                    <a:gd name="connsiteY5" fmla="*/ 56474 h 569639"/>
                    <a:gd name="connsiteX6" fmla="*/ 996042 w 1050181"/>
                    <a:gd name="connsiteY6" fmla="*/ 307299 h 569639"/>
                    <a:gd name="connsiteX7" fmla="*/ 837292 w 1050181"/>
                    <a:gd name="connsiteY7" fmla="*/ 459699 h 569639"/>
                    <a:gd name="connsiteX0" fmla="*/ 138492 w 1075281"/>
                    <a:gd name="connsiteY0" fmla="*/ 18374 h 569639"/>
                    <a:gd name="connsiteX1" fmla="*/ 55942 w 1075281"/>
                    <a:gd name="connsiteY1" fmla="*/ 113624 h 569639"/>
                    <a:gd name="connsiteX2" fmla="*/ 52767 w 1075281"/>
                    <a:gd name="connsiteY2" fmla="*/ 466049 h 569639"/>
                    <a:gd name="connsiteX3" fmla="*/ 395667 w 1075281"/>
                    <a:gd name="connsiteY3" fmla="*/ 456524 h 569639"/>
                    <a:gd name="connsiteX4" fmla="*/ 760792 w 1075281"/>
                    <a:gd name="connsiteY4" fmla="*/ 72349 h 569639"/>
                    <a:gd name="connsiteX5" fmla="*/ 1024317 w 1075281"/>
                    <a:gd name="connsiteY5" fmla="*/ 56474 h 569639"/>
                    <a:gd name="connsiteX6" fmla="*/ 1021142 w 1075281"/>
                    <a:gd name="connsiteY6" fmla="*/ 307299 h 569639"/>
                    <a:gd name="connsiteX7" fmla="*/ 862392 w 1075281"/>
                    <a:gd name="connsiteY7" fmla="*/ 459699 h 569639"/>
                    <a:gd name="connsiteX0" fmla="*/ 138492 w 1075281"/>
                    <a:gd name="connsiteY0" fmla="*/ 18374 h 569639"/>
                    <a:gd name="connsiteX1" fmla="*/ 55942 w 1075281"/>
                    <a:gd name="connsiteY1" fmla="*/ 113624 h 569639"/>
                    <a:gd name="connsiteX2" fmla="*/ 52767 w 1075281"/>
                    <a:gd name="connsiteY2" fmla="*/ 466049 h 569639"/>
                    <a:gd name="connsiteX3" fmla="*/ 395667 w 1075281"/>
                    <a:gd name="connsiteY3" fmla="*/ 456524 h 569639"/>
                    <a:gd name="connsiteX4" fmla="*/ 760792 w 1075281"/>
                    <a:gd name="connsiteY4" fmla="*/ 72349 h 569639"/>
                    <a:gd name="connsiteX5" fmla="*/ 1024317 w 1075281"/>
                    <a:gd name="connsiteY5" fmla="*/ 56474 h 569639"/>
                    <a:gd name="connsiteX6" fmla="*/ 1021142 w 1075281"/>
                    <a:gd name="connsiteY6" fmla="*/ 307299 h 569639"/>
                    <a:gd name="connsiteX7" fmla="*/ 862392 w 1075281"/>
                    <a:gd name="connsiteY7" fmla="*/ 459699 h 569639"/>
                    <a:gd name="connsiteX0" fmla="*/ 138492 w 1075281"/>
                    <a:gd name="connsiteY0" fmla="*/ 18374 h 550803"/>
                    <a:gd name="connsiteX1" fmla="*/ 55942 w 1075281"/>
                    <a:gd name="connsiteY1" fmla="*/ 113624 h 550803"/>
                    <a:gd name="connsiteX2" fmla="*/ 52767 w 1075281"/>
                    <a:gd name="connsiteY2" fmla="*/ 466049 h 550803"/>
                    <a:gd name="connsiteX3" fmla="*/ 395667 w 1075281"/>
                    <a:gd name="connsiteY3" fmla="*/ 456524 h 550803"/>
                    <a:gd name="connsiteX4" fmla="*/ 760792 w 1075281"/>
                    <a:gd name="connsiteY4" fmla="*/ 72349 h 550803"/>
                    <a:gd name="connsiteX5" fmla="*/ 1024317 w 1075281"/>
                    <a:gd name="connsiteY5" fmla="*/ 56474 h 550803"/>
                    <a:gd name="connsiteX6" fmla="*/ 1021142 w 1075281"/>
                    <a:gd name="connsiteY6" fmla="*/ 307299 h 550803"/>
                    <a:gd name="connsiteX7" fmla="*/ 862392 w 1075281"/>
                    <a:gd name="connsiteY7" fmla="*/ 459699 h 550803"/>
                    <a:gd name="connsiteX0" fmla="*/ 138492 w 1075281"/>
                    <a:gd name="connsiteY0" fmla="*/ 18374 h 544005"/>
                    <a:gd name="connsiteX1" fmla="*/ 55942 w 1075281"/>
                    <a:gd name="connsiteY1" fmla="*/ 113624 h 544005"/>
                    <a:gd name="connsiteX2" fmla="*/ 52767 w 1075281"/>
                    <a:gd name="connsiteY2" fmla="*/ 466049 h 544005"/>
                    <a:gd name="connsiteX3" fmla="*/ 395667 w 1075281"/>
                    <a:gd name="connsiteY3" fmla="*/ 456524 h 544005"/>
                    <a:gd name="connsiteX4" fmla="*/ 760792 w 1075281"/>
                    <a:gd name="connsiteY4" fmla="*/ 72349 h 544005"/>
                    <a:gd name="connsiteX5" fmla="*/ 1024317 w 1075281"/>
                    <a:gd name="connsiteY5" fmla="*/ 56474 h 544005"/>
                    <a:gd name="connsiteX6" fmla="*/ 1021142 w 1075281"/>
                    <a:gd name="connsiteY6" fmla="*/ 307299 h 544005"/>
                    <a:gd name="connsiteX7" fmla="*/ 862392 w 1075281"/>
                    <a:gd name="connsiteY7" fmla="*/ 459699 h 544005"/>
                    <a:gd name="connsiteX0" fmla="*/ 162607 w 1099396"/>
                    <a:gd name="connsiteY0" fmla="*/ 18374 h 524428"/>
                    <a:gd name="connsiteX1" fmla="*/ 80057 w 1099396"/>
                    <a:gd name="connsiteY1" fmla="*/ 113624 h 524428"/>
                    <a:gd name="connsiteX2" fmla="*/ 76882 w 1099396"/>
                    <a:gd name="connsiteY2" fmla="*/ 466049 h 524428"/>
                    <a:gd name="connsiteX3" fmla="*/ 419782 w 1099396"/>
                    <a:gd name="connsiteY3" fmla="*/ 456524 h 524428"/>
                    <a:gd name="connsiteX4" fmla="*/ 784907 w 1099396"/>
                    <a:gd name="connsiteY4" fmla="*/ 72349 h 524428"/>
                    <a:gd name="connsiteX5" fmla="*/ 1048432 w 1099396"/>
                    <a:gd name="connsiteY5" fmla="*/ 56474 h 524428"/>
                    <a:gd name="connsiteX6" fmla="*/ 1045257 w 1099396"/>
                    <a:gd name="connsiteY6" fmla="*/ 307299 h 524428"/>
                    <a:gd name="connsiteX7" fmla="*/ 886507 w 1099396"/>
                    <a:gd name="connsiteY7" fmla="*/ 459699 h 524428"/>
                    <a:gd name="connsiteX0" fmla="*/ 162607 w 1099396"/>
                    <a:gd name="connsiteY0" fmla="*/ 18374 h 524428"/>
                    <a:gd name="connsiteX1" fmla="*/ 80057 w 1099396"/>
                    <a:gd name="connsiteY1" fmla="*/ 113624 h 524428"/>
                    <a:gd name="connsiteX2" fmla="*/ 76882 w 1099396"/>
                    <a:gd name="connsiteY2" fmla="*/ 466049 h 524428"/>
                    <a:gd name="connsiteX3" fmla="*/ 419782 w 1099396"/>
                    <a:gd name="connsiteY3" fmla="*/ 456524 h 524428"/>
                    <a:gd name="connsiteX4" fmla="*/ 784907 w 1099396"/>
                    <a:gd name="connsiteY4" fmla="*/ 72349 h 524428"/>
                    <a:gd name="connsiteX5" fmla="*/ 1048432 w 1099396"/>
                    <a:gd name="connsiteY5" fmla="*/ 56474 h 524428"/>
                    <a:gd name="connsiteX6" fmla="*/ 1045257 w 1099396"/>
                    <a:gd name="connsiteY6" fmla="*/ 307299 h 524428"/>
                    <a:gd name="connsiteX7" fmla="*/ 886507 w 1099396"/>
                    <a:gd name="connsiteY7" fmla="*/ 459699 h 524428"/>
                    <a:gd name="connsiteX0" fmla="*/ 163899 w 1100688"/>
                    <a:gd name="connsiteY0" fmla="*/ 18374 h 530009"/>
                    <a:gd name="connsiteX1" fmla="*/ 81349 w 1100688"/>
                    <a:gd name="connsiteY1" fmla="*/ 113624 h 530009"/>
                    <a:gd name="connsiteX2" fmla="*/ 78174 w 1100688"/>
                    <a:gd name="connsiteY2" fmla="*/ 466049 h 530009"/>
                    <a:gd name="connsiteX3" fmla="*/ 421074 w 1100688"/>
                    <a:gd name="connsiteY3" fmla="*/ 456524 h 530009"/>
                    <a:gd name="connsiteX4" fmla="*/ 786199 w 1100688"/>
                    <a:gd name="connsiteY4" fmla="*/ 72349 h 530009"/>
                    <a:gd name="connsiteX5" fmla="*/ 1049724 w 1100688"/>
                    <a:gd name="connsiteY5" fmla="*/ 56474 h 530009"/>
                    <a:gd name="connsiteX6" fmla="*/ 1046549 w 1100688"/>
                    <a:gd name="connsiteY6" fmla="*/ 307299 h 530009"/>
                    <a:gd name="connsiteX7" fmla="*/ 887799 w 1100688"/>
                    <a:gd name="connsiteY7" fmla="*/ 459699 h 53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0688" h="530009">
                      <a:moveTo>
                        <a:pt x="163899" y="18374"/>
                      </a:moveTo>
                      <a:lnTo>
                        <a:pt x="81349" y="113624"/>
                      </a:lnTo>
                      <a:cubicBezTo>
                        <a:pt x="-5963" y="207286"/>
                        <a:pt x="-45122" y="339049"/>
                        <a:pt x="78174" y="466049"/>
                      </a:cubicBezTo>
                      <a:cubicBezTo>
                        <a:pt x="201470" y="593049"/>
                        <a:pt x="372391" y="498857"/>
                        <a:pt x="421074" y="456524"/>
                      </a:cubicBezTo>
                      <a:cubicBezTo>
                        <a:pt x="469757" y="414191"/>
                        <a:pt x="664491" y="200407"/>
                        <a:pt x="786199" y="72349"/>
                      </a:cubicBezTo>
                      <a:cubicBezTo>
                        <a:pt x="907907" y="-55709"/>
                        <a:pt x="1006332" y="17316"/>
                        <a:pt x="1049724" y="56474"/>
                      </a:cubicBezTo>
                      <a:cubicBezTo>
                        <a:pt x="1134391" y="130557"/>
                        <a:pt x="1099466" y="256499"/>
                        <a:pt x="1046549" y="307299"/>
                      </a:cubicBezTo>
                      <a:lnTo>
                        <a:pt x="887799" y="459699"/>
                      </a:lnTo>
                    </a:path>
                  </a:pathLst>
                </a:custGeom>
                <a:no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latin typeface="Imago" pitchFamily="2" charset="0"/>
                  </a:endParaRPr>
                </a:p>
              </p:txBody>
            </p:sp>
          </p:grpSp>
          <p:grpSp>
            <p:nvGrpSpPr>
              <p:cNvPr id="54" name="Group 53">
                <a:extLst>
                  <a:ext uri="{FF2B5EF4-FFF2-40B4-BE49-F238E27FC236}">
                    <a16:creationId xmlns:a16="http://schemas.microsoft.com/office/drawing/2014/main" id="{74A6F694-3908-BDC7-E4DF-5CA5B807BFE7}"/>
                  </a:ext>
                </a:extLst>
              </p:cNvPr>
              <p:cNvGrpSpPr/>
              <p:nvPr/>
            </p:nvGrpSpPr>
            <p:grpSpPr>
              <a:xfrm>
                <a:off x="5528933" y="3471736"/>
                <a:ext cx="133954" cy="133957"/>
                <a:chOff x="5528933" y="3471736"/>
                <a:chExt cx="133954" cy="133957"/>
              </a:xfrm>
              <a:solidFill>
                <a:srgbClr val="EB9200"/>
              </a:solidFill>
            </p:grpSpPr>
            <p:sp>
              <p:nvSpPr>
                <p:cNvPr id="55" name="Oval 54">
                  <a:extLst>
                    <a:ext uri="{FF2B5EF4-FFF2-40B4-BE49-F238E27FC236}">
                      <a16:creationId xmlns:a16="http://schemas.microsoft.com/office/drawing/2014/main" id="{6B8A1FA7-75F2-6AF7-6E20-2D6B65210F08}"/>
                    </a:ext>
                  </a:extLst>
                </p:cNvPr>
                <p:cNvSpPr/>
                <p:nvPr/>
              </p:nvSpPr>
              <p:spPr bwMode="auto">
                <a:xfrm rot="2700000">
                  <a:off x="5561589" y="3477532"/>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56" name="Oval 55">
                  <a:extLst>
                    <a:ext uri="{FF2B5EF4-FFF2-40B4-BE49-F238E27FC236}">
                      <a16:creationId xmlns:a16="http://schemas.microsoft.com/office/drawing/2014/main" id="{092D37D1-1F1D-5F2C-A9DE-07ED13F0ADB5}"/>
                    </a:ext>
                  </a:extLst>
                </p:cNvPr>
                <p:cNvSpPr/>
                <p:nvPr/>
              </p:nvSpPr>
              <p:spPr bwMode="auto">
                <a:xfrm rot="2700000">
                  <a:off x="5649511" y="3565456"/>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57" name="Oval 56">
                  <a:extLst>
                    <a:ext uri="{FF2B5EF4-FFF2-40B4-BE49-F238E27FC236}">
                      <a16:creationId xmlns:a16="http://schemas.microsoft.com/office/drawing/2014/main" id="{9467D5E0-E69E-219E-A494-28AA06770498}"/>
                    </a:ext>
                  </a:extLst>
                </p:cNvPr>
                <p:cNvSpPr/>
                <p:nvPr/>
              </p:nvSpPr>
              <p:spPr bwMode="auto">
                <a:xfrm rot="2700000">
                  <a:off x="5639743" y="3555687"/>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58" name="Oval 57">
                  <a:extLst>
                    <a:ext uri="{FF2B5EF4-FFF2-40B4-BE49-F238E27FC236}">
                      <a16:creationId xmlns:a16="http://schemas.microsoft.com/office/drawing/2014/main" id="{C03BD5C0-4615-9067-AAC5-DACA111D1CB7}"/>
                    </a:ext>
                  </a:extLst>
                </p:cNvPr>
                <p:cNvSpPr/>
                <p:nvPr/>
              </p:nvSpPr>
              <p:spPr bwMode="auto">
                <a:xfrm rot="2700000">
                  <a:off x="5629973" y="3545918"/>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59" name="Oval 58">
                  <a:extLst>
                    <a:ext uri="{FF2B5EF4-FFF2-40B4-BE49-F238E27FC236}">
                      <a16:creationId xmlns:a16="http://schemas.microsoft.com/office/drawing/2014/main" id="{760BD905-F442-73BC-6D39-33415F33ADC8}"/>
                    </a:ext>
                  </a:extLst>
                </p:cNvPr>
                <p:cNvSpPr/>
                <p:nvPr/>
              </p:nvSpPr>
              <p:spPr bwMode="auto">
                <a:xfrm rot="2700000">
                  <a:off x="5620204" y="3536148"/>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60" name="Oval 59">
                  <a:extLst>
                    <a:ext uri="{FF2B5EF4-FFF2-40B4-BE49-F238E27FC236}">
                      <a16:creationId xmlns:a16="http://schemas.microsoft.com/office/drawing/2014/main" id="{9C9DCAC9-814E-C7A4-75C8-0921A35C93BC}"/>
                    </a:ext>
                  </a:extLst>
                </p:cNvPr>
                <p:cNvSpPr/>
                <p:nvPr/>
              </p:nvSpPr>
              <p:spPr bwMode="auto">
                <a:xfrm rot="2700000">
                  <a:off x="5610435" y="3526379"/>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61" name="Oval 60">
                  <a:extLst>
                    <a:ext uri="{FF2B5EF4-FFF2-40B4-BE49-F238E27FC236}">
                      <a16:creationId xmlns:a16="http://schemas.microsoft.com/office/drawing/2014/main" id="{78DC0AF2-23ED-108E-8B0E-5706EB4B32AB}"/>
                    </a:ext>
                  </a:extLst>
                </p:cNvPr>
                <p:cNvSpPr/>
                <p:nvPr/>
              </p:nvSpPr>
              <p:spPr bwMode="auto">
                <a:xfrm rot="2700000">
                  <a:off x="5600666" y="3516610"/>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62" name="Oval 61">
                  <a:extLst>
                    <a:ext uri="{FF2B5EF4-FFF2-40B4-BE49-F238E27FC236}">
                      <a16:creationId xmlns:a16="http://schemas.microsoft.com/office/drawing/2014/main" id="{F102E8DE-0A96-C009-53B8-6DF4A903AC7B}"/>
                    </a:ext>
                  </a:extLst>
                </p:cNvPr>
                <p:cNvSpPr/>
                <p:nvPr/>
              </p:nvSpPr>
              <p:spPr bwMode="auto">
                <a:xfrm rot="2700000">
                  <a:off x="5590897" y="3506840"/>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63" name="Oval 62">
                  <a:extLst>
                    <a:ext uri="{FF2B5EF4-FFF2-40B4-BE49-F238E27FC236}">
                      <a16:creationId xmlns:a16="http://schemas.microsoft.com/office/drawing/2014/main" id="{E405B635-6A84-8C6D-C4C2-D71C43FF1E64}"/>
                    </a:ext>
                  </a:extLst>
                </p:cNvPr>
                <p:cNvSpPr/>
                <p:nvPr/>
              </p:nvSpPr>
              <p:spPr bwMode="auto">
                <a:xfrm rot="2700000">
                  <a:off x="5581127" y="3497071"/>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64" name="Oval 63">
                  <a:extLst>
                    <a:ext uri="{FF2B5EF4-FFF2-40B4-BE49-F238E27FC236}">
                      <a16:creationId xmlns:a16="http://schemas.microsoft.com/office/drawing/2014/main" id="{4A25C3B5-BD2E-16B8-2E95-EC46FD4138E0}"/>
                    </a:ext>
                  </a:extLst>
                </p:cNvPr>
                <p:cNvSpPr/>
                <p:nvPr/>
              </p:nvSpPr>
              <p:spPr bwMode="auto">
                <a:xfrm rot="2700000">
                  <a:off x="5571358" y="3487301"/>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65" name="Oval 64">
                  <a:extLst>
                    <a:ext uri="{FF2B5EF4-FFF2-40B4-BE49-F238E27FC236}">
                      <a16:creationId xmlns:a16="http://schemas.microsoft.com/office/drawing/2014/main" id="{4C7A3988-BB4A-EB7E-E036-04942D5793C7}"/>
                    </a:ext>
                  </a:extLst>
                </p:cNvPr>
                <p:cNvSpPr/>
                <p:nvPr/>
              </p:nvSpPr>
              <p:spPr bwMode="auto">
                <a:xfrm rot="2700000">
                  <a:off x="5577154" y="3471736"/>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66" name="Oval 65">
                  <a:extLst>
                    <a:ext uri="{FF2B5EF4-FFF2-40B4-BE49-F238E27FC236}">
                      <a16:creationId xmlns:a16="http://schemas.microsoft.com/office/drawing/2014/main" id="{D660058A-5FAA-588A-EED3-7EBD7DC11569}"/>
                    </a:ext>
                  </a:extLst>
                </p:cNvPr>
                <p:cNvSpPr/>
                <p:nvPr/>
              </p:nvSpPr>
              <p:spPr bwMode="auto">
                <a:xfrm rot="2700000">
                  <a:off x="5655307" y="3549891"/>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67" name="Oval 66">
                  <a:extLst>
                    <a:ext uri="{FF2B5EF4-FFF2-40B4-BE49-F238E27FC236}">
                      <a16:creationId xmlns:a16="http://schemas.microsoft.com/office/drawing/2014/main" id="{2569726F-19D9-0C15-F8AE-3CC3196403E1}"/>
                    </a:ext>
                  </a:extLst>
                </p:cNvPr>
                <p:cNvSpPr/>
                <p:nvPr/>
              </p:nvSpPr>
              <p:spPr bwMode="auto">
                <a:xfrm rot="2700000">
                  <a:off x="5645538" y="3540122"/>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68" name="Oval 67">
                  <a:extLst>
                    <a:ext uri="{FF2B5EF4-FFF2-40B4-BE49-F238E27FC236}">
                      <a16:creationId xmlns:a16="http://schemas.microsoft.com/office/drawing/2014/main" id="{B9C4A7B2-CFDA-27C1-C126-1BDE92EC0290}"/>
                    </a:ext>
                  </a:extLst>
                </p:cNvPr>
                <p:cNvSpPr/>
                <p:nvPr/>
              </p:nvSpPr>
              <p:spPr bwMode="auto">
                <a:xfrm rot="2700000">
                  <a:off x="5635769" y="3530353"/>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69" name="Oval 68">
                  <a:extLst>
                    <a:ext uri="{FF2B5EF4-FFF2-40B4-BE49-F238E27FC236}">
                      <a16:creationId xmlns:a16="http://schemas.microsoft.com/office/drawing/2014/main" id="{D92963EB-0643-E73C-E38C-DAC7CB14C439}"/>
                    </a:ext>
                  </a:extLst>
                </p:cNvPr>
                <p:cNvSpPr/>
                <p:nvPr/>
              </p:nvSpPr>
              <p:spPr bwMode="auto">
                <a:xfrm rot="2700000">
                  <a:off x="5626000" y="3520583"/>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70" name="Oval 69">
                  <a:extLst>
                    <a:ext uri="{FF2B5EF4-FFF2-40B4-BE49-F238E27FC236}">
                      <a16:creationId xmlns:a16="http://schemas.microsoft.com/office/drawing/2014/main" id="{B41F35DA-FA48-0193-0495-A443DA116342}"/>
                    </a:ext>
                  </a:extLst>
                </p:cNvPr>
                <p:cNvSpPr/>
                <p:nvPr/>
              </p:nvSpPr>
              <p:spPr bwMode="auto">
                <a:xfrm rot="2700000">
                  <a:off x="5616231" y="3510814"/>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71" name="Oval 70">
                  <a:extLst>
                    <a:ext uri="{FF2B5EF4-FFF2-40B4-BE49-F238E27FC236}">
                      <a16:creationId xmlns:a16="http://schemas.microsoft.com/office/drawing/2014/main" id="{F06A86AB-BD81-0A40-A990-6F786D477513}"/>
                    </a:ext>
                  </a:extLst>
                </p:cNvPr>
                <p:cNvSpPr/>
                <p:nvPr/>
              </p:nvSpPr>
              <p:spPr bwMode="auto">
                <a:xfrm rot="2700000">
                  <a:off x="5606461" y="3501044"/>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72" name="Oval 71">
                  <a:extLst>
                    <a:ext uri="{FF2B5EF4-FFF2-40B4-BE49-F238E27FC236}">
                      <a16:creationId xmlns:a16="http://schemas.microsoft.com/office/drawing/2014/main" id="{1A725C41-28D1-2359-92A9-0B661D591A47}"/>
                    </a:ext>
                  </a:extLst>
                </p:cNvPr>
                <p:cNvSpPr/>
                <p:nvPr/>
              </p:nvSpPr>
              <p:spPr bwMode="auto">
                <a:xfrm rot="2700000">
                  <a:off x="5596692" y="3491275"/>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73" name="Oval 72">
                  <a:extLst>
                    <a:ext uri="{FF2B5EF4-FFF2-40B4-BE49-F238E27FC236}">
                      <a16:creationId xmlns:a16="http://schemas.microsoft.com/office/drawing/2014/main" id="{E231E667-2D9A-16EC-7F9C-0DE032DA658A}"/>
                    </a:ext>
                  </a:extLst>
                </p:cNvPr>
                <p:cNvSpPr/>
                <p:nvPr/>
              </p:nvSpPr>
              <p:spPr bwMode="auto">
                <a:xfrm rot="2700000">
                  <a:off x="5586923" y="3481506"/>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74" name="Oval 73">
                  <a:extLst>
                    <a:ext uri="{FF2B5EF4-FFF2-40B4-BE49-F238E27FC236}">
                      <a16:creationId xmlns:a16="http://schemas.microsoft.com/office/drawing/2014/main" id="{243A21B6-F285-F56B-8518-6E75067254AD}"/>
                    </a:ext>
                  </a:extLst>
                </p:cNvPr>
                <p:cNvSpPr/>
                <p:nvPr/>
              </p:nvSpPr>
              <p:spPr bwMode="auto">
                <a:xfrm rot="2700000">
                  <a:off x="5651334" y="3524557"/>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75" name="Oval 74">
                  <a:extLst>
                    <a:ext uri="{FF2B5EF4-FFF2-40B4-BE49-F238E27FC236}">
                      <a16:creationId xmlns:a16="http://schemas.microsoft.com/office/drawing/2014/main" id="{C2D98BFB-8509-7366-1B7F-385ABE6C89E6}"/>
                    </a:ext>
                  </a:extLst>
                </p:cNvPr>
                <p:cNvSpPr/>
                <p:nvPr/>
              </p:nvSpPr>
              <p:spPr bwMode="auto">
                <a:xfrm rot="2700000">
                  <a:off x="5641564" y="3514787"/>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76" name="Oval 75">
                  <a:extLst>
                    <a:ext uri="{FF2B5EF4-FFF2-40B4-BE49-F238E27FC236}">
                      <a16:creationId xmlns:a16="http://schemas.microsoft.com/office/drawing/2014/main" id="{A398CFE5-43E4-AFB2-732A-5E3D803DC047}"/>
                    </a:ext>
                  </a:extLst>
                </p:cNvPr>
                <p:cNvSpPr/>
                <p:nvPr/>
              </p:nvSpPr>
              <p:spPr bwMode="auto">
                <a:xfrm rot="2700000">
                  <a:off x="5631795" y="3505018"/>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77" name="Oval 76">
                  <a:extLst>
                    <a:ext uri="{FF2B5EF4-FFF2-40B4-BE49-F238E27FC236}">
                      <a16:creationId xmlns:a16="http://schemas.microsoft.com/office/drawing/2014/main" id="{25375F8C-4D45-EC73-25E0-49681E8A2E25}"/>
                    </a:ext>
                  </a:extLst>
                </p:cNvPr>
                <p:cNvSpPr/>
                <p:nvPr/>
              </p:nvSpPr>
              <p:spPr bwMode="auto">
                <a:xfrm rot="2700000">
                  <a:off x="5622026" y="3495249"/>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78" name="Oval 77">
                  <a:extLst>
                    <a:ext uri="{FF2B5EF4-FFF2-40B4-BE49-F238E27FC236}">
                      <a16:creationId xmlns:a16="http://schemas.microsoft.com/office/drawing/2014/main" id="{E6D3F77E-3704-27B8-1105-5A5443C650CF}"/>
                    </a:ext>
                  </a:extLst>
                </p:cNvPr>
                <p:cNvSpPr/>
                <p:nvPr/>
              </p:nvSpPr>
              <p:spPr bwMode="auto">
                <a:xfrm rot="2700000">
                  <a:off x="5612257" y="3485479"/>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79" name="Oval 78">
                  <a:extLst>
                    <a:ext uri="{FF2B5EF4-FFF2-40B4-BE49-F238E27FC236}">
                      <a16:creationId xmlns:a16="http://schemas.microsoft.com/office/drawing/2014/main" id="{EFD92E30-CD0D-7837-0527-63715DF3A2C6}"/>
                    </a:ext>
                  </a:extLst>
                </p:cNvPr>
                <p:cNvSpPr/>
                <p:nvPr/>
              </p:nvSpPr>
              <p:spPr bwMode="auto">
                <a:xfrm rot="2700000">
                  <a:off x="5602488" y="3475710"/>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80" name="Oval 79">
                  <a:extLst>
                    <a:ext uri="{FF2B5EF4-FFF2-40B4-BE49-F238E27FC236}">
                      <a16:creationId xmlns:a16="http://schemas.microsoft.com/office/drawing/2014/main" id="{36C208FC-1390-EADC-5C57-9E5A0B43BBA3}"/>
                    </a:ext>
                  </a:extLst>
                </p:cNvPr>
                <p:cNvSpPr/>
                <p:nvPr/>
              </p:nvSpPr>
              <p:spPr bwMode="auto">
                <a:xfrm rot="2700000">
                  <a:off x="5647360" y="3499223"/>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81" name="Oval 80">
                  <a:extLst>
                    <a:ext uri="{FF2B5EF4-FFF2-40B4-BE49-F238E27FC236}">
                      <a16:creationId xmlns:a16="http://schemas.microsoft.com/office/drawing/2014/main" id="{B40F8A0F-A4EF-CC3F-8E85-8B3A3C8196C8}"/>
                    </a:ext>
                  </a:extLst>
                </p:cNvPr>
                <p:cNvSpPr/>
                <p:nvPr/>
              </p:nvSpPr>
              <p:spPr bwMode="auto">
                <a:xfrm rot="2700000">
                  <a:off x="5637591" y="3489453"/>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82" name="Oval 81">
                  <a:extLst>
                    <a:ext uri="{FF2B5EF4-FFF2-40B4-BE49-F238E27FC236}">
                      <a16:creationId xmlns:a16="http://schemas.microsoft.com/office/drawing/2014/main" id="{7341CEEA-F00E-DE74-BF43-327E579A3E53}"/>
                    </a:ext>
                  </a:extLst>
                </p:cNvPr>
                <p:cNvSpPr/>
                <p:nvPr/>
              </p:nvSpPr>
              <p:spPr bwMode="auto">
                <a:xfrm rot="2700000">
                  <a:off x="5627822" y="3479684"/>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83" name="Oval 82">
                  <a:extLst>
                    <a:ext uri="{FF2B5EF4-FFF2-40B4-BE49-F238E27FC236}">
                      <a16:creationId xmlns:a16="http://schemas.microsoft.com/office/drawing/2014/main" id="{C44F98AB-7964-7164-31ED-BBCF63D8026D}"/>
                    </a:ext>
                  </a:extLst>
                </p:cNvPr>
                <p:cNvSpPr/>
                <p:nvPr/>
              </p:nvSpPr>
              <p:spPr bwMode="auto">
                <a:xfrm rot="2700000">
                  <a:off x="5534716" y="3504406"/>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84" name="Oval 83">
                  <a:extLst>
                    <a:ext uri="{FF2B5EF4-FFF2-40B4-BE49-F238E27FC236}">
                      <a16:creationId xmlns:a16="http://schemas.microsoft.com/office/drawing/2014/main" id="{B70674ED-9EDF-5207-DC06-CDC152F680DB}"/>
                    </a:ext>
                  </a:extLst>
                </p:cNvPr>
                <p:cNvSpPr/>
                <p:nvPr/>
              </p:nvSpPr>
              <p:spPr bwMode="auto">
                <a:xfrm rot="2700000">
                  <a:off x="5622638" y="3592330"/>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85" name="Oval 84">
                  <a:extLst>
                    <a:ext uri="{FF2B5EF4-FFF2-40B4-BE49-F238E27FC236}">
                      <a16:creationId xmlns:a16="http://schemas.microsoft.com/office/drawing/2014/main" id="{082933B7-01B6-27AF-8468-BCD6ACB67AC8}"/>
                    </a:ext>
                  </a:extLst>
                </p:cNvPr>
                <p:cNvSpPr/>
                <p:nvPr/>
              </p:nvSpPr>
              <p:spPr bwMode="auto">
                <a:xfrm rot="2700000">
                  <a:off x="5612869" y="3582561"/>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86" name="Oval 85">
                  <a:extLst>
                    <a:ext uri="{FF2B5EF4-FFF2-40B4-BE49-F238E27FC236}">
                      <a16:creationId xmlns:a16="http://schemas.microsoft.com/office/drawing/2014/main" id="{513B2D24-A7B7-A2B0-9F05-24A16776D03A}"/>
                    </a:ext>
                  </a:extLst>
                </p:cNvPr>
                <p:cNvSpPr/>
                <p:nvPr/>
              </p:nvSpPr>
              <p:spPr bwMode="auto">
                <a:xfrm rot="2700000">
                  <a:off x="5603100" y="3572792"/>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87" name="Oval 86">
                  <a:extLst>
                    <a:ext uri="{FF2B5EF4-FFF2-40B4-BE49-F238E27FC236}">
                      <a16:creationId xmlns:a16="http://schemas.microsoft.com/office/drawing/2014/main" id="{3C1AA948-A481-13C9-DD78-B9BE8982846B}"/>
                    </a:ext>
                  </a:extLst>
                </p:cNvPr>
                <p:cNvSpPr/>
                <p:nvPr/>
              </p:nvSpPr>
              <p:spPr bwMode="auto">
                <a:xfrm rot="2700000">
                  <a:off x="5593331" y="3563022"/>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88" name="Oval 87">
                  <a:extLst>
                    <a:ext uri="{FF2B5EF4-FFF2-40B4-BE49-F238E27FC236}">
                      <a16:creationId xmlns:a16="http://schemas.microsoft.com/office/drawing/2014/main" id="{7BE9167E-A5DA-0E3A-D04F-EE4D34DF47DE}"/>
                    </a:ext>
                  </a:extLst>
                </p:cNvPr>
                <p:cNvSpPr/>
                <p:nvPr/>
              </p:nvSpPr>
              <p:spPr bwMode="auto">
                <a:xfrm rot="2700000">
                  <a:off x="5583562" y="3553253"/>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89" name="Oval 88">
                  <a:extLst>
                    <a:ext uri="{FF2B5EF4-FFF2-40B4-BE49-F238E27FC236}">
                      <a16:creationId xmlns:a16="http://schemas.microsoft.com/office/drawing/2014/main" id="{F9050B4E-0908-9530-E942-3D1AB48D145E}"/>
                    </a:ext>
                  </a:extLst>
                </p:cNvPr>
                <p:cNvSpPr/>
                <p:nvPr/>
              </p:nvSpPr>
              <p:spPr bwMode="auto">
                <a:xfrm rot="2700000">
                  <a:off x="5573792" y="3543484"/>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90" name="Oval 89">
                  <a:extLst>
                    <a:ext uri="{FF2B5EF4-FFF2-40B4-BE49-F238E27FC236}">
                      <a16:creationId xmlns:a16="http://schemas.microsoft.com/office/drawing/2014/main" id="{085952FD-521E-0CC3-E9AA-D05DD21F1E72}"/>
                    </a:ext>
                  </a:extLst>
                </p:cNvPr>
                <p:cNvSpPr/>
                <p:nvPr/>
              </p:nvSpPr>
              <p:spPr bwMode="auto">
                <a:xfrm rot="2700000">
                  <a:off x="5564023" y="3533714"/>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91" name="Oval 90">
                  <a:extLst>
                    <a:ext uri="{FF2B5EF4-FFF2-40B4-BE49-F238E27FC236}">
                      <a16:creationId xmlns:a16="http://schemas.microsoft.com/office/drawing/2014/main" id="{14CC3566-BFEE-0A8E-91E9-6F4F7B6272CF}"/>
                    </a:ext>
                  </a:extLst>
                </p:cNvPr>
                <p:cNvSpPr/>
                <p:nvPr/>
              </p:nvSpPr>
              <p:spPr bwMode="auto">
                <a:xfrm rot="2700000">
                  <a:off x="5554254" y="3523945"/>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92" name="Oval 91">
                  <a:extLst>
                    <a:ext uri="{FF2B5EF4-FFF2-40B4-BE49-F238E27FC236}">
                      <a16:creationId xmlns:a16="http://schemas.microsoft.com/office/drawing/2014/main" id="{0011622F-CC6D-5400-CE02-F91D9400BD59}"/>
                    </a:ext>
                  </a:extLst>
                </p:cNvPr>
                <p:cNvSpPr/>
                <p:nvPr/>
              </p:nvSpPr>
              <p:spPr bwMode="auto">
                <a:xfrm rot="2700000">
                  <a:off x="5544485" y="3514175"/>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93" name="Oval 92">
                  <a:extLst>
                    <a:ext uri="{FF2B5EF4-FFF2-40B4-BE49-F238E27FC236}">
                      <a16:creationId xmlns:a16="http://schemas.microsoft.com/office/drawing/2014/main" id="{5EB5488C-696E-5628-1FD4-E7EE4E620280}"/>
                    </a:ext>
                  </a:extLst>
                </p:cNvPr>
                <p:cNvSpPr/>
                <p:nvPr/>
              </p:nvSpPr>
              <p:spPr bwMode="auto">
                <a:xfrm rot="2700000">
                  <a:off x="5528933" y="3519958"/>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94" name="Oval 93">
                  <a:extLst>
                    <a:ext uri="{FF2B5EF4-FFF2-40B4-BE49-F238E27FC236}">
                      <a16:creationId xmlns:a16="http://schemas.microsoft.com/office/drawing/2014/main" id="{14EADCEE-8A8C-2AF9-11FB-8021B76B7807}"/>
                    </a:ext>
                  </a:extLst>
                </p:cNvPr>
                <p:cNvSpPr/>
                <p:nvPr/>
              </p:nvSpPr>
              <p:spPr bwMode="auto">
                <a:xfrm rot="2700000">
                  <a:off x="5607086" y="3598113"/>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95" name="Oval 94">
                  <a:extLst>
                    <a:ext uri="{FF2B5EF4-FFF2-40B4-BE49-F238E27FC236}">
                      <a16:creationId xmlns:a16="http://schemas.microsoft.com/office/drawing/2014/main" id="{248D15EE-66C7-1C98-0CCB-FBD1EBDE1497}"/>
                    </a:ext>
                  </a:extLst>
                </p:cNvPr>
                <p:cNvSpPr/>
                <p:nvPr/>
              </p:nvSpPr>
              <p:spPr bwMode="auto">
                <a:xfrm rot="2700000">
                  <a:off x="5597317" y="3588344"/>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96" name="Oval 95">
                  <a:extLst>
                    <a:ext uri="{FF2B5EF4-FFF2-40B4-BE49-F238E27FC236}">
                      <a16:creationId xmlns:a16="http://schemas.microsoft.com/office/drawing/2014/main" id="{21166E58-E6A1-74E7-66AA-110A5E788731}"/>
                    </a:ext>
                  </a:extLst>
                </p:cNvPr>
                <p:cNvSpPr/>
                <p:nvPr/>
              </p:nvSpPr>
              <p:spPr bwMode="auto">
                <a:xfrm rot="2700000">
                  <a:off x="5587548" y="3578575"/>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97" name="Oval 96">
                  <a:extLst>
                    <a:ext uri="{FF2B5EF4-FFF2-40B4-BE49-F238E27FC236}">
                      <a16:creationId xmlns:a16="http://schemas.microsoft.com/office/drawing/2014/main" id="{2A598B49-109F-2A31-A7C9-C6077B2F1B1D}"/>
                    </a:ext>
                  </a:extLst>
                </p:cNvPr>
                <p:cNvSpPr/>
                <p:nvPr/>
              </p:nvSpPr>
              <p:spPr bwMode="auto">
                <a:xfrm rot="2700000">
                  <a:off x="5577779" y="3568805"/>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98" name="Oval 97">
                  <a:extLst>
                    <a:ext uri="{FF2B5EF4-FFF2-40B4-BE49-F238E27FC236}">
                      <a16:creationId xmlns:a16="http://schemas.microsoft.com/office/drawing/2014/main" id="{D632DFD7-362D-B7B4-CD42-C914001AADB0}"/>
                    </a:ext>
                  </a:extLst>
                </p:cNvPr>
                <p:cNvSpPr/>
                <p:nvPr/>
              </p:nvSpPr>
              <p:spPr bwMode="auto">
                <a:xfrm rot="2700000">
                  <a:off x="5568010" y="3559036"/>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99" name="Oval 98">
                  <a:extLst>
                    <a:ext uri="{FF2B5EF4-FFF2-40B4-BE49-F238E27FC236}">
                      <a16:creationId xmlns:a16="http://schemas.microsoft.com/office/drawing/2014/main" id="{7A7BF980-70FE-305F-67C3-283AB12B9280}"/>
                    </a:ext>
                  </a:extLst>
                </p:cNvPr>
                <p:cNvSpPr/>
                <p:nvPr/>
              </p:nvSpPr>
              <p:spPr bwMode="auto">
                <a:xfrm rot="2700000">
                  <a:off x="5558241" y="3549266"/>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00" name="Oval 99">
                  <a:extLst>
                    <a:ext uri="{FF2B5EF4-FFF2-40B4-BE49-F238E27FC236}">
                      <a16:creationId xmlns:a16="http://schemas.microsoft.com/office/drawing/2014/main" id="{074904A8-EA0A-BBB0-E3C0-51EF2664FD02}"/>
                    </a:ext>
                  </a:extLst>
                </p:cNvPr>
                <p:cNvSpPr/>
                <p:nvPr/>
              </p:nvSpPr>
              <p:spPr bwMode="auto">
                <a:xfrm rot="2700000">
                  <a:off x="5548471" y="3539497"/>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01" name="Oval 100">
                  <a:extLst>
                    <a:ext uri="{FF2B5EF4-FFF2-40B4-BE49-F238E27FC236}">
                      <a16:creationId xmlns:a16="http://schemas.microsoft.com/office/drawing/2014/main" id="{0CB2BE64-B61D-3342-8A37-F59FD0396FF4}"/>
                    </a:ext>
                  </a:extLst>
                </p:cNvPr>
                <p:cNvSpPr/>
                <p:nvPr/>
              </p:nvSpPr>
              <p:spPr bwMode="auto">
                <a:xfrm rot="2700000">
                  <a:off x="5538702" y="3529728"/>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02" name="Oval 101">
                  <a:extLst>
                    <a:ext uri="{FF2B5EF4-FFF2-40B4-BE49-F238E27FC236}">
                      <a16:creationId xmlns:a16="http://schemas.microsoft.com/office/drawing/2014/main" id="{B38DE99D-BCAC-2B55-A5F6-D8D271F4B89A}"/>
                    </a:ext>
                  </a:extLst>
                </p:cNvPr>
                <p:cNvSpPr/>
                <p:nvPr/>
              </p:nvSpPr>
              <p:spPr bwMode="auto">
                <a:xfrm rot="2700000">
                  <a:off x="5556444" y="3590141"/>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03" name="Oval 102">
                  <a:extLst>
                    <a:ext uri="{FF2B5EF4-FFF2-40B4-BE49-F238E27FC236}">
                      <a16:creationId xmlns:a16="http://schemas.microsoft.com/office/drawing/2014/main" id="{DA785DC5-325C-1904-F23B-252825D764F4}"/>
                    </a:ext>
                  </a:extLst>
                </p:cNvPr>
                <p:cNvSpPr/>
                <p:nvPr/>
              </p:nvSpPr>
              <p:spPr bwMode="auto">
                <a:xfrm rot="2700000">
                  <a:off x="5546675" y="3580371"/>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04" name="Oval 103">
                  <a:extLst>
                    <a:ext uri="{FF2B5EF4-FFF2-40B4-BE49-F238E27FC236}">
                      <a16:creationId xmlns:a16="http://schemas.microsoft.com/office/drawing/2014/main" id="{084238FB-590F-CB1A-BA94-F3F490214052}"/>
                    </a:ext>
                  </a:extLst>
                </p:cNvPr>
                <p:cNvSpPr/>
                <p:nvPr/>
              </p:nvSpPr>
              <p:spPr bwMode="auto">
                <a:xfrm rot="2700000">
                  <a:off x="5536906" y="3570602"/>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05" name="Oval 104">
                  <a:extLst>
                    <a:ext uri="{FF2B5EF4-FFF2-40B4-BE49-F238E27FC236}">
                      <a16:creationId xmlns:a16="http://schemas.microsoft.com/office/drawing/2014/main" id="{01E8E732-D499-6769-0BAD-668ED9222C58}"/>
                    </a:ext>
                  </a:extLst>
                </p:cNvPr>
                <p:cNvSpPr/>
                <p:nvPr/>
              </p:nvSpPr>
              <p:spPr bwMode="auto">
                <a:xfrm rot="2700000">
                  <a:off x="5581766" y="3594127"/>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06" name="Oval 105">
                  <a:extLst>
                    <a:ext uri="{FF2B5EF4-FFF2-40B4-BE49-F238E27FC236}">
                      <a16:creationId xmlns:a16="http://schemas.microsoft.com/office/drawing/2014/main" id="{E79910D5-CE6A-3965-A62B-C2AE294041BF}"/>
                    </a:ext>
                  </a:extLst>
                </p:cNvPr>
                <p:cNvSpPr/>
                <p:nvPr/>
              </p:nvSpPr>
              <p:spPr bwMode="auto">
                <a:xfrm rot="2700000">
                  <a:off x="5571996" y="3584357"/>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07" name="Oval 106">
                  <a:extLst>
                    <a:ext uri="{FF2B5EF4-FFF2-40B4-BE49-F238E27FC236}">
                      <a16:creationId xmlns:a16="http://schemas.microsoft.com/office/drawing/2014/main" id="{FA43E36B-7D93-09D3-2066-E759CAE3A62F}"/>
                    </a:ext>
                  </a:extLst>
                </p:cNvPr>
                <p:cNvSpPr/>
                <p:nvPr/>
              </p:nvSpPr>
              <p:spPr bwMode="auto">
                <a:xfrm rot="2700000">
                  <a:off x="5562227" y="3574588"/>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08" name="Oval 107">
                  <a:extLst>
                    <a:ext uri="{FF2B5EF4-FFF2-40B4-BE49-F238E27FC236}">
                      <a16:creationId xmlns:a16="http://schemas.microsoft.com/office/drawing/2014/main" id="{AC1939D9-95F3-9537-EB10-D9750A693CC9}"/>
                    </a:ext>
                  </a:extLst>
                </p:cNvPr>
                <p:cNvSpPr/>
                <p:nvPr/>
              </p:nvSpPr>
              <p:spPr bwMode="auto">
                <a:xfrm rot="2700000">
                  <a:off x="5552458" y="3564819"/>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09" name="Oval 108">
                  <a:extLst>
                    <a:ext uri="{FF2B5EF4-FFF2-40B4-BE49-F238E27FC236}">
                      <a16:creationId xmlns:a16="http://schemas.microsoft.com/office/drawing/2014/main" id="{1EB58486-F10D-39E9-836F-7F2C519549B5}"/>
                    </a:ext>
                  </a:extLst>
                </p:cNvPr>
                <p:cNvSpPr/>
                <p:nvPr/>
              </p:nvSpPr>
              <p:spPr bwMode="auto">
                <a:xfrm rot="2700000">
                  <a:off x="5542689" y="3555049"/>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sp>
              <p:nvSpPr>
                <p:cNvPr id="110" name="Oval 109">
                  <a:extLst>
                    <a:ext uri="{FF2B5EF4-FFF2-40B4-BE49-F238E27FC236}">
                      <a16:creationId xmlns:a16="http://schemas.microsoft.com/office/drawing/2014/main" id="{70652154-ABD5-C9B9-D885-619E0676C14C}"/>
                    </a:ext>
                  </a:extLst>
                </p:cNvPr>
                <p:cNvSpPr/>
                <p:nvPr/>
              </p:nvSpPr>
              <p:spPr bwMode="auto">
                <a:xfrm rot="2700000">
                  <a:off x="5532920" y="3545280"/>
                  <a:ext cx="7580" cy="7580"/>
                </a:xfrm>
                <a:prstGeom prst="ellipse">
                  <a:avLst/>
                </a:prstGeom>
                <a:grpFill/>
                <a:ln w="12700" cap="rnd"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GB" sz="1800" b="0" i="0" u="none" strike="noStrike" cap="none" normalizeH="0" baseline="0">
                    <a:ln>
                      <a:noFill/>
                    </a:ln>
                    <a:solidFill>
                      <a:schemeClr val="tx1"/>
                    </a:solidFill>
                    <a:effectLst/>
                  </a:endParaRPr>
                </a:p>
              </p:txBody>
            </p:sp>
          </p:grpSp>
        </p:grpSp>
      </p:grpSp>
    </p:spTree>
    <p:extLst>
      <p:ext uri="{BB962C8B-B14F-4D97-AF65-F5344CB8AC3E}">
        <p14:creationId xmlns:p14="http://schemas.microsoft.com/office/powerpoint/2010/main" val="86318577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100"/>
                                      </p:stCondLst>
                                      <p:childTnLst>
                                        <p:set>
                                          <p:cBhvr>
                                            <p:cTn id="6" dur="1" fill="hold">
                                              <p:stCondLst>
                                                <p:cond delay="0"/>
                                              </p:stCondLst>
                                            </p:cTn>
                                            <p:tgtEl>
                                              <p:spTgt spid="119"/>
                                            </p:tgtEl>
                                            <p:attrNameLst>
                                              <p:attrName>style.visibility</p:attrName>
                                            </p:attrNameLst>
                                          </p:cBhvr>
                                          <p:to>
                                            <p:strVal val="visible"/>
                                          </p:to>
                                        </p:set>
                                        <p:anim calcmode="lin" valueType="num">
                                          <p:cBhvr>
                                            <p:cTn id="7" dur="200" fill="hold"/>
                                            <p:tgtEl>
                                              <p:spTgt spid="119"/>
                                            </p:tgtEl>
                                            <p:attrNameLst>
                                              <p:attrName>ppt_w</p:attrName>
                                            </p:attrNameLst>
                                          </p:cBhvr>
                                          <p:tavLst>
                                            <p:tav tm="0">
                                              <p:val>
                                                <p:fltVal val="0"/>
                                              </p:val>
                                            </p:tav>
                                            <p:tav tm="100000">
                                              <p:val>
                                                <p:strVal val="#ppt_w"/>
                                              </p:val>
                                            </p:tav>
                                          </p:tavLst>
                                        </p:anim>
                                        <p:anim calcmode="lin" valueType="num">
                                          <p:cBhvr>
                                            <p:cTn id="8" dur="200" fill="hold"/>
                                            <p:tgtEl>
                                              <p:spTgt spid="119"/>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100"/>
                                      </p:stCondLst>
                                      <p:childTnLst>
                                        <p:animScale p14:bounceEnd="99000">
                                          <p:cBhvr>
                                            <p:cTn id="10" dur="1000" fill="hold"/>
                                            <p:tgtEl>
                                              <p:spTgt spid="119"/>
                                            </p:tgtEl>
                                          </p:cBhvr>
                                          <p:by x="110000" y="110000"/>
                                        </p:animScale>
                                      </p:childTnLst>
                                    </p:cTn>
                                  </p:par>
                                  <p:par>
                                    <p:cTn id="11" presetID="6" presetClass="emph" presetSubtype="0" accel="50000" decel="50000" fill="hold" nodeType="withEffect">
                                      <p:stCondLst>
                                        <p:cond delay="100"/>
                                      </p:stCondLst>
                                      <p:childTnLst>
                                        <p:animScale>
                                          <p:cBhvr>
                                            <p:cTn id="12" dur="250" fill="hold"/>
                                            <p:tgtEl>
                                              <p:spTgt spid="119"/>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100"/>
                                      </p:stCondLst>
                                      <p:childTnLst>
                                        <p:set>
                                          <p:cBhvr>
                                            <p:cTn id="6" dur="1" fill="hold">
                                              <p:stCondLst>
                                                <p:cond delay="0"/>
                                              </p:stCondLst>
                                            </p:cTn>
                                            <p:tgtEl>
                                              <p:spTgt spid="119"/>
                                            </p:tgtEl>
                                            <p:attrNameLst>
                                              <p:attrName>style.visibility</p:attrName>
                                            </p:attrNameLst>
                                          </p:cBhvr>
                                          <p:to>
                                            <p:strVal val="visible"/>
                                          </p:to>
                                        </p:set>
                                        <p:anim calcmode="lin" valueType="num">
                                          <p:cBhvr>
                                            <p:cTn id="7" dur="200" fill="hold"/>
                                            <p:tgtEl>
                                              <p:spTgt spid="119"/>
                                            </p:tgtEl>
                                            <p:attrNameLst>
                                              <p:attrName>ppt_w</p:attrName>
                                            </p:attrNameLst>
                                          </p:cBhvr>
                                          <p:tavLst>
                                            <p:tav tm="0">
                                              <p:val>
                                                <p:fltVal val="0"/>
                                              </p:val>
                                            </p:tav>
                                            <p:tav tm="100000">
                                              <p:val>
                                                <p:strVal val="#ppt_w"/>
                                              </p:val>
                                            </p:tav>
                                          </p:tavLst>
                                        </p:anim>
                                        <p:anim calcmode="lin" valueType="num">
                                          <p:cBhvr>
                                            <p:cTn id="8" dur="200" fill="hold"/>
                                            <p:tgtEl>
                                              <p:spTgt spid="119"/>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100"/>
                                      </p:stCondLst>
                                      <p:childTnLst>
                                        <p:animScale>
                                          <p:cBhvr>
                                            <p:cTn id="10" dur="1000" fill="hold"/>
                                            <p:tgtEl>
                                              <p:spTgt spid="119"/>
                                            </p:tgtEl>
                                          </p:cBhvr>
                                          <p:by x="110000" y="110000"/>
                                        </p:animScale>
                                      </p:childTnLst>
                                    </p:cTn>
                                  </p:par>
                                  <p:par>
                                    <p:cTn id="11" presetID="6" presetClass="emph" presetSubtype="0" accel="50000" decel="50000" fill="hold" nodeType="withEffect">
                                      <p:stCondLst>
                                        <p:cond delay="100"/>
                                      </p:stCondLst>
                                      <p:childTnLst>
                                        <p:animScale>
                                          <p:cBhvr>
                                            <p:cTn id="12" dur="250" fill="hold"/>
                                            <p:tgtEl>
                                              <p:spTgt spid="119"/>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0C8359-CC7F-ABFE-860A-C9A536F63462}"/>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F35EAE4F-2250-E695-EF6B-3F50BEBC4E76}"/>
              </a:ext>
            </a:extLst>
          </p:cNvPr>
          <p:cNvGrpSpPr/>
          <p:nvPr/>
        </p:nvGrpSpPr>
        <p:grpSpPr>
          <a:xfrm>
            <a:off x="-476409" y="0"/>
            <a:ext cx="12668409" cy="8513810"/>
            <a:chOff x="-476409" y="0"/>
            <a:chExt cx="12668409" cy="8513810"/>
          </a:xfrm>
        </p:grpSpPr>
        <p:sp>
          <p:nvSpPr>
            <p:cNvPr id="3" name="Rectangle 2">
              <a:extLst>
                <a:ext uri="{FF2B5EF4-FFF2-40B4-BE49-F238E27FC236}">
                  <a16:creationId xmlns:a16="http://schemas.microsoft.com/office/drawing/2014/main" id="{714F1A90-6A28-266B-EBF3-40A553001941}"/>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grpSp>
          <p:nvGrpSpPr>
            <p:cNvPr id="4" name="Group 3">
              <a:extLst>
                <a:ext uri="{FF2B5EF4-FFF2-40B4-BE49-F238E27FC236}">
                  <a16:creationId xmlns:a16="http://schemas.microsoft.com/office/drawing/2014/main" id="{C3EA175D-9675-18C5-FD23-614AD59DB5AB}"/>
                </a:ext>
              </a:extLst>
            </p:cNvPr>
            <p:cNvGrpSpPr/>
            <p:nvPr/>
          </p:nvGrpSpPr>
          <p:grpSpPr>
            <a:xfrm>
              <a:off x="-476409" y="85432"/>
              <a:ext cx="11902145" cy="8428378"/>
              <a:chOff x="-476409" y="85432"/>
              <a:chExt cx="11902145" cy="8428378"/>
            </a:xfrm>
          </p:grpSpPr>
          <p:sp>
            <p:nvSpPr>
              <p:cNvPr id="5" name="Freeform: Shape 72">
                <a:extLst>
                  <a:ext uri="{FF2B5EF4-FFF2-40B4-BE49-F238E27FC236}">
                    <a16:creationId xmlns:a16="http://schemas.microsoft.com/office/drawing/2014/main" id="{91C66A12-27F4-63D1-6C47-C163C7772DA5}"/>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6" name="Freeform: Shape 43">
                <a:extLst>
                  <a:ext uri="{FF2B5EF4-FFF2-40B4-BE49-F238E27FC236}">
                    <a16:creationId xmlns:a16="http://schemas.microsoft.com/office/drawing/2014/main" id="{212E60EC-3F6B-21F6-8939-341A46C4BF8A}"/>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7" name="Freeform: Shape 45">
                <a:extLst>
                  <a:ext uri="{FF2B5EF4-FFF2-40B4-BE49-F238E27FC236}">
                    <a16:creationId xmlns:a16="http://schemas.microsoft.com/office/drawing/2014/main" id="{D27DAF5A-B338-CE0F-128D-5DD9CF36F7E6}"/>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grpSp>
            <p:nvGrpSpPr>
              <p:cNvPr id="8" name="Group 7">
                <a:extLst>
                  <a:ext uri="{FF2B5EF4-FFF2-40B4-BE49-F238E27FC236}">
                    <a16:creationId xmlns:a16="http://schemas.microsoft.com/office/drawing/2014/main" id="{72A3B42B-9968-CB5C-1EC2-C0ACE27D2711}"/>
                  </a:ext>
                </a:extLst>
              </p:cNvPr>
              <p:cNvGrpSpPr/>
              <p:nvPr/>
            </p:nvGrpSpPr>
            <p:grpSpPr>
              <a:xfrm>
                <a:off x="-2" y="4706101"/>
                <a:ext cx="2008169" cy="2155084"/>
                <a:chOff x="-2" y="4706101"/>
                <a:chExt cx="2008169" cy="2155084"/>
              </a:xfrm>
            </p:grpSpPr>
            <p:sp>
              <p:nvSpPr>
                <p:cNvPr id="9" name="Freeform: Shape 53">
                  <a:extLst>
                    <a:ext uri="{FF2B5EF4-FFF2-40B4-BE49-F238E27FC236}">
                      <a16:creationId xmlns:a16="http://schemas.microsoft.com/office/drawing/2014/main" id="{03B5A7BC-6347-0907-2A90-34FAC9E81873}"/>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endParaRPr lang="en-GB"/>
                </a:p>
              </p:txBody>
            </p:sp>
            <p:sp>
              <p:nvSpPr>
                <p:cNvPr id="10" name="Freeform: Shape 68">
                  <a:extLst>
                    <a:ext uri="{FF2B5EF4-FFF2-40B4-BE49-F238E27FC236}">
                      <a16:creationId xmlns:a16="http://schemas.microsoft.com/office/drawing/2014/main" id="{375862A4-C4F8-B6A4-6482-4967010EE554}"/>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1" name="Freeform: Shape 55">
                  <a:extLst>
                    <a:ext uri="{FF2B5EF4-FFF2-40B4-BE49-F238E27FC236}">
                      <a16:creationId xmlns:a16="http://schemas.microsoft.com/office/drawing/2014/main" id="{A9CC07D0-B1D0-F51A-8D37-62A6A3FFCFDF}"/>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endParaRPr lang="en-GB"/>
                </a:p>
              </p:txBody>
            </p:sp>
            <p:sp>
              <p:nvSpPr>
                <p:cNvPr id="12" name="Freeform: Shape 61">
                  <a:extLst>
                    <a:ext uri="{FF2B5EF4-FFF2-40B4-BE49-F238E27FC236}">
                      <a16:creationId xmlns:a16="http://schemas.microsoft.com/office/drawing/2014/main" id="{5CA20B81-20FF-67D9-9A7B-73B0D44B9ECE}"/>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3" name="Freeform 16">
                  <a:extLst>
                    <a:ext uri="{FF2B5EF4-FFF2-40B4-BE49-F238E27FC236}">
                      <a16:creationId xmlns:a16="http://schemas.microsoft.com/office/drawing/2014/main" id="{CC0AA5D9-5A1F-1B72-8F99-F8BDFB3DCA64}"/>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endParaRPr lang="en-GB"/>
                </a:p>
              </p:txBody>
            </p:sp>
            <p:sp>
              <p:nvSpPr>
                <p:cNvPr id="14" name="Freeform 17">
                  <a:extLst>
                    <a:ext uri="{FF2B5EF4-FFF2-40B4-BE49-F238E27FC236}">
                      <a16:creationId xmlns:a16="http://schemas.microsoft.com/office/drawing/2014/main" id="{2E702076-5BAB-18F3-9322-7F1A41BF3A0F}"/>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endParaRPr lang="en-GB"/>
                </a:p>
              </p:txBody>
            </p:sp>
            <p:grpSp>
              <p:nvGrpSpPr>
                <p:cNvPr id="15" name="Group 14">
                  <a:extLst>
                    <a:ext uri="{FF2B5EF4-FFF2-40B4-BE49-F238E27FC236}">
                      <a16:creationId xmlns:a16="http://schemas.microsoft.com/office/drawing/2014/main" id="{70BD8A1D-8D7A-C6C1-06B9-CB89DBDF9F13}"/>
                    </a:ext>
                  </a:extLst>
                </p:cNvPr>
                <p:cNvGrpSpPr/>
                <p:nvPr/>
              </p:nvGrpSpPr>
              <p:grpSpPr>
                <a:xfrm>
                  <a:off x="277980" y="4706101"/>
                  <a:ext cx="472063" cy="1875237"/>
                  <a:chOff x="9970954" y="633305"/>
                  <a:chExt cx="472063" cy="1875237"/>
                </a:xfrm>
              </p:grpSpPr>
              <p:sp>
                <p:nvSpPr>
                  <p:cNvPr id="16" name="Freeform 18">
                    <a:extLst>
                      <a:ext uri="{FF2B5EF4-FFF2-40B4-BE49-F238E27FC236}">
                        <a16:creationId xmlns:a16="http://schemas.microsoft.com/office/drawing/2014/main" id="{443A34EB-034B-5424-0304-4A2739F679BB}"/>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endParaRPr lang="en-GB"/>
                  </a:p>
                </p:txBody>
              </p:sp>
              <p:sp>
                <p:nvSpPr>
                  <p:cNvPr id="17" name="Freeform 19">
                    <a:extLst>
                      <a:ext uri="{FF2B5EF4-FFF2-40B4-BE49-F238E27FC236}">
                        <a16:creationId xmlns:a16="http://schemas.microsoft.com/office/drawing/2014/main" id="{042BDF05-DD1C-3D40-0679-29DB80F30703}"/>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endParaRPr lang="en-GB"/>
                  </a:p>
                </p:txBody>
              </p:sp>
              <p:sp>
                <p:nvSpPr>
                  <p:cNvPr id="18" name="Freeform 20">
                    <a:extLst>
                      <a:ext uri="{FF2B5EF4-FFF2-40B4-BE49-F238E27FC236}">
                        <a16:creationId xmlns:a16="http://schemas.microsoft.com/office/drawing/2014/main" id="{70C2EE0B-BEFD-948D-09C9-F3DBCD9278F5}"/>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endParaRPr lang="en-GB"/>
                  </a:p>
                </p:txBody>
              </p:sp>
              <p:sp>
                <p:nvSpPr>
                  <p:cNvPr id="19" name="Freeform 21">
                    <a:extLst>
                      <a:ext uri="{FF2B5EF4-FFF2-40B4-BE49-F238E27FC236}">
                        <a16:creationId xmlns:a16="http://schemas.microsoft.com/office/drawing/2014/main" id="{E72F8831-FC50-C5DD-EDF6-E961729E1A5A}"/>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endParaRPr lang="en-GB"/>
                  </a:p>
                </p:txBody>
              </p:sp>
              <p:sp>
                <p:nvSpPr>
                  <p:cNvPr id="20" name="Freeform 22">
                    <a:extLst>
                      <a:ext uri="{FF2B5EF4-FFF2-40B4-BE49-F238E27FC236}">
                        <a16:creationId xmlns:a16="http://schemas.microsoft.com/office/drawing/2014/main" id="{BD936C62-BD00-775B-1265-38EB698F03FA}"/>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endParaRPr lang="en-GB"/>
                  </a:p>
                </p:txBody>
              </p:sp>
              <p:sp>
                <p:nvSpPr>
                  <p:cNvPr id="21" name="Freeform 23">
                    <a:extLst>
                      <a:ext uri="{FF2B5EF4-FFF2-40B4-BE49-F238E27FC236}">
                        <a16:creationId xmlns:a16="http://schemas.microsoft.com/office/drawing/2014/main" id="{BDEFF308-ACA7-D69A-4F22-DF65534B3741}"/>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endParaRPr lang="en-GB"/>
                  </a:p>
                </p:txBody>
              </p:sp>
              <p:sp>
                <p:nvSpPr>
                  <p:cNvPr id="22" name="Freeform 24">
                    <a:extLst>
                      <a:ext uri="{FF2B5EF4-FFF2-40B4-BE49-F238E27FC236}">
                        <a16:creationId xmlns:a16="http://schemas.microsoft.com/office/drawing/2014/main" id="{6227996A-83D7-A17C-57F0-F2A88E8BE0F0}"/>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endParaRPr lang="en-GB"/>
                  </a:p>
                </p:txBody>
              </p:sp>
              <p:sp>
                <p:nvSpPr>
                  <p:cNvPr id="23" name="Freeform 25">
                    <a:extLst>
                      <a:ext uri="{FF2B5EF4-FFF2-40B4-BE49-F238E27FC236}">
                        <a16:creationId xmlns:a16="http://schemas.microsoft.com/office/drawing/2014/main" id="{7B5AE724-0243-7815-CFF5-C39191303468}"/>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endParaRPr lang="en-GB"/>
                  </a:p>
                </p:txBody>
              </p:sp>
              <p:sp>
                <p:nvSpPr>
                  <p:cNvPr id="24" name="Freeform 26">
                    <a:extLst>
                      <a:ext uri="{FF2B5EF4-FFF2-40B4-BE49-F238E27FC236}">
                        <a16:creationId xmlns:a16="http://schemas.microsoft.com/office/drawing/2014/main" id="{3080A9D7-B13F-A059-50B6-2AF383CE2F31}"/>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endParaRPr lang="en-GB"/>
                  </a:p>
                </p:txBody>
              </p:sp>
              <p:sp>
                <p:nvSpPr>
                  <p:cNvPr id="25" name="Freeform 27">
                    <a:extLst>
                      <a:ext uri="{FF2B5EF4-FFF2-40B4-BE49-F238E27FC236}">
                        <a16:creationId xmlns:a16="http://schemas.microsoft.com/office/drawing/2014/main" id="{0D0D3B4B-81B6-84CB-4040-6A1383AA669B}"/>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endParaRPr lang="en-GB"/>
                  </a:p>
                </p:txBody>
              </p:sp>
              <p:sp>
                <p:nvSpPr>
                  <p:cNvPr id="26" name="Freeform 28">
                    <a:extLst>
                      <a:ext uri="{FF2B5EF4-FFF2-40B4-BE49-F238E27FC236}">
                        <a16:creationId xmlns:a16="http://schemas.microsoft.com/office/drawing/2014/main" id="{9FF4AD08-979E-88F2-9C12-73AEF7B49344}"/>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endParaRPr lang="en-GB"/>
                  </a:p>
                </p:txBody>
              </p:sp>
              <p:sp>
                <p:nvSpPr>
                  <p:cNvPr id="27" name="Freeform 29">
                    <a:extLst>
                      <a:ext uri="{FF2B5EF4-FFF2-40B4-BE49-F238E27FC236}">
                        <a16:creationId xmlns:a16="http://schemas.microsoft.com/office/drawing/2014/main" id="{01E4048E-6EB9-D916-FDD4-0F33FBA3B86B}"/>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endParaRPr lang="en-GB"/>
                  </a:p>
                </p:txBody>
              </p:sp>
              <p:sp>
                <p:nvSpPr>
                  <p:cNvPr id="28" name="Freeform 30">
                    <a:extLst>
                      <a:ext uri="{FF2B5EF4-FFF2-40B4-BE49-F238E27FC236}">
                        <a16:creationId xmlns:a16="http://schemas.microsoft.com/office/drawing/2014/main" id="{BECFCE70-6216-B93E-2CFF-6B6C0F335474}"/>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endParaRPr lang="en-GB"/>
                  </a:p>
                </p:txBody>
              </p:sp>
              <p:sp>
                <p:nvSpPr>
                  <p:cNvPr id="29" name="Freeform 31">
                    <a:extLst>
                      <a:ext uri="{FF2B5EF4-FFF2-40B4-BE49-F238E27FC236}">
                        <a16:creationId xmlns:a16="http://schemas.microsoft.com/office/drawing/2014/main" id="{803E4605-724D-6243-583D-CB8DB4664704}"/>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endParaRPr lang="en-GB"/>
                  </a:p>
                </p:txBody>
              </p:sp>
              <p:sp>
                <p:nvSpPr>
                  <p:cNvPr id="30" name="Freeform 32">
                    <a:extLst>
                      <a:ext uri="{FF2B5EF4-FFF2-40B4-BE49-F238E27FC236}">
                        <a16:creationId xmlns:a16="http://schemas.microsoft.com/office/drawing/2014/main" id="{FD02B7A1-3F0E-D588-18C7-9D255ABBFD66}"/>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endParaRPr lang="en-GB"/>
                  </a:p>
                </p:txBody>
              </p:sp>
              <p:sp>
                <p:nvSpPr>
                  <p:cNvPr id="31" name="Freeform 33">
                    <a:extLst>
                      <a:ext uri="{FF2B5EF4-FFF2-40B4-BE49-F238E27FC236}">
                        <a16:creationId xmlns:a16="http://schemas.microsoft.com/office/drawing/2014/main" id="{4529CF70-E47A-E09D-69B0-A76E70CB7B24}"/>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endParaRPr lang="en-GB"/>
                  </a:p>
                </p:txBody>
              </p:sp>
              <p:sp>
                <p:nvSpPr>
                  <p:cNvPr id="32" name="Freeform 34">
                    <a:extLst>
                      <a:ext uri="{FF2B5EF4-FFF2-40B4-BE49-F238E27FC236}">
                        <a16:creationId xmlns:a16="http://schemas.microsoft.com/office/drawing/2014/main" id="{A984E842-AEA8-7CBD-83D6-28A05F2DFDBE}"/>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endParaRPr lang="en-GB"/>
                  </a:p>
                </p:txBody>
              </p:sp>
              <p:sp>
                <p:nvSpPr>
                  <p:cNvPr id="33" name="Freeform 35">
                    <a:extLst>
                      <a:ext uri="{FF2B5EF4-FFF2-40B4-BE49-F238E27FC236}">
                        <a16:creationId xmlns:a16="http://schemas.microsoft.com/office/drawing/2014/main" id="{2DAC7203-6A8F-C6FF-C328-584B4A83573D}"/>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endParaRPr lang="en-GB"/>
                  </a:p>
                </p:txBody>
              </p:sp>
              <p:sp>
                <p:nvSpPr>
                  <p:cNvPr id="34" name="Freeform 36">
                    <a:extLst>
                      <a:ext uri="{FF2B5EF4-FFF2-40B4-BE49-F238E27FC236}">
                        <a16:creationId xmlns:a16="http://schemas.microsoft.com/office/drawing/2014/main" id="{892C101D-8AFE-61FF-E849-105DB95054D0}"/>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endParaRPr lang="en-GB"/>
                  </a:p>
                </p:txBody>
              </p:sp>
              <p:sp>
                <p:nvSpPr>
                  <p:cNvPr id="35" name="Freeform 37">
                    <a:extLst>
                      <a:ext uri="{FF2B5EF4-FFF2-40B4-BE49-F238E27FC236}">
                        <a16:creationId xmlns:a16="http://schemas.microsoft.com/office/drawing/2014/main" id="{1887670F-15C8-9620-5DE1-073ED04488C4}"/>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endParaRPr lang="en-GB"/>
                  </a:p>
                </p:txBody>
              </p:sp>
              <p:sp>
                <p:nvSpPr>
                  <p:cNvPr id="36" name="Freeform 38">
                    <a:extLst>
                      <a:ext uri="{FF2B5EF4-FFF2-40B4-BE49-F238E27FC236}">
                        <a16:creationId xmlns:a16="http://schemas.microsoft.com/office/drawing/2014/main" id="{701B04D4-7491-D5F9-9A7C-38B7277B915C}"/>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endParaRPr lang="en-GB"/>
                  </a:p>
                </p:txBody>
              </p:sp>
              <p:sp>
                <p:nvSpPr>
                  <p:cNvPr id="37" name="Freeform 39">
                    <a:extLst>
                      <a:ext uri="{FF2B5EF4-FFF2-40B4-BE49-F238E27FC236}">
                        <a16:creationId xmlns:a16="http://schemas.microsoft.com/office/drawing/2014/main" id="{44B53535-ECB2-A724-7296-00D9BF179559}"/>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endParaRPr lang="en-GB"/>
                  </a:p>
                </p:txBody>
              </p:sp>
            </p:grpSp>
          </p:grpSp>
        </p:grpSp>
      </p:grpSp>
      <p:sp>
        <p:nvSpPr>
          <p:cNvPr id="38" name="Freeform: Shape 54">
            <a:extLst>
              <a:ext uri="{FF2B5EF4-FFF2-40B4-BE49-F238E27FC236}">
                <a16:creationId xmlns:a16="http://schemas.microsoft.com/office/drawing/2014/main" id="{B01ED9C2-7E6C-D884-50CA-5DAAF222AD2F}"/>
              </a:ext>
            </a:extLst>
          </p:cNvPr>
          <p:cNvSpPr/>
          <p:nvPr/>
        </p:nvSpPr>
        <p:spPr>
          <a:xfrm rot="21217324">
            <a:off x="616039" y="-547586"/>
            <a:ext cx="11924962" cy="8004100"/>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728666 w 11924962"/>
              <a:gd name="csY4" fmla="*/ 156691 h 7596945"/>
              <a:gd name="csX5" fmla="*/ 4898588 w 11924962"/>
              <a:gd name="csY5" fmla="*/ 0 h 7596945"/>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898588 w 11924962"/>
              <a:gd name="csY4" fmla="*/ 0 h 7596945"/>
              <a:gd name="csX0" fmla="*/ 2013336 w 11924962"/>
              <a:gd name="csY0" fmla="*/ 0 h 7919452"/>
              <a:gd name="csX1" fmla="*/ 11924962 w 11924962"/>
              <a:gd name="csY1" fmla="*/ 1107901 h 7919452"/>
              <a:gd name="csX2" fmla="*/ 11171245 w 11924962"/>
              <a:gd name="csY2" fmla="*/ 7919452 h 7919452"/>
              <a:gd name="csX3" fmla="*/ 0 w 11924962"/>
              <a:gd name="csY3" fmla="*/ 4819319 h 7919452"/>
              <a:gd name="csX4" fmla="*/ 2013336 w 11924962"/>
              <a:gd name="csY4" fmla="*/ 0 h 7919452"/>
              <a:gd name="csX0" fmla="*/ 1256052 w 11924962"/>
              <a:gd name="csY0" fmla="*/ 0 h 8004100"/>
              <a:gd name="csX1" fmla="*/ 11924962 w 11924962"/>
              <a:gd name="csY1" fmla="*/ 1192549 h 8004100"/>
              <a:gd name="csX2" fmla="*/ 11171245 w 11924962"/>
              <a:gd name="csY2" fmla="*/ 8004100 h 8004100"/>
              <a:gd name="csX3" fmla="*/ 0 w 11924962"/>
              <a:gd name="csY3" fmla="*/ 4903967 h 8004100"/>
              <a:gd name="csX4" fmla="*/ 1256052 w 11924962"/>
              <a:gd name="csY4" fmla="*/ 0 h 8004100"/>
            </a:gdLst>
            <a:ahLst/>
            <a:cxnLst>
              <a:cxn ang="0">
                <a:pos x="csX0" y="csY0"/>
              </a:cxn>
              <a:cxn ang="0">
                <a:pos x="csX1" y="csY1"/>
              </a:cxn>
              <a:cxn ang="0">
                <a:pos x="csX2" y="csY2"/>
              </a:cxn>
              <a:cxn ang="0">
                <a:pos x="csX3" y="csY3"/>
              </a:cxn>
              <a:cxn ang="0">
                <a:pos x="csX4" y="csY4"/>
              </a:cxn>
            </a:cxnLst>
            <a:rect l="l" t="t" r="r" b="b"/>
            <a:pathLst>
              <a:path w="11924962" h="8004100">
                <a:moveTo>
                  <a:pt x="1256052" y="0"/>
                </a:moveTo>
                <a:lnTo>
                  <a:pt x="11924962" y="1192549"/>
                </a:lnTo>
                <a:lnTo>
                  <a:pt x="11171245" y="8004100"/>
                </a:lnTo>
                <a:lnTo>
                  <a:pt x="0" y="4903967"/>
                </a:lnTo>
                <a:lnTo>
                  <a:pt x="1256052" y="0"/>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9" name="Freeform: Shape 57">
            <a:extLst>
              <a:ext uri="{FF2B5EF4-FFF2-40B4-BE49-F238E27FC236}">
                <a16:creationId xmlns:a16="http://schemas.microsoft.com/office/drawing/2014/main" id="{01A86213-172F-C29A-1238-643E24FF40D3}"/>
              </a:ext>
            </a:extLst>
          </p:cNvPr>
          <p:cNvSpPr/>
          <p:nvPr/>
        </p:nvSpPr>
        <p:spPr>
          <a:xfrm rot="20838854">
            <a:off x="519311" y="-936345"/>
            <a:ext cx="12257824" cy="8434174"/>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30610 w 12257824"/>
              <a:gd name="csY4" fmla="*/ 26160 h 7869800"/>
              <a:gd name="csX5" fmla="*/ 5567666 w 12257824"/>
              <a:gd name="csY5" fmla="*/ 0 h 7869800"/>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67666 w 12257824"/>
              <a:gd name="csY4" fmla="*/ 0 h 7869800"/>
              <a:gd name="csX0" fmla="*/ 2848499 w 12257824"/>
              <a:gd name="csY0" fmla="*/ 0 h 8489692"/>
              <a:gd name="csX1" fmla="*/ 12257824 w 12257824"/>
              <a:gd name="csY1" fmla="*/ 2125839 h 8489692"/>
              <a:gd name="csX2" fmla="*/ 10833140 w 12257824"/>
              <a:gd name="csY2" fmla="*/ 8489692 h 8489692"/>
              <a:gd name="csX3" fmla="*/ 0 w 12257824"/>
              <a:gd name="csY3" fmla="*/ 4501019 h 8489692"/>
              <a:gd name="csX4" fmla="*/ 2848499 w 12257824"/>
              <a:gd name="csY4" fmla="*/ 0 h 8489692"/>
              <a:gd name="csX0" fmla="*/ 2333880 w 12257824"/>
              <a:gd name="csY0" fmla="*/ 0 h 8597721"/>
              <a:gd name="csX1" fmla="*/ 12257824 w 12257824"/>
              <a:gd name="csY1" fmla="*/ 2233868 h 8597721"/>
              <a:gd name="csX2" fmla="*/ 10833140 w 12257824"/>
              <a:gd name="csY2" fmla="*/ 8597721 h 8597721"/>
              <a:gd name="csX3" fmla="*/ 0 w 12257824"/>
              <a:gd name="csY3" fmla="*/ 4609048 h 8597721"/>
              <a:gd name="csX4" fmla="*/ 2333880 w 12257824"/>
              <a:gd name="csY4" fmla="*/ 0 h 8597721"/>
              <a:gd name="csX0" fmla="*/ 2333880 w 12257824"/>
              <a:gd name="csY0" fmla="*/ 0 h 8434174"/>
              <a:gd name="csX1" fmla="*/ 12257824 w 12257824"/>
              <a:gd name="csY1" fmla="*/ 2233868 h 8434174"/>
              <a:gd name="csX2" fmla="*/ 10869954 w 12257824"/>
              <a:gd name="csY2" fmla="*/ 8434174 h 8434174"/>
              <a:gd name="csX3" fmla="*/ 0 w 12257824"/>
              <a:gd name="csY3" fmla="*/ 4609048 h 8434174"/>
              <a:gd name="csX4" fmla="*/ 2333880 w 12257824"/>
              <a:gd name="csY4" fmla="*/ 0 h 8434174"/>
            </a:gdLst>
            <a:ahLst/>
            <a:cxnLst>
              <a:cxn ang="0">
                <a:pos x="csX0" y="csY0"/>
              </a:cxn>
              <a:cxn ang="0">
                <a:pos x="csX1" y="csY1"/>
              </a:cxn>
              <a:cxn ang="0">
                <a:pos x="csX2" y="csY2"/>
              </a:cxn>
              <a:cxn ang="0">
                <a:pos x="csX3" y="csY3"/>
              </a:cxn>
              <a:cxn ang="0">
                <a:pos x="csX4" y="csY4"/>
              </a:cxn>
            </a:cxnLst>
            <a:rect l="l" t="t" r="r" b="b"/>
            <a:pathLst>
              <a:path w="12257824" h="8434174">
                <a:moveTo>
                  <a:pt x="2333880" y="0"/>
                </a:moveTo>
                <a:lnTo>
                  <a:pt x="12257824" y="2233868"/>
                </a:lnTo>
                <a:lnTo>
                  <a:pt x="10869954" y="8434174"/>
                </a:lnTo>
                <a:lnTo>
                  <a:pt x="0" y="4609048"/>
                </a:lnTo>
                <a:lnTo>
                  <a:pt x="2333880" y="0"/>
                </a:lnTo>
                <a:close/>
              </a:path>
            </a:pathLst>
          </a:custGeom>
          <a:gradFill>
            <a:gsLst>
              <a:gs pos="79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41" name="Freeform: Shape 59">
            <a:extLst>
              <a:ext uri="{FF2B5EF4-FFF2-40B4-BE49-F238E27FC236}">
                <a16:creationId xmlns:a16="http://schemas.microsoft.com/office/drawing/2014/main" id="{0DEDBDA9-2BA8-F773-5F1B-BAC01C1A29A2}"/>
              </a:ext>
            </a:extLst>
          </p:cNvPr>
          <p:cNvSpPr/>
          <p:nvPr/>
        </p:nvSpPr>
        <p:spPr>
          <a:xfrm rot="20838854">
            <a:off x="471949" y="-824893"/>
            <a:ext cx="12259539" cy="7805885"/>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 name="csX0" fmla="*/ 12259539 w 12259539"/>
              <a:gd name="csY0" fmla="*/ 1456652 h 5023606"/>
              <a:gd name="csX1" fmla="*/ 11456622 w 12259539"/>
              <a:gd name="csY1" fmla="*/ 5023606 h 5023606"/>
              <a:gd name="csX2" fmla="*/ 0 w 12259539"/>
              <a:gd name="csY2" fmla="*/ 3835277 h 5023606"/>
              <a:gd name="csX3" fmla="*/ 5788369 w 12259539"/>
              <a:gd name="csY3" fmla="*/ 0 h 5023606"/>
              <a:gd name="csX4" fmla="*/ 12259539 w 12259539"/>
              <a:gd name="csY4" fmla="*/ 1456652 h 5023606"/>
              <a:gd name="csX0" fmla="*/ 12259539 w 12259539"/>
              <a:gd name="csY0" fmla="*/ 2005521 h 5572475"/>
              <a:gd name="csX1" fmla="*/ 11456622 w 12259539"/>
              <a:gd name="csY1" fmla="*/ 5572475 h 5572475"/>
              <a:gd name="csX2" fmla="*/ 0 w 12259539"/>
              <a:gd name="csY2" fmla="*/ 4384146 h 5572475"/>
              <a:gd name="csX3" fmla="*/ 3350020 w 12259539"/>
              <a:gd name="csY3" fmla="*/ 0 h 5572475"/>
              <a:gd name="csX4" fmla="*/ 12259539 w 12259539"/>
              <a:gd name="csY4" fmla="*/ 2005521 h 5572475"/>
              <a:gd name="csX0" fmla="*/ 12259539 w 12259539"/>
              <a:gd name="csY0" fmla="*/ 2005521 h 7758068"/>
              <a:gd name="csX1" fmla="*/ 10964649 w 12259539"/>
              <a:gd name="csY1" fmla="*/ 7758068 h 7758068"/>
              <a:gd name="csX2" fmla="*/ 0 w 12259539"/>
              <a:gd name="csY2" fmla="*/ 4384146 h 7758068"/>
              <a:gd name="csX3" fmla="*/ 3350020 w 12259539"/>
              <a:gd name="csY3" fmla="*/ 0 h 7758068"/>
              <a:gd name="csX4" fmla="*/ 12259539 w 12259539"/>
              <a:gd name="csY4" fmla="*/ 2005521 h 7758068"/>
              <a:gd name="csX0" fmla="*/ 12259539 w 12259539"/>
              <a:gd name="csY0" fmla="*/ 2127678 h 7880225"/>
              <a:gd name="csX1" fmla="*/ 10964649 w 12259539"/>
              <a:gd name="csY1" fmla="*/ 7880225 h 7880225"/>
              <a:gd name="csX2" fmla="*/ 0 w 12259539"/>
              <a:gd name="csY2" fmla="*/ 4506303 h 7880225"/>
              <a:gd name="csX3" fmla="*/ 2807338 w 12259539"/>
              <a:gd name="csY3" fmla="*/ 0 h 7880225"/>
              <a:gd name="csX4" fmla="*/ 12259539 w 12259539"/>
              <a:gd name="csY4" fmla="*/ 2127678 h 7880225"/>
              <a:gd name="csX0" fmla="*/ 12259539 w 12259539"/>
              <a:gd name="csY0" fmla="*/ 2127678 h 7805885"/>
              <a:gd name="csX1" fmla="*/ 10981383 w 12259539"/>
              <a:gd name="csY1" fmla="*/ 7805885 h 7805885"/>
              <a:gd name="csX2" fmla="*/ 0 w 12259539"/>
              <a:gd name="csY2" fmla="*/ 4506303 h 7805885"/>
              <a:gd name="csX3" fmla="*/ 2807338 w 12259539"/>
              <a:gd name="csY3" fmla="*/ 0 h 7805885"/>
              <a:gd name="csX4" fmla="*/ 12259539 w 12259539"/>
              <a:gd name="csY4" fmla="*/ 2127678 h 7805885"/>
            </a:gdLst>
            <a:ahLst/>
            <a:cxnLst>
              <a:cxn ang="0">
                <a:pos x="csX0" y="csY0"/>
              </a:cxn>
              <a:cxn ang="0">
                <a:pos x="csX1" y="csY1"/>
              </a:cxn>
              <a:cxn ang="0">
                <a:pos x="csX2" y="csY2"/>
              </a:cxn>
              <a:cxn ang="0">
                <a:pos x="csX3" y="csY3"/>
              </a:cxn>
              <a:cxn ang="0">
                <a:pos x="csX4" y="csY4"/>
              </a:cxn>
            </a:cxnLst>
            <a:rect l="l" t="t" r="r" b="b"/>
            <a:pathLst>
              <a:path w="12259539" h="7805885">
                <a:moveTo>
                  <a:pt x="12259539" y="2127678"/>
                </a:moveTo>
                <a:lnTo>
                  <a:pt x="10981383" y="7805885"/>
                </a:lnTo>
                <a:lnTo>
                  <a:pt x="0" y="4506303"/>
                </a:lnTo>
                <a:lnTo>
                  <a:pt x="2807338" y="0"/>
                </a:lnTo>
                <a:lnTo>
                  <a:pt x="12259539" y="2127678"/>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43" name="Group 42">
            <a:extLst>
              <a:ext uri="{FF2B5EF4-FFF2-40B4-BE49-F238E27FC236}">
                <a16:creationId xmlns:a16="http://schemas.microsoft.com/office/drawing/2014/main" id="{F4039FE3-F946-419E-7AE7-74015FBCC749}"/>
              </a:ext>
            </a:extLst>
          </p:cNvPr>
          <p:cNvGrpSpPr/>
          <p:nvPr/>
        </p:nvGrpSpPr>
        <p:grpSpPr>
          <a:xfrm>
            <a:off x="1553221" y="-500823"/>
            <a:ext cx="9982019" cy="7358823"/>
            <a:chOff x="2752500" y="-240836"/>
            <a:chExt cx="8879452" cy="6546002"/>
          </a:xfrm>
        </p:grpSpPr>
        <p:cxnSp>
          <p:nvCxnSpPr>
            <p:cNvPr id="44" name="Straight Connector 43">
              <a:extLst>
                <a:ext uri="{FF2B5EF4-FFF2-40B4-BE49-F238E27FC236}">
                  <a16:creationId xmlns:a16="http://schemas.microsoft.com/office/drawing/2014/main" id="{66490C1F-C9A0-D216-95FB-96A6C7E8FA5C}"/>
                </a:ext>
              </a:extLst>
            </p:cNvPr>
            <p:cNvCxnSpPr>
              <a:cxnSpLocks/>
            </p:cNvCxnSpPr>
            <p:nvPr/>
          </p:nvCxnSpPr>
          <p:spPr>
            <a:xfrm>
              <a:off x="2754460" y="3475923"/>
              <a:ext cx="369015" cy="1016879"/>
            </a:xfrm>
            <a:prstGeom prst="line">
              <a:avLst/>
            </a:prstGeom>
            <a:noFill/>
            <a:ln w="152400" cap="rnd">
              <a:solidFill>
                <a:srgbClr val="F8F8F8"/>
              </a:solidFill>
              <a:prstDash val="solid"/>
              <a:round/>
            </a:ln>
          </p:spPr>
        </p:cxnSp>
        <p:sp>
          <p:nvSpPr>
            <p:cNvPr id="45" name="Freeform: Shape 64">
              <a:extLst>
                <a:ext uri="{FF2B5EF4-FFF2-40B4-BE49-F238E27FC236}">
                  <a16:creationId xmlns:a16="http://schemas.microsoft.com/office/drawing/2014/main" id="{7955E11C-E290-2F1F-A314-62C5FF886A37}"/>
                </a:ext>
              </a:extLst>
            </p:cNvPr>
            <p:cNvSpPr/>
            <p:nvPr/>
          </p:nvSpPr>
          <p:spPr>
            <a:xfrm>
              <a:off x="2752500" y="210128"/>
              <a:ext cx="4515700" cy="3260814"/>
            </a:xfrm>
            <a:custGeom>
              <a:avLst/>
              <a:gdLst>
                <a:gd name="csX0" fmla="*/ 4556370 w 5927543"/>
                <a:gd name="csY0" fmla="*/ 0 h 3470942"/>
                <a:gd name="csX1" fmla="*/ 4969469 w 5927543"/>
                <a:gd name="csY1" fmla="*/ 0 h 3470942"/>
                <a:gd name="csX2" fmla="*/ 5492164 w 5927543"/>
                <a:gd name="csY2" fmla="*/ 112763 h 3470942"/>
                <a:gd name="csX3" fmla="*/ 5510369 w 5927543"/>
                <a:gd name="csY3" fmla="*/ 37099 h 3470942"/>
                <a:gd name="csX4" fmla="*/ 5519312 w 5927543"/>
                <a:gd name="csY4" fmla="*/ 0 h 3470942"/>
                <a:gd name="csX5" fmla="*/ 5927543 w 5927543"/>
                <a:gd name="csY5" fmla="*/ 0 h 3470942"/>
                <a:gd name="csX6" fmla="*/ 0 w 5927543"/>
                <a:gd name="csY6" fmla="*/ 3470942 h 3470942"/>
                <a:gd name="csX7" fmla="*/ 265847 w 5927543"/>
                <a:gd name="csY7" fmla="*/ 2829855 h 3470942"/>
                <a:gd name="csX8" fmla="*/ 1023976 w 5927543"/>
                <a:gd name="csY8" fmla="*/ 2819319 h 3470942"/>
                <a:gd name="csX9" fmla="*/ 1314234 w 5927543"/>
                <a:gd name="csY9" fmla="*/ 2088981 h 3470942"/>
                <a:gd name="csX10" fmla="*/ 2149594 w 5927543"/>
                <a:gd name="csY10" fmla="*/ 2147051 h 3470942"/>
                <a:gd name="csX11" fmla="*/ 2438212 w 5927543"/>
                <a:gd name="csY11" fmla="*/ 1332042 h 3470942"/>
                <a:gd name="csX12" fmla="*/ 3281193 w 5927543"/>
                <a:gd name="csY12" fmla="*/ 1449298 h 3470942"/>
                <a:gd name="csX13" fmla="*/ 3519203 w 5927543"/>
                <a:gd name="csY13" fmla="*/ 597246 h 3470942"/>
                <a:gd name="csX14" fmla="*/ 4382178 w 5927543"/>
                <a:gd name="csY14" fmla="*/ 766851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15" fmla="*/ 5060909 w 5927543"/>
                <a:gd name="csY15" fmla="*/ 91440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0" fmla="*/ 5492164 w 5927543"/>
                <a:gd name="csY0" fmla="*/ 112763 h 3470942"/>
                <a:gd name="csX1" fmla="*/ 5510369 w 5927543"/>
                <a:gd name="csY1" fmla="*/ 37099 h 3470942"/>
                <a:gd name="csX2" fmla="*/ 5519312 w 5927543"/>
                <a:gd name="csY2" fmla="*/ 0 h 3470942"/>
                <a:gd name="csX3" fmla="*/ 5927543 w 5927543"/>
                <a:gd name="csY3" fmla="*/ 0 h 3470942"/>
                <a:gd name="csX4" fmla="*/ 0 w 5927543"/>
                <a:gd name="csY4" fmla="*/ 3470942 h 3470942"/>
                <a:gd name="csX5" fmla="*/ 265847 w 5927543"/>
                <a:gd name="csY5" fmla="*/ 2829855 h 3470942"/>
                <a:gd name="csX6" fmla="*/ 1023976 w 5927543"/>
                <a:gd name="csY6" fmla="*/ 2819319 h 3470942"/>
                <a:gd name="csX7" fmla="*/ 1314234 w 5927543"/>
                <a:gd name="csY7" fmla="*/ 2088981 h 3470942"/>
                <a:gd name="csX8" fmla="*/ 2149594 w 5927543"/>
                <a:gd name="csY8" fmla="*/ 2147051 h 3470942"/>
                <a:gd name="csX9" fmla="*/ 2438212 w 5927543"/>
                <a:gd name="csY9" fmla="*/ 1332042 h 3470942"/>
                <a:gd name="csX10" fmla="*/ 3281193 w 5927543"/>
                <a:gd name="csY10" fmla="*/ 1449298 h 3470942"/>
                <a:gd name="csX11" fmla="*/ 3519203 w 5927543"/>
                <a:gd name="csY11" fmla="*/ 597246 h 3470942"/>
                <a:gd name="csX12" fmla="*/ 4382178 w 5927543"/>
                <a:gd name="csY12" fmla="*/ 766851 h 3470942"/>
                <a:gd name="csX13" fmla="*/ 4556370 w 5927543"/>
                <a:gd name="csY13" fmla="*/ 0 h 3470942"/>
                <a:gd name="csX0" fmla="*/ 5492164 w 5927543"/>
                <a:gd name="csY0" fmla="*/ 112763 h 3470942"/>
                <a:gd name="csX1" fmla="*/ 5519312 w 5927543"/>
                <a:gd name="csY1" fmla="*/ 0 h 3470942"/>
                <a:gd name="csX2" fmla="*/ 5927543 w 5927543"/>
                <a:gd name="csY2" fmla="*/ 0 h 3470942"/>
                <a:gd name="csX3" fmla="*/ 0 w 5927543"/>
                <a:gd name="csY3" fmla="*/ 3470942 h 3470942"/>
                <a:gd name="csX4" fmla="*/ 265847 w 5927543"/>
                <a:gd name="csY4" fmla="*/ 2829855 h 3470942"/>
                <a:gd name="csX5" fmla="*/ 1023976 w 5927543"/>
                <a:gd name="csY5" fmla="*/ 2819319 h 3470942"/>
                <a:gd name="csX6" fmla="*/ 1314234 w 5927543"/>
                <a:gd name="csY6" fmla="*/ 2088981 h 3470942"/>
                <a:gd name="csX7" fmla="*/ 2149594 w 5927543"/>
                <a:gd name="csY7" fmla="*/ 2147051 h 3470942"/>
                <a:gd name="csX8" fmla="*/ 2438212 w 5927543"/>
                <a:gd name="csY8" fmla="*/ 1332042 h 3470942"/>
                <a:gd name="csX9" fmla="*/ 3281193 w 5927543"/>
                <a:gd name="csY9" fmla="*/ 1449298 h 3470942"/>
                <a:gd name="csX10" fmla="*/ 3519203 w 5927543"/>
                <a:gd name="csY10" fmla="*/ 597246 h 3470942"/>
                <a:gd name="csX11" fmla="*/ 4382178 w 5927543"/>
                <a:gd name="csY11" fmla="*/ 766851 h 3470942"/>
                <a:gd name="csX12" fmla="*/ 4556370 w 5927543"/>
                <a:gd name="csY12" fmla="*/ 0 h 3470942"/>
                <a:gd name="csX0" fmla="*/ 5492164 w 5927543"/>
                <a:gd name="csY0" fmla="*/ 112763 h 3470942"/>
                <a:gd name="csX1" fmla="*/ 5927543 w 5927543"/>
                <a:gd name="csY1" fmla="*/ 0 h 3470942"/>
                <a:gd name="csX2" fmla="*/ 0 w 5927543"/>
                <a:gd name="csY2" fmla="*/ 3470942 h 3470942"/>
                <a:gd name="csX3" fmla="*/ 265847 w 5927543"/>
                <a:gd name="csY3" fmla="*/ 2829855 h 3470942"/>
                <a:gd name="csX4" fmla="*/ 1023976 w 5927543"/>
                <a:gd name="csY4" fmla="*/ 2819319 h 3470942"/>
                <a:gd name="csX5" fmla="*/ 1314234 w 5927543"/>
                <a:gd name="csY5" fmla="*/ 2088981 h 3470942"/>
                <a:gd name="csX6" fmla="*/ 2149594 w 5927543"/>
                <a:gd name="csY6" fmla="*/ 2147051 h 3470942"/>
                <a:gd name="csX7" fmla="*/ 2438212 w 5927543"/>
                <a:gd name="csY7" fmla="*/ 1332042 h 3470942"/>
                <a:gd name="csX8" fmla="*/ 3281193 w 5927543"/>
                <a:gd name="csY8" fmla="*/ 1449298 h 3470942"/>
                <a:gd name="csX9" fmla="*/ 3519203 w 5927543"/>
                <a:gd name="csY9" fmla="*/ 597246 h 3470942"/>
                <a:gd name="csX10" fmla="*/ 4382178 w 5927543"/>
                <a:gd name="csY10" fmla="*/ 766851 h 3470942"/>
                <a:gd name="csX11" fmla="*/ 4556370 w 5927543"/>
                <a:gd name="csY11" fmla="*/ 0 h 3470942"/>
                <a:gd name="csX0" fmla="*/ 5927543 w 5927543"/>
                <a:gd name="csY0" fmla="*/ 0 h 3470942"/>
                <a:gd name="csX1" fmla="*/ 0 w 5927543"/>
                <a:gd name="csY1" fmla="*/ 3470942 h 3470942"/>
                <a:gd name="csX2" fmla="*/ 265847 w 5927543"/>
                <a:gd name="csY2" fmla="*/ 2829855 h 3470942"/>
                <a:gd name="csX3" fmla="*/ 1023976 w 5927543"/>
                <a:gd name="csY3" fmla="*/ 2819319 h 3470942"/>
                <a:gd name="csX4" fmla="*/ 1314234 w 5927543"/>
                <a:gd name="csY4" fmla="*/ 2088981 h 3470942"/>
                <a:gd name="csX5" fmla="*/ 2149594 w 5927543"/>
                <a:gd name="csY5" fmla="*/ 2147051 h 3470942"/>
                <a:gd name="csX6" fmla="*/ 2438212 w 5927543"/>
                <a:gd name="csY6" fmla="*/ 1332042 h 3470942"/>
                <a:gd name="csX7" fmla="*/ 3281193 w 5927543"/>
                <a:gd name="csY7" fmla="*/ 1449298 h 3470942"/>
                <a:gd name="csX8" fmla="*/ 3519203 w 5927543"/>
                <a:gd name="csY8" fmla="*/ 597246 h 3470942"/>
                <a:gd name="csX9" fmla="*/ 4382178 w 5927543"/>
                <a:gd name="csY9" fmla="*/ 766851 h 3470942"/>
                <a:gd name="csX10" fmla="*/ 4556370 w 5927543"/>
                <a:gd name="csY10" fmla="*/ 0 h 3470942"/>
                <a:gd name="csX0" fmla="*/ 0 w 4556370"/>
                <a:gd name="csY0" fmla="*/ 3470942 h 3470942"/>
                <a:gd name="csX1" fmla="*/ 265847 w 4556370"/>
                <a:gd name="csY1" fmla="*/ 2829855 h 3470942"/>
                <a:gd name="csX2" fmla="*/ 1023976 w 4556370"/>
                <a:gd name="csY2" fmla="*/ 2819319 h 3470942"/>
                <a:gd name="csX3" fmla="*/ 1314234 w 4556370"/>
                <a:gd name="csY3" fmla="*/ 2088981 h 3470942"/>
                <a:gd name="csX4" fmla="*/ 2149594 w 4556370"/>
                <a:gd name="csY4" fmla="*/ 2147051 h 3470942"/>
                <a:gd name="csX5" fmla="*/ 2438212 w 4556370"/>
                <a:gd name="csY5" fmla="*/ 1332042 h 3470942"/>
                <a:gd name="csX6" fmla="*/ 3281193 w 4556370"/>
                <a:gd name="csY6" fmla="*/ 1449298 h 3470942"/>
                <a:gd name="csX7" fmla="*/ 3519203 w 4556370"/>
                <a:gd name="csY7" fmla="*/ 597246 h 3470942"/>
                <a:gd name="csX8" fmla="*/ 4382178 w 4556370"/>
                <a:gd name="csY8" fmla="*/ 766851 h 3470942"/>
                <a:gd name="csX9" fmla="*/ 4556370 w 4556370"/>
                <a:gd name="csY9" fmla="*/ 0 h 3470942"/>
                <a:gd name="csX0" fmla="*/ 0 w 4515700"/>
                <a:gd name="csY0" fmla="*/ 3260814 h 3260814"/>
                <a:gd name="csX1" fmla="*/ 265847 w 4515700"/>
                <a:gd name="csY1" fmla="*/ 2619727 h 3260814"/>
                <a:gd name="csX2" fmla="*/ 1023976 w 4515700"/>
                <a:gd name="csY2" fmla="*/ 2609191 h 3260814"/>
                <a:gd name="csX3" fmla="*/ 1314234 w 4515700"/>
                <a:gd name="csY3" fmla="*/ 1878853 h 3260814"/>
                <a:gd name="csX4" fmla="*/ 2149594 w 4515700"/>
                <a:gd name="csY4" fmla="*/ 1936923 h 3260814"/>
                <a:gd name="csX5" fmla="*/ 2438212 w 4515700"/>
                <a:gd name="csY5" fmla="*/ 1121914 h 3260814"/>
                <a:gd name="csX6" fmla="*/ 3281193 w 4515700"/>
                <a:gd name="csY6" fmla="*/ 1239170 h 3260814"/>
                <a:gd name="csX7" fmla="*/ 3519203 w 4515700"/>
                <a:gd name="csY7" fmla="*/ 387118 h 3260814"/>
                <a:gd name="csX8" fmla="*/ 4382178 w 4515700"/>
                <a:gd name="csY8" fmla="*/ 556723 h 3260814"/>
                <a:gd name="csX9" fmla="*/ 4515700 w 4515700"/>
                <a:gd name="csY9" fmla="*/ 0 h 32608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515700" h="3260814">
                  <a:moveTo>
                    <a:pt x="0" y="3260814"/>
                  </a:moveTo>
                  <a:lnTo>
                    <a:pt x="265847" y="2619727"/>
                  </a:lnTo>
                  <a:lnTo>
                    <a:pt x="1023976" y="2609191"/>
                  </a:lnTo>
                  <a:lnTo>
                    <a:pt x="1314234" y="1878853"/>
                  </a:lnTo>
                  <a:lnTo>
                    <a:pt x="2149594" y="1936923"/>
                  </a:lnTo>
                  <a:lnTo>
                    <a:pt x="2438212" y="1121914"/>
                  </a:lnTo>
                  <a:lnTo>
                    <a:pt x="3281193" y="1239170"/>
                  </a:lnTo>
                  <a:lnTo>
                    <a:pt x="3519203" y="387118"/>
                  </a:lnTo>
                  <a:lnTo>
                    <a:pt x="4382178" y="556723"/>
                  </a:lnTo>
                  <a:cubicBezTo>
                    <a:pt x="4440242" y="301106"/>
                    <a:pt x="4457636" y="255617"/>
                    <a:pt x="4515700" y="0"/>
                  </a:cubicBezTo>
                </a:path>
              </a:pathLst>
            </a:custGeom>
            <a:noFill/>
            <a:ln w="152400" cap="rnd">
              <a:solidFill>
                <a:srgbClr val="F8F8F8"/>
              </a:solidFill>
              <a:prstDash val="solid"/>
              <a:round/>
            </a:ln>
          </p:spPr>
          <p:txBody>
            <a:bodyPr wrap="square">
              <a:noAutofit/>
            </a:bodyPr>
            <a:lstStyle/>
            <a:p>
              <a:endParaRPr lang="en-US"/>
            </a:p>
          </p:txBody>
        </p:sp>
        <p:sp>
          <p:nvSpPr>
            <p:cNvPr id="46" name="Freeform: Shape 5">
              <a:extLst>
                <a:ext uri="{FF2B5EF4-FFF2-40B4-BE49-F238E27FC236}">
                  <a16:creationId xmlns:a16="http://schemas.microsoft.com/office/drawing/2014/main" id="{B3B8BB1E-B745-6748-848D-3C82AD0A7913}"/>
                </a:ext>
              </a:extLst>
            </p:cNvPr>
            <p:cNvSpPr/>
            <p:nvPr/>
          </p:nvSpPr>
          <p:spPr>
            <a:xfrm rot="780000">
              <a:off x="3422528" y="-240836"/>
              <a:ext cx="8209424" cy="5218796"/>
            </a:xfrm>
            <a:custGeom>
              <a:avLst/>
              <a:gdLst>
                <a:gd name="csX0" fmla="*/ -604 w 2825028"/>
                <a:gd name="csY0" fmla="*/ 1836978 h 1837562"/>
                <a:gd name="csX1" fmla="*/ 117529 w 2825028"/>
                <a:gd name="csY1" fmla="*/ 1569960 h 1837562"/>
                <a:gd name="csX2" fmla="*/ 440465 w 2825028"/>
                <a:gd name="csY2" fmla="*/ 1556297 h 1837562"/>
                <a:gd name="csX3" fmla="*/ 560205 w 2825028"/>
                <a:gd name="csY3" fmla="*/ 1236328 h 1837562"/>
                <a:gd name="csX4" fmla="*/ 925315 w 2825028"/>
                <a:gd name="csY4" fmla="*/ 1266723 h 1837562"/>
                <a:gd name="csX5" fmla="*/ 1049635 w 2825028"/>
                <a:gd name="csY5" fmla="*/ 915665 h 1837562"/>
                <a:gd name="csX6" fmla="*/ 1412742 w 2825028"/>
                <a:gd name="csY6" fmla="*/ 966172 h 1837562"/>
                <a:gd name="csX7" fmla="*/ 1515263 w 2825028"/>
                <a:gd name="csY7" fmla="*/ 599158 h 1837562"/>
                <a:gd name="csX8" fmla="*/ 1886982 w 2825028"/>
                <a:gd name="csY8" fmla="*/ 672214 h 1837562"/>
                <a:gd name="csX9" fmla="*/ 1978669 w 2825028"/>
                <a:gd name="csY9" fmla="*/ 313799 h 1837562"/>
                <a:gd name="csX10" fmla="*/ 2354238 w 2825028"/>
                <a:gd name="csY10" fmla="*/ 381111 h 1837562"/>
                <a:gd name="csX11" fmla="*/ 2469809 w 2825028"/>
                <a:gd name="csY11" fmla="*/ -585 h 1837562"/>
                <a:gd name="csX12" fmla="*/ 2824425 w 2825028"/>
                <a:gd name="csY12" fmla="*/ 82662 h 1837562"/>
                <a:gd name="csX0" fmla="*/ 0 w 3044308"/>
                <a:gd name="csY0" fmla="*/ 2221883 h 2221883"/>
                <a:gd name="csX1" fmla="*/ 118133 w 3044308"/>
                <a:gd name="csY1" fmla="*/ 1954865 h 2221883"/>
                <a:gd name="csX2" fmla="*/ 441069 w 3044308"/>
                <a:gd name="csY2" fmla="*/ 1941202 h 2221883"/>
                <a:gd name="csX3" fmla="*/ 560809 w 3044308"/>
                <a:gd name="csY3" fmla="*/ 1621233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883 h 2221883"/>
                <a:gd name="csX1" fmla="*/ 118133 w 3044308"/>
                <a:gd name="csY1" fmla="*/ 1954865 h 2221883"/>
                <a:gd name="csX2" fmla="*/ 441069 w 3044308"/>
                <a:gd name="csY2" fmla="*/ 1941202 h 2221883"/>
                <a:gd name="csX3" fmla="*/ 566095 w 3044308"/>
                <a:gd name="csY3" fmla="*/ 1626615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956 h 2221956"/>
                <a:gd name="csX1" fmla="*/ 118133 w 3044308"/>
                <a:gd name="csY1" fmla="*/ 1954938 h 2221956"/>
                <a:gd name="csX2" fmla="*/ 441069 w 3044308"/>
                <a:gd name="csY2" fmla="*/ 1941275 h 2221956"/>
                <a:gd name="csX3" fmla="*/ 566095 w 3044308"/>
                <a:gd name="csY3" fmla="*/ 1626688 h 2221956"/>
                <a:gd name="csX4" fmla="*/ 925919 w 3044308"/>
                <a:gd name="csY4" fmla="*/ 1651701 h 2221956"/>
                <a:gd name="csX5" fmla="*/ 1050239 w 3044308"/>
                <a:gd name="csY5" fmla="*/ 1300643 h 2221956"/>
                <a:gd name="csX6" fmla="*/ 1413346 w 3044308"/>
                <a:gd name="csY6" fmla="*/ 1351150 h 2221956"/>
                <a:gd name="csX7" fmla="*/ 1515867 w 3044308"/>
                <a:gd name="csY7" fmla="*/ 984136 h 2221956"/>
                <a:gd name="csX8" fmla="*/ 1887586 w 3044308"/>
                <a:gd name="csY8" fmla="*/ 1057192 h 2221956"/>
                <a:gd name="csX9" fmla="*/ 1979273 w 3044308"/>
                <a:gd name="csY9" fmla="*/ 698777 h 2221956"/>
                <a:gd name="csX10" fmla="*/ 2354842 w 3044308"/>
                <a:gd name="csY10" fmla="*/ 766089 h 2221956"/>
                <a:gd name="csX11" fmla="*/ 2464024 w 3044308"/>
                <a:gd name="csY11" fmla="*/ 359368 h 2221956"/>
                <a:gd name="csX12" fmla="*/ 3044308 w 3044308"/>
                <a:gd name="csY12" fmla="*/ 1337 h 2221956"/>
                <a:gd name="csX0" fmla="*/ 0 w 3645388"/>
                <a:gd name="csY0" fmla="*/ 2167019 h 2167019"/>
                <a:gd name="csX1" fmla="*/ 118133 w 3645388"/>
                <a:gd name="csY1" fmla="*/ 1900001 h 2167019"/>
                <a:gd name="csX2" fmla="*/ 441069 w 3645388"/>
                <a:gd name="csY2" fmla="*/ 1886338 h 2167019"/>
                <a:gd name="csX3" fmla="*/ 566095 w 3645388"/>
                <a:gd name="csY3" fmla="*/ 1571751 h 2167019"/>
                <a:gd name="csX4" fmla="*/ 925919 w 3645388"/>
                <a:gd name="csY4" fmla="*/ 1596764 h 2167019"/>
                <a:gd name="csX5" fmla="*/ 1050239 w 3645388"/>
                <a:gd name="csY5" fmla="*/ 1245706 h 2167019"/>
                <a:gd name="csX6" fmla="*/ 1413346 w 3645388"/>
                <a:gd name="csY6" fmla="*/ 1296213 h 2167019"/>
                <a:gd name="csX7" fmla="*/ 1515867 w 3645388"/>
                <a:gd name="csY7" fmla="*/ 929199 h 2167019"/>
                <a:gd name="csX8" fmla="*/ 1887586 w 3645388"/>
                <a:gd name="csY8" fmla="*/ 1002255 h 2167019"/>
                <a:gd name="csX9" fmla="*/ 1979273 w 3645388"/>
                <a:gd name="csY9" fmla="*/ 643840 h 2167019"/>
                <a:gd name="csX10" fmla="*/ 2354842 w 3645388"/>
                <a:gd name="csY10" fmla="*/ 711152 h 2167019"/>
                <a:gd name="csX11" fmla="*/ 2464024 w 3645388"/>
                <a:gd name="csY11" fmla="*/ 304431 h 2167019"/>
                <a:gd name="csX12" fmla="*/ 3645388 w 3645388"/>
                <a:gd name="csY12" fmla="*/ 1534 h 2167019"/>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7103 w 3645388"/>
                <a:gd name="csY12" fmla="*/ 407340 h 2165485"/>
                <a:gd name="csX13" fmla="*/ 3645388 w 3645388"/>
                <a:gd name="csY13" fmla="*/ 0 h 2165485"/>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3712 w 3645388"/>
                <a:gd name="csY12" fmla="*/ 501372 h 2262108"/>
                <a:gd name="csX13" fmla="*/ 3004565 w 3645388"/>
                <a:gd name="csY13" fmla="*/ 0 h 2262108"/>
                <a:gd name="csX14" fmla="*/ 3645388 w 3645388"/>
                <a:gd name="csY14" fmla="*/ 96623 h 2262108"/>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299 w 3592125"/>
                <a:gd name="csY9" fmla="*/ 71155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8168 w 3592125"/>
                <a:gd name="csY9" fmla="*/ 71651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4511 w 3592125"/>
                <a:gd name="csY1" fmla="*/ 1971809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36140"/>
                <a:gd name="csY0" fmla="*/ 2247952 h 2247952"/>
                <a:gd name="csX1" fmla="*/ 114511 w 3536140"/>
                <a:gd name="csY1" fmla="*/ 1971809 h 2247952"/>
                <a:gd name="csX2" fmla="*/ 441069 w 3536140"/>
                <a:gd name="csY2" fmla="*/ 1967271 h 2247952"/>
                <a:gd name="csX3" fmla="*/ 566095 w 3536140"/>
                <a:gd name="csY3" fmla="*/ 1652684 h 2247952"/>
                <a:gd name="csX4" fmla="*/ 925919 w 3536140"/>
                <a:gd name="csY4" fmla="*/ 1677697 h 2247952"/>
                <a:gd name="csX5" fmla="*/ 1050239 w 3536140"/>
                <a:gd name="csY5" fmla="*/ 1326639 h 2247952"/>
                <a:gd name="csX6" fmla="*/ 1413346 w 3536140"/>
                <a:gd name="csY6" fmla="*/ 1377146 h 2247952"/>
                <a:gd name="csX7" fmla="*/ 1515867 w 3536140"/>
                <a:gd name="csY7" fmla="*/ 1010132 h 2247952"/>
                <a:gd name="csX8" fmla="*/ 1887586 w 3536140"/>
                <a:gd name="csY8" fmla="*/ 1083188 h 2247952"/>
                <a:gd name="csX9" fmla="*/ 1970930 w 3536140"/>
                <a:gd name="csY9" fmla="*/ 716279 h 2247952"/>
                <a:gd name="csX10" fmla="*/ 2365703 w 3536140"/>
                <a:gd name="csY10" fmla="*/ 801445 h 2247952"/>
                <a:gd name="csX11" fmla="*/ 2464024 w 3536140"/>
                <a:gd name="csY11" fmla="*/ 385364 h 2247952"/>
                <a:gd name="csX12" fmla="*/ 2942512 w 3536140"/>
                <a:gd name="csY12" fmla="*/ 478244 h 2247952"/>
                <a:gd name="csX13" fmla="*/ 3012546 w 3536140"/>
                <a:gd name="csY13" fmla="*/ 0 h 2247952"/>
                <a:gd name="csX14" fmla="*/ 3536140 w 3536140"/>
                <a:gd name="csY14" fmla="*/ 139058 h 22479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536140" h="2247952">
                  <a:moveTo>
                    <a:pt x="0" y="2247952"/>
                  </a:moveTo>
                  <a:lnTo>
                    <a:pt x="114511" y="1971809"/>
                  </a:lnTo>
                  <a:lnTo>
                    <a:pt x="441069" y="1967271"/>
                  </a:lnTo>
                  <a:lnTo>
                    <a:pt x="566095" y="1652684"/>
                  </a:lnTo>
                  <a:lnTo>
                    <a:pt x="925919" y="1677697"/>
                  </a:lnTo>
                  <a:lnTo>
                    <a:pt x="1050239" y="1326639"/>
                  </a:lnTo>
                  <a:lnTo>
                    <a:pt x="1413346" y="1377146"/>
                  </a:lnTo>
                  <a:lnTo>
                    <a:pt x="1515867" y="1010132"/>
                  </a:lnTo>
                  <a:lnTo>
                    <a:pt x="1887586" y="1083188"/>
                  </a:lnTo>
                  <a:lnTo>
                    <a:pt x="1970930" y="716279"/>
                  </a:lnTo>
                  <a:lnTo>
                    <a:pt x="2365703" y="801445"/>
                  </a:lnTo>
                  <a:cubicBezTo>
                    <a:pt x="2454261" y="433070"/>
                    <a:pt x="2382311" y="742015"/>
                    <a:pt x="2464024" y="385364"/>
                  </a:cubicBezTo>
                  <a:lnTo>
                    <a:pt x="2942512" y="478244"/>
                  </a:lnTo>
                  <a:cubicBezTo>
                    <a:pt x="3002325" y="63563"/>
                    <a:pt x="2992844" y="153368"/>
                    <a:pt x="3012546" y="0"/>
                  </a:cubicBezTo>
                  <a:lnTo>
                    <a:pt x="3536140" y="139058"/>
                  </a:lnTo>
                </a:path>
              </a:pathLst>
            </a:custGeom>
            <a:noFill/>
            <a:ln w="152400" cap="rnd">
              <a:solidFill>
                <a:srgbClr val="F8F8F8"/>
              </a:solidFill>
              <a:prstDash val="solid"/>
              <a:round/>
            </a:ln>
          </p:spPr>
          <p:txBody>
            <a:bodyPr/>
            <a:lstStyle/>
            <a:p>
              <a:endParaRPr lang="en-US"/>
            </a:p>
          </p:txBody>
        </p:sp>
        <p:sp>
          <p:nvSpPr>
            <p:cNvPr id="47" name="Freeform: Shape 62">
              <a:extLst>
                <a:ext uri="{FF2B5EF4-FFF2-40B4-BE49-F238E27FC236}">
                  <a16:creationId xmlns:a16="http://schemas.microsoft.com/office/drawing/2014/main" id="{0351EEFE-9BE5-E5A6-CD21-FD3ACA46AB7F}"/>
                </a:ext>
              </a:extLst>
            </p:cNvPr>
            <p:cNvSpPr/>
            <p:nvPr/>
          </p:nvSpPr>
          <p:spPr>
            <a:xfrm rot="1462005">
              <a:off x="3860414" y="1086370"/>
              <a:ext cx="7669995" cy="5218796"/>
            </a:xfrm>
            <a:custGeom>
              <a:avLst/>
              <a:gdLst>
                <a:gd name="csX0" fmla="*/ 6993860 w 7822442"/>
                <a:gd name="csY0" fmla="*/ 0 h 5218796"/>
                <a:gd name="csX1" fmla="*/ 7669995 w 7822442"/>
                <a:gd name="csY1" fmla="*/ 177844 h 5218796"/>
                <a:gd name="csX2" fmla="*/ 7822442 w 7822442"/>
                <a:gd name="csY2" fmla="*/ 514431 h 5218796"/>
                <a:gd name="csX3" fmla="*/ 0 w 7822442"/>
                <a:gd name="csY3" fmla="*/ 5218796 h 5218796"/>
                <a:gd name="csX4" fmla="*/ 265846 w 7822442"/>
                <a:gd name="csY4" fmla="*/ 4577708 h 5218796"/>
                <a:gd name="csX5" fmla="*/ 1023976 w 7822442"/>
                <a:gd name="csY5" fmla="*/ 4567173 h 5218796"/>
                <a:gd name="csX6" fmla="*/ 1314234 w 7822442"/>
                <a:gd name="csY6" fmla="*/ 3836835 h 5218796"/>
                <a:gd name="csX7" fmla="*/ 2149594 w 7822442"/>
                <a:gd name="csY7" fmla="*/ 3894904 h 5218796"/>
                <a:gd name="csX8" fmla="*/ 2438212 w 7822442"/>
                <a:gd name="csY8" fmla="*/ 3079896 h 5218796"/>
                <a:gd name="csX9" fmla="*/ 3281193 w 7822442"/>
                <a:gd name="csY9" fmla="*/ 3197152 h 5218796"/>
                <a:gd name="csX10" fmla="*/ 3519203 w 7822442"/>
                <a:gd name="csY10" fmla="*/ 2345100 h 5218796"/>
                <a:gd name="csX11" fmla="*/ 4382178 w 7822442"/>
                <a:gd name="csY11" fmla="*/ 2514705 h 5218796"/>
                <a:gd name="csX12" fmla="*/ 4575667 w 7822442"/>
                <a:gd name="csY12" fmla="*/ 1662898 h 5218796"/>
                <a:gd name="csX13" fmla="*/ 5492163 w 7822442"/>
                <a:gd name="csY13" fmla="*/ 1860617 h 5218796"/>
                <a:gd name="csX14" fmla="*/ 5720423 w 7822442"/>
                <a:gd name="csY14" fmla="*/ 894653 h 5218796"/>
                <a:gd name="csX15" fmla="*/ 6831271 w 7822442"/>
                <a:gd name="csY15" fmla="*/ 1110281 h 5218796"/>
                <a:gd name="csX16" fmla="*/ 6993860 w 7822442"/>
                <a:gd name="csY16" fmla="*/ 0 h 5218796"/>
                <a:gd name="csX0" fmla="*/ 7822442 w 7913882"/>
                <a:gd name="csY0" fmla="*/ 514431 h 5218796"/>
                <a:gd name="csX1" fmla="*/ 0 w 7913882"/>
                <a:gd name="csY1" fmla="*/ 5218796 h 5218796"/>
                <a:gd name="csX2" fmla="*/ 265846 w 7913882"/>
                <a:gd name="csY2" fmla="*/ 4577708 h 5218796"/>
                <a:gd name="csX3" fmla="*/ 1023976 w 7913882"/>
                <a:gd name="csY3" fmla="*/ 4567173 h 5218796"/>
                <a:gd name="csX4" fmla="*/ 1314234 w 7913882"/>
                <a:gd name="csY4" fmla="*/ 3836835 h 5218796"/>
                <a:gd name="csX5" fmla="*/ 2149594 w 7913882"/>
                <a:gd name="csY5" fmla="*/ 3894904 h 5218796"/>
                <a:gd name="csX6" fmla="*/ 2438212 w 7913882"/>
                <a:gd name="csY6" fmla="*/ 3079896 h 5218796"/>
                <a:gd name="csX7" fmla="*/ 3281193 w 7913882"/>
                <a:gd name="csY7" fmla="*/ 3197152 h 5218796"/>
                <a:gd name="csX8" fmla="*/ 3519203 w 7913882"/>
                <a:gd name="csY8" fmla="*/ 2345100 h 5218796"/>
                <a:gd name="csX9" fmla="*/ 4382178 w 7913882"/>
                <a:gd name="csY9" fmla="*/ 2514705 h 5218796"/>
                <a:gd name="csX10" fmla="*/ 4575667 w 7913882"/>
                <a:gd name="csY10" fmla="*/ 1662898 h 5218796"/>
                <a:gd name="csX11" fmla="*/ 5492163 w 7913882"/>
                <a:gd name="csY11" fmla="*/ 1860617 h 5218796"/>
                <a:gd name="csX12" fmla="*/ 5720423 w 7913882"/>
                <a:gd name="csY12" fmla="*/ 894653 h 5218796"/>
                <a:gd name="csX13" fmla="*/ 6831271 w 7913882"/>
                <a:gd name="csY13" fmla="*/ 1110281 h 5218796"/>
                <a:gd name="csX14" fmla="*/ 6993860 w 7913882"/>
                <a:gd name="csY14" fmla="*/ 0 h 5218796"/>
                <a:gd name="csX15" fmla="*/ 7669995 w 7913882"/>
                <a:gd name="csY15" fmla="*/ 177844 h 5218796"/>
                <a:gd name="csX16" fmla="*/ 7913882 w 7913882"/>
                <a:gd name="csY16" fmla="*/ 605871 h 5218796"/>
                <a:gd name="csX0" fmla="*/ 7822442 w 7822442"/>
                <a:gd name="csY0" fmla="*/ 514431 h 5218796"/>
                <a:gd name="csX1" fmla="*/ 0 w 7822442"/>
                <a:gd name="csY1" fmla="*/ 5218796 h 5218796"/>
                <a:gd name="csX2" fmla="*/ 265846 w 7822442"/>
                <a:gd name="csY2" fmla="*/ 4577708 h 5218796"/>
                <a:gd name="csX3" fmla="*/ 1023976 w 7822442"/>
                <a:gd name="csY3" fmla="*/ 4567173 h 5218796"/>
                <a:gd name="csX4" fmla="*/ 1314234 w 7822442"/>
                <a:gd name="csY4" fmla="*/ 3836835 h 5218796"/>
                <a:gd name="csX5" fmla="*/ 2149594 w 7822442"/>
                <a:gd name="csY5" fmla="*/ 3894904 h 5218796"/>
                <a:gd name="csX6" fmla="*/ 2438212 w 7822442"/>
                <a:gd name="csY6" fmla="*/ 3079896 h 5218796"/>
                <a:gd name="csX7" fmla="*/ 3281193 w 7822442"/>
                <a:gd name="csY7" fmla="*/ 3197152 h 5218796"/>
                <a:gd name="csX8" fmla="*/ 3519203 w 7822442"/>
                <a:gd name="csY8" fmla="*/ 2345100 h 5218796"/>
                <a:gd name="csX9" fmla="*/ 4382178 w 7822442"/>
                <a:gd name="csY9" fmla="*/ 2514705 h 5218796"/>
                <a:gd name="csX10" fmla="*/ 4575667 w 7822442"/>
                <a:gd name="csY10" fmla="*/ 1662898 h 5218796"/>
                <a:gd name="csX11" fmla="*/ 5492163 w 7822442"/>
                <a:gd name="csY11" fmla="*/ 1860617 h 5218796"/>
                <a:gd name="csX12" fmla="*/ 5720423 w 7822442"/>
                <a:gd name="csY12" fmla="*/ 894653 h 5218796"/>
                <a:gd name="csX13" fmla="*/ 6831271 w 7822442"/>
                <a:gd name="csY13" fmla="*/ 1110281 h 5218796"/>
                <a:gd name="csX14" fmla="*/ 6993860 w 7822442"/>
                <a:gd name="csY14" fmla="*/ 0 h 5218796"/>
                <a:gd name="csX15" fmla="*/ 7669995 w 7822442"/>
                <a:gd name="csY15" fmla="*/ 177844 h 5218796"/>
                <a:gd name="csX0" fmla="*/ 0 w 7669995"/>
                <a:gd name="csY0" fmla="*/ 5218796 h 5218796"/>
                <a:gd name="csX1" fmla="*/ 265846 w 7669995"/>
                <a:gd name="csY1" fmla="*/ 4577708 h 5218796"/>
                <a:gd name="csX2" fmla="*/ 1023976 w 7669995"/>
                <a:gd name="csY2" fmla="*/ 4567173 h 5218796"/>
                <a:gd name="csX3" fmla="*/ 1314234 w 7669995"/>
                <a:gd name="csY3" fmla="*/ 3836835 h 5218796"/>
                <a:gd name="csX4" fmla="*/ 2149594 w 7669995"/>
                <a:gd name="csY4" fmla="*/ 3894904 h 5218796"/>
                <a:gd name="csX5" fmla="*/ 2438212 w 7669995"/>
                <a:gd name="csY5" fmla="*/ 3079896 h 5218796"/>
                <a:gd name="csX6" fmla="*/ 3281193 w 7669995"/>
                <a:gd name="csY6" fmla="*/ 3197152 h 5218796"/>
                <a:gd name="csX7" fmla="*/ 3519203 w 7669995"/>
                <a:gd name="csY7" fmla="*/ 2345100 h 5218796"/>
                <a:gd name="csX8" fmla="*/ 4382178 w 7669995"/>
                <a:gd name="csY8" fmla="*/ 2514705 h 5218796"/>
                <a:gd name="csX9" fmla="*/ 4575667 w 7669995"/>
                <a:gd name="csY9" fmla="*/ 1662898 h 5218796"/>
                <a:gd name="csX10" fmla="*/ 5492163 w 7669995"/>
                <a:gd name="csY10" fmla="*/ 1860617 h 5218796"/>
                <a:gd name="csX11" fmla="*/ 5720423 w 7669995"/>
                <a:gd name="csY11" fmla="*/ 894653 h 5218796"/>
                <a:gd name="csX12" fmla="*/ 6831271 w 7669995"/>
                <a:gd name="csY12" fmla="*/ 1110281 h 5218796"/>
                <a:gd name="csX13" fmla="*/ 6993860 w 7669995"/>
                <a:gd name="csY13" fmla="*/ 0 h 5218796"/>
                <a:gd name="csX14" fmla="*/ 7669995 w 7669995"/>
                <a:gd name="csY14" fmla="*/ 177844 h 52187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7669995" h="5218796">
                  <a:moveTo>
                    <a:pt x="0" y="5218796"/>
                  </a:moveTo>
                  <a:lnTo>
                    <a:pt x="265846" y="4577708"/>
                  </a:lnTo>
                  <a:lnTo>
                    <a:pt x="1023976" y="4567173"/>
                  </a:lnTo>
                  <a:lnTo>
                    <a:pt x="1314234" y="3836835"/>
                  </a:lnTo>
                  <a:lnTo>
                    <a:pt x="2149594" y="3894904"/>
                  </a:lnTo>
                  <a:lnTo>
                    <a:pt x="2438212" y="3079896"/>
                  </a:lnTo>
                  <a:lnTo>
                    <a:pt x="3281193" y="3197152"/>
                  </a:lnTo>
                  <a:lnTo>
                    <a:pt x="3519203" y="2345100"/>
                  </a:lnTo>
                  <a:lnTo>
                    <a:pt x="4382178" y="2514705"/>
                  </a:lnTo>
                  <a:lnTo>
                    <a:pt x="4575667" y="1662898"/>
                  </a:lnTo>
                  <a:lnTo>
                    <a:pt x="5492163" y="1860617"/>
                  </a:lnTo>
                  <a:cubicBezTo>
                    <a:pt x="5697757" y="1005406"/>
                    <a:pt x="5530720" y="1722646"/>
                    <a:pt x="5720423" y="894653"/>
                  </a:cubicBezTo>
                  <a:lnTo>
                    <a:pt x="6831271" y="1110281"/>
                  </a:lnTo>
                  <a:cubicBezTo>
                    <a:pt x="6970131" y="147566"/>
                    <a:pt x="6948120" y="356056"/>
                    <a:pt x="6993860" y="0"/>
                  </a:cubicBezTo>
                  <a:lnTo>
                    <a:pt x="7669995" y="177844"/>
                  </a:lnTo>
                </a:path>
              </a:pathLst>
            </a:custGeom>
            <a:noFill/>
            <a:ln w="152400" cap="rnd">
              <a:solidFill>
                <a:srgbClr val="F8F8F8"/>
              </a:solidFill>
              <a:prstDash val="solid"/>
              <a:round/>
            </a:ln>
          </p:spPr>
          <p:txBody>
            <a:bodyPr wrap="square">
              <a:noAutofit/>
            </a:bodyPr>
            <a:lstStyle/>
            <a:p>
              <a:endParaRPr lang="en-US"/>
            </a:p>
          </p:txBody>
        </p:sp>
      </p:grpSp>
      <p:sp>
        <p:nvSpPr>
          <p:cNvPr id="49" name="TextBox 48">
            <a:extLst>
              <a:ext uri="{FF2B5EF4-FFF2-40B4-BE49-F238E27FC236}">
                <a16:creationId xmlns:a16="http://schemas.microsoft.com/office/drawing/2014/main" id="{F9E74792-72D5-56E2-C50D-1BB603B9AF16}"/>
              </a:ext>
            </a:extLst>
          </p:cNvPr>
          <p:cNvSpPr txBox="1"/>
          <p:nvPr/>
        </p:nvSpPr>
        <p:spPr>
          <a:xfrm>
            <a:off x="3070730" y="2472597"/>
            <a:ext cx="5432741" cy="864019"/>
          </a:xfrm>
          <a:prstGeom prst="rect">
            <a:avLst/>
          </a:prstGeom>
          <a:noFill/>
        </p:spPr>
        <p:txBody>
          <a:bodyPr wrap="square" lIns="0" tIns="0" rIns="0" bIns="0">
            <a:noAutofit/>
          </a:bodyPr>
          <a:lstStyle/>
          <a:p>
            <a:pPr>
              <a:lnSpc>
                <a:spcPct val="76000"/>
              </a:lnSpc>
            </a:pPr>
            <a:r>
              <a:rPr lang="en-GB" sz="3600" b="1">
                <a:solidFill>
                  <a:schemeClr val="accent3"/>
                </a:solidFill>
                <a:latin typeface="Aptos ExtraBold" panose="020B0004020202020204" pitchFamily="34" charset="0"/>
                <a:cs typeface="Rubik" pitchFamily="2" charset="-79"/>
              </a:rPr>
              <a:t>Closing remarks</a:t>
            </a:r>
          </a:p>
        </p:txBody>
      </p:sp>
      <p:sp>
        <p:nvSpPr>
          <p:cNvPr id="50" name="TextBox 49">
            <a:extLst>
              <a:ext uri="{FF2B5EF4-FFF2-40B4-BE49-F238E27FC236}">
                <a16:creationId xmlns:a16="http://schemas.microsoft.com/office/drawing/2014/main" id="{5BE5ED35-E4BD-9BDF-4EE6-9D125EC3DE4E}"/>
              </a:ext>
            </a:extLst>
          </p:cNvPr>
          <p:cNvSpPr txBox="1"/>
          <p:nvPr/>
        </p:nvSpPr>
        <p:spPr>
          <a:xfrm>
            <a:off x="3070730" y="3417907"/>
            <a:ext cx="6052722" cy="864019"/>
          </a:xfrm>
          <a:prstGeom prst="rect">
            <a:avLst/>
          </a:prstGeom>
          <a:noFill/>
        </p:spPr>
        <p:txBody>
          <a:bodyPr wrap="square" lIns="0" tIns="0" rIns="0" bIns="0">
            <a:noAutofit/>
          </a:bodyPr>
          <a:lstStyle/>
          <a:p>
            <a:pPr>
              <a:lnSpc>
                <a:spcPct val="76000"/>
              </a:lnSpc>
              <a:spcBef>
                <a:spcPts val="600"/>
              </a:spcBef>
            </a:pPr>
            <a:r>
              <a:rPr lang="en-GB" sz="3600">
                <a:solidFill>
                  <a:schemeClr val="accent3"/>
                </a:solidFill>
                <a:latin typeface="Aptos Narrow" panose="020B0004020202020204" pitchFamily="34" charset="0"/>
                <a:cs typeface="Rubik" pitchFamily="2" charset="-79"/>
              </a:rPr>
              <a:t>Prof. Børge Nordestgaard</a:t>
            </a:r>
            <a:br>
              <a:rPr lang="en-GB" sz="3600">
                <a:solidFill>
                  <a:schemeClr val="accent3"/>
                </a:solidFill>
                <a:latin typeface="Aptos Narrow" panose="020B0004020202020204" pitchFamily="34" charset="0"/>
                <a:cs typeface="Rubik" pitchFamily="2" charset="-79"/>
              </a:rPr>
            </a:br>
            <a:endParaRPr lang="en-GB" sz="3600">
              <a:solidFill>
                <a:schemeClr val="tx1">
                  <a:lumMod val="50000"/>
                  <a:lumOff val="50000"/>
                </a:schemeClr>
              </a:solidFill>
              <a:latin typeface="Aptos Narrow" panose="020B0004020202020204" pitchFamily="34" charset="0"/>
              <a:cs typeface="Rubik" pitchFamily="2" charset="-79"/>
            </a:endParaRPr>
          </a:p>
        </p:txBody>
      </p:sp>
      <p:sp>
        <p:nvSpPr>
          <p:cNvPr id="40" name="TextBox 39">
            <a:extLst>
              <a:ext uri="{FF2B5EF4-FFF2-40B4-BE49-F238E27FC236}">
                <a16:creationId xmlns:a16="http://schemas.microsoft.com/office/drawing/2014/main" id="{2EB5F68F-5BE5-FCDB-7A8B-BC05A9569BF4}"/>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tx1">
                    <a:lumMod val="50000"/>
                    <a:lumOff val="50000"/>
                  </a:schemeClr>
                </a:solidFill>
                <a:latin typeface="+mn-lt"/>
              </a:rPr>
              <a:t>NP-48378</a:t>
            </a:r>
          </a:p>
        </p:txBody>
      </p:sp>
    </p:spTree>
    <p:extLst>
      <p:ext uri="{BB962C8B-B14F-4D97-AF65-F5344CB8AC3E}">
        <p14:creationId xmlns:p14="http://schemas.microsoft.com/office/powerpoint/2010/main" val="159687940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71BADC-D257-C5E7-4200-01321FBC4668}"/>
            </a:ext>
          </a:extLst>
        </p:cNvPr>
        <p:cNvGrpSpPr/>
        <p:nvPr/>
      </p:nvGrpSpPr>
      <p:grpSpPr>
        <a:xfrm>
          <a:off x="0" y="0"/>
          <a:ext cx="0" cy="0"/>
          <a:chOff x="0" y="0"/>
          <a:chExt cx="0" cy="0"/>
        </a:xfrm>
      </p:grpSpPr>
      <p:sp>
        <p:nvSpPr>
          <p:cNvPr id="26" name="Freeform: Shape 25">
            <a:extLst>
              <a:ext uri="{FF2B5EF4-FFF2-40B4-BE49-F238E27FC236}">
                <a16:creationId xmlns:a16="http://schemas.microsoft.com/office/drawing/2014/main" id="{34CCAC15-E12D-4F42-1502-76444B90E74F}"/>
              </a:ext>
            </a:extLst>
          </p:cNvPr>
          <p:cNvSpPr/>
          <p:nvPr/>
        </p:nvSpPr>
        <p:spPr>
          <a:xfrm rot="21217324">
            <a:off x="11899734" y="3672490"/>
            <a:ext cx="383694" cy="1624697"/>
          </a:xfrm>
          <a:custGeom>
            <a:avLst/>
            <a:gdLst>
              <a:gd name="csX0" fmla="*/ 587209 w 789848"/>
              <a:gd name="csY0" fmla="*/ 0 h 5280925"/>
              <a:gd name="csX1" fmla="*/ 789848 w 789848"/>
              <a:gd name="csY1" fmla="*/ 22651 h 5280925"/>
              <a:gd name="csX2" fmla="*/ 789848 w 789848"/>
              <a:gd name="csY2" fmla="*/ 22651 h 5280925"/>
              <a:gd name="csX3" fmla="*/ 587211 w 789848"/>
              <a:gd name="csY3" fmla="*/ 1 h 5280925"/>
              <a:gd name="csX4" fmla="*/ 178370 w 789848"/>
              <a:gd name="csY4" fmla="*/ 3657612 h 5280925"/>
              <a:gd name="csX5" fmla="*/ 383694 w 789848"/>
              <a:gd name="csY5" fmla="*/ 3656228 h 5280925"/>
              <a:gd name="csX6" fmla="*/ 202089 w 789848"/>
              <a:gd name="csY6" fmla="*/ 5280925 h 5280925"/>
              <a:gd name="csX7" fmla="*/ 0 w 789848"/>
              <a:gd name="csY7" fmla="*/ 5253352 h 5280925"/>
              <a:gd name="csX0" fmla="*/ 587209 w 789848"/>
              <a:gd name="csY0" fmla="*/ 0 h 5280925"/>
              <a:gd name="csX1" fmla="*/ 789848 w 789848"/>
              <a:gd name="csY1" fmla="*/ 22651 h 5280925"/>
              <a:gd name="csX2" fmla="*/ 587211 w 789848"/>
              <a:gd name="csY2" fmla="*/ 1 h 5280925"/>
              <a:gd name="csX3" fmla="*/ 178370 w 789848"/>
              <a:gd name="csY3" fmla="*/ 3657612 h 5280925"/>
              <a:gd name="csX4" fmla="*/ 383694 w 789848"/>
              <a:gd name="csY4" fmla="*/ 3656228 h 5280925"/>
              <a:gd name="csX5" fmla="*/ 202089 w 789848"/>
              <a:gd name="csY5" fmla="*/ 5280925 h 5280925"/>
              <a:gd name="csX6" fmla="*/ 0 w 789848"/>
              <a:gd name="csY6" fmla="*/ 5253352 h 5280925"/>
              <a:gd name="csX7" fmla="*/ 587209 w 789848"/>
              <a:gd name="csY7" fmla="*/ 0 h 5280925"/>
              <a:gd name="csX0" fmla="*/ 0 w 789848"/>
              <a:gd name="csY0" fmla="*/ 5253351 h 5280924"/>
              <a:gd name="csX1" fmla="*/ 789848 w 789848"/>
              <a:gd name="csY1" fmla="*/ 22650 h 5280924"/>
              <a:gd name="csX2" fmla="*/ 587211 w 789848"/>
              <a:gd name="csY2" fmla="*/ 0 h 5280924"/>
              <a:gd name="csX3" fmla="*/ 178370 w 789848"/>
              <a:gd name="csY3" fmla="*/ 3657611 h 5280924"/>
              <a:gd name="csX4" fmla="*/ 383694 w 789848"/>
              <a:gd name="csY4" fmla="*/ 3656227 h 5280924"/>
              <a:gd name="csX5" fmla="*/ 202089 w 789848"/>
              <a:gd name="csY5" fmla="*/ 5280924 h 5280924"/>
              <a:gd name="csX6" fmla="*/ 0 w 789848"/>
              <a:gd name="csY6" fmla="*/ 5253351 h 5280924"/>
              <a:gd name="csX0" fmla="*/ 0 w 789848"/>
              <a:gd name="csY0" fmla="*/ 5230701 h 5258274"/>
              <a:gd name="csX1" fmla="*/ 789848 w 789848"/>
              <a:gd name="csY1" fmla="*/ 0 h 5258274"/>
              <a:gd name="csX2" fmla="*/ 178370 w 789848"/>
              <a:gd name="csY2" fmla="*/ 3634961 h 5258274"/>
              <a:gd name="csX3" fmla="*/ 383694 w 789848"/>
              <a:gd name="csY3" fmla="*/ 3633577 h 5258274"/>
              <a:gd name="csX4" fmla="*/ 202089 w 789848"/>
              <a:gd name="csY4" fmla="*/ 5258274 h 5258274"/>
              <a:gd name="csX5" fmla="*/ 0 w 789848"/>
              <a:gd name="csY5" fmla="*/ 5230701 h 5258274"/>
              <a:gd name="csX0" fmla="*/ 0 w 383694"/>
              <a:gd name="csY0" fmla="*/ 1597124 h 1624697"/>
              <a:gd name="csX1" fmla="*/ 178370 w 383694"/>
              <a:gd name="csY1" fmla="*/ 1384 h 1624697"/>
              <a:gd name="csX2" fmla="*/ 383694 w 383694"/>
              <a:gd name="csY2" fmla="*/ 0 h 1624697"/>
              <a:gd name="csX3" fmla="*/ 202089 w 383694"/>
              <a:gd name="csY3" fmla="*/ 1624697 h 1624697"/>
              <a:gd name="csX4" fmla="*/ 0 w 383694"/>
              <a:gd name="csY4" fmla="*/ 1597124 h 1624697"/>
            </a:gdLst>
            <a:ahLst/>
            <a:cxnLst>
              <a:cxn ang="0">
                <a:pos x="csX0" y="csY0"/>
              </a:cxn>
              <a:cxn ang="0">
                <a:pos x="csX1" y="csY1"/>
              </a:cxn>
              <a:cxn ang="0">
                <a:pos x="csX2" y="csY2"/>
              </a:cxn>
              <a:cxn ang="0">
                <a:pos x="csX3" y="csY3"/>
              </a:cxn>
              <a:cxn ang="0">
                <a:pos x="csX4" y="csY4"/>
              </a:cxn>
            </a:cxnLst>
            <a:rect l="l" t="t" r="r" b="b"/>
            <a:pathLst>
              <a:path w="383694" h="1624697">
                <a:moveTo>
                  <a:pt x="0" y="1597124"/>
                </a:moveTo>
                <a:lnTo>
                  <a:pt x="178370" y="1384"/>
                </a:lnTo>
                <a:lnTo>
                  <a:pt x="383694" y="0"/>
                </a:lnTo>
                <a:lnTo>
                  <a:pt x="202089" y="1624697"/>
                </a:lnTo>
                <a:lnTo>
                  <a:pt x="0" y="1597124"/>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8" name="Freeform: Shape 37">
            <a:extLst>
              <a:ext uri="{FF2B5EF4-FFF2-40B4-BE49-F238E27FC236}">
                <a16:creationId xmlns:a16="http://schemas.microsoft.com/office/drawing/2014/main" id="{7436F4EB-1855-868A-7C39-C999DD2EC2A1}"/>
              </a:ext>
            </a:extLst>
          </p:cNvPr>
          <p:cNvSpPr/>
          <p:nvPr/>
        </p:nvSpPr>
        <p:spPr>
          <a:xfrm>
            <a:off x="0" y="0"/>
            <a:ext cx="181430" cy="6858000"/>
          </a:xfrm>
          <a:custGeom>
            <a:avLst/>
            <a:gdLst>
              <a:gd name="csX0" fmla="*/ 0 w 181430"/>
              <a:gd name="csY0" fmla="*/ 0 h 6858000"/>
              <a:gd name="csX1" fmla="*/ 181430 w 181430"/>
              <a:gd name="csY1" fmla="*/ 0 h 6858000"/>
              <a:gd name="csX2" fmla="*/ 181430 w 181430"/>
              <a:gd name="csY2" fmla="*/ 6858000 h 6858000"/>
              <a:gd name="csX3" fmla="*/ 0 w 181430"/>
              <a:gd name="csY3" fmla="*/ 6858000 h 6858000"/>
            </a:gdLst>
            <a:ahLst/>
            <a:cxnLst>
              <a:cxn ang="0">
                <a:pos x="csX0" y="csY0"/>
              </a:cxn>
              <a:cxn ang="0">
                <a:pos x="csX1" y="csY1"/>
              </a:cxn>
              <a:cxn ang="0">
                <a:pos x="csX2" y="csY2"/>
              </a:cxn>
              <a:cxn ang="0">
                <a:pos x="csX3" y="csY3"/>
              </a:cxn>
            </a:cxnLst>
            <a:rect l="l" t="t" r="r" b="b"/>
            <a:pathLst>
              <a:path w="181430" h="6858000">
                <a:moveTo>
                  <a:pt x="0" y="0"/>
                </a:moveTo>
                <a:lnTo>
                  <a:pt x="181430" y="0"/>
                </a:lnTo>
                <a:lnTo>
                  <a:pt x="181430" y="6858000"/>
                </a:lnTo>
                <a:lnTo>
                  <a:pt x="0" y="6858000"/>
                </a:lnTo>
                <a:close/>
              </a:path>
            </a:pathLst>
          </a:cu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F73E31F0-AB26-7801-BD45-A0E43091FBF5}"/>
              </a:ext>
            </a:extLst>
          </p:cNvPr>
          <p:cNvSpPr/>
          <p:nvPr/>
        </p:nvSpPr>
        <p:spPr>
          <a:xfrm rot="20697397" flipV="1">
            <a:off x="-476409" y="85432"/>
            <a:ext cx="11902145" cy="8428378"/>
          </a:xfrm>
          <a:custGeom>
            <a:avLst/>
            <a:gdLst>
              <a:gd name="csX0" fmla="*/ 11902144 w 11902145"/>
              <a:gd name="csY0" fmla="*/ 476146 h 8428378"/>
              <a:gd name="csX1" fmla="*/ 11902145 w 11902145"/>
              <a:gd name="csY1" fmla="*/ 476145 h 8428378"/>
              <a:gd name="csX2" fmla="*/ 11774176 w 11902145"/>
              <a:gd name="csY2" fmla="*/ 0 h 8428378"/>
              <a:gd name="csX3" fmla="*/ 11774175 w 11902145"/>
              <a:gd name="csY3" fmla="*/ 0 h 8428378"/>
              <a:gd name="csX4" fmla="*/ 1592758 w 11902145"/>
              <a:gd name="csY4" fmla="*/ 8391720 h 8428378"/>
              <a:gd name="csX5" fmla="*/ 175213 w 11902145"/>
              <a:gd name="csY5" fmla="*/ 3117348 h 8428378"/>
              <a:gd name="csX6" fmla="*/ 0 w 11902145"/>
              <a:gd name="csY6" fmla="*/ 3164438 h 8428378"/>
              <a:gd name="csX7" fmla="*/ 1414741 w 11902145"/>
              <a:gd name="csY7" fmla="*/ 8428378 h 8428378"/>
              <a:gd name="csX8" fmla="*/ 1444123 w 11902145"/>
              <a:gd name="csY8" fmla="*/ 8423945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1902145" h="8428378">
                <a:moveTo>
                  <a:pt x="11902144" y="476146"/>
                </a:moveTo>
                <a:lnTo>
                  <a:pt x="11902145" y="476145"/>
                </a:lnTo>
                <a:lnTo>
                  <a:pt x="11774176" y="0"/>
                </a:lnTo>
                <a:lnTo>
                  <a:pt x="11774175" y="0"/>
                </a:lnTo>
                <a:close/>
                <a:moveTo>
                  <a:pt x="1592758" y="8391720"/>
                </a:moveTo>
                <a:lnTo>
                  <a:pt x="175213" y="3117348"/>
                </a:lnTo>
                <a:lnTo>
                  <a:pt x="0" y="3164438"/>
                </a:lnTo>
                <a:lnTo>
                  <a:pt x="1414741" y="8428378"/>
                </a:lnTo>
                <a:lnTo>
                  <a:pt x="1444123" y="8423945"/>
                </a:ln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42" name="Freeform: Shape 41">
            <a:extLst>
              <a:ext uri="{FF2B5EF4-FFF2-40B4-BE49-F238E27FC236}">
                <a16:creationId xmlns:a16="http://schemas.microsoft.com/office/drawing/2014/main" id="{967C6988-0E7B-A4E0-9057-2843905C91A4}"/>
              </a:ext>
            </a:extLst>
          </p:cNvPr>
          <p:cNvSpPr/>
          <p:nvPr/>
        </p:nvSpPr>
        <p:spPr>
          <a:xfrm rot="20697397" flipV="1">
            <a:off x="-432938" y="3588660"/>
            <a:ext cx="1051515" cy="3229645"/>
          </a:xfrm>
          <a:custGeom>
            <a:avLst/>
            <a:gdLst>
              <a:gd name="csX0" fmla="*/ 1051515 w 1051515"/>
              <a:gd name="csY0" fmla="*/ 3229645 h 3229645"/>
              <a:gd name="csX1" fmla="*/ 183513 w 1051515"/>
              <a:gd name="csY1" fmla="*/ 0 h 3229645"/>
              <a:gd name="csX2" fmla="*/ 0 w 1051515"/>
              <a:gd name="csY2" fmla="*/ 49470 h 3229645"/>
              <a:gd name="csX3" fmla="*/ 317236 w 1051515"/>
              <a:gd name="csY3" fmla="*/ 1196575 h 3229645"/>
              <a:gd name="csX4" fmla="*/ 851319 w 1051515"/>
              <a:gd name="csY4" fmla="*/ 3183779 h 3229645"/>
              <a:gd name="csX5" fmla="*/ 934156 w 1051515"/>
              <a:gd name="csY5" fmla="*/ 3207376 h 3229645"/>
              <a:gd name="csX6" fmla="*/ 1034008 w 1051515"/>
              <a:gd name="csY6" fmla="*/ 3227503 h 3229645"/>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1051515" h="3229645">
                <a:moveTo>
                  <a:pt x="1051515" y="3229645"/>
                </a:moveTo>
                <a:lnTo>
                  <a:pt x="183513" y="0"/>
                </a:lnTo>
                <a:lnTo>
                  <a:pt x="0" y="49470"/>
                </a:lnTo>
                <a:lnTo>
                  <a:pt x="317236" y="1196575"/>
                </a:lnTo>
                <a:lnTo>
                  <a:pt x="851319" y="3183779"/>
                </a:lnTo>
                <a:lnTo>
                  <a:pt x="934156" y="3207376"/>
                </a:lnTo>
                <a:cubicBezTo>
                  <a:pt x="967557" y="3215415"/>
                  <a:pt x="1000833" y="3222124"/>
                  <a:pt x="1034008" y="322750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44" name="Freeform: Shape 43">
            <a:extLst>
              <a:ext uri="{FF2B5EF4-FFF2-40B4-BE49-F238E27FC236}">
                <a16:creationId xmlns:a16="http://schemas.microsoft.com/office/drawing/2014/main" id="{31486410-8E7F-B22B-9738-682EDD8C50C4}"/>
              </a:ext>
            </a:extLst>
          </p:cNvPr>
          <p:cNvSpPr/>
          <p:nvPr/>
        </p:nvSpPr>
        <p:spPr>
          <a:xfrm rot="20697397" flipV="1">
            <a:off x="-69389" y="4839841"/>
            <a:ext cx="496504" cy="1867159"/>
          </a:xfrm>
          <a:custGeom>
            <a:avLst/>
            <a:gdLst>
              <a:gd name="csX0" fmla="*/ 456512 w 496504"/>
              <a:gd name="csY0" fmla="*/ 1858382 h 1867159"/>
              <a:gd name="csX1" fmla="*/ 496504 w 496504"/>
              <a:gd name="csY1" fmla="*/ 1847383 h 1867159"/>
              <a:gd name="csX2" fmla="*/ 0 w 496504"/>
              <a:gd name="csY2" fmla="*/ 0 h 1867159"/>
              <a:gd name="csX3" fmla="*/ 0 w 496504"/>
              <a:gd name="csY3" fmla="*/ 699020 h 1867159"/>
              <a:gd name="csX4" fmla="*/ 312874 w 496504"/>
              <a:gd name="csY4" fmla="*/ 1863153 h 1867159"/>
              <a:gd name="csX5" fmla="*/ 364045 w 496504"/>
              <a:gd name="csY5" fmla="*/ 1867159 h 1867159"/>
              <a:gd name="csX6" fmla="*/ 456512 w 496504"/>
              <a:gd name="csY6" fmla="*/ 1858382 h 186715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496504" h="1867159">
                <a:moveTo>
                  <a:pt x="456512" y="1858382"/>
                </a:moveTo>
                <a:lnTo>
                  <a:pt x="496504" y="1847383"/>
                </a:lnTo>
                <a:lnTo>
                  <a:pt x="0" y="0"/>
                </a:lnTo>
                <a:lnTo>
                  <a:pt x="0" y="699020"/>
                </a:lnTo>
                <a:lnTo>
                  <a:pt x="312874" y="1863153"/>
                </a:lnTo>
                <a:lnTo>
                  <a:pt x="364045" y="1867159"/>
                </a:lnTo>
                <a:cubicBezTo>
                  <a:pt x="395159" y="1866916"/>
                  <a:pt x="426021" y="1863986"/>
                  <a:pt x="456512" y="1858382"/>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sp>
        <p:nvSpPr>
          <p:cNvPr id="25" name="Freeform: Shape 24">
            <a:extLst>
              <a:ext uri="{FF2B5EF4-FFF2-40B4-BE49-F238E27FC236}">
                <a16:creationId xmlns:a16="http://schemas.microsoft.com/office/drawing/2014/main" id="{9D603FEF-6656-3EA0-9838-D1836877AD6B}"/>
              </a:ext>
            </a:extLst>
          </p:cNvPr>
          <p:cNvSpPr/>
          <p:nvPr/>
        </p:nvSpPr>
        <p:spPr>
          <a:xfrm>
            <a:off x="11988100" y="5120640"/>
            <a:ext cx="203901" cy="1737360"/>
          </a:xfrm>
          <a:custGeom>
            <a:avLst/>
            <a:gdLst>
              <a:gd name="csX0" fmla="*/ 203900 w 203901"/>
              <a:gd name="csY0" fmla="*/ 0 h 1737360"/>
              <a:gd name="csX1" fmla="*/ 203901 w 203901"/>
              <a:gd name="csY1" fmla="*/ 0 h 1737360"/>
              <a:gd name="csX2" fmla="*/ 203901 w 203901"/>
              <a:gd name="csY2" fmla="*/ 1737360 h 1737360"/>
              <a:gd name="csX3" fmla="*/ 0 w 203901"/>
              <a:gd name="csY3" fmla="*/ 1737360 h 1737360"/>
              <a:gd name="csX4" fmla="*/ 0 w 203901"/>
              <a:gd name="csY4" fmla="*/ 165429 h 1737360"/>
              <a:gd name="csX5" fmla="*/ 203900 w 203901"/>
              <a:gd name="csY5" fmla="*/ 170382 h 1737360"/>
            </a:gdLst>
            <a:ahLst/>
            <a:cxnLst>
              <a:cxn ang="0">
                <a:pos x="csX0" y="csY0"/>
              </a:cxn>
              <a:cxn ang="0">
                <a:pos x="csX1" y="csY1"/>
              </a:cxn>
              <a:cxn ang="0">
                <a:pos x="csX2" y="csY2"/>
              </a:cxn>
              <a:cxn ang="0">
                <a:pos x="csX3" y="csY3"/>
              </a:cxn>
              <a:cxn ang="0">
                <a:pos x="csX4" y="csY4"/>
              </a:cxn>
              <a:cxn ang="0">
                <a:pos x="csX5" y="csY5"/>
              </a:cxn>
            </a:cxnLst>
            <a:rect l="l" t="t" r="r" b="b"/>
            <a:pathLst>
              <a:path w="203901" h="1737360">
                <a:moveTo>
                  <a:pt x="203900" y="0"/>
                </a:moveTo>
                <a:lnTo>
                  <a:pt x="203901" y="0"/>
                </a:lnTo>
                <a:lnTo>
                  <a:pt x="203901" y="1737360"/>
                </a:lnTo>
                <a:lnTo>
                  <a:pt x="0" y="1737360"/>
                </a:lnTo>
                <a:lnTo>
                  <a:pt x="0" y="165429"/>
                </a:lnTo>
                <a:lnTo>
                  <a:pt x="203900" y="170382"/>
                </a:lnTo>
                <a:close/>
              </a:path>
            </a:pathLst>
          </a:cu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25E2F1CF-61C0-B32C-2BAE-452C59367BA0}"/>
              </a:ext>
            </a:extLst>
          </p:cNvPr>
          <p:cNvSpPr/>
          <p:nvPr/>
        </p:nvSpPr>
        <p:spPr>
          <a:xfrm rot="20838854">
            <a:off x="11943545" y="3662640"/>
            <a:ext cx="294626" cy="430099"/>
          </a:xfrm>
          <a:custGeom>
            <a:avLst/>
            <a:gdLst>
              <a:gd name="csX0" fmla="*/ 1097544 w 1097544"/>
              <a:gd name="csY0" fmla="*/ 44777 h 4020648"/>
              <a:gd name="csX1" fmla="*/ 1097543 w 1097544"/>
              <a:gd name="csY1" fmla="*/ 44778 h 4020648"/>
              <a:gd name="csX2" fmla="*/ 898621 w 1097544"/>
              <a:gd name="csY2" fmla="*/ 1 h 4020648"/>
              <a:gd name="csX3" fmla="*/ 90393 w 1097544"/>
              <a:gd name="csY3" fmla="*/ 3590549 h 4020648"/>
              <a:gd name="csX4" fmla="*/ 294626 w 1097544"/>
              <a:gd name="csY4" fmla="*/ 3611733 h 4020648"/>
              <a:gd name="csX5" fmla="*/ 202580 w 1097544"/>
              <a:gd name="csY5" fmla="*/ 4020648 h 4020648"/>
              <a:gd name="csX6" fmla="*/ 0 w 1097544"/>
              <a:gd name="csY6" fmla="*/ 3992111 h 4020648"/>
              <a:gd name="csX7" fmla="*/ 898619 w 1097544"/>
              <a:gd name="csY7" fmla="*/ 0 h 4020648"/>
              <a:gd name="csX0" fmla="*/ 898619 w 1097543"/>
              <a:gd name="csY0" fmla="*/ 0 h 4020648"/>
              <a:gd name="csX1" fmla="*/ 1097543 w 1097543"/>
              <a:gd name="csY1" fmla="*/ 44778 h 4020648"/>
              <a:gd name="csX2" fmla="*/ 898621 w 1097543"/>
              <a:gd name="csY2" fmla="*/ 1 h 4020648"/>
              <a:gd name="csX3" fmla="*/ 90393 w 1097543"/>
              <a:gd name="csY3" fmla="*/ 3590549 h 4020648"/>
              <a:gd name="csX4" fmla="*/ 294626 w 1097543"/>
              <a:gd name="csY4" fmla="*/ 3611733 h 4020648"/>
              <a:gd name="csX5" fmla="*/ 202580 w 1097543"/>
              <a:gd name="csY5" fmla="*/ 4020648 h 4020648"/>
              <a:gd name="csX6" fmla="*/ 0 w 1097543"/>
              <a:gd name="csY6" fmla="*/ 3992111 h 4020648"/>
              <a:gd name="csX7" fmla="*/ 898619 w 1097543"/>
              <a:gd name="csY7" fmla="*/ 0 h 4020648"/>
              <a:gd name="csX0" fmla="*/ 0 w 1097543"/>
              <a:gd name="csY0" fmla="*/ 3992110 h 4020647"/>
              <a:gd name="csX1" fmla="*/ 1097543 w 1097543"/>
              <a:gd name="csY1" fmla="*/ 44777 h 4020647"/>
              <a:gd name="csX2" fmla="*/ 898621 w 1097543"/>
              <a:gd name="csY2" fmla="*/ 0 h 4020647"/>
              <a:gd name="csX3" fmla="*/ 90393 w 1097543"/>
              <a:gd name="csY3" fmla="*/ 3590548 h 4020647"/>
              <a:gd name="csX4" fmla="*/ 294626 w 1097543"/>
              <a:gd name="csY4" fmla="*/ 3611732 h 4020647"/>
              <a:gd name="csX5" fmla="*/ 202580 w 1097543"/>
              <a:gd name="csY5" fmla="*/ 4020647 h 4020647"/>
              <a:gd name="csX6" fmla="*/ 0 w 1097543"/>
              <a:gd name="csY6" fmla="*/ 3992110 h 4020647"/>
              <a:gd name="csX0" fmla="*/ 0 w 898621"/>
              <a:gd name="csY0" fmla="*/ 3992110 h 4020647"/>
              <a:gd name="csX1" fmla="*/ 898621 w 898621"/>
              <a:gd name="csY1" fmla="*/ 0 h 4020647"/>
              <a:gd name="csX2" fmla="*/ 90393 w 898621"/>
              <a:gd name="csY2" fmla="*/ 3590548 h 4020647"/>
              <a:gd name="csX3" fmla="*/ 294626 w 898621"/>
              <a:gd name="csY3" fmla="*/ 3611732 h 4020647"/>
              <a:gd name="csX4" fmla="*/ 202580 w 898621"/>
              <a:gd name="csY4" fmla="*/ 4020647 h 4020647"/>
              <a:gd name="csX5" fmla="*/ 0 w 898621"/>
              <a:gd name="csY5" fmla="*/ 3992110 h 4020647"/>
              <a:gd name="csX0" fmla="*/ 0 w 294626"/>
              <a:gd name="csY0" fmla="*/ 401562 h 430099"/>
              <a:gd name="csX1" fmla="*/ 90393 w 294626"/>
              <a:gd name="csY1" fmla="*/ 0 h 430099"/>
              <a:gd name="csX2" fmla="*/ 294626 w 294626"/>
              <a:gd name="csY2" fmla="*/ 21184 h 430099"/>
              <a:gd name="csX3" fmla="*/ 202580 w 294626"/>
              <a:gd name="csY3" fmla="*/ 430099 h 430099"/>
              <a:gd name="csX4" fmla="*/ 0 w 294626"/>
              <a:gd name="csY4" fmla="*/ 401562 h 430099"/>
            </a:gdLst>
            <a:ahLst/>
            <a:cxnLst>
              <a:cxn ang="0">
                <a:pos x="csX0" y="csY0"/>
              </a:cxn>
              <a:cxn ang="0">
                <a:pos x="csX1" y="csY1"/>
              </a:cxn>
              <a:cxn ang="0">
                <a:pos x="csX2" y="csY2"/>
              </a:cxn>
              <a:cxn ang="0">
                <a:pos x="csX3" y="csY3"/>
              </a:cxn>
              <a:cxn ang="0">
                <a:pos x="csX4" y="csY4"/>
              </a:cxn>
            </a:cxnLst>
            <a:rect l="l" t="t" r="r" b="b"/>
            <a:pathLst>
              <a:path w="294626" h="430099">
                <a:moveTo>
                  <a:pt x="0" y="401562"/>
                </a:moveTo>
                <a:lnTo>
                  <a:pt x="90393" y="0"/>
                </a:lnTo>
                <a:lnTo>
                  <a:pt x="294626" y="21184"/>
                </a:lnTo>
                <a:lnTo>
                  <a:pt x="202580" y="430099"/>
                </a:lnTo>
                <a:lnTo>
                  <a:pt x="0" y="401562"/>
                </a:lnTo>
                <a:close/>
              </a:path>
            </a:pathLst>
          </a:custGeom>
          <a:gradFill>
            <a:gsLst>
              <a:gs pos="50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8" name="Freeform: Shape 7">
            <a:extLst>
              <a:ext uri="{FF2B5EF4-FFF2-40B4-BE49-F238E27FC236}">
                <a16:creationId xmlns:a16="http://schemas.microsoft.com/office/drawing/2014/main" id="{F1BF797E-7080-125F-1A8C-EAB1A03B09FF}"/>
              </a:ext>
            </a:extLst>
          </p:cNvPr>
          <p:cNvSpPr/>
          <p:nvPr/>
        </p:nvSpPr>
        <p:spPr>
          <a:xfrm rot="382676" flipV="1">
            <a:off x="11942597" y="-8921"/>
            <a:ext cx="291915" cy="848240"/>
          </a:xfrm>
          <a:custGeom>
            <a:avLst/>
            <a:gdLst>
              <a:gd name="csX0" fmla="*/ 0 w 287288"/>
              <a:gd name="csY0" fmla="*/ 825590 h 848240"/>
              <a:gd name="csX1" fmla="*/ 202638 w 287288"/>
              <a:gd name="csY1" fmla="*/ 848240 h 848240"/>
              <a:gd name="csX2" fmla="*/ 287288 w 287288"/>
              <a:gd name="csY2" fmla="*/ 90928 h 848240"/>
              <a:gd name="csX3" fmla="*/ 92283 w 287288"/>
              <a:gd name="csY3" fmla="*/ 0 h 848240"/>
              <a:gd name="csX0" fmla="*/ 0 w 291915"/>
              <a:gd name="csY0" fmla="*/ 825590 h 848240"/>
              <a:gd name="csX1" fmla="*/ 202638 w 291915"/>
              <a:gd name="csY1" fmla="*/ 848240 h 848240"/>
              <a:gd name="csX2" fmla="*/ 291915 w 291915"/>
              <a:gd name="csY2" fmla="*/ 49536 h 848240"/>
              <a:gd name="csX3" fmla="*/ 92283 w 291915"/>
              <a:gd name="csY3" fmla="*/ 0 h 848240"/>
              <a:gd name="csX4" fmla="*/ 0 w 291915"/>
              <a:gd name="csY4" fmla="*/ 825590 h 848240"/>
            </a:gdLst>
            <a:ahLst/>
            <a:cxnLst>
              <a:cxn ang="0">
                <a:pos x="csX0" y="csY0"/>
              </a:cxn>
              <a:cxn ang="0">
                <a:pos x="csX1" y="csY1"/>
              </a:cxn>
              <a:cxn ang="0">
                <a:pos x="csX2" y="csY2"/>
              </a:cxn>
              <a:cxn ang="0">
                <a:pos x="csX3" y="csY3"/>
              </a:cxn>
              <a:cxn ang="0">
                <a:pos x="csX4" y="csY4"/>
              </a:cxn>
            </a:cxnLst>
            <a:rect l="l" t="t" r="r" b="b"/>
            <a:pathLst>
              <a:path w="291915" h="848240">
                <a:moveTo>
                  <a:pt x="0" y="825590"/>
                </a:moveTo>
                <a:lnTo>
                  <a:pt x="202638" y="848240"/>
                </a:lnTo>
                <a:lnTo>
                  <a:pt x="291915" y="49536"/>
                </a:lnTo>
                <a:lnTo>
                  <a:pt x="92283" y="0"/>
                </a:lnTo>
                <a:lnTo>
                  <a:pt x="0" y="825590"/>
                </a:lnTo>
                <a:close/>
              </a:path>
            </a:pathLst>
          </a:custGeom>
          <a:gradFill>
            <a:gsLst>
              <a:gs pos="42000">
                <a:schemeClr val="accent2"/>
              </a:gs>
              <a:gs pos="100000">
                <a:schemeClr val="accent1"/>
              </a:gs>
            </a:gsLst>
            <a:lin ang="66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7" name="Freeform: Shape 16">
            <a:extLst>
              <a:ext uri="{FF2B5EF4-FFF2-40B4-BE49-F238E27FC236}">
                <a16:creationId xmlns:a16="http://schemas.microsoft.com/office/drawing/2014/main" id="{DECE50BB-EC12-C1AC-2FAF-4DD32E5ED5E5}"/>
              </a:ext>
            </a:extLst>
          </p:cNvPr>
          <p:cNvSpPr/>
          <p:nvPr/>
        </p:nvSpPr>
        <p:spPr>
          <a:xfrm rot="761146" flipV="1">
            <a:off x="11944742" y="-6843"/>
            <a:ext cx="280768" cy="430099"/>
          </a:xfrm>
          <a:custGeom>
            <a:avLst/>
            <a:gdLst>
              <a:gd name="csX0" fmla="*/ 0 w 275392"/>
              <a:gd name="csY0" fmla="*/ 396866 h 430099"/>
              <a:gd name="csX1" fmla="*/ 57522 w 275392"/>
              <a:gd name="csY1" fmla="*/ 409814 h 430099"/>
              <a:gd name="csX2" fmla="*/ 201523 w 275392"/>
              <a:gd name="csY2" fmla="*/ 430099 h 430099"/>
              <a:gd name="csX3" fmla="*/ 275392 w 275392"/>
              <a:gd name="csY3" fmla="*/ 111463 h 430099"/>
              <a:gd name="csX4" fmla="*/ 89336 w 275392"/>
              <a:gd name="csY4" fmla="*/ 0 h 430099"/>
              <a:gd name="csX0" fmla="*/ 0 w 280768"/>
              <a:gd name="csY0" fmla="*/ 396866 h 430099"/>
              <a:gd name="csX1" fmla="*/ 57522 w 280768"/>
              <a:gd name="csY1" fmla="*/ 409814 h 430099"/>
              <a:gd name="csX2" fmla="*/ 201523 w 280768"/>
              <a:gd name="csY2" fmla="*/ 430099 h 430099"/>
              <a:gd name="csX3" fmla="*/ 280768 w 280768"/>
              <a:gd name="csY3" fmla="*/ 82162 h 430099"/>
              <a:gd name="csX4" fmla="*/ 89336 w 280768"/>
              <a:gd name="csY4" fmla="*/ 0 h 430099"/>
              <a:gd name="csX5" fmla="*/ 0 w 280768"/>
              <a:gd name="csY5" fmla="*/ 396866 h 430099"/>
            </a:gdLst>
            <a:ahLst/>
            <a:cxnLst>
              <a:cxn ang="0">
                <a:pos x="csX0" y="csY0"/>
              </a:cxn>
              <a:cxn ang="0">
                <a:pos x="csX1" y="csY1"/>
              </a:cxn>
              <a:cxn ang="0">
                <a:pos x="csX2" y="csY2"/>
              </a:cxn>
              <a:cxn ang="0">
                <a:pos x="csX3" y="csY3"/>
              </a:cxn>
              <a:cxn ang="0">
                <a:pos x="csX4" y="csY4"/>
              </a:cxn>
              <a:cxn ang="0">
                <a:pos x="csX5" y="csY5"/>
              </a:cxn>
            </a:cxnLst>
            <a:rect l="l" t="t" r="r" b="b"/>
            <a:pathLst>
              <a:path w="280768" h="430099">
                <a:moveTo>
                  <a:pt x="0" y="396866"/>
                </a:moveTo>
                <a:lnTo>
                  <a:pt x="57522" y="409814"/>
                </a:lnTo>
                <a:lnTo>
                  <a:pt x="201523" y="430099"/>
                </a:lnTo>
                <a:lnTo>
                  <a:pt x="280768" y="82162"/>
                </a:lnTo>
                <a:lnTo>
                  <a:pt x="89336" y="0"/>
                </a:lnTo>
                <a:lnTo>
                  <a:pt x="0" y="396866"/>
                </a:lnTo>
                <a:close/>
              </a:path>
            </a:pathLst>
          </a:custGeom>
          <a:gradFill flip="none" rotWithShape="1">
            <a:gsLst>
              <a:gs pos="0">
                <a:schemeClr val="accent2"/>
              </a:gs>
              <a:gs pos="29000">
                <a:schemeClr val="accent1"/>
              </a:gs>
            </a:gsLst>
            <a:lin ang="66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 name="Title 1">
            <a:extLst>
              <a:ext uri="{FF2B5EF4-FFF2-40B4-BE49-F238E27FC236}">
                <a16:creationId xmlns:a16="http://schemas.microsoft.com/office/drawing/2014/main" id="{FAED069F-53B4-7500-C7A8-E7CD1E8498AE}"/>
              </a:ext>
            </a:extLst>
          </p:cNvPr>
          <p:cNvSpPr>
            <a:spLocks noGrp="1"/>
          </p:cNvSpPr>
          <p:nvPr>
            <p:ph type="title"/>
          </p:nvPr>
        </p:nvSpPr>
        <p:spPr/>
        <p:txBody>
          <a:bodyPr/>
          <a:lstStyle/>
          <a:p>
            <a:r>
              <a:rPr lang="en-GB" sz="2800"/>
              <a:t>Data from a large electronic health records database </a:t>
            </a:r>
            <a:br>
              <a:rPr lang="en-GB" sz="2800"/>
            </a:br>
            <a:r>
              <a:rPr lang="en-GB" sz="2800"/>
              <a:t>covering persons in Germany, Italy, Spain and the UK </a:t>
            </a:r>
          </a:p>
        </p:txBody>
      </p:sp>
      <p:sp>
        <p:nvSpPr>
          <p:cNvPr id="3" name="TextBox 2">
            <a:extLst>
              <a:ext uri="{FF2B5EF4-FFF2-40B4-BE49-F238E27FC236}">
                <a16:creationId xmlns:a16="http://schemas.microsoft.com/office/drawing/2014/main" id="{34C1DA17-B766-63E2-6F28-C74FA9259879}"/>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bg1"/>
                </a:solidFill>
                <a:latin typeface="+mn-lt"/>
              </a:rPr>
              <a:t>NP-48378</a:t>
            </a:r>
          </a:p>
        </p:txBody>
      </p:sp>
      <p:sp>
        <p:nvSpPr>
          <p:cNvPr id="76" name="TextBox 75">
            <a:extLst>
              <a:ext uri="{FF2B5EF4-FFF2-40B4-BE49-F238E27FC236}">
                <a16:creationId xmlns:a16="http://schemas.microsoft.com/office/drawing/2014/main" id="{B6EE1815-0130-1183-6F7D-F048A14B5860}"/>
              </a:ext>
            </a:extLst>
          </p:cNvPr>
          <p:cNvSpPr txBox="1"/>
          <p:nvPr/>
        </p:nvSpPr>
        <p:spPr>
          <a:xfrm>
            <a:off x="470644" y="1582175"/>
            <a:ext cx="11539927" cy="563424"/>
          </a:xfrm>
          <a:prstGeom prst="rect">
            <a:avLst/>
          </a:prstGeom>
          <a:noFill/>
        </p:spPr>
        <p:txBody>
          <a:bodyPr wrap="square">
            <a:spAutoFit/>
          </a:bodyPr>
          <a:lstStyle/>
          <a:p>
            <a:pPr>
              <a:lnSpc>
                <a:spcPct val="115000"/>
              </a:lnSpc>
              <a:spcAft>
                <a:spcPts val="800"/>
              </a:spcAft>
              <a:buNone/>
            </a:pPr>
            <a:r>
              <a:rPr lang="en-GB" sz="2800">
                <a:solidFill>
                  <a:schemeClr val="tx2"/>
                </a:solidFill>
                <a:ea typeface="Calibri" panose="020F0502020204030204" pitchFamily="34" charset="0"/>
                <a:cs typeface="Times New Roman" panose="02020603050405020304" pitchFamily="18" charset="0"/>
              </a:rPr>
              <a:t>Of 32.2 million persons, </a:t>
            </a:r>
            <a:r>
              <a:rPr lang="en-GB" sz="2800" b="1">
                <a:solidFill>
                  <a:schemeClr val="tx2"/>
                </a:solidFill>
                <a:ea typeface="Calibri" panose="020F0502020204030204" pitchFamily="34" charset="0"/>
                <a:cs typeface="Times New Roman" panose="02020603050405020304" pitchFamily="18" charset="0"/>
              </a:rPr>
              <a:t>62,110 patients had ≥1 acute pancreatitis event</a:t>
            </a:r>
          </a:p>
        </p:txBody>
      </p:sp>
      <p:graphicFrame>
        <p:nvGraphicFramePr>
          <p:cNvPr id="93" name="Chart 92">
            <a:extLst>
              <a:ext uri="{FF2B5EF4-FFF2-40B4-BE49-F238E27FC236}">
                <a16:creationId xmlns:a16="http://schemas.microsoft.com/office/drawing/2014/main" id="{9B0DEEEB-8402-C9E7-651A-2C1774BB64BA}"/>
              </a:ext>
            </a:extLst>
          </p:cNvPr>
          <p:cNvGraphicFramePr/>
          <p:nvPr>
            <p:extLst>
              <p:ext uri="{D42A27DB-BD31-4B8C-83A1-F6EECF244321}">
                <p14:modId xmlns:p14="http://schemas.microsoft.com/office/powerpoint/2010/main" val="612803532"/>
              </p:ext>
            </p:extLst>
          </p:nvPr>
        </p:nvGraphicFramePr>
        <p:xfrm>
          <a:off x="181429" y="2594357"/>
          <a:ext cx="4554958" cy="3172192"/>
        </p:xfrm>
        <a:graphic>
          <a:graphicData uri="http://schemas.openxmlformats.org/drawingml/2006/chart">
            <c:chart xmlns:c="http://schemas.openxmlformats.org/drawingml/2006/chart" xmlns:r="http://schemas.openxmlformats.org/officeDocument/2006/relationships" r:id="rId2"/>
          </a:graphicData>
        </a:graphic>
      </p:graphicFrame>
      <p:sp>
        <p:nvSpPr>
          <p:cNvPr id="95" name="TextBox 94">
            <a:extLst>
              <a:ext uri="{FF2B5EF4-FFF2-40B4-BE49-F238E27FC236}">
                <a16:creationId xmlns:a16="http://schemas.microsoft.com/office/drawing/2014/main" id="{85171437-6E45-8A41-96AD-74762B523840}"/>
              </a:ext>
            </a:extLst>
          </p:cNvPr>
          <p:cNvSpPr txBox="1"/>
          <p:nvPr/>
        </p:nvSpPr>
        <p:spPr>
          <a:xfrm>
            <a:off x="4182033" y="2594357"/>
            <a:ext cx="4859225" cy="1058944"/>
          </a:xfrm>
          <a:prstGeom prst="rect">
            <a:avLst/>
          </a:prstGeom>
          <a:noFill/>
        </p:spPr>
        <p:txBody>
          <a:bodyPr wrap="square">
            <a:spAutoFit/>
          </a:bodyPr>
          <a:lstStyle/>
          <a:p>
            <a:pPr>
              <a:lnSpc>
                <a:spcPct val="115000"/>
              </a:lnSpc>
              <a:spcAft>
                <a:spcPts val="800"/>
              </a:spcAft>
              <a:buNone/>
            </a:pPr>
            <a:r>
              <a:rPr lang="en-GB" sz="2800">
                <a:solidFill>
                  <a:schemeClr val="tx2"/>
                </a:solidFill>
                <a:ea typeface="Calibri" panose="020F0502020204030204" pitchFamily="34" charset="0"/>
                <a:cs typeface="Times New Roman" panose="02020603050405020304" pitchFamily="18" charset="0"/>
              </a:rPr>
              <a:t>Triglyceride test </a:t>
            </a:r>
            <a:r>
              <a:rPr lang="en-GB" sz="2800" b="1">
                <a:solidFill>
                  <a:schemeClr val="accent5"/>
                </a:solidFill>
                <a:ea typeface="Calibri" panose="020F0502020204030204" pitchFamily="34" charset="0"/>
                <a:cs typeface="Times New Roman" panose="02020603050405020304" pitchFamily="18" charset="0"/>
              </a:rPr>
              <a:t>within ±7 days </a:t>
            </a:r>
            <a:r>
              <a:rPr lang="en-GB" sz="2800">
                <a:solidFill>
                  <a:schemeClr val="tx2"/>
                </a:solidFill>
                <a:ea typeface="Calibri" panose="020F0502020204030204" pitchFamily="34" charset="0"/>
                <a:cs typeface="Times New Roman" panose="02020603050405020304" pitchFamily="18" charset="0"/>
              </a:rPr>
              <a:t>of pancreatitis diagnosis</a:t>
            </a:r>
          </a:p>
        </p:txBody>
      </p:sp>
      <p:sp>
        <p:nvSpPr>
          <p:cNvPr id="97" name="TextBox 96">
            <a:extLst>
              <a:ext uri="{FF2B5EF4-FFF2-40B4-BE49-F238E27FC236}">
                <a16:creationId xmlns:a16="http://schemas.microsoft.com/office/drawing/2014/main" id="{05447B22-4430-2E0B-ED50-F539F1AC61AA}"/>
              </a:ext>
            </a:extLst>
          </p:cNvPr>
          <p:cNvSpPr txBox="1"/>
          <p:nvPr/>
        </p:nvSpPr>
        <p:spPr>
          <a:xfrm>
            <a:off x="1511934" y="3596664"/>
            <a:ext cx="1893948" cy="1107996"/>
          </a:xfrm>
          <a:prstGeom prst="rect">
            <a:avLst/>
          </a:prstGeom>
          <a:noFill/>
        </p:spPr>
        <p:txBody>
          <a:bodyPr wrap="square" anchor="ctr">
            <a:spAutoFit/>
          </a:bodyPr>
          <a:lstStyle/>
          <a:p>
            <a:pPr algn="ctr">
              <a:buNone/>
            </a:pPr>
            <a:r>
              <a:rPr lang="en-GB" sz="6600" b="1">
                <a:solidFill>
                  <a:schemeClr val="accent5"/>
                </a:solidFill>
                <a:ea typeface="Calibri" panose="020F0502020204030204" pitchFamily="34" charset="0"/>
                <a:cs typeface="Times New Roman" panose="02020603050405020304" pitchFamily="18" charset="0"/>
              </a:rPr>
              <a:t>16%</a:t>
            </a:r>
          </a:p>
        </p:txBody>
      </p:sp>
      <p:sp>
        <p:nvSpPr>
          <p:cNvPr id="5" name="TextBox 4">
            <a:extLst>
              <a:ext uri="{FF2B5EF4-FFF2-40B4-BE49-F238E27FC236}">
                <a16:creationId xmlns:a16="http://schemas.microsoft.com/office/drawing/2014/main" id="{7040EF1F-700A-9E31-12B1-C23CCEA7C225}"/>
              </a:ext>
            </a:extLst>
          </p:cNvPr>
          <p:cNvSpPr txBox="1"/>
          <p:nvPr/>
        </p:nvSpPr>
        <p:spPr>
          <a:xfrm>
            <a:off x="5332289" y="4404184"/>
            <a:ext cx="6655812" cy="2141958"/>
          </a:xfrm>
          <a:prstGeom prst="rect">
            <a:avLst/>
          </a:prstGeom>
          <a:solidFill>
            <a:schemeClr val="bg2">
              <a:lumMod val="20000"/>
              <a:lumOff val="80000"/>
            </a:schemeClr>
          </a:solidFill>
        </p:spPr>
        <p:txBody>
          <a:bodyPr wrap="square" rtlCol="0">
            <a:noAutofit/>
          </a:bodyPr>
          <a:lstStyle/>
          <a:p>
            <a:pPr algn="ctr">
              <a:spcAft>
                <a:spcPts val="600"/>
              </a:spcAft>
            </a:pPr>
            <a:r>
              <a:rPr lang="en-GB" sz="2800" b="1">
                <a:solidFill>
                  <a:schemeClr val="accent1"/>
                </a:solidFill>
              </a:rPr>
              <a:t>Join the Poster Networking session TODAY at 17:20  for more information</a:t>
            </a:r>
          </a:p>
          <a:p>
            <a:pPr algn="ctr">
              <a:spcAft>
                <a:spcPts val="600"/>
              </a:spcAft>
            </a:pPr>
            <a:r>
              <a:rPr lang="en-GB" sz="2800">
                <a:solidFill>
                  <a:schemeClr val="accent3"/>
                </a:solidFill>
              </a:rPr>
              <a:t>Ortega E, et al. Poster 02-064</a:t>
            </a:r>
          </a:p>
          <a:p>
            <a:pPr algn="ctr"/>
            <a:r>
              <a:rPr lang="en-GB" sz="2000">
                <a:solidFill>
                  <a:schemeClr val="accent1"/>
                </a:solidFill>
              </a:rPr>
              <a:t>Additionally, posters can be viewed during </a:t>
            </a:r>
            <a:br>
              <a:rPr lang="en-GB" sz="2000">
                <a:solidFill>
                  <a:schemeClr val="accent1"/>
                </a:solidFill>
              </a:rPr>
            </a:br>
            <a:r>
              <a:rPr lang="en-GB" sz="2000">
                <a:solidFill>
                  <a:schemeClr val="accent1"/>
                </a:solidFill>
              </a:rPr>
              <a:t>exhibition hours or in the Virtual platform</a:t>
            </a:r>
            <a:endParaRPr lang="en-GB" sz="2400">
              <a:solidFill>
                <a:schemeClr val="accent1"/>
              </a:solidFill>
              <a:highlight>
                <a:srgbClr val="FFFF00"/>
              </a:highlight>
            </a:endParaRPr>
          </a:p>
        </p:txBody>
      </p:sp>
    </p:spTree>
    <p:extLst>
      <p:ext uri="{BB962C8B-B14F-4D97-AF65-F5344CB8AC3E}">
        <p14:creationId xmlns:p14="http://schemas.microsoft.com/office/powerpoint/2010/main" val="331229749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100"/>
                                      </p:stCondLst>
                                      <p:childTnLst>
                                        <p:set>
                                          <p:cBhvr>
                                            <p:cTn id="6" dur="1" fill="hold">
                                              <p:stCondLst>
                                                <p:cond delay="0"/>
                                              </p:stCondLst>
                                            </p:cTn>
                                            <p:tgtEl>
                                              <p:spTgt spid="5"/>
                                            </p:tgtEl>
                                            <p:attrNameLst>
                                              <p:attrName>style.visibility</p:attrName>
                                            </p:attrNameLst>
                                          </p:cBhvr>
                                          <p:to>
                                            <p:strVal val="visible"/>
                                          </p:to>
                                        </p:set>
                                        <p:anim calcmode="lin" valueType="num">
                                          <p:cBhvr>
                                            <p:cTn id="7" dur="200" fill="hold"/>
                                            <p:tgtEl>
                                              <p:spTgt spid="5"/>
                                            </p:tgtEl>
                                            <p:attrNameLst>
                                              <p:attrName>ppt_w</p:attrName>
                                            </p:attrNameLst>
                                          </p:cBhvr>
                                          <p:tavLst>
                                            <p:tav tm="0">
                                              <p:val>
                                                <p:fltVal val="0"/>
                                              </p:val>
                                            </p:tav>
                                            <p:tav tm="100000">
                                              <p:val>
                                                <p:strVal val="#ppt_w"/>
                                              </p:val>
                                            </p:tav>
                                          </p:tavLst>
                                        </p:anim>
                                        <p:anim calcmode="lin" valueType="num">
                                          <p:cBhvr>
                                            <p:cTn id="8" dur="200" fill="hold"/>
                                            <p:tgtEl>
                                              <p:spTgt spid="5"/>
                                            </p:tgtEl>
                                            <p:attrNameLst>
                                              <p:attrName>ppt_h</p:attrName>
                                            </p:attrNameLst>
                                          </p:cBhvr>
                                          <p:tavLst>
                                            <p:tav tm="0">
                                              <p:val>
                                                <p:fltVal val="0"/>
                                              </p:val>
                                            </p:tav>
                                            <p:tav tm="100000">
                                              <p:val>
                                                <p:strVal val="#ppt_h"/>
                                              </p:val>
                                            </p:tav>
                                          </p:tavLst>
                                        </p:anim>
                                      </p:childTnLst>
                                    </p:cTn>
                                  </p:par>
                                  <p:par>
                                    <p:cTn id="9" presetID="6" presetClass="emph" presetSubtype="0" fill="hold" grpId="1" nodeType="withEffect" p14:presetBounceEnd="99000">
                                      <p:stCondLst>
                                        <p:cond delay="100"/>
                                      </p:stCondLst>
                                      <p:childTnLst>
                                        <p:animScale p14:bounceEnd="99000">
                                          <p:cBhvr>
                                            <p:cTn id="10" dur="1000" fill="hold"/>
                                            <p:tgtEl>
                                              <p:spTgt spid="5"/>
                                            </p:tgtEl>
                                          </p:cBhvr>
                                          <p:by x="110000" y="110000"/>
                                        </p:animScale>
                                      </p:childTnLst>
                                    </p:cTn>
                                  </p:par>
                                  <p:par>
                                    <p:cTn id="11" presetID="6" presetClass="emph" presetSubtype="0" accel="50000" decel="50000" fill="hold" grpId="2" nodeType="withEffect">
                                      <p:stCondLst>
                                        <p:cond delay="100"/>
                                      </p:stCondLst>
                                      <p:childTnLst>
                                        <p:animScale>
                                          <p:cBhvr>
                                            <p:cTn id="12" dur="250" fill="hold"/>
                                            <p:tgtEl>
                                              <p:spTgt spid="5"/>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5"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100"/>
                                      </p:stCondLst>
                                      <p:childTnLst>
                                        <p:set>
                                          <p:cBhvr>
                                            <p:cTn id="6" dur="1" fill="hold">
                                              <p:stCondLst>
                                                <p:cond delay="0"/>
                                              </p:stCondLst>
                                            </p:cTn>
                                            <p:tgtEl>
                                              <p:spTgt spid="5"/>
                                            </p:tgtEl>
                                            <p:attrNameLst>
                                              <p:attrName>style.visibility</p:attrName>
                                            </p:attrNameLst>
                                          </p:cBhvr>
                                          <p:to>
                                            <p:strVal val="visible"/>
                                          </p:to>
                                        </p:set>
                                        <p:anim calcmode="lin" valueType="num">
                                          <p:cBhvr>
                                            <p:cTn id="7" dur="200" fill="hold"/>
                                            <p:tgtEl>
                                              <p:spTgt spid="5"/>
                                            </p:tgtEl>
                                            <p:attrNameLst>
                                              <p:attrName>ppt_w</p:attrName>
                                            </p:attrNameLst>
                                          </p:cBhvr>
                                          <p:tavLst>
                                            <p:tav tm="0">
                                              <p:val>
                                                <p:fltVal val="0"/>
                                              </p:val>
                                            </p:tav>
                                            <p:tav tm="100000">
                                              <p:val>
                                                <p:strVal val="#ppt_w"/>
                                              </p:val>
                                            </p:tav>
                                          </p:tavLst>
                                        </p:anim>
                                        <p:anim calcmode="lin" valueType="num">
                                          <p:cBhvr>
                                            <p:cTn id="8" dur="200" fill="hold"/>
                                            <p:tgtEl>
                                              <p:spTgt spid="5"/>
                                            </p:tgtEl>
                                            <p:attrNameLst>
                                              <p:attrName>ppt_h</p:attrName>
                                            </p:attrNameLst>
                                          </p:cBhvr>
                                          <p:tavLst>
                                            <p:tav tm="0">
                                              <p:val>
                                                <p:fltVal val="0"/>
                                              </p:val>
                                            </p:tav>
                                            <p:tav tm="100000">
                                              <p:val>
                                                <p:strVal val="#ppt_h"/>
                                              </p:val>
                                            </p:tav>
                                          </p:tavLst>
                                        </p:anim>
                                      </p:childTnLst>
                                    </p:cTn>
                                  </p:par>
                                  <p:par>
                                    <p:cTn id="9" presetID="6" presetClass="emph" presetSubtype="0" fill="hold" grpId="1" nodeType="withEffect">
                                      <p:stCondLst>
                                        <p:cond delay="100"/>
                                      </p:stCondLst>
                                      <p:childTnLst>
                                        <p:animScale>
                                          <p:cBhvr>
                                            <p:cTn id="10" dur="1000" fill="hold"/>
                                            <p:tgtEl>
                                              <p:spTgt spid="5"/>
                                            </p:tgtEl>
                                          </p:cBhvr>
                                          <p:by x="110000" y="110000"/>
                                        </p:animScale>
                                      </p:childTnLst>
                                    </p:cTn>
                                  </p:par>
                                  <p:par>
                                    <p:cTn id="11" presetID="6" presetClass="emph" presetSubtype="0" accel="50000" decel="50000" fill="hold" grpId="2" nodeType="withEffect">
                                      <p:stCondLst>
                                        <p:cond delay="100"/>
                                      </p:stCondLst>
                                      <p:childTnLst>
                                        <p:animScale>
                                          <p:cBhvr>
                                            <p:cTn id="12" dur="250" fill="hold"/>
                                            <p:tgtEl>
                                              <p:spTgt spid="5"/>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5" grpId="2" animBg="1"/>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24685B-AAD7-8780-3A30-9379C022F150}"/>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6017A1AA-2BA6-6D6D-F403-208999FC793E}"/>
              </a:ext>
            </a:extLst>
          </p:cNvPr>
          <p:cNvGrpSpPr/>
          <p:nvPr/>
        </p:nvGrpSpPr>
        <p:grpSpPr>
          <a:xfrm>
            <a:off x="-476409" y="0"/>
            <a:ext cx="12668409" cy="8513810"/>
            <a:chOff x="-476409" y="0"/>
            <a:chExt cx="12668409" cy="8513810"/>
          </a:xfrm>
        </p:grpSpPr>
        <p:sp>
          <p:nvSpPr>
            <p:cNvPr id="3" name="Rectangle 2">
              <a:extLst>
                <a:ext uri="{FF2B5EF4-FFF2-40B4-BE49-F238E27FC236}">
                  <a16:creationId xmlns:a16="http://schemas.microsoft.com/office/drawing/2014/main" id="{DEEA01E2-A054-67B2-366C-B23176A67B4D}"/>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grpSp>
          <p:nvGrpSpPr>
            <p:cNvPr id="4" name="Group 3">
              <a:extLst>
                <a:ext uri="{FF2B5EF4-FFF2-40B4-BE49-F238E27FC236}">
                  <a16:creationId xmlns:a16="http://schemas.microsoft.com/office/drawing/2014/main" id="{8FCA41F6-20B1-697D-DFCE-E1D10196410C}"/>
                </a:ext>
              </a:extLst>
            </p:cNvPr>
            <p:cNvGrpSpPr/>
            <p:nvPr/>
          </p:nvGrpSpPr>
          <p:grpSpPr>
            <a:xfrm>
              <a:off x="-476409" y="85432"/>
              <a:ext cx="11902145" cy="8428378"/>
              <a:chOff x="-476409" y="85432"/>
              <a:chExt cx="11902145" cy="8428378"/>
            </a:xfrm>
          </p:grpSpPr>
          <p:sp>
            <p:nvSpPr>
              <p:cNvPr id="5" name="Freeform: Shape 72">
                <a:extLst>
                  <a:ext uri="{FF2B5EF4-FFF2-40B4-BE49-F238E27FC236}">
                    <a16:creationId xmlns:a16="http://schemas.microsoft.com/office/drawing/2014/main" id="{396657C8-19FD-2D9C-F2BB-D80DB6C034A5}"/>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6" name="Freeform: Shape 43">
                <a:extLst>
                  <a:ext uri="{FF2B5EF4-FFF2-40B4-BE49-F238E27FC236}">
                    <a16:creationId xmlns:a16="http://schemas.microsoft.com/office/drawing/2014/main" id="{7B1B183E-190B-DC5B-07EE-19C25C4F9EF8}"/>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7" name="Freeform: Shape 45">
                <a:extLst>
                  <a:ext uri="{FF2B5EF4-FFF2-40B4-BE49-F238E27FC236}">
                    <a16:creationId xmlns:a16="http://schemas.microsoft.com/office/drawing/2014/main" id="{BB400524-E85E-A780-BC50-7C793F1D5D1D}"/>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grpSp>
            <p:nvGrpSpPr>
              <p:cNvPr id="8" name="Group 7">
                <a:extLst>
                  <a:ext uri="{FF2B5EF4-FFF2-40B4-BE49-F238E27FC236}">
                    <a16:creationId xmlns:a16="http://schemas.microsoft.com/office/drawing/2014/main" id="{1EC76C10-5929-3B00-3A50-813972BBDE31}"/>
                  </a:ext>
                </a:extLst>
              </p:cNvPr>
              <p:cNvGrpSpPr/>
              <p:nvPr/>
            </p:nvGrpSpPr>
            <p:grpSpPr>
              <a:xfrm>
                <a:off x="-2" y="4706101"/>
                <a:ext cx="2008169" cy="2155084"/>
                <a:chOff x="-2" y="4706101"/>
                <a:chExt cx="2008169" cy="2155084"/>
              </a:xfrm>
            </p:grpSpPr>
            <p:sp>
              <p:nvSpPr>
                <p:cNvPr id="9" name="Freeform: Shape 53">
                  <a:extLst>
                    <a:ext uri="{FF2B5EF4-FFF2-40B4-BE49-F238E27FC236}">
                      <a16:creationId xmlns:a16="http://schemas.microsoft.com/office/drawing/2014/main" id="{A9B4F016-5FD5-7D32-8825-24ABE1694CB6}"/>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endParaRPr lang="en-GB"/>
                </a:p>
              </p:txBody>
            </p:sp>
            <p:sp>
              <p:nvSpPr>
                <p:cNvPr id="10" name="Freeform: Shape 68">
                  <a:extLst>
                    <a:ext uri="{FF2B5EF4-FFF2-40B4-BE49-F238E27FC236}">
                      <a16:creationId xmlns:a16="http://schemas.microsoft.com/office/drawing/2014/main" id="{5A04BEE9-23DE-024A-010F-A8EDB6815579}"/>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1" name="Freeform: Shape 55">
                  <a:extLst>
                    <a:ext uri="{FF2B5EF4-FFF2-40B4-BE49-F238E27FC236}">
                      <a16:creationId xmlns:a16="http://schemas.microsoft.com/office/drawing/2014/main" id="{4DC90B1E-EB4A-C13A-4D7C-633AD324BE2D}"/>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endParaRPr lang="en-GB"/>
                </a:p>
              </p:txBody>
            </p:sp>
            <p:sp>
              <p:nvSpPr>
                <p:cNvPr id="12" name="Freeform: Shape 61">
                  <a:extLst>
                    <a:ext uri="{FF2B5EF4-FFF2-40B4-BE49-F238E27FC236}">
                      <a16:creationId xmlns:a16="http://schemas.microsoft.com/office/drawing/2014/main" id="{6C20D894-37B4-C2F2-E75E-CBBC9B53FA10}"/>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3" name="Freeform 16">
                  <a:extLst>
                    <a:ext uri="{FF2B5EF4-FFF2-40B4-BE49-F238E27FC236}">
                      <a16:creationId xmlns:a16="http://schemas.microsoft.com/office/drawing/2014/main" id="{3ACF5AE7-139D-2C67-CA7B-010849D2FD61}"/>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endParaRPr lang="en-GB"/>
                </a:p>
              </p:txBody>
            </p:sp>
            <p:sp>
              <p:nvSpPr>
                <p:cNvPr id="14" name="Freeform 17">
                  <a:extLst>
                    <a:ext uri="{FF2B5EF4-FFF2-40B4-BE49-F238E27FC236}">
                      <a16:creationId xmlns:a16="http://schemas.microsoft.com/office/drawing/2014/main" id="{BE299CBB-A886-3A39-6E96-C68E336863B7}"/>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endParaRPr lang="en-GB"/>
                </a:p>
              </p:txBody>
            </p:sp>
            <p:grpSp>
              <p:nvGrpSpPr>
                <p:cNvPr id="15" name="Group 14">
                  <a:extLst>
                    <a:ext uri="{FF2B5EF4-FFF2-40B4-BE49-F238E27FC236}">
                      <a16:creationId xmlns:a16="http://schemas.microsoft.com/office/drawing/2014/main" id="{60AD4A22-30D8-A367-C6DA-2921FB5FD5FF}"/>
                    </a:ext>
                  </a:extLst>
                </p:cNvPr>
                <p:cNvGrpSpPr/>
                <p:nvPr/>
              </p:nvGrpSpPr>
              <p:grpSpPr>
                <a:xfrm>
                  <a:off x="277980" y="4706101"/>
                  <a:ext cx="472063" cy="1875237"/>
                  <a:chOff x="9970954" y="633305"/>
                  <a:chExt cx="472063" cy="1875237"/>
                </a:xfrm>
              </p:grpSpPr>
              <p:sp>
                <p:nvSpPr>
                  <p:cNvPr id="16" name="Freeform 18">
                    <a:extLst>
                      <a:ext uri="{FF2B5EF4-FFF2-40B4-BE49-F238E27FC236}">
                        <a16:creationId xmlns:a16="http://schemas.microsoft.com/office/drawing/2014/main" id="{B0646D50-4AB8-182D-907F-CB5620103332}"/>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endParaRPr lang="en-GB"/>
                  </a:p>
                </p:txBody>
              </p:sp>
              <p:sp>
                <p:nvSpPr>
                  <p:cNvPr id="17" name="Freeform 19">
                    <a:extLst>
                      <a:ext uri="{FF2B5EF4-FFF2-40B4-BE49-F238E27FC236}">
                        <a16:creationId xmlns:a16="http://schemas.microsoft.com/office/drawing/2014/main" id="{F0E1B2DD-93FA-B604-514D-852CD2B33FDE}"/>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endParaRPr lang="en-GB"/>
                  </a:p>
                </p:txBody>
              </p:sp>
              <p:sp>
                <p:nvSpPr>
                  <p:cNvPr id="18" name="Freeform 20">
                    <a:extLst>
                      <a:ext uri="{FF2B5EF4-FFF2-40B4-BE49-F238E27FC236}">
                        <a16:creationId xmlns:a16="http://schemas.microsoft.com/office/drawing/2014/main" id="{3312D3A4-09BC-1E4D-8D64-7E484F9C30B1}"/>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endParaRPr lang="en-GB"/>
                  </a:p>
                </p:txBody>
              </p:sp>
              <p:sp>
                <p:nvSpPr>
                  <p:cNvPr id="19" name="Freeform 21">
                    <a:extLst>
                      <a:ext uri="{FF2B5EF4-FFF2-40B4-BE49-F238E27FC236}">
                        <a16:creationId xmlns:a16="http://schemas.microsoft.com/office/drawing/2014/main" id="{222DBF90-F651-1758-B2AA-7B88F82E679B}"/>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endParaRPr lang="en-GB"/>
                  </a:p>
                </p:txBody>
              </p:sp>
              <p:sp>
                <p:nvSpPr>
                  <p:cNvPr id="20" name="Freeform 22">
                    <a:extLst>
                      <a:ext uri="{FF2B5EF4-FFF2-40B4-BE49-F238E27FC236}">
                        <a16:creationId xmlns:a16="http://schemas.microsoft.com/office/drawing/2014/main" id="{7888E57C-59B0-283F-DE58-0A00822EA1C2}"/>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endParaRPr lang="en-GB"/>
                  </a:p>
                </p:txBody>
              </p:sp>
              <p:sp>
                <p:nvSpPr>
                  <p:cNvPr id="21" name="Freeform 23">
                    <a:extLst>
                      <a:ext uri="{FF2B5EF4-FFF2-40B4-BE49-F238E27FC236}">
                        <a16:creationId xmlns:a16="http://schemas.microsoft.com/office/drawing/2014/main" id="{7B7D8B1E-B1AD-9489-6160-0344B0D4C961}"/>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endParaRPr lang="en-GB"/>
                  </a:p>
                </p:txBody>
              </p:sp>
              <p:sp>
                <p:nvSpPr>
                  <p:cNvPr id="22" name="Freeform 24">
                    <a:extLst>
                      <a:ext uri="{FF2B5EF4-FFF2-40B4-BE49-F238E27FC236}">
                        <a16:creationId xmlns:a16="http://schemas.microsoft.com/office/drawing/2014/main" id="{A51FC4A3-6E11-C95F-33A2-B5A03E2D6E11}"/>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endParaRPr lang="en-GB"/>
                  </a:p>
                </p:txBody>
              </p:sp>
              <p:sp>
                <p:nvSpPr>
                  <p:cNvPr id="23" name="Freeform 25">
                    <a:extLst>
                      <a:ext uri="{FF2B5EF4-FFF2-40B4-BE49-F238E27FC236}">
                        <a16:creationId xmlns:a16="http://schemas.microsoft.com/office/drawing/2014/main" id="{FA728D9E-E0B4-3101-E498-93BF1351CBE6}"/>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endParaRPr lang="en-GB"/>
                  </a:p>
                </p:txBody>
              </p:sp>
              <p:sp>
                <p:nvSpPr>
                  <p:cNvPr id="24" name="Freeform 26">
                    <a:extLst>
                      <a:ext uri="{FF2B5EF4-FFF2-40B4-BE49-F238E27FC236}">
                        <a16:creationId xmlns:a16="http://schemas.microsoft.com/office/drawing/2014/main" id="{40C8D2BC-056F-B65A-DFB3-D393D851DD5E}"/>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endParaRPr lang="en-GB"/>
                  </a:p>
                </p:txBody>
              </p:sp>
              <p:sp>
                <p:nvSpPr>
                  <p:cNvPr id="25" name="Freeform 27">
                    <a:extLst>
                      <a:ext uri="{FF2B5EF4-FFF2-40B4-BE49-F238E27FC236}">
                        <a16:creationId xmlns:a16="http://schemas.microsoft.com/office/drawing/2014/main" id="{E61274EF-31CF-1956-A8D4-23603BDC30B0}"/>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endParaRPr lang="en-GB"/>
                  </a:p>
                </p:txBody>
              </p:sp>
              <p:sp>
                <p:nvSpPr>
                  <p:cNvPr id="26" name="Freeform 28">
                    <a:extLst>
                      <a:ext uri="{FF2B5EF4-FFF2-40B4-BE49-F238E27FC236}">
                        <a16:creationId xmlns:a16="http://schemas.microsoft.com/office/drawing/2014/main" id="{558D2061-172C-B34E-07EA-B2456E18C9EB}"/>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endParaRPr lang="en-GB"/>
                  </a:p>
                </p:txBody>
              </p:sp>
              <p:sp>
                <p:nvSpPr>
                  <p:cNvPr id="27" name="Freeform 29">
                    <a:extLst>
                      <a:ext uri="{FF2B5EF4-FFF2-40B4-BE49-F238E27FC236}">
                        <a16:creationId xmlns:a16="http://schemas.microsoft.com/office/drawing/2014/main" id="{FEF27AE9-5D63-72EF-09A5-9D8C92EEDF23}"/>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endParaRPr lang="en-GB"/>
                  </a:p>
                </p:txBody>
              </p:sp>
              <p:sp>
                <p:nvSpPr>
                  <p:cNvPr id="28" name="Freeform 30">
                    <a:extLst>
                      <a:ext uri="{FF2B5EF4-FFF2-40B4-BE49-F238E27FC236}">
                        <a16:creationId xmlns:a16="http://schemas.microsoft.com/office/drawing/2014/main" id="{B013D7D6-BD56-F852-D66A-7BE3E0DAD355}"/>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endParaRPr lang="en-GB"/>
                  </a:p>
                </p:txBody>
              </p:sp>
              <p:sp>
                <p:nvSpPr>
                  <p:cNvPr id="29" name="Freeform 31">
                    <a:extLst>
                      <a:ext uri="{FF2B5EF4-FFF2-40B4-BE49-F238E27FC236}">
                        <a16:creationId xmlns:a16="http://schemas.microsoft.com/office/drawing/2014/main" id="{BBDEEB9D-289F-9C01-7429-72EFC131A024}"/>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endParaRPr lang="en-GB"/>
                  </a:p>
                </p:txBody>
              </p:sp>
              <p:sp>
                <p:nvSpPr>
                  <p:cNvPr id="30" name="Freeform 32">
                    <a:extLst>
                      <a:ext uri="{FF2B5EF4-FFF2-40B4-BE49-F238E27FC236}">
                        <a16:creationId xmlns:a16="http://schemas.microsoft.com/office/drawing/2014/main" id="{1A4E655A-8164-564A-B1C1-4F824B1F91CB}"/>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endParaRPr lang="en-GB"/>
                  </a:p>
                </p:txBody>
              </p:sp>
              <p:sp>
                <p:nvSpPr>
                  <p:cNvPr id="31" name="Freeform 33">
                    <a:extLst>
                      <a:ext uri="{FF2B5EF4-FFF2-40B4-BE49-F238E27FC236}">
                        <a16:creationId xmlns:a16="http://schemas.microsoft.com/office/drawing/2014/main" id="{874277ED-4C47-F9A9-9C99-7F526CDAC840}"/>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endParaRPr lang="en-GB"/>
                  </a:p>
                </p:txBody>
              </p:sp>
              <p:sp>
                <p:nvSpPr>
                  <p:cNvPr id="32" name="Freeform 34">
                    <a:extLst>
                      <a:ext uri="{FF2B5EF4-FFF2-40B4-BE49-F238E27FC236}">
                        <a16:creationId xmlns:a16="http://schemas.microsoft.com/office/drawing/2014/main" id="{5671A31E-90D9-B00E-74FE-3AFBDA80F5A7}"/>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endParaRPr lang="en-GB"/>
                  </a:p>
                </p:txBody>
              </p:sp>
              <p:sp>
                <p:nvSpPr>
                  <p:cNvPr id="33" name="Freeform 35">
                    <a:extLst>
                      <a:ext uri="{FF2B5EF4-FFF2-40B4-BE49-F238E27FC236}">
                        <a16:creationId xmlns:a16="http://schemas.microsoft.com/office/drawing/2014/main" id="{515BA01E-53BB-858C-2666-0C3EBBC3552F}"/>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endParaRPr lang="en-GB"/>
                  </a:p>
                </p:txBody>
              </p:sp>
              <p:sp>
                <p:nvSpPr>
                  <p:cNvPr id="34" name="Freeform 36">
                    <a:extLst>
                      <a:ext uri="{FF2B5EF4-FFF2-40B4-BE49-F238E27FC236}">
                        <a16:creationId xmlns:a16="http://schemas.microsoft.com/office/drawing/2014/main" id="{571D379C-ADD9-6FD6-15BE-E19A8C110DB2}"/>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endParaRPr lang="en-GB"/>
                  </a:p>
                </p:txBody>
              </p:sp>
              <p:sp>
                <p:nvSpPr>
                  <p:cNvPr id="35" name="Freeform 37">
                    <a:extLst>
                      <a:ext uri="{FF2B5EF4-FFF2-40B4-BE49-F238E27FC236}">
                        <a16:creationId xmlns:a16="http://schemas.microsoft.com/office/drawing/2014/main" id="{F76BF5CA-B2C1-1B81-46BE-CA181199B32C}"/>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endParaRPr lang="en-GB"/>
                  </a:p>
                </p:txBody>
              </p:sp>
              <p:sp>
                <p:nvSpPr>
                  <p:cNvPr id="36" name="Freeform 38">
                    <a:extLst>
                      <a:ext uri="{FF2B5EF4-FFF2-40B4-BE49-F238E27FC236}">
                        <a16:creationId xmlns:a16="http://schemas.microsoft.com/office/drawing/2014/main" id="{2171E44B-F9C5-AC49-94CA-17BB2F634ED1}"/>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endParaRPr lang="en-GB"/>
                  </a:p>
                </p:txBody>
              </p:sp>
              <p:sp>
                <p:nvSpPr>
                  <p:cNvPr id="37" name="Freeform 39">
                    <a:extLst>
                      <a:ext uri="{FF2B5EF4-FFF2-40B4-BE49-F238E27FC236}">
                        <a16:creationId xmlns:a16="http://schemas.microsoft.com/office/drawing/2014/main" id="{329103F0-A235-82E4-D3C7-2D98BE8FE944}"/>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endParaRPr lang="en-GB"/>
                  </a:p>
                </p:txBody>
              </p:sp>
            </p:grpSp>
          </p:grpSp>
        </p:grpSp>
      </p:grpSp>
      <p:sp>
        <p:nvSpPr>
          <p:cNvPr id="38" name="Freeform: Shape 54">
            <a:extLst>
              <a:ext uri="{FF2B5EF4-FFF2-40B4-BE49-F238E27FC236}">
                <a16:creationId xmlns:a16="http://schemas.microsoft.com/office/drawing/2014/main" id="{E298D8CB-B50E-568C-FD9C-8981BFBA12CB}"/>
              </a:ext>
            </a:extLst>
          </p:cNvPr>
          <p:cNvSpPr/>
          <p:nvPr/>
        </p:nvSpPr>
        <p:spPr>
          <a:xfrm rot="21217324">
            <a:off x="616039" y="-547586"/>
            <a:ext cx="11924962" cy="8004100"/>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728666 w 11924962"/>
              <a:gd name="csY4" fmla="*/ 156691 h 7596945"/>
              <a:gd name="csX5" fmla="*/ 4898588 w 11924962"/>
              <a:gd name="csY5" fmla="*/ 0 h 7596945"/>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898588 w 11924962"/>
              <a:gd name="csY4" fmla="*/ 0 h 7596945"/>
              <a:gd name="csX0" fmla="*/ 2013336 w 11924962"/>
              <a:gd name="csY0" fmla="*/ 0 h 7919452"/>
              <a:gd name="csX1" fmla="*/ 11924962 w 11924962"/>
              <a:gd name="csY1" fmla="*/ 1107901 h 7919452"/>
              <a:gd name="csX2" fmla="*/ 11171245 w 11924962"/>
              <a:gd name="csY2" fmla="*/ 7919452 h 7919452"/>
              <a:gd name="csX3" fmla="*/ 0 w 11924962"/>
              <a:gd name="csY3" fmla="*/ 4819319 h 7919452"/>
              <a:gd name="csX4" fmla="*/ 2013336 w 11924962"/>
              <a:gd name="csY4" fmla="*/ 0 h 7919452"/>
              <a:gd name="csX0" fmla="*/ 1256052 w 11924962"/>
              <a:gd name="csY0" fmla="*/ 0 h 8004100"/>
              <a:gd name="csX1" fmla="*/ 11924962 w 11924962"/>
              <a:gd name="csY1" fmla="*/ 1192549 h 8004100"/>
              <a:gd name="csX2" fmla="*/ 11171245 w 11924962"/>
              <a:gd name="csY2" fmla="*/ 8004100 h 8004100"/>
              <a:gd name="csX3" fmla="*/ 0 w 11924962"/>
              <a:gd name="csY3" fmla="*/ 4903967 h 8004100"/>
              <a:gd name="csX4" fmla="*/ 1256052 w 11924962"/>
              <a:gd name="csY4" fmla="*/ 0 h 8004100"/>
            </a:gdLst>
            <a:ahLst/>
            <a:cxnLst>
              <a:cxn ang="0">
                <a:pos x="csX0" y="csY0"/>
              </a:cxn>
              <a:cxn ang="0">
                <a:pos x="csX1" y="csY1"/>
              </a:cxn>
              <a:cxn ang="0">
                <a:pos x="csX2" y="csY2"/>
              </a:cxn>
              <a:cxn ang="0">
                <a:pos x="csX3" y="csY3"/>
              </a:cxn>
              <a:cxn ang="0">
                <a:pos x="csX4" y="csY4"/>
              </a:cxn>
            </a:cxnLst>
            <a:rect l="l" t="t" r="r" b="b"/>
            <a:pathLst>
              <a:path w="11924962" h="8004100">
                <a:moveTo>
                  <a:pt x="1256052" y="0"/>
                </a:moveTo>
                <a:lnTo>
                  <a:pt x="11924962" y="1192549"/>
                </a:lnTo>
                <a:lnTo>
                  <a:pt x="11171245" y="8004100"/>
                </a:lnTo>
                <a:lnTo>
                  <a:pt x="0" y="4903967"/>
                </a:lnTo>
                <a:lnTo>
                  <a:pt x="1256052" y="0"/>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9" name="Freeform: Shape 57">
            <a:extLst>
              <a:ext uri="{FF2B5EF4-FFF2-40B4-BE49-F238E27FC236}">
                <a16:creationId xmlns:a16="http://schemas.microsoft.com/office/drawing/2014/main" id="{940F230F-900F-04F8-954F-D041B04197DD}"/>
              </a:ext>
            </a:extLst>
          </p:cNvPr>
          <p:cNvSpPr/>
          <p:nvPr/>
        </p:nvSpPr>
        <p:spPr>
          <a:xfrm rot="20838854">
            <a:off x="519311" y="-936345"/>
            <a:ext cx="12257824" cy="8434174"/>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30610 w 12257824"/>
              <a:gd name="csY4" fmla="*/ 26160 h 7869800"/>
              <a:gd name="csX5" fmla="*/ 5567666 w 12257824"/>
              <a:gd name="csY5" fmla="*/ 0 h 7869800"/>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67666 w 12257824"/>
              <a:gd name="csY4" fmla="*/ 0 h 7869800"/>
              <a:gd name="csX0" fmla="*/ 2848499 w 12257824"/>
              <a:gd name="csY0" fmla="*/ 0 h 8489692"/>
              <a:gd name="csX1" fmla="*/ 12257824 w 12257824"/>
              <a:gd name="csY1" fmla="*/ 2125839 h 8489692"/>
              <a:gd name="csX2" fmla="*/ 10833140 w 12257824"/>
              <a:gd name="csY2" fmla="*/ 8489692 h 8489692"/>
              <a:gd name="csX3" fmla="*/ 0 w 12257824"/>
              <a:gd name="csY3" fmla="*/ 4501019 h 8489692"/>
              <a:gd name="csX4" fmla="*/ 2848499 w 12257824"/>
              <a:gd name="csY4" fmla="*/ 0 h 8489692"/>
              <a:gd name="csX0" fmla="*/ 2333880 w 12257824"/>
              <a:gd name="csY0" fmla="*/ 0 h 8597721"/>
              <a:gd name="csX1" fmla="*/ 12257824 w 12257824"/>
              <a:gd name="csY1" fmla="*/ 2233868 h 8597721"/>
              <a:gd name="csX2" fmla="*/ 10833140 w 12257824"/>
              <a:gd name="csY2" fmla="*/ 8597721 h 8597721"/>
              <a:gd name="csX3" fmla="*/ 0 w 12257824"/>
              <a:gd name="csY3" fmla="*/ 4609048 h 8597721"/>
              <a:gd name="csX4" fmla="*/ 2333880 w 12257824"/>
              <a:gd name="csY4" fmla="*/ 0 h 8597721"/>
              <a:gd name="csX0" fmla="*/ 2333880 w 12257824"/>
              <a:gd name="csY0" fmla="*/ 0 h 8434174"/>
              <a:gd name="csX1" fmla="*/ 12257824 w 12257824"/>
              <a:gd name="csY1" fmla="*/ 2233868 h 8434174"/>
              <a:gd name="csX2" fmla="*/ 10869954 w 12257824"/>
              <a:gd name="csY2" fmla="*/ 8434174 h 8434174"/>
              <a:gd name="csX3" fmla="*/ 0 w 12257824"/>
              <a:gd name="csY3" fmla="*/ 4609048 h 8434174"/>
              <a:gd name="csX4" fmla="*/ 2333880 w 12257824"/>
              <a:gd name="csY4" fmla="*/ 0 h 8434174"/>
            </a:gdLst>
            <a:ahLst/>
            <a:cxnLst>
              <a:cxn ang="0">
                <a:pos x="csX0" y="csY0"/>
              </a:cxn>
              <a:cxn ang="0">
                <a:pos x="csX1" y="csY1"/>
              </a:cxn>
              <a:cxn ang="0">
                <a:pos x="csX2" y="csY2"/>
              </a:cxn>
              <a:cxn ang="0">
                <a:pos x="csX3" y="csY3"/>
              </a:cxn>
              <a:cxn ang="0">
                <a:pos x="csX4" y="csY4"/>
              </a:cxn>
            </a:cxnLst>
            <a:rect l="l" t="t" r="r" b="b"/>
            <a:pathLst>
              <a:path w="12257824" h="8434174">
                <a:moveTo>
                  <a:pt x="2333880" y="0"/>
                </a:moveTo>
                <a:lnTo>
                  <a:pt x="12257824" y="2233868"/>
                </a:lnTo>
                <a:lnTo>
                  <a:pt x="10869954" y="8434174"/>
                </a:lnTo>
                <a:lnTo>
                  <a:pt x="0" y="4609048"/>
                </a:lnTo>
                <a:lnTo>
                  <a:pt x="2333880" y="0"/>
                </a:lnTo>
                <a:close/>
              </a:path>
            </a:pathLst>
          </a:custGeom>
          <a:gradFill>
            <a:gsLst>
              <a:gs pos="79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41" name="Freeform: Shape 59">
            <a:extLst>
              <a:ext uri="{FF2B5EF4-FFF2-40B4-BE49-F238E27FC236}">
                <a16:creationId xmlns:a16="http://schemas.microsoft.com/office/drawing/2014/main" id="{576C917D-84A6-1DFE-D3CB-568482187A75}"/>
              </a:ext>
            </a:extLst>
          </p:cNvPr>
          <p:cNvSpPr/>
          <p:nvPr/>
        </p:nvSpPr>
        <p:spPr>
          <a:xfrm rot="20838854">
            <a:off x="471949" y="-824893"/>
            <a:ext cx="12259539" cy="7805885"/>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 name="csX0" fmla="*/ 12259539 w 12259539"/>
              <a:gd name="csY0" fmla="*/ 1456652 h 5023606"/>
              <a:gd name="csX1" fmla="*/ 11456622 w 12259539"/>
              <a:gd name="csY1" fmla="*/ 5023606 h 5023606"/>
              <a:gd name="csX2" fmla="*/ 0 w 12259539"/>
              <a:gd name="csY2" fmla="*/ 3835277 h 5023606"/>
              <a:gd name="csX3" fmla="*/ 5788369 w 12259539"/>
              <a:gd name="csY3" fmla="*/ 0 h 5023606"/>
              <a:gd name="csX4" fmla="*/ 12259539 w 12259539"/>
              <a:gd name="csY4" fmla="*/ 1456652 h 5023606"/>
              <a:gd name="csX0" fmla="*/ 12259539 w 12259539"/>
              <a:gd name="csY0" fmla="*/ 2005521 h 5572475"/>
              <a:gd name="csX1" fmla="*/ 11456622 w 12259539"/>
              <a:gd name="csY1" fmla="*/ 5572475 h 5572475"/>
              <a:gd name="csX2" fmla="*/ 0 w 12259539"/>
              <a:gd name="csY2" fmla="*/ 4384146 h 5572475"/>
              <a:gd name="csX3" fmla="*/ 3350020 w 12259539"/>
              <a:gd name="csY3" fmla="*/ 0 h 5572475"/>
              <a:gd name="csX4" fmla="*/ 12259539 w 12259539"/>
              <a:gd name="csY4" fmla="*/ 2005521 h 5572475"/>
              <a:gd name="csX0" fmla="*/ 12259539 w 12259539"/>
              <a:gd name="csY0" fmla="*/ 2005521 h 7758068"/>
              <a:gd name="csX1" fmla="*/ 10964649 w 12259539"/>
              <a:gd name="csY1" fmla="*/ 7758068 h 7758068"/>
              <a:gd name="csX2" fmla="*/ 0 w 12259539"/>
              <a:gd name="csY2" fmla="*/ 4384146 h 7758068"/>
              <a:gd name="csX3" fmla="*/ 3350020 w 12259539"/>
              <a:gd name="csY3" fmla="*/ 0 h 7758068"/>
              <a:gd name="csX4" fmla="*/ 12259539 w 12259539"/>
              <a:gd name="csY4" fmla="*/ 2005521 h 7758068"/>
              <a:gd name="csX0" fmla="*/ 12259539 w 12259539"/>
              <a:gd name="csY0" fmla="*/ 2127678 h 7880225"/>
              <a:gd name="csX1" fmla="*/ 10964649 w 12259539"/>
              <a:gd name="csY1" fmla="*/ 7880225 h 7880225"/>
              <a:gd name="csX2" fmla="*/ 0 w 12259539"/>
              <a:gd name="csY2" fmla="*/ 4506303 h 7880225"/>
              <a:gd name="csX3" fmla="*/ 2807338 w 12259539"/>
              <a:gd name="csY3" fmla="*/ 0 h 7880225"/>
              <a:gd name="csX4" fmla="*/ 12259539 w 12259539"/>
              <a:gd name="csY4" fmla="*/ 2127678 h 7880225"/>
              <a:gd name="csX0" fmla="*/ 12259539 w 12259539"/>
              <a:gd name="csY0" fmla="*/ 2127678 h 7805885"/>
              <a:gd name="csX1" fmla="*/ 10981383 w 12259539"/>
              <a:gd name="csY1" fmla="*/ 7805885 h 7805885"/>
              <a:gd name="csX2" fmla="*/ 0 w 12259539"/>
              <a:gd name="csY2" fmla="*/ 4506303 h 7805885"/>
              <a:gd name="csX3" fmla="*/ 2807338 w 12259539"/>
              <a:gd name="csY3" fmla="*/ 0 h 7805885"/>
              <a:gd name="csX4" fmla="*/ 12259539 w 12259539"/>
              <a:gd name="csY4" fmla="*/ 2127678 h 7805885"/>
            </a:gdLst>
            <a:ahLst/>
            <a:cxnLst>
              <a:cxn ang="0">
                <a:pos x="csX0" y="csY0"/>
              </a:cxn>
              <a:cxn ang="0">
                <a:pos x="csX1" y="csY1"/>
              </a:cxn>
              <a:cxn ang="0">
                <a:pos x="csX2" y="csY2"/>
              </a:cxn>
              <a:cxn ang="0">
                <a:pos x="csX3" y="csY3"/>
              </a:cxn>
              <a:cxn ang="0">
                <a:pos x="csX4" y="csY4"/>
              </a:cxn>
            </a:cxnLst>
            <a:rect l="l" t="t" r="r" b="b"/>
            <a:pathLst>
              <a:path w="12259539" h="7805885">
                <a:moveTo>
                  <a:pt x="12259539" y="2127678"/>
                </a:moveTo>
                <a:lnTo>
                  <a:pt x="10981383" y="7805885"/>
                </a:lnTo>
                <a:lnTo>
                  <a:pt x="0" y="4506303"/>
                </a:lnTo>
                <a:lnTo>
                  <a:pt x="2807338" y="0"/>
                </a:lnTo>
                <a:lnTo>
                  <a:pt x="12259539" y="2127678"/>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43" name="Group 42">
            <a:extLst>
              <a:ext uri="{FF2B5EF4-FFF2-40B4-BE49-F238E27FC236}">
                <a16:creationId xmlns:a16="http://schemas.microsoft.com/office/drawing/2014/main" id="{FFA3CAA6-89D9-3082-6CEA-3F13C6567030}"/>
              </a:ext>
            </a:extLst>
          </p:cNvPr>
          <p:cNvGrpSpPr/>
          <p:nvPr/>
        </p:nvGrpSpPr>
        <p:grpSpPr>
          <a:xfrm>
            <a:off x="1553221" y="-500823"/>
            <a:ext cx="9982019" cy="7358823"/>
            <a:chOff x="2752500" y="-240836"/>
            <a:chExt cx="8879452" cy="6546002"/>
          </a:xfrm>
        </p:grpSpPr>
        <p:cxnSp>
          <p:nvCxnSpPr>
            <p:cNvPr id="44" name="Straight Connector 43">
              <a:extLst>
                <a:ext uri="{FF2B5EF4-FFF2-40B4-BE49-F238E27FC236}">
                  <a16:creationId xmlns:a16="http://schemas.microsoft.com/office/drawing/2014/main" id="{0AC268F8-0FBC-1199-9D29-3031C1B21373}"/>
                </a:ext>
              </a:extLst>
            </p:cNvPr>
            <p:cNvCxnSpPr>
              <a:cxnSpLocks/>
            </p:cNvCxnSpPr>
            <p:nvPr/>
          </p:nvCxnSpPr>
          <p:spPr>
            <a:xfrm>
              <a:off x="2754460" y="3475923"/>
              <a:ext cx="369015" cy="1016879"/>
            </a:xfrm>
            <a:prstGeom prst="line">
              <a:avLst/>
            </a:prstGeom>
            <a:noFill/>
            <a:ln w="152400" cap="rnd">
              <a:solidFill>
                <a:srgbClr val="F8F8F8"/>
              </a:solidFill>
              <a:prstDash val="solid"/>
              <a:round/>
            </a:ln>
          </p:spPr>
        </p:cxnSp>
        <p:sp>
          <p:nvSpPr>
            <p:cNvPr id="45" name="Freeform: Shape 64">
              <a:extLst>
                <a:ext uri="{FF2B5EF4-FFF2-40B4-BE49-F238E27FC236}">
                  <a16:creationId xmlns:a16="http://schemas.microsoft.com/office/drawing/2014/main" id="{9216B1B5-A2C9-78FB-5E57-5921EEA2F772}"/>
                </a:ext>
              </a:extLst>
            </p:cNvPr>
            <p:cNvSpPr/>
            <p:nvPr/>
          </p:nvSpPr>
          <p:spPr>
            <a:xfrm>
              <a:off x="2752500" y="210128"/>
              <a:ext cx="4515700" cy="3260814"/>
            </a:xfrm>
            <a:custGeom>
              <a:avLst/>
              <a:gdLst>
                <a:gd name="csX0" fmla="*/ 4556370 w 5927543"/>
                <a:gd name="csY0" fmla="*/ 0 h 3470942"/>
                <a:gd name="csX1" fmla="*/ 4969469 w 5927543"/>
                <a:gd name="csY1" fmla="*/ 0 h 3470942"/>
                <a:gd name="csX2" fmla="*/ 5492164 w 5927543"/>
                <a:gd name="csY2" fmla="*/ 112763 h 3470942"/>
                <a:gd name="csX3" fmla="*/ 5510369 w 5927543"/>
                <a:gd name="csY3" fmla="*/ 37099 h 3470942"/>
                <a:gd name="csX4" fmla="*/ 5519312 w 5927543"/>
                <a:gd name="csY4" fmla="*/ 0 h 3470942"/>
                <a:gd name="csX5" fmla="*/ 5927543 w 5927543"/>
                <a:gd name="csY5" fmla="*/ 0 h 3470942"/>
                <a:gd name="csX6" fmla="*/ 0 w 5927543"/>
                <a:gd name="csY6" fmla="*/ 3470942 h 3470942"/>
                <a:gd name="csX7" fmla="*/ 265847 w 5927543"/>
                <a:gd name="csY7" fmla="*/ 2829855 h 3470942"/>
                <a:gd name="csX8" fmla="*/ 1023976 w 5927543"/>
                <a:gd name="csY8" fmla="*/ 2819319 h 3470942"/>
                <a:gd name="csX9" fmla="*/ 1314234 w 5927543"/>
                <a:gd name="csY9" fmla="*/ 2088981 h 3470942"/>
                <a:gd name="csX10" fmla="*/ 2149594 w 5927543"/>
                <a:gd name="csY10" fmla="*/ 2147051 h 3470942"/>
                <a:gd name="csX11" fmla="*/ 2438212 w 5927543"/>
                <a:gd name="csY11" fmla="*/ 1332042 h 3470942"/>
                <a:gd name="csX12" fmla="*/ 3281193 w 5927543"/>
                <a:gd name="csY12" fmla="*/ 1449298 h 3470942"/>
                <a:gd name="csX13" fmla="*/ 3519203 w 5927543"/>
                <a:gd name="csY13" fmla="*/ 597246 h 3470942"/>
                <a:gd name="csX14" fmla="*/ 4382178 w 5927543"/>
                <a:gd name="csY14" fmla="*/ 766851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15" fmla="*/ 5060909 w 5927543"/>
                <a:gd name="csY15" fmla="*/ 91440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0" fmla="*/ 5492164 w 5927543"/>
                <a:gd name="csY0" fmla="*/ 112763 h 3470942"/>
                <a:gd name="csX1" fmla="*/ 5510369 w 5927543"/>
                <a:gd name="csY1" fmla="*/ 37099 h 3470942"/>
                <a:gd name="csX2" fmla="*/ 5519312 w 5927543"/>
                <a:gd name="csY2" fmla="*/ 0 h 3470942"/>
                <a:gd name="csX3" fmla="*/ 5927543 w 5927543"/>
                <a:gd name="csY3" fmla="*/ 0 h 3470942"/>
                <a:gd name="csX4" fmla="*/ 0 w 5927543"/>
                <a:gd name="csY4" fmla="*/ 3470942 h 3470942"/>
                <a:gd name="csX5" fmla="*/ 265847 w 5927543"/>
                <a:gd name="csY5" fmla="*/ 2829855 h 3470942"/>
                <a:gd name="csX6" fmla="*/ 1023976 w 5927543"/>
                <a:gd name="csY6" fmla="*/ 2819319 h 3470942"/>
                <a:gd name="csX7" fmla="*/ 1314234 w 5927543"/>
                <a:gd name="csY7" fmla="*/ 2088981 h 3470942"/>
                <a:gd name="csX8" fmla="*/ 2149594 w 5927543"/>
                <a:gd name="csY8" fmla="*/ 2147051 h 3470942"/>
                <a:gd name="csX9" fmla="*/ 2438212 w 5927543"/>
                <a:gd name="csY9" fmla="*/ 1332042 h 3470942"/>
                <a:gd name="csX10" fmla="*/ 3281193 w 5927543"/>
                <a:gd name="csY10" fmla="*/ 1449298 h 3470942"/>
                <a:gd name="csX11" fmla="*/ 3519203 w 5927543"/>
                <a:gd name="csY11" fmla="*/ 597246 h 3470942"/>
                <a:gd name="csX12" fmla="*/ 4382178 w 5927543"/>
                <a:gd name="csY12" fmla="*/ 766851 h 3470942"/>
                <a:gd name="csX13" fmla="*/ 4556370 w 5927543"/>
                <a:gd name="csY13" fmla="*/ 0 h 3470942"/>
                <a:gd name="csX0" fmla="*/ 5492164 w 5927543"/>
                <a:gd name="csY0" fmla="*/ 112763 h 3470942"/>
                <a:gd name="csX1" fmla="*/ 5519312 w 5927543"/>
                <a:gd name="csY1" fmla="*/ 0 h 3470942"/>
                <a:gd name="csX2" fmla="*/ 5927543 w 5927543"/>
                <a:gd name="csY2" fmla="*/ 0 h 3470942"/>
                <a:gd name="csX3" fmla="*/ 0 w 5927543"/>
                <a:gd name="csY3" fmla="*/ 3470942 h 3470942"/>
                <a:gd name="csX4" fmla="*/ 265847 w 5927543"/>
                <a:gd name="csY4" fmla="*/ 2829855 h 3470942"/>
                <a:gd name="csX5" fmla="*/ 1023976 w 5927543"/>
                <a:gd name="csY5" fmla="*/ 2819319 h 3470942"/>
                <a:gd name="csX6" fmla="*/ 1314234 w 5927543"/>
                <a:gd name="csY6" fmla="*/ 2088981 h 3470942"/>
                <a:gd name="csX7" fmla="*/ 2149594 w 5927543"/>
                <a:gd name="csY7" fmla="*/ 2147051 h 3470942"/>
                <a:gd name="csX8" fmla="*/ 2438212 w 5927543"/>
                <a:gd name="csY8" fmla="*/ 1332042 h 3470942"/>
                <a:gd name="csX9" fmla="*/ 3281193 w 5927543"/>
                <a:gd name="csY9" fmla="*/ 1449298 h 3470942"/>
                <a:gd name="csX10" fmla="*/ 3519203 w 5927543"/>
                <a:gd name="csY10" fmla="*/ 597246 h 3470942"/>
                <a:gd name="csX11" fmla="*/ 4382178 w 5927543"/>
                <a:gd name="csY11" fmla="*/ 766851 h 3470942"/>
                <a:gd name="csX12" fmla="*/ 4556370 w 5927543"/>
                <a:gd name="csY12" fmla="*/ 0 h 3470942"/>
                <a:gd name="csX0" fmla="*/ 5492164 w 5927543"/>
                <a:gd name="csY0" fmla="*/ 112763 h 3470942"/>
                <a:gd name="csX1" fmla="*/ 5927543 w 5927543"/>
                <a:gd name="csY1" fmla="*/ 0 h 3470942"/>
                <a:gd name="csX2" fmla="*/ 0 w 5927543"/>
                <a:gd name="csY2" fmla="*/ 3470942 h 3470942"/>
                <a:gd name="csX3" fmla="*/ 265847 w 5927543"/>
                <a:gd name="csY3" fmla="*/ 2829855 h 3470942"/>
                <a:gd name="csX4" fmla="*/ 1023976 w 5927543"/>
                <a:gd name="csY4" fmla="*/ 2819319 h 3470942"/>
                <a:gd name="csX5" fmla="*/ 1314234 w 5927543"/>
                <a:gd name="csY5" fmla="*/ 2088981 h 3470942"/>
                <a:gd name="csX6" fmla="*/ 2149594 w 5927543"/>
                <a:gd name="csY6" fmla="*/ 2147051 h 3470942"/>
                <a:gd name="csX7" fmla="*/ 2438212 w 5927543"/>
                <a:gd name="csY7" fmla="*/ 1332042 h 3470942"/>
                <a:gd name="csX8" fmla="*/ 3281193 w 5927543"/>
                <a:gd name="csY8" fmla="*/ 1449298 h 3470942"/>
                <a:gd name="csX9" fmla="*/ 3519203 w 5927543"/>
                <a:gd name="csY9" fmla="*/ 597246 h 3470942"/>
                <a:gd name="csX10" fmla="*/ 4382178 w 5927543"/>
                <a:gd name="csY10" fmla="*/ 766851 h 3470942"/>
                <a:gd name="csX11" fmla="*/ 4556370 w 5927543"/>
                <a:gd name="csY11" fmla="*/ 0 h 3470942"/>
                <a:gd name="csX0" fmla="*/ 5927543 w 5927543"/>
                <a:gd name="csY0" fmla="*/ 0 h 3470942"/>
                <a:gd name="csX1" fmla="*/ 0 w 5927543"/>
                <a:gd name="csY1" fmla="*/ 3470942 h 3470942"/>
                <a:gd name="csX2" fmla="*/ 265847 w 5927543"/>
                <a:gd name="csY2" fmla="*/ 2829855 h 3470942"/>
                <a:gd name="csX3" fmla="*/ 1023976 w 5927543"/>
                <a:gd name="csY3" fmla="*/ 2819319 h 3470942"/>
                <a:gd name="csX4" fmla="*/ 1314234 w 5927543"/>
                <a:gd name="csY4" fmla="*/ 2088981 h 3470942"/>
                <a:gd name="csX5" fmla="*/ 2149594 w 5927543"/>
                <a:gd name="csY5" fmla="*/ 2147051 h 3470942"/>
                <a:gd name="csX6" fmla="*/ 2438212 w 5927543"/>
                <a:gd name="csY6" fmla="*/ 1332042 h 3470942"/>
                <a:gd name="csX7" fmla="*/ 3281193 w 5927543"/>
                <a:gd name="csY7" fmla="*/ 1449298 h 3470942"/>
                <a:gd name="csX8" fmla="*/ 3519203 w 5927543"/>
                <a:gd name="csY8" fmla="*/ 597246 h 3470942"/>
                <a:gd name="csX9" fmla="*/ 4382178 w 5927543"/>
                <a:gd name="csY9" fmla="*/ 766851 h 3470942"/>
                <a:gd name="csX10" fmla="*/ 4556370 w 5927543"/>
                <a:gd name="csY10" fmla="*/ 0 h 3470942"/>
                <a:gd name="csX0" fmla="*/ 0 w 4556370"/>
                <a:gd name="csY0" fmla="*/ 3470942 h 3470942"/>
                <a:gd name="csX1" fmla="*/ 265847 w 4556370"/>
                <a:gd name="csY1" fmla="*/ 2829855 h 3470942"/>
                <a:gd name="csX2" fmla="*/ 1023976 w 4556370"/>
                <a:gd name="csY2" fmla="*/ 2819319 h 3470942"/>
                <a:gd name="csX3" fmla="*/ 1314234 w 4556370"/>
                <a:gd name="csY3" fmla="*/ 2088981 h 3470942"/>
                <a:gd name="csX4" fmla="*/ 2149594 w 4556370"/>
                <a:gd name="csY4" fmla="*/ 2147051 h 3470942"/>
                <a:gd name="csX5" fmla="*/ 2438212 w 4556370"/>
                <a:gd name="csY5" fmla="*/ 1332042 h 3470942"/>
                <a:gd name="csX6" fmla="*/ 3281193 w 4556370"/>
                <a:gd name="csY6" fmla="*/ 1449298 h 3470942"/>
                <a:gd name="csX7" fmla="*/ 3519203 w 4556370"/>
                <a:gd name="csY7" fmla="*/ 597246 h 3470942"/>
                <a:gd name="csX8" fmla="*/ 4382178 w 4556370"/>
                <a:gd name="csY8" fmla="*/ 766851 h 3470942"/>
                <a:gd name="csX9" fmla="*/ 4556370 w 4556370"/>
                <a:gd name="csY9" fmla="*/ 0 h 3470942"/>
                <a:gd name="csX0" fmla="*/ 0 w 4515700"/>
                <a:gd name="csY0" fmla="*/ 3260814 h 3260814"/>
                <a:gd name="csX1" fmla="*/ 265847 w 4515700"/>
                <a:gd name="csY1" fmla="*/ 2619727 h 3260814"/>
                <a:gd name="csX2" fmla="*/ 1023976 w 4515700"/>
                <a:gd name="csY2" fmla="*/ 2609191 h 3260814"/>
                <a:gd name="csX3" fmla="*/ 1314234 w 4515700"/>
                <a:gd name="csY3" fmla="*/ 1878853 h 3260814"/>
                <a:gd name="csX4" fmla="*/ 2149594 w 4515700"/>
                <a:gd name="csY4" fmla="*/ 1936923 h 3260814"/>
                <a:gd name="csX5" fmla="*/ 2438212 w 4515700"/>
                <a:gd name="csY5" fmla="*/ 1121914 h 3260814"/>
                <a:gd name="csX6" fmla="*/ 3281193 w 4515700"/>
                <a:gd name="csY6" fmla="*/ 1239170 h 3260814"/>
                <a:gd name="csX7" fmla="*/ 3519203 w 4515700"/>
                <a:gd name="csY7" fmla="*/ 387118 h 3260814"/>
                <a:gd name="csX8" fmla="*/ 4382178 w 4515700"/>
                <a:gd name="csY8" fmla="*/ 556723 h 3260814"/>
                <a:gd name="csX9" fmla="*/ 4515700 w 4515700"/>
                <a:gd name="csY9" fmla="*/ 0 h 32608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515700" h="3260814">
                  <a:moveTo>
                    <a:pt x="0" y="3260814"/>
                  </a:moveTo>
                  <a:lnTo>
                    <a:pt x="265847" y="2619727"/>
                  </a:lnTo>
                  <a:lnTo>
                    <a:pt x="1023976" y="2609191"/>
                  </a:lnTo>
                  <a:lnTo>
                    <a:pt x="1314234" y="1878853"/>
                  </a:lnTo>
                  <a:lnTo>
                    <a:pt x="2149594" y="1936923"/>
                  </a:lnTo>
                  <a:lnTo>
                    <a:pt x="2438212" y="1121914"/>
                  </a:lnTo>
                  <a:lnTo>
                    <a:pt x="3281193" y="1239170"/>
                  </a:lnTo>
                  <a:lnTo>
                    <a:pt x="3519203" y="387118"/>
                  </a:lnTo>
                  <a:lnTo>
                    <a:pt x="4382178" y="556723"/>
                  </a:lnTo>
                  <a:cubicBezTo>
                    <a:pt x="4440242" y="301106"/>
                    <a:pt x="4457636" y="255617"/>
                    <a:pt x="4515700" y="0"/>
                  </a:cubicBezTo>
                </a:path>
              </a:pathLst>
            </a:custGeom>
            <a:noFill/>
            <a:ln w="152400" cap="rnd">
              <a:solidFill>
                <a:srgbClr val="F8F8F8"/>
              </a:solidFill>
              <a:prstDash val="solid"/>
              <a:round/>
            </a:ln>
          </p:spPr>
          <p:txBody>
            <a:bodyPr wrap="square">
              <a:noAutofit/>
            </a:bodyPr>
            <a:lstStyle/>
            <a:p>
              <a:endParaRPr lang="en-US"/>
            </a:p>
          </p:txBody>
        </p:sp>
        <p:sp>
          <p:nvSpPr>
            <p:cNvPr id="46" name="Freeform: Shape 5">
              <a:extLst>
                <a:ext uri="{FF2B5EF4-FFF2-40B4-BE49-F238E27FC236}">
                  <a16:creationId xmlns:a16="http://schemas.microsoft.com/office/drawing/2014/main" id="{262E6DBF-0B0C-B724-E9A6-6EEABFA60956}"/>
                </a:ext>
              </a:extLst>
            </p:cNvPr>
            <p:cNvSpPr/>
            <p:nvPr/>
          </p:nvSpPr>
          <p:spPr>
            <a:xfrm rot="780000">
              <a:off x="3422528" y="-240836"/>
              <a:ext cx="8209424" cy="5218796"/>
            </a:xfrm>
            <a:custGeom>
              <a:avLst/>
              <a:gdLst>
                <a:gd name="csX0" fmla="*/ -604 w 2825028"/>
                <a:gd name="csY0" fmla="*/ 1836978 h 1837562"/>
                <a:gd name="csX1" fmla="*/ 117529 w 2825028"/>
                <a:gd name="csY1" fmla="*/ 1569960 h 1837562"/>
                <a:gd name="csX2" fmla="*/ 440465 w 2825028"/>
                <a:gd name="csY2" fmla="*/ 1556297 h 1837562"/>
                <a:gd name="csX3" fmla="*/ 560205 w 2825028"/>
                <a:gd name="csY3" fmla="*/ 1236328 h 1837562"/>
                <a:gd name="csX4" fmla="*/ 925315 w 2825028"/>
                <a:gd name="csY4" fmla="*/ 1266723 h 1837562"/>
                <a:gd name="csX5" fmla="*/ 1049635 w 2825028"/>
                <a:gd name="csY5" fmla="*/ 915665 h 1837562"/>
                <a:gd name="csX6" fmla="*/ 1412742 w 2825028"/>
                <a:gd name="csY6" fmla="*/ 966172 h 1837562"/>
                <a:gd name="csX7" fmla="*/ 1515263 w 2825028"/>
                <a:gd name="csY7" fmla="*/ 599158 h 1837562"/>
                <a:gd name="csX8" fmla="*/ 1886982 w 2825028"/>
                <a:gd name="csY8" fmla="*/ 672214 h 1837562"/>
                <a:gd name="csX9" fmla="*/ 1978669 w 2825028"/>
                <a:gd name="csY9" fmla="*/ 313799 h 1837562"/>
                <a:gd name="csX10" fmla="*/ 2354238 w 2825028"/>
                <a:gd name="csY10" fmla="*/ 381111 h 1837562"/>
                <a:gd name="csX11" fmla="*/ 2469809 w 2825028"/>
                <a:gd name="csY11" fmla="*/ -585 h 1837562"/>
                <a:gd name="csX12" fmla="*/ 2824425 w 2825028"/>
                <a:gd name="csY12" fmla="*/ 82662 h 1837562"/>
                <a:gd name="csX0" fmla="*/ 0 w 3044308"/>
                <a:gd name="csY0" fmla="*/ 2221883 h 2221883"/>
                <a:gd name="csX1" fmla="*/ 118133 w 3044308"/>
                <a:gd name="csY1" fmla="*/ 1954865 h 2221883"/>
                <a:gd name="csX2" fmla="*/ 441069 w 3044308"/>
                <a:gd name="csY2" fmla="*/ 1941202 h 2221883"/>
                <a:gd name="csX3" fmla="*/ 560809 w 3044308"/>
                <a:gd name="csY3" fmla="*/ 1621233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883 h 2221883"/>
                <a:gd name="csX1" fmla="*/ 118133 w 3044308"/>
                <a:gd name="csY1" fmla="*/ 1954865 h 2221883"/>
                <a:gd name="csX2" fmla="*/ 441069 w 3044308"/>
                <a:gd name="csY2" fmla="*/ 1941202 h 2221883"/>
                <a:gd name="csX3" fmla="*/ 566095 w 3044308"/>
                <a:gd name="csY3" fmla="*/ 1626615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956 h 2221956"/>
                <a:gd name="csX1" fmla="*/ 118133 w 3044308"/>
                <a:gd name="csY1" fmla="*/ 1954938 h 2221956"/>
                <a:gd name="csX2" fmla="*/ 441069 w 3044308"/>
                <a:gd name="csY2" fmla="*/ 1941275 h 2221956"/>
                <a:gd name="csX3" fmla="*/ 566095 w 3044308"/>
                <a:gd name="csY3" fmla="*/ 1626688 h 2221956"/>
                <a:gd name="csX4" fmla="*/ 925919 w 3044308"/>
                <a:gd name="csY4" fmla="*/ 1651701 h 2221956"/>
                <a:gd name="csX5" fmla="*/ 1050239 w 3044308"/>
                <a:gd name="csY5" fmla="*/ 1300643 h 2221956"/>
                <a:gd name="csX6" fmla="*/ 1413346 w 3044308"/>
                <a:gd name="csY6" fmla="*/ 1351150 h 2221956"/>
                <a:gd name="csX7" fmla="*/ 1515867 w 3044308"/>
                <a:gd name="csY7" fmla="*/ 984136 h 2221956"/>
                <a:gd name="csX8" fmla="*/ 1887586 w 3044308"/>
                <a:gd name="csY8" fmla="*/ 1057192 h 2221956"/>
                <a:gd name="csX9" fmla="*/ 1979273 w 3044308"/>
                <a:gd name="csY9" fmla="*/ 698777 h 2221956"/>
                <a:gd name="csX10" fmla="*/ 2354842 w 3044308"/>
                <a:gd name="csY10" fmla="*/ 766089 h 2221956"/>
                <a:gd name="csX11" fmla="*/ 2464024 w 3044308"/>
                <a:gd name="csY11" fmla="*/ 359368 h 2221956"/>
                <a:gd name="csX12" fmla="*/ 3044308 w 3044308"/>
                <a:gd name="csY12" fmla="*/ 1337 h 2221956"/>
                <a:gd name="csX0" fmla="*/ 0 w 3645388"/>
                <a:gd name="csY0" fmla="*/ 2167019 h 2167019"/>
                <a:gd name="csX1" fmla="*/ 118133 w 3645388"/>
                <a:gd name="csY1" fmla="*/ 1900001 h 2167019"/>
                <a:gd name="csX2" fmla="*/ 441069 w 3645388"/>
                <a:gd name="csY2" fmla="*/ 1886338 h 2167019"/>
                <a:gd name="csX3" fmla="*/ 566095 w 3645388"/>
                <a:gd name="csY3" fmla="*/ 1571751 h 2167019"/>
                <a:gd name="csX4" fmla="*/ 925919 w 3645388"/>
                <a:gd name="csY4" fmla="*/ 1596764 h 2167019"/>
                <a:gd name="csX5" fmla="*/ 1050239 w 3645388"/>
                <a:gd name="csY5" fmla="*/ 1245706 h 2167019"/>
                <a:gd name="csX6" fmla="*/ 1413346 w 3645388"/>
                <a:gd name="csY6" fmla="*/ 1296213 h 2167019"/>
                <a:gd name="csX7" fmla="*/ 1515867 w 3645388"/>
                <a:gd name="csY7" fmla="*/ 929199 h 2167019"/>
                <a:gd name="csX8" fmla="*/ 1887586 w 3645388"/>
                <a:gd name="csY8" fmla="*/ 1002255 h 2167019"/>
                <a:gd name="csX9" fmla="*/ 1979273 w 3645388"/>
                <a:gd name="csY9" fmla="*/ 643840 h 2167019"/>
                <a:gd name="csX10" fmla="*/ 2354842 w 3645388"/>
                <a:gd name="csY10" fmla="*/ 711152 h 2167019"/>
                <a:gd name="csX11" fmla="*/ 2464024 w 3645388"/>
                <a:gd name="csY11" fmla="*/ 304431 h 2167019"/>
                <a:gd name="csX12" fmla="*/ 3645388 w 3645388"/>
                <a:gd name="csY12" fmla="*/ 1534 h 2167019"/>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7103 w 3645388"/>
                <a:gd name="csY12" fmla="*/ 407340 h 2165485"/>
                <a:gd name="csX13" fmla="*/ 3645388 w 3645388"/>
                <a:gd name="csY13" fmla="*/ 0 h 2165485"/>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3712 w 3645388"/>
                <a:gd name="csY12" fmla="*/ 501372 h 2262108"/>
                <a:gd name="csX13" fmla="*/ 3004565 w 3645388"/>
                <a:gd name="csY13" fmla="*/ 0 h 2262108"/>
                <a:gd name="csX14" fmla="*/ 3645388 w 3645388"/>
                <a:gd name="csY14" fmla="*/ 96623 h 2262108"/>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299 w 3592125"/>
                <a:gd name="csY9" fmla="*/ 71155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8168 w 3592125"/>
                <a:gd name="csY9" fmla="*/ 71651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4511 w 3592125"/>
                <a:gd name="csY1" fmla="*/ 1971809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36140"/>
                <a:gd name="csY0" fmla="*/ 2247952 h 2247952"/>
                <a:gd name="csX1" fmla="*/ 114511 w 3536140"/>
                <a:gd name="csY1" fmla="*/ 1971809 h 2247952"/>
                <a:gd name="csX2" fmla="*/ 441069 w 3536140"/>
                <a:gd name="csY2" fmla="*/ 1967271 h 2247952"/>
                <a:gd name="csX3" fmla="*/ 566095 w 3536140"/>
                <a:gd name="csY3" fmla="*/ 1652684 h 2247952"/>
                <a:gd name="csX4" fmla="*/ 925919 w 3536140"/>
                <a:gd name="csY4" fmla="*/ 1677697 h 2247952"/>
                <a:gd name="csX5" fmla="*/ 1050239 w 3536140"/>
                <a:gd name="csY5" fmla="*/ 1326639 h 2247952"/>
                <a:gd name="csX6" fmla="*/ 1413346 w 3536140"/>
                <a:gd name="csY6" fmla="*/ 1377146 h 2247952"/>
                <a:gd name="csX7" fmla="*/ 1515867 w 3536140"/>
                <a:gd name="csY7" fmla="*/ 1010132 h 2247952"/>
                <a:gd name="csX8" fmla="*/ 1887586 w 3536140"/>
                <a:gd name="csY8" fmla="*/ 1083188 h 2247952"/>
                <a:gd name="csX9" fmla="*/ 1970930 w 3536140"/>
                <a:gd name="csY9" fmla="*/ 716279 h 2247952"/>
                <a:gd name="csX10" fmla="*/ 2365703 w 3536140"/>
                <a:gd name="csY10" fmla="*/ 801445 h 2247952"/>
                <a:gd name="csX11" fmla="*/ 2464024 w 3536140"/>
                <a:gd name="csY11" fmla="*/ 385364 h 2247952"/>
                <a:gd name="csX12" fmla="*/ 2942512 w 3536140"/>
                <a:gd name="csY12" fmla="*/ 478244 h 2247952"/>
                <a:gd name="csX13" fmla="*/ 3012546 w 3536140"/>
                <a:gd name="csY13" fmla="*/ 0 h 2247952"/>
                <a:gd name="csX14" fmla="*/ 3536140 w 3536140"/>
                <a:gd name="csY14" fmla="*/ 139058 h 22479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536140" h="2247952">
                  <a:moveTo>
                    <a:pt x="0" y="2247952"/>
                  </a:moveTo>
                  <a:lnTo>
                    <a:pt x="114511" y="1971809"/>
                  </a:lnTo>
                  <a:lnTo>
                    <a:pt x="441069" y="1967271"/>
                  </a:lnTo>
                  <a:lnTo>
                    <a:pt x="566095" y="1652684"/>
                  </a:lnTo>
                  <a:lnTo>
                    <a:pt x="925919" y="1677697"/>
                  </a:lnTo>
                  <a:lnTo>
                    <a:pt x="1050239" y="1326639"/>
                  </a:lnTo>
                  <a:lnTo>
                    <a:pt x="1413346" y="1377146"/>
                  </a:lnTo>
                  <a:lnTo>
                    <a:pt x="1515867" y="1010132"/>
                  </a:lnTo>
                  <a:lnTo>
                    <a:pt x="1887586" y="1083188"/>
                  </a:lnTo>
                  <a:lnTo>
                    <a:pt x="1970930" y="716279"/>
                  </a:lnTo>
                  <a:lnTo>
                    <a:pt x="2365703" y="801445"/>
                  </a:lnTo>
                  <a:cubicBezTo>
                    <a:pt x="2454261" y="433070"/>
                    <a:pt x="2382311" y="742015"/>
                    <a:pt x="2464024" y="385364"/>
                  </a:cubicBezTo>
                  <a:lnTo>
                    <a:pt x="2942512" y="478244"/>
                  </a:lnTo>
                  <a:cubicBezTo>
                    <a:pt x="3002325" y="63563"/>
                    <a:pt x="2992844" y="153368"/>
                    <a:pt x="3012546" y="0"/>
                  </a:cubicBezTo>
                  <a:lnTo>
                    <a:pt x="3536140" y="139058"/>
                  </a:lnTo>
                </a:path>
              </a:pathLst>
            </a:custGeom>
            <a:noFill/>
            <a:ln w="152400" cap="rnd">
              <a:solidFill>
                <a:srgbClr val="F8F8F8"/>
              </a:solidFill>
              <a:prstDash val="solid"/>
              <a:round/>
            </a:ln>
          </p:spPr>
          <p:txBody>
            <a:bodyPr/>
            <a:lstStyle/>
            <a:p>
              <a:endParaRPr lang="en-US"/>
            </a:p>
          </p:txBody>
        </p:sp>
        <p:sp>
          <p:nvSpPr>
            <p:cNvPr id="47" name="Freeform: Shape 62">
              <a:extLst>
                <a:ext uri="{FF2B5EF4-FFF2-40B4-BE49-F238E27FC236}">
                  <a16:creationId xmlns:a16="http://schemas.microsoft.com/office/drawing/2014/main" id="{54AF281B-B5B1-41FF-4903-0E30B39D5BAA}"/>
                </a:ext>
              </a:extLst>
            </p:cNvPr>
            <p:cNvSpPr/>
            <p:nvPr/>
          </p:nvSpPr>
          <p:spPr>
            <a:xfrm rot="1462005">
              <a:off x="3860414" y="1086370"/>
              <a:ext cx="7669995" cy="5218796"/>
            </a:xfrm>
            <a:custGeom>
              <a:avLst/>
              <a:gdLst>
                <a:gd name="csX0" fmla="*/ 6993860 w 7822442"/>
                <a:gd name="csY0" fmla="*/ 0 h 5218796"/>
                <a:gd name="csX1" fmla="*/ 7669995 w 7822442"/>
                <a:gd name="csY1" fmla="*/ 177844 h 5218796"/>
                <a:gd name="csX2" fmla="*/ 7822442 w 7822442"/>
                <a:gd name="csY2" fmla="*/ 514431 h 5218796"/>
                <a:gd name="csX3" fmla="*/ 0 w 7822442"/>
                <a:gd name="csY3" fmla="*/ 5218796 h 5218796"/>
                <a:gd name="csX4" fmla="*/ 265846 w 7822442"/>
                <a:gd name="csY4" fmla="*/ 4577708 h 5218796"/>
                <a:gd name="csX5" fmla="*/ 1023976 w 7822442"/>
                <a:gd name="csY5" fmla="*/ 4567173 h 5218796"/>
                <a:gd name="csX6" fmla="*/ 1314234 w 7822442"/>
                <a:gd name="csY6" fmla="*/ 3836835 h 5218796"/>
                <a:gd name="csX7" fmla="*/ 2149594 w 7822442"/>
                <a:gd name="csY7" fmla="*/ 3894904 h 5218796"/>
                <a:gd name="csX8" fmla="*/ 2438212 w 7822442"/>
                <a:gd name="csY8" fmla="*/ 3079896 h 5218796"/>
                <a:gd name="csX9" fmla="*/ 3281193 w 7822442"/>
                <a:gd name="csY9" fmla="*/ 3197152 h 5218796"/>
                <a:gd name="csX10" fmla="*/ 3519203 w 7822442"/>
                <a:gd name="csY10" fmla="*/ 2345100 h 5218796"/>
                <a:gd name="csX11" fmla="*/ 4382178 w 7822442"/>
                <a:gd name="csY11" fmla="*/ 2514705 h 5218796"/>
                <a:gd name="csX12" fmla="*/ 4575667 w 7822442"/>
                <a:gd name="csY12" fmla="*/ 1662898 h 5218796"/>
                <a:gd name="csX13" fmla="*/ 5492163 w 7822442"/>
                <a:gd name="csY13" fmla="*/ 1860617 h 5218796"/>
                <a:gd name="csX14" fmla="*/ 5720423 w 7822442"/>
                <a:gd name="csY14" fmla="*/ 894653 h 5218796"/>
                <a:gd name="csX15" fmla="*/ 6831271 w 7822442"/>
                <a:gd name="csY15" fmla="*/ 1110281 h 5218796"/>
                <a:gd name="csX16" fmla="*/ 6993860 w 7822442"/>
                <a:gd name="csY16" fmla="*/ 0 h 5218796"/>
                <a:gd name="csX0" fmla="*/ 7822442 w 7913882"/>
                <a:gd name="csY0" fmla="*/ 514431 h 5218796"/>
                <a:gd name="csX1" fmla="*/ 0 w 7913882"/>
                <a:gd name="csY1" fmla="*/ 5218796 h 5218796"/>
                <a:gd name="csX2" fmla="*/ 265846 w 7913882"/>
                <a:gd name="csY2" fmla="*/ 4577708 h 5218796"/>
                <a:gd name="csX3" fmla="*/ 1023976 w 7913882"/>
                <a:gd name="csY3" fmla="*/ 4567173 h 5218796"/>
                <a:gd name="csX4" fmla="*/ 1314234 w 7913882"/>
                <a:gd name="csY4" fmla="*/ 3836835 h 5218796"/>
                <a:gd name="csX5" fmla="*/ 2149594 w 7913882"/>
                <a:gd name="csY5" fmla="*/ 3894904 h 5218796"/>
                <a:gd name="csX6" fmla="*/ 2438212 w 7913882"/>
                <a:gd name="csY6" fmla="*/ 3079896 h 5218796"/>
                <a:gd name="csX7" fmla="*/ 3281193 w 7913882"/>
                <a:gd name="csY7" fmla="*/ 3197152 h 5218796"/>
                <a:gd name="csX8" fmla="*/ 3519203 w 7913882"/>
                <a:gd name="csY8" fmla="*/ 2345100 h 5218796"/>
                <a:gd name="csX9" fmla="*/ 4382178 w 7913882"/>
                <a:gd name="csY9" fmla="*/ 2514705 h 5218796"/>
                <a:gd name="csX10" fmla="*/ 4575667 w 7913882"/>
                <a:gd name="csY10" fmla="*/ 1662898 h 5218796"/>
                <a:gd name="csX11" fmla="*/ 5492163 w 7913882"/>
                <a:gd name="csY11" fmla="*/ 1860617 h 5218796"/>
                <a:gd name="csX12" fmla="*/ 5720423 w 7913882"/>
                <a:gd name="csY12" fmla="*/ 894653 h 5218796"/>
                <a:gd name="csX13" fmla="*/ 6831271 w 7913882"/>
                <a:gd name="csY13" fmla="*/ 1110281 h 5218796"/>
                <a:gd name="csX14" fmla="*/ 6993860 w 7913882"/>
                <a:gd name="csY14" fmla="*/ 0 h 5218796"/>
                <a:gd name="csX15" fmla="*/ 7669995 w 7913882"/>
                <a:gd name="csY15" fmla="*/ 177844 h 5218796"/>
                <a:gd name="csX16" fmla="*/ 7913882 w 7913882"/>
                <a:gd name="csY16" fmla="*/ 605871 h 5218796"/>
                <a:gd name="csX0" fmla="*/ 7822442 w 7822442"/>
                <a:gd name="csY0" fmla="*/ 514431 h 5218796"/>
                <a:gd name="csX1" fmla="*/ 0 w 7822442"/>
                <a:gd name="csY1" fmla="*/ 5218796 h 5218796"/>
                <a:gd name="csX2" fmla="*/ 265846 w 7822442"/>
                <a:gd name="csY2" fmla="*/ 4577708 h 5218796"/>
                <a:gd name="csX3" fmla="*/ 1023976 w 7822442"/>
                <a:gd name="csY3" fmla="*/ 4567173 h 5218796"/>
                <a:gd name="csX4" fmla="*/ 1314234 w 7822442"/>
                <a:gd name="csY4" fmla="*/ 3836835 h 5218796"/>
                <a:gd name="csX5" fmla="*/ 2149594 w 7822442"/>
                <a:gd name="csY5" fmla="*/ 3894904 h 5218796"/>
                <a:gd name="csX6" fmla="*/ 2438212 w 7822442"/>
                <a:gd name="csY6" fmla="*/ 3079896 h 5218796"/>
                <a:gd name="csX7" fmla="*/ 3281193 w 7822442"/>
                <a:gd name="csY7" fmla="*/ 3197152 h 5218796"/>
                <a:gd name="csX8" fmla="*/ 3519203 w 7822442"/>
                <a:gd name="csY8" fmla="*/ 2345100 h 5218796"/>
                <a:gd name="csX9" fmla="*/ 4382178 w 7822442"/>
                <a:gd name="csY9" fmla="*/ 2514705 h 5218796"/>
                <a:gd name="csX10" fmla="*/ 4575667 w 7822442"/>
                <a:gd name="csY10" fmla="*/ 1662898 h 5218796"/>
                <a:gd name="csX11" fmla="*/ 5492163 w 7822442"/>
                <a:gd name="csY11" fmla="*/ 1860617 h 5218796"/>
                <a:gd name="csX12" fmla="*/ 5720423 w 7822442"/>
                <a:gd name="csY12" fmla="*/ 894653 h 5218796"/>
                <a:gd name="csX13" fmla="*/ 6831271 w 7822442"/>
                <a:gd name="csY13" fmla="*/ 1110281 h 5218796"/>
                <a:gd name="csX14" fmla="*/ 6993860 w 7822442"/>
                <a:gd name="csY14" fmla="*/ 0 h 5218796"/>
                <a:gd name="csX15" fmla="*/ 7669995 w 7822442"/>
                <a:gd name="csY15" fmla="*/ 177844 h 5218796"/>
                <a:gd name="csX0" fmla="*/ 0 w 7669995"/>
                <a:gd name="csY0" fmla="*/ 5218796 h 5218796"/>
                <a:gd name="csX1" fmla="*/ 265846 w 7669995"/>
                <a:gd name="csY1" fmla="*/ 4577708 h 5218796"/>
                <a:gd name="csX2" fmla="*/ 1023976 w 7669995"/>
                <a:gd name="csY2" fmla="*/ 4567173 h 5218796"/>
                <a:gd name="csX3" fmla="*/ 1314234 w 7669995"/>
                <a:gd name="csY3" fmla="*/ 3836835 h 5218796"/>
                <a:gd name="csX4" fmla="*/ 2149594 w 7669995"/>
                <a:gd name="csY4" fmla="*/ 3894904 h 5218796"/>
                <a:gd name="csX5" fmla="*/ 2438212 w 7669995"/>
                <a:gd name="csY5" fmla="*/ 3079896 h 5218796"/>
                <a:gd name="csX6" fmla="*/ 3281193 w 7669995"/>
                <a:gd name="csY6" fmla="*/ 3197152 h 5218796"/>
                <a:gd name="csX7" fmla="*/ 3519203 w 7669995"/>
                <a:gd name="csY7" fmla="*/ 2345100 h 5218796"/>
                <a:gd name="csX8" fmla="*/ 4382178 w 7669995"/>
                <a:gd name="csY8" fmla="*/ 2514705 h 5218796"/>
                <a:gd name="csX9" fmla="*/ 4575667 w 7669995"/>
                <a:gd name="csY9" fmla="*/ 1662898 h 5218796"/>
                <a:gd name="csX10" fmla="*/ 5492163 w 7669995"/>
                <a:gd name="csY10" fmla="*/ 1860617 h 5218796"/>
                <a:gd name="csX11" fmla="*/ 5720423 w 7669995"/>
                <a:gd name="csY11" fmla="*/ 894653 h 5218796"/>
                <a:gd name="csX12" fmla="*/ 6831271 w 7669995"/>
                <a:gd name="csY12" fmla="*/ 1110281 h 5218796"/>
                <a:gd name="csX13" fmla="*/ 6993860 w 7669995"/>
                <a:gd name="csY13" fmla="*/ 0 h 5218796"/>
                <a:gd name="csX14" fmla="*/ 7669995 w 7669995"/>
                <a:gd name="csY14" fmla="*/ 177844 h 52187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7669995" h="5218796">
                  <a:moveTo>
                    <a:pt x="0" y="5218796"/>
                  </a:moveTo>
                  <a:lnTo>
                    <a:pt x="265846" y="4577708"/>
                  </a:lnTo>
                  <a:lnTo>
                    <a:pt x="1023976" y="4567173"/>
                  </a:lnTo>
                  <a:lnTo>
                    <a:pt x="1314234" y="3836835"/>
                  </a:lnTo>
                  <a:lnTo>
                    <a:pt x="2149594" y="3894904"/>
                  </a:lnTo>
                  <a:lnTo>
                    <a:pt x="2438212" y="3079896"/>
                  </a:lnTo>
                  <a:lnTo>
                    <a:pt x="3281193" y="3197152"/>
                  </a:lnTo>
                  <a:lnTo>
                    <a:pt x="3519203" y="2345100"/>
                  </a:lnTo>
                  <a:lnTo>
                    <a:pt x="4382178" y="2514705"/>
                  </a:lnTo>
                  <a:lnTo>
                    <a:pt x="4575667" y="1662898"/>
                  </a:lnTo>
                  <a:lnTo>
                    <a:pt x="5492163" y="1860617"/>
                  </a:lnTo>
                  <a:cubicBezTo>
                    <a:pt x="5697757" y="1005406"/>
                    <a:pt x="5530720" y="1722646"/>
                    <a:pt x="5720423" y="894653"/>
                  </a:cubicBezTo>
                  <a:lnTo>
                    <a:pt x="6831271" y="1110281"/>
                  </a:lnTo>
                  <a:cubicBezTo>
                    <a:pt x="6970131" y="147566"/>
                    <a:pt x="6948120" y="356056"/>
                    <a:pt x="6993860" y="0"/>
                  </a:cubicBezTo>
                  <a:lnTo>
                    <a:pt x="7669995" y="177844"/>
                  </a:lnTo>
                </a:path>
              </a:pathLst>
            </a:custGeom>
            <a:noFill/>
            <a:ln w="152400" cap="rnd">
              <a:solidFill>
                <a:srgbClr val="F8F8F8"/>
              </a:solidFill>
              <a:prstDash val="solid"/>
              <a:round/>
            </a:ln>
          </p:spPr>
          <p:txBody>
            <a:bodyPr wrap="square">
              <a:noAutofit/>
            </a:bodyPr>
            <a:lstStyle/>
            <a:p>
              <a:endParaRPr lang="en-US"/>
            </a:p>
          </p:txBody>
        </p:sp>
      </p:grpSp>
      <p:sp>
        <p:nvSpPr>
          <p:cNvPr id="49" name="TextBox 48">
            <a:extLst>
              <a:ext uri="{FF2B5EF4-FFF2-40B4-BE49-F238E27FC236}">
                <a16:creationId xmlns:a16="http://schemas.microsoft.com/office/drawing/2014/main" id="{3EA4FD82-12C5-E881-561C-417059CEFD90}"/>
              </a:ext>
            </a:extLst>
          </p:cNvPr>
          <p:cNvSpPr txBox="1"/>
          <p:nvPr/>
        </p:nvSpPr>
        <p:spPr>
          <a:xfrm>
            <a:off x="2730823" y="1496648"/>
            <a:ext cx="6989341" cy="864019"/>
          </a:xfrm>
          <a:prstGeom prst="rect">
            <a:avLst/>
          </a:prstGeom>
          <a:noFill/>
        </p:spPr>
        <p:txBody>
          <a:bodyPr wrap="square" lIns="0" tIns="0" rIns="0" bIns="0">
            <a:noAutofit/>
          </a:bodyPr>
          <a:lstStyle/>
          <a:p>
            <a:pPr>
              <a:lnSpc>
                <a:spcPct val="90000"/>
              </a:lnSpc>
            </a:pPr>
            <a:r>
              <a:rPr lang="en-GB" sz="3200" dirty="0">
                <a:solidFill>
                  <a:schemeClr val="accent3"/>
                </a:solidFill>
                <a:cs typeface="Rubik" pitchFamily="2" charset="-79"/>
              </a:rPr>
              <a:t>The symposium recording will be </a:t>
            </a:r>
            <a:r>
              <a:rPr lang="en-GB" sz="3200" b="1" dirty="0">
                <a:solidFill>
                  <a:schemeClr val="accent3"/>
                </a:solidFill>
                <a:cs typeface="Rubik" pitchFamily="2" charset="-79"/>
              </a:rPr>
              <a:t>available on-demand </a:t>
            </a:r>
            <a:r>
              <a:rPr lang="en-GB" sz="3200" dirty="0">
                <a:solidFill>
                  <a:schemeClr val="accent3"/>
                </a:solidFill>
                <a:cs typeface="Rubik" pitchFamily="2" charset="-79"/>
              </a:rPr>
              <a:t>on the EAS Online Platform after the congress</a:t>
            </a:r>
          </a:p>
        </p:txBody>
      </p:sp>
      <p:sp>
        <p:nvSpPr>
          <p:cNvPr id="40" name="TextBox 39">
            <a:extLst>
              <a:ext uri="{FF2B5EF4-FFF2-40B4-BE49-F238E27FC236}">
                <a16:creationId xmlns:a16="http://schemas.microsoft.com/office/drawing/2014/main" id="{57902F84-ABA4-7130-C909-2E2541EF3A72}"/>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tx1">
                    <a:lumMod val="50000"/>
                    <a:lumOff val="50000"/>
                  </a:schemeClr>
                </a:solidFill>
                <a:latin typeface="+mn-lt"/>
              </a:rPr>
              <a:t>NP-48378</a:t>
            </a:r>
          </a:p>
        </p:txBody>
      </p:sp>
    </p:spTree>
    <p:extLst>
      <p:ext uri="{BB962C8B-B14F-4D97-AF65-F5344CB8AC3E}">
        <p14:creationId xmlns:p14="http://schemas.microsoft.com/office/powerpoint/2010/main" val="186532376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673B75-43DC-AD76-3E1F-C2C6D05D1AB0}"/>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E1231337-8468-1CF9-083D-9DFA040E1021}"/>
              </a:ext>
            </a:extLst>
          </p:cNvPr>
          <p:cNvGrpSpPr/>
          <p:nvPr/>
        </p:nvGrpSpPr>
        <p:grpSpPr>
          <a:xfrm>
            <a:off x="-476409" y="0"/>
            <a:ext cx="12668409" cy="8513810"/>
            <a:chOff x="-476409" y="0"/>
            <a:chExt cx="12668409" cy="8513810"/>
          </a:xfrm>
        </p:grpSpPr>
        <p:sp>
          <p:nvSpPr>
            <p:cNvPr id="3" name="Rectangle 2">
              <a:extLst>
                <a:ext uri="{FF2B5EF4-FFF2-40B4-BE49-F238E27FC236}">
                  <a16:creationId xmlns:a16="http://schemas.microsoft.com/office/drawing/2014/main" id="{0AE284D6-2537-82AC-0B1B-B4EAA0455B80}"/>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grpSp>
          <p:nvGrpSpPr>
            <p:cNvPr id="4" name="Group 3">
              <a:extLst>
                <a:ext uri="{FF2B5EF4-FFF2-40B4-BE49-F238E27FC236}">
                  <a16:creationId xmlns:a16="http://schemas.microsoft.com/office/drawing/2014/main" id="{DB236CC0-E55F-9BD8-742B-627C1B64CD8F}"/>
                </a:ext>
              </a:extLst>
            </p:cNvPr>
            <p:cNvGrpSpPr/>
            <p:nvPr/>
          </p:nvGrpSpPr>
          <p:grpSpPr>
            <a:xfrm>
              <a:off x="-476409" y="85432"/>
              <a:ext cx="11902145" cy="8428378"/>
              <a:chOff x="-476409" y="85432"/>
              <a:chExt cx="11902145" cy="8428378"/>
            </a:xfrm>
          </p:grpSpPr>
          <p:sp>
            <p:nvSpPr>
              <p:cNvPr id="5" name="Freeform: Shape 72">
                <a:extLst>
                  <a:ext uri="{FF2B5EF4-FFF2-40B4-BE49-F238E27FC236}">
                    <a16:creationId xmlns:a16="http://schemas.microsoft.com/office/drawing/2014/main" id="{A1D56AFD-5D2C-68BD-5D1A-D6F58A98544E}"/>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6" name="Freeform: Shape 43">
                <a:extLst>
                  <a:ext uri="{FF2B5EF4-FFF2-40B4-BE49-F238E27FC236}">
                    <a16:creationId xmlns:a16="http://schemas.microsoft.com/office/drawing/2014/main" id="{69EDB197-6DFF-DC95-04E4-DC2634F1E8EA}"/>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7" name="Freeform: Shape 45">
                <a:extLst>
                  <a:ext uri="{FF2B5EF4-FFF2-40B4-BE49-F238E27FC236}">
                    <a16:creationId xmlns:a16="http://schemas.microsoft.com/office/drawing/2014/main" id="{A3CC91B2-9B1A-A7C8-41DF-C93D2F34B756}"/>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grpSp>
            <p:nvGrpSpPr>
              <p:cNvPr id="8" name="Group 7">
                <a:extLst>
                  <a:ext uri="{FF2B5EF4-FFF2-40B4-BE49-F238E27FC236}">
                    <a16:creationId xmlns:a16="http://schemas.microsoft.com/office/drawing/2014/main" id="{56E41DC6-BBD0-5011-FE0F-B75C3D6BCA5F}"/>
                  </a:ext>
                </a:extLst>
              </p:cNvPr>
              <p:cNvGrpSpPr/>
              <p:nvPr/>
            </p:nvGrpSpPr>
            <p:grpSpPr>
              <a:xfrm>
                <a:off x="-2" y="4706101"/>
                <a:ext cx="2008169" cy="2155084"/>
                <a:chOff x="-2" y="4706101"/>
                <a:chExt cx="2008169" cy="2155084"/>
              </a:xfrm>
            </p:grpSpPr>
            <p:sp>
              <p:nvSpPr>
                <p:cNvPr id="9" name="Freeform: Shape 53">
                  <a:extLst>
                    <a:ext uri="{FF2B5EF4-FFF2-40B4-BE49-F238E27FC236}">
                      <a16:creationId xmlns:a16="http://schemas.microsoft.com/office/drawing/2014/main" id="{DCD548AA-0CDE-9DD6-E743-EC76752274DE}"/>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endParaRPr lang="en-GB"/>
                </a:p>
              </p:txBody>
            </p:sp>
            <p:sp>
              <p:nvSpPr>
                <p:cNvPr id="10" name="Freeform: Shape 68">
                  <a:extLst>
                    <a:ext uri="{FF2B5EF4-FFF2-40B4-BE49-F238E27FC236}">
                      <a16:creationId xmlns:a16="http://schemas.microsoft.com/office/drawing/2014/main" id="{A2AC5826-155E-4612-6481-E3AC7E6BC7EA}"/>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1" name="Freeform: Shape 55">
                  <a:extLst>
                    <a:ext uri="{FF2B5EF4-FFF2-40B4-BE49-F238E27FC236}">
                      <a16:creationId xmlns:a16="http://schemas.microsoft.com/office/drawing/2014/main" id="{9B70378D-6B99-5529-04A8-ED4D34CA6D4F}"/>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endParaRPr lang="en-GB"/>
                </a:p>
              </p:txBody>
            </p:sp>
            <p:sp>
              <p:nvSpPr>
                <p:cNvPr id="12" name="Freeform: Shape 61">
                  <a:extLst>
                    <a:ext uri="{FF2B5EF4-FFF2-40B4-BE49-F238E27FC236}">
                      <a16:creationId xmlns:a16="http://schemas.microsoft.com/office/drawing/2014/main" id="{C2577A2A-5017-F6C9-5BB7-92F1A9870F3F}"/>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3" name="Freeform 16">
                  <a:extLst>
                    <a:ext uri="{FF2B5EF4-FFF2-40B4-BE49-F238E27FC236}">
                      <a16:creationId xmlns:a16="http://schemas.microsoft.com/office/drawing/2014/main" id="{C922D47B-FC17-3B94-1092-9F99411D5E62}"/>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endParaRPr lang="en-GB"/>
                </a:p>
              </p:txBody>
            </p:sp>
            <p:sp>
              <p:nvSpPr>
                <p:cNvPr id="14" name="Freeform 17">
                  <a:extLst>
                    <a:ext uri="{FF2B5EF4-FFF2-40B4-BE49-F238E27FC236}">
                      <a16:creationId xmlns:a16="http://schemas.microsoft.com/office/drawing/2014/main" id="{78888276-0377-D3DF-BEF2-9968EB835CB3}"/>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endParaRPr lang="en-GB"/>
                </a:p>
              </p:txBody>
            </p:sp>
            <p:grpSp>
              <p:nvGrpSpPr>
                <p:cNvPr id="15" name="Group 14">
                  <a:extLst>
                    <a:ext uri="{FF2B5EF4-FFF2-40B4-BE49-F238E27FC236}">
                      <a16:creationId xmlns:a16="http://schemas.microsoft.com/office/drawing/2014/main" id="{D29DAE47-9385-3F1C-4189-40B4E667F30D}"/>
                    </a:ext>
                  </a:extLst>
                </p:cNvPr>
                <p:cNvGrpSpPr/>
                <p:nvPr/>
              </p:nvGrpSpPr>
              <p:grpSpPr>
                <a:xfrm>
                  <a:off x="277980" y="4706101"/>
                  <a:ext cx="472063" cy="1875237"/>
                  <a:chOff x="9970954" y="633305"/>
                  <a:chExt cx="472063" cy="1875237"/>
                </a:xfrm>
              </p:grpSpPr>
              <p:sp>
                <p:nvSpPr>
                  <p:cNvPr id="16" name="Freeform 18">
                    <a:extLst>
                      <a:ext uri="{FF2B5EF4-FFF2-40B4-BE49-F238E27FC236}">
                        <a16:creationId xmlns:a16="http://schemas.microsoft.com/office/drawing/2014/main" id="{200EC05C-AC9B-785E-C4AA-3EFB4388E24C}"/>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endParaRPr lang="en-GB"/>
                  </a:p>
                </p:txBody>
              </p:sp>
              <p:sp>
                <p:nvSpPr>
                  <p:cNvPr id="17" name="Freeform 19">
                    <a:extLst>
                      <a:ext uri="{FF2B5EF4-FFF2-40B4-BE49-F238E27FC236}">
                        <a16:creationId xmlns:a16="http://schemas.microsoft.com/office/drawing/2014/main" id="{774C5AE9-D1C1-0B41-288C-EDF5DA04C1B5}"/>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endParaRPr lang="en-GB"/>
                  </a:p>
                </p:txBody>
              </p:sp>
              <p:sp>
                <p:nvSpPr>
                  <p:cNvPr id="18" name="Freeform 20">
                    <a:extLst>
                      <a:ext uri="{FF2B5EF4-FFF2-40B4-BE49-F238E27FC236}">
                        <a16:creationId xmlns:a16="http://schemas.microsoft.com/office/drawing/2014/main" id="{28A600D8-55B3-B49F-C66C-267ADBF1A9C7}"/>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endParaRPr lang="en-GB"/>
                  </a:p>
                </p:txBody>
              </p:sp>
              <p:sp>
                <p:nvSpPr>
                  <p:cNvPr id="19" name="Freeform 21">
                    <a:extLst>
                      <a:ext uri="{FF2B5EF4-FFF2-40B4-BE49-F238E27FC236}">
                        <a16:creationId xmlns:a16="http://schemas.microsoft.com/office/drawing/2014/main" id="{BE2E577D-909B-FBD9-A656-7768902B2A35}"/>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endParaRPr lang="en-GB"/>
                  </a:p>
                </p:txBody>
              </p:sp>
              <p:sp>
                <p:nvSpPr>
                  <p:cNvPr id="20" name="Freeform 22">
                    <a:extLst>
                      <a:ext uri="{FF2B5EF4-FFF2-40B4-BE49-F238E27FC236}">
                        <a16:creationId xmlns:a16="http://schemas.microsoft.com/office/drawing/2014/main" id="{2745D149-F6AB-38D5-EE88-F16B664E038C}"/>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endParaRPr lang="en-GB"/>
                  </a:p>
                </p:txBody>
              </p:sp>
              <p:sp>
                <p:nvSpPr>
                  <p:cNvPr id="21" name="Freeform 23">
                    <a:extLst>
                      <a:ext uri="{FF2B5EF4-FFF2-40B4-BE49-F238E27FC236}">
                        <a16:creationId xmlns:a16="http://schemas.microsoft.com/office/drawing/2014/main" id="{A31EB80A-0208-DC61-C878-CC1B8EA14D96}"/>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endParaRPr lang="en-GB"/>
                  </a:p>
                </p:txBody>
              </p:sp>
              <p:sp>
                <p:nvSpPr>
                  <p:cNvPr id="22" name="Freeform 24">
                    <a:extLst>
                      <a:ext uri="{FF2B5EF4-FFF2-40B4-BE49-F238E27FC236}">
                        <a16:creationId xmlns:a16="http://schemas.microsoft.com/office/drawing/2014/main" id="{1BDA6DCC-E8D3-C414-3BC6-9427ABB5E056}"/>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endParaRPr lang="en-GB"/>
                  </a:p>
                </p:txBody>
              </p:sp>
              <p:sp>
                <p:nvSpPr>
                  <p:cNvPr id="23" name="Freeform 25">
                    <a:extLst>
                      <a:ext uri="{FF2B5EF4-FFF2-40B4-BE49-F238E27FC236}">
                        <a16:creationId xmlns:a16="http://schemas.microsoft.com/office/drawing/2014/main" id="{3A89A84B-008B-48A4-0BD9-DE6305886BDF}"/>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endParaRPr lang="en-GB"/>
                  </a:p>
                </p:txBody>
              </p:sp>
              <p:sp>
                <p:nvSpPr>
                  <p:cNvPr id="24" name="Freeform 26">
                    <a:extLst>
                      <a:ext uri="{FF2B5EF4-FFF2-40B4-BE49-F238E27FC236}">
                        <a16:creationId xmlns:a16="http://schemas.microsoft.com/office/drawing/2014/main" id="{75F7ACB1-5DFE-CD33-ACEE-A0A28A76C7B9}"/>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endParaRPr lang="en-GB"/>
                  </a:p>
                </p:txBody>
              </p:sp>
              <p:sp>
                <p:nvSpPr>
                  <p:cNvPr id="25" name="Freeform 27">
                    <a:extLst>
                      <a:ext uri="{FF2B5EF4-FFF2-40B4-BE49-F238E27FC236}">
                        <a16:creationId xmlns:a16="http://schemas.microsoft.com/office/drawing/2014/main" id="{CB3203BC-4256-4A98-DE69-730B5442C514}"/>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endParaRPr lang="en-GB"/>
                  </a:p>
                </p:txBody>
              </p:sp>
              <p:sp>
                <p:nvSpPr>
                  <p:cNvPr id="26" name="Freeform 28">
                    <a:extLst>
                      <a:ext uri="{FF2B5EF4-FFF2-40B4-BE49-F238E27FC236}">
                        <a16:creationId xmlns:a16="http://schemas.microsoft.com/office/drawing/2014/main" id="{38E85D56-415C-FFD2-D0C6-3F6641908EF1}"/>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endParaRPr lang="en-GB"/>
                  </a:p>
                </p:txBody>
              </p:sp>
              <p:sp>
                <p:nvSpPr>
                  <p:cNvPr id="27" name="Freeform 29">
                    <a:extLst>
                      <a:ext uri="{FF2B5EF4-FFF2-40B4-BE49-F238E27FC236}">
                        <a16:creationId xmlns:a16="http://schemas.microsoft.com/office/drawing/2014/main" id="{3EE7F0EB-E885-E890-C780-5AD243B8D572}"/>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endParaRPr lang="en-GB"/>
                  </a:p>
                </p:txBody>
              </p:sp>
              <p:sp>
                <p:nvSpPr>
                  <p:cNvPr id="28" name="Freeform 30">
                    <a:extLst>
                      <a:ext uri="{FF2B5EF4-FFF2-40B4-BE49-F238E27FC236}">
                        <a16:creationId xmlns:a16="http://schemas.microsoft.com/office/drawing/2014/main" id="{1E6B6757-3E92-A1B0-EDF8-0DF80B4DD07D}"/>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endParaRPr lang="en-GB"/>
                  </a:p>
                </p:txBody>
              </p:sp>
              <p:sp>
                <p:nvSpPr>
                  <p:cNvPr id="29" name="Freeform 31">
                    <a:extLst>
                      <a:ext uri="{FF2B5EF4-FFF2-40B4-BE49-F238E27FC236}">
                        <a16:creationId xmlns:a16="http://schemas.microsoft.com/office/drawing/2014/main" id="{BB31893C-A744-9F08-3604-0F7D5A3142F8}"/>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endParaRPr lang="en-GB"/>
                  </a:p>
                </p:txBody>
              </p:sp>
              <p:sp>
                <p:nvSpPr>
                  <p:cNvPr id="30" name="Freeform 32">
                    <a:extLst>
                      <a:ext uri="{FF2B5EF4-FFF2-40B4-BE49-F238E27FC236}">
                        <a16:creationId xmlns:a16="http://schemas.microsoft.com/office/drawing/2014/main" id="{E5A1BD4D-A6FC-5B79-5D43-E5EFF5239822}"/>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endParaRPr lang="en-GB"/>
                  </a:p>
                </p:txBody>
              </p:sp>
              <p:sp>
                <p:nvSpPr>
                  <p:cNvPr id="31" name="Freeform 33">
                    <a:extLst>
                      <a:ext uri="{FF2B5EF4-FFF2-40B4-BE49-F238E27FC236}">
                        <a16:creationId xmlns:a16="http://schemas.microsoft.com/office/drawing/2014/main" id="{7073B7A5-71C5-8509-B676-D9FBE80BA966}"/>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endParaRPr lang="en-GB"/>
                  </a:p>
                </p:txBody>
              </p:sp>
              <p:sp>
                <p:nvSpPr>
                  <p:cNvPr id="32" name="Freeform 34">
                    <a:extLst>
                      <a:ext uri="{FF2B5EF4-FFF2-40B4-BE49-F238E27FC236}">
                        <a16:creationId xmlns:a16="http://schemas.microsoft.com/office/drawing/2014/main" id="{B045F57B-EF50-DF95-ADC2-3EE5F8CE5F23}"/>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endParaRPr lang="en-GB"/>
                  </a:p>
                </p:txBody>
              </p:sp>
              <p:sp>
                <p:nvSpPr>
                  <p:cNvPr id="33" name="Freeform 35">
                    <a:extLst>
                      <a:ext uri="{FF2B5EF4-FFF2-40B4-BE49-F238E27FC236}">
                        <a16:creationId xmlns:a16="http://schemas.microsoft.com/office/drawing/2014/main" id="{E92933B9-57E3-025C-635F-152C0058183A}"/>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endParaRPr lang="en-GB"/>
                  </a:p>
                </p:txBody>
              </p:sp>
              <p:sp>
                <p:nvSpPr>
                  <p:cNvPr id="34" name="Freeform 36">
                    <a:extLst>
                      <a:ext uri="{FF2B5EF4-FFF2-40B4-BE49-F238E27FC236}">
                        <a16:creationId xmlns:a16="http://schemas.microsoft.com/office/drawing/2014/main" id="{4ABE73EB-2B35-4773-7300-653B46A963B6}"/>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endParaRPr lang="en-GB"/>
                  </a:p>
                </p:txBody>
              </p:sp>
              <p:sp>
                <p:nvSpPr>
                  <p:cNvPr id="35" name="Freeform 37">
                    <a:extLst>
                      <a:ext uri="{FF2B5EF4-FFF2-40B4-BE49-F238E27FC236}">
                        <a16:creationId xmlns:a16="http://schemas.microsoft.com/office/drawing/2014/main" id="{2861555E-D92A-9348-C926-A24D29CE5FCB}"/>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endParaRPr lang="en-GB"/>
                  </a:p>
                </p:txBody>
              </p:sp>
              <p:sp>
                <p:nvSpPr>
                  <p:cNvPr id="36" name="Freeform 38">
                    <a:extLst>
                      <a:ext uri="{FF2B5EF4-FFF2-40B4-BE49-F238E27FC236}">
                        <a16:creationId xmlns:a16="http://schemas.microsoft.com/office/drawing/2014/main" id="{98B96107-71D0-478B-8F94-7D6A7F9365A8}"/>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endParaRPr lang="en-GB"/>
                  </a:p>
                </p:txBody>
              </p:sp>
              <p:sp>
                <p:nvSpPr>
                  <p:cNvPr id="37" name="Freeform 39">
                    <a:extLst>
                      <a:ext uri="{FF2B5EF4-FFF2-40B4-BE49-F238E27FC236}">
                        <a16:creationId xmlns:a16="http://schemas.microsoft.com/office/drawing/2014/main" id="{77DB86CD-A1C3-CDF8-C633-D96408F037F6}"/>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endParaRPr lang="en-GB"/>
                  </a:p>
                </p:txBody>
              </p:sp>
            </p:grpSp>
          </p:grpSp>
        </p:grpSp>
      </p:grpSp>
      <p:sp>
        <p:nvSpPr>
          <p:cNvPr id="38" name="Freeform: Shape 54">
            <a:extLst>
              <a:ext uri="{FF2B5EF4-FFF2-40B4-BE49-F238E27FC236}">
                <a16:creationId xmlns:a16="http://schemas.microsoft.com/office/drawing/2014/main" id="{F02EF2C0-BFF9-ADF4-D53D-4BB74433B1BE}"/>
              </a:ext>
            </a:extLst>
          </p:cNvPr>
          <p:cNvSpPr/>
          <p:nvPr/>
        </p:nvSpPr>
        <p:spPr>
          <a:xfrm rot="21217324">
            <a:off x="616039" y="-547586"/>
            <a:ext cx="11924962" cy="8004100"/>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728666 w 11924962"/>
              <a:gd name="csY4" fmla="*/ 156691 h 7596945"/>
              <a:gd name="csX5" fmla="*/ 4898588 w 11924962"/>
              <a:gd name="csY5" fmla="*/ 0 h 7596945"/>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898588 w 11924962"/>
              <a:gd name="csY4" fmla="*/ 0 h 7596945"/>
              <a:gd name="csX0" fmla="*/ 2013336 w 11924962"/>
              <a:gd name="csY0" fmla="*/ 0 h 7919452"/>
              <a:gd name="csX1" fmla="*/ 11924962 w 11924962"/>
              <a:gd name="csY1" fmla="*/ 1107901 h 7919452"/>
              <a:gd name="csX2" fmla="*/ 11171245 w 11924962"/>
              <a:gd name="csY2" fmla="*/ 7919452 h 7919452"/>
              <a:gd name="csX3" fmla="*/ 0 w 11924962"/>
              <a:gd name="csY3" fmla="*/ 4819319 h 7919452"/>
              <a:gd name="csX4" fmla="*/ 2013336 w 11924962"/>
              <a:gd name="csY4" fmla="*/ 0 h 7919452"/>
              <a:gd name="csX0" fmla="*/ 1256052 w 11924962"/>
              <a:gd name="csY0" fmla="*/ 0 h 8004100"/>
              <a:gd name="csX1" fmla="*/ 11924962 w 11924962"/>
              <a:gd name="csY1" fmla="*/ 1192549 h 8004100"/>
              <a:gd name="csX2" fmla="*/ 11171245 w 11924962"/>
              <a:gd name="csY2" fmla="*/ 8004100 h 8004100"/>
              <a:gd name="csX3" fmla="*/ 0 w 11924962"/>
              <a:gd name="csY3" fmla="*/ 4903967 h 8004100"/>
              <a:gd name="csX4" fmla="*/ 1256052 w 11924962"/>
              <a:gd name="csY4" fmla="*/ 0 h 8004100"/>
            </a:gdLst>
            <a:ahLst/>
            <a:cxnLst>
              <a:cxn ang="0">
                <a:pos x="csX0" y="csY0"/>
              </a:cxn>
              <a:cxn ang="0">
                <a:pos x="csX1" y="csY1"/>
              </a:cxn>
              <a:cxn ang="0">
                <a:pos x="csX2" y="csY2"/>
              </a:cxn>
              <a:cxn ang="0">
                <a:pos x="csX3" y="csY3"/>
              </a:cxn>
              <a:cxn ang="0">
                <a:pos x="csX4" y="csY4"/>
              </a:cxn>
            </a:cxnLst>
            <a:rect l="l" t="t" r="r" b="b"/>
            <a:pathLst>
              <a:path w="11924962" h="8004100">
                <a:moveTo>
                  <a:pt x="1256052" y="0"/>
                </a:moveTo>
                <a:lnTo>
                  <a:pt x="11924962" y="1192549"/>
                </a:lnTo>
                <a:lnTo>
                  <a:pt x="11171245" y="8004100"/>
                </a:lnTo>
                <a:lnTo>
                  <a:pt x="0" y="4903967"/>
                </a:lnTo>
                <a:lnTo>
                  <a:pt x="1256052" y="0"/>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9" name="Freeform: Shape 57">
            <a:extLst>
              <a:ext uri="{FF2B5EF4-FFF2-40B4-BE49-F238E27FC236}">
                <a16:creationId xmlns:a16="http://schemas.microsoft.com/office/drawing/2014/main" id="{CAEC3F20-9B9E-6E1A-8790-44445E6D23A0}"/>
              </a:ext>
            </a:extLst>
          </p:cNvPr>
          <p:cNvSpPr/>
          <p:nvPr/>
        </p:nvSpPr>
        <p:spPr>
          <a:xfrm rot="20838854">
            <a:off x="519311" y="-936345"/>
            <a:ext cx="12257824" cy="8434174"/>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30610 w 12257824"/>
              <a:gd name="csY4" fmla="*/ 26160 h 7869800"/>
              <a:gd name="csX5" fmla="*/ 5567666 w 12257824"/>
              <a:gd name="csY5" fmla="*/ 0 h 7869800"/>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67666 w 12257824"/>
              <a:gd name="csY4" fmla="*/ 0 h 7869800"/>
              <a:gd name="csX0" fmla="*/ 2848499 w 12257824"/>
              <a:gd name="csY0" fmla="*/ 0 h 8489692"/>
              <a:gd name="csX1" fmla="*/ 12257824 w 12257824"/>
              <a:gd name="csY1" fmla="*/ 2125839 h 8489692"/>
              <a:gd name="csX2" fmla="*/ 10833140 w 12257824"/>
              <a:gd name="csY2" fmla="*/ 8489692 h 8489692"/>
              <a:gd name="csX3" fmla="*/ 0 w 12257824"/>
              <a:gd name="csY3" fmla="*/ 4501019 h 8489692"/>
              <a:gd name="csX4" fmla="*/ 2848499 w 12257824"/>
              <a:gd name="csY4" fmla="*/ 0 h 8489692"/>
              <a:gd name="csX0" fmla="*/ 2333880 w 12257824"/>
              <a:gd name="csY0" fmla="*/ 0 h 8597721"/>
              <a:gd name="csX1" fmla="*/ 12257824 w 12257824"/>
              <a:gd name="csY1" fmla="*/ 2233868 h 8597721"/>
              <a:gd name="csX2" fmla="*/ 10833140 w 12257824"/>
              <a:gd name="csY2" fmla="*/ 8597721 h 8597721"/>
              <a:gd name="csX3" fmla="*/ 0 w 12257824"/>
              <a:gd name="csY3" fmla="*/ 4609048 h 8597721"/>
              <a:gd name="csX4" fmla="*/ 2333880 w 12257824"/>
              <a:gd name="csY4" fmla="*/ 0 h 8597721"/>
              <a:gd name="csX0" fmla="*/ 2333880 w 12257824"/>
              <a:gd name="csY0" fmla="*/ 0 h 8434174"/>
              <a:gd name="csX1" fmla="*/ 12257824 w 12257824"/>
              <a:gd name="csY1" fmla="*/ 2233868 h 8434174"/>
              <a:gd name="csX2" fmla="*/ 10869954 w 12257824"/>
              <a:gd name="csY2" fmla="*/ 8434174 h 8434174"/>
              <a:gd name="csX3" fmla="*/ 0 w 12257824"/>
              <a:gd name="csY3" fmla="*/ 4609048 h 8434174"/>
              <a:gd name="csX4" fmla="*/ 2333880 w 12257824"/>
              <a:gd name="csY4" fmla="*/ 0 h 8434174"/>
            </a:gdLst>
            <a:ahLst/>
            <a:cxnLst>
              <a:cxn ang="0">
                <a:pos x="csX0" y="csY0"/>
              </a:cxn>
              <a:cxn ang="0">
                <a:pos x="csX1" y="csY1"/>
              </a:cxn>
              <a:cxn ang="0">
                <a:pos x="csX2" y="csY2"/>
              </a:cxn>
              <a:cxn ang="0">
                <a:pos x="csX3" y="csY3"/>
              </a:cxn>
              <a:cxn ang="0">
                <a:pos x="csX4" y="csY4"/>
              </a:cxn>
            </a:cxnLst>
            <a:rect l="l" t="t" r="r" b="b"/>
            <a:pathLst>
              <a:path w="12257824" h="8434174">
                <a:moveTo>
                  <a:pt x="2333880" y="0"/>
                </a:moveTo>
                <a:lnTo>
                  <a:pt x="12257824" y="2233868"/>
                </a:lnTo>
                <a:lnTo>
                  <a:pt x="10869954" y="8434174"/>
                </a:lnTo>
                <a:lnTo>
                  <a:pt x="0" y="4609048"/>
                </a:lnTo>
                <a:lnTo>
                  <a:pt x="2333880" y="0"/>
                </a:lnTo>
                <a:close/>
              </a:path>
            </a:pathLst>
          </a:custGeom>
          <a:gradFill>
            <a:gsLst>
              <a:gs pos="79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41" name="Freeform: Shape 59">
            <a:extLst>
              <a:ext uri="{FF2B5EF4-FFF2-40B4-BE49-F238E27FC236}">
                <a16:creationId xmlns:a16="http://schemas.microsoft.com/office/drawing/2014/main" id="{5ADACBCB-54B3-FB1B-3B90-C6C455AE0C12}"/>
              </a:ext>
            </a:extLst>
          </p:cNvPr>
          <p:cNvSpPr/>
          <p:nvPr/>
        </p:nvSpPr>
        <p:spPr>
          <a:xfrm rot="20838854">
            <a:off x="471949" y="-824893"/>
            <a:ext cx="12259539" cy="7805885"/>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 name="csX0" fmla="*/ 12259539 w 12259539"/>
              <a:gd name="csY0" fmla="*/ 1456652 h 5023606"/>
              <a:gd name="csX1" fmla="*/ 11456622 w 12259539"/>
              <a:gd name="csY1" fmla="*/ 5023606 h 5023606"/>
              <a:gd name="csX2" fmla="*/ 0 w 12259539"/>
              <a:gd name="csY2" fmla="*/ 3835277 h 5023606"/>
              <a:gd name="csX3" fmla="*/ 5788369 w 12259539"/>
              <a:gd name="csY3" fmla="*/ 0 h 5023606"/>
              <a:gd name="csX4" fmla="*/ 12259539 w 12259539"/>
              <a:gd name="csY4" fmla="*/ 1456652 h 5023606"/>
              <a:gd name="csX0" fmla="*/ 12259539 w 12259539"/>
              <a:gd name="csY0" fmla="*/ 2005521 h 5572475"/>
              <a:gd name="csX1" fmla="*/ 11456622 w 12259539"/>
              <a:gd name="csY1" fmla="*/ 5572475 h 5572475"/>
              <a:gd name="csX2" fmla="*/ 0 w 12259539"/>
              <a:gd name="csY2" fmla="*/ 4384146 h 5572475"/>
              <a:gd name="csX3" fmla="*/ 3350020 w 12259539"/>
              <a:gd name="csY3" fmla="*/ 0 h 5572475"/>
              <a:gd name="csX4" fmla="*/ 12259539 w 12259539"/>
              <a:gd name="csY4" fmla="*/ 2005521 h 5572475"/>
              <a:gd name="csX0" fmla="*/ 12259539 w 12259539"/>
              <a:gd name="csY0" fmla="*/ 2005521 h 7758068"/>
              <a:gd name="csX1" fmla="*/ 10964649 w 12259539"/>
              <a:gd name="csY1" fmla="*/ 7758068 h 7758068"/>
              <a:gd name="csX2" fmla="*/ 0 w 12259539"/>
              <a:gd name="csY2" fmla="*/ 4384146 h 7758068"/>
              <a:gd name="csX3" fmla="*/ 3350020 w 12259539"/>
              <a:gd name="csY3" fmla="*/ 0 h 7758068"/>
              <a:gd name="csX4" fmla="*/ 12259539 w 12259539"/>
              <a:gd name="csY4" fmla="*/ 2005521 h 7758068"/>
              <a:gd name="csX0" fmla="*/ 12259539 w 12259539"/>
              <a:gd name="csY0" fmla="*/ 2127678 h 7880225"/>
              <a:gd name="csX1" fmla="*/ 10964649 w 12259539"/>
              <a:gd name="csY1" fmla="*/ 7880225 h 7880225"/>
              <a:gd name="csX2" fmla="*/ 0 w 12259539"/>
              <a:gd name="csY2" fmla="*/ 4506303 h 7880225"/>
              <a:gd name="csX3" fmla="*/ 2807338 w 12259539"/>
              <a:gd name="csY3" fmla="*/ 0 h 7880225"/>
              <a:gd name="csX4" fmla="*/ 12259539 w 12259539"/>
              <a:gd name="csY4" fmla="*/ 2127678 h 7880225"/>
              <a:gd name="csX0" fmla="*/ 12259539 w 12259539"/>
              <a:gd name="csY0" fmla="*/ 2127678 h 7805885"/>
              <a:gd name="csX1" fmla="*/ 10981383 w 12259539"/>
              <a:gd name="csY1" fmla="*/ 7805885 h 7805885"/>
              <a:gd name="csX2" fmla="*/ 0 w 12259539"/>
              <a:gd name="csY2" fmla="*/ 4506303 h 7805885"/>
              <a:gd name="csX3" fmla="*/ 2807338 w 12259539"/>
              <a:gd name="csY3" fmla="*/ 0 h 7805885"/>
              <a:gd name="csX4" fmla="*/ 12259539 w 12259539"/>
              <a:gd name="csY4" fmla="*/ 2127678 h 7805885"/>
            </a:gdLst>
            <a:ahLst/>
            <a:cxnLst>
              <a:cxn ang="0">
                <a:pos x="csX0" y="csY0"/>
              </a:cxn>
              <a:cxn ang="0">
                <a:pos x="csX1" y="csY1"/>
              </a:cxn>
              <a:cxn ang="0">
                <a:pos x="csX2" y="csY2"/>
              </a:cxn>
              <a:cxn ang="0">
                <a:pos x="csX3" y="csY3"/>
              </a:cxn>
              <a:cxn ang="0">
                <a:pos x="csX4" y="csY4"/>
              </a:cxn>
            </a:cxnLst>
            <a:rect l="l" t="t" r="r" b="b"/>
            <a:pathLst>
              <a:path w="12259539" h="7805885">
                <a:moveTo>
                  <a:pt x="12259539" y="2127678"/>
                </a:moveTo>
                <a:lnTo>
                  <a:pt x="10981383" y="7805885"/>
                </a:lnTo>
                <a:lnTo>
                  <a:pt x="0" y="4506303"/>
                </a:lnTo>
                <a:lnTo>
                  <a:pt x="2807338" y="0"/>
                </a:lnTo>
                <a:lnTo>
                  <a:pt x="12259539" y="2127678"/>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43" name="Group 42">
            <a:extLst>
              <a:ext uri="{FF2B5EF4-FFF2-40B4-BE49-F238E27FC236}">
                <a16:creationId xmlns:a16="http://schemas.microsoft.com/office/drawing/2014/main" id="{4B392ED9-F7A4-FA8F-10C2-356640FB4052}"/>
              </a:ext>
            </a:extLst>
          </p:cNvPr>
          <p:cNvGrpSpPr/>
          <p:nvPr/>
        </p:nvGrpSpPr>
        <p:grpSpPr>
          <a:xfrm>
            <a:off x="1553221" y="-500823"/>
            <a:ext cx="9982019" cy="7358823"/>
            <a:chOff x="2752500" y="-240836"/>
            <a:chExt cx="8879452" cy="6546002"/>
          </a:xfrm>
        </p:grpSpPr>
        <p:cxnSp>
          <p:nvCxnSpPr>
            <p:cNvPr id="44" name="Straight Connector 43">
              <a:extLst>
                <a:ext uri="{FF2B5EF4-FFF2-40B4-BE49-F238E27FC236}">
                  <a16:creationId xmlns:a16="http://schemas.microsoft.com/office/drawing/2014/main" id="{F66A7F05-85C0-E06C-FF9B-39FB4C44A3ED}"/>
                </a:ext>
              </a:extLst>
            </p:cNvPr>
            <p:cNvCxnSpPr>
              <a:cxnSpLocks/>
            </p:cNvCxnSpPr>
            <p:nvPr/>
          </p:nvCxnSpPr>
          <p:spPr>
            <a:xfrm>
              <a:off x="2754460" y="3475923"/>
              <a:ext cx="369015" cy="1016879"/>
            </a:xfrm>
            <a:prstGeom prst="line">
              <a:avLst/>
            </a:prstGeom>
            <a:noFill/>
            <a:ln w="152400" cap="rnd">
              <a:solidFill>
                <a:srgbClr val="F8F8F8"/>
              </a:solidFill>
              <a:prstDash val="solid"/>
              <a:round/>
            </a:ln>
          </p:spPr>
        </p:cxnSp>
        <p:sp>
          <p:nvSpPr>
            <p:cNvPr id="45" name="Freeform: Shape 64">
              <a:extLst>
                <a:ext uri="{FF2B5EF4-FFF2-40B4-BE49-F238E27FC236}">
                  <a16:creationId xmlns:a16="http://schemas.microsoft.com/office/drawing/2014/main" id="{AEC54DD8-F34A-69F6-78D3-9BEE106F88EB}"/>
                </a:ext>
              </a:extLst>
            </p:cNvPr>
            <p:cNvSpPr/>
            <p:nvPr/>
          </p:nvSpPr>
          <p:spPr>
            <a:xfrm>
              <a:off x="2752500" y="210128"/>
              <a:ext cx="4515700" cy="3260814"/>
            </a:xfrm>
            <a:custGeom>
              <a:avLst/>
              <a:gdLst>
                <a:gd name="csX0" fmla="*/ 4556370 w 5927543"/>
                <a:gd name="csY0" fmla="*/ 0 h 3470942"/>
                <a:gd name="csX1" fmla="*/ 4969469 w 5927543"/>
                <a:gd name="csY1" fmla="*/ 0 h 3470942"/>
                <a:gd name="csX2" fmla="*/ 5492164 w 5927543"/>
                <a:gd name="csY2" fmla="*/ 112763 h 3470942"/>
                <a:gd name="csX3" fmla="*/ 5510369 w 5927543"/>
                <a:gd name="csY3" fmla="*/ 37099 h 3470942"/>
                <a:gd name="csX4" fmla="*/ 5519312 w 5927543"/>
                <a:gd name="csY4" fmla="*/ 0 h 3470942"/>
                <a:gd name="csX5" fmla="*/ 5927543 w 5927543"/>
                <a:gd name="csY5" fmla="*/ 0 h 3470942"/>
                <a:gd name="csX6" fmla="*/ 0 w 5927543"/>
                <a:gd name="csY6" fmla="*/ 3470942 h 3470942"/>
                <a:gd name="csX7" fmla="*/ 265847 w 5927543"/>
                <a:gd name="csY7" fmla="*/ 2829855 h 3470942"/>
                <a:gd name="csX8" fmla="*/ 1023976 w 5927543"/>
                <a:gd name="csY8" fmla="*/ 2819319 h 3470942"/>
                <a:gd name="csX9" fmla="*/ 1314234 w 5927543"/>
                <a:gd name="csY9" fmla="*/ 2088981 h 3470942"/>
                <a:gd name="csX10" fmla="*/ 2149594 w 5927543"/>
                <a:gd name="csY10" fmla="*/ 2147051 h 3470942"/>
                <a:gd name="csX11" fmla="*/ 2438212 w 5927543"/>
                <a:gd name="csY11" fmla="*/ 1332042 h 3470942"/>
                <a:gd name="csX12" fmla="*/ 3281193 w 5927543"/>
                <a:gd name="csY12" fmla="*/ 1449298 h 3470942"/>
                <a:gd name="csX13" fmla="*/ 3519203 w 5927543"/>
                <a:gd name="csY13" fmla="*/ 597246 h 3470942"/>
                <a:gd name="csX14" fmla="*/ 4382178 w 5927543"/>
                <a:gd name="csY14" fmla="*/ 766851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15" fmla="*/ 5060909 w 5927543"/>
                <a:gd name="csY15" fmla="*/ 91440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0" fmla="*/ 5492164 w 5927543"/>
                <a:gd name="csY0" fmla="*/ 112763 h 3470942"/>
                <a:gd name="csX1" fmla="*/ 5510369 w 5927543"/>
                <a:gd name="csY1" fmla="*/ 37099 h 3470942"/>
                <a:gd name="csX2" fmla="*/ 5519312 w 5927543"/>
                <a:gd name="csY2" fmla="*/ 0 h 3470942"/>
                <a:gd name="csX3" fmla="*/ 5927543 w 5927543"/>
                <a:gd name="csY3" fmla="*/ 0 h 3470942"/>
                <a:gd name="csX4" fmla="*/ 0 w 5927543"/>
                <a:gd name="csY4" fmla="*/ 3470942 h 3470942"/>
                <a:gd name="csX5" fmla="*/ 265847 w 5927543"/>
                <a:gd name="csY5" fmla="*/ 2829855 h 3470942"/>
                <a:gd name="csX6" fmla="*/ 1023976 w 5927543"/>
                <a:gd name="csY6" fmla="*/ 2819319 h 3470942"/>
                <a:gd name="csX7" fmla="*/ 1314234 w 5927543"/>
                <a:gd name="csY7" fmla="*/ 2088981 h 3470942"/>
                <a:gd name="csX8" fmla="*/ 2149594 w 5927543"/>
                <a:gd name="csY8" fmla="*/ 2147051 h 3470942"/>
                <a:gd name="csX9" fmla="*/ 2438212 w 5927543"/>
                <a:gd name="csY9" fmla="*/ 1332042 h 3470942"/>
                <a:gd name="csX10" fmla="*/ 3281193 w 5927543"/>
                <a:gd name="csY10" fmla="*/ 1449298 h 3470942"/>
                <a:gd name="csX11" fmla="*/ 3519203 w 5927543"/>
                <a:gd name="csY11" fmla="*/ 597246 h 3470942"/>
                <a:gd name="csX12" fmla="*/ 4382178 w 5927543"/>
                <a:gd name="csY12" fmla="*/ 766851 h 3470942"/>
                <a:gd name="csX13" fmla="*/ 4556370 w 5927543"/>
                <a:gd name="csY13" fmla="*/ 0 h 3470942"/>
                <a:gd name="csX0" fmla="*/ 5492164 w 5927543"/>
                <a:gd name="csY0" fmla="*/ 112763 h 3470942"/>
                <a:gd name="csX1" fmla="*/ 5519312 w 5927543"/>
                <a:gd name="csY1" fmla="*/ 0 h 3470942"/>
                <a:gd name="csX2" fmla="*/ 5927543 w 5927543"/>
                <a:gd name="csY2" fmla="*/ 0 h 3470942"/>
                <a:gd name="csX3" fmla="*/ 0 w 5927543"/>
                <a:gd name="csY3" fmla="*/ 3470942 h 3470942"/>
                <a:gd name="csX4" fmla="*/ 265847 w 5927543"/>
                <a:gd name="csY4" fmla="*/ 2829855 h 3470942"/>
                <a:gd name="csX5" fmla="*/ 1023976 w 5927543"/>
                <a:gd name="csY5" fmla="*/ 2819319 h 3470942"/>
                <a:gd name="csX6" fmla="*/ 1314234 w 5927543"/>
                <a:gd name="csY6" fmla="*/ 2088981 h 3470942"/>
                <a:gd name="csX7" fmla="*/ 2149594 w 5927543"/>
                <a:gd name="csY7" fmla="*/ 2147051 h 3470942"/>
                <a:gd name="csX8" fmla="*/ 2438212 w 5927543"/>
                <a:gd name="csY8" fmla="*/ 1332042 h 3470942"/>
                <a:gd name="csX9" fmla="*/ 3281193 w 5927543"/>
                <a:gd name="csY9" fmla="*/ 1449298 h 3470942"/>
                <a:gd name="csX10" fmla="*/ 3519203 w 5927543"/>
                <a:gd name="csY10" fmla="*/ 597246 h 3470942"/>
                <a:gd name="csX11" fmla="*/ 4382178 w 5927543"/>
                <a:gd name="csY11" fmla="*/ 766851 h 3470942"/>
                <a:gd name="csX12" fmla="*/ 4556370 w 5927543"/>
                <a:gd name="csY12" fmla="*/ 0 h 3470942"/>
                <a:gd name="csX0" fmla="*/ 5492164 w 5927543"/>
                <a:gd name="csY0" fmla="*/ 112763 h 3470942"/>
                <a:gd name="csX1" fmla="*/ 5927543 w 5927543"/>
                <a:gd name="csY1" fmla="*/ 0 h 3470942"/>
                <a:gd name="csX2" fmla="*/ 0 w 5927543"/>
                <a:gd name="csY2" fmla="*/ 3470942 h 3470942"/>
                <a:gd name="csX3" fmla="*/ 265847 w 5927543"/>
                <a:gd name="csY3" fmla="*/ 2829855 h 3470942"/>
                <a:gd name="csX4" fmla="*/ 1023976 w 5927543"/>
                <a:gd name="csY4" fmla="*/ 2819319 h 3470942"/>
                <a:gd name="csX5" fmla="*/ 1314234 w 5927543"/>
                <a:gd name="csY5" fmla="*/ 2088981 h 3470942"/>
                <a:gd name="csX6" fmla="*/ 2149594 w 5927543"/>
                <a:gd name="csY6" fmla="*/ 2147051 h 3470942"/>
                <a:gd name="csX7" fmla="*/ 2438212 w 5927543"/>
                <a:gd name="csY7" fmla="*/ 1332042 h 3470942"/>
                <a:gd name="csX8" fmla="*/ 3281193 w 5927543"/>
                <a:gd name="csY8" fmla="*/ 1449298 h 3470942"/>
                <a:gd name="csX9" fmla="*/ 3519203 w 5927543"/>
                <a:gd name="csY9" fmla="*/ 597246 h 3470942"/>
                <a:gd name="csX10" fmla="*/ 4382178 w 5927543"/>
                <a:gd name="csY10" fmla="*/ 766851 h 3470942"/>
                <a:gd name="csX11" fmla="*/ 4556370 w 5927543"/>
                <a:gd name="csY11" fmla="*/ 0 h 3470942"/>
                <a:gd name="csX0" fmla="*/ 5927543 w 5927543"/>
                <a:gd name="csY0" fmla="*/ 0 h 3470942"/>
                <a:gd name="csX1" fmla="*/ 0 w 5927543"/>
                <a:gd name="csY1" fmla="*/ 3470942 h 3470942"/>
                <a:gd name="csX2" fmla="*/ 265847 w 5927543"/>
                <a:gd name="csY2" fmla="*/ 2829855 h 3470942"/>
                <a:gd name="csX3" fmla="*/ 1023976 w 5927543"/>
                <a:gd name="csY3" fmla="*/ 2819319 h 3470942"/>
                <a:gd name="csX4" fmla="*/ 1314234 w 5927543"/>
                <a:gd name="csY4" fmla="*/ 2088981 h 3470942"/>
                <a:gd name="csX5" fmla="*/ 2149594 w 5927543"/>
                <a:gd name="csY5" fmla="*/ 2147051 h 3470942"/>
                <a:gd name="csX6" fmla="*/ 2438212 w 5927543"/>
                <a:gd name="csY6" fmla="*/ 1332042 h 3470942"/>
                <a:gd name="csX7" fmla="*/ 3281193 w 5927543"/>
                <a:gd name="csY7" fmla="*/ 1449298 h 3470942"/>
                <a:gd name="csX8" fmla="*/ 3519203 w 5927543"/>
                <a:gd name="csY8" fmla="*/ 597246 h 3470942"/>
                <a:gd name="csX9" fmla="*/ 4382178 w 5927543"/>
                <a:gd name="csY9" fmla="*/ 766851 h 3470942"/>
                <a:gd name="csX10" fmla="*/ 4556370 w 5927543"/>
                <a:gd name="csY10" fmla="*/ 0 h 3470942"/>
                <a:gd name="csX0" fmla="*/ 0 w 4556370"/>
                <a:gd name="csY0" fmla="*/ 3470942 h 3470942"/>
                <a:gd name="csX1" fmla="*/ 265847 w 4556370"/>
                <a:gd name="csY1" fmla="*/ 2829855 h 3470942"/>
                <a:gd name="csX2" fmla="*/ 1023976 w 4556370"/>
                <a:gd name="csY2" fmla="*/ 2819319 h 3470942"/>
                <a:gd name="csX3" fmla="*/ 1314234 w 4556370"/>
                <a:gd name="csY3" fmla="*/ 2088981 h 3470942"/>
                <a:gd name="csX4" fmla="*/ 2149594 w 4556370"/>
                <a:gd name="csY4" fmla="*/ 2147051 h 3470942"/>
                <a:gd name="csX5" fmla="*/ 2438212 w 4556370"/>
                <a:gd name="csY5" fmla="*/ 1332042 h 3470942"/>
                <a:gd name="csX6" fmla="*/ 3281193 w 4556370"/>
                <a:gd name="csY6" fmla="*/ 1449298 h 3470942"/>
                <a:gd name="csX7" fmla="*/ 3519203 w 4556370"/>
                <a:gd name="csY7" fmla="*/ 597246 h 3470942"/>
                <a:gd name="csX8" fmla="*/ 4382178 w 4556370"/>
                <a:gd name="csY8" fmla="*/ 766851 h 3470942"/>
                <a:gd name="csX9" fmla="*/ 4556370 w 4556370"/>
                <a:gd name="csY9" fmla="*/ 0 h 3470942"/>
                <a:gd name="csX0" fmla="*/ 0 w 4515700"/>
                <a:gd name="csY0" fmla="*/ 3260814 h 3260814"/>
                <a:gd name="csX1" fmla="*/ 265847 w 4515700"/>
                <a:gd name="csY1" fmla="*/ 2619727 h 3260814"/>
                <a:gd name="csX2" fmla="*/ 1023976 w 4515700"/>
                <a:gd name="csY2" fmla="*/ 2609191 h 3260814"/>
                <a:gd name="csX3" fmla="*/ 1314234 w 4515700"/>
                <a:gd name="csY3" fmla="*/ 1878853 h 3260814"/>
                <a:gd name="csX4" fmla="*/ 2149594 w 4515700"/>
                <a:gd name="csY4" fmla="*/ 1936923 h 3260814"/>
                <a:gd name="csX5" fmla="*/ 2438212 w 4515700"/>
                <a:gd name="csY5" fmla="*/ 1121914 h 3260814"/>
                <a:gd name="csX6" fmla="*/ 3281193 w 4515700"/>
                <a:gd name="csY6" fmla="*/ 1239170 h 3260814"/>
                <a:gd name="csX7" fmla="*/ 3519203 w 4515700"/>
                <a:gd name="csY7" fmla="*/ 387118 h 3260814"/>
                <a:gd name="csX8" fmla="*/ 4382178 w 4515700"/>
                <a:gd name="csY8" fmla="*/ 556723 h 3260814"/>
                <a:gd name="csX9" fmla="*/ 4515700 w 4515700"/>
                <a:gd name="csY9" fmla="*/ 0 h 32608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515700" h="3260814">
                  <a:moveTo>
                    <a:pt x="0" y="3260814"/>
                  </a:moveTo>
                  <a:lnTo>
                    <a:pt x="265847" y="2619727"/>
                  </a:lnTo>
                  <a:lnTo>
                    <a:pt x="1023976" y="2609191"/>
                  </a:lnTo>
                  <a:lnTo>
                    <a:pt x="1314234" y="1878853"/>
                  </a:lnTo>
                  <a:lnTo>
                    <a:pt x="2149594" y="1936923"/>
                  </a:lnTo>
                  <a:lnTo>
                    <a:pt x="2438212" y="1121914"/>
                  </a:lnTo>
                  <a:lnTo>
                    <a:pt x="3281193" y="1239170"/>
                  </a:lnTo>
                  <a:lnTo>
                    <a:pt x="3519203" y="387118"/>
                  </a:lnTo>
                  <a:lnTo>
                    <a:pt x="4382178" y="556723"/>
                  </a:lnTo>
                  <a:cubicBezTo>
                    <a:pt x="4440242" y="301106"/>
                    <a:pt x="4457636" y="255617"/>
                    <a:pt x="4515700" y="0"/>
                  </a:cubicBezTo>
                </a:path>
              </a:pathLst>
            </a:custGeom>
            <a:noFill/>
            <a:ln w="152400" cap="rnd">
              <a:solidFill>
                <a:srgbClr val="F8F8F8"/>
              </a:solidFill>
              <a:prstDash val="solid"/>
              <a:round/>
            </a:ln>
          </p:spPr>
          <p:txBody>
            <a:bodyPr wrap="square">
              <a:noAutofit/>
            </a:bodyPr>
            <a:lstStyle/>
            <a:p>
              <a:endParaRPr lang="en-US"/>
            </a:p>
          </p:txBody>
        </p:sp>
        <p:sp>
          <p:nvSpPr>
            <p:cNvPr id="46" name="Freeform: Shape 5">
              <a:extLst>
                <a:ext uri="{FF2B5EF4-FFF2-40B4-BE49-F238E27FC236}">
                  <a16:creationId xmlns:a16="http://schemas.microsoft.com/office/drawing/2014/main" id="{28BB2D1A-D59C-D8A1-151D-18338EF07051}"/>
                </a:ext>
              </a:extLst>
            </p:cNvPr>
            <p:cNvSpPr/>
            <p:nvPr/>
          </p:nvSpPr>
          <p:spPr>
            <a:xfrm rot="780000">
              <a:off x="3422528" y="-240836"/>
              <a:ext cx="8209424" cy="5218796"/>
            </a:xfrm>
            <a:custGeom>
              <a:avLst/>
              <a:gdLst>
                <a:gd name="csX0" fmla="*/ -604 w 2825028"/>
                <a:gd name="csY0" fmla="*/ 1836978 h 1837562"/>
                <a:gd name="csX1" fmla="*/ 117529 w 2825028"/>
                <a:gd name="csY1" fmla="*/ 1569960 h 1837562"/>
                <a:gd name="csX2" fmla="*/ 440465 w 2825028"/>
                <a:gd name="csY2" fmla="*/ 1556297 h 1837562"/>
                <a:gd name="csX3" fmla="*/ 560205 w 2825028"/>
                <a:gd name="csY3" fmla="*/ 1236328 h 1837562"/>
                <a:gd name="csX4" fmla="*/ 925315 w 2825028"/>
                <a:gd name="csY4" fmla="*/ 1266723 h 1837562"/>
                <a:gd name="csX5" fmla="*/ 1049635 w 2825028"/>
                <a:gd name="csY5" fmla="*/ 915665 h 1837562"/>
                <a:gd name="csX6" fmla="*/ 1412742 w 2825028"/>
                <a:gd name="csY6" fmla="*/ 966172 h 1837562"/>
                <a:gd name="csX7" fmla="*/ 1515263 w 2825028"/>
                <a:gd name="csY7" fmla="*/ 599158 h 1837562"/>
                <a:gd name="csX8" fmla="*/ 1886982 w 2825028"/>
                <a:gd name="csY8" fmla="*/ 672214 h 1837562"/>
                <a:gd name="csX9" fmla="*/ 1978669 w 2825028"/>
                <a:gd name="csY9" fmla="*/ 313799 h 1837562"/>
                <a:gd name="csX10" fmla="*/ 2354238 w 2825028"/>
                <a:gd name="csY10" fmla="*/ 381111 h 1837562"/>
                <a:gd name="csX11" fmla="*/ 2469809 w 2825028"/>
                <a:gd name="csY11" fmla="*/ -585 h 1837562"/>
                <a:gd name="csX12" fmla="*/ 2824425 w 2825028"/>
                <a:gd name="csY12" fmla="*/ 82662 h 1837562"/>
                <a:gd name="csX0" fmla="*/ 0 w 3044308"/>
                <a:gd name="csY0" fmla="*/ 2221883 h 2221883"/>
                <a:gd name="csX1" fmla="*/ 118133 w 3044308"/>
                <a:gd name="csY1" fmla="*/ 1954865 h 2221883"/>
                <a:gd name="csX2" fmla="*/ 441069 w 3044308"/>
                <a:gd name="csY2" fmla="*/ 1941202 h 2221883"/>
                <a:gd name="csX3" fmla="*/ 560809 w 3044308"/>
                <a:gd name="csY3" fmla="*/ 1621233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883 h 2221883"/>
                <a:gd name="csX1" fmla="*/ 118133 w 3044308"/>
                <a:gd name="csY1" fmla="*/ 1954865 h 2221883"/>
                <a:gd name="csX2" fmla="*/ 441069 w 3044308"/>
                <a:gd name="csY2" fmla="*/ 1941202 h 2221883"/>
                <a:gd name="csX3" fmla="*/ 566095 w 3044308"/>
                <a:gd name="csY3" fmla="*/ 1626615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956 h 2221956"/>
                <a:gd name="csX1" fmla="*/ 118133 w 3044308"/>
                <a:gd name="csY1" fmla="*/ 1954938 h 2221956"/>
                <a:gd name="csX2" fmla="*/ 441069 w 3044308"/>
                <a:gd name="csY2" fmla="*/ 1941275 h 2221956"/>
                <a:gd name="csX3" fmla="*/ 566095 w 3044308"/>
                <a:gd name="csY3" fmla="*/ 1626688 h 2221956"/>
                <a:gd name="csX4" fmla="*/ 925919 w 3044308"/>
                <a:gd name="csY4" fmla="*/ 1651701 h 2221956"/>
                <a:gd name="csX5" fmla="*/ 1050239 w 3044308"/>
                <a:gd name="csY5" fmla="*/ 1300643 h 2221956"/>
                <a:gd name="csX6" fmla="*/ 1413346 w 3044308"/>
                <a:gd name="csY6" fmla="*/ 1351150 h 2221956"/>
                <a:gd name="csX7" fmla="*/ 1515867 w 3044308"/>
                <a:gd name="csY7" fmla="*/ 984136 h 2221956"/>
                <a:gd name="csX8" fmla="*/ 1887586 w 3044308"/>
                <a:gd name="csY8" fmla="*/ 1057192 h 2221956"/>
                <a:gd name="csX9" fmla="*/ 1979273 w 3044308"/>
                <a:gd name="csY9" fmla="*/ 698777 h 2221956"/>
                <a:gd name="csX10" fmla="*/ 2354842 w 3044308"/>
                <a:gd name="csY10" fmla="*/ 766089 h 2221956"/>
                <a:gd name="csX11" fmla="*/ 2464024 w 3044308"/>
                <a:gd name="csY11" fmla="*/ 359368 h 2221956"/>
                <a:gd name="csX12" fmla="*/ 3044308 w 3044308"/>
                <a:gd name="csY12" fmla="*/ 1337 h 2221956"/>
                <a:gd name="csX0" fmla="*/ 0 w 3645388"/>
                <a:gd name="csY0" fmla="*/ 2167019 h 2167019"/>
                <a:gd name="csX1" fmla="*/ 118133 w 3645388"/>
                <a:gd name="csY1" fmla="*/ 1900001 h 2167019"/>
                <a:gd name="csX2" fmla="*/ 441069 w 3645388"/>
                <a:gd name="csY2" fmla="*/ 1886338 h 2167019"/>
                <a:gd name="csX3" fmla="*/ 566095 w 3645388"/>
                <a:gd name="csY3" fmla="*/ 1571751 h 2167019"/>
                <a:gd name="csX4" fmla="*/ 925919 w 3645388"/>
                <a:gd name="csY4" fmla="*/ 1596764 h 2167019"/>
                <a:gd name="csX5" fmla="*/ 1050239 w 3645388"/>
                <a:gd name="csY5" fmla="*/ 1245706 h 2167019"/>
                <a:gd name="csX6" fmla="*/ 1413346 w 3645388"/>
                <a:gd name="csY6" fmla="*/ 1296213 h 2167019"/>
                <a:gd name="csX7" fmla="*/ 1515867 w 3645388"/>
                <a:gd name="csY7" fmla="*/ 929199 h 2167019"/>
                <a:gd name="csX8" fmla="*/ 1887586 w 3645388"/>
                <a:gd name="csY8" fmla="*/ 1002255 h 2167019"/>
                <a:gd name="csX9" fmla="*/ 1979273 w 3645388"/>
                <a:gd name="csY9" fmla="*/ 643840 h 2167019"/>
                <a:gd name="csX10" fmla="*/ 2354842 w 3645388"/>
                <a:gd name="csY10" fmla="*/ 711152 h 2167019"/>
                <a:gd name="csX11" fmla="*/ 2464024 w 3645388"/>
                <a:gd name="csY11" fmla="*/ 304431 h 2167019"/>
                <a:gd name="csX12" fmla="*/ 3645388 w 3645388"/>
                <a:gd name="csY12" fmla="*/ 1534 h 2167019"/>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7103 w 3645388"/>
                <a:gd name="csY12" fmla="*/ 407340 h 2165485"/>
                <a:gd name="csX13" fmla="*/ 3645388 w 3645388"/>
                <a:gd name="csY13" fmla="*/ 0 h 2165485"/>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3712 w 3645388"/>
                <a:gd name="csY12" fmla="*/ 501372 h 2262108"/>
                <a:gd name="csX13" fmla="*/ 3004565 w 3645388"/>
                <a:gd name="csY13" fmla="*/ 0 h 2262108"/>
                <a:gd name="csX14" fmla="*/ 3645388 w 3645388"/>
                <a:gd name="csY14" fmla="*/ 96623 h 2262108"/>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299 w 3592125"/>
                <a:gd name="csY9" fmla="*/ 71155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8168 w 3592125"/>
                <a:gd name="csY9" fmla="*/ 71651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4511 w 3592125"/>
                <a:gd name="csY1" fmla="*/ 1971809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36140"/>
                <a:gd name="csY0" fmla="*/ 2247952 h 2247952"/>
                <a:gd name="csX1" fmla="*/ 114511 w 3536140"/>
                <a:gd name="csY1" fmla="*/ 1971809 h 2247952"/>
                <a:gd name="csX2" fmla="*/ 441069 w 3536140"/>
                <a:gd name="csY2" fmla="*/ 1967271 h 2247952"/>
                <a:gd name="csX3" fmla="*/ 566095 w 3536140"/>
                <a:gd name="csY3" fmla="*/ 1652684 h 2247952"/>
                <a:gd name="csX4" fmla="*/ 925919 w 3536140"/>
                <a:gd name="csY4" fmla="*/ 1677697 h 2247952"/>
                <a:gd name="csX5" fmla="*/ 1050239 w 3536140"/>
                <a:gd name="csY5" fmla="*/ 1326639 h 2247952"/>
                <a:gd name="csX6" fmla="*/ 1413346 w 3536140"/>
                <a:gd name="csY6" fmla="*/ 1377146 h 2247952"/>
                <a:gd name="csX7" fmla="*/ 1515867 w 3536140"/>
                <a:gd name="csY7" fmla="*/ 1010132 h 2247952"/>
                <a:gd name="csX8" fmla="*/ 1887586 w 3536140"/>
                <a:gd name="csY8" fmla="*/ 1083188 h 2247952"/>
                <a:gd name="csX9" fmla="*/ 1970930 w 3536140"/>
                <a:gd name="csY9" fmla="*/ 716279 h 2247952"/>
                <a:gd name="csX10" fmla="*/ 2365703 w 3536140"/>
                <a:gd name="csY10" fmla="*/ 801445 h 2247952"/>
                <a:gd name="csX11" fmla="*/ 2464024 w 3536140"/>
                <a:gd name="csY11" fmla="*/ 385364 h 2247952"/>
                <a:gd name="csX12" fmla="*/ 2942512 w 3536140"/>
                <a:gd name="csY12" fmla="*/ 478244 h 2247952"/>
                <a:gd name="csX13" fmla="*/ 3012546 w 3536140"/>
                <a:gd name="csY13" fmla="*/ 0 h 2247952"/>
                <a:gd name="csX14" fmla="*/ 3536140 w 3536140"/>
                <a:gd name="csY14" fmla="*/ 139058 h 22479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536140" h="2247952">
                  <a:moveTo>
                    <a:pt x="0" y="2247952"/>
                  </a:moveTo>
                  <a:lnTo>
                    <a:pt x="114511" y="1971809"/>
                  </a:lnTo>
                  <a:lnTo>
                    <a:pt x="441069" y="1967271"/>
                  </a:lnTo>
                  <a:lnTo>
                    <a:pt x="566095" y="1652684"/>
                  </a:lnTo>
                  <a:lnTo>
                    <a:pt x="925919" y="1677697"/>
                  </a:lnTo>
                  <a:lnTo>
                    <a:pt x="1050239" y="1326639"/>
                  </a:lnTo>
                  <a:lnTo>
                    <a:pt x="1413346" y="1377146"/>
                  </a:lnTo>
                  <a:lnTo>
                    <a:pt x="1515867" y="1010132"/>
                  </a:lnTo>
                  <a:lnTo>
                    <a:pt x="1887586" y="1083188"/>
                  </a:lnTo>
                  <a:lnTo>
                    <a:pt x="1970930" y="716279"/>
                  </a:lnTo>
                  <a:lnTo>
                    <a:pt x="2365703" y="801445"/>
                  </a:lnTo>
                  <a:cubicBezTo>
                    <a:pt x="2454261" y="433070"/>
                    <a:pt x="2382311" y="742015"/>
                    <a:pt x="2464024" y="385364"/>
                  </a:cubicBezTo>
                  <a:lnTo>
                    <a:pt x="2942512" y="478244"/>
                  </a:lnTo>
                  <a:cubicBezTo>
                    <a:pt x="3002325" y="63563"/>
                    <a:pt x="2992844" y="153368"/>
                    <a:pt x="3012546" y="0"/>
                  </a:cubicBezTo>
                  <a:lnTo>
                    <a:pt x="3536140" y="139058"/>
                  </a:lnTo>
                </a:path>
              </a:pathLst>
            </a:custGeom>
            <a:noFill/>
            <a:ln w="152400" cap="rnd">
              <a:solidFill>
                <a:srgbClr val="F8F8F8"/>
              </a:solidFill>
              <a:prstDash val="solid"/>
              <a:round/>
            </a:ln>
          </p:spPr>
          <p:txBody>
            <a:bodyPr/>
            <a:lstStyle/>
            <a:p>
              <a:endParaRPr lang="en-US"/>
            </a:p>
          </p:txBody>
        </p:sp>
        <p:sp>
          <p:nvSpPr>
            <p:cNvPr id="47" name="Freeform: Shape 62">
              <a:extLst>
                <a:ext uri="{FF2B5EF4-FFF2-40B4-BE49-F238E27FC236}">
                  <a16:creationId xmlns:a16="http://schemas.microsoft.com/office/drawing/2014/main" id="{0EC43822-E736-525C-7189-20AA7B55A41C}"/>
                </a:ext>
              </a:extLst>
            </p:cNvPr>
            <p:cNvSpPr/>
            <p:nvPr/>
          </p:nvSpPr>
          <p:spPr>
            <a:xfrm rot="1462005">
              <a:off x="3860414" y="1086370"/>
              <a:ext cx="7669995" cy="5218796"/>
            </a:xfrm>
            <a:custGeom>
              <a:avLst/>
              <a:gdLst>
                <a:gd name="csX0" fmla="*/ 6993860 w 7822442"/>
                <a:gd name="csY0" fmla="*/ 0 h 5218796"/>
                <a:gd name="csX1" fmla="*/ 7669995 w 7822442"/>
                <a:gd name="csY1" fmla="*/ 177844 h 5218796"/>
                <a:gd name="csX2" fmla="*/ 7822442 w 7822442"/>
                <a:gd name="csY2" fmla="*/ 514431 h 5218796"/>
                <a:gd name="csX3" fmla="*/ 0 w 7822442"/>
                <a:gd name="csY3" fmla="*/ 5218796 h 5218796"/>
                <a:gd name="csX4" fmla="*/ 265846 w 7822442"/>
                <a:gd name="csY4" fmla="*/ 4577708 h 5218796"/>
                <a:gd name="csX5" fmla="*/ 1023976 w 7822442"/>
                <a:gd name="csY5" fmla="*/ 4567173 h 5218796"/>
                <a:gd name="csX6" fmla="*/ 1314234 w 7822442"/>
                <a:gd name="csY6" fmla="*/ 3836835 h 5218796"/>
                <a:gd name="csX7" fmla="*/ 2149594 w 7822442"/>
                <a:gd name="csY7" fmla="*/ 3894904 h 5218796"/>
                <a:gd name="csX8" fmla="*/ 2438212 w 7822442"/>
                <a:gd name="csY8" fmla="*/ 3079896 h 5218796"/>
                <a:gd name="csX9" fmla="*/ 3281193 w 7822442"/>
                <a:gd name="csY9" fmla="*/ 3197152 h 5218796"/>
                <a:gd name="csX10" fmla="*/ 3519203 w 7822442"/>
                <a:gd name="csY10" fmla="*/ 2345100 h 5218796"/>
                <a:gd name="csX11" fmla="*/ 4382178 w 7822442"/>
                <a:gd name="csY11" fmla="*/ 2514705 h 5218796"/>
                <a:gd name="csX12" fmla="*/ 4575667 w 7822442"/>
                <a:gd name="csY12" fmla="*/ 1662898 h 5218796"/>
                <a:gd name="csX13" fmla="*/ 5492163 w 7822442"/>
                <a:gd name="csY13" fmla="*/ 1860617 h 5218796"/>
                <a:gd name="csX14" fmla="*/ 5720423 w 7822442"/>
                <a:gd name="csY14" fmla="*/ 894653 h 5218796"/>
                <a:gd name="csX15" fmla="*/ 6831271 w 7822442"/>
                <a:gd name="csY15" fmla="*/ 1110281 h 5218796"/>
                <a:gd name="csX16" fmla="*/ 6993860 w 7822442"/>
                <a:gd name="csY16" fmla="*/ 0 h 5218796"/>
                <a:gd name="csX0" fmla="*/ 7822442 w 7913882"/>
                <a:gd name="csY0" fmla="*/ 514431 h 5218796"/>
                <a:gd name="csX1" fmla="*/ 0 w 7913882"/>
                <a:gd name="csY1" fmla="*/ 5218796 h 5218796"/>
                <a:gd name="csX2" fmla="*/ 265846 w 7913882"/>
                <a:gd name="csY2" fmla="*/ 4577708 h 5218796"/>
                <a:gd name="csX3" fmla="*/ 1023976 w 7913882"/>
                <a:gd name="csY3" fmla="*/ 4567173 h 5218796"/>
                <a:gd name="csX4" fmla="*/ 1314234 w 7913882"/>
                <a:gd name="csY4" fmla="*/ 3836835 h 5218796"/>
                <a:gd name="csX5" fmla="*/ 2149594 w 7913882"/>
                <a:gd name="csY5" fmla="*/ 3894904 h 5218796"/>
                <a:gd name="csX6" fmla="*/ 2438212 w 7913882"/>
                <a:gd name="csY6" fmla="*/ 3079896 h 5218796"/>
                <a:gd name="csX7" fmla="*/ 3281193 w 7913882"/>
                <a:gd name="csY7" fmla="*/ 3197152 h 5218796"/>
                <a:gd name="csX8" fmla="*/ 3519203 w 7913882"/>
                <a:gd name="csY8" fmla="*/ 2345100 h 5218796"/>
                <a:gd name="csX9" fmla="*/ 4382178 w 7913882"/>
                <a:gd name="csY9" fmla="*/ 2514705 h 5218796"/>
                <a:gd name="csX10" fmla="*/ 4575667 w 7913882"/>
                <a:gd name="csY10" fmla="*/ 1662898 h 5218796"/>
                <a:gd name="csX11" fmla="*/ 5492163 w 7913882"/>
                <a:gd name="csY11" fmla="*/ 1860617 h 5218796"/>
                <a:gd name="csX12" fmla="*/ 5720423 w 7913882"/>
                <a:gd name="csY12" fmla="*/ 894653 h 5218796"/>
                <a:gd name="csX13" fmla="*/ 6831271 w 7913882"/>
                <a:gd name="csY13" fmla="*/ 1110281 h 5218796"/>
                <a:gd name="csX14" fmla="*/ 6993860 w 7913882"/>
                <a:gd name="csY14" fmla="*/ 0 h 5218796"/>
                <a:gd name="csX15" fmla="*/ 7669995 w 7913882"/>
                <a:gd name="csY15" fmla="*/ 177844 h 5218796"/>
                <a:gd name="csX16" fmla="*/ 7913882 w 7913882"/>
                <a:gd name="csY16" fmla="*/ 605871 h 5218796"/>
                <a:gd name="csX0" fmla="*/ 7822442 w 7822442"/>
                <a:gd name="csY0" fmla="*/ 514431 h 5218796"/>
                <a:gd name="csX1" fmla="*/ 0 w 7822442"/>
                <a:gd name="csY1" fmla="*/ 5218796 h 5218796"/>
                <a:gd name="csX2" fmla="*/ 265846 w 7822442"/>
                <a:gd name="csY2" fmla="*/ 4577708 h 5218796"/>
                <a:gd name="csX3" fmla="*/ 1023976 w 7822442"/>
                <a:gd name="csY3" fmla="*/ 4567173 h 5218796"/>
                <a:gd name="csX4" fmla="*/ 1314234 w 7822442"/>
                <a:gd name="csY4" fmla="*/ 3836835 h 5218796"/>
                <a:gd name="csX5" fmla="*/ 2149594 w 7822442"/>
                <a:gd name="csY5" fmla="*/ 3894904 h 5218796"/>
                <a:gd name="csX6" fmla="*/ 2438212 w 7822442"/>
                <a:gd name="csY6" fmla="*/ 3079896 h 5218796"/>
                <a:gd name="csX7" fmla="*/ 3281193 w 7822442"/>
                <a:gd name="csY7" fmla="*/ 3197152 h 5218796"/>
                <a:gd name="csX8" fmla="*/ 3519203 w 7822442"/>
                <a:gd name="csY8" fmla="*/ 2345100 h 5218796"/>
                <a:gd name="csX9" fmla="*/ 4382178 w 7822442"/>
                <a:gd name="csY9" fmla="*/ 2514705 h 5218796"/>
                <a:gd name="csX10" fmla="*/ 4575667 w 7822442"/>
                <a:gd name="csY10" fmla="*/ 1662898 h 5218796"/>
                <a:gd name="csX11" fmla="*/ 5492163 w 7822442"/>
                <a:gd name="csY11" fmla="*/ 1860617 h 5218796"/>
                <a:gd name="csX12" fmla="*/ 5720423 w 7822442"/>
                <a:gd name="csY12" fmla="*/ 894653 h 5218796"/>
                <a:gd name="csX13" fmla="*/ 6831271 w 7822442"/>
                <a:gd name="csY13" fmla="*/ 1110281 h 5218796"/>
                <a:gd name="csX14" fmla="*/ 6993860 w 7822442"/>
                <a:gd name="csY14" fmla="*/ 0 h 5218796"/>
                <a:gd name="csX15" fmla="*/ 7669995 w 7822442"/>
                <a:gd name="csY15" fmla="*/ 177844 h 5218796"/>
                <a:gd name="csX0" fmla="*/ 0 w 7669995"/>
                <a:gd name="csY0" fmla="*/ 5218796 h 5218796"/>
                <a:gd name="csX1" fmla="*/ 265846 w 7669995"/>
                <a:gd name="csY1" fmla="*/ 4577708 h 5218796"/>
                <a:gd name="csX2" fmla="*/ 1023976 w 7669995"/>
                <a:gd name="csY2" fmla="*/ 4567173 h 5218796"/>
                <a:gd name="csX3" fmla="*/ 1314234 w 7669995"/>
                <a:gd name="csY3" fmla="*/ 3836835 h 5218796"/>
                <a:gd name="csX4" fmla="*/ 2149594 w 7669995"/>
                <a:gd name="csY4" fmla="*/ 3894904 h 5218796"/>
                <a:gd name="csX5" fmla="*/ 2438212 w 7669995"/>
                <a:gd name="csY5" fmla="*/ 3079896 h 5218796"/>
                <a:gd name="csX6" fmla="*/ 3281193 w 7669995"/>
                <a:gd name="csY6" fmla="*/ 3197152 h 5218796"/>
                <a:gd name="csX7" fmla="*/ 3519203 w 7669995"/>
                <a:gd name="csY7" fmla="*/ 2345100 h 5218796"/>
                <a:gd name="csX8" fmla="*/ 4382178 w 7669995"/>
                <a:gd name="csY8" fmla="*/ 2514705 h 5218796"/>
                <a:gd name="csX9" fmla="*/ 4575667 w 7669995"/>
                <a:gd name="csY9" fmla="*/ 1662898 h 5218796"/>
                <a:gd name="csX10" fmla="*/ 5492163 w 7669995"/>
                <a:gd name="csY10" fmla="*/ 1860617 h 5218796"/>
                <a:gd name="csX11" fmla="*/ 5720423 w 7669995"/>
                <a:gd name="csY11" fmla="*/ 894653 h 5218796"/>
                <a:gd name="csX12" fmla="*/ 6831271 w 7669995"/>
                <a:gd name="csY12" fmla="*/ 1110281 h 5218796"/>
                <a:gd name="csX13" fmla="*/ 6993860 w 7669995"/>
                <a:gd name="csY13" fmla="*/ 0 h 5218796"/>
                <a:gd name="csX14" fmla="*/ 7669995 w 7669995"/>
                <a:gd name="csY14" fmla="*/ 177844 h 52187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7669995" h="5218796">
                  <a:moveTo>
                    <a:pt x="0" y="5218796"/>
                  </a:moveTo>
                  <a:lnTo>
                    <a:pt x="265846" y="4577708"/>
                  </a:lnTo>
                  <a:lnTo>
                    <a:pt x="1023976" y="4567173"/>
                  </a:lnTo>
                  <a:lnTo>
                    <a:pt x="1314234" y="3836835"/>
                  </a:lnTo>
                  <a:lnTo>
                    <a:pt x="2149594" y="3894904"/>
                  </a:lnTo>
                  <a:lnTo>
                    <a:pt x="2438212" y="3079896"/>
                  </a:lnTo>
                  <a:lnTo>
                    <a:pt x="3281193" y="3197152"/>
                  </a:lnTo>
                  <a:lnTo>
                    <a:pt x="3519203" y="2345100"/>
                  </a:lnTo>
                  <a:lnTo>
                    <a:pt x="4382178" y="2514705"/>
                  </a:lnTo>
                  <a:lnTo>
                    <a:pt x="4575667" y="1662898"/>
                  </a:lnTo>
                  <a:lnTo>
                    <a:pt x="5492163" y="1860617"/>
                  </a:lnTo>
                  <a:cubicBezTo>
                    <a:pt x="5697757" y="1005406"/>
                    <a:pt x="5530720" y="1722646"/>
                    <a:pt x="5720423" y="894653"/>
                  </a:cubicBezTo>
                  <a:lnTo>
                    <a:pt x="6831271" y="1110281"/>
                  </a:lnTo>
                  <a:cubicBezTo>
                    <a:pt x="6970131" y="147566"/>
                    <a:pt x="6948120" y="356056"/>
                    <a:pt x="6993860" y="0"/>
                  </a:cubicBezTo>
                  <a:lnTo>
                    <a:pt x="7669995" y="177844"/>
                  </a:lnTo>
                </a:path>
              </a:pathLst>
            </a:custGeom>
            <a:noFill/>
            <a:ln w="152400" cap="rnd">
              <a:solidFill>
                <a:srgbClr val="F8F8F8"/>
              </a:solidFill>
              <a:prstDash val="solid"/>
              <a:round/>
            </a:ln>
          </p:spPr>
          <p:txBody>
            <a:bodyPr wrap="square">
              <a:noAutofit/>
            </a:bodyPr>
            <a:lstStyle/>
            <a:p>
              <a:endParaRPr lang="en-US"/>
            </a:p>
          </p:txBody>
        </p:sp>
      </p:grpSp>
      <p:sp>
        <p:nvSpPr>
          <p:cNvPr id="49" name="TextBox 48">
            <a:extLst>
              <a:ext uri="{FF2B5EF4-FFF2-40B4-BE49-F238E27FC236}">
                <a16:creationId xmlns:a16="http://schemas.microsoft.com/office/drawing/2014/main" id="{26C365C7-95C7-95D5-2BE2-41B6E84E5F36}"/>
              </a:ext>
            </a:extLst>
          </p:cNvPr>
          <p:cNvSpPr txBox="1"/>
          <p:nvPr/>
        </p:nvSpPr>
        <p:spPr>
          <a:xfrm>
            <a:off x="2730823" y="1496648"/>
            <a:ext cx="5076417" cy="864019"/>
          </a:xfrm>
          <a:prstGeom prst="rect">
            <a:avLst/>
          </a:prstGeom>
          <a:noFill/>
        </p:spPr>
        <p:txBody>
          <a:bodyPr wrap="square" lIns="0" tIns="0" rIns="0" bIns="0">
            <a:noAutofit/>
          </a:bodyPr>
          <a:lstStyle/>
          <a:p>
            <a:pPr>
              <a:lnSpc>
                <a:spcPct val="90000"/>
              </a:lnSpc>
            </a:pPr>
            <a:r>
              <a:rPr lang="en-GB" sz="3200">
                <a:solidFill>
                  <a:schemeClr val="accent3"/>
                </a:solidFill>
                <a:cs typeface="Rubik" pitchFamily="2" charset="-79"/>
              </a:rPr>
              <a:t>Please remember to </a:t>
            </a:r>
            <a:r>
              <a:rPr lang="en-GB" sz="3200" b="1">
                <a:solidFill>
                  <a:schemeClr val="accent3"/>
                </a:solidFill>
                <a:cs typeface="Rubik" pitchFamily="2" charset="-79"/>
              </a:rPr>
              <a:t>evaluate this symposium – </a:t>
            </a:r>
            <a:r>
              <a:rPr lang="en-GB" sz="3200">
                <a:solidFill>
                  <a:schemeClr val="accent3"/>
                </a:solidFill>
                <a:cs typeface="Rubik" pitchFamily="2" charset="-79"/>
              </a:rPr>
              <a:t>your feedback contributes to improving future events</a:t>
            </a:r>
          </a:p>
        </p:txBody>
      </p:sp>
      <p:sp>
        <p:nvSpPr>
          <p:cNvPr id="40" name="TextBox 39">
            <a:extLst>
              <a:ext uri="{FF2B5EF4-FFF2-40B4-BE49-F238E27FC236}">
                <a16:creationId xmlns:a16="http://schemas.microsoft.com/office/drawing/2014/main" id="{BF3B079E-1CDE-6D49-5D13-228AA356A00F}"/>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tx1">
                    <a:lumMod val="50000"/>
                    <a:lumOff val="50000"/>
                  </a:schemeClr>
                </a:solidFill>
                <a:latin typeface="+mn-lt"/>
              </a:rPr>
              <a:t>NP-48378</a:t>
            </a:r>
          </a:p>
        </p:txBody>
      </p:sp>
      <p:pic>
        <p:nvPicPr>
          <p:cNvPr id="51" name="Picture 50">
            <a:extLst>
              <a:ext uri="{FF2B5EF4-FFF2-40B4-BE49-F238E27FC236}">
                <a16:creationId xmlns:a16="http://schemas.microsoft.com/office/drawing/2014/main" id="{F91FB301-59E8-88F6-1697-E58356C12ED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425447" y="1496648"/>
            <a:ext cx="3027997" cy="3027997"/>
          </a:xfrm>
          <a:prstGeom prst="rect">
            <a:avLst/>
          </a:prstGeom>
        </p:spPr>
      </p:pic>
    </p:spTree>
    <p:extLst>
      <p:ext uri="{BB962C8B-B14F-4D97-AF65-F5344CB8AC3E}">
        <p14:creationId xmlns:p14="http://schemas.microsoft.com/office/powerpoint/2010/main" val="249711473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D2F271-F4D5-7D4E-3304-A279B0F26C9D}"/>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F574A7E8-B5BD-1CE5-9DC3-62D10761E3A6}"/>
              </a:ext>
            </a:extLst>
          </p:cNvPr>
          <p:cNvGrpSpPr/>
          <p:nvPr/>
        </p:nvGrpSpPr>
        <p:grpSpPr>
          <a:xfrm>
            <a:off x="-476409" y="0"/>
            <a:ext cx="12668409" cy="8513810"/>
            <a:chOff x="-476409" y="0"/>
            <a:chExt cx="12668409" cy="8513810"/>
          </a:xfrm>
        </p:grpSpPr>
        <p:sp>
          <p:nvSpPr>
            <p:cNvPr id="3" name="Rectangle 2">
              <a:extLst>
                <a:ext uri="{FF2B5EF4-FFF2-40B4-BE49-F238E27FC236}">
                  <a16:creationId xmlns:a16="http://schemas.microsoft.com/office/drawing/2014/main" id="{1F884115-6378-713B-24F6-DA683C570616}"/>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grpSp>
          <p:nvGrpSpPr>
            <p:cNvPr id="4" name="Group 3">
              <a:extLst>
                <a:ext uri="{FF2B5EF4-FFF2-40B4-BE49-F238E27FC236}">
                  <a16:creationId xmlns:a16="http://schemas.microsoft.com/office/drawing/2014/main" id="{36D819A2-14FD-AA8F-1DDF-FDDEE892F740}"/>
                </a:ext>
              </a:extLst>
            </p:cNvPr>
            <p:cNvGrpSpPr/>
            <p:nvPr/>
          </p:nvGrpSpPr>
          <p:grpSpPr>
            <a:xfrm>
              <a:off x="-476409" y="85432"/>
              <a:ext cx="11902145" cy="8428378"/>
              <a:chOff x="-476409" y="85432"/>
              <a:chExt cx="11902145" cy="8428378"/>
            </a:xfrm>
          </p:grpSpPr>
          <p:sp>
            <p:nvSpPr>
              <p:cNvPr id="5" name="Freeform: Shape 72">
                <a:extLst>
                  <a:ext uri="{FF2B5EF4-FFF2-40B4-BE49-F238E27FC236}">
                    <a16:creationId xmlns:a16="http://schemas.microsoft.com/office/drawing/2014/main" id="{C64EEB9A-7C5B-2F1E-1E7E-6D1D7B6F5FCC}"/>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6" name="Freeform: Shape 43">
                <a:extLst>
                  <a:ext uri="{FF2B5EF4-FFF2-40B4-BE49-F238E27FC236}">
                    <a16:creationId xmlns:a16="http://schemas.microsoft.com/office/drawing/2014/main" id="{B2D0F9BE-3E2C-C861-B097-BB300254162D}"/>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7" name="Freeform: Shape 45">
                <a:extLst>
                  <a:ext uri="{FF2B5EF4-FFF2-40B4-BE49-F238E27FC236}">
                    <a16:creationId xmlns:a16="http://schemas.microsoft.com/office/drawing/2014/main" id="{5BE01D29-6732-9C59-A151-3CC6B6D5EC8A}"/>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grpSp>
            <p:nvGrpSpPr>
              <p:cNvPr id="8" name="Group 7">
                <a:extLst>
                  <a:ext uri="{FF2B5EF4-FFF2-40B4-BE49-F238E27FC236}">
                    <a16:creationId xmlns:a16="http://schemas.microsoft.com/office/drawing/2014/main" id="{AB751786-A47F-1126-6E3C-0DF2DDB7F698}"/>
                  </a:ext>
                </a:extLst>
              </p:cNvPr>
              <p:cNvGrpSpPr/>
              <p:nvPr/>
            </p:nvGrpSpPr>
            <p:grpSpPr>
              <a:xfrm>
                <a:off x="-2" y="4706101"/>
                <a:ext cx="2008169" cy="2155084"/>
                <a:chOff x="-2" y="4706101"/>
                <a:chExt cx="2008169" cy="2155084"/>
              </a:xfrm>
            </p:grpSpPr>
            <p:sp>
              <p:nvSpPr>
                <p:cNvPr id="9" name="Freeform: Shape 53">
                  <a:extLst>
                    <a:ext uri="{FF2B5EF4-FFF2-40B4-BE49-F238E27FC236}">
                      <a16:creationId xmlns:a16="http://schemas.microsoft.com/office/drawing/2014/main" id="{AEC53618-11B8-0F79-647D-EDB00EB515A2}"/>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endParaRPr lang="en-GB"/>
                </a:p>
              </p:txBody>
            </p:sp>
            <p:sp>
              <p:nvSpPr>
                <p:cNvPr id="10" name="Freeform: Shape 68">
                  <a:extLst>
                    <a:ext uri="{FF2B5EF4-FFF2-40B4-BE49-F238E27FC236}">
                      <a16:creationId xmlns:a16="http://schemas.microsoft.com/office/drawing/2014/main" id="{05A9E879-7257-8191-0505-87B0D82EDF68}"/>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1" name="Freeform: Shape 55">
                  <a:extLst>
                    <a:ext uri="{FF2B5EF4-FFF2-40B4-BE49-F238E27FC236}">
                      <a16:creationId xmlns:a16="http://schemas.microsoft.com/office/drawing/2014/main" id="{25F6C7DF-B974-8E29-8B98-129C308C1C08}"/>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endParaRPr lang="en-GB"/>
                </a:p>
              </p:txBody>
            </p:sp>
            <p:sp>
              <p:nvSpPr>
                <p:cNvPr id="12" name="Freeform: Shape 61">
                  <a:extLst>
                    <a:ext uri="{FF2B5EF4-FFF2-40B4-BE49-F238E27FC236}">
                      <a16:creationId xmlns:a16="http://schemas.microsoft.com/office/drawing/2014/main" id="{54E4A465-ED2C-1945-A48A-2053A72C99F0}"/>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3" name="Freeform 16">
                  <a:extLst>
                    <a:ext uri="{FF2B5EF4-FFF2-40B4-BE49-F238E27FC236}">
                      <a16:creationId xmlns:a16="http://schemas.microsoft.com/office/drawing/2014/main" id="{BD6535B9-F000-286F-1D8A-117F6B7AA94A}"/>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endParaRPr lang="en-GB"/>
                </a:p>
              </p:txBody>
            </p:sp>
            <p:sp>
              <p:nvSpPr>
                <p:cNvPr id="14" name="Freeform 17">
                  <a:extLst>
                    <a:ext uri="{FF2B5EF4-FFF2-40B4-BE49-F238E27FC236}">
                      <a16:creationId xmlns:a16="http://schemas.microsoft.com/office/drawing/2014/main" id="{E3A72A46-C5D6-E0D8-B573-C9B968CA9729}"/>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endParaRPr lang="en-GB"/>
                </a:p>
              </p:txBody>
            </p:sp>
            <p:grpSp>
              <p:nvGrpSpPr>
                <p:cNvPr id="15" name="Group 14">
                  <a:extLst>
                    <a:ext uri="{FF2B5EF4-FFF2-40B4-BE49-F238E27FC236}">
                      <a16:creationId xmlns:a16="http://schemas.microsoft.com/office/drawing/2014/main" id="{A0A12C61-8986-E5C8-2E13-3BF449B6D0DF}"/>
                    </a:ext>
                  </a:extLst>
                </p:cNvPr>
                <p:cNvGrpSpPr/>
                <p:nvPr/>
              </p:nvGrpSpPr>
              <p:grpSpPr>
                <a:xfrm>
                  <a:off x="277980" y="4706101"/>
                  <a:ext cx="472063" cy="1875237"/>
                  <a:chOff x="9970954" y="633305"/>
                  <a:chExt cx="472063" cy="1875237"/>
                </a:xfrm>
              </p:grpSpPr>
              <p:sp>
                <p:nvSpPr>
                  <p:cNvPr id="16" name="Freeform 18">
                    <a:extLst>
                      <a:ext uri="{FF2B5EF4-FFF2-40B4-BE49-F238E27FC236}">
                        <a16:creationId xmlns:a16="http://schemas.microsoft.com/office/drawing/2014/main" id="{6A7F003D-A712-F456-BEA1-8E1C1E2799BD}"/>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endParaRPr lang="en-GB"/>
                  </a:p>
                </p:txBody>
              </p:sp>
              <p:sp>
                <p:nvSpPr>
                  <p:cNvPr id="17" name="Freeform 19">
                    <a:extLst>
                      <a:ext uri="{FF2B5EF4-FFF2-40B4-BE49-F238E27FC236}">
                        <a16:creationId xmlns:a16="http://schemas.microsoft.com/office/drawing/2014/main" id="{611F1005-6D90-EDC3-0454-2332DB3FAC04}"/>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endParaRPr lang="en-GB"/>
                  </a:p>
                </p:txBody>
              </p:sp>
              <p:sp>
                <p:nvSpPr>
                  <p:cNvPr id="18" name="Freeform 20">
                    <a:extLst>
                      <a:ext uri="{FF2B5EF4-FFF2-40B4-BE49-F238E27FC236}">
                        <a16:creationId xmlns:a16="http://schemas.microsoft.com/office/drawing/2014/main" id="{A274CDB0-B4C3-68E5-E7E8-BC1369136496}"/>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endParaRPr lang="en-GB"/>
                  </a:p>
                </p:txBody>
              </p:sp>
              <p:sp>
                <p:nvSpPr>
                  <p:cNvPr id="19" name="Freeform 21">
                    <a:extLst>
                      <a:ext uri="{FF2B5EF4-FFF2-40B4-BE49-F238E27FC236}">
                        <a16:creationId xmlns:a16="http://schemas.microsoft.com/office/drawing/2014/main" id="{BE1A40A8-1D2B-43BE-A028-25E7A6556C73}"/>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endParaRPr lang="en-GB"/>
                  </a:p>
                </p:txBody>
              </p:sp>
              <p:sp>
                <p:nvSpPr>
                  <p:cNvPr id="20" name="Freeform 22">
                    <a:extLst>
                      <a:ext uri="{FF2B5EF4-FFF2-40B4-BE49-F238E27FC236}">
                        <a16:creationId xmlns:a16="http://schemas.microsoft.com/office/drawing/2014/main" id="{9BA2BDD2-01A6-6DCA-50DE-4F59EE264DF7}"/>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endParaRPr lang="en-GB"/>
                  </a:p>
                </p:txBody>
              </p:sp>
              <p:sp>
                <p:nvSpPr>
                  <p:cNvPr id="21" name="Freeform 23">
                    <a:extLst>
                      <a:ext uri="{FF2B5EF4-FFF2-40B4-BE49-F238E27FC236}">
                        <a16:creationId xmlns:a16="http://schemas.microsoft.com/office/drawing/2014/main" id="{CDB58D97-3F2F-28D0-FE20-B2B9682F47E0}"/>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endParaRPr lang="en-GB"/>
                  </a:p>
                </p:txBody>
              </p:sp>
              <p:sp>
                <p:nvSpPr>
                  <p:cNvPr id="22" name="Freeform 24">
                    <a:extLst>
                      <a:ext uri="{FF2B5EF4-FFF2-40B4-BE49-F238E27FC236}">
                        <a16:creationId xmlns:a16="http://schemas.microsoft.com/office/drawing/2014/main" id="{AA08530C-8D14-CF2F-B875-6EBD40F9C012}"/>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endParaRPr lang="en-GB"/>
                  </a:p>
                </p:txBody>
              </p:sp>
              <p:sp>
                <p:nvSpPr>
                  <p:cNvPr id="23" name="Freeform 25">
                    <a:extLst>
                      <a:ext uri="{FF2B5EF4-FFF2-40B4-BE49-F238E27FC236}">
                        <a16:creationId xmlns:a16="http://schemas.microsoft.com/office/drawing/2014/main" id="{572EFC55-1F6C-4BD8-4B6D-73C2E5E599F6}"/>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endParaRPr lang="en-GB"/>
                  </a:p>
                </p:txBody>
              </p:sp>
              <p:sp>
                <p:nvSpPr>
                  <p:cNvPr id="24" name="Freeform 26">
                    <a:extLst>
                      <a:ext uri="{FF2B5EF4-FFF2-40B4-BE49-F238E27FC236}">
                        <a16:creationId xmlns:a16="http://schemas.microsoft.com/office/drawing/2014/main" id="{03844A74-60D7-BDD9-E91F-0FDCB40A5261}"/>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endParaRPr lang="en-GB"/>
                  </a:p>
                </p:txBody>
              </p:sp>
              <p:sp>
                <p:nvSpPr>
                  <p:cNvPr id="25" name="Freeform 27">
                    <a:extLst>
                      <a:ext uri="{FF2B5EF4-FFF2-40B4-BE49-F238E27FC236}">
                        <a16:creationId xmlns:a16="http://schemas.microsoft.com/office/drawing/2014/main" id="{42F609A8-DD01-0779-6449-EB1E077A7F75}"/>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endParaRPr lang="en-GB"/>
                  </a:p>
                </p:txBody>
              </p:sp>
              <p:sp>
                <p:nvSpPr>
                  <p:cNvPr id="26" name="Freeform 28">
                    <a:extLst>
                      <a:ext uri="{FF2B5EF4-FFF2-40B4-BE49-F238E27FC236}">
                        <a16:creationId xmlns:a16="http://schemas.microsoft.com/office/drawing/2014/main" id="{70EF9248-B643-770C-4897-C0CF793D803B}"/>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endParaRPr lang="en-GB"/>
                  </a:p>
                </p:txBody>
              </p:sp>
              <p:sp>
                <p:nvSpPr>
                  <p:cNvPr id="27" name="Freeform 29">
                    <a:extLst>
                      <a:ext uri="{FF2B5EF4-FFF2-40B4-BE49-F238E27FC236}">
                        <a16:creationId xmlns:a16="http://schemas.microsoft.com/office/drawing/2014/main" id="{2A47829A-7BEF-E4CC-7141-3D8C52216072}"/>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endParaRPr lang="en-GB"/>
                  </a:p>
                </p:txBody>
              </p:sp>
              <p:sp>
                <p:nvSpPr>
                  <p:cNvPr id="28" name="Freeform 30">
                    <a:extLst>
                      <a:ext uri="{FF2B5EF4-FFF2-40B4-BE49-F238E27FC236}">
                        <a16:creationId xmlns:a16="http://schemas.microsoft.com/office/drawing/2014/main" id="{C326CA4E-F473-FB0A-B6F5-63FBC9C8DA33}"/>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endParaRPr lang="en-GB"/>
                  </a:p>
                </p:txBody>
              </p:sp>
              <p:sp>
                <p:nvSpPr>
                  <p:cNvPr id="29" name="Freeform 31">
                    <a:extLst>
                      <a:ext uri="{FF2B5EF4-FFF2-40B4-BE49-F238E27FC236}">
                        <a16:creationId xmlns:a16="http://schemas.microsoft.com/office/drawing/2014/main" id="{6C71E0AE-FCE9-4EEA-CFF9-BBD59A553700}"/>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endParaRPr lang="en-GB"/>
                  </a:p>
                </p:txBody>
              </p:sp>
              <p:sp>
                <p:nvSpPr>
                  <p:cNvPr id="30" name="Freeform 32">
                    <a:extLst>
                      <a:ext uri="{FF2B5EF4-FFF2-40B4-BE49-F238E27FC236}">
                        <a16:creationId xmlns:a16="http://schemas.microsoft.com/office/drawing/2014/main" id="{723D224F-38EA-D819-D41F-BCEF0151F32A}"/>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endParaRPr lang="en-GB"/>
                  </a:p>
                </p:txBody>
              </p:sp>
              <p:sp>
                <p:nvSpPr>
                  <p:cNvPr id="31" name="Freeform 33">
                    <a:extLst>
                      <a:ext uri="{FF2B5EF4-FFF2-40B4-BE49-F238E27FC236}">
                        <a16:creationId xmlns:a16="http://schemas.microsoft.com/office/drawing/2014/main" id="{198443E1-8C78-2293-27FB-A63EE205D29E}"/>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endParaRPr lang="en-GB"/>
                  </a:p>
                </p:txBody>
              </p:sp>
              <p:sp>
                <p:nvSpPr>
                  <p:cNvPr id="32" name="Freeform 34">
                    <a:extLst>
                      <a:ext uri="{FF2B5EF4-FFF2-40B4-BE49-F238E27FC236}">
                        <a16:creationId xmlns:a16="http://schemas.microsoft.com/office/drawing/2014/main" id="{91B2ADEE-2448-4BE8-14A0-45DAA91025FA}"/>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endParaRPr lang="en-GB"/>
                  </a:p>
                </p:txBody>
              </p:sp>
              <p:sp>
                <p:nvSpPr>
                  <p:cNvPr id="33" name="Freeform 35">
                    <a:extLst>
                      <a:ext uri="{FF2B5EF4-FFF2-40B4-BE49-F238E27FC236}">
                        <a16:creationId xmlns:a16="http://schemas.microsoft.com/office/drawing/2014/main" id="{1F2E3833-0690-A0F8-22E7-EB0917DC498F}"/>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endParaRPr lang="en-GB"/>
                  </a:p>
                </p:txBody>
              </p:sp>
              <p:sp>
                <p:nvSpPr>
                  <p:cNvPr id="34" name="Freeform 36">
                    <a:extLst>
                      <a:ext uri="{FF2B5EF4-FFF2-40B4-BE49-F238E27FC236}">
                        <a16:creationId xmlns:a16="http://schemas.microsoft.com/office/drawing/2014/main" id="{49117902-C628-9D67-B8DB-F2B863B36FC7}"/>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endParaRPr lang="en-GB"/>
                  </a:p>
                </p:txBody>
              </p:sp>
              <p:sp>
                <p:nvSpPr>
                  <p:cNvPr id="35" name="Freeform 37">
                    <a:extLst>
                      <a:ext uri="{FF2B5EF4-FFF2-40B4-BE49-F238E27FC236}">
                        <a16:creationId xmlns:a16="http://schemas.microsoft.com/office/drawing/2014/main" id="{F899936C-AFD7-DBC4-B0F0-E354CB5C59BD}"/>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endParaRPr lang="en-GB"/>
                  </a:p>
                </p:txBody>
              </p:sp>
              <p:sp>
                <p:nvSpPr>
                  <p:cNvPr id="36" name="Freeform 38">
                    <a:extLst>
                      <a:ext uri="{FF2B5EF4-FFF2-40B4-BE49-F238E27FC236}">
                        <a16:creationId xmlns:a16="http://schemas.microsoft.com/office/drawing/2014/main" id="{8B4C4E52-E78F-9603-0BA7-9CE76E0FFED7}"/>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endParaRPr lang="en-GB"/>
                  </a:p>
                </p:txBody>
              </p:sp>
              <p:sp>
                <p:nvSpPr>
                  <p:cNvPr id="37" name="Freeform 39">
                    <a:extLst>
                      <a:ext uri="{FF2B5EF4-FFF2-40B4-BE49-F238E27FC236}">
                        <a16:creationId xmlns:a16="http://schemas.microsoft.com/office/drawing/2014/main" id="{509C5DE0-92FC-6C84-CCB1-B5942A1DC222}"/>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endParaRPr lang="en-GB"/>
                  </a:p>
                </p:txBody>
              </p:sp>
            </p:grpSp>
          </p:grpSp>
        </p:grpSp>
      </p:grpSp>
      <p:sp>
        <p:nvSpPr>
          <p:cNvPr id="38" name="Freeform: Shape 54">
            <a:extLst>
              <a:ext uri="{FF2B5EF4-FFF2-40B4-BE49-F238E27FC236}">
                <a16:creationId xmlns:a16="http://schemas.microsoft.com/office/drawing/2014/main" id="{F5B25993-8770-51DE-73ED-BD868D5C39B0}"/>
              </a:ext>
            </a:extLst>
          </p:cNvPr>
          <p:cNvSpPr/>
          <p:nvPr/>
        </p:nvSpPr>
        <p:spPr>
          <a:xfrm rot="21217324">
            <a:off x="557059" y="-121061"/>
            <a:ext cx="11924962" cy="6095739"/>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728666 w 11924962"/>
              <a:gd name="csY4" fmla="*/ 156691 h 7596945"/>
              <a:gd name="csX5" fmla="*/ 4898588 w 11924962"/>
              <a:gd name="csY5" fmla="*/ 0 h 7596945"/>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898588 w 11924962"/>
              <a:gd name="csY4" fmla="*/ 0 h 7596945"/>
              <a:gd name="csX0" fmla="*/ 2013336 w 11924962"/>
              <a:gd name="csY0" fmla="*/ 0 h 7919452"/>
              <a:gd name="csX1" fmla="*/ 11924962 w 11924962"/>
              <a:gd name="csY1" fmla="*/ 1107901 h 7919452"/>
              <a:gd name="csX2" fmla="*/ 11171245 w 11924962"/>
              <a:gd name="csY2" fmla="*/ 7919452 h 7919452"/>
              <a:gd name="csX3" fmla="*/ 0 w 11924962"/>
              <a:gd name="csY3" fmla="*/ 4819319 h 7919452"/>
              <a:gd name="csX4" fmla="*/ 2013336 w 11924962"/>
              <a:gd name="csY4" fmla="*/ 0 h 7919452"/>
              <a:gd name="csX0" fmla="*/ 1256052 w 11924962"/>
              <a:gd name="csY0" fmla="*/ 0 h 8004100"/>
              <a:gd name="csX1" fmla="*/ 11924962 w 11924962"/>
              <a:gd name="csY1" fmla="*/ 1192549 h 8004100"/>
              <a:gd name="csX2" fmla="*/ 11171245 w 11924962"/>
              <a:gd name="csY2" fmla="*/ 8004100 h 8004100"/>
              <a:gd name="csX3" fmla="*/ 0 w 11924962"/>
              <a:gd name="csY3" fmla="*/ 4903967 h 8004100"/>
              <a:gd name="csX4" fmla="*/ 1256052 w 11924962"/>
              <a:gd name="csY4" fmla="*/ 0 h 8004100"/>
              <a:gd name="csX0" fmla="*/ 5042471 w 11924962"/>
              <a:gd name="csY0" fmla="*/ 0 h 7580861"/>
              <a:gd name="csX1" fmla="*/ 11924962 w 11924962"/>
              <a:gd name="csY1" fmla="*/ 769310 h 7580861"/>
              <a:gd name="csX2" fmla="*/ 11171245 w 11924962"/>
              <a:gd name="csY2" fmla="*/ 7580861 h 7580861"/>
              <a:gd name="csX3" fmla="*/ 0 w 11924962"/>
              <a:gd name="csY3" fmla="*/ 4480728 h 7580861"/>
              <a:gd name="csX4" fmla="*/ 5042471 w 11924962"/>
              <a:gd name="csY4" fmla="*/ 0 h 7580861"/>
              <a:gd name="csX0" fmla="*/ 5042471 w 11924962"/>
              <a:gd name="csY0" fmla="*/ 0 h 6095739"/>
              <a:gd name="csX1" fmla="*/ 11924962 w 11924962"/>
              <a:gd name="csY1" fmla="*/ 769310 h 6095739"/>
              <a:gd name="csX2" fmla="*/ 11329582 w 11924962"/>
              <a:gd name="csY2" fmla="*/ 6095739 h 6095739"/>
              <a:gd name="csX3" fmla="*/ 0 w 11924962"/>
              <a:gd name="csY3" fmla="*/ 4480728 h 6095739"/>
              <a:gd name="csX4" fmla="*/ 5042471 w 11924962"/>
              <a:gd name="csY4" fmla="*/ 0 h 6095739"/>
            </a:gdLst>
            <a:ahLst/>
            <a:cxnLst>
              <a:cxn ang="0">
                <a:pos x="csX0" y="csY0"/>
              </a:cxn>
              <a:cxn ang="0">
                <a:pos x="csX1" y="csY1"/>
              </a:cxn>
              <a:cxn ang="0">
                <a:pos x="csX2" y="csY2"/>
              </a:cxn>
              <a:cxn ang="0">
                <a:pos x="csX3" y="csY3"/>
              </a:cxn>
              <a:cxn ang="0">
                <a:pos x="csX4" y="csY4"/>
              </a:cxn>
            </a:cxnLst>
            <a:rect l="l" t="t" r="r" b="b"/>
            <a:pathLst>
              <a:path w="11924962" h="6095739">
                <a:moveTo>
                  <a:pt x="5042471" y="0"/>
                </a:moveTo>
                <a:lnTo>
                  <a:pt x="11924962" y="769310"/>
                </a:lnTo>
                <a:lnTo>
                  <a:pt x="11329582" y="6095739"/>
                </a:lnTo>
                <a:lnTo>
                  <a:pt x="0" y="4480728"/>
                </a:lnTo>
                <a:lnTo>
                  <a:pt x="5042471" y="0"/>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9" name="Freeform: Shape 57">
            <a:extLst>
              <a:ext uri="{FF2B5EF4-FFF2-40B4-BE49-F238E27FC236}">
                <a16:creationId xmlns:a16="http://schemas.microsoft.com/office/drawing/2014/main" id="{4D174D75-067A-2395-29F8-98BC9060EFC5}"/>
              </a:ext>
            </a:extLst>
          </p:cNvPr>
          <p:cNvSpPr/>
          <p:nvPr/>
        </p:nvSpPr>
        <p:spPr>
          <a:xfrm rot="20838854">
            <a:off x="387001" y="58964"/>
            <a:ext cx="12257824" cy="5267980"/>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30610 w 12257824"/>
              <a:gd name="csY4" fmla="*/ 26160 h 7869800"/>
              <a:gd name="csX5" fmla="*/ 5567666 w 12257824"/>
              <a:gd name="csY5" fmla="*/ 0 h 7869800"/>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67666 w 12257824"/>
              <a:gd name="csY4" fmla="*/ 0 h 7869800"/>
              <a:gd name="csX0" fmla="*/ 2848499 w 12257824"/>
              <a:gd name="csY0" fmla="*/ 0 h 8489692"/>
              <a:gd name="csX1" fmla="*/ 12257824 w 12257824"/>
              <a:gd name="csY1" fmla="*/ 2125839 h 8489692"/>
              <a:gd name="csX2" fmla="*/ 10833140 w 12257824"/>
              <a:gd name="csY2" fmla="*/ 8489692 h 8489692"/>
              <a:gd name="csX3" fmla="*/ 0 w 12257824"/>
              <a:gd name="csY3" fmla="*/ 4501019 h 8489692"/>
              <a:gd name="csX4" fmla="*/ 2848499 w 12257824"/>
              <a:gd name="csY4" fmla="*/ 0 h 8489692"/>
              <a:gd name="csX0" fmla="*/ 2333880 w 12257824"/>
              <a:gd name="csY0" fmla="*/ 0 h 8597721"/>
              <a:gd name="csX1" fmla="*/ 12257824 w 12257824"/>
              <a:gd name="csY1" fmla="*/ 2233868 h 8597721"/>
              <a:gd name="csX2" fmla="*/ 10833140 w 12257824"/>
              <a:gd name="csY2" fmla="*/ 8597721 h 8597721"/>
              <a:gd name="csX3" fmla="*/ 0 w 12257824"/>
              <a:gd name="csY3" fmla="*/ 4609048 h 8597721"/>
              <a:gd name="csX4" fmla="*/ 2333880 w 12257824"/>
              <a:gd name="csY4" fmla="*/ 0 h 8597721"/>
              <a:gd name="csX0" fmla="*/ 2333880 w 12257824"/>
              <a:gd name="csY0" fmla="*/ 0 h 8434174"/>
              <a:gd name="csX1" fmla="*/ 12257824 w 12257824"/>
              <a:gd name="csY1" fmla="*/ 2233868 h 8434174"/>
              <a:gd name="csX2" fmla="*/ 10869954 w 12257824"/>
              <a:gd name="csY2" fmla="*/ 8434174 h 8434174"/>
              <a:gd name="csX3" fmla="*/ 0 w 12257824"/>
              <a:gd name="csY3" fmla="*/ 4609048 h 8434174"/>
              <a:gd name="csX4" fmla="*/ 2333880 w 12257824"/>
              <a:gd name="csY4" fmla="*/ 0 h 8434174"/>
              <a:gd name="csX0" fmla="*/ 6690198 w 12257824"/>
              <a:gd name="csY0" fmla="*/ 0 h 7453572"/>
              <a:gd name="csX1" fmla="*/ 12257824 w 12257824"/>
              <a:gd name="csY1" fmla="*/ 1253266 h 7453572"/>
              <a:gd name="csX2" fmla="*/ 10869954 w 12257824"/>
              <a:gd name="csY2" fmla="*/ 7453572 h 7453572"/>
              <a:gd name="csX3" fmla="*/ 0 w 12257824"/>
              <a:gd name="csY3" fmla="*/ 3628446 h 7453572"/>
              <a:gd name="csX4" fmla="*/ 6690198 w 12257824"/>
              <a:gd name="csY4" fmla="*/ 0 h 7453572"/>
              <a:gd name="csX0" fmla="*/ 6690198 w 12257824"/>
              <a:gd name="csY0" fmla="*/ 0 h 5267980"/>
              <a:gd name="csX1" fmla="*/ 12257824 w 12257824"/>
              <a:gd name="csY1" fmla="*/ 1253266 h 5267980"/>
              <a:gd name="csX2" fmla="*/ 11361928 w 12257824"/>
              <a:gd name="csY2" fmla="*/ 5267980 h 5267980"/>
              <a:gd name="csX3" fmla="*/ 0 w 12257824"/>
              <a:gd name="csY3" fmla="*/ 3628446 h 5267980"/>
              <a:gd name="csX4" fmla="*/ 6690198 w 12257824"/>
              <a:gd name="csY4" fmla="*/ 0 h 5267980"/>
            </a:gdLst>
            <a:ahLst/>
            <a:cxnLst>
              <a:cxn ang="0">
                <a:pos x="csX0" y="csY0"/>
              </a:cxn>
              <a:cxn ang="0">
                <a:pos x="csX1" y="csY1"/>
              </a:cxn>
              <a:cxn ang="0">
                <a:pos x="csX2" y="csY2"/>
              </a:cxn>
              <a:cxn ang="0">
                <a:pos x="csX3" y="csY3"/>
              </a:cxn>
              <a:cxn ang="0">
                <a:pos x="csX4" y="csY4"/>
              </a:cxn>
            </a:cxnLst>
            <a:rect l="l" t="t" r="r" b="b"/>
            <a:pathLst>
              <a:path w="12257824" h="5267980">
                <a:moveTo>
                  <a:pt x="6690198" y="0"/>
                </a:moveTo>
                <a:lnTo>
                  <a:pt x="12257824" y="1253266"/>
                </a:lnTo>
                <a:lnTo>
                  <a:pt x="11361928" y="5267980"/>
                </a:lnTo>
                <a:lnTo>
                  <a:pt x="0" y="3628446"/>
                </a:lnTo>
                <a:lnTo>
                  <a:pt x="6690198" y="0"/>
                </a:lnTo>
                <a:close/>
              </a:path>
            </a:pathLst>
          </a:custGeom>
          <a:gradFill>
            <a:gsLst>
              <a:gs pos="79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41" name="Freeform: Shape 59">
            <a:extLst>
              <a:ext uri="{FF2B5EF4-FFF2-40B4-BE49-F238E27FC236}">
                <a16:creationId xmlns:a16="http://schemas.microsoft.com/office/drawing/2014/main" id="{DF0413A5-6957-12BA-C816-3629BD8D9486}"/>
              </a:ext>
            </a:extLst>
          </p:cNvPr>
          <p:cNvSpPr/>
          <p:nvPr/>
        </p:nvSpPr>
        <p:spPr>
          <a:xfrm rot="20838854">
            <a:off x="305092" y="634436"/>
            <a:ext cx="12259539" cy="3404703"/>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 name="csX0" fmla="*/ 12259539 w 12259539"/>
              <a:gd name="csY0" fmla="*/ 1456652 h 5023606"/>
              <a:gd name="csX1" fmla="*/ 11456622 w 12259539"/>
              <a:gd name="csY1" fmla="*/ 5023606 h 5023606"/>
              <a:gd name="csX2" fmla="*/ 0 w 12259539"/>
              <a:gd name="csY2" fmla="*/ 3835277 h 5023606"/>
              <a:gd name="csX3" fmla="*/ 5788369 w 12259539"/>
              <a:gd name="csY3" fmla="*/ 0 h 5023606"/>
              <a:gd name="csX4" fmla="*/ 12259539 w 12259539"/>
              <a:gd name="csY4" fmla="*/ 1456652 h 5023606"/>
              <a:gd name="csX0" fmla="*/ 12259539 w 12259539"/>
              <a:gd name="csY0" fmla="*/ 2005521 h 5572475"/>
              <a:gd name="csX1" fmla="*/ 11456622 w 12259539"/>
              <a:gd name="csY1" fmla="*/ 5572475 h 5572475"/>
              <a:gd name="csX2" fmla="*/ 0 w 12259539"/>
              <a:gd name="csY2" fmla="*/ 4384146 h 5572475"/>
              <a:gd name="csX3" fmla="*/ 3350020 w 12259539"/>
              <a:gd name="csY3" fmla="*/ 0 h 5572475"/>
              <a:gd name="csX4" fmla="*/ 12259539 w 12259539"/>
              <a:gd name="csY4" fmla="*/ 2005521 h 5572475"/>
              <a:gd name="csX0" fmla="*/ 12259539 w 12259539"/>
              <a:gd name="csY0" fmla="*/ 2005521 h 7758068"/>
              <a:gd name="csX1" fmla="*/ 10964649 w 12259539"/>
              <a:gd name="csY1" fmla="*/ 7758068 h 7758068"/>
              <a:gd name="csX2" fmla="*/ 0 w 12259539"/>
              <a:gd name="csY2" fmla="*/ 4384146 h 7758068"/>
              <a:gd name="csX3" fmla="*/ 3350020 w 12259539"/>
              <a:gd name="csY3" fmla="*/ 0 h 7758068"/>
              <a:gd name="csX4" fmla="*/ 12259539 w 12259539"/>
              <a:gd name="csY4" fmla="*/ 2005521 h 7758068"/>
              <a:gd name="csX0" fmla="*/ 12259539 w 12259539"/>
              <a:gd name="csY0" fmla="*/ 2127678 h 7880225"/>
              <a:gd name="csX1" fmla="*/ 10964649 w 12259539"/>
              <a:gd name="csY1" fmla="*/ 7880225 h 7880225"/>
              <a:gd name="csX2" fmla="*/ 0 w 12259539"/>
              <a:gd name="csY2" fmla="*/ 4506303 h 7880225"/>
              <a:gd name="csX3" fmla="*/ 2807338 w 12259539"/>
              <a:gd name="csY3" fmla="*/ 0 h 7880225"/>
              <a:gd name="csX4" fmla="*/ 12259539 w 12259539"/>
              <a:gd name="csY4" fmla="*/ 2127678 h 7880225"/>
              <a:gd name="csX0" fmla="*/ 12259539 w 12259539"/>
              <a:gd name="csY0" fmla="*/ 2127678 h 7805885"/>
              <a:gd name="csX1" fmla="*/ 10981383 w 12259539"/>
              <a:gd name="csY1" fmla="*/ 7805885 h 7805885"/>
              <a:gd name="csX2" fmla="*/ 0 w 12259539"/>
              <a:gd name="csY2" fmla="*/ 4506303 h 7805885"/>
              <a:gd name="csX3" fmla="*/ 2807338 w 12259539"/>
              <a:gd name="csY3" fmla="*/ 0 h 7805885"/>
              <a:gd name="csX4" fmla="*/ 12259539 w 12259539"/>
              <a:gd name="csY4" fmla="*/ 2127678 h 7805885"/>
              <a:gd name="csX0" fmla="*/ 12259539 w 12259539"/>
              <a:gd name="csY0" fmla="*/ 2127678 h 4845484"/>
              <a:gd name="csX1" fmla="*/ 11639955 w 12259539"/>
              <a:gd name="csY1" fmla="*/ 4845484 h 4845484"/>
              <a:gd name="csX2" fmla="*/ 0 w 12259539"/>
              <a:gd name="csY2" fmla="*/ 4506303 h 4845484"/>
              <a:gd name="csX3" fmla="*/ 2807338 w 12259539"/>
              <a:gd name="csY3" fmla="*/ 0 h 4845484"/>
              <a:gd name="csX4" fmla="*/ 12259539 w 12259539"/>
              <a:gd name="csY4" fmla="*/ 2127678 h 4845484"/>
              <a:gd name="csX0" fmla="*/ 12259539 w 12259539"/>
              <a:gd name="csY0" fmla="*/ 377321 h 3095127"/>
              <a:gd name="csX1" fmla="*/ 11639955 w 12259539"/>
              <a:gd name="csY1" fmla="*/ 3095127 h 3095127"/>
              <a:gd name="csX2" fmla="*/ 0 w 12259539"/>
              <a:gd name="csY2" fmla="*/ 2755946 h 3095127"/>
              <a:gd name="csX3" fmla="*/ 10583290 w 12259539"/>
              <a:gd name="csY3" fmla="*/ 0 h 3095127"/>
              <a:gd name="csX4" fmla="*/ 12259539 w 12259539"/>
              <a:gd name="csY4" fmla="*/ 377321 h 3095127"/>
              <a:gd name="csX0" fmla="*/ 12259539 w 12259539"/>
              <a:gd name="csY0" fmla="*/ 686897 h 3404703"/>
              <a:gd name="csX1" fmla="*/ 11639955 w 12259539"/>
              <a:gd name="csY1" fmla="*/ 3404703 h 3404703"/>
              <a:gd name="csX2" fmla="*/ 0 w 12259539"/>
              <a:gd name="csY2" fmla="*/ 3065522 h 3404703"/>
              <a:gd name="csX3" fmla="*/ 9208002 w 12259539"/>
              <a:gd name="csY3" fmla="*/ 0 h 3404703"/>
              <a:gd name="csX4" fmla="*/ 12259539 w 12259539"/>
              <a:gd name="csY4" fmla="*/ 686897 h 3404703"/>
            </a:gdLst>
            <a:ahLst/>
            <a:cxnLst>
              <a:cxn ang="0">
                <a:pos x="csX0" y="csY0"/>
              </a:cxn>
              <a:cxn ang="0">
                <a:pos x="csX1" y="csY1"/>
              </a:cxn>
              <a:cxn ang="0">
                <a:pos x="csX2" y="csY2"/>
              </a:cxn>
              <a:cxn ang="0">
                <a:pos x="csX3" y="csY3"/>
              </a:cxn>
              <a:cxn ang="0">
                <a:pos x="csX4" y="csY4"/>
              </a:cxn>
            </a:cxnLst>
            <a:rect l="l" t="t" r="r" b="b"/>
            <a:pathLst>
              <a:path w="12259539" h="3404703">
                <a:moveTo>
                  <a:pt x="12259539" y="686897"/>
                </a:moveTo>
                <a:lnTo>
                  <a:pt x="11639955" y="3404703"/>
                </a:lnTo>
                <a:lnTo>
                  <a:pt x="0" y="3065522"/>
                </a:lnTo>
                <a:lnTo>
                  <a:pt x="9208002" y="0"/>
                </a:lnTo>
                <a:lnTo>
                  <a:pt x="12259539" y="686897"/>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40" name="TextBox 39">
            <a:extLst>
              <a:ext uri="{FF2B5EF4-FFF2-40B4-BE49-F238E27FC236}">
                <a16:creationId xmlns:a16="http://schemas.microsoft.com/office/drawing/2014/main" id="{21902E4E-0CDF-7990-6151-F5A50359162B}"/>
              </a:ext>
            </a:extLst>
          </p:cNvPr>
          <p:cNvSpPr txBox="1"/>
          <p:nvPr/>
        </p:nvSpPr>
        <p:spPr>
          <a:xfrm>
            <a:off x="5775960" y="2067949"/>
            <a:ext cx="4037229" cy="1152944"/>
          </a:xfrm>
          <a:prstGeom prst="rect">
            <a:avLst/>
          </a:prstGeom>
          <a:noFill/>
        </p:spPr>
        <p:txBody>
          <a:bodyPr wrap="square" lIns="0" tIns="0" rIns="0" bIns="0">
            <a:spAutoFit/>
          </a:bodyPr>
          <a:lstStyle/>
          <a:p>
            <a:pPr>
              <a:lnSpc>
                <a:spcPct val="76000"/>
              </a:lnSpc>
            </a:pPr>
            <a:r>
              <a:rPr lang="en-GB" sz="4800" b="1">
                <a:solidFill>
                  <a:schemeClr val="accent3"/>
                </a:solidFill>
                <a:latin typeface="Aptos ExtraBold" panose="020B0004020202020204" pitchFamily="34" charset="0"/>
                <a:cs typeface="Rubik" pitchFamily="2" charset="-79"/>
              </a:rPr>
              <a:t>Thank you </a:t>
            </a:r>
            <a:br>
              <a:rPr lang="en-GB" sz="4800" b="1">
                <a:solidFill>
                  <a:schemeClr val="accent3"/>
                </a:solidFill>
                <a:latin typeface="Aptos ExtraBold" panose="020B0004020202020204" pitchFamily="34" charset="0"/>
                <a:cs typeface="Rubik" pitchFamily="2" charset="-79"/>
              </a:rPr>
            </a:br>
            <a:r>
              <a:rPr lang="en-GB" sz="4800">
                <a:solidFill>
                  <a:schemeClr val="accent3"/>
                </a:solidFill>
                <a:latin typeface="Aptos ExtraBold" panose="020B0004020202020204" pitchFamily="34" charset="0"/>
                <a:cs typeface="Rubik" pitchFamily="2" charset="-79"/>
              </a:rPr>
              <a:t>for joining us</a:t>
            </a:r>
          </a:p>
        </p:txBody>
      </p:sp>
      <p:pic>
        <p:nvPicPr>
          <p:cNvPr id="42" name="Logo">
            <a:extLst>
              <a:ext uri="{FF2B5EF4-FFF2-40B4-BE49-F238E27FC236}">
                <a16:creationId xmlns:a16="http://schemas.microsoft.com/office/drawing/2014/main" id="{F92C7A9A-7B63-3AAB-499C-3FD43C185CD0}"/>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10613171" y="265092"/>
            <a:ext cx="1131882" cy="365124"/>
          </a:xfrm>
          <a:prstGeom prst="rect">
            <a:avLst/>
          </a:prstGeom>
        </p:spPr>
      </p:pic>
      <p:sp>
        <p:nvSpPr>
          <p:cNvPr id="43" name="TextBox 42">
            <a:extLst>
              <a:ext uri="{FF2B5EF4-FFF2-40B4-BE49-F238E27FC236}">
                <a16:creationId xmlns:a16="http://schemas.microsoft.com/office/drawing/2014/main" id="{D3AA9E2F-9441-604B-561C-D62246F20FB2}"/>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bg1"/>
                </a:solidFill>
                <a:latin typeface="+mn-lt"/>
              </a:rPr>
              <a:t>NP-48378</a:t>
            </a:r>
          </a:p>
        </p:txBody>
      </p:sp>
    </p:spTree>
    <p:extLst>
      <p:ext uri="{BB962C8B-B14F-4D97-AF65-F5344CB8AC3E}">
        <p14:creationId xmlns:p14="http://schemas.microsoft.com/office/powerpoint/2010/main" val="10906616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48F199-8DEA-502D-F589-A36C9CCD691C}"/>
            </a:ext>
          </a:extLst>
        </p:cNvPr>
        <p:cNvGrpSpPr/>
        <p:nvPr/>
      </p:nvGrpSpPr>
      <p:grpSpPr>
        <a:xfrm>
          <a:off x="0" y="0"/>
          <a:ext cx="0" cy="0"/>
          <a:chOff x="0" y="0"/>
          <a:chExt cx="0" cy="0"/>
        </a:xfrm>
      </p:grpSpPr>
      <p:grpSp>
        <p:nvGrpSpPr>
          <p:cNvPr id="40" name="Group 39">
            <a:extLst>
              <a:ext uri="{FF2B5EF4-FFF2-40B4-BE49-F238E27FC236}">
                <a16:creationId xmlns:a16="http://schemas.microsoft.com/office/drawing/2014/main" id="{CDCEAFC7-A459-464D-D23B-9D809F8365DA}"/>
              </a:ext>
            </a:extLst>
          </p:cNvPr>
          <p:cNvGrpSpPr/>
          <p:nvPr/>
        </p:nvGrpSpPr>
        <p:grpSpPr>
          <a:xfrm>
            <a:off x="-476409" y="0"/>
            <a:ext cx="12668409" cy="8513810"/>
            <a:chOff x="-476409" y="0"/>
            <a:chExt cx="12668409" cy="8513810"/>
          </a:xfrm>
        </p:grpSpPr>
        <p:sp>
          <p:nvSpPr>
            <p:cNvPr id="39" name="Rectangle 38">
              <a:extLst>
                <a:ext uri="{FF2B5EF4-FFF2-40B4-BE49-F238E27FC236}">
                  <a16:creationId xmlns:a16="http://schemas.microsoft.com/office/drawing/2014/main" id="{E7BC6D99-E5FD-E7C1-AA54-DBDEC46FD055}"/>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algn="ctr"/>
              <a:endParaRPr lang="en-US"/>
            </a:p>
          </p:txBody>
        </p:sp>
        <p:grpSp>
          <p:nvGrpSpPr>
            <p:cNvPr id="7" name="Group 6">
              <a:extLst>
                <a:ext uri="{FF2B5EF4-FFF2-40B4-BE49-F238E27FC236}">
                  <a16:creationId xmlns:a16="http://schemas.microsoft.com/office/drawing/2014/main" id="{9A772985-E5C9-C1A6-2F4F-9FF19A28B240}"/>
                </a:ext>
              </a:extLst>
            </p:cNvPr>
            <p:cNvGrpSpPr/>
            <p:nvPr/>
          </p:nvGrpSpPr>
          <p:grpSpPr>
            <a:xfrm>
              <a:off x="-476409" y="85432"/>
              <a:ext cx="11902145" cy="8428378"/>
              <a:chOff x="-476409" y="85432"/>
              <a:chExt cx="11902145" cy="8428378"/>
            </a:xfrm>
          </p:grpSpPr>
          <p:sp>
            <p:nvSpPr>
              <p:cNvPr id="73" name="Freeform: Shape 72">
                <a:extLst>
                  <a:ext uri="{FF2B5EF4-FFF2-40B4-BE49-F238E27FC236}">
                    <a16:creationId xmlns:a16="http://schemas.microsoft.com/office/drawing/2014/main" id="{3F3A594B-A433-5CEC-C899-BDC1AEB9C218}"/>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endParaRPr lang="en-GB"/>
              </a:p>
            </p:txBody>
          </p:sp>
          <p:sp>
            <p:nvSpPr>
              <p:cNvPr id="44" name="Freeform: Shape 43">
                <a:extLst>
                  <a:ext uri="{FF2B5EF4-FFF2-40B4-BE49-F238E27FC236}">
                    <a16:creationId xmlns:a16="http://schemas.microsoft.com/office/drawing/2014/main" id="{395DD247-9A2B-459D-057C-A33B35677955}"/>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endParaRPr lang="en-GB"/>
              </a:p>
            </p:txBody>
          </p:sp>
          <p:sp>
            <p:nvSpPr>
              <p:cNvPr id="46" name="Freeform: Shape 45">
                <a:extLst>
                  <a:ext uri="{FF2B5EF4-FFF2-40B4-BE49-F238E27FC236}">
                    <a16:creationId xmlns:a16="http://schemas.microsoft.com/office/drawing/2014/main" id="{32D3A100-04E8-11B9-7FD0-3CB13C8C360E}"/>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endParaRPr lang="en-GB"/>
              </a:p>
            </p:txBody>
          </p:sp>
          <p:grpSp>
            <p:nvGrpSpPr>
              <p:cNvPr id="70" name="Group 69">
                <a:extLst>
                  <a:ext uri="{FF2B5EF4-FFF2-40B4-BE49-F238E27FC236}">
                    <a16:creationId xmlns:a16="http://schemas.microsoft.com/office/drawing/2014/main" id="{91FCB179-4E66-EB63-331C-2F7DE8C15749}"/>
                  </a:ext>
                </a:extLst>
              </p:cNvPr>
              <p:cNvGrpSpPr/>
              <p:nvPr/>
            </p:nvGrpSpPr>
            <p:grpSpPr>
              <a:xfrm>
                <a:off x="-2" y="4706101"/>
                <a:ext cx="2008169" cy="2155084"/>
                <a:chOff x="-2" y="4706101"/>
                <a:chExt cx="2008169" cy="2155084"/>
              </a:xfrm>
            </p:grpSpPr>
            <p:sp>
              <p:nvSpPr>
                <p:cNvPr id="54" name="Freeform: Shape 53">
                  <a:extLst>
                    <a:ext uri="{FF2B5EF4-FFF2-40B4-BE49-F238E27FC236}">
                      <a16:creationId xmlns:a16="http://schemas.microsoft.com/office/drawing/2014/main" id="{D1D1FB5C-6BA7-B351-20B9-223056EE0853}"/>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endParaRPr lang="en-GB"/>
                </a:p>
              </p:txBody>
            </p:sp>
            <p:sp>
              <p:nvSpPr>
                <p:cNvPr id="69" name="Freeform: Shape 68">
                  <a:extLst>
                    <a:ext uri="{FF2B5EF4-FFF2-40B4-BE49-F238E27FC236}">
                      <a16:creationId xmlns:a16="http://schemas.microsoft.com/office/drawing/2014/main" id="{ECA07133-6A11-DD3D-E393-11EDBC5285EA}"/>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56" name="Freeform: Shape 55">
                  <a:extLst>
                    <a:ext uri="{FF2B5EF4-FFF2-40B4-BE49-F238E27FC236}">
                      <a16:creationId xmlns:a16="http://schemas.microsoft.com/office/drawing/2014/main" id="{B71CC902-ACC1-0B01-5ABB-3E059A142138}"/>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endParaRPr lang="en-GB"/>
                </a:p>
              </p:txBody>
            </p:sp>
            <p:sp>
              <p:nvSpPr>
                <p:cNvPr id="62" name="Freeform: Shape 61">
                  <a:extLst>
                    <a:ext uri="{FF2B5EF4-FFF2-40B4-BE49-F238E27FC236}">
                      <a16:creationId xmlns:a16="http://schemas.microsoft.com/office/drawing/2014/main" id="{429139EA-297B-F970-142E-FB042DFA777F}"/>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endParaRPr lang="en-GB"/>
                </a:p>
              </p:txBody>
            </p:sp>
            <p:sp>
              <p:nvSpPr>
                <p:cNvPr id="10" name="Freeform 16">
                  <a:extLst>
                    <a:ext uri="{FF2B5EF4-FFF2-40B4-BE49-F238E27FC236}">
                      <a16:creationId xmlns:a16="http://schemas.microsoft.com/office/drawing/2014/main" id="{E9F75D51-F5CB-9329-5F86-55852686E52F}"/>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endParaRPr lang="en-GB"/>
                </a:p>
              </p:txBody>
            </p:sp>
            <p:sp>
              <p:nvSpPr>
                <p:cNvPr id="11" name="Freeform 17">
                  <a:extLst>
                    <a:ext uri="{FF2B5EF4-FFF2-40B4-BE49-F238E27FC236}">
                      <a16:creationId xmlns:a16="http://schemas.microsoft.com/office/drawing/2014/main" id="{A14D721C-39D6-14ED-DCC2-EA3CDAE6A856}"/>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endParaRPr lang="en-GB"/>
                </a:p>
              </p:txBody>
            </p:sp>
            <p:grpSp>
              <p:nvGrpSpPr>
                <p:cNvPr id="12" name="Group 11">
                  <a:extLst>
                    <a:ext uri="{FF2B5EF4-FFF2-40B4-BE49-F238E27FC236}">
                      <a16:creationId xmlns:a16="http://schemas.microsoft.com/office/drawing/2014/main" id="{281DF204-54E8-97F7-253C-792DB012E893}"/>
                    </a:ext>
                  </a:extLst>
                </p:cNvPr>
                <p:cNvGrpSpPr/>
                <p:nvPr/>
              </p:nvGrpSpPr>
              <p:grpSpPr>
                <a:xfrm>
                  <a:off x="277980" y="4706101"/>
                  <a:ext cx="472063" cy="1875237"/>
                  <a:chOff x="9970954" y="633305"/>
                  <a:chExt cx="472063" cy="1875237"/>
                </a:xfrm>
              </p:grpSpPr>
              <p:sp>
                <p:nvSpPr>
                  <p:cNvPr id="13" name="Freeform 18">
                    <a:extLst>
                      <a:ext uri="{FF2B5EF4-FFF2-40B4-BE49-F238E27FC236}">
                        <a16:creationId xmlns:a16="http://schemas.microsoft.com/office/drawing/2014/main" id="{06783C39-DC64-59AA-1527-9764395A5898}"/>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endParaRPr lang="en-GB"/>
                  </a:p>
                </p:txBody>
              </p:sp>
              <p:sp>
                <p:nvSpPr>
                  <p:cNvPr id="14" name="Freeform 19">
                    <a:extLst>
                      <a:ext uri="{FF2B5EF4-FFF2-40B4-BE49-F238E27FC236}">
                        <a16:creationId xmlns:a16="http://schemas.microsoft.com/office/drawing/2014/main" id="{D0B4421A-6BAC-5C2C-17E0-D6E5EA4F3922}"/>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endParaRPr lang="en-GB"/>
                  </a:p>
                </p:txBody>
              </p:sp>
              <p:sp>
                <p:nvSpPr>
                  <p:cNvPr id="15" name="Freeform 20">
                    <a:extLst>
                      <a:ext uri="{FF2B5EF4-FFF2-40B4-BE49-F238E27FC236}">
                        <a16:creationId xmlns:a16="http://schemas.microsoft.com/office/drawing/2014/main" id="{54A52309-F470-7843-E216-2E4A2F77F62C}"/>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endParaRPr lang="en-GB"/>
                  </a:p>
                </p:txBody>
              </p:sp>
              <p:sp>
                <p:nvSpPr>
                  <p:cNvPr id="16" name="Freeform 21">
                    <a:extLst>
                      <a:ext uri="{FF2B5EF4-FFF2-40B4-BE49-F238E27FC236}">
                        <a16:creationId xmlns:a16="http://schemas.microsoft.com/office/drawing/2014/main" id="{2A59C5A6-695B-9506-39C0-7C34D6352424}"/>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endParaRPr lang="en-GB"/>
                  </a:p>
                </p:txBody>
              </p:sp>
              <p:sp>
                <p:nvSpPr>
                  <p:cNvPr id="17" name="Freeform 22">
                    <a:extLst>
                      <a:ext uri="{FF2B5EF4-FFF2-40B4-BE49-F238E27FC236}">
                        <a16:creationId xmlns:a16="http://schemas.microsoft.com/office/drawing/2014/main" id="{A3ABA79F-1149-DC76-AA00-054C6C99DF60}"/>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endParaRPr lang="en-GB"/>
                  </a:p>
                </p:txBody>
              </p:sp>
              <p:sp>
                <p:nvSpPr>
                  <p:cNvPr id="18" name="Freeform 23">
                    <a:extLst>
                      <a:ext uri="{FF2B5EF4-FFF2-40B4-BE49-F238E27FC236}">
                        <a16:creationId xmlns:a16="http://schemas.microsoft.com/office/drawing/2014/main" id="{0C7C1483-A17E-C65C-5717-A1ED2A76EEFD}"/>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endParaRPr lang="en-GB"/>
                  </a:p>
                </p:txBody>
              </p:sp>
              <p:sp>
                <p:nvSpPr>
                  <p:cNvPr id="19" name="Freeform 24">
                    <a:extLst>
                      <a:ext uri="{FF2B5EF4-FFF2-40B4-BE49-F238E27FC236}">
                        <a16:creationId xmlns:a16="http://schemas.microsoft.com/office/drawing/2014/main" id="{F9EC19D5-DAE9-E24D-C6C2-DCDDEA80F94A}"/>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endParaRPr lang="en-GB"/>
                  </a:p>
                </p:txBody>
              </p:sp>
              <p:sp>
                <p:nvSpPr>
                  <p:cNvPr id="20" name="Freeform 25">
                    <a:extLst>
                      <a:ext uri="{FF2B5EF4-FFF2-40B4-BE49-F238E27FC236}">
                        <a16:creationId xmlns:a16="http://schemas.microsoft.com/office/drawing/2014/main" id="{86C499B6-0F01-E025-4598-23CCA69FEFDB}"/>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endParaRPr lang="en-GB"/>
                  </a:p>
                </p:txBody>
              </p:sp>
              <p:sp>
                <p:nvSpPr>
                  <p:cNvPr id="21" name="Freeform 26">
                    <a:extLst>
                      <a:ext uri="{FF2B5EF4-FFF2-40B4-BE49-F238E27FC236}">
                        <a16:creationId xmlns:a16="http://schemas.microsoft.com/office/drawing/2014/main" id="{010DFCC1-2401-9CA1-3C80-B4369B7573AE}"/>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endParaRPr lang="en-GB"/>
                  </a:p>
                </p:txBody>
              </p:sp>
              <p:sp>
                <p:nvSpPr>
                  <p:cNvPr id="22" name="Freeform 27">
                    <a:extLst>
                      <a:ext uri="{FF2B5EF4-FFF2-40B4-BE49-F238E27FC236}">
                        <a16:creationId xmlns:a16="http://schemas.microsoft.com/office/drawing/2014/main" id="{92B11C8D-3773-D737-D8A5-B6395A8A1E14}"/>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endParaRPr lang="en-GB"/>
                  </a:p>
                </p:txBody>
              </p:sp>
              <p:sp>
                <p:nvSpPr>
                  <p:cNvPr id="23" name="Freeform 28">
                    <a:extLst>
                      <a:ext uri="{FF2B5EF4-FFF2-40B4-BE49-F238E27FC236}">
                        <a16:creationId xmlns:a16="http://schemas.microsoft.com/office/drawing/2014/main" id="{EFF081D3-1C66-B87D-3F59-919FDF930448}"/>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endParaRPr lang="en-GB"/>
                  </a:p>
                </p:txBody>
              </p:sp>
              <p:sp>
                <p:nvSpPr>
                  <p:cNvPr id="24" name="Freeform 29">
                    <a:extLst>
                      <a:ext uri="{FF2B5EF4-FFF2-40B4-BE49-F238E27FC236}">
                        <a16:creationId xmlns:a16="http://schemas.microsoft.com/office/drawing/2014/main" id="{4FB96E80-7D48-9430-882C-278670DD08C8}"/>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endParaRPr lang="en-GB"/>
                  </a:p>
                </p:txBody>
              </p:sp>
              <p:sp>
                <p:nvSpPr>
                  <p:cNvPr id="25" name="Freeform 30">
                    <a:extLst>
                      <a:ext uri="{FF2B5EF4-FFF2-40B4-BE49-F238E27FC236}">
                        <a16:creationId xmlns:a16="http://schemas.microsoft.com/office/drawing/2014/main" id="{538A6CAE-5158-0F38-E6C8-7954EFAA95B0}"/>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endParaRPr lang="en-GB"/>
                  </a:p>
                </p:txBody>
              </p:sp>
              <p:sp>
                <p:nvSpPr>
                  <p:cNvPr id="26" name="Freeform 31">
                    <a:extLst>
                      <a:ext uri="{FF2B5EF4-FFF2-40B4-BE49-F238E27FC236}">
                        <a16:creationId xmlns:a16="http://schemas.microsoft.com/office/drawing/2014/main" id="{56C40F76-4529-76AD-271C-D6F337478C5E}"/>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endParaRPr lang="en-GB"/>
                  </a:p>
                </p:txBody>
              </p:sp>
              <p:sp>
                <p:nvSpPr>
                  <p:cNvPr id="27" name="Freeform 32">
                    <a:extLst>
                      <a:ext uri="{FF2B5EF4-FFF2-40B4-BE49-F238E27FC236}">
                        <a16:creationId xmlns:a16="http://schemas.microsoft.com/office/drawing/2014/main" id="{87BB27B2-C383-B1B7-A808-823500A4F8B7}"/>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endParaRPr lang="en-GB"/>
                  </a:p>
                </p:txBody>
              </p:sp>
              <p:sp>
                <p:nvSpPr>
                  <p:cNvPr id="28" name="Freeform 33">
                    <a:extLst>
                      <a:ext uri="{FF2B5EF4-FFF2-40B4-BE49-F238E27FC236}">
                        <a16:creationId xmlns:a16="http://schemas.microsoft.com/office/drawing/2014/main" id="{C221D637-D2B6-CD3C-C7F0-B8E99CAC3B77}"/>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endParaRPr lang="en-GB"/>
                  </a:p>
                </p:txBody>
              </p:sp>
              <p:sp>
                <p:nvSpPr>
                  <p:cNvPr id="29" name="Freeform 34">
                    <a:extLst>
                      <a:ext uri="{FF2B5EF4-FFF2-40B4-BE49-F238E27FC236}">
                        <a16:creationId xmlns:a16="http://schemas.microsoft.com/office/drawing/2014/main" id="{EC383328-949C-D9EB-07F6-4782B5112BDE}"/>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endParaRPr lang="en-GB"/>
                  </a:p>
                </p:txBody>
              </p:sp>
              <p:sp>
                <p:nvSpPr>
                  <p:cNvPr id="30" name="Freeform 35">
                    <a:extLst>
                      <a:ext uri="{FF2B5EF4-FFF2-40B4-BE49-F238E27FC236}">
                        <a16:creationId xmlns:a16="http://schemas.microsoft.com/office/drawing/2014/main" id="{0EEE9BE3-0BFD-6C93-12FB-9C1AA7DFBAC5}"/>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endParaRPr lang="en-GB"/>
                  </a:p>
                </p:txBody>
              </p:sp>
              <p:sp>
                <p:nvSpPr>
                  <p:cNvPr id="31" name="Freeform 36">
                    <a:extLst>
                      <a:ext uri="{FF2B5EF4-FFF2-40B4-BE49-F238E27FC236}">
                        <a16:creationId xmlns:a16="http://schemas.microsoft.com/office/drawing/2014/main" id="{39CF52C3-3129-0970-B65C-F194FEAEF3F2}"/>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endParaRPr lang="en-GB"/>
                  </a:p>
                </p:txBody>
              </p:sp>
              <p:sp>
                <p:nvSpPr>
                  <p:cNvPr id="32" name="Freeform 37">
                    <a:extLst>
                      <a:ext uri="{FF2B5EF4-FFF2-40B4-BE49-F238E27FC236}">
                        <a16:creationId xmlns:a16="http://schemas.microsoft.com/office/drawing/2014/main" id="{8A0124C3-84E7-EF91-06D8-F2B9CC3E7797}"/>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endParaRPr lang="en-GB"/>
                  </a:p>
                </p:txBody>
              </p:sp>
              <p:sp>
                <p:nvSpPr>
                  <p:cNvPr id="33" name="Freeform 38">
                    <a:extLst>
                      <a:ext uri="{FF2B5EF4-FFF2-40B4-BE49-F238E27FC236}">
                        <a16:creationId xmlns:a16="http://schemas.microsoft.com/office/drawing/2014/main" id="{45D99856-291B-1C5F-21FD-4C07EA2A0FA0}"/>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endParaRPr lang="en-GB"/>
                  </a:p>
                </p:txBody>
              </p:sp>
              <p:sp>
                <p:nvSpPr>
                  <p:cNvPr id="34" name="Freeform 39">
                    <a:extLst>
                      <a:ext uri="{FF2B5EF4-FFF2-40B4-BE49-F238E27FC236}">
                        <a16:creationId xmlns:a16="http://schemas.microsoft.com/office/drawing/2014/main" id="{8011049C-9917-D18F-2716-092C34173456}"/>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endParaRPr lang="en-GB"/>
                  </a:p>
                </p:txBody>
              </p:sp>
            </p:grpSp>
          </p:grpSp>
        </p:grpSp>
      </p:grpSp>
      <p:sp>
        <p:nvSpPr>
          <p:cNvPr id="55" name="Freeform: Shape 54">
            <a:extLst>
              <a:ext uri="{FF2B5EF4-FFF2-40B4-BE49-F238E27FC236}">
                <a16:creationId xmlns:a16="http://schemas.microsoft.com/office/drawing/2014/main" id="{17EC3EB4-4EF8-5E0D-B401-949EE9C11608}"/>
              </a:ext>
            </a:extLst>
          </p:cNvPr>
          <p:cNvSpPr/>
          <p:nvPr/>
        </p:nvSpPr>
        <p:spPr>
          <a:xfrm rot="21217324">
            <a:off x="552380" y="-136885"/>
            <a:ext cx="11924962" cy="6043667"/>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Lst>
            <a:ahLst/>
            <a:cxnLst>
              <a:cxn ang="0">
                <a:pos x="csX0" y="csY0"/>
              </a:cxn>
              <a:cxn ang="0">
                <a:pos x="csX1" y="csY1"/>
              </a:cxn>
              <a:cxn ang="0">
                <a:pos x="csX2" y="csY2"/>
              </a:cxn>
              <a:cxn ang="0">
                <a:pos x="csX3" y="csY3"/>
              </a:cxn>
              <a:cxn ang="0">
                <a:pos x="csX4" y="csY4"/>
              </a:cxn>
            </a:cxnLst>
            <a:rect l="l" t="t" r="r" b="b"/>
            <a:pathLst>
              <a:path w="11924962" h="6043667">
                <a:moveTo>
                  <a:pt x="4898588" y="0"/>
                </a:moveTo>
                <a:lnTo>
                  <a:pt x="11924962" y="785394"/>
                </a:lnTo>
                <a:lnTo>
                  <a:pt x="11337202" y="6043667"/>
                </a:lnTo>
                <a:lnTo>
                  <a:pt x="0" y="4496812"/>
                </a:lnTo>
                <a:cubicBezTo>
                  <a:pt x="2138176" y="2540300"/>
                  <a:pt x="3635039" y="1164861"/>
                  <a:pt x="4728666" y="156691"/>
                </a:cubicBez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58" name="Freeform: Shape 57">
            <a:extLst>
              <a:ext uri="{FF2B5EF4-FFF2-40B4-BE49-F238E27FC236}">
                <a16:creationId xmlns:a16="http://schemas.microsoft.com/office/drawing/2014/main" id="{7D32F47F-8B36-DAE0-5D11-F8F1E45C9B90}"/>
              </a:ext>
            </a:extLst>
          </p:cNvPr>
          <p:cNvSpPr/>
          <p:nvPr/>
        </p:nvSpPr>
        <p:spPr>
          <a:xfrm rot="20838854">
            <a:off x="354991" y="-190159"/>
            <a:ext cx="12257824" cy="5481816"/>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Lst>
            <a:ahLst/>
            <a:cxnLst>
              <a:cxn ang="0">
                <a:pos x="csX0" y="csY0"/>
              </a:cxn>
              <a:cxn ang="0">
                <a:pos x="csX1" y="csY1"/>
              </a:cxn>
              <a:cxn ang="0">
                <a:pos x="csX2" y="csY2"/>
              </a:cxn>
              <a:cxn ang="0">
                <a:pos x="csX3" y="csY3"/>
              </a:cxn>
              <a:cxn ang="0">
                <a:pos x="csX4" y="csY4"/>
              </a:cxn>
            </a:cxnLst>
            <a:rect l="l" t="t" r="r" b="b"/>
            <a:pathLst>
              <a:path w="12257824" h="5481816">
                <a:moveTo>
                  <a:pt x="5567666" y="0"/>
                </a:moveTo>
                <a:lnTo>
                  <a:pt x="12257824" y="1505947"/>
                </a:lnTo>
                <a:lnTo>
                  <a:pt x="11362861" y="5481816"/>
                </a:lnTo>
                <a:lnTo>
                  <a:pt x="0" y="3881127"/>
                </a:lnTo>
                <a:cubicBezTo>
                  <a:pt x="2461938" y="2180675"/>
                  <a:pt x="4211723" y="956639"/>
                  <a:pt x="5530610" y="26160"/>
                </a:cubicBezTo>
                <a:close/>
              </a:path>
            </a:pathLst>
          </a:custGeom>
          <a:gradFill>
            <a:gsLst>
              <a:gs pos="50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60" name="Freeform: Shape 59">
            <a:extLst>
              <a:ext uri="{FF2B5EF4-FFF2-40B4-BE49-F238E27FC236}">
                <a16:creationId xmlns:a16="http://schemas.microsoft.com/office/drawing/2014/main" id="{6B4BBA34-C6F8-4AA2-82D1-843246FA7949}"/>
              </a:ext>
            </a:extLst>
          </p:cNvPr>
          <p:cNvSpPr/>
          <p:nvPr/>
        </p:nvSpPr>
        <p:spPr>
          <a:xfrm rot="20838854">
            <a:off x="313810" y="-136287"/>
            <a:ext cx="12259539" cy="5023606"/>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Lst>
            <a:ahLst/>
            <a:cxnLst>
              <a:cxn ang="0">
                <a:pos x="csX0" y="csY0"/>
              </a:cxn>
              <a:cxn ang="0">
                <a:pos x="csX1" y="csY1"/>
              </a:cxn>
              <a:cxn ang="0">
                <a:pos x="csX2" y="csY2"/>
              </a:cxn>
              <a:cxn ang="0">
                <a:pos x="csX3" y="csY3"/>
              </a:cxn>
              <a:cxn ang="0">
                <a:pos x="csX4" y="csY4"/>
              </a:cxn>
            </a:cxnLst>
            <a:rect l="l" t="t" r="r" b="b"/>
            <a:pathLst>
              <a:path w="12259539" h="5023606">
                <a:moveTo>
                  <a:pt x="12259539" y="1456652"/>
                </a:moveTo>
                <a:lnTo>
                  <a:pt x="11456622" y="5023606"/>
                </a:lnTo>
                <a:lnTo>
                  <a:pt x="0" y="3835277"/>
                </a:lnTo>
                <a:cubicBezTo>
                  <a:pt x="1022193" y="3171769"/>
                  <a:pt x="2039871" y="2500707"/>
                  <a:pt x="3055288" y="1825868"/>
                </a:cubicBezTo>
                <a:lnTo>
                  <a:pt x="5788369" y="0"/>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4" name="Group 3">
            <a:extLst>
              <a:ext uri="{FF2B5EF4-FFF2-40B4-BE49-F238E27FC236}">
                <a16:creationId xmlns:a16="http://schemas.microsoft.com/office/drawing/2014/main" id="{B411D8D6-B9CF-AC2F-453D-F9095540010E}"/>
              </a:ext>
            </a:extLst>
          </p:cNvPr>
          <p:cNvGrpSpPr/>
          <p:nvPr/>
        </p:nvGrpSpPr>
        <p:grpSpPr>
          <a:xfrm>
            <a:off x="2716988" y="-214202"/>
            <a:ext cx="8879452" cy="6546002"/>
            <a:chOff x="2752500" y="-240836"/>
            <a:chExt cx="8879452" cy="6546002"/>
          </a:xfrm>
        </p:grpSpPr>
        <p:cxnSp>
          <p:nvCxnSpPr>
            <p:cNvPr id="2" name="Straight Connector 1">
              <a:extLst>
                <a:ext uri="{FF2B5EF4-FFF2-40B4-BE49-F238E27FC236}">
                  <a16:creationId xmlns:a16="http://schemas.microsoft.com/office/drawing/2014/main" id="{5C077C23-BB44-00D1-E926-217257690AE6}"/>
                </a:ext>
              </a:extLst>
            </p:cNvPr>
            <p:cNvCxnSpPr>
              <a:cxnSpLocks/>
            </p:cNvCxnSpPr>
            <p:nvPr/>
          </p:nvCxnSpPr>
          <p:spPr>
            <a:xfrm>
              <a:off x="2754460" y="3475923"/>
              <a:ext cx="369015" cy="1016879"/>
            </a:xfrm>
            <a:prstGeom prst="line">
              <a:avLst/>
            </a:prstGeom>
            <a:noFill/>
            <a:ln w="152400" cap="rnd">
              <a:solidFill>
                <a:srgbClr val="F8F8F8"/>
              </a:solidFill>
              <a:prstDash val="solid"/>
              <a:round/>
            </a:ln>
          </p:spPr>
        </p:cxnSp>
        <p:sp>
          <p:nvSpPr>
            <p:cNvPr id="65" name="Freeform: Shape 64">
              <a:extLst>
                <a:ext uri="{FF2B5EF4-FFF2-40B4-BE49-F238E27FC236}">
                  <a16:creationId xmlns:a16="http://schemas.microsoft.com/office/drawing/2014/main" id="{96974E31-35A8-3DBD-1B4C-A1AE74A209F8}"/>
                </a:ext>
              </a:extLst>
            </p:cNvPr>
            <p:cNvSpPr/>
            <p:nvPr/>
          </p:nvSpPr>
          <p:spPr>
            <a:xfrm>
              <a:off x="2752500" y="0"/>
              <a:ext cx="4556370" cy="3470942"/>
            </a:xfrm>
            <a:custGeom>
              <a:avLst/>
              <a:gdLst>
                <a:gd name="csX0" fmla="*/ 4556370 w 5927543"/>
                <a:gd name="csY0" fmla="*/ 0 h 3470942"/>
                <a:gd name="csX1" fmla="*/ 4969469 w 5927543"/>
                <a:gd name="csY1" fmla="*/ 0 h 3470942"/>
                <a:gd name="csX2" fmla="*/ 5492164 w 5927543"/>
                <a:gd name="csY2" fmla="*/ 112763 h 3470942"/>
                <a:gd name="csX3" fmla="*/ 5510369 w 5927543"/>
                <a:gd name="csY3" fmla="*/ 37099 h 3470942"/>
                <a:gd name="csX4" fmla="*/ 5519312 w 5927543"/>
                <a:gd name="csY4" fmla="*/ 0 h 3470942"/>
                <a:gd name="csX5" fmla="*/ 5927543 w 5927543"/>
                <a:gd name="csY5" fmla="*/ 0 h 3470942"/>
                <a:gd name="csX6" fmla="*/ 0 w 5927543"/>
                <a:gd name="csY6" fmla="*/ 3470942 h 3470942"/>
                <a:gd name="csX7" fmla="*/ 265847 w 5927543"/>
                <a:gd name="csY7" fmla="*/ 2829855 h 3470942"/>
                <a:gd name="csX8" fmla="*/ 1023976 w 5927543"/>
                <a:gd name="csY8" fmla="*/ 2819319 h 3470942"/>
                <a:gd name="csX9" fmla="*/ 1314234 w 5927543"/>
                <a:gd name="csY9" fmla="*/ 2088981 h 3470942"/>
                <a:gd name="csX10" fmla="*/ 2149594 w 5927543"/>
                <a:gd name="csY10" fmla="*/ 2147051 h 3470942"/>
                <a:gd name="csX11" fmla="*/ 2438212 w 5927543"/>
                <a:gd name="csY11" fmla="*/ 1332042 h 3470942"/>
                <a:gd name="csX12" fmla="*/ 3281193 w 5927543"/>
                <a:gd name="csY12" fmla="*/ 1449298 h 3470942"/>
                <a:gd name="csX13" fmla="*/ 3519203 w 5927543"/>
                <a:gd name="csY13" fmla="*/ 597246 h 3470942"/>
                <a:gd name="csX14" fmla="*/ 4382178 w 5927543"/>
                <a:gd name="csY14" fmla="*/ 766851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15" fmla="*/ 5060909 w 5927543"/>
                <a:gd name="csY15" fmla="*/ 91440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0" fmla="*/ 5492164 w 5927543"/>
                <a:gd name="csY0" fmla="*/ 112763 h 3470942"/>
                <a:gd name="csX1" fmla="*/ 5510369 w 5927543"/>
                <a:gd name="csY1" fmla="*/ 37099 h 3470942"/>
                <a:gd name="csX2" fmla="*/ 5519312 w 5927543"/>
                <a:gd name="csY2" fmla="*/ 0 h 3470942"/>
                <a:gd name="csX3" fmla="*/ 5927543 w 5927543"/>
                <a:gd name="csY3" fmla="*/ 0 h 3470942"/>
                <a:gd name="csX4" fmla="*/ 0 w 5927543"/>
                <a:gd name="csY4" fmla="*/ 3470942 h 3470942"/>
                <a:gd name="csX5" fmla="*/ 265847 w 5927543"/>
                <a:gd name="csY5" fmla="*/ 2829855 h 3470942"/>
                <a:gd name="csX6" fmla="*/ 1023976 w 5927543"/>
                <a:gd name="csY6" fmla="*/ 2819319 h 3470942"/>
                <a:gd name="csX7" fmla="*/ 1314234 w 5927543"/>
                <a:gd name="csY7" fmla="*/ 2088981 h 3470942"/>
                <a:gd name="csX8" fmla="*/ 2149594 w 5927543"/>
                <a:gd name="csY8" fmla="*/ 2147051 h 3470942"/>
                <a:gd name="csX9" fmla="*/ 2438212 w 5927543"/>
                <a:gd name="csY9" fmla="*/ 1332042 h 3470942"/>
                <a:gd name="csX10" fmla="*/ 3281193 w 5927543"/>
                <a:gd name="csY10" fmla="*/ 1449298 h 3470942"/>
                <a:gd name="csX11" fmla="*/ 3519203 w 5927543"/>
                <a:gd name="csY11" fmla="*/ 597246 h 3470942"/>
                <a:gd name="csX12" fmla="*/ 4382178 w 5927543"/>
                <a:gd name="csY12" fmla="*/ 766851 h 3470942"/>
                <a:gd name="csX13" fmla="*/ 4556370 w 5927543"/>
                <a:gd name="csY13" fmla="*/ 0 h 3470942"/>
                <a:gd name="csX0" fmla="*/ 5492164 w 5927543"/>
                <a:gd name="csY0" fmla="*/ 112763 h 3470942"/>
                <a:gd name="csX1" fmla="*/ 5519312 w 5927543"/>
                <a:gd name="csY1" fmla="*/ 0 h 3470942"/>
                <a:gd name="csX2" fmla="*/ 5927543 w 5927543"/>
                <a:gd name="csY2" fmla="*/ 0 h 3470942"/>
                <a:gd name="csX3" fmla="*/ 0 w 5927543"/>
                <a:gd name="csY3" fmla="*/ 3470942 h 3470942"/>
                <a:gd name="csX4" fmla="*/ 265847 w 5927543"/>
                <a:gd name="csY4" fmla="*/ 2829855 h 3470942"/>
                <a:gd name="csX5" fmla="*/ 1023976 w 5927543"/>
                <a:gd name="csY5" fmla="*/ 2819319 h 3470942"/>
                <a:gd name="csX6" fmla="*/ 1314234 w 5927543"/>
                <a:gd name="csY6" fmla="*/ 2088981 h 3470942"/>
                <a:gd name="csX7" fmla="*/ 2149594 w 5927543"/>
                <a:gd name="csY7" fmla="*/ 2147051 h 3470942"/>
                <a:gd name="csX8" fmla="*/ 2438212 w 5927543"/>
                <a:gd name="csY8" fmla="*/ 1332042 h 3470942"/>
                <a:gd name="csX9" fmla="*/ 3281193 w 5927543"/>
                <a:gd name="csY9" fmla="*/ 1449298 h 3470942"/>
                <a:gd name="csX10" fmla="*/ 3519203 w 5927543"/>
                <a:gd name="csY10" fmla="*/ 597246 h 3470942"/>
                <a:gd name="csX11" fmla="*/ 4382178 w 5927543"/>
                <a:gd name="csY11" fmla="*/ 766851 h 3470942"/>
                <a:gd name="csX12" fmla="*/ 4556370 w 5927543"/>
                <a:gd name="csY12" fmla="*/ 0 h 3470942"/>
                <a:gd name="csX0" fmla="*/ 5492164 w 5927543"/>
                <a:gd name="csY0" fmla="*/ 112763 h 3470942"/>
                <a:gd name="csX1" fmla="*/ 5927543 w 5927543"/>
                <a:gd name="csY1" fmla="*/ 0 h 3470942"/>
                <a:gd name="csX2" fmla="*/ 0 w 5927543"/>
                <a:gd name="csY2" fmla="*/ 3470942 h 3470942"/>
                <a:gd name="csX3" fmla="*/ 265847 w 5927543"/>
                <a:gd name="csY3" fmla="*/ 2829855 h 3470942"/>
                <a:gd name="csX4" fmla="*/ 1023976 w 5927543"/>
                <a:gd name="csY4" fmla="*/ 2819319 h 3470942"/>
                <a:gd name="csX5" fmla="*/ 1314234 w 5927543"/>
                <a:gd name="csY5" fmla="*/ 2088981 h 3470942"/>
                <a:gd name="csX6" fmla="*/ 2149594 w 5927543"/>
                <a:gd name="csY6" fmla="*/ 2147051 h 3470942"/>
                <a:gd name="csX7" fmla="*/ 2438212 w 5927543"/>
                <a:gd name="csY7" fmla="*/ 1332042 h 3470942"/>
                <a:gd name="csX8" fmla="*/ 3281193 w 5927543"/>
                <a:gd name="csY8" fmla="*/ 1449298 h 3470942"/>
                <a:gd name="csX9" fmla="*/ 3519203 w 5927543"/>
                <a:gd name="csY9" fmla="*/ 597246 h 3470942"/>
                <a:gd name="csX10" fmla="*/ 4382178 w 5927543"/>
                <a:gd name="csY10" fmla="*/ 766851 h 3470942"/>
                <a:gd name="csX11" fmla="*/ 4556370 w 5927543"/>
                <a:gd name="csY11" fmla="*/ 0 h 3470942"/>
                <a:gd name="csX0" fmla="*/ 5927543 w 5927543"/>
                <a:gd name="csY0" fmla="*/ 0 h 3470942"/>
                <a:gd name="csX1" fmla="*/ 0 w 5927543"/>
                <a:gd name="csY1" fmla="*/ 3470942 h 3470942"/>
                <a:gd name="csX2" fmla="*/ 265847 w 5927543"/>
                <a:gd name="csY2" fmla="*/ 2829855 h 3470942"/>
                <a:gd name="csX3" fmla="*/ 1023976 w 5927543"/>
                <a:gd name="csY3" fmla="*/ 2819319 h 3470942"/>
                <a:gd name="csX4" fmla="*/ 1314234 w 5927543"/>
                <a:gd name="csY4" fmla="*/ 2088981 h 3470942"/>
                <a:gd name="csX5" fmla="*/ 2149594 w 5927543"/>
                <a:gd name="csY5" fmla="*/ 2147051 h 3470942"/>
                <a:gd name="csX6" fmla="*/ 2438212 w 5927543"/>
                <a:gd name="csY6" fmla="*/ 1332042 h 3470942"/>
                <a:gd name="csX7" fmla="*/ 3281193 w 5927543"/>
                <a:gd name="csY7" fmla="*/ 1449298 h 3470942"/>
                <a:gd name="csX8" fmla="*/ 3519203 w 5927543"/>
                <a:gd name="csY8" fmla="*/ 597246 h 3470942"/>
                <a:gd name="csX9" fmla="*/ 4382178 w 5927543"/>
                <a:gd name="csY9" fmla="*/ 766851 h 3470942"/>
                <a:gd name="csX10" fmla="*/ 4556370 w 5927543"/>
                <a:gd name="csY10" fmla="*/ 0 h 3470942"/>
                <a:gd name="csX0" fmla="*/ 0 w 4556370"/>
                <a:gd name="csY0" fmla="*/ 3470942 h 3470942"/>
                <a:gd name="csX1" fmla="*/ 265847 w 4556370"/>
                <a:gd name="csY1" fmla="*/ 2829855 h 3470942"/>
                <a:gd name="csX2" fmla="*/ 1023976 w 4556370"/>
                <a:gd name="csY2" fmla="*/ 2819319 h 3470942"/>
                <a:gd name="csX3" fmla="*/ 1314234 w 4556370"/>
                <a:gd name="csY3" fmla="*/ 2088981 h 3470942"/>
                <a:gd name="csX4" fmla="*/ 2149594 w 4556370"/>
                <a:gd name="csY4" fmla="*/ 2147051 h 3470942"/>
                <a:gd name="csX5" fmla="*/ 2438212 w 4556370"/>
                <a:gd name="csY5" fmla="*/ 1332042 h 3470942"/>
                <a:gd name="csX6" fmla="*/ 3281193 w 4556370"/>
                <a:gd name="csY6" fmla="*/ 1449298 h 3470942"/>
                <a:gd name="csX7" fmla="*/ 3519203 w 4556370"/>
                <a:gd name="csY7" fmla="*/ 597246 h 3470942"/>
                <a:gd name="csX8" fmla="*/ 4382178 w 4556370"/>
                <a:gd name="csY8" fmla="*/ 766851 h 3470942"/>
                <a:gd name="csX9" fmla="*/ 4556370 w 4556370"/>
                <a:gd name="csY9" fmla="*/ 0 h 347094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556370" h="3470942">
                  <a:moveTo>
                    <a:pt x="0" y="3470942"/>
                  </a:moveTo>
                  <a:lnTo>
                    <a:pt x="265847" y="2829855"/>
                  </a:lnTo>
                  <a:lnTo>
                    <a:pt x="1023976" y="2819319"/>
                  </a:lnTo>
                  <a:lnTo>
                    <a:pt x="1314234" y="2088981"/>
                  </a:lnTo>
                  <a:lnTo>
                    <a:pt x="2149594" y="2147051"/>
                  </a:lnTo>
                  <a:lnTo>
                    <a:pt x="2438212" y="1332042"/>
                  </a:lnTo>
                  <a:lnTo>
                    <a:pt x="3281193" y="1449298"/>
                  </a:lnTo>
                  <a:lnTo>
                    <a:pt x="3519203" y="597246"/>
                  </a:lnTo>
                  <a:lnTo>
                    <a:pt x="4382178" y="766851"/>
                  </a:lnTo>
                  <a:lnTo>
                    <a:pt x="4556370" y="0"/>
                  </a:lnTo>
                </a:path>
              </a:pathLst>
            </a:custGeom>
            <a:noFill/>
            <a:ln w="152400" cap="rnd">
              <a:solidFill>
                <a:srgbClr val="F8F8F8"/>
              </a:solidFill>
              <a:prstDash val="solid"/>
              <a:round/>
            </a:ln>
          </p:spPr>
          <p:txBody>
            <a:bodyPr wrap="square">
              <a:noAutofit/>
            </a:bodyPr>
            <a:lstStyle/>
            <a:p>
              <a:endParaRPr lang="en-US"/>
            </a:p>
          </p:txBody>
        </p:sp>
        <p:sp>
          <p:nvSpPr>
            <p:cNvPr id="6" name="Freeform: Shape 5">
              <a:extLst>
                <a:ext uri="{FF2B5EF4-FFF2-40B4-BE49-F238E27FC236}">
                  <a16:creationId xmlns:a16="http://schemas.microsoft.com/office/drawing/2014/main" id="{3A7E467B-213F-D472-DE97-D0E9D281BD91}"/>
                </a:ext>
              </a:extLst>
            </p:cNvPr>
            <p:cNvSpPr/>
            <p:nvPr/>
          </p:nvSpPr>
          <p:spPr>
            <a:xfrm rot="780000">
              <a:off x="3422528" y="-240836"/>
              <a:ext cx="8209424" cy="5218796"/>
            </a:xfrm>
            <a:custGeom>
              <a:avLst/>
              <a:gdLst>
                <a:gd name="csX0" fmla="*/ -604 w 2825028"/>
                <a:gd name="csY0" fmla="*/ 1836978 h 1837562"/>
                <a:gd name="csX1" fmla="*/ 117529 w 2825028"/>
                <a:gd name="csY1" fmla="*/ 1569960 h 1837562"/>
                <a:gd name="csX2" fmla="*/ 440465 w 2825028"/>
                <a:gd name="csY2" fmla="*/ 1556297 h 1837562"/>
                <a:gd name="csX3" fmla="*/ 560205 w 2825028"/>
                <a:gd name="csY3" fmla="*/ 1236328 h 1837562"/>
                <a:gd name="csX4" fmla="*/ 925315 w 2825028"/>
                <a:gd name="csY4" fmla="*/ 1266723 h 1837562"/>
                <a:gd name="csX5" fmla="*/ 1049635 w 2825028"/>
                <a:gd name="csY5" fmla="*/ 915665 h 1837562"/>
                <a:gd name="csX6" fmla="*/ 1412742 w 2825028"/>
                <a:gd name="csY6" fmla="*/ 966172 h 1837562"/>
                <a:gd name="csX7" fmla="*/ 1515263 w 2825028"/>
                <a:gd name="csY7" fmla="*/ 599158 h 1837562"/>
                <a:gd name="csX8" fmla="*/ 1886982 w 2825028"/>
                <a:gd name="csY8" fmla="*/ 672214 h 1837562"/>
                <a:gd name="csX9" fmla="*/ 1978669 w 2825028"/>
                <a:gd name="csY9" fmla="*/ 313799 h 1837562"/>
                <a:gd name="csX10" fmla="*/ 2354238 w 2825028"/>
                <a:gd name="csY10" fmla="*/ 381111 h 1837562"/>
                <a:gd name="csX11" fmla="*/ 2469809 w 2825028"/>
                <a:gd name="csY11" fmla="*/ -585 h 1837562"/>
                <a:gd name="csX12" fmla="*/ 2824425 w 2825028"/>
                <a:gd name="csY12" fmla="*/ 82662 h 1837562"/>
                <a:gd name="csX0" fmla="*/ 0 w 3044308"/>
                <a:gd name="csY0" fmla="*/ 2221883 h 2221883"/>
                <a:gd name="csX1" fmla="*/ 118133 w 3044308"/>
                <a:gd name="csY1" fmla="*/ 1954865 h 2221883"/>
                <a:gd name="csX2" fmla="*/ 441069 w 3044308"/>
                <a:gd name="csY2" fmla="*/ 1941202 h 2221883"/>
                <a:gd name="csX3" fmla="*/ 560809 w 3044308"/>
                <a:gd name="csY3" fmla="*/ 1621233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883 h 2221883"/>
                <a:gd name="csX1" fmla="*/ 118133 w 3044308"/>
                <a:gd name="csY1" fmla="*/ 1954865 h 2221883"/>
                <a:gd name="csX2" fmla="*/ 441069 w 3044308"/>
                <a:gd name="csY2" fmla="*/ 1941202 h 2221883"/>
                <a:gd name="csX3" fmla="*/ 566095 w 3044308"/>
                <a:gd name="csY3" fmla="*/ 1626615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956 h 2221956"/>
                <a:gd name="csX1" fmla="*/ 118133 w 3044308"/>
                <a:gd name="csY1" fmla="*/ 1954938 h 2221956"/>
                <a:gd name="csX2" fmla="*/ 441069 w 3044308"/>
                <a:gd name="csY2" fmla="*/ 1941275 h 2221956"/>
                <a:gd name="csX3" fmla="*/ 566095 w 3044308"/>
                <a:gd name="csY3" fmla="*/ 1626688 h 2221956"/>
                <a:gd name="csX4" fmla="*/ 925919 w 3044308"/>
                <a:gd name="csY4" fmla="*/ 1651701 h 2221956"/>
                <a:gd name="csX5" fmla="*/ 1050239 w 3044308"/>
                <a:gd name="csY5" fmla="*/ 1300643 h 2221956"/>
                <a:gd name="csX6" fmla="*/ 1413346 w 3044308"/>
                <a:gd name="csY6" fmla="*/ 1351150 h 2221956"/>
                <a:gd name="csX7" fmla="*/ 1515867 w 3044308"/>
                <a:gd name="csY7" fmla="*/ 984136 h 2221956"/>
                <a:gd name="csX8" fmla="*/ 1887586 w 3044308"/>
                <a:gd name="csY8" fmla="*/ 1057192 h 2221956"/>
                <a:gd name="csX9" fmla="*/ 1979273 w 3044308"/>
                <a:gd name="csY9" fmla="*/ 698777 h 2221956"/>
                <a:gd name="csX10" fmla="*/ 2354842 w 3044308"/>
                <a:gd name="csY10" fmla="*/ 766089 h 2221956"/>
                <a:gd name="csX11" fmla="*/ 2464024 w 3044308"/>
                <a:gd name="csY11" fmla="*/ 359368 h 2221956"/>
                <a:gd name="csX12" fmla="*/ 3044308 w 3044308"/>
                <a:gd name="csY12" fmla="*/ 1337 h 2221956"/>
                <a:gd name="csX0" fmla="*/ 0 w 3645388"/>
                <a:gd name="csY0" fmla="*/ 2167019 h 2167019"/>
                <a:gd name="csX1" fmla="*/ 118133 w 3645388"/>
                <a:gd name="csY1" fmla="*/ 1900001 h 2167019"/>
                <a:gd name="csX2" fmla="*/ 441069 w 3645388"/>
                <a:gd name="csY2" fmla="*/ 1886338 h 2167019"/>
                <a:gd name="csX3" fmla="*/ 566095 w 3645388"/>
                <a:gd name="csY3" fmla="*/ 1571751 h 2167019"/>
                <a:gd name="csX4" fmla="*/ 925919 w 3645388"/>
                <a:gd name="csY4" fmla="*/ 1596764 h 2167019"/>
                <a:gd name="csX5" fmla="*/ 1050239 w 3645388"/>
                <a:gd name="csY5" fmla="*/ 1245706 h 2167019"/>
                <a:gd name="csX6" fmla="*/ 1413346 w 3645388"/>
                <a:gd name="csY6" fmla="*/ 1296213 h 2167019"/>
                <a:gd name="csX7" fmla="*/ 1515867 w 3645388"/>
                <a:gd name="csY7" fmla="*/ 929199 h 2167019"/>
                <a:gd name="csX8" fmla="*/ 1887586 w 3645388"/>
                <a:gd name="csY8" fmla="*/ 1002255 h 2167019"/>
                <a:gd name="csX9" fmla="*/ 1979273 w 3645388"/>
                <a:gd name="csY9" fmla="*/ 643840 h 2167019"/>
                <a:gd name="csX10" fmla="*/ 2354842 w 3645388"/>
                <a:gd name="csY10" fmla="*/ 711152 h 2167019"/>
                <a:gd name="csX11" fmla="*/ 2464024 w 3645388"/>
                <a:gd name="csY11" fmla="*/ 304431 h 2167019"/>
                <a:gd name="csX12" fmla="*/ 3645388 w 3645388"/>
                <a:gd name="csY12" fmla="*/ 1534 h 2167019"/>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7103 w 3645388"/>
                <a:gd name="csY12" fmla="*/ 407340 h 2165485"/>
                <a:gd name="csX13" fmla="*/ 3645388 w 3645388"/>
                <a:gd name="csY13" fmla="*/ 0 h 2165485"/>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3712 w 3645388"/>
                <a:gd name="csY12" fmla="*/ 501372 h 2262108"/>
                <a:gd name="csX13" fmla="*/ 3004565 w 3645388"/>
                <a:gd name="csY13" fmla="*/ 0 h 2262108"/>
                <a:gd name="csX14" fmla="*/ 3645388 w 3645388"/>
                <a:gd name="csY14" fmla="*/ 96623 h 2262108"/>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299 w 3592125"/>
                <a:gd name="csY9" fmla="*/ 71155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8168 w 3592125"/>
                <a:gd name="csY9" fmla="*/ 71651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4511 w 3592125"/>
                <a:gd name="csY1" fmla="*/ 1971809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36140"/>
                <a:gd name="csY0" fmla="*/ 2247952 h 2247952"/>
                <a:gd name="csX1" fmla="*/ 114511 w 3536140"/>
                <a:gd name="csY1" fmla="*/ 1971809 h 2247952"/>
                <a:gd name="csX2" fmla="*/ 441069 w 3536140"/>
                <a:gd name="csY2" fmla="*/ 1967271 h 2247952"/>
                <a:gd name="csX3" fmla="*/ 566095 w 3536140"/>
                <a:gd name="csY3" fmla="*/ 1652684 h 2247952"/>
                <a:gd name="csX4" fmla="*/ 925919 w 3536140"/>
                <a:gd name="csY4" fmla="*/ 1677697 h 2247952"/>
                <a:gd name="csX5" fmla="*/ 1050239 w 3536140"/>
                <a:gd name="csY5" fmla="*/ 1326639 h 2247952"/>
                <a:gd name="csX6" fmla="*/ 1413346 w 3536140"/>
                <a:gd name="csY6" fmla="*/ 1377146 h 2247952"/>
                <a:gd name="csX7" fmla="*/ 1515867 w 3536140"/>
                <a:gd name="csY7" fmla="*/ 1010132 h 2247952"/>
                <a:gd name="csX8" fmla="*/ 1887586 w 3536140"/>
                <a:gd name="csY8" fmla="*/ 1083188 h 2247952"/>
                <a:gd name="csX9" fmla="*/ 1970930 w 3536140"/>
                <a:gd name="csY9" fmla="*/ 716279 h 2247952"/>
                <a:gd name="csX10" fmla="*/ 2365703 w 3536140"/>
                <a:gd name="csY10" fmla="*/ 801445 h 2247952"/>
                <a:gd name="csX11" fmla="*/ 2464024 w 3536140"/>
                <a:gd name="csY11" fmla="*/ 385364 h 2247952"/>
                <a:gd name="csX12" fmla="*/ 2942512 w 3536140"/>
                <a:gd name="csY12" fmla="*/ 478244 h 2247952"/>
                <a:gd name="csX13" fmla="*/ 3012546 w 3536140"/>
                <a:gd name="csY13" fmla="*/ 0 h 2247952"/>
                <a:gd name="csX14" fmla="*/ 3536140 w 3536140"/>
                <a:gd name="csY14" fmla="*/ 139058 h 22479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536140" h="2247952">
                  <a:moveTo>
                    <a:pt x="0" y="2247952"/>
                  </a:moveTo>
                  <a:lnTo>
                    <a:pt x="114511" y="1971809"/>
                  </a:lnTo>
                  <a:lnTo>
                    <a:pt x="441069" y="1967271"/>
                  </a:lnTo>
                  <a:lnTo>
                    <a:pt x="566095" y="1652684"/>
                  </a:lnTo>
                  <a:lnTo>
                    <a:pt x="925919" y="1677697"/>
                  </a:lnTo>
                  <a:lnTo>
                    <a:pt x="1050239" y="1326639"/>
                  </a:lnTo>
                  <a:lnTo>
                    <a:pt x="1413346" y="1377146"/>
                  </a:lnTo>
                  <a:lnTo>
                    <a:pt x="1515867" y="1010132"/>
                  </a:lnTo>
                  <a:lnTo>
                    <a:pt x="1887586" y="1083188"/>
                  </a:lnTo>
                  <a:lnTo>
                    <a:pt x="1970930" y="716279"/>
                  </a:lnTo>
                  <a:lnTo>
                    <a:pt x="2365703" y="801445"/>
                  </a:lnTo>
                  <a:cubicBezTo>
                    <a:pt x="2454261" y="433070"/>
                    <a:pt x="2382311" y="742015"/>
                    <a:pt x="2464024" y="385364"/>
                  </a:cubicBezTo>
                  <a:lnTo>
                    <a:pt x="2942512" y="478244"/>
                  </a:lnTo>
                  <a:cubicBezTo>
                    <a:pt x="3002325" y="63563"/>
                    <a:pt x="2992844" y="153368"/>
                    <a:pt x="3012546" y="0"/>
                  </a:cubicBezTo>
                  <a:lnTo>
                    <a:pt x="3536140" y="139058"/>
                  </a:lnTo>
                </a:path>
              </a:pathLst>
            </a:custGeom>
            <a:noFill/>
            <a:ln w="152400" cap="rnd">
              <a:solidFill>
                <a:srgbClr val="F8F8F8"/>
              </a:solidFill>
              <a:prstDash val="solid"/>
              <a:round/>
            </a:ln>
          </p:spPr>
          <p:txBody>
            <a:bodyPr/>
            <a:lstStyle/>
            <a:p>
              <a:endParaRPr lang="en-US"/>
            </a:p>
          </p:txBody>
        </p:sp>
        <p:sp>
          <p:nvSpPr>
            <p:cNvPr id="63" name="Freeform: Shape 62">
              <a:extLst>
                <a:ext uri="{FF2B5EF4-FFF2-40B4-BE49-F238E27FC236}">
                  <a16:creationId xmlns:a16="http://schemas.microsoft.com/office/drawing/2014/main" id="{30DE5663-D786-1C14-C067-F7140C079CFD}"/>
                </a:ext>
              </a:extLst>
            </p:cNvPr>
            <p:cNvSpPr/>
            <p:nvPr/>
          </p:nvSpPr>
          <p:spPr>
            <a:xfrm rot="1462005">
              <a:off x="3860414" y="1086370"/>
              <a:ext cx="7669995" cy="5218796"/>
            </a:xfrm>
            <a:custGeom>
              <a:avLst/>
              <a:gdLst>
                <a:gd name="csX0" fmla="*/ 6993860 w 7822442"/>
                <a:gd name="csY0" fmla="*/ 0 h 5218796"/>
                <a:gd name="csX1" fmla="*/ 7669995 w 7822442"/>
                <a:gd name="csY1" fmla="*/ 177844 h 5218796"/>
                <a:gd name="csX2" fmla="*/ 7822442 w 7822442"/>
                <a:gd name="csY2" fmla="*/ 514431 h 5218796"/>
                <a:gd name="csX3" fmla="*/ 0 w 7822442"/>
                <a:gd name="csY3" fmla="*/ 5218796 h 5218796"/>
                <a:gd name="csX4" fmla="*/ 265846 w 7822442"/>
                <a:gd name="csY4" fmla="*/ 4577708 h 5218796"/>
                <a:gd name="csX5" fmla="*/ 1023976 w 7822442"/>
                <a:gd name="csY5" fmla="*/ 4567173 h 5218796"/>
                <a:gd name="csX6" fmla="*/ 1314234 w 7822442"/>
                <a:gd name="csY6" fmla="*/ 3836835 h 5218796"/>
                <a:gd name="csX7" fmla="*/ 2149594 w 7822442"/>
                <a:gd name="csY7" fmla="*/ 3894904 h 5218796"/>
                <a:gd name="csX8" fmla="*/ 2438212 w 7822442"/>
                <a:gd name="csY8" fmla="*/ 3079896 h 5218796"/>
                <a:gd name="csX9" fmla="*/ 3281193 w 7822442"/>
                <a:gd name="csY9" fmla="*/ 3197152 h 5218796"/>
                <a:gd name="csX10" fmla="*/ 3519203 w 7822442"/>
                <a:gd name="csY10" fmla="*/ 2345100 h 5218796"/>
                <a:gd name="csX11" fmla="*/ 4382178 w 7822442"/>
                <a:gd name="csY11" fmla="*/ 2514705 h 5218796"/>
                <a:gd name="csX12" fmla="*/ 4575667 w 7822442"/>
                <a:gd name="csY12" fmla="*/ 1662898 h 5218796"/>
                <a:gd name="csX13" fmla="*/ 5492163 w 7822442"/>
                <a:gd name="csY13" fmla="*/ 1860617 h 5218796"/>
                <a:gd name="csX14" fmla="*/ 5720423 w 7822442"/>
                <a:gd name="csY14" fmla="*/ 894653 h 5218796"/>
                <a:gd name="csX15" fmla="*/ 6831271 w 7822442"/>
                <a:gd name="csY15" fmla="*/ 1110281 h 5218796"/>
                <a:gd name="csX16" fmla="*/ 6993860 w 7822442"/>
                <a:gd name="csY16" fmla="*/ 0 h 5218796"/>
                <a:gd name="csX0" fmla="*/ 7822442 w 7913882"/>
                <a:gd name="csY0" fmla="*/ 514431 h 5218796"/>
                <a:gd name="csX1" fmla="*/ 0 w 7913882"/>
                <a:gd name="csY1" fmla="*/ 5218796 h 5218796"/>
                <a:gd name="csX2" fmla="*/ 265846 w 7913882"/>
                <a:gd name="csY2" fmla="*/ 4577708 h 5218796"/>
                <a:gd name="csX3" fmla="*/ 1023976 w 7913882"/>
                <a:gd name="csY3" fmla="*/ 4567173 h 5218796"/>
                <a:gd name="csX4" fmla="*/ 1314234 w 7913882"/>
                <a:gd name="csY4" fmla="*/ 3836835 h 5218796"/>
                <a:gd name="csX5" fmla="*/ 2149594 w 7913882"/>
                <a:gd name="csY5" fmla="*/ 3894904 h 5218796"/>
                <a:gd name="csX6" fmla="*/ 2438212 w 7913882"/>
                <a:gd name="csY6" fmla="*/ 3079896 h 5218796"/>
                <a:gd name="csX7" fmla="*/ 3281193 w 7913882"/>
                <a:gd name="csY7" fmla="*/ 3197152 h 5218796"/>
                <a:gd name="csX8" fmla="*/ 3519203 w 7913882"/>
                <a:gd name="csY8" fmla="*/ 2345100 h 5218796"/>
                <a:gd name="csX9" fmla="*/ 4382178 w 7913882"/>
                <a:gd name="csY9" fmla="*/ 2514705 h 5218796"/>
                <a:gd name="csX10" fmla="*/ 4575667 w 7913882"/>
                <a:gd name="csY10" fmla="*/ 1662898 h 5218796"/>
                <a:gd name="csX11" fmla="*/ 5492163 w 7913882"/>
                <a:gd name="csY11" fmla="*/ 1860617 h 5218796"/>
                <a:gd name="csX12" fmla="*/ 5720423 w 7913882"/>
                <a:gd name="csY12" fmla="*/ 894653 h 5218796"/>
                <a:gd name="csX13" fmla="*/ 6831271 w 7913882"/>
                <a:gd name="csY13" fmla="*/ 1110281 h 5218796"/>
                <a:gd name="csX14" fmla="*/ 6993860 w 7913882"/>
                <a:gd name="csY14" fmla="*/ 0 h 5218796"/>
                <a:gd name="csX15" fmla="*/ 7669995 w 7913882"/>
                <a:gd name="csY15" fmla="*/ 177844 h 5218796"/>
                <a:gd name="csX16" fmla="*/ 7913882 w 7913882"/>
                <a:gd name="csY16" fmla="*/ 605871 h 5218796"/>
                <a:gd name="csX0" fmla="*/ 7822442 w 7822442"/>
                <a:gd name="csY0" fmla="*/ 514431 h 5218796"/>
                <a:gd name="csX1" fmla="*/ 0 w 7822442"/>
                <a:gd name="csY1" fmla="*/ 5218796 h 5218796"/>
                <a:gd name="csX2" fmla="*/ 265846 w 7822442"/>
                <a:gd name="csY2" fmla="*/ 4577708 h 5218796"/>
                <a:gd name="csX3" fmla="*/ 1023976 w 7822442"/>
                <a:gd name="csY3" fmla="*/ 4567173 h 5218796"/>
                <a:gd name="csX4" fmla="*/ 1314234 w 7822442"/>
                <a:gd name="csY4" fmla="*/ 3836835 h 5218796"/>
                <a:gd name="csX5" fmla="*/ 2149594 w 7822442"/>
                <a:gd name="csY5" fmla="*/ 3894904 h 5218796"/>
                <a:gd name="csX6" fmla="*/ 2438212 w 7822442"/>
                <a:gd name="csY6" fmla="*/ 3079896 h 5218796"/>
                <a:gd name="csX7" fmla="*/ 3281193 w 7822442"/>
                <a:gd name="csY7" fmla="*/ 3197152 h 5218796"/>
                <a:gd name="csX8" fmla="*/ 3519203 w 7822442"/>
                <a:gd name="csY8" fmla="*/ 2345100 h 5218796"/>
                <a:gd name="csX9" fmla="*/ 4382178 w 7822442"/>
                <a:gd name="csY9" fmla="*/ 2514705 h 5218796"/>
                <a:gd name="csX10" fmla="*/ 4575667 w 7822442"/>
                <a:gd name="csY10" fmla="*/ 1662898 h 5218796"/>
                <a:gd name="csX11" fmla="*/ 5492163 w 7822442"/>
                <a:gd name="csY11" fmla="*/ 1860617 h 5218796"/>
                <a:gd name="csX12" fmla="*/ 5720423 w 7822442"/>
                <a:gd name="csY12" fmla="*/ 894653 h 5218796"/>
                <a:gd name="csX13" fmla="*/ 6831271 w 7822442"/>
                <a:gd name="csY13" fmla="*/ 1110281 h 5218796"/>
                <a:gd name="csX14" fmla="*/ 6993860 w 7822442"/>
                <a:gd name="csY14" fmla="*/ 0 h 5218796"/>
                <a:gd name="csX15" fmla="*/ 7669995 w 7822442"/>
                <a:gd name="csY15" fmla="*/ 177844 h 5218796"/>
                <a:gd name="csX0" fmla="*/ 0 w 7669995"/>
                <a:gd name="csY0" fmla="*/ 5218796 h 5218796"/>
                <a:gd name="csX1" fmla="*/ 265846 w 7669995"/>
                <a:gd name="csY1" fmla="*/ 4577708 h 5218796"/>
                <a:gd name="csX2" fmla="*/ 1023976 w 7669995"/>
                <a:gd name="csY2" fmla="*/ 4567173 h 5218796"/>
                <a:gd name="csX3" fmla="*/ 1314234 w 7669995"/>
                <a:gd name="csY3" fmla="*/ 3836835 h 5218796"/>
                <a:gd name="csX4" fmla="*/ 2149594 w 7669995"/>
                <a:gd name="csY4" fmla="*/ 3894904 h 5218796"/>
                <a:gd name="csX5" fmla="*/ 2438212 w 7669995"/>
                <a:gd name="csY5" fmla="*/ 3079896 h 5218796"/>
                <a:gd name="csX6" fmla="*/ 3281193 w 7669995"/>
                <a:gd name="csY6" fmla="*/ 3197152 h 5218796"/>
                <a:gd name="csX7" fmla="*/ 3519203 w 7669995"/>
                <a:gd name="csY7" fmla="*/ 2345100 h 5218796"/>
                <a:gd name="csX8" fmla="*/ 4382178 w 7669995"/>
                <a:gd name="csY8" fmla="*/ 2514705 h 5218796"/>
                <a:gd name="csX9" fmla="*/ 4575667 w 7669995"/>
                <a:gd name="csY9" fmla="*/ 1662898 h 5218796"/>
                <a:gd name="csX10" fmla="*/ 5492163 w 7669995"/>
                <a:gd name="csY10" fmla="*/ 1860617 h 5218796"/>
                <a:gd name="csX11" fmla="*/ 5720423 w 7669995"/>
                <a:gd name="csY11" fmla="*/ 894653 h 5218796"/>
                <a:gd name="csX12" fmla="*/ 6831271 w 7669995"/>
                <a:gd name="csY12" fmla="*/ 1110281 h 5218796"/>
                <a:gd name="csX13" fmla="*/ 6993860 w 7669995"/>
                <a:gd name="csY13" fmla="*/ 0 h 5218796"/>
                <a:gd name="csX14" fmla="*/ 7669995 w 7669995"/>
                <a:gd name="csY14" fmla="*/ 177844 h 52187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7669995" h="5218796">
                  <a:moveTo>
                    <a:pt x="0" y="5218796"/>
                  </a:moveTo>
                  <a:lnTo>
                    <a:pt x="265846" y="4577708"/>
                  </a:lnTo>
                  <a:lnTo>
                    <a:pt x="1023976" y="4567173"/>
                  </a:lnTo>
                  <a:lnTo>
                    <a:pt x="1314234" y="3836835"/>
                  </a:lnTo>
                  <a:lnTo>
                    <a:pt x="2149594" y="3894904"/>
                  </a:lnTo>
                  <a:lnTo>
                    <a:pt x="2438212" y="3079896"/>
                  </a:lnTo>
                  <a:lnTo>
                    <a:pt x="3281193" y="3197152"/>
                  </a:lnTo>
                  <a:lnTo>
                    <a:pt x="3519203" y="2345100"/>
                  </a:lnTo>
                  <a:lnTo>
                    <a:pt x="4382178" y="2514705"/>
                  </a:lnTo>
                  <a:lnTo>
                    <a:pt x="4575667" y="1662898"/>
                  </a:lnTo>
                  <a:lnTo>
                    <a:pt x="5492163" y="1860617"/>
                  </a:lnTo>
                  <a:cubicBezTo>
                    <a:pt x="5697757" y="1005406"/>
                    <a:pt x="5530720" y="1722646"/>
                    <a:pt x="5720423" y="894653"/>
                  </a:cubicBezTo>
                  <a:lnTo>
                    <a:pt x="6831271" y="1110281"/>
                  </a:lnTo>
                  <a:cubicBezTo>
                    <a:pt x="6970131" y="147566"/>
                    <a:pt x="6948120" y="356056"/>
                    <a:pt x="6993860" y="0"/>
                  </a:cubicBezTo>
                  <a:lnTo>
                    <a:pt x="7669995" y="177844"/>
                  </a:lnTo>
                </a:path>
              </a:pathLst>
            </a:custGeom>
            <a:noFill/>
            <a:ln w="152400" cap="rnd">
              <a:solidFill>
                <a:srgbClr val="F8F8F8"/>
              </a:solidFill>
              <a:prstDash val="solid"/>
              <a:round/>
            </a:ln>
          </p:spPr>
          <p:txBody>
            <a:bodyPr wrap="square">
              <a:noAutofit/>
            </a:bodyPr>
            <a:lstStyle/>
            <a:p>
              <a:endParaRPr lang="en-US"/>
            </a:p>
          </p:txBody>
        </p:sp>
      </p:grpSp>
      <p:sp>
        <p:nvSpPr>
          <p:cNvPr id="36" name="TextBox 35">
            <a:extLst>
              <a:ext uri="{FF2B5EF4-FFF2-40B4-BE49-F238E27FC236}">
                <a16:creationId xmlns:a16="http://schemas.microsoft.com/office/drawing/2014/main" id="{E6D978C4-A9A3-E876-FE8E-30A14D3540B5}"/>
              </a:ext>
            </a:extLst>
          </p:cNvPr>
          <p:cNvSpPr txBox="1"/>
          <p:nvPr/>
        </p:nvSpPr>
        <p:spPr>
          <a:xfrm>
            <a:off x="2977373" y="2020562"/>
            <a:ext cx="3199983" cy="1285032"/>
          </a:xfrm>
          <a:prstGeom prst="rect">
            <a:avLst/>
          </a:prstGeom>
          <a:noFill/>
        </p:spPr>
        <p:txBody>
          <a:bodyPr wrap="square" lIns="0" tIns="0" rIns="0" bIns="0">
            <a:spAutoFit/>
          </a:bodyPr>
          <a:lstStyle/>
          <a:p>
            <a:pPr algn="r">
              <a:lnSpc>
                <a:spcPct val="76000"/>
              </a:lnSpc>
            </a:pPr>
            <a:r>
              <a:rPr lang="en-GB" sz="3600" b="1">
                <a:solidFill>
                  <a:schemeClr val="accent3"/>
                </a:solidFill>
                <a:latin typeface="Aptos ExtraBold" panose="020F0502020204030204" pitchFamily="34" charset="0"/>
                <a:cs typeface="Rubik" pitchFamily="2" charset="-79"/>
              </a:rPr>
              <a:t>Tackling </a:t>
            </a:r>
            <a:br>
              <a:rPr lang="en-GB" sz="3600" b="1">
                <a:solidFill>
                  <a:schemeClr val="accent3"/>
                </a:solidFill>
                <a:latin typeface="Aptos ExtraBold" panose="020F0502020204030204" pitchFamily="34" charset="0"/>
                <a:cs typeface="Rubik" pitchFamily="2" charset="-79"/>
              </a:rPr>
            </a:br>
            <a:r>
              <a:rPr lang="en-GB" sz="3600" b="1">
                <a:solidFill>
                  <a:schemeClr val="accent3"/>
                </a:solidFill>
                <a:latin typeface="Aptos ExtraBold" panose="020F0502020204030204" pitchFamily="34" charset="0"/>
                <a:cs typeface="Rubik" pitchFamily="2" charset="-79"/>
              </a:rPr>
              <a:t>pancreatitis </a:t>
            </a:r>
            <a:br>
              <a:rPr lang="en-GB" sz="3600" b="1">
                <a:solidFill>
                  <a:schemeClr val="accent3"/>
                </a:solidFill>
                <a:latin typeface="Aptos ExtraBold" panose="020F0502020204030204" pitchFamily="34" charset="0"/>
                <a:cs typeface="Rubik" pitchFamily="2" charset="-79"/>
              </a:rPr>
            </a:br>
            <a:r>
              <a:rPr lang="en-GB" sz="3600" b="1">
                <a:solidFill>
                  <a:schemeClr val="accent3"/>
                </a:solidFill>
                <a:latin typeface="Aptos ExtraBold" panose="020F0502020204030204" pitchFamily="34" charset="0"/>
                <a:cs typeface="Rubik" pitchFamily="2" charset="-79"/>
              </a:rPr>
              <a:t>risk </a:t>
            </a:r>
          </a:p>
        </p:txBody>
      </p:sp>
      <p:sp>
        <p:nvSpPr>
          <p:cNvPr id="43" name="TextBox 42">
            <a:extLst>
              <a:ext uri="{FF2B5EF4-FFF2-40B4-BE49-F238E27FC236}">
                <a16:creationId xmlns:a16="http://schemas.microsoft.com/office/drawing/2014/main" id="{35B6AECB-B5B9-002A-0EBA-81130289BF60}"/>
              </a:ext>
            </a:extLst>
          </p:cNvPr>
          <p:cNvSpPr txBox="1"/>
          <p:nvPr/>
        </p:nvSpPr>
        <p:spPr>
          <a:xfrm>
            <a:off x="6356359" y="2013305"/>
            <a:ext cx="5388694" cy="1914435"/>
          </a:xfrm>
          <a:prstGeom prst="rect">
            <a:avLst/>
          </a:prstGeom>
          <a:noFill/>
        </p:spPr>
        <p:txBody>
          <a:bodyPr wrap="square" lIns="0" tIns="0" rIns="0" bIns="0">
            <a:spAutoFit/>
          </a:bodyPr>
          <a:lstStyle/>
          <a:p>
            <a:pPr algn="l">
              <a:lnSpc>
                <a:spcPct val="86000"/>
              </a:lnSpc>
            </a:pPr>
            <a:r>
              <a:rPr lang="en-GB" sz="3600">
                <a:solidFill>
                  <a:schemeClr val="accent3"/>
                </a:solidFill>
                <a:latin typeface="Aptos Narrow" panose="020B0004020202020204" pitchFamily="34" charset="0"/>
                <a:cs typeface="Rubik" pitchFamily="2" charset="-79"/>
              </a:rPr>
              <a:t>In severe </a:t>
            </a:r>
            <a:r>
              <a:rPr lang="en-GB" sz="3600" b="1">
                <a:gradFill flip="none" rotWithShape="1">
                  <a:gsLst>
                    <a:gs pos="10000">
                      <a:schemeClr val="accent2"/>
                    </a:gs>
                    <a:gs pos="90000">
                      <a:schemeClr val="accent1"/>
                    </a:gs>
                  </a:gsLst>
                  <a:lin ang="0" scaled="1"/>
                  <a:tileRect/>
                </a:gradFill>
                <a:latin typeface="Aptos Narrow" panose="020B0004020202020204" pitchFamily="34" charset="0"/>
                <a:cs typeface="Rubik" pitchFamily="2" charset="-79"/>
              </a:rPr>
              <a:t>hypertriglyceridemia</a:t>
            </a:r>
            <a:r>
              <a:rPr lang="en-GB" sz="3600">
                <a:solidFill>
                  <a:schemeClr val="accent3"/>
                </a:solidFill>
                <a:latin typeface="Aptos Narrow" panose="020B0004020202020204" pitchFamily="34" charset="0"/>
                <a:cs typeface="Rubik" pitchFamily="2" charset="-79"/>
              </a:rPr>
              <a:t> </a:t>
            </a:r>
            <a:br>
              <a:rPr lang="en-GB" sz="3600">
                <a:solidFill>
                  <a:schemeClr val="accent3"/>
                </a:solidFill>
                <a:latin typeface="Aptos Narrow" panose="020B0004020202020204" pitchFamily="34" charset="0"/>
                <a:cs typeface="Rubik" pitchFamily="2" charset="-79"/>
              </a:rPr>
            </a:br>
            <a:r>
              <a:rPr lang="en-GB" sz="3600">
                <a:solidFill>
                  <a:schemeClr val="accent3"/>
                </a:solidFill>
                <a:latin typeface="Aptos Narrow" panose="020B0004020202020204" pitchFamily="34" charset="0"/>
                <a:cs typeface="Rubik" pitchFamily="2" charset="-79"/>
              </a:rPr>
              <a:t>through </a:t>
            </a:r>
            <a:r>
              <a:rPr lang="en-GB" sz="3600" err="1">
                <a:solidFill>
                  <a:schemeClr val="accent3"/>
                </a:solidFill>
                <a:latin typeface="Aptos Narrow" panose="020B0004020202020204" pitchFamily="34" charset="0"/>
                <a:cs typeface="Rubik" pitchFamily="2" charset="-79"/>
              </a:rPr>
              <a:t>apoC</a:t>
            </a:r>
            <a:r>
              <a:rPr lang="en-GB" sz="3600">
                <a:solidFill>
                  <a:schemeClr val="accent3"/>
                </a:solidFill>
                <a:latin typeface="Aptos Narrow" panose="020B0004020202020204" pitchFamily="34" charset="0"/>
                <a:cs typeface="Rubik" pitchFamily="2" charset="-79"/>
              </a:rPr>
              <a:t>-III </a:t>
            </a:r>
            <a:br>
              <a:rPr lang="en-GB" sz="3600">
                <a:solidFill>
                  <a:schemeClr val="accent3"/>
                </a:solidFill>
                <a:latin typeface="Aptos Narrow" panose="020B0004020202020204" pitchFamily="34" charset="0"/>
                <a:cs typeface="Rubik" pitchFamily="2" charset="-79"/>
              </a:rPr>
            </a:br>
            <a:r>
              <a:rPr lang="en-GB" sz="3600">
                <a:solidFill>
                  <a:schemeClr val="accent3"/>
                </a:solidFill>
                <a:latin typeface="Aptos Narrow" panose="020B0004020202020204" pitchFamily="34" charset="0"/>
                <a:cs typeface="Rubik" pitchFamily="2" charset="-79"/>
              </a:rPr>
              <a:t>inhibition</a:t>
            </a:r>
            <a:endParaRPr lang="en-GB" sz="4000">
              <a:solidFill>
                <a:schemeClr val="accent3"/>
              </a:solidFill>
              <a:latin typeface="Aptos Narrow" panose="020B0004020202020204" pitchFamily="34" charset="0"/>
              <a:cs typeface="Rubik" pitchFamily="2" charset="-79"/>
            </a:endParaRPr>
          </a:p>
        </p:txBody>
      </p:sp>
      <p:pic>
        <p:nvPicPr>
          <p:cNvPr id="35" name="Logo">
            <a:extLst>
              <a:ext uri="{FF2B5EF4-FFF2-40B4-BE49-F238E27FC236}">
                <a16:creationId xmlns:a16="http://schemas.microsoft.com/office/drawing/2014/main" id="{AEF93684-32BC-A0C8-CD78-75AFB1AD8429}"/>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0613171" y="265092"/>
            <a:ext cx="1131882" cy="365124"/>
          </a:xfrm>
          <a:prstGeom prst="rect">
            <a:avLst/>
          </a:prstGeom>
        </p:spPr>
      </p:pic>
      <p:sp>
        <p:nvSpPr>
          <p:cNvPr id="5" name="TextBox 4">
            <a:extLst>
              <a:ext uri="{FF2B5EF4-FFF2-40B4-BE49-F238E27FC236}">
                <a16:creationId xmlns:a16="http://schemas.microsoft.com/office/drawing/2014/main" id="{5D58DE91-F706-5313-5866-BA79D573795A}"/>
              </a:ext>
            </a:extLst>
          </p:cNvPr>
          <p:cNvSpPr txBox="1"/>
          <p:nvPr/>
        </p:nvSpPr>
        <p:spPr>
          <a:xfrm rot="5400000">
            <a:off x="11695267" y="4587158"/>
            <a:ext cx="782250" cy="246221"/>
          </a:xfrm>
          <a:prstGeom prst="rect">
            <a:avLst/>
          </a:prstGeom>
          <a:noFill/>
        </p:spPr>
        <p:txBody>
          <a:bodyPr wrap="square">
            <a:spAutoFit/>
          </a:bodyPr>
          <a:lstStyle/>
          <a:p>
            <a:r>
              <a:rPr lang="en-GB" sz="1000">
                <a:solidFill>
                  <a:schemeClr val="bg1"/>
                </a:solidFill>
                <a:latin typeface="+mn-lt"/>
              </a:rPr>
              <a:t>NP-48378</a:t>
            </a:r>
          </a:p>
        </p:txBody>
      </p:sp>
    </p:spTree>
    <p:extLst>
      <p:ext uri="{BB962C8B-B14F-4D97-AF65-F5344CB8AC3E}">
        <p14:creationId xmlns:p14="http://schemas.microsoft.com/office/powerpoint/2010/main" val="276727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5BF206-FA7D-2567-8649-00A0E65A0076}"/>
            </a:ext>
          </a:extLst>
        </p:cNvPr>
        <p:cNvGrpSpPr/>
        <p:nvPr/>
      </p:nvGrpSpPr>
      <p:grpSpPr>
        <a:xfrm>
          <a:off x="0" y="0"/>
          <a:ext cx="0" cy="0"/>
          <a:chOff x="0" y="0"/>
          <a:chExt cx="0" cy="0"/>
        </a:xfrm>
      </p:grpSpPr>
      <p:grpSp>
        <p:nvGrpSpPr>
          <p:cNvPr id="2" name="Group 1">
            <a:extLst>
              <a:ext uri="{FF2B5EF4-FFF2-40B4-BE49-F238E27FC236}">
                <a16:creationId xmlns:a16="http://schemas.microsoft.com/office/drawing/2014/main" id="{5C36CC26-0461-F196-D167-B4E28A9BCDD2}"/>
              </a:ext>
            </a:extLst>
          </p:cNvPr>
          <p:cNvGrpSpPr/>
          <p:nvPr/>
        </p:nvGrpSpPr>
        <p:grpSpPr>
          <a:xfrm>
            <a:off x="-476409" y="0"/>
            <a:ext cx="12668409" cy="8513810"/>
            <a:chOff x="-476409" y="0"/>
            <a:chExt cx="12668409" cy="8513810"/>
          </a:xfrm>
        </p:grpSpPr>
        <p:sp>
          <p:nvSpPr>
            <p:cNvPr id="3" name="Rectangle 2">
              <a:extLst>
                <a:ext uri="{FF2B5EF4-FFF2-40B4-BE49-F238E27FC236}">
                  <a16:creationId xmlns:a16="http://schemas.microsoft.com/office/drawing/2014/main" id="{5C8A2DC1-9EDF-BA58-FFAD-D37FE91549D6}"/>
                </a:ext>
              </a:extLst>
            </p:cNvPr>
            <p:cNvSpPr/>
            <p:nvPr/>
          </p:nvSpPr>
          <p:spPr>
            <a:xfrm>
              <a:off x="0" y="0"/>
              <a:ext cx="12192000" cy="6858000"/>
            </a:xfrm>
            <a:prstGeom prst="rect">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grpSp>
          <p:nvGrpSpPr>
            <p:cNvPr id="4" name="Group 3">
              <a:extLst>
                <a:ext uri="{FF2B5EF4-FFF2-40B4-BE49-F238E27FC236}">
                  <a16:creationId xmlns:a16="http://schemas.microsoft.com/office/drawing/2014/main" id="{A58AE0CC-90DC-6929-8D96-3BD709EF62C8}"/>
                </a:ext>
              </a:extLst>
            </p:cNvPr>
            <p:cNvGrpSpPr/>
            <p:nvPr/>
          </p:nvGrpSpPr>
          <p:grpSpPr>
            <a:xfrm>
              <a:off x="-476409" y="85432"/>
              <a:ext cx="11902145" cy="8428378"/>
              <a:chOff x="-476409" y="85432"/>
              <a:chExt cx="11902145" cy="8428378"/>
            </a:xfrm>
          </p:grpSpPr>
          <p:sp>
            <p:nvSpPr>
              <p:cNvPr id="5" name="Freeform: Shape 72">
                <a:extLst>
                  <a:ext uri="{FF2B5EF4-FFF2-40B4-BE49-F238E27FC236}">
                    <a16:creationId xmlns:a16="http://schemas.microsoft.com/office/drawing/2014/main" id="{109FCF60-0A31-EB70-78F3-6C2C60DC4BA5}"/>
                  </a:ext>
                </a:extLst>
              </p:cNvPr>
              <p:cNvSpPr/>
              <p:nvPr/>
            </p:nvSpPr>
            <p:spPr>
              <a:xfrm rot="20697397" flipV="1">
                <a:off x="-476409" y="85432"/>
                <a:ext cx="11902145" cy="8428378"/>
              </a:xfrm>
              <a:custGeom>
                <a:avLst/>
                <a:gdLst>
                  <a:gd name="csX0" fmla="*/ 1666021 w 11902145"/>
                  <a:gd name="csY0" fmla="*/ 8375836 h 8428378"/>
                  <a:gd name="csX1" fmla="*/ 3057364 w 11902145"/>
                  <a:gd name="csY1" fmla="*/ 7694624 h 8428378"/>
                  <a:gd name="csX2" fmla="*/ 4429740 w 11902145"/>
                  <a:gd name="csY2" fmla="*/ 7049116 h 8428378"/>
                  <a:gd name="csX3" fmla="*/ 6599822 w 11902145"/>
                  <a:gd name="csY3" fmla="*/ 5598251 h 8428378"/>
                  <a:gd name="csX4" fmla="*/ 7714364 w 11902145"/>
                  <a:gd name="csY4" fmla="*/ 4596683 h 8428378"/>
                  <a:gd name="csX5" fmla="*/ 9111454 w 11902145"/>
                  <a:gd name="csY5" fmla="*/ 3195763 h 8428378"/>
                  <a:gd name="csX6" fmla="*/ 10476653 w 11902145"/>
                  <a:gd name="csY6" fmla="*/ 1832080 h 8428378"/>
                  <a:gd name="csX7" fmla="*/ 11683119 w 11902145"/>
                  <a:gd name="csY7" fmla="*/ 751382 h 8428378"/>
                  <a:gd name="csX8" fmla="*/ 11900874 w 11902145"/>
                  <a:gd name="csY8" fmla="*/ 477522 h 8428378"/>
                  <a:gd name="csX9" fmla="*/ 11902145 w 11902145"/>
                  <a:gd name="csY9" fmla="*/ 476145 h 8428378"/>
                  <a:gd name="csX10" fmla="*/ 11774176 w 11902145"/>
                  <a:gd name="csY10" fmla="*/ 0 h 8428378"/>
                  <a:gd name="csX11" fmla="*/ 0 w 11902145"/>
                  <a:gd name="csY11" fmla="*/ 3164438 h 8428378"/>
                  <a:gd name="csX12" fmla="*/ 1414741 w 11902145"/>
                  <a:gd name="csY12" fmla="*/ 8428378 h 8428378"/>
                  <a:gd name="csX13" fmla="*/ 1444123 w 11902145"/>
                  <a:gd name="csY13" fmla="*/ 8423945 h 8428378"/>
                  <a:gd name="csX14" fmla="*/ 1666021 w 11902145"/>
                  <a:gd name="csY14" fmla="*/ 8375836 h 842837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11902145" h="8428378">
                    <a:moveTo>
                      <a:pt x="1666021" y="8375836"/>
                    </a:moveTo>
                    <a:cubicBezTo>
                      <a:pt x="2156243" y="8253112"/>
                      <a:pt x="2626292" y="8025091"/>
                      <a:pt x="3057364" y="7694624"/>
                    </a:cubicBezTo>
                    <a:cubicBezTo>
                      <a:pt x="3457194" y="7388113"/>
                      <a:pt x="3915863" y="7172214"/>
                      <a:pt x="4429740" y="7049116"/>
                    </a:cubicBezTo>
                    <a:cubicBezTo>
                      <a:pt x="5338187" y="6831464"/>
                      <a:pt x="6050465" y="6355336"/>
                      <a:pt x="6599822" y="5598251"/>
                    </a:cubicBezTo>
                    <a:cubicBezTo>
                      <a:pt x="6900512" y="5183869"/>
                      <a:pt x="7270323" y="4851648"/>
                      <a:pt x="7714364" y="4596683"/>
                    </a:cubicBezTo>
                    <a:cubicBezTo>
                      <a:pt x="8322796" y="4247439"/>
                      <a:pt x="8763288" y="3805673"/>
                      <a:pt x="9111454" y="3195763"/>
                    </a:cubicBezTo>
                    <a:cubicBezTo>
                      <a:pt x="9444113" y="2612842"/>
                      <a:pt x="9900070" y="2157404"/>
                      <a:pt x="10476653" y="1832080"/>
                    </a:cubicBezTo>
                    <a:cubicBezTo>
                      <a:pt x="10974907" y="1550882"/>
                      <a:pt x="11348587" y="1216151"/>
                      <a:pt x="11683119" y="751382"/>
                    </a:cubicBezTo>
                    <a:cubicBezTo>
                      <a:pt x="11752043" y="655620"/>
                      <a:pt x="11824535" y="564425"/>
                      <a:pt x="11900874" y="477522"/>
                    </a:cubicBezTo>
                    <a:lnTo>
                      <a:pt x="11902145" y="476145"/>
                    </a:lnTo>
                    <a:lnTo>
                      <a:pt x="11774176" y="0"/>
                    </a:lnTo>
                    <a:lnTo>
                      <a:pt x="0" y="3164438"/>
                    </a:lnTo>
                    <a:lnTo>
                      <a:pt x="1414741" y="8428378"/>
                    </a:lnTo>
                    <a:lnTo>
                      <a:pt x="1444123" y="8423945"/>
                    </a:lnTo>
                    <a:cubicBezTo>
                      <a:pt x="1518500" y="8410284"/>
                      <a:pt x="1592488" y="8394245"/>
                      <a:pt x="1666021" y="8375836"/>
                    </a:cubicBezTo>
                    <a:close/>
                  </a:path>
                </a:pathLst>
              </a:custGeom>
              <a:solidFill>
                <a:schemeClr val="accent3">
                  <a:lumMod val="50000"/>
                  <a:alpha val="46565"/>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6" name="Freeform: Shape 43">
                <a:extLst>
                  <a:ext uri="{FF2B5EF4-FFF2-40B4-BE49-F238E27FC236}">
                    <a16:creationId xmlns:a16="http://schemas.microsoft.com/office/drawing/2014/main" id="{379C2AD5-392C-C91E-B3C2-88DC719366FD}"/>
                  </a:ext>
                </a:extLst>
              </p:cNvPr>
              <p:cNvSpPr/>
              <p:nvPr/>
            </p:nvSpPr>
            <p:spPr>
              <a:xfrm rot="20697397" flipV="1">
                <a:off x="-278694" y="2624132"/>
                <a:ext cx="8094976" cy="5376522"/>
              </a:xfrm>
              <a:custGeom>
                <a:avLst/>
                <a:gdLst>
                  <a:gd name="csX0" fmla="*/ 2167758 w 7777740"/>
                  <a:gd name="csY0" fmla="*/ 5134123 h 5376522"/>
                  <a:gd name="csX1" fmla="*/ 2760486 w 7777740"/>
                  <a:gd name="csY1" fmla="*/ 4779600 h 5376522"/>
                  <a:gd name="csX2" fmla="*/ 3101093 w 7777740"/>
                  <a:gd name="csY2" fmla="*/ 4431696 h 5376522"/>
                  <a:gd name="csX3" fmla="*/ 3573959 w 7777740"/>
                  <a:gd name="csY3" fmla="*/ 4118724 h 5376522"/>
                  <a:gd name="csX4" fmla="*/ 4338087 w 7777740"/>
                  <a:gd name="csY4" fmla="*/ 3381354 h 5376522"/>
                  <a:gd name="csX5" fmla="*/ 4904595 w 7777740"/>
                  <a:gd name="csY5" fmla="*/ 2748209 h 5376522"/>
                  <a:gd name="csX6" fmla="*/ 5149986 w 7777740"/>
                  <a:gd name="csY6" fmla="*/ 2606821 h 5376522"/>
                  <a:gd name="csX7" fmla="*/ 5681779 w 7777740"/>
                  <a:gd name="csY7" fmla="*/ 2044928 h 5376522"/>
                  <a:gd name="csX8" fmla="*/ 6216049 w 7777740"/>
                  <a:gd name="csY8" fmla="*/ 1493211 h 5376522"/>
                  <a:gd name="csX9" fmla="*/ 6345832 w 7777740"/>
                  <a:gd name="csY9" fmla="*/ 1419553 h 5376522"/>
                  <a:gd name="csX10" fmla="*/ 6822786 w 7777740"/>
                  <a:gd name="csY10" fmla="*/ 963235 h 5376522"/>
                  <a:gd name="csX11" fmla="*/ 6863972 w 7777740"/>
                  <a:gd name="csY11" fmla="*/ 897894 h 5376522"/>
                  <a:gd name="csX12" fmla="*/ 7341810 w 7777740"/>
                  <a:gd name="csY12" fmla="*/ 441048 h 5376522"/>
                  <a:gd name="csX13" fmla="*/ 7770053 w 7777740"/>
                  <a:gd name="csY13" fmla="*/ 11347 h 5376522"/>
                  <a:gd name="csX14" fmla="*/ 7777740 w 7777740"/>
                  <a:gd name="csY14" fmla="*/ 0 h 5376522"/>
                  <a:gd name="csX15" fmla="*/ 0 w 7777740"/>
                  <a:gd name="csY15" fmla="*/ 2090352 h 5376522"/>
                  <a:gd name="csX16" fmla="*/ 0 w 7777740"/>
                  <a:gd name="csY16" fmla="*/ 3329293 h 5376522"/>
                  <a:gd name="csX17" fmla="*/ 534083 w 7777740"/>
                  <a:gd name="csY17" fmla="*/ 5316497 h 5376522"/>
                  <a:gd name="csX18" fmla="*/ 616920 w 7777740"/>
                  <a:gd name="csY18" fmla="*/ 5340094 h 5376522"/>
                  <a:gd name="csX19" fmla="*/ 1406865 w 7777740"/>
                  <a:gd name="csY19" fmla="*/ 5277306 h 5376522"/>
                  <a:gd name="csX20" fmla="*/ 1769306 w 7777740"/>
                  <a:gd name="csY20" fmla="*/ 5191299 h 5376522"/>
                  <a:gd name="csX21" fmla="*/ 1933857 w 7777740"/>
                  <a:gd name="csY21" fmla="*/ 5175780 h 5376522"/>
                  <a:gd name="csX22" fmla="*/ 2167758 w 7777740"/>
                  <a:gd name="csY22" fmla="*/ 5134123 h 5376522"/>
                  <a:gd name="csX0" fmla="*/ 2484994 w 8094976"/>
                  <a:gd name="csY0" fmla="*/ 5134123 h 5376522"/>
                  <a:gd name="csX1" fmla="*/ 3077722 w 8094976"/>
                  <a:gd name="csY1" fmla="*/ 4779600 h 5376522"/>
                  <a:gd name="csX2" fmla="*/ 3418329 w 8094976"/>
                  <a:gd name="csY2" fmla="*/ 4431696 h 5376522"/>
                  <a:gd name="csX3" fmla="*/ 3891195 w 8094976"/>
                  <a:gd name="csY3" fmla="*/ 4118724 h 5376522"/>
                  <a:gd name="csX4" fmla="*/ 4655323 w 8094976"/>
                  <a:gd name="csY4" fmla="*/ 3381354 h 5376522"/>
                  <a:gd name="csX5" fmla="*/ 5221831 w 8094976"/>
                  <a:gd name="csY5" fmla="*/ 2748209 h 5376522"/>
                  <a:gd name="csX6" fmla="*/ 5467222 w 8094976"/>
                  <a:gd name="csY6" fmla="*/ 2606821 h 5376522"/>
                  <a:gd name="csX7" fmla="*/ 5999015 w 8094976"/>
                  <a:gd name="csY7" fmla="*/ 2044928 h 5376522"/>
                  <a:gd name="csX8" fmla="*/ 6533285 w 8094976"/>
                  <a:gd name="csY8" fmla="*/ 1493211 h 5376522"/>
                  <a:gd name="csX9" fmla="*/ 6663068 w 8094976"/>
                  <a:gd name="csY9" fmla="*/ 1419553 h 5376522"/>
                  <a:gd name="csX10" fmla="*/ 7140022 w 8094976"/>
                  <a:gd name="csY10" fmla="*/ 963235 h 5376522"/>
                  <a:gd name="csX11" fmla="*/ 7181208 w 8094976"/>
                  <a:gd name="csY11" fmla="*/ 897894 h 5376522"/>
                  <a:gd name="csX12" fmla="*/ 7659046 w 8094976"/>
                  <a:gd name="csY12" fmla="*/ 441048 h 5376522"/>
                  <a:gd name="csX13" fmla="*/ 8087289 w 8094976"/>
                  <a:gd name="csY13" fmla="*/ 11347 h 5376522"/>
                  <a:gd name="csX14" fmla="*/ 8094976 w 8094976"/>
                  <a:gd name="csY14" fmla="*/ 0 h 5376522"/>
                  <a:gd name="csX15" fmla="*/ 0 w 8094976"/>
                  <a:gd name="csY15" fmla="*/ 2182188 h 5376522"/>
                  <a:gd name="csX16" fmla="*/ 317236 w 8094976"/>
                  <a:gd name="csY16" fmla="*/ 3329293 h 5376522"/>
                  <a:gd name="csX17" fmla="*/ 851319 w 8094976"/>
                  <a:gd name="csY17" fmla="*/ 5316497 h 5376522"/>
                  <a:gd name="csX18" fmla="*/ 934156 w 8094976"/>
                  <a:gd name="csY18" fmla="*/ 5340094 h 5376522"/>
                  <a:gd name="csX19" fmla="*/ 1724101 w 8094976"/>
                  <a:gd name="csY19" fmla="*/ 5277306 h 5376522"/>
                  <a:gd name="csX20" fmla="*/ 2086542 w 8094976"/>
                  <a:gd name="csY20" fmla="*/ 5191299 h 5376522"/>
                  <a:gd name="csX21" fmla="*/ 2251093 w 8094976"/>
                  <a:gd name="csY21" fmla="*/ 5175780 h 5376522"/>
                  <a:gd name="csX22" fmla="*/ 2484994 w 8094976"/>
                  <a:gd name="csY22" fmla="*/ 5134123 h 53765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8094976" h="5376522">
                    <a:moveTo>
                      <a:pt x="2484994" y="5134123"/>
                    </a:moveTo>
                    <a:cubicBezTo>
                      <a:pt x="2709085" y="5073689"/>
                      <a:pt x="2904479" y="4956574"/>
                      <a:pt x="3077722" y="4779600"/>
                    </a:cubicBezTo>
                    <a:lnTo>
                      <a:pt x="3418329" y="4431696"/>
                    </a:lnTo>
                    <a:cubicBezTo>
                      <a:pt x="3559842" y="4287177"/>
                      <a:pt x="3710262" y="4187237"/>
                      <a:pt x="3891195" y="4118724"/>
                    </a:cubicBezTo>
                    <a:cubicBezTo>
                      <a:pt x="4246300" y="3984226"/>
                      <a:pt x="4503692" y="3735833"/>
                      <a:pt x="4655323" y="3381354"/>
                    </a:cubicBezTo>
                    <a:cubicBezTo>
                      <a:pt x="4771739" y="3109184"/>
                      <a:pt x="4959660" y="2899207"/>
                      <a:pt x="5221831" y="2748209"/>
                    </a:cubicBezTo>
                    <a:lnTo>
                      <a:pt x="5467222" y="2606821"/>
                    </a:lnTo>
                    <a:cubicBezTo>
                      <a:pt x="5704126" y="2470266"/>
                      <a:pt x="5873440" y="2291442"/>
                      <a:pt x="5999015" y="2044928"/>
                    </a:cubicBezTo>
                    <a:cubicBezTo>
                      <a:pt x="6117736" y="1811799"/>
                      <a:pt x="6295807" y="1627926"/>
                      <a:pt x="6533285" y="1493211"/>
                    </a:cubicBezTo>
                    <a:lnTo>
                      <a:pt x="6663068" y="1419553"/>
                    </a:lnTo>
                    <a:cubicBezTo>
                      <a:pt x="6865390" y="1304760"/>
                      <a:pt x="7014620" y="1161981"/>
                      <a:pt x="7140022" y="963235"/>
                    </a:cubicBezTo>
                    <a:lnTo>
                      <a:pt x="7181208" y="897894"/>
                    </a:lnTo>
                    <a:cubicBezTo>
                      <a:pt x="7306994" y="698561"/>
                      <a:pt x="7457378" y="554668"/>
                      <a:pt x="7659046" y="441048"/>
                    </a:cubicBezTo>
                    <a:cubicBezTo>
                      <a:pt x="7845682" y="335961"/>
                      <a:pt x="7981068" y="200092"/>
                      <a:pt x="8087289" y="11347"/>
                    </a:cubicBezTo>
                    <a:lnTo>
                      <a:pt x="8094976" y="0"/>
                    </a:lnTo>
                    <a:lnTo>
                      <a:pt x="0" y="2182188"/>
                    </a:lnTo>
                    <a:lnTo>
                      <a:pt x="317236" y="3329293"/>
                    </a:lnTo>
                    <a:lnTo>
                      <a:pt x="851319" y="5316497"/>
                    </a:lnTo>
                    <a:lnTo>
                      <a:pt x="934156" y="5340094"/>
                    </a:lnTo>
                    <a:cubicBezTo>
                      <a:pt x="1201362" y="5404403"/>
                      <a:pt x="1460577" y="5383623"/>
                      <a:pt x="1724101" y="5277306"/>
                    </a:cubicBezTo>
                    <a:cubicBezTo>
                      <a:pt x="1838829" y="5231044"/>
                      <a:pt x="1955435" y="5203685"/>
                      <a:pt x="2086542" y="5191299"/>
                    </a:cubicBezTo>
                    <a:lnTo>
                      <a:pt x="2251093" y="5175780"/>
                    </a:lnTo>
                    <a:cubicBezTo>
                      <a:pt x="2332410" y="5168114"/>
                      <a:pt x="2410296" y="5154267"/>
                      <a:pt x="2484994" y="5134123"/>
                    </a:cubicBezTo>
                    <a:close/>
                  </a:path>
                </a:pathLst>
              </a:custGeom>
              <a:solidFill>
                <a:schemeClr val="accent3">
                  <a:lumMod val="50000"/>
                  <a:alpha val="70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7" name="Freeform: Shape 45">
                <a:extLst>
                  <a:ext uri="{FF2B5EF4-FFF2-40B4-BE49-F238E27FC236}">
                    <a16:creationId xmlns:a16="http://schemas.microsoft.com/office/drawing/2014/main" id="{CA6B3520-28A9-599A-C1E2-8DBC93AD338E}"/>
                  </a:ext>
                </a:extLst>
              </p:cNvPr>
              <p:cNvSpPr/>
              <p:nvPr/>
            </p:nvSpPr>
            <p:spPr>
              <a:xfrm rot="20697397" flipV="1">
                <a:off x="35616" y="4292005"/>
                <a:ext cx="4540587" cy="3210257"/>
              </a:xfrm>
              <a:custGeom>
                <a:avLst/>
                <a:gdLst>
                  <a:gd name="csX0" fmla="*/ 456512 w 4540587"/>
                  <a:gd name="csY0" fmla="*/ 3201480 h 3210257"/>
                  <a:gd name="csX1" fmla="*/ 546751 w 4540587"/>
                  <a:gd name="csY1" fmla="*/ 3176661 h 3210257"/>
                  <a:gd name="csX2" fmla="*/ 662370 w 4540587"/>
                  <a:gd name="csY2" fmla="*/ 3118772 h 3210257"/>
                  <a:gd name="csX3" fmla="*/ 917655 w 4540587"/>
                  <a:gd name="csY3" fmla="*/ 2955330 h 3210257"/>
                  <a:gd name="csX4" fmla="*/ 1195573 w 4540587"/>
                  <a:gd name="csY4" fmla="*/ 2866216 h 3210257"/>
                  <a:gd name="csX5" fmla="*/ 1266942 w 4540587"/>
                  <a:gd name="csY5" fmla="*/ 2862580 h 3210257"/>
                  <a:gd name="csX6" fmla="*/ 1705685 w 4540587"/>
                  <a:gd name="csY6" fmla="*/ 2618559 h 3210257"/>
                  <a:gd name="csX7" fmla="*/ 1722019 w 4540587"/>
                  <a:gd name="csY7" fmla="*/ 2595056 h 3210257"/>
                  <a:gd name="csX8" fmla="*/ 2071924 w 4540587"/>
                  <a:gd name="csY8" fmla="*/ 2362620 h 3210257"/>
                  <a:gd name="csX9" fmla="*/ 2449966 w 4540587"/>
                  <a:gd name="csY9" fmla="*/ 2075204 h 3210257"/>
                  <a:gd name="csX10" fmla="*/ 2560540 w 4540587"/>
                  <a:gd name="csY10" fmla="*/ 1869907 h 3210257"/>
                  <a:gd name="csX11" fmla="*/ 2850294 w 4540587"/>
                  <a:gd name="csY11" fmla="*/ 1611009 h 3210257"/>
                  <a:gd name="csX12" fmla="*/ 3177649 w 4540587"/>
                  <a:gd name="csY12" fmla="*/ 1256309 h 3210257"/>
                  <a:gd name="csX13" fmla="*/ 3545700 w 4540587"/>
                  <a:gd name="csY13" fmla="*/ 884094 h 3210257"/>
                  <a:gd name="csX14" fmla="*/ 3851295 w 4540587"/>
                  <a:gd name="csY14" fmla="*/ 639705 h 3210257"/>
                  <a:gd name="csX15" fmla="*/ 4158978 w 4540587"/>
                  <a:gd name="csY15" fmla="*/ 390786 h 3210257"/>
                  <a:gd name="csX16" fmla="*/ 4464665 w 4540587"/>
                  <a:gd name="csY16" fmla="*/ 140673 h 3210257"/>
                  <a:gd name="csX17" fmla="*/ 4512794 w 4540587"/>
                  <a:gd name="csY17" fmla="*/ 58866 h 3210257"/>
                  <a:gd name="csX18" fmla="*/ 4540587 w 4540587"/>
                  <a:gd name="csY18" fmla="*/ 0 h 3210257"/>
                  <a:gd name="csX19" fmla="*/ 0 w 4540587"/>
                  <a:gd name="csY19" fmla="*/ 1220332 h 3210257"/>
                  <a:gd name="csX20" fmla="*/ 0 w 4540587"/>
                  <a:gd name="csY20" fmla="*/ 2042118 h 3210257"/>
                  <a:gd name="csX21" fmla="*/ 312874 w 4540587"/>
                  <a:gd name="csY21" fmla="*/ 3206251 h 3210257"/>
                  <a:gd name="csX22" fmla="*/ 364045 w 4540587"/>
                  <a:gd name="csY22" fmla="*/ 3210257 h 3210257"/>
                  <a:gd name="csX23" fmla="*/ 456512 w 4540587"/>
                  <a:gd name="csY23" fmla="*/ 3201480 h 32102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4540587" h="3210257">
                    <a:moveTo>
                      <a:pt x="456512" y="3201480"/>
                    </a:moveTo>
                    <a:cubicBezTo>
                      <a:pt x="487002" y="3195875"/>
                      <a:pt x="517122" y="3187597"/>
                      <a:pt x="546751" y="3176661"/>
                    </a:cubicBezTo>
                    <a:cubicBezTo>
                      <a:pt x="586257" y="3162079"/>
                      <a:pt x="624890" y="3142771"/>
                      <a:pt x="662370" y="3118772"/>
                    </a:cubicBezTo>
                    <a:lnTo>
                      <a:pt x="917655" y="2955330"/>
                    </a:lnTo>
                    <a:cubicBezTo>
                      <a:pt x="1004843" y="2899492"/>
                      <a:pt x="1092247" y="2871481"/>
                      <a:pt x="1195573" y="2866216"/>
                    </a:cubicBezTo>
                    <a:lnTo>
                      <a:pt x="1266942" y="2862580"/>
                    </a:lnTo>
                    <a:cubicBezTo>
                      <a:pt x="1448885" y="2853301"/>
                      <a:pt x="1601556" y="2768385"/>
                      <a:pt x="1705685" y="2618559"/>
                    </a:cubicBezTo>
                    <a:lnTo>
                      <a:pt x="1722019" y="2595056"/>
                    </a:lnTo>
                    <a:cubicBezTo>
                      <a:pt x="1808150" y="2471084"/>
                      <a:pt x="1924437" y="2393853"/>
                      <a:pt x="2071924" y="2362620"/>
                    </a:cubicBezTo>
                    <a:cubicBezTo>
                      <a:pt x="2231913" y="2328759"/>
                      <a:pt x="2367976" y="2227360"/>
                      <a:pt x="2449966" y="2075204"/>
                    </a:cubicBezTo>
                    <a:lnTo>
                      <a:pt x="2560540" y="1869907"/>
                    </a:lnTo>
                    <a:cubicBezTo>
                      <a:pt x="2626542" y="1747438"/>
                      <a:pt x="2721321" y="1662717"/>
                      <a:pt x="2850294" y="1611009"/>
                    </a:cubicBezTo>
                    <a:cubicBezTo>
                      <a:pt x="3007061" y="1548139"/>
                      <a:pt x="3126514" y="1419498"/>
                      <a:pt x="3177649" y="1256309"/>
                    </a:cubicBezTo>
                    <a:cubicBezTo>
                      <a:pt x="3234714" y="1074193"/>
                      <a:pt x="3364502" y="942960"/>
                      <a:pt x="3545700" y="884094"/>
                    </a:cubicBezTo>
                    <a:cubicBezTo>
                      <a:pt x="3675431" y="841974"/>
                      <a:pt x="3781405" y="757231"/>
                      <a:pt x="3851295" y="639705"/>
                    </a:cubicBezTo>
                    <a:cubicBezTo>
                      <a:pt x="3923788" y="517809"/>
                      <a:pt x="4024796" y="436060"/>
                      <a:pt x="4158978" y="390786"/>
                    </a:cubicBezTo>
                    <a:cubicBezTo>
                      <a:pt x="4290921" y="346246"/>
                      <a:pt x="4392687" y="262982"/>
                      <a:pt x="4464665" y="140673"/>
                    </a:cubicBezTo>
                    <a:lnTo>
                      <a:pt x="4512794" y="58866"/>
                    </a:lnTo>
                    <a:lnTo>
                      <a:pt x="4540587" y="0"/>
                    </a:lnTo>
                    <a:lnTo>
                      <a:pt x="0" y="1220332"/>
                    </a:lnTo>
                    <a:lnTo>
                      <a:pt x="0" y="2042118"/>
                    </a:lnTo>
                    <a:lnTo>
                      <a:pt x="312874" y="3206251"/>
                    </a:lnTo>
                    <a:lnTo>
                      <a:pt x="364045" y="3210257"/>
                    </a:lnTo>
                    <a:cubicBezTo>
                      <a:pt x="395159" y="3210014"/>
                      <a:pt x="426021" y="3207084"/>
                      <a:pt x="456512" y="3201480"/>
                    </a:cubicBezTo>
                    <a:close/>
                  </a:path>
                </a:pathLst>
              </a:custGeom>
              <a:solidFill>
                <a:schemeClr val="accent3">
                  <a:lumMod val="50000"/>
                  <a:alpha val="84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nvGrpSpPr>
              <p:cNvPr id="8" name="Group 7">
                <a:extLst>
                  <a:ext uri="{FF2B5EF4-FFF2-40B4-BE49-F238E27FC236}">
                    <a16:creationId xmlns:a16="http://schemas.microsoft.com/office/drawing/2014/main" id="{B8336CD8-1F30-E2CD-F3B3-25DBB6B1F21E}"/>
                  </a:ext>
                </a:extLst>
              </p:cNvPr>
              <p:cNvGrpSpPr/>
              <p:nvPr/>
            </p:nvGrpSpPr>
            <p:grpSpPr>
              <a:xfrm>
                <a:off x="-2" y="4706101"/>
                <a:ext cx="2008169" cy="2155084"/>
                <a:chOff x="-2" y="4706101"/>
                <a:chExt cx="2008169" cy="2155084"/>
              </a:xfrm>
            </p:grpSpPr>
            <p:sp>
              <p:nvSpPr>
                <p:cNvPr id="9" name="Freeform: Shape 53">
                  <a:extLst>
                    <a:ext uri="{FF2B5EF4-FFF2-40B4-BE49-F238E27FC236}">
                      <a16:creationId xmlns:a16="http://schemas.microsoft.com/office/drawing/2014/main" id="{22EEB0F1-C325-32A2-DA57-AC159B7CD96B}"/>
                    </a:ext>
                  </a:extLst>
                </p:cNvPr>
                <p:cNvSpPr/>
                <p:nvPr/>
              </p:nvSpPr>
              <p:spPr>
                <a:xfrm flipV="1">
                  <a:off x="0" y="5632504"/>
                  <a:ext cx="2008167" cy="1225495"/>
                </a:xfrm>
                <a:custGeom>
                  <a:avLst/>
                  <a:gdLst>
                    <a:gd name="csX0" fmla="*/ 234857 w 2008167"/>
                    <a:gd name="csY0" fmla="*/ 1224585 h 1225495"/>
                    <a:gd name="csX1" fmla="*/ 433458 w 2008167"/>
                    <a:gd name="csY1" fmla="*/ 1179126 h 1225495"/>
                    <a:gd name="csX2" fmla="*/ 521856 w 2008167"/>
                    <a:gd name="csY2" fmla="*/ 1143434 h 1225495"/>
                    <a:gd name="csX3" fmla="*/ 821077 w 2008167"/>
                    <a:gd name="csY3" fmla="*/ 1103155 h 1225495"/>
                    <a:gd name="csX4" fmla="*/ 910509 w 2008167"/>
                    <a:gd name="csY4" fmla="*/ 1113570 h 1225495"/>
                    <a:gd name="csX5" fmla="*/ 1469085 w 2008167"/>
                    <a:gd name="csY5" fmla="*/ 874406 h 1225495"/>
                    <a:gd name="csX6" fmla="*/ 1726071 w 2008167"/>
                    <a:gd name="csY6" fmla="*/ 677561 h 1225495"/>
                    <a:gd name="csX7" fmla="*/ 1863885 w 2008167"/>
                    <a:gd name="csY7" fmla="*/ 621555 h 1225495"/>
                    <a:gd name="csX8" fmla="*/ 2000015 w 2008167"/>
                    <a:gd name="csY8" fmla="*/ 466634 h 1225495"/>
                    <a:gd name="csX9" fmla="*/ 1957998 w 2008167"/>
                    <a:gd name="csY9" fmla="*/ 264543 h 1225495"/>
                    <a:gd name="csX10" fmla="*/ 1606570 w 2008167"/>
                    <a:gd name="csY10" fmla="*/ 48851 h 1225495"/>
                    <a:gd name="csX11" fmla="*/ 1509456 w 2008167"/>
                    <a:gd name="csY11" fmla="*/ 20400 h 1225495"/>
                    <a:gd name="csX12" fmla="*/ 1467116 w 2008167"/>
                    <a:gd name="csY12" fmla="*/ 0 h 1225495"/>
                    <a:gd name="csX13" fmla="*/ 63222 w 2008167"/>
                    <a:gd name="csY13" fmla="*/ 0 h 1225495"/>
                    <a:gd name="csX14" fmla="*/ 37753 w 2008167"/>
                    <a:gd name="csY14" fmla="*/ 45978 h 1225495"/>
                    <a:gd name="csX15" fmla="*/ 0 w 2008167"/>
                    <a:gd name="csY15" fmla="*/ 90566 h 1225495"/>
                    <a:gd name="csX16" fmla="*/ 0 w 2008167"/>
                    <a:gd name="csY16" fmla="*/ 1185490 h 1225495"/>
                    <a:gd name="csX17" fmla="*/ 38359 w 2008167"/>
                    <a:gd name="csY17" fmla="*/ 1201566 h 1225495"/>
                    <a:gd name="csX18" fmla="*/ 168840 w 2008167"/>
                    <a:gd name="csY18" fmla="*/ 1224504 h 1225495"/>
                    <a:gd name="csX19" fmla="*/ 234857 w 2008167"/>
                    <a:gd name="csY19" fmla="*/ 1224585 h 122549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2008167" h="1225495">
                      <a:moveTo>
                        <a:pt x="234857" y="1224585"/>
                      </a:moveTo>
                      <a:cubicBezTo>
                        <a:pt x="301026" y="1220864"/>
                        <a:pt x="367545" y="1205729"/>
                        <a:pt x="433458" y="1179126"/>
                      </a:cubicBezTo>
                      <a:lnTo>
                        <a:pt x="521856" y="1143434"/>
                      </a:lnTo>
                      <a:cubicBezTo>
                        <a:pt x="621055" y="1103390"/>
                        <a:pt x="714819" y="1090765"/>
                        <a:pt x="821077" y="1103155"/>
                      </a:cubicBezTo>
                      <a:lnTo>
                        <a:pt x="910509" y="1113570"/>
                      </a:lnTo>
                      <a:cubicBezTo>
                        <a:pt x="1131898" y="1139373"/>
                        <a:pt x="1334646" y="1052554"/>
                        <a:pt x="1469085" y="874406"/>
                      </a:cubicBezTo>
                      <a:cubicBezTo>
                        <a:pt x="1537752" y="783404"/>
                        <a:pt x="1619494" y="720838"/>
                        <a:pt x="1726071" y="677561"/>
                      </a:cubicBezTo>
                      <a:lnTo>
                        <a:pt x="1863885" y="621555"/>
                      </a:lnTo>
                      <a:cubicBezTo>
                        <a:pt x="1933276" y="593374"/>
                        <a:pt x="1980877" y="539193"/>
                        <a:pt x="2000015" y="466634"/>
                      </a:cubicBezTo>
                      <a:cubicBezTo>
                        <a:pt x="2019126" y="394075"/>
                        <a:pt x="2004444" y="323406"/>
                        <a:pt x="1957998" y="264543"/>
                      </a:cubicBezTo>
                      <a:cubicBezTo>
                        <a:pt x="1872401" y="156104"/>
                        <a:pt x="1750521" y="79513"/>
                        <a:pt x="1606570" y="48851"/>
                      </a:cubicBezTo>
                      <a:cubicBezTo>
                        <a:pt x="1572530" y="41608"/>
                        <a:pt x="1540210" y="32155"/>
                        <a:pt x="1509456" y="20400"/>
                      </a:cubicBezTo>
                      <a:lnTo>
                        <a:pt x="1467116" y="0"/>
                      </a:lnTo>
                      <a:lnTo>
                        <a:pt x="63222" y="0"/>
                      </a:lnTo>
                      <a:lnTo>
                        <a:pt x="37753" y="45978"/>
                      </a:lnTo>
                      <a:lnTo>
                        <a:pt x="0" y="90566"/>
                      </a:lnTo>
                      <a:lnTo>
                        <a:pt x="0" y="1185490"/>
                      </a:lnTo>
                      <a:lnTo>
                        <a:pt x="38359" y="1201566"/>
                      </a:lnTo>
                      <a:cubicBezTo>
                        <a:pt x="81367" y="1214265"/>
                        <a:pt x="124955" y="1221917"/>
                        <a:pt x="168840" y="1224504"/>
                      </a:cubicBezTo>
                      <a:cubicBezTo>
                        <a:pt x="190783" y="1225798"/>
                        <a:pt x="212801" y="1225826"/>
                        <a:pt x="234857" y="1224585"/>
                      </a:cubicBezTo>
                      <a:close/>
                    </a:path>
                  </a:pathLst>
                </a:custGeom>
                <a:solidFill>
                  <a:schemeClr val="tx1">
                    <a:lumMod val="95000"/>
                    <a:lumOff val="5000"/>
                    <a:alpha val="11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0" name="Freeform: Shape 68">
                  <a:extLst>
                    <a:ext uri="{FF2B5EF4-FFF2-40B4-BE49-F238E27FC236}">
                      <a16:creationId xmlns:a16="http://schemas.microsoft.com/office/drawing/2014/main" id="{24CEA31C-1A6C-EE72-70BE-74A9AA65AD2C}"/>
                    </a:ext>
                  </a:extLst>
                </p:cNvPr>
                <p:cNvSpPr/>
                <p:nvPr/>
              </p:nvSpPr>
              <p:spPr>
                <a:xfrm flipV="1">
                  <a:off x="0" y="6399467"/>
                  <a:ext cx="670038" cy="458533"/>
                </a:xfrm>
                <a:custGeom>
                  <a:avLst/>
                  <a:gdLst>
                    <a:gd name="csX0" fmla="*/ 278224 w 670038"/>
                    <a:gd name="csY0" fmla="*/ 458533 h 458533"/>
                    <a:gd name="csX1" fmla="*/ 670038 w 670038"/>
                    <a:gd name="csY1" fmla="*/ 322152 h 458533"/>
                    <a:gd name="csX2" fmla="*/ 249748 w 670038"/>
                    <a:gd name="csY2" fmla="*/ 0 h 458533"/>
                    <a:gd name="csX3" fmla="*/ 0 w 670038"/>
                    <a:gd name="csY3" fmla="*/ 0 h 458533"/>
                    <a:gd name="csX4" fmla="*/ 0 w 670038"/>
                    <a:gd name="csY4" fmla="*/ 246807 h 458533"/>
                  </a:gdLst>
                  <a:ahLst/>
                  <a:cxnLst>
                    <a:cxn ang="0">
                      <a:pos x="csX0" y="csY0"/>
                    </a:cxn>
                    <a:cxn ang="0">
                      <a:pos x="csX1" y="csY1"/>
                    </a:cxn>
                    <a:cxn ang="0">
                      <a:pos x="csX2" y="csY2"/>
                    </a:cxn>
                    <a:cxn ang="0">
                      <a:pos x="csX3" y="csY3"/>
                    </a:cxn>
                    <a:cxn ang="0">
                      <a:pos x="csX4" y="csY4"/>
                    </a:cxn>
                  </a:cxnLst>
                  <a:rect l="l" t="t" r="r" b="b"/>
                  <a:pathLst>
                    <a:path w="670038" h="458533">
                      <a:moveTo>
                        <a:pt x="278224" y="458533"/>
                      </a:moveTo>
                      <a:lnTo>
                        <a:pt x="670038" y="322152"/>
                      </a:lnTo>
                      <a:lnTo>
                        <a:pt x="249748" y="0"/>
                      </a:lnTo>
                      <a:lnTo>
                        <a:pt x="0" y="0"/>
                      </a:lnTo>
                      <a:lnTo>
                        <a:pt x="0" y="246807"/>
                      </a:lnTo>
                      <a:close/>
                    </a:path>
                  </a:pathLst>
                </a:custGeom>
                <a:solidFill>
                  <a:schemeClr val="accent3">
                    <a:lumMod val="50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1" name="Freeform: Shape 55">
                  <a:extLst>
                    <a:ext uri="{FF2B5EF4-FFF2-40B4-BE49-F238E27FC236}">
                      <a16:creationId xmlns:a16="http://schemas.microsoft.com/office/drawing/2014/main" id="{14BD2B5D-2BD7-7EC7-DADF-32208B12A2C8}"/>
                    </a:ext>
                  </a:extLst>
                </p:cNvPr>
                <p:cNvSpPr/>
                <p:nvPr/>
              </p:nvSpPr>
              <p:spPr>
                <a:xfrm flipV="1">
                  <a:off x="-2" y="5913825"/>
                  <a:ext cx="1451804" cy="944175"/>
                </a:xfrm>
                <a:custGeom>
                  <a:avLst/>
                  <a:gdLst>
                    <a:gd name="csX0" fmla="*/ 159823 w 1451804"/>
                    <a:gd name="csY0" fmla="*/ 943479 h 944175"/>
                    <a:gd name="csX1" fmla="*/ 345684 w 1451804"/>
                    <a:gd name="csY1" fmla="*/ 911598 h 944175"/>
                    <a:gd name="csX2" fmla="*/ 407773 w 1451804"/>
                    <a:gd name="csY2" fmla="*/ 886541 h 944175"/>
                    <a:gd name="csX3" fmla="*/ 617962 w 1451804"/>
                    <a:gd name="csY3" fmla="*/ 858237 h 944175"/>
                    <a:gd name="csX4" fmla="*/ 680784 w 1451804"/>
                    <a:gd name="csY4" fmla="*/ 865556 h 944175"/>
                    <a:gd name="csX5" fmla="*/ 1073130 w 1451804"/>
                    <a:gd name="csY5" fmla="*/ 697562 h 944175"/>
                    <a:gd name="csX6" fmla="*/ 1253652 w 1451804"/>
                    <a:gd name="csY6" fmla="*/ 559282 h 944175"/>
                    <a:gd name="csX7" fmla="*/ 1350470 w 1451804"/>
                    <a:gd name="csY7" fmla="*/ 519960 h 944175"/>
                    <a:gd name="csX8" fmla="*/ 1446081 w 1451804"/>
                    <a:gd name="csY8" fmla="*/ 411144 h 944175"/>
                    <a:gd name="csX9" fmla="*/ 1416569 w 1451804"/>
                    <a:gd name="csY9" fmla="*/ 269189 h 944175"/>
                    <a:gd name="csX10" fmla="*/ 1169706 w 1451804"/>
                    <a:gd name="csY10" fmla="*/ 117663 h 944175"/>
                    <a:gd name="csX11" fmla="*/ 984209 w 1451804"/>
                    <a:gd name="csY11" fmla="*/ 28221 h 944175"/>
                    <a:gd name="csX12" fmla="*/ 955922 w 1451804"/>
                    <a:gd name="csY12" fmla="*/ 0 h 944175"/>
                    <a:gd name="csX13" fmla="*/ 120451 w 1451804"/>
                    <a:gd name="csY13" fmla="*/ 0 h 944175"/>
                    <a:gd name="csX14" fmla="*/ 101660 w 1451804"/>
                    <a:gd name="csY14" fmla="*/ 59898 h 944175"/>
                    <a:gd name="csX15" fmla="*/ 23891 w 1451804"/>
                    <a:gd name="csY15" fmla="*/ 167427 h 944175"/>
                    <a:gd name="csX16" fmla="*/ 0 w 1451804"/>
                    <a:gd name="csY16" fmla="*/ 198119 h 944175"/>
                    <a:gd name="csX17" fmla="*/ 0 w 1451804"/>
                    <a:gd name="csY17" fmla="*/ 898795 h 944175"/>
                    <a:gd name="csX18" fmla="*/ 68168 w 1451804"/>
                    <a:gd name="csY18" fmla="*/ 927365 h 944175"/>
                    <a:gd name="csX19" fmla="*/ 159823 w 1451804"/>
                    <a:gd name="csY19" fmla="*/ 943479 h 9441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1451804" h="944175">
                      <a:moveTo>
                        <a:pt x="159823" y="943479"/>
                      </a:moveTo>
                      <a:cubicBezTo>
                        <a:pt x="221476" y="947114"/>
                        <a:pt x="283961" y="936519"/>
                        <a:pt x="345684" y="911598"/>
                      </a:cubicBezTo>
                      <a:lnTo>
                        <a:pt x="407773" y="886541"/>
                      </a:lnTo>
                      <a:cubicBezTo>
                        <a:pt x="477486" y="858408"/>
                        <a:pt x="543328" y="849540"/>
                        <a:pt x="617962" y="858237"/>
                      </a:cubicBezTo>
                      <a:lnTo>
                        <a:pt x="680784" y="865556"/>
                      </a:lnTo>
                      <a:cubicBezTo>
                        <a:pt x="836296" y="883676"/>
                        <a:pt x="978703" y="822715"/>
                        <a:pt x="1073130" y="697562"/>
                      </a:cubicBezTo>
                      <a:cubicBezTo>
                        <a:pt x="1121375" y="633643"/>
                        <a:pt x="1178809" y="589696"/>
                        <a:pt x="1253652" y="559282"/>
                      </a:cubicBezTo>
                      <a:lnTo>
                        <a:pt x="1350470" y="519960"/>
                      </a:lnTo>
                      <a:cubicBezTo>
                        <a:pt x="1399214" y="500159"/>
                        <a:pt x="1432641" y="462099"/>
                        <a:pt x="1446081" y="411144"/>
                      </a:cubicBezTo>
                      <a:cubicBezTo>
                        <a:pt x="1459496" y="360182"/>
                        <a:pt x="1449195" y="310543"/>
                        <a:pt x="1416569" y="269189"/>
                      </a:cubicBezTo>
                      <a:cubicBezTo>
                        <a:pt x="1356457" y="193005"/>
                        <a:pt x="1270853" y="139208"/>
                        <a:pt x="1169706" y="117663"/>
                      </a:cubicBezTo>
                      <a:cubicBezTo>
                        <a:pt x="1097981" y="102404"/>
                        <a:pt x="1037118" y="73168"/>
                        <a:pt x="984209" y="28221"/>
                      </a:cubicBezTo>
                      <a:lnTo>
                        <a:pt x="955922" y="0"/>
                      </a:lnTo>
                      <a:lnTo>
                        <a:pt x="120451" y="0"/>
                      </a:lnTo>
                      <a:lnTo>
                        <a:pt x="101660" y="59898"/>
                      </a:lnTo>
                      <a:cubicBezTo>
                        <a:pt x="82255" y="98578"/>
                        <a:pt x="56513" y="134066"/>
                        <a:pt x="23891" y="167427"/>
                      </a:cubicBezTo>
                      <a:lnTo>
                        <a:pt x="0" y="198119"/>
                      </a:lnTo>
                      <a:lnTo>
                        <a:pt x="0" y="898795"/>
                      </a:lnTo>
                      <a:lnTo>
                        <a:pt x="68168" y="927365"/>
                      </a:lnTo>
                      <a:cubicBezTo>
                        <a:pt x="98379" y="936286"/>
                        <a:pt x="128997" y="941661"/>
                        <a:pt x="159823" y="943479"/>
                      </a:cubicBezTo>
                      <a:close/>
                    </a:path>
                  </a:pathLst>
                </a:custGeom>
                <a:solidFill>
                  <a:schemeClr val="accent3">
                    <a:lumMod val="75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2" name="Freeform: Shape 61">
                  <a:extLst>
                    <a:ext uri="{FF2B5EF4-FFF2-40B4-BE49-F238E27FC236}">
                      <a16:creationId xmlns:a16="http://schemas.microsoft.com/office/drawing/2014/main" id="{93EBAD84-9609-C2A2-8BBB-E83DF6F7FE76}"/>
                    </a:ext>
                  </a:extLst>
                </p:cNvPr>
                <p:cNvSpPr/>
                <p:nvPr/>
              </p:nvSpPr>
              <p:spPr>
                <a:xfrm flipV="1">
                  <a:off x="-1" y="6399461"/>
                  <a:ext cx="670044" cy="458539"/>
                </a:xfrm>
                <a:custGeom>
                  <a:avLst/>
                  <a:gdLst>
                    <a:gd name="csX0" fmla="*/ 278231 w 670044"/>
                    <a:gd name="csY0" fmla="*/ 458539 h 458539"/>
                    <a:gd name="csX1" fmla="*/ 670044 w 670044"/>
                    <a:gd name="csY1" fmla="*/ 322157 h 458539"/>
                    <a:gd name="csX2" fmla="*/ 249751 w 670044"/>
                    <a:gd name="csY2" fmla="*/ 0 h 458539"/>
                    <a:gd name="csX3" fmla="*/ 34076 w 670044"/>
                    <a:gd name="csY3" fmla="*/ 0 h 458539"/>
                    <a:gd name="csX4" fmla="*/ 12886 w 670044"/>
                    <a:gd name="csY4" fmla="*/ 37230 h 458539"/>
                    <a:gd name="csX5" fmla="*/ 0 w 670044"/>
                    <a:gd name="csY5" fmla="*/ 52358 h 458539"/>
                    <a:gd name="csX6" fmla="*/ 0 w 670044"/>
                    <a:gd name="csY6" fmla="*/ 246816 h 45853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70044" h="458539">
                      <a:moveTo>
                        <a:pt x="278231" y="458539"/>
                      </a:moveTo>
                      <a:lnTo>
                        <a:pt x="670044" y="322157"/>
                      </a:lnTo>
                      <a:lnTo>
                        <a:pt x="249751" y="0"/>
                      </a:lnTo>
                      <a:lnTo>
                        <a:pt x="34076" y="0"/>
                      </a:lnTo>
                      <a:lnTo>
                        <a:pt x="12886" y="37230"/>
                      </a:lnTo>
                      <a:lnTo>
                        <a:pt x="0" y="52358"/>
                      </a:lnTo>
                      <a:lnTo>
                        <a:pt x="0" y="246816"/>
                      </a:lnTo>
                      <a:close/>
                    </a:path>
                  </a:pathLst>
                </a:custGeom>
                <a:solidFill>
                  <a:schemeClr val="accent3">
                    <a:lumMod val="50000"/>
                  </a:schemeClr>
                </a:solidFill>
                <a:ln w="10391" cap="flat">
                  <a:noFill/>
                  <a:prstDash val="solid"/>
                  <a:miter/>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3" name="Freeform 16">
                  <a:extLst>
                    <a:ext uri="{FF2B5EF4-FFF2-40B4-BE49-F238E27FC236}">
                      <a16:creationId xmlns:a16="http://schemas.microsoft.com/office/drawing/2014/main" id="{0F04E27E-1232-C29A-91A3-72CE57B82759}"/>
                    </a:ext>
                  </a:extLst>
                </p:cNvPr>
                <p:cNvSpPr/>
                <p:nvPr/>
              </p:nvSpPr>
              <p:spPr>
                <a:xfrm flipV="1">
                  <a:off x="80210" y="6098885"/>
                  <a:ext cx="1015641" cy="762300"/>
                </a:xfrm>
                <a:custGeom>
                  <a:avLst/>
                  <a:gdLst>
                    <a:gd name="csX0" fmla="*/ 122979 w 1423748"/>
                    <a:gd name="csY0" fmla="*/ 361236 h 1068609"/>
                    <a:gd name="csX1" fmla="*/ 15194 w 1423748"/>
                    <a:gd name="csY1" fmla="*/ 687500 h 1068609"/>
                    <a:gd name="csX2" fmla="*/ 6050 w 1423748"/>
                    <a:gd name="csY2" fmla="*/ 847478 h 1068609"/>
                    <a:gd name="csX3" fmla="*/ 77238 w 1423748"/>
                    <a:gd name="csY3" fmla="*/ 1017027 h 1068609"/>
                    <a:gd name="csX4" fmla="*/ 81998 w 1423748"/>
                    <a:gd name="csY4" fmla="*/ 1019635 h 1068609"/>
                    <a:gd name="csX5" fmla="*/ 416190 w 1423748"/>
                    <a:gd name="csY5" fmla="*/ 1039346 h 1068609"/>
                    <a:gd name="csX6" fmla="*/ 472779 w 1423748"/>
                    <a:gd name="csY6" fmla="*/ 1016518 h 1068609"/>
                    <a:gd name="csX7" fmla="*/ 664325 w 1423748"/>
                    <a:gd name="csY7" fmla="*/ 990717 h 1068609"/>
                    <a:gd name="csX8" fmla="*/ 721537 w 1423748"/>
                    <a:gd name="csY8" fmla="*/ 997398 h 1068609"/>
                    <a:gd name="csX9" fmla="*/ 1079099 w 1423748"/>
                    <a:gd name="csY9" fmla="*/ 844319 h 1068609"/>
                    <a:gd name="csX10" fmla="*/ 1243566 w 1423748"/>
                    <a:gd name="csY10" fmla="*/ 718298 h 1068609"/>
                    <a:gd name="csX11" fmla="*/ 1331785 w 1423748"/>
                    <a:gd name="csY11" fmla="*/ 682450 h 1068609"/>
                    <a:gd name="csX12" fmla="*/ 1418923 w 1423748"/>
                    <a:gd name="csY12" fmla="*/ 583300 h 1068609"/>
                    <a:gd name="csX13" fmla="*/ 1392031 w 1423748"/>
                    <a:gd name="csY13" fmla="*/ 453943 h 1068609"/>
                    <a:gd name="csX14" fmla="*/ 1167079 w 1423748"/>
                    <a:gd name="csY14" fmla="*/ 315879 h 1068609"/>
                    <a:gd name="csX15" fmla="*/ 952153 w 1423748"/>
                    <a:gd name="csY15" fmla="*/ 188601 h 1068609"/>
                    <a:gd name="csX16" fmla="*/ 662912 w 1423748"/>
                    <a:gd name="csY16" fmla="*/ 56325 h 1068609"/>
                    <a:gd name="csX17" fmla="*/ 615280 w 1423748"/>
                    <a:gd name="csY17" fmla="*/ 55753 h 1068609"/>
                    <a:gd name="csX18" fmla="*/ 475761 w 1423748"/>
                    <a:gd name="csY18" fmla="*/ 28113 h 1068609"/>
                    <a:gd name="csX19" fmla="*/ 433501 w 1423748"/>
                    <a:gd name="csY19" fmla="*/ 11291 h 1068609"/>
                    <a:gd name="csX20" fmla="*/ 306129 w 1423748"/>
                    <a:gd name="csY20" fmla="*/ 20279 h 1068609"/>
                    <a:gd name="csX21" fmla="*/ 233549 w 1423748"/>
                    <a:gd name="csY21" fmla="*/ 125559 h 1068609"/>
                    <a:gd name="csX22" fmla="*/ 230037 w 1423748"/>
                    <a:gd name="csY22" fmla="*/ 147786 h 1068609"/>
                    <a:gd name="csX23" fmla="*/ 122979 w 1423748"/>
                    <a:gd name="csY23" fmla="*/ 361236 h 10686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Lst>
                  <a:rect l="l" t="t" r="r" b="b"/>
                  <a:pathLst>
                    <a:path w="1423748" h="1068609">
                      <a:moveTo>
                        <a:pt x="122979" y="361236"/>
                      </a:moveTo>
                      <a:cubicBezTo>
                        <a:pt x="36361" y="449818"/>
                        <a:pt x="-1867" y="568732"/>
                        <a:pt x="15194" y="687500"/>
                      </a:cubicBezTo>
                      <a:cubicBezTo>
                        <a:pt x="23289" y="743704"/>
                        <a:pt x="20338" y="796594"/>
                        <a:pt x="6050" y="847478"/>
                      </a:cubicBezTo>
                      <a:cubicBezTo>
                        <a:pt x="-12726" y="914510"/>
                        <a:pt x="16275" y="983641"/>
                        <a:pt x="77238" y="1017027"/>
                      </a:cubicBezTo>
                      <a:lnTo>
                        <a:pt x="81998" y="1019635"/>
                      </a:lnTo>
                      <a:cubicBezTo>
                        <a:pt x="188432" y="1077969"/>
                        <a:pt x="303708" y="1084755"/>
                        <a:pt x="416190" y="1039346"/>
                      </a:cubicBezTo>
                      <a:lnTo>
                        <a:pt x="472779" y="1016518"/>
                      </a:lnTo>
                      <a:cubicBezTo>
                        <a:pt x="536278" y="990873"/>
                        <a:pt x="596285" y="982789"/>
                        <a:pt x="664325" y="990717"/>
                      </a:cubicBezTo>
                      <a:lnTo>
                        <a:pt x="721537" y="997398"/>
                      </a:lnTo>
                      <a:cubicBezTo>
                        <a:pt x="863248" y="1013899"/>
                        <a:pt x="993031" y="958339"/>
                        <a:pt x="1079099" y="844319"/>
                      </a:cubicBezTo>
                      <a:cubicBezTo>
                        <a:pt x="1123052" y="786078"/>
                        <a:pt x="1175381" y="746011"/>
                        <a:pt x="1243566" y="718298"/>
                      </a:cubicBezTo>
                      <a:lnTo>
                        <a:pt x="1331785" y="682450"/>
                      </a:lnTo>
                      <a:cubicBezTo>
                        <a:pt x="1376216" y="664432"/>
                        <a:pt x="1406683" y="629737"/>
                        <a:pt x="1418923" y="583300"/>
                      </a:cubicBezTo>
                      <a:cubicBezTo>
                        <a:pt x="1431153" y="536852"/>
                        <a:pt x="1421749" y="491621"/>
                        <a:pt x="1392031" y="453943"/>
                      </a:cubicBezTo>
                      <a:cubicBezTo>
                        <a:pt x="1337240" y="384532"/>
                        <a:pt x="1259246" y="335497"/>
                        <a:pt x="1167079" y="315879"/>
                      </a:cubicBezTo>
                      <a:cubicBezTo>
                        <a:pt x="1079951" y="297352"/>
                        <a:pt x="1010384" y="256152"/>
                        <a:pt x="952153" y="188601"/>
                      </a:cubicBezTo>
                      <a:cubicBezTo>
                        <a:pt x="880445" y="105432"/>
                        <a:pt x="778334" y="57790"/>
                        <a:pt x="662912" y="56325"/>
                      </a:cubicBezTo>
                      <a:lnTo>
                        <a:pt x="615280" y="55753"/>
                      </a:lnTo>
                      <a:cubicBezTo>
                        <a:pt x="565133" y="55130"/>
                        <a:pt x="522406" y="46640"/>
                        <a:pt x="475761" y="28113"/>
                      </a:cubicBezTo>
                      <a:lnTo>
                        <a:pt x="433501" y="11291"/>
                      </a:lnTo>
                      <a:cubicBezTo>
                        <a:pt x="390472" y="-5792"/>
                        <a:pt x="346363" y="-2706"/>
                        <a:pt x="306129" y="20279"/>
                      </a:cubicBezTo>
                      <a:cubicBezTo>
                        <a:pt x="265906" y="43274"/>
                        <a:pt x="240760" y="79725"/>
                        <a:pt x="233549" y="125559"/>
                      </a:cubicBezTo>
                      <a:lnTo>
                        <a:pt x="230037" y="147786"/>
                      </a:lnTo>
                      <a:cubicBezTo>
                        <a:pt x="216809" y="231858"/>
                        <a:pt x="182394" y="300428"/>
                        <a:pt x="122979" y="361236"/>
                      </a:cubicBezTo>
                    </a:path>
                  </a:pathLst>
                </a:custGeom>
                <a:solidFill>
                  <a:schemeClr val="accent3"/>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4" name="Freeform 17">
                  <a:extLst>
                    <a:ext uri="{FF2B5EF4-FFF2-40B4-BE49-F238E27FC236}">
                      <a16:creationId xmlns:a16="http://schemas.microsoft.com/office/drawing/2014/main" id="{58B36F2C-9ED8-4123-48BF-FD5673A75F07}"/>
                    </a:ext>
                  </a:extLst>
                </p:cNvPr>
                <p:cNvSpPr/>
                <p:nvPr/>
              </p:nvSpPr>
              <p:spPr>
                <a:xfrm flipV="1">
                  <a:off x="113201" y="6399796"/>
                  <a:ext cx="556591" cy="434701"/>
                </a:xfrm>
                <a:custGeom>
                  <a:avLst/>
                  <a:gdLst>
                    <a:gd name="csX0" fmla="*/ 76723 w 780242"/>
                    <a:gd name="csY0" fmla="*/ 323837 h 609374"/>
                    <a:gd name="csX1" fmla="*/ 381 w 780242"/>
                    <a:gd name="csY1" fmla="*/ 434043 h 609374"/>
                    <a:gd name="csX2" fmla="*/ 231371 w 780242"/>
                    <a:gd name="csY2" fmla="*/ 609836 h 609374"/>
                    <a:gd name="csX3" fmla="*/ 780624 w 780242"/>
                    <a:gd name="csY3" fmla="*/ 418654 h 609374"/>
                    <a:gd name="csX4" fmla="*/ 235028 w 780242"/>
                    <a:gd name="csY4" fmla="*/ 462 h 609374"/>
                    <a:gd name="csX5" fmla="*/ 187293 w 780242"/>
                    <a:gd name="csY5" fmla="*/ 88192 h 609374"/>
                    <a:gd name="csX6" fmla="*/ 183781 w 780242"/>
                    <a:gd name="csY6" fmla="*/ 110418 h 609374"/>
                    <a:gd name="csX7" fmla="*/ 76723 w 780242"/>
                    <a:gd name="csY7" fmla="*/ 323837 h 609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780242" h="609374">
                      <a:moveTo>
                        <a:pt x="76723" y="323837"/>
                      </a:moveTo>
                      <a:cubicBezTo>
                        <a:pt x="44418" y="356880"/>
                        <a:pt x="18866" y="394152"/>
                        <a:pt x="381" y="434043"/>
                      </a:cubicBezTo>
                      <a:lnTo>
                        <a:pt x="231371" y="609836"/>
                      </a:lnTo>
                      <a:lnTo>
                        <a:pt x="780624" y="418654"/>
                      </a:lnTo>
                      <a:lnTo>
                        <a:pt x="235028" y="462"/>
                      </a:lnTo>
                      <a:cubicBezTo>
                        <a:pt x="209228" y="22802"/>
                        <a:pt x="192893" y="52697"/>
                        <a:pt x="187293" y="88192"/>
                      </a:cubicBezTo>
                      <a:lnTo>
                        <a:pt x="183781" y="110418"/>
                      </a:lnTo>
                      <a:cubicBezTo>
                        <a:pt x="170553" y="194491"/>
                        <a:pt x="136138" y="263061"/>
                        <a:pt x="76723" y="323837"/>
                      </a:cubicBezTo>
                    </a:path>
                  </a:pathLst>
                </a:custGeom>
                <a:solidFill>
                  <a:schemeClr val="accent3">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nvGrpSpPr>
                <p:cNvPr id="15" name="Group 14">
                  <a:extLst>
                    <a:ext uri="{FF2B5EF4-FFF2-40B4-BE49-F238E27FC236}">
                      <a16:creationId xmlns:a16="http://schemas.microsoft.com/office/drawing/2014/main" id="{78793A18-49C1-1F3D-BE63-2309BEBCCC7C}"/>
                    </a:ext>
                  </a:extLst>
                </p:cNvPr>
                <p:cNvGrpSpPr/>
                <p:nvPr/>
              </p:nvGrpSpPr>
              <p:grpSpPr>
                <a:xfrm>
                  <a:off x="277980" y="4706101"/>
                  <a:ext cx="472063" cy="1875237"/>
                  <a:chOff x="9970954" y="633305"/>
                  <a:chExt cx="472063" cy="1875237"/>
                </a:xfrm>
              </p:grpSpPr>
              <p:sp>
                <p:nvSpPr>
                  <p:cNvPr id="16" name="Freeform 18">
                    <a:extLst>
                      <a:ext uri="{FF2B5EF4-FFF2-40B4-BE49-F238E27FC236}">
                        <a16:creationId xmlns:a16="http://schemas.microsoft.com/office/drawing/2014/main" id="{F9DD1B44-1F5F-C0A8-CB3A-5D63634A2A50}"/>
                      </a:ext>
                    </a:extLst>
                  </p:cNvPr>
                  <p:cNvSpPr/>
                  <p:nvPr/>
                </p:nvSpPr>
                <p:spPr>
                  <a:xfrm flipV="1">
                    <a:off x="9970956" y="2131731"/>
                    <a:ext cx="472061" cy="376810"/>
                  </a:xfrm>
                  <a:custGeom>
                    <a:avLst/>
                    <a:gdLst>
                      <a:gd name="csX0" fmla="*/ 662210 w 661745"/>
                      <a:gd name="csY0" fmla="*/ 254913 h 528221"/>
                      <a:gd name="csX1" fmla="*/ 331322 w 661745"/>
                      <a:gd name="csY1" fmla="*/ 418 h 528221"/>
                      <a:gd name="csX2" fmla="*/ 465 w 661745"/>
                      <a:gd name="csY2" fmla="*/ 254913 h 528221"/>
                      <a:gd name="csX3" fmla="*/ 465 w 661745"/>
                      <a:gd name="csY3" fmla="*/ 528640 h 528221"/>
                      <a:gd name="csX4" fmla="*/ 662210 w 661745"/>
                      <a:gd name="csY4" fmla="*/ 528640 h 528221"/>
                    </a:gdLst>
                    <a:ahLst/>
                    <a:cxnLst>
                      <a:cxn ang="0">
                        <a:pos x="csX0" y="csY0"/>
                      </a:cxn>
                      <a:cxn ang="0">
                        <a:pos x="csX1" y="csY1"/>
                      </a:cxn>
                      <a:cxn ang="0">
                        <a:pos x="csX2" y="csY2"/>
                      </a:cxn>
                      <a:cxn ang="0">
                        <a:pos x="csX3" y="csY3"/>
                      </a:cxn>
                      <a:cxn ang="0">
                        <a:pos x="csX4" y="csY4"/>
                      </a:cxn>
                    </a:cxnLst>
                    <a:rect l="l" t="t" r="r" b="b"/>
                    <a:pathLst>
                      <a:path w="661745" h="528221">
                        <a:moveTo>
                          <a:pt x="662210" y="254913"/>
                        </a:moveTo>
                        <a:cubicBezTo>
                          <a:pt x="662210" y="114365"/>
                          <a:pt x="514057" y="418"/>
                          <a:pt x="331322" y="418"/>
                        </a:cubicBezTo>
                        <a:cubicBezTo>
                          <a:pt x="148598" y="418"/>
                          <a:pt x="465" y="114365"/>
                          <a:pt x="465" y="254913"/>
                        </a:cubicBezTo>
                        <a:lnTo>
                          <a:pt x="465" y="528640"/>
                        </a:lnTo>
                        <a:lnTo>
                          <a:pt x="662210" y="528640"/>
                        </a:lnTo>
                        <a:close/>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7" name="Freeform 19">
                    <a:extLst>
                      <a:ext uri="{FF2B5EF4-FFF2-40B4-BE49-F238E27FC236}">
                        <a16:creationId xmlns:a16="http://schemas.microsoft.com/office/drawing/2014/main" id="{83D6F361-A37D-1400-AB63-3C06F84450CB}"/>
                      </a:ext>
                    </a:extLst>
                  </p:cNvPr>
                  <p:cNvSpPr/>
                  <p:nvPr/>
                </p:nvSpPr>
                <p:spPr>
                  <a:xfrm flipV="1">
                    <a:off x="9970956" y="2131732"/>
                    <a:ext cx="409359" cy="376810"/>
                  </a:xfrm>
                  <a:custGeom>
                    <a:avLst/>
                    <a:gdLst>
                      <a:gd name="csX0" fmla="*/ 574304 w 573848"/>
                      <a:gd name="csY0" fmla="*/ 82189 h 528221"/>
                      <a:gd name="csX1" fmla="*/ 331312 w 573848"/>
                      <a:gd name="csY1" fmla="*/ 402 h 528221"/>
                      <a:gd name="csX2" fmla="*/ 455 w 573848"/>
                      <a:gd name="csY2" fmla="*/ 254896 h 528221"/>
                      <a:gd name="csX3" fmla="*/ 455 w 573848"/>
                      <a:gd name="csY3" fmla="*/ 528624 h 528221"/>
                      <a:gd name="csX4" fmla="*/ 497608 w 573848"/>
                      <a:gd name="csY4" fmla="*/ 528624 h 528221"/>
                      <a:gd name="csX5" fmla="*/ 502222 w 573848"/>
                      <a:gd name="csY5" fmla="*/ 415280 h 528221"/>
                      <a:gd name="csX6" fmla="*/ 554343 w 573848"/>
                      <a:gd name="csY6" fmla="*/ 340694 h 52822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73848" h="528221">
                        <a:moveTo>
                          <a:pt x="574304" y="82189"/>
                        </a:moveTo>
                        <a:cubicBezTo>
                          <a:pt x="513870" y="31907"/>
                          <a:pt x="427366" y="402"/>
                          <a:pt x="331312" y="402"/>
                        </a:cubicBezTo>
                        <a:cubicBezTo>
                          <a:pt x="148588" y="402"/>
                          <a:pt x="455" y="114349"/>
                          <a:pt x="455" y="254896"/>
                        </a:cubicBezTo>
                        <a:lnTo>
                          <a:pt x="455" y="528624"/>
                        </a:lnTo>
                        <a:lnTo>
                          <a:pt x="497608" y="528624"/>
                        </a:lnTo>
                        <a:lnTo>
                          <a:pt x="502222" y="415280"/>
                        </a:lnTo>
                        <a:lnTo>
                          <a:pt x="554343" y="340694"/>
                        </a:lnTo>
                        <a:close/>
                      </a:path>
                    </a:pathLst>
                  </a:custGeom>
                  <a:solidFill>
                    <a:schemeClr val="accent1">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8" name="Freeform 20">
                    <a:extLst>
                      <a:ext uri="{FF2B5EF4-FFF2-40B4-BE49-F238E27FC236}">
                        <a16:creationId xmlns:a16="http://schemas.microsoft.com/office/drawing/2014/main" id="{F908844D-B01D-D963-7B9F-BC19D17231F8}"/>
                      </a:ext>
                    </a:extLst>
                  </p:cNvPr>
                  <p:cNvSpPr/>
                  <p:nvPr/>
                </p:nvSpPr>
                <p:spPr>
                  <a:xfrm flipV="1">
                    <a:off x="9970954" y="1950175"/>
                    <a:ext cx="472061" cy="363068"/>
                  </a:xfrm>
                  <a:custGeom>
                    <a:avLst/>
                    <a:gdLst>
                      <a:gd name="csX0" fmla="*/ 331321 w 661745"/>
                      <a:gd name="csY0" fmla="*/ 361 h 508957"/>
                      <a:gd name="csX1" fmla="*/ 662178 w 661745"/>
                      <a:gd name="csY1" fmla="*/ 254855 h 508957"/>
                      <a:gd name="csX2" fmla="*/ 331321 w 661745"/>
                      <a:gd name="csY2" fmla="*/ 509318 h 508957"/>
                      <a:gd name="csX3" fmla="*/ 433 w 661745"/>
                      <a:gd name="csY3" fmla="*/ 254855 h 508957"/>
                      <a:gd name="csX4" fmla="*/ 331321 w 661745"/>
                      <a:gd name="csY4" fmla="*/ 361 h 508957"/>
                    </a:gdLst>
                    <a:ahLst/>
                    <a:cxnLst>
                      <a:cxn ang="0">
                        <a:pos x="csX0" y="csY0"/>
                      </a:cxn>
                      <a:cxn ang="0">
                        <a:pos x="csX1" y="csY1"/>
                      </a:cxn>
                      <a:cxn ang="0">
                        <a:pos x="csX2" y="csY2"/>
                      </a:cxn>
                      <a:cxn ang="0">
                        <a:pos x="csX3" y="csY3"/>
                      </a:cxn>
                      <a:cxn ang="0">
                        <a:pos x="csX4" y="csY4"/>
                      </a:cxn>
                    </a:cxnLst>
                    <a:rect l="l" t="t" r="r" b="b"/>
                    <a:pathLst>
                      <a:path w="661745" h="508957">
                        <a:moveTo>
                          <a:pt x="331321" y="361"/>
                        </a:moveTo>
                        <a:cubicBezTo>
                          <a:pt x="513557" y="361"/>
                          <a:pt x="662178" y="114682"/>
                          <a:pt x="662178" y="254855"/>
                        </a:cubicBezTo>
                        <a:cubicBezTo>
                          <a:pt x="662178" y="395008"/>
                          <a:pt x="513557" y="509318"/>
                          <a:pt x="331321" y="509318"/>
                        </a:cubicBezTo>
                        <a:cubicBezTo>
                          <a:pt x="149065" y="509318"/>
                          <a:pt x="433" y="395008"/>
                          <a:pt x="433" y="254855"/>
                        </a:cubicBezTo>
                        <a:cubicBezTo>
                          <a:pt x="433" y="114682"/>
                          <a:pt x="149065" y="361"/>
                          <a:pt x="331321" y="361"/>
                        </a:cubicBezTo>
                      </a:path>
                    </a:pathLst>
                  </a:custGeom>
                  <a:solidFill>
                    <a:schemeClr val="accent1"/>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19" name="Freeform 21">
                    <a:extLst>
                      <a:ext uri="{FF2B5EF4-FFF2-40B4-BE49-F238E27FC236}">
                        <a16:creationId xmlns:a16="http://schemas.microsoft.com/office/drawing/2014/main" id="{144499BC-80A5-7B98-6437-F3B2EEB46DF1}"/>
                      </a:ext>
                    </a:extLst>
                  </p:cNvPr>
                  <p:cNvSpPr/>
                  <p:nvPr/>
                </p:nvSpPr>
                <p:spPr>
                  <a:xfrm flipV="1">
                    <a:off x="9970957" y="1950172"/>
                    <a:ext cx="395119" cy="363053"/>
                  </a:xfrm>
                  <a:custGeom>
                    <a:avLst/>
                    <a:gdLst>
                      <a:gd name="csX0" fmla="*/ 331288 w 553887"/>
                      <a:gd name="csY0" fmla="*/ 509346 h 508936"/>
                      <a:gd name="csX1" fmla="*/ 488492 w 553887"/>
                      <a:gd name="csY1" fmla="*/ 478839 h 508936"/>
                      <a:gd name="csX2" fmla="*/ 502188 w 553887"/>
                      <a:gd name="csY2" fmla="*/ 141487 h 508936"/>
                      <a:gd name="csX3" fmla="*/ 554319 w 553887"/>
                      <a:gd name="csY3" fmla="*/ 66901 h 508936"/>
                      <a:gd name="csX4" fmla="*/ 331288 w 553887"/>
                      <a:gd name="csY4" fmla="*/ 410 h 508936"/>
                      <a:gd name="csX5" fmla="*/ 431 w 553887"/>
                      <a:gd name="csY5" fmla="*/ 254831 h 508936"/>
                      <a:gd name="csX6" fmla="*/ 331288 w 553887"/>
                      <a:gd name="csY6" fmla="*/ 509346 h 508936"/>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53887" h="508936">
                        <a:moveTo>
                          <a:pt x="331288" y="509346"/>
                        </a:moveTo>
                        <a:cubicBezTo>
                          <a:pt x="388168" y="509346"/>
                          <a:pt x="441723" y="498290"/>
                          <a:pt x="488492" y="478839"/>
                        </a:cubicBezTo>
                        <a:lnTo>
                          <a:pt x="502188" y="141487"/>
                        </a:lnTo>
                        <a:lnTo>
                          <a:pt x="554319" y="66901"/>
                        </a:lnTo>
                        <a:cubicBezTo>
                          <a:pt x="495475" y="25608"/>
                          <a:pt x="417232" y="410"/>
                          <a:pt x="331288" y="410"/>
                        </a:cubicBezTo>
                        <a:cubicBezTo>
                          <a:pt x="148606" y="410"/>
                          <a:pt x="431" y="114346"/>
                          <a:pt x="431" y="254831"/>
                        </a:cubicBezTo>
                        <a:cubicBezTo>
                          <a:pt x="431" y="395389"/>
                          <a:pt x="148606" y="509346"/>
                          <a:pt x="331288" y="509346"/>
                        </a:cubicBezTo>
                      </a:path>
                    </a:pathLst>
                  </a:custGeom>
                  <a:solidFill>
                    <a:schemeClr val="accent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0" name="Freeform 22">
                    <a:extLst>
                      <a:ext uri="{FF2B5EF4-FFF2-40B4-BE49-F238E27FC236}">
                        <a16:creationId xmlns:a16="http://schemas.microsoft.com/office/drawing/2014/main" id="{3694D142-166C-4294-6DBE-30A6CEF80C7F}"/>
                      </a:ext>
                    </a:extLst>
                  </p:cNvPr>
                  <p:cNvSpPr/>
                  <p:nvPr/>
                </p:nvSpPr>
                <p:spPr>
                  <a:xfrm flipV="1">
                    <a:off x="10002026" y="1223114"/>
                    <a:ext cx="409914" cy="1020380"/>
                  </a:xfrm>
                  <a:custGeom>
                    <a:avLst/>
                    <a:gdLst>
                      <a:gd name="csX0" fmla="*/ 575089 w 574627"/>
                      <a:gd name="csY0" fmla="*/ 221250 h 1430391"/>
                      <a:gd name="csX1" fmla="*/ 287770 w 574627"/>
                      <a:gd name="csY1" fmla="*/ 266 h 1430391"/>
                      <a:gd name="csX2" fmla="*/ 461 w 574627"/>
                      <a:gd name="csY2" fmla="*/ 221250 h 1430391"/>
                      <a:gd name="csX3" fmla="*/ 55491 w 574627"/>
                      <a:gd name="csY3" fmla="*/ 1430658 h 1430391"/>
                      <a:gd name="csX4" fmla="*/ 519788 w 574627"/>
                      <a:gd name="csY4" fmla="*/ 1422480 h 1430391"/>
                    </a:gdLst>
                    <a:ahLst/>
                    <a:cxnLst>
                      <a:cxn ang="0">
                        <a:pos x="csX0" y="csY0"/>
                      </a:cxn>
                      <a:cxn ang="0">
                        <a:pos x="csX1" y="csY1"/>
                      </a:cxn>
                      <a:cxn ang="0">
                        <a:pos x="csX2" y="csY2"/>
                      </a:cxn>
                      <a:cxn ang="0">
                        <a:pos x="csX3" y="csY3"/>
                      </a:cxn>
                      <a:cxn ang="0">
                        <a:pos x="csX4" y="csY4"/>
                      </a:cxn>
                    </a:cxnLst>
                    <a:rect l="l" t="t" r="r" b="b"/>
                    <a:pathLst>
                      <a:path w="574627" h="1430391">
                        <a:moveTo>
                          <a:pt x="575089" y="221250"/>
                        </a:moveTo>
                        <a:cubicBezTo>
                          <a:pt x="575089" y="99198"/>
                          <a:pt x="446449" y="266"/>
                          <a:pt x="287770" y="266"/>
                        </a:cubicBezTo>
                        <a:cubicBezTo>
                          <a:pt x="129080" y="266"/>
                          <a:pt x="461" y="99198"/>
                          <a:pt x="461" y="221250"/>
                        </a:cubicBezTo>
                        <a:lnTo>
                          <a:pt x="55491" y="1430658"/>
                        </a:lnTo>
                        <a:lnTo>
                          <a:pt x="519788" y="1422480"/>
                        </a:lnTo>
                        <a:close/>
                      </a:path>
                    </a:pathLst>
                  </a:custGeom>
                  <a:solidFill>
                    <a:schemeClr val="tx2">
                      <a:lumMod val="60000"/>
                      <a:lumOff val="40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1" name="Freeform 23">
                    <a:extLst>
                      <a:ext uri="{FF2B5EF4-FFF2-40B4-BE49-F238E27FC236}">
                        <a16:creationId xmlns:a16="http://schemas.microsoft.com/office/drawing/2014/main" id="{36568562-D724-A505-D3C9-D8DE44DF7DDA}"/>
                      </a:ext>
                    </a:extLst>
                  </p:cNvPr>
                  <p:cNvSpPr/>
                  <p:nvPr/>
                </p:nvSpPr>
                <p:spPr>
                  <a:xfrm flipV="1">
                    <a:off x="10002025" y="1223120"/>
                    <a:ext cx="326865" cy="1020373"/>
                  </a:xfrm>
                  <a:custGeom>
                    <a:avLst/>
                    <a:gdLst>
                      <a:gd name="csX0" fmla="*/ 458656 w 458207"/>
                      <a:gd name="csY0" fmla="*/ 43600 h 1430381"/>
                      <a:gd name="csX1" fmla="*/ 287756 w 458207"/>
                      <a:gd name="csY1" fmla="*/ 249 h 1430381"/>
                      <a:gd name="csX2" fmla="*/ 448 w 458207"/>
                      <a:gd name="csY2" fmla="*/ 221233 h 1430381"/>
                      <a:gd name="csX3" fmla="*/ 55478 w 458207"/>
                      <a:gd name="csY3" fmla="*/ 1430631 h 1430381"/>
                      <a:gd name="csX4" fmla="*/ 402576 w 458207"/>
                      <a:gd name="csY4" fmla="*/ 1424531 h 1430381"/>
                    </a:gdLst>
                    <a:ahLst/>
                    <a:cxnLst>
                      <a:cxn ang="0">
                        <a:pos x="csX0" y="csY0"/>
                      </a:cxn>
                      <a:cxn ang="0">
                        <a:pos x="csX1" y="csY1"/>
                      </a:cxn>
                      <a:cxn ang="0">
                        <a:pos x="csX2" y="csY2"/>
                      </a:cxn>
                      <a:cxn ang="0">
                        <a:pos x="csX3" y="csY3"/>
                      </a:cxn>
                      <a:cxn ang="0">
                        <a:pos x="csX4" y="csY4"/>
                      </a:cxn>
                    </a:cxnLst>
                    <a:rect l="l" t="t" r="r" b="b"/>
                    <a:pathLst>
                      <a:path w="458207" h="1430381">
                        <a:moveTo>
                          <a:pt x="458656" y="43600"/>
                        </a:moveTo>
                        <a:cubicBezTo>
                          <a:pt x="410910" y="16355"/>
                          <a:pt x="351775" y="249"/>
                          <a:pt x="287756" y="249"/>
                        </a:cubicBezTo>
                        <a:cubicBezTo>
                          <a:pt x="129066" y="249"/>
                          <a:pt x="448" y="99181"/>
                          <a:pt x="448" y="221233"/>
                        </a:cubicBezTo>
                        <a:lnTo>
                          <a:pt x="55478" y="1430631"/>
                        </a:lnTo>
                        <a:lnTo>
                          <a:pt x="402576" y="1424531"/>
                        </a:lnTo>
                        <a:close/>
                      </a:path>
                    </a:pathLst>
                  </a:custGeom>
                  <a:solidFill>
                    <a:schemeClr val="bg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2" name="Freeform 24">
                    <a:extLst>
                      <a:ext uri="{FF2B5EF4-FFF2-40B4-BE49-F238E27FC236}">
                        <a16:creationId xmlns:a16="http://schemas.microsoft.com/office/drawing/2014/main" id="{58CA96A3-6314-7BDB-9A11-5D012B084978}"/>
                      </a:ext>
                    </a:extLst>
                  </p:cNvPr>
                  <p:cNvSpPr/>
                  <p:nvPr/>
                </p:nvSpPr>
                <p:spPr>
                  <a:xfrm flipV="1">
                    <a:off x="10008914" y="1415075"/>
                    <a:ext cx="396077" cy="651471"/>
                  </a:xfrm>
                  <a:custGeom>
                    <a:avLst/>
                    <a:gdLst>
                      <a:gd name="csX0" fmla="*/ 21414 w 555229"/>
                      <a:gd name="csY0" fmla="*/ 671911 h 913246"/>
                      <a:gd name="csX1" fmla="*/ 32408 w 555229"/>
                      <a:gd name="csY1" fmla="*/ 913583 h 913246"/>
                      <a:gd name="csX2" fmla="*/ 523295 w 555229"/>
                      <a:gd name="csY2" fmla="*/ 913583 h 913246"/>
                      <a:gd name="csX3" fmla="*/ 534434 w 555229"/>
                      <a:gd name="csY3" fmla="*/ 671911 h 913246"/>
                      <a:gd name="csX4" fmla="*/ 21414 w 555229"/>
                      <a:gd name="csY4" fmla="*/ 671911 h 913246"/>
                      <a:gd name="csX5" fmla="*/ 622 w 555229"/>
                      <a:gd name="csY5" fmla="*/ 215189 h 913246"/>
                      <a:gd name="csX6" fmla="*/ 11616 w 555229"/>
                      <a:gd name="csY6" fmla="*/ 456871 h 913246"/>
                      <a:gd name="csX7" fmla="*/ 544295 w 555229"/>
                      <a:gd name="csY7" fmla="*/ 456871 h 913246"/>
                      <a:gd name="csX8" fmla="*/ 555413 w 555229"/>
                      <a:gd name="csY8" fmla="*/ 215189 h 913246"/>
                      <a:gd name="csX9" fmla="*/ 622 w 555229"/>
                      <a:gd name="csY9" fmla="*/ 215189 h 9132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55229" h="913246">
                        <a:moveTo>
                          <a:pt x="21414" y="671911"/>
                        </a:moveTo>
                        <a:lnTo>
                          <a:pt x="32408" y="913583"/>
                        </a:lnTo>
                        <a:cubicBezTo>
                          <a:pt x="22983" y="706263"/>
                          <a:pt x="531961" y="725247"/>
                          <a:pt x="523295" y="913583"/>
                        </a:cubicBezTo>
                        <a:lnTo>
                          <a:pt x="534434" y="671911"/>
                        </a:lnTo>
                        <a:cubicBezTo>
                          <a:pt x="544098" y="461370"/>
                          <a:pt x="11917" y="462991"/>
                          <a:pt x="21414" y="671911"/>
                        </a:cubicBezTo>
                        <a:moveTo>
                          <a:pt x="622" y="215189"/>
                        </a:moveTo>
                        <a:lnTo>
                          <a:pt x="11616" y="456871"/>
                        </a:lnTo>
                        <a:cubicBezTo>
                          <a:pt x="445" y="192152"/>
                          <a:pt x="558572" y="215688"/>
                          <a:pt x="544295" y="456871"/>
                        </a:cubicBezTo>
                        <a:lnTo>
                          <a:pt x="555413" y="215189"/>
                        </a:lnTo>
                        <a:cubicBezTo>
                          <a:pt x="568714" y="-73294"/>
                          <a:pt x="-12335" y="-69262"/>
                          <a:pt x="622" y="215189"/>
                        </a:cubicBezTo>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3" name="Freeform 25">
                    <a:extLst>
                      <a:ext uri="{FF2B5EF4-FFF2-40B4-BE49-F238E27FC236}">
                        <a16:creationId xmlns:a16="http://schemas.microsoft.com/office/drawing/2014/main" id="{897B0D4A-AD9D-3080-62E5-34E715695228}"/>
                      </a:ext>
                    </a:extLst>
                  </p:cNvPr>
                  <p:cNvSpPr/>
                  <p:nvPr/>
                </p:nvSpPr>
                <p:spPr>
                  <a:xfrm flipV="1">
                    <a:off x="10008916" y="1415074"/>
                    <a:ext cx="313059" cy="651457"/>
                  </a:xfrm>
                  <a:custGeom>
                    <a:avLst/>
                    <a:gdLst>
                      <a:gd name="csX0" fmla="*/ 408717 w 438853"/>
                      <a:gd name="csY0" fmla="*/ 787440 h 913227"/>
                      <a:gd name="csX1" fmla="*/ 418890 w 438853"/>
                      <a:gd name="csY1" fmla="*/ 536925 h 913227"/>
                      <a:gd name="csX2" fmla="*/ 21448 w 438853"/>
                      <a:gd name="csY2" fmla="*/ 671903 h 913227"/>
                      <a:gd name="csX3" fmla="*/ 32442 w 438853"/>
                      <a:gd name="csY3" fmla="*/ 913575 h 913227"/>
                      <a:gd name="csX4" fmla="*/ 408717 w 438853"/>
                      <a:gd name="csY4" fmla="*/ 787440 h 913227"/>
                      <a:gd name="csX5" fmla="*/ 656 w 438853"/>
                      <a:gd name="csY5" fmla="*/ 215181 h 913227"/>
                      <a:gd name="csX6" fmla="*/ 11649 w 438853"/>
                      <a:gd name="csY6" fmla="*/ 456853 h 913227"/>
                      <a:gd name="csX7" fmla="*/ 428574 w 438853"/>
                      <a:gd name="csY7" fmla="*/ 298329 h 913227"/>
                      <a:gd name="csX8" fmla="*/ 439298 w 438853"/>
                      <a:gd name="csY8" fmla="*/ 34358 h 913227"/>
                      <a:gd name="csX9" fmla="*/ 656 w 438853"/>
                      <a:gd name="csY9" fmla="*/ 215181 h 91322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38853" h="913227">
                        <a:moveTo>
                          <a:pt x="408717" y="787440"/>
                        </a:moveTo>
                        <a:lnTo>
                          <a:pt x="418890" y="536925"/>
                        </a:lnTo>
                        <a:cubicBezTo>
                          <a:pt x="265541" y="482425"/>
                          <a:pt x="14912" y="527947"/>
                          <a:pt x="21448" y="671903"/>
                        </a:cubicBezTo>
                        <a:lnTo>
                          <a:pt x="32442" y="913575"/>
                        </a:lnTo>
                        <a:cubicBezTo>
                          <a:pt x="26010" y="771905"/>
                          <a:pt x="261582" y="735932"/>
                          <a:pt x="408717" y="787440"/>
                        </a:cubicBezTo>
                        <a:moveTo>
                          <a:pt x="656" y="215181"/>
                        </a:moveTo>
                        <a:lnTo>
                          <a:pt x="11649" y="456853"/>
                        </a:lnTo>
                        <a:cubicBezTo>
                          <a:pt x="3908" y="273432"/>
                          <a:pt x="269479" y="228450"/>
                          <a:pt x="428574" y="298329"/>
                        </a:cubicBezTo>
                        <a:lnTo>
                          <a:pt x="439298" y="34358"/>
                        </a:lnTo>
                        <a:cubicBezTo>
                          <a:pt x="273885" y="-45693"/>
                          <a:pt x="-8384" y="15956"/>
                          <a:pt x="656" y="215181"/>
                        </a:cubicBezTo>
                      </a:path>
                    </a:pathLst>
                  </a:custGeom>
                  <a:solidFill>
                    <a:schemeClr val="accent1">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4" name="Freeform 26">
                    <a:extLst>
                      <a:ext uri="{FF2B5EF4-FFF2-40B4-BE49-F238E27FC236}">
                        <a16:creationId xmlns:a16="http://schemas.microsoft.com/office/drawing/2014/main" id="{D115C306-2F10-A6DB-94B3-163D7813AA53}"/>
                      </a:ext>
                    </a:extLst>
                  </p:cNvPr>
                  <p:cNvSpPr/>
                  <p:nvPr/>
                </p:nvSpPr>
                <p:spPr>
                  <a:xfrm flipV="1">
                    <a:off x="9975064" y="1044741"/>
                    <a:ext cx="463847" cy="356760"/>
                  </a:xfrm>
                  <a:custGeom>
                    <a:avLst/>
                    <a:gdLst>
                      <a:gd name="csX0" fmla="*/ 325534 w 650231"/>
                      <a:gd name="csY0" fmla="*/ 500361 h 500114"/>
                      <a:gd name="csX1" fmla="*/ 629894 w 650231"/>
                      <a:gd name="csY1" fmla="*/ 338366 h 500114"/>
                      <a:gd name="csX2" fmla="*/ 650665 w 650231"/>
                      <a:gd name="csY2" fmla="*/ 338366 h 500114"/>
                      <a:gd name="csX3" fmla="*/ 650665 w 650231"/>
                      <a:gd name="csY3" fmla="*/ 250303 h 500114"/>
                      <a:gd name="csX4" fmla="*/ 325534 w 650231"/>
                      <a:gd name="csY4" fmla="*/ 246 h 500114"/>
                      <a:gd name="csX5" fmla="*/ 433 w 650231"/>
                      <a:gd name="csY5" fmla="*/ 250303 h 500114"/>
                      <a:gd name="csX6" fmla="*/ 433 w 650231"/>
                      <a:gd name="csY6" fmla="*/ 338366 h 500114"/>
                      <a:gd name="csX7" fmla="*/ 21163 w 650231"/>
                      <a:gd name="csY7" fmla="*/ 338366 h 500114"/>
                      <a:gd name="csX8" fmla="*/ 325534 w 650231"/>
                      <a:gd name="csY8" fmla="*/ 500361 h 5001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50231" h="500114">
                        <a:moveTo>
                          <a:pt x="325534" y="500361"/>
                        </a:moveTo>
                        <a:cubicBezTo>
                          <a:pt x="464772" y="500361"/>
                          <a:pt x="583581" y="433028"/>
                          <a:pt x="629894" y="338366"/>
                        </a:cubicBezTo>
                        <a:lnTo>
                          <a:pt x="650665" y="338366"/>
                        </a:lnTo>
                        <a:lnTo>
                          <a:pt x="650665" y="250303"/>
                        </a:lnTo>
                        <a:cubicBezTo>
                          <a:pt x="650665" y="112177"/>
                          <a:pt x="505099" y="246"/>
                          <a:pt x="325534" y="246"/>
                        </a:cubicBezTo>
                        <a:cubicBezTo>
                          <a:pt x="145989" y="246"/>
                          <a:pt x="433" y="112177"/>
                          <a:pt x="433" y="250303"/>
                        </a:cubicBezTo>
                        <a:lnTo>
                          <a:pt x="433" y="338366"/>
                        </a:lnTo>
                        <a:lnTo>
                          <a:pt x="21163" y="338366"/>
                        </a:lnTo>
                        <a:cubicBezTo>
                          <a:pt x="67517" y="433028"/>
                          <a:pt x="186295" y="500361"/>
                          <a:pt x="325534" y="500361"/>
                        </a:cubicBezTo>
                      </a:path>
                    </a:pathLst>
                  </a:custGeom>
                  <a:solidFill>
                    <a:schemeClr val="accent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5" name="Freeform 27">
                    <a:extLst>
                      <a:ext uri="{FF2B5EF4-FFF2-40B4-BE49-F238E27FC236}">
                        <a16:creationId xmlns:a16="http://schemas.microsoft.com/office/drawing/2014/main" id="{4BB4814F-52E5-1525-287E-9D3566A02FC5}"/>
                      </a:ext>
                    </a:extLst>
                  </p:cNvPr>
                  <p:cNvSpPr/>
                  <p:nvPr/>
                </p:nvSpPr>
                <p:spPr>
                  <a:xfrm flipV="1">
                    <a:off x="9975061" y="981915"/>
                    <a:ext cx="463870" cy="356767"/>
                  </a:xfrm>
                  <a:custGeom>
                    <a:avLst/>
                    <a:gdLst>
                      <a:gd name="csX0" fmla="*/ 325565 w 650263"/>
                      <a:gd name="csY0" fmla="*/ 187 h 500124"/>
                      <a:gd name="csX1" fmla="*/ 650696 w 650263"/>
                      <a:gd name="csY1" fmla="*/ 250244 h 500124"/>
                      <a:gd name="csX2" fmla="*/ 325565 w 650263"/>
                      <a:gd name="csY2" fmla="*/ 500312 h 500124"/>
                      <a:gd name="csX3" fmla="*/ 433 w 650263"/>
                      <a:gd name="csY3" fmla="*/ 250244 h 500124"/>
                      <a:gd name="csX4" fmla="*/ 325565 w 650263"/>
                      <a:gd name="csY4" fmla="*/ 187 h 500124"/>
                    </a:gdLst>
                    <a:ahLst/>
                    <a:cxnLst>
                      <a:cxn ang="0">
                        <a:pos x="csX0" y="csY0"/>
                      </a:cxn>
                      <a:cxn ang="0">
                        <a:pos x="csX1" y="csY1"/>
                      </a:cxn>
                      <a:cxn ang="0">
                        <a:pos x="csX2" y="csY2"/>
                      </a:cxn>
                      <a:cxn ang="0">
                        <a:pos x="csX3" y="csY3"/>
                      </a:cxn>
                      <a:cxn ang="0">
                        <a:pos x="csX4" y="csY4"/>
                      </a:cxn>
                    </a:cxnLst>
                    <a:rect l="l" t="t" r="r" b="b"/>
                    <a:pathLst>
                      <a:path w="650263" h="500124">
                        <a:moveTo>
                          <a:pt x="325565" y="187"/>
                        </a:moveTo>
                        <a:cubicBezTo>
                          <a:pt x="504631" y="187"/>
                          <a:pt x="650696" y="112523"/>
                          <a:pt x="650696" y="250244"/>
                        </a:cubicBezTo>
                        <a:cubicBezTo>
                          <a:pt x="650696" y="387975"/>
                          <a:pt x="504631" y="500312"/>
                          <a:pt x="325565" y="500312"/>
                        </a:cubicBezTo>
                        <a:cubicBezTo>
                          <a:pt x="146467" y="500312"/>
                          <a:pt x="433" y="387975"/>
                          <a:pt x="433" y="250244"/>
                        </a:cubicBezTo>
                        <a:cubicBezTo>
                          <a:pt x="433" y="112523"/>
                          <a:pt x="146467" y="187"/>
                          <a:pt x="325565" y="187"/>
                        </a:cubicBezTo>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6" name="Freeform 28">
                    <a:extLst>
                      <a:ext uri="{FF2B5EF4-FFF2-40B4-BE49-F238E27FC236}">
                        <a16:creationId xmlns:a16="http://schemas.microsoft.com/office/drawing/2014/main" id="{ADDC3DD6-C26A-0E1F-7A2F-28C7EB72404F}"/>
                      </a:ext>
                    </a:extLst>
                  </p:cNvPr>
                  <p:cNvSpPr/>
                  <p:nvPr/>
                </p:nvSpPr>
                <p:spPr>
                  <a:xfrm flipV="1">
                    <a:off x="10055386" y="888230"/>
                    <a:ext cx="303205" cy="385246"/>
                  </a:xfrm>
                  <a:custGeom>
                    <a:avLst/>
                    <a:gdLst>
                      <a:gd name="csX0" fmla="*/ 425494 w 425040"/>
                      <a:gd name="csY0" fmla="*/ 540269 h 540046"/>
                      <a:gd name="csX1" fmla="*/ 425494 w 425040"/>
                      <a:gd name="csY1" fmla="*/ 163671 h 540046"/>
                      <a:gd name="csX2" fmla="*/ 212958 w 425040"/>
                      <a:gd name="csY2" fmla="*/ 222 h 540046"/>
                      <a:gd name="csX3" fmla="*/ 454 w 425040"/>
                      <a:gd name="csY3" fmla="*/ 163671 h 540046"/>
                      <a:gd name="csX4" fmla="*/ 454 w 425040"/>
                      <a:gd name="csY4" fmla="*/ 540269 h 540046"/>
                    </a:gdLst>
                    <a:ahLst/>
                    <a:cxnLst>
                      <a:cxn ang="0">
                        <a:pos x="csX0" y="csY0"/>
                      </a:cxn>
                      <a:cxn ang="0">
                        <a:pos x="csX1" y="csY1"/>
                      </a:cxn>
                      <a:cxn ang="0">
                        <a:pos x="csX2" y="csY2"/>
                      </a:cxn>
                      <a:cxn ang="0">
                        <a:pos x="csX3" y="csY3"/>
                      </a:cxn>
                      <a:cxn ang="0">
                        <a:pos x="csX4" y="csY4"/>
                      </a:cxn>
                    </a:cxnLst>
                    <a:rect l="l" t="t" r="r" b="b"/>
                    <a:pathLst>
                      <a:path w="425040" h="540046">
                        <a:moveTo>
                          <a:pt x="425494" y="540269"/>
                        </a:moveTo>
                        <a:lnTo>
                          <a:pt x="425494" y="163671"/>
                        </a:lnTo>
                        <a:cubicBezTo>
                          <a:pt x="425494" y="73385"/>
                          <a:pt x="330334" y="222"/>
                          <a:pt x="212958" y="222"/>
                        </a:cubicBezTo>
                        <a:cubicBezTo>
                          <a:pt x="95614" y="222"/>
                          <a:pt x="454" y="73385"/>
                          <a:pt x="454" y="163671"/>
                        </a:cubicBezTo>
                        <a:lnTo>
                          <a:pt x="454" y="540269"/>
                        </a:lnTo>
                        <a:close/>
                      </a:path>
                    </a:pathLst>
                  </a:custGeom>
                  <a:solidFill>
                    <a:schemeClr val="tx2">
                      <a:lumMod val="60000"/>
                      <a:lumOff val="40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7" name="Freeform 29">
                    <a:extLst>
                      <a:ext uri="{FF2B5EF4-FFF2-40B4-BE49-F238E27FC236}">
                        <a16:creationId xmlns:a16="http://schemas.microsoft.com/office/drawing/2014/main" id="{F08A96A7-44DD-6A6A-C3D7-DD8D50A3F051}"/>
                      </a:ext>
                    </a:extLst>
                  </p:cNvPr>
                  <p:cNvSpPr/>
                  <p:nvPr/>
                </p:nvSpPr>
                <p:spPr>
                  <a:xfrm flipV="1">
                    <a:off x="10055387" y="911187"/>
                    <a:ext cx="234588" cy="362282"/>
                  </a:xfrm>
                  <a:custGeom>
                    <a:avLst/>
                    <a:gdLst>
                      <a:gd name="csX0" fmla="*/ 329294 w 328851"/>
                      <a:gd name="csY0" fmla="*/ 26819 h 507855"/>
                      <a:gd name="csX1" fmla="*/ 212947 w 328851"/>
                      <a:gd name="csY1" fmla="*/ 177 h 507855"/>
                      <a:gd name="csX2" fmla="*/ 443 w 328851"/>
                      <a:gd name="csY2" fmla="*/ 163626 h 507855"/>
                      <a:gd name="csX3" fmla="*/ 443 w 328851"/>
                      <a:gd name="csY3" fmla="*/ 508032 h 507855"/>
                      <a:gd name="csX4" fmla="*/ 314290 w 328851"/>
                      <a:gd name="csY4" fmla="*/ 396496 h 507855"/>
                    </a:gdLst>
                    <a:ahLst/>
                    <a:cxnLst>
                      <a:cxn ang="0">
                        <a:pos x="csX0" y="csY0"/>
                      </a:cxn>
                      <a:cxn ang="0">
                        <a:pos x="csX1" y="csY1"/>
                      </a:cxn>
                      <a:cxn ang="0">
                        <a:pos x="csX2" y="csY2"/>
                      </a:cxn>
                      <a:cxn ang="0">
                        <a:pos x="csX3" y="csY3"/>
                      </a:cxn>
                      <a:cxn ang="0">
                        <a:pos x="csX4" y="csY4"/>
                      </a:cxn>
                    </a:cxnLst>
                    <a:rect l="l" t="t" r="r" b="b"/>
                    <a:pathLst>
                      <a:path w="328851" h="507855">
                        <a:moveTo>
                          <a:pt x="329294" y="26819"/>
                        </a:moveTo>
                        <a:cubicBezTo>
                          <a:pt x="295877" y="9975"/>
                          <a:pt x="255893" y="177"/>
                          <a:pt x="212947" y="177"/>
                        </a:cubicBezTo>
                        <a:cubicBezTo>
                          <a:pt x="95592" y="177"/>
                          <a:pt x="443" y="73339"/>
                          <a:pt x="443" y="163626"/>
                        </a:cubicBezTo>
                        <a:lnTo>
                          <a:pt x="443" y="508032"/>
                        </a:lnTo>
                        <a:lnTo>
                          <a:pt x="314290" y="396496"/>
                        </a:lnTo>
                        <a:close/>
                      </a:path>
                    </a:pathLst>
                  </a:custGeom>
                  <a:solidFill>
                    <a:schemeClr val="bg2">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8" name="Freeform 30">
                    <a:extLst>
                      <a:ext uri="{FF2B5EF4-FFF2-40B4-BE49-F238E27FC236}">
                        <a16:creationId xmlns:a16="http://schemas.microsoft.com/office/drawing/2014/main" id="{2238C5DD-26A5-2F0D-CF4C-A5A3C69AC658}"/>
                      </a:ext>
                    </a:extLst>
                  </p:cNvPr>
                  <p:cNvSpPr/>
                  <p:nvPr/>
                </p:nvSpPr>
                <p:spPr>
                  <a:xfrm flipV="1">
                    <a:off x="10055382" y="633311"/>
                    <a:ext cx="303212" cy="371526"/>
                  </a:xfrm>
                  <a:custGeom>
                    <a:avLst/>
                    <a:gdLst>
                      <a:gd name="csX0" fmla="*/ 381110 w 425050"/>
                      <a:gd name="csY0" fmla="*/ 263559 h 520813"/>
                      <a:gd name="csX1" fmla="*/ 425500 w 425050"/>
                      <a:gd name="csY1" fmla="*/ 163609 h 520813"/>
                      <a:gd name="csX2" fmla="*/ 212954 w 425050"/>
                      <a:gd name="csY2" fmla="*/ 150 h 520813"/>
                      <a:gd name="csX3" fmla="*/ 449 w 425050"/>
                      <a:gd name="csY3" fmla="*/ 163609 h 520813"/>
                      <a:gd name="csX4" fmla="*/ 44839 w 425050"/>
                      <a:gd name="csY4" fmla="*/ 263559 h 520813"/>
                      <a:gd name="csX5" fmla="*/ 44808 w 425050"/>
                      <a:gd name="csY5" fmla="*/ 263559 h 520813"/>
                      <a:gd name="csX6" fmla="*/ 212954 w 425050"/>
                      <a:gd name="csY6" fmla="*/ 520963 h 520813"/>
                      <a:gd name="csX7" fmla="*/ 381131 w 425050"/>
                      <a:gd name="csY7" fmla="*/ 263559 h 52081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5050" h="520813">
                        <a:moveTo>
                          <a:pt x="381110" y="263559"/>
                        </a:moveTo>
                        <a:cubicBezTo>
                          <a:pt x="408916" y="235930"/>
                          <a:pt x="425500" y="201266"/>
                          <a:pt x="425500" y="163609"/>
                        </a:cubicBezTo>
                        <a:cubicBezTo>
                          <a:pt x="425500" y="73333"/>
                          <a:pt x="330330" y="150"/>
                          <a:pt x="212954" y="150"/>
                        </a:cubicBezTo>
                        <a:cubicBezTo>
                          <a:pt x="95609" y="150"/>
                          <a:pt x="449" y="73333"/>
                          <a:pt x="449" y="163609"/>
                        </a:cubicBezTo>
                        <a:cubicBezTo>
                          <a:pt x="449" y="201266"/>
                          <a:pt x="17002" y="235930"/>
                          <a:pt x="44839" y="263559"/>
                        </a:cubicBezTo>
                        <a:lnTo>
                          <a:pt x="44808" y="263559"/>
                        </a:lnTo>
                        <a:lnTo>
                          <a:pt x="212954" y="520963"/>
                        </a:lnTo>
                        <a:lnTo>
                          <a:pt x="381131" y="263559"/>
                        </a:lnTo>
                        <a:close/>
                      </a:path>
                    </a:pathLst>
                  </a:custGeom>
                  <a:solidFill>
                    <a:schemeClr val="accent2"/>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29" name="Freeform 31">
                    <a:extLst>
                      <a:ext uri="{FF2B5EF4-FFF2-40B4-BE49-F238E27FC236}">
                        <a16:creationId xmlns:a16="http://schemas.microsoft.com/office/drawing/2014/main" id="{CD275760-EACD-72E6-3477-0772500EA851}"/>
                      </a:ext>
                    </a:extLst>
                  </p:cNvPr>
                  <p:cNvSpPr/>
                  <p:nvPr/>
                </p:nvSpPr>
                <p:spPr>
                  <a:xfrm flipV="1">
                    <a:off x="10055385" y="633305"/>
                    <a:ext cx="229777" cy="371526"/>
                  </a:xfrm>
                  <a:custGeom>
                    <a:avLst/>
                    <a:gdLst>
                      <a:gd name="csX0" fmla="*/ 322550 w 322107"/>
                      <a:gd name="csY0" fmla="*/ 23517 h 520813"/>
                      <a:gd name="csX1" fmla="*/ 212947 w 322107"/>
                      <a:gd name="csY1" fmla="*/ 127 h 520813"/>
                      <a:gd name="csX2" fmla="*/ 442 w 322107"/>
                      <a:gd name="csY2" fmla="*/ 163576 h 520813"/>
                      <a:gd name="csX3" fmla="*/ 44822 w 322107"/>
                      <a:gd name="csY3" fmla="*/ 263526 h 520813"/>
                      <a:gd name="csX4" fmla="*/ 44801 w 322107"/>
                      <a:gd name="csY4" fmla="*/ 263526 h 520813"/>
                      <a:gd name="csX5" fmla="*/ 212947 w 322107"/>
                      <a:gd name="csY5" fmla="*/ 520940 h 520813"/>
                    </a:gdLst>
                    <a:ahLst/>
                    <a:cxnLst>
                      <a:cxn ang="0">
                        <a:pos x="csX0" y="csY0"/>
                      </a:cxn>
                      <a:cxn ang="0">
                        <a:pos x="csX1" y="csY1"/>
                      </a:cxn>
                      <a:cxn ang="0">
                        <a:pos x="csX2" y="csY2"/>
                      </a:cxn>
                      <a:cxn ang="0">
                        <a:pos x="csX3" y="csY3"/>
                      </a:cxn>
                      <a:cxn ang="0">
                        <a:pos x="csX4" y="csY4"/>
                      </a:cxn>
                      <a:cxn ang="0">
                        <a:pos x="csX5" y="csY5"/>
                      </a:cxn>
                    </a:cxnLst>
                    <a:rect l="l" t="t" r="r" b="b"/>
                    <a:pathLst>
                      <a:path w="322107" h="520813">
                        <a:moveTo>
                          <a:pt x="322550" y="23517"/>
                        </a:moveTo>
                        <a:cubicBezTo>
                          <a:pt x="290567" y="8658"/>
                          <a:pt x="253045" y="127"/>
                          <a:pt x="212947" y="127"/>
                        </a:cubicBezTo>
                        <a:cubicBezTo>
                          <a:pt x="95602" y="127"/>
                          <a:pt x="442" y="73299"/>
                          <a:pt x="442" y="163576"/>
                        </a:cubicBezTo>
                        <a:cubicBezTo>
                          <a:pt x="442" y="201243"/>
                          <a:pt x="16995" y="235907"/>
                          <a:pt x="44822" y="263526"/>
                        </a:cubicBezTo>
                        <a:lnTo>
                          <a:pt x="44801" y="263526"/>
                        </a:lnTo>
                        <a:lnTo>
                          <a:pt x="212947" y="520940"/>
                        </a:lnTo>
                        <a:close/>
                      </a:path>
                    </a:pathLst>
                  </a:custGeom>
                  <a:solidFill>
                    <a:schemeClr val="accent1">
                      <a:lumMod val="75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0" name="Freeform 32">
                    <a:extLst>
                      <a:ext uri="{FF2B5EF4-FFF2-40B4-BE49-F238E27FC236}">
                        <a16:creationId xmlns:a16="http://schemas.microsoft.com/office/drawing/2014/main" id="{1BE9C1C0-20E0-7CF9-1145-6B71AF242BA2}"/>
                      </a:ext>
                    </a:extLst>
                  </p:cNvPr>
                  <p:cNvSpPr/>
                  <p:nvPr/>
                </p:nvSpPr>
                <p:spPr>
                  <a:xfrm flipV="1">
                    <a:off x="10194027" y="1251098"/>
                    <a:ext cx="25921" cy="68101"/>
                  </a:xfrm>
                  <a:custGeom>
                    <a:avLst/>
                    <a:gdLst>
                      <a:gd name="csX0" fmla="*/ 36772 w 36337"/>
                      <a:gd name="csY0" fmla="*/ 95703 h 95465"/>
                      <a:gd name="csX1" fmla="*/ 36772 w 36337"/>
                      <a:gd name="csY1" fmla="*/ 9344 h 95465"/>
                      <a:gd name="csX2" fmla="*/ 435 w 36337"/>
                      <a:gd name="csY2" fmla="*/ 9344 h 95465"/>
                      <a:gd name="csX3" fmla="*/ 435 w 36337"/>
                      <a:gd name="csY3" fmla="*/ 95703 h 95465"/>
                    </a:gdLst>
                    <a:ahLst/>
                    <a:cxnLst>
                      <a:cxn ang="0">
                        <a:pos x="csX0" y="csY0"/>
                      </a:cxn>
                      <a:cxn ang="0">
                        <a:pos x="csX1" y="csY1"/>
                      </a:cxn>
                      <a:cxn ang="0">
                        <a:pos x="csX2" y="csY2"/>
                      </a:cxn>
                      <a:cxn ang="0">
                        <a:pos x="csX3" y="csY3"/>
                      </a:cxn>
                    </a:cxnLst>
                    <a:rect l="l" t="t" r="r" b="b"/>
                    <a:pathLst>
                      <a:path w="36337" h="95465">
                        <a:moveTo>
                          <a:pt x="36772" y="95703"/>
                        </a:moveTo>
                        <a:lnTo>
                          <a:pt x="36772" y="9344"/>
                        </a:lnTo>
                        <a:cubicBezTo>
                          <a:pt x="36772" y="-2792"/>
                          <a:pt x="435" y="-2803"/>
                          <a:pt x="435" y="9344"/>
                        </a:cubicBezTo>
                        <a:lnTo>
                          <a:pt x="435" y="95703"/>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1" name="Freeform 33">
                    <a:extLst>
                      <a:ext uri="{FF2B5EF4-FFF2-40B4-BE49-F238E27FC236}">
                        <a16:creationId xmlns:a16="http://schemas.microsoft.com/office/drawing/2014/main" id="{9411A494-C0B7-94D4-C68A-CFF7392F7E99}"/>
                      </a:ext>
                    </a:extLst>
                  </p:cNvPr>
                  <p:cNvSpPr/>
                  <p:nvPr/>
                </p:nvSpPr>
                <p:spPr>
                  <a:xfrm flipV="1">
                    <a:off x="9983620" y="1127921"/>
                    <a:ext cx="25928" cy="68096"/>
                  </a:xfrm>
                  <a:custGeom>
                    <a:avLst/>
                    <a:gdLst>
                      <a:gd name="csX0" fmla="*/ 36745 w 36347"/>
                      <a:gd name="csY0" fmla="*/ 95674 h 95458"/>
                      <a:gd name="csX1" fmla="*/ 36745 w 36347"/>
                      <a:gd name="csY1" fmla="*/ 9326 h 95458"/>
                      <a:gd name="csX2" fmla="*/ 397 w 36347"/>
                      <a:gd name="csY2" fmla="*/ 9326 h 95458"/>
                      <a:gd name="csX3" fmla="*/ 397 w 36347"/>
                      <a:gd name="csY3" fmla="*/ 95674 h 95458"/>
                    </a:gdLst>
                    <a:ahLst/>
                    <a:cxnLst>
                      <a:cxn ang="0">
                        <a:pos x="csX0" y="csY0"/>
                      </a:cxn>
                      <a:cxn ang="0">
                        <a:pos x="csX1" y="csY1"/>
                      </a:cxn>
                      <a:cxn ang="0">
                        <a:pos x="csX2" y="csY2"/>
                      </a:cxn>
                      <a:cxn ang="0">
                        <a:pos x="csX3" y="csY3"/>
                      </a:cxn>
                    </a:cxnLst>
                    <a:rect l="l" t="t" r="r" b="b"/>
                    <a:pathLst>
                      <a:path w="36347" h="95458">
                        <a:moveTo>
                          <a:pt x="36745" y="95674"/>
                        </a:moveTo>
                        <a:lnTo>
                          <a:pt x="36745" y="9326"/>
                        </a:lnTo>
                        <a:cubicBezTo>
                          <a:pt x="36745" y="-2811"/>
                          <a:pt x="397" y="-2831"/>
                          <a:pt x="397" y="9326"/>
                        </a:cubicBezTo>
                        <a:lnTo>
                          <a:pt x="397" y="95674"/>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2" name="Freeform 34">
                    <a:extLst>
                      <a:ext uri="{FF2B5EF4-FFF2-40B4-BE49-F238E27FC236}">
                        <a16:creationId xmlns:a16="http://schemas.microsoft.com/office/drawing/2014/main" id="{E049DDAD-C7D8-AD16-BAC0-6665D1661561}"/>
                      </a:ext>
                    </a:extLst>
                  </p:cNvPr>
                  <p:cNvSpPr/>
                  <p:nvPr/>
                </p:nvSpPr>
                <p:spPr>
                  <a:xfrm flipV="1">
                    <a:off x="10055653" y="1209277"/>
                    <a:ext cx="25906" cy="68089"/>
                  </a:xfrm>
                  <a:custGeom>
                    <a:avLst/>
                    <a:gdLst>
                      <a:gd name="csX0" fmla="*/ 36726 w 36316"/>
                      <a:gd name="csY0" fmla="*/ 95679 h 95448"/>
                      <a:gd name="csX1" fmla="*/ 36726 w 36316"/>
                      <a:gd name="csY1" fmla="*/ 9341 h 95448"/>
                      <a:gd name="csX2" fmla="*/ 410 w 36316"/>
                      <a:gd name="csY2" fmla="*/ 9341 h 95448"/>
                      <a:gd name="csX3" fmla="*/ 410 w 36316"/>
                      <a:gd name="csY3" fmla="*/ 95679 h 95448"/>
                    </a:gdLst>
                    <a:ahLst/>
                    <a:cxnLst>
                      <a:cxn ang="0">
                        <a:pos x="csX0" y="csY0"/>
                      </a:cxn>
                      <a:cxn ang="0">
                        <a:pos x="csX1" y="csY1"/>
                      </a:cxn>
                      <a:cxn ang="0">
                        <a:pos x="csX2" y="csY2"/>
                      </a:cxn>
                      <a:cxn ang="0">
                        <a:pos x="csX3" y="csY3"/>
                      </a:cxn>
                    </a:cxnLst>
                    <a:rect l="l" t="t" r="r" b="b"/>
                    <a:pathLst>
                      <a:path w="36316" h="95448">
                        <a:moveTo>
                          <a:pt x="36726" y="95679"/>
                        </a:moveTo>
                        <a:lnTo>
                          <a:pt x="36726" y="9341"/>
                        </a:lnTo>
                        <a:cubicBezTo>
                          <a:pt x="36726" y="-2806"/>
                          <a:pt x="410" y="-2806"/>
                          <a:pt x="410" y="9341"/>
                        </a:cubicBezTo>
                        <a:lnTo>
                          <a:pt x="410" y="95679"/>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3" name="Freeform 35">
                    <a:extLst>
                      <a:ext uri="{FF2B5EF4-FFF2-40B4-BE49-F238E27FC236}">
                        <a16:creationId xmlns:a16="http://schemas.microsoft.com/office/drawing/2014/main" id="{26802801-966C-6D81-8B17-BB9641838853}"/>
                      </a:ext>
                    </a:extLst>
                  </p:cNvPr>
                  <p:cNvSpPr/>
                  <p:nvPr/>
                </p:nvSpPr>
                <p:spPr>
                  <a:xfrm flipV="1">
                    <a:off x="10404651" y="1127921"/>
                    <a:ext cx="25943" cy="68096"/>
                  </a:xfrm>
                  <a:custGeom>
                    <a:avLst/>
                    <a:gdLst>
                      <a:gd name="csX0" fmla="*/ 469 w 36368"/>
                      <a:gd name="csY0" fmla="*/ 95674 h 95458"/>
                      <a:gd name="csX1" fmla="*/ 469 w 36368"/>
                      <a:gd name="csY1" fmla="*/ 9326 h 95458"/>
                      <a:gd name="csX2" fmla="*/ 36838 w 36368"/>
                      <a:gd name="csY2" fmla="*/ 9326 h 95458"/>
                      <a:gd name="csX3" fmla="*/ 36838 w 36368"/>
                      <a:gd name="csY3" fmla="*/ 95674 h 95458"/>
                    </a:gdLst>
                    <a:ahLst/>
                    <a:cxnLst>
                      <a:cxn ang="0">
                        <a:pos x="csX0" y="csY0"/>
                      </a:cxn>
                      <a:cxn ang="0">
                        <a:pos x="csX1" y="csY1"/>
                      </a:cxn>
                      <a:cxn ang="0">
                        <a:pos x="csX2" y="csY2"/>
                      </a:cxn>
                      <a:cxn ang="0">
                        <a:pos x="csX3" y="csY3"/>
                      </a:cxn>
                    </a:cxnLst>
                    <a:rect l="l" t="t" r="r" b="b"/>
                    <a:pathLst>
                      <a:path w="36368" h="95458">
                        <a:moveTo>
                          <a:pt x="469" y="95674"/>
                        </a:moveTo>
                        <a:lnTo>
                          <a:pt x="469" y="9326"/>
                        </a:lnTo>
                        <a:cubicBezTo>
                          <a:pt x="469" y="-2811"/>
                          <a:pt x="36838" y="-2831"/>
                          <a:pt x="36838" y="9326"/>
                        </a:cubicBezTo>
                        <a:lnTo>
                          <a:pt x="36838" y="95674"/>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4" name="Freeform 36">
                    <a:extLst>
                      <a:ext uri="{FF2B5EF4-FFF2-40B4-BE49-F238E27FC236}">
                        <a16:creationId xmlns:a16="http://schemas.microsoft.com/office/drawing/2014/main" id="{CD71743F-E8C9-61BB-41D2-68F6215D5B55}"/>
                      </a:ext>
                    </a:extLst>
                  </p:cNvPr>
                  <p:cNvSpPr/>
                  <p:nvPr/>
                </p:nvSpPr>
                <p:spPr>
                  <a:xfrm flipV="1">
                    <a:off x="10332648" y="1209277"/>
                    <a:ext cx="25943" cy="68089"/>
                  </a:xfrm>
                  <a:custGeom>
                    <a:avLst/>
                    <a:gdLst>
                      <a:gd name="csX0" fmla="*/ 456 w 36368"/>
                      <a:gd name="csY0" fmla="*/ 95679 h 95448"/>
                      <a:gd name="csX1" fmla="*/ 456 w 36368"/>
                      <a:gd name="csY1" fmla="*/ 9341 h 95448"/>
                      <a:gd name="csX2" fmla="*/ 36825 w 36368"/>
                      <a:gd name="csY2" fmla="*/ 9341 h 95448"/>
                      <a:gd name="csX3" fmla="*/ 36825 w 36368"/>
                      <a:gd name="csY3" fmla="*/ 95679 h 95448"/>
                    </a:gdLst>
                    <a:ahLst/>
                    <a:cxnLst>
                      <a:cxn ang="0">
                        <a:pos x="csX0" y="csY0"/>
                      </a:cxn>
                      <a:cxn ang="0">
                        <a:pos x="csX1" y="csY1"/>
                      </a:cxn>
                      <a:cxn ang="0">
                        <a:pos x="csX2" y="csY2"/>
                      </a:cxn>
                      <a:cxn ang="0">
                        <a:pos x="csX3" y="csY3"/>
                      </a:cxn>
                    </a:cxnLst>
                    <a:rect l="l" t="t" r="r" b="b"/>
                    <a:pathLst>
                      <a:path w="36368" h="95448">
                        <a:moveTo>
                          <a:pt x="456" y="95679"/>
                        </a:moveTo>
                        <a:lnTo>
                          <a:pt x="456" y="9341"/>
                        </a:lnTo>
                        <a:cubicBezTo>
                          <a:pt x="456" y="-2806"/>
                          <a:pt x="36825" y="-2806"/>
                          <a:pt x="36825" y="9341"/>
                        </a:cubicBezTo>
                        <a:lnTo>
                          <a:pt x="36825" y="95679"/>
                        </a:ln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5" name="Freeform 37">
                    <a:extLst>
                      <a:ext uri="{FF2B5EF4-FFF2-40B4-BE49-F238E27FC236}">
                        <a16:creationId xmlns:a16="http://schemas.microsoft.com/office/drawing/2014/main" id="{B99C7E28-37FF-40A0-06DF-4B781783B43F}"/>
                      </a:ext>
                    </a:extLst>
                  </p:cNvPr>
                  <p:cNvSpPr/>
                  <p:nvPr/>
                </p:nvSpPr>
                <p:spPr>
                  <a:xfrm flipV="1">
                    <a:off x="9975813" y="946697"/>
                    <a:ext cx="462328" cy="317400"/>
                  </a:xfrm>
                  <a:custGeom>
                    <a:avLst/>
                    <a:gdLst>
                      <a:gd name="csX0" fmla="*/ 537040 w 648101"/>
                      <a:gd name="csY0" fmla="*/ 445161 h 444938"/>
                      <a:gd name="csX1" fmla="*/ 551816 w 648101"/>
                      <a:gd name="csY1" fmla="*/ 434490 h 444938"/>
                      <a:gd name="csX2" fmla="*/ 648555 w 648101"/>
                      <a:gd name="csY2" fmla="*/ 253698 h 444938"/>
                      <a:gd name="csX3" fmla="*/ 551816 w 648101"/>
                      <a:gd name="csY3" fmla="*/ 72896 h 444938"/>
                      <a:gd name="csX4" fmla="*/ 324505 w 648101"/>
                      <a:gd name="csY4" fmla="*/ 222 h 444938"/>
                      <a:gd name="csX5" fmla="*/ 97214 w 648101"/>
                      <a:gd name="csY5" fmla="*/ 72896 h 444938"/>
                      <a:gd name="csX6" fmla="*/ 454 w 648101"/>
                      <a:gd name="csY6" fmla="*/ 253698 h 444938"/>
                      <a:gd name="csX7" fmla="*/ 97214 w 648101"/>
                      <a:gd name="csY7" fmla="*/ 434490 h 444938"/>
                      <a:gd name="csX8" fmla="*/ 112000 w 648101"/>
                      <a:gd name="csY8" fmla="*/ 445161 h 444938"/>
                      <a:gd name="csX9" fmla="*/ 112000 w 648101"/>
                      <a:gd name="csY9" fmla="*/ 399836 h 444938"/>
                      <a:gd name="csX10" fmla="*/ 36822 w 648101"/>
                      <a:gd name="csY10" fmla="*/ 253698 h 444938"/>
                      <a:gd name="csX11" fmla="*/ 119232 w 648101"/>
                      <a:gd name="csY11" fmla="*/ 101793 h 444938"/>
                      <a:gd name="csX12" fmla="*/ 324505 w 648101"/>
                      <a:gd name="csY12" fmla="*/ 36663 h 444938"/>
                      <a:gd name="csX13" fmla="*/ 529777 w 648101"/>
                      <a:gd name="csY13" fmla="*/ 101793 h 444938"/>
                      <a:gd name="csX14" fmla="*/ 612208 w 648101"/>
                      <a:gd name="csY14" fmla="*/ 253698 h 444938"/>
                      <a:gd name="csX15" fmla="*/ 537040 w 648101"/>
                      <a:gd name="csY15" fmla="*/ 399836 h 44493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48101" h="444938">
                        <a:moveTo>
                          <a:pt x="537040" y="445161"/>
                        </a:moveTo>
                        <a:cubicBezTo>
                          <a:pt x="542090" y="441732"/>
                          <a:pt x="547005" y="438168"/>
                          <a:pt x="551816" y="434490"/>
                        </a:cubicBezTo>
                        <a:cubicBezTo>
                          <a:pt x="611585" y="388510"/>
                          <a:pt x="648555" y="324606"/>
                          <a:pt x="648555" y="253698"/>
                        </a:cubicBezTo>
                        <a:cubicBezTo>
                          <a:pt x="648555" y="182780"/>
                          <a:pt x="611585" y="118886"/>
                          <a:pt x="551816" y="72896"/>
                        </a:cubicBezTo>
                        <a:cubicBezTo>
                          <a:pt x="493430" y="28008"/>
                          <a:pt x="413046" y="222"/>
                          <a:pt x="324505" y="222"/>
                        </a:cubicBezTo>
                        <a:cubicBezTo>
                          <a:pt x="235984" y="222"/>
                          <a:pt x="155600" y="28008"/>
                          <a:pt x="97214" y="72896"/>
                        </a:cubicBezTo>
                        <a:cubicBezTo>
                          <a:pt x="37425" y="118886"/>
                          <a:pt x="454" y="182780"/>
                          <a:pt x="454" y="253698"/>
                        </a:cubicBezTo>
                        <a:cubicBezTo>
                          <a:pt x="454" y="324606"/>
                          <a:pt x="37445" y="388510"/>
                          <a:pt x="97214" y="434490"/>
                        </a:cubicBezTo>
                        <a:cubicBezTo>
                          <a:pt x="101994" y="438168"/>
                          <a:pt x="106929" y="441732"/>
                          <a:pt x="112000" y="445161"/>
                        </a:cubicBezTo>
                        <a:lnTo>
                          <a:pt x="112000" y="399836"/>
                        </a:lnTo>
                        <a:cubicBezTo>
                          <a:pt x="65355" y="361244"/>
                          <a:pt x="36822" y="309861"/>
                          <a:pt x="36822" y="253698"/>
                        </a:cubicBezTo>
                        <a:cubicBezTo>
                          <a:pt x="36822" y="194688"/>
                          <a:pt x="68337" y="140936"/>
                          <a:pt x="119232" y="101793"/>
                        </a:cubicBezTo>
                        <a:cubicBezTo>
                          <a:pt x="171530" y="61560"/>
                          <a:pt x="244131" y="36663"/>
                          <a:pt x="324505" y="36663"/>
                        </a:cubicBezTo>
                        <a:cubicBezTo>
                          <a:pt x="404909" y="36663"/>
                          <a:pt x="477480" y="61560"/>
                          <a:pt x="529777" y="101793"/>
                        </a:cubicBezTo>
                        <a:cubicBezTo>
                          <a:pt x="580703" y="140936"/>
                          <a:pt x="612208" y="194688"/>
                          <a:pt x="612208" y="253698"/>
                        </a:cubicBezTo>
                        <a:cubicBezTo>
                          <a:pt x="612208" y="309861"/>
                          <a:pt x="583675" y="361244"/>
                          <a:pt x="537040" y="399836"/>
                        </a:cubicBezTo>
                        <a:close/>
                      </a:path>
                    </a:pathLst>
                  </a:custGeom>
                  <a:solidFill>
                    <a:srgbClr val="2F2825"/>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6" name="Freeform 38">
                    <a:extLst>
                      <a:ext uri="{FF2B5EF4-FFF2-40B4-BE49-F238E27FC236}">
                        <a16:creationId xmlns:a16="http://schemas.microsoft.com/office/drawing/2014/main" id="{1D194B01-0FB0-E962-F907-FB7B0E337964}"/>
                      </a:ext>
                    </a:extLst>
                  </p:cNvPr>
                  <p:cNvSpPr/>
                  <p:nvPr/>
                </p:nvSpPr>
                <p:spPr>
                  <a:xfrm flipV="1">
                    <a:off x="10080448" y="1030631"/>
                    <a:ext cx="64487" cy="184229"/>
                  </a:xfrm>
                  <a:custGeom>
                    <a:avLst/>
                    <a:gdLst>
                      <a:gd name="csX0" fmla="*/ 45606 w 90400"/>
                      <a:gd name="csY0" fmla="*/ 251936 h 258257"/>
                      <a:gd name="csX1" fmla="*/ 45606 w 90400"/>
                      <a:gd name="csY1" fmla="*/ 251925 h 258257"/>
                      <a:gd name="csX2" fmla="*/ 90817 w 90400"/>
                      <a:gd name="csY2" fmla="*/ 156744 h 258257"/>
                      <a:gd name="csX3" fmla="*/ 90817 w 90400"/>
                      <a:gd name="csY3" fmla="*/ 216 h 258257"/>
                      <a:gd name="csX4" fmla="*/ 416 w 90400"/>
                      <a:gd name="csY4" fmla="*/ 60223 h 258257"/>
                      <a:gd name="csX5" fmla="*/ 416 w 90400"/>
                      <a:gd name="csY5" fmla="*/ 216752 h 258257"/>
                      <a:gd name="csX6" fmla="*/ 45606 w 90400"/>
                      <a:gd name="csY6" fmla="*/ 251936 h 258257"/>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90400" h="258257">
                        <a:moveTo>
                          <a:pt x="45606" y="251936"/>
                        </a:moveTo>
                        <a:lnTo>
                          <a:pt x="45606" y="251925"/>
                        </a:lnTo>
                        <a:cubicBezTo>
                          <a:pt x="70482" y="235414"/>
                          <a:pt x="90817" y="192604"/>
                          <a:pt x="90817" y="156744"/>
                        </a:cubicBezTo>
                        <a:lnTo>
                          <a:pt x="90817" y="216"/>
                        </a:lnTo>
                        <a:cubicBezTo>
                          <a:pt x="54522" y="10981"/>
                          <a:pt x="23858" y="30173"/>
                          <a:pt x="416" y="60223"/>
                        </a:cubicBezTo>
                        <a:lnTo>
                          <a:pt x="416" y="216752"/>
                        </a:lnTo>
                        <a:cubicBezTo>
                          <a:pt x="416" y="252611"/>
                          <a:pt x="20741" y="268436"/>
                          <a:pt x="45606" y="251936"/>
                        </a:cubicBezTo>
                      </a:path>
                    </a:pathLst>
                  </a:custGeom>
                  <a:solidFill>
                    <a:srgbClr val="FFFFFF"/>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37" name="Freeform 39">
                    <a:extLst>
                      <a:ext uri="{FF2B5EF4-FFF2-40B4-BE49-F238E27FC236}">
                        <a16:creationId xmlns:a16="http://schemas.microsoft.com/office/drawing/2014/main" id="{BFF905A1-6797-7FF7-7055-2C537DF09F47}"/>
                      </a:ext>
                    </a:extLst>
                  </p:cNvPr>
                  <p:cNvSpPr/>
                  <p:nvPr/>
                </p:nvSpPr>
                <p:spPr>
                  <a:xfrm flipV="1">
                    <a:off x="10095533" y="1030640"/>
                    <a:ext cx="49404" cy="166483"/>
                  </a:xfrm>
                  <a:custGeom>
                    <a:avLst/>
                    <a:gdLst>
                      <a:gd name="csX0" fmla="*/ 24461 w 69255"/>
                      <a:gd name="csY0" fmla="*/ 227067 h 233379"/>
                      <a:gd name="csX1" fmla="*/ 24461 w 69255"/>
                      <a:gd name="csY1" fmla="*/ 227057 h 233379"/>
                      <a:gd name="csX2" fmla="*/ 69672 w 69255"/>
                      <a:gd name="csY2" fmla="*/ 131876 h 233379"/>
                      <a:gd name="csX3" fmla="*/ 69672 w 69255"/>
                      <a:gd name="csY3" fmla="*/ 213 h 233379"/>
                      <a:gd name="csX4" fmla="*/ 417 w 69255"/>
                      <a:gd name="csY4" fmla="*/ 52718 h 233379"/>
                      <a:gd name="csX5" fmla="*/ 417 w 69255"/>
                      <a:gd name="csY5" fmla="*/ 209247 h 233379"/>
                      <a:gd name="csX6" fmla="*/ 4521 w 69255"/>
                      <a:gd name="csY6" fmla="*/ 233562 h 233379"/>
                      <a:gd name="csX7" fmla="*/ 24461 w 69255"/>
                      <a:gd name="csY7" fmla="*/ 227067 h 2333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9255" h="233379">
                        <a:moveTo>
                          <a:pt x="24461" y="227067"/>
                        </a:moveTo>
                        <a:lnTo>
                          <a:pt x="24461" y="227057"/>
                        </a:lnTo>
                        <a:cubicBezTo>
                          <a:pt x="49337" y="210546"/>
                          <a:pt x="69672" y="167735"/>
                          <a:pt x="69672" y="131876"/>
                        </a:cubicBezTo>
                        <a:lnTo>
                          <a:pt x="69672" y="213"/>
                        </a:lnTo>
                        <a:cubicBezTo>
                          <a:pt x="42541" y="11591"/>
                          <a:pt x="19151" y="28695"/>
                          <a:pt x="417" y="52718"/>
                        </a:cubicBezTo>
                        <a:lnTo>
                          <a:pt x="417" y="209247"/>
                        </a:lnTo>
                        <a:cubicBezTo>
                          <a:pt x="417" y="218879"/>
                          <a:pt x="1871" y="227067"/>
                          <a:pt x="4521" y="233562"/>
                        </a:cubicBezTo>
                        <a:cubicBezTo>
                          <a:pt x="10537" y="233873"/>
                          <a:pt x="17302" y="231806"/>
                          <a:pt x="24461" y="227067"/>
                        </a:cubicBezTo>
                      </a:path>
                    </a:pathLst>
                  </a:custGeom>
                  <a:solidFill>
                    <a:schemeClr val="accent2">
                      <a:lumMod val="40000"/>
                      <a:lumOff val="60000"/>
                    </a:schemeClr>
                  </a:solidFill>
                  <a:ln w="10391" cap="flat">
                    <a:noFill/>
                    <a:prstDash val="solid"/>
                    <a:miter/>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grpSp>
        </p:grpSp>
      </p:grpSp>
      <p:sp>
        <p:nvSpPr>
          <p:cNvPr id="38" name="Freeform: Shape 54">
            <a:extLst>
              <a:ext uri="{FF2B5EF4-FFF2-40B4-BE49-F238E27FC236}">
                <a16:creationId xmlns:a16="http://schemas.microsoft.com/office/drawing/2014/main" id="{62D276CE-8F7D-F5A3-0262-00F5672D71C1}"/>
              </a:ext>
            </a:extLst>
          </p:cNvPr>
          <p:cNvSpPr/>
          <p:nvPr/>
        </p:nvSpPr>
        <p:spPr>
          <a:xfrm rot="21217324">
            <a:off x="616039" y="-547586"/>
            <a:ext cx="11924962" cy="8004100"/>
          </a:xfrm>
          <a:custGeom>
            <a:avLst/>
            <a:gdLst>
              <a:gd name="csX0" fmla="*/ 4898588 w 11924962"/>
              <a:gd name="csY0" fmla="*/ 0 h 6043667"/>
              <a:gd name="csX1" fmla="*/ 11924962 w 11924962"/>
              <a:gd name="csY1" fmla="*/ 785394 h 6043667"/>
              <a:gd name="csX2" fmla="*/ 11337202 w 11924962"/>
              <a:gd name="csY2" fmla="*/ 6043667 h 6043667"/>
              <a:gd name="csX3" fmla="*/ 0 w 11924962"/>
              <a:gd name="csY3" fmla="*/ 4496812 h 6043667"/>
              <a:gd name="csX4" fmla="*/ 4728666 w 11924962"/>
              <a:gd name="csY4" fmla="*/ 156691 h 6043667"/>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728666 w 11924962"/>
              <a:gd name="csY4" fmla="*/ 156691 h 7596945"/>
              <a:gd name="csX5" fmla="*/ 4898588 w 11924962"/>
              <a:gd name="csY5" fmla="*/ 0 h 7596945"/>
              <a:gd name="csX0" fmla="*/ 4898588 w 11924962"/>
              <a:gd name="csY0" fmla="*/ 0 h 7596945"/>
              <a:gd name="csX1" fmla="*/ 11924962 w 11924962"/>
              <a:gd name="csY1" fmla="*/ 785394 h 7596945"/>
              <a:gd name="csX2" fmla="*/ 11171245 w 11924962"/>
              <a:gd name="csY2" fmla="*/ 7596945 h 7596945"/>
              <a:gd name="csX3" fmla="*/ 0 w 11924962"/>
              <a:gd name="csY3" fmla="*/ 4496812 h 7596945"/>
              <a:gd name="csX4" fmla="*/ 4898588 w 11924962"/>
              <a:gd name="csY4" fmla="*/ 0 h 7596945"/>
              <a:gd name="csX0" fmla="*/ 2013336 w 11924962"/>
              <a:gd name="csY0" fmla="*/ 0 h 7919452"/>
              <a:gd name="csX1" fmla="*/ 11924962 w 11924962"/>
              <a:gd name="csY1" fmla="*/ 1107901 h 7919452"/>
              <a:gd name="csX2" fmla="*/ 11171245 w 11924962"/>
              <a:gd name="csY2" fmla="*/ 7919452 h 7919452"/>
              <a:gd name="csX3" fmla="*/ 0 w 11924962"/>
              <a:gd name="csY3" fmla="*/ 4819319 h 7919452"/>
              <a:gd name="csX4" fmla="*/ 2013336 w 11924962"/>
              <a:gd name="csY4" fmla="*/ 0 h 7919452"/>
              <a:gd name="csX0" fmla="*/ 1256052 w 11924962"/>
              <a:gd name="csY0" fmla="*/ 0 h 8004100"/>
              <a:gd name="csX1" fmla="*/ 11924962 w 11924962"/>
              <a:gd name="csY1" fmla="*/ 1192549 h 8004100"/>
              <a:gd name="csX2" fmla="*/ 11171245 w 11924962"/>
              <a:gd name="csY2" fmla="*/ 8004100 h 8004100"/>
              <a:gd name="csX3" fmla="*/ 0 w 11924962"/>
              <a:gd name="csY3" fmla="*/ 4903967 h 8004100"/>
              <a:gd name="csX4" fmla="*/ 1256052 w 11924962"/>
              <a:gd name="csY4" fmla="*/ 0 h 8004100"/>
            </a:gdLst>
            <a:ahLst/>
            <a:cxnLst>
              <a:cxn ang="0">
                <a:pos x="csX0" y="csY0"/>
              </a:cxn>
              <a:cxn ang="0">
                <a:pos x="csX1" y="csY1"/>
              </a:cxn>
              <a:cxn ang="0">
                <a:pos x="csX2" y="csY2"/>
              </a:cxn>
              <a:cxn ang="0">
                <a:pos x="csX3" y="csY3"/>
              </a:cxn>
              <a:cxn ang="0">
                <a:pos x="csX4" y="csY4"/>
              </a:cxn>
            </a:cxnLst>
            <a:rect l="l" t="t" r="r" b="b"/>
            <a:pathLst>
              <a:path w="11924962" h="8004100">
                <a:moveTo>
                  <a:pt x="1256052" y="0"/>
                </a:moveTo>
                <a:lnTo>
                  <a:pt x="11924962" y="1192549"/>
                </a:lnTo>
                <a:lnTo>
                  <a:pt x="11171245" y="8004100"/>
                </a:lnTo>
                <a:lnTo>
                  <a:pt x="0" y="4903967"/>
                </a:lnTo>
                <a:lnTo>
                  <a:pt x="1256052" y="0"/>
                </a:lnTo>
                <a:close/>
              </a:path>
            </a:pathLst>
          </a:custGeom>
          <a:gradFill flip="none" rotWithShape="1">
            <a:gsLst>
              <a:gs pos="0">
                <a:schemeClr val="accent2"/>
              </a:gs>
              <a:gs pos="77000">
                <a:schemeClr val="accent1"/>
              </a:gs>
            </a:gsLst>
            <a:lin ang="7200000" scaled="0"/>
            <a:tileRect/>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sp>
        <p:nvSpPr>
          <p:cNvPr id="39" name="Freeform: Shape 57">
            <a:extLst>
              <a:ext uri="{FF2B5EF4-FFF2-40B4-BE49-F238E27FC236}">
                <a16:creationId xmlns:a16="http://schemas.microsoft.com/office/drawing/2014/main" id="{12A7C804-75F3-1B4F-3ABB-B90B5B30313D}"/>
              </a:ext>
            </a:extLst>
          </p:cNvPr>
          <p:cNvSpPr/>
          <p:nvPr/>
        </p:nvSpPr>
        <p:spPr>
          <a:xfrm rot="20838854">
            <a:off x="519311" y="-936345"/>
            <a:ext cx="12257824" cy="8434174"/>
          </a:xfrm>
          <a:custGeom>
            <a:avLst/>
            <a:gdLst>
              <a:gd name="csX0" fmla="*/ 5567666 w 12257824"/>
              <a:gd name="csY0" fmla="*/ 0 h 5481816"/>
              <a:gd name="csX1" fmla="*/ 12257824 w 12257824"/>
              <a:gd name="csY1" fmla="*/ 1505947 h 5481816"/>
              <a:gd name="csX2" fmla="*/ 11362861 w 12257824"/>
              <a:gd name="csY2" fmla="*/ 5481816 h 5481816"/>
              <a:gd name="csX3" fmla="*/ 0 w 12257824"/>
              <a:gd name="csY3" fmla="*/ 3881127 h 5481816"/>
              <a:gd name="csX4" fmla="*/ 5530610 w 12257824"/>
              <a:gd name="csY4" fmla="*/ 26160 h 5481816"/>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30610 w 12257824"/>
              <a:gd name="csY4" fmla="*/ 26160 h 7869800"/>
              <a:gd name="csX5" fmla="*/ 5567666 w 12257824"/>
              <a:gd name="csY5" fmla="*/ 0 h 7869800"/>
              <a:gd name="csX0" fmla="*/ 5567666 w 12257824"/>
              <a:gd name="csY0" fmla="*/ 0 h 7869800"/>
              <a:gd name="csX1" fmla="*/ 12257824 w 12257824"/>
              <a:gd name="csY1" fmla="*/ 1505947 h 7869800"/>
              <a:gd name="csX2" fmla="*/ 10833140 w 12257824"/>
              <a:gd name="csY2" fmla="*/ 7869800 h 7869800"/>
              <a:gd name="csX3" fmla="*/ 0 w 12257824"/>
              <a:gd name="csY3" fmla="*/ 3881127 h 7869800"/>
              <a:gd name="csX4" fmla="*/ 5567666 w 12257824"/>
              <a:gd name="csY4" fmla="*/ 0 h 7869800"/>
              <a:gd name="csX0" fmla="*/ 2848499 w 12257824"/>
              <a:gd name="csY0" fmla="*/ 0 h 8489692"/>
              <a:gd name="csX1" fmla="*/ 12257824 w 12257824"/>
              <a:gd name="csY1" fmla="*/ 2125839 h 8489692"/>
              <a:gd name="csX2" fmla="*/ 10833140 w 12257824"/>
              <a:gd name="csY2" fmla="*/ 8489692 h 8489692"/>
              <a:gd name="csX3" fmla="*/ 0 w 12257824"/>
              <a:gd name="csY3" fmla="*/ 4501019 h 8489692"/>
              <a:gd name="csX4" fmla="*/ 2848499 w 12257824"/>
              <a:gd name="csY4" fmla="*/ 0 h 8489692"/>
              <a:gd name="csX0" fmla="*/ 2333880 w 12257824"/>
              <a:gd name="csY0" fmla="*/ 0 h 8597721"/>
              <a:gd name="csX1" fmla="*/ 12257824 w 12257824"/>
              <a:gd name="csY1" fmla="*/ 2233868 h 8597721"/>
              <a:gd name="csX2" fmla="*/ 10833140 w 12257824"/>
              <a:gd name="csY2" fmla="*/ 8597721 h 8597721"/>
              <a:gd name="csX3" fmla="*/ 0 w 12257824"/>
              <a:gd name="csY3" fmla="*/ 4609048 h 8597721"/>
              <a:gd name="csX4" fmla="*/ 2333880 w 12257824"/>
              <a:gd name="csY4" fmla="*/ 0 h 8597721"/>
              <a:gd name="csX0" fmla="*/ 2333880 w 12257824"/>
              <a:gd name="csY0" fmla="*/ 0 h 8434174"/>
              <a:gd name="csX1" fmla="*/ 12257824 w 12257824"/>
              <a:gd name="csY1" fmla="*/ 2233868 h 8434174"/>
              <a:gd name="csX2" fmla="*/ 10869954 w 12257824"/>
              <a:gd name="csY2" fmla="*/ 8434174 h 8434174"/>
              <a:gd name="csX3" fmla="*/ 0 w 12257824"/>
              <a:gd name="csY3" fmla="*/ 4609048 h 8434174"/>
              <a:gd name="csX4" fmla="*/ 2333880 w 12257824"/>
              <a:gd name="csY4" fmla="*/ 0 h 8434174"/>
            </a:gdLst>
            <a:ahLst/>
            <a:cxnLst>
              <a:cxn ang="0">
                <a:pos x="csX0" y="csY0"/>
              </a:cxn>
              <a:cxn ang="0">
                <a:pos x="csX1" y="csY1"/>
              </a:cxn>
              <a:cxn ang="0">
                <a:pos x="csX2" y="csY2"/>
              </a:cxn>
              <a:cxn ang="0">
                <a:pos x="csX3" y="csY3"/>
              </a:cxn>
              <a:cxn ang="0">
                <a:pos x="csX4" y="csY4"/>
              </a:cxn>
            </a:cxnLst>
            <a:rect l="l" t="t" r="r" b="b"/>
            <a:pathLst>
              <a:path w="12257824" h="8434174">
                <a:moveTo>
                  <a:pt x="2333880" y="0"/>
                </a:moveTo>
                <a:lnTo>
                  <a:pt x="12257824" y="2233868"/>
                </a:lnTo>
                <a:lnTo>
                  <a:pt x="10869954" y="8434174"/>
                </a:lnTo>
                <a:lnTo>
                  <a:pt x="0" y="4609048"/>
                </a:lnTo>
                <a:lnTo>
                  <a:pt x="2333880" y="0"/>
                </a:lnTo>
                <a:close/>
              </a:path>
            </a:pathLst>
          </a:custGeom>
          <a:gradFill>
            <a:gsLst>
              <a:gs pos="79000">
                <a:schemeClr val="accent2"/>
              </a:gs>
              <a:gs pos="100000">
                <a:schemeClr val="accent1"/>
              </a:gs>
            </a:gsLst>
            <a:lin ang="13200000" scaled="0"/>
          </a:gra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sp>
        <p:nvSpPr>
          <p:cNvPr id="41" name="Freeform: Shape 59">
            <a:extLst>
              <a:ext uri="{FF2B5EF4-FFF2-40B4-BE49-F238E27FC236}">
                <a16:creationId xmlns:a16="http://schemas.microsoft.com/office/drawing/2014/main" id="{5A41185D-7A93-3DCB-617E-583711BB5F25}"/>
              </a:ext>
            </a:extLst>
          </p:cNvPr>
          <p:cNvSpPr/>
          <p:nvPr/>
        </p:nvSpPr>
        <p:spPr>
          <a:xfrm rot="20838854">
            <a:off x="471949" y="-824893"/>
            <a:ext cx="12259539" cy="7805885"/>
          </a:xfrm>
          <a:custGeom>
            <a:avLst/>
            <a:gdLst>
              <a:gd name="csX0" fmla="*/ 12259539 w 12259539"/>
              <a:gd name="csY0" fmla="*/ 1456652 h 5023606"/>
              <a:gd name="csX1" fmla="*/ 11456622 w 12259539"/>
              <a:gd name="csY1" fmla="*/ 5023606 h 5023606"/>
              <a:gd name="csX2" fmla="*/ 0 w 12259539"/>
              <a:gd name="csY2" fmla="*/ 3835277 h 5023606"/>
              <a:gd name="csX3" fmla="*/ 3055288 w 12259539"/>
              <a:gd name="csY3" fmla="*/ 1825868 h 5023606"/>
              <a:gd name="csX4" fmla="*/ 5788369 w 12259539"/>
              <a:gd name="csY4" fmla="*/ 0 h 5023606"/>
              <a:gd name="csX0" fmla="*/ 12259539 w 12259539"/>
              <a:gd name="csY0" fmla="*/ 1456652 h 5023606"/>
              <a:gd name="csX1" fmla="*/ 11456622 w 12259539"/>
              <a:gd name="csY1" fmla="*/ 5023606 h 5023606"/>
              <a:gd name="csX2" fmla="*/ 0 w 12259539"/>
              <a:gd name="csY2" fmla="*/ 3835277 h 5023606"/>
              <a:gd name="csX3" fmla="*/ 5788369 w 12259539"/>
              <a:gd name="csY3" fmla="*/ 0 h 5023606"/>
              <a:gd name="csX4" fmla="*/ 12259539 w 12259539"/>
              <a:gd name="csY4" fmla="*/ 1456652 h 5023606"/>
              <a:gd name="csX0" fmla="*/ 12259539 w 12259539"/>
              <a:gd name="csY0" fmla="*/ 2005521 h 5572475"/>
              <a:gd name="csX1" fmla="*/ 11456622 w 12259539"/>
              <a:gd name="csY1" fmla="*/ 5572475 h 5572475"/>
              <a:gd name="csX2" fmla="*/ 0 w 12259539"/>
              <a:gd name="csY2" fmla="*/ 4384146 h 5572475"/>
              <a:gd name="csX3" fmla="*/ 3350020 w 12259539"/>
              <a:gd name="csY3" fmla="*/ 0 h 5572475"/>
              <a:gd name="csX4" fmla="*/ 12259539 w 12259539"/>
              <a:gd name="csY4" fmla="*/ 2005521 h 5572475"/>
              <a:gd name="csX0" fmla="*/ 12259539 w 12259539"/>
              <a:gd name="csY0" fmla="*/ 2005521 h 7758068"/>
              <a:gd name="csX1" fmla="*/ 10964649 w 12259539"/>
              <a:gd name="csY1" fmla="*/ 7758068 h 7758068"/>
              <a:gd name="csX2" fmla="*/ 0 w 12259539"/>
              <a:gd name="csY2" fmla="*/ 4384146 h 7758068"/>
              <a:gd name="csX3" fmla="*/ 3350020 w 12259539"/>
              <a:gd name="csY3" fmla="*/ 0 h 7758068"/>
              <a:gd name="csX4" fmla="*/ 12259539 w 12259539"/>
              <a:gd name="csY4" fmla="*/ 2005521 h 7758068"/>
              <a:gd name="csX0" fmla="*/ 12259539 w 12259539"/>
              <a:gd name="csY0" fmla="*/ 2127678 h 7880225"/>
              <a:gd name="csX1" fmla="*/ 10964649 w 12259539"/>
              <a:gd name="csY1" fmla="*/ 7880225 h 7880225"/>
              <a:gd name="csX2" fmla="*/ 0 w 12259539"/>
              <a:gd name="csY2" fmla="*/ 4506303 h 7880225"/>
              <a:gd name="csX3" fmla="*/ 2807338 w 12259539"/>
              <a:gd name="csY3" fmla="*/ 0 h 7880225"/>
              <a:gd name="csX4" fmla="*/ 12259539 w 12259539"/>
              <a:gd name="csY4" fmla="*/ 2127678 h 7880225"/>
              <a:gd name="csX0" fmla="*/ 12259539 w 12259539"/>
              <a:gd name="csY0" fmla="*/ 2127678 h 7805885"/>
              <a:gd name="csX1" fmla="*/ 10981383 w 12259539"/>
              <a:gd name="csY1" fmla="*/ 7805885 h 7805885"/>
              <a:gd name="csX2" fmla="*/ 0 w 12259539"/>
              <a:gd name="csY2" fmla="*/ 4506303 h 7805885"/>
              <a:gd name="csX3" fmla="*/ 2807338 w 12259539"/>
              <a:gd name="csY3" fmla="*/ 0 h 7805885"/>
              <a:gd name="csX4" fmla="*/ 12259539 w 12259539"/>
              <a:gd name="csY4" fmla="*/ 2127678 h 7805885"/>
            </a:gdLst>
            <a:ahLst/>
            <a:cxnLst>
              <a:cxn ang="0">
                <a:pos x="csX0" y="csY0"/>
              </a:cxn>
              <a:cxn ang="0">
                <a:pos x="csX1" y="csY1"/>
              </a:cxn>
              <a:cxn ang="0">
                <a:pos x="csX2" y="csY2"/>
              </a:cxn>
              <a:cxn ang="0">
                <a:pos x="csX3" y="csY3"/>
              </a:cxn>
              <a:cxn ang="0">
                <a:pos x="csX4" y="csY4"/>
              </a:cxn>
            </a:cxnLst>
            <a:rect l="l" t="t" r="r" b="b"/>
            <a:pathLst>
              <a:path w="12259539" h="7805885">
                <a:moveTo>
                  <a:pt x="12259539" y="2127678"/>
                </a:moveTo>
                <a:lnTo>
                  <a:pt x="10981383" y="7805885"/>
                </a:lnTo>
                <a:lnTo>
                  <a:pt x="0" y="4506303"/>
                </a:lnTo>
                <a:lnTo>
                  <a:pt x="2807338" y="0"/>
                </a:lnTo>
                <a:lnTo>
                  <a:pt x="12259539" y="2127678"/>
                </a:lnTo>
                <a:close/>
              </a:path>
            </a:pathLst>
          </a:custGeom>
          <a:solidFill>
            <a:schemeClr val="bg1"/>
          </a:solidFill>
          <a:ln>
            <a:noFill/>
          </a:ln>
          <a:effectLst>
            <a:softEdge rad="0"/>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ptos" panose="02110004020202020204"/>
              <a:ea typeface="+mn-ea"/>
              <a:cs typeface="+mn-cs"/>
            </a:endParaRPr>
          </a:p>
        </p:txBody>
      </p:sp>
      <p:grpSp>
        <p:nvGrpSpPr>
          <p:cNvPr id="43" name="Group 42">
            <a:extLst>
              <a:ext uri="{FF2B5EF4-FFF2-40B4-BE49-F238E27FC236}">
                <a16:creationId xmlns:a16="http://schemas.microsoft.com/office/drawing/2014/main" id="{652D48C6-4A36-2EE9-5744-BB621D7D65AA}"/>
              </a:ext>
            </a:extLst>
          </p:cNvPr>
          <p:cNvGrpSpPr/>
          <p:nvPr/>
        </p:nvGrpSpPr>
        <p:grpSpPr>
          <a:xfrm>
            <a:off x="1553221" y="-500823"/>
            <a:ext cx="9982019" cy="7358823"/>
            <a:chOff x="2752500" y="-240836"/>
            <a:chExt cx="8879452" cy="6546002"/>
          </a:xfrm>
        </p:grpSpPr>
        <p:cxnSp>
          <p:nvCxnSpPr>
            <p:cNvPr id="44" name="Straight Connector 43">
              <a:extLst>
                <a:ext uri="{FF2B5EF4-FFF2-40B4-BE49-F238E27FC236}">
                  <a16:creationId xmlns:a16="http://schemas.microsoft.com/office/drawing/2014/main" id="{913F0609-35DA-0E96-97BD-F82E94B68220}"/>
                </a:ext>
              </a:extLst>
            </p:cNvPr>
            <p:cNvCxnSpPr>
              <a:cxnSpLocks/>
            </p:cNvCxnSpPr>
            <p:nvPr/>
          </p:nvCxnSpPr>
          <p:spPr>
            <a:xfrm>
              <a:off x="2754460" y="3475923"/>
              <a:ext cx="369015" cy="1016879"/>
            </a:xfrm>
            <a:prstGeom prst="line">
              <a:avLst/>
            </a:prstGeom>
            <a:noFill/>
            <a:ln w="152400" cap="rnd">
              <a:solidFill>
                <a:srgbClr val="F8F8F8"/>
              </a:solidFill>
              <a:prstDash val="solid"/>
              <a:round/>
            </a:ln>
          </p:spPr>
        </p:cxnSp>
        <p:sp>
          <p:nvSpPr>
            <p:cNvPr id="45" name="Freeform: Shape 64">
              <a:extLst>
                <a:ext uri="{FF2B5EF4-FFF2-40B4-BE49-F238E27FC236}">
                  <a16:creationId xmlns:a16="http://schemas.microsoft.com/office/drawing/2014/main" id="{44499C61-9625-EBB0-C85A-C3D2C32D7D35}"/>
                </a:ext>
              </a:extLst>
            </p:cNvPr>
            <p:cNvSpPr/>
            <p:nvPr/>
          </p:nvSpPr>
          <p:spPr>
            <a:xfrm>
              <a:off x="2752500" y="210128"/>
              <a:ext cx="4515700" cy="3260814"/>
            </a:xfrm>
            <a:custGeom>
              <a:avLst/>
              <a:gdLst>
                <a:gd name="csX0" fmla="*/ 4556370 w 5927543"/>
                <a:gd name="csY0" fmla="*/ 0 h 3470942"/>
                <a:gd name="csX1" fmla="*/ 4969469 w 5927543"/>
                <a:gd name="csY1" fmla="*/ 0 h 3470942"/>
                <a:gd name="csX2" fmla="*/ 5492164 w 5927543"/>
                <a:gd name="csY2" fmla="*/ 112763 h 3470942"/>
                <a:gd name="csX3" fmla="*/ 5510369 w 5927543"/>
                <a:gd name="csY3" fmla="*/ 37099 h 3470942"/>
                <a:gd name="csX4" fmla="*/ 5519312 w 5927543"/>
                <a:gd name="csY4" fmla="*/ 0 h 3470942"/>
                <a:gd name="csX5" fmla="*/ 5927543 w 5927543"/>
                <a:gd name="csY5" fmla="*/ 0 h 3470942"/>
                <a:gd name="csX6" fmla="*/ 0 w 5927543"/>
                <a:gd name="csY6" fmla="*/ 3470942 h 3470942"/>
                <a:gd name="csX7" fmla="*/ 265847 w 5927543"/>
                <a:gd name="csY7" fmla="*/ 2829855 h 3470942"/>
                <a:gd name="csX8" fmla="*/ 1023976 w 5927543"/>
                <a:gd name="csY8" fmla="*/ 2819319 h 3470942"/>
                <a:gd name="csX9" fmla="*/ 1314234 w 5927543"/>
                <a:gd name="csY9" fmla="*/ 2088981 h 3470942"/>
                <a:gd name="csX10" fmla="*/ 2149594 w 5927543"/>
                <a:gd name="csY10" fmla="*/ 2147051 h 3470942"/>
                <a:gd name="csX11" fmla="*/ 2438212 w 5927543"/>
                <a:gd name="csY11" fmla="*/ 1332042 h 3470942"/>
                <a:gd name="csX12" fmla="*/ 3281193 w 5927543"/>
                <a:gd name="csY12" fmla="*/ 1449298 h 3470942"/>
                <a:gd name="csX13" fmla="*/ 3519203 w 5927543"/>
                <a:gd name="csY13" fmla="*/ 597246 h 3470942"/>
                <a:gd name="csX14" fmla="*/ 4382178 w 5927543"/>
                <a:gd name="csY14" fmla="*/ 766851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15" fmla="*/ 5060909 w 5927543"/>
                <a:gd name="csY15" fmla="*/ 91440 h 3470942"/>
                <a:gd name="csX0" fmla="*/ 4969469 w 5927543"/>
                <a:gd name="csY0" fmla="*/ 0 h 3470942"/>
                <a:gd name="csX1" fmla="*/ 5492164 w 5927543"/>
                <a:gd name="csY1" fmla="*/ 112763 h 3470942"/>
                <a:gd name="csX2" fmla="*/ 5510369 w 5927543"/>
                <a:gd name="csY2" fmla="*/ 37099 h 3470942"/>
                <a:gd name="csX3" fmla="*/ 5519312 w 5927543"/>
                <a:gd name="csY3" fmla="*/ 0 h 3470942"/>
                <a:gd name="csX4" fmla="*/ 5927543 w 5927543"/>
                <a:gd name="csY4" fmla="*/ 0 h 3470942"/>
                <a:gd name="csX5" fmla="*/ 0 w 5927543"/>
                <a:gd name="csY5" fmla="*/ 3470942 h 3470942"/>
                <a:gd name="csX6" fmla="*/ 265847 w 5927543"/>
                <a:gd name="csY6" fmla="*/ 2829855 h 3470942"/>
                <a:gd name="csX7" fmla="*/ 1023976 w 5927543"/>
                <a:gd name="csY7" fmla="*/ 2819319 h 3470942"/>
                <a:gd name="csX8" fmla="*/ 1314234 w 5927543"/>
                <a:gd name="csY8" fmla="*/ 2088981 h 3470942"/>
                <a:gd name="csX9" fmla="*/ 2149594 w 5927543"/>
                <a:gd name="csY9" fmla="*/ 2147051 h 3470942"/>
                <a:gd name="csX10" fmla="*/ 2438212 w 5927543"/>
                <a:gd name="csY10" fmla="*/ 1332042 h 3470942"/>
                <a:gd name="csX11" fmla="*/ 3281193 w 5927543"/>
                <a:gd name="csY11" fmla="*/ 1449298 h 3470942"/>
                <a:gd name="csX12" fmla="*/ 3519203 w 5927543"/>
                <a:gd name="csY12" fmla="*/ 597246 h 3470942"/>
                <a:gd name="csX13" fmla="*/ 4382178 w 5927543"/>
                <a:gd name="csY13" fmla="*/ 766851 h 3470942"/>
                <a:gd name="csX14" fmla="*/ 4556370 w 5927543"/>
                <a:gd name="csY14" fmla="*/ 0 h 3470942"/>
                <a:gd name="csX0" fmla="*/ 5492164 w 5927543"/>
                <a:gd name="csY0" fmla="*/ 112763 h 3470942"/>
                <a:gd name="csX1" fmla="*/ 5510369 w 5927543"/>
                <a:gd name="csY1" fmla="*/ 37099 h 3470942"/>
                <a:gd name="csX2" fmla="*/ 5519312 w 5927543"/>
                <a:gd name="csY2" fmla="*/ 0 h 3470942"/>
                <a:gd name="csX3" fmla="*/ 5927543 w 5927543"/>
                <a:gd name="csY3" fmla="*/ 0 h 3470942"/>
                <a:gd name="csX4" fmla="*/ 0 w 5927543"/>
                <a:gd name="csY4" fmla="*/ 3470942 h 3470942"/>
                <a:gd name="csX5" fmla="*/ 265847 w 5927543"/>
                <a:gd name="csY5" fmla="*/ 2829855 h 3470942"/>
                <a:gd name="csX6" fmla="*/ 1023976 w 5927543"/>
                <a:gd name="csY6" fmla="*/ 2819319 h 3470942"/>
                <a:gd name="csX7" fmla="*/ 1314234 w 5927543"/>
                <a:gd name="csY7" fmla="*/ 2088981 h 3470942"/>
                <a:gd name="csX8" fmla="*/ 2149594 w 5927543"/>
                <a:gd name="csY8" fmla="*/ 2147051 h 3470942"/>
                <a:gd name="csX9" fmla="*/ 2438212 w 5927543"/>
                <a:gd name="csY9" fmla="*/ 1332042 h 3470942"/>
                <a:gd name="csX10" fmla="*/ 3281193 w 5927543"/>
                <a:gd name="csY10" fmla="*/ 1449298 h 3470942"/>
                <a:gd name="csX11" fmla="*/ 3519203 w 5927543"/>
                <a:gd name="csY11" fmla="*/ 597246 h 3470942"/>
                <a:gd name="csX12" fmla="*/ 4382178 w 5927543"/>
                <a:gd name="csY12" fmla="*/ 766851 h 3470942"/>
                <a:gd name="csX13" fmla="*/ 4556370 w 5927543"/>
                <a:gd name="csY13" fmla="*/ 0 h 3470942"/>
                <a:gd name="csX0" fmla="*/ 5492164 w 5927543"/>
                <a:gd name="csY0" fmla="*/ 112763 h 3470942"/>
                <a:gd name="csX1" fmla="*/ 5519312 w 5927543"/>
                <a:gd name="csY1" fmla="*/ 0 h 3470942"/>
                <a:gd name="csX2" fmla="*/ 5927543 w 5927543"/>
                <a:gd name="csY2" fmla="*/ 0 h 3470942"/>
                <a:gd name="csX3" fmla="*/ 0 w 5927543"/>
                <a:gd name="csY3" fmla="*/ 3470942 h 3470942"/>
                <a:gd name="csX4" fmla="*/ 265847 w 5927543"/>
                <a:gd name="csY4" fmla="*/ 2829855 h 3470942"/>
                <a:gd name="csX5" fmla="*/ 1023976 w 5927543"/>
                <a:gd name="csY5" fmla="*/ 2819319 h 3470942"/>
                <a:gd name="csX6" fmla="*/ 1314234 w 5927543"/>
                <a:gd name="csY6" fmla="*/ 2088981 h 3470942"/>
                <a:gd name="csX7" fmla="*/ 2149594 w 5927543"/>
                <a:gd name="csY7" fmla="*/ 2147051 h 3470942"/>
                <a:gd name="csX8" fmla="*/ 2438212 w 5927543"/>
                <a:gd name="csY8" fmla="*/ 1332042 h 3470942"/>
                <a:gd name="csX9" fmla="*/ 3281193 w 5927543"/>
                <a:gd name="csY9" fmla="*/ 1449298 h 3470942"/>
                <a:gd name="csX10" fmla="*/ 3519203 w 5927543"/>
                <a:gd name="csY10" fmla="*/ 597246 h 3470942"/>
                <a:gd name="csX11" fmla="*/ 4382178 w 5927543"/>
                <a:gd name="csY11" fmla="*/ 766851 h 3470942"/>
                <a:gd name="csX12" fmla="*/ 4556370 w 5927543"/>
                <a:gd name="csY12" fmla="*/ 0 h 3470942"/>
                <a:gd name="csX0" fmla="*/ 5492164 w 5927543"/>
                <a:gd name="csY0" fmla="*/ 112763 h 3470942"/>
                <a:gd name="csX1" fmla="*/ 5927543 w 5927543"/>
                <a:gd name="csY1" fmla="*/ 0 h 3470942"/>
                <a:gd name="csX2" fmla="*/ 0 w 5927543"/>
                <a:gd name="csY2" fmla="*/ 3470942 h 3470942"/>
                <a:gd name="csX3" fmla="*/ 265847 w 5927543"/>
                <a:gd name="csY3" fmla="*/ 2829855 h 3470942"/>
                <a:gd name="csX4" fmla="*/ 1023976 w 5927543"/>
                <a:gd name="csY4" fmla="*/ 2819319 h 3470942"/>
                <a:gd name="csX5" fmla="*/ 1314234 w 5927543"/>
                <a:gd name="csY5" fmla="*/ 2088981 h 3470942"/>
                <a:gd name="csX6" fmla="*/ 2149594 w 5927543"/>
                <a:gd name="csY6" fmla="*/ 2147051 h 3470942"/>
                <a:gd name="csX7" fmla="*/ 2438212 w 5927543"/>
                <a:gd name="csY7" fmla="*/ 1332042 h 3470942"/>
                <a:gd name="csX8" fmla="*/ 3281193 w 5927543"/>
                <a:gd name="csY8" fmla="*/ 1449298 h 3470942"/>
                <a:gd name="csX9" fmla="*/ 3519203 w 5927543"/>
                <a:gd name="csY9" fmla="*/ 597246 h 3470942"/>
                <a:gd name="csX10" fmla="*/ 4382178 w 5927543"/>
                <a:gd name="csY10" fmla="*/ 766851 h 3470942"/>
                <a:gd name="csX11" fmla="*/ 4556370 w 5927543"/>
                <a:gd name="csY11" fmla="*/ 0 h 3470942"/>
                <a:gd name="csX0" fmla="*/ 5927543 w 5927543"/>
                <a:gd name="csY0" fmla="*/ 0 h 3470942"/>
                <a:gd name="csX1" fmla="*/ 0 w 5927543"/>
                <a:gd name="csY1" fmla="*/ 3470942 h 3470942"/>
                <a:gd name="csX2" fmla="*/ 265847 w 5927543"/>
                <a:gd name="csY2" fmla="*/ 2829855 h 3470942"/>
                <a:gd name="csX3" fmla="*/ 1023976 w 5927543"/>
                <a:gd name="csY3" fmla="*/ 2819319 h 3470942"/>
                <a:gd name="csX4" fmla="*/ 1314234 w 5927543"/>
                <a:gd name="csY4" fmla="*/ 2088981 h 3470942"/>
                <a:gd name="csX5" fmla="*/ 2149594 w 5927543"/>
                <a:gd name="csY5" fmla="*/ 2147051 h 3470942"/>
                <a:gd name="csX6" fmla="*/ 2438212 w 5927543"/>
                <a:gd name="csY6" fmla="*/ 1332042 h 3470942"/>
                <a:gd name="csX7" fmla="*/ 3281193 w 5927543"/>
                <a:gd name="csY7" fmla="*/ 1449298 h 3470942"/>
                <a:gd name="csX8" fmla="*/ 3519203 w 5927543"/>
                <a:gd name="csY8" fmla="*/ 597246 h 3470942"/>
                <a:gd name="csX9" fmla="*/ 4382178 w 5927543"/>
                <a:gd name="csY9" fmla="*/ 766851 h 3470942"/>
                <a:gd name="csX10" fmla="*/ 4556370 w 5927543"/>
                <a:gd name="csY10" fmla="*/ 0 h 3470942"/>
                <a:gd name="csX0" fmla="*/ 0 w 4556370"/>
                <a:gd name="csY0" fmla="*/ 3470942 h 3470942"/>
                <a:gd name="csX1" fmla="*/ 265847 w 4556370"/>
                <a:gd name="csY1" fmla="*/ 2829855 h 3470942"/>
                <a:gd name="csX2" fmla="*/ 1023976 w 4556370"/>
                <a:gd name="csY2" fmla="*/ 2819319 h 3470942"/>
                <a:gd name="csX3" fmla="*/ 1314234 w 4556370"/>
                <a:gd name="csY3" fmla="*/ 2088981 h 3470942"/>
                <a:gd name="csX4" fmla="*/ 2149594 w 4556370"/>
                <a:gd name="csY4" fmla="*/ 2147051 h 3470942"/>
                <a:gd name="csX5" fmla="*/ 2438212 w 4556370"/>
                <a:gd name="csY5" fmla="*/ 1332042 h 3470942"/>
                <a:gd name="csX6" fmla="*/ 3281193 w 4556370"/>
                <a:gd name="csY6" fmla="*/ 1449298 h 3470942"/>
                <a:gd name="csX7" fmla="*/ 3519203 w 4556370"/>
                <a:gd name="csY7" fmla="*/ 597246 h 3470942"/>
                <a:gd name="csX8" fmla="*/ 4382178 w 4556370"/>
                <a:gd name="csY8" fmla="*/ 766851 h 3470942"/>
                <a:gd name="csX9" fmla="*/ 4556370 w 4556370"/>
                <a:gd name="csY9" fmla="*/ 0 h 3470942"/>
                <a:gd name="csX0" fmla="*/ 0 w 4515700"/>
                <a:gd name="csY0" fmla="*/ 3260814 h 3260814"/>
                <a:gd name="csX1" fmla="*/ 265847 w 4515700"/>
                <a:gd name="csY1" fmla="*/ 2619727 h 3260814"/>
                <a:gd name="csX2" fmla="*/ 1023976 w 4515700"/>
                <a:gd name="csY2" fmla="*/ 2609191 h 3260814"/>
                <a:gd name="csX3" fmla="*/ 1314234 w 4515700"/>
                <a:gd name="csY3" fmla="*/ 1878853 h 3260814"/>
                <a:gd name="csX4" fmla="*/ 2149594 w 4515700"/>
                <a:gd name="csY4" fmla="*/ 1936923 h 3260814"/>
                <a:gd name="csX5" fmla="*/ 2438212 w 4515700"/>
                <a:gd name="csY5" fmla="*/ 1121914 h 3260814"/>
                <a:gd name="csX6" fmla="*/ 3281193 w 4515700"/>
                <a:gd name="csY6" fmla="*/ 1239170 h 3260814"/>
                <a:gd name="csX7" fmla="*/ 3519203 w 4515700"/>
                <a:gd name="csY7" fmla="*/ 387118 h 3260814"/>
                <a:gd name="csX8" fmla="*/ 4382178 w 4515700"/>
                <a:gd name="csY8" fmla="*/ 556723 h 3260814"/>
                <a:gd name="csX9" fmla="*/ 4515700 w 4515700"/>
                <a:gd name="csY9" fmla="*/ 0 h 32608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515700" h="3260814">
                  <a:moveTo>
                    <a:pt x="0" y="3260814"/>
                  </a:moveTo>
                  <a:lnTo>
                    <a:pt x="265847" y="2619727"/>
                  </a:lnTo>
                  <a:lnTo>
                    <a:pt x="1023976" y="2609191"/>
                  </a:lnTo>
                  <a:lnTo>
                    <a:pt x="1314234" y="1878853"/>
                  </a:lnTo>
                  <a:lnTo>
                    <a:pt x="2149594" y="1936923"/>
                  </a:lnTo>
                  <a:lnTo>
                    <a:pt x="2438212" y="1121914"/>
                  </a:lnTo>
                  <a:lnTo>
                    <a:pt x="3281193" y="1239170"/>
                  </a:lnTo>
                  <a:lnTo>
                    <a:pt x="3519203" y="387118"/>
                  </a:lnTo>
                  <a:lnTo>
                    <a:pt x="4382178" y="556723"/>
                  </a:lnTo>
                  <a:cubicBezTo>
                    <a:pt x="4440242" y="301106"/>
                    <a:pt x="4457636" y="255617"/>
                    <a:pt x="4515700" y="0"/>
                  </a:cubicBezTo>
                </a:path>
              </a:pathLst>
            </a:custGeom>
            <a:noFill/>
            <a:ln w="152400" cap="rnd">
              <a:solidFill>
                <a:srgbClr val="F8F8F8"/>
              </a:solidFill>
              <a:prstDash val="solid"/>
              <a:round/>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46" name="Freeform: Shape 5">
              <a:extLst>
                <a:ext uri="{FF2B5EF4-FFF2-40B4-BE49-F238E27FC236}">
                  <a16:creationId xmlns:a16="http://schemas.microsoft.com/office/drawing/2014/main" id="{0FA2FAA4-A249-7A43-A0D8-3507E0A6CE6B}"/>
                </a:ext>
              </a:extLst>
            </p:cNvPr>
            <p:cNvSpPr/>
            <p:nvPr/>
          </p:nvSpPr>
          <p:spPr>
            <a:xfrm rot="780000">
              <a:off x="3422528" y="-240836"/>
              <a:ext cx="8209424" cy="5218796"/>
            </a:xfrm>
            <a:custGeom>
              <a:avLst/>
              <a:gdLst>
                <a:gd name="csX0" fmla="*/ -604 w 2825028"/>
                <a:gd name="csY0" fmla="*/ 1836978 h 1837562"/>
                <a:gd name="csX1" fmla="*/ 117529 w 2825028"/>
                <a:gd name="csY1" fmla="*/ 1569960 h 1837562"/>
                <a:gd name="csX2" fmla="*/ 440465 w 2825028"/>
                <a:gd name="csY2" fmla="*/ 1556297 h 1837562"/>
                <a:gd name="csX3" fmla="*/ 560205 w 2825028"/>
                <a:gd name="csY3" fmla="*/ 1236328 h 1837562"/>
                <a:gd name="csX4" fmla="*/ 925315 w 2825028"/>
                <a:gd name="csY4" fmla="*/ 1266723 h 1837562"/>
                <a:gd name="csX5" fmla="*/ 1049635 w 2825028"/>
                <a:gd name="csY5" fmla="*/ 915665 h 1837562"/>
                <a:gd name="csX6" fmla="*/ 1412742 w 2825028"/>
                <a:gd name="csY6" fmla="*/ 966172 h 1837562"/>
                <a:gd name="csX7" fmla="*/ 1515263 w 2825028"/>
                <a:gd name="csY7" fmla="*/ 599158 h 1837562"/>
                <a:gd name="csX8" fmla="*/ 1886982 w 2825028"/>
                <a:gd name="csY8" fmla="*/ 672214 h 1837562"/>
                <a:gd name="csX9" fmla="*/ 1978669 w 2825028"/>
                <a:gd name="csY9" fmla="*/ 313799 h 1837562"/>
                <a:gd name="csX10" fmla="*/ 2354238 w 2825028"/>
                <a:gd name="csY10" fmla="*/ 381111 h 1837562"/>
                <a:gd name="csX11" fmla="*/ 2469809 w 2825028"/>
                <a:gd name="csY11" fmla="*/ -585 h 1837562"/>
                <a:gd name="csX12" fmla="*/ 2824425 w 2825028"/>
                <a:gd name="csY12" fmla="*/ 82662 h 1837562"/>
                <a:gd name="csX0" fmla="*/ 0 w 3044308"/>
                <a:gd name="csY0" fmla="*/ 2221883 h 2221883"/>
                <a:gd name="csX1" fmla="*/ 118133 w 3044308"/>
                <a:gd name="csY1" fmla="*/ 1954865 h 2221883"/>
                <a:gd name="csX2" fmla="*/ 441069 w 3044308"/>
                <a:gd name="csY2" fmla="*/ 1941202 h 2221883"/>
                <a:gd name="csX3" fmla="*/ 560809 w 3044308"/>
                <a:gd name="csY3" fmla="*/ 1621233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883 h 2221883"/>
                <a:gd name="csX1" fmla="*/ 118133 w 3044308"/>
                <a:gd name="csY1" fmla="*/ 1954865 h 2221883"/>
                <a:gd name="csX2" fmla="*/ 441069 w 3044308"/>
                <a:gd name="csY2" fmla="*/ 1941202 h 2221883"/>
                <a:gd name="csX3" fmla="*/ 566095 w 3044308"/>
                <a:gd name="csY3" fmla="*/ 1626615 h 2221883"/>
                <a:gd name="csX4" fmla="*/ 925919 w 3044308"/>
                <a:gd name="csY4" fmla="*/ 1651628 h 2221883"/>
                <a:gd name="csX5" fmla="*/ 1050239 w 3044308"/>
                <a:gd name="csY5" fmla="*/ 1300570 h 2221883"/>
                <a:gd name="csX6" fmla="*/ 1413346 w 3044308"/>
                <a:gd name="csY6" fmla="*/ 1351077 h 2221883"/>
                <a:gd name="csX7" fmla="*/ 1515867 w 3044308"/>
                <a:gd name="csY7" fmla="*/ 984063 h 2221883"/>
                <a:gd name="csX8" fmla="*/ 1887586 w 3044308"/>
                <a:gd name="csY8" fmla="*/ 1057119 h 2221883"/>
                <a:gd name="csX9" fmla="*/ 1979273 w 3044308"/>
                <a:gd name="csY9" fmla="*/ 698704 h 2221883"/>
                <a:gd name="csX10" fmla="*/ 2354842 w 3044308"/>
                <a:gd name="csY10" fmla="*/ 766016 h 2221883"/>
                <a:gd name="csX11" fmla="*/ 2470413 w 3044308"/>
                <a:gd name="csY11" fmla="*/ 384320 h 2221883"/>
                <a:gd name="csX12" fmla="*/ 3044308 w 3044308"/>
                <a:gd name="csY12" fmla="*/ 1264 h 2221883"/>
                <a:gd name="csX0" fmla="*/ 0 w 3044308"/>
                <a:gd name="csY0" fmla="*/ 2221956 h 2221956"/>
                <a:gd name="csX1" fmla="*/ 118133 w 3044308"/>
                <a:gd name="csY1" fmla="*/ 1954938 h 2221956"/>
                <a:gd name="csX2" fmla="*/ 441069 w 3044308"/>
                <a:gd name="csY2" fmla="*/ 1941275 h 2221956"/>
                <a:gd name="csX3" fmla="*/ 566095 w 3044308"/>
                <a:gd name="csY3" fmla="*/ 1626688 h 2221956"/>
                <a:gd name="csX4" fmla="*/ 925919 w 3044308"/>
                <a:gd name="csY4" fmla="*/ 1651701 h 2221956"/>
                <a:gd name="csX5" fmla="*/ 1050239 w 3044308"/>
                <a:gd name="csY5" fmla="*/ 1300643 h 2221956"/>
                <a:gd name="csX6" fmla="*/ 1413346 w 3044308"/>
                <a:gd name="csY6" fmla="*/ 1351150 h 2221956"/>
                <a:gd name="csX7" fmla="*/ 1515867 w 3044308"/>
                <a:gd name="csY7" fmla="*/ 984136 h 2221956"/>
                <a:gd name="csX8" fmla="*/ 1887586 w 3044308"/>
                <a:gd name="csY8" fmla="*/ 1057192 h 2221956"/>
                <a:gd name="csX9" fmla="*/ 1979273 w 3044308"/>
                <a:gd name="csY9" fmla="*/ 698777 h 2221956"/>
                <a:gd name="csX10" fmla="*/ 2354842 w 3044308"/>
                <a:gd name="csY10" fmla="*/ 766089 h 2221956"/>
                <a:gd name="csX11" fmla="*/ 2464024 w 3044308"/>
                <a:gd name="csY11" fmla="*/ 359368 h 2221956"/>
                <a:gd name="csX12" fmla="*/ 3044308 w 3044308"/>
                <a:gd name="csY12" fmla="*/ 1337 h 2221956"/>
                <a:gd name="csX0" fmla="*/ 0 w 3645388"/>
                <a:gd name="csY0" fmla="*/ 2167019 h 2167019"/>
                <a:gd name="csX1" fmla="*/ 118133 w 3645388"/>
                <a:gd name="csY1" fmla="*/ 1900001 h 2167019"/>
                <a:gd name="csX2" fmla="*/ 441069 w 3645388"/>
                <a:gd name="csY2" fmla="*/ 1886338 h 2167019"/>
                <a:gd name="csX3" fmla="*/ 566095 w 3645388"/>
                <a:gd name="csY3" fmla="*/ 1571751 h 2167019"/>
                <a:gd name="csX4" fmla="*/ 925919 w 3645388"/>
                <a:gd name="csY4" fmla="*/ 1596764 h 2167019"/>
                <a:gd name="csX5" fmla="*/ 1050239 w 3645388"/>
                <a:gd name="csY5" fmla="*/ 1245706 h 2167019"/>
                <a:gd name="csX6" fmla="*/ 1413346 w 3645388"/>
                <a:gd name="csY6" fmla="*/ 1296213 h 2167019"/>
                <a:gd name="csX7" fmla="*/ 1515867 w 3645388"/>
                <a:gd name="csY7" fmla="*/ 929199 h 2167019"/>
                <a:gd name="csX8" fmla="*/ 1887586 w 3645388"/>
                <a:gd name="csY8" fmla="*/ 1002255 h 2167019"/>
                <a:gd name="csX9" fmla="*/ 1979273 w 3645388"/>
                <a:gd name="csY9" fmla="*/ 643840 h 2167019"/>
                <a:gd name="csX10" fmla="*/ 2354842 w 3645388"/>
                <a:gd name="csY10" fmla="*/ 711152 h 2167019"/>
                <a:gd name="csX11" fmla="*/ 2464024 w 3645388"/>
                <a:gd name="csY11" fmla="*/ 304431 h 2167019"/>
                <a:gd name="csX12" fmla="*/ 3645388 w 3645388"/>
                <a:gd name="csY12" fmla="*/ 1534 h 2167019"/>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5511 w 3645388"/>
                <a:gd name="csY12" fmla="*/ 418208 h 2165485"/>
                <a:gd name="csX13" fmla="*/ 3645388 w 3645388"/>
                <a:gd name="csY13" fmla="*/ 0 h 2165485"/>
                <a:gd name="csX0" fmla="*/ 0 w 3645388"/>
                <a:gd name="csY0" fmla="*/ 2165485 h 2165485"/>
                <a:gd name="csX1" fmla="*/ 118133 w 3645388"/>
                <a:gd name="csY1" fmla="*/ 1898467 h 2165485"/>
                <a:gd name="csX2" fmla="*/ 441069 w 3645388"/>
                <a:gd name="csY2" fmla="*/ 1884804 h 2165485"/>
                <a:gd name="csX3" fmla="*/ 566095 w 3645388"/>
                <a:gd name="csY3" fmla="*/ 1570217 h 2165485"/>
                <a:gd name="csX4" fmla="*/ 925919 w 3645388"/>
                <a:gd name="csY4" fmla="*/ 1595230 h 2165485"/>
                <a:gd name="csX5" fmla="*/ 1050239 w 3645388"/>
                <a:gd name="csY5" fmla="*/ 1244172 h 2165485"/>
                <a:gd name="csX6" fmla="*/ 1413346 w 3645388"/>
                <a:gd name="csY6" fmla="*/ 1294679 h 2165485"/>
                <a:gd name="csX7" fmla="*/ 1515867 w 3645388"/>
                <a:gd name="csY7" fmla="*/ 927665 h 2165485"/>
                <a:gd name="csX8" fmla="*/ 1887586 w 3645388"/>
                <a:gd name="csY8" fmla="*/ 1000721 h 2165485"/>
                <a:gd name="csX9" fmla="*/ 1979273 w 3645388"/>
                <a:gd name="csY9" fmla="*/ 642306 h 2165485"/>
                <a:gd name="csX10" fmla="*/ 2354842 w 3645388"/>
                <a:gd name="csY10" fmla="*/ 709618 h 2165485"/>
                <a:gd name="csX11" fmla="*/ 2464024 w 3645388"/>
                <a:gd name="csY11" fmla="*/ 302897 h 2165485"/>
                <a:gd name="csX12" fmla="*/ 2947103 w 3645388"/>
                <a:gd name="csY12" fmla="*/ 407340 h 2165485"/>
                <a:gd name="csX13" fmla="*/ 3645388 w 3645388"/>
                <a:gd name="csY13" fmla="*/ 0 h 2165485"/>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76799 h 2276799"/>
                <a:gd name="csX1" fmla="*/ 118133 w 3645388"/>
                <a:gd name="csY1" fmla="*/ 2009781 h 2276799"/>
                <a:gd name="csX2" fmla="*/ 441069 w 3645388"/>
                <a:gd name="csY2" fmla="*/ 1996118 h 2276799"/>
                <a:gd name="csX3" fmla="*/ 566095 w 3645388"/>
                <a:gd name="csY3" fmla="*/ 1681531 h 2276799"/>
                <a:gd name="csX4" fmla="*/ 925919 w 3645388"/>
                <a:gd name="csY4" fmla="*/ 1706544 h 2276799"/>
                <a:gd name="csX5" fmla="*/ 1050239 w 3645388"/>
                <a:gd name="csY5" fmla="*/ 1355486 h 2276799"/>
                <a:gd name="csX6" fmla="*/ 1413346 w 3645388"/>
                <a:gd name="csY6" fmla="*/ 1405993 h 2276799"/>
                <a:gd name="csX7" fmla="*/ 1515867 w 3645388"/>
                <a:gd name="csY7" fmla="*/ 1038979 h 2276799"/>
                <a:gd name="csX8" fmla="*/ 1887586 w 3645388"/>
                <a:gd name="csY8" fmla="*/ 1112035 h 2276799"/>
                <a:gd name="csX9" fmla="*/ 1979273 w 3645388"/>
                <a:gd name="csY9" fmla="*/ 753620 h 2276799"/>
                <a:gd name="csX10" fmla="*/ 2354842 w 3645388"/>
                <a:gd name="csY10" fmla="*/ 820932 h 2276799"/>
                <a:gd name="csX11" fmla="*/ 2464024 w 3645388"/>
                <a:gd name="csY11" fmla="*/ 414211 h 2276799"/>
                <a:gd name="csX12" fmla="*/ 2947103 w 3645388"/>
                <a:gd name="csY12" fmla="*/ 518654 h 2276799"/>
                <a:gd name="csX13" fmla="*/ 3004565 w 3645388"/>
                <a:gd name="csY13" fmla="*/ 14691 h 2276799"/>
                <a:gd name="csX14" fmla="*/ 3645388 w 3645388"/>
                <a:gd name="csY14" fmla="*/ 111314 h 2276799"/>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7103 w 3645388"/>
                <a:gd name="csY12" fmla="*/ 503963 h 2262108"/>
                <a:gd name="csX13" fmla="*/ 3004565 w 3645388"/>
                <a:gd name="csY13" fmla="*/ 0 h 2262108"/>
                <a:gd name="csX14" fmla="*/ 3645388 w 3645388"/>
                <a:gd name="csY14" fmla="*/ 96623 h 2262108"/>
                <a:gd name="csX0" fmla="*/ 0 w 3645388"/>
                <a:gd name="csY0" fmla="*/ 2262108 h 2262108"/>
                <a:gd name="csX1" fmla="*/ 118133 w 3645388"/>
                <a:gd name="csY1" fmla="*/ 1995090 h 2262108"/>
                <a:gd name="csX2" fmla="*/ 441069 w 3645388"/>
                <a:gd name="csY2" fmla="*/ 1981427 h 2262108"/>
                <a:gd name="csX3" fmla="*/ 566095 w 3645388"/>
                <a:gd name="csY3" fmla="*/ 1666840 h 2262108"/>
                <a:gd name="csX4" fmla="*/ 925919 w 3645388"/>
                <a:gd name="csY4" fmla="*/ 1691853 h 2262108"/>
                <a:gd name="csX5" fmla="*/ 1050239 w 3645388"/>
                <a:gd name="csY5" fmla="*/ 1340795 h 2262108"/>
                <a:gd name="csX6" fmla="*/ 1413346 w 3645388"/>
                <a:gd name="csY6" fmla="*/ 1391302 h 2262108"/>
                <a:gd name="csX7" fmla="*/ 1515867 w 3645388"/>
                <a:gd name="csY7" fmla="*/ 1024288 h 2262108"/>
                <a:gd name="csX8" fmla="*/ 1887586 w 3645388"/>
                <a:gd name="csY8" fmla="*/ 1097344 h 2262108"/>
                <a:gd name="csX9" fmla="*/ 1979273 w 3645388"/>
                <a:gd name="csY9" fmla="*/ 738929 h 2262108"/>
                <a:gd name="csX10" fmla="*/ 2354842 w 3645388"/>
                <a:gd name="csY10" fmla="*/ 806241 h 2262108"/>
                <a:gd name="csX11" fmla="*/ 2464024 w 3645388"/>
                <a:gd name="csY11" fmla="*/ 399520 h 2262108"/>
                <a:gd name="csX12" fmla="*/ 2943712 w 3645388"/>
                <a:gd name="csY12" fmla="*/ 501372 h 2262108"/>
                <a:gd name="csX13" fmla="*/ 3004565 w 3645388"/>
                <a:gd name="csY13" fmla="*/ 0 h 2262108"/>
                <a:gd name="csX14" fmla="*/ 3645388 w 3645388"/>
                <a:gd name="csY14" fmla="*/ 96623 h 2262108"/>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645388"/>
                <a:gd name="csY0" fmla="*/ 2247952 h 2247952"/>
                <a:gd name="csX1" fmla="*/ 118133 w 3645388"/>
                <a:gd name="csY1" fmla="*/ 1980934 h 2247952"/>
                <a:gd name="csX2" fmla="*/ 441069 w 3645388"/>
                <a:gd name="csY2" fmla="*/ 1967271 h 2247952"/>
                <a:gd name="csX3" fmla="*/ 566095 w 3645388"/>
                <a:gd name="csY3" fmla="*/ 1652684 h 2247952"/>
                <a:gd name="csX4" fmla="*/ 925919 w 3645388"/>
                <a:gd name="csY4" fmla="*/ 1677697 h 2247952"/>
                <a:gd name="csX5" fmla="*/ 1050239 w 3645388"/>
                <a:gd name="csY5" fmla="*/ 1326639 h 2247952"/>
                <a:gd name="csX6" fmla="*/ 1413346 w 3645388"/>
                <a:gd name="csY6" fmla="*/ 1377146 h 2247952"/>
                <a:gd name="csX7" fmla="*/ 1515867 w 3645388"/>
                <a:gd name="csY7" fmla="*/ 1010132 h 2247952"/>
                <a:gd name="csX8" fmla="*/ 1887586 w 3645388"/>
                <a:gd name="csY8" fmla="*/ 1083188 h 2247952"/>
                <a:gd name="csX9" fmla="*/ 1979273 w 3645388"/>
                <a:gd name="csY9" fmla="*/ 724773 h 2247952"/>
                <a:gd name="csX10" fmla="*/ 2354842 w 3645388"/>
                <a:gd name="csY10" fmla="*/ 792085 h 2247952"/>
                <a:gd name="csX11" fmla="*/ 2464024 w 3645388"/>
                <a:gd name="csY11" fmla="*/ 385364 h 2247952"/>
                <a:gd name="csX12" fmla="*/ 2943712 w 3645388"/>
                <a:gd name="csY12" fmla="*/ 487216 h 2247952"/>
                <a:gd name="csX13" fmla="*/ 3012546 w 3645388"/>
                <a:gd name="csY13" fmla="*/ 0 h 2247952"/>
                <a:gd name="csX14" fmla="*/ 3645388 w 3645388"/>
                <a:gd name="csY14" fmla="*/ 8246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3712 w 3592125"/>
                <a:gd name="csY12" fmla="*/ 487216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54842 w 3592125"/>
                <a:gd name="csY10" fmla="*/ 79208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9273 w 3592125"/>
                <a:gd name="csY9" fmla="*/ 72477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299 w 3592125"/>
                <a:gd name="csY9" fmla="*/ 71155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8168 w 3592125"/>
                <a:gd name="csY9" fmla="*/ 716513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8133 w 3592125"/>
                <a:gd name="csY1" fmla="*/ 1980934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92125"/>
                <a:gd name="csY0" fmla="*/ 2247952 h 2247952"/>
                <a:gd name="csX1" fmla="*/ 114511 w 3592125"/>
                <a:gd name="csY1" fmla="*/ 1971809 h 2247952"/>
                <a:gd name="csX2" fmla="*/ 441069 w 3592125"/>
                <a:gd name="csY2" fmla="*/ 1967271 h 2247952"/>
                <a:gd name="csX3" fmla="*/ 566095 w 3592125"/>
                <a:gd name="csY3" fmla="*/ 1652684 h 2247952"/>
                <a:gd name="csX4" fmla="*/ 925919 w 3592125"/>
                <a:gd name="csY4" fmla="*/ 1677697 h 2247952"/>
                <a:gd name="csX5" fmla="*/ 1050239 w 3592125"/>
                <a:gd name="csY5" fmla="*/ 1326639 h 2247952"/>
                <a:gd name="csX6" fmla="*/ 1413346 w 3592125"/>
                <a:gd name="csY6" fmla="*/ 1377146 h 2247952"/>
                <a:gd name="csX7" fmla="*/ 1515867 w 3592125"/>
                <a:gd name="csY7" fmla="*/ 1010132 h 2247952"/>
                <a:gd name="csX8" fmla="*/ 1887586 w 3592125"/>
                <a:gd name="csY8" fmla="*/ 1083188 h 2247952"/>
                <a:gd name="csX9" fmla="*/ 1970930 w 3592125"/>
                <a:gd name="csY9" fmla="*/ 716279 h 2247952"/>
                <a:gd name="csX10" fmla="*/ 2365703 w 3592125"/>
                <a:gd name="csY10" fmla="*/ 801445 h 2247952"/>
                <a:gd name="csX11" fmla="*/ 2464024 w 3592125"/>
                <a:gd name="csY11" fmla="*/ 385364 h 2247952"/>
                <a:gd name="csX12" fmla="*/ 2942512 w 3592125"/>
                <a:gd name="csY12" fmla="*/ 478244 h 2247952"/>
                <a:gd name="csX13" fmla="*/ 3012546 w 3592125"/>
                <a:gd name="csY13" fmla="*/ 0 h 2247952"/>
                <a:gd name="csX14" fmla="*/ 3592125 w 3592125"/>
                <a:gd name="csY14" fmla="*/ 88387 h 2247952"/>
                <a:gd name="csX0" fmla="*/ 0 w 3536140"/>
                <a:gd name="csY0" fmla="*/ 2247952 h 2247952"/>
                <a:gd name="csX1" fmla="*/ 114511 w 3536140"/>
                <a:gd name="csY1" fmla="*/ 1971809 h 2247952"/>
                <a:gd name="csX2" fmla="*/ 441069 w 3536140"/>
                <a:gd name="csY2" fmla="*/ 1967271 h 2247952"/>
                <a:gd name="csX3" fmla="*/ 566095 w 3536140"/>
                <a:gd name="csY3" fmla="*/ 1652684 h 2247952"/>
                <a:gd name="csX4" fmla="*/ 925919 w 3536140"/>
                <a:gd name="csY4" fmla="*/ 1677697 h 2247952"/>
                <a:gd name="csX5" fmla="*/ 1050239 w 3536140"/>
                <a:gd name="csY5" fmla="*/ 1326639 h 2247952"/>
                <a:gd name="csX6" fmla="*/ 1413346 w 3536140"/>
                <a:gd name="csY6" fmla="*/ 1377146 h 2247952"/>
                <a:gd name="csX7" fmla="*/ 1515867 w 3536140"/>
                <a:gd name="csY7" fmla="*/ 1010132 h 2247952"/>
                <a:gd name="csX8" fmla="*/ 1887586 w 3536140"/>
                <a:gd name="csY8" fmla="*/ 1083188 h 2247952"/>
                <a:gd name="csX9" fmla="*/ 1970930 w 3536140"/>
                <a:gd name="csY9" fmla="*/ 716279 h 2247952"/>
                <a:gd name="csX10" fmla="*/ 2365703 w 3536140"/>
                <a:gd name="csY10" fmla="*/ 801445 h 2247952"/>
                <a:gd name="csX11" fmla="*/ 2464024 w 3536140"/>
                <a:gd name="csY11" fmla="*/ 385364 h 2247952"/>
                <a:gd name="csX12" fmla="*/ 2942512 w 3536140"/>
                <a:gd name="csY12" fmla="*/ 478244 h 2247952"/>
                <a:gd name="csX13" fmla="*/ 3012546 w 3536140"/>
                <a:gd name="csY13" fmla="*/ 0 h 2247952"/>
                <a:gd name="csX14" fmla="*/ 3536140 w 3536140"/>
                <a:gd name="csY14" fmla="*/ 139058 h 22479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3536140" h="2247952">
                  <a:moveTo>
                    <a:pt x="0" y="2247952"/>
                  </a:moveTo>
                  <a:lnTo>
                    <a:pt x="114511" y="1971809"/>
                  </a:lnTo>
                  <a:lnTo>
                    <a:pt x="441069" y="1967271"/>
                  </a:lnTo>
                  <a:lnTo>
                    <a:pt x="566095" y="1652684"/>
                  </a:lnTo>
                  <a:lnTo>
                    <a:pt x="925919" y="1677697"/>
                  </a:lnTo>
                  <a:lnTo>
                    <a:pt x="1050239" y="1326639"/>
                  </a:lnTo>
                  <a:lnTo>
                    <a:pt x="1413346" y="1377146"/>
                  </a:lnTo>
                  <a:lnTo>
                    <a:pt x="1515867" y="1010132"/>
                  </a:lnTo>
                  <a:lnTo>
                    <a:pt x="1887586" y="1083188"/>
                  </a:lnTo>
                  <a:lnTo>
                    <a:pt x="1970930" y="716279"/>
                  </a:lnTo>
                  <a:lnTo>
                    <a:pt x="2365703" y="801445"/>
                  </a:lnTo>
                  <a:cubicBezTo>
                    <a:pt x="2454261" y="433070"/>
                    <a:pt x="2382311" y="742015"/>
                    <a:pt x="2464024" y="385364"/>
                  </a:cubicBezTo>
                  <a:lnTo>
                    <a:pt x="2942512" y="478244"/>
                  </a:lnTo>
                  <a:cubicBezTo>
                    <a:pt x="3002325" y="63563"/>
                    <a:pt x="2992844" y="153368"/>
                    <a:pt x="3012546" y="0"/>
                  </a:cubicBezTo>
                  <a:lnTo>
                    <a:pt x="3536140" y="139058"/>
                  </a:lnTo>
                </a:path>
              </a:pathLst>
            </a:custGeom>
            <a:noFill/>
            <a:ln w="152400" cap="rnd">
              <a:solidFill>
                <a:srgbClr val="F8F8F8"/>
              </a:solidFill>
              <a:prstDash val="solid"/>
              <a:rou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47" name="Freeform: Shape 62">
              <a:extLst>
                <a:ext uri="{FF2B5EF4-FFF2-40B4-BE49-F238E27FC236}">
                  <a16:creationId xmlns:a16="http://schemas.microsoft.com/office/drawing/2014/main" id="{31203DC2-1139-3576-2839-E9E6F69F8F98}"/>
                </a:ext>
              </a:extLst>
            </p:cNvPr>
            <p:cNvSpPr/>
            <p:nvPr/>
          </p:nvSpPr>
          <p:spPr>
            <a:xfrm rot="1462005">
              <a:off x="3860414" y="1086370"/>
              <a:ext cx="7669995" cy="5218796"/>
            </a:xfrm>
            <a:custGeom>
              <a:avLst/>
              <a:gdLst>
                <a:gd name="csX0" fmla="*/ 6993860 w 7822442"/>
                <a:gd name="csY0" fmla="*/ 0 h 5218796"/>
                <a:gd name="csX1" fmla="*/ 7669995 w 7822442"/>
                <a:gd name="csY1" fmla="*/ 177844 h 5218796"/>
                <a:gd name="csX2" fmla="*/ 7822442 w 7822442"/>
                <a:gd name="csY2" fmla="*/ 514431 h 5218796"/>
                <a:gd name="csX3" fmla="*/ 0 w 7822442"/>
                <a:gd name="csY3" fmla="*/ 5218796 h 5218796"/>
                <a:gd name="csX4" fmla="*/ 265846 w 7822442"/>
                <a:gd name="csY4" fmla="*/ 4577708 h 5218796"/>
                <a:gd name="csX5" fmla="*/ 1023976 w 7822442"/>
                <a:gd name="csY5" fmla="*/ 4567173 h 5218796"/>
                <a:gd name="csX6" fmla="*/ 1314234 w 7822442"/>
                <a:gd name="csY6" fmla="*/ 3836835 h 5218796"/>
                <a:gd name="csX7" fmla="*/ 2149594 w 7822442"/>
                <a:gd name="csY7" fmla="*/ 3894904 h 5218796"/>
                <a:gd name="csX8" fmla="*/ 2438212 w 7822442"/>
                <a:gd name="csY8" fmla="*/ 3079896 h 5218796"/>
                <a:gd name="csX9" fmla="*/ 3281193 w 7822442"/>
                <a:gd name="csY9" fmla="*/ 3197152 h 5218796"/>
                <a:gd name="csX10" fmla="*/ 3519203 w 7822442"/>
                <a:gd name="csY10" fmla="*/ 2345100 h 5218796"/>
                <a:gd name="csX11" fmla="*/ 4382178 w 7822442"/>
                <a:gd name="csY11" fmla="*/ 2514705 h 5218796"/>
                <a:gd name="csX12" fmla="*/ 4575667 w 7822442"/>
                <a:gd name="csY12" fmla="*/ 1662898 h 5218796"/>
                <a:gd name="csX13" fmla="*/ 5492163 w 7822442"/>
                <a:gd name="csY13" fmla="*/ 1860617 h 5218796"/>
                <a:gd name="csX14" fmla="*/ 5720423 w 7822442"/>
                <a:gd name="csY14" fmla="*/ 894653 h 5218796"/>
                <a:gd name="csX15" fmla="*/ 6831271 w 7822442"/>
                <a:gd name="csY15" fmla="*/ 1110281 h 5218796"/>
                <a:gd name="csX16" fmla="*/ 6993860 w 7822442"/>
                <a:gd name="csY16" fmla="*/ 0 h 5218796"/>
                <a:gd name="csX0" fmla="*/ 7822442 w 7913882"/>
                <a:gd name="csY0" fmla="*/ 514431 h 5218796"/>
                <a:gd name="csX1" fmla="*/ 0 w 7913882"/>
                <a:gd name="csY1" fmla="*/ 5218796 h 5218796"/>
                <a:gd name="csX2" fmla="*/ 265846 w 7913882"/>
                <a:gd name="csY2" fmla="*/ 4577708 h 5218796"/>
                <a:gd name="csX3" fmla="*/ 1023976 w 7913882"/>
                <a:gd name="csY3" fmla="*/ 4567173 h 5218796"/>
                <a:gd name="csX4" fmla="*/ 1314234 w 7913882"/>
                <a:gd name="csY4" fmla="*/ 3836835 h 5218796"/>
                <a:gd name="csX5" fmla="*/ 2149594 w 7913882"/>
                <a:gd name="csY5" fmla="*/ 3894904 h 5218796"/>
                <a:gd name="csX6" fmla="*/ 2438212 w 7913882"/>
                <a:gd name="csY6" fmla="*/ 3079896 h 5218796"/>
                <a:gd name="csX7" fmla="*/ 3281193 w 7913882"/>
                <a:gd name="csY7" fmla="*/ 3197152 h 5218796"/>
                <a:gd name="csX8" fmla="*/ 3519203 w 7913882"/>
                <a:gd name="csY8" fmla="*/ 2345100 h 5218796"/>
                <a:gd name="csX9" fmla="*/ 4382178 w 7913882"/>
                <a:gd name="csY9" fmla="*/ 2514705 h 5218796"/>
                <a:gd name="csX10" fmla="*/ 4575667 w 7913882"/>
                <a:gd name="csY10" fmla="*/ 1662898 h 5218796"/>
                <a:gd name="csX11" fmla="*/ 5492163 w 7913882"/>
                <a:gd name="csY11" fmla="*/ 1860617 h 5218796"/>
                <a:gd name="csX12" fmla="*/ 5720423 w 7913882"/>
                <a:gd name="csY12" fmla="*/ 894653 h 5218796"/>
                <a:gd name="csX13" fmla="*/ 6831271 w 7913882"/>
                <a:gd name="csY13" fmla="*/ 1110281 h 5218796"/>
                <a:gd name="csX14" fmla="*/ 6993860 w 7913882"/>
                <a:gd name="csY14" fmla="*/ 0 h 5218796"/>
                <a:gd name="csX15" fmla="*/ 7669995 w 7913882"/>
                <a:gd name="csY15" fmla="*/ 177844 h 5218796"/>
                <a:gd name="csX16" fmla="*/ 7913882 w 7913882"/>
                <a:gd name="csY16" fmla="*/ 605871 h 5218796"/>
                <a:gd name="csX0" fmla="*/ 7822442 w 7822442"/>
                <a:gd name="csY0" fmla="*/ 514431 h 5218796"/>
                <a:gd name="csX1" fmla="*/ 0 w 7822442"/>
                <a:gd name="csY1" fmla="*/ 5218796 h 5218796"/>
                <a:gd name="csX2" fmla="*/ 265846 w 7822442"/>
                <a:gd name="csY2" fmla="*/ 4577708 h 5218796"/>
                <a:gd name="csX3" fmla="*/ 1023976 w 7822442"/>
                <a:gd name="csY3" fmla="*/ 4567173 h 5218796"/>
                <a:gd name="csX4" fmla="*/ 1314234 w 7822442"/>
                <a:gd name="csY4" fmla="*/ 3836835 h 5218796"/>
                <a:gd name="csX5" fmla="*/ 2149594 w 7822442"/>
                <a:gd name="csY5" fmla="*/ 3894904 h 5218796"/>
                <a:gd name="csX6" fmla="*/ 2438212 w 7822442"/>
                <a:gd name="csY6" fmla="*/ 3079896 h 5218796"/>
                <a:gd name="csX7" fmla="*/ 3281193 w 7822442"/>
                <a:gd name="csY7" fmla="*/ 3197152 h 5218796"/>
                <a:gd name="csX8" fmla="*/ 3519203 w 7822442"/>
                <a:gd name="csY8" fmla="*/ 2345100 h 5218796"/>
                <a:gd name="csX9" fmla="*/ 4382178 w 7822442"/>
                <a:gd name="csY9" fmla="*/ 2514705 h 5218796"/>
                <a:gd name="csX10" fmla="*/ 4575667 w 7822442"/>
                <a:gd name="csY10" fmla="*/ 1662898 h 5218796"/>
                <a:gd name="csX11" fmla="*/ 5492163 w 7822442"/>
                <a:gd name="csY11" fmla="*/ 1860617 h 5218796"/>
                <a:gd name="csX12" fmla="*/ 5720423 w 7822442"/>
                <a:gd name="csY12" fmla="*/ 894653 h 5218796"/>
                <a:gd name="csX13" fmla="*/ 6831271 w 7822442"/>
                <a:gd name="csY13" fmla="*/ 1110281 h 5218796"/>
                <a:gd name="csX14" fmla="*/ 6993860 w 7822442"/>
                <a:gd name="csY14" fmla="*/ 0 h 5218796"/>
                <a:gd name="csX15" fmla="*/ 7669995 w 7822442"/>
                <a:gd name="csY15" fmla="*/ 177844 h 5218796"/>
                <a:gd name="csX0" fmla="*/ 0 w 7669995"/>
                <a:gd name="csY0" fmla="*/ 5218796 h 5218796"/>
                <a:gd name="csX1" fmla="*/ 265846 w 7669995"/>
                <a:gd name="csY1" fmla="*/ 4577708 h 5218796"/>
                <a:gd name="csX2" fmla="*/ 1023976 w 7669995"/>
                <a:gd name="csY2" fmla="*/ 4567173 h 5218796"/>
                <a:gd name="csX3" fmla="*/ 1314234 w 7669995"/>
                <a:gd name="csY3" fmla="*/ 3836835 h 5218796"/>
                <a:gd name="csX4" fmla="*/ 2149594 w 7669995"/>
                <a:gd name="csY4" fmla="*/ 3894904 h 5218796"/>
                <a:gd name="csX5" fmla="*/ 2438212 w 7669995"/>
                <a:gd name="csY5" fmla="*/ 3079896 h 5218796"/>
                <a:gd name="csX6" fmla="*/ 3281193 w 7669995"/>
                <a:gd name="csY6" fmla="*/ 3197152 h 5218796"/>
                <a:gd name="csX7" fmla="*/ 3519203 w 7669995"/>
                <a:gd name="csY7" fmla="*/ 2345100 h 5218796"/>
                <a:gd name="csX8" fmla="*/ 4382178 w 7669995"/>
                <a:gd name="csY8" fmla="*/ 2514705 h 5218796"/>
                <a:gd name="csX9" fmla="*/ 4575667 w 7669995"/>
                <a:gd name="csY9" fmla="*/ 1662898 h 5218796"/>
                <a:gd name="csX10" fmla="*/ 5492163 w 7669995"/>
                <a:gd name="csY10" fmla="*/ 1860617 h 5218796"/>
                <a:gd name="csX11" fmla="*/ 5720423 w 7669995"/>
                <a:gd name="csY11" fmla="*/ 894653 h 5218796"/>
                <a:gd name="csX12" fmla="*/ 6831271 w 7669995"/>
                <a:gd name="csY12" fmla="*/ 1110281 h 5218796"/>
                <a:gd name="csX13" fmla="*/ 6993860 w 7669995"/>
                <a:gd name="csY13" fmla="*/ 0 h 5218796"/>
                <a:gd name="csX14" fmla="*/ 7669995 w 7669995"/>
                <a:gd name="csY14" fmla="*/ 177844 h 52187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7669995" h="5218796">
                  <a:moveTo>
                    <a:pt x="0" y="5218796"/>
                  </a:moveTo>
                  <a:lnTo>
                    <a:pt x="265846" y="4577708"/>
                  </a:lnTo>
                  <a:lnTo>
                    <a:pt x="1023976" y="4567173"/>
                  </a:lnTo>
                  <a:lnTo>
                    <a:pt x="1314234" y="3836835"/>
                  </a:lnTo>
                  <a:lnTo>
                    <a:pt x="2149594" y="3894904"/>
                  </a:lnTo>
                  <a:lnTo>
                    <a:pt x="2438212" y="3079896"/>
                  </a:lnTo>
                  <a:lnTo>
                    <a:pt x="3281193" y="3197152"/>
                  </a:lnTo>
                  <a:lnTo>
                    <a:pt x="3519203" y="2345100"/>
                  </a:lnTo>
                  <a:lnTo>
                    <a:pt x="4382178" y="2514705"/>
                  </a:lnTo>
                  <a:lnTo>
                    <a:pt x="4575667" y="1662898"/>
                  </a:lnTo>
                  <a:lnTo>
                    <a:pt x="5492163" y="1860617"/>
                  </a:lnTo>
                  <a:cubicBezTo>
                    <a:pt x="5697757" y="1005406"/>
                    <a:pt x="5530720" y="1722646"/>
                    <a:pt x="5720423" y="894653"/>
                  </a:cubicBezTo>
                  <a:lnTo>
                    <a:pt x="6831271" y="1110281"/>
                  </a:lnTo>
                  <a:cubicBezTo>
                    <a:pt x="6970131" y="147566"/>
                    <a:pt x="6948120" y="356056"/>
                    <a:pt x="6993860" y="0"/>
                  </a:cubicBezTo>
                  <a:lnTo>
                    <a:pt x="7669995" y="177844"/>
                  </a:lnTo>
                </a:path>
              </a:pathLst>
            </a:custGeom>
            <a:noFill/>
            <a:ln w="152400" cap="rnd">
              <a:solidFill>
                <a:srgbClr val="F8F8F8"/>
              </a:solidFill>
              <a:prstDash val="solid"/>
              <a:round/>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ptos" panose="02110004020202020204"/>
                <a:ea typeface="+mn-ea"/>
                <a:cs typeface="+mn-cs"/>
              </a:endParaRPr>
            </a:p>
          </p:txBody>
        </p:sp>
      </p:grpSp>
      <p:sp>
        <p:nvSpPr>
          <p:cNvPr id="49" name="TextBox 48">
            <a:extLst>
              <a:ext uri="{FF2B5EF4-FFF2-40B4-BE49-F238E27FC236}">
                <a16:creationId xmlns:a16="http://schemas.microsoft.com/office/drawing/2014/main" id="{0A3A49FD-0503-D8BE-AE2F-F070DBBD9061}"/>
              </a:ext>
            </a:extLst>
          </p:cNvPr>
          <p:cNvSpPr txBox="1"/>
          <p:nvPr/>
        </p:nvSpPr>
        <p:spPr>
          <a:xfrm>
            <a:off x="3070730" y="2472597"/>
            <a:ext cx="8117827" cy="864019"/>
          </a:xfrm>
          <a:prstGeom prst="rect">
            <a:avLst/>
          </a:prstGeom>
          <a:noFill/>
        </p:spPr>
        <p:txBody>
          <a:bodyPr wrap="square" lIns="0" tIns="0" rIns="0" bIns="0">
            <a:noAutofit/>
          </a:bodyPr>
          <a:lstStyle/>
          <a:p>
            <a:pPr marL="0" marR="0" lvl="0" indent="0" algn="l" defTabSz="914400" rtl="0" eaLnBrk="1" fontAlgn="auto" latinLnBrk="0" hangingPunct="1">
              <a:lnSpc>
                <a:spcPct val="76000"/>
              </a:lnSpc>
              <a:spcBef>
                <a:spcPts val="0"/>
              </a:spcBef>
              <a:spcAft>
                <a:spcPts val="0"/>
              </a:spcAft>
              <a:buClrTx/>
              <a:buSzTx/>
              <a:buFontTx/>
              <a:buNone/>
              <a:tabLst/>
              <a:defRPr/>
            </a:pPr>
            <a:r>
              <a:rPr kumimoji="0" lang="en-GB" sz="3600" b="1" i="0" u="none" strike="noStrike" kern="1200" cap="none" spc="0" normalizeH="0" baseline="0" noProof="0">
                <a:ln>
                  <a:noFill/>
                </a:ln>
                <a:solidFill>
                  <a:srgbClr val="2C5E77"/>
                </a:solidFill>
                <a:effectLst/>
                <a:uLnTx/>
                <a:uFillTx/>
                <a:latin typeface="Aptos ExtraBold" panose="020B0004020202020204" pitchFamily="34" charset="0"/>
                <a:ea typeface="+mn-ea"/>
                <a:cs typeface="Rubik" pitchFamily="2" charset="-79"/>
              </a:rPr>
              <a:t>Identify severe hypertriglyceridemia  before pancreatitis hits</a:t>
            </a:r>
          </a:p>
        </p:txBody>
      </p:sp>
      <p:sp>
        <p:nvSpPr>
          <p:cNvPr id="50" name="TextBox 49">
            <a:extLst>
              <a:ext uri="{FF2B5EF4-FFF2-40B4-BE49-F238E27FC236}">
                <a16:creationId xmlns:a16="http://schemas.microsoft.com/office/drawing/2014/main" id="{732CC512-14EA-D04D-AACB-FAA3B0567B39}"/>
              </a:ext>
            </a:extLst>
          </p:cNvPr>
          <p:cNvSpPr txBox="1"/>
          <p:nvPr/>
        </p:nvSpPr>
        <p:spPr>
          <a:xfrm>
            <a:off x="3070730" y="3417907"/>
            <a:ext cx="7512580" cy="864019"/>
          </a:xfrm>
          <a:prstGeom prst="rect">
            <a:avLst/>
          </a:prstGeom>
          <a:noFill/>
        </p:spPr>
        <p:txBody>
          <a:bodyPr wrap="square" lIns="0" tIns="0" rIns="0" bIns="0">
            <a:noAutofit/>
          </a:bodyPr>
          <a:lstStyle/>
          <a:p>
            <a:pPr marL="0" marR="0" lvl="0" indent="0" algn="l" defTabSz="914400" rtl="0" eaLnBrk="1" fontAlgn="auto" latinLnBrk="0" hangingPunct="1">
              <a:lnSpc>
                <a:spcPct val="76000"/>
              </a:lnSpc>
              <a:spcBef>
                <a:spcPts val="600"/>
              </a:spcBef>
              <a:spcAft>
                <a:spcPts val="0"/>
              </a:spcAft>
              <a:buClrTx/>
              <a:buSzTx/>
              <a:buFontTx/>
              <a:buNone/>
              <a:tabLst/>
              <a:defRPr/>
            </a:pPr>
            <a:r>
              <a:rPr kumimoji="0" lang="en-GB" sz="3600" b="0" i="0" u="none" strike="noStrike" kern="1200" cap="none" spc="0" normalizeH="0" baseline="0" noProof="0">
                <a:ln>
                  <a:noFill/>
                </a:ln>
                <a:solidFill>
                  <a:srgbClr val="2C5E77"/>
                </a:solidFill>
                <a:effectLst/>
                <a:uLnTx/>
                <a:uFillTx/>
                <a:latin typeface="Aptos Narrow" panose="020B0004020202020204" pitchFamily="34" charset="0"/>
                <a:ea typeface="+mn-ea"/>
                <a:cs typeface="Rubik" pitchFamily="2" charset="-79"/>
              </a:rPr>
              <a:t>Prof. Børge Nordestgaard</a:t>
            </a:r>
            <a:br>
              <a:rPr kumimoji="0" lang="en-GB" sz="3600" b="0" i="0" u="none" strike="noStrike" kern="1200" cap="none" spc="0" normalizeH="0" baseline="0" noProof="0">
                <a:ln>
                  <a:noFill/>
                </a:ln>
                <a:solidFill>
                  <a:srgbClr val="2C5E77"/>
                </a:solidFill>
                <a:effectLst/>
                <a:uLnTx/>
                <a:uFillTx/>
                <a:latin typeface="Aptos Narrow" panose="020B0004020202020204" pitchFamily="34" charset="0"/>
                <a:ea typeface="+mn-ea"/>
                <a:cs typeface="Rubik" pitchFamily="2" charset="-79"/>
              </a:rPr>
            </a:br>
            <a:r>
              <a:rPr kumimoji="0" lang="en-GB" sz="24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rPr>
              <a:t>University of Copenhagen &amp; </a:t>
            </a:r>
            <a:br>
              <a:rPr kumimoji="0" lang="en-GB" sz="24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rPr>
            </a:br>
            <a:r>
              <a:rPr kumimoji="0" lang="en-GB" sz="24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rPr>
              <a:t>Copenhagen University Hospital</a:t>
            </a:r>
            <a:endParaRPr kumimoji="0" lang="de-DE" sz="24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endParaRPr>
          </a:p>
          <a:p>
            <a:pPr marL="0" marR="0" lvl="0" indent="0" algn="l" defTabSz="914400" rtl="0" eaLnBrk="1" fontAlgn="auto" latinLnBrk="0" hangingPunct="1">
              <a:lnSpc>
                <a:spcPct val="76000"/>
              </a:lnSpc>
              <a:spcBef>
                <a:spcPts val="600"/>
              </a:spcBef>
              <a:spcAft>
                <a:spcPts val="0"/>
              </a:spcAft>
              <a:buClrTx/>
              <a:buSzTx/>
              <a:buFontTx/>
              <a:buNone/>
              <a:tabLst/>
              <a:defRPr/>
            </a:pPr>
            <a:r>
              <a:rPr kumimoji="0" lang="de-DE" sz="24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rPr>
              <a:t>Copenhagen, Denmark</a:t>
            </a:r>
          </a:p>
          <a:p>
            <a:pPr marL="0" marR="0" lvl="0" indent="0" algn="l" defTabSz="914400" rtl="0" eaLnBrk="1" fontAlgn="auto" latinLnBrk="0" hangingPunct="1">
              <a:lnSpc>
                <a:spcPct val="76000"/>
              </a:lnSpc>
              <a:spcBef>
                <a:spcPts val="600"/>
              </a:spcBef>
              <a:spcAft>
                <a:spcPts val="0"/>
              </a:spcAft>
              <a:buClrTx/>
              <a:buSzTx/>
              <a:buFontTx/>
              <a:buNone/>
              <a:tabLst/>
              <a:defRPr/>
            </a:pPr>
            <a:endParaRPr kumimoji="0" lang="en-GB" sz="3600" b="0" i="0" u="none" strike="noStrike" kern="1200" cap="none" spc="0" normalizeH="0" baseline="0" noProof="0">
              <a:ln>
                <a:noFill/>
              </a:ln>
              <a:solidFill>
                <a:srgbClr val="000000">
                  <a:lumMod val="50000"/>
                  <a:lumOff val="50000"/>
                </a:srgbClr>
              </a:solidFill>
              <a:effectLst/>
              <a:uLnTx/>
              <a:uFillTx/>
              <a:latin typeface="Aptos Narrow" panose="020B0004020202020204" pitchFamily="34" charset="0"/>
              <a:ea typeface="+mn-ea"/>
              <a:cs typeface="Rubik" pitchFamily="2" charset="-79"/>
            </a:endParaRPr>
          </a:p>
        </p:txBody>
      </p:sp>
      <p:sp>
        <p:nvSpPr>
          <p:cNvPr id="48" name="TextBox 47">
            <a:extLst>
              <a:ext uri="{FF2B5EF4-FFF2-40B4-BE49-F238E27FC236}">
                <a16:creationId xmlns:a16="http://schemas.microsoft.com/office/drawing/2014/main" id="{0CCC1B24-92DD-BB31-07E0-9D74F3F54E9A}"/>
              </a:ext>
            </a:extLst>
          </p:cNvPr>
          <p:cNvSpPr txBox="1"/>
          <p:nvPr/>
        </p:nvSpPr>
        <p:spPr>
          <a:xfrm rot="5400000">
            <a:off x="11684993" y="4587158"/>
            <a:ext cx="782250"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FFFFFF">
                    <a:lumMod val="50000"/>
                  </a:srgbClr>
                </a:solidFill>
                <a:effectLst/>
                <a:uLnTx/>
                <a:uFillTx/>
                <a:latin typeface="Aptos" panose="02110004020202020204"/>
                <a:ea typeface="+mn-ea"/>
                <a:cs typeface="+mn-cs"/>
              </a:rPr>
              <a:t>NP-48380</a:t>
            </a:r>
          </a:p>
        </p:txBody>
      </p:sp>
    </p:spTree>
    <p:extLst>
      <p:ext uri="{BB962C8B-B14F-4D97-AF65-F5344CB8AC3E}">
        <p14:creationId xmlns:p14="http://schemas.microsoft.com/office/powerpoint/2010/main" val="194371158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Mærsk Tårnet - A.P. Møller Fonden">
            <a:extLst>
              <a:ext uri="{FF2B5EF4-FFF2-40B4-BE49-F238E27FC236}">
                <a16:creationId xmlns:a16="http://schemas.microsoft.com/office/drawing/2014/main" id="{A06D51D2-B84C-6555-D31D-FD3CB7D214A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a:off x="0" y="-13214"/>
            <a:ext cx="6323212" cy="3098494"/>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3">
            <a:extLst>
              <a:ext uri="{FF2B5EF4-FFF2-40B4-BE49-F238E27FC236}">
                <a16:creationId xmlns:a16="http://schemas.microsoft.com/office/drawing/2014/main" id="{DAC6ECFC-F639-001E-5281-DDB20FF87D79}"/>
              </a:ext>
            </a:extLst>
          </p:cNvPr>
          <p:cNvSpPr txBox="1">
            <a:spLocks noChangeArrowheads="1"/>
          </p:cNvSpPr>
          <p:nvPr/>
        </p:nvSpPr>
        <p:spPr bwMode="auto">
          <a:xfrm>
            <a:off x="31513" y="4190163"/>
            <a:ext cx="12021953" cy="1081112"/>
          </a:xfrm>
          <a:prstGeom prst="rect">
            <a:avLst/>
          </a:prstGeom>
          <a:noFill/>
          <a:ln w="76200">
            <a:noFill/>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0" indent="0" algn="ctr" rtl="0" eaLnBrk="0" fontAlgn="base" hangingPunct="0">
              <a:spcBef>
                <a:spcPct val="20000"/>
              </a:spcBef>
              <a:spcAft>
                <a:spcPct val="0"/>
              </a:spcAft>
              <a:buNone/>
              <a:defRPr sz="3200">
                <a:solidFill>
                  <a:schemeClr val="tx1"/>
                </a:solidFill>
                <a:latin typeface="+mn-lt"/>
                <a:ea typeface="+mn-ea"/>
                <a:cs typeface="+mn-cs"/>
              </a:defRPr>
            </a:lvl1pPr>
            <a:lvl2pPr marL="457200" indent="0" algn="ctr" rtl="0" eaLnBrk="0" fontAlgn="base" hangingPunct="0">
              <a:spcBef>
                <a:spcPct val="20000"/>
              </a:spcBef>
              <a:spcAft>
                <a:spcPct val="0"/>
              </a:spcAft>
              <a:buNone/>
              <a:defRPr sz="2800">
                <a:solidFill>
                  <a:schemeClr val="tx1"/>
                </a:solidFill>
                <a:latin typeface="+mn-lt"/>
              </a:defRPr>
            </a:lvl2pPr>
            <a:lvl3pPr marL="914400" indent="0" algn="ctr" rtl="0" eaLnBrk="0" fontAlgn="base" hangingPunct="0">
              <a:spcBef>
                <a:spcPct val="20000"/>
              </a:spcBef>
              <a:spcAft>
                <a:spcPct val="0"/>
              </a:spcAft>
              <a:buNone/>
              <a:defRPr sz="2400">
                <a:solidFill>
                  <a:schemeClr val="tx1"/>
                </a:solidFill>
                <a:latin typeface="+mn-lt"/>
              </a:defRPr>
            </a:lvl3pPr>
            <a:lvl4pPr marL="1371600" indent="0" algn="ctr" rtl="0" eaLnBrk="0" fontAlgn="base" hangingPunct="0">
              <a:spcBef>
                <a:spcPct val="20000"/>
              </a:spcBef>
              <a:spcAft>
                <a:spcPct val="0"/>
              </a:spcAft>
              <a:buNone/>
              <a:defRPr sz="2000">
                <a:solidFill>
                  <a:schemeClr val="tx1"/>
                </a:solidFill>
                <a:latin typeface="+mn-lt"/>
              </a:defRPr>
            </a:lvl4pPr>
            <a:lvl5pPr marL="1828800" indent="0" algn="ctr" rtl="0" eaLnBrk="0" fontAlgn="base" hangingPunct="0">
              <a:spcBef>
                <a:spcPct val="20000"/>
              </a:spcBef>
              <a:spcAft>
                <a:spcPct val="0"/>
              </a:spcAft>
              <a:buNone/>
              <a:defRPr sz="2000">
                <a:solidFill>
                  <a:schemeClr val="tx1"/>
                </a:solidFill>
                <a:latin typeface="+mn-lt"/>
              </a:defRPr>
            </a:lvl5pPr>
            <a:lvl6pPr marL="2286000" indent="0" algn="ctr" rtl="0" fontAlgn="base">
              <a:spcBef>
                <a:spcPct val="20000"/>
              </a:spcBef>
              <a:spcAft>
                <a:spcPct val="0"/>
              </a:spcAft>
              <a:buNone/>
              <a:defRPr sz="2000">
                <a:solidFill>
                  <a:schemeClr val="tx1"/>
                </a:solidFill>
                <a:latin typeface="+mn-lt"/>
              </a:defRPr>
            </a:lvl6pPr>
            <a:lvl7pPr marL="2743200" indent="0" algn="ctr" rtl="0" fontAlgn="base">
              <a:spcBef>
                <a:spcPct val="20000"/>
              </a:spcBef>
              <a:spcAft>
                <a:spcPct val="0"/>
              </a:spcAft>
              <a:buNone/>
              <a:defRPr sz="2000">
                <a:solidFill>
                  <a:schemeClr val="tx1"/>
                </a:solidFill>
                <a:latin typeface="+mn-lt"/>
              </a:defRPr>
            </a:lvl7pPr>
            <a:lvl8pPr marL="3200400" indent="0" algn="ctr" rtl="0" fontAlgn="base">
              <a:spcBef>
                <a:spcPct val="20000"/>
              </a:spcBef>
              <a:spcAft>
                <a:spcPct val="0"/>
              </a:spcAft>
              <a:buNone/>
              <a:defRPr sz="2000">
                <a:solidFill>
                  <a:schemeClr val="tx1"/>
                </a:solidFill>
                <a:latin typeface="+mn-lt"/>
              </a:defRPr>
            </a:lvl8pPr>
            <a:lvl9pPr marL="3657600" indent="0" algn="ctr" rtl="0" fontAlgn="base">
              <a:spcBef>
                <a:spcPct val="20000"/>
              </a:spcBef>
              <a:spcAft>
                <a:spcPct val="0"/>
              </a:spcAft>
              <a:buNone/>
              <a:defRPr sz="2000">
                <a:solidFill>
                  <a:schemeClr val="tx1"/>
                </a:solidFill>
                <a:latin typeface="+mn-lt"/>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AU" sz="2800" b="1"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Børge G Nordestgaard, Professor, Chief Physician</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AU" sz="2800" b="1"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President European Atherosclerosis Society</a:t>
            </a:r>
          </a:p>
        </p:txBody>
      </p:sp>
      <p:sp>
        <p:nvSpPr>
          <p:cNvPr id="4" name="Tekstboks 4">
            <a:extLst>
              <a:ext uri="{FF2B5EF4-FFF2-40B4-BE49-F238E27FC236}">
                <a16:creationId xmlns:a16="http://schemas.microsoft.com/office/drawing/2014/main" id="{8B00F2A2-7DE4-8566-B345-E231DECE1108}"/>
              </a:ext>
            </a:extLst>
          </p:cNvPr>
          <p:cNvSpPr txBox="1">
            <a:spLocks noChangeArrowheads="1"/>
          </p:cNvSpPr>
          <p:nvPr/>
        </p:nvSpPr>
        <p:spPr bwMode="auto">
          <a:xfrm>
            <a:off x="2214445" y="3064649"/>
            <a:ext cx="96935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da-DK" altLang="da-DK" sz="2400" b="1"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University of Copenhagen &amp; Copenhagen University Hospital</a:t>
            </a:r>
          </a:p>
        </p:txBody>
      </p:sp>
      <p:pic>
        <p:nvPicPr>
          <p:cNvPr id="5" name="Picture 2">
            <a:extLst>
              <a:ext uri="{FF2B5EF4-FFF2-40B4-BE49-F238E27FC236}">
                <a16:creationId xmlns:a16="http://schemas.microsoft.com/office/drawing/2014/main" id="{0EEE8E5D-818E-CA3E-FA1D-C3A5DE7D6C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23212" y="-19431"/>
            <a:ext cx="5868788" cy="3104711"/>
          </a:xfrm>
          <a:prstGeom prst="rect">
            <a:avLst/>
          </a:prstGeom>
          <a:noFill/>
          <a:extLst>
            <a:ext uri="{909E8E84-426E-40DD-AFC4-6F175D3DCCD1}">
              <a14:hiddenFill xmlns:a14="http://schemas.microsoft.com/office/drawing/2010/main">
                <a:solidFill>
                  <a:srgbClr val="FFFFFF"/>
                </a:solidFill>
              </a14:hiddenFill>
            </a:ext>
          </a:extLst>
        </p:spPr>
      </p:pic>
      <p:sp>
        <p:nvSpPr>
          <p:cNvPr id="6" name="Tekstboks 3">
            <a:extLst>
              <a:ext uri="{FF2B5EF4-FFF2-40B4-BE49-F238E27FC236}">
                <a16:creationId xmlns:a16="http://schemas.microsoft.com/office/drawing/2014/main" id="{836BBBF6-5C15-4C83-60F6-19BAD6CE08B7}"/>
              </a:ext>
            </a:extLst>
          </p:cNvPr>
          <p:cNvSpPr txBox="1">
            <a:spLocks noChangeArrowheads="1"/>
          </p:cNvSpPr>
          <p:nvPr/>
        </p:nvSpPr>
        <p:spPr bwMode="auto">
          <a:xfrm>
            <a:off x="31513" y="5757612"/>
            <a:ext cx="1210697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da-DK" sz="2400" b="1"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Conflict of Interest Disclosure: the Danish taxpayer</a:t>
            </a:r>
            <a:endParaRPr kumimoji="0" lang="da-DK" altLang="da-DK" sz="24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da-DK"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Consultancies/talks for AstraZeneca, Sanofi, Ionis, Amgen, Amarin, Novartis, Novo Nordisk, Esperion, Lilly, Arrowhead, Marea, Merck, Torrent, USV, Sobi – honoraria used for research</a:t>
            </a:r>
            <a:endParaRPr kumimoji="0" lang="da-DK" altLang="da-DK" sz="1800" b="0" i="0" u="none" strike="noStrike" kern="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8" name="Text Box 7">
            <a:extLst>
              <a:ext uri="{FF2B5EF4-FFF2-40B4-BE49-F238E27FC236}">
                <a16:creationId xmlns:a16="http://schemas.microsoft.com/office/drawing/2014/main" id="{66123AC3-0202-FA95-636A-A0D3EB44B38B}"/>
              </a:ext>
            </a:extLst>
          </p:cNvPr>
          <p:cNvSpPr txBox="1">
            <a:spLocks noChangeArrowheads="1"/>
          </p:cNvSpPr>
          <p:nvPr/>
        </p:nvSpPr>
        <p:spPr bwMode="auto">
          <a:xfrm>
            <a:off x="6382155" y="-4134"/>
            <a:ext cx="30237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da-DK" altLang="da-DK" sz="16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mn-cs"/>
              </a:rPr>
              <a:t>LinkedIn: Børge Nordestgaard</a:t>
            </a:r>
          </a:p>
        </p:txBody>
      </p:sp>
      <p:sp>
        <p:nvSpPr>
          <p:cNvPr id="9" name="Text Box 7">
            <a:extLst>
              <a:ext uri="{FF2B5EF4-FFF2-40B4-BE49-F238E27FC236}">
                <a16:creationId xmlns:a16="http://schemas.microsoft.com/office/drawing/2014/main" id="{F039150B-222C-09B0-6E19-BC7FD097023B}"/>
              </a:ext>
            </a:extLst>
          </p:cNvPr>
          <p:cNvSpPr txBox="1">
            <a:spLocks noChangeArrowheads="1"/>
          </p:cNvSpPr>
          <p:nvPr/>
        </p:nvSpPr>
        <p:spPr bwMode="auto">
          <a:xfrm>
            <a:off x="4297989" y="10303"/>
            <a:ext cx="302371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da-DK" altLang="da-DK" sz="16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mn-cs"/>
              </a:rPr>
              <a:t>X: @BNordestgaard</a:t>
            </a:r>
          </a:p>
        </p:txBody>
      </p:sp>
      <p:pic>
        <p:nvPicPr>
          <p:cNvPr id="1026" name="Picture 2" descr="EAS Logo - EAS">
            <a:extLst>
              <a:ext uri="{FF2B5EF4-FFF2-40B4-BE49-F238E27FC236}">
                <a16:creationId xmlns:a16="http://schemas.microsoft.com/office/drawing/2014/main" id="{C9F6FF47-5AFB-F4BB-82A2-EBEF6F9805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42921" y="4190163"/>
            <a:ext cx="3000375" cy="1524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417091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7F9FB1-EFAB-61D8-6DE4-6B97AF62B93C}"/>
              </a:ext>
            </a:extLst>
          </p:cNvPr>
          <p:cNvSpPr>
            <a:spLocks noGrp="1"/>
          </p:cNvSpPr>
          <p:nvPr>
            <p:ph type="title"/>
          </p:nvPr>
        </p:nvSpPr>
        <p:spPr/>
        <p:txBody>
          <a:bodyPr>
            <a:normAutofit fontScale="90000"/>
          </a:bodyPr>
          <a:lstStyle/>
          <a:p>
            <a:r>
              <a:rPr lang="en-GB">
                <a:solidFill>
                  <a:schemeClr val="tx1">
                    <a:lumMod val="65000"/>
                    <a:lumOff val="35000"/>
                  </a:schemeClr>
                </a:solidFill>
              </a:rPr>
              <a:t>Classification of hypertriglyceridemia</a:t>
            </a:r>
            <a:r>
              <a:rPr lang="en-GB" baseline="30000">
                <a:solidFill>
                  <a:schemeClr val="tx1">
                    <a:lumMod val="65000"/>
                    <a:lumOff val="35000"/>
                  </a:schemeClr>
                </a:solidFill>
              </a:rPr>
              <a:t>1–4</a:t>
            </a:r>
          </a:p>
        </p:txBody>
      </p:sp>
      <p:grpSp>
        <p:nvGrpSpPr>
          <p:cNvPr id="404" name="Group 403">
            <a:extLst>
              <a:ext uri="{FF2B5EF4-FFF2-40B4-BE49-F238E27FC236}">
                <a16:creationId xmlns:a16="http://schemas.microsoft.com/office/drawing/2014/main" id="{5B70E40B-791D-8D3F-06C4-98F718CC3A8E}"/>
              </a:ext>
            </a:extLst>
          </p:cNvPr>
          <p:cNvGrpSpPr/>
          <p:nvPr/>
        </p:nvGrpSpPr>
        <p:grpSpPr>
          <a:xfrm>
            <a:off x="5109600" y="1040385"/>
            <a:ext cx="4170686" cy="5005944"/>
            <a:chOff x="4668016" y="1040385"/>
            <a:chExt cx="4170686" cy="5005944"/>
          </a:xfrm>
        </p:grpSpPr>
        <p:grpSp>
          <p:nvGrpSpPr>
            <p:cNvPr id="405" name="Group 404">
              <a:extLst>
                <a:ext uri="{FF2B5EF4-FFF2-40B4-BE49-F238E27FC236}">
                  <a16:creationId xmlns:a16="http://schemas.microsoft.com/office/drawing/2014/main" id="{3B008811-F2FB-080F-8976-9966CDBF56BC}"/>
                </a:ext>
              </a:extLst>
            </p:cNvPr>
            <p:cNvGrpSpPr/>
            <p:nvPr/>
          </p:nvGrpSpPr>
          <p:grpSpPr>
            <a:xfrm>
              <a:off x="4670233" y="1051270"/>
              <a:ext cx="4168469" cy="4995059"/>
              <a:chOff x="9135035" y="1024008"/>
              <a:chExt cx="4168469" cy="4995059"/>
            </a:xfrm>
          </p:grpSpPr>
          <p:pic>
            <p:nvPicPr>
              <p:cNvPr id="407" name="Picture 406" descr="A colorful gradient on a black background&#10;&#10;AI-generated content may be incorrect.">
                <a:extLst>
                  <a:ext uri="{FF2B5EF4-FFF2-40B4-BE49-F238E27FC236}">
                    <a16:creationId xmlns:a16="http://schemas.microsoft.com/office/drawing/2014/main" id="{D9018978-211D-449F-E4AA-11B7BB939C6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a:xfrm>
                <a:off x="9135035" y="1024008"/>
                <a:ext cx="4168469" cy="4304471"/>
              </a:xfrm>
              <a:prstGeom prst="rect">
                <a:avLst/>
              </a:prstGeom>
            </p:spPr>
          </p:pic>
          <p:pic>
            <p:nvPicPr>
              <p:cNvPr id="408" name="Picture 407" descr="A colorful gradient on a black background&#10;&#10;AI-generated content may be incorrect.">
                <a:extLst>
                  <a:ext uri="{FF2B5EF4-FFF2-40B4-BE49-F238E27FC236}">
                    <a16:creationId xmlns:a16="http://schemas.microsoft.com/office/drawing/2014/main" id="{D98D6BD8-056B-6E5B-F255-D5416033C73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9154279" y="5327534"/>
                <a:ext cx="4135618" cy="691533"/>
              </a:xfrm>
              <a:prstGeom prst="rect">
                <a:avLst/>
              </a:prstGeom>
            </p:spPr>
          </p:pic>
        </p:grpSp>
        <p:pic>
          <p:nvPicPr>
            <p:cNvPr id="406" name="Picture 405" descr="A colorful gradient on a black background&#10;&#10;AI-generated content may be incorrect.">
              <a:extLst>
                <a:ext uri="{FF2B5EF4-FFF2-40B4-BE49-F238E27FC236}">
                  <a16:creationId xmlns:a16="http://schemas.microsoft.com/office/drawing/2014/main" id="{02A6C97E-ABA3-F2F8-9BB7-B3A223113546}"/>
                </a:ext>
              </a:extLst>
            </p:cNvPr>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a:xfrm>
              <a:off x="4668016" y="1040385"/>
              <a:ext cx="4168469" cy="1558203"/>
            </a:xfrm>
            <a:prstGeom prst="rect">
              <a:avLst/>
            </a:prstGeom>
          </p:spPr>
        </p:pic>
      </p:grpSp>
      <p:sp>
        <p:nvSpPr>
          <p:cNvPr id="409" name="Rectangle 408">
            <a:extLst>
              <a:ext uri="{FF2B5EF4-FFF2-40B4-BE49-F238E27FC236}">
                <a16:creationId xmlns:a16="http://schemas.microsoft.com/office/drawing/2014/main" id="{69233146-6C60-553C-8D51-EF52B9494F1A}"/>
              </a:ext>
            </a:extLst>
          </p:cNvPr>
          <p:cNvSpPr/>
          <p:nvPr/>
        </p:nvSpPr>
        <p:spPr>
          <a:xfrm rot="16200000">
            <a:off x="-838591" y="2807536"/>
            <a:ext cx="3565883" cy="528681"/>
          </a:xfrm>
          <a:prstGeom prst="rect">
            <a:avLst/>
          </a:prstGeom>
          <a:gradFill flip="none" rotWithShape="1">
            <a:gsLst>
              <a:gs pos="0">
                <a:srgbClr val="4CA1A6">
                  <a:alpha val="91000"/>
                </a:srgbClr>
              </a:gs>
              <a:gs pos="59000">
                <a:srgbClr val="C23D0C"/>
              </a:gs>
              <a:gs pos="27000">
                <a:srgbClr val="F15A22"/>
              </a:gs>
              <a:gs pos="12000">
                <a:srgbClr val="FEE3A1"/>
              </a:gs>
              <a:gs pos="100000">
                <a:srgbClr val="F15922">
                  <a:lumMod val="50000"/>
                </a:srgbClr>
              </a:gs>
            </a:gsLst>
            <a:lin ang="0" scaled="1"/>
            <a:tileRect/>
          </a:gradFill>
          <a:ln w="19050" cap="flat" cmpd="sng" algn="ctr">
            <a:noFill/>
            <a:prstDash val="solid"/>
            <a:miter lim="800000"/>
          </a:ln>
          <a:effectLst/>
        </p:spPr>
        <p:txBody>
          <a:bodyPr l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Cardiovascular risk</a:t>
            </a:r>
          </a:p>
        </p:txBody>
      </p:sp>
      <p:sp>
        <p:nvSpPr>
          <p:cNvPr id="410" name="Rectangle 409">
            <a:extLst>
              <a:ext uri="{FF2B5EF4-FFF2-40B4-BE49-F238E27FC236}">
                <a16:creationId xmlns:a16="http://schemas.microsoft.com/office/drawing/2014/main" id="{CE6EACE7-DC3A-BF5B-7EBB-1C991F76A94C}"/>
              </a:ext>
            </a:extLst>
          </p:cNvPr>
          <p:cNvSpPr/>
          <p:nvPr/>
        </p:nvSpPr>
        <p:spPr>
          <a:xfrm rot="16200000">
            <a:off x="674781" y="2226785"/>
            <a:ext cx="2404384" cy="528681"/>
          </a:xfrm>
          <a:prstGeom prst="rect">
            <a:avLst/>
          </a:prstGeom>
          <a:gradFill flip="none" rotWithShape="1">
            <a:gsLst>
              <a:gs pos="50000">
                <a:srgbClr val="C23D0C"/>
              </a:gs>
              <a:gs pos="43000">
                <a:srgbClr val="F15A22"/>
              </a:gs>
              <a:gs pos="0">
                <a:srgbClr val="FEE3A1"/>
              </a:gs>
              <a:gs pos="100000">
                <a:srgbClr val="F15922">
                  <a:lumMod val="50000"/>
                </a:srgbClr>
              </a:gs>
            </a:gsLst>
            <a:lin ang="0" scaled="1"/>
            <a:tileRect/>
          </a:gradFill>
          <a:ln w="19050" cap="flat" cmpd="sng" algn="ctr">
            <a:noFill/>
            <a:prstDash val="solid"/>
            <a:miter lim="800000"/>
          </a:ln>
          <a:effectLst/>
        </p:spPr>
        <p:txBody>
          <a:bodyPr l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Pancreatitis risk</a:t>
            </a:r>
            <a:endParaRPr kumimoji="0" lang="en-GB" sz="2000" b="1" i="0" u="none" strike="noStrike" kern="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411" name="Straight Connector 410">
            <a:extLst>
              <a:ext uri="{FF2B5EF4-FFF2-40B4-BE49-F238E27FC236}">
                <a16:creationId xmlns:a16="http://schemas.microsoft.com/office/drawing/2014/main" id="{0B3D2DD7-199F-9446-208D-7503AB695EE8}"/>
              </a:ext>
            </a:extLst>
          </p:cNvPr>
          <p:cNvCxnSpPr>
            <a:cxnSpLocks/>
          </p:cNvCxnSpPr>
          <p:nvPr/>
        </p:nvCxnSpPr>
        <p:spPr>
          <a:xfrm flipH="1" flipV="1">
            <a:off x="4732015" y="1329914"/>
            <a:ext cx="10232" cy="1268675"/>
          </a:xfrm>
          <a:prstGeom prst="line">
            <a:avLst/>
          </a:prstGeom>
          <a:noFill/>
          <a:ln w="19050" cap="flat" cmpd="sng" algn="ctr">
            <a:solidFill>
              <a:srgbClr val="585854"/>
            </a:solidFill>
            <a:prstDash val="solid"/>
            <a:miter lim="800000"/>
            <a:headEnd type="triangle" w="med" len="med"/>
            <a:tailEnd type="triangle" w="med" len="med"/>
          </a:ln>
          <a:effectLst/>
        </p:spPr>
      </p:cxnSp>
      <p:cxnSp>
        <p:nvCxnSpPr>
          <p:cNvPr id="412" name="Straight Connector 411">
            <a:extLst>
              <a:ext uri="{FF2B5EF4-FFF2-40B4-BE49-F238E27FC236}">
                <a16:creationId xmlns:a16="http://schemas.microsoft.com/office/drawing/2014/main" id="{4F3AB892-D5DF-5C79-72E7-CFE68F4B38D5}"/>
              </a:ext>
            </a:extLst>
          </p:cNvPr>
          <p:cNvCxnSpPr>
            <a:cxnSpLocks/>
          </p:cNvCxnSpPr>
          <p:nvPr/>
        </p:nvCxnSpPr>
        <p:spPr>
          <a:xfrm flipV="1">
            <a:off x="4747070" y="2629326"/>
            <a:ext cx="0" cy="1072724"/>
          </a:xfrm>
          <a:prstGeom prst="line">
            <a:avLst/>
          </a:prstGeom>
          <a:noFill/>
          <a:ln w="19050" cap="flat" cmpd="sng" algn="ctr">
            <a:solidFill>
              <a:srgbClr val="585854"/>
            </a:solidFill>
            <a:prstDash val="solid"/>
            <a:miter lim="800000"/>
            <a:headEnd type="triangle" w="med" len="med"/>
            <a:tailEnd type="triangle" w="med" len="med"/>
          </a:ln>
          <a:effectLst/>
        </p:spPr>
      </p:cxnSp>
      <p:cxnSp>
        <p:nvCxnSpPr>
          <p:cNvPr id="413" name="Straight Connector 412">
            <a:extLst>
              <a:ext uri="{FF2B5EF4-FFF2-40B4-BE49-F238E27FC236}">
                <a16:creationId xmlns:a16="http://schemas.microsoft.com/office/drawing/2014/main" id="{D20274C5-D372-CD98-BA24-0D1B5009531A}"/>
              </a:ext>
            </a:extLst>
          </p:cNvPr>
          <p:cNvCxnSpPr>
            <a:cxnSpLocks/>
          </p:cNvCxnSpPr>
          <p:nvPr/>
        </p:nvCxnSpPr>
        <p:spPr>
          <a:xfrm flipV="1">
            <a:off x="4747070" y="3716745"/>
            <a:ext cx="0" cy="1248955"/>
          </a:xfrm>
          <a:prstGeom prst="line">
            <a:avLst/>
          </a:prstGeom>
          <a:noFill/>
          <a:ln w="19050" cap="flat" cmpd="sng" algn="ctr">
            <a:solidFill>
              <a:srgbClr val="585854"/>
            </a:solidFill>
            <a:prstDash val="solid"/>
            <a:miter lim="800000"/>
            <a:headEnd type="triangle" w="med" len="med"/>
            <a:tailEnd type="triangle" w="med" len="med"/>
          </a:ln>
          <a:effectLst/>
        </p:spPr>
      </p:cxnSp>
      <p:cxnSp>
        <p:nvCxnSpPr>
          <p:cNvPr id="414" name="Straight Connector 413">
            <a:extLst>
              <a:ext uri="{FF2B5EF4-FFF2-40B4-BE49-F238E27FC236}">
                <a16:creationId xmlns:a16="http://schemas.microsoft.com/office/drawing/2014/main" id="{4537C8BC-7C13-AF0E-4FDB-7EBB3E3C2BA6}"/>
              </a:ext>
            </a:extLst>
          </p:cNvPr>
          <p:cNvCxnSpPr>
            <a:cxnSpLocks/>
          </p:cNvCxnSpPr>
          <p:nvPr/>
        </p:nvCxnSpPr>
        <p:spPr>
          <a:xfrm>
            <a:off x="2507885" y="2598589"/>
            <a:ext cx="5606142" cy="0"/>
          </a:xfrm>
          <a:prstGeom prst="line">
            <a:avLst/>
          </a:prstGeom>
          <a:noFill/>
          <a:ln w="19050" cap="flat" cmpd="sng" algn="ctr">
            <a:solidFill>
              <a:srgbClr val="901A1E"/>
            </a:solidFill>
            <a:prstDash val="dash"/>
            <a:miter lim="800000"/>
          </a:ln>
          <a:effectLst/>
        </p:spPr>
      </p:cxnSp>
      <p:cxnSp>
        <p:nvCxnSpPr>
          <p:cNvPr id="415" name="Straight Connector 414">
            <a:extLst>
              <a:ext uri="{FF2B5EF4-FFF2-40B4-BE49-F238E27FC236}">
                <a16:creationId xmlns:a16="http://schemas.microsoft.com/office/drawing/2014/main" id="{815BFEF5-36CE-B5D5-0BB8-44D47E627EF3}"/>
              </a:ext>
            </a:extLst>
          </p:cNvPr>
          <p:cNvCxnSpPr>
            <a:cxnSpLocks/>
          </p:cNvCxnSpPr>
          <p:nvPr/>
        </p:nvCxnSpPr>
        <p:spPr>
          <a:xfrm>
            <a:off x="2507885" y="3708728"/>
            <a:ext cx="5652000" cy="0"/>
          </a:xfrm>
          <a:prstGeom prst="line">
            <a:avLst/>
          </a:prstGeom>
          <a:noFill/>
          <a:ln w="9525" cap="flat" cmpd="sng" algn="ctr">
            <a:solidFill>
              <a:srgbClr val="585854"/>
            </a:solidFill>
            <a:prstDash val="dash"/>
            <a:miter lim="800000"/>
          </a:ln>
          <a:effectLst/>
        </p:spPr>
      </p:cxnSp>
      <p:cxnSp>
        <p:nvCxnSpPr>
          <p:cNvPr id="416" name="Straight Connector 415">
            <a:extLst>
              <a:ext uri="{FF2B5EF4-FFF2-40B4-BE49-F238E27FC236}">
                <a16:creationId xmlns:a16="http://schemas.microsoft.com/office/drawing/2014/main" id="{0C6C19F9-2C02-8007-CAF3-D45CD9EA8D31}"/>
              </a:ext>
            </a:extLst>
          </p:cNvPr>
          <p:cNvCxnSpPr>
            <a:cxnSpLocks/>
          </p:cNvCxnSpPr>
          <p:nvPr/>
        </p:nvCxnSpPr>
        <p:spPr>
          <a:xfrm>
            <a:off x="1794586" y="4965700"/>
            <a:ext cx="7704000" cy="6961"/>
          </a:xfrm>
          <a:prstGeom prst="line">
            <a:avLst/>
          </a:prstGeom>
          <a:noFill/>
          <a:ln w="9525" cap="flat" cmpd="sng" algn="ctr">
            <a:solidFill>
              <a:srgbClr val="585854"/>
            </a:solidFill>
            <a:prstDash val="dash"/>
            <a:miter lim="800000"/>
          </a:ln>
          <a:effectLst/>
        </p:spPr>
      </p:cxnSp>
      <p:sp>
        <p:nvSpPr>
          <p:cNvPr id="417" name="TextBox 416">
            <a:extLst>
              <a:ext uri="{FF2B5EF4-FFF2-40B4-BE49-F238E27FC236}">
                <a16:creationId xmlns:a16="http://schemas.microsoft.com/office/drawing/2014/main" id="{41E934E9-FF8E-828F-2138-3F1B9EC3341B}"/>
              </a:ext>
            </a:extLst>
          </p:cNvPr>
          <p:cNvSpPr txBox="1"/>
          <p:nvPr/>
        </p:nvSpPr>
        <p:spPr>
          <a:xfrm>
            <a:off x="1709037" y="5261028"/>
            <a:ext cx="2889944" cy="276999"/>
          </a:xfrm>
          <a:prstGeom prst="rect">
            <a:avLst/>
          </a:prstGeom>
          <a:noFill/>
        </p:spPr>
        <p:txBody>
          <a:bodyPr wrap="square" rtlCol="0">
            <a:spAutoFit/>
          </a:bodyPr>
          <a:lstStyle>
            <a:defPPr>
              <a:defRPr lang="en-US"/>
            </a:defPPr>
            <a:lvl1pPr algn="ctr">
              <a:defRPr sz="1000" spc="-4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Optimal &lt;1.1 mmol (&lt;100 mg/dL)</a:t>
            </a:r>
            <a:endParaRPr kumimoji="0" lang="en-GB" sz="10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grpSp>
        <p:nvGrpSpPr>
          <p:cNvPr id="418" name="Group 417">
            <a:extLst>
              <a:ext uri="{FF2B5EF4-FFF2-40B4-BE49-F238E27FC236}">
                <a16:creationId xmlns:a16="http://schemas.microsoft.com/office/drawing/2014/main" id="{57C3F2B8-9170-4D7A-BC75-87D03D691C5E}"/>
              </a:ext>
            </a:extLst>
          </p:cNvPr>
          <p:cNvGrpSpPr/>
          <p:nvPr/>
        </p:nvGrpSpPr>
        <p:grpSpPr>
          <a:xfrm>
            <a:off x="1608971" y="3518296"/>
            <a:ext cx="778247" cy="509398"/>
            <a:chOff x="4928678" y="1577694"/>
            <a:chExt cx="2707773" cy="1772356"/>
          </a:xfrm>
        </p:grpSpPr>
        <p:grpSp>
          <p:nvGrpSpPr>
            <p:cNvPr id="419" name="Graphic 431">
              <a:extLst>
                <a:ext uri="{FF2B5EF4-FFF2-40B4-BE49-F238E27FC236}">
                  <a16:creationId xmlns:a16="http://schemas.microsoft.com/office/drawing/2014/main" id="{25C7AD70-6A5F-C885-3E14-F93A6C781528}"/>
                </a:ext>
              </a:extLst>
            </p:cNvPr>
            <p:cNvGrpSpPr/>
            <p:nvPr/>
          </p:nvGrpSpPr>
          <p:grpSpPr>
            <a:xfrm>
              <a:off x="5172484" y="1714213"/>
              <a:ext cx="2463967" cy="1368124"/>
              <a:chOff x="5076277" y="3055671"/>
              <a:chExt cx="2463967" cy="1368124"/>
            </a:xfrm>
          </p:grpSpPr>
          <p:sp>
            <p:nvSpPr>
              <p:cNvPr id="630" name="Free-form: Shape 624">
                <a:extLst>
                  <a:ext uri="{FF2B5EF4-FFF2-40B4-BE49-F238E27FC236}">
                    <a16:creationId xmlns:a16="http://schemas.microsoft.com/office/drawing/2014/main" id="{2A3B3F2A-856F-A3C9-D0AF-8E3249D2678F}"/>
                  </a:ext>
                </a:extLst>
              </p:cNvPr>
              <p:cNvSpPr/>
              <p:nvPr/>
            </p:nvSpPr>
            <p:spPr>
              <a:xfrm>
                <a:off x="5076277" y="3055671"/>
                <a:ext cx="2463967" cy="1368106"/>
              </a:xfrm>
              <a:custGeom>
                <a:avLst/>
                <a:gdLst>
                  <a:gd name="connsiteX0" fmla="*/ 960801 w 2463967"/>
                  <a:gd name="connsiteY0" fmla="*/ 251767 h 1368106"/>
                  <a:gd name="connsiteX1" fmla="*/ 856719 w 2463967"/>
                  <a:gd name="connsiteY1" fmla="*/ 246414 h 1368106"/>
                  <a:gd name="connsiteX2" fmla="*/ 772088 w 2463967"/>
                  <a:gd name="connsiteY2" fmla="*/ 222554 h 1368106"/>
                  <a:gd name="connsiteX3" fmla="*/ 663286 w 2463967"/>
                  <a:gd name="connsiteY3" fmla="*/ 209009 h 1368106"/>
                  <a:gd name="connsiteX4" fmla="*/ 491469 w 2463967"/>
                  <a:gd name="connsiteY4" fmla="*/ 227573 h 1368106"/>
                  <a:gd name="connsiteX5" fmla="*/ 305111 w 2463967"/>
                  <a:gd name="connsiteY5" fmla="*/ 286161 h 1368106"/>
                  <a:gd name="connsiteX6" fmla="*/ 174570 w 2463967"/>
                  <a:gd name="connsiteY6" fmla="*/ 401203 h 1368106"/>
                  <a:gd name="connsiteX7" fmla="*/ 117886 w 2463967"/>
                  <a:gd name="connsiteY7" fmla="*/ 504511 h 1368106"/>
                  <a:gd name="connsiteX8" fmla="*/ 78555 w 2463967"/>
                  <a:gd name="connsiteY8" fmla="*/ 606142 h 1368106"/>
                  <a:gd name="connsiteX9" fmla="*/ 59580 w 2463967"/>
                  <a:gd name="connsiteY9" fmla="*/ 742681 h 1368106"/>
                  <a:gd name="connsiteX10" fmla="*/ 28697 w 2463967"/>
                  <a:gd name="connsiteY10" fmla="*/ 883431 h 1368106"/>
                  <a:gd name="connsiteX11" fmla="*/ 21708 w 2463967"/>
                  <a:gd name="connsiteY11" fmla="*/ 985291 h 1368106"/>
                  <a:gd name="connsiteX12" fmla="*/ 32063 w 2463967"/>
                  <a:gd name="connsiteY12" fmla="*/ 1100742 h 1368106"/>
                  <a:gd name="connsiteX13" fmla="*/ 88118 w 2463967"/>
                  <a:gd name="connsiteY13" fmla="*/ 1200964 h 1368106"/>
                  <a:gd name="connsiteX14" fmla="*/ 201134 w 2463967"/>
                  <a:gd name="connsiteY14" fmla="*/ 1287316 h 1368106"/>
                  <a:gd name="connsiteX15" fmla="*/ 372055 w 2463967"/>
                  <a:gd name="connsiteY15" fmla="*/ 1352381 h 1368106"/>
                  <a:gd name="connsiteX16" fmla="*/ 566165 w 2463967"/>
                  <a:gd name="connsiteY16" fmla="*/ 1338494 h 1368106"/>
                  <a:gd name="connsiteX17" fmla="*/ 730917 w 2463967"/>
                  <a:gd name="connsiteY17" fmla="*/ 1269581 h 1368106"/>
                  <a:gd name="connsiteX18" fmla="*/ 773089 w 2463967"/>
                  <a:gd name="connsiteY18" fmla="*/ 1160683 h 1368106"/>
                  <a:gd name="connsiteX19" fmla="*/ 772117 w 2463967"/>
                  <a:gd name="connsiteY19" fmla="*/ 1076835 h 1368106"/>
                  <a:gd name="connsiteX20" fmla="*/ 775130 w 2463967"/>
                  <a:gd name="connsiteY20" fmla="*/ 991596 h 1368106"/>
                  <a:gd name="connsiteX21" fmla="*/ 778629 w 2463967"/>
                  <a:gd name="connsiteY21" fmla="*/ 917816 h 1368106"/>
                  <a:gd name="connsiteX22" fmla="*/ 770400 w 2463967"/>
                  <a:gd name="connsiteY22" fmla="*/ 831177 h 1368106"/>
                  <a:gd name="connsiteX23" fmla="*/ 830165 w 2463967"/>
                  <a:gd name="connsiteY23" fmla="*/ 794859 h 1368106"/>
                  <a:gd name="connsiteX24" fmla="*/ 1026601 w 2463967"/>
                  <a:gd name="connsiteY24" fmla="*/ 747015 h 1368106"/>
                  <a:gd name="connsiteX25" fmla="*/ 1159526 w 2463967"/>
                  <a:gd name="connsiteY25" fmla="*/ 750254 h 1368106"/>
                  <a:gd name="connsiteX26" fmla="*/ 1351747 w 2463967"/>
                  <a:gd name="connsiteY26" fmla="*/ 751359 h 1368106"/>
                  <a:gd name="connsiteX27" fmla="*/ 1509739 w 2463967"/>
                  <a:gd name="connsiteY27" fmla="*/ 736776 h 1368106"/>
                  <a:gd name="connsiteX28" fmla="*/ 1646154 w 2463967"/>
                  <a:gd name="connsiteY28" fmla="*/ 696686 h 1368106"/>
                  <a:gd name="connsiteX29" fmla="*/ 1777172 w 2463967"/>
                  <a:gd name="connsiteY29" fmla="*/ 608370 h 1368106"/>
                  <a:gd name="connsiteX30" fmla="*/ 1858732 w 2463967"/>
                  <a:gd name="connsiteY30" fmla="*/ 534800 h 1368106"/>
                  <a:gd name="connsiteX31" fmla="*/ 1922253 w 2463967"/>
                  <a:gd name="connsiteY31" fmla="*/ 483746 h 1368106"/>
                  <a:gd name="connsiteX32" fmla="*/ 2005225 w 2463967"/>
                  <a:gd name="connsiteY32" fmla="*/ 444608 h 1368106"/>
                  <a:gd name="connsiteX33" fmla="*/ 2149621 w 2463967"/>
                  <a:gd name="connsiteY33" fmla="*/ 416919 h 1368106"/>
                  <a:gd name="connsiteX34" fmla="*/ 2319798 w 2463967"/>
                  <a:gd name="connsiteY34" fmla="*/ 304925 h 1368106"/>
                  <a:gd name="connsiteX35" fmla="*/ 2385864 w 2463967"/>
                  <a:gd name="connsiteY35" fmla="*/ 218020 h 1368106"/>
                  <a:gd name="connsiteX36" fmla="*/ 2428743 w 2463967"/>
                  <a:gd name="connsiteY36" fmla="*/ 164366 h 1368106"/>
                  <a:gd name="connsiteX37" fmla="*/ 2453095 w 2463967"/>
                  <a:gd name="connsiteY37" fmla="*/ 76089 h 1368106"/>
                  <a:gd name="connsiteX38" fmla="*/ 2305143 w 2463967"/>
                  <a:gd name="connsiteY38" fmla="*/ 10091 h 1368106"/>
                  <a:gd name="connsiteX39" fmla="*/ 2194043 w 2463967"/>
                  <a:gd name="connsiteY39" fmla="*/ 30503 h 1368106"/>
                  <a:gd name="connsiteX40" fmla="*/ 2086452 w 2463967"/>
                  <a:gd name="connsiteY40" fmla="*/ 53267 h 1368106"/>
                  <a:gd name="connsiteX41" fmla="*/ 1950963 w 2463967"/>
                  <a:gd name="connsiteY41" fmla="*/ 85862 h 1368106"/>
                  <a:gd name="connsiteX42" fmla="*/ 1787078 w 2463967"/>
                  <a:gd name="connsiteY42" fmla="*/ 86386 h 1368106"/>
                  <a:gd name="connsiteX43" fmla="*/ 1644562 w 2463967"/>
                  <a:gd name="connsiteY43" fmla="*/ 129524 h 1368106"/>
                  <a:gd name="connsiteX44" fmla="*/ 1563458 w 2463967"/>
                  <a:gd name="connsiteY44" fmla="*/ 153670 h 1368106"/>
                  <a:gd name="connsiteX45" fmla="*/ 1447916 w 2463967"/>
                  <a:gd name="connsiteY45" fmla="*/ 179244 h 1368106"/>
                  <a:gd name="connsiteX46" fmla="*/ 1361883 w 2463967"/>
                  <a:gd name="connsiteY46" fmla="*/ 181825 h 1368106"/>
                  <a:gd name="connsiteX47" fmla="*/ 1235528 w 2463967"/>
                  <a:gd name="connsiteY47" fmla="*/ 202247 h 1368106"/>
                  <a:gd name="connsiteX48" fmla="*/ 1115980 w 2463967"/>
                  <a:gd name="connsiteY48" fmla="*/ 213991 h 1368106"/>
                  <a:gd name="connsiteX49" fmla="*/ 960801 w 2463967"/>
                  <a:gd name="connsiteY49" fmla="*/ 251767 h 136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63967" h="1368106">
                    <a:moveTo>
                      <a:pt x="960801" y="251767"/>
                    </a:moveTo>
                    <a:cubicBezTo>
                      <a:pt x="960801" y="251767"/>
                      <a:pt x="925151" y="216896"/>
                      <a:pt x="856719" y="246414"/>
                    </a:cubicBezTo>
                    <a:cubicBezTo>
                      <a:pt x="856719" y="246414"/>
                      <a:pt x="821307" y="209657"/>
                      <a:pt x="772088" y="222554"/>
                    </a:cubicBezTo>
                    <a:cubicBezTo>
                      <a:pt x="772088" y="222554"/>
                      <a:pt x="727275" y="184626"/>
                      <a:pt x="663286" y="209009"/>
                    </a:cubicBezTo>
                    <a:cubicBezTo>
                      <a:pt x="663286" y="209009"/>
                      <a:pt x="572801" y="186331"/>
                      <a:pt x="491469" y="227573"/>
                    </a:cubicBezTo>
                    <a:cubicBezTo>
                      <a:pt x="491469" y="227573"/>
                      <a:pt x="379635" y="192703"/>
                      <a:pt x="305111" y="286161"/>
                    </a:cubicBezTo>
                    <a:cubicBezTo>
                      <a:pt x="305111" y="286161"/>
                      <a:pt x="202440" y="300039"/>
                      <a:pt x="174570" y="401203"/>
                    </a:cubicBezTo>
                    <a:cubicBezTo>
                      <a:pt x="174570" y="401203"/>
                      <a:pt x="116217" y="441494"/>
                      <a:pt x="117886" y="504511"/>
                    </a:cubicBezTo>
                    <a:cubicBezTo>
                      <a:pt x="117886" y="504511"/>
                      <a:pt x="66341" y="536124"/>
                      <a:pt x="78555" y="606142"/>
                    </a:cubicBezTo>
                    <a:cubicBezTo>
                      <a:pt x="78555" y="606142"/>
                      <a:pt x="27229" y="696790"/>
                      <a:pt x="59580" y="742681"/>
                    </a:cubicBezTo>
                    <a:cubicBezTo>
                      <a:pt x="59580" y="742681"/>
                      <a:pt x="789" y="832387"/>
                      <a:pt x="28697" y="883431"/>
                    </a:cubicBezTo>
                    <a:cubicBezTo>
                      <a:pt x="28697" y="883431"/>
                      <a:pt x="-30362" y="929351"/>
                      <a:pt x="21708" y="985291"/>
                    </a:cubicBezTo>
                    <a:cubicBezTo>
                      <a:pt x="21708" y="985291"/>
                      <a:pt x="-6162" y="1056023"/>
                      <a:pt x="32063" y="1100742"/>
                    </a:cubicBezTo>
                    <a:cubicBezTo>
                      <a:pt x="32063" y="1100742"/>
                      <a:pt x="28325" y="1161178"/>
                      <a:pt x="88118" y="1200964"/>
                    </a:cubicBezTo>
                    <a:cubicBezTo>
                      <a:pt x="88118" y="1200964"/>
                      <a:pt x="112069" y="1283859"/>
                      <a:pt x="201134" y="1287316"/>
                    </a:cubicBezTo>
                    <a:cubicBezTo>
                      <a:pt x="201134" y="1287316"/>
                      <a:pt x="241724" y="1358973"/>
                      <a:pt x="372055" y="1352381"/>
                    </a:cubicBezTo>
                    <a:cubicBezTo>
                      <a:pt x="372055" y="1352381"/>
                      <a:pt x="494215" y="1396110"/>
                      <a:pt x="566165" y="1338494"/>
                    </a:cubicBezTo>
                    <a:cubicBezTo>
                      <a:pt x="566165" y="1338494"/>
                      <a:pt x="662285" y="1361887"/>
                      <a:pt x="730917" y="1269581"/>
                    </a:cubicBezTo>
                    <a:cubicBezTo>
                      <a:pt x="730917" y="1269581"/>
                      <a:pt x="778963" y="1220394"/>
                      <a:pt x="773089" y="1160683"/>
                    </a:cubicBezTo>
                    <a:cubicBezTo>
                      <a:pt x="773089" y="1160683"/>
                      <a:pt x="777056" y="1098390"/>
                      <a:pt x="772117" y="1076835"/>
                    </a:cubicBezTo>
                    <a:cubicBezTo>
                      <a:pt x="767187" y="1055299"/>
                      <a:pt x="763669" y="1022514"/>
                      <a:pt x="775130" y="991596"/>
                    </a:cubicBezTo>
                    <a:cubicBezTo>
                      <a:pt x="786610" y="960659"/>
                      <a:pt x="784255" y="933751"/>
                      <a:pt x="778629" y="917816"/>
                    </a:cubicBezTo>
                    <a:cubicBezTo>
                      <a:pt x="778629" y="917816"/>
                      <a:pt x="800397" y="865362"/>
                      <a:pt x="770400" y="831177"/>
                    </a:cubicBezTo>
                    <a:cubicBezTo>
                      <a:pt x="770400" y="831177"/>
                      <a:pt x="807424" y="824358"/>
                      <a:pt x="830165" y="794859"/>
                    </a:cubicBezTo>
                    <a:cubicBezTo>
                      <a:pt x="830165" y="794859"/>
                      <a:pt x="932616" y="813328"/>
                      <a:pt x="1026601" y="747015"/>
                    </a:cubicBezTo>
                    <a:cubicBezTo>
                      <a:pt x="1026601" y="747015"/>
                      <a:pt x="1100219" y="782819"/>
                      <a:pt x="1159526" y="750254"/>
                    </a:cubicBezTo>
                    <a:cubicBezTo>
                      <a:pt x="1159526" y="750254"/>
                      <a:pt x="1279321" y="797526"/>
                      <a:pt x="1351747" y="751359"/>
                    </a:cubicBezTo>
                    <a:cubicBezTo>
                      <a:pt x="1351747" y="751359"/>
                      <a:pt x="1455153" y="792763"/>
                      <a:pt x="1509739" y="736776"/>
                    </a:cubicBezTo>
                    <a:cubicBezTo>
                      <a:pt x="1509739" y="736776"/>
                      <a:pt x="1590394" y="762046"/>
                      <a:pt x="1646154" y="696686"/>
                    </a:cubicBezTo>
                    <a:cubicBezTo>
                      <a:pt x="1646154" y="696686"/>
                      <a:pt x="1751189" y="694561"/>
                      <a:pt x="1777172" y="608370"/>
                    </a:cubicBezTo>
                    <a:cubicBezTo>
                      <a:pt x="1777172" y="608370"/>
                      <a:pt x="1840006" y="593359"/>
                      <a:pt x="1858732" y="534800"/>
                    </a:cubicBezTo>
                    <a:cubicBezTo>
                      <a:pt x="1858732" y="534800"/>
                      <a:pt x="1901878" y="524961"/>
                      <a:pt x="1922253" y="483746"/>
                    </a:cubicBezTo>
                    <a:cubicBezTo>
                      <a:pt x="1922253" y="483746"/>
                      <a:pt x="1967734" y="500815"/>
                      <a:pt x="2005225" y="444608"/>
                    </a:cubicBezTo>
                    <a:cubicBezTo>
                      <a:pt x="2005225" y="444608"/>
                      <a:pt x="2093613" y="468935"/>
                      <a:pt x="2149621" y="416919"/>
                    </a:cubicBezTo>
                    <a:cubicBezTo>
                      <a:pt x="2149621" y="416919"/>
                      <a:pt x="2258165" y="432331"/>
                      <a:pt x="2319798" y="304925"/>
                    </a:cubicBezTo>
                    <a:cubicBezTo>
                      <a:pt x="2319798" y="304925"/>
                      <a:pt x="2381908" y="280313"/>
                      <a:pt x="2385864" y="218020"/>
                    </a:cubicBezTo>
                    <a:cubicBezTo>
                      <a:pt x="2385864" y="218020"/>
                      <a:pt x="2422192" y="201609"/>
                      <a:pt x="2428743" y="164366"/>
                    </a:cubicBezTo>
                    <a:cubicBezTo>
                      <a:pt x="2428743" y="164366"/>
                      <a:pt x="2488278" y="129943"/>
                      <a:pt x="2453095" y="76089"/>
                    </a:cubicBezTo>
                    <a:cubicBezTo>
                      <a:pt x="2453095" y="76089"/>
                      <a:pt x="2436180" y="-32562"/>
                      <a:pt x="2305143" y="10091"/>
                    </a:cubicBezTo>
                    <a:cubicBezTo>
                      <a:pt x="2305143" y="10091"/>
                      <a:pt x="2249107" y="-14007"/>
                      <a:pt x="2194043" y="30503"/>
                    </a:cubicBezTo>
                    <a:cubicBezTo>
                      <a:pt x="2194043" y="30503"/>
                      <a:pt x="2127452" y="14596"/>
                      <a:pt x="2086452" y="53267"/>
                    </a:cubicBezTo>
                    <a:cubicBezTo>
                      <a:pt x="2086452" y="53267"/>
                      <a:pt x="2024076" y="34065"/>
                      <a:pt x="1950963" y="85862"/>
                    </a:cubicBezTo>
                    <a:cubicBezTo>
                      <a:pt x="1950963" y="85862"/>
                      <a:pt x="1896338" y="35284"/>
                      <a:pt x="1787078" y="86386"/>
                    </a:cubicBezTo>
                    <a:cubicBezTo>
                      <a:pt x="1787078" y="86386"/>
                      <a:pt x="1703391" y="55029"/>
                      <a:pt x="1644562" y="129524"/>
                    </a:cubicBezTo>
                    <a:cubicBezTo>
                      <a:pt x="1644562" y="129524"/>
                      <a:pt x="1592749" y="117351"/>
                      <a:pt x="1563458" y="153670"/>
                    </a:cubicBezTo>
                    <a:cubicBezTo>
                      <a:pt x="1563458" y="153670"/>
                      <a:pt x="1494312" y="143154"/>
                      <a:pt x="1447916" y="179244"/>
                    </a:cubicBezTo>
                    <a:cubicBezTo>
                      <a:pt x="1447916" y="179244"/>
                      <a:pt x="1385777" y="158184"/>
                      <a:pt x="1361883" y="181825"/>
                    </a:cubicBezTo>
                    <a:cubicBezTo>
                      <a:pt x="1361883" y="181825"/>
                      <a:pt x="1281457" y="169929"/>
                      <a:pt x="1235528" y="202247"/>
                    </a:cubicBezTo>
                    <a:cubicBezTo>
                      <a:pt x="1235528" y="202247"/>
                      <a:pt x="1143870" y="188931"/>
                      <a:pt x="1115980" y="213991"/>
                    </a:cubicBezTo>
                    <a:cubicBezTo>
                      <a:pt x="1115961" y="213991"/>
                      <a:pt x="1009762" y="179863"/>
                      <a:pt x="960801" y="251767"/>
                    </a:cubicBezTo>
                    <a:close/>
                  </a:path>
                </a:pathLst>
              </a:custGeom>
              <a:solidFill>
                <a:srgbClr val="E6BB79"/>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grpSp>
            <p:nvGrpSpPr>
              <p:cNvPr id="631" name="Graphic 431">
                <a:extLst>
                  <a:ext uri="{FF2B5EF4-FFF2-40B4-BE49-F238E27FC236}">
                    <a16:creationId xmlns:a16="http://schemas.microsoft.com/office/drawing/2014/main" id="{7C4827AC-D36C-C121-4527-2B90229EB127}"/>
                  </a:ext>
                </a:extLst>
              </p:cNvPr>
              <p:cNvGrpSpPr/>
              <p:nvPr/>
            </p:nvGrpSpPr>
            <p:grpSpPr>
              <a:xfrm>
                <a:off x="5087900" y="3067245"/>
                <a:ext cx="2445891" cy="1327658"/>
                <a:chOff x="5087900" y="3067245"/>
                <a:chExt cx="2445891" cy="1327658"/>
              </a:xfrm>
              <a:solidFill>
                <a:srgbClr val="FFD88E"/>
              </a:solidFill>
            </p:grpSpPr>
            <p:sp>
              <p:nvSpPr>
                <p:cNvPr id="638" name="Free-form: Shape 632">
                  <a:extLst>
                    <a:ext uri="{FF2B5EF4-FFF2-40B4-BE49-F238E27FC236}">
                      <a16:creationId xmlns:a16="http://schemas.microsoft.com/office/drawing/2014/main" id="{78F6C33D-B558-BE7D-E926-62EB316B4A60}"/>
                    </a:ext>
                  </a:extLst>
                </p:cNvPr>
                <p:cNvSpPr/>
                <p:nvPr/>
              </p:nvSpPr>
              <p:spPr>
                <a:xfrm>
                  <a:off x="5284236" y="3357502"/>
                  <a:ext cx="140064" cy="134962"/>
                </a:xfrm>
                <a:custGeom>
                  <a:avLst/>
                  <a:gdLst>
                    <a:gd name="connsiteX0" fmla="*/ 41727 w 140064"/>
                    <a:gd name="connsiteY0" fmla="*/ 17200 h 134962"/>
                    <a:gd name="connsiteX1" fmla="*/ 10453 w 140064"/>
                    <a:gd name="connsiteY1" fmla="*/ 122241 h 134962"/>
                    <a:gd name="connsiteX2" fmla="*/ 120389 w 140064"/>
                    <a:gd name="connsiteY2" fmla="*/ 112478 h 134962"/>
                    <a:gd name="connsiteX3" fmla="*/ 41727 w 140064"/>
                    <a:gd name="connsiteY3" fmla="*/ 17200 h 134962"/>
                  </a:gdLst>
                  <a:ahLst/>
                  <a:cxnLst>
                    <a:cxn ang="0">
                      <a:pos x="connsiteX0" y="connsiteY0"/>
                    </a:cxn>
                    <a:cxn ang="0">
                      <a:pos x="connsiteX1" y="connsiteY1"/>
                    </a:cxn>
                    <a:cxn ang="0">
                      <a:pos x="connsiteX2" y="connsiteY2"/>
                    </a:cxn>
                    <a:cxn ang="0">
                      <a:pos x="connsiteX3" y="connsiteY3"/>
                    </a:cxn>
                  </a:cxnLst>
                  <a:rect l="l" t="t" r="r" b="b"/>
                  <a:pathLst>
                    <a:path w="140064" h="134962">
                      <a:moveTo>
                        <a:pt x="41727" y="17200"/>
                      </a:moveTo>
                      <a:cubicBezTo>
                        <a:pt x="41727" y="17200"/>
                        <a:pt x="-24549" y="98076"/>
                        <a:pt x="10453" y="122241"/>
                      </a:cubicBezTo>
                      <a:cubicBezTo>
                        <a:pt x="45417" y="146396"/>
                        <a:pt x="87761" y="132814"/>
                        <a:pt x="120389" y="112478"/>
                      </a:cubicBezTo>
                      <a:cubicBezTo>
                        <a:pt x="152998" y="92123"/>
                        <a:pt x="157232" y="-47646"/>
                        <a:pt x="41727" y="1720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39" name="Free-form: Shape 633">
                  <a:extLst>
                    <a:ext uri="{FF2B5EF4-FFF2-40B4-BE49-F238E27FC236}">
                      <a16:creationId xmlns:a16="http://schemas.microsoft.com/office/drawing/2014/main" id="{4586C436-838A-E3C9-CC38-DF10A4BC6079}"/>
                    </a:ext>
                  </a:extLst>
                </p:cNvPr>
                <p:cNvSpPr/>
                <p:nvPr/>
              </p:nvSpPr>
              <p:spPr>
                <a:xfrm>
                  <a:off x="5660097" y="3404303"/>
                  <a:ext cx="140063" cy="134975"/>
                </a:xfrm>
                <a:custGeom>
                  <a:avLst/>
                  <a:gdLst>
                    <a:gd name="connsiteX0" fmla="*/ 41728 w 140063"/>
                    <a:gd name="connsiteY0" fmla="*/ 17195 h 134975"/>
                    <a:gd name="connsiteX1" fmla="*/ 10444 w 140063"/>
                    <a:gd name="connsiteY1" fmla="*/ 122236 h 134975"/>
                    <a:gd name="connsiteX2" fmla="*/ 120390 w 140063"/>
                    <a:gd name="connsiteY2" fmla="*/ 112473 h 134975"/>
                    <a:gd name="connsiteX3" fmla="*/ 41728 w 140063"/>
                    <a:gd name="connsiteY3" fmla="*/ 17195 h 134975"/>
                  </a:gdLst>
                  <a:ahLst/>
                  <a:cxnLst>
                    <a:cxn ang="0">
                      <a:pos x="connsiteX0" y="connsiteY0"/>
                    </a:cxn>
                    <a:cxn ang="0">
                      <a:pos x="connsiteX1" y="connsiteY1"/>
                    </a:cxn>
                    <a:cxn ang="0">
                      <a:pos x="connsiteX2" y="connsiteY2"/>
                    </a:cxn>
                    <a:cxn ang="0">
                      <a:pos x="connsiteX3" y="connsiteY3"/>
                    </a:cxn>
                  </a:cxnLst>
                  <a:rect l="l" t="t" r="r" b="b"/>
                  <a:pathLst>
                    <a:path w="140063" h="134975">
                      <a:moveTo>
                        <a:pt x="41728" y="17195"/>
                      </a:moveTo>
                      <a:cubicBezTo>
                        <a:pt x="41728" y="17195"/>
                        <a:pt x="-24539" y="98081"/>
                        <a:pt x="10444" y="122236"/>
                      </a:cubicBezTo>
                      <a:cubicBezTo>
                        <a:pt x="45437" y="146419"/>
                        <a:pt x="87772" y="132827"/>
                        <a:pt x="120390" y="112473"/>
                      </a:cubicBezTo>
                      <a:cubicBezTo>
                        <a:pt x="152999" y="92137"/>
                        <a:pt x="157223" y="-47641"/>
                        <a:pt x="41728" y="17195"/>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40" name="Free-form: Shape 634">
                  <a:extLst>
                    <a:ext uri="{FF2B5EF4-FFF2-40B4-BE49-F238E27FC236}">
                      <a16:creationId xmlns:a16="http://schemas.microsoft.com/office/drawing/2014/main" id="{5D89B76F-B1CD-C201-A9D9-D1D3A79A4262}"/>
                    </a:ext>
                  </a:extLst>
                </p:cNvPr>
                <p:cNvSpPr/>
                <p:nvPr/>
              </p:nvSpPr>
              <p:spPr>
                <a:xfrm>
                  <a:off x="6048782" y="3427953"/>
                  <a:ext cx="140059" cy="134976"/>
                </a:xfrm>
                <a:custGeom>
                  <a:avLst/>
                  <a:gdLst>
                    <a:gd name="connsiteX0" fmla="*/ 41720 w 140059"/>
                    <a:gd name="connsiteY0" fmla="*/ 17215 h 134976"/>
                    <a:gd name="connsiteX1" fmla="*/ 10445 w 140059"/>
                    <a:gd name="connsiteY1" fmla="*/ 122256 h 134976"/>
                    <a:gd name="connsiteX2" fmla="*/ 120401 w 140059"/>
                    <a:gd name="connsiteY2" fmla="*/ 112474 h 134976"/>
                    <a:gd name="connsiteX3" fmla="*/ 41720 w 140059"/>
                    <a:gd name="connsiteY3" fmla="*/ 17215 h 134976"/>
                  </a:gdLst>
                  <a:ahLst/>
                  <a:cxnLst>
                    <a:cxn ang="0">
                      <a:pos x="connsiteX0" y="connsiteY0"/>
                    </a:cxn>
                    <a:cxn ang="0">
                      <a:pos x="connsiteX1" y="connsiteY1"/>
                    </a:cxn>
                    <a:cxn ang="0">
                      <a:pos x="connsiteX2" y="connsiteY2"/>
                    </a:cxn>
                    <a:cxn ang="0">
                      <a:pos x="connsiteX3" y="connsiteY3"/>
                    </a:cxn>
                  </a:cxnLst>
                  <a:rect l="l" t="t" r="r" b="b"/>
                  <a:pathLst>
                    <a:path w="140059" h="134976">
                      <a:moveTo>
                        <a:pt x="41720" y="17215"/>
                      </a:moveTo>
                      <a:cubicBezTo>
                        <a:pt x="41720" y="17215"/>
                        <a:pt x="-24538" y="98091"/>
                        <a:pt x="10445" y="122256"/>
                      </a:cubicBezTo>
                      <a:cubicBezTo>
                        <a:pt x="45429" y="146411"/>
                        <a:pt x="87763" y="132828"/>
                        <a:pt x="120401" y="112474"/>
                      </a:cubicBezTo>
                      <a:cubicBezTo>
                        <a:pt x="152991" y="92129"/>
                        <a:pt x="157215" y="-47669"/>
                        <a:pt x="41720" y="17215"/>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41" name="Free-form: Shape 635">
                  <a:extLst>
                    <a:ext uri="{FF2B5EF4-FFF2-40B4-BE49-F238E27FC236}">
                      <a16:creationId xmlns:a16="http://schemas.microsoft.com/office/drawing/2014/main" id="{FFD5628F-5C93-D625-F380-D19E4B5F7329}"/>
                    </a:ext>
                  </a:extLst>
                </p:cNvPr>
                <p:cNvSpPr/>
                <p:nvPr/>
              </p:nvSpPr>
              <p:spPr>
                <a:xfrm>
                  <a:off x="6271840" y="3282402"/>
                  <a:ext cx="140070" cy="134979"/>
                </a:xfrm>
                <a:custGeom>
                  <a:avLst/>
                  <a:gdLst>
                    <a:gd name="connsiteX0" fmla="*/ 41720 w 140070"/>
                    <a:gd name="connsiteY0" fmla="*/ 17206 h 134979"/>
                    <a:gd name="connsiteX1" fmla="*/ 10445 w 140070"/>
                    <a:gd name="connsiteY1" fmla="*/ 122257 h 134979"/>
                    <a:gd name="connsiteX2" fmla="*/ 120401 w 140070"/>
                    <a:gd name="connsiteY2" fmla="*/ 112484 h 134979"/>
                    <a:gd name="connsiteX3" fmla="*/ 41720 w 140070"/>
                    <a:gd name="connsiteY3" fmla="*/ 17206 h 134979"/>
                  </a:gdLst>
                  <a:ahLst/>
                  <a:cxnLst>
                    <a:cxn ang="0">
                      <a:pos x="connsiteX0" y="connsiteY0"/>
                    </a:cxn>
                    <a:cxn ang="0">
                      <a:pos x="connsiteX1" y="connsiteY1"/>
                    </a:cxn>
                    <a:cxn ang="0">
                      <a:pos x="connsiteX2" y="connsiteY2"/>
                    </a:cxn>
                    <a:cxn ang="0">
                      <a:pos x="connsiteX3" y="connsiteY3"/>
                    </a:cxn>
                  </a:cxnLst>
                  <a:rect l="l" t="t" r="r" b="b"/>
                  <a:pathLst>
                    <a:path w="140070" h="134979">
                      <a:moveTo>
                        <a:pt x="41720" y="17206"/>
                      </a:moveTo>
                      <a:cubicBezTo>
                        <a:pt x="41720" y="17206"/>
                        <a:pt x="-24538" y="98092"/>
                        <a:pt x="10445" y="122257"/>
                      </a:cubicBezTo>
                      <a:cubicBezTo>
                        <a:pt x="45448" y="146421"/>
                        <a:pt x="87763" y="132820"/>
                        <a:pt x="120401" y="112484"/>
                      </a:cubicBezTo>
                      <a:cubicBezTo>
                        <a:pt x="153010" y="92139"/>
                        <a:pt x="157224" y="-47659"/>
                        <a:pt x="41720" y="1720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42" name="Free-form: Shape 636">
                  <a:extLst>
                    <a:ext uri="{FF2B5EF4-FFF2-40B4-BE49-F238E27FC236}">
                      <a16:creationId xmlns:a16="http://schemas.microsoft.com/office/drawing/2014/main" id="{4C5029DD-268F-1541-6917-8E9FC6B6C237}"/>
                    </a:ext>
                  </a:extLst>
                </p:cNvPr>
                <p:cNvSpPr/>
                <p:nvPr/>
              </p:nvSpPr>
              <p:spPr>
                <a:xfrm>
                  <a:off x="6709132" y="3300551"/>
                  <a:ext cx="140059" cy="134973"/>
                </a:xfrm>
                <a:custGeom>
                  <a:avLst/>
                  <a:gdLst>
                    <a:gd name="connsiteX0" fmla="*/ 41732 w 140059"/>
                    <a:gd name="connsiteY0" fmla="*/ 17202 h 134973"/>
                    <a:gd name="connsiteX1" fmla="*/ 10448 w 140059"/>
                    <a:gd name="connsiteY1" fmla="*/ 122233 h 134973"/>
                    <a:gd name="connsiteX2" fmla="*/ 120385 w 140059"/>
                    <a:gd name="connsiteY2" fmla="*/ 112480 h 134973"/>
                    <a:gd name="connsiteX3" fmla="*/ 41732 w 140059"/>
                    <a:gd name="connsiteY3" fmla="*/ 17202 h 134973"/>
                  </a:gdLst>
                  <a:ahLst/>
                  <a:cxnLst>
                    <a:cxn ang="0">
                      <a:pos x="connsiteX0" y="connsiteY0"/>
                    </a:cxn>
                    <a:cxn ang="0">
                      <a:pos x="connsiteX1" y="connsiteY1"/>
                    </a:cxn>
                    <a:cxn ang="0">
                      <a:pos x="connsiteX2" y="connsiteY2"/>
                    </a:cxn>
                    <a:cxn ang="0">
                      <a:pos x="connsiteX3" y="connsiteY3"/>
                    </a:cxn>
                  </a:cxnLst>
                  <a:rect l="l" t="t" r="r" b="b"/>
                  <a:pathLst>
                    <a:path w="140059" h="134973">
                      <a:moveTo>
                        <a:pt x="41732" y="17202"/>
                      </a:moveTo>
                      <a:cubicBezTo>
                        <a:pt x="41732" y="17202"/>
                        <a:pt x="-24545" y="98088"/>
                        <a:pt x="10448" y="122233"/>
                      </a:cubicBezTo>
                      <a:cubicBezTo>
                        <a:pt x="45441" y="146417"/>
                        <a:pt x="87766" y="132825"/>
                        <a:pt x="120385" y="112480"/>
                      </a:cubicBezTo>
                      <a:cubicBezTo>
                        <a:pt x="153003" y="92144"/>
                        <a:pt x="157208" y="-47653"/>
                        <a:pt x="41732" y="1720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43" name="Free-form: Shape 637">
                  <a:extLst>
                    <a:ext uri="{FF2B5EF4-FFF2-40B4-BE49-F238E27FC236}">
                      <a16:creationId xmlns:a16="http://schemas.microsoft.com/office/drawing/2014/main" id="{1D7C2886-D3BC-C478-461A-39E0B18CBA8D}"/>
                    </a:ext>
                  </a:extLst>
                </p:cNvPr>
                <p:cNvSpPr/>
                <p:nvPr/>
              </p:nvSpPr>
              <p:spPr>
                <a:xfrm>
                  <a:off x="7022475" y="3120016"/>
                  <a:ext cx="140067" cy="134979"/>
                </a:xfrm>
                <a:custGeom>
                  <a:avLst/>
                  <a:gdLst>
                    <a:gd name="connsiteX0" fmla="*/ 41732 w 140067"/>
                    <a:gd name="connsiteY0" fmla="*/ 17202 h 134979"/>
                    <a:gd name="connsiteX1" fmla="*/ 10448 w 140067"/>
                    <a:gd name="connsiteY1" fmla="*/ 122262 h 134979"/>
                    <a:gd name="connsiteX2" fmla="*/ 120394 w 140067"/>
                    <a:gd name="connsiteY2" fmla="*/ 112480 h 134979"/>
                    <a:gd name="connsiteX3" fmla="*/ 41732 w 140067"/>
                    <a:gd name="connsiteY3" fmla="*/ 17202 h 134979"/>
                  </a:gdLst>
                  <a:ahLst/>
                  <a:cxnLst>
                    <a:cxn ang="0">
                      <a:pos x="connsiteX0" y="connsiteY0"/>
                    </a:cxn>
                    <a:cxn ang="0">
                      <a:pos x="connsiteX1" y="connsiteY1"/>
                    </a:cxn>
                    <a:cxn ang="0">
                      <a:pos x="connsiteX2" y="connsiteY2"/>
                    </a:cxn>
                    <a:cxn ang="0">
                      <a:pos x="connsiteX3" y="connsiteY3"/>
                    </a:cxn>
                  </a:cxnLst>
                  <a:rect l="l" t="t" r="r" b="b"/>
                  <a:pathLst>
                    <a:path w="140067" h="134979">
                      <a:moveTo>
                        <a:pt x="41732" y="17202"/>
                      </a:moveTo>
                      <a:cubicBezTo>
                        <a:pt x="41732" y="17202"/>
                        <a:pt x="-24545" y="98088"/>
                        <a:pt x="10448" y="122262"/>
                      </a:cubicBezTo>
                      <a:cubicBezTo>
                        <a:pt x="45441" y="146417"/>
                        <a:pt x="87766" y="132825"/>
                        <a:pt x="120394" y="112480"/>
                      </a:cubicBezTo>
                      <a:cubicBezTo>
                        <a:pt x="153003" y="92144"/>
                        <a:pt x="157227" y="-47653"/>
                        <a:pt x="41732" y="1720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44" name="Free-form: Shape 638">
                  <a:extLst>
                    <a:ext uri="{FF2B5EF4-FFF2-40B4-BE49-F238E27FC236}">
                      <a16:creationId xmlns:a16="http://schemas.microsoft.com/office/drawing/2014/main" id="{29EC7F2F-368A-E099-3CEA-F2B2C2C6B9CA}"/>
                    </a:ext>
                  </a:extLst>
                </p:cNvPr>
                <p:cNvSpPr/>
                <p:nvPr/>
              </p:nvSpPr>
              <p:spPr>
                <a:xfrm>
                  <a:off x="6434066" y="3677317"/>
                  <a:ext cx="140069" cy="134975"/>
                </a:xfrm>
                <a:custGeom>
                  <a:avLst/>
                  <a:gdLst>
                    <a:gd name="connsiteX0" fmla="*/ 41728 w 140069"/>
                    <a:gd name="connsiteY0" fmla="*/ 17204 h 134975"/>
                    <a:gd name="connsiteX1" fmla="*/ 10444 w 140069"/>
                    <a:gd name="connsiteY1" fmla="*/ 122254 h 134975"/>
                    <a:gd name="connsiteX2" fmla="*/ 120390 w 140069"/>
                    <a:gd name="connsiteY2" fmla="*/ 112481 h 134975"/>
                    <a:gd name="connsiteX3" fmla="*/ 41728 w 140069"/>
                    <a:gd name="connsiteY3" fmla="*/ 17204 h 134975"/>
                  </a:gdLst>
                  <a:ahLst/>
                  <a:cxnLst>
                    <a:cxn ang="0">
                      <a:pos x="connsiteX0" y="connsiteY0"/>
                    </a:cxn>
                    <a:cxn ang="0">
                      <a:pos x="connsiteX1" y="connsiteY1"/>
                    </a:cxn>
                    <a:cxn ang="0">
                      <a:pos x="connsiteX2" y="connsiteY2"/>
                    </a:cxn>
                    <a:cxn ang="0">
                      <a:pos x="connsiteX3" y="connsiteY3"/>
                    </a:cxn>
                  </a:cxnLst>
                  <a:rect l="l" t="t" r="r" b="b"/>
                  <a:pathLst>
                    <a:path w="140069" h="134975">
                      <a:moveTo>
                        <a:pt x="41728" y="17204"/>
                      </a:moveTo>
                      <a:cubicBezTo>
                        <a:pt x="41728" y="17204"/>
                        <a:pt x="-24539" y="98080"/>
                        <a:pt x="10444" y="122254"/>
                      </a:cubicBezTo>
                      <a:cubicBezTo>
                        <a:pt x="45437" y="146409"/>
                        <a:pt x="87791" y="132826"/>
                        <a:pt x="120390" y="112481"/>
                      </a:cubicBezTo>
                      <a:cubicBezTo>
                        <a:pt x="153009" y="92127"/>
                        <a:pt x="157233" y="-47652"/>
                        <a:pt x="41728" y="1720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45" name="Free-form: Shape 639">
                  <a:extLst>
                    <a:ext uri="{FF2B5EF4-FFF2-40B4-BE49-F238E27FC236}">
                      <a16:creationId xmlns:a16="http://schemas.microsoft.com/office/drawing/2014/main" id="{BBBFEBA9-7AC0-81FF-D541-C1E42059B943}"/>
                    </a:ext>
                  </a:extLst>
                </p:cNvPr>
                <p:cNvSpPr/>
                <p:nvPr/>
              </p:nvSpPr>
              <p:spPr>
                <a:xfrm>
                  <a:off x="5870493" y="3651700"/>
                  <a:ext cx="140059" cy="134983"/>
                </a:xfrm>
                <a:custGeom>
                  <a:avLst/>
                  <a:gdLst>
                    <a:gd name="connsiteX0" fmla="*/ 41727 w 140059"/>
                    <a:gd name="connsiteY0" fmla="*/ 17208 h 134983"/>
                    <a:gd name="connsiteX1" fmla="*/ 10453 w 140059"/>
                    <a:gd name="connsiteY1" fmla="*/ 122259 h 134983"/>
                    <a:gd name="connsiteX2" fmla="*/ 120380 w 140059"/>
                    <a:gd name="connsiteY2" fmla="*/ 112476 h 134983"/>
                    <a:gd name="connsiteX3" fmla="*/ 41727 w 140059"/>
                    <a:gd name="connsiteY3" fmla="*/ 17208 h 134983"/>
                  </a:gdLst>
                  <a:ahLst/>
                  <a:cxnLst>
                    <a:cxn ang="0">
                      <a:pos x="connsiteX0" y="connsiteY0"/>
                    </a:cxn>
                    <a:cxn ang="0">
                      <a:pos x="connsiteX1" y="connsiteY1"/>
                    </a:cxn>
                    <a:cxn ang="0">
                      <a:pos x="connsiteX2" y="connsiteY2"/>
                    </a:cxn>
                    <a:cxn ang="0">
                      <a:pos x="connsiteX3" y="connsiteY3"/>
                    </a:cxn>
                  </a:cxnLst>
                  <a:rect l="l" t="t" r="r" b="b"/>
                  <a:pathLst>
                    <a:path w="140059" h="134983">
                      <a:moveTo>
                        <a:pt x="41727" y="17208"/>
                      </a:moveTo>
                      <a:cubicBezTo>
                        <a:pt x="41727" y="17208"/>
                        <a:pt x="-24549" y="98084"/>
                        <a:pt x="10453" y="122259"/>
                      </a:cubicBezTo>
                      <a:cubicBezTo>
                        <a:pt x="45436" y="146423"/>
                        <a:pt x="87752" y="132831"/>
                        <a:pt x="120380" y="112476"/>
                      </a:cubicBezTo>
                      <a:cubicBezTo>
                        <a:pt x="153008" y="92160"/>
                        <a:pt x="157203" y="-47666"/>
                        <a:pt x="41727" y="1720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46" name="Free-form: Shape 640">
                  <a:extLst>
                    <a:ext uri="{FF2B5EF4-FFF2-40B4-BE49-F238E27FC236}">
                      <a16:creationId xmlns:a16="http://schemas.microsoft.com/office/drawing/2014/main" id="{9E9C728B-069B-455C-48DF-B1992FE0A884}"/>
                    </a:ext>
                  </a:extLst>
                </p:cNvPr>
                <p:cNvSpPr/>
                <p:nvPr/>
              </p:nvSpPr>
              <p:spPr>
                <a:xfrm>
                  <a:off x="5527022" y="3821861"/>
                  <a:ext cx="140071" cy="134980"/>
                </a:xfrm>
                <a:custGeom>
                  <a:avLst/>
                  <a:gdLst>
                    <a:gd name="connsiteX0" fmla="*/ 41736 w 140071"/>
                    <a:gd name="connsiteY0" fmla="*/ 17210 h 134980"/>
                    <a:gd name="connsiteX1" fmla="*/ 10452 w 140071"/>
                    <a:gd name="connsiteY1" fmla="*/ 122241 h 134980"/>
                    <a:gd name="connsiteX2" fmla="*/ 120407 w 140071"/>
                    <a:gd name="connsiteY2" fmla="*/ 112488 h 134980"/>
                    <a:gd name="connsiteX3" fmla="*/ 41736 w 140071"/>
                    <a:gd name="connsiteY3" fmla="*/ 17210 h 134980"/>
                  </a:gdLst>
                  <a:ahLst/>
                  <a:cxnLst>
                    <a:cxn ang="0">
                      <a:pos x="connsiteX0" y="connsiteY0"/>
                    </a:cxn>
                    <a:cxn ang="0">
                      <a:pos x="connsiteX1" y="connsiteY1"/>
                    </a:cxn>
                    <a:cxn ang="0">
                      <a:pos x="connsiteX2" y="connsiteY2"/>
                    </a:cxn>
                    <a:cxn ang="0">
                      <a:pos x="connsiteX3" y="connsiteY3"/>
                    </a:cxn>
                  </a:cxnLst>
                  <a:rect l="l" t="t" r="r" b="b"/>
                  <a:pathLst>
                    <a:path w="140071" h="134980">
                      <a:moveTo>
                        <a:pt x="41736" y="17210"/>
                      </a:moveTo>
                      <a:cubicBezTo>
                        <a:pt x="41736" y="17210"/>
                        <a:pt x="-24551" y="98086"/>
                        <a:pt x="10452" y="122241"/>
                      </a:cubicBezTo>
                      <a:cubicBezTo>
                        <a:pt x="45454" y="146425"/>
                        <a:pt x="87770" y="132833"/>
                        <a:pt x="120407" y="112488"/>
                      </a:cubicBezTo>
                      <a:cubicBezTo>
                        <a:pt x="152997" y="92142"/>
                        <a:pt x="157240" y="-47664"/>
                        <a:pt x="41736" y="1721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47" name="Free-form: Shape 641">
                  <a:extLst>
                    <a:ext uri="{FF2B5EF4-FFF2-40B4-BE49-F238E27FC236}">
                      <a16:creationId xmlns:a16="http://schemas.microsoft.com/office/drawing/2014/main" id="{720DC013-D97A-40F2-01F5-619512B840ED}"/>
                    </a:ext>
                  </a:extLst>
                </p:cNvPr>
                <p:cNvSpPr/>
                <p:nvPr/>
              </p:nvSpPr>
              <p:spPr>
                <a:xfrm>
                  <a:off x="5356829" y="3927780"/>
                  <a:ext cx="140073" cy="134975"/>
                </a:xfrm>
                <a:custGeom>
                  <a:avLst/>
                  <a:gdLst>
                    <a:gd name="connsiteX0" fmla="*/ 41732 w 140073"/>
                    <a:gd name="connsiteY0" fmla="*/ 17208 h 134975"/>
                    <a:gd name="connsiteX1" fmla="*/ 10448 w 140073"/>
                    <a:gd name="connsiteY1" fmla="*/ 122249 h 134975"/>
                    <a:gd name="connsiteX2" fmla="*/ 120394 w 140073"/>
                    <a:gd name="connsiteY2" fmla="*/ 112486 h 134975"/>
                    <a:gd name="connsiteX3" fmla="*/ 41732 w 140073"/>
                    <a:gd name="connsiteY3" fmla="*/ 17208 h 134975"/>
                  </a:gdLst>
                  <a:ahLst/>
                  <a:cxnLst>
                    <a:cxn ang="0">
                      <a:pos x="connsiteX0" y="connsiteY0"/>
                    </a:cxn>
                    <a:cxn ang="0">
                      <a:pos x="connsiteX1" y="connsiteY1"/>
                    </a:cxn>
                    <a:cxn ang="0">
                      <a:pos x="connsiteX2" y="connsiteY2"/>
                    </a:cxn>
                    <a:cxn ang="0">
                      <a:pos x="connsiteX3" y="connsiteY3"/>
                    </a:cxn>
                  </a:cxnLst>
                  <a:rect l="l" t="t" r="r" b="b"/>
                  <a:pathLst>
                    <a:path w="140073" h="134975">
                      <a:moveTo>
                        <a:pt x="41732" y="17208"/>
                      </a:moveTo>
                      <a:cubicBezTo>
                        <a:pt x="41732" y="17208"/>
                        <a:pt x="-24545" y="98065"/>
                        <a:pt x="10448" y="122249"/>
                      </a:cubicBezTo>
                      <a:cubicBezTo>
                        <a:pt x="45441" y="146404"/>
                        <a:pt x="87766" y="132840"/>
                        <a:pt x="120394" y="112486"/>
                      </a:cubicBezTo>
                      <a:cubicBezTo>
                        <a:pt x="153022" y="92121"/>
                        <a:pt x="157217" y="-47657"/>
                        <a:pt x="41732" y="1720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48" name="Free-form: Shape 642">
                  <a:extLst>
                    <a:ext uri="{FF2B5EF4-FFF2-40B4-BE49-F238E27FC236}">
                      <a16:creationId xmlns:a16="http://schemas.microsoft.com/office/drawing/2014/main" id="{808D973B-103C-B9EC-891F-4B600DA5D813}"/>
                    </a:ext>
                  </a:extLst>
                </p:cNvPr>
                <p:cNvSpPr/>
                <p:nvPr/>
              </p:nvSpPr>
              <p:spPr>
                <a:xfrm>
                  <a:off x="5686198" y="4175129"/>
                  <a:ext cx="140071" cy="134965"/>
                </a:xfrm>
                <a:custGeom>
                  <a:avLst/>
                  <a:gdLst>
                    <a:gd name="connsiteX0" fmla="*/ 41723 w 140071"/>
                    <a:gd name="connsiteY0" fmla="*/ 17203 h 134965"/>
                    <a:gd name="connsiteX1" fmla="*/ 10449 w 140071"/>
                    <a:gd name="connsiteY1" fmla="*/ 122234 h 134965"/>
                    <a:gd name="connsiteX2" fmla="*/ 120385 w 140071"/>
                    <a:gd name="connsiteY2" fmla="*/ 112481 h 134965"/>
                    <a:gd name="connsiteX3" fmla="*/ 41723 w 140071"/>
                    <a:gd name="connsiteY3" fmla="*/ 17203 h 134965"/>
                  </a:gdLst>
                  <a:ahLst/>
                  <a:cxnLst>
                    <a:cxn ang="0">
                      <a:pos x="connsiteX0" y="connsiteY0"/>
                    </a:cxn>
                    <a:cxn ang="0">
                      <a:pos x="connsiteX1" y="connsiteY1"/>
                    </a:cxn>
                    <a:cxn ang="0">
                      <a:pos x="connsiteX2" y="connsiteY2"/>
                    </a:cxn>
                    <a:cxn ang="0">
                      <a:pos x="connsiteX3" y="connsiteY3"/>
                    </a:cxn>
                  </a:cxnLst>
                  <a:rect l="l" t="t" r="r" b="b"/>
                  <a:pathLst>
                    <a:path w="140071" h="134965">
                      <a:moveTo>
                        <a:pt x="41723" y="17203"/>
                      </a:moveTo>
                      <a:cubicBezTo>
                        <a:pt x="41723" y="17203"/>
                        <a:pt x="-24544" y="98088"/>
                        <a:pt x="10449" y="122234"/>
                      </a:cubicBezTo>
                      <a:cubicBezTo>
                        <a:pt x="45451" y="146399"/>
                        <a:pt x="87757" y="132826"/>
                        <a:pt x="120385" y="112481"/>
                      </a:cubicBezTo>
                      <a:cubicBezTo>
                        <a:pt x="153014" y="92135"/>
                        <a:pt x="157238" y="-47652"/>
                        <a:pt x="41723" y="1720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49" name="Free-form: Shape 643">
                  <a:extLst>
                    <a:ext uri="{FF2B5EF4-FFF2-40B4-BE49-F238E27FC236}">
                      <a16:creationId xmlns:a16="http://schemas.microsoft.com/office/drawing/2014/main" id="{E23CD89D-F7AC-E78A-5C6D-C5E3BEC9162C}"/>
                    </a:ext>
                  </a:extLst>
                </p:cNvPr>
                <p:cNvSpPr/>
                <p:nvPr/>
              </p:nvSpPr>
              <p:spPr>
                <a:xfrm>
                  <a:off x="5131474" y="3932736"/>
                  <a:ext cx="140082" cy="134976"/>
                </a:xfrm>
                <a:custGeom>
                  <a:avLst/>
                  <a:gdLst>
                    <a:gd name="connsiteX0" fmla="*/ 41732 w 140082"/>
                    <a:gd name="connsiteY0" fmla="*/ 17205 h 134976"/>
                    <a:gd name="connsiteX1" fmla="*/ 10448 w 140082"/>
                    <a:gd name="connsiteY1" fmla="*/ 122256 h 134976"/>
                    <a:gd name="connsiteX2" fmla="*/ 120413 w 140082"/>
                    <a:gd name="connsiteY2" fmla="*/ 112474 h 134976"/>
                    <a:gd name="connsiteX3" fmla="*/ 41732 w 140082"/>
                    <a:gd name="connsiteY3" fmla="*/ 17205 h 134976"/>
                  </a:gdLst>
                  <a:ahLst/>
                  <a:cxnLst>
                    <a:cxn ang="0">
                      <a:pos x="connsiteX0" y="connsiteY0"/>
                    </a:cxn>
                    <a:cxn ang="0">
                      <a:pos x="connsiteX1" y="connsiteY1"/>
                    </a:cxn>
                    <a:cxn ang="0">
                      <a:pos x="connsiteX2" y="connsiteY2"/>
                    </a:cxn>
                    <a:cxn ang="0">
                      <a:pos x="connsiteX3" y="connsiteY3"/>
                    </a:cxn>
                  </a:cxnLst>
                  <a:rect l="l" t="t" r="r" b="b"/>
                  <a:pathLst>
                    <a:path w="140082" h="134976">
                      <a:moveTo>
                        <a:pt x="41732" y="17205"/>
                      </a:moveTo>
                      <a:cubicBezTo>
                        <a:pt x="41732" y="17205"/>
                        <a:pt x="-24545" y="98072"/>
                        <a:pt x="10448" y="122256"/>
                      </a:cubicBezTo>
                      <a:cubicBezTo>
                        <a:pt x="45450" y="146411"/>
                        <a:pt x="87785" y="132829"/>
                        <a:pt x="120413" y="112474"/>
                      </a:cubicBezTo>
                      <a:cubicBezTo>
                        <a:pt x="153022" y="92148"/>
                        <a:pt x="157236" y="-47659"/>
                        <a:pt x="41732" y="17205"/>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50" name="Free-form: Shape 644">
                  <a:extLst>
                    <a:ext uri="{FF2B5EF4-FFF2-40B4-BE49-F238E27FC236}">
                      <a16:creationId xmlns:a16="http://schemas.microsoft.com/office/drawing/2014/main" id="{24C847E9-663C-31D1-8FE0-11AE88FCD20B}"/>
                    </a:ext>
                  </a:extLst>
                </p:cNvPr>
                <p:cNvSpPr/>
                <p:nvPr/>
              </p:nvSpPr>
              <p:spPr>
                <a:xfrm>
                  <a:off x="5213123" y="3465842"/>
                  <a:ext cx="100466" cy="109384"/>
                </a:xfrm>
                <a:custGeom>
                  <a:avLst/>
                  <a:gdLst>
                    <a:gd name="connsiteX0" fmla="*/ 25425 w 100466"/>
                    <a:gd name="connsiteY0" fmla="*/ 13520 h 109384"/>
                    <a:gd name="connsiteX1" fmla="*/ 23403 w 100466"/>
                    <a:gd name="connsiteY1" fmla="*/ 108998 h 109384"/>
                    <a:gd name="connsiteX2" fmla="*/ 100683 w 100466"/>
                    <a:gd name="connsiteY2" fmla="*/ 59192 h 109384"/>
                    <a:gd name="connsiteX3" fmla="*/ 25425 w 100466"/>
                    <a:gd name="connsiteY3" fmla="*/ 13520 h 109384"/>
                  </a:gdLst>
                  <a:ahLst/>
                  <a:cxnLst>
                    <a:cxn ang="0">
                      <a:pos x="connsiteX0" y="connsiteY0"/>
                    </a:cxn>
                    <a:cxn ang="0">
                      <a:pos x="connsiteX1" y="connsiteY1"/>
                    </a:cxn>
                    <a:cxn ang="0">
                      <a:pos x="connsiteX2" y="connsiteY2"/>
                    </a:cxn>
                    <a:cxn ang="0">
                      <a:pos x="connsiteX3" y="connsiteY3"/>
                    </a:cxn>
                  </a:cxnLst>
                  <a:rect l="l" t="t" r="r" b="b"/>
                  <a:pathLst>
                    <a:path w="100466" h="109384">
                      <a:moveTo>
                        <a:pt x="25425" y="13520"/>
                      </a:moveTo>
                      <a:cubicBezTo>
                        <a:pt x="6002" y="28617"/>
                        <a:pt x="-18893" y="103750"/>
                        <a:pt x="23403" y="108998"/>
                      </a:cubicBezTo>
                      <a:cubicBezTo>
                        <a:pt x="65719" y="114284"/>
                        <a:pt x="99672" y="80537"/>
                        <a:pt x="100683" y="59192"/>
                      </a:cubicBezTo>
                      <a:cubicBezTo>
                        <a:pt x="101703" y="37875"/>
                        <a:pt x="78486" y="-27752"/>
                        <a:pt x="25425" y="1352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51" name="Free-form: Shape 645">
                  <a:extLst>
                    <a:ext uri="{FF2B5EF4-FFF2-40B4-BE49-F238E27FC236}">
                      <a16:creationId xmlns:a16="http://schemas.microsoft.com/office/drawing/2014/main" id="{A25BADBD-A7E5-DC0C-6EFE-50BFEAB2EE13}"/>
                    </a:ext>
                  </a:extLst>
                </p:cNvPr>
                <p:cNvSpPr/>
                <p:nvPr/>
              </p:nvSpPr>
              <p:spPr>
                <a:xfrm>
                  <a:off x="5157666" y="3565203"/>
                  <a:ext cx="117223" cy="102327"/>
                </a:xfrm>
                <a:custGeom>
                  <a:avLst/>
                  <a:gdLst>
                    <a:gd name="connsiteX0" fmla="*/ 22128 w 117223"/>
                    <a:gd name="connsiteY0" fmla="*/ 14142 h 102327"/>
                    <a:gd name="connsiteX1" fmla="*/ 25007 w 117223"/>
                    <a:gd name="connsiteY1" fmla="*/ 97028 h 102327"/>
                    <a:gd name="connsiteX2" fmla="*/ 116313 w 117223"/>
                    <a:gd name="connsiteY2" fmla="*/ 80341 h 102327"/>
                    <a:gd name="connsiteX3" fmla="*/ 22128 w 117223"/>
                    <a:gd name="connsiteY3" fmla="*/ 14142 h 102327"/>
                  </a:gdLst>
                  <a:ahLst/>
                  <a:cxnLst>
                    <a:cxn ang="0">
                      <a:pos x="connsiteX0" y="connsiteY0"/>
                    </a:cxn>
                    <a:cxn ang="0">
                      <a:pos x="connsiteX1" y="connsiteY1"/>
                    </a:cxn>
                    <a:cxn ang="0">
                      <a:pos x="connsiteX2" y="connsiteY2"/>
                    </a:cxn>
                    <a:cxn ang="0">
                      <a:pos x="connsiteX3" y="connsiteY3"/>
                    </a:cxn>
                  </a:cxnLst>
                  <a:rect l="l" t="t" r="r" b="b"/>
                  <a:pathLst>
                    <a:path w="117223" h="102327">
                      <a:moveTo>
                        <a:pt x="22128" y="14142"/>
                      </a:moveTo>
                      <a:cubicBezTo>
                        <a:pt x="7721" y="29039"/>
                        <a:pt x="-20340" y="89751"/>
                        <a:pt x="25007" y="97028"/>
                      </a:cubicBezTo>
                      <a:cubicBezTo>
                        <a:pt x="70365" y="104315"/>
                        <a:pt x="106177" y="108782"/>
                        <a:pt x="116313" y="80341"/>
                      </a:cubicBezTo>
                      <a:cubicBezTo>
                        <a:pt x="126477" y="51899"/>
                        <a:pt x="67676" y="-32996"/>
                        <a:pt x="22128" y="1414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52" name="Free-form: Shape 646">
                  <a:extLst>
                    <a:ext uri="{FF2B5EF4-FFF2-40B4-BE49-F238E27FC236}">
                      <a16:creationId xmlns:a16="http://schemas.microsoft.com/office/drawing/2014/main" id="{631CC8CE-915F-6EED-67CA-ED366BCD6E32}"/>
                    </a:ext>
                  </a:extLst>
                </p:cNvPr>
                <p:cNvSpPr/>
                <p:nvPr/>
              </p:nvSpPr>
              <p:spPr>
                <a:xfrm>
                  <a:off x="5135034" y="3671402"/>
                  <a:ext cx="102952" cy="105534"/>
                </a:xfrm>
                <a:custGeom>
                  <a:avLst/>
                  <a:gdLst>
                    <a:gd name="connsiteX0" fmla="*/ 18978 w 102952"/>
                    <a:gd name="connsiteY0" fmla="*/ 21937 h 105534"/>
                    <a:gd name="connsiteX1" fmla="*/ 28341 w 102952"/>
                    <a:gd name="connsiteY1" fmla="*/ 105633 h 105534"/>
                    <a:gd name="connsiteX2" fmla="*/ 103189 w 102952"/>
                    <a:gd name="connsiteY2" fmla="*/ 48931 h 105534"/>
                    <a:gd name="connsiteX3" fmla="*/ 18978 w 102952"/>
                    <a:gd name="connsiteY3" fmla="*/ 21937 h 105534"/>
                  </a:gdLst>
                  <a:ahLst/>
                  <a:cxnLst>
                    <a:cxn ang="0">
                      <a:pos x="connsiteX0" y="connsiteY0"/>
                    </a:cxn>
                    <a:cxn ang="0">
                      <a:pos x="connsiteX1" y="connsiteY1"/>
                    </a:cxn>
                    <a:cxn ang="0">
                      <a:pos x="connsiteX2" y="connsiteY2"/>
                    </a:cxn>
                    <a:cxn ang="0">
                      <a:pos x="connsiteX3" y="connsiteY3"/>
                    </a:cxn>
                  </a:cxnLst>
                  <a:rect l="l" t="t" r="r" b="b"/>
                  <a:pathLst>
                    <a:path w="102952" h="105534">
                      <a:moveTo>
                        <a:pt x="18978" y="21937"/>
                      </a:moveTo>
                      <a:cubicBezTo>
                        <a:pt x="5753" y="54741"/>
                        <a:pt x="-19848" y="107881"/>
                        <a:pt x="28341" y="105633"/>
                      </a:cubicBezTo>
                      <a:cubicBezTo>
                        <a:pt x="76549" y="103395"/>
                        <a:pt x="102178" y="70258"/>
                        <a:pt x="103189" y="48931"/>
                      </a:cubicBezTo>
                      <a:cubicBezTo>
                        <a:pt x="104190" y="27595"/>
                        <a:pt x="40517" y="-31497"/>
                        <a:pt x="18978" y="2193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53" name="Free-form: Shape 647">
                  <a:extLst>
                    <a:ext uri="{FF2B5EF4-FFF2-40B4-BE49-F238E27FC236}">
                      <a16:creationId xmlns:a16="http://schemas.microsoft.com/office/drawing/2014/main" id="{D37D4BB5-49F5-2FE2-597E-20F8E0362C4C}"/>
                    </a:ext>
                  </a:extLst>
                </p:cNvPr>
                <p:cNvSpPr/>
                <p:nvPr/>
              </p:nvSpPr>
              <p:spPr>
                <a:xfrm>
                  <a:off x="5241395" y="3650653"/>
                  <a:ext cx="110842" cy="84977"/>
                </a:xfrm>
                <a:custGeom>
                  <a:avLst/>
                  <a:gdLst>
                    <a:gd name="connsiteX0" fmla="*/ 46018 w 110842"/>
                    <a:gd name="connsiteY0" fmla="*/ 6464 h 84977"/>
                    <a:gd name="connsiteX1" fmla="*/ 13695 w 110842"/>
                    <a:gd name="connsiteY1" fmla="*/ 66823 h 84977"/>
                    <a:gd name="connsiteX2" fmla="*/ 108462 w 110842"/>
                    <a:gd name="connsiteY2" fmla="*/ 62118 h 84977"/>
                    <a:gd name="connsiteX3" fmla="*/ 46018 w 110842"/>
                    <a:gd name="connsiteY3" fmla="*/ 6464 h 84977"/>
                  </a:gdLst>
                  <a:ahLst/>
                  <a:cxnLst>
                    <a:cxn ang="0">
                      <a:pos x="connsiteX0" y="connsiteY0"/>
                    </a:cxn>
                    <a:cxn ang="0">
                      <a:pos x="connsiteX1" y="connsiteY1"/>
                    </a:cxn>
                    <a:cxn ang="0">
                      <a:pos x="connsiteX2" y="connsiteY2"/>
                    </a:cxn>
                    <a:cxn ang="0">
                      <a:pos x="connsiteX3" y="connsiteY3"/>
                    </a:cxn>
                  </a:cxnLst>
                  <a:rect l="l" t="t" r="r" b="b"/>
                  <a:pathLst>
                    <a:path w="110842" h="84977">
                      <a:moveTo>
                        <a:pt x="46018" y="6464"/>
                      </a:moveTo>
                      <a:cubicBezTo>
                        <a:pt x="27435" y="18770"/>
                        <a:pt x="-23939" y="37372"/>
                        <a:pt x="13695" y="66823"/>
                      </a:cubicBezTo>
                      <a:cubicBezTo>
                        <a:pt x="51320" y="96274"/>
                        <a:pt x="95466" y="86902"/>
                        <a:pt x="108462" y="62118"/>
                      </a:cubicBezTo>
                      <a:cubicBezTo>
                        <a:pt x="121486" y="37334"/>
                        <a:pt x="83833" y="-18539"/>
                        <a:pt x="46018" y="646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54" name="Free-form: Shape 648">
                  <a:extLst>
                    <a:ext uri="{FF2B5EF4-FFF2-40B4-BE49-F238E27FC236}">
                      <a16:creationId xmlns:a16="http://schemas.microsoft.com/office/drawing/2014/main" id="{CE4EC325-754F-0EAB-8EC3-700930034BA2}"/>
                    </a:ext>
                  </a:extLst>
                </p:cNvPr>
                <p:cNvSpPr/>
                <p:nvPr/>
              </p:nvSpPr>
              <p:spPr>
                <a:xfrm>
                  <a:off x="5272844" y="3532990"/>
                  <a:ext cx="88013" cy="102694"/>
                </a:xfrm>
                <a:custGeom>
                  <a:avLst/>
                  <a:gdLst>
                    <a:gd name="connsiteX0" fmla="*/ 12300 w 88013"/>
                    <a:gd name="connsiteY0" fmla="*/ 36373 h 102694"/>
                    <a:gd name="connsiteX1" fmla="*/ 23914 w 88013"/>
                    <a:gd name="connsiteY1" fmla="*/ 102200 h 102694"/>
                    <a:gd name="connsiteX2" fmla="*/ 85318 w 88013"/>
                    <a:gd name="connsiteY2" fmla="*/ 47117 h 102694"/>
                    <a:gd name="connsiteX3" fmla="*/ 12300 w 88013"/>
                    <a:gd name="connsiteY3" fmla="*/ 36373 h 102694"/>
                  </a:gdLst>
                  <a:ahLst/>
                  <a:cxnLst>
                    <a:cxn ang="0">
                      <a:pos x="connsiteX0" y="connsiteY0"/>
                    </a:cxn>
                    <a:cxn ang="0">
                      <a:pos x="connsiteX1" y="connsiteY1"/>
                    </a:cxn>
                    <a:cxn ang="0">
                      <a:pos x="connsiteX2" y="connsiteY2"/>
                    </a:cxn>
                    <a:cxn ang="0">
                      <a:pos x="connsiteX3" y="connsiteY3"/>
                    </a:cxn>
                  </a:cxnLst>
                  <a:rect l="l" t="t" r="r" b="b"/>
                  <a:pathLst>
                    <a:path w="88013" h="102694">
                      <a:moveTo>
                        <a:pt x="12300" y="36373"/>
                      </a:moveTo>
                      <a:cubicBezTo>
                        <a:pt x="-4176" y="59776"/>
                        <a:pt x="-6798" y="96714"/>
                        <a:pt x="23914" y="102200"/>
                      </a:cubicBezTo>
                      <a:cubicBezTo>
                        <a:pt x="54635" y="107667"/>
                        <a:pt x="71483" y="78397"/>
                        <a:pt x="85318" y="47117"/>
                      </a:cubicBezTo>
                      <a:cubicBezTo>
                        <a:pt x="99143" y="15818"/>
                        <a:pt x="62520" y="-34968"/>
                        <a:pt x="12300" y="3637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55" name="Free-form: Shape 649">
                  <a:extLst>
                    <a:ext uri="{FF2B5EF4-FFF2-40B4-BE49-F238E27FC236}">
                      <a16:creationId xmlns:a16="http://schemas.microsoft.com/office/drawing/2014/main" id="{6E1E888B-1CC1-F200-BF08-95E14E3F90F9}"/>
                    </a:ext>
                  </a:extLst>
                </p:cNvPr>
                <p:cNvSpPr/>
                <p:nvPr/>
              </p:nvSpPr>
              <p:spPr>
                <a:xfrm>
                  <a:off x="5357351" y="3492510"/>
                  <a:ext cx="102438" cy="77553"/>
                </a:xfrm>
                <a:custGeom>
                  <a:avLst/>
                  <a:gdLst>
                    <a:gd name="connsiteX0" fmla="*/ 16047 w 102438"/>
                    <a:gd name="connsiteY0" fmla="*/ 5312 h 77553"/>
                    <a:gd name="connsiteX1" fmla="*/ 26840 w 102438"/>
                    <a:gd name="connsiteY1" fmla="*/ 77635 h 77553"/>
                    <a:gd name="connsiteX2" fmla="*/ 102680 w 102438"/>
                    <a:gd name="connsiteY2" fmla="*/ 25991 h 77553"/>
                    <a:gd name="connsiteX3" fmla="*/ 16047 w 102438"/>
                    <a:gd name="connsiteY3" fmla="*/ 5312 h 77553"/>
                  </a:gdLst>
                  <a:ahLst/>
                  <a:cxnLst>
                    <a:cxn ang="0">
                      <a:pos x="connsiteX0" y="connsiteY0"/>
                    </a:cxn>
                    <a:cxn ang="0">
                      <a:pos x="connsiteX1" y="connsiteY1"/>
                    </a:cxn>
                    <a:cxn ang="0">
                      <a:pos x="connsiteX2" y="connsiteY2"/>
                    </a:cxn>
                    <a:cxn ang="0">
                      <a:pos x="connsiteX3" y="connsiteY3"/>
                    </a:cxn>
                  </a:cxnLst>
                  <a:rect l="l" t="t" r="r" b="b"/>
                  <a:pathLst>
                    <a:path w="102438" h="77553">
                      <a:moveTo>
                        <a:pt x="16047" y="5312"/>
                      </a:moveTo>
                      <a:cubicBezTo>
                        <a:pt x="2469" y="18866"/>
                        <a:pt x="-15857" y="75606"/>
                        <a:pt x="26840" y="77635"/>
                      </a:cubicBezTo>
                      <a:cubicBezTo>
                        <a:pt x="69556" y="79654"/>
                        <a:pt x="101870" y="45707"/>
                        <a:pt x="102680" y="25991"/>
                      </a:cubicBezTo>
                      <a:cubicBezTo>
                        <a:pt x="103500" y="6284"/>
                        <a:pt x="29253" y="-7909"/>
                        <a:pt x="16047" y="531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56" name="Free-form: Shape 650">
                  <a:extLst>
                    <a:ext uri="{FF2B5EF4-FFF2-40B4-BE49-F238E27FC236}">
                      <a16:creationId xmlns:a16="http://schemas.microsoft.com/office/drawing/2014/main" id="{3E43C604-689B-6EF4-79FD-29184FFE6972}"/>
                    </a:ext>
                  </a:extLst>
                </p:cNvPr>
                <p:cNvSpPr/>
                <p:nvPr/>
              </p:nvSpPr>
              <p:spPr>
                <a:xfrm>
                  <a:off x="5211426" y="3854001"/>
                  <a:ext cx="102461" cy="77561"/>
                </a:xfrm>
                <a:custGeom>
                  <a:avLst/>
                  <a:gdLst>
                    <a:gd name="connsiteX0" fmla="*/ 16051 w 102461"/>
                    <a:gd name="connsiteY0" fmla="*/ 5301 h 77561"/>
                    <a:gd name="connsiteX1" fmla="*/ 26864 w 102461"/>
                    <a:gd name="connsiteY1" fmla="*/ 77643 h 77561"/>
                    <a:gd name="connsiteX2" fmla="*/ 102704 w 102461"/>
                    <a:gd name="connsiteY2" fmla="*/ 26018 h 77561"/>
                    <a:gd name="connsiteX3" fmla="*/ 16051 w 102461"/>
                    <a:gd name="connsiteY3" fmla="*/ 5301 h 77561"/>
                  </a:gdLst>
                  <a:ahLst/>
                  <a:cxnLst>
                    <a:cxn ang="0">
                      <a:pos x="connsiteX0" y="connsiteY0"/>
                    </a:cxn>
                    <a:cxn ang="0">
                      <a:pos x="connsiteX1" y="connsiteY1"/>
                    </a:cxn>
                    <a:cxn ang="0">
                      <a:pos x="connsiteX2" y="connsiteY2"/>
                    </a:cxn>
                    <a:cxn ang="0">
                      <a:pos x="connsiteX3" y="connsiteY3"/>
                    </a:cxn>
                  </a:cxnLst>
                  <a:rect l="l" t="t" r="r" b="b"/>
                  <a:pathLst>
                    <a:path w="102461" h="77561">
                      <a:moveTo>
                        <a:pt x="16051" y="5301"/>
                      </a:moveTo>
                      <a:cubicBezTo>
                        <a:pt x="2464" y="18865"/>
                        <a:pt x="-15862" y="75624"/>
                        <a:pt x="26864" y="77643"/>
                      </a:cubicBezTo>
                      <a:cubicBezTo>
                        <a:pt x="69561" y="79662"/>
                        <a:pt x="101893" y="45696"/>
                        <a:pt x="102704" y="26018"/>
                      </a:cubicBezTo>
                      <a:cubicBezTo>
                        <a:pt x="103514" y="6311"/>
                        <a:pt x="29266" y="-7910"/>
                        <a:pt x="16051" y="5301"/>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57" name="Free-form: Shape 651">
                  <a:extLst>
                    <a:ext uri="{FF2B5EF4-FFF2-40B4-BE49-F238E27FC236}">
                      <a16:creationId xmlns:a16="http://schemas.microsoft.com/office/drawing/2014/main" id="{79F41A79-72FB-AFCC-5515-DD30C2C374A9}"/>
                    </a:ext>
                  </a:extLst>
                </p:cNvPr>
                <p:cNvSpPr/>
                <p:nvPr/>
              </p:nvSpPr>
              <p:spPr>
                <a:xfrm>
                  <a:off x="5440645" y="3844577"/>
                  <a:ext cx="102450" cy="77554"/>
                </a:xfrm>
                <a:custGeom>
                  <a:avLst/>
                  <a:gdLst>
                    <a:gd name="connsiteX0" fmla="*/ 16049 w 102450"/>
                    <a:gd name="connsiteY0" fmla="*/ 5305 h 77554"/>
                    <a:gd name="connsiteX1" fmla="*/ 26852 w 102450"/>
                    <a:gd name="connsiteY1" fmla="*/ 77637 h 77554"/>
                    <a:gd name="connsiteX2" fmla="*/ 102692 w 102450"/>
                    <a:gd name="connsiteY2" fmla="*/ 26002 h 77554"/>
                    <a:gd name="connsiteX3" fmla="*/ 16049 w 102450"/>
                    <a:gd name="connsiteY3" fmla="*/ 5305 h 77554"/>
                  </a:gdLst>
                  <a:ahLst/>
                  <a:cxnLst>
                    <a:cxn ang="0">
                      <a:pos x="connsiteX0" y="connsiteY0"/>
                    </a:cxn>
                    <a:cxn ang="0">
                      <a:pos x="connsiteX1" y="connsiteY1"/>
                    </a:cxn>
                    <a:cxn ang="0">
                      <a:pos x="connsiteX2" y="connsiteY2"/>
                    </a:cxn>
                    <a:cxn ang="0">
                      <a:pos x="connsiteX3" y="connsiteY3"/>
                    </a:cxn>
                  </a:cxnLst>
                  <a:rect l="l" t="t" r="r" b="b"/>
                  <a:pathLst>
                    <a:path w="102450" h="77554">
                      <a:moveTo>
                        <a:pt x="16049" y="5305"/>
                      </a:moveTo>
                      <a:cubicBezTo>
                        <a:pt x="2472" y="18868"/>
                        <a:pt x="-15864" y="75608"/>
                        <a:pt x="26852" y="77637"/>
                      </a:cubicBezTo>
                      <a:cubicBezTo>
                        <a:pt x="69559" y="79647"/>
                        <a:pt x="101891" y="45709"/>
                        <a:pt x="102692" y="26002"/>
                      </a:cubicBezTo>
                      <a:cubicBezTo>
                        <a:pt x="103503" y="6295"/>
                        <a:pt x="29255" y="-7907"/>
                        <a:pt x="16049" y="5305"/>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58" name="Free-form: Shape 652">
                  <a:extLst>
                    <a:ext uri="{FF2B5EF4-FFF2-40B4-BE49-F238E27FC236}">
                      <a16:creationId xmlns:a16="http://schemas.microsoft.com/office/drawing/2014/main" id="{FD513B1A-F20B-0C7A-4405-B19D51D38035}"/>
                    </a:ext>
                  </a:extLst>
                </p:cNvPr>
                <p:cNvSpPr/>
                <p:nvPr/>
              </p:nvSpPr>
              <p:spPr>
                <a:xfrm>
                  <a:off x="5639110" y="4306731"/>
                  <a:ext cx="102442" cy="77550"/>
                </a:xfrm>
                <a:custGeom>
                  <a:avLst/>
                  <a:gdLst>
                    <a:gd name="connsiteX0" fmla="*/ 16032 w 102442"/>
                    <a:gd name="connsiteY0" fmla="*/ 5290 h 77550"/>
                    <a:gd name="connsiteX1" fmla="*/ 26854 w 102442"/>
                    <a:gd name="connsiteY1" fmla="*/ 77632 h 77550"/>
                    <a:gd name="connsiteX2" fmla="*/ 102685 w 102442"/>
                    <a:gd name="connsiteY2" fmla="*/ 25998 h 77550"/>
                    <a:gd name="connsiteX3" fmla="*/ 16032 w 102442"/>
                    <a:gd name="connsiteY3" fmla="*/ 5290 h 77550"/>
                  </a:gdLst>
                  <a:ahLst/>
                  <a:cxnLst>
                    <a:cxn ang="0">
                      <a:pos x="connsiteX0" y="connsiteY0"/>
                    </a:cxn>
                    <a:cxn ang="0">
                      <a:pos x="connsiteX1" y="connsiteY1"/>
                    </a:cxn>
                    <a:cxn ang="0">
                      <a:pos x="connsiteX2" y="connsiteY2"/>
                    </a:cxn>
                    <a:cxn ang="0">
                      <a:pos x="connsiteX3" y="connsiteY3"/>
                    </a:cxn>
                  </a:cxnLst>
                  <a:rect l="l" t="t" r="r" b="b"/>
                  <a:pathLst>
                    <a:path w="102442" h="77550">
                      <a:moveTo>
                        <a:pt x="16032" y="5290"/>
                      </a:moveTo>
                      <a:cubicBezTo>
                        <a:pt x="2474" y="18873"/>
                        <a:pt x="-15862" y="75613"/>
                        <a:pt x="26854" y="77632"/>
                      </a:cubicBezTo>
                      <a:cubicBezTo>
                        <a:pt x="69580" y="79651"/>
                        <a:pt x="101874" y="45705"/>
                        <a:pt x="102685" y="25998"/>
                      </a:cubicBezTo>
                      <a:cubicBezTo>
                        <a:pt x="103495" y="6291"/>
                        <a:pt x="29257" y="-7892"/>
                        <a:pt x="16032" y="529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59" name="Free-form: Shape 653">
                  <a:extLst>
                    <a:ext uri="{FF2B5EF4-FFF2-40B4-BE49-F238E27FC236}">
                      <a16:creationId xmlns:a16="http://schemas.microsoft.com/office/drawing/2014/main" id="{11F53164-7A85-1929-073D-30E6BAC78EE1}"/>
                    </a:ext>
                  </a:extLst>
                </p:cNvPr>
                <p:cNvSpPr/>
                <p:nvPr/>
              </p:nvSpPr>
              <p:spPr>
                <a:xfrm>
                  <a:off x="5472549" y="4317359"/>
                  <a:ext cx="102449" cy="77544"/>
                </a:xfrm>
                <a:custGeom>
                  <a:avLst/>
                  <a:gdLst>
                    <a:gd name="connsiteX0" fmla="*/ 16030 w 102449"/>
                    <a:gd name="connsiteY0" fmla="*/ 5312 h 77544"/>
                    <a:gd name="connsiteX1" fmla="*/ 26842 w 102449"/>
                    <a:gd name="connsiteY1" fmla="*/ 77625 h 77544"/>
                    <a:gd name="connsiteX2" fmla="*/ 102692 w 102449"/>
                    <a:gd name="connsiteY2" fmla="*/ 26000 h 77544"/>
                    <a:gd name="connsiteX3" fmla="*/ 16030 w 102449"/>
                    <a:gd name="connsiteY3" fmla="*/ 5312 h 77544"/>
                  </a:gdLst>
                  <a:ahLst/>
                  <a:cxnLst>
                    <a:cxn ang="0">
                      <a:pos x="connsiteX0" y="connsiteY0"/>
                    </a:cxn>
                    <a:cxn ang="0">
                      <a:pos x="connsiteX1" y="connsiteY1"/>
                    </a:cxn>
                    <a:cxn ang="0">
                      <a:pos x="connsiteX2" y="connsiteY2"/>
                    </a:cxn>
                    <a:cxn ang="0">
                      <a:pos x="connsiteX3" y="connsiteY3"/>
                    </a:cxn>
                  </a:cxnLst>
                  <a:rect l="l" t="t" r="r" b="b"/>
                  <a:pathLst>
                    <a:path w="102449" h="77544">
                      <a:moveTo>
                        <a:pt x="16030" y="5312"/>
                      </a:moveTo>
                      <a:cubicBezTo>
                        <a:pt x="2471" y="18866"/>
                        <a:pt x="-15855" y="75606"/>
                        <a:pt x="26842" y="77625"/>
                      </a:cubicBezTo>
                      <a:cubicBezTo>
                        <a:pt x="69558" y="79654"/>
                        <a:pt x="101872" y="45707"/>
                        <a:pt x="102692" y="26000"/>
                      </a:cubicBezTo>
                      <a:cubicBezTo>
                        <a:pt x="103483" y="6283"/>
                        <a:pt x="29255" y="-7909"/>
                        <a:pt x="16030" y="531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60" name="Free-form: Shape 654">
                  <a:extLst>
                    <a:ext uri="{FF2B5EF4-FFF2-40B4-BE49-F238E27FC236}">
                      <a16:creationId xmlns:a16="http://schemas.microsoft.com/office/drawing/2014/main" id="{29AFA70B-811B-BECC-D3CE-0F7F78AAAB0E}"/>
                    </a:ext>
                  </a:extLst>
                </p:cNvPr>
                <p:cNvSpPr/>
                <p:nvPr/>
              </p:nvSpPr>
              <p:spPr>
                <a:xfrm>
                  <a:off x="5599792" y="4105410"/>
                  <a:ext cx="102448" cy="77552"/>
                </a:xfrm>
                <a:custGeom>
                  <a:avLst/>
                  <a:gdLst>
                    <a:gd name="connsiteX0" fmla="*/ 16048 w 102448"/>
                    <a:gd name="connsiteY0" fmla="*/ 5302 h 77552"/>
                    <a:gd name="connsiteX1" fmla="*/ 26860 w 102448"/>
                    <a:gd name="connsiteY1" fmla="*/ 77635 h 77552"/>
                    <a:gd name="connsiteX2" fmla="*/ 102691 w 102448"/>
                    <a:gd name="connsiteY2" fmla="*/ 25981 h 77552"/>
                    <a:gd name="connsiteX3" fmla="*/ 16048 w 102448"/>
                    <a:gd name="connsiteY3" fmla="*/ 5302 h 77552"/>
                  </a:gdLst>
                  <a:ahLst/>
                  <a:cxnLst>
                    <a:cxn ang="0">
                      <a:pos x="connsiteX0" y="connsiteY0"/>
                    </a:cxn>
                    <a:cxn ang="0">
                      <a:pos x="connsiteX1" y="connsiteY1"/>
                    </a:cxn>
                    <a:cxn ang="0">
                      <a:pos x="connsiteX2" y="connsiteY2"/>
                    </a:cxn>
                    <a:cxn ang="0">
                      <a:pos x="connsiteX3" y="connsiteY3"/>
                    </a:cxn>
                  </a:cxnLst>
                  <a:rect l="l" t="t" r="r" b="b"/>
                  <a:pathLst>
                    <a:path w="102448" h="77552">
                      <a:moveTo>
                        <a:pt x="16048" y="5302"/>
                      </a:moveTo>
                      <a:cubicBezTo>
                        <a:pt x="2470" y="18847"/>
                        <a:pt x="-15865" y="75615"/>
                        <a:pt x="26860" y="77635"/>
                      </a:cubicBezTo>
                      <a:cubicBezTo>
                        <a:pt x="69567" y="79644"/>
                        <a:pt x="101880" y="45698"/>
                        <a:pt x="102691" y="25981"/>
                      </a:cubicBezTo>
                      <a:cubicBezTo>
                        <a:pt x="103492" y="6283"/>
                        <a:pt x="29254" y="-7899"/>
                        <a:pt x="16048" y="530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61" name="Free-form: Shape 655">
                  <a:extLst>
                    <a:ext uri="{FF2B5EF4-FFF2-40B4-BE49-F238E27FC236}">
                      <a16:creationId xmlns:a16="http://schemas.microsoft.com/office/drawing/2014/main" id="{5E2A20D1-E219-430E-A18E-70045AD1C191}"/>
                    </a:ext>
                  </a:extLst>
                </p:cNvPr>
                <p:cNvSpPr/>
                <p:nvPr/>
              </p:nvSpPr>
              <p:spPr>
                <a:xfrm>
                  <a:off x="5629507" y="3589132"/>
                  <a:ext cx="102444" cy="77550"/>
                </a:xfrm>
                <a:custGeom>
                  <a:avLst/>
                  <a:gdLst>
                    <a:gd name="connsiteX0" fmla="*/ 16053 w 102444"/>
                    <a:gd name="connsiteY0" fmla="*/ 5301 h 77550"/>
                    <a:gd name="connsiteX1" fmla="*/ 26856 w 102444"/>
                    <a:gd name="connsiteY1" fmla="*/ 77633 h 77550"/>
                    <a:gd name="connsiteX2" fmla="*/ 102686 w 102444"/>
                    <a:gd name="connsiteY2" fmla="*/ 25989 h 77550"/>
                    <a:gd name="connsiteX3" fmla="*/ 16053 w 102444"/>
                    <a:gd name="connsiteY3" fmla="*/ 5301 h 77550"/>
                  </a:gdLst>
                  <a:ahLst/>
                  <a:cxnLst>
                    <a:cxn ang="0">
                      <a:pos x="connsiteX0" y="connsiteY0"/>
                    </a:cxn>
                    <a:cxn ang="0">
                      <a:pos x="connsiteX1" y="connsiteY1"/>
                    </a:cxn>
                    <a:cxn ang="0">
                      <a:pos x="connsiteX2" y="connsiteY2"/>
                    </a:cxn>
                    <a:cxn ang="0">
                      <a:pos x="connsiteX3" y="connsiteY3"/>
                    </a:cxn>
                  </a:cxnLst>
                  <a:rect l="l" t="t" r="r" b="b"/>
                  <a:pathLst>
                    <a:path w="102444" h="77550">
                      <a:moveTo>
                        <a:pt x="16053" y="5301"/>
                      </a:moveTo>
                      <a:cubicBezTo>
                        <a:pt x="2466" y="18864"/>
                        <a:pt x="-15860" y="75594"/>
                        <a:pt x="26856" y="77633"/>
                      </a:cubicBezTo>
                      <a:cubicBezTo>
                        <a:pt x="69562" y="79643"/>
                        <a:pt x="101876" y="45705"/>
                        <a:pt x="102686" y="25989"/>
                      </a:cubicBezTo>
                      <a:cubicBezTo>
                        <a:pt x="103516" y="6291"/>
                        <a:pt x="29268" y="-7901"/>
                        <a:pt x="16053" y="5301"/>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62" name="Free-form: Shape 656">
                  <a:extLst>
                    <a:ext uri="{FF2B5EF4-FFF2-40B4-BE49-F238E27FC236}">
                      <a16:creationId xmlns:a16="http://schemas.microsoft.com/office/drawing/2014/main" id="{AD3668D1-24E3-821B-8D3A-1AFD9CDCA25D}"/>
                    </a:ext>
                  </a:extLst>
                </p:cNvPr>
                <p:cNvSpPr/>
                <p:nvPr/>
              </p:nvSpPr>
              <p:spPr>
                <a:xfrm>
                  <a:off x="5918311" y="3565668"/>
                  <a:ext cx="102430" cy="77546"/>
                </a:xfrm>
                <a:custGeom>
                  <a:avLst/>
                  <a:gdLst>
                    <a:gd name="connsiteX0" fmla="*/ 16030 w 102430"/>
                    <a:gd name="connsiteY0" fmla="*/ 5314 h 77546"/>
                    <a:gd name="connsiteX1" fmla="*/ 26842 w 102430"/>
                    <a:gd name="connsiteY1" fmla="*/ 77628 h 77546"/>
                    <a:gd name="connsiteX2" fmla="*/ 102673 w 102430"/>
                    <a:gd name="connsiteY2" fmla="*/ 26003 h 77546"/>
                    <a:gd name="connsiteX3" fmla="*/ 16030 w 102430"/>
                    <a:gd name="connsiteY3" fmla="*/ 5314 h 77546"/>
                  </a:gdLst>
                  <a:ahLst/>
                  <a:cxnLst>
                    <a:cxn ang="0">
                      <a:pos x="connsiteX0" y="connsiteY0"/>
                    </a:cxn>
                    <a:cxn ang="0">
                      <a:pos x="connsiteX1" y="connsiteY1"/>
                    </a:cxn>
                    <a:cxn ang="0">
                      <a:pos x="connsiteX2" y="connsiteY2"/>
                    </a:cxn>
                    <a:cxn ang="0">
                      <a:pos x="connsiteX3" y="connsiteY3"/>
                    </a:cxn>
                  </a:cxnLst>
                  <a:rect l="l" t="t" r="r" b="b"/>
                  <a:pathLst>
                    <a:path w="102430" h="77546">
                      <a:moveTo>
                        <a:pt x="16030" y="5314"/>
                      </a:moveTo>
                      <a:cubicBezTo>
                        <a:pt x="2471" y="18859"/>
                        <a:pt x="-15854" y="75608"/>
                        <a:pt x="26842" y="77628"/>
                      </a:cubicBezTo>
                      <a:cubicBezTo>
                        <a:pt x="69558" y="79647"/>
                        <a:pt x="101872" y="45700"/>
                        <a:pt x="102673" y="26003"/>
                      </a:cubicBezTo>
                      <a:cubicBezTo>
                        <a:pt x="103493" y="6295"/>
                        <a:pt x="29264" y="-7916"/>
                        <a:pt x="16030" y="531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63" name="Free-form: Shape 657">
                  <a:extLst>
                    <a:ext uri="{FF2B5EF4-FFF2-40B4-BE49-F238E27FC236}">
                      <a16:creationId xmlns:a16="http://schemas.microsoft.com/office/drawing/2014/main" id="{8A50C98E-7CDA-BDC9-EF6C-9C833343548A}"/>
                    </a:ext>
                  </a:extLst>
                </p:cNvPr>
                <p:cNvSpPr/>
                <p:nvPr/>
              </p:nvSpPr>
              <p:spPr>
                <a:xfrm>
                  <a:off x="5818312" y="3784315"/>
                  <a:ext cx="102457" cy="77562"/>
                </a:xfrm>
                <a:custGeom>
                  <a:avLst/>
                  <a:gdLst>
                    <a:gd name="connsiteX0" fmla="*/ 16037 w 102457"/>
                    <a:gd name="connsiteY0" fmla="*/ 5302 h 77562"/>
                    <a:gd name="connsiteX1" fmla="*/ 26850 w 102457"/>
                    <a:gd name="connsiteY1" fmla="*/ 77644 h 77562"/>
                    <a:gd name="connsiteX2" fmla="*/ 102699 w 102457"/>
                    <a:gd name="connsiteY2" fmla="*/ 25990 h 77562"/>
                    <a:gd name="connsiteX3" fmla="*/ 16037 w 102457"/>
                    <a:gd name="connsiteY3" fmla="*/ 5302 h 77562"/>
                  </a:gdLst>
                  <a:ahLst/>
                  <a:cxnLst>
                    <a:cxn ang="0">
                      <a:pos x="connsiteX0" y="connsiteY0"/>
                    </a:cxn>
                    <a:cxn ang="0">
                      <a:pos x="connsiteX1" y="connsiteY1"/>
                    </a:cxn>
                    <a:cxn ang="0">
                      <a:pos x="connsiteX2" y="connsiteY2"/>
                    </a:cxn>
                    <a:cxn ang="0">
                      <a:pos x="connsiteX3" y="connsiteY3"/>
                    </a:cxn>
                  </a:cxnLst>
                  <a:rect l="l" t="t" r="r" b="b"/>
                  <a:pathLst>
                    <a:path w="102457" h="77562">
                      <a:moveTo>
                        <a:pt x="16037" y="5302"/>
                      </a:moveTo>
                      <a:cubicBezTo>
                        <a:pt x="2479" y="18875"/>
                        <a:pt x="-15866" y="75615"/>
                        <a:pt x="26850" y="77644"/>
                      </a:cubicBezTo>
                      <a:cubicBezTo>
                        <a:pt x="69575" y="79663"/>
                        <a:pt x="101870" y="45697"/>
                        <a:pt x="102699" y="25990"/>
                      </a:cubicBezTo>
                      <a:cubicBezTo>
                        <a:pt x="103500" y="6283"/>
                        <a:pt x="29262" y="-7899"/>
                        <a:pt x="16037" y="530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64" name="Free-form: Shape 658">
                  <a:extLst>
                    <a:ext uri="{FF2B5EF4-FFF2-40B4-BE49-F238E27FC236}">
                      <a16:creationId xmlns:a16="http://schemas.microsoft.com/office/drawing/2014/main" id="{BCF411C8-4251-1717-1AD4-11686D0868EF}"/>
                    </a:ext>
                  </a:extLst>
                </p:cNvPr>
                <p:cNvSpPr/>
                <p:nvPr/>
              </p:nvSpPr>
              <p:spPr>
                <a:xfrm>
                  <a:off x="6136599" y="3736462"/>
                  <a:ext cx="102441" cy="77551"/>
                </a:xfrm>
                <a:custGeom>
                  <a:avLst/>
                  <a:gdLst>
                    <a:gd name="connsiteX0" fmla="*/ 16041 w 102441"/>
                    <a:gd name="connsiteY0" fmla="*/ 5312 h 77551"/>
                    <a:gd name="connsiteX1" fmla="*/ 26853 w 102441"/>
                    <a:gd name="connsiteY1" fmla="*/ 77635 h 77551"/>
                    <a:gd name="connsiteX2" fmla="*/ 102684 w 102441"/>
                    <a:gd name="connsiteY2" fmla="*/ 25991 h 77551"/>
                    <a:gd name="connsiteX3" fmla="*/ 16041 w 102441"/>
                    <a:gd name="connsiteY3" fmla="*/ 5312 h 77551"/>
                  </a:gdLst>
                  <a:ahLst/>
                  <a:cxnLst>
                    <a:cxn ang="0">
                      <a:pos x="connsiteX0" y="connsiteY0"/>
                    </a:cxn>
                    <a:cxn ang="0">
                      <a:pos x="connsiteX1" y="connsiteY1"/>
                    </a:cxn>
                    <a:cxn ang="0">
                      <a:pos x="connsiteX2" y="connsiteY2"/>
                    </a:cxn>
                    <a:cxn ang="0">
                      <a:pos x="connsiteX3" y="connsiteY3"/>
                    </a:cxn>
                  </a:cxnLst>
                  <a:rect l="l" t="t" r="r" b="b"/>
                  <a:pathLst>
                    <a:path w="102441" h="77551">
                      <a:moveTo>
                        <a:pt x="16041" y="5312"/>
                      </a:moveTo>
                      <a:cubicBezTo>
                        <a:pt x="2473" y="18847"/>
                        <a:pt x="-15863" y="75615"/>
                        <a:pt x="26853" y="77635"/>
                      </a:cubicBezTo>
                      <a:cubicBezTo>
                        <a:pt x="69560" y="79635"/>
                        <a:pt x="101883" y="45707"/>
                        <a:pt x="102684" y="25991"/>
                      </a:cubicBezTo>
                      <a:cubicBezTo>
                        <a:pt x="103494" y="6284"/>
                        <a:pt x="29247" y="-7909"/>
                        <a:pt x="16041" y="531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65" name="Free-form: Shape 659">
                  <a:extLst>
                    <a:ext uri="{FF2B5EF4-FFF2-40B4-BE49-F238E27FC236}">
                      <a16:creationId xmlns:a16="http://schemas.microsoft.com/office/drawing/2014/main" id="{C7240506-8E23-75FC-5DAC-A418AB3CA09C}"/>
                    </a:ext>
                  </a:extLst>
                </p:cNvPr>
                <p:cNvSpPr/>
                <p:nvPr/>
              </p:nvSpPr>
              <p:spPr>
                <a:xfrm>
                  <a:off x="6400758" y="3619146"/>
                  <a:ext cx="102445" cy="77551"/>
                </a:xfrm>
                <a:custGeom>
                  <a:avLst/>
                  <a:gdLst>
                    <a:gd name="connsiteX0" fmla="*/ 16035 w 102445"/>
                    <a:gd name="connsiteY0" fmla="*/ 5319 h 77551"/>
                    <a:gd name="connsiteX1" fmla="*/ 26838 w 102445"/>
                    <a:gd name="connsiteY1" fmla="*/ 77632 h 77551"/>
                    <a:gd name="connsiteX2" fmla="*/ 102688 w 102445"/>
                    <a:gd name="connsiteY2" fmla="*/ 25998 h 77551"/>
                    <a:gd name="connsiteX3" fmla="*/ 16035 w 102445"/>
                    <a:gd name="connsiteY3" fmla="*/ 5319 h 77551"/>
                  </a:gdLst>
                  <a:ahLst/>
                  <a:cxnLst>
                    <a:cxn ang="0">
                      <a:pos x="connsiteX0" y="connsiteY0"/>
                    </a:cxn>
                    <a:cxn ang="0">
                      <a:pos x="connsiteX1" y="connsiteY1"/>
                    </a:cxn>
                    <a:cxn ang="0">
                      <a:pos x="connsiteX2" y="connsiteY2"/>
                    </a:cxn>
                    <a:cxn ang="0">
                      <a:pos x="connsiteX3" y="connsiteY3"/>
                    </a:cxn>
                  </a:cxnLst>
                  <a:rect l="l" t="t" r="r" b="b"/>
                  <a:pathLst>
                    <a:path w="102445" h="77551">
                      <a:moveTo>
                        <a:pt x="16035" y="5319"/>
                      </a:moveTo>
                      <a:cubicBezTo>
                        <a:pt x="2477" y="18854"/>
                        <a:pt x="-15859" y="75613"/>
                        <a:pt x="26838" y="77632"/>
                      </a:cubicBezTo>
                      <a:cubicBezTo>
                        <a:pt x="69554" y="79661"/>
                        <a:pt x="101887" y="45705"/>
                        <a:pt x="102688" y="25998"/>
                      </a:cubicBezTo>
                      <a:cubicBezTo>
                        <a:pt x="103489" y="6272"/>
                        <a:pt x="29241" y="-7911"/>
                        <a:pt x="16035" y="5319"/>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66" name="Free-form: Shape 660">
                  <a:extLst>
                    <a:ext uri="{FF2B5EF4-FFF2-40B4-BE49-F238E27FC236}">
                      <a16:creationId xmlns:a16="http://schemas.microsoft.com/office/drawing/2014/main" id="{3E63AC23-79B5-8A2D-AD60-18FED617AA73}"/>
                    </a:ext>
                  </a:extLst>
                </p:cNvPr>
                <p:cNvSpPr/>
                <p:nvPr/>
              </p:nvSpPr>
              <p:spPr>
                <a:xfrm>
                  <a:off x="6575013" y="3507136"/>
                  <a:ext cx="102447" cy="77548"/>
                </a:xfrm>
                <a:custGeom>
                  <a:avLst/>
                  <a:gdLst>
                    <a:gd name="connsiteX0" fmla="*/ 16047 w 102447"/>
                    <a:gd name="connsiteY0" fmla="*/ 5296 h 77548"/>
                    <a:gd name="connsiteX1" fmla="*/ 26841 w 102447"/>
                    <a:gd name="connsiteY1" fmla="*/ 77629 h 77548"/>
                    <a:gd name="connsiteX2" fmla="*/ 102690 w 102447"/>
                    <a:gd name="connsiteY2" fmla="*/ 25994 h 77548"/>
                    <a:gd name="connsiteX3" fmla="*/ 16047 w 102447"/>
                    <a:gd name="connsiteY3" fmla="*/ 5296 h 77548"/>
                  </a:gdLst>
                  <a:ahLst/>
                  <a:cxnLst>
                    <a:cxn ang="0">
                      <a:pos x="connsiteX0" y="connsiteY0"/>
                    </a:cxn>
                    <a:cxn ang="0">
                      <a:pos x="connsiteX1" y="connsiteY1"/>
                    </a:cxn>
                    <a:cxn ang="0">
                      <a:pos x="connsiteX2" y="connsiteY2"/>
                    </a:cxn>
                    <a:cxn ang="0">
                      <a:pos x="connsiteX3" y="connsiteY3"/>
                    </a:cxn>
                  </a:cxnLst>
                  <a:rect l="l" t="t" r="r" b="b"/>
                  <a:pathLst>
                    <a:path w="102447" h="77548">
                      <a:moveTo>
                        <a:pt x="16047" y="5296"/>
                      </a:moveTo>
                      <a:cubicBezTo>
                        <a:pt x="2470" y="18869"/>
                        <a:pt x="-15856" y="75609"/>
                        <a:pt x="26841" y="77629"/>
                      </a:cubicBezTo>
                      <a:cubicBezTo>
                        <a:pt x="69566" y="79657"/>
                        <a:pt x="101879" y="45701"/>
                        <a:pt x="102690" y="25994"/>
                      </a:cubicBezTo>
                      <a:cubicBezTo>
                        <a:pt x="103500" y="6287"/>
                        <a:pt x="29253" y="-7896"/>
                        <a:pt x="16047" y="529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67" name="Free-form: Shape 661">
                  <a:extLst>
                    <a:ext uri="{FF2B5EF4-FFF2-40B4-BE49-F238E27FC236}">
                      <a16:creationId xmlns:a16="http://schemas.microsoft.com/office/drawing/2014/main" id="{C66BC978-28CA-F337-B264-3C1B7CD8DB50}"/>
                    </a:ext>
                  </a:extLst>
                </p:cNvPr>
                <p:cNvSpPr/>
                <p:nvPr/>
              </p:nvSpPr>
              <p:spPr>
                <a:xfrm>
                  <a:off x="6719471" y="3660490"/>
                  <a:ext cx="102442" cy="77544"/>
                </a:xfrm>
                <a:custGeom>
                  <a:avLst/>
                  <a:gdLst>
                    <a:gd name="connsiteX0" fmla="*/ 16042 w 102442"/>
                    <a:gd name="connsiteY0" fmla="*/ 5314 h 77544"/>
                    <a:gd name="connsiteX1" fmla="*/ 26845 w 102442"/>
                    <a:gd name="connsiteY1" fmla="*/ 77627 h 77544"/>
                    <a:gd name="connsiteX2" fmla="*/ 102685 w 102442"/>
                    <a:gd name="connsiteY2" fmla="*/ 25992 h 77544"/>
                    <a:gd name="connsiteX3" fmla="*/ 16042 w 102442"/>
                    <a:gd name="connsiteY3" fmla="*/ 5314 h 77544"/>
                  </a:gdLst>
                  <a:ahLst/>
                  <a:cxnLst>
                    <a:cxn ang="0">
                      <a:pos x="connsiteX0" y="connsiteY0"/>
                    </a:cxn>
                    <a:cxn ang="0">
                      <a:pos x="connsiteX1" y="connsiteY1"/>
                    </a:cxn>
                    <a:cxn ang="0">
                      <a:pos x="connsiteX2" y="connsiteY2"/>
                    </a:cxn>
                    <a:cxn ang="0">
                      <a:pos x="connsiteX3" y="connsiteY3"/>
                    </a:cxn>
                  </a:cxnLst>
                  <a:rect l="l" t="t" r="r" b="b"/>
                  <a:pathLst>
                    <a:path w="102442" h="77544">
                      <a:moveTo>
                        <a:pt x="16042" y="5314"/>
                      </a:moveTo>
                      <a:cubicBezTo>
                        <a:pt x="2474" y="18849"/>
                        <a:pt x="-15861" y="75598"/>
                        <a:pt x="26845" y="77627"/>
                      </a:cubicBezTo>
                      <a:cubicBezTo>
                        <a:pt x="69571" y="79636"/>
                        <a:pt x="101884" y="45690"/>
                        <a:pt x="102685" y="25992"/>
                      </a:cubicBezTo>
                      <a:cubicBezTo>
                        <a:pt x="103486" y="6276"/>
                        <a:pt x="29258" y="-7907"/>
                        <a:pt x="16042" y="531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68" name="Free-form: Shape 662">
                  <a:extLst>
                    <a:ext uri="{FF2B5EF4-FFF2-40B4-BE49-F238E27FC236}">
                      <a16:creationId xmlns:a16="http://schemas.microsoft.com/office/drawing/2014/main" id="{FBEA7DBB-FF8B-4C6F-5866-36A871008B17}"/>
                    </a:ext>
                  </a:extLst>
                </p:cNvPr>
                <p:cNvSpPr/>
                <p:nvPr/>
              </p:nvSpPr>
              <p:spPr>
                <a:xfrm>
                  <a:off x="6886588" y="3499726"/>
                  <a:ext cx="102442" cy="77555"/>
                </a:xfrm>
                <a:custGeom>
                  <a:avLst/>
                  <a:gdLst>
                    <a:gd name="connsiteX0" fmla="*/ 16041 w 102442"/>
                    <a:gd name="connsiteY0" fmla="*/ 5306 h 77555"/>
                    <a:gd name="connsiteX1" fmla="*/ 26854 w 102442"/>
                    <a:gd name="connsiteY1" fmla="*/ 77638 h 77555"/>
                    <a:gd name="connsiteX2" fmla="*/ 102684 w 102442"/>
                    <a:gd name="connsiteY2" fmla="*/ 26004 h 77555"/>
                    <a:gd name="connsiteX3" fmla="*/ 16041 w 102442"/>
                    <a:gd name="connsiteY3" fmla="*/ 5306 h 77555"/>
                  </a:gdLst>
                  <a:ahLst/>
                  <a:cxnLst>
                    <a:cxn ang="0">
                      <a:pos x="connsiteX0" y="connsiteY0"/>
                    </a:cxn>
                    <a:cxn ang="0">
                      <a:pos x="connsiteX1" y="connsiteY1"/>
                    </a:cxn>
                    <a:cxn ang="0">
                      <a:pos x="connsiteX2" y="connsiteY2"/>
                    </a:cxn>
                    <a:cxn ang="0">
                      <a:pos x="connsiteX3" y="connsiteY3"/>
                    </a:cxn>
                  </a:cxnLst>
                  <a:rect l="l" t="t" r="r" b="b"/>
                  <a:pathLst>
                    <a:path w="102442" h="77555">
                      <a:moveTo>
                        <a:pt x="16041" y="5306"/>
                      </a:moveTo>
                      <a:cubicBezTo>
                        <a:pt x="2483" y="18870"/>
                        <a:pt x="-15872" y="75600"/>
                        <a:pt x="26854" y="77638"/>
                      </a:cubicBezTo>
                      <a:cubicBezTo>
                        <a:pt x="69560" y="79639"/>
                        <a:pt x="101893" y="45701"/>
                        <a:pt x="102684" y="26004"/>
                      </a:cubicBezTo>
                      <a:cubicBezTo>
                        <a:pt x="103514" y="6287"/>
                        <a:pt x="29257" y="-7905"/>
                        <a:pt x="16041" y="530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69" name="Free-form: Shape 663">
                  <a:extLst>
                    <a:ext uri="{FF2B5EF4-FFF2-40B4-BE49-F238E27FC236}">
                      <a16:creationId xmlns:a16="http://schemas.microsoft.com/office/drawing/2014/main" id="{3CAFE49A-A083-4435-5DD2-9722EDAAD757}"/>
                    </a:ext>
                  </a:extLst>
                </p:cNvPr>
                <p:cNvSpPr/>
                <p:nvPr/>
              </p:nvSpPr>
              <p:spPr>
                <a:xfrm>
                  <a:off x="7050881" y="3361710"/>
                  <a:ext cx="102453" cy="77555"/>
                </a:xfrm>
                <a:custGeom>
                  <a:avLst/>
                  <a:gdLst>
                    <a:gd name="connsiteX0" fmla="*/ 16053 w 102453"/>
                    <a:gd name="connsiteY0" fmla="*/ 5296 h 77555"/>
                    <a:gd name="connsiteX1" fmla="*/ 26856 w 102453"/>
                    <a:gd name="connsiteY1" fmla="*/ 77638 h 77555"/>
                    <a:gd name="connsiteX2" fmla="*/ 102696 w 102453"/>
                    <a:gd name="connsiteY2" fmla="*/ 25994 h 77555"/>
                    <a:gd name="connsiteX3" fmla="*/ 16053 w 102453"/>
                    <a:gd name="connsiteY3" fmla="*/ 5296 h 77555"/>
                  </a:gdLst>
                  <a:ahLst/>
                  <a:cxnLst>
                    <a:cxn ang="0">
                      <a:pos x="connsiteX0" y="connsiteY0"/>
                    </a:cxn>
                    <a:cxn ang="0">
                      <a:pos x="connsiteX1" y="connsiteY1"/>
                    </a:cxn>
                    <a:cxn ang="0">
                      <a:pos x="connsiteX2" y="connsiteY2"/>
                    </a:cxn>
                    <a:cxn ang="0">
                      <a:pos x="connsiteX3" y="connsiteY3"/>
                    </a:cxn>
                  </a:cxnLst>
                  <a:rect l="l" t="t" r="r" b="b"/>
                  <a:pathLst>
                    <a:path w="102453" h="77555">
                      <a:moveTo>
                        <a:pt x="16053" y="5296"/>
                      </a:moveTo>
                      <a:cubicBezTo>
                        <a:pt x="2466" y="18860"/>
                        <a:pt x="-15860" y="75619"/>
                        <a:pt x="26856" y="77638"/>
                      </a:cubicBezTo>
                      <a:cubicBezTo>
                        <a:pt x="69572" y="79638"/>
                        <a:pt x="101885" y="45711"/>
                        <a:pt x="102696" y="25994"/>
                      </a:cubicBezTo>
                      <a:cubicBezTo>
                        <a:pt x="103497" y="6287"/>
                        <a:pt x="29259" y="-7896"/>
                        <a:pt x="16053" y="529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70" name="Free-form: Shape 664">
                  <a:extLst>
                    <a:ext uri="{FF2B5EF4-FFF2-40B4-BE49-F238E27FC236}">
                      <a16:creationId xmlns:a16="http://schemas.microsoft.com/office/drawing/2014/main" id="{E9D4D4BC-F50A-A17C-C6B7-B044426F1159}"/>
                    </a:ext>
                  </a:extLst>
                </p:cNvPr>
                <p:cNvSpPr/>
                <p:nvPr/>
              </p:nvSpPr>
              <p:spPr>
                <a:xfrm>
                  <a:off x="6854603" y="3345515"/>
                  <a:ext cx="102447" cy="77550"/>
                </a:xfrm>
                <a:custGeom>
                  <a:avLst/>
                  <a:gdLst>
                    <a:gd name="connsiteX0" fmla="*/ 16038 w 102447"/>
                    <a:gd name="connsiteY0" fmla="*/ 5299 h 77550"/>
                    <a:gd name="connsiteX1" fmla="*/ 26850 w 102447"/>
                    <a:gd name="connsiteY1" fmla="*/ 77631 h 77550"/>
                    <a:gd name="connsiteX2" fmla="*/ 102690 w 102447"/>
                    <a:gd name="connsiteY2" fmla="*/ 25987 h 77550"/>
                    <a:gd name="connsiteX3" fmla="*/ 16038 w 102447"/>
                    <a:gd name="connsiteY3" fmla="*/ 5299 h 77550"/>
                  </a:gdLst>
                  <a:ahLst/>
                  <a:cxnLst>
                    <a:cxn ang="0">
                      <a:pos x="connsiteX0" y="connsiteY0"/>
                    </a:cxn>
                    <a:cxn ang="0">
                      <a:pos x="connsiteX1" y="connsiteY1"/>
                    </a:cxn>
                    <a:cxn ang="0">
                      <a:pos x="connsiteX2" y="connsiteY2"/>
                    </a:cxn>
                    <a:cxn ang="0">
                      <a:pos x="connsiteX3" y="connsiteY3"/>
                    </a:cxn>
                  </a:cxnLst>
                  <a:rect l="l" t="t" r="r" b="b"/>
                  <a:pathLst>
                    <a:path w="102447" h="77550">
                      <a:moveTo>
                        <a:pt x="16038" y="5299"/>
                      </a:moveTo>
                      <a:cubicBezTo>
                        <a:pt x="2479" y="18863"/>
                        <a:pt x="-15866" y="75612"/>
                        <a:pt x="26850" y="77631"/>
                      </a:cubicBezTo>
                      <a:cubicBezTo>
                        <a:pt x="69556" y="79651"/>
                        <a:pt x="101879" y="45704"/>
                        <a:pt x="102690" y="25987"/>
                      </a:cubicBezTo>
                      <a:cubicBezTo>
                        <a:pt x="103500" y="6299"/>
                        <a:pt x="29262" y="-7902"/>
                        <a:pt x="16038" y="5299"/>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71" name="Free-form: Shape 665">
                  <a:extLst>
                    <a:ext uri="{FF2B5EF4-FFF2-40B4-BE49-F238E27FC236}">
                      <a16:creationId xmlns:a16="http://schemas.microsoft.com/office/drawing/2014/main" id="{6955076E-1528-021F-A1BD-248A41FCFB52}"/>
                    </a:ext>
                  </a:extLst>
                </p:cNvPr>
                <p:cNvSpPr/>
                <p:nvPr/>
              </p:nvSpPr>
              <p:spPr>
                <a:xfrm>
                  <a:off x="6855765" y="3150889"/>
                  <a:ext cx="102448" cy="77534"/>
                </a:xfrm>
                <a:custGeom>
                  <a:avLst/>
                  <a:gdLst>
                    <a:gd name="connsiteX0" fmla="*/ 16029 w 102448"/>
                    <a:gd name="connsiteY0" fmla="*/ 5312 h 77534"/>
                    <a:gd name="connsiteX1" fmla="*/ 26851 w 102448"/>
                    <a:gd name="connsiteY1" fmla="*/ 77616 h 77534"/>
                    <a:gd name="connsiteX2" fmla="*/ 102690 w 102448"/>
                    <a:gd name="connsiteY2" fmla="*/ 26000 h 77534"/>
                    <a:gd name="connsiteX3" fmla="*/ 16029 w 102448"/>
                    <a:gd name="connsiteY3" fmla="*/ 5312 h 77534"/>
                  </a:gdLst>
                  <a:ahLst/>
                  <a:cxnLst>
                    <a:cxn ang="0">
                      <a:pos x="connsiteX0" y="connsiteY0"/>
                    </a:cxn>
                    <a:cxn ang="0">
                      <a:pos x="connsiteX1" y="connsiteY1"/>
                    </a:cxn>
                    <a:cxn ang="0">
                      <a:pos x="connsiteX2" y="connsiteY2"/>
                    </a:cxn>
                    <a:cxn ang="0">
                      <a:pos x="connsiteX3" y="connsiteY3"/>
                    </a:cxn>
                  </a:cxnLst>
                  <a:rect l="l" t="t" r="r" b="b"/>
                  <a:pathLst>
                    <a:path w="102448" h="77534">
                      <a:moveTo>
                        <a:pt x="16029" y="5312"/>
                      </a:moveTo>
                      <a:cubicBezTo>
                        <a:pt x="2470" y="18856"/>
                        <a:pt x="-15856" y="75606"/>
                        <a:pt x="26851" y="77616"/>
                      </a:cubicBezTo>
                      <a:cubicBezTo>
                        <a:pt x="69557" y="79644"/>
                        <a:pt x="101880" y="45688"/>
                        <a:pt x="102690" y="26000"/>
                      </a:cubicBezTo>
                      <a:cubicBezTo>
                        <a:pt x="103491" y="6283"/>
                        <a:pt x="29263" y="-7909"/>
                        <a:pt x="16029" y="531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72" name="Free-form: Shape 666">
                  <a:extLst>
                    <a:ext uri="{FF2B5EF4-FFF2-40B4-BE49-F238E27FC236}">
                      <a16:creationId xmlns:a16="http://schemas.microsoft.com/office/drawing/2014/main" id="{CF43F1C2-6B29-E9F2-C717-20E5D369A825}"/>
                    </a:ext>
                  </a:extLst>
                </p:cNvPr>
                <p:cNvSpPr/>
                <p:nvPr/>
              </p:nvSpPr>
              <p:spPr>
                <a:xfrm>
                  <a:off x="6643868" y="3193823"/>
                  <a:ext cx="102425" cy="77555"/>
                </a:xfrm>
                <a:custGeom>
                  <a:avLst/>
                  <a:gdLst>
                    <a:gd name="connsiteX0" fmla="*/ 16034 w 102425"/>
                    <a:gd name="connsiteY0" fmla="*/ 5306 h 77555"/>
                    <a:gd name="connsiteX1" fmla="*/ 26847 w 102425"/>
                    <a:gd name="connsiteY1" fmla="*/ 77639 h 77555"/>
                    <a:gd name="connsiteX2" fmla="*/ 102668 w 102425"/>
                    <a:gd name="connsiteY2" fmla="*/ 25994 h 77555"/>
                    <a:gd name="connsiteX3" fmla="*/ 16034 w 102425"/>
                    <a:gd name="connsiteY3" fmla="*/ 5306 h 77555"/>
                  </a:gdLst>
                  <a:ahLst/>
                  <a:cxnLst>
                    <a:cxn ang="0">
                      <a:pos x="connsiteX0" y="connsiteY0"/>
                    </a:cxn>
                    <a:cxn ang="0">
                      <a:pos x="connsiteX1" y="connsiteY1"/>
                    </a:cxn>
                    <a:cxn ang="0">
                      <a:pos x="connsiteX2" y="connsiteY2"/>
                    </a:cxn>
                    <a:cxn ang="0">
                      <a:pos x="connsiteX3" y="connsiteY3"/>
                    </a:cxn>
                  </a:cxnLst>
                  <a:rect l="l" t="t" r="r" b="b"/>
                  <a:pathLst>
                    <a:path w="102425" h="77555">
                      <a:moveTo>
                        <a:pt x="16034" y="5306"/>
                      </a:moveTo>
                      <a:cubicBezTo>
                        <a:pt x="2485" y="18870"/>
                        <a:pt x="-15869" y="75610"/>
                        <a:pt x="26847" y="77639"/>
                      </a:cubicBezTo>
                      <a:cubicBezTo>
                        <a:pt x="69553" y="79639"/>
                        <a:pt x="101867" y="45701"/>
                        <a:pt x="102668" y="25994"/>
                      </a:cubicBezTo>
                      <a:cubicBezTo>
                        <a:pt x="103497" y="6287"/>
                        <a:pt x="29250" y="-7905"/>
                        <a:pt x="16034" y="530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73" name="Free-form: Shape 667">
                  <a:extLst>
                    <a:ext uri="{FF2B5EF4-FFF2-40B4-BE49-F238E27FC236}">
                      <a16:creationId xmlns:a16="http://schemas.microsoft.com/office/drawing/2014/main" id="{E0A5D988-996E-C4AF-23C6-CD660CAC9200}"/>
                    </a:ext>
                  </a:extLst>
                </p:cNvPr>
                <p:cNvSpPr/>
                <p:nvPr/>
              </p:nvSpPr>
              <p:spPr>
                <a:xfrm>
                  <a:off x="6348616" y="3414565"/>
                  <a:ext cx="102440" cy="77545"/>
                </a:xfrm>
                <a:custGeom>
                  <a:avLst/>
                  <a:gdLst>
                    <a:gd name="connsiteX0" fmla="*/ 16049 w 102440"/>
                    <a:gd name="connsiteY0" fmla="*/ 5304 h 77545"/>
                    <a:gd name="connsiteX1" fmla="*/ 26852 w 102440"/>
                    <a:gd name="connsiteY1" fmla="*/ 77627 h 77545"/>
                    <a:gd name="connsiteX2" fmla="*/ 102683 w 102440"/>
                    <a:gd name="connsiteY2" fmla="*/ 26002 h 77545"/>
                    <a:gd name="connsiteX3" fmla="*/ 16049 w 102440"/>
                    <a:gd name="connsiteY3" fmla="*/ 5304 h 77545"/>
                  </a:gdLst>
                  <a:ahLst/>
                  <a:cxnLst>
                    <a:cxn ang="0">
                      <a:pos x="connsiteX0" y="connsiteY0"/>
                    </a:cxn>
                    <a:cxn ang="0">
                      <a:pos x="connsiteX1" y="connsiteY1"/>
                    </a:cxn>
                    <a:cxn ang="0">
                      <a:pos x="connsiteX2" y="connsiteY2"/>
                    </a:cxn>
                    <a:cxn ang="0">
                      <a:pos x="connsiteX3" y="connsiteY3"/>
                    </a:cxn>
                  </a:cxnLst>
                  <a:rect l="l" t="t" r="r" b="b"/>
                  <a:pathLst>
                    <a:path w="102440" h="77545">
                      <a:moveTo>
                        <a:pt x="16049" y="5304"/>
                      </a:moveTo>
                      <a:cubicBezTo>
                        <a:pt x="2472" y="18858"/>
                        <a:pt x="-15864" y="75608"/>
                        <a:pt x="26852" y="77627"/>
                      </a:cubicBezTo>
                      <a:cubicBezTo>
                        <a:pt x="69568" y="79647"/>
                        <a:pt x="101872" y="45700"/>
                        <a:pt x="102683" y="26002"/>
                      </a:cubicBezTo>
                      <a:cubicBezTo>
                        <a:pt x="103503" y="6295"/>
                        <a:pt x="29265" y="-7907"/>
                        <a:pt x="16049" y="530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74" name="Free-form: Shape 668">
                  <a:extLst>
                    <a:ext uri="{FF2B5EF4-FFF2-40B4-BE49-F238E27FC236}">
                      <a16:creationId xmlns:a16="http://schemas.microsoft.com/office/drawing/2014/main" id="{5F2A45E2-0E94-69AF-8D11-CDFED4E5750D}"/>
                    </a:ext>
                  </a:extLst>
                </p:cNvPr>
                <p:cNvSpPr/>
                <p:nvPr/>
              </p:nvSpPr>
              <p:spPr>
                <a:xfrm>
                  <a:off x="7193773" y="3090634"/>
                  <a:ext cx="102449" cy="77553"/>
                </a:xfrm>
                <a:custGeom>
                  <a:avLst/>
                  <a:gdLst>
                    <a:gd name="connsiteX0" fmla="*/ 16039 w 102449"/>
                    <a:gd name="connsiteY0" fmla="*/ 5302 h 77553"/>
                    <a:gd name="connsiteX1" fmla="*/ 26842 w 102449"/>
                    <a:gd name="connsiteY1" fmla="*/ 77634 h 77553"/>
                    <a:gd name="connsiteX2" fmla="*/ 102692 w 102449"/>
                    <a:gd name="connsiteY2" fmla="*/ 25990 h 77553"/>
                    <a:gd name="connsiteX3" fmla="*/ 16039 w 102449"/>
                    <a:gd name="connsiteY3" fmla="*/ 5302 h 77553"/>
                  </a:gdLst>
                  <a:ahLst/>
                  <a:cxnLst>
                    <a:cxn ang="0">
                      <a:pos x="connsiteX0" y="connsiteY0"/>
                    </a:cxn>
                    <a:cxn ang="0">
                      <a:pos x="connsiteX1" y="connsiteY1"/>
                    </a:cxn>
                    <a:cxn ang="0">
                      <a:pos x="connsiteX2" y="connsiteY2"/>
                    </a:cxn>
                    <a:cxn ang="0">
                      <a:pos x="connsiteX3" y="connsiteY3"/>
                    </a:cxn>
                  </a:cxnLst>
                  <a:rect l="l" t="t" r="r" b="b"/>
                  <a:pathLst>
                    <a:path w="102449" h="77553">
                      <a:moveTo>
                        <a:pt x="16039" y="5302"/>
                      </a:moveTo>
                      <a:cubicBezTo>
                        <a:pt x="2481" y="18856"/>
                        <a:pt x="-15864" y="75606"/>
                        <a:pt x="26842" y="77634"/>
                      </a:cubicBezTo>
                      <a:cubicBezTo>
                        <a:pt x="69558" y="79654"/>
                        <a:pt x="101891" y="45707"/>
                        <a:pt x="102692" y="25990"/>
                      </a:cubicBezTo>
                      <a:cubicBezTo>
                        <a:pt x="103492" y="6283"/>
                        <a:pt x="29245" y="-7899"/>
                        <a:pt x="16039" y="530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75" name="Free-form: Shape 669">
                  <a:extLst>
                    <a:ext uri="{FF2B5EF4-FFF2-40B4-BE49-F238E27FC236}">
                      <a16:creationId xmlns:a16="http://schemas.microsoft.com/office/drawing/2014/main" id="{98B56FFD-3971-6B4E-C281-14CDB4D910C2}"/>
                    </a:ext>
                  </a:extLst>
                </p:cNvPr>
                <p:cNvSpPr/>
                <p:nvPr/>
              </p:nvSpPr>
              <p:spPr>
                <a:xfrm>
                  <a:off x="7431349" y="3133426"/>
                  <a:ext cx="102442" cy="77557"/>
                </a:xfrm>
                <a:custGeom>
                  <a:avLst/>
                  <a:gdLst>
                    <a:gd name="connsiteX0" fmla="*/ 16042 w 102442"/>
                    <a:gd name="connsiteY0" fmla="*/ 5306 h 77557"/>
                    <a:gd name="connsiteX1" fmla="*/ 26845 w 102442"/>
                    <a:gd name="connsiteY1" fmla="*/ 77638 h 77557"/>
                    <a:gd name="connsiteX2" fmla="*/ 102685 w 102442"/>
                    <a:gd name="connsiteY2" fmla="*/ 25994 h 77557"/>
                    <a:gd name="connsiteX3" fmla="*/ 16042 w 102442"/>
                    <a:gd name="connsiteY3" fmla="*/ 5306 h 77557"/>
                  </a:gdLst>
                  <a:ahLst/>
                  <a:cxnLst>
                    <a:cxn ang="0">
                      <a:pos x="connsiteX0" y="connsiteY0"/>
                    </a:cxn>
                    <a:cxn ang="0">
                      <a:pos x="connsiteX1" y="connsiteY1"/>
                    </a:cxn>
                    <a:cxn ang="0">
                      <a:pos x="connsiteX2" y="connsiteY2"/>
                    </a:cxn>
                    <a:cxn ang="0">
                      <a:pos x="connsiteX3" y="connsiteY3"/>
                    </a:cxn>
                  </a:cxnLst>
                  <a:rect l="l" t="t" r="r" b="b"/>
                  <a:pathLst>
                    <a:path w="102442" h="77557">
                      <a:moveTo>
                        <a:pt x="16042" y="5306"/>
                      </a:moveTo>
                      <a:cubicBezTo>
                        <a:pt x="2465" y="18851"/>
                        <a:pt x="-15852" y="75619"/>
                        <a:pt x="26845" y="77638"/>
                      </a:cubicBezTo>
                      <a:cubicBezTo>
                        <a:pt x="69551" y="79658"/>
                        <a:pt x="101893" y="45701"/>
                        <a:pt x="102685" y="25994"/>
                      </a:cubicBezTo>
                      <a:cubicBezTo>
                        <a:pt x="103495" y="6287"/>
                        <a:pt x="29257" y="-7905"/>
                        <a:pt x="16042" y="530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76" name="Free-form: Shape 670">
                  <a:extLst>
                    <a:ext uri="{FF2B5EF4-FFF2-40B4-BE49-F238E27FC236}">
                      <a16:creationId xmlns:a16="http://schemas.microsoft.com/office/drawing/2014/main" id="{841C00BB-AD30-1A85-EAAD-87BAFCFA9129}"/>
                    </a:ext>
                  </a:extLst>
                </p:cNvPr>
                <p:cNvSpPr/>
                <p:nvPr/>
              </p:nvSpPr>
              <p:spPr>
                <a:xfrm>
                  <a:off x="7339652" y="3272210"/>
                  <a:ext cx="102443" cy="77560"/>
                </a:xfrm>
                <a:custGeom>
                  <a:avLst/>
                  <a:gdLst>
                    <a:gd name="connsiteX0" fmla="*/ 16052 w 102443"/>
                    <a:gd name="connsiteY0" fmla="*/ 5300 h 77560"/>
                    <a:gd name="connsiteX1" fmla="*/ 26836 w 102443"/>
                    <a:gd name="connsiteY1" fmla="*/ 77642 h 77560"/>
                    <a:gd name="connsiteX2" fmla="*/ 102686 w 102443"/>
                    <a:gd name="connsiteY2" fmla="*/ 26007 h 77560"/>
                    <a:gd name="connsiteX3" fmla="*/ 16052 w 102443"/>
                    <a:gd name="connsiteY3" fmla="*/ 5300 h 77560"/>
                  </a:gdLst>
                  <a:ahLst/>
                  <a:cxnLst>
                    <a:cxn ang="0">
                      <a:pos x="connsiteX0" y="connsiteY0"/>
                    </a:cxn>
                    <a:cxn ang="0">
                      <a:pos x="connsiteX1" y="connsiteY1"/>
                    </a:cxn>
                    <a:cxn ang="0">
                      <a:pos x="connsiteX2" y="connsiteY2"/>
                    </a:cxn>
                    <a:cxn ang="0">
                      <a:pos x="connsiteX3" y="connsiteY3"/>
                    </a:cxn>
                  </a:cxnLst>
                  <a:rect l="l" t="t" r="r" b="b"/>
                  <a:pathLst>
                    <a:path w="102443" h="77560">
                      <a:moveTo>
                        <a:pt x="16052" y="5300"/>
                      </a:moveTo>
                      <a:cubicBezTo>
                        <a:pt x="2475" y="18873"/>
                        <a:pt x="-15861" y="75613"/>
                        <a:pt x="26836" y="77642"/>
                      </a:cubicBezTo>
                      <a:cubicBezTo>
                        <a:pt x="69571" y="79661"/>
                        <a:pt x="101875" y="45705"/>
                        <a:pt x="102686" y="26007"/>
                      </a:cubicBezTo>
                      <a:cubicBezTo>
                        <a:pt x="103496" y="6291"/>
                        <a:pt x="29258" y="-7901"/>
                        <a:pt x="16052" y="530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77" name="Free-form: Shape 671">
                  <a:extLst>
                    <a:ext uri="{FF2B5EF4-FFF2-40B4-BE49-F238E27FC236}">
                      <a16:creationId xmlns:a16="http://schemas.microsoft.com/office/drawing/2014/main" id="{4C7244BD-5BC3-0A4C-306E-EF5C9E8B5485}"/>
                    </a:ext>
                  </a:extLst>
                </p:cNvPr>
                <p:cNvSpPr/>
                <p:nvPr/>
              </p:nvSpPr>
              <p:spPr>
                <a:xfrm>
                  <a:off x="7226004" y="3388466"/>
                  <a:ext cx="102446" cy="77546"/>
                </a:xfrm>
                <a:custGeom>
                  <a:avLst/>
                  <a:gdLst>
                    <a:gd name="connsiteX0" fmla="*/ 16046 w 102446"/>
                    <a:gd name="connsiteY0" fmla="*/ 5306 h 77546"/>
                    <a:gd name="connsiteX1" fmla="*/ 26849 w 102446"/>
                    <a:gd name="connsiteY1" fmla="*/ 77628 h 77546"/>
                    <a:gd name="connsiteX2" fmla="*/ 102689 w 102446"/>
                    <a:gd name="connsiteY2" fmla="*/ 26003 h 77546"/>
                    <a:gd name="connsiteX3" fmla="*/ 16046 w 102446"/>
                    <a:gd name="connsiteY3" fmla="*/ 5306 h 77546"/>
                  </a:gdLst>
                  <a:ahLst/>
                  <a:cxnLst>
                    <a:cxn ang="0">
                      <a:pos x="connsiteX0" y="connsiteY0"/>
                    </a:cxn>
                    <a:cxn ang="0">
                      <a:pos x="connsiteX1" y="connsiteY1"/>
                    </a:cxn>
                    <a:cxn ang="0">
                      <a:pos x="connsiteX2" y="connsiteY2"/>
                    </a:cxn>
                    <a:cxn ang="0">
                      <a:pos x="connsiteX3" y="connsiteY3"/>
                    </a:cxn>
                  </a:cxnLst>
                  <a:rect l="l" t="t" r="r" b="b"/>
                  <a:pathLst>
                    <a:path w="102446" h="77546">
                      <a:moveTo>
                        <a:pt x="16046" y="5306"/>
                      </a:moveTo>
                      <a:cubicBezTo>
                        <a:pt x="2468" y="18850"/>
                        <a:pt x="-15858" y="75619"/>
                        <a:pt x="26849" y="77628"/>
                      </a:cubicBezTo>
                      <a:cubicBezTo>
                        <a:pt x="69555" y="79648"/>
                        <a:pt x="101878" y="45691"/>
                        <a:pt x="102689" y="26003"/>
                      </a:cubicBezTo>
                      <a:cubicBezTo>
                        <a:pt x="103499" y="6315"/>
                        <a:pt x="29271" y="-7915"/>
                        <a:pt x="16046" y="530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78" name="Free-form: Shape 672">
                  <a:extLst>
                    <a:ext uri="{FF2B5EF4-FFF2-40B4-BE49-F238E27FC236}">
                      <a16:creationId xmlns:a16="http://schemas.microsoft.com/office/drawing/2014/main" id="{07F7A1C3-F01E-647C-54B3-F8AAB30B4DC1}"/>
                    </a:ext>
                  </a:extLst>
                </p:cNvPr>
                <p:cNvSpPr/>
                <p:nvPr/>
              </p:nvSpPr>
              <p:spPr>
                <a:xfrm>
                  <a:off x="5334004" y="3568183"/>
                  <a:ext cx="91750" cy="102649"/>
                </a:xfrm>
                <a:custGeom>
                  <a:avLst/>
                  <a:gdLst>
                    <a:gd name="connsiteX0" fmla="*/ 24158 w 91750"/>
                    <a:gd name="connsiteY0" fmla="*/ 11924 h 102649"/>
                    <a:gd name="connsiteX1" fmla="*/ 19705 w 91750"/>
                    <a:gd name="connsiteY1" fmla="*/ 100496 h 102649"/>
                    <a:gd name="connsiteX2" fmla="*/ 91493 w 91750"/>
                    <a:gd name="connsiteY2" fmla="*/ 54977 h 102649"/>
                    <a:gd name="connsiteX3" fmla="*/ 24158 w 91750"/>
                    <a:gd name="connsiteY3" fmla="*/ 11924 h 102649"/>
                  </a:gdLst>
                  <a:ahLst/>
                  <a:cxnLst>
                    <a:cxn ang="0">
                      <a:pos x="connsiteX0" y="connsiteY0"/>
                    </a:cxn>
                    <a:cxn ang="0">
                      <a:pos x="connsiteX1" y="connsiteY1"/>
                    </a:cxn>
                    <a:cxn ang="0">
                      <a:pos x="connsiteX2" y="connsiteY2"/>
                    </a:cxn>
                    <a:cxn ang="0">
                      <a:pos x="connsiteX3" y="connsiteY3"/>
                    </a:cxn>
                  </a:cxnLst>
                  <a:rect l="l" t="t" r="r" b="b"/>
                  <a:pathLst>
                    <a:path w="91750" h="102649">
                      <a:moveTo>
                        <a:pt x="24158" y="11924"/>
                      </a:moveTo>
                      <a:cubicBezTo>
                        <a:pt x="3935" y="35308"/>
                        <a:pt x="-15478" y="117603"/>
                        <a:pt x="19705" y="100496"/>
                      </a:cubicBezTo>
                      <a:cubicBezTo>
                        <a:pt x="54898" y="83428"/>
                        <a:pt x="85409" y="103735"/>
                        <a:pt x="91493" y="54977"/>
                      </a:cubicBezTo>
                      <a:cubicBezTo>
                        <a:pt x="97576" y="6200"/>
                        <a:pt x="47337" y="-14917"/>
                        <a:pt x="24158" y="1192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79" name="Free-form: Shape 673">
                  <a:extLst>
                    <a:ext uri="{FF2B5EF4-FFF2-40B4-BE49-F238E27FC236}">
                      <a16:creationId xmlns:a16="http://schemas.microsoft.com/office/drawing/2014/main" id="{55109E48-9998-BC3B-3AA9-F04FD97DA001}"/>
                    </a:ext>
                  </a:extLst>
                </p:cNvPr>
                <p:cNvSpPr/>
                <p:nvPr/>
              </p:nvSpPr>
              <p:spPr>
                <a:xfrm>
                  <a:off x="5416716" y="3406713"/>
                  <a:ext cx="100418" cy="80792"/>
                </a:xfrm>
                <a:custGeom>
                  <a:avLst/>
                  <a:gdLst>
                    <a:gd name="connsiteX0" fmla="*/ 43287 w 100418"/>
                    <a:gd name="connsiteY0" fmla="*/ 6146 h 80792"/>
                    <a:gd name="connsiteX1" fmla="*/ 17276 w 100418"/>
                    <a:gd name="connsiteY1" fmla="*/ 68925 h 80792"/>
                    <a:gd name="connsiteX2" fmla="*/ 96386 w 100418"/>
                    <a:gd name="connsiteY2" fmla="*/ 57314 h 80792"/>
                    <a:gd name="connsiteX3" fmla="*/ 43287 w 100418"/>
                    <a:gd name="connsiteY3" fmla="*/ 6146 h 80792"/>
                  </a:gdLst>
                  <a:ahLst/>
                  <a:cxnLst>
                    <a:cxn ang="0">
                      <a:pos x="connsiteX0" y="connsiteY0"/>
                    </a:cxn>
                    <a:cxn ang="0">
                      <a:pos x="connsiteX1" y="connsiteY1"/>
                    </a:cxn>
                    <a:cxn ang="0">
                      <a:pos x="connsiteX2" y="connsiteY2"/>
                    </a:cxn>
                    <a:cxn ang="0">
                      <a:pos x="connsiteX3" y="connsiteY3"/>
                    </a:cxn>
                  </a:cxnLst>
                  <a:rect l="l" t="t" r="r" b="b"/>
                  <a:pathLst>
                    <a:path w="100418" h="80792">
                      <a:moveTo>
                        <a:pt x="43287" y="6146"/>
                      </a:moveTo>
                      <a:cubicBezTo>
                        <a:pt x="15159" y="22500"/>
                        <a:pt x="-21979" y="52485"/>
                        <a:pt x="17276" y="68925"/>
                      </a:cubicBezTo>
                      <a:cubicBezTo>
                        <a:pt x="56540" y="85393"/>
                        <a:pt x="117353" y="87984"/>
                        <a:pt x="96386" y="57314"/>
                      </a:cubicBezTo>
                      <a:cubicBezTo>
                        <a:pt x="75419" y="26662"/>
                        <a:pt x="80692" y="-15590"/>
                        <a:pt x="43287" y="614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80" name="Free-form: Shape 674">
                  <a:extLst>
                    <a:ext uri="{FF2B5EF4-FFF2-40B4-BE49-F238E27FC236}">
                      <a16:creationId xmlns:a16="http://schemas.microsoft.com/office/drawing/2014/main" id="{2CBA39B2-0C32-48E2-7BF0-7D41A3702870}"/>
                    </a:ext>
                  </a:extLst>
                </p:cNvPr>
                <p:cNvSpPr/>
                <p:nvPr/>
              </p:nvSpPr>
              <p:spPr>
                <a:xfrm>
                  <a:off x="5846655" y="3364491"/>
                  <a:ext cx="100414" cy="80804"/>
                </a:xfrm>
                <a:custGeom>
                  <a:avLst/>
                  <a:gdLst>
                    <a:gd name="connsiteX0" fmla="*/ 43283 w 100414"/>
                    <a:gd name="connsiteY0" fmla="*/ 6144 h 80804"/>
                    <a:gd name="connsiteX1" fmla="*/ 17272 w 100414"/>
                    <a:gd name="connsiteY1" fmla="*/ 68942 h 80804"/>
                    <a:gd name="connsiteX2" fmla="*/ 96382 w 100414"/>
                    <a:gd name="connsiteY2" fmla="*/ 57322 h 80804"/>
                    <a:gd name="connsiteX3" fmla="*/ 43283 w 100414"/>
                    <a:gd name="connsiteY3" fmla="*/ 6144 h 80804"/>
                  </a:gdLst>
                  <a:ahLst/>
                  <a:cxnLst>
                    <a:cxn ang="0">
                      <a:pos x="connsiteX0" y="connsiteY0"/>
                    </a:cxn>
                    <a:cxn ang="0">
                      <a:pos x="connsiteX1" y="connsiteY1"/>
                    </a:cxn>
                    <a:cxn ang="0">
                      <a:pos x="connsiteX2" y="connsiteY2"/>
                    </a:cxn>
                    <a:cxn ang="0">
                      <a:pos x="connsiteX3" y="connsiteY3"/>
                    </a:cxn>
                  </a:cxnLst>
                  <a:rect l="l" t="t" r="r" b="b"/>
                  <a:pathLst>
                    <a:path w="100414" h="80804">
                      <a:moveTo>
                        <a:pt x="43283" y="6144"/>
                      </a:moveTo>
                      <a:cubicBezTo>
                        <a:pt x="15155" y="22508"/>
                        <a:pt x="-21974" y="52502"/>
                        <a:pt x="17272" y="68942"/>
                      </a:cubicBezTo>
                      <a:cubicBezTo>
                        <a:pt x="56536" y="85391"/>
                        <a:pt x="117349" y="88011"/>
                        <a:pt x="96382" y="57322"/>
                      </a:cubicBezTo>
                      <a:cubicBezTo>
                        <a:pt x="75425" y="26680"/>
                        <a:pt x="80697" y="-15592"/>
                        <a:pt x="43283" y="614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81" name="Free-form: Shape 675">
                  <a:extLst>
                    <a:ext uri="{FF2B5EF4-FFF2-40B4-BE49-F238E27FC236}">
                      <a16:creationId xmlns:a16="http://schemas.microsoft.com/office/drawing/2014/main" id="{3715FD5F-A4B0-DA8A-7C5A-853737415257}"/>
                    </a:ext>
                  </a:extLst>
                </p:cNvPr>
                <p:cNvSpPr/>
                <p:nvPr/>
              </p:nvSpPr>
              <p:spPr>
                <a:xfrm>
                  <a:off x="5690417" y="3279019"/>
                  <a:ext cx="100414" cy="80807"/>
                </a:xfrm>
                <a:custGeom>
                  <a:avLst/>
                  <a:gdLst>
                    <a:gd name="connsiteX0" fmla="*/ 43292 w 100414"/>
                    <a:gd name="connsiteY0" fmla="*/ 6149 h 80807"/>
                    <a:gd name="connsiteX1" fmla="*/ 17271 w 100414"/>
                    <a:gd name="connsiteY1" fmla="*/ 68947 h 80807"/>
                    <a:gd name="connsiteX2" fmla="*/ 96391 w 100414"/>
                    <a:gd name="connsiteY2" fmla="*/ 57346 h 80807"/>
                    <a:gd name="connsiteX3" fmla="*/ 43292 w 100414"/>
                    <a:gd name="connsiteY3" fmla="*/ 6149 h 80807"/>
                  </a:gdLst>
                  <a:ahLst/>
                  <a:cxnLst>
                    <a:cxn ang="0">
                      <a:pos x="connsiteX0" y="connsiteY0"/>
                    </a:cxn>
                    <a:cxn ang="0">
                      <a:pos x="connsiteX1" y="connsiteY1"/>
                    </a:cxn>
                    <a:cxn ang="0">
                      <a:pos x="connsiteX2" y="connsiteY2"/>
                    </a:cxn>
                    <a:cxn ang="0">
                      <a:pos x="connsiteX3" y="connsiteY3"/>
                    </a:cxn>
                  </a:cxnLst>
                  <a:rect l="l" t="t" r="r" b="b"/>
                  <a:pathLst>
                    <a:path w="100414" h="80807">
                      <a:moveTo>
                        <a:pt x="43292" y="6149"/>
                      </a:moveTo>
                      <a:cubicBezTo>
                        <a:pt x="15155" y="22513"/>
                        <a:pt x="-21974" y="52497"/>
                        <a:pt x="17271" y="68947"/>
                      </a:cubicBezTo>
                      <a:cubicBezTo>
                        <a:pt x="56536" y="85387"/>
                        <a:pt x="117330" y="88016"/>
                        <a:pt x="96391" y="57346"/>
                      </a:cubicBezTo>
                      <a:cubicBezTo>
                        <a:pt x="75434" y="26666"/>
                        <a:pt x="80716" y="-15596"/>
                        <a:pt x="43292" y="6149"/>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82" name="Free-form: Shape 676">
                  <a:extLst>
                    <a:ext uri="{FF2B5EF4-FFF2-40B4-BE49-F238E27FC236}">
                      <a16:creationId xmlns:a16="http://schemas.microsoft.com/office/drawing/2014/main" id="{6F2C0383-DA4A-F89F-5EF9-EF7C9821D40D}"/>
                    </a:ext>
                  </a:extLst>
                </p:cNvPr>
                <p:cNvSpPr/>
                <p:nvPr/>
              </p:nvSpPr>
              <p:spPr>
                <a:xfrm>
                  <a:off x="5638897" y="3665469"/>
                  <a:ext cx="100413" cy="80809"/>
                </a:xfrm>
                <a:custGeom>
                  <a:avLst/>
                  <a:gdLst>
                    <a:gd name="connsiteX0" fmla="*/ 43277 w 100413"/>
                    <a:gd name="connsiteY0" fmla="*/ 6154 h 80809"/>
                    <a:gd name="connsiteX1" fmla="*/ 17266 w 100413"/>
                    <a:gd name="connsiteY1" fmla="*/ 68961 h 80809"/>
                    <a:gd name="connsiteX2" fmla="*/ 96385 w 100413"/>
                    <a:gd name="connsiteY2" fmla="*/ 57341 h 80809"/>
                    <a:gd name="connsiteX3" fmla="*/ 43277 w 100413"/>
                    <a:gd name="connsiteY3" fmla="*/ 6154 h 80809"/>
                  </a:gdLst>
                  <a:ahLst/>
                  <a:cxnLst>
                    <a:cxn ang="0">
                      <a:pos x="connsiteX0" y="connsiteY0"/>
                    </a:cxn>
                    <a:cxn ang="0">
                      <a:pos x="connsiteX1" y="connsiteY1"/>
                    </a:cxn>
                    <a:cxn ang="0">
                      <a:pos x="connsiteX2" y="connsiteY2"/>
                    </a:cxn>
                    <a:cxn ang="0">
                      <a:pos x="connsiteX3" y="connsiteY3"/>
                    </a:cxn>
                  </a:cxnLst>
                  <a:rect l="l" t="t" r="r" b="b"/>
                  <a:pathLst>
                    <a:path w="100413" h="80809">
                      <a:moveTo>
                        <a:pt x="43277" y="6154"/>
                      </a:moveTo>
                      <a:cubicBezTo>
                        <a:pt x="15158" y="22518"/>
                        <a:pt x="-21970" y="52502"/>
                        <a:pt x="17266" y="68961"/>
                      </a:cubicBezTo>
                      <a:cubicBezTo>
                        <a:pt x="56520" y="85392"/>
                        <a:pt x="117343" y="88011"/>
                        <a:pt x="96385" y="57341"/>
                      </a:cubicBezTo>
                      <a:cubicBezTo>
                        <a:pt x="75418" y="26661"/>
                        <a:pt x="80682" y="-15601"/>
                        <a:pt x="43277" y="615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83" name="Free-form: Shape 677">
                  <a:extLst>
                    <a:ext uri="{FF2B5EF4-FFF2-40B4-BE49-F238E27FC236}">
                      <a16:creationId xmlns:a16="http://schemas.microsoft.com/office/drawing/2014/main" id="{B035FAA8-01F4-7DD0-9ECA-908E6F2CD523}"/>
                    </a:ext>
                  </a:extLst>
                </p:cNvPr>
                <p:cNvSpPr/>
                <p:nvPr/>
              </p:nvSpPr>
              <p:spPr>
                <a:xfrm>
                  <a:off x="5109015" y="4071589"/>
                  <a:ext cx="100415" cy="80805"/>
                </a:xfrm>
                <a:custGeom>
                  <a:avLst/>
                  <a:gdLst>
                    <a:gd name="connsiteX0" fmla="*/ 43281 w 100415"/>
                    <a:gd name="connsiteY0" fmla="*/ 6157 h 80805"/>
                    <a:gd name="connsiteX1" fmla="*/ 17270 w 100415"/>
                    <a:gd name="connsiteY1" fmla="*/ 68946 h 80805"/>
                    <a:gd name="connsiteX2" fmla="*/ 96390 w 100415"/>
                    <a:gd name="connsiteY2" fmla="*/ 57335 h 80805"/>
                    <a:gd name="connsiteX3" fmla="*/ 43281 w 100415"/>
                    <a:gd name="connsiteY3" fmla="*/ 6157 h 80805"/>
                  </a:gdLst>
                  <a:ahLst/>
                  <a:cxnLst>
                    <a:cxn ang="0">
                      <a:pos x="connsiteX0" y="connsiteY0"/>
                    </a:cxn>
                    <a:cxn ang="0">
                      <a:pos x="connsiteX1" y="connsiteY1"/>
                    </a:cxn>
                    <a:cxn ang="0">
                      <a:pos x="connsiteX2" y="connsiteY2"/>
                    </a:cxn>
                    <a:cxn ang="0">
                      <a:pos x="connsiteX3" y="connsiteY3"/>
                    </a:cxn>
                  </a:cxnLst>
                  <a:rect l="l" t="t" r="r" b="b"/>
                  <a:pathLst>
                    <a:path w="100415" h="80805">
                      <a:moveTo>
                        <a:pt x="43281" y="6157"/>
                      </a:moveTo>
                      <a:cubicBezTo>
                        <a:pt x="15163" y="22531"/>
                        <a:pt x="-21976" y="52496"/>
                        <a:pt x="17270" y="68946"/>
                      </a:cubicBezTo>
                      <a:cubicBezTo>
                        <a:pt x="56525" y="85386"/>
                        <a:pt x="117338" y="88015"/>
                        <a:pt x="96390" y="57335"/>
                      </a:cubicBezTo>
                      <a:cubicBezTo>
                        <a:pt x="75442" y="26664"/>
                        <a:pt x="80705" y="-15607"/>
                        <a:pt x="43281" y="615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84" name="Free-form: Shape 678">
                  <a:extLst>
                    <a:ext uri="{FF2B5EF4-FFF2-40B4-BE49-F238E27FC236}">
                      <a16:creationId xmlns:a16="http://schemas.microsoft.com/office/drawing/2014/main" id="{68F062CC-E6CE-E7FC-A9DC-7030D97EEA2B}"/>
                    </a:ext>
                  </a:extLst>
                </p:cNvPr>
                <p:cNvSpPr/>
                <p:nvPr/>
              </p:nvSpPr>
              <p:spPr>
                <a:xfrm>
                  <a:off x="5166470" y="3770058"/>
                  <a:ext cx="100419" cy="80807"/>
                </a:xfrm>
                <a:custGeom>
                  <a:avLst/>
                  <a:gdLst>
                    <a:gd name="connsiteX0" fmla="*/ 43292 w 100419"/>
                    <a:gd name="connsiteY0" fmla="*/ 6149 h 80807"/>
                    <a:gd name="connsiteX1" fmla="*/ 17271 w 100419"/>
                    <a:gd name="connsiteY1" fmla="*/ 68937 h 80807"/>
                    <a:gd name="connsiteX2" fmla="*/ 96391 w 100419"/>
                    <a:gd name="connsiteY2" fmla="*/ 57316 h 80807"/>
                    <a:gd name="connsiteX3" fmla="*/ 43292 w 100419"/>
                    <a:gd name="connsiteY3" fmla="*/ 6149 h 80807"/>
                  </a:gdLst>
                  <a:ahLst/>
                  <a:cxnLst>
                    <a:cxn ang="0">
                      <a:pos x="connsiteX0" y="connsiteY0"/>
                    </a:cxn>
                    <a:cxn ang="0">
                      <a:pos x="connsiteX1" y="connsiteY1"/>
                    </a:cxn>
                    <a:cxn ang="0">
                      <a:pos x="connsiteX2" y="connsiteY2"/>
                    </a:cxn>
                    <a:cxn ang="0">
                      <a:pos x="connsiteX3" y="connsiteY3"/>
                    </a:cxn>
                  </a:cxnLst>
                  <a:rect l="l" t="t" r="r" b="b"/>
                  <a:pathLst>
                    <a:path w="100419" h="80807">
                      <a:moveTo>
                        <a:pt x="43292" y="6149"/>
                      </a:moveTo>
                      <a:cubicBezTo>
                        <a:pt x="15155" y="22512"/>
                        <a:pt x="-21974" y="52497"/>
                        <a:pt x="17271" y="68937"/>
                      </a:cubicBezTo>
                      <a:cubicBezTo>
                        <a:pt x="56526" y="85405"/>
                        <a:pt x="117349" y="88006"/>
                        <a:pt x="96391" y="57316"/>
                      </a:cubicBezTo>
                      <a:cubicBezTo>
                        <a:pt x="75424" y="26675"/>
                        <a:pt x="80697" y="-15597"/>
                        <a:pt x="43292" y="6149"/>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85" name="Free-form: Shape 679">
                  <a:extLst>
                    <a:ext uri="{FF2B5EF4-FFF2-40B4-BE49-F238E27FC236}">
                      <a16:creationId xmlns:a16="http://schemas.microsoft.com/office/drawing/2014/main" id="{3ABD6954-FB0C-1B7B-9DE5-8772F767D7F6}"/>
                    </a:ext>
                  </a:extLst>
                </p:cNvPr>
                <p:cNvSpPr/>
                <p:nvPr/>
              </p:nvSpPr>
              <p:spPr>
                <a:xfrm>
                  <a:off x="5429949" y="4042233"/>
                  <a:ext cx="100410" cy="80809"/>
                </a:xfrm>
                <a:custGeom>
                  <a:avLst/>
                  <a:gdLst>
                    <a:gd name="connsiteX0" fmla="*/ 43289 w 100410"/>
                    <a:gd name="connsiteY0" fmla="*/ 6157 h 80809"/>
                    <a:gd name="connsiteX1" fmla="*/ 17278 w 100410"/>
                    <a:gd name="connsiteY1" fmla="*/ 68946 h 80809"/>
                    <a:gd name="connsiteX2" fmla="*/ 96388 w 100410"/>
                    <a:gd name="connsiteY2" fmla="*/ 57325 h 80809"/>
                    <a:gd name="connsiteX3" fmla="*/ 43289 w 100410"/>
                    <a:gd name="connsiteY3" fmla="*/ 6157 h 80809"/>
                  </a:gdLst>
                  <a:ahLst/>
                  <a:cxnLst>
                    <a:cxn ang="0">
                      <a:pos x="connsiteX0" y="connsiteY0"/>
                    </a:cxn>
                    <a:cxn ang="0">
                      <a:pos x="connsiteX1" y="connsiteY1"/>
                    </a:cxn>
                    <a:cxn ang="0">
                      <a:pos x="connsiteX2" y="connsiteY2"/>
                    </a:cxn>
                    <a:cxn ang="0">
                      <a:pos x="connsiteX3" y="connsiteY3"/>
                    </a:cxn>
                  </a:cxnLst>
                  <a:rect l="l" t="t" r="r" b="b"/>
                  <a:pathLst>
                    <a:path w="100410" h="80809">
                      <a:moveTo>
                        <a:pt x="43289" y="6157"/>
                      </a:moveTo>
                      <a:cubicBezTo>
                        <a:pt x="15152" y="22502"/>
                        <a:pt x="-21977" y="52506"/>
                        <a:pt x="17278" y="68946"/>
                      </a:cubicBezTo>
                      <a:cubicBezTo>
                        <a:pt x="56523" y="85405"/>
                        <a:pt x="117327" y="88005"/>
                        <a:pt x="96388" y="57325"/>
                      </a:cubicBezTo>
                      <a:cubicBezTo>
                        <a:pt x="75440" y="26665"/>
                        <a:pt x="80694" y="-15607"/>
                        <a:pt x="43289" y="615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86" name="Free-form: Shape 680">
                  <a:extLst>
                    <a:ext uri="{FF2B5EF4-FFF2-40B4-BE49-F238E27FC236}">
                      <a16:creationId xmlns:a16="http://schemas.microsoft.com/office/drawing/2014/main" id="{472C587B-1266-4E8B-3C0D-9C93A51B1A43}"/>
                    </a:ext>
                  </a:extLst>
                </p:cNvPr>
                <p:cNvSpPr/>
                <p:nvPr/>
              </p:nvSpPr>
              <p:spPr>
                <a:xfrm>
                  <a:off x="5718965" y="4083171"/>
                  <a:ext cx="100410" cy="80812"/>
                </a:xfrm>
                <a:custGeom>
                  <a:avLst/>
                  <a:gdLst>
                    <a:gd name="connsiteX0" fmla="*/ 43292 w 100410"/>
                    <a:gd name="connsiteY0" fmla="*/ 6148 h 80812"/>
                    <a:gd name="connsiteX1" fmla="*/ 17271 w 100410"/>
                    <a:gd name="connsiteY1" fmla="*/ 68946 h 80812"/>
                    <a:gd name="connsiteX2" fmla="*/ 96382 w 100410"/>
                    <a:gd name="connsiteY2" fmla="*/ 57326 h 80812"/>
                    <a:gd name="connsiteX3" fmla="*/ 43292 w 100410"/>
                    <a:gd name="connsiteY3" fmla="*/ 6148 h 80812"/>
                  </a:gdLst>
                  <a:ahLst/>
                  <a:cxnLst>
                    <a:cxn ang="0">
                      <a:pos x="connsiteX0" y="connsiteY0"/>
                    </a:cxn>
                    <a:cxn ang="0">
                      <a:pos x="connsiteX1" y="connsiteY1"/>
                    </a:cxn>
                    <a:cxn ang="0">
                      <a:pos x="connsiteX2" y="connsiteY2"/>
                    </a:cxn>
                    <a:cxn ang="0">
                      <a:pos x="connsiteX3" y="connsiteY3"/>
                    </a:cxn>
                  </a:cxnLst>
                  <a:rect l="l" t="t" r="r" b="b"/>
                  <a:pathLst>
                    <a:path w="100410" h="80812">
                      <a:moveTo>
                        <a:pt x="43292" y="6148"/>
                      </a:moveTo>
                      <a:cubicBezTo>
                        <a:pt x="15155" y="22522"/>
                        <a:pt x="-21974" y="52497"/>
                        <a:pt x="17271" y="68946"/>
                      </a:cubicBezTo>
                      <a:cubicBezTo>
                        <a:pt x="56526" y="85405"/>
                        <a:pt x="117339" y="88015"/>
                        <a:pt x="96382" y="57326"/>
                      </a:cubicBezTo>
                      <a:cubicBezTo>
                        <a:pt x="75424" y="26675"/>
                        <a:pt x="80697" y="-15597"/>
                        <a:pt x="43292" y="614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87" name="Free-form: Shape 681">
                  <a:extLst>
                    <a:ext uri="{FF2B5EF4-FFF2-40B4-BE49-F238E27FC236}">
                      <a16:creationId xmlns:a16="http://schemas.microsoft.com/office/drawing/2014/main" id="{3416D0DA-CA3D-0650-5C19-020D5D52F08E}"/>
                    </a:ext>
                  </a:extLst>
                </p:cNvPr>
                <p:cNvSpPr/>
                <p:nvPr/>
              </p:nvSpPr>
              <p:spPr>
                <a:xfrm>
                  <a:off x="5720493" y="3806050"/>
                  <a:ext cx="100416" cy="80800"/>
                </a:xfrm>
                <a:custGeom>
                  <a:avLst/>
                  <a:gdLst>
                    <a:gd name="connsiteX0" fmla="*/ 43289 w 100416"/>
                    <a:gd name="connsiteY0" fmla="*/ 6151 h 80800"/>
                    <a:gd name="connsiteX1" fmla="*/ 17278 w 100416"/>
                    <a:gd name="connsiteY1" fmla="*/ 68930 h 80800"/>
                    <a:gd name="connsiteX2" fmla="*/ 96388 w 100416"/>
                    <a:gd name="connsiteY2" fmla="*/ 57319 h 80800"/>
                    <a:gd name="connsiteX3" fmla="*/ 43289 w 100416"/>
                    <a:gd name="connsiteY3" fmla="*/ 6151 h 80800"/>
                  </a:gdLst>
                  <a:ahLst/>
                  <a:cxnLst>
                    <a:cxn ang="0">
                      <a:pos x="connsiteX0" y="connsiteY0"/>
                    </a:cxn>
                    <a:cxn ang="0">
                      <a:pos x="connsiteX1" y="connsiteY1"/>
                    </a:cxn>
                    <a:cxn ang="0">
                      <a:pos x="connsiteX2" y="connsiteY2"/>
                    </a:cxn>
                    <a:cxn ang="0">
                      <a:pos x="connsiteX3" y="connsiteY3"/>
                    </a:cxn>
                  </a:cxnLst>
                  <a:rect l="l" t="t" r="r" b="b"/>
                  <a:pathLst>
                    <a:path w="100416" h="80800">
                      <a:moveTo>
                        <a:pt x="43289" y="6151"/>
                      </a:moveTo>
                      <a:cubicBezTo>
                        <a:pt x="15152" y="22505"/>
                        <a:pt x="-21977" y="52490"/>
                        <a:pt x="17278" y="68930"/>
                      </a:cubicBezTo>
                      <a:cubicBezTo>
                        <a:pt x="56523" y="85389"/>
                        <a:pt x="117346" y="88008"/>
                        <a:pt x="96388" y="57319"/>
                      </a:cubicBezTo>
                      <a:cubicBezTo>
                        <a:pt x="75450" y="26649"/>
                        <a:pt x="80694" y="-15594"/>
                        <a:pt x="43289" y="6151"/>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88" name="Free-form: Shape 682">
                  <a:extLst>
                    <a:ext uri="{FF2B5EF4-FFF2-40B4-BE49-F238E27FC236}">
                      <a16:creationId xmlns:a16="http://schemas.microsoft.com/office/drawing/2014/main" id="{99941710-54F3-FC64-BCE0-FC956731E91D}"/>
                    </a:ext>
                  </a:extLst>
                </p:cNvPr>
                <p:cNvSpPr/>
                <p:nvPr/>
              </p:nvSpPr>
              <p:spPr>
                <a:xfrm>
                  <a:off x="6017400" y="3717565"/>
                  <a:ext cx="100421" cy="80812"/>
                </a:xfrm>
                <a:custGeom>
                  <a:avLst/>
                  <a:gdLst>
                    <a:gd name="connsiteX0" fmla="*/ 43296 w 100421"/>
                    <a:gd name="connsiteY0" fmla="*/ 6149 h 80812"/>
                    <a:gd name="connsiteX1" fmla="*/ 17276 w 100421"/>
                    <a:gd name="connsiteY1" fmla="*/ 68957 h 80812"/>
                    <a:gd name="connsiteX2" fmla="*/ 96396 w 100421"/>
                    <a:gd name="connsiteY2" fmla="*/ 57336 h 80812"/>
                    <a:gd name="connsiteX3" fmla="*/ 43296 w 100421"/>
                    <a:gd name="connsiteY3" fmla="*/ 6149 h 80812"/>
                  </a:gdLst>
                  <a:ahLst/>
                  <a:cxnLst>
                    <a:cxn ang="0">
                      <a:pos x="connsiteX0" y="connsiteY0"/>
                    </a:cxn>
                    <a:cxn ang="0">
                      <a:pos x="connsiteX1" y="connsiteY1"/>
                    </a:cxn>
                    <a:cxn ang="0">
                      <a:pos x="connsiteX2" y="connsiteY2"/>
                    </a:cxn>
                    <a:cxn ang="0">
                      <a:pos x="connsiteX3" y="connsiteY3"/>
                    </a:cxn>
                  </a:cxnLst>
                  <a:rect l="l" t="t" r="r" b="b"/>
                  <a:pathLst>
                    <a:path w="100421" h="80812">
                      <a:moveTo>
                        <a:pt x="43296" y="6149"/>
                      </a:moveTo>
                      <a:cubicBezTo>
                        <a:pt x="15159" y="22513"/>
                        <a:pt x="-21979" y="52507"/>
                        <a:pt x="17276" y="68957"/>
                      </a:cubicBezTo>
                      <a:cubicBezTo>
                        <a:pt x="56540" y="85406"/>
                        <a:pt x="117343" y="88006"/>
                        <a:pt x="96396" y="57336"/>
                      </a:cubicBezTo>
                      <a:cubicBezTo>
                        <a:pt x="75448" y="26666"/>
                        <a:pt x="80711" y="-15596"/>
                        <a:pt x="43296" y="6149"/>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89" name="Free-form: Shape 683">
                  <a:extLst>
                    <a:ext uri="{FF2B5EF4-FFF2-40B4-BE49-F238E27FC236}">
                      <a16:creationId xmlns:a16="http://schemas.microsoft.com/office/drawing/2014/main" id="{41628E89-D63A-E1FF-1DDB-3EF743ABB93B}"/>
                    </a:ext>
                  </a:extLst>
                </p:cNvPr>
                <p:cNvSpPr/>
                <p:nvPr/>
              </p:nvSpPr>
              <p:spPr>
                <a:xfrm>
                  <a:off x="6236008" y="3594576"/>
                  <a:ext cx="100414" cy="80804"/>
                </a:xfrm>
                <a:custGeom>
                  <a:avLst/>
                  <a:gdLst>
                    <a:gd name="connsiteX0" fmla="*/ 43293 w 100414"/>
                    <a:gd name="connsiteY0" fmla="*/ 6153 h 80804"/>
                    <a:gd name="connsiteX1" fmla="*/ 17282 w 100414"/>
                    <a:gd name="connsiteY1" fmla="*/ 68941 h 80804"/>
                    <a:gd name="connsiteX2" fmla="*/ 96392 w 100414"/>
                    <a:gd name="connsiteY2" fmla="*/ 57330 h 80804"/>
                    <a:gd name="connsiteX3" fmla="*/ 43293 w 100414"/>
                    <a:gd name="connsiteY3" fmla="*/ 6153 h 80804"/>
                  </a:gdLst>
                  <a:ahLst/>
                  <a:cxnLst>
                    <a:cxn ang="0">
                      <a:pos x="connsiteX0" y="connsiteY0"/>
                    </a:cxn>
                    <a:cxn ang="0">
                      <a:pos x="connsiteX1" y="connsiteY1"/>
                    </a:cxn>
                    <a:cxn ang="0">
                      <a:pos x="connsiteX2" y="connsiteY2"/>
                    </a:cxn>
                    <a:cxn ang="0">
                      <a:pos x="connsiteX3" y="connsiteY3"/>
                    </a:cxn>
                  </a:cxnLst>
                  <a:rect l="l" t="t" r="r" b="b"/>
                  <a:pathLst>
                    <a:path w="100414" h="80804">
                      <a:moveTo>
                        <a:pt x="43293" y="6153"/>
                      </a:moveTo>
                      <a:cubicBezTo>
                        <a:pt x="15156" y="22526"/>
                        <a:pt x="-21982" y="52501"/>
                        <a:pt x="17282" y="68941"/>
                      </a:cubicBezTo>
                      <a:cubicBezTo>
                        <a:pt x="56527" y="85391"/>
                        <a:pt x="117331" y="88010"/>
                        <a:pt x="96392" y="57330"/>
                      </a:cubicBezTo>
                      <a:cubicBezTo>
                        <a:pt x="75435" y="26670"/>
                        <a:pt x="80708" y="-15602"/>
                        <a:pt x="43293" y="615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90" name="Free-form: Shape 684">
                  <a:extLst>
                    <a:ext uri="{FF2B5EF4-FFF2-40B4-BE49-F238E27FC236}">
                      <a16:creationId xmlns:a16="http://schemas.microsoft.com/office/drawing/2014/main" id="{EF7B0A5A-F3FD-28AE-069D-5E1A35A4F53C}"/>
                    </a:ext>
                  </a:extLst>
                </p:cNvPr>
                <p:cNvSpPr/>
                <p:nvPr/>
              </p:nvSpPr>
              <p:spPr>
                <a:xfrm>
                  <a:off x="6255270" y="3440157"/>
                  <a:ext cx="100416" cy="80804"/>
                </a:xfrm>
                <a:custGeom>
                  <a:avLst/>
                  <a:gdLst>
                    <a:gd name="connsiteX0" fmla="*/ 43291 w 100416"/>
                    <a:gd name="connsiteY0" fmla="*/ 6154 h 80804"/>
                    <a:gd name="connsiteX1" fmla="*/ 17280 w 100416"/>
                    <a:gd name="connsiteY1" fmla="*/ 68952 h 80804"/>
                    <a:gd name="connsiteX2" fmla="*/ 96390 w 100416"/>
                    <a:gd name="connsiteY2" fmla="*/ 57341 h 80804"/>
                    <a:gd name="connsiteX3" fmla="*/ 43291 w 100416"/>
                    <a:gd name="connsiteY3" fmla="*/ 6154 h 80804"/>
                  </a:gdLst>
                  <a:ahLst/>
                  <a:cxnLst>
                    <a:cxn ang="0">
                      <a:pos x="connsiteX0" y="connsiteY0"/>
                    </a:cxn>
                    <a:cxn ang="0">
                      <a:pos x="connsiteX1" y="connsiteY1"/>
                    </a:cxn>
                    <a:cxn ang="0">
                      <a:pos x="connsiteX2" y="connsiteY2"/>
                    </a:cxn>
                    <a:cxn ang="0">
                      <a:pos x="connsiteX3" y="connsiteY3"/>
                    </a:cxn>
                  </a:cxnLst>
                  <a:rect l="l" t="t" r="r" b="b"/>
                  <a:pathLst>
                    <a:path w="100416" h="80804">
                      <a:moveTo>
                        <a:pt x="43291" y="6154"/>
                      </a:moveTo>
                      <a:cubicBezTo>
                        <a:pt x="15163" y="22518"/>
                        <a:pt x="-21984" y="52502"/>
                        <a:pt x="17280" y="68952"/>
                      </a:cubicBezTo>
                      <a:cubicBezTo>
                        <a:pt x="56525" y="85392"/>
                        <a:pt x="117339" y="88001"/>
                        <a:pt x="96390" y="57341"/>
                      </a:cubicBezTo>
                      <a:cubicBezTo>
                        <a:pt x="75443" y="26661"/>
                        <a:pt x="80715" y="-15601"/>
                        <a:pt x="43291" y="615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91" name="Free-form: Shape 685">
                  <a:extLst>
                    <a:ext uri="{FF2B5EF4-FFF2-40B4-BE49-F238E27FC236}">
                      <a16:creationId xmlns:a16="http://schemas.microsoft.com/office/drawing/2014/main" id="{63F23688-A709-2C33-28CE-0A9D3B7CC8B1}"/>
                    </a:ext>
                  </a:extLst>
                </p:cNvPr>
                <p:cNvSpPr/>
                <p:nvPr/>
              </p:nvSpPr>
              <p:spPr>
                <a:xfrm>
                  <a:off x="6501933" y="3304147"/>
                  <a:ext cx="100415" cy="80805"/>
                </a:xfrm>
                <a:custGeom>
                  <a:avLst/>
                  <a:gdLst>
                    <a:gd name="connsiteX0" fmla="*/ 43294 w 100415"/>
                    <a:gd name="connsiteY0" fmla="*/ 6157 h 80805"/>
                    <a:gd name="connsiteX1" fmla="*/ 17273 w 100415"/>
                    <a:gd name="connsiteY1" fmla="*/ 68946 h 80805"/>
                    <a:gd name="connsiteX2" fmla="*/ 96384 w 100415"/>
                    <a:gd name="connsiteY2" fmla="*/ 57325 h 80805"/>
                    <a:gd name="connsiteX3" fmla="*/ 43294 w 100415"/>
                    <a:gd name="connsiteY3" fmla="*/ 6157 h 80805"/>
                  </a:gdLst>
                  <a:ahLst/>
                  <a:cxnLst>
                    <a:cxn ang="0">
                      <a:pos x="connsiteX0" y="connsiteY0"/>
                    </a:cxn>
                    <a:cxn ang="0">
                      <a:pos x="connsiteX1" y="connsiteY1"/>
                    </a:cxn>
                    <a:cxn ang="0">
                      <a:pos x="connsiteX2" y="connsiteY2"/>
                    </a:cxn>
                    <a:cxn ang="0">
                      <a:pos x="connsiteX3" y="connsiteY3"/>
                    </a:cxn>
                  </a:cxnLst>
                  <a:rect l="l" t="t" r="r" b="b"/>
                  <a:pathLst>
                    <a:path w="100415" h="80805">
                      <a:moveTo>
                        <a:pt x="43294" y="6157"/>
                      </a:moveTo>
                      <a:cubicBezTo>
                        <a:pt x="15147" y="22512"/>
                        <a:pt x="-21972" y="52506"/>
                        <a:pt x="17273" y="68946"/>
                      </a:cubicBezTo>
                      <a:cubicBezTo>
                        <a:pt x="56519" y="85395"/>
                        <a:pt x="117351" y="88005"/>
                        <a:pt x="96384" y="57325"/>
                      </a:cubicBezTo>
                      <a:cubicBezTo>
                        <a:pt x="75445" y="26665"/>
                        <a:pt x="80709" y="-15607"/>
                        <a:pt x="43294" y="615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92" name="Free-form: Shape 686">
                  <a:extLst>
                    <a:ext uri="{FF2B5EF4-FFF2-40B4-BE49-F238E27FC236}">
                      <a16:creationId xmlns:a16="http://schemas.microsoft.com/office/drawing/2014/main" id="{9F8BD6E3-5BC0-25BB-8CB3-F388E3DDC543}"/>
                    </a:ext>
                  </a:extLst>
                </p:cNvPr>
                <p:cNvSpPr/>
                <p:nvPr/>
              </p:nvSpPr>
              <p:spPr>
                <a:xfrm>
                  <a:off x="6618500" y="3389646"/>
                  <a:ext cx="100424" cy="80803"/>
                </a:xfrm>
                <a:custGeom>
                  <a:avLst/>
                  <a:gdLst>
                    <a:gd name="connsiteX0" fmla="*/ 43290 w 100424"/>
                    <a:gd name="connsiteY0" fmla="*/ 6154 h 80803"/>
                    <a:gd name="connsiteX1" fmla="*/ 17289 w 100424"/>
                    <a:gd name="connsiteY1" fmla="*/ 68952 h 80803"/>
                    <a:gd name="connsiteX2" fmla="*/ 96399 w 100424"/>
                    <a:gd name="connsiteY2" fmla="*/ 57322 h 80803"/>
                    <a:gd name="connsiteX3" fmla="*/ 43290 w 100424"/>
                    <a:gd name="connsiteY3" fmla="*/ 6154 h 80803"/>
                  </a:gdLst>
                  <a:ahLst/>
                  <a:cxnLst>
                    <a:cxn ang="0">
                      <a:pos x="connsiteX0" y="connsiteY0"/>
                    </a:cxn>
                    <a:cxn ang="0">
                      <a:pos x="connsiteX1" y="connsiteY1"/>
                    </a:cxn>
                    <a:cxn ang="0">
                      <a:pos x="connsiteX2" y="connsiteY2"/>
                    </a:cxn>
                    <a:cxn ang="0">
                      <a:pos x="connsiteX3" y="connsiteY3"/>
                    </a:cxn>
                  </a:cxnLst>
                  <a:rect l="l" t="t" r="r" b="b"/>
                  <a:pathLst>
                    <a:path w="100424" h="80803">
                      <a:moveTo>
                        <a:pt x="43290" y="6154"/>
                      </a:moveTo>
                      <a:cubicBezTo>
                        <a:pt x="15153" y="22518"/>
                        <a:pt x="-21985" y="52502"/>
                        <a:pt x="17289" y="68952"/>
                      </a:cubicBezTo>
                      <a:cubicBezTo>
                        <a:pt x="56534" y="85392"/>
                        <a:pt x="117347" y="88002"/>
                        <a:pt x="96399" y="57322"/>
                      </a:cubicBezTo>
                      <a:cubicBezTo>
                        <a:pt x="75432" y="26661"/>
                        <a:pt x="80705" y="-15601"/>
                        <a:pt x="43290" y="615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93" name="Free-form: Shape 687">
                  <a:extLst>
                    <a:ext uri="{FF2B5EF4-FFF2-40B4-BE49-F238E27FC236}">
                      <a16:creationId xmlns:a16="http://schemas.microsoft.com/office/drawing/2014/main" id="{5C4FD397-7A09-7EC3-1D98-913FFCDFCE5C}"/>
                    </a:ext>
                  </a:extLst>
                </p:cNvPr>
                <p:cNvSpPr/>
                <p:nvPr/>
              </p:nvSpPr>
              <p:spPr>
                <a:xfrm>
                  <a:off x="6944255" y="3215622"/>
                  <a:ext cx="100419" cy="80808"/>
                </a:xfrm>
                <a:custGeom>
                  <a:avLst/>
                  <a:gdLst>
                    <a:gd name="connsiteX0" fmla="*/ 43291 w 100419"/>
                    <a:gd name="connsiteY0" fmla="*/ 6148 h 80808"/>
                    <a:gd name="connsiteX1" fmla="*/ 17280 w 100419"/>
                    <a:gd name="connsiteY1" fmla="*/ 68956 h 80808"/>
                    <a:gd name="connsiteX2" fmla="*/ 96391 w 100419"/>
                    <a:gd name="connsiteY2" fmla="*/ 57335 h 80808"/>
                    <a:gd name="connsiteX3" fmla="*/ 43291 w 100419"/>
                    <a:gd name="connsiteY3" fmla="*/ 6148 h 80808"/>
                  </a:gdLst>
                  <a:ahLst/>
                  <a:cxnLst>
                    <a:cxn ang="0">
                      <a:pos x="connsiteX0" y="connsiteY0"/>
                    </a:cxn>
                    <a:cxn ang="0">
                      <a:pos x="connsiteX1" y="connsiteY1"/>
                    </a:cxn>
                    <a:cxn ang="0">
                      <a:pos x="connsiteX2" y="connsiteY2"/>
                    </a:cxn>
                    <a:cxn ang="0">
                      <a:pos x="connsiteX3" y="connsiteY3"/>
                    </a:cxn>
                  </a:cxnLst>
                  <a:rect l="l" t="t" r="r" b="b"/>
                  <a:pathLst>
                    <a:path w="100419" h="80808">
                      <a:moveTo>
                        <a:pt x="43291" y="6148"/>
                      </a:moveTo>
                      <a:cubicBezTo>
                        <a:pt x="15164" y="22522"/>
                        <a:pt x="-21984" y="52506"/>
                        <a:pt x="17280" y="68956"/>
                      </a:cubicBezTo>
                      <a:cubicBezTo>
                        <a:pt x="56535" y="85396"/>
                        <a:pt x="117348" y="88006"/>
                        <a:pt x="96391" y="57335"/>
                      </a:cubicBezTo>
                      <a:cubicBezTo>
                        <a:pt x="75452" y="26675"/>
                        <a:pt x="80706" y="-15597"/>
                        <a:pt x="43291" y="614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94" name="Free-form: Shape 688">
                  <a:extLst>
                    <a:ext uri="{FF2B5EF4-FFF2-40B4-BE49-F238E27FC236}">
                      <a16:creationId xmlns:a16="http://schemas.microsoft.com/office/drawing/2014/main" id="{183E362F-1FC1-9A50-4C5A-D342B775DD34}"/>
                    </a:ext>
                  </a:extLst>
                </p:cNvPr>
                <p:cNvSpPr/>
                <p:nvPr/>
              </p:nvSpPr>
              <p:spPr>
                <a:xfrm>
                  <a:off x="6697678" y="3562915"/>
                  <a:ext cx="100411" cy="80811"/>
                </a:xfrm>
                <a:custGeom>
                  <a:avLst/>
                  <a:gdLst>
                    <a:gd name="connsiteX0" fmla="*/ 43289 w 100411"/>
                    <a:gd name="connsiteY0" fmla="*/ 6153 h 80811"/>
                    <a:gd name="connsiteX1" fmla="*/ 17278 w 100411"/>
                    <a:gd name="connsiteY1" fmla="*/ 68951 h 80811"/>
                    <a:gd name="connsiteX2" fmla="*/ 96388 w 100411"/>
                    <a:gd name="connsiteY2" fmla="*/ 57349 h 80811"/>
                    <a:gd name="connsiteX3" fmla="*/ 43289 w 100411"/>
                    <a:gd name="connsiteY3" fmla="*/ 6153 h 80811"/>
                  </a:gdLst>
                  <a:ahLst/>
                  <a:cxnLst>
                    <a:cxn ang="0">
                      <a:pos x="connsiteX0" y="connsiteY0"/>
                    </a:cxn>
                    <a:cxn ang="0">
                      <a:pos x="connsiteX1" y="connsiteY1"/>
                    </a:cxn>
                    <a:cxn ang="0">
                      <a:pos x="connsiteX2" y="connsiteY2"/>
                    </a:cxn>
                    <a:cxn ang="0">
                      <a:pos x="connsiteX3" y="connsiteY3"/>
                    </a:cxn>
                  </a:cxnLst>
                  <a:rect l="l" t="t" r="r" b="b"/>
                  <a:pathLst>
                    <a:path w="100411" h="80811">
                      <a:moveTo>
                        <a:pt x="43289" y="6153"/>
                      </a:moveTo>
                      <a:cubicBezTo>
                        <a:pt x="15152" y="22517"/>
                        <a:pt x="-21977" y="52511"/>
                        <a:pt x="17278" y="68951"/>
                      </a:cubicBezTo>
                      <a:cubicBezTo>
                        <a:pt x="56533" y="85391"/>
                        <a:pt x="117327" y="88019"/>
                        <a:pt x="96388" y="57349"/>
                      </a:cubicBezTo>
                      <a:cubicBezTo>
                        <a:pt x="75431" y="26669"/>
                        <a:pt x="80713" y="-15602"/>
                        <a:pt x="43289" y="615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95" name="Free-form: Shape 689">
                  <a:extLst>
                    <a:ext uri="{FF2B5EF4-FFF2-40B4-BE49-F238E27FC236}">
                      <a16:creationId xmlns:a16="http://schemas.microsoft.com/office/drawing/2014/main" id="{8F52867B-1064-E8C0-B6B8-A87A704740AC}"/>
                    </a:ext>
                  </a:extLst>
                </p:cNvPr>
                <p:cNvSpPr/>
                <p:nvPr/>
              </p:nvSpPr>
              <p:spPr>
                <a:xfrm>
                  <a:off x="6442113" y="3240586"/>
                  <a:ext cx="100422" cy="80801"/>
                </a:xfrm>
                <a:custGeom>
                  <a:avLst/>
                  <a:gdLst>
                    <a:gd name="connsiteX0" fmla="*/ 43292 w 100422"/>
                    <a:gd name="connsiteY0" fmla="*/ 6158 h 80801"/>
                    <a:gd name="connsiteX1" fmla="*/ 17271 w 100422"/>
                    <a:gd name="connsiteY1" fmla="*/ 68937 h 80801"/>
                    <a:gd name="connsiteX2" fmla="*/ 96391 w 100422"/>
                    <a:gd name="connsiteY2" fmla="*/ 57326 h 80801"/>
                    <a:gd name="connsiteX3" fmla="*/ 43292 w 100422"/>
                    <a:gd name="connsiteY3" fmla="*/ 6158 h 80801"/>
                  </a:gdLst>
                  <a:ahLst/>
                  <a:cxnLst>
                    <a:cxn ang="0">
                      <a:pos x="connsiteX0" y="connsiteY0"/>
                    </a:cxn>
                    <a:cxn ang="0">
                      <a:pos x="connsiteX1" y="connsiteY1"/>
                    </a:cxn>
                    <a:cxn ang="0">
                      <a:pos x="connsiteX2" y="connsiteY2"/>
                    </a:cxn>
                    <a:cxn ang="0">
                      <a:pos x="connsiteX3" y="connsiteY3"/>
                    </a:cxn>
                  </a:cxnLst>
                  <a:rect l="l" t="t" r="r" b="b"/>
                  <a:pathLst>
                    <a:path w="100422" h="80801">
                      <a:moveTo>
                        <a:pt x="43292" y="6158"/>
                      </a:moveTo>
                      <a:cubicBezTo>
                        <a:pt x="15155" y="22503"/>
                        <a:pt x="-21974" y="52497"/>
                        <a:pt x="17271" y="68937"/>
                      </a:cubicBezTo>
                      <a:cubicBezTo>
                        <a:pt x="56526" y="85396"/>
                        <a:pt x="117358" y="87996"/>
                        <a:pt x="96391" y="57326"/>
                      </a:cubicBezTo>
                      <a:cubicBezTo>
                        <a:pt x="75424" y="26656"/>
                        <a:pt x="80697" y="-15606"/>
                        <a:pt x="43292" y="615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96" name="Free-form: Shape 690">
                  <a:extLst>
                    <a:ext uri="{FF2B5EF4-FFF2-40B4-BE49-F238E27FC236}">
                      <a16:creationId xmlns:a16="http://schemas.microsoft.com/office/drawing/2014/main" id="{2B457923-F915-7A0D-5574-10B7AD9F8DD4}"/>
                    </a:ext>
                  </a:extLst>
                </p:cNvPr>
                <p:cNvSpPr/>
                <p:nvPr/>
              </p:nvSpPr>
              <p:spPr>
                <a:xfrm>
                  <a:off x="6171000" y="3267895"/>
                  <a:ext cx="100417" cy="80813"/>
                </a:xfrm>
                <a:custGeom>
                  <a:avLst/>
                  <a:gdLst>
                    <a:gd name="connsiteX0" fmla="*/ 43302 w 100417"/>
                    <a:gd name="connsiteY0" fmla="*/ 6148 h 80813"/>
                    <a:gd name="connsiteX1" fmla="*/ 17282 w 100417"/>
                    <a:gd name="connsiteY1" fmla="*/ 68965 h 80813"/>
                    <a:gd name="connsiteX2" fmla="*/ 96392 w 100417"/>
                    <a:gd name="connsiteY2" fmla="*/ 57345 h 80813"/>
                    <a:gd name="connsiteX3" fmla="*/ 43302 w 100417"/>
                    <a:gd name="connsiteY3" fmla="*/ 6148 h 80813"/>
                  </a:gdLst>
                  <a:ahLst/>
                  <a:cxnLst>
                    <a:cxn ang="0">
                      <a:pos x="connsiteX0" y="connsiteY0"/>
                    </a:cxn>
                    <a:cxn ang="0">
                      <a:pos x="connsiteX1" y="connsiteY1"/>
                    </a:cxn>
                    <a:cxn ang="0">
                      <a:pos x="connsiteX2" y="connsiteY2"/>
                    </a:cxn>
                    <a:cxn ang="0">
                      <a:pos x="connsiteX3" y="connsiteY3"/>
                    </a:cxn>
                  </a:cxnLst>
                  <a:rect l="l" t="t" r="r" b="b"/>
                  <a:pathLst>
                    <a:path w="100417" h="80813">
                      <a:moveTo>
                        <a:pt x="43302" y="6148"/>
                      </a:moveTo>
                      <a:cubicBezTo>
                        <a:pt x="15155" y="22522"/>
                        <a:pt x="-21983" y="52497"/>
                        <a:pt x="17282" y="68965"/>
                      </a:cubicBezTo>
                      <a:cubicBezTo>
                        <a:pt x="56527" y="85396"/>
                        <a:pt x="117340" y="88015"/>
                        <a:pt x="96392" y="57345"/>
                      </a:cubicBezTo>
                      <a:cubicBezTo>
                        <a:pt x="75454" y="26675"/>
                        <a:pt x="80707" y="-15597"/>
                        <a:pt x="43302" y="614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97" name="Free-form: Shape 691">
                  <a:extLst>
                    <a:ext uri="{FF2B5EF4-FFF2-40B4-BE49-F238E27FC236}">
                      <a16:creationId xmlns:a16="http://schemas.microsoft.com/office/drawing/2014/main" id="{3997AE86-06C3-2E82-0C4F-F6EE74E12A91}"/>
                    </a:ext>
                  </a:extLst>
                </p:cNvPr>
                <p:cNvSpPr/>
                <p:nvPr/>
              </p:nvSpPr>
              <p:spPr>
                <a:xfrm>
                  <a:off x="5460773" y="3488112"/>
                  <a:ext cx="102406" cy="85523"/>
                </a:xfrm>
                <a:custGeom>
                  <a:avLst/>
                  <a:gdLst>
                    <a:gd name="connsiteX0" fmla="*/ 68805 w 102406"/>
                    <a:gd name="connsiteY0" fmla="*/ 2737 h 85523"/>
                    <a:gd name="connsiteX1" fmla="*/ 3969 w 102406"/>
                    <a:gd name="connsiteY1" fmla="*/ 72250 h 85523"/>
                    <a:gd name="connsiteX2" fmla="*/ 78388 w 102406"/>
                    <a:gd name="connsiteY2" fmla="*/ 58410 h 85523"/>
                    <a:gd name="connsiteX3" fmla="*/ 68805 w 102406"/>
                    <a:gd name="connsiteY3" fmla="*/ 2737 h 85523"/>
                  </a:gdLst>
                  <a:ahLst/>
                  <a:cxnLst>
                    <a:cxn ang="0">
                      <a:pos x="connsiteX0" y="connsiteY0"/>
                    </a:cxn>
                    <a:cxn ang="0">
                      <a:pos x="connsiteX1" y="connsiteY1"/>
                    </a:cxn>
                    <a:cxn ang="0">
                      <a:pos x="connsiteX2" y="connsiteY2"/>
                    </a:cxn>
                    <a:cxn ang="0">
                      <a:pos x="connsiteX3" y="connsiteY3"/>
                    </a:cxn>
                  </a:cxnLst>
                  <a:rect l="l" t="t" r="r" b="b"/>
                  <a:pathLst>
                    <a:path w="102406" h="85523">
                      <a:moveTo>
                        <a:pt x="68805" y="2737"/>
                      </a:moveTo>
                      <a:cubicBezTo>
                        <a:pt x="28797" y="12167"/>
                        <a:pt x="-12517" y="45437"/>
                        <a:pt x="3969" y="72250"/>
                      </a:cubicBezTo>
                      <a:cubicBezTo>
                        <a:pt x="20435" y="99072"/>
                        <a:pt x="62341" y="81175"/>
                        <a:pt x="78388" y="58410"/>
                      </a:cubicBezTo>
                      <a:cubicBezTo>
                        <a:pt x="94444" y="35655"/>
                        <a:pt x="128407" y="-11293"/>
                        <a:pt x="68805" y="273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98" name="Free-form: Shape 692">
                  <a:extLst>
                    <a:ext uri="{FF2B5EF4-FFF2-40B4-BE49-F238E27FC236}">
                      <a16:creationId xmlns:a16="http://schemas.microsoft.com/office/drawing/2014/main" id="{BADB3E6B-5D34-89EE-584B-29C07140C2A9}"/>
                    </a:ext>
                  </a:extLst>
                </p:cNvPr>
                <p:cNvSpPr/>
                <p:nvPr/>
              </p:nvSpPr>
              <p:spPr>
                <a:xfrm>
                  <a:off x="5597877" y="4190232"/>
                  <a:ext cx="102411" cy="85508"/>
                </a:xfrm>
                <a:custGeom>
                  <a:avLst/>
                  <a:gdLst>
                    <a:gd name="connsiteX0" fmla="*/ 68821 w 102411"/>
                    <a:gd name="connsiteY0" fmla="*/ 2738 h 85508"/>
                    <a:gd name="connsiteX1" fmla="*/ 3965 w 102411"/>
                    <a:gd name="connsiteY1" fmla="*/ 72232 h 85508"/>
                    <a:gd name="connsiteX2" fmla="*/ 78404 w 102411"/>
                    <a:gd name="connsiteY2" fmla="*/ 58402 h 85508"/>
                    <a:gd name="connsiteX3" fmla="*/ 68821 w 102411"/>
                    <a:gd name="connsiteY3" fmla="*/ 2738 h 85508"/>
                  </a:gdLst>
                  <a:ahLst/>
                  <a:cxnLst>
                    <a:cxn ang="0">
                      <a:pos x="connsiteX0" y="connsiteY0"/>
                    </a:cxn>
                    <a:cxn ang="0">
                      <a:pos x="connsiteX1" y="connsiteY1"/>
                    </a:cxn>
                    <a:cxn ang="0">
                      <a:pos x="connsiteX2" y="connsiteY2"/>
                    </a:cxn>
                    <a:cxn ang="0">
                      <a:pos x="connsiteX3" y="connsiteY3"/>
                    </a:cxn>
                  </a:cxnLst>
                  <a:rect l="l" t="t" r="r" b="b"/>
                  <a:pathLst>
                    <a:path w="102411" h="85508">
                      <a:moveTo>
                        <a:pt x="68821" y="2738"/>
                      </a:moveTo>
                      <a:cubicBezTo>
                        <a:pt x="28794" y="12158"/>
                        <a:pt x="-12511" y="45419"/>
                        <a:pt x="3965" y="72232"/>
                      </a:cubicBezTo>
                      <a:cubicBezTo>
                        <a:pt x="20451" y="99054"/>
                        <a:pt x="62338" y="81166"/>
                        <a:pt x="78404" y="58402"/>
                      </a:cubicBezTo>
                      <a:cubicBezTo>
                        <a:pt x="94451" y="35637"/>
                        <a:pt x="128404" y="-11292"/>
                        <a:pt x="68821" y="273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99" name="Free-form: Shape 693">
                  <a:extLst>
                    <a:ext uri="{FF2B5EF4-FFF2-40B4-BE49-F238E27FC236}">
                      <a16:creationId xmlns:a16="http://schemas.microsoft.com/office/drawing/2014/main" id="{3D4C0E0C-BE22-22D0-4AFE-ACF397B65105}"/>
                    </a:ext>
                  </a:extLst>
                </p:cNvPr>
                <p:cNvSpPr/>
                <p:nvPr/>
              </p:nvSpPr>
              <p:spPr>
                <a:xfrm>
                  <a:off x="5503437" y="3980379"/>
                  <a:ext cx="102423" cy="85528"/>
                </a:xfrm>
                <a:custGeom>
                  <a:avLst/>
                  <a:gdLst>
                    <a:gd name="connsiteX0" fmla="*/ 68819 w 102423"/>
                    <a:gd name="connsiteY0" fmla="*/ 2737 h 85528"/>
                    <a:gd name="connsiteX1" fmla="*/ 3964 w 102423"/>
                    <a:gd name="connsiteY1" fmla="*/ 72269 h 85528"/>
                    <a:gd name="connsiteX2" fmla="*/ 78402 w 102423"/>
                    <a:gd name="connsiteY2" fmla="*/ 58410 h 85528"/>
                    <a:gd name="connsiteX3" fmla="*/ 68819 w 102423"/>
                    <a:gd name="connsiteY3" fmla="*/ 2737 h 85528"/>
                  </a:gdLst>
                  <a:ahLst/>
                  <a:cxnLst>
                    <a:cxn ang="0">
                      <a:pos x="connsiteX0" y="connsiteY0"/>
                    </a:cxn>
                    <a:cxn ang="0">
                      <a:pos x="connsiteX1" y="connsiteY1"/>
                    </a:cxn>
                    <a:cxn ang="0">
                      <a:pos x="connsiteX2" y="connsiteY2"/>
                    </a:cxn>
                    <a:cxn ang="0">
                      <a:pos x="connsiteX3" y="connsiteY3"/>
                    </a:cxn>
                  </a:cxnLst>
                  <a:rect l="l" t="t" r="r" b="b"/>
                  <a:pathLst>
                    <a:path w="102423" h="85528">
                      <a:moveTo>
                        <a:pt x="68819" y="2737"/>
                      </a:moveTo>
                      <a:cubicBezTo>
                        <a:pt x="28821" y="12176"/>
                        <a:pt x="-12512" y="45428"/>
                        <a:pt x="3964" y="72269"/>
                      </a:cubicBezTo>
                      <a:cubicBezTo>
                        <a:pt x="20449" y="99072"/>
                        <a:pt x="62336" y="81175"/>
                        <a:pt x="78402" y="58410"/>
                      </a:cubicBezTo>
                      <a:cubicBezTo>
                        <a:pt x="94468" y="35655"/>
                        <a:pt x="128422" y="-11293"/>
                        <a:pt x="68819" y="273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00" name="Free-form: Shape 694">
                  <a:extLst>
                    <a:ext uri="{FF2B5EF4-FFF2-40B4-BE49-F238E27FC236}">
                      <a16:creationId xmlns:a16="http://schemas.microsoft.com/office/drawing/2014/main" id="{3459E5F9-7FA4-25D8-1F9D-8E5D254AFFC0}"/>
                    </a:ext>
                  </a:extLst>
                </p:cNvPr>
                <p:cNvSpPr/>
                <p:nvPr/>
              </p:nvSpPr>
              <p:spPr>
                <a:xfrm>
                  <a:off x="5100896" y="3869182"/>
                  <a:ext cx="102421" cy="85511"/>
                </a:xfrm>
                <a:custGeom>
                  <a:avLst/>
                  <a:gdLst>
                    <a:gd name="connsiteX0" fmla="*/ 68839 w 102421"/>
                    <a:gd name="connsiteY0" fmla="*/ 2741 h 85511"/>
                    <a:gd name="connsiteX1" fmla="*/ 3964 w 102421"/>
                    <a:gd name="connsiteY1" fmla="*/ 72254 h 85511"/>
                    <a:gd name="connsiteX2" fmla="*/ 78402 w 102421"/>
                    <a:gd name="connsiteY2" fmla="*/ 58404 h 85511"/>
                    <a:gd name="connsiteX3" fmla="*/ 68839 w 102421"/>
                    <a:gd name="connsiteY3" fmla="*/ 2741 h 85511"/>
                  </a:gdLst>
                  <a:ahLst/>
                  <a:cxnLst>
                    <a:cxn ang="0">
                      <a:pos x="connsiteX0" y="connsiteY0"/>
                    </a:cxn>
                    <a:cxn ang="0">
                      <a:pos x="connsiteX1" y="connsiteY1"/>
                    </a:cxn>
                    <a:cxn ang="0">
                      <a:pos x="connsiteX2" y="connsiteY2"/>
                    </a:cxn>
                    <a:cxn ang="0">
                      <a:pos x="connsiteX3" y="connsiteY3"/>
                    </a:cxn>
                  </a:cxnLst>
                  <a:rect l="l" t="t" r="r" b="b"/>
                  <a:pathLst>
                    <a:path w="102421" h="85511">
                      <a:moveTo>
                        <a:pt x="68839" y="2741"/>
                      </a:moveTo>
                      <a:cubicBezTo>
                        <a:pt x="28812" y="12170"/>
                        <a:pt x="-12512" y="45431"/>
                        <a:pt x="3964" y="72254"/>
                      </a:cubicBezTo>
                      <a:cubicBezTo>
                        <a:pt x="20450" y="99047"/>
                        <a:pt x="62336" y="81169"/>
                        <a:pt x="78402" y="58404"/>
                      </a:cubicBezTo>
                      <a:cubicBezTo>
                        <a:pt x="94449" y="35640"/>
                        <a:pt x="128422" y="-11299"/>
                        <a:pt x="68839" y="2741"/>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01" name="Free-form: Shape 695">
                  <a:extLst>
                    <a:ext uri="{FF2B5EF4-FFF2-40B4-BE49-F238E27FC236}">
                      <a16:creationId xmlns:a16="http://schemas.microsoft.com/office/drawing/2014/main" id="{0CD48418-7287-5A02-8AB7-3FBEC9EA79E1}"/>
                    </a:ext>
                  </a:extLst>
                </p:cNvPr>
                <p:cNvSpPr/>
                <p:nvPr/>
              </p:nvSpPr>
              <p:spPr>
                <a:xfrm>
                  <a:off x="5328825" y="3711040"/>
                  <a:ext cx="102424" cy="85511"/>
                </a:xfrm>
                <a:custGeom>
                  <a:avLst/>
                  <a:gdLst>
                    <a:gd name="connsiteX0" fmla="*/ 68840 w 102424"/>
                    <a:gd name="connsiteY0" fmla="*/ 2741 h 85511"/>
                    <a:gd name="connsiteX1" fmla="*/ 3965 w 102424"/>
                    <a:gd name="connsiteY1" fmla="*/ 72234 h 85511"/>
                    <a:gd name="connsiteX2" fmla="*/ 78403 w 102424"/>
                    <a:gd name="connsiteY2" fmla="*/ 58404 h 85511"/>
                    <a:gd name="connsiteX3" fmla="*/ 68840 w 102424"/>
                    <a:gd name="connsiteY3" fmla="*/ 2741 h 85511"/>
                  </a:gdLst>
                  <a:ahLst/>
                  <a:cxnLst>
                    <a:cxn ang="0">
                      <a:pos x="connsiteX0" y="connsiteY0"/>
                    </a:cxn>
                    <a:cxn ang="0">
                      <a:pos x="connsiteX1" y="connsiteY1"/>
                    </a:cxn>
                    <a:cxn ang="0">
                      <a:pos x="connsiteX2" y="connsiteY2"/>
                    </a:cxn>
                    <a:cxn ang="0">
                      <a:pos x="connsiteX3" y="connsiteY3"/>
                    </a:cxn>
                  </a:cxnLst>
                  <a:rect l="l" t="t" r="r" b="b"/>
                  <a:pathLst>
                    <a:path w="102424" h="85511">
                      <a:moveTo>
                        <a:pt x="68840" y="2741"/>
                      </a:moveTo>
                      <a:cubicBezTo>
                        <a:pt x="28803" y="12161"/>
                        <a:pt x="-12511" y="45422"/>
                        <a:pt x="3965" y="72234"/>
                      </a:cubicBezTo>
                      <a:cubicBezTo>
                        <a:pt x="20460" y="99057"/>
                        <a:pt x="62356" y="81169"/>
                        <a:pt x="78403" y="58404"/>
                      </a:cubicBezTo>
                      <a:cubicBezTo>
                        <a:pt x="94469" y="35640"/>
                        <a:pt x="128413" y="-11299"/>
                        <a:pt x="68840" y="2741"/>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02" name="Free-form: Shape 696">
                  <a:extLst>
                    <a:ext uri="{FF2B5EF4-FFF2-40B4-BE49-F238E27FC236}">
                      <a16:creationId xmlns:a16="http://schemas.microsoft.com/office/drawing/2014/main" id="{4F1E17C3-6B48-93BE-ED41-D428AE7A0265}"/>
                    </a:ext>
                  </a:extLst>
                </p:cNvPr>
                <p:cNvSpPr/>
                <p:nvPr/>
              </p:nvSpPr>
              <p:spPr>
                <a:xfrm>
                  <a:off x="5532800" y="3599415"/>
                  <a:ext cx="102409" cy="85536"/>
                </a:xfrm>
                <a:custGeom>
                  <a:avLst/>
                  <a:gdLst>
                    <a:gd name="connsiteX0" fmla="*/ 68824 w 102409"/>
                    <a:gd name="connsiteY0" fmla="*/ 2742 h 85536"/>
                    <a:gd name="connsiteX1" fmla="*/ 3968 w 102409"/>
                    <a:gd name="connsiteY1" fmla="*/ 72274 h 85536"/>
                    <a:gd name="connsiteX2" fmla="*/ 78397 w 102409"/>
                    <a:gd name="connsiteY2" fmla="*/ 58416 h 85536"/>
                    <a:gd name="connsiteX3" fmla="*/ 68824 w 102409"/>
                    <a:gd name="connsiteY3" fmla="*/ 2742 h 85536"/>
                  </a:gdLst>
                  <a:ahLst/>
                  <a:cxnLst>
                    <a:cxn ang="0">
                      <a:pos x="connsiteX0" y="connsiteY0"/>
                    </a:cxn>
                    <a:cxn ang="0">
                      <a:pos x="connsiteX1" y="connsiteY1"/>
                    </a:cxn>
                    <a:cxn ang="0">
                      <a:pos x="connsiteX2" y="connsiteY2"/>
                    </a:cxn>
                    <a:cxn ang="0">
                      <a:pos x="connsiteX3" y="connsiteY3"/>
                    </a:cxn>
                  </a:cxnLst>
                  <a:rect l="l" t="t" r="r" b="b"/>
                  <a:pathLst>
                    <a:path w="102409" h="85536">
                      <a:moveTo>
                        <a:pt x="68824" y="2742"/>
                      </a:moveTo>
                      <a:cubicBezTo>
                        <a:pt x="28806" y="12163"/>
                        <a:pt x="-12518" y="45433"/>
                        <a:pt x="3968" y="72274"/>
                      </a:cubicBezTo>
                      <a:cubicBezTo>
                        <a:pt x="20444" y="99078"/>
                        <a:pt x="62350" y="81190"/>
                        <a:pt x="78397" y="58416"/>
                      </a:cubicBezTo>
                      <a:cubicBezTo>
                        <a:pt x="94453" y="35661"/>
                        <a:pt x="128397" y="-11307"/>
                        <a:pt x="68824" y="274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03" name="Free-form: Shape 697">
                  <a:extLst>
                    <a:ext uri="{FF2B5EF4-FFF2-40B4-BE49-F238E27FC236}">
                      <a16:creationId xmlns:a16="http://schemas.microsoft.com/office/drawing/2014/main" id="{28A5696C-00AD-6CE7-78BE-84732CE3E252}"/>
                    </a:ext>
                  </a:extLst>
                </p:cNvPr>
                <p:cNvSpPr/>
                <p:nvPr/>
              </p:nvSpPr>
              <p:spPr>
                <a:xfrm>
                  <a:off x="5777499" y="3717383"/>
                  <a:ext cx="102418" cy="85521"/>
                </a:xfrm>
                <a:custGeom>
                  <a:avLst/>
                  <a:gdLst>
                    <a:gd name="connsiteX0" fmla="*/ 68826 w 102418"/>
                    <a:gd name="connsiteY0" fmla="*/ 2741 h 85521"/>
                    <a:gd name="connsiteX1" fmla="*/ 3961 w 102418"/>
                    <a:gd name="connsiteY1" fmla="*/ 72253 h 85521"/>
                    <a:gd name="connsiteX2" fmla="*/ 78399 w 102418"/>
                    <a:gd name="connsiteY2" fmla="*/ 58423 h 85521"/>
                    <a:gd name="connsiteX3" fmla="*/ 68826 w 102418"/>
                    <a:gd name="connsiteY3" fmla="*/ 2741 h 85521"/>
                  </a:gdLst>
                  <a:ahLst/>
                  <a:cxnLst>
                    <a:cxn ang="0">
                      <a:pos x="connsiteX0" y="connsiteY0"/>
                    </a:cxn>
                    <a:cxn ang="0">
                      <a:pos x="connsiteX1" y="connsiteY1"/>
                    </a:cxn>
                    <a:cxn ang="0">
                      <a:pos x="connsiteX2" y="connsiteY2"/>
                    </a:cxn>
                    <a:cxn ang="0">
                      <a:pos x="connsiteX3" y="connsiteY3"/>
                    </a:cxn>
                  </a:cxnLst>
                  <a:rect l="l" t="t" r="r" b="b"/>
                  <a:pathLst>
                    <a:path w="102418" h="85521">
                      <a:moveTo>
                        <a:pt x="68826" y="2741"/>
                      </a:moveTo>
                      <a:cubicBezTo>
                        <a:pt x="28809" y="12180"/>
                        <a:pt x="-12506" y="45431"/>
                        <a:pt x="3961" y="72253"/>
                      </a:cubicBezTo>
                      <a:cubicBezTo>
                        <a:pt x="20447" y="99066"/>
                        <a:pt x="62343" y="81169"/>
                        <a:pt x="78399" y="58423"/>
                      </a:cubicBezTo>
                      <a:cubicBezTo>
                        <a:pt x="94465" y="35640"/>
                        <a:pt x="128409" y="-11299"/>
                        <a:pt x="68826" y="2741"/>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04" name="Free-form: Shape 698">
                  <a:extLst>
                    <a:ext uri="{FF2B5EF4-FFF2-40B4-BE49-F238E27FC236}">
                      <a16:creationId xmlns:a16="http://schemas.microsoft.com/office/drawing/2014/main" id="{A91926C1-C903-73EC-63D1-AC89C6FD6FC3}"/>
                    </a:ext>
                  </a:extLst>
                </p:cNvPr>
                <p:cNvSpPr/>
                <p:nvPr/>
              </p:nvSpPr>
              <p:spPr>
                <a:xfrm>
                  <a:off x="5823818" y="3558076"/>
                  <a:ext cx="102424" cy="85530"/>
                </a:xfrm>
                <a:custGeom>
                  <a:avLst/>
                  <a:gdLst>
                    <a:gd name="connsiteX0" fmla="*/ 68828 w 102424"/>
                    <a:gd name="connsiteY0" fmla="*/ 2734 h 85530"/>
                    <a:gd name="connsiteX1" fmla="*/ 3972 w 102424"/>
                    <a:gd name="connsiteY1" fmla="*/ 72257 h 85530"/>
                    <a:gd name="connsiteX2" fmla="*/ 78400 w 102424"/>
                    <a:gd name="connsiteY2" fmla="*/ 58417 h 85530"/>
                    <a:gd name="connsiteX3" fmla="*/ 68828 w 102424"/>
                    <a:gd name="connsiteY3" fmla="*/ 2734 h 85530"/>
                  </a:gdLst>
                  <a:ahLst/>
                  <a:cxnLst>
                    <a:cxn ang="0">
                      <a:pos x="connsiteX0" y="connsiteY0"/>
                    </a:cxn>
                    <a:cxn ang="0">
                      <a:pos x="connsiteX1" y="connsiteY1"/>
                    </a:cxn>
                    <a:cxn ang="0">
                      <a:pos x="connsiteX2" y="connsiteY2"/>
                    </a:cxn>
                    <a:cxn ang="0">
                      <a:pos x="connsiteX3" y="connsiteY3"/>
                    </a:cxn>
                  </a:cxnLst>
                  <a:rect l="l" t="t" r="r" b="b"/>
                  <a:pathLst>
                    <a:path w="102424" h="85530">
                      <a:moveTo>
                        <a:pt x="68828" y="2734"/>
                      </a:moveTo>
                      <a:cubicBezTo>
                        <a:pt x="28800" y="12164"/>
                        <a:pt x="-12524" y="45434"/>
                        <a:pt x="3972" y="72257"/>
                      </a:cubicBezTo>
                      <a:cubicBezTo>
                        <a:pt x="20457" y="99079"/>
                        <a:pt x="62334" y="81181"/>
                        <a:pt x="78400" y="58417"/>
                      </a:cubicBezTo>
                      <a:cubicBezTo>
                        <a:pt x="94467" y="35652"/>
                        <a:pt x="128420" y="-11286"/>
                        <a:pt x="68828" y="273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05" name="Free-form: Shape 699">
                  <a:extLst>
                    <a:ext uri="{FF2B5EF4-FFF2-40B4-BE49-F238E27FC236}">
                      <a16:creationId xmlns:a16="http://schemas.microsoft.com/office/drawing/2014/main" id="{7DC9F418-0D87-669F-D360-62BF6DCE1B71}"/>
                    </a:ext>
                  </a:extLst>
                </p:cNvPr>
                <p:cNvSpPr/>
                <p:nvPr/>
              </p:nvSpPr>
              <p:spPr>
                <a:xfrm>
                  <a:off x="6337809" y="3702976"/>
                  <a:ext cx="102423" cy="85517"/>
                </a:xfrm>
                <a:custGeom>
                  <a:avLst/>
                  <a:gdLst>
                    <a:gd name="connsiteX0" fmla="*/ 68839 w 102423"/>
                    <a:gd name="connsiteY0" fmla="*/ 2746 h 85517"/>
                    <a:gd name="connsiteX1" fmla="*/ 3964 w 102423"/>
                    <a:gd name="connsiteY1" fmla="*/ 72250 h 85517"/>
                    <a:gd name="connsiteX2" fmla="*/ 78403 w 102423"/>
                    <a:gd name="connsiteY2" fmla="*/ 58410 h 85517"/>
                    <a:gd name="connsiteX3" fmla="*/ 68839 w 102423"/>
                    <a:gd name="connsiteY3" fmla="*/ 2746 h 85517"/>
                  </a:gdLst>
                  <a:ahLst/>
                  <a:cxnLst>
                    <a:cxn ang="0">
                      <a:pos x="connsiteX0" y="connsiteY0"/>
                    </a:cxn>
                    <a:cxn ang="0">
                      <a:pos x="connsiteX1" y="connsiteY1"/>
                    </a:cxn>
                    <a:cxn ang="0">
                      <a:pos x="connsiteX2" y="connsiteY2"/>
                    </a:cxn>
                    <a:cxn ang="0">
                      <a:pos x="connsiteX3" y="connsiteY3"/>
                    </a:cxn>
                  </a:cxnLst>
                  <a:rect l="l" t="t" r="r" b="b"/>
                  <a:pathLst>
                    <a:path w="102423" h="85517">
                      <a:moveTo>
                        <a:pt x="68839" y="2746"/>
                      </a:moveTo>
                      <a:cubicBezTo>
                        <a:pt x="28812" y="12186"/>
                        <a:pt x="-12512" y="45437"/>
                        <a:pt x="3964" y="72250"/>
                      </a:cubicBezTo>
                      <a:cubicBezTo>
                        <a:pt x="20460" y="99063"/>
                        <a:pt x="62346" y="81165"/>
                        <a:pt x="78403" y="58410"/>
                      </a:cubicBezTo>
                      <a:cubicBezTo>
                        <a:pt x="94469" y="35636"/>
                        <a:pt x="128413" y="-11312"/>
                        <a:pt x="68839" y="274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06" name="Free-form: Shape 700">
                  <a:extLst>
                    <a:ext uri="{FF2B5EF4-FFF2-40B4-BE49-F238E27FC236}">
                      <a16:creationId xmlns:a16="http://schemas.microsoft.com/office/drawing/2014/main" id="{85B9681A-CC55-C370-4F3A-2FE21DC4A42C}"/>
                    </a:ext>
                  </a:extLst>
                </p:cNvPr>
                <p:cNvSpPr/>
                <p:nvPr/>
              </p:nvSpPr>
              <p:spPr>
                <a:xfrm>
                  <a:off x="6331680" y="3566852"/>
                  <a:ext cx="102414" cy="85515"/>
                </a:xfrm>
                <a:custGeom>
                  <a:avLst/>
                  <a:gdLst>
                    <a:gd name="connsiteX0" fmla="*/ 68818 w 102414"/>
                    <a:gd name="connsiteY0" fmla="*/ 2740 h 85515"/>
                    <a:gd name="connsiteX1" fmla="*/ 3972 w 102414"/>
                    <a:gd name="connsiteY1" fmla="*/ 72244 h 85515"/>
                    <a:gd name="connsiteX2" fmla="*/ 78391 w 102414"/>
                    <a:gd name="connsiteY2" fmla="*/ 58404 h 85515"/>
                    <a:gd name="connsiteX3" fmla="*/ 68818 w 102414"/>
                    <a:gd name="connsiteY3" fmla="*/ 2740 h 85515"/>
                  </a:gdLst>
                  <a:ahLst/>
                  <a:cxnLst>
                    <a:cxn ang="0">
                      <a:pos x="connsiteX0" y="connsiteY0"/>
                    </a:cxn>
                    <a:cxn ang="0">
                      <a:pos x="connsiteX1" y="connsiteY1"/>
                    </a:cxn>
                    <a:cxn ang="0">
                      <a:pos x="connsiteX2" y="connsiteY2"/>
                    </a:cxn>
                    <a:cxn ang="0">
                      <a:pos x="connsiteX3" y="connsiteY3"/>
                    </a:cxn>
                  </a:cxnLst>
                  <a:rect l="l" t="t" r="r" b="b"/>
                  <a:pathLst>
                    <a:path w="102414" h="85515">
                      <a:moveTo>
                        <a:pt x="68818" y="2740"/>
                      </a:moveTo>
                      <a:cubicBezTo>
                        <a:pt x="28801" y="12170"/>
                        <a:pt x="-12523" y="45431"/>
                        <a:pt x="3972" y="72244"/>
                      </a:cubicBezTo>
                      <a:cubicBezTo>
                        <a:pt x="20438" y="99056"/>
                        <a:pt x="62334" y="81178"/>
                        <a:pt x="78391" y="58404"/>
                      </a:cubicBezTo>
                      <a:cubicBezTo>
                        <a:pt x="94457" y="35649"/>
                        <a:pt x="128411" y="-11300"/>
                        <a:pt x="68818" y="274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07" name="Free-form: Shape 701">
                  <a:extLst>
                    <a:ext uri="{FF2B5EF4-FFF2-40B4-BE49-F238E27FC236}">
                      <a16:creationId xmlns:a16="http://schemas.microsoft.com/office/drawing/2014/main" id="{F079DFE4-D890-2152-FA73-ACDDE2B15081}"/>
                    </a:ext>
                  </a:extLst>
                </p:cNvPr>
                <p:cNvSpPr/>
                <p:nvPr/>
              </p:nvSpPr>
              <p:spPr>
                <a:xfrm>
                  <a:off x="6481752" y="3516202"/>
                  <a:ext cx="102421" cy="85521"/>
                </a:xfrm>
                <a:custGeom>
                  <a:avLst/>
                  <a:gdLst>
                    <a:gd name="connsiteX0" fmla="*/ 68824 w 102421"/>
                    <a:gd name="connsiteY0" fmla="*/ 2746 h 85521"/>
                    <a:gd name="connsiteX1" fmla="*/ 3968 w 102421"/>
                    <a:gd name="connsiteY1" fmla="*/ 72259 h 85521"/>
                    <a:gd name="connsiteX2" fmla="*/ 78406 w 102421"/>
                    <a:gd name="connsiteY2" fmla="*/ 58410 h 85521"/>
                    <a:gd name="connsiteX3" fmla="*/ 68824 w 102421"/>
                    <a:gd name="connsiteY3" fmla="*/ 2746 h 85521"/>
                  </a:gdLst>
                  <a:ahLst/>
                  <a:cxnLst>
                    <a:cxn ang="0">
                      <a:pos x="connsiteX0" y="connsiteY0"/>
                    </a:cxn>
                    <a:cxn ang="0">
                      <a:pos x="connsiteX1" y="connsiteY1"/>
                    </a:cxn>
                    <a:cxn ang="0">
                      <a:pos x="connsiteX2" y="connsiteY2"/>
                    </a:cxn>
                    <a:cxn ang="0">
                      <a:pos x="connsiteX3" y="connsiteY3"/>
                    </a:cxn>
                  </a:cxnLst>
                  <a:rect l="l" t="t" r="r" b="b"/>
                  <a:pathLst>
                    <a:path w="102421" h="85521">
                      <a:moveTo>
                        <a:pt x="68824" y="2746"/>
                      </a:moveTo>
                      <a:cubicBezTo>
                        <a:pt x="28806" y="12176"/>
                        <a:pt x="-12518" y="45437"/>
                        <a:pt x="3968" y="72259"/>
                      </a:cubicBezTo>
                      <a:cubicBezTo>
                        <a:pt x="20454" y="99062"/>
                        <a:pt x="62340" y="81174"/>
                        <a:pt x="78406" y="58410"/>
                      </a:cubicBezTo>
                      <a:cubicBezTo>
                        <a:pt x="94463" y="35645"/>
                        <a:pt x="128416" y="-11313"/>
                        <a:pt x="68824" y="274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08" name="Free-form: Shape 702">
                  <a:extLst>
                    <a:ext uri="{FF2B5EF4-FFF2-40B4-BE49-F238E27FC236}">
                      <a16:creationId xmlns:a16="http://schemas.microsoft.com/office/drawing/2014/main" id="{0DCEA859-9E9B-B2D2-C009-4DB82EED4455}"/>
                    </a:ext>
                  </a:extLst>
                </p:cNvPr>
                <p:cNvSpPr/>
                <p:nvPr/>
              </p:nvSpPr>
              <p:spPr>
                <a:xfrm>
                  <a:off x="6609944" y="3693936"/>
                  <a:ext cx="102421" cy="85532"/>
                </a:xfrm>
                <a:custGeom>
                  <a:avLst/>
                  <a:gdLst>
                    <a:gd name="connsiteX0" fmla="*/ 68827 w 102421"/>
                    <a:gd name="connsiteY0" fmla="*/ 2737 h 85532"/>
                    <a:gd name="connsiteX1" fmla="*/ 3962 w 102421"/>
                    <a:gd name="connsiteY1" fmla="*/ 72269 h 85532"/>
                    <a:gd name="connsiteX2" fmla="*/ 78409 w 102421"/>
                    <a:gd name="connsiteY2" fmla="*/ 58430 h 85532"/>
                    <a:gd name="connsiteX3" fmla="*/ 68827 w 102421"/>
                    <a:gd name="connsiteY3" fmla="*/ 2737 h 85532"/>
                  </a:gdLst>
                  <a:ahLst/>
                  <a:cxnLst>
                    <a:cxn ang="0">
                      <a:pos x="connsiteX0" y="connsiteY0"/>
                    </a:cxn>
                    <a:cxn ang="0">
                      <a:pos x="connsiteX1" y="connsiteY1"/>
                    </a:cxn>
                    <a:cxn ang="0">
                      <a:pos x="connsiteX2" y="connsiteY2"/>
                    </a:cxn>
                    <a:cxn ang="0">
                      <a:pos x="connsiteX3" y="connsiteY3"/>
                    </a:cxn>
                  </a:cxnLst>
                  <a:rect l="l" t="t" r="r" b="b"/>
                  <a:pathLst>
                    <a:path w="102421" h="85532">
                      <a:moveTo>
                        <a:pt x="68827" y="2737"/>
                      </a:moveTo>
                      <a:cubicBezTo>
                        <a:pt x="28800" y="12177"/>
                        <a:pt x="-12505" y="45447"/>
                        <a:pt x="3962" y="72269"/>
                      </a:cubicBezTo>
                      <a:cubicBezTo>
                        <a:pt x="20457" y="99072"/>
                        <a:pt x="62334" y="81185"/>
                        <a:pt x="78409" y="58430"/>
                      </a:cubicBezTo>
                      <a:cubicBezTo>
                        <a:pt x="94457" y="35646"/>
                        <a:pt x="128420" y="-11293"/>
                        <a:pt x="68827" y="273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09" name="Free-form: Shape 703">
                  <a:extLst>
                    <a:ext uri="{FF2B5EF4-FFF2-40B4-BE49-F238E27FC236}">
                      <a16:creationId xmlns:a16="http://schemas.microsoft.com/office/drawing/2014/main" id="{C7D41A6A-92D2-CC15-25A0-CFFBE3F8599D}"/>
                    </a:ext>
                  </a:extLst>
                </p:cNvPr>
                <p:cNvSpPr/>
                <p:nvPr/>
              </p:nvSpPr>
              <p:spPr>
                <a:xfrm>
                  <a:off x="6786008" y="3501272"/>
                  <a:ext cx="102422" cy="85520"/>
                </a:xfrm>
                <a:custGeom>
                  <a:avLst/>
                  <a:gdLst>
                    <a:gd name="connsiteX0" fmla="*/ 68833 w 102422"/>
                    <a:gd name="connsiteY0" fmla="*/ 2741 h 85520"/>
                    <a:gd name="connsiteX1" fmla="*/ 3968 w 102422"/>
                    <a:gd name="connsiteY1" fmla="*/ 72254 h 85520"/>
                    <a:gd name="connsiteX2" fmla="*/ 78416 w 102422"/>
                    <a:gd name="connsiteY2" fmla="*/ 58404 h 85520"/>
                    <a:gd name="connsiteX3" fmla="*/ 68833 w 102422"/>
                    <a:gd name="connsiteY3" fmla="*/ 2741 h 85520"/>
                  </a:gdLst>
                  <a:ahLst/>
                  <a:cxnLst>
                    <a:cxn ang="0">
                      <a:pos x="connsiteX0" y="connsiteY0"/>
                    </a:cxn>
                    <a:cxn ang="0">
                      <a:pos x="connsiteX1" y="connsiteY1"/>
                    </a:cxn>
                    <a:cxn ang="0">
                      <a:pos x="connsiteX2" y="connsiteY2"/>
                    </a:cxn>
                    <a:cxn ang="0">
                      <a:pos x="connsiteX3" y="connsiteY3"/>
                    </a:cxn>
                  </a:cxnLst>
                  <a:rect l="l" t="t" r="r" b="b"/>
                  <a:pathLst>
                    <a:path w="102422" h="85520">
                      <a:moveTo>
                        <a:pt x="68833" y="2741"/>
                      </a:moveTo>
                      <a:cubicBezTo>
                        <a:pt x="28806" y="12170"/>
                        <a:pt x="-12518" y="45431"/>
                        <a:pt x="3968" y="72254"/>
                      </a:cubicBezTo>
                      <a:cubicBezTo>
                        <a:pt x="20444" y="99066"/>
                        <a:pt x="62350" y="81169"/>
                        <a:pt x="78416" y="58404"/>
                      </a:cubicBezTo>
                      <a:cubicBezTo>
                        <a:pt x="94473" y="35640"/>
                        <a:pt x="128407" y="-11299"/>
                        <a:pt x="68833" y="2741"/>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10" name="Free-form: Shape 704">
                  <a:extLst>
                    <a:ext uri="{FF2B5EF4-FFF2-40B4-BE49-F238E27FC236}">
                      <a16:creationId xmlns:a16="http://schemas.microsoft.com/office/drawing/2014/main" id="{AF8AED02-37AF-7389-A898-18116B59166F}"/>
                    </a:ext>
                  </a:extLst>
                </p:cNvPr>
                <p:cNvSpPr/>
                <p:nvPr/>
              </p:nvSpPr>
              <p:spPr>
                <a:xfrm>
                  <a:off x="6934442" y="3384405"/>
                  <a:ext cx="102427" cy="85522"/>
                </a:xfrm>
                <a:custGeom>
                  <a:avLst/>
                  <a:gdLst>
                    <a:gd name="connsiteX0" fmla="*/ 68837 w 102427"/>
                    <a:gd name="connsiteY0" fmla="*/ 2737 h 85522"/>
                    <a:gd name="connsiteX1" fmla="*/ 3971 w 102427"/>
                    <a:gd name="connsiteY1" fmla="*/ 72259 h 85522"/>
                    <a:gd name="connsiteX2" fmla="*/ 78409 w 102427"/>
                    <a:gd name="connsiteY2" fmla="*/ 58410 h 85522"/>
                    <a:gd name="connsiteX3" fmla="*/ 68837 w 102427"/>
                    <a:gd name="connsiteY3" fmla="*/ 2737 h 85522"/>
                  </a:gdLst>
                  <a:ahLst/>
                  <a:cxnLst>
                    <a:cxn ang="0">
                      <a:pos x="connsiteX0" y="connsiteY0"/>
                    </a:cxn>
                    <a:cxn ang="0">
                      <a:pos x="connsiteX1" y="connsiteY1"/>
                    </a:cxn>
                    <a:cxn ang="0">
                      <a:pos x="connsiteX2" y="connsiteY2"/>
                    </a:cxn>
                    <a:cxn ang="0">
                      <a:pos x="connsiteX3" y="connsiteY3"/>
                    </a:cxn>
                  </a:cxnLst>
                  <a:rect l="l" t="t" r="r" b="b"/>
                  <a:pathLst>
                    <a:path w="102427" h="85522">
                      <a:moveTo>
                        <a:pt x="68837" y="2737"/>
                      </a:moveTo>
                      <a:cubicBezTo>
                        <a:pt x="28809" y="12176"/>
                        <a:pt x="-12524" y="45437"/>
                        <a:pt x="3971" y="72259"/>
                      </a:cubicBezTo>
                      <a:cubicBezTo>
                        <a:pt x="20457" y="99063"/>
                        <a:pt x="62343" y="81175"/>
                        <a:pt x="78409" y="58410"/>
                      </a:cubicBezTo>
                      <a:cubicBezTo>
                        <a:pt x="94457" y="35655"/>
                        <a:pt x="128429" y="-11293"/>
                        <a:pt x="68837" y="273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11" name="Free-form: Shape 705">
                  <a:extLst>
                    <a:ext uri="{FF2B5EF4-FFF2-40B4-BE49-F238E27FC236}">
                      <a16:creationId xmlns:a16="http://schemas.microsoft.com/office/drawing/2014/main" id="{4A0E9FF9-E8BE-F929-5D8C-FA28A7B03082}"/>
                    </a:ext>
                  </a:extLst>
                </p:cNvPr>
                <p:cNvSpPr/>
                <p:nvPr/>
              </p:nvSpPr>
              <p:spPr>
                <a:xfrm>
                  <a:off x="7121970" y="3417665"/>
                  <a:ext cx="102425" cy="85509"/>
                </a:xfrm>
                <a:custGeom>
                  <a:avLst/>
                  <a:gdLst>
                    <a:gd name="connsiteX0" fmla="*/ 68830 w 102425"/>
                    <a:gd name="connsiteY0" fmla="*/ 2738 h 85509"/>
                    <a:gd name="connsiteX1" fmla="*/ 3965 w 102425"/>
                    <a:gd name="connsiteY1" fmla="*/ 72242 h 85509"/>
                    <a:gd name="connsiteX2" fmla="*/ 78394 w 102425"/>
                    <a:gd name="connsiteY2" fmla="*/ 58402 h 85509"/>
                    <a:gd name="connsiteX3" fmla="*/ 68830 w 102425"/>
                    <a:gd name="connsiteY3" fmla="*/ 2738 h 85509"/>
                  </a:gdLst>
                  <a:ahLst/>
                  <a:cxnLst>
                    <a:cxn ang="0">
                      <a:pos x="connsiteX0" y="connsiteY0"/>
                    </a:cxn>
                    <a:cxn ang="0">
                      <a:pos x="connsiteX1" y="connsiteY1"/>
                    </a:cxn>
                    <a:cxn ang="0">
                      <a:pos x="connsiteX2" y="connsiteY2"/>
                    </a:cxn>
                    <a:cxn ang="0">
                      <a:pos x="connsiteX3" y="connsiteY3"/>
                    </a:cxn>
                  </a:cxnLst>
                  <a:rect l="l" t="t" r="r" b="b"/>
                  <a:pathLst>
                    <a:path w="102425" h="85509">
                      <a:moveTo>
                        <a:pt x="68830" y="2738"/>
                      </a:moveTo>
                      <a:cubicBezTo>
                        <a:pt x="28803" y="12158"/>
                        <a:pt x="-12511" y="45419"/>
                        <a:pt x="3965" y="72242"/>
                      </a:cubicBezTo>
                      <a:cubicBezTo>
                        <a:pt x="20441" y="99054"/>
                        <a:pt x="62347" y="81157"/>
                        <a:pt x="78394" y="58402"/>
                      </a:cubicBezTo>
                      <a:cubicBezTo>
                        <a:pt x="94469" y="35628"/>
                        <a:pt x="128423" y="-11292"/>
                        <a:pt x="68830" y="273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12" name="Free-form: Shape 706">
                  <a:extLst>
                    <a:ext uri="{FF2B5EF4-FFF2-40B4-BE49-F238E27FC236}">
                      <a16:creationId xmlns:a16="http://schemas.microsoft.com/office/drawing/2014/main" id="{A0B79638-5D83-0BB6-846B-A6C6427263EF}"/>
                    </a:ext>
                  </a:extLst>
                </p:cNvPr>
                <p:cNvSpPr/>
                <p:nvPr/>
              </p:nvSpPr>
              <p:spPr>
                <a:xfrm>
                  <a:off x="7048883" y="3248427"/>
                  <a:ext cx="102425" cy="85531"/>
                </a:xfrm>
                <a:custGeom>
                  <a:avLst/>
                  <a:gdLst>
                    <a:gd name="connsiteX0" fmla="*/ 68833 w 102425"/>
                    <a:gd name="connsiteY0" fmla="*/ 2737 h 85531"/>
                    <a:gd name="connsiteX1" fmla="*/ 3968 w 102425"/>
                    <a:gd name="connsiteY1" fmla="*/ 72269 h 85531"/>
                    <a:gd name="connsiteX2" fmla="*/ 78415 w 102425"/>
                    <a:gd name="connsiteY2" fmla="*/ 58420 h 85531"/>
                    <a:gd name="connsiteX3" fmla="*/ 68833 w 102425"/>
                    <a:gd name="connsiteY3" fmla="*/ 2737 h 85531"/>
                  </a:gdLst>
                  <a:ahLst/>
                  <a:cxnLst>
                    <a:cxn ang="0">
                      <a:pos x="connsiteX0" y="connsiteY0"/>
                    </a:cxn>
                    <a:cxn ang="0">
                      <a:pos x="connsiteX1" y="connsiteY1"/>
                    </a:cxn>
                    <a:cxn ang="0">
                      <a:pos x="connsiteX2" y="connsiteY2"/>
                    </a:cxn>
                    <a:cxn ang="0">
                      <a:pos x="connsiteX3" y="connsiteY3"/>
                    </a:cxn>
                  </a:cxnLst>
                  <a:rect l="l" t="t" r="r" b="b"/>
                  <a:pathLst>
                    <a:path w="102425" h="85531">
                      <a:moveTo>
                        <a:pt x="68833" y="2737"/>
                      </a:moveTo>
                      <a:cubicBezTo>
                        <a:pt x="28815" y="12167"/>
                        <a:pt x="-12518" y="45447"/>
                        <a:pt x="3968" y="72269"/>
                      </a:cubicBezTo>
                      <a:cubicBezTo>
                        <a:pt x="20453" y="99072"/>
                        <a:pt x="62340" y="81184"/>
                        <a:pt x="78415" y="58420"/>
                      </a:cubicBezTo>
                      <a:cubicBezTo>
                        <a:pt x="94472" y="35655"/>
                        <a:pt x="128416" y="-11293"/>
                        <a:pt x="68833" y="273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13" name="Free-form: Shape 707">
                  <a:extLst>
                    <a:ext uri="{FF2B5EF4-FFF2-40B4-BE49-F238E27FC236}">
                      <a16:creationId xmlns:a16="http://schemas.microsoft.com/office/drawing/2014/main" id="{EA036E5C-1DA9-EC73-8F0D-9DB3D0171551}"/>
                    </a:ext>
                  </a:extLst>
                </p:cNvPr>
                <p:cNvSpPr/>
                <p:nvPr/>
              </p:nvSpPr>
              <p:spPr>
                <a:xfrm>
                  <a:off x="7292895" y="3080741"/>
                  <a:ext cx="102430" cy="85521"/>
                </a:xfrm>
                <a:custGeom>
                  <a:avLst/>
                  <a:gdLst>
                    <a:gd name="connsiteX0" fmla="*/ 68836 w 102430"/>
                    <a:gd name="connsiteY0" fmla="*/ 2737 h 85521"/>
                    <a:gd name="connsiteX1" fmla="*/ 3961 w 102430"/>
                    <a:gd name="connsiteY1" fmla="*/ 72249 h 85521"/>
                    <a:gd name="connsiteX2" fmla="*/ 78409 w 102430"/>
                    <a:gd name="connsiteY2" fmla="*/ 58410 h 85521"/>
                    <a:gd name="connsiteX3" fmla="*/ 68836 w 102430"/>
                    <a:gd name="connsiteY3" fmla="*/ 2737 h 85521"/>
                  </a:gdLst>
                  <a:ahLst/>
                  <a:cxnLst>
                    <a:cxn ang="0">
                      <a:pos x="connsiteX0" y="connsiteY0"/>
                    </a:cxn>
                    <a:cxn ang="0">
                      <a:pos x="connsiteX1" y="connsiteY1"/>
                    </a:cxn>
                    <a:cxn ang="0">
                      <a:pos x="connsiteX2" y="connsiteY2"/>
                    </a:cxn>
                    <a:cxn ang="0">
                      <a:pos x="connsiteX3" y="connsiteY3"/>
                    </a:cxn>
                  </a:cxnLst>
                  <a:rect l="l" t="t" r="r" b="b"/>
                  <a:pathLst>
                    <a:path w="102430" h="85521">
                      <a:moveTo>
                        <a:pt x="68836" y="2737"/>
                      </a:moveTo>
                      <a:cubicBezTo>
                        <a:pt x="28809" y="12166"/>
                        <a:pt x="-12505" y="45427"/>
                        <a:pt x="3961" y="72249"/>
                      </a:cubicBezTo>
                      <a:cubicBezTo>
                        <a:pt x="20447" y="99072"/>
                        <a:pt x="62343" y="81165"/>
                        <a:pt x="78409" y="58410"/>
                      </a:cubicBezTo>
                      <a:cubicBezTo>
                        <a:pt x="94456" y="35664"/>
                        <a:pt x="128438" y="-11294"/>
                        <a:pt x="68836" y="273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14" name="Free-form: Shape 708">
                  <a:extLst>
                    <a:ext uri="{FF2B5EF4-FFF2-40B4-BE49-F238E27FC236}">
                      <a16:creationId xmlns:a16="http://schemas.microsoft.com/office/drawing/2014/main" id="{0C056B7E-9472-67D8-B656-2FCCC8F7BD00}"/>
                    </a:ext>
                  </a:extLst>
                </p:cNvPr>
                <p:cNvSpPr/>
                <p:nvPr/>
              </p:nvSpPr>
              <p:spPr>
                <a:xfrm>
                  <a:off x="6535557" y="3217528"/>
                  <a:ext cx="102415" cy="85518"/>
                </a:xfrm>
                <a:custGeom>
                  <a:avLst/>
                  <a:gdLst>
                    <a:gd name="connsiteX0" fmla="*/ 68833 w 102415"/>
                    <a:gd name="connsiteY0" fmla="*/ 2737 h 85518"/>
                    <a:gd name="connsiteX1" fmla="*/ 3959 w 102415"/>
                    <a:gd name="connsiteY1" fmla="*/ 72260 h 85518"/>
                    <a:gd name="connsiteX2" fmla="*/ 78397 w 102415"/>
                    <a:gd name="connsiteY2" fmla="*/ 58411 h 85518"/>
                    <a:gd name="connsiteX3" fmla="*/ 68833 w 102415"/>
                    <a:gd name="connsiteY3" fmla="*/ 2737 h 85518"/>
                  </a:gdLst>
                  <a:ahLst/>
                  <a:cxnLst>
                    <a:cxn ang="0">
                      <a:pos x="connsiteX0" y="connsiteY0"/>
                    </a:cxn>
                    <a:cxn ang="0">
                      <a:pos x="connsiteX1" y="connsiteY1"/>
                    </a:cxn>
                    <a:cxn ang="0">
                      <a:pos x="connsiteX2" y="connsiteY2"/>
                    </a:cxn>
                    <a:cxn ang="0">
                      <a:pos x="connsiteX3" y="connsiteY3"/>
                    </a:cxn>
                  </a:cxnLst>
                  <a:rect l="l" t="t" r="r" b="b"/>
                  <a:pathLst>
                    <a:path w="102415" h="85518">
                      <a:moveTo>
                        <a:pt x="68833" y="2737"/>
                      </a:moveTo>
                      <a:cubicBezTo>
                        <a:pt x="28797" y="12177"/>
                        <a:pt x="-12499" y="45419"/>
                        <a:pt x="3959" y="72260"/>
                      </a:cubicBezTo>
                      <a:cubicBezTo>
                        <a:pt x="20444" y="99053"/>
                        <a:pt x="62340" y="81175"/>
                        <a:pt x="78397" y="58411"/>
                      </a:cubicBezTo>
                      <a:cubicBezTo>
                        <a:pt x="94454" y="35646"/>
                        <a:pt x="128407" y="-11293"/>
                        <a:pt x="68833" y="273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15" name="Free-form: Shape 709">
                  <a:extLst>
                    <a:ext uri="{FF2B5EF4-FFF2-40B4-BE49-F238E27FC236}">
                      <a16:creationId xmlns:a16="http://schemas.microsoft.com/office/drawing/2014/main" id="{ED474756-D3B7-760A-3E5F-DDDB849F0A38}"/>
                    </a:ext>
                  </a:extLst>
                </p:cNvPr>
                <p:cNvSpPr/>
                <p:nvPr/>
              </p:nvSpPr>
              <p:spPr>
                <a:xfrm>
                  <a:off x="5987423" y="3409941"/>
                  <a:ext cx="102415" cy="85530"/>
                </a:xfrm>
                <a:custGeom>
                  <a:avLst/>
                  <a:gdLst>
                    <a:gd name="connsiteX0" fmla="*/ 68830 w 102415"/>
                    <a:gd name="connsiteY0" fmla="*/ 2737 h 85530"/>
                    <a:gd name="connsiteX1" fmla="*/ 3965 w 102415"/>
                    <a:gd name="connsiteY1" fmla="*/ 72250 h 85530"/>
                    <a:gd name="connsiteX2" fmla="*/ 78403 w 102415"/>
                    <a:gd name="connsiteY2" fmla="*/ 58410 h 85530"/>
                    <a:gd name="connsiteX3" fmla="*/ 68830 w 102415"/>
                    <a:gd name="connsiteY3" fmla="*/ 2737 h 85530"/>
                  </a:gdLst>
                  <a:ahLst/>
                  <a:cxnLst>
                    <a:cxn ang="0">
                      <a:pos x="connsiteX0" y="connsiteY0"/>
                    </a:cxn>
                    <a:cxn ang="0">
                      <a:pos x="connsiteX1" y="connsiteY1"/>
                    </a:cxn>
                    <a:cxn ang="0">
                      <a:pos x="connsiteX2" y="connsiteY2"/>
                    </a:cxn>
                    <a:cxn ang="0">
                      <a:pos x="connsiteX3" y="connsiteY3"/>
                    </a:cxn>
                  </a:cxnLst>
                  <a:rect l="l" t="t" r="r" b="b"/>
                  <a:pathLst>
                    <a:path w="102415" h="85530">
                      <a:moveTo>
                        <a:pt x="68830" y="2737"/>
                      </a:moveTo>
                      <a:cubicBezTo>
                        <a:pt x="28803" y="12167"/>
                        <a:pt x="-12511" y="45437"/>
                        <a:pt x="3965" y="72250"/>
                      </a:cubicBezTo>
                      <a:cubicBezTo>
                        <a:pt x="20460" y="99082"/>
                        <a:pt x="62346" y="81184"/>
                        <a:pt x="78403" y="58410"/>
                      </a:cubicBezTo>
                      <a:cubicBezTo>
                        <a:pt x="94460" y="35655"/>
                        <a:pt x="128404" y="-11293"/>
                        <a:pt x="68830" y="273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16" name="Free-form: Shape 710">
                  <a:extLst>
                    <a:ext uri="{FF2B5EF4-FFF2-40B4-BE49-F238E27FC236}">
                      <a16:creationId xmlns:a16="http://schemas.microsoft.com/office/drawing/2014/main" id="{D13E1718-ABF4-9DEA-C23D-88DEFEB94137}"/>
                    </a:ext>
                  </a:extLst>
                </p:cNvPr>
                <p:cNvSpPr/>
                <p:nvPr/>
              </p:nvSpPr>
              <p:spPr>
                <a:xfrm>
                  <a:off x="5816946" y="3292969"/>
                  <a:ext cx="102423" cy="85526"/>
                </a:xfrm>
                <a:custGeom>
                  <a:avLst/>
                  <a:gdLst>
                    <a:gd name="connsiteX0" fmla="*/ 68834 w 102423"/>
                    <a:gd name="connsiteY0" fmla="*/ 2734 h 85526"/>
                    <a:gd name="connsiteX1" fmla="*/ 3969 w 102423"/>
                    <a:gd name="connsiteY1" fmla="*/ 72256 h 85526"/>
                    <a:gd name="connsiteX2" fmla="*/ 78407 w 102423"/>
                    <a:gd name="connsiteY2" fmla="*/ 58417 h 85526"/>
                    <a:gd name="connsiteX3" fmla="*/ 68834 w 102423"/>
                    <a:gd name="connsiteY3" fmla="*/ 2734 h 85526"/>
                  </a:gdLst>
                  <a:ahLst/>
                  <a:cxnLst>
                    <a:cxn ang="0">
                      <a:pos x="connsiteX0" y="connsiteY0"/>
                    </a:cxn>
                    <a:cxn ang="0">
                      <a:pos x="connsiteX1" y="connsiteY1"/>
                    </a:cxn>
                    <a:cxn ang="0">
                      <a:pos x="connsiteX2" y="connsiteY2"/>
                    </a:cxn>
                    <a:cxn ang="0">
                      <a:pos x="connsiteX3" y="connsiteY3"/>
                    </a:cxn>
                  </a:cxnLst>
                  <a:rect l="l" t="t" r="r" b="b"/>
                  <a:pathLst>
                    <a:path w="102423" h="85526">
                      <a:moveTo>
                        <a:pt x="68834" y="2734"/>
                      </a:moveTo>
                      <a:cubicBezTo>
                        <a:pt x="28797" y="12173"/>
                        <a:pt x="-12517" y="45434"/>
                        <a:pt x="3969" y="72256"/>
                      </a:cubicBezTo>
                      <a:cubicBezTo>
                        <a:pt x="20454" y="99069"/>
                        <a:pt x="62331" y="81181"/>
                        <a:pt x="78407" y="58417"/>
                      </a:cubicBezTo>
                      <a:cubicBezTo>
                        <a:pt x="94463" y="35662"/>
                        <a:pt x="128417" y="-11287"/>
                        <a:pt x="68834" y="273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17" name="Free-form: Shape 711">
                  <a:extLst>
                    <a:ext uri="{FF2B5EF4-FFF2-40B4-BE49-F238E27FC236}">
                      <a16:creationId xmlns:a16="http://schemas.microsoft.com/office/drawing/2014/main" id="{505545B7-93A6-30CF-F15F-27E935EECE36}"/>
                    </a:ext>
                  </a:extLst>
                </p:cNvPr>
                <p:cNvSpPr/>
                <p:nvPr/>
              </p:nvSpPr>
              <p:spPr>
                <a:xfrm>
                  <a:off x="5457800" y="3574288"/>
                  <a:ext cx="60923" cy="45241"/>
                </a:xfrm>
                <a:custGeom>
                  <a:avLst/>
                  <a:gdLst>
                    <a:gd name="connsiteX0" fmla="*/ 13034 w 60923"/>
                    <a:gd name="connsiteY0" fmla="*/ 3334 h 45241"/>
                    <a:gd name="connsiteX1" fmla="*/ 24438 w 60923"/>
                    <a:gd name="connsiteY1" fmla="*/ 44386 h 45241"/>
                    <a:gd name="connsiteX2" fmla="*/ 13034 w 60923"/>
                    <a:gd name="connsiteY2" fmla="*/ 3334 h 45241"/>
                  </a:gdLst>
                  <a:ahLst/>
                  <a:cxnLst>
                    <a:cxn ang="0">
                      <a:pos x="connsiteX0" y="connsiteY0"/>
                    </a:cxn>
                    <a:cxn ang="0">
                      <a:pos x="connsiteX1" y="connsiteY1"/>
                    </a:cxn>
                    <a:cxn ang="0">
                      <a:pos x="connsiteX2" y="connsiteY2"/>
                    </a:cxn>
                  </a:cxnLst>
                  <a:rect l="l" t="t" r="r" b="b"/>
                  <a:pathLst>
                    <a:path w="60923" h="45241">
                      <a:moveTo>
                        <a:pt x="13034" y="3334"/>
                      </a:moveTo>
                      <a:cubicBezTo>
                        <a:pt x="-8638" y="7401"/>
                        <a:pt x="-1382" y="52730"/>
                        <a:pt x="24438" y="44386"/>
                      </a:cubicBezTo>
                      <a:cubicBezTo>
                        <a:pt x="50258" y="36033"/>
                        <a:pt x="97637" y="-12544"/>
                        <a:pt x="13034" y="333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18" name="Free-form: Shape 712">
                  <a:extLst>
                    <a:ext uri="{FF2B5EF4-FFF2-40B4-BE49-F238E27FC236}">
                      <a16:creationId xmlns:a16="http://schemas.microsoft.com/office/drawing/2014/main" id="{1B1C1841-B5CF-7F7F-8F70-D53654C0635A}"/>
                    </a:ext>
                  </a:extLst>
                </p:cNvPr>
                <p:cNvSpPr/>
                <p:nvPr/>
              </p:nvSpPr>
              <p:spPr>
                <a:xfrm>
                  <a:off x="6194878" y="3586847"/>
                  <a:ext cx="60918" cy="45226"/>
                </a:xfrm>
                <a:custGeom>
                  <a:avLst/>
                  <a:gdLst>
                    <a:gd name="connsiteX0" fmla="*/ 13026 w 60918"/>
                    <a:gd name="connsiteY0" fmla="*/ 3328 h 45226"/>
                    <a:gd name="connsiteX1" fmla="*/ 24430 w 60918"/>
                    <a:gd name="connsiteY1" fmla="*/ 44371 h 45226"/>
                    <a:gd name="connsiteX2" fmla="*/ 13026 w 60918"/>
                    <a:gd name="connsiteY2" fmla="*/ 3328 h 45226"/>
                  </a:gdLst>
                  <a:ahLst/>
                  <a:cxnLst>
                    <a:cxn ang="0">
                      <a:pos x="connsiteX0" y="connsiteY0"/>
                    </a:cxn>
                    <a:cxn ang="0">
                      <a:pos x="connsiteX1" y="connsiteY1"/>
                    </a:cxn>
                    <a:cxn ang="0">
                      <a:pos x="connsiteX2" y="connsiteY2"/>
                    </a:cxn>
                  </a:cxnLst>
                  <a:rect l="l" t="t" r="r" b="b"/>
                  <a:pathLst>
                    <a:path w="60918" h="45226">
                      <a:moveTo>
                        <a:pt x="13026" y="3328"/>
                      </a:moveTo>
                      <a:cubicBezTo>
                        <a:pt x="-8627" y="7395"/>
                        <a:pt x="-1390" y="52715"/>
                        <a:pt x="24430" y="44371"/>
                      </a:cubicBezTo>
                      <a:cubicBezTo>
                        <a:pt x="50260" y="36027"/>
                        <a:pt x="97629" y="-12531"/>
                        <a:pt x="13026" y="332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19" name="Free-form: Shape 713">
                  <a:extLst>
                    <a:ext uri="{FF2B5EF4-FFF2-40B4-BE49-F238E27FC236}">
                      <a16:creationId xmlns:a16="http://schemas.microsoft.com/office/drawing/2014/main" id="{66ED8076-C6BD-EDAA-AE6A-820737FC38C2}"/>
                    </a:ext>
                  </a:extLst>
                </p:cNvPr>
                <p:cNvSpPr/>
                <p:nvPr/>
              </p:nvSpPr>
              <p:spPr>
                <a:xfrm>
                  <a:off x="6005755" y="3685452"/>
                  <a:ext cx="60936" cy="45221"/>
                </a:xfrm>
                <a:custGeom>
                  <a:avLst/>
                  <a:gdLst>
                    <a:gd name="connsiteX0" fmla="*/ 13045 w 60936"/>
                    <a:gd name="connsiteY0" fmla="*/ 3334 h 45221"/>
                    <a:gd name="connsiteX1" fmla="*/ 24430 w 60936"/>
                    <a:gd name="connsiteY1" fmla="*/ 44368 h 45221"/>
                    <a:gd name="connsiteX2" fmla="*/ 13045 w 60936"/>
                    <a:gd name="connsiteY2" fmla="*/ 3334 h 45221"/>
                  </a:gdLst>
                  <a:ahLst/>
                  <a:cxnLst>
                    <a:cxn ang="0">
                      <a:pos x="connsiteX0" y="connsiteY0"/>
                    </a:cxn>
                    <a:cxn ang="0">
                      <a:pos x="connsiteX1" y="connsiteY1"/>
                    </a:cxn>
                    <a:cxn ang="0">
                      <a:pos x="connsiteX2" y="connsiteY2"/>
                    </a:cxn>
                  </a:cxnLst>
                  <a:rect l="l" t="t" r="r" b="b"/>
                  <a:pathLst>
                    <a:path w="60936" h="45221">
                      <a:moveTo>
                        <a:pt x="13045" y="3334"/>
                      </a:moveTo>
                      <a:cubicBezTo>
                        <a:pt x="-8637" y="7392"/>
                        <a:pt x="-1390" y="52702"/>
                        <a:pt x="24430" y="44368"/>
                      </a:cubicBezTo>
                      <a:cubicBezTo>
                        <a:pt x="50269" y="36024"/>
                        <a:pt x="97657" y="-12544"/>
                        <a:pt x="13045" y="333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20" name="Free-form: Shape 714">
                  <a:extLst>
                    <a:ext uri="{FF2B5EF4-FFF2-40B4-BE49-F238E27FC236}">
                      <a16:creationId xmlns:a16="http://schemas.microsoft.com/office/drawing/2014/main" id="{F060C7FA-B6C3-4363-CBB1-A97CE462C883}"/>
                    </a:ext>
                  </a:extLst>
                </p:cNvPr>
                <p:cNvSpPr/>
                <p:nvPr/>
              </p:nvSpPr>
              <p:spPr>
                <a:xfrm>
                  <a:off x="5841811" y="3648536"/>
                  <a:ext cx="60936" cy="45220"/>
                </a:xfrm>
                <a:custGeom>
                  <a:avLst/>
                  <a:gdLst>
                    <a:gd name="connsiteX0" fmla="*/ 13038 w 60936"/>
                    <a:gd name="connsiteY0" fmla="*/ 3332 h 45220"/>
                    <a:gd name="connsiteX1" fmla="*/ 24432 w 60936"/>
                    <a:gd name="connsiteY1" fmla="*/ 44365 h 45220"/>
                    <a:gd name="connsiteX2" fmla="*/ 13038 w 60936"/>
                    <a:gd name="connsiteY2" fmla="*/ 3332 h 45220"/>
                  </a:gdLst>
                  <a:ahLst/>
                  <a:cxnLst>
                    <a:cxn ang="0">
                      <a:pos x="connsiteX0" y="connsiteY0"/>
                    </a:cxn>
                    <a:cxn ang="0">
                      <a:pos x="connsiteX1" y="connsiteY1"/>
                    </a:cxn>
                    <a:cxn ang="0">
                      <a:pos x="connsiteX2" y="connsiteY2"/>
                    </a:cxn>
                  </a:cxnLst>
                  <a:rect l="l" t="t" r="r" b="b"/>
                  <a:pathLst>
                    <a:path w="60936" h="45220">
                      <a:moveTo>
                        <a:pt x="13038" y="3332"/>
                      </a:moveTo>
                      <a:cubicBezTo>
                        <a:pt x="-8635" y="7399"/>
                        <a:pt x="-1388" y="52709"/>
                        <a:pt x="24432" y="44365"/>
                      </a:cubicBezTo>
                      <a:cubicBezTo>
                        <a:pt x="50281" y="36012"/>
                        <a:pt x="97650" y="-12537"/>
                        <a:pt x="13038" y="333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21" name="Free-form: Shape 715">
                  <a:extLst>
                    <a:ext uri="{FF2B5EF4-FFF2-40B4-BE49-F238E27FC236}">
                      <a16:creationId xmlns:a16="http://schemas.microsoft.com/office/drawing/2014/main" id="{98FEF7A6-AB09-E73B-5E94-BD27DDA20184}"/>
                    </a:ext>
                  </a:extLst>
                </p:cNvPr>
                <p:cNvSpPr/>
                <p:nvPr/>
              </p:nvSpPr>
              <p:spPr>
                <a:xfrm>
                  <a:off x="5584988" y="3746952"/>
                  <a:ext cx="60924" cy="45226"/>
                </a:xfrm>
                <a:custGeom>
                  <a:avLst/>
                  <a:gdLst>
                    <a:gd name="connsiteX0" fmla="*/ 13032 w 60924"/>
                    <a:gd name="connsiteY0" fmla="*/ 3328 h 45226"/>
                    <a:gd name="connsiteX1" fmla="*/ 24435 w 60924"/>
                    <a:gd name="connsiteY1" fmla="*/ 44371 h 45226"/>
                    <a:gd name="connsiteX2" fmla="*/ 13032 w 60924"/>
                    <a:gd name="connsiteY2" fmla="*/ 3328 h 45226"/>
                  </a:gdLst>
                  <a:ahLst/>
                  <a:cxnLst>
                    <a:cxn ang="0">
                      <a:pos x="connsiteX0" y="connsiteY0"/>
                    </a:cxn>
                    <a:cxn ang="0">
                      <a:pos x="connsiteX1" y="connsiteY1"/>
                    </a:cxn>
                    <a:cxn ang="0">
                      <a:pos x="connsiteX2" y="connsiteY2"/>
                    </a:cxn>
                  </a:cxnLst>
                  <a:rect l="l" t="t" r="r" b="b"/>
                  <a:pathLst>
                    <a:path w="60924" h="45226">
                      <a:moveTo>
                        <a:pt x="13032" y="3328"/>
                      </a:moveTo>
                      <a:cubicBezTo>
                        <a:pt x="-8641" y="7405"/>
                        <a:pt x="-1375" y="52715"/>
                        <a:pt x="24435" y="44371"/>
                      </a:cubicBezTo>
                      <a:cubicBezTo>
                        <a:pt x="50256" y="36027"/>
                        <a:pt x="97644" y="-12531"/>
                        <a:pt x="13032" y="332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22" name="Free-form: Shape 716">
                  <a:extLst>
                    <a:ext uri="{FF2B5EF4-FFF2-40B4-BE49-F238E27FC236}">
                      <a16:creationId xmlns:a16="http://schemas.microsoft.com/office/drawing/2014/main" id="{D4B8A900-685C-A830-7C9D-D8E876EB8931}"/>
                    </a:ext>
                  </a:extLst>
                </p:cNvPr>
                <p:cNvSpPr/>
                <p:nvPr/>
              </p:nvSpPr>
              <p:spPr>
                <a:xfrm>
                  <a:off x="5691760" y="3932028"/>
                  <a:ext cx="60927" cy="45226"/>
                </a:xfrm>
                <a:custGeom>
                  <a:avLst/>
                  <a:gdLst>
                    <a:gd name="connsiteX0" fmla="*/ 13030 w 60927"/>
                    <a:gd name="connsiteY0" fmla="*/ 3330 h 45226"/>
                    <a:gd name="connsiteX1" fmla="*/ 24434 w 60927"/>
                    <a:gd name="connsiteY1" fmla="*/ 44373 h 45226"/>
                    <a:gd name="connsiteX2" fmla="*/ 13030 w 60927"/>
                    <a:gd name="connsiteY2" fmla="*/ 3330 h 45226"/>
                  </a:gdLst>
                  <a:ahLst/>
                  <a:cxnLst>
                    <a:cxn ang="0">
                      <a:pos x="connsiteX0" y="connsiteY0"/>
                    </a:cxn>
                    <a:cxn ang="0">
                      <a:pos x="connsiteX1" y="connsiteY1"/>
                    </a:cxn>
                    <a:cxn ang="0">
                      <a:pos x="connsiteX2" y="connsiteY2"/>
                    </a:cxn>
                  </a:cxnLst>
                  <a:rect l="l" t="t" r="r" b="b"/>
                  <a:pathLst>
                    <a:path w="60927" h="45226">
                      <a:moveTo>
                        <a:pt x="13030" y="3330"/>
                      </a:moveTo>
                      <a:cubicBezTo>
                        <a:pt x="-8633" y="7407"/>
                        <a:pt x="-1386" y="52707"/>
                        <a:pt x="24434" y="44373"/>
                      </a:cubicBezTo>
                      <a:cubicBezTo>
                        <a:pt x="50254" y="36039"/>
                        <a:pt x="97652" y="-12538"/>
                        <a:pt x="13030" y="333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23" name="Free-form: Shape 717">
                  <a:extLst>
                    <a:ext uri="{FF2B5EF4-FFF2-40B4-BE49-F238E27FC236}">
                      <a16:creationId xmlns:a16="http://schemas.microsoft.com/office/drawing/2014/main" id="{C16E3BDD-5A39-3B2E-53E2-9CCF12C6484C}"/>
                    </a:ext>
                  </a:extLst>
                </p:cNvPr>
                <p:cNvSpPr/>
                <p:nvPr/>
              </p:nvSpPr>
              <p:spPr>
                <a:xfrm>
                  <a:off x="5431519" y="4190162"/>
                  <a:ext cx="60926" cy="45213"/>
                </a:xfrm>
                <a:custGeom>
                  <a:avLst/>
                  <a:gdLst>
                    <a:gd name="connsiteX0" fmla="*/ 13038 w 60926"/>
                    <a:gd name="connsiteY0" fmla="*/ 3341 h 45213"/>
                    <a:gd name="connsiteX1" fmla="*/ 24432 w 60926"/>
                    <a:gd name="connsiteY1" fmla="*/ 44355 h 45213"/>
                    <a:gd name="connsiteX2" fmla="*/ 13038 w 60926"/>
                    <a:gd name="connsiteY2" fmla="*/ 3341 h 45213"/>
                  </a:gdLst>
                  <a:ahLst/>
                  <a:cxnLst>
                    <a:cxn ang="0">
                      <a:pos x="connsiteX0" y="connsiteY0"/>
                    </a:cxn>
                    <a:cxn ang="0">
                      <a:pos x="connsiteX1" y="connsiteY1"/>
                    </a:cxn>
                    <a:cxn ang="0">
                      <a:pos x="connsiteX2" y="connsiteY2"/>
                    </a:cxn>
                  </a:cxnLst>
                  <a:rect l="l" t="t" r="r" b="b"/>
                  <a:pathLst>
                    <a:path w="60926" h="45213">
                      <a:moveTo>
                        <a:pt x="13038" y="3341"/>
                      </a:moveTo>
                      <a:cubicBezTo>
                        <a:pt x="-8635" y="7408"/>
                        <a:pt x="-1388" y="52708"/>
                        <a:pt x="24432" y="44355"/>
                      </a:cubicBezTo>
                      <a:cubicBezTo>
                        <a:pt x="50262" y="36021"/>
                        <a:pt x="97640" y="-12556"/>
                        <a:pt x="13038" y="3341"/>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24" name="Free-form: Shape 718">
                  <a:extLst>
                    <a:ext uri="{FF2B5EF4-FFF2-40B4-BE49-F238E27FC236}">
                      <a16:creationId xmlns:a16="http://schemas.microsoft.com/office/drawing/2014/main" id="{585B6F64-E6A5-1251-742A-49012723D325}"/>
                    </a:ext>
                  </a:extLst>
                </p:cNvPr>
                <p:cNvSpPr/>
                <p:nvPr/>
              </p:nvSpPr>
              <p:spPr>
                <a:xfrm>
                  <a:off x="5367434" y="4147507"/>
                  <a:ext cx="60928" cy="45226"/>
                </a:xfrm>
                <a:custGeom>
                  <a:avLst/>
                  <a:gdLst>
                    <a:gd name="connsiteX0" fmla="*/ 13039 w 60928"/>
                    <a:gd name="connsiteY0" fmla="*/ 3334 h 45226"/>
                    <a:gd name="connsiteX1" fmla="*/ 24414 w 60928"/>
                    <a:gd name="connsiteY1" fmla="*/ 44377 h 45226"/>
                    <a:gd name="connsiteX2" fmla="*/ 13039 w 60928"/>
                    <a:gd name="connsiteY2" fmla="*/ 3334 h 45226"/>
                  </a:gdLst>
                  <a:ahLst/>
                  <a:cxnLst>
                    <a:cxn ang="0">
                      <a:pos x="connsiteX0" y="connsiteY0"/>
                    </a:cxn>
                    <a:cxn ang="0">
                      <a:pos x="connsiteX1" y="connsiteY1"/>
                    </a:cxn>
                    <a:cxn ang="0">
                      <a:pos x="connsiteX2" y="connsiteY2"/>
                    </a:cxn>
                  </a:cxnLst>
                  <a:rect l="l" t="t" r="r" b="b"/>
                  <a:pathLst>
                    <a:path w="60928" h="45226">
                      <a:moveTo>
                        <a:pt x="13039" y="3334"/>
                      </a:moveTo>
                      <a:cubicBezTo>
                        <a:pt x="-8634" y="7401"/>
                        <a:pt x="-1387" y="52692"/>
                        <a:pt x="24414" y="44377"/>
                      </a:cubicBezTo>
                      <a:cubicBezTo>
                        <a:pt x="50272" y="36033"/>
                        <a:pt x="97641" y="-12544"/>
                        <a:pt x="13039" y="333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25" name="Free-form: Shape 719">
                  <a:extLst>
                    <a:ext uri="{FF2B5EF4-FFF2-40B4-BE49-F238E27FC236}">
                      <a16:creationId xmlns:a16="http://schemas.microsoft.com/office/drawing/2014/main" id="{9150C48D-7823-3594-5323-EB6C9EDBC284}"/>
                    </a:ext>
                  </a:extLst>
                </p:cNvPr>
                <p:cNvSpPr/>
                <p:nvPr/>
              </p:nvSpPr>
              <p:spPr>
                <a:xfrm>
                  <a:off x="5330259" y="4299706"/>
                  <a:ext cx="60935" cy="45215"/>
                </a:xfrm>
                <a:custGeom>
                  <a:avLst/>
                  <a:gdLst>
                    <a:gd name="connsiteX0" fmla="*/ 13047 w 60935"/>
                    <a:gd name="connsiteY0" fmla="*/ 3334 h 45215"/>
                    <a:gd name="connsiteX1" fmla="*/ 24442 w 60935"/>
                    <a:gd name="connsiteY1" fmla="*/ 44358 h 45215"/>
                    <a:gd name="connsiteX2" fmla="*/ 13047 w 60935"/>
                    <a:gd name="connsiteY2" fmla="*/ 3334 h 45215"/>
                  </a:gdLst>
                  <a:ahLst/>
                  <a:cxnLst>
                    <a:cxn ang="0">
                      <a:pos x="connsiteX0" y="connsiteY0"/>
                    </a:cxn>
                    <a:cxn ang="0">
                      <a:pos x="connsiteX1" y="connsiteY1"/>
                    </a:cxn>
                    <a:cxn ang="0">
                      <a:pos x="connsiteX2" y="connsiteY2"/>
                    </a:cxn>
                  </a:cxnLst>
                  <a:rect l="l" t="t" r="r" b="b"/>
                  <a:pathLst>
                    <a:path w="60935" h="45215">
                      <a:moveTo>
                        <a:pt x="13047" y="3334"/>
                      </a:moveTo>
                      <a:cubicBezTo>
                        <a:pt x="-8635" y="7401"/>
                        <a:pt x="-1398" y="52711"/>
                        <a:pt x="24442" y="44358"/>
                      </a:cubicBezTo>
                      <a:cubicBezTo>
                        <a:pt x="50271" y="36033"/>
                        <a:pt x="97650" y="-12544"/>
                        <a:pt x="13047" y="333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26" name="Free-form: Shape 720">
                  <a:extLst>
                    <a:ext uri="{FF2B5EF4-FFF2-40B4-BE49-F238E27FC236}">
                      <a16:creationId xmlns:a16="http://schemas.microsoft.com/office/drawing/2014/main" id="{FA5C8195-9F11-ED3F-ABFF-CD359D322D4B}"/>
                    </a:ext>
                  </a:extLst>
                </p:cNvPr>
                <p:cNvSpPr/>
                <p:nvPr/>
              </p:nvSpPr>
              <p:spPr>
                <a:xfrm>
                  <a:off x="5881966" y="3453912"/>
                  <a:ext cx="60924" cy="45223"/>
                </a:xfrm>
                <a:custGeom>
                  <a:avLst/>
                  <a:gdLst>
                    <a:gd name="connsiteX0" fmla="*/ 13043 w 60924"/>
                    <a:gd name="connsiteY0" fmla="*/ 3334 h 45223"/>
                    <a:gd name="connsiteX1" fmla="*/ 24437 w 60924"/>
                    <a:gd name="connsiteY1" fmla="*/ 44367 h 45223"/>
                    <a:gd name="connsiteX2" fmla="*/ 13043 w 60924"/>
                    <a:gd name="connsiteY2" fmla="*/ 3334 h 45223"/>
                  </a:gdLst>
                  <a:ahLst/>
                  <a:cxnLst>
                    <a:cxn ang="0">
                      <a:pos x="connsiteX0" y="connsiteY0"/>
                    </a:cxn>
                    <a:cxn ang="0">
                      <a:pos x="connsiteX1" y="connsiteY1"/>
                    </a:cxn>
                    <a:cxn ang="0">
                      <a:pos x="connsiteX2" y="connsiteY2"/>
                    </a:cxn>
                  </a:cxnLst>
                  <a:rect l="l" t="t" r="r" b="b"/>
                  <a:pathLst>
                    <a:path w="60924" h="45223">
                      <a:moveTo>
                        <a:pt x="13043" y="3334"/>
                      </a:moveTo>
                      <a:cubicBezTo>
                        <a:pt x="-8629" y="7410"/>
                        <a:pt x="-1402" y="52711"/>
                        <a:pt x="24437" y="44367"/>
                      </a:cubicBezTo>
                      <a:cubicBezTo>
                        <a:pt x="50258" y="36033"/>
                        <a:pt x="97636" y="-12544"/>
                        <a:pt x="13043" y="333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27" name="Free-form: Shape 721">
                  <a:extLst>
                    <a:ext uri="{FF2B5EF4-FFF2-40B4-BE49-F238E27FC236}">
                      <a16:creationId xmlns:a16="http://schemas.microsoft.com/office/drawing/2014/main" id="{B43F20EE-79BB-E35B-D6FC-59FA3B42304C}"/>
                    </a:ext>
                  </a:extLst>
                </p:cNvPr>
                <p:cNvSpPr/>
                <p:nvPr/>
              </p:nvSpPr>
              <p:spPr>
                <a:xfrm>
                  <a:off x="6125978" y="3325830"/>
                  <a:ext cx="60923" cy="45222"/>
                </a:xfrm>
                <a:custGeom>
                  <a:avLst/>
                  <a:gdLst>
                    <a:gd name="connsiteX0" fmla="*/ 13037 w 60923"/>
                    <a:gd name="connsiteY0" fmla="*/ 3334 h 45222"/>
                    <a:gd name="connsiteX1" fmla="*/ 24441 w 60923"/>
                    <a:gd name="connsiteY1" fmla="*/ 44367 h 45222"/>
                    <a:gd name="connsiteX2" fmla="*/ 13037 w 60923"/>
                    <a:gd name="connsiteY2" fmla="*/ 3334 h 45222"/>
                  </a:gdLst>
                  <a:ahLst/>
                  <a:cxnLst>
                    <a:cxn ang="0">
                      <a:pos x="connsiteX0" y="connsiteY0"/>
                    </a:cxn>
                    <a:cxn ang="0">
                      <a:pos x="connsiteX1" y="connsiteY1"/>
                    </a:cxn>
                    <a:cxn ang="0">
                      <a:pos x="connsiteX2" y="connsiteY2"/>
                    </a:cxn>
                  </a:cxnLst>
                  <a:rect l="l" t="t" r="r" b="b"/>
                  <a:pathLst>
                    <a:path w="60923" h="45222">
                      <a:moveTo>
                        <a:pt x="13037" y="3334"/>
                      </a:moveTo>
                      <a:cubicBezTo>
                        <a:pt x="-8635" y="7401"/>
                        <a:pt x="-1389" y="52711"/>
                        <a:pt x="24441" y="44367"/>
                      </a:cubicBezTo>
                      <a:cubicBezTo>
                        <a:pt x="50252" y="36033"/>
                        <a:pt x="97640" y="-12544"/>
                        <a:pt x="13037" y="333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28" name="Free-form: Shape 722">
                  <a:extLst>
                    <a:ext uri="{FF2B5EF4-FFF2-40B4-BE49-F238E27FC236}">
                      <a16:creationId xmlns:a16="http://schemas.microsoft.com/office/drawing/2014/main" id="{2C5BF891-4558-276E-74ED-DBE97D34B3AD}"/>
                    </a:ext>
                  </a:extLst>
                </p:cNvPr>
                <p:cNvSpPr/>
                <p:nvPr/>
              </p:nvSpPr>
              <p:spPr>
                <a:xfrm>
                  <a:off x="6610956" y="3663548"/>
                  <a:ext cx="60929" cy="45220"/>
                </a:xfrm>
                <a:custGeom>
                  <a:avLst/>
                  <a:gdLst>
                    <a:gd name="connsiteX0" fmla="*/ 13037 w 60929"/>
                    <a:gd name="connsiteY0" fmla="*/ 3331 h 45220"/>
                    <a:gd name="connsiteX1" fmla="*/ 24441 w 60929"/>
                    <a:gd name="connsiteY1" fmla="*/ 44365 h 45220"/>
                    <a:gd name="connsiteX2" fmla="*/ 13037 w 60929"/>
                    <a:gd name="connsiteY2" fmla="*/ 3331 h 45220"/>
                  </a:gdLst>
                  <a:ahLst/>
                  <a:cxnLst>
                    <a:cxn ang="0">
                      <a:pos x="connsiteX0" y="connsiteY0"/>
                    </a:cxn>
                    <a:cxn ang="0">
                      <a:pos x="connsiteX1" y="connsiteY1"/>
                    </a:cxn>
                    <a:cxn ang="0">
                      <a:pos x="connsiteX2" y="connsiteY2"/>
                    </a:cxn>
                  </a:cxnLst>
                  <a:rect l="l" t="t" r="r" b="b"/>
                  <a:pathLst>
                    <a:path w="60929" h="45220">
                      <a:moveTo>
                        <a:pt x="13037" y="3331"/>
                      </a:moveTo>
                      <a:cubicBezTo>
                        <a:pt x="-8635" y="7389"/>
                        <a:pt x="-1389" y="52709"/>
                        <a:pt x="24441" y="44365"/>
                      </a:cubicBezTo>
                      <a:cubicBezTo>
                        <a:pt x="50271" y="36021"/>
                        <a:pt x="97640" y="-12537"/>
                        <a:pt x="13037" y="3331"/>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29" name="Free-form: Shape 723">
                  <a:extLst>
                    <a:ext uri="{FF2B5EF4-FFF2-40B4-BE49-F238E27FC236}">
                      <a16:creationId xmlns:a16="http://schemas.microsoft.com/office/drawing/2014/main" id="{73EB4E34-8AE8-2467-9A56-6D23B97F9966}"/>
                    </a:ext>
                  </a:extLst>
                </p:cNvPr>
                <p:cNvSpPr/>
                <p:nvPr/>
              </p:nvSpPr>
              <p:spPr>
                <a:xfrm>
                  <a:off x="6958428" y="3315593"/>
                  <a:ext cx="60934" cy="45221"/>
                </a:xfrm>
                <a:custGeom>
                  <a:avLst/>
                  <a:gdLst>
                    <a:gd name="connsiteX0" fmla="*/ 13043 w 60934"/>
                    <a:gd name="connsiteY0" fmla="*/ 3332 h 45221"/>
                    <a:gd name="connsiteX1" fmla="*/ 24427 w 60934"/>
                    <a:gd name="connsiteY1" fmla="*/ 44365 h 45221"/>
                    <a:gd name="connsiteX2" fmla="*/ 13043 w 60934"/>
                    <a:gd name="connsiteY2" fmla="*/ 3332 h 45221"/>
                  </a:gdLst>
                  <a:ahLst/>
                  <a:cxnLst>
                    <a:cxn ang="0">
                      <a:pos x="connsiteX0" y="connsiteY0"/>
                    </a:cxn>
                    <a:cxn ang="0">
                      <a:pos x="connsiteX1" y="connsiteY1"/>
                    </a:cxn>
                    <a:cxn ang="0">
                      <a:pos x="connsiteX2" y="connsiteY2"/>
                    </a:cxn>
                  </a:cxnLst>
                  <a:rect l="l" t="t" r="r" b="b"/>
                  <a:pathLst>
                    <a:path w="60934" h="45221">
                      <a:moveTo>
                        <a:pt x="13043" y="3332"/>
                      </a:moveTo>
                      <a:cubicBezTo>
                        <a:pt x="-8639" y="7409"/>
                        <a:pt x="-1383" y="52709"/>
                        <a:pt x="24427" y="44365"/>
                      </a:cubicBezTo>
                      <a:cubicBezTo>
                        <a:pt x="50267" y="36012"/>
                        <a:pt x="97655" y="-12537"/>
                        <a:pt x="13043" y="333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30" name="Free-form: Shape 724">
                  <a:extLst>
                    <a:ext uri="{FF2B5EF4-FFF2-40B4-BE49-F238E27FC236}">
                      <a16:creationId xmlns:a16="http://schemas.microsoft.com/office/drawing/2014/main" id="{143F6D6C-6369-1286-E024-A8CC5B2D3DFF}"/>
                    </a:ext>
                  </a:extLst>
                </p:cNvPr>
                <p:cNvSpPr/>
                <p:nvPr/>
              </p:nvSpPr>
              <p:spPr>
                <a:xfrm>
                  <a:off x="6544160" y="3430718"/>
                  <a:ext cx="60937" cy="45244"/>
                </a:xfrm>
                <a:custGeom>
                  <a:avLst/>
                  <a:gdLst>
                    <a:gd name="connsiteX0" fmla="*/ 13042 w 60937"/>
                    <a:gd name="connsiteY0" fmla="*/ 3334 h 45244"/>
                    <a:gd name="connsiteX1" fmla="*/ 24436 w 60937"/>
                    <a:gd name="connsiteY1" fmla="*/ 44396 h 45244"/>
                    <a:gd name="connsiteX2" fmla="*/ 13042 w 60937"/>
                    <a:gd name="connsiteY2" fmla="*/ 3334 h 45244"/>
                  </a:gdLst>
                  <a:ahLst/>
                  <a:cxnLst>
                    <a:cxn ang="0">
                      <a:pos x="connsiteX0" y="connsiteY0"/>
                    </a:cxn>
                    <a:cxn ang="0">
                      <a:pos x="connsiteX1" y="connsiteY1"/>
                    </a:cxn>
                    <a:cxn ang="0">
                      <a:pos x="connsiteX2" y="connsiteY2"/>
                    </a:cxn>
                  </a:cxnLst>
                  <a:rect l="l" t="t" r="r" b="b"/>
                  <a:pathLst>
                    <a:path w="60937" h="45244">
                      <a:moveTo>
                        <a:pt x="13042" y="3334"/>
                      </a:moveTo>
                      <a:cubicBezTo>
                        <a:pt x="-8640" y="7410"/>
                        <a:pt x="-1384" y="52711"/>
                        <a:pt x="24436" y="44396"/>
                      </a:cubicBezTo>
                      <a:cubicBezTo>
                        <a:pt x="50275" y="36033"/>
                        <a:pt x="97654" y="-12544"/>
                        <a:pt x="13042" y="333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31" name="Free-form: Shape 725">
                  <a:extLst>
                    <a:ext uri="{FF2B5EF4-FFF2-40B4-BE49-F238E27FC236}">
                      <a16:creationId xmlns:a16="http://schemas.microsoft.com/office/drawing/2014/main" id="{821AA922-4E7E-74FF-7BF0-455E795AF76C}"/>
                    </a:ext>
                  </a:extLst>
                </p:cNvPr>
                <p:cNvSpPr/>
                <p:nvPr/>
              </p:nvSpPr>
              <p:spPr>
                <a:xfrm>
                  <a:off x="7204078" y="3227329"/>
                  <a:ext cx="60930" cy="45224"/>
                </a:xfrm>
                <a:custGeom>
                  <a:avLst/>
                  <a:gdLst>
                    <a:gd name="connsiteX0" fmla="*/ 13039 w 60930"/>
                    <a:gd name="connsiteY0" fmla="*/ 3328 h 45224"/>
                    <a:gd name="connsiteX1" fmla="*/ 24442 w 60930"/>
                    <a:gd name="connsiteY1" fmla="*/ 44371 h 45224"/>
                    <a:gd name="connsiteX2" fmla="*/ 13039 w 60930"/>
                    <a:gd name="connsiteY2" fmla="*/ 3328 h 45224"/>
                  </a:gdLst>
                  <a:ahLst/>
                  <a:cxnLst>
                    <a:cxn ang="0">
                      <a:pos x="connsiteX0" y="connsiteY0"/>
                    </a:cxn>
                    <a:cxn ang="0">
                      <a:pos x="connsiteX1" y="connsiteY1"/>
                    </a:cxn>
                    <a:cxn ang="0">
                      <a:pos x="connsiteX2" y="connsiteY2"/>
                    </a:cxn>
                  </a:cxnLst>
                  <a:rect l="l" t="t" r="r" b="b"/>
                  <a:pathLst>
                    <a:path w="60930" h="45224">
                      <a:moveTo>
                        <a:pt x="13039" y="3328"/>
                      </a:moveTo>
                      <a:cubicBezTo>
                        <a:pt x="-8643" y="7405"/>
                        <a:pt x="-1378" y="52705"/>
                        <a:pt x="24442" y="44371"/>
                      </a:cubicBezTo>
                      <a:cubicBezTo>
                        <a:pt x="50272" y="36027"/>
                        <a:pt x="97641" y="-12531"/>
                        <a:pt x="13039" y="332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32" name="Free-form: Shape 726">
                  <a:extLst>
                    <a:ext uri="{FF2B5EF4-FFF2-40B4-BE49-F238E27FC236}">
                      <a16:creationId xmlns:a16="http://schemas.microsoft.com/office/drawing/2014/main" id="{7EBC6E0F-023B-2569-0423-3B1C8680D57E}"/>
                    </a:ext>
                  </a:extLst>
                </p:cNvPr>
                <p:cNvSpPr/>
                <p:nvPr/>
              </p:nvSpPr>
              <p:spPr>
                <a:xfrm>
                  <a:off x="5495890" y="3343869"/>
                  <a:ext cx="81928" cy="72661"/>
                </a:xfrm>
                <a:custGeom>
                  <a:avLst/>
                  <a:gdLst>
                    <a:gd name="connsiteX0" fmla="*/ 52968 w 81928"/>
                    <a:gd name="connsiteY0" fmla="*/ 5773 h 72661"/>
                    <a:gd name="connsiteX1" fmla="*/ 8231 w 81928"/>
                    <a:gd name="connsiteY1" fmla="*/ 59627 h 72661"/>
                    <a:gd name="connsiteX2" fmla="*/ 61931 w 81928"/>
                    <a:gd name="connsiteY2" fmla="*/ 53102 h 72661"/>
                    <a:gd name="connsiteX3" fmla="*/ 52968 w 81928"/>
                    <a:gd name="connsiteY3" fmla="*/ 5773 h 72661"/>
                  </a:gdLst>
                  <a:ahLst/>
                  <a:cxnLst>
                    <a:cxn ang="0">
                      <a:pos x="connsiteX0" y="connsiteY0"/>
                    </a:cxn>
                    <a:cxn ang="0">
                      <a:pos x="connsiteX1" y="connsiteY1"/>
                    </a:cxn>
                    <a:cxn ang="0">
                      <a:pos x="connsiteX2" y="connsiteY2"/>
                    </a:cxn>
                    <a:cxn ang="0">
                      <a:pos x="connsiteX3" y="connsiteY3"/>
                    </a:cxn>
                  </a:cxnLst>
                  <a:rect l="l" t="t" r="r" b="b"/>
                  <a:pathLst>
                    <a:path w="81928" h="72661">
                      <a:moveTo>
                        <a:pt x="52968" y="5773"/>
                      </a:moveTo>
                      <a:cubicBezTo>
                        <a:pt x="25861" y="17555"/>
                        <a:pt x="-17799" y="43187"/>
                        <a:pt x="8231" y="59627"/>
                      </a:cubicBezTo>
                      <a:cubicBezTo>
                        <a:pt x="34270" y="76086"/>
                        <a:pt x="43643" y="80525"/>
                        <a:pt x="61931" y="53102"/>
                      </a:cubicBezTo>
                      <a:cubicBezTo>
                        <a:pt x="80238" y="25680"/>
                        <a:pt x="100156" y="-14753"/>
                        <a:pt x="52968" y="577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33" name="Free-form: Shape 727">
                  <a:extLst>
                    <a:ext uri="{FF2B5EF4-FFF2-40B4-BE49-F238E27FC236}">
                      <a16:creationId xmlns:a16="http://schemas.microsoft.com/office/drawing/2014/main" id="{9B0583F9-74E0-650C-EE99-AC5F65B3E075}"/>
                    </a:ext>
                  </a:extLst>
                </p:cNvPr>
                <p:cNvSpPr/>
                <p:nvPr/>
              </p:nvSpPr>
              <p:spPr>
                <a:xfrm>
                  <a:off x="5401404" y="3308549"/>
                  <a:ext cx="117351" cy="51936"/>
                </a:xfrm>
                <a:custGeom>
                  <a:avLst/>
                  <a:gdLst>
                    <a:gd name="connsiteX0" fmla="*/ 64053 w 117351"/>
                    <a:gd name="connsiteY0" fmla="*/ 7604 h 51936"/>
                    <a:gd name="connsiteX1" fmla="*/ 22176 w 117351"/>
                    <a:gd name="connsiteY1" fmla="*/ 51914 h 51936"/>
                    <a:gd name="connsiteX2" fmla="*/ 116933 w 117351"/>
                    <a:gd name="connsiteY2" fmla="*/ 20777 h 51936"/>
                    <a:gd name="connsiteX3" fmla="*/ 64053 w 117351"/>
                    <a:gd name="connsiteY3" fmla="*/ 7604 h 51936"/>
                  </a:gdLst>
                  <a:ahLst/>
                  <a:cxnLst>
                    <a:cxn ang="0">
                      <a:pos x="connsiteX0" y="connsiteY0"/>
                    </a:cxn>
                    <a:cxn ang="0">
                      <a:pos x="connsiteX1" y="connsiteY1"/>
                    </a:cxn>
                    <a:cxn ang="0">
                      <a:pos x="connsiteX2" y="connsiteY2"/>
                    </a:cxn>
                    <a:cxn ang="0">
                      <a:pos x="connsiteX3" y="connsiteY3"/>
                    </a:cxn>
                  </a:cxnLst>
                  <a:rect l="l" t="t" r="r" b="b"/>
                  <a:pathLst>
                    <a:path w="117351" h="51936">
                      <a:moveTo>
                        <a:pt x="64053" y="7604"/>
                      </a:moveTo>
                      <a:cubicBezTo>
                        <a:pt x="31091" y="25968"/>
                        <a:pt x="-33755" y="49885"/>
                        <a:pt x="22176" y="51914"/>
                      </a:cubicBezTo>
                      <a:cubicBezTo>
                        <a:pt x="78098" y="53914"/>
                        <a:pt x="111241" y="39865"/>
                        <a:pt x="116933" y="20777"/>
                      </a:cubicBezTo>
                      <a:cubicBezTo>
                        <a:pt x="122635" y="1689"/>
                        <a:pt x="90683" y="-7245"/>
                        <a:pt x="64053" y="760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34" name="Free-form: Shape 728">
                  <a:extLst>
                    <a:ext uri="{FF2B5EF4-FFF2-40B4-BE49-F238E27FC236}">
                      <a16:creationId xmlns:a16="http://schemas.microsoft.com/office/drawing/2014/main" id="{6B9C68DE-540C-3CB7-ECBD-2BB4F4E16AB9}"/>
                    </a:ext>
                  </a:extLst>
                </p:cNvPr>
                <p:cNvSpPr/>
                <p:nvPr/>
              </p:nvSpPr>
              <p:spPr>
                <a:xfrm>
                  <a:off x="5562611" y="3371912"/>
                  <a:ext cx="82518" cy="71785"/>
                </a:xfrm>
                <a:custGeom>
                  <a:avLst/>
                  <a:gdLst>
                    <a:gd name="connsiteX0" fmla="*/ 55813 w 82518"/>
                    <a:gd name="connsiteY0" fmla="*/ 16116 h 71785"/>
                    <a:gd name="connsiteX1" fmla="*/ 12515 w 82518"/>
                    <a:gd name="connsiteY1" fmla="*/ 71789 h 71785"/>
                    <a:gd name="connsiteX2" fmla="*/ 82453 w 82518"/>
                    <a:gd name="connsiteY2" fmla="*/ 14478 h 71785"/>
                    <a:gd name="connsiteX3" fmla="*/ 55813 w 82518"/>
                    <a:gd name="connsiteY3" fmla="*/ 16116 h 71785"/>
                  </a:gdLst>
                  <a:ahLst/>
                  <a:cxnLst>
                    <a:cxn ang="0">
                      <a:pos x="connsiteX0" y="connsiteY0"/>
                    </a:cxn>
                    <a:cxn ang="0">
                      <a:pos x="connsiteX1" y="connsiteY1"/>
                    </a:cxn>
                    <a:cxn ang="0">
                      <a:pos x="connsiteX2" y="connsiteY2"/>
                    </a:cxn>
                    <a:cxn ang="0">
                      <a:pos x="connsiteX3" y="connsiteY3"/>
                    </a:cxn>
                  </a:cxnLst>
                  <a:rect l="l" t="t" r="r" b="b"/>
                  <a:pathLst>
                    <a:path w="82518" h="71785">
                      <a:moveTo>
                        <a:pt x="55813" y="16116"/>
                      </a:moveTo>
                      <a:cubicBezTo>
                        <a:pt x="33788" y="33242"/>
                        <a:pt x="-25109" y="68760"/>
                        <a:pt x="12515" y="71789"/>
                      </a:cubicBezTo>
                      <a:cubicBezTo>
                        <a:pt x="50140" y="74828"/>
                        <a:pt x="86534" y="34795"/>
                        <a:pt x="82453" y="14478"/>
                      </a:cubicBezTo>
                      <a:cubicBezTo>
                        <a:pt x="78382" y="-5848"/>
                        <a:pt x="81443" y="-3820"/>
                        <a:pt x="55813" y="1611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35" name="Free-form: Shape 729">
                  <a:extLst>
                    <a:ext uri="{FF2B5EF4-FFF2-40B4-BE49-F238E27FC236}">
                      <a16:creationId xmlns:a16="http://schemas.microsoft.com/office/drawing/2014/main" id="{F2306F48-BF50-74E8-5768-B7C04738AAE3}"/>
                    </a:ext>
                  </a:extLst>
                </p:cNvPr>
                <p:cNvSpPr/>
                <p:nvPr/>
              </p:nvSpPr>
              <p:spPr>
                <a:xfrm>
                  <a:off x="5569944" y="3446356"/>
                  <a:ext cx="55383" cy="67439"/>
                </a:xfrm>
                <a:custGeom>
                  <a:avLst/>
                  <a:gdLst>
                    <a:gd name="connsiteX0" fmla="*/ 16576 w 55383"/>
                    <a:gd name="connsiteY0" fmla="*/ 11966 h 67439"/>
                    <a:gd name="connsiteX1" fmla="*/ 8471 w 55383"/>
                    <a:gd name="connsiteY1" fmla="*/ 63763 h 67439"/>
                    <a:gd name="connsiteX2" fmla="*/ 55030 w 55383"/>
                    <a:gd name="connsiteY2" fmla="*/ 34912 h 67439"/>
                    <a:gd name="connsiteX3" fmla="*/ 16576 w 55383"/>
                    <a:gd name="connsiteY3" fmla="*/ 11966 h 67439"/>
                  </a:gdLst>
                  <a:ahLst/>
                  <a:cxnLst>
                    <a:cxn ang="0">
                      <a:pos x="connsiteX0" y="connsiteY0"/>
                    </a:cxn>
                    <a:cxn ang="0">
                      <a:pos x="connsiteX1" y="connsiteY1"/>
                    </a:cxn>
                    <a:cxn ang="0">
                      <a:pos x="connsiteX2" y="connsiteY2"/>
                    </a:cxn>
                    <a:cxn ang="0">
                      <a:pos x="connsiteX3" y="connsiteY3"/>
                    </a:cxn>
                  </a:cxnLst>
                  <a:rect l="l" t="t" r="r" b="b"/>
                  <a:pathLst>
                    <a:path w="55383" h="67439">
                      <a:moveTo>
                        <a:pt x="16576" y="11966"/>
                      </a:moveTo>
                      <a:cubicBezTo>
                        <a:pt x="7651" y="38712"/>
                        <a:pt x="-10265" y="54847"/>
                        <a:pt x="8471" y="63763"/>
                      </a:cubicBezTo>
                      <a:cubicBezTo>
                        <a:pt x="27169" y="72706"/>
                        <a:pt x="49338" y="67201"/>
                        <a:pt x="55030" y="34912"/>
                      </a:cubicBezTo>
                      <a:cubicBezTo>
                        <a:pt x="60713" y="2613"/>
                        <a:pt x="24509" y="-11799"/>
                        <a:pt x="16576" y="1196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36" name="Free-form: Shape 730">
                  <a:extLst>
                    <a:ext uri="{FF2B5EF4-FFF2-40B4-BE49-F238E27FC236}">
                      <a16:creationId xmlns:a16="http://schemas.microsoft.com/office/drawing/2014/main" id="{CD0B136A-2BD8-95AC-7F40-B5FD1BB5EF18}"/>
                    </a:ext>
                  </a:extLst>
                </p:cNvPr>
                <p:cNvSpPr/>
                <p:nvPr/>
              </p:nvSpPr>
              <p:spPr>
                <a:xfrm>
                  <a:off x="5502496" y="3682272"/>
                  <a:ext cx="55382" cy="67448"/>
                </a:xfrm>
                <a:custGeom>
                  <a:avLst/>
                  <a:gdLst>
                    <a:gd name="connsiteX0" fmla="*/ 16566 w 55382"/>
                    <a:gd name="connsiteY0" fmla="*/ 11973 h 67448"/>
                    <a:gd name="connsiteX1" fmla="*/ 8461 w 55382"/>
                    <a:gd name="connsiteY1" fmla="*/ 63769 h 67448"/>
                    <a:gd name="connsiteX2" fmla="*/ 55029 w 55382"/>
                    <a:gd name="connsiteY2" fmla="*/ 34909 h 67448"/>
                    <a:gd name="connsiteX3" fmla="*/ 16566 w 55382"/>
                    <a:gd name="connsiteY3" fmla="*/ 11973 h 67448"/>
                  </a:gdLst>
                  <a:ahLst/>
                  <a:cxnLst>
                    <a:cxn ang="0">
                      <a:pos x="connsiteX0" y="connsiteY0"/>
                    </a:cxn>
                    <a:cxn ang="0">
                      <a:pos x="connsiteX1" y="connsiteY1"/>
                    </a:cxn>
                    <a:cxn ang="0">
                      <a:pos x="connsiteX2" y="connsiteY2"/>
                    </a:cxn>
                    <a:cxn ang="0">
                      <a:pos x="connsiteX3" y="connsiteY3"/>
                    </a:cxn>
                  </a:cxnLst>
                  <a:rect l="l" t="t" r="r" b="b"/>
                  <a:pathLst>
                    <a:path w="55382" h="67448">
                      <a:moveTo>
                        <a:pt x="16566" y="11973"/>
                      </a:moveTo>
                      <a:cubicBezTo>
                        <a:pt x="7670" y="38719"/>
                        <a:pt x="-10265" y="54845"/>
                        <a:pt x="8461" y="63769"/>
                      </a:cubicBezTo>
                      <a:cubicBezTo>
                        <a:pt x="27187" y="72713"/>
                        <a:pt x="49337" y="67227"/>
                        <a:pt x="55029" y="34909"/>
                      </a:cubicBezTo>
                      <a:cubicBezTo>
                        <a:pt x="60712" y="2610"/>
                        <a:pt x="24499" y="-11801"/>
                        <a:pt x="16566" y="1197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37" name="Free-form: Shape 731">
                  <a:extLst>
                    <a:ext uri="{FF2B5EF4-FFF2-40B4-BE49-F238E27FC236}">
                      <a16:creationId xmlns:a16="http://schemas.microsoft.com/office/drawing/2014/main" id="{8BBAABA0-98DF-72E9-5533-85513E3CDB1A}"/>
                    </a:ext>
                  </a:extLst>
                </p:cNvPr>
                <p:cNvSpPr/>
                <p:nvPr/>
              </p:nvSpPr>
              <p:spPr>
                <a:xfrm>
                  <a:off x="5282268" y="3791839"/>
                  <a:ext cx="55375" cy="67455"/>
                </a:xfrm>
                <a:custGeom>
                  <a:avLst/>
                  <a:gdLst>
                    <a:gd name="connsiteX0" fmla="*/ 16578 w 55375"/>
                    <a:gd name="connsiteY0" fmla="*/ 11970 h 67455"/>
                    <a:gd name="connsiteX1" fmla="*/ 8454 w 55375"/>
                    <a:gd name="connsiteY1" fmla="*/ 63786 h 67455"/>
                    <a:gd name="connsiteX2" fmla="*/ 55022 w 55375"/>
                    <a:gd name="connsiteY2" fmla="*/ 34916 h 67455"/>
                    <a:gd name="connsiteX3" fmla="*/ 16578 w 55375"/>
                    <a:gd name="connsiteY3" fmla="*/ 11970 h 67455"/>
                  </a:gdLst>
                  <a:ahLst/>
                  <a:cxnLst>
                    <a:cxn ang="0">
                      <a:pos x="connsiteX0" y="connsiteY0"/>
                    </a:cxn>
                    <a:cxn ang="0">
                      <a:pos x="connsiteX1" y="connsiteY1"/>
                    </a:cxn>
                    <a:cxn ang="0">
                      <a:pos x="connsiteX2" y="connsiteY2"/>
                    </a:cxn>
                    <a:cxn ang="0">
                      <a:pos x="connsiteX3" y="connsiteY3"/>
                    </a:cxn>
                  </a:cxnLst>
                  <a:rect l="l" t="t" r="r" b="b"/>
                  <a:pathLst>
                    <a:path w="55375" h="67455">
                      <a:moveTo>
                        <a:pt x="16578" y="11970"/>
                      </a:moveTo>
                      <a:cubicBezTo>
                        <a:pt x="7653" y="38735"/>
                        <a:pt x="-10253" y="54861"/>
                        <a:pt x="8454" y="63786"/>
                      </a:cubicBezTo>
                      <a:cubicBezTo>
                        <a:pt x="27180" y="72711"/>
                        <a:pt x="49330" y="67234"/>
                        <a:pt x="55022" y="34916"/>
                      </a:cubicBezTo>
                      <a:cubicBezTo>
                        <a:pt x="60705" y="2617"/>
                        <a:pt x="24501" y="-11804"/>
                        <a:pt x="16578" y="1197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38" name="Free-form: Shape 732">
                  <a:extLst>
                    <a:ext uri="{FF2B5EF4-FFF2-40B4-BE49-F238E27FC236}">
                      <a16:creationId xmlns:a16="http://schemas.microsoft.com/office/drawing/2014/main" id="{AEAAC597-8E98-16FD-CAC3-23012622A63C}"/>
                    </a:ext>
                  </a:extLst>
                </p:cNvPr>
                <p:cNvSpPr/>
                <p:nvPr/>
              </p:nvSpPr>
              <p:spPr>
                <a:xfrm>
                  <a:off x="5087900" y="3959121"/>
                  <a:ext cx="55368" cy="67458"/>
                </a:xfrm>
                <a:custGeom>
                  <a:avLst/>
                  <a:gdLst>
                    <a:gd name="connsiteX0" fmla="*/ 16559 w 55368"/>
                    <a:gd name="connsiteY0" fmla="*/ 11975 h 67458"/>
                    <a:gd name="connsiteX1" fmla="*/ 8455 w 55368"/>
                    <a:gd name="connsiteY1" fmla="*/ 63790 h 67458"/>
                    <a:gd name="connsiteX2" fmla="*/ 55013 w 55368"/>
                    <a:gd name="connsiteY2" fmla="*/ 34920 h 67458"/>
                    <a:gd name="connsiteX3" fmla="*/ 16559 w 55368"/>
                    <a:gd name="connsiteY3" fmla="*/ 11975 h 67458"/>
                  </a:gdLst>
                  <a:ahLst/>
                  <a:cxnLst>
                    <a:cxn ang="0">
                      <a:pos x="connsiteX0" y="connsiteY0"/>
                    </a:cxn>
                    <a:cxn ang="0">
                      <a:pos x="connsiteX1" y="connsiteY1"/>
                    </a:cxn>
                    <a:cxn ang="0">
                      <a:pos x="connsiteX2" y="connsiteY2"/>
                    </a:cxn>
                    <a:cxn ang="0">
                      <a:pos x="connsiteX3" y="connsiteY3"/>
                    </a:cxn>
                  </a:cxnLst>
                  <a:rect l="l" t="t" r="r" b="b"/>
                  <a:pathLst>
                    <a:path w="55368" h="67458">
                      <a:moveTo>
                        <a:pt x="16559" y="11975"/>
                      </a:moveTo>
                      <a:cubicBezTo>
                        <a:pt x="7654" y="38721"/>
                        <a:pt x="-10253" y="54856"/>
                        <a:pt x="8455" y="63790"/>
                      </a:cubicBezTo>
                      <a:cubicBezTo>
                        <a:pt x="27162" y="72715"/>
                        <a:pt x="49321" y="67229"/>
                        <a:pt x="55013" y="34920"/>
                      </a:cubicBezTo>
                      <a:cubicBezTo>
                        <a:pt x="60705" y="2621"/>
                        <a:pt x="24502" y="-11809"/>
                        <a:pt x="16559" y="11975"/>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39" name="Free-form: Shape 733">
                  <a:extLst>
                    <a:ext uri="{FF2B5EF4-FFF2-40B4-BE49-F238E27FC236}">
                      <a16:creationId xmlns:a16="http://schemas.microsoft.com/office/drawing/2014/main" id="{208DAFF3-AA63-7470-25A8-F2FF6E03B30E}"/>
                    </a:ext>
                  </a:extLst>
                </p:cNvPr>
                <p:cNvSpPr/>
                <p:nvPr/>
              </p:nvSpPr>
              <p:spPr>
                <a:xfrm>
                  <a:off x="5536396" y="4072752"/>
                  <a:ext cx="55378" cy="67456"/>
                </a:xfrm>
                <a:custGeom>
                  <a:avLst/>
                  <a:gdLst>
                    <a:gd name="connsiteX0" fmla="*/ 16581 w 55378"/>
                    <a:gd name="connsiteY0" fmla="*/ 11967 h 67456"/>
                    <a:gd name="connsiteX1" fmla="*/ 8448 w 55378"/>
                    <a:gd name="connsiteY1" fmla="*/ 63783 h 67456"/>
                    <a:gd name="connsiteX2" fmla="*/ 55025 w 55378"/>
                    <a:gd name="connsiteY2" fmla="*/ 34941 h 67456"/>
                    <a:gd name="connsiteX3" fmla="*/ 16581 w 55378"/>
                    <a:gd name="connsiteY3" fmla="*/ 11967 h 67456"/>
                  </a:gdLst>
                  <a:ahLst/>
                  <a:cxnLst>
                    <a:cxn ang="0">
                      <a:pos x="connsiteX0" y="connsiteY0"/>
                    </a:cxn>
                    <a:cxn ang="0">
                      <a:pos x="connsiteX1" y="connsiteY1"/>
                    </a:cxn>
                    <a:cxn ang="0">
                      <a:pos x="connsiteX2" y="connsiteY2"/>
                    </a:cxn>
                    <a:cxn ang="0">
                      <a:pos x="connsiteX3" y="connsiteY3"/>
                    </a:cxn>
                  </a:cxnLst>
                  <a:rect l="l" t="t" r="r" b="b"/>
                  <a:pathLst>
                    <a:path w="55378" h="67456">
                      <a:moveTo>
                        <a:pt x="16581" y="11967"/>
                      </a:moveTo>
                      <a:cubicBezTo>
                        <a:pt x="7656" y="38713"/>
                        <a:pt x="-10250" y="54848"/>
                        <a:pt x="8448" y="63783"/>
                      </a:cubicBezTo>
                      <a:cubicBezTo>
                        <a:pt x="27174" y="72717"/>
                        <a:pt x="49333" y="67231"/>
                        <a:pt x="55025" y="34941"/>
                      </a:cubicBezTo>
                      <a:cubicBezTo>
                        <a:pt x="60708" y="2623"/>
                        <a:pt x="24495" y="-11807"/>
                        <a:pt x="16581" y="1196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40" name="Free-form: Shape 734">
                  <a:extLst>
                    <a:ext uri="{FF2B5EF4-FFF2-40B4-BE49-F238E27FC236}">
                      <a16:creationId xmlns:a16="http://schemas.microsoft.com/office/drawing/2014/main" id="{2DD3272C-9350-1E1E-3AD6-E920CA3BB223}"/>
                    </a:ext>
                  </a:extLst>
                </p:cNvPr>
                <p:cNvSpPr/>
                <p:nvPr/>
              </p:nvSpPr>
              <p:spPr>
                <a:xfrm>
                  <a:off x="5770062" y="4001154"/>
                  <a:ext cx="55383" cy="67456"/>
                </a:xfrm>
                <a:custGeom>
                  <a:avLst/>
                  <a:gdLst>
                    <a:gd name="connsiteX0" fmla="*/ 16575 w 55383"/>
                    <a:gd name="connsiteY0" fmla="*/ 11976 h 67456"/>
                    <a:gd name="connsiteX1" fmla="*/ 8461 w 55383"/>
                    <a:gd name="connsiteY1" fmla="*/ 63782 h 67456"/>
                    <a:gd name="connsiteX2" fmla="*/ 55029 w 55383"/>
                    <a:gd name="connsiteY2" fmla="*/ 34940 h 67456"/>
                    <a:gd name="connsiteX3" fmla="*/ 16575 w 55383"/>
                    <a:gd name="connsiteY3" fmla="*/ 11976 h 67456"/>
                  </a:gdLst>
                  <a:ahLst/>
                  <a:cxnLst>
                    <a:cxn ang="0">
                      <a:pos x="connsiteX0" y="connsiteY0"/>
                    </a:cxn>
                    <a:cxn ang="0">
                      <a:pos x="connsiteX1" y="connsiteY1"/>
                    </a:cxn>
                    <a:cxn ang="0">
                      <a:pos x="connsiteX2" y="connsiteY2"/>
                    </a:cxn>
                    <a:cxn ang="0">
                      <a:pos x="connsiteX3" y="connsiteY3"/>
                    </a:cxn>
                  </a:cxnLst>
                  <a:rect l="l" t="t" r="r" b="b"/>
                  <a:pathLst>
                    <a:path w="55383" h="67456">
                      <a:moveTo>
                        <a:pt x="16575" y="11976"/>
                      </a:moveTo>
                      <a:cubicBezTo>
                        <a:pt x="7650" y="38722"/>
                        <a:pt x="-10256" y="54867"/>
                        <a:pt x="8461" y="63782"/>
                      </a:cubicBezTo>
                      <a:cubicBezTo>
                        <a:pt x="27177" y="72716"/>
                        <a:pt x="49336" y="67230"/>
                        <a:pt x="55029" y="34940"/>
                      </a:cubicBezTo>
                      <a:cubicBezTo>
                        <a:pt x="60721" y="2613"/>
                        <a:pt x="24489" y="-11808"/>
                        <a:pt x="16575" y="1197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41" name="Free-form: Shape 735">
                  <a:extLst>
                    <a:ext uri="{FF2B5EF4-FFF2-40B4-BE49-F238E27FC236}">
                      <a16:creationId xmlns:a16="http://schemas.microsoft.com/office/drawing/2014/main" id="{D6E00FC4-7373-AD81-9788-7348FA0FB125}"/>
                    </a:ext>
                  </a:extLst>
                </p:cNvPr>
                <p:cNvSpPr/>
                <p:nvPr/>
              </p:nvSpPr>
              <p:spPr>
                <a:xfrm>
                  <a:off x="6081724" y="3622340"/>
                  <a:ext cx="55369" cy="67455"/>
                </a:xfrm>
                <a:custGeom>
                  <a:avLst/>
                  <a:gdLst>
                    <a:gd name="connsiteX0" fmla="*/ 16578 w 55369"/>
                    <a:gd name="connsiteY0" fmla="*/ 11983 h 67455"/>
                    <a:gd name="connsiteX1" fmla="*/ 8454 w 55369"/>
                    <a:gd name="connsiteY1" fmla="*/ 63790 h 67455"/>
                    <a:gd name="connsiteX2" fmla="*/ 55013 w 55369"/>
                    <a:gd name="connsiteY2" fmla="*/ 34919 h 67455"/>
                    <a:gd name="connsiteX3" fmla="*/ 16578 w 55369"/>
                    <a:gd name="connsiteY3" fmla="*/ 11983 h 67455"/>
                  </a:gdLst>
                  <a:ahLst/>
                  <a:cxnLst>
                    <a:cxn ang="0">
                      <a:pos x="connsiteX0" y="connsiteY0"/>
                    </a:cxn>
                    <a:cxn ang="0">
                      <a:pos x="connsiteX1" y="connsiteY1"/>
                    </a:cxn>
                    <a:cxn ang="0">
                      <a:pos x="connsiteX2" y="connsiteY2"/>
                    </a:cxn>
                    <a:cxn ang="0">
                      <a:pos x="connsiteX3" y="connsiteY3"/>
                    </a:cxn>
                  </a:cxnLst>
                  <a:rect l="l" t="t" r="r" b="b"/>
                  <a:pathLst>
                    <a:path w="55369" h="67455">
                      <a:moveTo>
                        <a:pt x="16578" y="11983"/>
                      </a:moveTo>
                      <a:cubicBezTo>
                        <a:pt x="7653" y="38710"/>
                        <a:pt x="-10253" y="54855"/>
                        <a:pt x="8454" y="63790"/>
                      </a:cubicBezTo>
                      <a:cubicBezTo>
                        <a:pt x="27181" y="72714"/>
                        <a:pt x="49330" y="67219"/>
                        <a:pt x="55013" y="34919"/>
                      </a:cubicBezTo>
                      <a:cubicBezTo>
                        <a:pt x="60714" y="2611"/>
                        <a:pt x="24492" y="-11810"/>
                        <a:pt x="16578" y="1198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42" name="Free-form: Shape 736">
                  <a:extLst>
                    <a:ext uri="{FF2B5EF4-FFF2-40B4-BE49-F238E27FC236}">
                      <a16:creationId xmlns:a16="http://schemas.microsoft.com/office/drawing/2014/main" id="{73ABCE8E-4DA4-D525-D667-D3BE8D2A70DD}"/>
                    </a:ext>
                  </a:extLst>
                </p:cNvPr>
                <p:cNvSpPr/>
                <p:nvPr/>
              </p:nvSpPr>
              <p:spPr>
                <a:xfrm>
                  <a:off x="6181605" y="3669439"/>
                  <a:ext cx="55381" cy="67449"/>
                </a:xfrm>
                <a:custGeom>
                  <a:avLst/>
                  <a:gdLst>
                    <a:gd name="connsiteX0" fmla="*/ 16574 w 55381"/>
                    <a:gd name="connsiteY0" fmla="*/ 11966 h 67449"/>
                    <a:gd name="connsiteX1" fmla="*/ 8450 w 55381"/>
                    <a:gd name="connsiteY1" fmla="*/ 63781 h 67449"/>
                    <a:gd name="connsiteX2" fmla="*/ 55028 w 55381"/>
                    <a:gd name="connsiteY2" fmla="*/ 34921 h 67449"/>
                    <a:gd name="connsiteX3" fmla="*/ 16574 w 55381"/>
                    <a:gd name="connsiteY3" fmla="*/ 11966 h 67449"/>
                  </a:gdLst>
                  <a:ahLst/>
                  <a:cxnLst>
                    <a:cxn ang="0">
                      <a:pos x="connsiteX0" y="connsiteY0"/>
                    </a:cxn>
                    <a:cxn ang="0">
                      <a:pos x="connsiteX1" y="connsiteY1"/>
                    </a:cxn>
                    <a:cxn ang="0">
                      <a:pos x="connsiteX2" y="connsiteY2"/>
                    </a:cxn>
                    <a:cxn ang="0">
                      <a:pos x="connsiteX3" y="connsiteY3"/>
                    </a:cxn>
                  </a:cxnLst>
                  <a:rect l="l" t="t" r="r" b="b"/>
                  <a:pathLst>
                    <a:path w="55381" h="67449">
                      <a:moveTo>
                        <a:pt x="16574" y="11966"/>
                      </a:moveTo>
                      <a:cubicBezTo>
                        <a:pt x="7668" y="38712"/>
                        <a:pt x="-10257" y="54847"/>
                        <a:pt x="8450" y="63781"/>
                      </a:cubicBezTo>
                      <a:cubicBezTo>
                        <a:pt x="27167" y="72706"/>
                        <a:pt x="49326" y="67220"/>
                        <a:pt x="55028" y="34921"/>
                      </a:cubicBezTo>
                      <a:cubicBezTo>
                        <a:pt x="60710" y="2612"/>
                        <a:pt x="24516" y="-11799"/>
                        <a:pt x="16574" y="1196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43" name="Free-form: Shape 737">
                  <a:extLst>
                    <a:ext uri="{FF2B5EF4-FFF2-40B4-BE49-F238E27FC236}">
                      <a16:creationId xmlns:a16="http://schemas.microsoft.com/office/drawing/2014/main" id="{C89A105D-859C-A024-B1CF-7BCB3A70B2EE}"/>
                    </a:ext>
                  </a:extLst>
                </p:cNvPr>
                <p:cNvSpPr/>
                <p:nvPr/>
              </p:nvSpPr>
              <p:spPr>
                <a:xfrm>
                  <a:off x="5249660" y="4145983"/>
                  <a:ext cx="55382" cy="67456"/>
                </a:xfrm>
                <a:custGeom>
                  <a:avLst/>
                  <a:gdLst>
                    <a:gd name="connsiteX0" fmla="*/ 16577 w 55382"/>
                    <a:gd name="connsiteY0" fmla="*/ 11972 h 67456"/>
                    <a:gd name="connsiteX1" fmla="*/ 8463 w 55382"/>
                    <a:gd name="connsiteY1" fmla="*/ 63778 h 67456"/>
                    <a:gd name="connsiteX2" fmla="*/ 55031 w 55382"/>
                    <a:gd name="connsiteY2" fmla="*/ 34918 h 67456"/>
                    <a:gd name="connsiteX3" fmla="*/ 16577 w 55382"/>
                    <a:gd name="connsiteY3" fmla="*/ 11972 h 67456"/>
                  </a:gdLst>
                  <a:ahLst/>
                  <a:cxnLst>
                    <a:cxn ang="0">
                      <a:pos x="connsiteX0" y="connsiteY0"/>
                    </a:cxn>
                    <a:cxn ang="0">
                      <a:pos x="connsiteX1" y="connsiteY1"/>
                    </a:cxn>
                    <a:cxn ang="0">
                      <a:pos x="connsiteX2" y="connsiteY2"/>
                    </a:cxn>
                    <a:cxn ang="0">
                      <a:pos x="connsiteX3" y="connsiteY3"/>
                    </a:cxn>
                  </a:cxnLst>
                  <a:rect l="l" t="t" r="r" b="b"/>
                  <a:pathLst>
                    <a:path w="55382" h="67456">
                      <a:moveTo>
                        <a:pt x="16577" y="11972"/>
                      </a:moveTo>
                      <a:cubicBezTo>
                        <a:pt x="7643" y="38718"/>
                        <a:pt x="-10254" y="54863"/>
                        <a:pt x="8463" y="63778"/>
                      </a:cubicBezTo>
                      <a:cubicBezTo>
                        <a:pt x="27179" y="72722"/>
                        <a:pt x="49329" y="67227"/>
                        <a:pt x="55031" y="34918"/>
                      </a:cubicBezTo>
                      <a:cubicBezTo>
                        <a:pt x="60704" y="2609"/>
                        <a:pt x="24481" y="-11802"/>
                        <a:pt x="16577" y="1197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44" name="Free-form: Shape 738">
                  <a:extLst>
                    <a:ext uri="{FF2B5EF4-FFF2-40B4-BE49-F238E27FC236}">
                      <a16:creationId xmlns:a16="http://schemas.microsoft.com/office/drawing/2014/main" id="{1E9F5EF9-8350-FAFA-8F87-6A7423954DDC}"/>
                    </a:ext>
                  </a:extLst>
                </p:cNvPr>
                <p:cNvSpPr/>
                <p:nvPr/>
              </p:nvSpPr>
              <p:spPr>
                <a:xfrm>
                  <a:off x="5495266" y="3938864"/>
                  <a:ext cx="55368" cy="67460"/>
                </a:xfrm>
                <a:custGeom>
                  <a:avLst/>
                  <a:gdLst>
                    <a:gd name="connsiteX0" fmla="*/ 16578 w 55368"/>
                    <a:gd name="connsiteY0" fmla="*/ 11963 h 67460"/>
                    <a:gd name="connsiteX1" fmla="*/ 8454 w 55368"/>
                    <a:gd name="connsiteY1" fmla="*/ 63788 h 67460"/>
                    <a:gd name="connsiteX2" fmla="*/ 55013 w 55368"/>
                    <a:gd name="connsiteY2" fmla="*/ 34928 h 67460"/>
                    <a:gd name="connsiteX3" fmla="*/ 16578 w 55368"/>
                    <a:gd name="connsiteY3" fmla="*/ 11963 h 67460"/>
                  </a:gdLst>
                  <a:ahLst/>
                  <a:cxnLst>
                    <a:cxn ang="0">
                      <a:pos x="connsiteX0" y="connsiteY0"/>
                    </a:cxn>
                    <a:cxn ang="0">
                      <a:pos x="connsiteX1" y="connsiteY1"/>
                    </a:cxn>
                    <a:cxn ang="0">
                      <a:pos x="connsiteX2" y="connsiteY2"/>
                    </a:cxn>
                    <a:cxn ang="0">
                      <a:pos x="connsiteX3" y="connsiteY3"/>
                    </a:cxn>
                  </a:cxnLst>
                  <a:rect l="l" t="t" r="r" b="b"/>
                  <a:pathLst>
                    <a:path w="55368" h="67460">
                      <a:moveTo>
                        <a:pt x="16578" y="11963"/>
                      </a:moveTo>
                      <a:cubicBezTo>
                        <a:pt x="7653" y="38709"/>
                        <a:pt x="-10253" y="54863"/>
                        <a:pt x="8454" y="63788"/>
                      </a:cubicBezTo>
                      <a:cubicBezTo>
                        <a:pt x="27171" y="72723"/>
                        <a:pt x="49320" y="67227"/>
                        <a:pt x="55013" y="34928"/>
                      </a:cubicBezTo>
                      <a:cubicBezTo>
                        <a:pt x="60705" y="2619"/>
                        <a:pt x="24492" y="-11802"/>
                        <a:pt x="16578" y="1196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45" name="Free-form: Shape 739">
                  <a:extLst>
                    <a:ext uri="{FF2B5EF4-FFF2-40B4-BE49-F238E27FC236}">
                      <a16:creationId xmlns:a16="http://schemas.microsoft.com/office/drawing/2014/main" id="{A25C6D0A-ADA2-02F5-2109-82E0C7ED1C9B}"/>
                    </a:ext>
                  </a:extLst>
                </p:cNvPr>
                <p:cNvSpPr/>
                <p:nvPr/>
              </p:nvSpPr>
              <p:spPr>
                <a:xfrm>
                  <a:off x="5511266" y="3770845"/>
                  <a:ext cx="55376" cy="67455"/>
                </a:xfrm>
                <a:custGeom>
                  <a:avLst/>
                  <a:gdLst>
                    <a:gd name="connsiteX0" fmla="*/ 16587 w 55376"/>
                    <a:gd name="connsiteY0" fmla="*/ 11972 h 67455"/>
                    <a:gd name="connsiteX1" fmla="*/ 8454 w 55376"/>
                    <a:gd name="connsiteY1" fmla="*/ 63788 h 67455"/>
                    <a:gd name="connsiteX2" fmla="*/ 55022 w 55376"/>
                    <a:gd name="connsiteY2" fmla="*/ 34927 h 67455"/>
                    <a:gd name="connsiteX3" fmla="*/ 16587 w 55376"/>
                    <a:gd name="connsiteY3" fmla="*/ 11972 h 67455"/>
                  </a:gdLst>
                  <a:ahLst/>
                  <a:cxnLst>
                    <a:cxn ang="0">
                      <a:pos x="connsiteX0" y="connsiteY0"/>
                    </a:cxn>
                    <a:cxn ang="0">
                      <a:pos x="connsiteX1" y="connsiteY1"/>
                    </a:cxn>
                    <a:cxn ang="0">
                      <a:pos x="connsiteX2" y="connsiteY2"/>
                    </a:cxn>
                    <a:cxn ang="0">
                      <a:pos x="connsiteX3" y="connsiteY3"/>
                    </a:cxn>
                  </a:cxnLst>
                  <a:rect l="l" t="t" r="r" b="b"/>
                  <a:pathLst>
                    <a:path w="55376" h="67455">
                      <a:moveTo>
                        <a:pt x="16587" y="11972"/>
                      </a:moveTo>
                      <a:cubicBezTo>
                        <a:pt x="7653" y="38728"/>
                        <a:pt x="-10254" y="54853"/>
                        <a:pt x="8454" y="63788"/>
                      </a:cubicBezTo>
                      <a:cubicBezTo>
                        <a:pt x="27171" y="72713"/>
                        <a:pt x="49330" y="67226"/>
                        <a:pt x="55022" y="34927"/>
                      </a:cubicBezTo>
                      <a:cubicBezTo>
                        <a:pt x="60714" y="2609"/>
                        <a:pt x="24482" y="-11802"/>
                        <a:pt x="16587" y="1197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46" name="Free-form: Shape 740">
                  <a:extLst>
                    <a:ext uri="{FF2B5EF4-FFF2-40B4-BE49-F238E27FC236}">
                      <a16:creationId xmlns:a16="http://schemas.microsoft.com/office/drawing/2014/main" id="{568CDF16-25D1-21C5-E070-C98FC5EF2CDA}"/>
                    </a:ext>
                  </a:extLst>
                </p:cNvPr>
                <p:cNvSpPr/>
                <p:nvPr/>
              </p:nvSpPr>
              <p:spPr>
                <a:xfrm>
                  <a:off x="5718467" y="3620022"/>
                  <a:ext cx="55376" cy="67457"/>
                </a:xfrm>
                <a:custGeom>
                  <a:avLst/>
                  <a:gdLst>
                    <a:gd name="connsiteX0" fmla="*/ 16577 w 55376"/>
                    <a:gd name="connsiteY0" fmla="*/ 11977 h 67457"/>
                    <a:gd name="connsiteX1" fmla="*/ 8463 w 55376"/>
                    <a:gd name="connsiteY1" fmla="*/ 63792 h 67457"/>
                    <a:gd name="connsiteX2" fmla="*/ 55021 w 55376"/>
                    <a:gd name="connsiteY2" fmla="*/ 34922 h 67457"/>
                    <a:gd name="connsiteX3" fmla="*/ 16577 w 55376"/>
                    <a:gd name="connsiteY3" fmla="*/ 11977 h 67457"/>
                  </a:gdLst>
                  <a:ahLst/>
                  <a:cxnLst>
                    <a:cxn ang="0">
                      <a:pos x="connsiteX0" y="connsiteY0"/>
                    </a:cxn>
                    <a:cxn ang="0">
                      <a:pos x="connsiteX1" y="connsiteY1"/>
                    </a:cxn>
                    <a:cxn ang="0">
                      <a:pos x="connsiteX2" y="connsiteY2"/>
                    </a:cxn>
                    <a:cxn ang="0">
                      <a:pos x="connsiteX3" y="connsiteY3"/>
                    </a:cxn>
                  </a:cxnLst>
                  <a:rect l="l" t="t" r="r" b="b"/>
                  <a:pathLst>
                    <a:path w="55376" h="67457">
                      <a:moveTo>
                        <a:pt x="16577" y="11977"/>
                      </a:moveTo>
                      <a:cubicBezTo>
                        <a:pt x="7643" y="38723"/>
                        <a:pt x="-10254" y="54848"/>
                        <a:pt x="8463" y="63792"/>
                      </a:cubicBezTo>
                      <a:cubicBezTo>
                        <a:pt x="27170" y="72717"/>
                        <a:pt x="49329" y="67212"/>
                        <a:pt x="55021" y="34922"/>
                      </a:cubicBezTo>
                      <a:cubicBezTo>
                        <a:pt x="60713" y="2614"/>
                        <a:pt x="24500" y="-11807"/>
                        <a:pt x="16577" y="1197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47" name="Free-form: Shape 741">
                  <a:extLst>
                    <a:ext uri="{FF2B5EF4-FFF2-40B4-BE49-F238E27FC236}">
                      <a16:creationId xmlns:a16="http://schemas.microsoft.com/office/drawing/2014/main" id="{2A1BD624-A07B-66A7-66D2-D09D8656FD4B}"/>
                    </a:ext>
                  </a:extLst>
                </p:cNvPr>
                <p:cNvSpPr/>
                <p:nvPr/>
              </p:nvSpPr>
              <p:spPr>
                <a:xfrm>
                  <a:off x="5812172" y="3438557"/>
                  <a:ext cx="55372" cy="67446"/>
                </a:xfrm>
                <a:custGeom>
                  <a:avLst/>
                  <a:gdLst>
                    <a:gd name="connsiteX0" fmla="*/ 16571 w 55372"/>
                    <a:gd name="connsiteY0" fmla="*/ 11963 h 67446"/>
                    <a:gd name="connsiteX1" fmla="*/ 8457 w 55372"/>
                    <a:gd name="connsiteY1" fmla="*/ 63770 h 67446"/>
                    <a:gd name="connsiteX2" fmla="*/ 55015 w 55372"/>
                    <a:gd name="connsiteY2" fmla="*/ 34919 h 67446"/>
                    <a:gd name="connsiteX3" fmla="*/ 16571 w 55372"/>
                    <a:gd name="connsiteY3" fmla="*/ 11963 h 67446"/>
                  </a:gdLst>
                  <a:ahLst/>
                  <a:cxnLst>
                    <a:cxn ang="0">
                      <a:pos x="connsiteX0" y="connsiteY0"/>
                    </a:cxn>
                    <a:cxn ang="0">
                      <a:pos x="connsiteX1" y="connsiteY1"/>
                    </a:cxn>
                    <a:cxn ang="0">
                      <a:pos x="connsiteX2" y="connsiteY2"/>
                    </a:cxn>
                    <a:cxn ang="0">
                      <a:pos x="connsiteX3" y="connsiteY3"/>
                    </a:cxn>
                  </a:cxnLst>
                  <a:rect l="l" t="t" r="r" b="b"/>
                  <a:pathLst>
                    <a:path w="55372" h="67446">
                      <a:moveTo>
                        <a:pt x="16571" y="11963"/>
                      </a:moveTo>
                      <a:cubicBezTo>
                        <a:pt x="7665" y="38719"/>
                        <a:pt x="-10260" y="54854"/>
                        <a:pt x="8457" y="63770"/>
                      </a:cubicBezTo>
                      <a:cubicBezTo>
                        <a:pt x="27174" y="72713"/>
                        <a:pt x="49323" y="67208"/>
                        <a:pt x="55015" y="34919"/>
                      </a:cubicBezTo>
                      <a:cubicBezTo>
                        <a:pt x="60717" y="2619"/>
                        <a:pt x="24485" y="-11801"/>
                        <a:pt x="16571" y="1196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48" name="Free-form: Shape 742">
                  <a:extLst>
                    <a:ext uri="{FF2B5EF4-FFF2-40B4-BE49-F238E27FC236}">
                      <a16:creationId xmlns:a16="http://schemas.microsoft.com/office/drawing/2014/main" id="{CF0DC6F9-CF61-D53F-2AE6-AA11A5D3448D}"/>
                    </a:ext>
                  </a:extLst>
                </p:cNvPr>
                <p:cNvSpPr/>
                <p:nvPr/>
              </p:nvSpPr>
              <p:spPr>
                <a:xfrm>
                  <a:off x="5784085" y="3372326"/>
                  <a:ext cx="55366" cy="67464"/>
                </a:xfrm>
                <a:custGeom>
                  <a:avLst/>
                  <a:gdLst>
                    <a:gd name="connsiteX0" fmla="*/ 16569 w 55366"/>
                    <a:gd name="connsiteY0" fmla="*/ 11977 h 67464"/>
                    <a:gd name="connsiteX1" fmla="*/ 8454 w 55366"/>
                    <a:gd name="connsiteY1" fmla="*/ 63802 h 67464"/>
                    <a:gd name="connsiteX2" fmla="*/ 55013 w 55366"/>
                    <a:gd name="connsiteY2" fmla="*/ 34913 h 67464"/>
                    <a:gd name="connsiteX3" fmla="*/ 16569 w 55366"/>
                    <a:gd name="connsiteY3" fmla="*/ 11977 h 67464"/>
                  </a:gdLst>
                  <a:ahLst/>
                  <a:cxnLst>
                    <a:cxn ang="0">
                      <a:pos x="connsiteX0" y="connsiteY0"/>
                    </a:cxn>
                    <a:cxn ang="0">
                      <a:pos x="connsiteX1" y="connsiteY1"/>
                    </a:cxn>
                    <a:cxn ang="0">
                      <a:pos x="connsiteX2" y="connsiteY2"/>
                    </a:cxn>
                    <a:cxn ang="0">
                      <a:pos x="connsiteX3" y="connsiteY3"/>
                    </a:cxn>
                  </a:cxnLst>
                  <a:rect l="l" t="t" r="r" b="b"/>
                  <a:pathLst>
                    <a:path w="55366" h="67464">
                      <a:moveTo>
                        <a:pt x="16569" y="11977"/>
                      </a:moveTo>
                      <a:cubicBezTo>
                        <a:pt x="7653" y="38714"/>
                        <a:pt x="-10253" y="54858"/>
                        <a:pt x="8454" y="63802"/>
                      </a:cubicBezTo>
                      <a:cubicBezTo>
                        <a:pt x="27181" y="72718"/>
                        <a:pt x="49330" y="67231"/>
                        <a:pt x="55013" y="34913"/>
                      </a:cubicBezTo>
                      <a:cubicBezTo>
                        <a:pt x="60696" y="2614"/>
                        <a:pt x="24482" y="-11807"/>
                        <a:pt x="16569" y="1197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49" name="Free-form: Shape 743">
                  <a:extLst>
                    <a:ext uri="{FF2B5EF4-FFF2-40B4-BE49-F238E27FC236}">
                      <a16:creationId xmlns:a16="http://schemas.microsoft.com/office/drawing/2014/main" id="{490F45F8-19A7-A731-527A-DD15A79E4E7C}"/>
                    </a:ext>
                  </a:extLst>
                </p:cNvPr>
                <p:cNvSpPr/>
                <p:nvPr/>
              </p:nvSpPr>
              <p:spPr>
                <a:xfrm>
                  <a:off x="5947995" y="3343226"/>
                  <a:ext cx="55369" cy="67458"/>
                </a:xfrm>
                <a:custGeom>
                  <a:avLst/>
                  <a:gdLst>
                    <a:gd name="connsiteX0" fmla="*/ 16571 w 55369"/>
                    <a:gd name="connsiteY0" fmla="*/ 11960 h 67458"/>
                    <a:gd name="connsiteX1" fmla="*/ 8457 w 55369"/>
                    <a:gd name="connsiteY1" fmla="*/ 63785 h 67458"/>
                    <a:gd name="connsiteX2" fmla="*/ 55015 w 55369"/>
                    <a:gd name="connsiteY2" fmla="*/ 34905 h 67458"/>
                    <a:gd name="connsiteX3" fmla="*/ 16571 w 55369"/>
                    <a:gd name="connsiteY3" fmla="*/ 11960 h 67458"/>
                  </a:gdLst>
                  <a:ahLst/>
                  <a:cxnLst>
                    <a:cxn ang="0">
                      <a:pos x="connsiteX0" y="connsiteY0"/>
                    </a:cxn>
                    <a:cxn ang="0">
                      <a:pos x="connsiteX1" y="connsiteY1"/>
                    </a:cxn>
                    <a:cxn ang="0">
                      <a:pos x="connsiteX2" y="connsiteY2"/>
                    </a:cxn>
                    <a:cxn ang="0">
                      <a:pos x="connsiteX3" y="connsiteY3"/>
                    </a:cxn>
                  </a:cxnLst>
                  <a:rect l="l" t="t" r="r" b="b"/>
                  <a:pathLst>
                    <a:path w="55369" h="67458">
                      <a:moveTo>
                        <a:pt x="16571" y="11960"/>
                      </a:moveTo>
                      <a:cubicBezTo>
                        <a:pt x="7665" y="38715"/>
                        <a:pt x="-10260" y="54850"/>
                        <a:pt x="8457" y="63785"/>
                      </a:cubicBezTo>
                      <a:cubicBezTo>
                        <a:pt x="27174" y="72719"/>
                        <a:pt x="49323" y="67233"/>
                        <a:pt x="55015" y="34905"/>
                      </a:cubicBezTo>
                      <a:cubicBezTo>
                        <a:pt x="60698" y="2616"/>
                        <a:pt x="24513" y="-11796"/>
                        <a:pt x="16571" y="1196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50" name="Free-form: Shape 744">
                  <a:extLst>
                    <a:ext uri="{FF2B5EF4-FFF2-40B4-BE49-F238E27FC236}">
                      <a16:creationId xmlns:a16="http://schemas.microsoft.com/office/drawing/2014/main" id="{0231C378-1B32-1F41-5F0F-4CBC65B4671D}"/>
                    </a:ext>
                  </a:extLst>
                </p:cNvPr>
                <p:cNvSpPr/>
                <p:nvPr/>
              </p:nvSpPr>
              <p:spPr>
                <a:xfrm>
                  <a:off x="6213001" y="3351455"/>
                  <a:ext cx="55383" cy="67459"/>
                </a:xfrm>
                <a:custGeom>
                  <a:avLst/>
                  <a:gdLst>
                    <a:gd name="connsiteX0" fmla="*/ 16576 w 55383"/>
                    <a:gd name="connsiteY0" fmla="*/ 11979 h 67459"/>
                    <a:gd name="connsiteX1" fmla="*/ 8452 w 55383"/>
                    <a:gd name="connsiteY1" fmla="*/ 63795 h 67459"/>
                    <a:gd name="connsiteX2" fmla="*/ 55030 w 55383"/>
                    <a:gd name="connsiteY2" fmla="*/ 34915 h 67459"/>
                    <a:gd name="connsiteX3" fmla="*/ 16576 w 55383"/>
                    <a:gd name="connsiteY3" fmla="*/ 11979 h 67459"/>
                  </a:gdLst>
                  <a:ahLst/>
                  <a:cxnLst>
                    <a:cxn ang="0">
                      <a:pos x="connsiteX0" y="connsiteY0"/>
                    </a:cxn>
                    <a:cxn ang="0">
                      <a:pos x="connsiteX1" y="connsiteY1"/>
                    </a:cxn>
                    <a:cxn ang="0">
                      <a:pos x="connsiteX2" y="connsiteY2"/>
                    </a:cxn>
                    <a:cxn ang="0">
                      <a:pos x="connsiteX3" y="connsiteY3"/>
                    </a:cxn>
                  </a:cxnLst>
                  <a:rect l="l" t="t" r="r" b="b"/>
                  <a:pathLst>
                    <a:path w="55383" h="67459">
                      <a:moveTo>
                        <a:pt x="16576" y="11979"/>
                      </a:moveTo>
                      <a:cubicBezTo>
                        <a:pt x="7661" y="38716"/>
                        <a:pt x="-10255" y="54851"/>
                        <a:pt x="8452" y="63795"/>
                      </a:cubicBezTo>
                      <a:cubicBezTo>
                        <a:pt x="27169" y="72720"/>
                        <a:pt x="49337" y="67214"/>
                        <a:pt x="55030" y="34915"/>
                      </a:cubicBezTo>
                      <a:cubicBezTo>
                        <a:pt x="60712" y="2626"/>
                        <a:pt x="24499" y="-11814"/>
                        <a:pt x="16576" y="11979"/>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51" name="Free-form: Shape 745">
                  <a:extLst>
                    <a:ext uri="{FF2B5EF4-FFF2-40B4-BE49-F238E27FC236}">
                      <a16:creationId xmlns:a16="http://schemas.microsoft.com/office/drawing/2014/main" id="{28C2F1C5-7569-D8C1-88BB-3DA3C995826B}"/>
                    </a:ext>
                  </a:extLst>
                </p:cNvPr>
                <p:cNvSpPr/>
                <p:nvPr/>
              </p:nvSpPr>
              <p:spPr>
                <a:xfrm>
                  <a:off x="6443838" y="3315822"/>
                  <a:ext cx="55374" cy="67475"/>
                </a:xfrm>
                <a:custGeom>
                  <a:avLst/>
                  <a:gdLst>
                    <a:gd name="connsiteX0" fmla="*/ 16586 w 55374"/>
                    <a:gd name="connsiteY0" fmla="*/ 11970 h 67475"/>
                    <a:gd name="connsiteX1" fmla="*/ 8463 w 55374"/>
                    <a:gd name="connsiteY1" fmla="*/ 63805 h 67475"/>
                    <a:gd name="connsiteX2" fmla="*/ 55021 w 55374"/>
                    <a:gd name="connsiteY2" fmla="*/ 34916 h 67475"/>
                    <a:gd name="connsiteX3" fmla="*/ 16586 w 55374"/>
                    <a:gd name="connsiteY3" fmla="*/ 11970 h 67475"/>
                  </a:gdLst>
                  <a:ahLst/>
                  <a:cxnLst>
                    <a:cxn ang="0">
                      <a:pos x="connsiteX0" y="connsiteY0"/>
                    </a:cxn>
                    <a:cxn ang="0">
                      <a:pos x="connsiteX1" y="connsiteY1"/>
                    </a:cxn>
                    <a:cxn ang="0">
                      <a:pos x="connsiteX2" y="connsiteY2"/>
                    </a:cxn>
                    <a:cxn ang="0">
                      <a:pos x="connsiteX3" y="connsiteY3"/>
                    </a:cxn>
                  </a:cxnLst>
                  <a:rect l="l" t="t" r="r" b="b"/>
                  <a:pathLst>
                    <a:path w="55374" h="67475">
                      <a:moveTo>
                        <a:pt x="16586" y="11970"/>
                      </a:moveTo>
                      <a:cubicBezTo>
                        <a:pt x="7662" y="38707"/>
                        <a:pt x="-10264" y="54861"/>
                        <a:pt x="8463" y="63805"/>
                      </a:cubicBezTo>
                      <a:cubicBezTo>
                        <a:pt x="27160" y="72739"/>
                        <a:pt x="49329" y="67234"/>
                        <a:pt x="55021" y="34916"/>
                      </a:cubicBezTo>
                      <a:cubicBezTo>
                        <a:pt x="60704" y="2617"/>
                        <a:pt x="24491" y="-11804"/>
                        <a:pt x="16586" y="1197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52" name="Free-form: Shape 746">
                  <a:extLst>
                    <a:ext uri="{FF2B5EF4-FFF2-40B4-BE49-F238E27FC236}">
                      <a16:creationId xmlns:a16="http://schemas.microsoft.com/office/drawing/2014/main" id="{F5F7B46C-C2C3-3075-C007-4AD15542F3F6}"/>
                    </a:ext>
                  </a:extLst>
                </p:cNvPr>
                <p:cNvSpPr/>
                <p:nvPr/>
              </p:nvSpPr>
              <p:spPr>
                <a:xfrm>
                  <a:off x="6656568" y="3279586"/>
                  <a:ext cx="55377" cy="67459"/>
                </a:xfrm>
                <a:custGeom>
                  <a:avLst/>
                  <a:gdLst>
                    <a:gd name="connsiteX0" fmla="*/ 16578 w 55377"/>
                    <a:gd name="connsiteY0" fmla="*/ 11983 h 67459"/>
                    <a:gd name="connsiteX1" fmla="*/ 8454 w 55377"/>
                    <a:gd name="connsiteY1" fmla="*/ 63789 h 67459"/>
                    <a:gd name="connsiteX2" fmla="*/ 55022 w 55377"/>
                    <a:gd name="connsiteY2" fmla="*/ 34929 h 67459"/>
                    <a:gd name="connsiteX3" fmla="*/ 16578 w 55377"/>
                    <a:gd name="connsiteY3" fmla="*/ 11983 h 67459"/>
                  </a:gdLst>
                  <a:ahLst/>
                  <a:cxnLst>
                    <a:cxn ang="0">
                      <a:pos x="connsiteX0" y="connsiteY0"/>
                    </a:cxn>
                    <a:cxn ang="0">
                      <a:pos x="connsiteX1" y="connsiteY1"/>
                    </a:cxn>
                    <a:cxn ang="0">
                      <a:pos x="connsiteX2" y="connsiteY2"/>
                    </a:cxn>
                    <a:cxn ang="0">
                      <a:pos x="connsiteX3" y="connsiteY3"/>
                    </a:cxn>
                  </a:cxnLst>
                  <a:rect l="l" t="t" r="r" b="b"/>
                  <a:pathLst>
                    <a:path w="55377" h="67459">
                      <a:moveTo>
                        <a:pt x="16578" y="11983"/>
                      </a:moveTo>
                      <a:cubicBezTo>
                        <a:pt x="7653" y="38729"/>
                        <a:pt x="-10253" y="54864"/>
                        <a:pt x="8454" y="63789"/>
                      </a:cubicBezTo>
                      <a:cubicBezTo>
                        <a:pt x="27171" y="72724"/>
                        <a:pt x="49320" y="67218"/>
                        <a:pt x="55022" y="34929"/>
                      </a:cubicBezTo>
                      <a:cubicBezTo>
                        <a:pt x="60715" y="2611"/>
                        <a:pt x="24492" y="-11810"/>
                        <a:pt x="16578" y="1198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53" name="Free-form: Shape 747">
                  <a:extLst>
                    <a:ext uri="{FF2B5EF4-FFF2-40B4-BE49-F238E27FC236}">
                      <a16:creationId xmlns:a16="http://schemas.microsoft.com/office/drawing/2014/main" id="{499BD917-6A45-C12A-4419-245F002C8BD4}"/>
                    </a:ext>
                  </a:extLst>
                </p:cNvPr>
                <p:cNvSpPr/>
                <p:nvPr/>
              </p:nvSpPr>
              <p:spPr>
                <a:xfrm>
                  <a:off x="6805221" y="3213912"/>
                  <a:ext cx="55366" cy="67457"/>
                </a:xfrm>
                <a:custGeom>
                  <a:avLst/>
                  <a:gdLst>
                    <a:gd name="connsiteX0" fmla="*/ 16582 w 55366"/>
                    <a:gd name="connsiteY0" fmla="*/ 11973 h 67457"/>
                    <a:gd name="connsiteX1" fmla="*/ 8458 w 55366"/>
                    <a:gd name="connsiteY1" fmla="*/ 63788 h 67457"/>
                    <a:gd name="connsiteX2" fmla="*/ 55007 w 55366"/>
                    <a:gd name="connsiteY2" fmla="*/ 34909 h 67457"/>
                    <a:gd name="connsiteX3" fmla="*/ 16582 w 55366"/>
                    <a:gd name="connsiteY3" fmla="*/ 11973 h 67457"/>
                  </a:gdLst>
                  <a:ahLst/>
                  <a:cxnLst>
                    <a:cxn ang="0">
                      <a:pos x="connsiteX0" y="connsiteY0"/>
                    </a:cxn>
                    <a:cxn ang="0">
                      <a:pos x="connsiteX1" y="connsiteY1"/>
                    </a:cxn>
                    <a:cxn ang="0">
                      <a:pos x="connsiteX2" y="connsiteY2"/>
                    </a:cxn>
                    <a:cxn ang="0">
                      <a:pos x="connsiteX3" y="connsiteY3"/>
                    </a:cxn>
                  </a:cxnLst>
                  <a:rect l="l" t="t" r="r" b="b"/>
                  <a:pathLst>
                    <a:path w="55366" h="67457">
                      <a:moveTo>
                        <a:pt x="16582" y="11973"/>
                      </a:moveTo>
                      <a:cubicBezTo>
                        <a:pt x="7658" y="38719"/>
                        <a:pt x="-10258" y="54864"/>
                        <a:pt x="8458" y="63788"/>
                      </a:cubicBezTo>
                      <a:cubicBezTo>
                        <a:pt x="27175" y="72713"/>
                        <a:pt x="49325" y="67236"/>
                        <a:pt x="55007" y="34909"/>
                      </a:cubicBezTo>
                      <a:cubicBezTo>
                        <a:pt x="60719" y="2610"/>
                        <a:pt x="24487" y="-11801"/>
                        <a:pt x="16582" y="1197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54" name="Free-form: Shape 748">
                  <a:extLst>
                    <a:ext uri="{FF2B5EF4-FFF2-40B4-BE49-F238E27FC236}">
                      <a16:creationId xmlns:a16="http://schemas.microsoft.com/office/drawing/2014/main" id="{5A6EF3F5-875D-E034-02F6-4AC10B41FA00}"/>
                    </a:ext>
                  </a:extLst>
                </p:cNvPr>
                <p:cNvSpPr/>
                <p:nvPr/>
              </p:nvSpPr>
              <p:spPr>
                <a:xfrm>
                  <a:off x="6974213" y="3144174"/>
                  <a:ext cx="55384" cy="67461"/>
                </a:xfrm>
                <a:custGeom>
                  <a:avLst/>
                  <a:gdLst>
                    <a:gd name="connsiteX0" fmla="*/ 16576 w 55384"/>
                    <a:gd name="connsiteY0" fmla="*/ 11979 h 67461"/>
                    <a:gd name="connsiteX1" fmla="*/ 8452 w 55384"/>
                    <a:gd name="connsiteY1" fmla="*/ 63775 h 67461"/>
                    <a:gd name="connsiteX2" fmla="*/ 55030 w 55384"/>
                    <a:gd name="connsiteY2" fmla="*/ 34924 h 67461"/>
                    <a:gd name="connsiteX3" fmla="*/ 16576 w 55384"/>
                    <a:gd name="connsiteY3" fmla="*/ 11979 h 67461"/>
                  </a:gdLst>
                  <a:ahLst/>
                  <a:cxnLst>
                    <a:cxn ang="0">
                      <a:pos x="connsiteX0" y="connsiteY0"/>
                    </a:cxn>
                    <a:cxn ang="0">
                      <a:pos x="connsiteX1" y="connsiteY1"/>
                    </a:cxn>
                    <a:cxn ang="0">
                      <a:pos x="connsiteX2" y="connsiteY2"/>
                    </a:cxn>
                    <a:cxn ang="0">
                      <a:pos x="connsiteX3" y="connsiteY3"/>
                    </a:cxn>
                  </a:cxnLst>
                  <a:rect l="l" t="t" r="r" b="b"/>
                  <a:pathLst>
                    <a:path w="55384" h="67461">
                      <a:moveTo>
                        <a:pt x="16576" y="11979"/>
                      </a:moveTo>
                      <a:cubicBezTo>
                        <a:pt x="7661" y="38715"/>
                        <a:pt x="-10255" y="54860"/>
                        <a:pt x="8452" y="63775"/>
                      </a:cubicBezTo>
                      <a:cubicBezTo>
                        <a:pt x="27160" y="72738"/>
                        <a:pt x="49318" y="67223"/>
                        <a:pt x="55030" y="34924"/>
                      </a:cubicBezTo>
                      <a:cubicBezTo>
                        <a:pt x="60722" y="2606"/>
                        <a:pt x="24490" y="-11805"/>
                        <a:pt x="16576" y="11979"/>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55" name="Free-form: Shape 749">
                  <a:extLst>
                    <a:ext uri="{FF2B5EF4-FFF2-40B4-BE49-F238E27FC236}">
                      <a16:creationId xmlns:a16="http://schemas.microsoft.com/office/drawing/2014/main" id="{3F88D0B0-D82C-C182-25DD-2EF848443BBA}"/>
                    </a:ext>
                  </a:extLst>
                </p:cNvPr>
                <p:cNvSpPr/>
                <p:nvPr/>
              </p:nvSpPr>
              <p:spPr>
                <a:xfrm>
                  <a:off x="7249797" y="3160337"/>
                  <a:ext cx="55367" cy="67450"/>
                </a:xfrm>
                <a:custGeom>
                  <a:avLst/>
                  <a:gdLst>
                    <a:gd name="connsiteX0" fmla="*/ 16576 w 55367"/>
                    <a:gd name="connsiteY0" fmla="*/ 11970 h 67450"/>
                    <a:gd name="connsiteX1" fmla="*/ 8452 w 55367"/>
                    <a:gd name="connsiteY1" fmla="*/ 63767 h 67450"/>
                    <a:gd name="connsiteX2" fmla="*/ 55011 w 55367"/>
                    <a:gd name="connsiteY2" fmla="*/ 34916 h 67450"/>
                    <a:gd name="connsiteX3" fmla="*/ 16576 w 55367"/>
                    <a:gd name="connsiteY3" fmla="*/ 11970 h 67450"/>
                  </a:gdLst>
                  <a:ahLst/>
                  <a:cxnLst>
                    <a:cxn ang="0">
                      <a:pos x="connsiteX0" y="connsiteY0"/>
                    </a:cxn>
                    <a:cxn ang="0">
                      <a:pos x="connsiteX1" y="connsiteY1"/>
                    </a:cxn>
                    <a:cxn ang="0">
                      <a:pos x="connsiteX2" y="connsiteY2"/>
                    </a:cxn>
                    <a:cxn ang="0">
                      <a:pos x="connsiteX3" y="connsiteY3"/>
                    </a:cxn>
                  </a:cxnLst>
                  <a:rect l="l" t="t" r="r" b="b"/>
                  <a:pathLst>
                    <a:path w="55367" h="67450">
                      <a:moveTo>
                        <a:pt x="16576" y="11970"/>
                      </a:moveTo>
                      <a:cubicBezTo>
                        <a:pt x="7661" y="38707"/>
                        <a:pt x="-10255" y="54851"/>
                        <a:pt x="8452" y="63767"/>
                      </a:cubicBezTo>
                      <a:cubicBezTo>
                        <a:pt x="27169" y="72720"/>
                        <a:pt x="49328" y="67224"/>
                        <a:pt x="55011" y="34916"/>
                      </a:cubicBezTo>
                      <a:cubicBezTo>
                        <a:pt x="60712" y="2617"/>
                        <a:pt x="24499" y="-11804"/>
                        <a:pt x="16576" y="1197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56" name="Free-form: Shape 750">
                  <a:extLst>
                    <a:ext uri="{FF2B5EF4-FFF2-40B4-BE49-F238E27FC236}">
                      <a16:creationId xmlns:a16="http://schemas.microsoft.com/office/drawing/2014/main" id="{D8D0B97F-9351-C3DC-A1D4-B23082CF8B32}"/>
                    </a:ext>
                  </a:extLst>
                </p:cNvPr>
                <p:cNvSpPr/>
                <p:nvPr/>
              </p:nvSpPr>
              <p:spPr>
                <a:xfrm>
                  <a:off x="7390304" y="3067245"/>
                  <a:ext cx="55381" cy="67445"/>
                </a:xfrm>
                <a:custGeom>
                  <a:avLst/>
                  <a:gdLst>
                    <a:gd name="connsiteX0" fmla="*/ 16574 w 55381"/>
                    <a:gd name="connsiteY0" fmla="*/ 11966 h 67445"/>
                    <a:gd name="connsiteX1" fmla="*/ 8470 w 55381"/>
                    <a:gd name="connsiteY1" fmla="*/ 63772 h 67445"/>
                    <a:gd name="connsiteX2" fmla="*/ 55028 w 55381"/>
                    <a:gd name="connsiteY2" fmla="*/ 34912 h 67445"/>
                    <a:gd name="connsiteX3" fmla="*/ 16574 w 55381"/>
                    <a:gd name="connsiteY3" fmla="*/ 11966 h 67445"/>
                  </a:gdLst>
                  <a:ahLst/>
                  <a:cxnLst>
                    <a:cxn ang="0">
                      <a:pos x="connsiteX0" y="connsiteY0"/>
                    </a:cxn>
                    <a:cxn ang="0">
                      <a:pos x="connsiteX1" y="connsiteY1"/>
                    </a:cxn>
                    <a:cxn ang="0">
                      <a:pos x="connsiteX2" y="connsiteY2"/>
                    </a:cxn>
                    <a:cxn ang="0">
                      <a:pos x="connsiteX3" y="connsiteY3"/>
                    </a:cxn>
                  </a:cxnLst>
                  <a:rect l="l" t="t" r="r" b="b"/>
                  <a:pathLst>
                    <a:path w="55381" h="67445">
                      <a:moveTo>
                        <a:pt x="16574" y="11966"/>
                      </a:moveTo>
                      <a:cubicBezTo>
                        <a:pt x="7659" y="38712"/>
                        <a:pt x="-10266" y="54847"/>
                        <a:pt x="8470" y="63772"/>
                      </a:cubicBezTo>
                      <a:cubicBezTo>
                        <a:pt x="27186" y="72706"/>
                        <a:pt x="49336" y="67220"/>
                        <a:pt x="55028" y="34912"/>
                      </a:cubicBezTo>
                      <a:cubicBezTo>
                        <a:pt x="60711" y="2613"/>
                        <a:pt x="24507" y="-11799"/>
                        <a:pt x="16574" y="11966"/>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57" name="Free-form: Shape 751">
                  <a:extLst>
                    <a:ext uri="{FF2B5EF4-FFF2-40B4-BE49-F238E27FC236}">
                      <a16:creationId xmlns:a16="http://schemas.microsoft.com/office/drawing/2014/main" id="{8A026137-C2A5-A603-A7C0-471F2B35B9A0}"/>
                    </a:ext>
                  </a:extLst>
                </p:cNvPr>
                <p:cNvSpPr/>
                <p:nvPr/>
              </p:nvSpPr>
              <p:spPr>
                <a:xfrm>
                  <a:off x="7415163" y="3212303"/>
                  <a:ext cx="55389" cy="67443"/>
                </a:xfrm>
                <a:custGeom>
                  <a:avLst/>
                  <a:gdLst>
                    <a:gd name="connsiteX0" fmla="*/ 16582 w 55389"/>
                    <a:gd name="connsiteY0" fmla="*/ 11972 h 67443"/>
                    <a:gd name="connsiteX1" fmla="*/ 8459 w 55389"/>
                    <a:gd name="connsiteY1" fmla="*/ 63769 h 67443"/>
                    <a:gd name="connsiteX2" fmla="*/ 55036 w 55389"/>
                    <a:gd name="connsiteY2" fmla="*/ 34918 h 67443"/>
                    <a:gd name="connsiteX3" fmla="*/ 16582 w 55389"/>
                    <a:gd name="connsiteY3" fmla="*/ 11972 h 67443"/>
                  </a:gdLst>
                  <a:ahLst/>
                  <a:cxnLst>
                    <a:cxn ang="0">
                      <a:pos x="connsiteX0" y="connsiteY0"/>
                    </a:cxn>
                    <a:cxn ang="0">
                      <a:pos x="connsiteX1" y="connsiteY1"/>
                    </a:cxn>
                    <a:cxn ang="0">
                      <a:pos x="connsiteX2" y="connsiteY2"/>
                    </a:cxn>
                    <a:cxn ang="0">
                      <a:pos x="connsiteX3" y="connsiteY3"/>
                    </a:cxn>
                  </a:cxnLst>
                  <a:rect l="l" t="t" r="r" b="b"/>
                  <a:pathLst>
                    <a:path w="55389" h="67443">
                      <a:moveTo>
                        <a:pt x="16582" y="11972"/>
                      </a:moveTo>
                      <a:cubicBezTo>
                        <a:pt x="7658" y="38718"/>
                        <a:pt x="-10258" y="54844"/>
                        <a:pt x="8459" y="63769"/>
                      </a:cubicBezTo>
                      <a:cubicBezTo>
                        <a:pt x="27175" y="72703"/>
                        <a:pt x="49353" y="67217"/>
                        <a:pt x="55036" y="34918"/>
                      </a:cubicBezTo>
                      <a:cubicBezTo>
                        <a:pt x="60719" y="2609"/>
                        <a:pt x="24506" y="-11802"/>
                        <a:pt x="16582" y="1197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58" name="Free-form: Shape 752">
                  <a:extLst>
                    <a:ext uri="{FF2B5EF4-FFF2-40B4-BE49-F238E27FC236}">
                      <a16:creationId xmlns:a16="http://schemas.microsoft.com/office/drawing/2014/main" id="{E1473214-600E-885F-A30C-3265E6853EA8}"/>
                    </a:ext>
                  </a:extLst>
                </p:cNvPr>
                <p:cNvSpPr/>
                <p:nvPr/>
              </p:nvSpPr>
              <p:spPr>
                <a:xfrm>
                  <a:off x="7315961" y="3345204"/>
                  <a:ext cx="55368" cy="67465"/>
                </a:xfrm>
                <a:custGeom>
                  <a:avLst/>
                  <a:gdLst>
                    <a:gd name="connsiteX0" fmla="*/ 16584 w 55368"/>
                    <a:gd name="connsiteY0" fmla="*/ 11963 h 67465"/>
                    <a:gd name="connsiteX1" fmla="*/ 8461 w 55368"/>
                    <a:gd name="connsiteY1" fmla="*/ 63779 h 67465"/>
                    <a:gd name="connsiteX2" fmla="*/ 55009 w 55368"/>
                    <a:gd name="connsiteY2" fmla="*/ 34928 h 67465"/>
                    <a:gd name="connsiteX3" fmla="*/ 16584 w 55368"/>
                    <a:gd name="connsiteY3" fmla="*/ 11963 h 67465"/>
                  </a:gdLst>
                  <a:ahLst/>
                  <a:cxnLst>
                    <a:cxn ang="0">
                      <a:pos x="connsiteX0" y="connsiteY0"/>
                    </a:cxn>
                    <a:cxn ang="0">
                      <a:pos x="connsiteX1" y="connsiteY1"/>
                    </a:cxn>
                    <a:cxn ang="0">
                      <a:pos x="connsiteX2" y="connsiteY2"/>
                    </a:cxn>
                    <a:cxn ang="0">
                      <a:pos x="connsiteX3" y="connsiteY3"/>
                    </a:cxn>
                  </a:cxnLst>
                  <a:rect l="l" t="t" r="r" b="b"/>
                  <a:pathLst>
                    <a:path w="55368" h="67465">
                      <a:moveTo>
                        <a:pt x="16584" y="11963"/>
                      </a:moveTo>
                      <a:cubicBezTo>
                        <a:pt x="7650" y="38728"/>
                        <a:pt x="-10256" y="54844"/>
                        <a:pt x="8461" y="63779"/>
                      </a:cubicBezTo>
                      <a:cubicBezTo>
                        <a:pt x="27177" y="72742"/>
                        <a:pt x="49327" y="67227"/>
                        <a:pt x="55009" y="34928"/>
                      </a:cubicBezTo>
                      <a:cubicBezTo>
                        <a:pt x="60721" y="2619"/>
                        <a:pt x="24498" y="-11802"/>
                        <a:pt x="16584" y="1196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59" name="Free-form: Shape 753">
                  <a:extLst>
                    <a:ext uri="{FF2B5EF4-FFF2-40B4-BE49-F238E27FC236}">
                      <a16:creationId xmlns:a16="http://schemas.microsoft.com/office/drawing/2014/main" id="{FB2E6551-CDA1-2FAE-48F3-526BB4FB86C8}"/>
                    </a:ext>
                  </a:extLst>
                </p:cNvPr>
                <p:cNvSpPr/>
                <p:nvPr/>
              </p:nvSpPr>
              <p:spPr>
                <a:xfrm>
                  <a:off x="7186196" y="3352161"/>
                  <a:ext cx="55378" cy="67446"/>
                </a:xfrm>
                <a:custGeom>
                  <a:avLst/>
                  <a:gdLst>
                    <a:gd name="connsiteX0" fmla="*/ 16580 w 55378"/>
                    <a:gd name="connsiteY0" fmla="*/ 11968 h 67446"/>
                    <a:gd name="connsiteX1" fmla="*/ 8457 w 55378"/>
                    <a:gd name="connsiteY1" fmla="*/ 63774 h 67446"/>
                    <a:gd name="connsiteX2" fmla="*/ 55025 w 55378"/>
                    <a:gd name="connsiteY2" fmla="*/ 34914 h 67446"/>
                    <a:gd name="connsiteX3" fmla="*/ 16580 w 55378"/>
                    <a:gd name="connsiteY3" fmla="*/ 11968 h 67446"/>
                  </a:gdLst>
                  <a:ahLst/>
                  <a:cxnLst>
                    <a:cxn ang="0">
                      <a:pos x="connsiteX0" y="connsiteY0"/>
                    </a:cxn>
                    <a:cxn ang="0">
                      <a:pos x="connsiteX1" y="connsiteY1"/>
                    </a:cxn>
                    <a:cxn ang="0">
                      <a:pos x="connsiteX2" y="connsiteY2"/>
                    </a:cxn>
                    <a:cxn ang="0">
                      <a:pos x="connsiteX3" y="connsiteY3"/>
                    </a:cxn>
                  </a:cxnLst>
                  <a:rect l="l" t="t" r="r" b="b"/>
                  <a:pathLst>
                    <a:path w="55378" h="67446">
                      <a:moveTo>
                        <a:pt x="16580" y="11968"/>
                      </a:moveTo>
                      <a:cubicBezTo>
                        <a:pt x="7665" y="38714"/>
                        <a:pt x="-10260" y="54869"/>
                        <a:pt x="8457" y="63774"/>
                      </a:cubicBezTo>
                      <a:cubicBezTo>
                        <a:pt x="27174" y="72709"/>
                        <a:pt x="49332" y="67213"/>
                        <a:pt x="55025" y="34914"/>
                      </a:cubicBezTo>
                      <a:cubicBezTo>
                        <a:pt x="60707" y="2605"/>
                        <a:pt x="24504" y="-11796"/>
                        <a:pt x="16580" y="11968"/>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60" name="Free-form: Shape 754">
                  <a:extLst>
                    <a:ext uri="{FF2B5EF4-FFF2-40B4-BE49-F238E27FC236}">
                      <a16:creationId xmlns:a16="http://schemas.microsoft.com/office/drawing/2014/main" id="{5F4D2425-D56B-9FFB-2211-9C8378FCAAA1}"/>
                    </a:ext>
                  </a:extLst>
                </p:cNvPr>
                <p:cNvSpPr/>
                <p:nvPr/>
              </p:nvSpPr>
              <p:spPr>
                <a:xfrm>
                  <a:off x="7005006" y="3426978"/>
                  <a:ext cx="55377" cy="67458"/>
                </a:xfrm>
                <a:custGeom>
                  <a:avLst/>
                  <a:gdLst>
                    <a:gd name="connsiteX0" fmla="*/ 16580 w 55377"/>
                    <a:gd name="connsiteY0" fmla="*/ 11970 h 67458"/>
                    <a:gd name="connsiteX1" fmla="*/ 8456 w 55377"/>
                    <a:gd name="connsiteY1" fmla="*/ 63786 h 67458"/>
                    <a:gd name="connsiteX2" fmla="*/ 55024 w 55377"/>
                    <a:gd name="connsiteY2" fmla="*/ 34916 h 67458"/>
                    <a:gd name="connsiteX3" fmla="*/ 16580 w 55377"/>
                    <a:gd name="connsiteY3" fmla="*/ 11970 h 67458"/>
                  </a:gdLst>
                  <a:ahLst/>
                  <a:cxnLst>
                    <a:cxn ang="0">
                      <a:pos x="connsiteX0" y="connsiteY0"/>
                    </a:cxn>
                    <a:cxn ang="0">
                      <a:pos x="connsiteX1" y="connsiteY1"/>
                    </a:cxn>
                    <a:cxn ang="0">
                      <a:pos x="connsiteX2" y="connsiteY2"/>
                    </a:cxn>
                    <a:cxn ang="0">
                      <a:pos x="connsiteX3" y="connsiteY3"/>
                    </a:cxn>
                  </a:cxnLst>
                  <a:rect l="l" t="t" r="r" b="b"/>
                  <a:pathLst>
                    <a:path w="55377" h="67458">
                      <a:moveTo>
                        <a:pt x="16580" y="11970"/>
                      </a:moveTo>
                      <a:cubicBezTo>
                        <a:pt x="7646" y="38716"/>
                        <a:pt x="-10251" y="54870"/>
                        <a:pt x="8456" y="63786"/>
                      </a:cubicBezTo>
                      <a:cubicBezTo>
                        <a:pt x="27163" y="72720"/>
                        <a:pt x="49332" y="67224"/>
                        <a:pt x="55024" y="34916"/>
                      </a:cubicBezTo>
                      <a:cubicBezTo>
                        <a:pt x="60707" y="2617"/>
                        <a:pt x="24503" y="-11804"/>
                        <a:pt x="16580" y="1197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61" name="Free-form: Shape 755">
                  <a:extLst>
                    <a:ext uri="{FF2B5EF4-FFF2-40B4-BE49-F238E27FC236}">
                      <a16:creationId xmlns:a16="http://schemas.microsoft.com/office/drawing/2014/main" id="{3DCF0B4D-7A97-12F6-3959-03F6F72E0E23}"/>
                    </a:ext>
                  </a:extLst>
                </p:cNvPr>
                <p:cNvSpPr/>
                <p:nvPr/>
              </p:nvSpPr>
              <p:spPr>
                <a:xfrm>
                  <a:off x="6786983" y="3426252"/>
                  <a:ext cx="55377" cy="67454"/>
                </a:xfrm>
                <a:custGeom>
                  <a:avLst/>
                  <a:gdLst>
                    <a:gd name="connsiteX0" fmla="*/ 16580 w 55377"/>
                    <a:gd name="connsiteY0" fmla="*/ 11972 h 67454"/>
                    <a:gd name="connsiteX1" fmla="*/ 8456 w 55377"/>
                    <a:gd name="connsiteY1" fmla="*/ 63788 h 67454"/>
                    <a:gd name="connsiteX2" fmla="*/ 55024 w 55377"/>
                    <a:gd name="connsiteY2" fmla="*/ 34918 h 67454"/>
                    <a:gd name="connsiteX3" fmla="*/ 16580 w 55377"/>
                    <a:gd name="connsiteY3" fmla="*/ 11972 h 67454"/>
                  </a:gdLst>
                  <a:ahLst/>
                  <a:cxnLst>
                    <a:cxn ang="0">
                      <a:pos x="connsiteX0" y="connsiteY0"/>
                    </a:cxn>
                    <a:cxn ang="0">
                      <a:pos x="connsiteX1" y="connsiteY1"/>
                    </a:cxn>
                    <a:cxn ang="0">
                      <a:pos x="connsiteX2" y="connsiteY2"/>
                    </a:cxn>
                    <a:cxn ang="0">
                      <a:pos x="connsiteX3" y="connsiteY3"/>
                    </a:cxn>
                  </a:cxnLst>
                  <a:rect l="l" t="t" r="r" b="b"/>
                  <a:pathLst>
                    <a:path w="55377" h="67454">
                      <a:moveTo>
                        <a:pt x="16580" y="11972"/>
                      </a:moveTo>
                      <a:cubicBezTo>
                        <a:pt x="7646" y="38709"/>
                        <a:pt x="-10251" y="54844"/>
                        <a:pt x="8456" y="63788"/>
                      </a:cubicBezTo>
                      <a:cubicBezTo>
                        <a:pt x="27183" y="72713"/>
                        <a:pt x="49322" y="67217"/>
                        <a:pt x="55024" y="34918"/>
                      </a:cubicBezTo>
                      <a:cubicBezTo>
                        <a:pt x="60707" y="2609"/>
                        <a:pt x="24494" y="-11802"/>
                        <a:pt x="16580" y="1197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62" name="Free-form: Shape 756">
                  <a:extLst>
                    <a:ext uri="{FF2B5EF4-FFF2-40B4-BE49-F238E27FC236}">
                      <a16:creationId xmlns:a16="http://schemas.microsoft.com/office/drawing/2014/main" id="{AC275B18-BEB0-A64C-1F84-E1171194C6CC}"/>
                    </a:ext>
                  </a:extLst>
                </p:cNvPr>
                <p:cNvSpPr/>
                <p:nvPr/>
              </p:nvSpPr>
              <p:spPr>
                <a:xfrm>
                  <a:off x="6695088" y="3487431"/>
                  <a:ext cx="55365" cy="67457"/>
                </a:xfrm>
                <a:custGeom>
                  <a:avLst/>
                  <a:gdLst>
                    <a:gd name="connsiteX0" fmla="*/ 16559 w 55365"/>
                    <a:gd name="connsiteY0" fmla="*/ 11982 h 67457"/>
                    <a:gd name="connsiteX1" fmla="*/ 8455 w 55365"/>
                    <a:gd name="connsiteY1" fmla="*/ 63788 h 67457"/>
                    <a:gd name="connsiteX2" fmla="*/ 55013 w 55365"/>
                    <a:gd name="connsiteY2" fmla="*/ 34917 h 67457"/>
                    <a:gd name="connsiteX3" fmla="*/ 16559 w 55365"/>
                    <a:gd name="connsiteY3" fmla="*/ 11982 h 67457"/>
                  </a:gdLst>
                  <a:ahLst/>
                  <a:cxnLst>
                    <a:cxn ang="0">
                      <a:pos x="connsiteX0" y="connsiteY0"/>
                    </a:cxn>
                    <a:cxn ang="0">
                      <a:pos x="connsiteX1" y="connsiteY1"/>
                    </a:cxn>
                    <a:cxn ang="0">
                      <a:pos x="connsiteX2" y="connsiteY2"/>
                    </a:cxn>
                    <a:cxn ang="0">
                      <a:pos x="connsiteX3" y="connsiteY3"/>
                    </a:cxn>
                  </a:cxnLst>
                  <a:rect l="l" t="t" r="r" b="b"/>
                  <a:pathLst>
                    <a:path w="55365" h="67457">
                      <a:moveTo>
                        <a:pt x="16559" y="11982"/>
                      </a:moveTo>
                      <a:cubicBezTo>
                        <a:pt x="7654" y="38727"/>
                        <a:pt x="-10252" y="54844"/>
                        <a:pt x="8455" y="63788"/>
                      </a:cubicBezTo>
                      <a:cubicBezTo>
                        <a:pt x="27172" y="72712"/>
                        <a:pt x="49331" y="67236"/>
                        <a:pt x="55013" y="34917"/>
                      </a:cubicBezTo>
                      <a:cubicBezTo>
                        <a:pt x="60687" y="2599"/>
                        <a:pt x="24492" y="-11802"/>
                        <a:pt x="16559" y="1198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63" name="Free-form: Shape 757">
                  <a:extLst>
                    <a:ext uri="{FF2B5EF4-FFF2-40B4-BE49-F238E27FC236}">
                      <a16:creationId xmlns:a16="http://schemas.microsoft.com/office/drawing/2014/main" id="{1F807DFC-0866-8A47-145C-3A3A611F21BB}"/>
                    </a:ext>
                  </a:extLst>
                </p:cNvPr>
                <p:cNvSpPr/>
                <p:nvPr/>
              </p:nvSpPr>
              <p:spPr>
                <a:xfrm>
                  <a:off x="5619490" y="3387034"/>
                  <a:ext cx="88874" cy="62171"/>
                </a:xfrm>
                <a:custGeom>
                  <a:avLst/>
                  <a:gdLst>
                    <a:gd name="connsiteX0" fmla="*/ 43290 w 88874"/>
                    <a:gd name="connsiteY0" fmla="*/ 16405 h 62171"/>
                    <a:gd name="connsiteX1" fmla="*/ 14438 w 88874"/>
                    <a:gd name="connsiteY1" fmla="*/ 62334 h 62171"/>
                    <a:gd name="connsiteX2" fmla="*/ 88180 w 88874"/>
                    <a:gd name="connsiteY2" fmla="*/ 16643 h 62171"/>
                    <a:gd name="connsiteX3" fmla="*/ 43290 w 88874"/>
                    <a:gd name="connsiteY3" fmla="*/ 16405 h 62171"/>
                  </a:gdLst>
                  <a:ahLst/>
                  <a:cxnLst>
                    <a:cxn ang="0">
                      <a:pos x="connsiteX0" y="connsiteY0"/>
                    </a:cxn>
                    <a:cxn ang="0">
                      <a:pos x="connsiteX1" y="connsiteY1"/>
                    </a:cxn>
                    <a:cxn ang="0">
                      <a:pos x="connsiteX2" y="connsiteY2"/>
                    </a:cxn>
                    <a:cxn ang="0">
                      <a:pos x="connsiteX3" y="connsiteY3"/>
                    </a:cxn>
                  </a:cxnLst>
                  <a:rect l="l" t="t" r="r" b="b"/>
                  <a:pathLst>
                    <a:path w="88874" h="62171">
                      <a:moveTo>
                        <a:pt x="43290" y="16405"/>
                      </a:moveTo>
                      <a:cubicBezTo>
                        <a:pt x="20569" y="36340"/>
                        <a:pt x="-21985" y="62763"/>
                        <a:pt x="14438" y="62334"/>
                      </a:cubicBezTo>
                      <a:cubicBezTo>
                        <a:pt x="50832" y="61924"/>
                        <a:pt x="96256" y="33750"/>
                        <a:pt x="88180" y="16643"/>
                      </a:cubicBezTo>
                      <a:cubicBezTo>
                        <a:pt x="80094" y="-474"/>
                        <a:pt x="72962" y="-9598"/>
                        <a:pt x="43290" y="16405"/>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64" name="Free-form: Shape 758">
                  <a:extLst>
                    <a:ext uri="{FF2B5EF4-FFF2-40B4-BE49-F238E27FC236}">
                      <a16:creationId xmlns:a16="http://schemas.microsoft.com/office/drawing/2014/main" id="{DC5B0A07-93B0-E75C-3BCB-2541C24A6D76}"/>
                    </a:ext>
                  </a:extLst>
                </p:cNvPr>
                <p:cNvSpPr/>
                <p:nvPr/>
              </p:nvSpPr>
              <p:spPr>
                <a:xfrm>
                  <a:off x="5647887" y="3332882"/>
                  <a:ext cx="32092" cy="55500"/>
                </a:xfrm>
                <a:custGeom>
                  <a:avLst/>
                  <a:gdLst>
                    <a:gd name="connsiteX0" fmla="*/ 5311 w 32092"/>
                    <a:gd name="connsiteY0" fmla="*/ 14893 h 55500"/>
                    <a:gd name="connsiteX1" fmla="*/ 24228 w 32092"/>
                    <a:gd name="connsiteY1" fmla="*/ 48602 h 55500"/>
                    <a:gd name="connsiteX2" fmla="*/ 5311 w 32092"/>
                    <a:gd name="connsiteY2" fmla="*/ 14893 h 55500"/>
                  </a:gdLst>
                  <a:ahLst/>
                  <a:cxnLst>
                    <a:cxn ang="0">
                      <a:pos x="connsiteX0" y="connsiteY0"/>
                    </a:cxn>
                    <a:cxn ang="0">
                      <a:pos x="connsiteX1" y="connsiteY1"/>
                    </a:cxn>
                    <a:cxn ang="0">
                      <a:pos x="connsiteX2" y="connsiteY2"/>
                    </a:cxn>
                  </a:cxnLst>
                  <a:rect l="l" t="t" r="r" b="b"/>
                  <a:pathLst>
                    <a:path w="32092" h="55500">
                      <a:moveTo>
                        <a:pt x="5311" y="14893"/>
                      </a:moveTo>
                      <a:cubicBezTo>
                        <a:pt x="-7190" y="40258"/>
                        <a:pt x="5110" y="69347"/>
                        <a:pt x="24228" y="48602"/>
                      </a:cubicBezTo>
                      <a:cubicBezTo>
                        <a:pt x="43354" y="27876"/>
                        <a:pt x="25229" y="-25531"/>
                        <a:pt x="5311" y="1489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65" name="Free-form: Shape 759">
                  <a:extLst>
                    <a:ext uri="{FF2B5EF4-FFF2-40B4-BE49-F238E27FC236}">
                      <a16:creationId xmlns:a16="http://schemas.microsoft.com/office/drawing/2014/main" id="{E6F1E625-71F4-83E9-189D-B6C56A56CA43}"/>
                    </a:ext>
                  </a:extLst>
                </p:cNvPr>
                <p:cNvSpPr/>
                <p:nvPr/>
              </p:nvSpPr>
              <p:spPr>
                <a:xfrm>
                  <a:off x="5585382" y="3322950"/>
                  <a:ext cx="70894" cy="73453"/>
                </a:xfrm>
                <a:custGeom>
                  <a:avLst/>
                  <a:gdLst>
                    <a:gd name="connsiteX0" fmla="*/ 21228 w 70894"/>
                    <a:gd name="connsiteY0" fmla="*/ 14072 h 73453"/>
                    <a:gd name="connsiteX1" fmla="*/ 15545 w 70894"/>
                    <a:gd name="connsiteY1" fmla="*/ 72783 h 73453"/>
                    <a:gd name="connsiteX2" fmla="*/ 21228 w 70894"/>
                    <a:gd name="connsiteY2" fmla="*/ 14072 h 73453"/>
                  </a:gdLst>
                  <a:ahLst/>
                  <a:cxnLst>
                    <a:cxn ang="0">
                      <a:pos x="connsiteX0" y="connsiteY0"/>
                    </a:cxn>
                    <a:cxn ang="0">
                      <a:pos x="connsiteX1" y="connsiteY1"/>
                    </a:cxn>
                    <a:cxn ang="0">
                      <a:pos x="connsiteX2" y="connsiteY2"/>
                    </a:cxn>
                  </a:cxnLst>
                  <a:rect l="l" t="t" r="r" b="b"/>
                  <a:pathLst>
                    <a:path w="70894" h="73453">
                      <a:moveTo>
                        <a:pt x="21228" y="14072"/>
                      </a:moveTo>
                      <a:cubicBezTo>
                        <a:pt x="-6" y="24482"/>
                        <a:pt x="-10275" y="81137"/>
                        <a:pt x="15545" y="72783"/>
                      </a:cubicBezTo>
                      <a:cubicBezTo>
                        <a:pt x="41385" y="64459"/>
                        <a:pt x="123317" y="-35953"/>
                        <a:pt x="21228" y="1407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66" name="Free-form: Shape 760">
                  <a:extLst>
                    <a:ext uri="{FF2B5EF4-FFF2-40B4-BE49-F238E27FC236}">
                      <a16:creationId xmlns:a16="http://schemas.microsoft.com/office/drawing/2014/main" id="{AA783A87-8CCB-AAAD-8313-A04C064CA4E5}"/>
                    </a:ext>
                  </a:extLst>
                </p:cNvPr>
                <p:cNvSpPr/>
                <p:nvPr/>
              </p:nvSpPr>
              <p:spPr>
                <a:xfrm>
                  <a:off x="5917314" y="3298252"/>
                  <a:ext cx="70896" cy="73458"/>
                </a:xfrm>
                <a:custGeom>
                  <a:avLst/>
                  <a:gdLst>
                    <a:gd name="connsiteX0" fmla="*/ 21232 w 70896"/>
                    <a:gd name="connsiteY0" fmla="*/ 14072 h 73458"/>
                    <a:gd name="connsiteX1" fmla="*/ 15549 w 70896"/>
                    <a:gd name="connsiteY1" fmla="*/ 72793 h 73458"/>
                    <a:gd name="connsiteX2" fmla="*/ 21232 w 70896"/>
                    <a:gd name="connsiteY2" fmla="*/ 14072 h 73458"/>
                  </a:gdLst>
                  <a:ahLst/>
                  <a:cxnLst>
                    <a:cxn ang="0">
                      <a:pos x="connsiteX0" y="connsiteY0"/>
                    </a:cxn>
                    <a:cxn ang="0">
                      <a:pos x="connsiteX1" y="connsiteY1"/>
                    </a:cxn>
                    <a:cxn ang="0">
                      <a:pos x="connsiteX2" y="connsiteY2"/>
                    </a:cxn>
                  </a:cxnLst>
                  <a:rect l="l" t="t" r="r" b="b"/>
                  <a:pathLst>
                    <a:path w="70896" h="73458">
                      <a:moveTo>
                        <a:pt x="21232" y="14072"/>
                      </a:moveTo>
                      <a:cubicBezTo>
                        <a:pt x="-2" y="24463"/>
                        <a:pt x="-10281" y="81127"/>
                        <a:pt x="15549" y="72793"/>
                      </a:cubicBezTo>
                      <a:cubicBezTo>
                        <a:pt x="41379" y="64458"/>
                        <a:pt x="123321" y="-35953"/>
                        <a:pt x="21232" y="14072"/>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67" name="Free-form: Shape 761">
                  <a:extLst>
                    <a:ext uri="{FF2B5EF4-FFF2-40B4-BE49-F238E27FC236}">
                      <a16:creationId xmlns:a16="http://schemas.microsoft.com/office/drawing/2014/main" id="{1555984E-578A-E3B9-F1C8-0DD849163452}"/>
                    </a:ext>
                  </a:extLst>
                </p:cNvPr>
                <p:cNvSpPr/>
                <p:nvPr/>
              </p:nvSpPr>
              <p:spPr>
                <a:xfrm>
                  <a:off x="5975130" y="3496945"/>
                  <a:ext cx="70890" cy="73456"/>
                </a:xfrm>
                <a:custGeom>
                  <a:avLst/>
                  <a:gdLst>
                    <a:gd name="connsiteX0" fmla="*/ 21235 w 70890"/>
                    <a:gd name="connsiteY0" fmla="*/ 14069 h 73456"/>
                    <a:gd name="connsiteX1" fmla="*/ 15552 w 70890"/>
                    <a:gd name="connsiteY1" fmla="*/ 72790 h 73456"/>
                    <a:gd name="connsiteX2" fmla="*/ 21235 w 70890"/>
                    <a:gd name="connsiteY2" fmla="*/ 14069 h 73456"/>
                  </a:gdLst>
                  <a:ahLst/>
                  <a:cxnLst>
                    <a:cxn ang="0">
                      <a:pos x="connsiteX0" y="connsiteY0"/>
                    </a:cxn>
                    <a:cxn ang="0">
                      <a:pos x="connsiteX1" y="connsiteY1"/>
                    </a:cxn>
                    <a:cxn ang="0">
                      <a:pos x="connsiteX2" y="connsiteY2"/>
                    </a:cxn>
                  </a:cxnLst>
                  <a:rect l="l" t="t" r="r" b="b"/>
                  <a:pathLst>
                    <a:path w="70890" h="73456">
                      <a:moveTo>
                        <a:pt x="21235" y="14069"/>
                      </a:moveTo>
                      <a:cubicBezTo>
                        <a:pt x="-9" y="24480"/>
                        <a:pt x="-10278" y="81124"/>
                        <a:pt x="15552" y="72790"/>
                      </a:cubicBezTo>
                      <a:cubicBezTo>
                        <a:pt x="41382" y="64446"/>
                        <a:pt x="123305" y="-35946"/>
                        <a:pt x="21235" y="14069"/>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68" name="Free-form: Shape 762">
                  <a:extLst>
                    <a:ext uri="{FF2B5EF4-FFF2-40B4-BE49-F238E27FC236}">
                      <a16:creationId xmlns:a16="http://schemas.microsoft.com/office/drawing/2014/main" id="{68B335C1-A5B8-9F36-5315-762E1881D0E4}"/>
                    </a:ext>
                  </a:extLst>
                </p:cNvPr>
                <p:cNvSpPr/>
                <p:nvPr/>
              </p:nvSpPr>
              <p:spPr>
                <a:xfrm>
                  <a:off x="6327037" y="3656315"/>
                  <a:ext cx="70892" cy="73457"/>
                </a:xfrm>
                <a:custGeom>
                  <a:avLst/>
                  <a:gdLst>
                    <a:gd name="connsiteX0" fmla="*/ 21229 w 70892"/>
                    <a:gd name="connsiteY0" fmla="*/ 14070 h 73457"/>
                    <a:gd name="connsiteX1" fmla="*/ 15556 w 70892"/>
                    <a:gd name="connsiteY1" fmla="*/ 72791 h 73457"/>
                    <a:gd name="connsiteX2" fmla="*/ 21229 w 70892"/>
                    <a:gd name="connsiteY2" fmla="*/ 14070 h 73457"/>
                  </a:gdLst>
                  <a:ahLst/>
                  <a:cxnLst>
                    <a:cxn ang="0">
                      <a:pos x="connsiteX0" y="connsiteY0"/>
                    </a:cxn>
                    <a:cxn ang="0">
                      <a:pos x="connsiteX1" y="connsiteY1"/>
                    </a:cxn>
                    <a:cxn ang="0">
                      <a:pos x="connsiteX2" y="connsiteY2"/>
                    </a:cxn>
                  </a:cxnLst>
                  <a:rect l="l" t="t" r="r" b="b"/>
                  <a:pathLst>
                    <a:path w="70892" h="73457">
                      <a:moveTo>
                        <a:pt x="21229" y="14070"/>
                      </a:moveTo>
                      <a:cubicBezTo>
                        <a:pt x="-14" y="24481"/>
                        <a:pt x="-10274" y="81125"/>
                        <a:pt x="15556" y="72791"/>
                      </a:cubicBezTo>
                      <a:cubicBezTo>
                        <a:pt x="41386" y="64438"/>
                        <a:pt x="123309" y="-35946"/>
                        <a:pt x="21229" y="1407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69" name="Free-form: Shape 763">
                  <a:extLst>
                    <a:ext uri="{FF2B5EF4-FFF2-40B4-BE49-F238E27FC236}">
                      <a16:creationId xmlns:a16="http://schemas.microsoft.com/office/drawing/2014/main" id="{BB61E792-2716-0DFA-A74F-79A7EBF4FE03}"/>
                    </a:ext>
                  </a:extLst>
                </p:cNvPr>
                <p:cNvSpPr/>
                <p:nvPr/>
              </p:nvSpPr>
              <p:spPr>
                <a:xfrm>
                  <a:off x="6520641" y="3587976"/>
                  <a:ext cx="70889" cy="73454"/>
                </a:xfrm>
                <a:custGeom>
                  <a:avLst/>
                  <a:gdLst>
                    <a:gd name="connsiteX0" fmla="*/ 21229 w 70889"/>
                    <a:gd name="connsiteY0" fmla="*/ 14067 h 73454"/>
                    <a:gd name="connsiteX1" fmla="*/ 15556 w 70889"/>
                    <a:gd name="connsiteY1" fmla="*/ 72788 h 73454"/>
                    <a:gd name="connsiteX2" fmla="*/ 21229 w 70889"/>
                    <a:gd name="connsiteY2" fmla="*/ 14067 h 73454"/>
                  </a:gdLst>
                  <a:ahLst/>
                  <a:cxnLst>
                    <a:cxn ang="0">
                      <a:pos x="connsiteX0" y="connsiteY0"/>
                    </a:cxn>
                    <a:cxn ang="0">
                      <a:pos x="connsiteX1" y="connsiteY1"/>
                    </a:cxn>
                    <a:cxn ang="0">
                      <a:pos x="connsiteX2" y="connsiteY2"/>
                    </a:cxn>
                  </a:cxnLst>
                  <a:rect l="l" t="t" r="r" b="b"/>
                  <a:pathLst>
                    <a:path w="70889" h="73454">
                      <a:moveTo>
                        <a:pt x="21229" y="14067"/>
                      </a:moveTo>
                      <a:cubicBezTo>
                        <a:pt x="-14" y="24487"/>
                        <a:pt x="-10274" y="81123"/>
                        <a:pt x="15556" y="72788"/>
                      </a:cubicBezTo>
                      <a:cubicBezTo>
                        <a:pt x="41376" y="64464"/>
                        <a:pt x="123309" y="-35948"/>
                        <a:pt x="21229" y="14067"/>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70" name="Free-form: Shape 764">
                  <a:extLst>
                    <a:ext uri="{FF2B5EF4-FFF2-40B4-BE49-F238E27FC236}">
                      <a16:creationId xmlns:a16="http://schemas.microsoft.com/office/drawing/2014/main" id="{61F2F31B-BCC9-1205-9036-7F8D5A159EBB}"/>
                    </a:ext>
                  </a:extLst>
                </p:cNvPr>
                <p:cNvSpPr/>
                <p:nvPr/>
              </p:nvSpPr>
              <p:spPr>
                <a:xfrm>
                  <a:off x="6821842" y="3571016"/>
                  <a:ext cx="70892" cy="73467"/>
                </a:xfrm>
                <a:custGeom>
                  <a:avLst/>
                  <a:gdLst>
                    <a:gd name="connsiteX0" fmla="*/ 21233 w 70892"/>
                    <a:gd name="connsiteY0" fmla="*/ 14063 h 73467"/>
                    <a:gd name="connsiteX1" fmla="*/ 15541 w 70892"/>
                    <a:gd name="connsiteY1" fmla="*/ 72804 h 73467"/>
                    <a:gd name="connsiteX2" fmla="*/ 21233 w 70892"/>
                    <a:gd name="connsiteY2" fmla="*/ 14063 h 73467"/>
                  </a:gdLst>
                  <a:ahLst/>
                  <a:cxnLst>
                    <a:cxn ang="0">
                      <a:pos x="connsiteX0" y="connsiteY0"/>
                    </a:cxn>
                    <a:cxn ang="0">
                      <a:pos x="connsiteX1" y="connsiteY1"/>
                    </a:cxn>
                    <a:cxn ang="0">
                      <a:pos x="connsiteX2" y="connsiteY2"/>
                    </a:cxn>
                  </a:cxnLst>
                  <a:rect l="l" t="t" r="r" b="b"/>
                  <a:pathLst>
                    <a:path w="70892" h="73467">
                      <a:moveTo>
                        <a:pt x="21233" y="14063"/>
                      </a:moveTo>
                      <a:cubicBezTo>
                        <a:pt x="-11" y="24474"/>
                        <a:pt x="-10270" y="81128"/>
                        <a:pt x="15541" y="72804"/>
                      </a:cubicBezTo>
                      <a:cubicBezTo>
                        <a:pt x="41380" y="64460"/>
                        <a:pt x="123313" y="-35943"/>
                        <a:pt x="21233" y="1406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71" name="Free-form: Shape 765">
                  <a:extLst>
                    <a:ext uri="{FF2B5EF4-FFF2-40B4-BE49-F238E27FC236}">
                      <a16:creationId xmlns:a16="http://schemas.microsoft.com/office/drawing/2014/main" id="{6D37EA08-097F-9451-43F6-CFC3EE32B77B}"/>
                    </a:ext>
                  </a:extLst>
                </p:cNvPr>
                <p:cNvSpPr/>
                <p:nvPr/>
              </p:nvSpPr>
              <p:spPr>
                <a:xfrm>
                  <a:off x="6853888" y="3274575"/>
                  <a:ext cx="70884" cy="73468"/>
                </a:xfrm>
                <a:custGeom>
                  <a:avLst/>
                  <a:gdLst>
                    <a:gd name="connsiteX0" fmla="*/ 21224 w 70884"/>
                    <a:gd name="connsiteY0" fmla="*/ 14070 h 73468"/>
                    <a:gd name="connsiteX1" fmla="*/ 15541 w 70884"/>
                    <a:gd name="connsiteY1" fmla="*/ 72800 h 73468"/>
                    <a:gd name="connsiteX2" fmla="*/ 21224 w 70884"/>
                    <a:gd name="connsiteY2" fmla="*/ 14070 h 73468"/>
                  </a:gdLst>
                  <a:ahLst/>
                  <a:cxnLst>
                    <a:cxn ang="0">
                      <a:pos x="connsiteX0" y="connsiteY0"/>
                    </a:cxn>
                    <a:cxn ang="0">
                      <a:pos x="connsiteX1" y="connsiteY1"/>
                    </a:cxn>
                    <a:cxn ang="0">
                      <a:pos x="connsiteX2" y="connsiteY2"/>
                    </a:cxn>
                  </a:cxnLst>
                  <a:rect l="l" t="t" r="r" b="b"/>
                  <a:pathLst>
                    <a:path w="70884" h="73468">
                      <a:moveTo>
                        <a:pt x="21224" y="14070"/>
                      </a:moveTo>
                      <a:cubicBezTo>
                        <a:pt x="-10" y="24480"/>
                        <a:pt x="-10269" y="81144"/>
                        <a:pt x="15541" y="72800"/>
                      </a:cubicBezTo>
                      <a:cubicBezTo>
                        <a:pt x="41371" y="64438"/>
                        <a:pt x="123304" y="-35946"/>
                        <a:pt x="21224" y="14070"/>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72" name="Free-form: Shape 766">
                  <a:extLst>
                    <a:ext uri="{FF2B5EF4-FFF2-40B4-BE49-F238E27FC236}">
                      <a16:creationId xmlns:a16="http://schemas.microsoft.com/office/drawing/2014/main" id="{BB5EABF5-15A5-F0FE-5F31-F759407FEE69}"/>
                    </a:ext>
                  </a:extLst>
                </p:cNvPr>
                <p:cNvSpPr/>
                <p:nvPr/>
              </p:nvSpPr>
              <p:spPr>
                <a:xfrm>
                  <a:off x="6790377" y="3147814"/>
                  <a:ext cx="70883" cy="73458"/>
                </a:xfrm>
                <a:custGeom>
                  <a:avLst/>
                  <a:gdLst>
                    <a:gd name="connsiteX0" fmla="*/ 21223 w 70883"/>
                    <a:gd name="connsiteY0" fmla="*/ 14073 h 73458"/>
                    <a:gd name="connsiteX1" fmla="*/ 15550 w 70883"/>
                    <a:gd name="connsiteY1" fmla="*/ 72794 h 73458"/>
                    <a:gd name="connsiteX2" fmla="*/ 21223 w 70883"/>
                    <a:gd name="connsiteY2" fmla="*/ 14073 h 73458"/>
                  </a:gdLst>
                  <a:ahLst/>
                  <a:cxnLst>
                    <a:cxn ang="0">
                      <a:pos x="connsiteX0" y="connsiteY0"/>
                    </a:cxn>
                    <a:cxn ang="0">
                      <a:pos x="connsiteX1" y="connsiteY1"/>
                    </a:cxn>
                    <a:cxn ang="0">
                      <a:pos x="connsiteX2" y="connsiteY2"/>
                    </a:cxn>
                  </a:cxnLst>
                  <a:rect l="l" t="t" r="r" b="b"/>
                  <a:pathLst>
                    <a:path w="70883" h="73458">
                      <a:moveTo>
                        <a:pt x="21223" y="14073"/>
                      </a:moveTo>
                      <a:cubicBezTo>
                        <a:pt x="-1" y="24483"/>
                        <a:pt x="-10280" y="81118"/>
                        <a:pt x="15550" y="72794"/>
                      </a:cubicBezTo>
                      <a:cubicBezTo>
                        <a:pt x="41370" y="64450"/>
                        <a:pt x="123303" y="-35952"/>
                        <a:pt x="21223" y="1407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73" name="Free-form: Shape 767">
                  <a:extLst>
                    <a:ext uri="{FF2B5EF4-FFF2-40B4-BE49-F238E27FC236}">
                      <a16:creationId xmlns:a16="http://schemas.microsoft.com/office/drawing/2014/main" id="{E1F65133-F4FC-E258-FE6E-6106F726F317}"/>
                    </a:ext>
                  </a:extLst>
                </p:cNvPr>
                <p:cNvSpPr/>
                <p:nvPr/>
              </p:nvSpPr>
              <p:spPr>
                <a:xfrm>
                  <a:off x="6598015" y="3272418"/>
                  <a:ext cx="70899" cy="73451"/>
                </a:xfrm>
                <a:custGeom>
                  <a:avLst/>
                  <a:gdLst>
                    <a:gd name="connsiteX0" fmla="*/ 21240 w 70899"/>
                    <a:gd name="connsiteY0" fmla="*/ 14064 h 73451"/>
                    <a:gd name="connsiteX1" fmla="*/ 15548 w 70899"/>
                    <a:gd name="connsiteY1" fmla="*/ 72785 h 73451"/>
                    <a:gd name="connsiteX2" fmla="*/ 21240 w 70899"/>
                    <a:gd name="connsiteY2" fmla="*/ 14064 h 73451"/>
                  </a:gdLst>
                  <a:ahLst/>
                  <a:cxnLst>
                    <a:cxn ang="0">
                      <a:pos x="connsiteX0" y="connsiteY0"/>
                    </a:cxn>
                    <a:cxn ang="0">
                      <a:pos x="connsiteX1" y="connsiteY1"/>
                    </a:cxn>
                    <a:cxn ang="0">
                      <a:pos x="connsiteX2" y="connsiteY2"/>
                    </a:cxn>
                  </a:cxnLst>
                  <a:rect l="l" t="t" r="r" b="b"/>
                  <a:pathLst>
                    <a:path w="70899" h="73451">
                      <a:moveTo>
                        <a:pt x="21240" y="14064"/>
                      </a:moveTo>
                      <a:cubicBezTo>
                        <a:pt x="-13" y="24475"/>
                        <a:pt x="-10273" y="81120"/>
                        <a:pt x="15548" y="72785"/>
                      </a:cubicBezTo>
                      <a:cubicBezTo>
                        <a:pt x="41387" y="64451"/>
                        <a:pt x="123319" y="-35941"/>
                        <a:pt x="21240" y="14064"/>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74" name="Free-form: Shape 768">
                  <a:extLst>
                    <a:ext uri="{FF2B5EF4-FFF2-40B4-BE49-F238E27FC236}">
                      <a16:creationId xmlns:a16="http://schemas.microsoft.com/office/drawing/2014/main" id="{A9CDAB15-A3D1-9FFF-ED09-6A70F4B14E10}"/>
                    </a:ext>
                  </a:extLst>
                </p:cNvPr>
                <p:cNvSpPr/>
                <p:nvPr/>
              </p:nvSpPr>
              <p:spPr>
                <a:xfrm>
                  <a:off x="5925197" y="3777940"/>
                  <a:ext cx="70891" cy="73465"/>
                </a:xfrm>
                <a:custGeom>
                  <a:avLst/>
                  <a:gdLst>
                    <a:gd name="connsiteX0" fmla="*/ 21234 w 70891"/>
                    <a:gd name="connsiteY0" fmla="*/ 14069 h 73465"/>
                    <a:gd name="connsiteX1" fmla="*/ 15542 w 70891"/>
                    <a:gd name="connsiteY1" fmla="*/ 72800 h 73465"/>
                    <a:gd name="connsiteX2" fmla="*/ 21234 w 70891"/>
                    <a:gd name="connsiteY2" fmla="*/ 14069 h 73465"/>
                  </a:gdLst>
                  <a:ahLst/>
                  <a:cxnLst>
                    <a:cxn ang="0">
                      <a:pos x="connsiteX0" y="connsiteY0"/>
                    </a:cxn>
                    <a:cxn ang="0">
                      <a:pos x="connsiteX1" y="connsiteY1"/>
                    </a:cxn>
                    <a:cxn ang="0">
                      <a:pos x="connsiteX2" y="connsiteY2"/>
                    </a:cxn>
                  </a:cxnLst>
                  <a:rect l="l" t="t" r="r" b="b"/>
                  <a:pathLst>
                    <a:path w="70891" h="73465">
                      <a:moveTo>
                        <a:pt x="21234" y="14069"/>
                      </a:moveTo>
                      <a:cubicBezTo>
                        <a:pt x="0" y="24480"/>
                        <a:pt x="-10279" y="81134"/>
                        <a:pt x="15542" y="72800"/>
                      </a:cubicBezTo>
                      <a:cubicBezTo>
                        <a:pt x="41371" y="64446"/>
                        <a:pt x="123314" y="-35947"/>
                        <a:pt x="21234" y="14069"/>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75" name="Free-form: Shape 769">
                  <a:extLst>
                    <a:ext uri="{FF2B5EF4-FFF2-40B4-BE49-F238E27FC236}">
                      <a16:creationId xmlns:a16="http://schemas.microsoft.com/office/drawing/2014/main" id="{A27E14D0-DAFA-3D82-A461-FCAF9DDF8444}"/>
                    </a:ext>
                  </a:extLst>
                </p:cNvPr>
                <p:cNvSpPr/>
                <p:nvPr/>
              </p:nvSpPr>
              <p:spPr>
                <a:xfrm>
                  <a:off x="5612700" y="3938019"/>
                  <a:ext cx="70888" cy="73469"/>
                </a:xfrm>
                <a:custGeom>
                  <a:avLst/>
                  <a:gdLst>
                    <a:gd name="connsiteX0" fmla="*/ 21237 w 70888"/>
                    <a:gd name="connsiteY0" fmla="*/ 14065 h 73469"/>
                    <a:gd name="connsiteX1" fmla="*/ 15545 w 70888"/>
                    <a:gd name="connsiteY1" fmla="*/ 72805 h 73469"/>
                    <a:gd name="connsiteX2" fmla="*/ 21237 w 70888"/>
                    <a:gd name="connsiteY2" fmla="*/ 14065 h 73469"/>
                  </a:gdLst>
                  <a:ahLst/>
                  <a:cxnLst>
                    <a:cxn ang="0">
                      <a:pos x="connsiteX0" y="connsiteY0"/>
                    </a:cxn>
                    <a:cxn ang="0">
                      <a:pos x="connsiteX1" y="connsiteY1"/>
                    </a:cxn>
                    <a:cxn ang="0">
                      <a:pos x="connsiteX2" y="connsiteY2"/>
                    </a:cxn>
                  </a:cxnLst>
                  <a:rect l="l" t="t" r="r" b="b"/>
                  <a:pathLst>
                    <a:path w="70888" h="73469">
                      <a:moveTo>
                        <a:pt x="21237" y="14065"/>
                      </a:moveTo>
                      <a:cubicBezTo>
                        <a:pt x="-7" y="24485"/>
                        <a:pt x="-10276" y="81130"/>
                        <a:pt x="15545" y="72805"/>
                      </a:cubicBezTo>
                      <a:cubicBezTo>
                        <a:pt x="41384" y="64442"/>
                        <a:pt x="123297" y="-35941"/>
                        <a:pt x="21237" y="14065"/>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76" name="Free-form: Shape 770">
                  <a:extLst>
                    <a:ext uri="{FF2B5EF4-FFF2-40B4-BE49-F238E27FC236}">
                      <a16:creationId xmlns:a16="http://schemas.microsoft.com/office/drawing/2014/main" id="{9FEF8589-45DA-1B94-F54C-07AA105B2041}"/>
                    </a:ext>
                  </a:extLst>
                </p:cNvPr>
                <p:cNvSpPr/>
                <p:nvPr/>
              </p:nvSpPr>
              <p:spPr>
                <a:xfrm>
                  <a:off x="5379138" y="4313378"/>
                  <a:ext cx="70891" cy="73452"/>
                </a:xfrm>
                <a:custGeom>
                  <a:avLst/>
                  <a:gdLst>
                    <a:gd name="connsiteX0" fmla="*/ 21225 w 70891"/>
                    <a:gd name="connsiteY0" fmla="*/ 14073 h 73452"/>
                    <a:gd name="connsiteX1" fmla="*/ 15542 w 70891"/>
                    <a:gd name="connsiteY1" fmla="*/ 72785 h 73452"/>
                    <a:gd name="connsiteX2" fmla="*/ 21225 w 70891"/>
                    <a:gd name="connsiteY2" fmla="*/ 14073 h 73452"/>
                  </a:gdLst>
                  <a:ahLst/>
                  <a:cxnLst>
                    <a:cxn ang="0">
                      <a:pos x="connsiteX0" y="connsiteY0"/>
                    </a:cxn>
                    <a:cxn ang="0">
                      <a:pos x="connsiteX1" y="connsiteY1"/>
                    </a:cxn>
                    <a:cxn ang="0">
                      <a:pos x="connsiteX2" y="connsiteY2"/>
                    </a:cxn>
                  </a:cxnLst>
                  <a:rect l="l" t="t" r="r" b="b"/>
                  <a:pathLst>
                    <a:path w="70891" h="73452">
                      <a:moveTo>
                        <a:pt x="21225" y="14073"/>
                      </a:moveTo>
                      <a:cubicBezTo>
                        <a:pt x="1" y="24465"/>
                        <a:pt x="-10278" y="81129"/>
                        <a:pt x="15542" y="72785"/>
                      </a:cubicBezTo>
                      <a:cubicBezTo>
                        <a:pt x="41382" y="64441"/>
                        <a:pt x="123314" y="-35951"/>
                        <a:pt x="21225" y="1407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77" name="Free-form: Shape 771">
                  <a:extLst>
                    <a:ext uri="{FF2B5EF4-FFF2-40B4-BE49-F238E27FC236}">
                      <a16:creationId xmlns:a16="http://schemas.microsoft.com/office/drawing/2014/main" id="{A7255E0C-5CE5-DF01-2712-03F3491016B9}"/>
                    </a:ext>
                  </a:extLst>
                </p:cNvPr>
                <p:cNvSpPr/>
                <p:nvPr/>
              </p:nvSpPr>
              <p:spPr>
                <a:xfrm>
                  <a:off x="5195865" y="4219582"/>
                  <a:ext cx="70893" cy="73446"/>
                </a:xfrm>
                <a:custGeom>
                  <a:avLst/>
                  <a:gdLst>
                    <a:gd name="connsiteX0" fmla="*/ 21229 w 70893"/>
                    <a:gd name="connsiteY0" fmla="*/ 14069 h 73446"/>
                    <a:gd name="connsiteX1" fmla="*/ 15556 w 70893"/>
                    <a:gd name="connsiteY1" fmla="*/ 72781 h 73446"/>
                    <a:gd name="connsiteX2" fmla="*/ 21229 w 70893"/>
                    <a:gd name="connsiteY2" fmla="*/ 14069 h 73446"/>
                  </a:gdLst>
                  <a:ahLst/>
                  <a:cxnLst>
                    <a:cxn ang="0">
                      <a:pos x="connsiteX0" y="connsiteY0"/>
                    </a:cxn>
                    <a:cxn ang="0">
                      <a:pos x="connsiteX1" y="connsiteY1"/>
                    </a:cxn>
                    <a:cxn ang="0">
                      <a:pos x="connsiteX2" y="connsiteY2"/>
                    </a:cxn>
                  </a:cxnLst>
                  <a:rect l="l" t="t" r="r" b="b"/>
                  <a:pathLst>
                    <a:path w="70893" h="73446">
                      <a:moveTo>
                        <a:pt x="21229" y="14069"/>
                      </a:moveTo>
                      <a:cubicBezTo>
                        <a:pt x="-15" y="24470"/>
                        <a:pt x="-10274" y="81115"/>
                        <a:pt x="15556" y="72781"/>
                      </a:cubicBezTo>
                      <a:cubicBezTo>
                        <a:pt x="41376" y="64446"/>
                        <a:pt x="123318" y="-35946"/>
                        <a:pt x="21229" y="14069"/>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78" name="Free-form: Shape 772">
                  <a:extLst>
                    <a:ext uri="{FF2B5EF4-FFF2-40B4-BE49-F238E27FC236}">
                      <a16:creationId xmlns:a16="http://schemas.microsoft.com/office/drawing/2014/main" id="{C97EA69B-CFEC-F4E6-AC7E-9D4644C6E34E}"/>
                    </a:ext>
                  </a:extLst>
                </p:cNvPr>
                <p:cNvSpPr/>
                <p:nvPr/>
              </p:nvSpPr>
              <p:spPr>
                <a:xfrm>
                  <a:off x="5255704" y="3740058"/>
                  <a:ext cx="70895" cy="73455"/>
                </a:xfrm>
                <a:custGeom>
                  <a:avLst/>
                  <a:gdLst>
                    <a:gd name="connsiteX0" fmla="*/ 21231 w 70895"/>
                    <a:gd name="connsiteY0" fmla="*/ 14061 h 73455"/>
                    <a:gd name="connsiteX1" fmla="*/ 15548 w 70895"/>
                    <a:gd name="connsiteY1" fmla="*/ 72791 h 73455"/>
                    <a:gd name="connsiteX2" fmla="*/ 21231 w 70895"/>
                    <a:gd name="connsiteY2" fmla="*/ 14061 h 73455"/>
                  </a:gdLst>
                  <a:ahLst/>
                  <a:cxnLst>
                    <a:cxn ang="0">
                      <a:pos x="connsiteX0" y="connsiteY0"/>
                    </a:cxn>
                    <a:cxn ang="0">
                      <a:pos x="connsiteX1" y="connsiteY1"/>
                    </a:cxn>
                    <a:cxn ang="0">
                      <a:pos x="connsiteX2" y="connsiteY2"/>
                    </a:cxn>
                  </a:cxnLst>
                  <a:rect l="l" t="t" r="r" b="b"/>
                  <a:pathLst>
                    <a:path w="70895" h="73455">
                      <a:moveTo>
                        <a:pt x="21231" y="14061"/>
                      </a:moveTo>
                      <a:cubicBezTo>
                        <a:pt x="-13" y="24471"/>
                        <a:pt x="-10272" y="81116"/>
                        <a:pt x="15548" y="72791"/>
                      </a:cubicBezTo>
                      <a:cubicBezTo>
                        <a:pt x="41378" y="64447"/>
                        <a:pt x="123320" y="-35936"/>
                        <a:pt x="21231" y="14061"/>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79" name="Free-form: Shape 773">
                  <a:extLst>
                    <a:ext uri="{FF2B5EF4-FFF2-40B4-BE49-F238E27FC236}">
                      <a16:creationId xmlns:a16="http://schemas.microsoft.com/office/drawing/2014/main" id="{470548BC-BE9E-DB3B-8542-6B916750D419}"/>
                    </a:ext>
                  </a:extLst>
                </p:cNvPr>
                <p:cNvSpPr/>
                <p:nvPr/>
              </p:nvSpPr>
              <p:spPr>
                <a:xfrm>
                  <a:off x="5573571" y="3669047"/>
                  <a:ext cx="70892" cy="73450"/>
                </a:xfrm>
                <a:custGeom>
                  <a:avLst/>
                  <a:gdLst>
                    <a:gd name="connsiteX0" fmla="*/ 21226 w 70892"/>
                    <a:gd name="connsiteY0" fmla="*/ 14073 h 73450"/>
                    <a:gd name="connsiteX1" fmla="*/ 15553 w 70892"/>
                    <a:gd name="connsiteY1" fmla="*/ 72784 h 73450"/>
                    <a:gd name="connsiteX2" fmla="*/ 21226 w 70892"/>
                    <a:gd name="connsiteY2" fmla="*/ 14073 h 73450"/>
                  </a:gdLst>
                  <a:ahLst/>
                  <a:cxnLst>
                    <a:cxn ang="0">
                      <a:pos x="connsiteX0" y="connsiteY0"/>
                    </a:cxn>
                    <a:cxn ang="0">
                      <a:pos x="connsiteX1" y="connsiteY1"/>
                    </a:cxn>
                    <a:cxn ang="0">
                      <a:pos x="connsiteX2" y="connsiteY2"/>
                    </a:cxn>
                  </a:cxnLst>
                  <a:rect l="l" t="t" r="r" b="b"/>
                  <a:pathLst>
                    <a:path w="70892" h="73450">
                      <a:moveTo>
                        <a:pt x="21226" y="14073"/>
                      </a:moveTo>
                      <a:cubicBezTo>
                        <a:pt x="-8" y="24464"/>
                        <a:pt x="-10277" y="81119"/>
                        <a:pt x="15553" y="72784"/>
                      </a:cubicBezTo>
                      <a:cubicBezTo>
                        <a:pt x="41364" y="64450"/>
                        <a:pt x="123325" y="-35952"/>
                        <a:pt x="21226" y="14073"/>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80" name="Free-form: Shape 774">
                  <a:extLst>
                    <a:ext uri="{FF2B5EF4-FFF2-40B4-BE49-F238E27FC236}">
                      <a16:creationId xmlns:a16="http://schemas.microsoft.com/office/drawing/2014/main" id="{DB26854B-F0B3-6A63-0851-36EF6A3DE2A7}"/>
                    </a:ext>
                  </a:extLst>
                </p:cNvPr>
                <p:cNvSpPr/>
                <p:nvPr/>
              </p:nvSpPr>
              <p:spPr>
                <a:xfrm>
                  <a:off x="5810668" y="3516993"/>
                  <a:ext cx="70882" cy="73461"/>
                </a:xfrm>
                <a:custGeom>
                  <a:avLst/>
                  <a:gdLst>
                    <a:gd name="connsiteX0" fmla="*/ 21221 w 70882"/>
                    <a:gd name="connsiteY0" fmla="*/ 14071 h 73461"/>
                    <a:gd name="connsiteX1" fmla="*/ 15538 w 70882"/>
                    <a:gd name="connsiteY1" fmla="*/ 72792 h 73461"/>
                    <a:gd name="connsiteX2" fmla="*/ 21221 w 70882"/>
                    <a:gd name="connsiteY2" fmla="*/ 14071 h 73461"/>
                  </a:gdLst>
                  <a:ahLst/>
                  <a:cxnLst>
                    <a:cxn ang="0">
                      <a:pos x="connsiteX0" y="connsiteY0"/>
                    </a:cxn>
                    <a:cxn ang="0">
                      <a:pos x="connsiteX1" y="connsiteY1"/>
                    </a:cxn>
                    <a:cxn ang="0">
                      <a:pos x="connsiteX2" y="connsiteY2"/>
                    </a:cxn>
                  </a:cxnLst>
                  <a:rect l="l" t="t" r="r" b="b"/>
                  <a:pathLst>
                    <a:path w="70882" h="73461">
                      <a:moveTo>
                        <a:pt x="21221" y="14071"/>
                      </a:moveTo>
                      <a:cubicBezTo>
                        <a:pt x="-3" y="24472"/>
                        <a:pt x="-10272" y="81145"/>
                        <a:pt x="15538" y="72792"/>
                      </a:cubicBezTo>
                      <a:cubicBezTo>
                        <a:pt x="41359" y="64467"/>
                        <a:pt x="123310" y="-35954"/>
                        <a:pt x="21221" y="14071"/>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781" name="Free-form: Shape 775">
                  <a:extLst>
                    <a:ext uri="{FF2B5EF4-FFF2-40B4-BE49-F238E27FC236}">
                      <a16:creationId xmlns:a16="http://schemas.microsoft.com/office/drawing/2014/main" id="{8175CBAD-0308-98B1-B942-024A6EF2A0F8}"/>
                    </a:ext>
                  </a:extLst>
                </p:cNvPr>
                <p:cNvSpPr/>
                <p:nvPr/>
              </p:nvSpPr>
              <p:spPr>
                <a:xfrm>
                  <a:off x="5590439" y="3281618"/>
                  <a:ext cx="101499" cy="48021"/>
                </a:xfrm>
                <a:custGeom>
                  <a:avLst/>
                  <a:gdLst>
                    <a:gd name="connsiteX0" fmla="*/ 46873 w 101499"/>
                    <a:gd name="connsiteY0" fmla="*/ 8065 h 48021"/>
                    <a:gd name="connsiteX1" fmla="*/ 12510 w 101499"/>
                    <a:gd name="connsiteY1" fmla="*/ 45040 h 48021"/>
                    <a:gd name="connsiteX2" fmla="*/ 100983 w 101499"/>
                    <a:gd name="connsiteY2" fmla="*/ 24686 h 48021"/>
                    <a:gd name="connsiteX3" fmla="*/ 46873 w 101499"/>
                    <a:gd name="connsiteY3" fmla="*/ 8065 h 48021"/>
                  </a:gdLst>
                  <a:ahLst/>
                  <a:cxnLst>
                    <a:cxn ang="0">
                      <a:pos x="connsiteX0" y="connsiteY0"/>
                    </a:cxn>
                    <a:cxn ang="0">
                      <a:pos x="connsiteX1" y="connsiteY1"/>
                    </a:cxn>
                    <a:cxn ang="0">
                      <a:pos x="connsiteX2" y="connsiteY2"/>
                    </a:cxn>
                    <a:cxn ang="0">
                      <a:pos x="connsiteX3" y="connsiteY3"/>
                    </a:cxn>
                  </a:cxnLst>
                  <a:rect l="l" t="t" r="r" b="b"/>
                  <a:pathLst>
                    <a:path w="101499" h="48021">
                      <a:moveTo>
                        <a:pt x="46873" y="8065"/>
                      </a:moveTo>
                      <a:cubicBezTo>
                        <a:pt x="26450" y="18266"/>
                        <a:pt x="-22473" y="34077"/>
                        <a:pt x="12510" y="45040"/>
                      </a:cubicBezTo>
                      <a:cubicBezTo>
                        <a:pt x="47503" y="56004"/>
                        <a:pt x="96311" y="35677"/>
                        <a:pt x="100983" y="24686"/>
                      </a:cubicBezTo>
                      <a:cubicBezTo>
                        <a:pt x="105646" y="13722"/>
                        <a:pt x="89170" y="-13081"/>
                        <a:pt x="46873" y="8065"/>
                      </a:cubicBezTo>
                      <a:close/>
                    </a:path>
                  </a:pathLst>
                </a:custGeom>
                <a:solidFill>
                  <a:srgbClr val="FFD88E"/>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grpSp>
          <p:sp>
            <p:nvSpPr>
              <p:cNvPr id="632" name="Free-form: Shape 626">
                <a:extLst>
                  <a:ext uri="{FF2B5EF4-FFF2-40B4-BE49-F238E27FC236}">
                    <a16:creationId xmlns:a16="http://schemas.microsoft.com/office/drawing/2014/main" id="{415D5A84-4161-7BE7-F264-04E3B64A9295}"/>
                  </a:ext>
                </a:extLst>
              </p:cNvPr>
              <p:cNvSpPr/>
              <p:nvPr/>
            </p:nvSpPr>
            <p:spPr>
              <a:xfrm>
                <a:off x="5113664" y="3271342"/>
                <a:ext cx="823897" cy="750151"/>
              </a:xfrm>
              <a:custGeom>
                <a:avLst/>
                <a:gdLst>
                  <a:gd name="connsiteX0" fmla="*/ 68542 w 823897"/>
                  <a:gd name="connsiteY0" fmla="*/ 735825 h 750151"/>
                  <a:gd name="connsiteX1" fmla="*/ 113813 w 823897"/>
                  <a:gd name="connsiteY1" fmla="*/ 587960 h 750151"/>
                  <a:gd name="connsiteX2" fmla="*/ 167961 w 823897"/>
                  <a:gd name="connsiteY2" fmla="*/ 435438 h 750151"/>
                  <a:gd name="connsiteX3" fmla="*/ 314864 w 823897"/>
                  <a:gd name="connsiteY3" fmla="*/ 244463 h 750151"/>
                  <a:gd name="connsiteX4" fmla="*/ 603235 w 823897"/>
                  <a:gd name="connsiteY4" fmla="*/ 145890 h 750151"/>
                  <a:gd name="connsiteX5" fmla="*/ 819189 w 823897"/>
                  <a:gd name="connsiteY5" fmla="*/ 99694 h 750151"/>
                  <a:gd name="connsiteX6" fmla="*/ 543900 w 823897"/>
                  <a:gd name="connsiteY6" fmla="*/ 14769 h 750151"/>
                  <a:gd name="connsiteX7" fmla="*/ 309916 w 823897"/>
                  <a:gd name="connsiteY7" fmla="*/ 89111 h 750151"/>
                  <a:gd name="connsiteX8" fmla="*/ 128516 w 823897"/>
                  <a:gd name="connsiteY8" fmla="*/ 255198 h 750151"/>
                  <a:gd name="connsiteX9" fmla="*/ 50235 w 823897"/>
                  <a:gd name="connsiteY9" fmla="*/ 441391 h 750151"/>
                  <a:gd name="connsiteX10" fmla="*/ 2895 w 823897"/>
                  <a:gd name="connsiteY10" fmla="*/ 710479 h 750151"/>
                  <a:gd name="connsiteX11" fmla="*/ 68542 w 823897"/>
                  <a:gd name="connsiteY11" fmla="*/ 735825 h 75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3897" h="750151">
                    <a:moveTo>
                      <a:pt x="68542" y="735825"/>
                    </a:moveTo>
                    <a:cubicBezTo>
                      <a:pt x="136830" y="722176"/>
                      <a:pt x="70630" y="625012"/>
                      <a:pt x="113813" y="587960"/>
                    </a:cubicBezTo>
                    <a:cubicBezTo>
                      <a:pt x="156996" y="550918"/>
                      <a:pt x="172662" y="508199"/>
                      <a:pt x="167961" y="435438"/>
                    </a:cubicBezTo>
                    <a:cubicBezTo>
                      <a:pt x="163289" y="362648"/>
                      <a:pt x="223835" y="250730"/>
                      <a:pt x="314864" y="244463"/>
                    </a:cubicBezTo>
                    <a:cubicBezTo>
                      <a:pt x="405912" y="238196"/>
                      <a:pt x="546522" y="214450"/>
                      <a:pt x="603235" y="145890"/>
                    </a:cubicBezTo>
                    <a:cubicBezTo>
                      <a:pt x="659958" y="77329"/>
                      <a:pt x="776416" y="169073"/>
                      <a:pt x="819189" y="99694"/>
                    </a:cubicBezTo>
                    <a:cubicBezTo>
                      <a:pt x="861943" y="30305"/>
                      <a:pt x="616088" y="-28064"/>
                      <a:pt x="543900" y="14769"/>
                    </a:cubicBezTo>
                    <a:cubicBezTo>
                      <a:pt x="471712" y="57574"/>
                      <a:pt x="357914" y="26695"/>
                      <a:pt x="309916" y="89111"/>
                    </a:cubicBezTo>
                    <a:cubicBezTo>
                      <a:pt x="261889" y="151519"/>
                      <a:pt x="138213" y="149861"/>
                      <a:pt x="128516" y="255198"/>
                    </a:cubicBezTo>
                    <a:cubicBezTo>
                      <a:pt x="128516" y="255198"/>
                      <a:pt x="51055" y="352123"/>
                      <a:pt x="50235" y="441391"/>
                    </a:cubicBezTo>
                    <a:cubicBezTo>
                      <a:pt x="49425" y="530658"/>
                      <a:pt x="-13210" y="646596"/>
                      <a:pt x="2895" y="710479"/>
                    </a:cubicBezTo>
                    <a:cubicBezTo>
                      <a:pt x="18999" y="774363"/>
                      <a:pt x="26207" y="744312"/>
                      <a:pt x="68542" y="735825"/>
                    </a:cubicBezTo>
                    <a:close/>
                  </a:path>
                </a:pathLst>
              </a:custGeom>
              <a:solidFill>
                <a:srgbClr val="FFFFFF">
                  <a:alpha val="25000"/>
                </a:srgbClr>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33" name="Free-form: Shape 627">
                <a:extLst>
                  <a:ext uri="{FF2B5EF4-FFF2-40B4-BE49-F238E27FC236}">
                    <a16:creationId xmlns:a16="http://schemas.microsoft.com/office/drawing/2014/main" id="{38AC0B11-CBDD-36EE-3877-1378ABFD1D95}"/>
                  </a:ext>
                </a:extLst>
              </p:cNvPr>
              <p:cNvSpPr/>
              <p:nvPr/>
            </p:nvSpPr>
            <p:spPr>
              <a:xfrm>
                <a:off x="6546155" y="3128230"/>
                <a:ext cx="652664" cy="201783"/>
              </a:xfrm>
              <a:custGeom>
                <a:avLst/>
                <a:gdLst>
                  <a:gd name="connsiteX0" fmla="*/ 200380 w 652664"/>
                  <a:gd name="connsiteY0" fmla="*/ 91588 h 201783"/>
                  <a:gd name="connsiteX1" fmla="*/ 359 w 652664"/>
                  <a:gd name="connsiteY1" fmla="*/ 148271 h 201783"/>
                  <a:gd name="connsiteX2" fmla="*/ 221852 w 652664"/>
                  <a:gd name="connsiteY2" fmla="*/ 193047 h 201783"/>
                  <a:gd name="connsiteX3" fmla="*/ 410747 w 652664"/>
                  <a:gd name="connsiteY3" fmla="*/ 140936 h 201783"/>
                  <a:gd name="connsiteX4" fmla="*/ 601710 w 652664"/>
                  <a:gd name="connsiteY4" fmla="*/ 71909 h 201783"/>
                  <a:gd name="connsiteX5" fmla="*/ 610148 w 652664"/>
                  <a:gd name="connsiteY5" fmla="*/ 4225 h 201783"/>
                  <a:gd name="connsiteX6" fmla="*/ 431447 w 652664"/>
                  <a:gd name="connsiteY6" fmla="*/ 30095 h 201783"/>
                  <a:gd name="connsiteX7" fmla="*/ 278575 w 652664"/>
                  <a:gd name="connsiteY7" fmla="*/ 41992 h 201783"/>
                  <a:gd name="connsiteX8" fmla="*/ 200380 w 652664"/>
                  <a:gd name="connsiteY8" fmla="*/ 91588 h 201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664" h="201783">
                    <a:moveTo>
                      <a:pt x="200380" y="91588"/>
                    </a:moveTo>
                    <a:cubicBezTo>
                      <a:pt x="168391" y="145832"/>
                      <a:pt x="-4733" y="106370"/>
                      <a:pt x="359" y="148271"/>
                    </a:cubicBezTo>
                    <a:cubicBezTo>
                      <a:pt x="5441" y="190142"/>
                      <a:pt x="163843" y="216755"/>
                      <a:pt x="221852" y="193047"/>
                    </a:cubicBezTo>
                    <a:cubicBezTo>
                      <a:pt x="279881" y="169330"/>
                      <a:pt x="326955" y="137165"/>
                      <a:pt x="410747" y="140936"/>
                    </a:cubicBezTo>
                    <a:cubicBezTo>
                      <a:pt x="494491" y="144718"/>
                      <a:pt x="545836" y="106209"/>
                      <a:pt x="601710" y="71909"/>
                    </a:cubicBezTo>
                    <a:cubicBezTo>
                      <a:pt x="657603" y="37610"/>
                      <a:pt x="677903" y="-14844"/>
                      <a:pt x="610148" y="4225"/>
                    </a:cubicBezTo>
                    <a:cubicBezTo>
                      <a:pt x="542384" y="23265"/>
                      <a:pt x="462797" y="54612"/>
                      <a:pt x="431447" y="30095"/>
                    </a:cubicBezTo>
                    <a:cubicBezTo>
                      <a:pt x="400096" y="5549"/>
                      <a:pt x="305234" y="21246"/>
                      <a:pt x="278575" y="41992"/>
                    </a:cubicBezTo>
                    <a:cubicBezTo>
                      <a:pt x="251897" y="62718"/>
                      <a:pt x="222548" y="54012"/>
                      <a:pt x="200380" y="91588"/>
                    </a:cubicBezTo>
                    <a:close/>
                  </a:path>
                </a:pathLst>
              </a:custGeom>
              <a:solidFill>
                <a:srgbClr val="FFFFFF">
                  <a:alpha val="25000"/>
                </a:srgbClr>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34" name="Free-form: Shape 628">
                <a:extLst>
                  <a:ext uri="{FF2B5EF4-FFF2-40B4-BE49-F238E27FC236}">
                    <a16:creationId xmlns:a16="http://schemas.microsoft.com/office/drawing/2014/main" id="{A5AFF700-B114-E3E5-6C06-ACF3BB632B79}"/>
                  </a:ext>
                </a:extLst>
              </p:cNvPr>
              <p:cNvSpPr/>
              <p:nvPr/>
            </p:nvSpPr>
            <p:spPr>
              <a:xfrm>
                <a:off x="5308570" y="3059317"/>
                <a:ext cx="2231672" cy="1364478"/>
              </a:xfrm>
              <a:custGeom>
                <a:avLst/>
                <a:gdLst>
                  <a:gd name="connsiteX0" fmla="*/ 1689951 w 2231672"/>
                  <a:gd name="connsiteY0" fmla="*/ 480109 h 1364478"/>
                  <a:gd name="connsiteX1" fmla="*/ 1772932 w 2231672"/>
                  <a:gd name="connsiteY1" fmla="*/ 440971 h 1364478"/>
                  <a:gd name="connsiteX2" fmla="*/ 1917337 w 2231672"/>
                  <a:gd name="connsiteY2" fmla="*/ 413292 h 1364478"/>
                  <a:gd name="connsiteX3" fmla="*/ 2087495 w 2231672"/>
                  <a:gd name="connsiteY3" fmla="*/ 301288 h 1364478"/>
                  <a:gd name="connsiteX4" fmla="*/ 2153571 w 2231672"/>
                  <a:gd name="connsiteY4" fmla="*/ 214383 h 1364478"/>
                  <a:gd name="connsiteX5" fmla="*/ 2196459 w 2231672"/>
                  <a:gd name="connsiteY5" fmla="*/ 160748 h 1364478"/>
                  <a:gd name="connsiteX6" fmla="*/ 2220801 w 2231672"/>
                  <a:gd name="connsiteY6" fmla="*/ 72443 h 1364478"/>
                  <a:gd name="connsiteX7" fmla="*/ 2156861 w 2231672"/>
                  <a:gd name="connsiteY7" fmla="*/ 167 h 1364478"/>
                  <a:gd name="connsiteX8" fmla="*/ 2168989 w 2231672"/>
                  <a:gd name="connsiteY8" fmla="*/ 105951 h 1364478"/>
                  <a:gd name="connsiteX9" fmla="*/ 2044350 w 2231672"/>
                  <a:gd name="connsiteY9" fmla="*/ 280696 h 1364478"/>
                  <a:gd name="connsiteX10" fmla="*/ 1869024 w 2231672"/>
                  <a:gd name="connsiteY10" fmla="*/ 373011 h 1364478"/>
                  <a:gd name="connsiteX11" fmla="*/ 1639302 w 2231672"/>
                  <a:gd name="connsiteY11" fmla="*/ 443343 h 1364478"/>
                  <a:gd name="connsiteX12" fmla="*/ 1456491 w 2231672"/>
                  <a:gd name="connsiteY12" fmla="*/ 534735 h 1364478"/>
                  <a:gd name="connsiteX13" fmla="*/ 1278810 w 2231672"/>
                  <a:gd name="connsiteY13" fmla="*/ 645805 h 1364478"/>
                  <a:gd name="connsiteX14" fmla="*/ 1009709 w 2231672"/>
                  <a:gd name="connsiteY14" fmla="*/ 665550 h 1364478"/>
                  <a:gd name="connsiteX15" fmla="*/ 628068 w 2231672"/>
                  <a:gd name="connsiteY15" fmla="*/ 701764 h 1364478"/>
                  <a:gd name="connsiteX16" fmla="*/ 394132 w 2231672"/>
                  <a:gd name="connsiteY16" fmla="*/ 775382 h 1364478"/>
                  <a:gd name="connsiteX17" fmla="*/ 178073 w 2231672"/>
                  <a:gd name="connsiteY17" fmla="*/ 884214 h 1364478"/>
                  <a:gd name="connsiteX18" fmla="*/ 323002 w 2231672"/>
                  <a:gd name="connsiteY18" fmla="*/ 916913 h 1364478"/>
                  <a:gd name="connsiteX19" fmla="*/ 336084 w 2231672"/>
                  <a:gd name="connsiteY19" fmla="*/ 1075589 h 1364478"/>
                  <a:gd name="connsiteX20" fmla="*/ 217719 w 2231672"/>
                  <a:gd name="connsiteY20" fmla="*/ 1178496 h 1364478"/>
                  <a:gd name="connsiteX21" fmla="*/ 82982 w 2231672"/>
                  <a:gd name="connsiteY21" fmla="*/ 1254143 h 1364478"/>
                  <a:gd name="connsiteX22" fmla="*/ 249 w 2231672"/>
                  <a:gd name="connsiteY22" fmla="*/ 1315198 h 1364478"/>
                  <a:gd name="connsiteX23" fmla="*/ 139743 w 2231672"/>
                  <a:gd name="connsiteY23" fmla="*/ 1348754 h 1364478"/>
                  <a:gd name="connsiteX24" fmla="*/ 333853 w 2231672"/>
                  <a:gd name="connsiteY24" fmla="*/ 1334866 h 1364478"/>
                  <a:gd name="connsiteX25" fmla="*/ 498605 w 2231672"/>
                  <a:gd name="connsiteY25" fmla="*/ 1265954 h 1364478"/>
                  <a:gd name="connsiteX26" fmla="*/ 540777 w 2231672"/>
                  <a:gd name="connsiteY26" fmla="*/ 1157055 h 1364478"/>
                  <a:gd name="connsiteX27" fmla="*/ 539805 w 2231672"/>
                  <a:gd name="connsiteY27" fmla="*/ 1073207 h 1364478"/>
                  <a:gd name="connsiteX28" fmla="*/ 542818 w 2231672"/>
                  <a:gd name="connsiteY28" fmla="*/ 987969 h 1364478"/>
                  <a:gd name="connsiteX29" fmla="*/ 546317 w 2231672"/>
                  <a:gd name="connsiteY29" fmla="*/ 914189 h 1364478"/>
                  <a:gd name="connsiteX30" fmla="*/ 538088 w 2231672"/>
                  <a:gd name="connsiteY30" fmla="*/ 827550 h 1364478"/>
                  <a:gd name="connsiteX31" fmla="*/ 597852 w 2231672"/>
                  <a:gd name="connsiteY31" fmla="*/ 791231 h 1364478"/>
                  <a:gd name="connsiteX32" fmla="*/ 794289 w 2231672"/>
                  <a:gd name="connsiteY32" fmla="*/ 743388 h 1364478"/>
                  <a:gd name="connsiteX33" fmla="*/ 927213 w 2231672"/>
                  <a:gd name="connsiteY33" fmla="*/ 746626 h 1364478"/>
                  <a:gd name="connsiteX34" fmla="*/ 1119435 w 2231672"/>
                  <a:gd name="connsiteY34" fmla="*/ 747722 h 1364478"/>
                  <a:gd name="connsiteX35" fmla="*/ 1277427 w 2231672"/>
                  <a:gd name="connsiteY35" fmla="*/ 733149 h 1364478"/>
                  <a:gd name="connsiteX36" fmla="*/ 1413842 w 2231672"/>
                  <a:gd name="connsiteY36" fmla="*/ 693058 h 1364478"/>
                  <a:gd name="connsiteX37" fmla="*/ 1544859 w 2231672"/>
                  <a:gd name="connsiteY37" fmla="*/ 604743 h 1364478"/>
                  <a:gd name="connsiteX38" fmla="*/ 1626420 w 2231672"/>
                  <a:gd name="connsiteY38" fmla="*/ 531173 h 1364478"/>
                  <a:gd name="connsiteX39" fmla="*/ 1689951 w 2231672"/>
                  <a:gd name="connsiteY39" fmla="*/ 480109 h 13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31672" h="1364478">
                    <a:moveTo>
                      <a:pt x="1689951" y="480109"/>
                    </a:moveTo>
                    <a:cubicBezTo>
                      <a:pt x="1689951" y="480109"/>
                      <a:pt x="1735441" y="497178"/>
                      <a:pt x="1772932" y="440971"/>
                    </a:cubicBezTo>
                    <a:cubicBezTo>
                      <a:pt x="1772932" y="440971"/>
                      <a:pt x="1861320" y="465298"/>
                      <a:pt x="1917337" y="413292"/>
                    </a:cubicBezTo>
                    <a:cubicBezTo>
                      <a:pt x="1917337" y="413292"/>
                      <a:pt x="2025862" y="428703"/>
                      <a:pt x="2087495" y="301288"/>
                    </a:cubicBezTo>
                    <a:cubicBezTo>
                      <a:pt x="2087495" y="301288"/>
                      <a:pt x="2149605" y="276686"/>
                      <a:pt x="2153571" y="214383"/>
                    </a:cubicBezTo>
                    <a:cubicBezTo>
                      <a:pt x="2153571" y="214383"/>
                      <a:pt x="2189890" y="197972"/>
                      <a:pt x="2196459" y="160748"/>
                    </a:cubicBezTo>
                    <a:cubicBezTo>
                      <a:pt x="2196459" y="160748"/>
                      <a:pt x="2255975" y="126306"/>
                      <a:pt x="2220801" y="72443"/>
                    </a:cubicBezTo>
                    <a:cubicBezTo>
                      <a:pt x="2220801" y="72443"/>
                      <a:pt x="2211839" y="15255"/>
                      <a:pt x="2156861" y="167"/>
                    </a:cubicBezTo>
                    <a:cubicBezTo>
                      <a:pt x="2199634" y="27352"/>
                      <a:pt x="2168980" y="53421"/>
                      <a:pt x="2168989" y="105951"/>
                    </a:cubicBezTo>
                    <a:cubicBezTo>
                      <a:pt x="2169027" y="166844"/>
                      <a:pt x="2055105" y="194514"/>
                      <a:pt x="2044350" y="280696"/>
                    </a:cubicBezTo>
                    <a:cubicBezTo>
                      <a:pt x="2033595" y="366877"/>
                      <a:pt x="1894196" y="304803"/>
                      <a:pt x="1869024" y="373011"/>
                    </a:cubicBezTo>
                    <a:cubicBezTo>
                      <a:pt x="1843852" y="441210"/>
                      <a:pt x="1664140" y="396966"/>
                      <a:pt x="1639302" y="443343"/>
                    </a:cubicBezTo>
                    <a:cubicBezTo>
                      <a:pt x="1614464" y="489739"/>
                      <a:pt x="1456462" y="473851"/>
                      <a:pt x="1456491" y="534735"/>
                    </a:cubicBezTo>
                    <a:cubicBezTo>
                      <a:pt x="1456510" y="595637"/>
                      <a:pt x="1356175" y="575530"/>
                      <a:pt x="1278810" y="645805"/>
                    </a:cubicBezTo>
                    <a:cubicBezTo>
                      <a:pt x="1201492" y="716080"/>
                      <a:pt x="1065468" y="584988"/>
                      <a:pt x="1009709" y="665550"/>
                    </a:cubicBezTo>
                    <a:cubicBezTo>
                      <a:pt x="953940" y="746150"/>
                      <a:pt x="679146" y="628203"/>
                      <a:pt x="628068" y="701764"/>
                    </a:cubicBezTo>
                    <a:cubicBezTo>
                      <a:pt x="577009" y="775325"/>
                      <a:pt x="394132" y="714480"/>
                      <a:pt x="394132" y="775382"/>
                    </a:cubicBezTo>
                    <a:cubicBezTo>
                      <a:pt x="394151" y="836256"/>
                      <a:pt x="209910" y="847552"/>
                      <a:pt x="178073" y="884214"/>
                    </a:cubicBezTo>
                    <a:cubicBezTo>
                      <a:pt x="146246" y="920837"/>
                      <a:pt x="259634" y="937477"/>
                      <a:pt x="323002" y="916913"/>
                    </a:cubicBezTo>
                    <a:cubicBezTo>
                      <a:pt x="386370" y="896329"/>
                      <a:pt x="355306" y="995065"/>
                      <a:pt x="336084" y="1075589"/>
                    </a:cubicBezTo>
                    <a:cubicBezTo>
                      <a:pt x="316881" y="1156141"/>
                      <a:pt x="282641" y="1159208"/>
                      <a:pt x="217719" y="1178496"/>
                    </a:cubicBezTo>
                    <a:cubicBezTo>
                      <a:pt x="152806" y="1197774"/>
                      <a:pt x="107811" y="1177343"/>
                      <a:pt x="82982" y="1254143"/>
                    </a:cubicBezTo>
                    <a:cubicBezTo>
                      <a:pt x="72532" y="1286480"/>
                      <a:pt x="38817" y="1305101"/>
                      <a:pt x="249" y="1315198"/>
                    </a:cubicBezTo>
                    <a:cubicBezTo>
                      <a:pt x="26136" y="1333476"/>
                      <a:pt x="70110" y="1352278"/>
                      <a:pt x="139743" y="1348754"/>
                    </a:cubicBezTo>
                    <a:cubicBezTo>
                      <a:pt x="139743" y="1348754"/>
                      <a:pt x="261903" y="1392483"/>
                      <a:pt x="333853" y="1334866"/>
                    </a:cubicBezTo>
                    <a:cubicBezTo>
                      <a:pt x="333853" y="1334866"/>
                      <a:pt x="429973" y="1358260"/>
                      <a:pt x="498605" y="1265954"/>
                    </a:cubicBezTo>
                    <a:cubicBezTo>
                      <a:pt x="498605" y="1265954"/>
                      <a:pt x="546651" y="1216767"/>
                      <a:pt x="540777" y="1157055"/>
                    </a:cubicBezTo>
                    <a:cubicBezTo>
                      <a:pt x="540777" y="1157055"/>
                      <a:pt x="544744" y="1094762"/>
                      <a:pt x="539805" y="1073207"/>
                    </a:cubicBezTo>
                    <a:cubicBezTo>
                      <a:pt x="534875" y="1051671"/>
                      <a:pt x="531357" y="1018887"/>
                      <a:pt x="542818" y="987969"/>
                    </a:cubicBezTo>
                    <a:cubicBezTo>
                      <a:pt x="554297" y="957032"/>
                      <a:pt x="551942" y="930124"/>
                      <a:pt x="546317" y="914189"/>
                    </a:cubicBezTo>
                    <a:cubicBezTo>
                      <a:pt x="546317" y="914189"/>
                      <a:pt x="568085" y="861735"/>
                      <a:pt x="538088" y="827550"/>
                    </a:cubicBezTo>
                    <a:cubicBezTo>
                      <a:pt x="538088" y="827550"/>
                      <a:pt x="575112" y="820730"/>
                      <a:pt x="597852" y="791231"/>
                    </a:cubicBezTo>
                    <a:cubicBezTo>
                      <a:pt x="597852" y="791231"/>
                      <a:pt x="700304" y="809700"/>
                      <a:pt x="794289" y="743388"/>
                    </a:cubicBezTo>
                    <a:cubicBezTo>
                      <a:pt x="794289" y="743388"/>
                      <a:pt x="867907" y="779192"/>
                      <a:pt x="927213" y="746626"/>
                    </a:cubicBezTo>
                    <a:cubicBezTo>
                      <a:pt x="927213" y="746626"/>
                      <a:pt x="1047009" y="793898"/>
                      <a:pt x="1119435" y="747722"/>
                    </a:cubicBezTo>
                    <a:cubicBezTo>
                      <a:pt x="1119435" y="747722"/>
                      <a:pt x="1222840" y="789136"/>
                      <a:pt x="1277427" y="733149"/>
                    </a:cubicBezTo>
                    <a:cubicBezTo>
                      <a:pt x="1277427" y="733149"/>
                      <a:pt x="1358082" y="758418"/>
                      <a:pt x="1413842" y="693058"/>
                    </a:cubicBezTo>
                    <a:cubicBezTo>
                      <a:pt x="1413842" y="693058"/>
                      <a:pt x="1518877" y="690934"/>
                      <a:pt x="1544859" y="604743"/>
                    </a:cubicBezTo>
                    <a:cubicBezTo>
                      <a:pt x="1544859" y="604743"/>
                      <a:pt x="1607694" y="589732"/>
                      <a:pt x="1626420" y="531173"/>
                    </a:cubicBezTo>
                    <a:cubicBezTo>
                      <a:pt x="1626449" y="531173"/>
                      <a:pt x="1669594" y="521324"/>
                      <a:pt x="1689951" y="480109"/>
                    </a:cubicBezTo>
                    <a:close/>
                  </a:path>
                </a:pathLst>
              </a:custGeom>
              <a:solidFill>
                <a:srgbClr val="000000">
                  <a:alpha val="15000"/>
                </a:srgbClr>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grpSp>
            <p:nvGrpSpPr>
              <p:cNvPr id="635" name="Graphic 431">
                <a:extLst>
                  <a:ext uri="{FF2B5EF4-FFF2-40B4-BE49-F238E27FC236}">
                    <a16:creationId xmlns:a16="http://schemas.microsoft.com/office/drawing/2014/main" id="{0FCEE733-6BB1-74F2-56AB-33BFA2916918}"/>
                  </a:ext>
                </a:extLst>
              </p:cNvPr>
              <p:cNvGrpSpPr/>
              <p:nvPr/>
            </p:nvGrpSpPr>
            <p:grpSpPr>
              <a:xfrm>
                <a:off x="5076277" y="3055671"/>
                <a:ext cx="2463967" cy="1368106"/>
                <a:chOff x="5076277" y="3055671"/>
                <a:chExt cx="2463967" cy="1368106"/>
              </a:xfrm>
              <a:noFill/>
            </p:grpSpPr>
            <p:sp>
              <p:nvSpPr>
                <p:cNvPr id="636" name="Free-form: Shape 630">
                  <a:extLst>
                    <a:ext uri="{FF2B5EF4-FFF2-40B4-BE49-F238E27FC236}">
                      <a16:creationId xmlns:a16="http://schemas.microsoft.com/office/drawing/2014/main" id="{8D3E0EDD-57B5-F3A8-74C3-6B192621B5C6}"/>
                    </a:ext>
                  </a:extLst>
                </p:cNvPr>
                <p:cNvSpPr/>
                <p:nvPr/>
              </p:nvSpPr>
              <p:spPr>
                <a:xfrm>
                  <a:off x="5076277" y="3055671"/>
                  <a:ext cx="2463967" cy="1368106"/>
                </a:xfrm>
                <a:custGeom>
                  <a:avLst/>
                  <a:gdLst>
                    <a:gd name="connsiteX0" fmla="*/ 960801 w 2463967"/>
                    <a:gd name="connsiteY0" fmla="*/ 251767 h 1368106"/>
                    <a:gd name="connsiteX1" fmla="*/ 856719 w 2463967"/>
                    <a:gd name="connsiteY1" fmla="*/ 246414 h 1368106"/>
                    <a:gd name="connsiteX2" fmla="*/ 772088 w 2463967"/>
                    <a:gd name="connsiteY2" fmla="*/ 222554 h 1368106"/>
                    <a:gd name="connsiteX3" fmla="*/ 663286 w 2463967"/>
                    <a:gd name="connsiteY3" fmla="*/ 209009 h 1368106"/>
                    <a:gd name="connsiteX4" fmla="*/ 491469 w 2463967"/>
                    <a:gd name="connsiteY4" fmla="*/ 227573 h 1368106"/>
                    <a:gd name="connsiteX5" fmla="*/ 305111 w 2463967"/>
                    <a:gd name="connsiteY5" fmla="*/ 286161 h 1368106"/>
                    <a:gd name="connsiteX6" fmla="*/ 174570 w 2463967"/>
                    <a:gd name="connsiteY6" fmla="*/ 401203 h 1368106"/>
                    <a:gd name="connsiteX7" fmla="*/ 117886 w 2463967"/>
                    <a:gd name="connsiteY7" fmla="*/ 504511 h 1368106"/>
                    <a:gd name="connsiteX8" fmla="*/ 78555 w 2463967"/>
                    <a:gd name="connsiteY8" fmla="*/ 606142 h 1368106"/>
                    <a:gd name="connsiteX9" fmla="*/ 59580 w 2463967"/>
                    <a:gd name="connsiteY9" fmla="*/ 742681 h 1368106"/>
                    <a:gd name="connsiteX10" fmla="*/ 28697 w 2463967"/>
                    <a:gd name="connsiteY10" fmla="*/ 883431 h 1368106"/>
                    <a:gd name="connsiteX11" fmla="*/ 21708 w 2463967"/>
                    <a:gd name="connsiteY11" fmla="*/ 985291 h 1368106"/>
                    <a:gd name="connsiteX12" fmla="*/ 32063 w 2463967"/>
                    <a:gd name="connsiteY12" fmla="*/ 1100742 h 1368106"/>
                    <a:gd name="connsiteX13" fmla="*/ 88118 w 2463967"/>
                    <a:gd name="connsiteY13" fmla="*/ 1200964 h 1368106"/>
                    <a:gd name="connsiteX14" fmla="*/ 201134 w 2463967"/>
                    <a:gd name="connsiteY14" fmla="*/ 1287316 h 1368106"/>
                    <a:gd name="connsiteX15" fmla="*/ 372055 w 2463967"/>
                    <a:gd name="connsiteY15" fmla="*/ 1352381 h 1368106"/>
                    <a:gd name="connsiteX16" fmla="*/ 566165 w 2463967"/>
                    <a:gd name="connsiteY16" fmla="*/ 1338494 h 1368106"/>
                    <a:gd name="connsiteX17" fmla="*/ 730917 w 2463967"/>
                    <a:gd name="connsiteY17" fmla="*/ 1269581 h 1368106"/>
                    <a:gd name="connsiteX18" fmla="*/ 773089 w 2463967"/>
                    <a:gd name="connsiteY18" fmla="*/ 1160683 h 1368106"/>
                    <a:gd name="connsiteX19" fmla="*/ 772117 w 2463967"/>
                    <a:gd name="connsiteY19" fmla="*/ 1076835 h 1368106"/>
                    <a:gd name="connsiteX20" fmla="*/ 775130 w 2463967"/>
                    <a:gd name="connsiteY20" fmla="*/ 991596 h 1368106"/>
                    <a:gd name="connsiteX21" fmla="*/ 778629 w 2463967"/>
                    <a:gd name="connsiteY21" fmla="*/ 917816 h 1368106"/>
                    <a:gd name="connsiteX22" fmla="*/ 770400 w 2463967"/>
                    <a:gd name="connsiteY22" fmla="*/ 831177 h 1368106"/>
                    <a:gd name="connsiteX23" fmla="*/ 830165 w 2463967"/>
                    <a:gd name="connsiteY23" fmla="*/ 794859 h 1368106"/>
                    <a:gd name="connsiteX24" fmla="*/ 1026601 w 2463967"/>
                    <a:gd name="connsiteY24" fmla="*/ 747015 h 1368106"/>
                    <a:gd name="connsiteX25" fmla="*/ 1159526 w 2463967"/>
                    <a:gd name="connsiteY25" fmla="*/ 750254 h 1368106"/>
                    <a:gd name="connsiteX26" fmla="*/ 1351747 w 2463967"/>
                    <a:gd name="connsiteY26" fmla="*/ 751359 h 1368106"/>
                    <a:gd name="connsiteX27" fmla="*/ 1509739 w 2463967"/>
                    <a:gd name="connsiteY27" fmla="*/ 736776 h 1368106"/>
                    <a:gd name="connsiteX28" fmla="*/ 1646154 w 2463967"/>
                    <a:gd name="connsiteY28" fmla="*/ 696686 h 1368106"/>
                    <a:gd name="connsiteX29" fmla="*/ 1777172 w 2463967"/>
                    <a:gd name="connsiteY29" fmla="*/ 608370 h 1368106"/>
                    <a:gd name="connsiteX30" fmla="*/ 1858732 w 2463967"/>
                    <a:gd name="connsiteY30" fmla="*/ 534800 h 1368106"/>
                    <a:gd name="connsiteX31" fmla="*/ 1922253 w 2463967"/>
                    <a:gd name="connsiteY31" fmla="*/ 483746 h 1368106"/>
                    <a:gd name="connsiteX32" fmla="*/ 2005225 w 2463967"/>
                    <a:gd name="connsiteY32" fmla="*/ 444608 h 1368106"/>
                    <a:gd name="connsiteX33" fmla="*/ 2149621 w 2463967"/>
                    <a:gd name="connsiteY33" fmla="*/ 416919 h 1368106"/>
                    <a:gd name="connsiteX34" fmla="*/ 2319798 w 2463967"/>
                    <a:gd name="connsiteY34" fmla="*/ 304925 h 1368106"/>
                    <a:gd name="connsiteX35" fmla="*/ 2385864 w 2463967"/>
                    <a:gd name="connsiteY35" fmla="*/ 218020 h 1368106"/>
                    <a:gd name="connsiteX36" fmla="*/ 2428743 w 2463967"/>
                    <a:gd name="connsiteY36" fmla="*/ 164366 h 1368106"/>
                    <a:gd name="connsiteX37" fmla="*/ 2453095 w 2463967"/>
                    <a:gd name="connsiteY37" fmla="*/ 76089 h 1368106"/>
                    <a:gd name="connsiteX38" fmla="*/ 2305143 w 2463967"/>
                    <a:gd name="connsiteY38" fmla="*/ 10091 h 1368106"/>
                    <a:gd name="connsiteX39" fmla="*/ 2194043 w 2463967"/>
                    <a:gd name="connsiteY39" fmla="*/ 30503 h 1368106"/>
                    <a:gd name="connsiteX40" fmla="*/ 2086452 w 2463967"/>
                    <a:gd name="connsiteY40" fmla="*/ 53267 h 1368106"/>
                    <a:gd name="connsiteX41" fmla="*/ 1950963 w 2463967"/>
                    <a:gd name="connsiteY41" fmla="*/ 85862 h 1368106"/>
                    <a:gd name="connsiteX42" fmla="*/ 1787078 w 2463967"/>
                    <a:gd name="connsiteY42" fmla="*/ 86386 h 1368106"/>
                    <a:gd name="connsiteX43" fmla="*/ 1644562 w 2463967"/>
                    <a:gd name="connsiteY43" fmla="*/ 129524 h 1368106"/>
                    <a:gd name="connsiteX44" fmla="*/ 1563458 w 2463967"/>
                    <a:gd name="connsiteY44" fmla="*/ 153670 h 1368106"/>
                    <a:gd name="connsiteX45" fmla="*/ 1447916 w 2463967"/>
                    <a:gd name="connsiteY45" fmla="*/ 179244 h 1368106"/>
                    <a:gd name="connsiteX46" fmla="*/ 1361883 w 2463967"/>
                    <a:gd name="connsiteY46" fmla="*/ 181825 h 1368106"/>
                    <a:gd name="connsiteX47" fmla="*/ 1235528 w 2463967"/>
                    <a:gd name="connsiteY47" fmla="*/ 202247 h 1368106"/>
                    <a:gd name="connsiteX48" fmla="*/ 1115980 w 2463967"/>
                    <a:gd name="connsiteY48" fmla="*/ 213991 h 1368106"/>
                    <a:gd name="connsiteX49" fmla="*/ 960801 w 2463967"/>
                    <a:gd name="connsiteY49" fmla="*/ 251767 h 136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63967" h="1368106">
                      <a:moveTo>
                        <a:pt x="960801" y="251767"/>
                      </a:moveTo>
                      <a:cubicBezTo>
                        <a:pt x="960801" y="251767"/>
                        <a:pt x="925151" y="216896"/>
                        <a:pt x="856719" y="246414"/>
                      </a:cubicBezTo>
                      <a:cubicBezTo>
                        <a:pt x="856719" y="246414"/>
                        <a:pt x="821307" y="209657"/>
                        <a:pt x="772088" y="222554"/>
                      </a:cubicBezTo>
                      <a:cubicBezTo>
                        <a:pt x="772088" y="222554"/>
                        <a:pt x="727275" y="184626"/>
                        <a:pt x="663286" y="209009"/>
                      </a:cubicBezTo>
                      <a:cubicBezTo>
                        <a:pt x="663286" y="209009"/>
                        <a:pt x="572801" y="186331"/>
                        <a:pt x="491469" y="227573"/>
                      </a:cubicBezTo>
                      <a:cubicBezTo>
                        <a:pt x="491469" y="227573"/>
                        <a:pt x="379635" y="192703"/>
                        <a:pt x="305111" y="286161"/>
                      </a:cubicBezTo>
                      <a:cubicBezTo>
                        <a:pt x="305111" y="286161"/>
                        <a:pt x="202440" y="300039"/>
                        <a:pt x="174570" y="401203"/>
                      </a:cubicBezTo>
                      <a:cubicBezTo>
                        <a:pt x="174570" y="401203"/>
                        <a:pt x="116217" y="441494"/>
                        <a:pt x="117886" y="504511"/>
                      </a:cubicBezTo>
                      <a:cubicBezTo>
                        <a:pt x="117886" y="504511"/>
                        <a:pt x="66341" y="536124"/>
                        <a:pt x="78555" y="606142"/>
                      </a:cubicBezTo>
                      <a:cubicBezTo>
                        <a:pt x="78555" y="606142"/>
                        <a:pt x="27229" y="696790"/>
                        <a:pt x="59580" y="742681"/>
                      </a:cubicBezTo>
                      <a:cubicBezTo>
                        <a:pt x="59580" y="742681"/>
                        <a:pt x="789" y="832387"/>
                        <a:pt x="28697" y="883431"/>
                      </a:cubicBezTo>
                      <a:cubicBezTo>
                        <a:pt x="28697" y="883431"/>
                        <a:pt x="-30362" y="929351"/>
                        <a:pt x="21708" y="985291"/>
                      </a:cubicBezTo>
                      <a:cubicBezTo>
                        <a:pt x="21708" y="985291"/>
                        <a:pt x="-6162" y="1056023"/>
                        <a:pt x="32063" y="1100742"/>
                      </a:cubicBezTo>
                      <a:cubicBezTo>
                        <a:pt x="32063" y="1100742"/>
                        <a:pt x="28325" y="1161178"/>
                        <a:pt x="88118" y="1200964"/>
                      </a:cubicBezTo>
                      <a:cubicBezTo>
                        <a:pt x="88118" y="1200964"/>
                        <a:pt x="112069" y="1283859"/>
                        <a:pt x="201134" y="1287316"/>
                      </a:cubicBezTo>
                      <a:cubicBezTo>
                        <a:pt x="201134" y="1287316"/>
                        <a:pt x="241724" y="1358973"/>
                        <a:pt x="372055" y="1352381"/>
                      </a:cubicBezTo>
                      <a:cubicBezTo>
                        <a:pt x="372055" y="1352381"/>
                        <a:pt x="494215" y="1396110"/>
                        <a:pt x="566165" y="1338494"/>
                      </a:cubicBezTo>
                      <a:cubicBezTo>
                        <a:pt x="566165" y="1338494"/>
                        <a:pt x="662285" y="1361887"/>
                        <a:pt x="730917" y="1269581"/>
                      </a:cubicBezTo>
                      <a:cubicBezTo>
                        <a:pt x="730917" y="1269581"/>
                        <a:pt x="778963" y="1220394"/>
                        <a:pt x="773089" y="1160683"/>
                      </a:cubicBezTo>
                      <a:cubicBezTo>
                        <a:pt x="773089" y="1160683"/>
                        <a:pt x="777056" y="1098390"/>
                        <a:pt x="772117" y="1076835"/>
                      </a:cubicBezTo>
                      <a:cubicBezTo>
                        <a:pt x="767187" y="1055299"/>
                        <a:pt x="763669" y="1022514"/>
                        <a:pt x="775130" y="991596"/>
                      </a:cubicBezTo>
                      <a:cubicBezTo>
                        <a:pt x="786610" y="960659"/>
                        <a:pt x="784255" y="933751"/>
                        <a:pt x="778629" y="917816"/>
                      </a:cubicBezTo>
                      <a:cubicBezTo>
                        <a:pt x="778629" y="917816"/>
                        <a:pt x="800397" y="865362"/>
                        <a:pt x="770400" y="831177"/>
                      </a:cubicBezTo>
                      <a:cubicBezTo>
                        <a:pt x="770400" y="831177"/>
                        <a:pt x="807424" y="824358"/>
                        <a:pt x="830165" y="794859"/>
                      </a:cubicBezTo>
                      <a:cubicBezTo>
                        <a:pt x="830165" y="794859"/>
                        <a:pt x="932616" y="813328"/>
                        <a:pt x="1026601" y="747015"/>
                      </a:cubicBezTo>
                      <a:cubicBezTo>
                        <a:pt x="1026601" y="747015"/>
                        <a:pt x="1100219" y="782819"/>
                        <a:pt x="1159526" y="750254"/>
                      </a:cubicBezTo>
                      <a:cubicBezTo>
                        <a:pt x="1159526" y="750254"/>
                        <a:pt x="1279321" y="797526"/>
                        <a:pt x="1351747" y="751359"/>
                      </a:cubicBezTo>
                      <a:cubicBezTo>
                        <a:pt x="1351747" y="751359"/>
                        <a:pt x="1455153" y="792763"/>
                        <a:pt x="1509739" y="736776"/>
                      </a:cubicBezTo>
                      <a:cubicBezTo>
                        <a:pt x="1509739" y="736776"/>
                        <a:pt x="1590394" y="762046"/>
                        <a:pt x="1646154" y="696686"/>
                      </a:cubicBezTo>
                      <a:cubicBezTo>
                        <a:pt x="1646154" y="696686"/>
                        <a:pt x="1751189" y="694561"/>
                        <a:pt x="1777172" y="608370"/>
                      </a:cubicBezTo>
                      <a:cubicBezTo>
                        <a:pt x="1777172" y="608370"/>
                        <a:pt x="1840006" y="593359"/>
                        <a:pt x="1858732" y="534800"/>
                      </a:cubicBezTo>
                      <a:cubicBezTo>
                        <a:pt x="1858732" y="534800"/>
                        <a:pt x="1901878" y="524961"/>
                        <a:pt x="1922253" y="483746"/>
                      </a:cubicBezTo>
                      <a:cubicBezTo>
                        <a:pt x="1922253" y="483746"/>
                        <a:pt x="1967734" y="500815"/>
                        <a:pt x="2005225" y="444608"/>
                      </a:cubicBezTo>
                      <a:cubicBezTo>
                        <a:pt x="2005225" y="444608"/>
                        <a:pt x="2093613" y="468935"/>
                        <a:pt x="2149621" y="416919"/>
                      </a:cubicBezTo>
                      <a:cubicBezTo>
                        <a:pt x="2149621" y="416919"/>
                        <a:pt x="2258165" y="432331"/>
                        <a:pt x="2319798" y="304925"/>
                      </a:cubicBezTo>
                      <a:cubicBezTo>
                        <a:pt x="2319798" y="304925"/>
                        <a:pt x="2381908" y="280313"/>
                        <a:pt x="2385864" y="218020"/>
                      </a:cubicBezTo>
                      <a:cubicBezTo>
                        <a:pt x="2385864" y="218020"/>
                        <a:pt x="2422192" y="201609"/>
                        <a:pt x="2428743" y="164366"/>
                      </a:cubicBezTo>
                      <a:cubicBezTo>
                        <a:pt x="2428743" y="164366"/>
                        <a:pt x="2488278" y="129943"/>
                        <a:pt x="2453095" y="76089"/>
                      </a:cubicBezTo>
                      <a:cubicBezTo>
                        <a:pt x="2453095" y="76089"/>
                        <a:pt x="2436180" y="-32562"/>
                        <a:pt x="2305143" y="10091"/>
                      </a:cubicBezTo>
                      <a:cubicBezTo>
                        <a:pt x="2305143" y="10091"/>
                        <a:pt x="2249107" y="-14007"/>
                        <a:pt x="2194043" y="30503"/>
                      </a:cubicBezTo>
                      <a:cubicBezTo>
                        <a:pt x="2194043" y="30503"/>
                        <a:pt x="2127452" y="14596"/>
                        <a:pt x="2086452" y="53267"/>
                      </a:cubicBezTo>
                      <a:cubicBezTo>
                        <a:pt x="2086452" y="53267"/>
                        <a:pt x="2024076" y="34065"/>
                        <a:pt x="1950963" y="85862"/>
                      </a:cubicBezTo>
                      <a:cubicBezTo>
                        <a:pt x="1950963" y="85862"/>
                        <a:pt x="1896338" y="35284"/>
                        <a:pt x="1787078" y="86386"/>
                      </a:cubicBezTo>
                      <a:cubicBezTo>
                        <a:pt x="1787078" y="86386"/>
                        <a:pt x="1703391" y="55029"/>
                        <a:pt x="1644562" y="129524"/>
                      </a:cubicBezTo>
                      <a:cubicBezTo>
                        <a:pt x="1644562" y="129524"/>
                        <a:pt x="1592749" y="117351"/>
                        <a:pt x="1563458" y="153670"/>
                      </a:cubicBezTo>
                      <a:cubicBezTo>
                        <a:pt x="1563458" y="153670"/>
                        <a:pt x="1494312" y="143154"/>
                        <a:pt x="1447916" y="179244"/>
                      </a:cubicBezTo>
                      <a:cubicBezTo>
                        <a:pt x="1447916" y="179244"/>
                        <a:pt x="1385777" y="158184"/>
                        <a:pt x="1361883" y="181825"/>
                      </a:cubicBezTo>
                      <a:cubicBezTo>
                        <a:pt x="1361883" y="181825"/>
                        <a:pt x="1281457" y="169929"/>
                        <a:pt x="1235528" y="202247"/>
                      </a:cubicBezTo>
                      <a:cubicBezTo>
                        <a:pt x="1235528" y="202247"/>
                        <a:pt x="1143870" y="188931"/>
                        <a:pt x="1115980" y="213991"/>
                      </a:cubicBezTo>
                      <a:cubicBezTo>
                        <a:pt x="1115961" y="213991"/>
                        <a:pt x="1009762" y="179863"/>
                        <a:pt x="960801" y="251767"/>
                      </a:cubicBezTo>
                      <a:close/>
                    </a:path>
                  </a:pathLst>
                </a:custGeom>
                <a:noFill/>
                <a:ln w="7148"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37" name="Free-form: Shape 631">
                  <a:extLst>
                    <a:ext uri="{FF2B5EF4-FFF2-40B4-BE49-F238E27FC236}">
                      <a16:creationId xmlns:a16="http://schemas.microsoft.com/office/drawing/2014/main" id="{4607D0A4-F63B-F28C-E44F-37C0C9314207}"/>
                    </a:ext>
                  </a:extLst>
                </p:cNvPr>
                <p:cNvSpPr/>
                <p:nvPr/>
              </p:nvSpPr>
              <p:spPr>
                <a:xfrm>
                  <a:off x="5683622" y="3885862"/>
                  <a:ext cx="162806" cy="43277"/>
                </a:xfrm>
                <a:custGeom>
                  <a:avLst/>
                  <a:gdLst>
                    <a:gd name="connsiteX0" fmla="*/ 163055 w 162806"/>
                    <a:gd name="connsiteY0" fmla="*/ 1005 h 43277"/>
                    <a:gd name="connsiteX1" fmla="*/ 84517 w 162806"/>
                    <a:gd name="connsiteY1" fmla="*/ 767 h 43277"/>
                    <a:gd name="connsiteX2" fmla="*/ 249 w 162806"/>
                    <a:gd name="connsiteY2" fmla="*/ 43410 h 43277"/>
                  </a:gdLst>
                  <a:ahLst/>
                  <a:cxnLst>
                    <a:cxn ang="0">
                      <a:pos x="connsiteX0" y="connsiteY0"/>
                    </a:cxn>
                    <a:cxn ang="0">
                      <a:pos x="connsiteX1" y="connsiteY1"/>
                    </a:cxn>
                    <a:cxn ang="0">
                      <a:pos x="connsiteX2" y="connsiteY2"/>
                    </a:cxn>
                  </a:cxnLst>
                  <a:rect l="l" t="t" r="r" b="b"/>
                  <a:pathLst>
                    <a:path w="162806" h="43277">
                      <a:moveTo>
                        <a:pt x="163055" y="1005"/>
                      </a:moveTo>
                      <a:cubicBezTo>
                        <a:pt x="113875" y="-729"/>
                        <a:pt x="84517" y="767"/>
                        <a:pt x="84517" y="767"/>
                      </a:cubicBezTo>
                      <a:cubicBezTo>
                        <a:pt x="84517" y="767"/>
                        <a:pt x="53272" y="44867"/>
                        <a:pt x="249" y="43410"/>
                      </a:cubicBezTo>
                    </a:path>
                  </a:pathLst>
                </a:custGeom>
                <a:noFill/>
                <a:ln w="7148"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grpSp>
        </p:grpSp>
        <p:grpSp>
          <p:nvGrpSpPr>
            <p:cNvPr id="420" name="Group 419">
              <a:extLst>
                <a:ext uri="{FF2B5EF4-FFF2-40B4-BE49-F238E27FC236}">
                  <a16:creationId xmlns:a16="http://schemas.microsoft.com/office/drawing/2014/main" id="{DAD9924D-ADD6-0749-0C65-C3144D62CC9C}"/>
                </a:ext>
              </a:extLst>
            </p:cNvPr>
            <p:cNvGrpSpPr/>
            <p:nvPr/>
          </p:nvGrpSpPr>
          <p:grpSpPr>
            <a:xfrm rot="407222">
              <a:off x="5221522" y="1578398"/>
              <a:ext cx="2345435" cy="1617336"/>
              <a:chOff x="1468633" y="2222512"/>
              <a:chExt cx="2421940" cy="1660385"/>
            </a:xfrm>
            <a:effectLst>
              <a:glow rad="101600">
                <a:srgbClr val="FF0000">
                  <a:alpha val="60000"/>
                </a:srgbClr>
              </a:glow>
            </a:effectLst>
          </p:grpSpPr>
          <p:grpSp>
            <p:nvGrpSpPr>
              <p:cNvPr id="432" name="Graphic 17">
                <a:extLst>
                  <a:ext uri="{FF2B5EF4-FFF2-40B4-BE49-F238E27FC236}">
                    <a16:creationId xmlns:a16="http://schemas.microsoft.com/office/drawing/2014/main" id="{6771CA91-CCBF-C1EB-BF4D-A669C9132942}"/>
                  </a:ext>
                </a:extLst>
              </p:cNvPr>
              <p:cNvGrpSpPr/>
              <p:nvPr/>
            </p:nvGrpSpPr>
            <p:grpSpPr>
              <a:xfrm>
                <a:off x="1468633" y="2236134"/>
                <a:ext cx="2414181" cy="1626307"/>
                <a:chOff x="2940312" y="1260844"/>
                <a:chExt cx="6702389" cy="4515057"/>
              </a:xfrm>
              <a:solidFill>
                <a:srgbClr val="EE8273"/>
              </a:solidFill>
            </p:grpSpPr>
            <p:sp>
              <p:nvSpPr>
                <p:cNvPr id="486" name="Free-form: Shape 831">
                  <a:extLst>
                    <a:ext uri="{FF2B5EF4-FFF2-40B4-BE49-F238E27FC236}">
                      <a16:creationId xmlns:a16="http://schemas.microsoft.com/office/drawing/2014/main" id="{A9EF630B-59BA-BC6D-FC78-E07D2E936FA0}"/>
                    </a:ext>
                  </a:extLst>
                </p:cNvPr>
                <p:cNvSpPr/>
                <p:nvPr/>
              </p:nvSpPr>
              <p:spPr>
                <a:xfrm>
                  <a:off x="3304192" y="2823785"/>
                  <a:ext cx="389392" cy="405387"/>
                </a:xfrm>
                <a:custGeom>
                  <a:avLst/>
                  <a:gdLst>
                    <a:gd name="connsiteX0" fmla="*/ 89944 w 389392"/>
                    <a:gd name="connsiteY0" fmla="*/ 69018 h 405387"/>
                    <a:gd name="connsiteX1" fmla="*/ 37885 w 389392"/>
                    <a:gd name="connsiteY1" fmla="*/ 381734 h 405387"/>
                    <a:gd name="connsiteX2" fmla="*/ 349352 w 389392"/>
                    <a:gd name="connsiteY2" fmla="*/ 314393 h 405387"/>
                    <a:gd name="connsiteX3" fmla="*/ 89944 w 389392"/>
                    <a:gd name="connsiteY3" fmla="*/ 69018 h 405387"/>
                  </a:gdLst>
                  <a:ahLst/>
                  <a:cxnLst>
                    <a:cxn ang="0">
                      <a:pos x="connsiteX0" y="connsiteY0"/>
                    </a:cxn>
                    <a:cxn ang="0">
                      <a:pos x="connsiteX1" y="connsiteY1"/>
                    </a:cxn>
                    <a:cxn ang="0">
                      <a:pos x="connsiteX2" y="connsiteY2"/>
                    </a:cxn>
                    <a:cxn ang="0">
                      <a:pos x="connsiteX3" y="connsiteY3"/>
                    </a:cxn>
                  </a:cxnLst>
                  <a:rect l="l" t="t" r="r" b="b"/>
                  <a:pathLst>
                    <a:path w="389392" h="405387">
                      <a:moveTo>
                        <a:pt x="89944" y="69018"/>
                      </a:moveTo>
                      <a:cubicBezTo>
                        <a:pt x="89944" y="69018"/>
                        <a:pt x="-70983" y="324867"/>
                        <a:pt x="37885" y="381734"/>
                      </a:cubicBezTo>
                      <a:cubicBezTo>
                        <a:pt x="146754" y="438601"/>
                        <a:pt x="263169" y="384473"/>
                        <a:pt x="349352" y="314393"/>
                      </a:cubicBezTo>
                      <a:cubicBezTo>
                        <a:pt x="435506" y="244344"/>
                        <a:pt x="397653" y="-158434"/>
                        <a:pt x="89944" y="6901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87" name="Free-form: Shape 832">
                  <a:extLst>
                    <a:ext uri="{FF2B5EF4-FFF2-40B4-BE49-F238E27FC236}">
                      <a16:creationId xmlns:a16="http://schemas.microsoft.com/office/drawing/2014/main" id="{41D2F299-5D98-A471-F5D0-A631432007E3}"/>
                    </a:ext>
                  </a:extLst>
                </p:cNvPr>
                <p:cNvSpPr/>
                <p:nvPr/>
              </p:nvSpPr>
              <p:spPr>
                <a:xfrm>
                  <a:off x="4397672" y="2823785"/>
                  <a:ext cx="389391" cy="405387"/>
                </a:xfrm>
                <a:custGeom>
                  <a:avLst/>
                  <a:gdLst>
                    <a:gd name="connsiteX0" fmla="*/ 89986 w 389391"/>
                    <a:gd name="connsiteY0" fmla="*/ 69018 h 405387"/>
                    <a:gd name="connsiteX1" fmla="*/ 37927 w 389391"/>
                    <a:gd name="connsiteY1" fmla="*/ 381734 h 405387"/>
                    <a:gd name="connsiteX2" fmla="*/ 349394 w 389391"/>
                    <a:gd name="connsiteY2" fmla="*/ 314393 h 405387"/>
                    <a:gd name="connsiteX3" fmla="*/ 89986 w 389391"/>
                    <a:gd name="connsiteY3" fmla="*/ 69018 h 405387"/>
                  </a:gdLst>
                  <a:ahLst/>
                  <a:cxnLst>
                    <a:cxn ang="0">
                      <a:pos x="connsiteX0" y="connsiteY0"/>
                    </a:cxn>
                    <a:cxn ang="0">
                      <a:pos x="connsiteX1" y="connsiteY1"/>
                    </a:cxn>
                    <a:cxn ang="0">
                      <a:pos x="connsiteX2" y="connsiteY2"/>
                    </a:cxn>
                    <a:cxn ang="0">
                      <a:pos x="connsiteX3" y="connsiteY3"/>
                    </a:cxn>
                  </a:cxnLst>
                  <a:rect l="l" t="t" r="r" b="b"/>
                  <a:pathLst>
                    <a:path w="389391" h="405387">
                      <a:moveTo>
                        <a:pt x="89986" y="69018"/>
                      </a:moveTo>
                      <a:cubicBezTo>
                        <a:pt x="89986" y="69018"/>
                        <a:pt x="-70941" y="324867"/>
                        <a:pt x="37927" y="381734"/>
                      </a:cubicBezTo>
                      <a:cubicBezTo>
                        <a:pt x="146796" y="438601"/>
                        <a:pt x="263241" y="384473"/>
                        <a:pt x="349394" y="314393"/>
                      </a:cubicBezTo>
                      <a:cubicBezTo>
                        <a:pt x="435563" y="244344"/>
                        <a:pt x="397650" y="-158434"/>
                        <a:pt x="89986" y="6901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88" name="Free-form: Shape 833">
                  <a:extLst>
                    <a:ext uri="{FF2B5EF4-FFF2-40B4-BE49-F238E27FC236}">
                      <a16:creationId xmlns:a16="http://schemas.microsoft.com/office/drawing/2014/main" id="{2114B3F8-D524-C2A6-9AD0-F2433E8A67E5}"/>
                    </a:ext>
                  </a:extLst>
                </p:cNvPr>
                <p:cNvSpPr/>
                <p:nvPr/>
              </p:nvSpPr>
              <p:spPr>
                <a:xfrm>
                  <a:off x="5519565" y="2752707"/>
                  <a:ext cx="389377" cy="405408"/>
                </a:xfrm>
                <a:custGeom>
                  <a:avLst/>
                  <a:gdLst>
                    <a:gd name="connsiteX0" fmla="*/ 90029 w 389377"/>
                    <a:gd name="connsiteY0" fmla="*/ 69037 h 405408"/>
                    <a:gd name="connsiteX1" fmla="*/ 37970 w 389377"/>
                    <a:gd name="connsiteY1" fmla="*/ 381752 h 405408"/>
                    <a:gd name="connsiteX2" fmla="*/ 349438 w 389377"/>
                    <a:gd name="connsiteY2" fmla="*/ 314412 h 405408"/>
                    <a:gd name="connsiteX3" fmla="*/ 90029 w 389377"/>
                    <a:gd name="connsiteY3" fmla="*/ 69037 h 405408"/>
                  </a:gdLst>
                  <a:ahLst/>
                  <a:cxnLst>
                    <a:cxn ang="0">
                      <a:pos x="connsiteX0" y="connsiteY0"/>
                    </a:cxn>
                    <a:cxn ang="0">
                      <a:pos x="connsiteX1" y="connsiteY1"/>
                    </a:cxn>
                    <a:cxn ang="0">
                      <a:pos x="connsiteX2" y="connsiteY2"/>
                    </a:cxn>
                    <a:cxn ang="0">
                      <a:pos x="connsiteX3" y="connsiteY3"/>
                    </a:cxn>
                  </a:cxnLst>
                  <a:rect l="l" t="t" r="r" b="b"/>
                  <a:pathLst>
                    <a:path w="389377" h="405408">
                      <a:moveTo>
                        <a:pt x="90029" y="69037"/>
                      </a:moveTo>
                      <a:cubicBezTo>
                        <a:pt x="90029" y="69037"/>
                        <a:pt x="-70898" y="324900"/>
                        <a:pt x="37970" y="381752"/>
                      </a:cubicBezTo>
                      <a:cubicBezTo>
                        <a:pt x="146839" y="438619"/>
                        <a:pt x="263254" y="384491"/>
                        <a:pt x="349438" y="314412"/>
                      </a:cubicBezTo>
                      <a:cubicBezTo>
                        <a:pt x="435576" y="244333"/>
                        <a:pt x="397693" y="-158461"/>
                        <a:pt x="90029" y="6903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89" name="Free-form: Shape 834">
                  <a:extLst>
                    <a:ext uri="{FF2B5EF4-FFF2-40B4-BE49-F238E27FC236}">
                      <a16:creationId xmlns:a16="http://schemas.microsoft.com/office/drawing/2014/main" id="{19076646-0849-3C4C-E314-ED3C11833820}"/>
                    </a:ext>
                  </a:extLst>
                </p:cNvPr>
                <p:cNvSpPr/>
                <p:nvPr/>
              </p:nvSpPr>
              <p:spPr>
                <a:xfrm>
                  <a:off x="6106528" y="2255176"/>
                  <a:ext cx="389399" cy="405410"/>
                </a:xfrm>
                <a:custGeom>
                  <a:avLst/>
                  <a:gdLst>
                    <a:gd name="connsiteX0" fmla="*/ 90065 w 389399"/>
                    <a:gd name="connsiteY0" fmla="*/ 69012 h 405410"/>
                    <a:gd name="connsiteX1" fmla="*/ 38006 w 389399"/>
                    <a:gd name="connsiteY1" fmla="*/ 381727 h 405410"/>
                    <a:gd name="connsiteX2" fmla="*/ 349473 w 389399"/>
                    <a:gd name="connsiteY2" fmla="*/ 314387 h 405410"/>
                    <a:gd name="connsiteX3" fmla="*/ 90065 w 389399"/>
                    <a:gd name="connsiteY3" fmla="*/ 69012 h 405410"/>
                  </a:gdLst>
                  <a:ahLst/>
                  <a:cxnLst>
                    <a:cxn ang="0">
                      <a:pos x="connsiteX0" y="connsiteY0"/>
                    </a:cxn>
                    <a:cxn ang="0">
                      <a:pos x="connsiteX1" y="connsiteY1"/>
                    </a:cxn>
                    <a:cxn ang="0">
                      <a:pos x="connsiteX2" y="connsiteY2"/>
                    </a:cxn>
                    <a:cxn ang="0">
                      <a:pos x="connsiteX3" y="connsiteY3"/>
                    </a:cxn>
                  </a:cxnLst>
                  <a:rect l="l" t="t" r="r" b="b"/>
                  <a:pathLst>
                    <a:path w="389399" h="405410">
                      <a:moveTo>
                        <a:pt x="90065" y="69012"/>
                      </a:moveTo>
                      <a:cubicBezTo>
                        <a:pt x="90065" y="69012"/>
                        <a:pt x="-70893" y="324860"/>
                        <a:pt x="38006" y="381727"/>
                      </a:cubicBezTo>
                      <a:cubicBezTo>
                        <a:pt x="146874" y="438624"/>
                        <a:pt x="263289" y="384436"/>
                        <a:pt x="349473" y="314387"/>
                      </a:cubicBezTo>
                      <a:cubicBezTo>
                        <a:pt x="435627" y="244307"/>
                        <a:pt x="397744" y="-158471"/>
                        <a:pt x="90065" y="690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90" name="Free-form: Shape 835">
                  <a:extLst>
                    <a:ext uri="{FF2B5EF4-FFF2-40B4-BE49-F238E27FC236}">
                      <a16:creationId xmlns:a16="http://schemas.microsoft.com/office/drawing/2014/main" id="{6DA4577F-0D1C-2F81-9A2A-CC1968C66599}"/>
                    </a:ext>
                  </a:extLst>
                </p:cNvPr>
                <p:cNvSpPr/>
                <p:nvPr/>
              </p:nvSpPr>
              <p:spPr>
                <a:xfrm>
                  <a:off x="7365704" y="2150931"/>
                  <a:ext cx="389383" cy="405393"/>
                </a:xfrm>
                <a:custGeom>
                  <a:avLst/>
                  <a:gdLst>
                    <a:gd name="connsiteX0" fmla="*/ 90126 w 389383"/>
                    <a:gd name="connsiteY0" fmla="*/ 68985 h 405393"/>
                    <a:gd name="connsiteX1" fmla="*/ 38037 w 389383"/>
                    <a:gd name="connsiteY1" fmla="*/ 381715 h 405393"/>
                    <a:gd name="connsiteX2" fmla="*/ 349504 w 389383"/>
                    <a:gd name="connsiteY2" fmla="*/ 314345 h 405393"/>
                    <a:gd name="connsiteX3" fmla="*/ 90126 w 389383"/>
                    <a:gd name="connsiteY3" fmla="*/ 68985 h 405393"/>
                  </a:gdLst>
                  <a:ahLst/>
                  <a:cxnLst>
                    <a:cxn ang="0">
                      <a:pos x="connsiteX0" y="connsiteY0"/>
                    </a:cxn>
                    <a:cxn ang="0">
                      <a:pos x="connsiteX1" y="connsiteY1"/>
                    </a:cxn>
                    <a:cxn ang="0">
                      <a:pos x="connsiteX2" y="connsiteY2"/>
                    </a:cxn>
                    <a:cxn ang="0">
                      <a:pos x="connsiteX3" y="connsiteY3"/>
                    </a:cxn>
                  </a:cxnLst>
                  <a:rect l="l" t="t" r="r" b="b"/>
                  <a:pathLst>
                    <a:path w="389383" h="405393">
                      <a:moveTo>
                        <a:pt x="90126" y="68985"/>
                      </a:moveTo>
                      <a:cubicBezTo>
                        <a:pt x="90126" y="68985"/>
                        <a:pt x="-70832" y="324878"/>
                        <a:pt x="38037" y="381715"/>
                      </a:cubicBezTo>
                      <a:cubicBezTo>
                        <a:pt x="146905" y="438582"/>
                        <a:pt x="263320" y="384454"/>
                        <a:pt x="349504" y="314345"/>
                      </a:cubicBezTo>
                      <a:cubicBezTo>
                        <a:pt x="435657" y="244326"/>
                        <a:pt x="397774" y="-158452"/>
                        <a:pt x="90126" y="6898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91" name="Free-form: Shape 836">
                  <a:extLst>
                    <a:ext uri="{FF2B5EF4-FFF2-40B4-BE49-F238E27FC236}">
                      <a16:creationId xmlns:a16="http://schemas.microsoft.com/office/drawing/2014/main" id="{5563F9FB-7166-7181-4D92-F373309F636E}"/>
                    </a:ext>
                  </a:extLst>
                </p:cNvPr>
                <p:cNvSpPr/>
                <p:nvPr/>
              </p:nvSpPr>
              <p:spPr>
                <a:xfrm>
                  <a:off x="8198824" y="1520700"/>
                  <a:ext cx="389380" cy="405433"/>
                </a:xfrm>
                <a:custGeom>
                  <a:avLst/>
                  <a:gdLst>
                    <a:gd name="connsiteX0" fmla="*/ 90133 w 389380"/>
                    <a:gd name="connsiteY0" fmla="*/ 68960 h 405433"/>
                    <a:gd name="connsiteX1" fmla="*/ 38073 w 389380"/>
                    <a:gd name="connsiteY1" fmla="*/ 381736 h 405433"/>
                    <a:gd name="connsiteX2" fmla="*/ 349541 w 389380"/>
                    <a:gd name="connsiteY2" fmla="*/ 314365 h 405433"/>
                    <a:gd name="connsiteX3" fmla="*/ 90133 w 389380"/>
                    <a:gd name="connsiteY3" fmla="*/ 68960 h 405433"/>
                  </a:gdLst>
                  <a:ahLst/>
                  <a:cxnLst>
                    <a:cxn ang="0">
                      <a:pos x="connsiteX0" y="connsiteY0"/>
                    </a:cxn>
                    <a:cxn ang="0">
                      <a:pos x="connsiteX1" y="connsiteY1"/>
                    </a:cxn>
                    <a:cxn ang="0">
                      <a:pos x="connsiteX2" y="connsiteY2"/>
                    </a:cxn>
                    <a:cxn ang="0">
                      <a:pos x="connsiteX3" y="connsiteY3"/>
                    </a:cxn>
                  </a:cxnLst>
                  <a:rect l="l" t="t" r="r" b="b"/>
                  <a:pathLst>
                    <a:path w="389380" h="405433">
                      <a:moveTo>
                        <a:pt x="90133" y="68960"/>
                      </a:moveTo>
                      <a:cubicBezTo>
                        <a:pt x="90133" y="68960"/>
                        <a:pt x="-70795" y="324869"/>
                        <a:pt x="38073" y="381736"/>
                      </a:cubicBezTo>
                      <a:cubicBezTo>
                        <a:pt x="146942" y="438603"/>
                        <a:pt x="263357" y="384444"/>
                        <a:pt x="349541" y="314365"/>
                      </a:cubicBezTo>
                      <a:cubicBezTo>
                        <a:pt x="435679" y="244301"/>
                        <a:pt x="397812" y="-158477"/>
                        <a:pt x="90133" y="6896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92" name="Free-form: Shape 837">
                  <a:extLst>
                    <a:ext uri="{FF2B5EF4-FFF2-40B4-BE49-F238E27FC236}">
                      <a16:creationId xmlns:a16="http://schemas.microsoft.com/office/drawing/2014/main" id="{752266E9-4C60-7FF7-6964-C80EACD1D6A8}"/>
                    </a:ext>
                  </a:extLst>
                </p:cNvPr>
                <p:cNvSpPr/>
                <p:nvPr/>
              </p:nvSpPr>
              <p:spPr>
                <a:xfrm>
                  <a:off x="6712443" y="3330808"/>
                  <a:ext cx="389380" cy="405401"/>
                </a:xfrm>
                <a:custGeom>
                  <a:avLst/>
                  <a:gdLst>
                    <a:gd name="connsiteX0" fmla="*/ 90075 w 389380"/>
                    <a:gd name="connsiteY0" fmla="*/ 69047 h 405401"/>
                    <a:gd name="connsiteX1" fmla="*/ 38016 w 389380"/>
                    <a:gd name="connsiteY1" fmla="*/ 381778 h 405401"/>
                    <a:gd name="connsiteX2" fmla="*/ 349484 w 389380"/>
                    <a:gd name="connsiteY2" fmla="*/ 314422 h 405401"/>
                    <a:gd name="connsiteX3" fmla="*/ 90075 w 389380"/>
                    <a:gd name="connsiteY3" fmla="*/ 69047 h 405401"/>
                  </a:gdLst>
                  <a:ahLst/>
                  <a:cxnLst>
                    <a:cxn ang="0">
                      <a:pos x="connsiteX0" y="connsiteY0"/>
                    </a:cxn>
                    <a:cxn ang="0">
                      <a:pos x="connsiteX1" y="connsiteY1"/>
                    </a:cxn>
                    <a:cxn ang="0">
                      <a:pos x="connsiteX2" y="connsiteY2"/>
                    </a:cxn>
                    <a:cxn ang="0">
                      <a:pos x="connsiteX3" y="connsiteY3"/>
                    </a:cxn>
                  </a:cxnLst>
                  <a:rect l="l" t="t" r="r" b="b"/>
                  <a:pathLst>
                    <a:path w="389380" h="405401">
                      <a:moveTo>
                        <a:pt x="90075" y="69047"/>
                      </a:moveTo>
                      <a:cubicBezTo>
                        <a:pt x="90075" y="69047"/>
                        <a:pt x="-70852" y="324896"/>
                        <a:pt x="38016" y="381778"/>
                      </a:cubicBezTo>
                      <a:cubicBezTo>
                        <a:pt x="146885" y="438629"/>
                        <a:pt x="263330" y="384501"/>
                        <a:pt x="349484" y="314422"/>
                      </a:cubicBezTo>
                      <a:cubicBezTo>
                        <a:pt x="435622" y="244343"/>
                        <a:pt x="397754" y="-158420"/>
                        <a:pt x="90075" y="6904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93" name="Free-form: Shape 838">
                  <a:extLst>
                    <a:ext uri="{FF2B5EF4-FFF2-40B4-BE49-F238E27FC236}">
                      <a16:creationId xmlns:a16="http://schemas.microsoft.com/office/drawing/2014/main" id="{D7A1660E-6658-5DDE-8556-1CB2453A543D}"/>
                    </a:ext>
                  </a:extLst>
                </p:cNvPr>
                <p:cNvSpPr/>
                <p:nvPr/>
              </p:nvSpPr>
              <p:spPr>
                <a:xfrm>
                  <a:off x="5088796" y="3458723"/>
                  <a:ext cx="389387" cy="405419"/>
                </a:xfrm>
                <a:custGeom>
                  <a:avLst/>
                  <a:gdLst>
                    <a:gd name="connsiteX0" fmla="*/ 90013 w 389387"/>
                    <a:gd name="connsiteY0" fmla="*/ 69046 h 405419"/>
                    <a:gd name="connsiteX1" fmla="*/ 37954 w 389387"/>
                    <a:gd name="connsiteY1" fmla="*/ 381791 h 405419"/>
                    <a:gd name="connsiteX2" fmla="*/ 349421 w 389387"/>
                    <a:gd name="connsiteY2" fmla="*/ 314421 h 405419"/>
                    <a:gd name="connsiteX3" fmla="*/ 90013 w 389387"/>
                    <a:gd name="connsiteY3" fmla="*/ 69046 h 405419"/>
                  </a:gdLst>
                  <a:ahLst/>
                  <a:cxnLst>
                    <a:cxn ang="0">
                      <a:pos x="connsiteX0" y="connsiteY0"/>
                    </a:cxn>
                    <a:cxn ang="0">
                      <a:pos x="connsiteX1" y="connsiteY1"/>
                    </a:cxn>
                    <a:cxn ang="0">
                      <a:pos x="connsiteX2" y="connsiteY2"/>
                    </a:cxn>
                    <a:cxn ang="0">
                      <a:pos x="connsiteX3" y="connsiteY3"/>
                    </a:cxn>
                  </a:cxnLst>
                  <a:rect l="l" t="t" r="r" b="b"/>
                  <a:pathLst>
                    <a:path w="389387" h="405419">
                      <a:moveTo>
                        <a:pt x="90013" y="69046"/>
                      </a:moveTo>
                      <a:cubicBezTo>
                        <a:pt x="90013" y="69046"/>
                        <a:pt x="-70915" y="324924"/>
                        <a:pt x="37954" y="381791"/>
                      </a:cubicBezTo>
                      <a:cubicBezTo>
                        <a:pt x="146822" y="438658"/>
                        <a:pt x="263237" y="384530"/>
                        <a:pt x="349421" y="314421"/>
                      </a:cubicBezTo>
                      <a:cubicBezTo>
                        <a:pt x="435575" y="244402"/>
                        <a:pt x="397692" y="-158422"/>
                        <a:pt x="90013" y="6904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94" name="Free-form: Shape 839">
                  <a:extLst>
                    <a:ext uri="{FF2B5EF4-FFF2-40B4-BE49-F238E27FC236}">
                      <a16:creationId xmlns:a16="http://schemas.microsoft.com/office/drawing/2014/main" id="{77AEA50D-A57B-B7A4-C222-9619EFB51C96}"/>
                    </a:ext>
                  </a:extLst>
                </p:cNvPr>
                <p:cNvSpPr/>
                <p:nvPr/>
              </p:nvSpPr>
              <p:spPr>
                <a:xfrm>
                  <a:off x="4165719" y="4069983"/>
                  <a:ext cx="389405" cy="405404"/>
                </a:xfrm>
                <a:custGeom>
                  <a:avLst/>
                  <a:gdLst>
                    <a:gd name="connsiteX0" fmla="*/ 90002 w 389405"/>
                    <a:gd name="connsiteY0" fmla="*/ 69080 h 405404"/>
                    <a:gd name="connsiteX1" fmla="*/ 37913 w 389405"/>
                    <a:gd name="connsiteY1" fmla="*/ 381780 h 405404"/>
                    <a:gd name="connsiteX2" fmla="*/ 349411 w 389405"/>
                    <a:gd name="connsiteY2" fmla="*/ 314455 h 405404"/>
                    <a:gd name="connsiteX3" fmla="*/ 90002 w 389405"/>
                    <a:gd name="connsiteY3" fmla="*/ 69080 h 405404"/>
                  </a:gdLst>
                  <a:ahLst/>
                  <a:cxnLst>
                    <a:cxn ang="0">
                      <a:pos x="connsiteX0" y="connsiteY0"/>
                    </a:cxn>
                    <a:cxn ang="0">
                      <a:pos x="connsiteX1" y="connsiteY1"/>
                    </a:cxn>
                    <a:cxn ang="0">
                      <a:pos x="connsiteX2" y="connsiteY2"/>
                    </a:cxn>
                    <a:cxn ang="0">
                      <a:pos x="connsiteX3" y="connsiteY3"/>
                    </a:cxn>
                  </a:cxnLst>
                  <a:rect l="l" t="t" r="r" b="b"/>
                  <a:pathLst>
                    <a:path w="389405" h="405404">
                      <a:moveTo>
                        <a:pt x="90002" y="69080"/>
                      </a:moveTo>
                      <a:cubicBezTo>
                        <a:pt x="90002" y="69080"/>
                        <a:pt x="-70955" y="324928"/>
                        <a:pt x="37913" y="381780"/>
                      </a:cubicBezTo>
                      <a:cubicBezTo>
                        <a:pt x="146812" y="438677"/>
                        <a:pt x="263227" y="384549"/>
                        <a:pt x="349411" y="314455"/>
                      </a:cubicBezTo>
                      <a:cubicBezTo>
                        <a:pt x="435549" y="244391"/>
                        <a:pt x="397682" y="-158402"/>
                        <a:pt x="90002" y="6908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95" name="Free-form: Shape 840">
                  <a:extLst>
                    <a:ext uri="{FF2B5EF4-FFF2-40B4-BE49-F238E27FC236}">
                      <a16:creationId xmlns:a16="http://schemas.microsoft.com/office/drawing/2014/main" id="{03DC04B2-2A5C-72A3-5B1D-E76181035535}"/>
                    </a:ext>
                  </a:extLst>
                </p:cNvPr>
                <p:cNvSpPr/>
                <p:nvPr/>
              </p:nvSpPr>
              <p:spPr>
                <a:xfrm>
                  <a:off x="3716019" y="4434845"/>
                  <a:ext cx="389393" cy="405402"/>
                </a:xfrm>
                <a:custGeom>
                  <a:avLst/>
                  <a:gdLst>
                    <a:gd name="connsiteX0" fmla="*/ 89960 w 389393"/>
                    <a:gd name="connsiteY0" fmla="*/ 69104 h 405402"/>
                    <a:gd name="connsiteX1" fmla="*/ 37901 w 389393"/>
                    <a:gd name="connsiteY1" fmla="*/ 381819 h 405402"/>
                    <a:gd name="connsiteX2" fmla="*/ 349368 w 389393"/>
                    <a:gd name="connsiteY2" fmla="*/ 314463 h 405402"/>
                    <a:gd name="connsiteX3" fmla="*/ 89960 w 389393"/>
                    <a:gd name="connsiteY3" fmla="*/ 69104 h 405402"/>
                  </a:gdLst>
                  <a:ahLst/>
                  <a:cxnLst>
                    <a:cxn ang="0">
                      <a:pos x="connsiteX0" y="connsiteY0"/>
                    </a:cxn>
                    <a:cxn ang="0">
                      <a:pos x="connsiteX1" y="connsiteY1"/>
                    </a:cxn>
                    <a:cxn ang="0">
                      <a:pos x="connsiteX2" y="connsiteY2"/>
                    </a:cxn>
                    <a:cxn ang="0">
                      <a:pos x="connsiteX3" y="connsiteY3"/>
                    </a:cxn>
                  </a:cxnLst>
                  <a:rect l="l" t="t" r="r" b="b"/>
                  <a:pathLst>
                    <a:path w="389393" h="405402">
                      <a:moveTo>
                        <a:pt x="89960" y="69104"/>
                      </a:moveTo>
                      <a:cubicBezTo>
                        <a:pt x="89960" y="69104"/>
                        <a:pt x="-70968" y="324922"/>
                        <a:pt x="37901" y="381819"/>
                      </a:cubicBezTo>
                      <a:cubicBezTo>
                        <a:pt x="146800" y="438671"/>
                        <a:pt x="263214" y="384558"/>
                        <a:pt x="349368" y="314463"/>
                      </a:cubicBezTo>
                      <a:cubicBezTo>
                        <a:pt x="435537" y="244384"/>
                        <a:pt x="397639" y="-158394"/>
                        <a:pt x="89960" y="6910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96" name="Free-form: Shape 841">
                  <a:extLst>
                    <a:ext uri="{FF2B5EF4-FFF2-40B4-BE49-F238E27FC236}">
                      <a16:creationId xmlns:a16="http://schemas.microsoft.com/office/drawing/2014/main" id="{00B7236E-294F-2A71-6091-4A55FF1E2E5A}"/>
                    </a:ext>
                  </a:extLst>
                </p:cNvPr>
                <p:cNvSpPr/>
                <p:nvPr/>
              </p:nvSpPr>
              <p:spPr>
                <a:xfrm>
                  <a:off x="4747970" y="5027133"/>
                  <a:ext cx="389406" cy="405380"/>
                </a:xfrm>
                <a:custGeom>
                  <a:avLst/>
                  <a:gdLst>
                    <a:gd name="connsiteX0" fmla="*/ 90000 w 389406"/>
                    <a:gd name="connsiteY0" fmla="*/ 69103 h 405380"/>
                    <a:gd name="connsiteX1" fmla="*/ 37941 w 389406"/>
                    <a:gd name="connsiteY1" fmla="*/ 381819 h 405380"/>
                    <a:gd name="connsiteX2" fmla="*/ 349408 w 389406"/>
                    <a:gd name="connsiteY2" fmla="*/ 314493 h 405380"/>
                    <a:gd name="connsiteX3" fmla="*/ 90000 w 389406"/>
                    <a:gd name="connsiteY3" fmla="*/ 69103 h 405380"/>
                  </a:gdLst>
                  <a:ahLst/>
                  <a:cxnLst>
                    <a:cxn ang="0">
                      <a:pos x="connsiteX0" y="connsiteY0"/>
                    </a:cxn>
                    <a:cxn ang="0">
                      <a:pos x="connsiteX1" y="connsiteY1"/>
                    </a:cxn>
                    <a:cxn ang="0">
                      <a:pos x="connsiteX2" y="connsiteY2"/>
                    </a:cxn>
                    <a:cxn ang="0">
                      <a:pos x="connsiteX3" y="connsiteY3"/>
                    </a:cxn>
                  </a:cxnLst>
                  <a:rect l="l" t="t" r="r" b="b"/>
                  <a:pathLst>
                    <a:path w="389406" h="405380">
                      <a:moveTo>
                        <a:pt x="90000" y="69103"/>
                      </a:moveTo>
                      <a:cubicBezTo>
                        <a:pt x="90000" y="69103"/>
                        <a:pt x="-70928" y="324997"/>
                        <a:pt x="37941" y="381819"/>
                      </a:cubicBezTo>
                      <a:cubicBezTo>
                        <a:pt x="146809" y="438670"/>
                        <a:pt x="263254" y="384557"/>
                        <a:pt x="349408" y="314493"/>
                      </a:cubicBezTo>
                      <a:cubicBezTo>
                        <a:pt x="435592" y="244429"/>
                        <a:pt x="397709" y="-158349"/>
                        <a:pt x="90000" y="6910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97" name="Free-form: Shape 842">
                  <a:extLst>
                    <a:ext uri="{FF2B5EF4-FFF2-40B4-BE49-F238E27FC236}">
                      <a16:creationId xmlns:a16="http://schemas.microsoft.com/office/drawing/2014/main" id="{B30E8810-EA2A-F948-DF0E-E19E2C90B1FF}"/>
                    </a:ext>
                  </a:extLst>
                </p:cNvPr>
                <p:cNvSpPr/>
                <p:nvPr/>
              </p:nvSpPr>
              <p:spPr>
                <a:xfrm>
                  <a:off x="3072249" y="4529622"/>
                  <a:ext cx="389391" cy="405411"/>
                </a:xfrm>
                <a:custGeom>
                  <a:avLst/>
                  <a:gdLst>
                    <a:gd name="connsiteX0" fmla="*/ 89935 w 389391"/>
                    <a:gd name="connsiteY0" fmla="*/ 69089 h 405411"/>
                    <a:gd name="connsiteX1" fmla="*/ 37876 w 389391"/>
                    <a:gd name="connsiteY1" fmla="*/ 381834 h 405411"/>
                    <a:gd name="connsiteX2" fmla="*/ 349343 w 389391"/>
                    <a:gd name="connsiteY2" fmla="*/ 314463 h 405411"/>
                    <a:gd name="connsiteX3" fmla="*/ 89935 w 389391"/>
                    <a:gd name="connsiteY3" fmla="*/ 69089 h 405411"/>
                  </a:gdLst>
                  <a:ahLst/>
                  <a:cxnLst>
                    <a:cxn ang="0">
                      <a:pos x="connsiteX0" y="connsiteY0"/>
                    </a:cxn>
                    <a:cxn ang="0">
                      <a:pos x="connsiteX1" y="connsiteY1"/>
                    </a:cxn>
                    <a:cxn ang="0">
                      <a:pos x="connsiteX2" y="connsiteY2"/>
                    </a:cxn>
                    <a:cxn ang="0">
                      <a:pos x="connsiteX3" y="connsiteY3"/>
                    </a:cxn>
                  </a:cxnLst>
                  <a:rect l="l" t="t" r="r" b="b"/>
                  <a:pathLst>
                    <a:path w="389391" h="405411">
                      <a:moveTo>
                        <a:pt x="89935" y="69089"/>
                      </a:moveTo>
                      <a:cubicBezTo>
                        <a:pt x="89935" y="69089"/>
                        <a:pt x="-70992" y="324937"/>
                        <a:pt x="37876" y="381834"/>
                      </a:cubicBezTo>
                      <a:cubicBezTo>
                        <a:pt x="146745" y="438686"/>
                        <a:pt x="263190" y="384558"/>
                        <a:pt x="349343" y="314463"/>
                      </a:cubicBezTo>
                      <a:cubicBezTo>
                        <a:pt x="435512" y="244429"/>
                        <a:pt x="397599" y="-158379"/>
                        <a:pt x="89935" y="6908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98" name="Free-form: Shape 843">
                  <a:extLst>
                    <a:ext uri="{FF2B5EF4-FFF2-40B4-BE49-F238E27FC236}">
                      <a16:creationId xmlns:a16="http://schemas.microsoft.com/office/drawing/2014/main" id="{EE09D86F-143E-D872-723E-8AABC5E5CB41}"/>
                    </a:ext>
                  </a:extLst>
                </p:cNvPr>
                <p:cNvSpPr/>
                <p:nvPr/>
              </p:nvSpPr>
              <p:spPr>
                <a:xfrm>
                  <a:off x="3130118" y="3173867"/>
                  <a:ext cx="283059" cy="325314"/>
                </a:xfrm>
                <a:custGeom>
                  <a:avLst/>
                  <a:gdLst>
                    <a:gd name="connsiteX0" fmla="*/ 50993 w 283059"/>
                    <a:gd name="connsiteY0" fmla="*/ 50624 h 325314"/>
                    <a:gd name="connsiteX1" fmla="*/ 79390 w 283059"/>
                    <a:gd name="connsiteY1" fmla="*/ 325463 h 325314"/>
                    <a:gd name="connsiteX2" fmla="*/ 282951 w 283059"/>
                    <a:gd name="connsiteY2" fmla="*/ 154878 h 325314"/>
                    <a:gd name="connsiteX3" fmla="*/ 50993 w 283059"/>
                    <a:gd name="connsiteY3" fmla="*/ 50624 h 325314"/>
                  </a:gdLst>
                  <a:ahLst/>
                  <a:cxnLst>
                    <a:cxn ang="0">
                      <a:pos x="connsiteX0" y="connsiteY0"/>
                    </a:cxn>
                    <a:cxn ang="0">
                      <a:pos x="connsiteX1" y="connsiteY1"/>
                    </a:cxn>
                    <a:cxn ang="0">
                      <a:pos x="connsiteX2" y="connsiteY2"/>
                    </a:cxn>
                    <a:cxn ang="0">
                      <a:pos x="connsiteX3" y="connsiteY3"/>
                    </a:cxn>
                  </a:cxnLst>
                  <a:rect l="l" t="t" r="r" b="b"/>
                  <a:pathLst>
                    <a:path w="283059" h="325314">
                      <a:moveTo>
                        <a:pt x="50993" y="50624"/>
                      </a:moveTo>
                      <a:cubicBezTo>
                        <a:pt x="783" y="100915"/>
                        <a:pt x="-43669" y="325463"/>
                        <a:pt x="79390" y="325463"/>
                      </a:cubicBezTo>
                      <a:cubicBezTo>
                        <a:pt x="202480" y="325463"/>
                        <a:pt x="287671" y="216454"/>
                        <a:pt x="282951" y="154878"/>
                      </a:cubicBezTo>
                      <a:cubicBezTo>
                        <a:pt x="278231" y="93271"/>
                        <a:pt x="188259" y="-86795"/>
                        <a:pt x="50993" y="5062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99" name="Free-form: Shape 844">
                  <a:extLst>
                    <a:ext uri="{FF2B5EF4-FFF2-40B4-BE49-F238E27FC236}">
                      <a16:creationId xmlns:a16="http://schemas.microsoft.com/office/drawing/2014/main" id="{7FF31096-ECEC-2DAD-22C7-706AF79DF2F4}"/>
                    </a:ext>
                  </a:extLst>
                </p:cNvPr>
                <p:cNvSpPr/>
                <p:nvPr/>
              </p:nvSpPr>
              <p:spPr>
                <a:xfrm>
                  <a:off x="3004037" y="3480795"/>
                  <a:ext cx="339224" cy="290116"/>
                </a:xfrm>
                <a:custGeom>
                  <a:avLst/>
                  <a:gdLst>
                    <a:gd name="connsiteX0" fmla="*/ 44540 w 339224"/>
                    <a:gd name="connsiteY0" fmla="*/ 51728 h 290116"/>
                    <a:gd name="connsiteX1" fmla="*/ 82423 w 339224"/>
                    <a:gd name="connsiteY1" fmla="*/ 288645 h 290116"/>
                    <a:gd name="connsiteX2" fmla="*/ 338043 w 339224"/>
                    <a:gd name="connsiteY2" fmla="*/ 208078 h 290116"/>
                    <a:gd name="connsiteX3" fmla="*/ 44540 w 339224"/>
                    <a:gd name="connsiteY3" fmla="*/ 51728 h 290116"/>
                  </a:gdLst>
                  <a:ahLst/>
                  <a:cxnLst>
                    <a:cxn ang="0">
                      <a:pos x="connsiteX0" y="connsiteY0"/>
                    </a:cxn>
                    <a:cxn ang="0">
                      <a:pos x="connsiteX1" y="connsiteY1"/>
                    </a:cxn>
                    <a:cxn ang="0">
                      <a:pos x="connsiteX2" y="connsiteY2"/>
                    </a:cxn>
                    <a:cxn ang="0">
                      <a:pos x="connsiteX3" y="connsiteY3"/>
                    </a:cxn>
                  </a:cxnLst>
                  <a:rect l="l" t="t" r="r" b="b"/>
                  <a:pathLst>
                    <a:path w="339224" h="290116">
                      <a:moveTo>
                        <a:pt x="44540" y="51728"/>
                      </a:moveTo>
                      <a:cubicBezTo>
                        <a:pt x="8596" y="99671"/>
                        <a:pt x="-50093" y="283920"/>
                        <a:pt x="82423" y="288645"/>
                      </a:cubicBezTo>
                      <a:cubicBezTo>
                        <a:pt x="214953" y="293370"/>
                        <a:pt x="319101" y="293401"/>
                        <a:pt x="338043" y="208078"/>
                      </a:cubicBezTo>
                      <a:cubicBezTo>
                        <a:pt x="356939" y="122800"/>
                        <a:pt x="158144" y="-99897"/>
                        <a:pt x="44540" y="5172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00" name="Free-form: Shape 845">
                  <a:extLst>
                    <a:ext uri="{FF2B5EF4-FFF2-40B4-BE49-F238E27FC236}">
                      <a16:creationId xmlns:a16="http://schemas.microsoft.com/office/drawing/2014/main" id="{0F8E9621-E8C4-70A7-BE7B-00A4640120D2}"/>
                    </a:ext>
                  </a:extLst>
                </p:cNvPr>
                <p:cNvSpPr/>
                <p:nvPr/>
              </p:nvSpPr>
              <p:spPr>
                <a:xfrm>
                  <a:off x="2982482" y="3795796"/>
                  <a:ext cx="284013" cy="312271"/>
                </a:xfrm>
                <a:custGeom>
                  <a:avLst/>
                  <a:gdLst>
                    <a:gd name="connsiteX0" fmla="*/ 32975 w 284013"/>
                    <a:gd name="connsiteY0" fmla="*/ 73185 h 312271"/>
                    <a:gd name="connsiteX1" fmla="*/ 89755 w 284013"/>
                    <a:gd name="connsiteY1" fmla="*/ 310103 h 312271"/>
                    <a:gd name="connsiteX2" fmla="*/ 283830 w 284013"/>
                    <a:gd name="connsiteY2" fmla="*/ 120557 h 312271"/>
                    <a:gd name="connsiteX3" fmla="*/ 32975 w 284013"/>
                    <a:gd name="connsiteY3" fmla="*/ 73185 h 312271"/>
                  </a:gdLst>
                  <a:ahLst/>
                  <a:cxnLst>
                    <a:cxn ang="0">
                      <a:pos x="connsiteX0" y="connsiteY0"/>
                    </a:cxn>
                    <a:cxn ang="0">
                      <a:pos x="connsiteX1" y="connsiteY1"/>
                    </a:cxn>
                    <a:cxn ang="0">
                      <a:pos x="connsiteX2" y="connsiteY2"/>
                    </a:cxn>
                    <a:cxn ang="0">
                      <a:pos x="connsiteX3" y="connsiteY3"/>
                    </a:cxn>
                  </a:cxnLst>
                  <a:rect l="l" t="t" r="r" b="b"/>
                  <a:pathLst>
                    <a:path w="284013" h="312271">
                      <a:moveTo>
                        <a:pt x="32975" y="73185"/>
                      </a:moveTo>
                      <a:cubicBezTo>
                        <a:pt x="6818" y="172051"/>
                        <a:pt x="-47526" y="333804"/>
                        <a:pt x="89755" y="310103"/>
                      </a:cubicBezTo>
                      <a:cubicBezTo>
                        <a:pt x="227020" y="286417"/>
                        <a:pt x="288595" y="182164"/>
                        <a:pt x="283830" y="120557"/>
                      </a:cubicBezTo>
                      <a:cubicBezTo>
                        <a:pt x="279109" y="58950"/>
                        <a:pt x="75579" y="-87920"/>
                        <a:pt x="32975" y="7318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01" name="Free-form: Shape 846">
                  <a:extLst>
                    <a:ext uri="{FF2B5EF4-FFF2-40B4-BE49-F238E27FC236}">
                      <a16:creationId xmlns:a16="http://schemas.microsoft.com/office/drawing/2014/main" id="{F08CA6A5-6D7D-021E-44E8-6D86214485C2}"/>
                    </a:ext>
                  </a:extLst>
                </p:cNvPr>
                <p:cNvSpPr/>
                <p:nvPr/>
              </p:nvSpPr>
              <p:spPr>
                <a:xfrm>
                  <a:off x="3267344" y="3691309"/>
                  <a:ext cx="320072" cy="246953"/>
                </a:xfrm>
                <a:custGeom>
                  <a:avLst/>
                  <a:gdLst>
                    <a:gd name="connsiteX0" fmla="*/ 117334 w 320072"/>
                    <a:gd name="connsiteY0" fmla="*/ 25997 h 246953"/>
                    <a:gd name="connsiteX1" fmla="*/ 46303 w 320072"/>
                    <a:gd name="connsiteY1" fmla="*/ 210803 h 246953"/>
                    <a:gd name="connsiteX2" fmla="*/ 316129 w 320072"/>
                    <a:gd name="connsiteY2" fmla="*/ 163432 h 246953"/>
                    <a:gd name="connsiteX3" fmla="*/ 117334 w 320072"/>
                    <a:gd name="connsiteY3" fmla="*/ 25997 h 246953"/>
                  </a:gdLst>
                  <a:ahLst/>
                  <a:cxnLst>
                    <a:cxn ang="0">
                      <a:pos x="connsiteX0" y="connsiteY0"/>
                    </a:cxn>
                    <a:cxn ang="0">
                      <a:pos x="connsiteX1" y="connsiteY1"/>
                    </a:cxn>
                    <a:cxn ang="0">
                      <a:pos x="connsiteX2" y="connsiteY2"/>
                    </a:cxn>
                    <a:cxn ang="0">
                      <a:pos x="connsiteX3" y="connsiteY3"/>
                    </a:cxn>
                  </a:cxnLst>
                  <a:rect l="l" t="t" r="r" b="b"/>
                  <a:pathLst>
                    <a:path w="320072" h="246953">
                      <a:moveTo>
                        <a:pt x="117334" y="25997"/>
                      </a:moveTo>
                      <a:cubicBezTo>
                        <a:pt x="68447" y="67966"/>
                        <a:pt x="-72021" y="139746"/>
                        <a:pt x="46303" y="210803"/>
                      </a:cubicBezTo>
                      <a:cubicBezTo>
                        <a:pt x="164658" y="281906"/>
                        <a:pt x="287747" y="239229"/>
                        <a:pt x="316129" y="163432"/>
                      </a:cubicBezTo>
                      <a:cubicBezTo>
                        <a:pt x="344542" y="87604"/>
                        <a:pt x="216732" y="-59296"/>
                        <a:pt x="117334" y="2599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02" name="Free-form: Shape 847">
                  <a:extLst>
                    <a:ext uri="{FF2B5EF4-FFF2-40B4-BE49-F238E27FC236}">
                      <a16:creationId xmlns:a16="http://schemas.microsoft.com/office/drawing/2014/main" id="{E259091D-6B1A-BAAE-F65D-0B38CB28574B}"/>
                    </a:ext>
                  </a:extLst>
                </p:cNvPr>
                <p:cNvSpPr/>
                <p:nvPr/>
              </p:nvSpPr>
              <p:spPr>
                <a:xfrm>
                  <a:off x="3323922" y="3344179"/>
                  <a:ext cx="239951" cy="306836"/>
                </a:xfrm>
                <a:custGeom>
                  <a:avLst/>
                  <a:gdLst>
                    <a:gd name="connsiteX0" fmla="*/ 22888 w 239951"/>
                    <a:gd name="connsiteY0" fmla="*/ 122007 h 306836"/>
                    <a:gd name="connsiteX1" fmla="*/ 79667 w 239951"/>
                    <a:gd name="connsiteY1" fmla="*/ 306813 h 306836"/>
                    <a:gd name="connsiteX2" fmla="*/ 235905 w 239951"/>
                    <a:gd name="connsiteY2" fmla="*/ 126732 h 306836"/>
                    <a:gd name="connsiteX3" fmla="*/ 22888 w 239951"/>
                    <a:gd name="connsiteY3" fmla="*/ 122007 h 306836"/>
                  </a:gdLst>
                  <a:ahLst/>
                  <a:cxnLst>
                    <a:cxn ang="0">
                      <a:pos x="connsiteX0" y="connsiteY0"/>
                    </a:cxn>
                    <a:cxn ang="0">
                      <a:pos x="connsiteX1" y="connsiteY1"/>
                    </a:cxn>
                    <a:cxn ang="0">
                      <a:pos x="connsiteX2" y="connsiteY2"/>
                    </a:cxn>
                    <a:cxn ang="0">
                      <a:pos x="connsiteX3" y="connsiteY3"/>
                    </a:cxn>
                  </a:cxnLst>
                  <a:rect l="l" t="t" r="r" b="b"/>
                  <a:pathLst>
                    <a:path w="239951" h="306836">
                      <a:moveTo>
                        <a:pt x="22888" y="122007"/>
                      </a:moveTo>
                      <a:cubicBezTo>
                        <a:pt x="-15927" y="195066"/>
                        <a:pt x="-10260" y="302058"/>
                        <a:pt x="79667" y="306813"/>
                      </a:cubicBezTo>
                      <a:cubicBezTo>
                        <a:pt x="169625" y="311538"/>
                        <a:pt x="207477" y="221490"/>
                        <a:pt x="235905" y="126732"/>
                      </a:cubicBezTo>
                      <a:cubicBezTo>
                        <a:pt x="264302" y="31974"/>
                        <a:pt x="141212" y="-100720"/>
                        <a:pt x="22888" y="12200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03" name="Free-form: Shape 848">
                  <a:extLst>
                    <a:ext uri="{FF2B5EF4-FFF2-40B4-BE49-F238E27FC236}">
                      <a16:creationId xmlns:a16="http://schemas.microsoft.com/office/drawing/2014/main" id="{34479272-05D4-5C59-8847-DA5B87DEAA94}"/>
                    </a:ext>
                  </a:extLst>
                </p:cNvPr>
                <p:cNvSpPr/>
                <p:nvPr/>
              </p:nvSpPr>
              <p:spPr>
                <a:xfrm>
                  <a:off x="3543064" y="3204309"/>
                  <a:ext cx="286671" cy="228921"/>
                </a:xfrm>
                <a:custGeom>
                  <a:avLst/>
                  <a:gdLst>
                    <a:gd name="connsiteX0" fmla="*/ 30978 w 286671"/>
                    <a:gd name="connsiteY0" fmla="*/ 24952 h 228921"/>
                    <a:gd name="connsiteX1" fmla="*/ 87758 w 286671"/>
                    <a:gd name="connsiteY1" fmla="*/ 228689 h 228921"/>
                    <a:gd name="connsiteX2" fmla="*/ 286568 w 286671"/>
                    <a:gd name="connsiteY2" fmla="*/ 53378 h 228921"/>
                    <a:gd name="connsiteX3" fmla="*/ 30978 w 286671"/>
                    <a:gd name="connsiteY3" fmla="*/ 24952 h 228921"/>
                  </a:gdLst>
                  <a:ahLst/>
                  <a:cxnLst>
                    <a:cxn ang="0">
                      <a:pos x="connsiteX0" y="connsiteY0"/>
                    </a:cxn>
                    <a:cxn ang="0">
                      <a:pos x="connsiteX1" y="connsiteY1"/>
                    </a:cxn>
                    <a:cxn ang="0">
                      <a:pos x="connsiteX2" y="connsiteY2"/>
                    </a:cxn>
                    <a:cxn ang="0">
                      <a:pos x="connsiteX3" y="connsiteY3"/>
                    </a:cxn>
                  </a:cxnLst>
                  <a:rect l="l" t="t" r="r" b="b"/>
                  <a:pathLst>
                    <a:path w="286671" h="228921">
                      <a:moveTo>
                        <a:pt x="30978" y="24952"/>
                      </a:moveTo>
                      <a:cubicBezTo>
                        <a:pt x="-3056" y="68712"/>
                        <a:pt x="-35287" y="238154"/>
                        <a:pt x="87758" y="228689"/>
                      </a:cubicBezTo>
                      <a:cubicBezTo>
                        <a:pt x="210847" y="219223"/>
                        <a:pt x="291289" y="110215"/>
                        <a:pt x="286568" y="53378"/>
                      </a:cubicBezTo>
                      <a:cubicBezTo>
                        <a:pt x="281848" y="-3504"/>
                        <a:pt x="64096" y="-17694"/>
                        <a:pt x="30978" y="2495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04" name="Free-form: Shape 849">
                  <a:extLst>
                    <a:ext uri="{FF2B5EF4-FFF2-40B4-BE49-F238E27FC236}">
                      <a16:creationId xmlns:a16="http://schemas.microsoft.com/office/drawing/2014/main" id="{7FDB9F97-BE63-B9CF-A2F5-6FBBF0D0BE22}"/>
                    </a:ext>
                  </a:extLst>
                </p:cNvPr>
                <p:cNvSpPr/>
                <p:nvPr/>
              </p:nvSpPr>
              <p:spPr>
                <a:xfrm>
                  <a:off x="3254299" y="4294163"/>
                  <a:ext cx="286698" cy="228943"/>
                </a:xfrm>
                <a:custGeom>
                  <a:avLst/>
                  <a:gdLst>
                    <a:gd name="connsiteX0" fmla="*/ 30964 w 286698"/>
                    <a:gd name="connsiteY0" fmla="*/ 24986 h 228943"/>
                    <a:gd name="connsiteX1" fmla="*/ 87774 w 286698"/>
                    <a:gd name="connsiteY1" fmla="*/ 228752 h 228943"/>
                    <a:gd name="connsiteX2" fmla="*/ 286584 w 286698"/>
                    <a:gd name="connsiteY2" fmla="*/ 53411 h 228943"/>
                    <a:gd name="connsiteX3" fmla="*/ 30964 w 286698"/>
                    <a:gd name="connsiteY3" fmla="*/ 24986 h 228943"/>
                  </a:gdLst>
                  <a:ahLst/>
                  <a:cxnLst>
                    <a:cxn ang="0">
                      <a:pos x="connsiteX0" y="connsiteY0"/>
                    </a:cxn>
                    <a:cxn ang="0">
                      <a:pos x="connsiteX1" y="connsiteY1"/>
                    </a:cxn>
                    <a:cxn ang="0">
                      <a:pos x="connsiteX2" y="connsiteY2"/>
                    </a:cxn>
                    <a:cxn ang="0">
                      <a:pos x="connsiteX3" y="connsiteY3"/>
                    </a:cxn>
                  </a:cxnLst>
                  <a:rect l="l" t="t" r="r" b="b"/>
                  <a:pathLst>
                    <a:path w="286698" h="228943">
                      <a:moveTo>
                        <a:pt x="30964" y="24986"/>
                      </a:moveTo>
                      <a:cubicBezTo>
                        <a:pt x="-3070" y="68745"/>
                        <a:pt x="-35301" y="238218"/>
                        <a:pt x="87774" y="228752"/>
                      </a:cubicBezTo>
                      <a:cubicBezTo>
                        <a:pt x="210833" y="219272"/>
                        <a:pt x="291305" y="110278"/>
                        <a:pt x="286584" y="53411"/>
                      </a:cubicBezTo>
                      <a:cubicBezTo>
                        <a:pt x="281864" y="-3440"/>
                        <a:pt x="64082" y="-17661"/>
                        <a:pt x="30964" y="249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05" name="Free-form: Shape 850">
                  <a:extLst>
                    <a:ext uri="{FF2B5EF4-FFF2-40B4-BE49-F238E27FC236}">
                      <a16:creationId xmlns:a16="http://schemas.microsoft.com/office/drawing/2014/main" id="{59C384BD-585A-C198-7F2B-7ACBD0F821CA}"/>
                    </a:ext>
                  </a:extLst>
                </p:cNvPr>
                <p:cNvSpPr/>
                <p:nvPr/>
              </p:nvSpPr>
              <p:spPr>
                <a:xfrm>
                  <a:off x="3907555" y="4185164"/>
                  <a:ext cx="286698" cy="228919"/>
                </a:xfrm>
                <a:custGeom>
                  <a:avLst/>
                  <a:gdLst>
                    <a:gd name="connsiteX0" fmla="*/ 30989 w 286698"/>
                    <a:gd name="connsiteY0" fmla="*/ 24987 h 228919"/>
                    <a:gd name="connsiteX1" fmla="*/ 87799 w 286698"/>
                    <a:gd name="connsiteY1" fmla="*/ 228723 h 228919"/>
                    <a:gd name="connsiteX2" fmla="*/ 286609 w 286698"/>
                    <a:gd name="connsiteY2" fmla="*/ 53397 h 228919"/>
                    <a:gd name="connsiteX3" fmla="*/ 30989 w 286698"/>
                    <a:gd name="connsiteY3" fmla="*/ 24987 h 228919"/>
                  </a:gdLst>
                  <a:ahLst/>
                  <a:cxnLst>
                    <a:cxn ang="0">
                      <a:pos x="connsiteX0" y="connsiteY0"/>
                    </a:cxn>
                    <a:cxn ang="0">
                      <a:pos x="connsiteX1" y="connsiteY1"/>
                    </a:cxn>
                    <a:cxn ang="0">
                      <a:pos x="connsiteX2" y="connsiteY2"/>
                    </a:cxn>
                    <a:cxn ang="0">
                      <a:pos x="connsiteX3" y="connsiteY3"/>
                    </a:cxn>
                  </a:cxnLst>
                  <a:rect l="l" t="t" r="r" b="b"/>
                  <a:pathLst>
                    <a:path w="286698" h="228919">
                      <a:moveTo>
                        <a:pt x="30989" y="24987"/>
                      </a:moveTo>
                      <a:cubicBezTo>
                        <a:pt x="-3045" y="68747"/>
                        <a:pt x="-35276" y="238204"/>
                        <a:pt x="87799" y="228723"/>
                      </a:cubicBezTo>
                      <a:cubicBezTo>
                        <a:pt x="210858" y="219258"/>
                        <a:pt x="291330" y="110249"/>
                        <a:pt x="286609" y="53397"/>
                      </a:cubicBezTo>
                      <a:cubicBezTo>
                        <a:pt x="281859" y="-3454"/>
                        <a:pt x="64107" y="-17660"/>
                        <a:pt x="30989" y="2498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06" name="Free-form: Shape 851">
                  <a:extLst>
                    <a:ext uri="{FF2B5EF4-FFF2-40B4-BE49-F238E27FC236}">
                      <a16:creationId xmlns:a16="http://schemas.microsoft.com/office/drawing/2014/main" id="{D6AAA8A7-A473-3352-0912-D36B1773B237}"/>
                    </a:ext>
                  </a:extLst>
                </p:cNvPr>
                <p:cNvSpPr/>
                <p:nvPr/>
              </p:nvSpPr>
              <p:spPr>
                <a:xfrm>
                  <a:off x="4641293" y="5440863"/>
                  <a:ext cx="286673" cy="228941"/>
                </a:xfrm>
                <a:custGeom>
                  <a:avLst/>
                  <a:gdLst>
                    <a:gd name="connsiteX0" fmla="*/ 30992 w 286673"/>
                    <a:gd name="connsiteY0" fmla="*/ 25012 h 228941"/>
                    <a:gd name="connsiteX1" fmla="*/ 87832 w 286673"/>
                    <a:gd name="connsiteY1" fmla="*/ 228794 h 228941"/>
                    <a:gd name="connsiteX2" fmla="*/ 286612 w 286673"/>
                    <a:gd name="connsiteY2" fmla="*/ 53439 h 228941"/>
                    <a:gd name="connsiteX3" fmla="*/ 30992 w 286673"/>
                    <a:gd name="connsiteY3" fmla="*/ 25012 h 228941"/>
                  </a:gdLst>
                  <a:ahLst/>
                  <a:cxnLst>
                    <a:cxn ang="0">
                      <a:pos x="connsiteX0" y="connsiteY0"/>
                    </a:cxn>
                    <a:cxn ang="0">
                      <a:pos x="connsiteX1" y="connsiteY1"/>
                    </a:cxn>
                    <a:cxn ang="0">
                      <a:pos x="connsiteX2" y="connsiteY2"/>
                    </a:cxn>
                    <a:cxn ang="0">
                      <a:pos x="connsiteX3" y="connsiteY3"/>
                    </a:cxn>
                  </a:cxnLst>
                  <a:rect l="l" t="t" r="r" b="b"/>
                  <a:pathLst>
                    <a:path w="286673" h="228941">
                      <a:moveTo>
                        <a:pt x="30992" y="25012"/>
                      </a:moveTo>
                      <a:cubicBezTo>
                        <a:pt x="-3012" y="68818"/>
                        <a:pt x="-35243" y="238260"/>
                        <a:pt x="87832" y="228794"/>
                      </a:cubicBezTo>
                      <a:cubicBezTo>
                        <a:pt x="210892" y="219299"/>
                        <a:pt x="291333" y="110305"/>
                        <a:pt x="286612" y="53439"/>
                      </a:cubicBezTo>
                      <a:cubicBezTo>
                        <a:pt x="281877" y="-3398"/>
                        <a:pt x="64140" y="-17604"/>
                        <a:pt x="30992" y="250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07" name="Free-form: Shape 852">
                  <a:extLst>
                    <a:ext uri="{FF2B5EF4-FFF2-40B4-BE49-F238E27FC236}">
                      <a16:creationId xmlns:a16="http://schemas.microsoft.com/office/drawing/2014/main" id="{8E4CC9D5-3480-7CE0-A08C-280DAC613395}"/>
                    </a:ext>
                  </a:extLst>
                </p:cNvPr>
                <p:cNvSpPr/>
                <p:nvPr/>
              </p:nvSpPr>
              <p:spPr>
                <a:xfrm>
                  <a:off x="4167933" y="5530890"/>
                  <a:ext cx="286676" cy="228917"/>
                </a:xfrm>
                <a:custGeom>
                  <a:avLst/>
                  <a:gdLst>
                    <a:gd name="connsiteX0" fmla="*/ 30977 w 286676"/>
                    <a:gd name="connsiteY0" fmla="*/ 25038 h 228917"/>
                    <a:gd name="connsiteX1" fmla="*/ 87786 w 286676"/>
                    <a:gd name="connsiteY1" fmla="*/ 228774 h 228917"/>
                    <a:gd name="connsiteX2" fmla="*/ 286597 w 286676"/>
                    <a:gd name="connsiteY2" fmla="*/ 53464 h 228917"/>
                    <a:gd name="connsiteX3" fmla="*/ 30977 w 286676"/>
                    <a:gd name="connsiteY3" fmla="*/ 25038 h 228917"/>
                  </a:gdLst>
                  <a:ahLst/>
                  <a:cxnLst>
                    <a:cxn ang="0">
                      <a:pos x="connsiteX0" y="connsiteY0"/>
                    </a:cxn>
                    <a:cxn ang="0">
                      <a:pos x="connsiteX1" y="connsiteY1"/>
                    </a:cxn>
                    <a:cxn ang="0">
                      <a:pos x="connsiteX2" y="connsiteY2"/>
                    </a:cxn>
                    <a:cxn ang="0">
                      <a:pos x="connsiteX3" y="connsiteY3"/>
                    </a:cxn>
                  </a:cxnLst>
                  <a:rect l="l" t="t" r="r" b="b"/>
                  <a:pathLst>
                    <a:path w="286676" h="228917">
                      <a:moveTo>
                        <a:pt x="30977" y="25038"/>
                      </a:moveTo>
                      <a:cubicBezTo>
                        <a:pt x="-3027" y="68813"/>
                        <a:pt x="-35258" y="238240"/>
                        <a:pt x="87786" y="228774"/>
                      </a:cubicBezTo>
                      <a:cubicBezTo>
                        <a:pt x="210876" y="219324"/>
                        <a:pt x="291317" y="110330"/>
                        <a:pt x="286597" y="53464"/>
                      </a:cubicBezTo>
                      <a:cubicBezTo>
                        <a:pt x="281862" y="-3404"/>
                        <a:pt x="64125" y="-17609"/>
                        <a:pt x="30977" y="2503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08" name="Free-form: Shape 853">
                  <a:extLst>
                    <a:ext uri="{FF2B5EF4-FFF2-40B4-BE49-F238E27FC236}">
                      <a16:creationId xmlns:a16="http://schemas.microsoft.com/office/drawing/2014/main" id="{77A50797-2880-2013-5C67-641023629CD6}"/>
                    </a:ext>
                  </a:extLst>
                </p:cNvPr>
                <p:cNvSpPr/>
                <p:nvPr/>
              </p:nvSpPr>
              <p:spPr>
                <a:xfrm>
                  <a:off x="4456678" y="4876991"/>
                  <a:ext cx="286698" cy="228930"/>
                </a:xfrm>
                <a:custGeom>
                  <a:avLst/>
                  <a:gdLst>
                    <a:gd name="connsiteX0" fmla="*/ 31011 w 286698"/>
                    <a:gd name="connsiteY0" fmla="*/ 24979 h 228930"/>
                    <a:gd name="connsiteX1" fmla="*/ 87820 w 286698"/>
                    <a:gd name="connsiteY1" fmla="*/ 228761 h 228930"/>
                    <a:gd name="connsiteX2" fmla="*/ 286631 w 286698"/>
                    <a:gd name="connsiteY2" fmla="*/ 53420 h 228930"/>
                    <a:gd name="connsiteX3" fmla="*/ 31011 w 286698"/>
                    <a:gd name="connsiteY3" fmla="*/ 24979 h 228930"/>
                  </a:gdLst>
                  <a:ahLst/>
                  <a:cxnLst>
                    <a:cxn ang="0">
                      <a:pos x="connsiteX0" y="connsiteY0"/>
                    </a:cxn>
                    <a:cxn ang="0">
                      <a:pos x="connsiteX1" y="connsiteY1"/>
                    </a:cxn>
                    <a:cxn ang="0">
                      <a:pos x="connsiteX2" y="connsiteY2"/>
                    </a:cxn>
                    <a:cxn ang="0">
                      <a:pos x="connsiteX3" y="connsiteY3"/>
                    </a:cxn>
                  </a:cxnLst>
                  <a:rect l="l" t="t" r="r" b="b"/>
                  <a:pathLst>
                    <a:path w="286698" h="228930">
                      <a:moveTo>
                        <a:pt x="31011" y="24979"/>
                      </a:moveTo>
                      <a:cubicBezTo>
                        <a:pt x="-3024" y="68754"/>
                        <a:pt x="-35255" y="238241"/>
                        <a:pt x="87820" y="228761"/>
                      </a:cubicBezTo>
                      <a:cubicBezTo>
                        <a:pt x="210880" y="219265"/>
                        <a:pt x="291351" y="110287"/>
                        <a:pt x="286631" y="53420"/>
                      </a:cubicBezTo>
                      <a:cubicBezTo>
                        <a:pt x="281865" y="-3417"/>
                        <a:pt x="64128" y="-17622"/>
                        <a:pt x="31011" y="2497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09" name="Free-form: Shape 854">
                  <a:extLst>
                    <a:ext uri="{FF2B5EF4-FFF2-40B4-BE49-F238E27FC236}">
                      <a16:creationId xmlns:a16="http://schemas.microsoft.com/office/drawing/2014/main" id="{1BB18782-44C4-3F10-58B0-7D5A6E4E97F9}"/>
                    </a:ext>
                  </a:extLst>
                </p:cNvPr>
                <p:cNvSpPr/>
                <p:nvPr/>
              </p:nvSpPr>
              <p:spPr>
                <a:xfrm>
                  <a:off x="4357251" y="3384388"/>
                  <a:ext cx="286698" cy="228923"/>
                </a:xfrm>
                <a:custGeom>
                  <a:avLst/>
                  <a:gdLst>
                    <a:gd name="connsiteX0" fmla="*/ 31007 w 286698"/>
                    <a:gd name="connsiteY0" fmla="*/ 24961 h 228923"/>
                    <a:gd name="connsiteX1" fmla="*/ 87816 w 286698"/>
                    <a:gd name="connsiteY1" fmla="*/ 228698 h 228923"/>
                    <a:gd name="connsiteX2" fmla="*/ 286627 w 286698"/>
                    <a:gd name="connsiteY2" fmla="*/ 53357 h 228923"/>
                    <a:gd name="connsiteX3" fmla="*/ 31007 w 286698"/>
                    <a:gd name="connsiteY3" fmla="*/ 24961 h 228923"/>
                  </a:gdLst>
                  <a:ahLst/>
                  <a:cxnLst>
                    <a:cxn ang="0">
                      <a:pos x="connsiteX0" y="connsiteY0"/>
                    </a:cxn>
                    <a:cxn ang="0">
                      <a:pos x="connsiteX1" y="connsiteY1"/>
                    </a:cxn>
                    <a:cxn ang="0">
                      <a:pos x="connsiteX2" y="connsiteY2"/>
                    </a:cxn>
                    <a:cxn ang="0">
                      <a:pos x="connsiteX3" y="connsiteY3"/>
                    </a:cxn>
                  </a:cxnLst>
                  <a:rect l="l" t="t" r="r" b="b"/>
                  <a:pathLst>
                    <a:path w="286698" h="228923">
                      <a:moveTo>
                        <a:pt x="31007" y="24961"/>
                      </a:moveTo>
                      <a:cubicBezTo>
                        <a:pt x="-3028" y="68721"/>
                        <a:pt x="-35258" y="238163"/>
                        <a:pt x="87816" y="228698"/>
                      </a:cubicBezTo>
                      <a:cubicBezTo>
                        <a:pt x="210906" y="219202"/>
                        <a:pt x="291347" y="110224"/>
                        <a:pt x="286627" y="53357"/>
                      </a:cubicBezTo>
                      <a:cubicBezTo>
                        <a:pt x="281906" y="-3495"/>
                        <a:pt x="64154" y="-17685"/>
                        <a:pt x="31007" y="2496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10" name="Free-form: Shape 855">
                  <a:extLst>
                    <a:ext uri="{FF2B5EF4-FFF2-40B4-BE49-F238E27FC236}">
                      <a16:creationId xmlns:a16="http://schemas.microsoft.com/office/drawing/2014/main" id="{1FD5345E-FA1C-B107-5853-4B9AD4D2429F}"/>
                    </a:ext>
                  </a:extLst>
                </p:cNvPr>
                <p:cNvSpPr/>
                <p:nvPr/>
              </p:nvSpPr>
              <p:spPr>
                <a:xfrm>
                  <a:off x="5176192" y="3213794"/>
                  <a:ext cx="286676" cy="228902"/>
                </a:xfrm>
                <a:custGeom>
                  <a:avLst/>
                  <a:gdLst>
                    <a:gd name="connsiteX0" fmla="*/ 31016 w 286676"/>
                    <a:gd name="connsiteY0" fmla="*/ 24963 h 228902"/>
                    <a:gd name="connsiteX1" fmla="*/ 87825 w 286676"/>
                    <a:gd name="connsiteY1" fmla="*/ 228669 h 228902"/>
                    <a:gd name="connsiteX2" fmla="*/ 286636 w 286676"/>
                    <a:gd name="connsiteY2" fmla="*/ 53359 h 228902"/>
                    <a:gd name="connsiteX3" fmla="*/ 31016 w 286676"/>
                    <a:gd name="connsiteY3" fmla="*/ 24963 h 228902"/>
                  </a:gdLst>
                  <a:ahLst/>
                  <a:cxnLst>
                    <a:cxn ang="0">
                      <a:pos x="connsiteX0" y="connsiteY0"/>
                    </a:cxn>
                    <a:cxn ang="0">
                      <a:pos x="connsiteX1" y="connsiteY1"/>
                    </a:cxn>
                    <a:cxn ang="0">
                      <a:pos x="connsiteX2" y="connsiteY2"/>
                    </a:cxn>
                    <a:cxn ang="0">
                      <a:pos x="connsiteX3" y="connsiteY3"/>
                    </a:cxn>
                  </a:cxnLst>
                  <a:rect l="l" t="t" r="r" b="b"/>
                  <a:pathLst>
                    <a:path w="286676" h="228902">
                      <a:moveTo>
                        <a:pt x="31016" y="24963"/>
                      </a:moveTo>
                      <a:cubicBezTo>
                        <a:pt x="-2989" y="68693"/>
                        <a:pt x="-35219" y="238135"/>
                        <a:pt x="87825" y="228669"/>
                      </a:cubicBezTo>
                      <a:cubicBezTo>
                        <a:pt x="210915" y="219204"/>
                        <a:pt x="291356" y="110196"/>
                        <a:pt x="286636" y="53359"/>
                      </a:cubicBezTo>
                      <a:cubicBezTo>
                        <a:pt x="281915" y="-3478"/>
                        <a:pt x="64163" y="-17713"/>
                        <a:pt x="31016" y="2496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11" name="Free-form: Shape 856">
                  <a:extLst>
                    <a:ext uri="{FF2B5EF4-FFF2-40B4-BE49-F238E27FC236}">
                      <a16:creationId xmlns:a16="http://schemas.microsoft.com/office/drawing/2014/main" id="{EAF0C447-1D36-96F4-2146-EEA867D518E2}"/>
                    </a:ext>
                  </a:extLst>
                </p:cNvPr>
                <p:cNvSpPr/>
                <p:nvPr/>
              </p:nvSpPr>
              <p:spPr>
                <a:xfrm>
                  <a:off x="4967896" y="3877178"/>
                  <a:ext cx="286676" cy="228930"/>
                </a:xfrm>
                <a:custGeom>
                  <a:avLst/>
                  <a:gdLst>
                    <a:gd name="connsiteX0" fmla="*/ 31008 w 286676"/>
                    <a:gd name="connsiteY0" fmla="*/ 24957 h 228930"/>
                    <a:gd name="connsiteX1" fmla="*/ 87817 w 286676"/>
                    <a:gd name="connsiteY1" fmla="*/ 228723 h 228930"/>
                    <a:gd name="connsiteX2" fmla="*/ 286628 w 286676"/>
                    <a:gd name="connsiteY2" fmla="*/ 53382 h 228930"/>
                    <a:gd name="connsiteX3" fmla="*/ 31008 w 286676"/>
                    <a:gd name="connsiteY3" fmla="*/ 24957 h 228930"/>
                  </a:gdLst>
                  <a:ahLst/>
                  <a:cxnLst>
                    <a:cxn ang="0">
                      <a:pos x="connsiteX0" y="connsiteY0"/>
                    </a:cxn>
                    <a:cxn ang="0">
                      <a:pos x="connsiteX1" y="connsiteY1"/>
                    </a:cxn>
                    <a:cxn ang="0">
                      <a:pos x="connsiteX2" y="connsiteY2"/>
                    </a:cxn>
                    <a:cxn ang="0">
                      <a:pos x="connsiteX3" y="connsiteY3"/>
                    </a:cxn>
                  </a:cxnLst>
                  <a:rect l="l" t="t" r="r" b="b"/>
                  <a:pathLst>
                    <a:path w="286676" h="228930">
                      <a:moveTo>
                        <a:pt x="31008" y="24957"/>
                      </a:moveTo>
                      <a:cubicBezTo>
                        <a:pt x="-2997" y="68746"/>
                        <a:pt x="-35227" y="238189"/>
                        <a:pt x="87817" y="228723"/>
                      </a:cubicBezTo>
                      <a:cubicBezTo>
                        <a:pt x="210907" y="219258"/>
                        <a:pt x="291348" y="110249"/>
                        <a:pt x="286628" y="53382"/>
                      </a:cubicBezTo>
                      <a:cubicBezTo>
                        <a:pt x="281907" y="-3470"/>
                        <a:pt x="64170" y="-17660"/>
                        <a:pt x="31008" y="2495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12" name="Free-form: Shape 857">
                  <a:extLst>
                    <a:ext uri="{FF2B5EF4-FFF2-40B4-BE49-F238E27FC236}">
                      <a16:creationId xmlns:a16="http://schemas.microsoft.com/office/drawing/2014/main" id="{EAF38A41-0611-8C59-C0A9-5BDFBBC673BC}"/>
                    </a:ext>
                  </a:extLst>
                </p:cNvPr>
                <p:cNvSpPr/>
                <p:nvPr/>
              </p:nvSpPr>
              <p:spPr>
                <a:xfrm>
                  <a:off x="5862565" y="3626037"/>
                  <a:ext cx="286676" cy="228917"/>
                </a:xfrm>
                <a:custGeom>
                  <a:avLst/>
                  <a:gdLst>
                    <a:gd name="connsiteX0" fmla="*/ 31042 w 286676"/>
                    <a:gd name="connsiteY0" fmla="*/ 24964 h 228917"/>
                    <a:gd name="connsiteX1" fmla="*/ 87852 w 286676"/>
                    <a:gd name="connsiteY1" fmla="*/ 228701 h 228917"/>
                    <a:gd name="connsiteX2" fmla="*/ 286662 w 286676"/>
                    <a:gd name="connsiteY2" fmla="*/ 53390 h 228917"/>
                    <a:gd name="connsiteX3" fmla="*/ 31042 w 286676"/>
                    <a:gd name="connsiteY3" fmla="*/ 24964 h 228917"/>
                  </a:gdLst>
                  <a:ahLst/>
                  <a:cxnLst>
                    <a:cxn ang="0">
                      <a:pos x="connsiteX0" y="connsiteY0"/>
                    </a:cxn>
                    <a:cxn ang="0">
                      <a:pos x="connsiteX1" y="connsiteY1"/>
                    </a:cxn>
                    <a:cxn ang="0">
                      <a:pos x="connsiteX2" y="connsiteY2"/>
                    </a:cxn>
                    <a:cxn ang="0">
                      <a:pos x="connsiteX3" y="connsiteY3"/>
                    </a:cxn>
                  </a:cxnLst>
                  <a:rect l="l" t="t" r="r" b="b"/>
                  <a:pathLst>
                    <a:path w="286676" h="228917">
                      <a:moveTo>
                        <a:pt x="31042" y="24964"/>
                      </a:moveTo>
                      <a:cubicBezTo>
                        <a:pt x="-2962" y="68694"/>
                        <a:pt x="-35193" y="238166"/>
                        <a:pt x="87852" y="228701"/>
                      </a:cubicBezTo>
                      <a:cubicBezTo>
                        <a:pt x="210941" y="219205"/>
                        <a:pt x="291383" y="110227"/>
                        <a:pt x="286662" y="53390"/>
                      </a:cubicBezTo>
                      <a:cubicBezTo>
                        <a:pt x="281942" y="-3477"/>
                        <a:pt x="64190" y="-17682"/>
                        <a:pt x="31042" y="2496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13" name="Free-form: Shape 858">
                  <a:extLst>
                    <a:ext uri="{FF2B5EF4-FFF2-40B4-BE49-F238E27FC236}">
                      <a16:creationId xmlns:a16="http://schemas.microsoft.com/office/drawing/2014/main" id="{0680C11F-5058-11F7-B21C-D68214336E86}"/>
                    </a:ext>
                  </a:extLst>
                </p:cNvPr>
                <p:cNvSpPr/>
                <p:nvPr/>
              </p:nvSpPr>
              <p:spPr>
                <a:xfrm>
                  <a:off x="6577344" y="3194831"/>
                  <a:ext cx="286698" cy="228934"/>
                </a:xfrm>
                <a:custGeom>
                  <a:avLst/>
                  <a:gdLst>
                    <a:gd name="connsiteX0" fmla="*/ 31092 w 286698"/>
                    <a:gd name="connsiteY0" fmla="*/ 24965 h 228934"/>
                    <a:gd name="connsiteX1" fmla="*/ 87902 w 286698"/>
                    <a:gd name="connsiteY1" fmla="*/ 228701 h 228934"/>
                    <a:gd name="connsiteX2" fmla="*/ 286712 w 286698"/>
                    <a:gd name="connsiteY2" fmla="*/ 53391 h 228934"/>
                    <a:gd name="connsiteX3" fmla="*/ 31092 w 286698"/>
                    <a:gd name="connsiteY3" fmla="*/ 24965 h 228934"/>
                  </a:gdLst>
                  <a:ahLst/>
                  <a:cxnLst>
                    <a:cxn ang="0">
                      <a:pos x="connsiteX0" y="connsiteY0"/>
                    </a:cxn>
                    <a:cxn ang="0">
                      <a:pos x="connsiteX1" y="connsiteY1"/>
                    </a:cxn>
                    <a:cxn ang="0">
                      <a:pos x="connsiteX2" y="connsiteY2"/>
                    </a:cxn>
                    <a:cxn ang="0">
                      <a:pos x="connsiteX3" y="connsiteY3"/>
                    </a:cxn>
                  </a:cxnLst>
                  <a:rect l="l" t="t" r="r" b="b"/>
                  <a:pathLst>
                    <a:path w="286698" h="228934">
                      <a:moveTo>
                        <a:pt x="31092" y="24965"/>
                      </a:moveTo>
                      <a:cubicBezTo>
                        <a:pt x="-2942" y="68695"/>
                        <a:pt x="-35173" y="238167"/>
                        <a:pt x="87902" y="228701"/>
                      </a:cubicBezTo>
                      <a:cubicBezTo>
                        <a:pt x="210961" y="219236"/>
                        <a:pt x="291432" y="110227"/>
                        <a:pt x="286712" y="53391"/>
                      </a:cubicBezTo>
                      <a:cubicBezTo>
                        <a:pt x="281947" y="-3491"/>
                        <a:pt x="64210" y="-17712"/>
                        <a:pt x="31092" y="2496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14" name="Free-form: Shape 859">
                  <a:extLst>
                    <a:ext uri="{FF2B5EF4-FFF2-40B4-BE49-F238E27FC236}">
                      <a16:creationId xmlns:a16="http://schemas.microsoft.com/office/drawing/2014/main" id="{BD484794-191C-7503-F6B9-E5233BD2C18B}"/>
                    </a:ext>
                  </a:extLst>
                </p:cNvPr>
                <p:cNvSpPr/>
                <p:nvPr/>
              </p:nvSpPr>
              <p:spPr>
                <a:xfrm>
                  <a:off x="7036517" y="2811018"/>
                  <a:ext cx="286676" cy="228930"/>
                </a:xfrm>
                <a:custGeom>
                  <a:avLst/>
                  <a:gdLst>
                    <a:gd name="connsiteX0" fmla="*/ 31087 w 286676"/>
                    <a:gd name="connsiteY0" fmla="*/ 24915 h 228930"/>
                    <a:gd name="connsiteX1" fmla="*/ 87897 w 286676"/>
                    <a:gd name="connsiteY1" fmla="*/ 228682 h 228930"/>
                    <a:gd name="connsiteX2" fmla="*/ 286707 w 286676"/>
                    <a:gd name="connsiteY2" fmla="*/ 53341 h 228930"/>
                    <a:gd name="connsiteX3" fmla="*/ 31087 w 286676"/>
                    <a:gd name="connsiteY3" fmla="*/ 24915 h 228930"/>
                  </a:gdLst>
                  <a:ahLst/>
                  <a:cxnLst>
                    <a:cxn ang="0">
                      <a:pos x="connsiteX0" y="connsiteY0"/>
                    </a:cxn>
                    <a:cxn ang="0">
                      <a:pos x="connsiteX1" y="connsiteY1"/>
                    </a:cxn>
                    <a:cxn ang="0">
                      <a:pos x="connsiteX2" y="connsiteY2"/>
                    </a:cxn>
                    <a:cxn ang="0">
                      <a:pos x="connsiteX3" y="connsiteY3"/>
                    </a:cxn>
                  </a:cxnLst>
                  <a:rect l="l" t="t" r="r" b="b"/>
                  <a:pathLst>
                    <a:path w="286676" h="228930">
                      <a:moveTo>
                        <a:pt x="31087" y="24915"/>
                      </a:moveTo>
                      <a:cubicBezTo>
                        <a:pt x="-2917" y="68706"/>
                        <a:pt x="-35148" y="238147"/>
                        <a:pt x="87897" y="228682"/>
                      </a:cubicBezTo>
                      <a:cubicBezTo>
                        <a:pt x="210987" y="219217"/>
                        <a:pt x="291428" y="110208"/>
                        <a:pt x="286707" y="53341"/>
                      </a:cubicBezTo>
                      <a:cubicBezTo>
                        <a:pt x="281972" y="-3511"/>
                        <a:pt x="64235" y="-17701"/>
                        <a:pt x="31087" y="2491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15" name="Free-form: Shape 860">
                  <a:extLst>
                    <a:ext uri="{FF2B5EF4-FFF2-40B4-BE49-F238E27FC236}">
                      <a16:creationId xmlns:a16="http://schemas.microsoft.com/office/drawing/2014/main" id="{1E0E7D4C-830F-4299-05DA-D4883DE2174F}"/>
                    </a:ext>
                  </a:extLst>
                </p:cNvPr>
                <p:cNvSpPr/>
                <p:nvPr/>
              </p:nvSpPr>
              <p:spPr>
                <a:xfrm>
                  <a:off x="7505143" y="3199573"/>
                  <a:ext cx="286686" cy="228917"/>
                </a:xfrm>
                <a:custGeom>
                  <a:avLst/>
                  <a:gdLst>
                    <a:gd name="connsiteX0" fmla="*/ 31116 w 286686"/>
                    <a:gd name="connsiteY0" fmla="*/ 24948 h 228917"/>
                    <a:gd name="connsiteX1" fmla="*/ 87925 w 286686"/>
                    <a:gd name="connsiteY1" fmla="*/ 228684 h 228917"/>
                    <a:gd name="connsiteX2" fmla="*/ 286736 w 286686"/>
                    <a:gd name="connsiteY2" fmla="*/ 53373 h 228917"/>
                    <a:gd name="connsiteX3" fmla="*/ 31116 w 286686"/>
                    <a:gd name="connsiteY3" fmla="*/ 24948 h 228917"/>
                  </a:gdLst>
                  <a:ahLst/>
                  <a:cxnLst>
                    <a:cxn ang="0">
                      <a:pos x="connsiteX0" y="connsiteY0"/>
                    </a:cxn>
                    <a:cxn ang="0">
                      <a:pos x="connsiteX1" y="connsiteY1"/>
                    </a:cxn>
                    <a:cxn ang="0">
                      <a:pos x="connsiteX2" y="connsiteY2"/>
                    </a:cxn>
                    <a:cxn ang="0">
                      <a:pos x="connsiteX3" y="connsiteY3"/>
                    </a:cxn>
                  </a:cxnLst>
                  <a:rect l="l" t="t" r="r" b="b"/>
                  <a:pathLst>
                    <a:path w="286686" h="228917">
                      <a:moveTo>
                        <a:pt x="31116" y="24948"/>
                      </a:moveTo>
                      <a:cubicBezTo>
                        <a:pt x="-2889" y="68707"/>
                        <a:pt x="-35150" y="238150"/>
                        <a:pt x="87925" y="228684"/>
                      </a:cubicBezTo>
                      <a:cubicBezTo>
                        <a:pt x="210985" y="219189"/>
                        <a:pt x="291456" y="110210"/>
                        <a:pt x="286736" y="53373"/>
                      </a:cubicBezTo>
                      <a:cubicBezTo>
                        <a:pt x="282000" y="-3493"/>
                        <a:pt x="64263" y="-17699"/>
                        <a:pt x="31116" y="2494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16" name="Free-form: Shape 861">
                  <a:extLst>
                    <a:ext uri="{FF2B5EF4-FFF2-40B4-BE49-F238E27FC236}">
                      <a16:creationId xmlns:a16="http://schemas.microsoft.com/office/drawing/2014/main" id="{06793C15-B1A1-B8FB-F59D-7B4F2B53E043}"/>
                    </a:ext>
                  </a:extLst>
                </p:cNvPr>
                <p:cNvSpPr/>
                <p:nvPr/>
              </p:nvSpPr>
              <p:spPr>
                <a:xfrm>
                  <a:off x="7926429" y="2678362"/>
                  <a:ext cx="286698" cy="228922"/>
                </a:xfrm>
                <a:custGeom>
                  <a:avLst/>
                  <a:gdLst>
                    <a:gd name="connsiteX0" fmla="*/ 31144 w 286698"/>
                    <a:gd name="connsiteY0" fmla="*/ 24932 h 228922"/>
                    <a:gd name="connsiteX1" fmla="*/ 87953 w 286698"/>
                    <a:gd name="connsiteY1" fmla="*/ 228669 h 228922"/>
                    <a:gd name="connsiteX2" fmla="*/ 286764 w 286698"/>
                    <a:gd name="connsiteY2" fmla="*/ 53358 h 228922"/>
                    <a:gd name="connsiteX3" fmla="*/ 31144 w 286698"/>
                    <a:gd name="connsiteY3" fmla="*/ 24932 h 228922"/>
                  </a:gdLst>
                  <a:ahLst/>
                  <a:cxnLst>
                    <a:cxn ang="0">
                      <a:pos x="connsiteX0" y="connsiteY0"/>
                    </a:cxn>
                    <a:cxn ang="0">
                      <a:pos x="connsiteX1" y="connsiteY1"/>
                    </a:cxn>
                    <a:cxn ang="0">
                      <a:pos x="connsiteX2" y="connsiteY2"/>
                    </a:cxn>
                    <a:cxn ang="0">
                      <a:pos x="connsiteX3" y="connsiteY3"/>
                    </a:cxn>
                  </a:cxnLst>
                  <a:rect l="l" t="t" r="r" b="b"/>
                  <a:pathLst>
                    <a:path w="286698" h="228922">
                      <a:moveTo>
                        <a:pt x="31144" y="24932"/>
                      </a:moveTo>
                      <a:cubicBezTo>
                        <a:pt x="-2891" y="68722"/>
                        <a:pt x="-35121" y="238134"/>
                        <a:pt x="87953" y="228669"/>
                      </a:cubicBezTo>
                      <a:cubicBezTo>
                        <a:pt x="211013" y="219173"/>
                        <a:pt x="291484" y="110195"/>
                        <a:pt x="286764" y="53358"/>
                      </a:cubicBezTo>
                      <a:cubicBezTo>
                        <a:pt x="282044" y="-3524"/>
                        <a:pt x="64262" y="-17715"/>
                        <a:pt x="31144" y="2493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17" name="Free-form: Shape 862">
                  <a:extLst>
                    <a:ext uri="{FF2B5EF4-FFF2-40B4-BE49-F238E27FC236}">
                      <a16:creationId xmlns:a16="http://schemas.microsoft.com/office/drawing/2014/main" id="{FD5EF89D-B175-E4A7-B248-1C7C54000884}"/>
                    </a:ext>
                  </a:extLst>
                </p:cNvPr>
                <p:cNvSpPr/>
                <p:nvPr/>
              </p:nvSpPr>
              <p:spPr>
                <a:xfrm>
                  <a:off x="8347742" y="2223463"/>
                  <a:ext cx="286698" cy="228931"/>
                </a:xfrm>
                <a:custGeom>
                  <a:avLst/>
                  <a:gdLst>
                    <a:gd name="connsiteX0" fmla="*/ 31160 w 286698"/>
                    <a:gd name="connsiteY0" fmla="*/ 24893 h 228931"/>
                    <a:gd name="connsiteX1" fmla="*/ 87970 w 286698"/>
                    <a:gd name="connsiteY1" fmla="*/ 228660 h 228931"/>
                    <a:gd name="connsiteX2" fmla="*/ 286780 w 286698"/>
                    <a:gd name="connsiteY2" fmla="*/ 53319 h 228931"/>
                    <a:gd name="connsiteX3" fmla="*/ 31160 w 286698"/>
                    <a:gd name="connsiteY3" fmla="*/ 24893 h 228931"/>
                  </a:gdLst>
                  <a:ahLst/>
                  <a:cxnLst>
                    <a:cxn ang="0">
                      <a:pos x="connsiteX0" y="connsiteY0"/>
                    </a:cxn>
                    <a:cxn ang="0">
                      <a:pos x="connsiteX1" y="connsiteY1"/>
                    </a:cxn>
                    <a:cxn ang="0">
                      <a:pos x="connsiteX2" y="connsiteY2"/>
                    </a:cxn>
                    <a:cxn ang="0">
                      <a:pos x="connsiteX3" y="connsiteY3"/>
                    </a:cxn>
                  </a:cxnLst>
                  <a:rect l="l" t="t" r="r" b="b"/>
                  <a:pathLst>
                    <a:path w="286698" h="228931">
                      <a:moveTo>
                        <a:pt x="31160" y="24893"/>
                      </a:moveTo>
                      <a:cubicBezTo>
                        <a:pt x="-2874" y="68683"/>
                        <a:pt x="-35105" y="238140"/>
                        <a:pt x="87970" y="228660"/>
                      </a:cubicBezTo>
                      <a:cubicBezTo>
                        <a:pt x="211029" y="219164"/>
                        <a:pt x="291500" y="110186"/>
                        <a:pt x="286780" y="53319"/>
                      </a:cubicBezTo>
                      <a:cubicBezTo>
                        <a:pt x="282014" y="-3533"/>
                        <a:pt x="64278" y="-17724"/>
                        <a:pt x="31160" y="2489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18" name="Free-form: Shape 863">
                  <a:extLst>
                    <a:ext uri="{FF2B5EF4-FFF2-40B4-BE49-F238E27FC236}">
                      <a16:creationId xmlns:a16="http://schemas.microsoft.com/office/drawing/2014/main" id="{8230657E-BC14-776D-7B07-B592B38AC993}"/>
                    </a:ext>
                  </a:extLst>
                </p:cNvPr>
                <p:cNvSpPr/>
                <p:nvPr/>
              </p:nvSpPr>
              <p:spPr>
                <a:xfrm>
                  <a:off x="7779690" y="2247140"/>
                  <a:ext cx="286686" cy="228939"/>
                </a:xfrm>
                <a:custGeom>
                  <a:avLst/>
                  <a:gdLst>
                    <a:gd name="connsiteX0" fmla="*/ 31126 w 286686"/>
                    <a:gd name="connsiteY0" fmla="*/ 24902 h 228939"/>
                    <a:gd name="connsiteX1" fmla="*/ 87936 w 286686"/>
                    <a:gd name="connsiteY1" fmla="*/ 228669 h 228939"/>
                    <a:gd name="connsiteX2" fmla="*/ 286746 w 286686"/>
                    <a:gd name="connsiteY2" fmla="*/ 53328 h 228939"/>
                    <a:gd name="connsiteX3" fmla="*/ 31126 w 286686"/>
                    <a:gd name="connsiteY3" fmla="*/ 24902 h 228939"/>
                  </a:gdLst>
                  <a:ahLst/>
                  <a:cxnLst>
                    <a:cxn ang="0">
                      <a:pos x="connsiteX0" y="connsiteY0"/>
                    </a:cxn>
                    <a:cxn ang="0">
                      <a:pos x="connsiteX1" y="connsiteY1"/>
                    </a:cxn>
                    <a:cxn ang="0">
                      <a:pos x="connsiteX2" y="connsiteY2"/>
                    </a:cxn>
                    <a:cxn ang="0">
                      <a:pos x="connsiteX3" y="connsiteY3"/>
                    </a:cxn>
                  </a:cxnLst>
                  <a:rect l="l" t="t" r="r" b="b"/>
                  <a:pathLst>
                    <a:path w="286686" h="228939">
                      <a:moveTo>
                        <a:pt x="31126" y="24902"/>
                      </a:moveTo>
                      <a:cubicBezTo>
                        <a:pt x="-2878" y="68662"/>
                        <a:pt x="-35139" y="238134"/>
                        <a:pt x="87936" y="228669"/>
                      </a:cubicBezTo>
                      <a:cubicBezTo>
                        <a:pt x="210995" y="219174"/>
                        <a:pt x="291467" y="110195"/>
                        <a:pt x="286746" y="53328"/>
                      </a:cubicBezTo>
                      <a:cubicBezTo>
                        <a:pt x="282026" y="-3508"/>
                        <a:pt x="64274" y="-17744"/>
                        <a:pt x="31126" y="2490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19" name="Free-form: Shape 864">
                  <a:extLst>
                    <a:ext uri="{FF2B5EF4-FFF2-40B4-BE49-F238E27FC236}">
                      <a16:creationId xmlns:a16="http://schemas.microsoft.com/office/drawing/2014/main" id="{7991850D-1C01-E96D-BF2C-6A7BC3CF9BBF}"/>
                    </a:ext>
                  </a:extLst>
                </p:cNvPr>
                <p:cNvSpPr/>
                <p:nvPr/>
              </p:nvSpPr>
              <p:spPr>
                <a:xfrm>
                  <a:off x="7713435" y="1688016"/>
                  <a:ext cx="286703" cy="228907"/>
                </a:xfrm>
                <a:custGeom>
                  <a:avLst/>
                  <a:gdLst>
                    <a:gd name="connsiteX0" fmla="*/ 31113 w 286703"/>
                    <a:gd name="connsiteY0" fmla="*/ 24907 h 228907"/>
                    <a:gd name="connsiteX1" fmla="*/ 87923 w 286703"/>
                    <a:gd name="connsiteY1" fmla="*/ 228613 h 228907"/>
                    <a:gd name="connsiteX2" fmla="*/ 286763 w 286703"/>
                    <a:gd name="connsiteY2" fmla="*/ 53333 h 228907"/>
                    <a:gd name="connsiteX3" fmla="*/ 31113 w 286703"/>
                    <a:gd name="connsiteY3" fmla="*/ 24907 h 228907"/>
                  </a:gdLst>
                  <a:ahLst/>
                  <a:cxnLst>
                    <a:cxn ang="0">
                      <a:pos x="connsiteX0" y="connsiteY0"/>
                    </a:cxn>
                    <a:cxn ang="0">
                      <a:pos x="connsiteX1" y="connsiteY1"/>
                    </a:cxn>
                    <a:cxn ang="0">
                      <a:pos x="connsiteX2" y="connsiteY2"/>
                    </a:cxn>
                    <a:cxn ang="0">
                      <a:pos x="connsiteX3" y="connsiteY3"/>
                    </a:cxn>
                  </a:cxnLst>
                  <a:rect l="l" t="t" r="r" b="b"/>
                  <a:pathLst>
                    <a:path w="286703" h="228907">
                      <a:moveTo>
                        <a:pt x="31113" y="24907"/>
                      </a:moveTo>
                      <a:cubicBezTo>
                        <a:pt x="-2891" y="68637"/>
                        <a:pt x="-35122" y="238109"/>
                        <a:pt x="87923" y="228613"/>
                      </a:cubicBezTo>
                      <a:cubicBezTo>
                        <a:pt x="211012" y="219148"/>
                        <a:pt x="291454" y="110139"/>
                        <a:pt x="286763" y="53333"/>
                      </a:cubicBezTo>
                      <a:cubicBezTo>
                        <a:pt x="282013" y="-3549"/>
                        <a:pt x="64261" y="-17770"/>
                        <a:pt x="31113" y="2490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20" name="Free-form: Shape 865">
                  <a:extLst>
                    <a:ext uri="{FF2B5EF4-FFF2-40B4-BE49-F238E27FC236}">
                      <a16:creationId xmlns:a16="http://schemas.microsoft.com/office/drawing/2014/main" id="{BE2E56AC-0D32-74EF-BF65-44BE6ABAC35C}"/>
                    </a:ext>
                  </a:extLst>
                </p:cNvPr>
                <p:cNvSpPr/>
                <p:nvPr/>
              </p:nvSpPr>
              <p:spPr>
                <a:xfrm>
                  <a:off x="7121743" y="1887041"/>
                  <a:ext cx="286658" cy="228921"/>
                </a:xfrm>
                <a:custGeom>
                  <a:avLst/>
                  <a:gdLst>
                    <a:gd name="connsiteX0" fmla="*/ 31101 w 286658"/>
                    <a:gd name="connsiteY0" fmla="*/ 24901 h 228921"/>
                    <a:gd name="connsiteX1" fmla="*/ 87911 w 286658"/>
                    <a:gd name="connsiteY1" fmla="*/ 228638 h 228921"/>
                    <a:gd name="connsiteX2" fmla="*/ 286691 w 286658"/>
                    <a:gd name="connsiteY2" fmla="*/ 53327 h 228921"/>
                    <a:gd name="connsiteX3" fmla="*/ 31101 w 286658"/>
                    <a:gd name="connsiteY3" fmla="*/ 24901 h 228921"/>
                  </a:gdLst>
                  <a:ahLst/>
                  <a:cxnLst>
                    <a:cxn ang="0">
                      <a:pos x="connsiteX0" y="connsiteY0"/>
                    </a:cxn>
                    <a:cxn ang="0">
                      <a:pos x="connsiteX1" y="connsiteY1"/>
                    </a:cxn>
                    <a:cxn ang="0">
                      <a:pos x="connsiteX2" y="connsiteY2"/>
                    </a:cxn>
                    <a:cxn ang="0">
                      <a:pos x="connsiteX3" y="connsiteY3"/>
                    </a:cxn>
                  </a:cxnLst>
                  <a:rect l="l" t="t" r="r" b="b"/>
                  <a:pathLst>
                    <a:path w="286658" h="228921">
                      <a:moveTo>
                        <a:pt x="31101" y="24901"/>
                      </a:moveTo>
                      <a:cubicBezTo>
                        <a:pt x="-2904" y="68661"/>
                        <a:pt x="-35164" y="238103"/>
                        <a:pt x="87911" y="228638"/>
                      </a:cubicBezTo>
                      <a:cubicBezTo>
                        <a:pt x="210970" y="219143"/>
                        <a:pt x="291441" y="110164"/>
                        <a:pt x="286691" y="53327"/>
                      </a:cubicBezTo>
                      <a:cubicBezTo>
                        <a:pt x="281955" y="-3555"/>
                        <a:pt x="64219" y="-17745"/>
                        <a:pt x="31101" y="2490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21" name="Free-form: Shape 866">
                  <a:extLst>
                    <a:ext uri="{FF2B5EF4-FFF2-40B4-BE49-F238E27FC236}">
                      <a16:creationId xmlns:a16="http://schemas.microsoft.com/office/drawing/2014/main" id="{CC0418F5-97E3-B9A4-9D21-4413A9932082}"/>
                    </a:ext>
                  </a:extLst>
                </p:cNvPr>
                <p:cNvSpPr/>
                <p:nvPr/>
              </p:nvSpPr>
              <p:spPr>
                <a:xfrm>
                  <a:off x="6354868" y="2626220"/>
                  <a:ext cx="286671" cy="228921"/>
                </a:xfrm>
                <a:custGeom>
                  <a:avLst/>
                  <a:gdLst>
                    <a:gd name="connsiteX0" fmla="*/ 31087 w 286671"/>
                    <a:gd name="connsiteY0" fmla="*/ 24930 h 228921"/>
                    <a:gd name="connsiteX1" fmla="*/ 87866 w 286671"/>
                    <a:gd name="connsiteY1" fmla="*/ 228667 h 228921"/>
                    <a:gd name="connsiteX2" fmla="*/ 286676 w 286671"/>
                    <a:gd name="connsiteY2" fmla="*/ 53356 h 228921"/>
                    <a:gd name="connsiteX3" fmla="*/ 31087 w 286671"/>
                    <a:gd name="connsiteY3" fmla="*/ 24930 h 228921"/>
                  </a:gdLst>
                  <a:ahLst/>
                  <a:cxnLst>
                    <a:cxn ang="0">
                      <a:pos x="connsiteX0" y="connsiteY0"/>
                    </a:cxn>
                    <a:cxn ang="0">
                      <a:pos x="connsiteX1" y="connsiteY1"/>
                    </a:cxn>
                    <a:cxn ang="0">
                      <a:pos x="connsiteX2" y="connsiteY2"/>
                    </a:cxn>
                    <a:cxn ang="0">
                      <a:pos x="connsiteX3" y="connsiteY3"/>
                    </a:cxn>
                  </a:cxnLst>
                  <a:rect l="l" t="t" r="r" b="b"/>
                  <a:pathLst>
                    <a:path w="286671" h="228921">
                      <a:moveTo>
                        <a:pt x="31087" y="24930"/>
                      </a:moveTo>
                      <a:cubicBezTo>
                        <a:pt x="-2948" y="68690"/>
                        <a:pt x="-35179" y="238132"/>
                        <a:pt x="87866" y="228667"/>
                      </a:cubicBezTo>
                      <a:cubicBezTo>
                        <a:pt x="210955" y="219201"/>
                        <a:pt x="291397" y="110193"/>
                        <a:pt x="286676" y="53356"/>
                      </a:cubicBezTo>
                      <a:cubicBezTo>
                        <a:pt x="281956" y="-3526"/>
                        <a:pt x="64204" y="-17717"/>
                        <a:pt x="31087" y="2493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22" name="Free-form: Shape 867">
                  <a:extLst>
                    <a:ext uri="{FF2B5EF4-FFF2-40B4-BE49-F238E27FC236}">
                      <a16:creationId xmlns:a16="http://schemas.microsoft.com/office/drawing/2014/main" id="{1C729ACC-5DF7-BEFD-15D0-5C95181D834E}"/>
                    </a:ext>
                  </a:extLst>
                </p:cNvPr>
                <p:cNvSpPr/>
                <p:nvPr/>
              </p:nvSpPr>
              <p:spPr>
                <a:xfrm>
                  <a:off x="8660164" y="1394243"/>
                  <a:ext cx="286678" cy="228923"/>
                </a:xfrm>
                <a:custGeom>
                  <a:avLst/>
                  <a:gdLst>
                    <a:gd name="connsiteX0" fmla="*/ 31150 w 286678"/>
                    <a:gd name="connsiteY0" fmla="*/ 24884 h 228923"/>
                    <a:gd name="connsiteX1" fmla="*/ 87959 w 286678"/>
                    <a:gd name="connsiteY1" fmla="*/ 228621 h 228923"/>
                    <a:gd name="connsiteX2" fmla="*/ 286770 w 286678"/>
                    <a:gd name="connsiteY2" fmla="*/ 53280 h 228923"/>
                    <a:gd name="connsiteX3" fmla="*/ 31150 w 286678"/>
                    <a:gd name="connsiteY3" fmla="*/ 24884 h 228923"/>
                  </a:gdLst>
                  <a:ahLst/>
                  <a:cxnLst>
                    <a:cxn ang="0">
                      <a:pos x="connsiteX0" y="connsiteY0"/>
                    </a:cxn>
                    <a:cxn ang="0">
                      <a:pos x="connsiteX1" y="connsiteY1"/>
                    </a:cxn>
                    <a:cxn ang="0">
                      <a:pos x="connsiteX2" y="connsiteY2"/>
                    </a:cxn>
                    <a:cxn ang="0">
                      <a:pos x="connsiteX3" y="connsiteY3"/>
                    </a:cxn>
                  </a:cxnLst>
                  <a:rect l="l" t="t" r="r" b="b"/>
                  <a:pathLst>
                    <a:path w="286678" h="228923">
                      <a:moveTo>
                        <a:pt x="31150" y="24884"/>
                      </a:moveTo>
                      <a:cubicBezTo>
                        <a:pt x="-2855" y="68614"/>
                        <a:pt x="-35085" y="238086"/>
                        <a:pt x="87959" y="228621"/>
                      </a:cubicBezTo>
                      <a:cubicBezTo>
                        <a:pt x="211049" y="219125"/>
                        <a:pt x="291520" y="110147"/>
                        <a:pt x="286770" y="53280"/>
                      </a:cubicBezTo>
                      <a:cubicBezTo>
                        <a:pt x="282035" y="-3572"/>
                        <a:pt x="64297" y="-17762"/>
                        <a:pt x="31150" y="2488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23" name="Free-form: Shape 868">
                  <a:extLst>
                    <a:ext uri="{FF2B5EF4-FFF2-40B4-BE49-F238E27FC236}">
                      <a16:creationId xmlns:a16="http://schemas.microsoft.com/office/drawing/2014/main" id="{A223B7E5-CBF8-3ABC-A950-ACDDD96A3484}"/>
                    </a:ext>
                  </a:extLst>
                </p:cNvPr>
                <p:cNvSpPr/>
                <p:nvPr/>
              </p:nvSpPr>
              <p:spPr>
                <a:xfrm>
                  <a:off x="9356026" y="1432142"/>
                  <a:ext cx="286675" cy="228930"/>
                </a:xfrm>
                <a:custGeom>
                  <a:avLst/>
                  <a:gdLst>
                    <a:gd name="connsiteX0" fmla="*/ 31174 w 286675"/>
                    <a:gd name="connsiteY0" fmla="*/ 24862 h 228930"/>
                    <a:gd name="connsiteX1" fmla="*/ 88013 w 286675"/>
                    <a:gd name="connsiteY1" fmla="*/ 228629 h 228930"/>
                    <a:gd name="connsiteX2" fmla="*/ 286794 w 286675"/>
                    <a:gd name="connsiteY2" fmla="*/ 53288 h 228930"/>
                    <a:gd name="connsiteX3" fmla="*/ 31174 w 286675"/>
                    <a:gd name="connsiteY3" fmla="*/ 24862 h 228930"/>
                  </a:gdLst>
                  <a:ahLst/>
                  <a:cxnLst>
                    <a:cxn ang="0">
                      <a:pos x="connsiteX0" y="connsiteY0"/>
                    </a:cxn>
                    <a:cxn ang="0">
                      <a:pos x="connsiteX1" y="connsiteY1"/>
                    </a:cxn>
                    <a:cxn ang="0">
                      <a:pos x="connsiteX2" y="connsiteY2"/>
                    </a:cxn>
                    <a:cxn ang="0">
                      <a:pos x="connsiteX3" y="connsiteY3"/>
                    </a:cxn>
                  </a:cxnLst>
                  <a:rect l="l" t="t" r="r" b="b"/>
                  <a:pathLst>
                    <a:path w="286675" h="228930">
                      <a:moveTo>
                        <a:pt x="31174" y="24862"/>
                      </a:moveTo>
                      <a:cubicBezTo>
                        <a:pt x="-2831" y="68652"/>
                        <a:pt x="-35061" y="238094"/>
                        <a:pt x="88013" y="228629"/>
                      </a:cubicBezTo>
                      <a:cubicBezTo>
                        <a:pt x="211073" y="219164"/>
                        <a:pt x="291544" y="110155"/>
                        <a:pt x="286794" y="53288"/>
                      </a:cubicBezTo>
                      <a:cubicBezTo>
                        <a:pt x="282058" y="-3564"/>
                        <a:pt x="64321" y="-17754"/>
                        <a:pt x="31174" y="2486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24" name="Free-form: Shape 869">
                  <a:extLst>
                    <a:ext uri="{FF2B5EF4-FFF2-40B4-BE49-F238E27FC236}">
                      <a16:creationId xmlns:a16="http://schemas.microsoft.com/office/drawing/2014/main" id="{210AAC3F-F3E1-82FA-6A26-D2EBE3865248}"/>
                    </a:ext>
                  </a:extLst>
                </p:cNvPr>
                <p:cNvSpPr/>
                <p:nvPr/>
              </p:nvSpPr>
              <p:spPr>
                <a:xfrm>
                  <a:off x="9143011" y="1863342"/>
                  <a:ext cx="286671" cy="228933"/>
                </a:xfrm>
                <a:custGeom>
                  <a:avLst/>
                  <a:gdLst>
                    <a:gd name="connsiteX0" fmla="*/ 31194 w 286671"/>
                    <a:gd name="connsiteY0" fmla="*/ 24868 h 228933"/>
                    <a:gd name="connsiteX1" fmla="*/ 87973 w 286671"/>
                    <a:gd name="connsiteY1" fmla="*/ 228650 h 228933"/>
                    <a:gd name="connsiteX2" fmla="*/ 286784 w 286671"/>
                    <a:gd name="connsiteY2" fmla="*/ 53294 h 228933"/>
                    <a:gd name="connsiteX3" fmla="*/ 31194 w 286671"/>
                    <a:gd name="connsiteY3" fmla="*/ 24868 h 228933"/>
                  </a:gdLst>
                  <a:ahLst/>
                  <a:cxnLst>
                    <a:cxn ang="0">
                      <a:pos x="connsiteX0" y="connsiteY0"/>
                    </a:cxn>
                    <a:cxn ang="0">
                      <a:pos x="connsiteX1" y="connsiteY1"/>
                    </a:cxn>
                    <a:cxn ang="0">
                      <a:pos x="connsiteX2" y="connsiteY2"/>
                    </a:cxn>
                    <a:cxn ang="0">
                      <a:pos x="connsiteX3" y="connsiteY3"/>
                    </a:cxn>
                  </a:cxnLst>
                  <a:rect l="l" t="t" r="r" b="b"/>
                  <a:pathLst>
                    <a:path w="286671" h="228933">
                      <a:moveTo>
                        <a:pt x="31194" y="24868"/>
                      </a:moveTo>
                      <a:cubicBezTo>
                        <a:pt x="-2841" y="68658"/>
                        <a:pt x="-35072" y="238100"/>
                        <a:pt x="87973" y="228650"/>
                      </a:cubicBezTo>
                      <a:cubicBezTo>
                        <a:pt x="211063" y="219170"/>
                        <a:pt x="291504" y="110176"/>
                        <a:pt x="286784" y="53294"/>
                      </a:cubicBezTo>
                      <a:cubicBezTo>
                        <a:pt x="282048" y="-3543"/>
                        <a:pt x="64311" y="-17733"/>
                        <a:pt x="31194" y="2486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25" name="Free-form: Shape 870">
                  <a:extLst>
                    <a:ext uri="{FF2B5EF4-FFF2-40B4-BE49-F238E27FC236}">
                      <a16:creationId xmlns:a16="http://schemas.microsoft.com/office/drawing/2014/main" id="{5E3067A1-62C1-E076-5E5F-BB2EEE901668}"/>
                    </a:ext>
                  </a:extLst>
                </p:cNvPr>
                <p:cNvSpPr/>
                <p:nvPr/>
              </p:nvSpPr>
              <p:spPr>
                <a:xfrm>
                  <a:off x="8858977" y="2237676"/>
                  <a:ext cx="286688" cy="228910"/>
                </a:xfrm>
                <a:custGeom>
                  <a:avLst/>
                  <a:gdLst>
                    <a:gd name="connsiteX0" fmla="*/ 31170 w 286688"/>
                    <a:gd name="connsiteY0" fmla="*/ 24901 h 228910"/>
                    <a:gd name="connsiteX1" fmla="*/ 87979 w 286688"/>
                    <a:gd name="connsiteY1" fmla="*/ 228638 h 228910"/>
                    <a:gd name="connsiteX2" fmla="*/ 286790 w 286688"/>
                    <a:gd name="connsiteY2" fmla="*/ 53342 h 228910"/>
                    <a:gd name="connsiteX3" fmla="*/ 31170 w 286688"/>
                    <a:gd name="connsiteY3" fmla="*/ 24901 h 228910"/>
                  </a:gdLst>
                  <a:ahLst/>
                  <a:cxnLst>
                    <a:cxn ang="0">
                      <a:pos x="connsiteX0" y="connsiteY0"/>
                    </a:cxn>
                    <a:cxn ang="0">
                      <a:pos x="connsiteX1" y="connsiteY1"/>
                    </a:cxn>
                    <a:cxn ang="0">
                      <a:pos x="connsiteX2" y="connsiteY2"/>
                    </a:cxn>
                    <a:cxn ang="0">
                      <a:pos x="connsiteX3" y="connsiteY3"/>
                    </a:cxn>
                  </a:cxnLst>
                  <a:rect l="l" t="t" r="r" b="b"/>
                  <a:pathLst>
                    <a:path w="286688" h="228910">
                      <a:moveTo>
                        <a:pt x="31170" y="24901"/>
                      </a:moveTo>
                      <a:cubicBezTo>
                        <a:pt x="-2865" y="68661"/>
                        <a:pt x="-35066" y="238133"/>
                        <a:pt x="87979" y="228638"/>
                      </a:cubicBezTo>
                      <a:cubicBezTo>
                        <a:pt x="211069" y="219172"/>
                        <a:pt x="291510" y="110164"/>
                        <a:pt x="286790" y="53342"/>
                      </a:cubicBezTo>
                      <a:cubicBezTo>
                        <a:pt x="282069" y="-3510"/>
                        <a:pt x="64317" y="-17745"/>
                        <a:pt x="31170" y="2490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26" name="Free-form: Shape 871">
                  <a:extLst>
                    <a:ext uri="{FF2B5EF4-FFF2-40B4-BE49-F238E27FC236}">
                      <a16:creationId xmlns:a16="http://schemas.microsoft.com/office/drawing/2014/main" id="{59910B8D-6983-99FD-97FF-3DD0DAF1D088}"/>
                    </a:ext>
                  </a:extLst>
                </p:cNvPr>
                <p:cNvSpPr/>
                <p:nvPr/>
              </p:nvSpPr>
              <p:spPr>
                <a:xfrm>
                  <a:off x="3515079" y="3426980"/>
                  <a:ext cx="252959" cy="309561"/>
                </a:xfrm>
                <a:custGeom>
                  <a:avLst/>
                  <a:gdLst>
                    <a:gd name="connsiteX0" fmla="*/ 44755 w 252959"/>
                    <a:gd name="connsiteY0" fmla="*/ 43934 h 309561"/>
                    <a:gd name="connsiteX1" fmla="*/ 63667 w 252959"/>
                    <a:gd name="connsiteY1" fmla="*/ 299813 h 309561"/>
                    <a:gd name="connsiteX2" fmla="*/ 253052 w 252959"/>
                    <a:gd name="connsiteY2" fmla="*/ 143447 h 309561"/>
                    <a:gd name="connsiteX3" fmla="*/ 44755 w 252959"/>
                    <a:gd name="connsiteY3" fmla="*/ 43934 h 309561"/>
                  </a:gdLst>
                  <a:ahLst/>
                  <a:cxnLst>
                    <a:cxn ang="0">
                      <a:pos x="connsiteX0" y="connsiteY0"/>
                    </a:cxn>
                    <a:cxn ang="0">
                      <a:pos x="connsiteX1" y="connsiteY1"/>
                    </a:cxn>
                    <a:cxn ang="0">
                      <a:pos x="connsiteX2" y="connsiteY2"/>
                    </a:cxn>
                    <a:cxn ang="0">
                      <a:pos x="connsiteX3" y="connsiteY3"/>
                    </a:cxn>
                  </a:cxnLst>
                  <a:rect l="l" t="t" r="r" b="b"/>
                  <a:pathLst>
                    <a:path w="252959" h="309561">
                      <a:moveTo>
                        <a:pt x="44755" y="43934"/>
                      </a:moveTo>
                      <a:cubicBezTo>
                        <a:pt x="-4808" y="118317"/>
                        <a:pt x="-30996" y="361450"/>
                        <a:pt x="63667" y="299813"/>
                      </a:cubicBezTo>
                      <a:cubicBezTo>
                        <a:pt x="158359" y="238205"/>
                        <a:pt x="253052" y="285607"/>
                        <a:pt x="253052" y="143447"/>
                      </a:cubicBezTo>
                      <a:cubicBezTo>
                        <a:pt x="253037" y="1288"/>
                        <a:pt x="101565" y="-41389"/>
                        <a:pt x="44755" y="4393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27" name="Free-form: Shape 872">
                  <a:extLst>
                    <a:ext uri="{FF2B5EF4-FFF2-40B4-BE49-F238E27FC236}">
                      <a16:creationId xmlns:a16="http://schemas.microsoft.com/office/drawing/2014/main" id="{3E2DCF43-73DE-F7E0-4025-ABA085B2D239}"/>
                    </a:ext>
                  </a:extLst>
                </p:cNvPr>
                <p:cNvSpPr/>
                <p:nvPr/>
              </p:nvSpPr>
              <p:spPr>
                <a:xfrm>
                  <a:off x="3683896" y="2930567"/>
                  <a:ext cx="294611" cy="229906"/>
                </a:xfrm>
                <a:custGeom>
                  <a:avLst/>
                  <a:gdLst>
                    <a:gd name="connsiteX0" fmla="*/ 107874 w 294611"/>
                    <a:gd name="connsiteY0" fmla="*/ 23845 h 229906"/>
                    <a:gd name="connsiteX1" fmla="*/ 55815 w 294611"/>
                    <a:gd name="connsiteY1" fmla="*/ 213361 h 229906"/>
                    <a:gd name="connsiteX2" fmla="*/ 278287 w 294611"/>
                    <a:gd name="connsiteY2" fmla="*/ 151754 h 229906"/>
                    <a:gd name="connsiteX3" fmla="*/ 107874 w 294611"/>
                    <a:gd name="connsiteY3" fmla="*/ 23845 h 229906"/>
                  </a:gdLst>
                  <a:ahLst/>
                  <a:cxnLst>
                    <a:cxn ang="0">
                      <a:pos x="connsiteX0" y="connsiteY0"/>
                    </a:cxn>
                    <a:cxn ang="0">
                      <a:pos x="connsiteX1" y="connsiteY1"/>
                    </a:cxn>
                    <a:cxn ang="0">
                      <a:pos x="connsiteX2" y="connsiteY2"/>
                    </a:cxn>
                    <a:cxn ang="0">
                      <a:pos x="connsiteX3" y="connsiteY3"/>
                    </a:cxn>
                  </a:cxnLst>
                  <a:rect l="l" t="t" r="r" b="b"/>
                  <a:pathLst>
                    <a:path w="294611" h="229906">
                      <a:moveTo>
                        <a:pt x="107874" y="23845"/>
                      </a:moveTo>
                      <a:cubicBezTo>
                        <a:pt x="33145" y="80832"/>
                        <a:pt x="-62509" y="180210"/>
                        <a:pt x="55815" y="213361"/>
                      </a:cubicBezTo>
                      <a:cubicBezTo>
                        <a:pt x="174169" y="246542"/>
                        <a:pt x="349303" y="232322"/>
                        <a:pt x="278287" y="151754"/>
                      </a:cubicBezTo>
                      <a:cubicBezTo>
                        <a:pt x="207287" y="71232"/>
                        <a:pt x="207287" y="-51953"/>
                        <a:pt x="107874" y="2384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28" name="Free-form: Shape 873">
                  <a:extLst>
                    <a:ext uri="{FF2B5EF4-FFF2-40B4-BE49-F238E27FC236}">
                      <a16:creationId xmlns:a16="http://schemas.microsoft.com/office/drawing/2014/main" id="{2C09F9B6-7FC2-E264-1EB3-7313C57636D4}"/>
                    </a:ext>
                  </a:extLst>
                </p:cNvPr>
                <p:cNvSpPr/>
                <p:nvPr/>
              </p:nvSpPr>
              <p:spPr>
                <a:xfrm>
                  <a:off x="4900436" y="2655728"/>
                  <a:ext cx="294610" cy="229912"/>
                </a:xfrm>
                <a:custGeom>
                  <a:avLst/>
                  <a:gdLst>
                    <a:gd name="connsiteX0" fmla="*/ 107921 w 294610"/>
                    <a:gd name="connsiteY0" fmla="*/ 23834 h 229912"/>
                    <a:gd name="connsiteX1" fmla="*/ 55862 w 294610"/>
                    <a:gd name="connsiteY1" fmla="*/ 213351 h 229912"/>
                    <a:gd name="connsiteX2" fmla="*/ 278334 w 294610"/>
                    <a:gd name="connsiteY2" fmla="*/ 151743 h 229912"/>
                    <a:gd name="connsiteX3" fmla="*/ 107921 w 294610"/>
                    <a:gd name="connsiteY3" fmla="*/ 23834 h 229912"/>
                  </a:gdLst>
                  <a:ahLst/>
                  <a:cxnLst>
                    <a:cxn ang="0">
                      <a:pos x="connsiteX0" y="connsiteY0"/>
                    </a:cxn>
                    <a:cxn ang="0">
                      <a:pos x="connsiteX1" y="connsiteY1"/>
                    </a:cxn>
                    <a:cxn ang="0">
                      <a:pos x="connsiteX2" y="connsiteY2"/>
                    </a:cxn>
                    <a:cxn ang="0">
                      <a:pos x="connsiteX3" y="connsiteY3"/>
                    </a:cxn>
                  </a:cxnLst>
                  <a:rect l="l" t="t" r="r" b="b"/>
                  <a:pathLst>
                    <a:path w="294610" h="229912">
                      <a:moveTo>
                        <a:pt x="107921" y="23834"/>
                      </a:moveTo>
                      <a:cubicBezTo>
                        <a:pt x="33192" y="80822"/>
                        <a:pt x="-62462" y="180199"/>
                        <a:pt x="55862" y="213351"/>
                      </a:cubicBezTo>
                      <a:cubicBezTo>
                        <a:pt x="174186" y="246547"/>
                        <a:pt x="349350" y="232311"/>
                        <a:pt x="278334" y="151743"/>
                      </a:cubicBezTo>
                      <a:cubicBezTo>
                        <a:pt x="207349" y="71221"/>
                        <a:pt x="207319" y="-51963"/>
                        <a:pt x="107921" y="2383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29" name="Free-form: Shape 874">
                  <a:extLst>
                    <a:ext uri="{FF2B5EF4-FFF2-40B4-BE49-F238E27FC236}">
                      <a16:creationId xmlns:a16="http://schemas.microsoft.com/office/drawing/2014/main" id="{AB105FBF-E20C-539F-4997-09A2A0EC3B4A}"/>
                    </a:ext>
                  </a:extLst>
                </p:cNvPr>
                <p:cNvSpPr/>
                <p:nvPr/>
              </p:nvSpPr>
              <p:spPr>
                <a:xfrm>
                  <a:off x="4422330" y="2466192"/>
                  <a:ext cx="294628" cy="229926"/>
                </a:xfrm>
                <a:custGeom>
                  <a:avLst/>
                  <a:gdLst>
                    <a:gd name="connsiteX0" fmla="*/ 107931 w 294628"/>
                    <a:gd name="connsiteY0" fmla="*/ 23831 h 229926"/>
                    <a:gd name="connsiteX1" fmla="*/ 55842 w 294628"/>
                    <a:gd name="connsiteY1" fmla="*/ 213377 h 229926"/>
                    <a:gd name="connsiteX2" fmla="*/ 278345 w 294628"/>
                    <a:gd name="connsiteY2" fmla="*/ 151770 h 229926"/>
                    <a:gd name="connsiteX3" fmla="*/ 107931 w 294628"/>
                    <a:gd name="connsiteY3" fmla="*/ 23831 h 229926"/>
                  </a:gdLst>
                  <a:ahLst/>
                  <a:cxnLst>
                    <a:cxn ang="0">
                      <a:pos x="connsiteX0" y="connsiteY0"/>
                    </a:cxn>
                    <a:cxn ang="0">
                      <a:pos x="connsiteX1" y="connsiteY1"/>
                    </a:cxn>
                    <a:cxn ang="0">
                      <a:pos x="connsiteX2" y="connsiteY2"/>
                    </a:cxn>
                    <a:cxn ang="0">
                      <a:pos x="connsiteX3" y="connsiteY3"/>
                    </a:cxn>
                  </a:cxnLst>
                  <a:rect l="l" t="t" r="r" b="b"/>
                  <a:pathLst>
                    <a:path w="294628" h="229926">
                      <a:moveTo>
                        <a:pt x="107931" y="23831"/>
                      </a:moveTo>
                      <a:cubicBezTo>
                        <a:pt x="33173" y="80848"/>
                        <a:pt x="-62482" y="180196"/>
                        <a:pt x="55842" y="213377"/>
                      </a:cubicBezTo>
                      <a:cubicBezTo>
                        <a:pt x="174197" y="246528"/>
                        <a:pt x="349330" y="232338"/>
                        <a:pt x="278345" y="151770"/>
                      </a:cubicBezTo>
                      <a:cubicBezTo>
                        <a:pt x="207314" y="71233"/>
                        <a:pt x="207314" y="-51981"/>
                        <a:pt x="107931" y="2383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30" name="Free-form: Shape 875">
                  <a:extLst>
                    <a:ext uri="{FF2B5EF4-FFF2-40B4-BE49-F238E27FC236}">
                      <a16:creationId xmlns:a16="http://schemas.microsoft.com/office/drawing/2014/main" id="{18ABF46A-DEE3-C65C-BC7F-7AFCB42A6E33}"/>
                    </a:ext>
                  </a:extLst>
                </p:cNvPr>
                <p:cNvSpPr/>
                <p:nvPr/>
              </p:nvSpPr>
              <p:spPr>
                <a:xfrm>
                  <a:off x="4412873" y="3593935"/>
                  <a:ext cx="294609" cy="229940"/>
                </a:xfrm>
                <a:custGeom>
                  <a:avLst/>
                  <a:gdLst>
                    <a:gd name="connsiteX0" fmla="*/ 107902 w 294609"/>
                    <a:gd name="connsiteY0" fmla="*/ 23884 h 229940"/>
                    <a:gd name="connsiteX1" fmla="*/ 55843 w 294609"/>
                    <a:gd name="connsiteY1" fmla="*/ 213445 h 229940"/>
                    <a:gd name="connsiteX2" fmla="*/ 278315 w 294609"/>
                    <a:gd name="connsiteY2" fmla="*/ 151823 h 229940"/>
                    <a:gd name="connsiteX3" fmla="*/ 107902 w 294609"/>
                    <a:gd name="connsiteY3" fmla="*/ 23884 h 229940"/>
                  </a:gdLst>
                  <a:ahLst/>
                  <a:cxnLst>
                    <a:cxn ang="0">
                      <a:pos x="connsiteX0" y="connsiteY0"/>
                    </a:cxn>
                    <a:cxn ang="0">
                      <a:pos x="connsiteX1" y="connsiteY1"/>
                    </a:cxn>
                    <a:cxn ang="0">
                      <a:pos x="connsiteX2" y="connsiteY2"/>
                    </a:cxn>
                    <a:cxn ang="0">
                      <a:pos x="connsiteX3" y="connsiteY3"/>
                    </a:cxn>
                  </a:cxnLst>
                  <a:rect l="l" t="t" r="r" b="b"/>
                  <a:pathLst>
                    <a:path w="294609" h="229940">
                      <a:moveTo>
                        <a:pt x="107902" y="23884"/>
                      </a:moveTo>
                      <a:cubicBezTo>
                        <a:pt x="33173" y="80901"/>
                        <a:pt x="-62481" y="180249"/>
                        <a:pt x="55843" y="213445"/>
                      </a:cubicBezTo>
                      <a:cubicBezTo>
                        <a:pt x="174167" y="246581"/>
                        <a:pt x="349331" y="232391"/>
                        <a:pt x="278315" y="151823"/>
                      </a:cubicBezTo>
                      <a:cubicBezTo>
                        <a:pt x="207315" y="71255"/>
                        <a:pt x="207285" y="-51944"/>
                        <a:pt x="107902" y="2388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31" name="Free-form: Shape 876">
                  <a:extLst>
                    <a:ext uri="{FF2B5EF4-FFF2-40B4-BE49-F238E27FC236}">
                      <a16:creationId xmlns:a16="http://schemas.microsoft.com/office/drawing/2014/main" id="{66F52416-C2FE-4220-C50A-FF53CC37F1C0}"/>
                    </a:ext>
                  </a:extLst>
                </p:cNvPr>
                <p:cNvSpPr/>
                <p:nvPr/>
              </p:nvSpPr>
              <p:spPr>
                <a:xfrm>
                  <a:off x="3040111" y="4949140"/>
                  <a:ext cx="294609" cy="229923"/>
                </a:xfrm>
                <a:custGeom>
                  <a:avLst/>
                  <a:gdLst>
                    <a:gd name="connsiteX0" fmla="*/ 107849 w 294609"/>
                    <a:gd name="connsiteY0" fmla="*/ 23921 h 229923"/>
                    <a:gd name="connsiteX1" fmla="*/ 55790 w 294609"/>
                    <a:gd name="connsiteY1" fmla="*/ 213467 h 229923"/>
                    <a:gd name="connsiteX2" fmla="*/ 278263 w 294609"/>
                    <a:gd name="connsiteY2" fmla="*/ 151860 h 229923"/>
                    <a:gd name="connsiteX3" fmla="*/ 107849 w 294609"/>
                    <a:gd name="connsiteY3" fmla="*/ 23921 h 229923"/>
                  </a:gdLst>
                  <a:ahLst/>
                  <a:cxnLst>
                    <a:cxn ang="0">
                      <a:pos x="connsiteX0" y="connsiteY0"/>
                    </a:cxn>
                    <a:cxn ang="0">
                      <a:pos x="connsiteX1" y="connsiteY1"/>
                    </a:cxn>
                    <a:cxn ang="0">
                      <a:pos x="connsiteX2" y="connsiteY2"/>
                    </a:cxn>
                    <a:cxn ang="0">
                      <a:pos x="connsiteX3" y="connsiteY3"/>
                    </a:cxn>
                  </a:cxnLst>
                  <a:rect l="l" t="t" r="r" b="b"/>
                  <a:pathLst>
                    <a:path w="294609" h="229923">
                      <a:moveTo>
                        <a:pt x="107849" y="23921"/>
                      </a:moveTo>
                      <a:cubicBezTo>
                        <a:pt x="33121" y="80983"/>
                        <a:pt x="-62534" y="180301"/>
                        <a:pt x="55790" y="213467"/>
                      </a:cubicBezTo>
                      <a:cubicBezTo>
                        <a:pt x="174114" y="246618"/>
                        <a:pt x="349278" y="232443"/>
                        <a:pt x="278263" y="151860"/>
                      </a:cubicBezTo>
                      <a:cubicBezTo>
                        <a:pt x="207277" y="71322"/>
                        <a:pt x="207277" y="-51877"/>
                        <a:pt x="107849" y="2392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32" name="Free-form: Shape 877">
                  <a:extLst>
                    <a:ext uri="{FF2B5EF4-FFF2-40B4-BE49-F238E27FC236}">
                      <a16:creationId xmlns:a16="http://schemas.microsoft.com/office/drawing/2014/main" id="{7E3D5CC9-7392-ED78-4FA6-92903B2E6D32}"/>
                    </a:ext>
                  </a:extLst>
                </p:cNvPr>
                <p:cNvSpPr/>
                <p:nvPr/>
              </p:nvSpPr>
              <p:spPr>
                <a:xfrm>
                  <a:off x="3096928" y="4063057"/>
                  <a:ext cx="294616" cy="229927"/>
                </a:xfrm>
                <a:custGeom>
                  <a:avLst/>
                  <a:gdLst>
                    <a:gd name="connsiteX0" fmla="*/ 107858 w 294616"/>
                    <a:gd name="connsiteY0" fmla="*/ 23890 h 229927"/>
                    <a:gd name="connsiteX1" fmla="*/ 55799 w 294616"/>
                    <a:gd name="connsiteY1" fmla="*/ 213407 h 229927"/>
                    <a:gd name="connsiteX2" fmla="*/ 278272 w 294616"/>
                    <a:gd name="connsiteY2" fmla="*/ 151799 h 229927"/>
                    <a:gd name="connsiteX3" fmla="*/ 107858 w 294616"/>
                    <a:gd name="connsiteY3" fmla="*/ 23890 h 229927"/>
                  </a:gdLst>
                  <a:ahLst/>
                  <a:cxnLst>
                    <a:cxn ang="0">
                      <a:pos x="connsiteX0" y="connsiteY0"/>
                    </a:cxn>
                    <a:cxn ang="0">
                      <a:pos x="connsiteX1" y="connsiteY1"/>
                    </a:cxn>
                    <a:cxn ang="0">
                      <a:pos x="connsiteX2" y="connsiteY2"/>
                    </a:cxn>
                    <a:cxn ang="0">
                      <a:pos x="connsiteX3" y="connsiteY3"/>
                    </a:cxn>
                  </a:cxnLst>
                  <a:rect l="l" t="t" r="r" b="b"/>
                  <a:pathLst>
                    <a:path w="294616" h="229927">
                      <a:moveTo>
                        <a:pt x="107858" y="23890"/>
                      </a:moveTo>
                      <a:cubicBezTo>
                        <a:pt x="33100" y="80923"/>
                        <a:pt x="-62525" y="180255"/>
                        <a:pt x="55799" y="213407"/>
                      </a:cubicBezTo>
                      <a:cubicBezTo>
                        <a:pt x="174124" y="246633"/>
                        <a:pt x="349287" y="232367"/>
                        <a:pt x="278272" y="151799"/>
                      </a:cubicBezTo>
                      <a:cubicBezTo>
                        <a:pt x="207271" y="71262"/>
                        <a:pt x="207241" y="-51907"/>
                        <a:pt x="107858" y="2389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33" name="Free-form: Shape 878">
                  <a:extLst>
                    <a:ext uri="{FF2B5EF4-FFF2-40B4-BE49-F238E27FC236}">
                      <a16:creationId xmlns:a16="http://schemas.microsoft.com/office/drawing/2014/main" id="{9406D510-6C2C-52B2-7538-A1796826040B}"/>
                    </a:ext>
                  </a:extLst>
                </p:cNvPr>
                <p:cNvSpPr/>
                <p:nvPr/>
              </p:nvSpPr>
              <p:spPr>
                <a:xfrm>
                  <a:off x="3948980" y="4750135"/>
                  <a:ext cx="294616" cy="229933"/>
                </a:xfrm>
                <a:custGeom>
                  <a:avLst/>
                  <a:gdLst>
                    <a:gd name="connsiteX0" fmla="*/ 107891 w 294616"/>
                    <a:gd name="connsiteY0" fmla="*/ 23921 h 229933"/>
                    <a:gd name="connsiteX1" fmla="*/ 55832 w 294616"/>
                    <a:gd name="connsiteY1" fmla="*/ 213452 h 229933"/>
                    <a:gd name="connsiteX2" fmla="*/ 278304 w 294616"/>
                    <a:gd name="connsiteY2" fmla="*/ 151830 h 229933"/>
                    <a:gd name="connsiteX3" fmla="*/ 107891 w 294616"/>
                    <a:gd name="connsiteY3" fmla="*/ 23921 h 229933"/>
                  </a:gdLst>
                  <a:ahLst/>
                  <a:cxnLst>
                    <a:cxn ang="0">
                      <a:pos x="connsiteX0" y="connsiteY0"/>
                    </a:cxn>
                    <a:cxn ang="0">
                      <a:pos x="connsiteX1" y="connsiteY1"/>
                    </a:cxn>
                    <a:cxn ang="0">
                      <a:pos x="connsiteX2" y="connsiteY2"/>
                    </a:cxn>
                    <a:cxn ang="0">
                      <a:pos x="connsiteX3" y="connsiteY3"/>
                    </a:cxn>
                  </a:cxnLst>
                  <a:rect l="l" t="t" r="r" b="b"/>
                  <a:pathLst>
                    <a:path w="294616" h="229933">
                      <a:moveTo>
                        <a:pt x="107891" y="23921"/>
                      </a:moveTo>
                      <a:cubicBezTo>
                        <a:pt x="33132" y="80923"/>
                        <a:pt x="-62492" y="180316"/>
                        <a:pt x="55832" y="213452"/>
                      </a:cubicBezTo>
                      <a:cubicBezTo>
                        <a:pt x="174156" y="246649"/>
                        <a:pt x="349320" y="232413"/>
                        <a:pt x="278304" y="151830"/>
                      </a:cubicBezTo>
                      <a:cubicBezTo>
                        <a:pt x="207319" y="71308"/>
                        <a:pt x="207289" y="-51891"/>
                        <a:pt x="107891" y="2392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34" name="Free-form: Shape 879">
                  <a:extLst>
                    <a:ext uri="{FF2B5EF4-FFF2-40B4-BE49-F238E27FC236}">
                      <a16:creationId xmlns:a16="http://schemas.microsoft.com/office/drawing/2014/main" id="{79220DE0-F173-1245-32DC-DEA9172CBF59}"/>
                    </a:ext>
                  </a:extLst>
                </p:cNvPr>
                <p:cNvSpPr/>
                <p:nvPr/>
              </p:nvSpPr>
              <p:spPr>
                <a:xfrm>
                  <a:off x="4791590" y="4764351"/>
                  <a:ext cx="294606" cy="229956"/>
                </a:xfrm>
                <a:custGeom>
                  <a:avLst/>
                  <a:gdLst>
                    <a:gd name="connsiteX0" fmla="*/ 107924 w 294606"/>
                    <a:gd name="connsiteY0" fmla="*/ 23912 h 229956"/>
                    <a:gd name="connsiteX1" fmla="*/ 55865 w 294606"/>
                    <a:gd name="connsiteY1" fmla="*/ 213458 h 229956"/>
                    <a:gd name="connsiteX2" fmla="*/ 278337 w 294606"/>
                    <a:gd name="connsiteY2" fmla="*/ 151866 h 229956"/>
                    <a:gd name="connsiteX3" fmla="*/ 107924 w 294606"/>
                    <a:gd name="connsiteY3" fmla="*/ 23912 h 229956"/>
                  </a:gdLst>
                  <a:ahLst/>
                  <a:cxnLst>
                    <a:cxn ang="0">
                      <a:pos x="connsiteX0" y="connsiteY0"/>
                    </a:cxn>
                    <a:cxn ang="0">
                      <a:pos x="connsiteX1" y="connsiteY1"/>
                    </a:cxn>
                    <a:cxn ang="0">
                      <a:pos x="connsiteX2" y="connsiteY2"/>
                    </a:cxn>
                    <a:cxn ang="0">
                      <a:pos x="connsiteX3" y="connsiteY3"/>
                    </a:cxn>
                  </a:cxnLst>
                  <a:rect l="l" t="t" r="r" b="b"/>
                  <a:pathLst>
                    <a:path w="294606" h="229956">
                      <a:moveTo>
                        <a:pt x="107924" y="23912"/>
                      </a:moveTo>
                      <a:cubicBezTo>
                        <a:pt x="33165" y="80959"/>
                        <a:pt x="-62460" y="180292"/>
                        <a:pt x="55865" y="213458"/>
                      </a:cubicBezTo>
                      <a:cubicBezTo>
                        <a:pt x="174189" y="246684"/>
                        <a:pt x="349322" y="232434"/>
                        <a:pt x="278337" y="151866"/>
                      </a:cubicBezTo>
                      <a:cubicBezTo>
                        <a:pt x="207306" y="71328"/>
                        <a:pt x="207306" y="-51886"/>
                        <a:pt x="107924" y="239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35" name="Free-form: Shape 880">
                  <a:extLst>
                    <a:ext uri="{FF2B5EF4-FFF2-40B4-BE49-F238E27FC236}">
                      <a16:creationId xmlns:a16="http://schemas.microsoft.com/office/drawing/2014/main" id="{C07054CC-12DD-9C3A-D6CD-46A07418F160}"/>
                    </a:ext>
                  </a:extLst>
                </p:cNvPr>
                <p:cNvSpPr/>
                <p:nvPr/>
              </p:nvSpPr>
              <p:spPr>
                <a:xfrm>
                  <a:off x="4696898" y="3968299"/>
                  <a:ext cx="294616" cy="229907"/>
                </a:xfrm>
                <a:custGeom>
                  <a:avLst/>
                  <a:gdLst>
                    <a:gd name="connsiteX0" fmla="*/ 107920 w 294616"/>
                    <a:gd name="connsiteY0" fmla="*/ 23887 h 229907"/>
                    <a:gd name="connsiteX1" fmla="*/ 55861 w 294616"/>
                    <a:gd name="connsiteY1" fmla="*/ 213403 h 229907"/>
                    <a:gd name="connsiteX2" fmla="*/ 278333 w 294616"/>
                    <a:gd name="connsiteY2" fmla="*/ 151796 h 229907"/>
                    <a:gd name="connsiteX3" fmla="*/ 107920 w 294616"/>
                    <a:gd name="connsiteY3" fmla="*/ 23887 h 229907"/>
                  </a:gdLst>
                  <a:ahLst/>
                  <a:cxnLst>
                    <a:cxn ang="0">
                      <a:pos x="connsiteX0" y="connsiteY0"/>
                    </a:cxn>
                    <a:cxn ang="0">
                      <a:pos x="connsiteX1" y="connsiteY1"/>
                    </a:cxn>
                    <a:cxn ang="0">
                      <a:pos x="connsiteX2" y="connsiteY2"/>
                    </a:cxn>
                    <a:cxn ang="0">
                      <a:pos x="connsiteX3" y="connsiteY3"/>
                    </a:cxn>
                  </a:cxnLst>
                  <a:rect l="l" t="t" r="r" b="b"/>
                  <a:pathLst>
                    <a:path w="294616" h="229907">
                      <a:moveTo>
                        <a:pt x="107920" y="23887"/>
                      </a:moveTo>
                      <a:cubicBezTo>
                        <a:pt x="33161" y="80889"/>
                        <a:pt x="-62463" y="180252"/>
                        <a:pt x="55861" y="213403"/>
                      </a:cubicBezTo>
                      <a:cubicBezTo>
                        <a:pt x="174185" y="246584"/>
                        <a:pt x="349349" y="232363"/>
                        <a:pt x="278333" y="151796"/>
                      </a:cubicBezTo>
                      <a:cubicBezTo>
                        <a:pt x="207348" y="71258"/>
                        <a:pt x="207318" y="-51911"/>
                        <a:pt x="107920" y="2388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36" name="Free-form: Shape 881">
                  <a:extLst>
                    <a:ext uri="{FF2B5EF4-FFF2-40B4-BE49-F238E27FC236}">
                      <a16:creationId xmlns:a16="http://schemas.microsoft.com/office/drawing/2014/main" id="{215EEF93-BC8A-3605-9652-E284BF679E1D}"/>
                    </a:ext>
                  </a:extLst>
                </p:cNvPr>
                <p:cNvSpPr/>
                <p:nvPr/>
              </p:nvSpPr>
              <p:spPr>
                <a:xfrm>
                  <a:off x="5515824" y="3608169"/>
                  <a:ext cx="294629" cy="229940"/>
                </a:xfrm>
                <a:custGeom>
                  <a:avLst/>
                  <a:gdLst>
                    <a:gd name="connsiteX0" fmla="*/ 107945 w 294629"/>
                    <a:gd name="connsiteY0" fmla="*/ 23870 h 229940"/>
                    <a:gd name="connsiteX1" fmla="*/ 55886 w 294629"/>
                    <a:gd name="connsiteY1" fmla="*/ 213432 h 229940"/>
                    <a:gd name="connsiteX2" fmla="*/ 278388 w 294629"/>
                    <a:gd name="connsiteY2" fmla="*/ 151825 h 229940"/>
                    <a:gd name="connsiteX3" fmla="*/ 107945 w 294629"/>
                    <a:gd name="connsiteY3" fmla="*/ 23870 h 229940"/>
                  </a:gdLst>
                  <a:ahLst/>
                  <a:cxnLst>
                    <a:cxn ang="0">
                      <a:pos x="connsiteX0" y="connsiteY0"/>
                    </a:cxn>
                    <a:cxn ang="0">
                      <a:pos x="connsiteX1" y="connsiteY1"/>
                    </a:cxn>
                    <a:cxn ang="0">
                      <a:pos x="connsiteX2" y="connsiteY2"/>
                    </a:cxn>
                    <a:cxn ang="0">
                      <a:pos x="connsiteX3" y="connsiteY3"/>
                    </a:cxn>
                  </a:cxnLst>
                  <a:rect l="l" t="t" r="r" b="b"/>
                  <a:pathLst>
                    <a:path w="294629" h="229940">
                      <a:moveTo>
                        <a:pt x="107945" y="23870"/>
                      </a:moveTo>
                      <a:cubicBezTo>
                        <a:pt x="33216" y="80903"/>
                        <a:pt x="-62439" y="180266"/>
                        <a:pt x="55886" y="213432"/>
                      </a:cubicBezTo>
                      <a:cubicBezTo>
                        <a:pt x="174240" y="246613"/>
                        <a:pt x="349373" y="232347"/>
                        <a:pt x="278388" y="151825"/>
                      </a:cubicBezTo>
                      <a:cubicBezTo>
                        <a:pt x="207387" y="71257"/>
                        <a:pt x="207357" y="-51927"/>
                        <a:pt x="107945" y="2387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37" name="Free-form: Shape 882">
                  <a:extLst>
                    <a:ext uri="{FF2B5EF4-FFF2-40B4-BE49-F238E27FC236}">
                      <a16:creationId xmlns:a16="http://schemas.microsoft.com/office/drawing/2014/main" id="{16C35E1B-8308-6200-D3A9-9FD26DE12186}"/>
                    </a:ext>
                  </a:extLst>
                </p:cNvPr>
                <p:cNvSpPr/>
                <p:nvPr/>
              </p:nvSpPr>
              <p:spPr>
                <a:xfrm>
                  <a:off x="6098059" y="3176980"/>
                  <a:ext cx="294620" cy="229926"/>
                </a:xfrm>
                <a:custGeom>
                  <a:avLst/>
                  <a:gdLst>
                    <a:gd name="connsiteX0" fmla="*/ 107987 w 294620"/>
                    <a:gd name="connsiteY0" fmla="*/ 23854 h 229926"/>
                    <a:gd name="connsiteX1" fmla="*/ 55928 w 294620"/>
                    <a:gd name="connsiteY1" fmla="*/ 213370 h 229926"/>
                    <a:gd name="connsiteX2" fmla="*/ 278401 w 294620"/>
                    <a:gd name="connsiteY2" fmla="*/ 151764 h 229926"/>
                    <a:gd name="connsiteX3" fmla="*/ 107987 w 294620"/>
                    <a:gd name="connsiteY3" fmla="*/ 23854 h 229926"/>
                  </a:gdLst>
                  <a:ahLst/>
                  <a:cxnLst>
                    <a:cxn ang="0">
                      <a:pos x="connsiteX0" y="connsiteY0"/>
                    </a:cxn>
                    <a:cxn ang="0">
                      <a:pos x="connsiteX1" y="connsiteY1"/>
                    </a:cxn>
                    <a:cxn ang="0">
                      <a:pos x="connsiteX2" y="connsiteY2"/>
                    </a:cxn>
                    <a:cxn ang="0">
                      <a:pos x="connsiteX3" y="connsiteY3"/>
                    </a:cxn>
                  </a:cxnLst>
                  <a:rect l="l" t="t" r="r" b="b"/>
                  <a:pathLst>
                    <a:path w="294620" h="229926">
                      <a:moveTo>
                        <a:pt x="107987" y="23854"/>
                      </a:moveTo>
                      <a:cubicBezTo>
                        <a:pt x="33228" y="80872"/>
                        <a:pt x="-62426" y="180220"/>
                        <a:pt x="55928" y="213370"/>
                      </a:cubicBezTo>
                      <a:cubicBezTo>
                        <a:pt x="174252" y="246582"/>
                        <a:pt x="349386" y="232361"/>
                        <a:pt x="278401" y="151764"/>
                      </a:cubicBezTo>
                      <a:cubicBezTo>
                        <a:pt x="207415" y="71241"/>
                        <a:pt x="207385" y="-51943"/>
                        <a:pt x="107987" y="2385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38" name="Free-form: Shape 883">
                  <a:extLst>
                    <a:ext uri="{FF2B5EF4-FFF2-40B4-BE49-F238E27FC236}">
                      <a16:creationId xmlns:a16="http://schemas.microsoft.com/office/drawing/2014/main" id="{2B0FD02B-D525-20F7-1EAB-E181C8AA3D58}"/>
                    </a:ext>
                  </a:extLst>
                </p:cNvPr>
                <p:cNvSpPr/>
                <p:nvPr/>
              </p:nvSpPr>
              <p:spPr>
                <a:xfrm>
                  <a:off x="6098059" y="2726817"/>
                  <a:ext cx="294620" cy="229929"/>
                </a:xfrm>
                <a:custGeom>
                  <a:avLst/>
                  <a:gdLst>
                    <a:gd name="connsiteX0" fmla="*/ 107987 w 294620"/>
                    <a:gd name="connsiteY0" fmla="*/ 23851 h 229929"/>
                    <a:gd name="connsiteX1" fmla="*/ 55928 w 294620"/>
                    <a:gd name="connsiteY1" fmla="*/ 213397 h 229929"/>
                    <a:gd name="connsiteX2" fmla="*/ 278401 w 294620"/>
                    <a:gd name="connsiteY2" fmla="*/ 151790 h 229929"/>
                    <a:gd name="connsiteX3" fmla="*/ 107987 w 294620"/>
                    <a:gd name="connsiteY3" fmla="*/ 23851 h 229929"/>
                  </a:gdLst>
                  <a:ahLst/>
                  <a:cxnLst>
                    <a:cxn ang="0">
                      <a:pos x="connsiteX0" y="connsiteY0"/>
                    </a:cxn>
                    <a:cxn ang="0">
                      <a:pos x="connsiteX1" y="connsiteY1"/>
                    </a:cxn>
                    <a:cxn ang="0">
                      <a:pos x="connsiteX2" y="connsiteY2"/>
                    </a:cxn>
                    <a:cxn ang="0">
                      <a:pos x="connsiteX3" y="connsiteY3"/>
                    </a:cxn>
                  </a:cxnLst>
                  <a:rect l="l" t="t" r="r" b="b"/>
                  <a:pathLst>
                    <a:path w="294620" h="229929">
                      <a:moveTo>
                        <a:pt x="107987" y="23851"/>
                      </a:moveTo>
                      <a:cubicBezTo>
                        <a:pt x="33228" y="80868"/>
                        <a:pt x="-62426" y="180216"/>
                        <a:pt x="55928" y="213397"/>
                      </a:cubicBezTo>
                      <a:cubicBezTo>
                        <a:pt x="174252" y="246548"/>
                        <a:pt x="349386" y="232327"/>
                        <a:pt x="278401" y="151790"/>
                      </a:cubicBezTo>
                      <a:cubicBezTo>
                        <a:pt x="207415" y="71222"/>
                        <a:pt x="207385" y="-51977"/>
                        <a:pt x="107987" y="2385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39" name="Free-form: Shape 884">
                  <a:extLst>
                    <a:ext uri="{FF2B5EF4-FFF2-40B4-BE49-F238E27FC236}">
                      <a16:creationId xmlns:a16="http://schemas.microsoft.com/office/drawing/2014/main" id="{0BC4FAFD-E15E-25B7-3BC5-5870E8BBAC46}"/>
                    </a:ext>
                  </a:extLst>
                </p:cNvPr>
                <p:cNvSpPr/>
                <p:nvPr/>
              </p:nvSpPr>
              <p:spPr>
                <a:xfrm>
                  <a:off x="6756064" y="2248239"/>
                  <a:ext cx="294616" cy="229926"/>
                </a:xfrm>
                <a:custGeom>
                  <a:avLst/>
                  <a:gdLst>
                    <a:gd name="connsiteX0" fmla="*/ 107999 w 294616"/>
                    <a:gd name="connsiteY0" fmla="*/ 23834 h 229926"/>
                    <a:gd name="connsiteX1" fmla="*/ 55940 w 294616"/>
                    <a:gd name="connsiteY1" fmla="*/ 213365 h 229926"/>
                    <a:gd name="connsiteX2" fmla="*/ 278412 w 294616"/>
                    <a:gd name="connsiteY2" fmla="*/ 151743 h 229926"/>
                    <a:gd name="connsiteX3" fmla="*/ 107999 w 294616"/>
                    <a:gd name="connsiteY3" fmla="*/ 23834 h 229926"/>
                  </a:gdLst>
                  <a:ahLst/>
                  <a:cxnLst>
                    <a:cxn ang="0">
                      <a:pos x="connsiteX0" y="connsiteY0"/>
                    </a:cxn>
                    <a:cxn ang="0">
                      <a:pos x="connsiteX1" y="connsiteY1"/>
                    </a:cxn>
                    <a:cxn ang="0">
                      <a:pos x="connsiteX2" y="connsiteY2"/>
                    </a:cxn>
                    <a:cxn ang="0">
                      <a:pos x="connsiteX3" y="connsiteY3"/>
                    </a:cxn>
                  </a:cxnLst>
                  <a:rect l="l" t="t" r="r" b="b"/>
                  <a:pathLst>
                    <a:path w="294616" h="229926">
                      <a:moveTo>
                        <a:pt x="107999" y="23834"/>
                      </a:moveTo>
                      <a:cubicBezTo>
                        <a:pt x="33240" y="80821"/>
                        <a:pt x="-62384" y="180199"/>
                        <a:pt x="55940" y="213365"/>
                      </a:cubicBezTo>
                      <a:cubicBezTo>
                        <a:pt x="174264" y="246531"/>
                        <a:pt x="349428" y="232311"/>
                        <a:pt x="278412" y="151743"/>
                      </a:cubicBezTo>
                      <a:cubicBezTo>
                        <a:pt x="207412" y="71191"/>
                        <a:pt x="207412" y="-51993"/>
                        <a:pt x="107999" y="2383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40" name="Free-form: Shape 885">
                  <a:extLst>
                    <a:ext uri="{FF2B5EF4-FFF2-40B4-BE49-F238E27FC236}">
                      <a16:creationId xmlns:a16="http://schemas.microsoft.com/office/drawing/2014/main" id="{3E2C8AB4-35EB-23C9-6C52-2A03B39E8D14}"/>
                    </a:ext>
                  </a:extLst>
                </p:cNvPr>
                <p:cNvSpPr/>
                <p:nvPr/>
              </p:nvSpPr>
              <p:spPr>
                <a:xfrm>
                  <a:off x="7120539" y="2452006"/>
                  <a:ext cx="294622" cy="229915"/>
                </a:xfrm>
                <a:custGeom>
                  <a:avLst/>
                  <a:gdLst>
                    <a:gd name="connsiteX0" fmla="*/ 108027 w 294622"/>
                    <a:gd name="connsiteY0" fmla="*/ 23842 h 229915"/>
                    <a:gd name="connsiteX1" fmla="*/ 55967 w 294622"/>
                    <a:gd name="connsiteY1" fmla="*/ 213358 h 229915"/>
                    <a:gd name="connsiteX2" fmla="*/ 278440 w 294622"/>
                    <a:gd name="connsiteY2" fmla="*/ 151751 h 229915"/>
                    <a:gd name="connsiteX3" fmla="*/ 108027 w 294622"/>
                    <a:gd name="connsiteY3" fmla="*/ 23842 h 229915"/>
                  </a:gdLst>
                  <a:ahLst/>
                  <a:cxnLst>
                    <a:cxn ang="0">
                      <a:pos x="connsiteX0" y="connsiteY0"/>
                    </a:cxn>
                    <a:cxn ang="0">
                      <a:pos x="connsiteX1" y="connsiteY1"/>
                    </a:cxn>
                    <a:cxn ang="0">
                      <a:pos x="connsiteX2" y="connsiteY2"/>
                    </a:cxn>
                    <a:cxn ang="0">
                      <a:pos x="connsiteX3" y="connsiteY3"/>
                    </a:cxn>
                  </a:cxnLst>
                  <a:rect l="l" t="t" r="r" b="b"/>
                  <a:pathLst>
                    <a:path w="294622" h="229915">
                      <a:moveTo>
                        <a:pt x="108027" y="23842"/>
                      </a:moveTo>
                      <a:cubicBezTo>
                        <a:pt x="33268" y="80829"/>
                        <a:pt x="-62387" y="180207"/>
                        <a:pt x="55967" y="213358"/>
                      </a:cubicBezTo>
                      <a:cubicBezTo>
                        <a:pt x="174322" y="246539"/>
                        <a:pt x="349426" y="232289"/>
                        <a:pt x="278440" y="151751"/>
                      </a:cubicBezTo>
                      <a:cubicBezTo>
                        <a:pt x="207439" y="71198"/>
                        <a:pt x="207409" y="-51986"/>
                        <a:pt x="108027" y="2384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41" name="Free-form: Shape 886">
                  <a:extLst>
                    <a:ext uri="{FF2B5EF4-FFF2-40B4-BE49-F238E27FC236}">
                      <a16:creationId xmlns:a16="http://schemas.microsoft.com/office/drawing/2014/main" id="{5CC5328D-A553-D536-FA36-C3E8E44C4C7A}"/>
                    </a:ext>
                  </a:extLst>
                </p:cNvPr>
                <p:cNvSpPr/>
                <p:nvPr/>
              </p:nvSpPr>
              <p:spPr>
                <a:xfrm>
                  <a:off x="7991523" y="1835998"/>
                  <a:ext cx="294628" cy="229944"/>
                </a:xfrm>
                <a:custGeom>
                  <a:avLst/>
                  <a:gdLst>
                    <a:gd name="connsiteX0" fmla="*/ 108069 w 294628"/>
                    <a:gd name="connsiteY0" fmla="*/ 23800 h 229944"/>
                    <a:gd name="connsiteX1" fmla="*/ 55980 w 294628"/>
                    <a:gd name="connsiteY1" fmla="*/ 213377 h 229944"/>
                    <a:gd name="connsiteX2" fmla="*/ 278482 w 294628"/>
                    <a:gd name="connsiteY2" fmla="*/ 151770 h 229944"/>
                    <a:gd name="connsiteX3" fmla="*/ 108069 w 294628"/>
                    <a:gd name="connsiteY3" fmla="*/ 23800 h 229944"/>
                  </a:gdLst>
                  <a:ahLst/>
                  <a:cxnLst>
                    <a:cxn ang="0">
                      <a:pos x="connsiteX0" y="connsiteY0"/>
                    </a:cxn>
                    <a:cxn ang="0">
                      <a:pos x="connsiteX1" y="connsiteY1"/>
                    </a:cxn>
                    <a:cxn ang="0">
                      <a:pos x="connsiteX2" y="connsiteY2"/>
                    </a:cxn>
                    <a:cxn ang="0">
                      <a:pos x="connsiteX3" y="connsiteY3"/>
                    </a:cxn>
                  </a:cxnLst>
                  <a:rect l="l" t="t" r="r" b="b"/>
                  <a:pathLst>
                    <a:path w="294628" h="229944">
                      <a:moveTo>
                        <a:pt x="108069" y="23800"/>
                      </a:moveTo>
                      <a:cubicBezTo>
                        <a:pt x="33310" y="80848"/>
                        <a:pt x="-62345" y="180196"/>
                        <a:pt x="55980" y="213377"/>
                      </a:cubicBezTo>
                      <a:cubicBezTo>
                        <a:pt x="174334" y="246528"/>
                        <a:pt x="349468" y="232307"/>
                        <a:pt x="278482" y="151770"/>
                      </a:cubicBezTo>
                      <a:cubicBezTo>
                        <a:pt x="207497" y="71202"/>
                        <a:pt x="207466" y="-51997"/>
                        <a:pt x="108069" y="2380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42" name="Free-form: Shape 887">
                  <a:extLst>
                    <a:ext uri="{FF2B5EF4-FFF2-40B4-BE49-F238E27FC236}">
                      <a16:creationId xmlns:a16="http://schemas.microsoft.com/office/drawing/2014/main" id="{7D0BD0F1-0B1E-D88D-1299-9CED0B7D5765}"/>
                    </a:ext>
                  </a:extLst>
                </p:cNvPr>
                <p:cNvSpPr/>
                <p:nvPr/>
              </p:nvSpPr>
              <p:spPr>
                <a:xfrm>
                  <a:off x="7409276" y="2921088"/>
                  <a:ext cx="294622" cy="229936"/>
                </a:xfrm>
                <a:custGeom>
                  <a:avLst/>
                  <a:gdLst>
                    <a:gd name="connsiteX0" fmla="*/ 108038 w 294622"/>
                    <a:gd name="connsiteY0" fmla="*/ 23858 h 229936"/>
                    <a:gd name="connsiteX1" fmla="*/ 55978 w 294622"/>
                    <a:gd name="connsiteY1" fmla="*/ 213404 h 229936"/>
                    <a:gd name="connsiteX2" fmla="*/ 278451 w 294622"/>
                    <a:gd name="connsiteY2" fmla="*/ 151797 h 229936"/>
                    <a:gd name="connsiteX3" fmla="*/ 108038 w 294622"/>
                    <a:gd name="connsiteY3" fmla="*/ 23858 h 229936"/>
                  </a:gdLst>
                  <a:ahLst/>
                  <a:cxnLst>
                    <a:cxn ang="0">
                      <a:pos x="connsiteX0" y="connsiteY0"/>
                    </a:cxn>
                    <a:cxn ang="0">
                      <a:pos x="connsiteX1" y="connsiteY1"/>
                    </a:cxn>
                    <a:cxn ang="0">
                      <a:pos x="connsiteX2" y="connsiteY2"/>
                    </a:cxn>
                    <a:cxn ang="0">
                      <a:pos x="connsiteX3" y="connsiteY3"/>
                    </a:cxn>
                  </a:cxnLst>
                  <a:rect l="l" t="t" r="r" b="b"/>
                  <a:pathLst>
                    <a:path w="294622" h="229936">
                      <a:moveTo>
                        <a:pt x="108038" y="23858"/>
                      </a:moveTo>
                      <a:cubicBezTo>
                        <a:pt x="33279" y="80875"/>
                        <a:pt x="-62376" y="180223"/>
                        <a:pt x="55978" y="213404"/>
                      </a:cubicBezTo>
                      <a:cubicBezTo>
                        <a:pt x="174333" y="246555"/>
                        <a:pt x="349437" y="232365"/>
                        <a:pt x="278451" y="151797"/>
                      </a:cubicBezTo>
                      <a:cubicBezTo>
                        <a:pt x="207466" y="71229"/>
                        <a:pt x="207420" y="-51970"/>
                        <a:pt x="108038" y="238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43" name="Free-form: Shape 888">
                  <a:extLst>
                    <a:ext uri="{FF2B5EF4-FFF2-40B4-BE49-F238E27FC236}">
                      <a16:creationId xmlns:a16="http://schemas.microsoft.com/office/drawing/2014/main" id="{8E5D0EAD-AD6F-20C2-D8CF-4EC691F43EC3}"/>
                    </a:ext>
                  </a:extLst>
                </p:cNvPr>
                <p:cNvSpPr/>
                <p:nvPr/>
              </p:nvSpPr>
              <p:spPr>
                <a:xfrm>
                  <a:off x="6561958" y="2087149"/>
                  <a:ext cx="294616" cy="229921"/>
                </a:xfrm>
                <a:custGeom>
                  <a:avLst/>
                  <a:gdLst>
                    <a:gd name="connsiteX0" fmla="*/ 107992 w 294616"/>
                    <a:gd name="connsiteY0" fmla="*/ 23828 h 229921"/>
                    <a:gd name="connsiteX1" fmla="*/ 55933 w 294616"/>
                    <a:gd name="connsiteY1" fmla="*/ 213344 h 229921"/>
                    <a:gd name="connsiteX2" fmla="*/ 278405 w 294616"/>
                    <a:gd name="connsiteY2" fmla="*/ 151737 h 229921"/>
                    <a:gd name="connsiteX3" fmla="*/ 107992 w 294616"/>
                    <a:gd name="connsiteY3" fmla="*/ 23828 h 229921"/>
                  </a:gdLst>
                  <a:ahLst/>
                  <a:cxnLst>
                    <a:cxn ang="0">
                      <a:pos x="connsiteX0" y="connsiteY0"/>
                    </a:cxn>
                    <a:cxn ang="0">
                      <a:pos x="connsiteX1" y="connsiteY1"/>
                    </a:cxn>
                    <a:cxn ang="0">
                      <a:pos x="connsiteX2" y="connsiteY2"/>
                    </a:cxn>
                    <a:cxn ang="0">
                      <a:pos x="connsiteX3" y="connsiteY3"/>
                    </a:cxn>
                  </a:cxnLst>
                  <a:rect l="l" t="t" r="r" b="b"/>
                  <a:pathLst>
                    <a:path w="294616" h="229921">
                      <a:moveTo>
                        <a:pt x="107992" y="23828"/>
                      </a:moveTo>
                      <a:cubicBezTo>
                        <a:pt x="33233" y="80815"/>
                        <a:pt x="-62392" y="180193"/>
                        <a:pt x="55933" y="213344"/>
                      </a:cubicBezTo>
                      <a:cubicBezTo>
                        <a:pt x="174257" y="246540"/>
                        <a:pt x="349421" y="232275"/>
                        <a:pt x="278405" y="151737"/>
                      </a:cubicBezTo>
                      <a:cubicBezTo>
                        <a:pt x="207404" y="71184"/>
                        <a:pt x="207374" y="-52000"/>
                        <a:pt x="107992" y="2382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44" name="Free-form: Shape 889">
                  <a:extLst>
                    <a:ext uri="{FF2B5EF4-FFF2-40B4-BE49-F238E27FC236}">
                      <a16:creationId xmlns:a16="http://schemas.microsoft.com/office/drawing/2014/main" id="{0B2E678A-1DCB-168D-C732-47623E05F278}"/>
                    </a:ext>
                  </a:extLst>
                </p:cNvPr>
                <p:cNvSpPr/>
                <p:nvPr/>
              </p:nvSpPr>
              <p:spPr>
                <a:xfrm>
                  <a:off x="5795085" y="2262471"/>
                  <a:ext cx="294619" cy="229935"/>
                </a:xfrm>
                <a:custGeom>
                  <a:avLst/>
                  <a:gdLst>
                    <a:gd name="connsiteX0" fmla="*/ 107976 w 294619"/>
                    <a:gd name="connsiteY0" fmla="*/ 23823 h 229935"/>
                    <a:gd name="connsiteX1" fmla="*/ 55917 w 294619"/>
                    <a:gd name="connsiteY1" fmla="*/ 213384 h 229935"/>
                    <a:gd name="connsiteX2" fmla="*/ 278389 w 294619"/>
                    <a:gd name="connsiteY2" fmla="*/ 151777 h 229935"/>
                    <a:gd name="connsiteX3" fmla="*/ 107976 w 294619"/>
                    <a:gd name="connsiteY3" fmla="*/ 23823 h 229935"/>
                  </a:gdLst>
                  <a:ahLst/>
                  <a:cxnLst>
                    <a:cxn ang="0">
                      <a:pos x="connsiteX0" y="connsiteY0"/>
                    </a:cxn>
                    <a:cxn ang="0">
                      <a:pos x="connsiteX1" y="connsiteY1"/>
                    </a:cxn>
                    <a:cxn ang="0">
                      <a:pos x="connsiteX2" y="connsiteY2"/>
                    </a:cxn>
                    <a:cxn ang="0">
                      <a:pos x="connsiteX3" y="connsiteY3"/>
                    </a:cxn>
                  </a:cxnLst>
                  <a:rect l="l" t="t" r="r" b="b"/>
                  <a:pathLst>
                    <a:path w="294619" h="229935">
                      <a:moveTo>
                        <a:pt x="107976" y="23823"/>
                      </a:moveTo>
                      <a:cubicBezTo>
                        <a:pt x="33217" y="80855"/>
                        <a:pt x="-62438" y="180173"/>
                        <a:pt x="55917" y="213384"/>
                      </a:cubicBezTo>
                      <a:cubicBezTo>
                        <a:pt x="174241" y="246535"/>
                        <a:pt x="349374" y="232315"/>
                        <a:pt x="278389" y="151777"/>
                      </a:cubicBezTo>
                      <a:cubicBezTo>
                        <a:pt x="207388" y="71225"/>
                        <a:pt x="207358" y="-51989"/>
                        <a:pt x="107976" y="2382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45" name="Free-form: Shape 890">
                  <a:extLst>
                    <a:ext uri="{FF2B5EF4-FFF2-40B4-BE49-F238E27FC236}">
                      <a16:creationId xmlns:a16="http://schemas.microsoft.com/office/drawing/2014/main" id="{015A68FB-0518-AB6F-9018-99CB6638B94D}"/>
                    </a:ext>
                  </a:extLst>
                </p:cNvPr>
                <p:cNvSpPr/>
                <p:nvPr/>
              </p:nvSpPr>
              <p:spPr>
                <a:xfrm>
                  <a:off x="3842178" y="3138554"/>
                  <a:ext cx="277201" cy="267906"/>
                </a:xfrm>
                <a:custGeom>
                  <a:avLst/>
                  <a:gdLst>
                    <a:gd name="connsiteX0" fmla="*/ 176820 w 277201"/>
                    <a:gd name="connsiteY0" fmla="*/ 14878 h 267906"/>
                    <a:gd name="connsiteX1" fmla="*/ 15892 w 277201"/>
                    <a:gd name="connsiteY1" fmla="*/ 237605 h 267906"/>
                    <a:gd name="connsiteX2" fmla="*/ 224159 w 277201"/>
                    <a:gd name="connsiteY2" fmla="*/ 171273 h 267906"/>
                    <a:gd name="connsiteX3" fmla="*/ 176820 w 277201"/>
                    <a:gd name="connsiteY3" fmla="*/ 14878 h 267906"/>
                  </a:gdLst>
                  <a:ahLst/>
                  <a:cxnLst>
                    <a:cxn ang="0">
                      <a:pos x="connsiteX0" y="connsiteY0"/>
                    </a:cxn>
                    <a:cxn ang="0">
                      <a:pos x="connsiteX1" y="connsiteY1"/>
                    </a:cxn>
                    <a:cxn ang="0">
                      <a:pos x="connsiteX2" y="connsiteY2"/>
                    </a:cxn>
                    <a:cxn ang="0">
                      <a:pos x="connsiteX3" y="connsiteY3"/>
                    </a:cxn>
                  </a:cxnLst>
                  <a:rect l="l" t="t" r="r" b="b"/>
                  <a:pathLst>
                    <a:path w="277201" h="267906">
                      <a:moveTo>
                        <a:pt x="176820" y="14878"/>
                      </a:moveTo>
                      <a:cubicBezTo>
                        <a:pt x="65546" y="56260"/>
                        <a:pt x="-40917" y="166533"/>
                        <a:pt x="15892" y="237605"/>
                      </a:cubicBezTo>
                      <a:cubicBezTo>
                        <a:pt x="72672" y="308678"/>
                        <a:pt x="186306" y="242330"/>
                        <a:pt x="224159" y="171273"/>
                      </a:cubicBezTo>
                      <a:cubicBezTo>
                        <a:pt x="262027" y="100201"/>
                        <a:pt x="342498" y="-46699"/>
                        <a:pt x="176820" y="1487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46" name="Free-form: Shape 891">
                  <a:extLst>
                    <a:ext uri="{FF2B5EF4-FFF2-40B4-BE49-F238E27FC236}">
                      <a16:creationId xmlns:a16="http://schemas.microsoft.com/office/drawing/2014/main" id="{EE0A7CB2-D1EB-7FEB-52C8-05EB0A8A5A4D}"/>
                    </a:ext>
                  </a:extLst>
                </p:cNvPr>
                <p:cNvSpPr/>
                <p:nvPr/>
              </p:nvSpPr>
              <p:spPr>
                <a:xfrm>
                  <a:off x="4485949" y="5105006"/>
                  <a:ext cx="277207" cy="267873"/>
                </a:xfrm>
                <a:custGeom>
                  <a:avLst/>
                  <a:gdLst>
                    <a:gd name="connsiteX0" fmla="*/ 176845 w 277207"/>
                    <a:gd name="connsiteY0" fmla="*/ 14961 h 267873"/>
                    <a:gd name="connsiteX1" fmla="*/ 15917 w 277207"/>
                    <a:gd name="connsiteY1" fmla="*/ 237628 h 267873"/>
                    <a:gd name="connsiteX2" fmla="*/ 224183 w 277207"/>
                    <a:gd name="connsiteY2" fmla="*/ 171311 h 267873"/>
                    <a:gd name="connsiteX3" fmla="*/ 176845 w 277207"/>
                    <a:gd name="connsiteY3" fmla="*/ 14961 h 267873"/>
                  </a:gdLst>
                  <a:ahLst/>
                  <a:cxnLst>
                    <a:cxn ang="0">
                      <a:pos x="connsiteX0" y="connsiteY0"/>
                    </a:cxn>
                    <a:cxn ang="0">
                      <a:pos x="connsiteX1" y="connsiteY1"/>
                    </a:cxn>
                    <a:cxn ang="0">
                      <a:pos x="connsiteX2" y="connsiteY2"/>
                    </a:cxn>
                    <a:cxn ang="0">
                      <a:pos x="connsiteX3" y="connsiteY3"/>
                    </a:cxn>
                  </a:cxnLst>
                  <a:rect l="l" t="t" r="r" b="b"/>
                  <a:pathLst>
                    <a:path w="277207" h="267873">
                      <a:moveTo>
                        <a:pt x="176845" y="14961"/>
                      </a:moveTo>
                      <a:cubicBezTo>
                        <a:pt x="65571" y="56328"/>
                        <a:pt x="-40892" y="166571"/>
                        <a:pt x="15917" y="237628"/>
                      </a:cubicBezTo>
                      <a:cubicBezTo>
                        <a:pt x="72727" y="308731"/>
                        <a:pt x="186330" y="242384"/>
                        <a:pt x="224183" y="171311"/>
                      </a:cubicBezTo>
                      <a:cubicBezTo>
                        <a:pt x="262051" y="100254"/>
                        <a:pt x="342538" y="-46631"/>
                        <a:pt x="176845" y="1496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47" name="Free-form: Shape 892">
                  <a:extLst>
                    <a:ext uri="{FF2B5EF4-FFF2-40B4-BE49-F238E27FC236}">
                      <a16:creationId xmlns:a16="http://schemas.microsoft.com/office/drawing/2014/main" id="{BC235975-779E-94C2-F514-351DC37993F8}"/>
                    </a:ext>
                  </a:extLst>
                </p:cNvPr>
                <p:cNvSpPr/>
                <p:nvPr/>
              </p:nvSpPr>
              <p:spPr>
                <a:xfrm>
                  <a:off x="4140375" y="4536377"/>
                  <a:ext cx="277242" cy="267925"/>
                </a:xfrm>
                <a:custGeom>
                  <a:avLst/>
                  <a:gdLst>
                    <a:gd name="connsiteX0" fmla="*/ 176859 w 277242"/>
                    <a:gd name="connsiteY0" fmla="*/ 14945 h 267925"/>
                    <a:gd name="connsiteX1" fmla="*/ 15901 w 277242"/>
                    <a:gd name="connsiteY1" fmla="*/ 237672 h 267925"/>
                    <a:gd name="connsiteX2" fmla="*/ 224212 w 277242"/>
                    <a:gd name="connsiteY2" fmla="*/ 171325 h 267925"/>
                    <a:gd name="connsiteX3" fmla="*/ 176859 w 277242"/>
                    <a:gd name="connsiteY3" fmla="*/ 14945 h 267925"/>
                  </a:gdLst>
                  <a:ahLst/>
                  <a:cxnLst>
                    <a:cxn ang="0">
                      <a:pos x="connsiteX0" y="connsiteY0"/>
                    </a:cxn>
                    <a:cxn ang="0">
                      <a:pos x="connsiteX1" y="connsiteY1"/>
                    </a:cxn>
                    <a:cxn ang="0">
                      <a:pos x="connsiteX2" y="connsiteY2"/>
                    </a:cxn>
                    <a:cxn ang="0">
                      <a:pos x="connsiteX3" y="connsiteY3"/>
                    </a:cxn>
                  </a:cxnLst>
                  <a:rect l="l" t="t" r="r" b="b"/>
                  <a:pathLst>
                    <a:path w="277242" h="267925">
                      <a:moveTo>
                        <a:pt x="176859" y="14945"/>
                      </a:moveTo>
                      <a:cubicBezTo>
                        <a:pt x="65585" y="56327"/>
                        <a:pt x="-40908" y="166554"/>
                        <a:pt x="15901" y="237672"/>
                      </a:cubicBezTo>
                      <a:cubicBezTo>
                        <a:pt x="72710" y="308759"/>
                        <a:pt x="186314" y="242397"/>
                        <a:pt x="224212" y="171325"/>
                      </a:cubicBezTo>
                      <a:cubicBezTo>
                        <a:pt x="262065" y="100237"/>
                        <a:pt x="342567" y="-46662"/>
                        <a:pt x="176859" y="1494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48" name="Free-form: Shape 893">
                  <a:extLst>
                    <a:ext uri="{FF2B5EF4-FFF2-40B4-BE49-F238E27FC236}">
                      <a16:creationId xmlns:a16="http://schemas.microsoft.com/office/drawing/2014/main" id="{4FFDD3F0-9A25-E83D-1D32-808FC11D76B0}"/>
                    </a:ext>
                  </a:extLst>
                </p:cNvPr>
                <p:cNvSpPr/>
                <p:nvPr/>
              </p:nvSpPr>
              <p:spPr>
                <a:xfrm>
                  <a:off x="2947482" y="4361053"/>
                  <a:ext cx="277232" cy="267924"/>
                </a:xfrm>
                <a:custGeom>
                  <a:avLst/>
                  <a:gdLst>
                    <a:gd name="connsiteX0" fmla="*/ 176843 w 277232"/>
                    <a:gd name="connsiteY0" fmla="*/ 14936 h 267924"/>
                    <a:gd name="connsiteX1" fmla="*/ 15855 w 277232"/>
                    <a:gd name="connsiteY1" fmla="*/ 237678 h 267924"/>
                    <a:gd name="connsiteX2" fmla="*/ 224136 w 277232"/>
                    <a:gd name="connsiteY2" fmla="*/ 171331 h 267924"/>
                    <a:gd name="connsiteX3" fmla="*/ 176843 w 277232"/>
                    <a:gd name="connsiteY3" fmla="*/ 14936 h 267924"/>
                  </a:gdLst>
                  <a:ahLst/>
                  <a:cxnLst>
                    <a:cxn ang="0">
                      <a:pos x="connsiteX0" y="connsiteY0"/>
                    </a:cxn>
                    <a:cxn ang="0">
                      <a:pos x="connsiteX1" y="connsiteY1"/>
                    </a:cxn>
                    <a:cxn ang="0">
                      <a:pos x="connsiteX2" y="connsiteY2"/>
                    </a:cxn>
                    <a:cxn ang="0">
                      <a:pos x="connsiteX3" y="connsiteY3"/>
                    </a:cxn>
                  </a:cxnLst>
                  <a:rect l="l" t="t" r="r" b="b"/>
                  <a:pathLst>
                    <a:path w="277232" h="267924">
                      <a:moveTo>
                        <a:pt x="176843" y="14936"/>
                      </a:moveTo>
                      <a:cubicBezTo>
                        <a:pt x="65539" y="56318"/>
                        <a:pt x="-40955" y="166591"/>
                        <a:pt x="15855" y="237678"/>
                      </a:cubicBezTo>
                      <a:cubicBezTo>
                        <a:pt x="72664" y="308735"/>
                        <a:pt x="186268" y="242403"/>
                        <a:pt x="224136" y="171331"/>
                      </a:cubicBezTo>
                      <a:cubicBezTo>
                        <a:pt x="262004" y="100258"/>
                        <a:pt x="342505" y="-46671"/>
                        <a:pt x="176843" y="1493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49" name="Free-form: Shape 894">
                  <a:extLst>
                    <a:ext uri="{FF2B5EF4-FFF2-40B4-BE49-F238E27FC236}">
                      <a16:creationId xmlns:a16="http://schemas.microsoft.com/office/drawing/2014/main" id="{DD6A433C-00ED-0A77-C408-B9298825C269}"/>
                    </a:ext>
                  </a:extLst>
                </p:cNvPr>
                <p:cNvSpPr/>
                <p:nvPr/>
              </p:nvSpPr>
              <p:spPr>
                <a:xfrm>
                  <a:off x="3543925" y="3825609"/>
                  <a:ext cx="277207" cy="267910"/>
                </a:xfrm>
                <a:custGeom>
                  <a:avLst/>
                  <a:gdLst>
                    <a:gd name="connsiteX0" fmla="*/ 176838 w 277207"/>
                    <a:gd name="connsiteY0" fmla="*/ 14917 h 267910"/>
                    <a:gd name="connsiteX1" fmla="*/ 15881 w 277207"/>
                    <a:gd name="connsiteY1" fmla="*/ 237614 h 267910"/>
                    <a:gd name="connsiteX2" fmla="*/ 224162 w 277207"/>
                    <a:gd name="connsiteY2" fmla="*/ 171282 h 267910"/>
                    <a:gd name="connsiteX3" fmla="*/ 176838 w 277207"/>
                    <a:gd name="connsiteY3" fmla="*/ 14917 h 267910"/>
                  </a:gdLst>
                  <a:ahLst/>
                  <a:cxnLst>
                    <a:cxn ang="0">
                      <a:pos x="connsiteX0" y="connsiteY0"/>
                    </a:cxn>
                    <a:cxn ang="0">
                      <a:pos x="connsiteX1" y="connsiteY1"/>
                    </a:cxn>
                    <a:cxn ang="0">
                      <a:pos x="connsiteX2" y="connsiteY2"/>
                    </a:cxn>
                    <a:cxn ang="0">
                      <a:pos x="connsiteX3" y="connsiteY3"/>
                    </a:cxn>
                  </a:cxnLst>
                  <a:rect l="l" t="t" r="r" b="b"/>
                  <a:pathLst>
                    <a:path w="277207" h="267910">
                      <a:moveTo>
                        <a:pt x="176838" y="14917"/>
                      </a:moveTo>
                      <a:cubicBezTo>
                        <a:pt x="65534" y="56300"/>
                        <a:pt x="-40929" y="166542"/>
                        <a:pt x="15881" y="237614"/>
                      </a:cubicBezTo>
                      <a:cubicBezTo>
                        <a:pt x="72690" y="308717"/>
                        <a:pt x="186294" y="242385"/>
                        <a:pt x="224162" y="171282"/>
                      </a:cubicBezTo>
                      <a:cubicBezTo>
                        <a:pt x="262015" y="100210"/>
                        <a:pt x="342486" y="-46690"/>
                        <a:pt x="176838" y="1491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50" name="Free-form: Shape 895">
                  <a:extLst>
                    <a:ext uri="{FF2B5EF4-FFF2-40B4-BE49-F238E27FC236}">
                      <a16:creationId xmlns:a16="http://schemas.microsoft.com/office/drawing/2014/main" id="{07D5B81E-A8E1-8FA1-D910-9A6E3684204D}"/>
                    </a:ext>
                  </a:extLst>
                </p:cNvPr>
                <p:cNvSpPr/>
                <p:nvPr/>
              </p:nvSpPr>
              <p:spPr>
                <a:xfrm>
                  <a:off x="4088313" y="3432298"/>
                  <a:ext cx="277201" cy="267946"/>
                </a:xfrm>
                <a:custGeom>
                  <a:avLst/>
                  <a:gdLst>
                    <a:gd name="connsiteX0" fmla="*/ 176829 w 277201"/>
                    <a:gd name="connsiteY0" fmla="*/ 14900 h 267946"/>
                    <a:gd name="connsiteX1" fmla="*/ 15902 w 277201"/>
                    <a:gd name="connsiteY1" fmla="*/ 237657 h 267946"/>
                    <a:gd name="connsiteX2" fmla="*/ 224168 w 277201"/>
                    <a:gd name="connsiteY2" fmla="*/ 171295 h 267946"/>
                    <a:gd name="connsiteX3" fmla="*/ 176829 w 277201"/>
                    <a:gd name="connsiteY3" fmla="*/ 14900 h 267946"/>
                  </a:gdLst>
                  <a:ahLst/>
                  <a:cxnLst>
                    <a:cxn ang="0">
                      <a:pos x="connsiteX0" y="connsiteY0"/>
                    </a:cxn>
                    <a:cxn ang="0">
                      <a:pos x="connsiteX1" y="connsiteY1"/>
                    </a:cxn>
                    <a:cxn ang="0">
                      <a:pos x="connsiteX2" y="connsiteY2"/>
                    </a:cxn>
                    <a:cxn ang="0">
                      <a:pos x="connsiteX3" y="connsiteY3"/>
                    </a:cxn>
                  </a:cxnLst>
                  <a:rect l="l" t="t" r="r" b="b"/>
                  <a:pathLst>
                    <a:path w="277201" h="267946">
                      <a:moveTo>
                        <a:pt x="176829" y="14900"/>
                      </a:moveTo>
                      <a:cubicBezTo>
                        <a:pt x="65556" y="56282"/>
                        <a:pt x="-40908" y="166555"/>
                        <a:pt x="15902" y="237657"/>
                      </a:cubicBezTo>
                      <a:cubicBezTo>
                        <a:pt x="72681" y="308730"/>
                        <a:pt x="186315" y="242382"/>
                        <a:pt x="224168" y="171295"/>
                      </a:cubicBezTo>
                      <a:cubicBezTo>
                        <a:pt x="262036" y="100223"/>
                        <a:pt x="342507" y="-46707"/>
                        <a:pt x="176829" y="1490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51" name="Free-form: Shape 896">
                  <a:extLst>
                    <a:ext uri="{FF2B5EF4-FFF2-40B4-BE49-F238E27FC236}">
                      <a16:creationId xmlns:a16="http://schemas.microsoft.com/office/drawing/2014/main" id="{E0B949DB-D4B4-9DF6-C440-13658249FC22}"/>
                    </a:ext>
                  </a:extLst>
                </p:cNvPr>
                <p:cNvSpPr/>
                <p:nvPr/>
              </p:nvSpPr>
              <p:spPr>
                <a:xfrm>
                  <a:off x="4831480" y="3683472"/>
                  <a:ext cx="277221" cy="267896"/>
                </a:xfrm>
                <a:custGeom>
                  <a:avLst/>
                  <a:gdLst>
                    <a:gd name="connsiteX0" fmla="*/ 176874 w 277221"/>
                    <a:gd name="connsiteY0" fmla="*/ 14919 h 267896"/>
                    <a:gd name="connsiteX1" fmla="*/ 15916 w 277221"/>
                    <a:gd name="connsiteY1" fmla="*/ 237616 h 267896"/>
                    <a:gd name="connsiteX2" fmla="*/ 224198 w 277221"/>
                    <a:gd name="connsiteY2" fmla="*/ 171284 h 267896"/>
                    <a:gd name="connsiteX3" fmla="*/ 176874 w 277221"/>
                    <a:gd name="connsiteY3" fmla="*/ 14919 h 267896"/>
                  </a:gdLst>
                  <a:ahLst/>
                  <a:cxnLst>
                    <a:cxn ang="0">
                      <a:pos x="connsiteX0" y="connsiteY0"/>
                    </a:cxn>
                    <a:cxn ang="0">
                      <a:pos x="connsiteX1" y="connsiteY1"/>
                    </a:cxn>
                    <a:cxn ang="0">
                      <a:pos x="connsiteX2" y="connsiteY2"/>
                    </a:cxn>
                    <a:cxn ang="0">
                      <a:pos x="connsiteX3" y="connsiteY3"/>
                    </a:cxn>
                  </a:cxnLst>
                  <a:rect l="l" t="t" r="r" b="b"/>
                  <a:pathLst>
                    <a:path w="277221" h="267896">
                      <a:moveTo>
                        <a:pt x="176874" y="14919"/>
                      </a:moveTo>
                      <a:cubicBezTo>
                        <a:pt x="65600" y="56286"/>
                        <a:pt x="-40863" y="166514"/>
                        <a:pt x="15916" y="237616"/>
                      </a:cubicBezTo>
                      <a:cubicBezTo>
                        <a:pt x="72726" y="308688"/>
                        <a:pt x="186360" y="242341"/>
                        <a:pt x="224198" y="171284"/>
                      </a:cubicBezTo>
                      <a:cubicBezTo>
                        <a:pt x="262081" y="100182"/>
                        <a:pt x="342567" y="-46703"/>
                        <a:pt x="176874" y="1491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52" name="Free-form: Shape 897">
                  <a:extLst>
                    <a:ext uri="{FF2B5EF4-FFF2-40B4-BE49-F238E27FC236}">
                      <a16:creationId xmlns:a16="http://schemas.microsoft.com/office/drawing/2014/main" id="{C325A5C2-C734-45AE-B454-0A253A385EB6}"/>
                    </a:ext>
                  </a:extLst>
                </p:cNvPr>
                <p:cNvSpPr/>
                <p:nvPr/>
              </p:nvSpPr>
              <p:spPr>
                <a:xfrm>
                  <a:off x="4907217" y="3209606"/>
                  <a:ext cx="277225" cy="267924"/>
                </a:xfrm>
                <a:custGeom>
                  <a:avLst/>
                  <a:gdLst>
                    <a:gd name="connsiteX0" fmla="*/ 176891 w 277225"/>
                    <a:gd name="connsiteY0" fmla="*/ 14886 h 267924"/>
                    <a:gd name="connsiteX1" fmla="*/ 15933 w 277225"/>
                    <a:gd name="connsiteY1" fmla="*/ 237613 h 267924"/>
                    <a:gd name="connsiteX2" fmla="*/ 224215 w 277225"/>
                    <a:gd name="connsiteY2" fmla="*/ 171281 h 267924"/>
                    <a:gd name="connsiteX3" fmla="*/ 176891 w 277225"/>
                    <a:gd name="connsiteY3" fmla="*/ 14886 h 267924"/>
                  </a:gdLst>
                  <a:ahLst/>
                  <a:cxnLst>
                    <a:cxn ang="0">
                      <a:pos x="connsiteX0" y="connsiteY0"/>
                    </a:cxn>
                    <a:cxn ang="0">
                      <a:pos x="connsiteX1" y="connsiteY1"/>
                    </a:cxn>
                    <a:cxn ang="0">
                      <a:pos x="connsiteX2" y="connsiteY2"/>
                    </a:cxn>
                    <a:cxn ang="0">
                      <a:pos x="connsiteX3" y="connsiteY3"/>
                    </a:cxn>
                  </a:cxnLst>
                  <a:rect l="l" t="t" r="r" b="b"/>
                  <a:pathLst>
                    <a:path w="277225" h="267924">
                      <a:moveTo>
                        <a:pt x="176891" y="14886"/>
                      </a:moveTo>
                      <a:cubicBezTo>
                        <a:pt x="65587" y="56268"/>
                        <a:pt x="-40876" y="166541"/>
                        <a:pt x="15933" y="237613"/>
                      </a:cubicBezTo>
                      <a:cubicBezTo>
                        <a:pt x="72743" y="308716"/>
                        <a:pt x="186347" y="242338"/>
                        <a:pt x="224215" y="171281"/>
                      </a:cubicBezTo>
                      <a:cubicBezTo>
                        <a:pt x="262067" y="100209"/>
                        <a:pt x="342584" y="-46706"/>
                        <a:pt x="176891" y="148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53" name="Free-form: Shape 898">
                  <a:extLst>
                    <a:ext uri="{FF2B5EF4-FFF2-40B4-BE49-F238E27FC236}">
                      <a16:creationId xmlns:a16="http://schemas.microsoft.com/office/drawing/2014/main" id="{FDF29ACF-8122-230E-AF02-2C253EC9B1A0}"/>
                    </a:ext>
                  </a:extLst>
                </p:cNvPr>
                <p:cNvSpPr/>
                <p:nvPr/>
              </p:nvSpPr>
              <p:spPr>
                <a:xfrm>
                  <a:off x="6431453" y="3441791"/>
                  <a:ext cx="277227" cy="267918"/>
                </a:xfrm>
                <a:custGeom>
                  <a:avLst/>
                  <a:gdLst>
                    <a:gd name="connsiteX0" fmla="*/ 176947 w 277227"/>
                    <a:gd name="connsiteY0" fmla="*/ 14902 h 267918"/>
                    <a:gd name="connsiteX1" fmla="*/ 15989 w 277227"/>
                    <a:gd name="connsiteY1" fmla="*/ 237630 h 267918"/>
                    <a:gd name="connsiteX2" fmla="*/ 224270 w 277227"/>
                    <a:gd name="connsiteY2" fmla="*/ 171298 h 267918"/>
                    <a:gd name="connsiteX3" fmla="*/ 176947 w 277227"/>
                    <a:gd name="connsiteY3" fmla="*/ 14902 h 267918"/>
                  </a:gdLst>
                  <a:ahLst/>
                  <a:cxnLst>
                    <a:cxn ang="0">
                      <a:pos x="connsiteX0" y="connsiteY0"/>
                    </a:cxn>
                    <a:cxn ang="0">
                      <a:pos x="connsiteX1" y="connsiteY1"/>
                    </a:cxn>
                    <a:cxn ang="0">
                      <a:pos x="connsiteX2" y="connsiteY2"/>
                    </a:cxn>
                    <a:cxn ang="0">
                      <a:pos x="connsiteX3" y="connsiteY3"/>
                    </a:cxn>
                  </a:cxnLst>
                  <a:rect l="l" t="t" r="r" b="b"/>
                  <a:pathLst>
                    <a:path w="277227" h="267918">
                      <a:moveTo>
                        <a:pt x="176947" y="14902"/>
                      </a:moveTo>
                      <a:cubicBezTo>
                        <a:pt x="65673" y="56315"/>
                        <a:pt x="-40820" y="166557"/>
                        <a:pt x="15989" y="237630"/>
                      </a:cubicBezTo>
                      <a:cubicBezTo>
                        <a:pt x="72799" y="308702"/>
                        <a:pt x="186402" y="242355"/>
                        <a:pt x="224270" y="171298"/>
                      </a:cubicBezTo>
                      <a:cubicBezTo>
                        <a:pt x="262153" y="100195"/>
                        <a:pt x="342625" y="-46705"/>
                        <a:pt x="176947" y="1490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54" name="Free-form: Shape 899">
                  <a:extLst>
                    <a:ext uri="{FF2B5EF4-FFF2-40B4-BE49-F238E27FC236}">
                      <a16:creationId xmlns:a16="http://schemas.microsoft.com/office/drawing/2014/main" id="{00685B39-B13F-6DFC-D150-17CECA5C0CF2}"/>
                    </a:ext>
                  </a:extLst>
                </p:cNvPr>
                <p:cNvSpPr/>
                <p:nvPr/>
              </p:nvSpPr>
              <p:spPr>
                <a:xfrm>
                  <a:off x="6365188" y="3053249"/>
                  <a:ext cx="277222" cy="267887"/>
                </a:xfrm>
                <a:custGeom>
                  <a:avLst/>
                  <a:gdLst>
                    <a:gd name="connsiteX0" fmla="*/ 176944 w 277222"/>
                    <a:gd name="connsiteY0" fmla="*/ 14886 h 267887"/>
                    <a:gd name="connsiteX1" fmla="*/ 15987 w 277222"/>
                    <a:gd name="connsiteY1" fmla="*/ 237584 h 267887"/>
                    <a:gd name="connsiteX2" fmla="*/ 224268 w 277222"/>
                    <a:gd name="connsiteY2" fmla="*/ 171252 h 267887"/>
                    <a:gd name="connsiteX3" fmla="*/ 176944 w 277222"/>
                    <a:gd name="connsiteY3" fmla="*/ 14886 h 267887"/>
                  </a:gdLst>
                  <a:ahLst/>
                  <a:cxnLst>
                    <a:cxn ang="0">
                      <a:pos x="connsiteX0" y="connsiteY0"/>
                    </a:cxn>
                    <a:cxn ang="0">
                      <a:pos x="connsiteX1" y="connsiteY1"/>
                    </a:cxn>
                    <a:cxn ang="0">
                      <a:pos x="connsiteX2" y="connsiteY2"/>
                    </a:cxn>
                    <a:cxn ang="0">
                      <a:pos x="connsiteX3" y="connsiteY3"/>
                    </a:cxn>
                  </a:cxnLst>
                  <a:rect l="l" t="t" r="r" b="b"/>
                  <a:pathLst>
                    <a:path w="277222" h="267887">
                      <a:moveTo>
                        <a:pt x="176944" y="14886"/>
                      </a:moveTo>
                      <a:cubicBezTo>
                        <a:pt x="65670" y="56269"/>
                        <a:pt x="-40823" y="166511"/>
                        <a:pt x="15987" y="237584"/>
                      </a:cubicBezTo>
                      <a:cubicBezTo>
                        <a:pt x="72796" y="308656"/>
                        <a:pt x="186400" y="242309"/>
                        <a:pt x="224268" y="171252"/>
                      </a:cubicBezTo>
                      <a:cubicBezTo>
                        <a:pt x="262136" y="100194"/>
                        <a:pt x="342622" y="-46721"/>
                        <a:pt x="176944" y="148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55" name="Free-form: Shape 900">
                  <a:extLst>
                    <a:ext uri="{FF2B5EF4-FFF2-40B4-BE49-F238E27FC236}">
                      <a16:creationId xmlns:a16="http://schemas.microsoft.com/office/drawing/2014/main" id="{EF86AC92-6031-9DDA-FEF4-04BF48EBE1F0}"/>
                    </a:ext>
                  </a:extLst>
                </p:cNvPr>
                <p:cNvSpPr/>
                <p:nvPr/>
              </p:nvSpPr>
              <p:spPr>
                <a:xfrm>
                  <a:off x="6777027" y="2854207"/>
                  <a:ext cx="277209" cy="267931"/>
                </a:xfrm>
                <a:custGeom>
                  <a:avLst/>
                  <a:gdLst>
                    <a:gd name="connsiteX0" fmla="*/ 176933 w 277209"/>
                    <a:gd name="connsiteY0" fmla="*/ 14880 h 267931"/>
                    <a:gd name="connsiteX1" fmla="*/ 16005 w 277209"/>
                    <a:gd name="connsiteY1" fmla="*/ 237637 h 267931"/>
                    <a:gd name="connsiteX2" fmla="*/ 224287 w 277209"/>
                    <a:gd name="connsiteY2" fmla="*/ 171245 h 267931"/>
                    <a:gd name="connsiteX3" fmla="*/ 176933 w 277209"/>
                    <a:gd name="connsiteY3" fmla="*/ 14880 h 267931"/>
                  </a:gdLst>
                  <a:ahLst/>
                  <a:cxnLst>
                    <a:cxn ang="0">
                      <a:pos x="connsiteX0" y="connsiteY0"/>
                    </a:cxn>
                    <a:cxn ang="0">
                      <a:pos x="connsiteX1" y="connsiteY1"/>
                    </a:cxn>
                    <a:cxn ang="0">
                      <a:pos x="connsiteX2" y="connsiteY2"/>
                    </a:cxn>
                    <a:cxn ang="0">
                      <a:pos x="connsiteX3" y="connsiteY3"/>
                    </a:cxn>
                  </a:cxnLst>
                  <a:rect l="l" t="t" r="r" b="b"/>
                  <a:pathLst>
                    <a:path w="277209" h="267931">
                      <a:moveTo>
                        <a:pt x="176933" y="14880"/>
                      </a:moveTo>
                      <a:cubicBezTo>
                        <a:pt x="65659" y="56262"/>
                        <a:pt x="-40804" y="166505"/>
                        <a:pt x="16005" y="237637"/>
                      </a:cubicBezTo>
                      <a:cubicBezTo>
                        <a:pt x="72815" y="308680"/>
                        <a:pt x="186419" y="242347"/>
                        <a:pt x="224287" y="171245"/>
                      </a:cubicBezTo>
                      <a:cubicBezTo>
                        <a:pt x="262140" y="100173"/>
                        <a:pt x="342626" y="-46727"/>
                        <a:pt x="176933" y="1488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56" name="Free-form: Shape 901">
                  <a:extLst>
                    <a:ext uri="{FF2B5EF4-FFF2-40B4-BE49-F238E27FC236}">
                      <a16:creationId xmlns:a16="http://schemas.microsoft.com/office/drawing/2014/main" id="{7363A41B-6FCE-E44E-437E-EF23940DE6CC}"/>
                    </a:ext>
                  </a:extLst>
                </p:cNvPr>
                <p:cNvSpPr/>
                <p:nvPr/>
              </p:nvSpPr>
              <p:spPr>
                <a:xfrm>
                  <a:off x="7207796" y="3318563"/>
                  <a:ext cx="277219" cy="267947"/>
                </a:xfrm>
                <a:custGeom>
                  <a:avLst/>
                  <a:gdLst>
                    <a:gd name="connsiteX0" fmla="*/ 176979 w 277219"/>
                    <a:gd name="connsiteY0" fmla="*/ 14896 h 267947"/>
                    <a:gd name="connsiteX1" fmla="*/ 16022 w 277219"/>
                    <a:gd name="connsiteY1" fmla="*/ 237654 h 267947"/>
                    <a:gd name="connsiteX2" fmla="*/ 224303 w 277219"/>
                    <a:gd name="connsiteY2" fmla="*/ 171322 h 267947"/>
                    <a:gd name="connsiteX3" fmla="*/ 176979 w 277219"/>
                    <a:gd name="connsiteY3" fmla="*/ 14896 h 267947"/>
                  </a:gdLst>
                  <a:ahLst/>
                  <a:cxnLst>
                    <a:cxn ang="0">
                      <a:pos x="connsiteX0" y="connsiteY0"/>
                    </a:cxn>
                    <a:cxn ang="0">
                      <a:pos x="connsiteX1" y="connsiteY1"/>
                    </a:cxn>
                    <a:cxn ang="0">
                      <a:pos x="connsiteX2" y="connsiteY2"/>
                    </a:cxn>
                    <a:cxn ang="0">
                      <a:pos x="connsiteX3" y="connsiteY3"/>
                    </a:cxn>
                  </a:cxnLst>
                  <a:rect l="l" t="t" r="r" b="b"/>
                  <a:pathLst>
                    <a:path w="277219" h="267947">
                      <a:moveTo>
                        <a:pt x="176979" y="14896"/>
                      </a:moveTo>
                      <a:cubicBezTo>
                        <a:pt x="65676" y="56279"/>
                        <a:pt x="-40788" y="166582"/>
                        <a:pt x="16022" y="237654"/>
                      </a:cubicBezTo>
                      <a:cubicBezTo>
                        <a:pt x="72831" y="308726"/>
                        <a:pt x="186435" y="242379"/>
                        <a:pt x="224303" y="171322"/>
                      </a:cubicBezTo>
                      <a:cubicBezTo>
                        <a:pt x="262156" y="100204"/>
                        <a:pt x="342657" y="-46711"/>
                        <a:pt x="176979" y="1489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57" name="Free-form: Shape 902">
                  <a:extLst>
                    <a:ext uri="{FF2B5EF4-FFF2-40B4-BE49-F238E27FC236}">
                      <a16:creationId xmlns:a16="http://schemas.microsoft.com/office/drawing/2014/main" id="{E6146139-E132-4A4A-4EEC-1964941F0331}"/>
                    </a:ext>
                  </a:extLst>
                </p:cNvPr>
                <p:cNvSpPr/>
                <p:nvPr/>
              </p:nvSpPr>
              <p:spPr>
                <a:xfrm>
                  <a:off x="7643300" y="2702582"/>
                  <a:ext cx="277207" cy="267931"/>
                </a:xfrm>
                <a:custGeom>
                  <a:avLst/>
                  <a:gdLst>
                    <a:gd name="connsiteX0" fmla="*/ 176966 w 277207"/>
                    <a:gd name="connsiteY0" fmla="*/ 14874 h 267931"/>
                    <a:gd name="connsiteX1" fmla="*/ 16039 w 277207"/>
                    <a:gd name="connsiteY1" fmla="*/ 237601 h 267931"/>
                    <a:gd name="connsiteX2" fmla="*/ 224305 w 277207"/>
                    <a:gd name="connsiteY2" fmla="*/ 171239 h 267931"/>
                    <a:gd name="connsiteX3" fmla="*/ 176966 w 277207"/>
                    <a:gd name="connsiteY3" fmla="*/ 14874 h 267931"/>
                  </a:gdLst>
                  <a:ahLst/>
                  <a:cxnLst>
                    <a:cxn ang="0">
                      <a:pos x="connsiteX0" y="connsiteY0"/>
                    </a:cxn>
                    <a:cxn ang="0">
                      <a:pos x="connsiteX1" y="connsiteY1"/>
                    </a:cxn>
                    <a:cxn ang="0">
                      <a:pos x="connsiteX2" y="connsiteY2"/>
                    </a:cxn>
                    <a:cxn ang="0">
                      <a:pos x="connsiteX3" y="connsiteY3"/>
                    </a:cxn>
                  </a:cxnLst>
                  <a:rect l="l" t="t" r="r" b="b"/>
                  <a:pathLst>
                    <a:path w="277207" h="267931">
                      <a:moveTo>
                        <a:pt x="176966" y="14874"/>
                      </a:moveTo>
                      <a:cubicBezTo>
                        <a:pt x="65692" y="56256"/>
                        <a:pt x="-40771" y="166499"/>
                        <a:pt x="16039" y="237601"/>
                      </a:cubicBezTo>
                      <a:cubicBezTo>
                        <a:pt x="72818" y="308704"/>
                        <a:pt x="186452" y="242326"/>
                        <a:pt x="224305" y="171239"/>
                      </a:cubicBezTo>
                      <a:cubicBezTo>
                        <a:pt x="262173" y="100167"/>
                        <a:pt x="342659" y="-46733"/>
                        <a:pt x="176966" y="1487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58" name="Free-form: Shape 903">
                  <a:extLst>
                    <a:ext uri="{FF2B5EF4-FFF2-40B4-BE49-F238E27FC236}">
                      <a16:creationId xmlns:a16="http://schemas.microsoft.com/office/drawing/2014/main" id="{F7FB432E-81D1-A7B6-A355-BE068F5E6EAF}"/>
                    </a:ext>
                  </a:extLst>
                </p:cNvPr>
                <p:cNvSpPr/>
                <p:nvPr/>
              </p:nvSpPr>
              <p:spPr>
                <a:xfrm>
                  <a:off x="8026719" y="2314040"/>
                  <a:ext cx="277223" cy="267917"/>
                </a:xfrm>
                <a:custGeom>
                  <a:avLst/>
                  <a:gdLst>
                    <a:gd name="connsiteX0" fmla="*/ 177022 w 277223"/>
                    <a:gd name="connsiteY0" fmla="*/ 14858 h 267917"/>
                    <a:gd name="connsiteX1" fmla="*/ 16065 w 277223"/>
                    <a:gd name="connsiteY1" fmla="*/ 237585 h 267917"/>
                    <a:gd name="connsiteX2" fmla="*/ 224331 w 277223"/>
                    <a:gd name="connsiteY2" fmla="*/ 171253 h 267917"/>
                    <a:gd name="connsiteX3" fmla="*/ 177022 w 277223"/>
                    <a:gd name="connsiteY3" fmla="*/ 14858 h 267917"/>
                  </a:gdLst>
                  <a:ahLst/>
                  <a:cxnLst>
                    <a:cxn ang="0">
                      <a:pos x="connsiteX0" y="connsiteY0"/>
                    </a:cxn>
                    <a:cxn ang="0">
                      <a:pos x="connsiteX1" y="connsiteY1"/>
                    </a:cxn>
                    <a:cxn ang="0">
                      <a:pos x="connsiteX2" y="connsiteY2"/>
                    </a:cxn>
                    <a:cxn ang="0">
                      <a:pos x="connsiteX3" y="connsiteY3"/>
                    </a:cxn>
                  </a:cxnLst>
                  <a:rect l="l" t="t" r="r" b="b"/>
                  <a:pathLst>
                    <a:path w="277223" h="267917">
                      <a:moveTo>
                        <a:pt x="177022" y="14858"/>
                      </a:moveTo>
                      <a:cubicBezTo>
                        <a:pt x="65718" y="56240"/>
                        <a:pt x="-40775" y="166513"/>
                        <a:pt x="16065" y="237585"/>
                      </a:cubicBezTo>
                      <a:cubicBezTo>
                        <a:pt x="72844" y="308658"/>
                        <a:pt x="186448" y="242310"/>
                        <a:pt x="224331" y="171253"/>
                      </a:cubicBezTo>
                      <a:cubicBezTo>
                        <a:pt x="262198" y="100166"/>
                        <a:pt x="342685" y="-46749"/>
                        <a:pt x="177022" y="148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59" name="Free-form: Shape 904">
                  <a:extLst>
                    <a:ext uri="{FF2B5EF4-FFF2-40B4-BE49-F238E27FC236}">
                      <a16:creationId xmlns:a16="http://schemas.microsoft.com/office/drawing/2014/main" id="{B7433664-36C9-FAAF-A0B3-52AADADB4D0F}"/>
                    </a:ext>
                  </a:extLst>
                </p:cNvPr>
                <p:cNvSpPr/>
                <p:nvPr/>
              </p:nvSpPr>
              <p:spPr>
                <a:xfrm>
                  <a:off x="8575837" y="2342483"/>
                  <a:ext cx="277210" cy="267885"/>
                </a:xfrm>
                <a:custGeom>
                  <a:avLst/>
                  <a:gdLst>
                    <a:gd name="connsiteX0" fmla="*/ 177018 w 277210"/>
                    <a:gd name="connsiteY0" fmla="*/ 14857 h 267885"/>
                    <a:gd name="connsiteX1" fmla="*/ 16060 w 277210"/>
                    <a:gd name="connsiteY1" fmla="*/ 237554 h 267885"/>
                    <a:gd name="connsiteX2" fmla="*/ 224342 w 277210"/>
                    <a:gd name="connsiteY2" fmla="*/ 171222 h 267885"/>
                    <a:gd name="connsiteX3" fmla="*/ 177018 w 277210"/>
                    <a:gd name="connsiteY3" fmla="*/ 14857 h 267885"/>
                  </a:gdLst>
                  <a:ahLst/>
                  <a:cxnLst>
                    <a:cxn ang="0">
                      <a:pos x="connsiteX0" y="connsiteY0"/>
                    </a:cxn>
                    <a:cxn ang="0">
                      <a:pos x="connsiteX1" y="connsiteY1"/>
                    </a:cxn>
                    <a:cxn ang="0">
                      <a:pos x="connsiteX2" y="connsiteY2"/>
                    </a:cxn>
                    <a:cxn ang="0">
                      <a:pos x="connsiteX3" y="connsiteY3"/>
                    </a:cxn>
                  </a:cxnLst>
                  <a:rect l="l" t="t" r="r" b="b"/>
                  <a:pathLst>
                    <a:path w="277210" h="267885">
                      <a:moveTo>
                        <a:pt x="177018" y="14857"/>
                      </a:moveTo>
                      <a:cubicBezTo>
                        <a:pt x="65744" y="56209"/>
                        <a:pt x="-40719" y="166482"/>
                        <a:pt x="16060" y="237554"/>
                      </a:cubicBezTo>
                      <a:cubicBezTo>
                        <a:pt x="72870" y="308627"/>
                        <a:pt x="186474" y="242279"/>
                        <a:pt x="224342" y="171222"/>
                      </a:cubicBezTo>
                      <a:cubicBezTo>
                        <a:pt x="262209" y="100120"/>
                        <a:pt x="342696" y="-46735"/>
                        <a:pt x="177018" y="1485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60" name="Free-form: Shape 905">
                  <a:extLst>
                    <a:ext uri="{FF2B5EF4-FFF2-40B4-BE49-F238E27FC236}">
                      <a16:creationId xmlns:a16="http://schemas.microsoft.com/office/drawing/2014/main" id="{71672FAA-2345-02F5-4BB7-4F281C110124}"/>
                    </a:ext>
                  </a:extLst>
                </p:cNvPr>
                <p:cNvSpPr/>
                <p:nvPr/>
              </p:nvSpPr>
              <p:spPr>
                <a:xfrm>
                  <a:off x="8305985" y="1882830"/>
                  <a:ext cx="277233" cy="267924"/>
                </a:xfrm>
                <a:custGeom>
                  <a:avLst/>
                  <a:gdLst>
                    <a:gd name="connsiteX0" fmla="*/ 177019 w 277233"/>
                    <a:gd name="connsiteY0" fmla="*/ 14847 h 267924"/>
                    <a:gd name="connsiteX1" fmla="*/ 16061 w 277233"/>
                    <a:gd name="connsiteY1" fmla="*/ 237575 h 267924"/>
                    <a:gd name="connsiteX2" fmla="*/ 224343 w 277233"/>
                    <a:gd name="connsiteY2" fmla="*/ 171243 h 267924"/>
                    <a:gd name="connsiteX3" fmla="*/ 177019 w 277233"/>
                    <a:gd name="connsiteY3" fmla="*/ 14847 h 267924"/>
                  </a:gdLst>
                  <a:ahLst/>
                  <a:cxnLst>
                    <a:cxn ang="0">
                      <a:pos x="connsiteX0" y="connsiteY0"/>
                    </a:cxn>
                    <a:cxn ang="0">
                      <a:pos x="connsiteX1" y="connsiteY1"/>
                    </a:cxn>
                    <a:cxn ang="0">
                      <a:pos x="connsiteX2" y="connsiteY2"/>
                    </a:cxn>
                    <a:cxn ang="0">
                      <a:pos x="connsiteX3" y="connsiteY3"/>
                    </a:cxn>
                  </a:cxnLst>
                  <a:rect l="l" t="t" r="r" b="b"/>
                  <a:pathLst>
                    <a:path w="277233" h="267924">
                      <a:moveTo>
                        <a:pt x="177019" y="14847"/>
                      </a:moveTo>
                      <a:cubicBezTo>
                        <a:pt x="65745" y="56200"/>
                        <a:pt x="-40748" y="166502"/>
                        <a:pt x="16061" y="237575"/>
                      </a:cubicBezTo>
                      <a:cubicBezTo>
                        <a:pt x="72871" y="308647"/>
                        <a:pt x="186474" y="242300"/>
                        <a:pt x="224343" y="171243"/>
                      </a:cubicBezTo>
                      <a:cubicBezTo>
                        <a:pt x="262225" y="100140"/>
                        <a:pt x="342712" y="-46775"/>
                        <a:pt x="177019" y="1484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61" name="Free-form: Shape 906">
                  <a:extLst>
                    <a:ext uri="{FF2B5EF4-FFF2-40B4-BE49-F238E27FC236}">
                      <a16:creationId xmlns:a16="http://schemas.microsoft.com/office/drawing/2014/main" id="{97927FC3-E989-A0B7-0BEF-06DED43F95DE}"/>
                    </a:ext>
                  </a:extLst>
                </p:cNvPr>
                <p:cNvSpPr/>
                <p:nvPr/>
              </p:nvSpPr>
              <p:spPr>
                <a:xfrm>
                  <a:off x="8945034" y="1314220"/>
                  <a:ext cx="277233" cy="267923"/>
                </a:xfrm>
                <a:custGeom>
                  <a:avLst/>
                  <a:gdLst>
                    <a:gd name="connsiteX0" fmla="*/ 177043 w 277233"/>
                    <a:gd name="connsiteY0" fmla="*/ 14812 h 267923"/>
                    <a:gd name="connsiteX1" fmla="*/ 16086 w 277233"/>
                    <a:gd name="connsiteY1" fmla="*/ 237539 h 267923"/>
                    <a:gd name="connsiteX2" fmla="*/ 224367 w 277233"/>
                    <a:gd name="connsiteY2" fmla="*/ 171207 h 267923"/>
                    <a:gd name="connsiteX3" fmla="*/ 177043 w 277233"/>
                    <a:gd name="connsiteY3" fmla="*/ 14812 h 267923"/>
                  </a:gdLst>
                  <a:ahLst/>
                  <a:cxnLst>
                    <a:cxn ang="0">
                      <a:pos x="connsiteX0" y="connsiteY0"/>
                    </a:cxn>
                    <a:cxn ang="0">
                      <a:pos x="connsiteX1" y="connsiteY1"/>
                    </a:cxn>
                    <a:cxn ang="0">
                      <a:pos x="connsiteX2" y="connsiteY2"/>
                    </a:cxn>
                    <a:cxn ang="0">
                      <a:pos x="connsiteX3" y="connsiteY3"/>
                    </a:cxn>
                  </a:cxnLst>
                  <a:rect l="l" t="t" r="r" b="b"/>
                  <a:pathLst>
                    <a:path w="277233" h="267923">
                      <a:moveTo>
                        <a:pt x="177043" y="14812"/>
                      </a:moveTo>
                      <a:cubicBezTo>
                        <a:pt x="65770" y="56194"/>
                        <a:pt x="-40724" y="166467"/>
                        <a:pt x="16086" y="237539"/>
                      </a:cubicBezTo>
                      <a:cubicBezTo>
                        <a:pt x="72895" y="308642"/>
                        <a:pt x="186499" y="242264"/>
                        <a:pt x="224367" y="171207"/>
                      </a:cubicBezTo>
                      <a:cubicBezTo>
                        <a:pt x="262250" y="100150"/>
                        <a:pt x="342736" y="-46780"/>
                        <a:pt x="177043" y="148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62" name="Free-form: Shape 907">
                  <a:extLst>
                    <a:ext uri="{FF2B5EF4-FFF2-40B4-BE49-F238E27FC236}">
                      <a16:creationId xmlns:a16="http://schemas.microsoft.com/office/drawing/2014/main" id="{44697256-B084-1985-D34E-8D01BBA7CBD9}"/>
                    </a:ext>
                  </a:extLst>
                </p:cNvPr>
                <p:cNvSpPr/>
                <p:nvPr/>
              </p:nvSpPr>
              <p:spPr>
                <a:xfrm>
                  <a:off x="6824366" y="1977621"/>
                  <a:ext cx="277207" cy="267912"/>
                </a:xfrm>
                <a:custGeom>
                  <a:avLst/>
                  <a:gdLst>
                    <a:gd name="connsiteX0" fmla="*/ 176965 w 277207"/>
                    <a:gd name="connsiteY0" fmla="*/ 14848 h 267912"/>
                    <a:gd name="connsiteX1" fmla="*/ 16007 w 277207"/>
                    <a:gd name="connsiteY1" fmla="*/ 237591 h 267912"/>
                    <a:gd name="connsiteX2" fmla="*/ 224288 w 277207"/>
                    <a:gd name="connsiteY2" fmla="*/ 171213 h 267912"/>
                    <a:gd name="connsiteX3" fmla="*/ 176965 w 277207"/>
                    <a:gd name="connsiteY3" fmla="*/ 14848 h 267912"/>
                  </a:gdLst>
                  <a:ahLst/>
                  <a:cxnLst>
                    <a:cxn ang="0">
                      <a:pos x="connsiteX0" y="connsiteY0"/>
                    </a:cxn>
                    <a:cxn ang="0">
                      <a:pos x="connsiteX1" y="connsiteY1"/>
                    </a:cxn>
                    <a:cxn ang="0">
                      <a:pos x="connsiteX2" y="connsiteY2"/>
                    </a:cxn>
                    <a:cxn ang="0">
                      <a:pos x="connsiteX3" y="connsiteY3"/>
                    </a:cxn>
                  </a:cxnLst>
                  <a:rect l="l" t="t" r="r" b="b"/>
                  <a:pathLst>
                    <a:path w="277207" h="267912">
                      <a:moveTo>
                        <a:pt x="176965" y="14848"/>
                      </a:moveTo>
                      <a:cubicBezTo>
                        <a:pt x="65661" y="56230"/>
                        <a:pt x="-40803" y="166473"/>
                        <a:pt x="16007" y="237591"/>
                      </a:cubicBezTo>
                      <a:cubicBezTo>
                        <a:pt x="72816" y="308618"/>
                        <a:pt x="186420" y="242301"/>
                        <a:pt x="224288" y="171213"/>
                      </a:cubicBezTo>
                      <a:cubicBezTo>
                        <a:pt x="262141" y="100111"/>
                        <a:pt x="342612" y="-46759"/>
                        <a:pt x="176965" y="1484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63" name="Free-form: Shape 908">
                  <a:extLst>
                    <a:ext uri="{FF2B5EF4-FFF2-40B4-BE49-F238E27FC236}">
                      <a16:creationId xmlns:a16="http://schemas.microsoft.com/office/drawing/2014/main" id="{984268FF-B453-9A3D-77AA-D65494173728}"/>
                    </a:ext>
                  </a:extLst>
                </p:cNvPr>
                <p:cNvSpPr/>
                <p:nvPr/>
              </p:nvSpPr>
              <p:spPr>
                <a:xfrm>
                  <a:off x="5322952" y="2725893"/>
                  <a:ext cx="277207" cy="267935"/>
                </a:xfrm>
                <a:custGeom>
                  <a:avLst/>
                  <a:gdLst>
                    <a:gd name="connsiteX0" fmla="*/ 176907 w 277207"/>
                    <a:gd name="connsiteY0" fmla="*/ 14873 h 267935"/>
                    <a:gd name="connsiteX1" fmla="*/ 15949 w 277207"/>
                    <a:gd name="connsiteY1" fmla="*/ 237600 h 267935"/>
                    <a:gd name="connsiteX2" fmla="*/ 224230 w 277207"/>
                    <a:gd name="connsiteY2" fmla="*/ 171268 h 267935"/>
                    <a:gd name="connsiteX3" fmla="*/ 176907 w 277207"/>
                    <a:gd name="connsiteY3" fmla="*/ 14873 h 267935"/>
                  </a:gdLst>
                  <a:ahLst/>
                  <a:cxnLst>
                    <a:cxn ang="0">
                      <a:pos x="connsiteX0" y="connsiteY0"/>
                    </a:cxn>
                    <a:cxn ang="0">
                      <a:pos x="connsiteX1" y="connsiteY1"/>
                    </a:cxn>
                    <a:cxn ang="0">
                      <a:pos x="connsiteX2" y="connsiteY2"/>
                    </a:cxn>
                    <a:cxn ang="0">
                      <a:pos x="connsiteX3" y="connsiteY3"/>
                    </a:cxn>
                  </a:cxnLst>
                  <a:rect l="l" t="t" r="r" b="b"/>
                  <a:pathLst>
                    <a:path w="277207" h="267935">
                      <a:moveTo>
                        <a:pt x="176907" y="14873"/>
                      </a:moveTo>
                      <a:cubicBezTo>
                        <a:pt x="65603" y="56255"/>
                        <a:pt x="-40860" y="166528"/>
                        <a:pt x="15949" y="237600"/>
                      </a:cubicBezTo>
                      <a:cubicBezTo>
                        <a:pt x="72759" y="308702"/>
                        <a:pt x="186363" y="242355"/>
                        <a:pt x="224230" y="171268"/>
                      </a:cubicBezTo>
                      <a:cubicBezTo>
                        <a:pt x="262083" y="100195"/>
                        <a:pt x="342555" y="-46734"/>
                        <a:pt x="176907" y="1487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64" name="Free-form: Shape 909">
                  <a:extLst>
                    <a:ext uri="{FF2B5EF4-FFF2-40B4-BE49-F238E27FC236}">
                      <a16:creationId xmlns:a16="http://schemas.microsoft.com/office/drawing/2014/main" id="{A50B75E4-F41C-641D-DEA4-68C916B55B9E}"/>
                    </a:ext>
                  </a:extLst>
                </p:cNvPr>
                <p:cNvSpPr/>
                <p:nvPr/>
              </p:nvSpPr>
              <p:spPr>
                <a:xfrm>
                  <a:off x="4792771" y="2451065"/>
                  <a:ext cx="277235" cy="267925"/>
                </a:xfrm>
                <a:custGeom>
                  <a:avLst/>
                  <a:gdLst>
                    <a:gd name="connsiteX0" fmla="*/ 176886 w 277235"/>
                    <a:gd name="connsiteY0" fmla="*/ 14852 h 267925"/>
                    <a:gd name="connsiteX1" fmla="*/ 15929 w 277235"/>
                    <a:gd name="connsiteY1" fmla="*/ 237579 h 267925"/>
                    <a:gd name="connsiteX2" fmla="*/ 224210 w 277235"/>
                    <a:gd name="connsiteY2" fmla="*/ 171247 h 267925"/>
                    <a:gd name="connsiteX3" fmla="*/ 176886 w 277235"/>
                    <a:gd name="connsiteY3" fmla="*/ 14852 h 267925"/>
                  </a:gdLst>
                  <a:ahLst/>
                  <a:cxnLst>
                    <a:cxn ang="0">
                      <a:pos x="connsiteX0" y="connsiteY0"/>
                    </a:cxn>
                    <a:cxn ang="0">
                      <a:pos x="connsiteX1" y="connsiteY1"/>
                    </a:cxn>
                    <a:cxn ang="0">
                      <a:pos x="connsiteX2" y="connsiteY2"/>
                    </a:cxn>
                    <a:cxn ang="0">
                      <a:pos x="connsiteX3" y="connsiteY3"/>
                    </a:cxn>
                  </a:cxnLst>
                  <a:rect l="l" t="t" r="r" b="b"/>
                  <a:pathLst>
                    <a:path w="277235" h="267925">
                      <a:moveTo>
                        <a:pt x="176886" y="14852"/>
                      </a:moveTo>
                      <a:cubicBezTo>
                        <a:pt x="65582" y="56234"/>
                        <a:pt x="-40881" y="166507"/>
                        <a:pt x="15929" y="237579"/>
                      </a:cubicBezTo>
                      <a:cubicBezTo>
                        <a:pt x="72738" y="308681"/>
                        <a:pt x="186342" y="242334"/>
                        <a:pt x="224210" y="171247"/>
                      </a:cubicBezTo>
                      <a:cubicBezTo>
                        <a:pt x="262093" y="100174"/>
                        <a:pt x="342579" y="-46725"/>
                        <a:pt x="176886" y="1485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65" name="Free-form: Shape 910">
                  <a:extLst>
                    <a:ext uri="{FF2B5EF4-FFF2-40B4-BE49-F238E27FC236}">
                      <a16:creationId xmlns:a16="http://schemas.microsoft.com/office/drawing/2014/main" id="{1A43BF69-5C9E-D361-EFFB-E903EF14F7E5}"/>
                    </a:ext>
                  </a:extLst>
                </p:cNvPr>
                <p:cNvSpPr/>
                <p:nvPr/>
              </p:nvSpPr>
              <p:spPr>
                <a:xfrm>
                  <a:off x="3851095" y="3402871"/>
                  <a:ext cx="171036" cy="139713"/>
                </a:xfrm>
                <a:custGeom>
                  <a:avLst/>
                  <a:gdLst>
                    <a:gd name="connsiteX0" fmla="*/ 30636 w 171036"/>
                    <a:gd name="connsiteY0" fmla="*/ 20668 h 139713"/>
                    <a:gd name="connsiteX1" fmla="*/ 77960 w 171036"/>
                    <a:gd name="connsiteY1" fmla="*/ 134387 h 139713"/>
                    <a:gd name="connsiteX2" fmla="*/ 30636 w 171036"/>
                    <a:gd name="connsiteY2" fmla="*/ 20668 h 139713"/>
                  </a:gdLst>
                  <a:ahLst/>
                  <a:cxnLst>
                    <a:cxn ang="0">
                      <a:pos x="connsiteX0" y="connsiteY0"/>
                    </a:cxn>
                    <a:cxn ang="0">
                      <a:pos x="connsiteX1" y="connsiteY1"/>
                    </a:cxn>
                    <a:cxn ang="0">
                      <a:pos x="connsiteX2" y="connsiteY2"/>
                    </a:cxn>
                  </a:cxnLst>
                  <a:rect l="l" t="t" r="r" b="b"/>
                  <a:pathLst>
                    <a:path w="171036" h="139713">
                      <a:moveTo>
                        <a:pt x="30636" y="20668"/>
                      </a:moveTo>
                      <a:cubicBezTo>
                        <a:pt x="-30022" y="40065"/>
                        <a:pt x="6974" y="167568"/>
                        <a:pt x="77960" y="134387"/>
                      </a:cubicBezTo>
                      <a:cubicBezTo>
                        <a:pt x="148945" y="101205"/>
                        <a:pt x="267315" y="-55160"/>
                        <a:pt x="30636" y="2066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66" name="Free-form: Shape 911">
                  <a:extLst>
                    <a:ext uri="{FF2B5EF4-FFF2-40B4-BE49-F238E27FC236}">
                      <a16:creationId xmlns:a16="http://schemas.microsoft.com/office/drawing/2014/main" id="{316C2D8B-CC29-1B80-D399-661A97D7FD5D}"/>
                    </a:ext>
                  </a:extLst>
                </p:cNvPr>
                <p:cNvSpPr/>
                <p:nvPr/>
              </p:nvSpPr>
              <p:spPr>
                <a:xfrm>
                  <a:off x="5967053" y="3175431"/>
                  <a:ext cx="171038" cy="139722"/>
                </a:xfrm>
                <a:custGeom>
                  <a:avLst/>
                  <a:gdLst>
                    <a:gd name="connsiteX0" fmla="*/ 30704 w 171038"/>
                    <a:gd name="connsiteY0" fmla="*/ 20646 h 139722"/>
                    <a:gd name="connsiteX1" fmla="*/ 78028 w 171038"/>
                    <a:gd name="connsiteY1" fmla="*/ 134395 h 139722"/>
                    <a:gd name="connsiteX2" fmla="*/ 30704 w 171038"/>
                    <a:gd name="connsiteY2" fmla="*/ 20646 h 139722"/>
                  </a:gdLst>
                  <a:ahLst/>
                  <a:cxnLst>
                    <a:cxn ang="0">
                      <a:pos x="connsiteX0" y="connsiteY0"/>
                    </a:cxn>
                    <a:cxn ang="0">
                      <a:pos x="connsiteX1" y="connsiteY1"/>
                    </a:cxn>
                    <a:cxn ang="0">
                      <a:pos x="connsiteX2" y="connsiteY2"/>
                    </a:cxn>
                  </a:cxnLst>
                  <a:rect l="l" t="t" r="r" b="b"/>
                  <a:pathLst>
                    <a:path w="171038" h="139722">
                      <a:moveTo>
                        <a:pt x="30704" y="20646"/>
                      </a:moveTo>
                      <a:cubicBezTo>
                        <a:pt x="-29923" y="40073"/>
                        <a:pt x="7042" y="167546"/>
                        <a:pt x="78028" y="134395"/>
                      </a:cubicBezTo>
                      <a:cubicBezTo>
                        <a:pt x="149058" y="101199"/>
                        <a:pt x="267383" y="-55151"/>
                        <a:pt x="30704" y="2064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67" name="Free-form: Shape 912">
                  <a:extLst>
                    <a:ext uri="{FF2B5EF4-FFF2-40B4-BE49-F238E27FC236}">
                      <a16:creationId xmlns:a16="http://schemas.microsoft.com/office/drawing/2014/main" id="{BA22C17A-DCA5-8C6F-EC23-FD19F8CD0342}"/>
                    </a:ext>
                  </a:extLst>
                </p:cNvPr>
                <p:cNvSpPr/>
                <p:nvPr/>
              </p:nvSpPr>
              <p:spPr>
                <a:xfrm>
                  <a:off x="5460543" y="3526070"/>
                  <a:ext cx="171060" cy="139695"/>
                </a:xfrm>
                <a:custGeom>
                  <a:avLst/>
                  <a:gdLst>
                    <a:gd name="connsiteX0" fmla="*/ 30705 w 171060"/>
                    <a:gd name="connsiteY0" fmla="*/ 20672 h 139695"/>
                    <a:gd name="connsiteX1" fmla="*/ 78029 w 171060"/>
                    <a:gd name="connsiteY1" fmla="*/ 134376 h 139695"/>
                    <a:gd name="connsiteX2" fmla="*/ 30705 w 171060"/>
                    <a:gd name="connsiteY2" fmla="*/ 20672 h 139695"/>
                  </a:gdLst>
                  <a:ahLst/>
                  <a:cxnLst>
                    <a:cxn ang="0">
                      <a:pos x="connsiteX0" y="connsiteY0"/>
                    </a:cxn>
                    <a:cxn ang="0">
                      <a:pos x="connsiteX1" y="connsiteY1"/>
                    </a:cxn>
                    <a:cxn ang="0">
                      <a:pos x="connsiteX2" y="connsiteY2"/>
                    </a:cxn>
                  </a:cxnLst>
                  <a:rect l="l" t="t" r="r" b="b"/>
                  <a:pathLst>
                    <a:path w="171060" h="139695">
                      <a:moveTo>
                        <a:pt x="30705" y="20672"/>
                      </a:moveTo>
                      <a:cubicBezTo>
                        <a:pt x="-29952" y="40070"/>
                        <a:pt x="7013" y="167542"/>
                        <a:pt x="78029" y="134376"/>
                      </a:cubicBezTo>
                      <a:cubicBezTo>
                        <a:pt x="149045" y="101210"/>
                        <a:pt x="267399" y="-55155"/>
                        <a:pt x="30705" y="2067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68" name="Free-form: Shape 913">
                  <a:extLst>
                    <a:ext uri="{FF2B5EF4-FFF2-40B4-BE49-F238E27FC236}">
                      <a16:creationId xmlns:a16="http://schemas.microsoft.com/office/drawing/2014/main" id="{778FBB62-FFD1-D29F-0020-158D82C3BA52}"/>
                    </a:ext>
                  </a:extLst>
                </p:cNvPr>
                <p:cNvSpPr/>
                <p:nvPr/>
              </p:nvSpPr>
              <p:spPr>
                <a:xfrm>
                  <a:off x="4977721" y="3478711"/>
                  <a:ext cx="171050" cy="139702"/>
                </a:xfrm>
                <a:custGeom>
                  <a:avLst/>
                  <a:gdLst>
                    <a:gd name="connsiteX0" fmla="*/ 30666 w 171050"/>
                    <a:gd name="connsiteY0" fmla="*/ 20658 h 139702"/>
                    <a:gd name="connsiteX1" fmla="*/ 77990 w 171050"/>
                    <a:gd name="connsiteY1" fmla="*/ 134377 h 139702"/>
                    <a:gd name="connsiteX2" fmla="*/ 30666 w 171050"/>
                    <a:gd name="connsiteY2" fmla="*/ 20658 h 139702"/>
                  </a:gdLst>
                  <a:ahLst/>
                  <a:cxnLst>
                    <a:cxn ang="0">
                      <a:pos x="connsiteX0" y="connsiteY0"/>
                    </a:cxn>
                    <a:cxn ang="0">
                      <a:pos x="connsiteX1" y="connsiteY1"/>
                    </a:cxn>
                    <a:cxn ang="0">
                      <a:pos x="connsiteX2" y="connsiteY2"/>
                    </a:cxn>
                  </a:cxnLst>
                  <a:rect l="l" t="t" r="r" b="b"/>
                  <a:pathLst>
                    <a:path w="171050" h="139702">
                      <a:moveTo>
                        <a:pt x="30666" y="20658"/>
                      </a:moveTo>
                      <a:cubicBezTo>
                        <a:pt x="-29962" y="40085"/>
                        <a:pt x="7004" y="167558"/>
                        <a:pt x="77990" y="134377"/>
                      </a:cubicBezTo>
                      <a:cubicBezTo>
                        <a:pt x="149020" y="101211"/>
                        <a:pt x="267375" y="-55139"/>
                        <a:pt x="30666" y="206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69" name="Free-form: Shape 914">
                  <a:extLst>
                    <a:ext uri="{FF2B5EF4-FFF2-40B4-BE49-F238E27FC236}">
                      <a16:creationId xmlns:a16="http://schemas.microsoft.com/office/drawing/2014/main" id="{416FFF42-2D1C-2829-5508-A46DFC10BF48}"/>
                    </a:ext>
                  </a:extLst>
                </p:cNvPr>
                <p:cNvSpPr/>
                <p:nvPr/>
              </p:nvSpPr>
              <p:spPr>
                <a:xfrm>
                  <a:off x="4277159" y="3853033"/>
                  <a:ext cx="171043" cy="139722"/>
                </a:xfrm>
                <a:custGeom>
                  <a:avLst/>
                  <a:gdLst>
                    <a:gd name="connsiteX0" fmla="*/ 30651 w 171043"/>
                    <a:gd name="connsiteY0" fmla="*/ 20672 h 139722"/>
                    <a:gd name="connsiteX1" fmla="*/ 78005 w 171043"/>
                    <a:gd name="connsiteY1" fmla="*/ 134421 h 139722"/>
                    <a:gd name="connsiteX2" fmla="*/ 30651 w 171043"/>
                    <a:gd name="connsiteY2" fmla="*/ 20672 h 139722"/>
                  </a:gdLst>
                  <a:ahLst/>
                  <a:cxnLst>
                    <a:cxn ang="0">
                      <a:pos x="connsiteX0" y="connsiteY0"/>
                    </a:cxn>
                    <a:cxn ang="0">
                      <a:pos x="connsiteX1" y="connsiteY1"/>
                    </a:cxn>
                    <a:cxn ang="0">
                      <a:pos x="connsiteX2" y="connsiteY2"/>
                    </a:cxn>
                  </a:cxnLst>
                  <a:rect l="l" t="t" r="r" b="b"/>
                  <a:pathLst>
                    <a:path w="171043" h="139722">
                      <a:moveTo>
                        <a:pt x="30651" y="20672"/>
                      </a:moveTo>
                      <a:cubicBezTo>
                        <a:pt x="-30007" y="40099"/>
                        <a:pt x="6989" y="167572"/>
                        <a:pt x="78005" y="134421"/>
                      </a:cubicBezTo>
                      <a:cubicBezTo>
                        <a:pt x="148976" y="101225"/>
                        <a:pt x="267330" y="-55125"/>
                        <a:pt x="30651" y="2067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70" name="Free-form: Shape 915">
                  <a:extLst>
                    <a:ext uri="{FF2B5EF4-FFF2-40B4-BE49-F238E27FC236}">
                      <a16:creationId xmlns:a16="http://schemas.microsoft.com/office/drawing/2014/main" id="{E7608703-90E6-78A6-C369-1A6557EE7330}"/>
                    </a:ext>
                  </a:extLst>
                </p:cNvPr>
                <p:cNvSpPr/>
                <p:nvPr/>
              </p:nvSpPr>
              <p:spPr>
                <a:xfrm>
                  <a:off x="4649206" y="4346147"/>
                  <a:ext cx="171050" cy="139736"/>
                </a:xfrm>
                <a:custGeom>
                  <a:avLst/>
                  <a:gdLst>
                    <a:gd name="connsiteX0" fmla="*/ 30654 w 171050"/>
                    <a:gd name="connsiteY0" fmla="*/ 20690 h 139736"/>
                    <a:gd name="connsiteX1" fmla="*/ 77977 w 171050"/>
                    <a:gd name="connsiteY1" fmla="*/ 134454 h 139736"/>
                    <a:gd name="connsiteX2" fmla="*/ 30654 w 171050"/>
                    <a:gd name="connsiteY2" fmla="*/ 20690 h 139736"/>
                  </a:gdLst>
                  <a:ahLst/>
                  <a:cxnLst>
                    <a:cxn ang="0">
                      <a:pos x="connsiteX0" y="connsiteY0"/>
                    </a:cxn>
                    <a:cxn ang="0">
                      <a:pos x="connsiteX1" y="connsiteY1"/>
                    </a:cxn>
                    <a:cxn ang="0">
                      <a:pos x="connsiteX2" y="connsiteY2"/>
                    </a:cxn>
                  </a:cxnLst>
                  <a:rect l="l" t="t" r="r" b="b"/>
                  <a:pathLst>
                    <a:path w="171050" h="139736">
                      <a:moveTo>
                        <a:pt x="30654" y="20690"/>
                      </a:moveTo>
                      <a:cubicBezTo>
                        <a:pt x="-29974" y="40147"/>
                        <a:pt x="6992" y="167605"/>
                        <a:pt x="77977" y="134454"/>
                      </a:cubicBezTo>
                      <a:cubicBezTo>
                        <a:pt x="149008" y="101258"/>
                        <a:pt x="267362" y="-55108"/>
                        <a:pt x="30654" y="2069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71" name="Free-form: Shape 916">
                  <a:extLst>
                    <a:ext uri="{FF2B5EF4-FFF2-40B4-BE49-F238E27FC236}">
                      <a16:creationId xmlns:a16="http://schemas.microsoft.com/office/drawing/2014/main" id="{8C30E9AD-2673-03F2-8CF2-378FB3014069}"/>
                    </a:ext>
                  </a:extLst>
                </p:cNvPr>
                <p:cNvSpPr/>
                <p:nvPr/>
              </p:nvSpPr>
              <p:spPr>
                <a:xfrm>
                  <a:off x="3995967" y="5180139"/>
                  <a:ext cx="171041" cy="139666"/>
                </a:xfrm>
                <a:custGeom>
                  <a:avLst/>
                  <a:gdLst>
                    <a:gd name="connsiteX0" fmla="*/ 30642 w 171041"/>
                    <a:gd name="connsiteY0" fmla="*/ 20742 h 139666"/>
                    <a:gd name="connsiteX1" fmla="*/ 77965 w 171041"/>
                    <a:gd name="connsiteY1" fmla="*/ 134401 h 139666"/>
                    <a:gd name="connsiteX2" fmla="*/ 30642 w 171041"/>
                    <a:gd name="connsiteY2" fmla="*/ 20742 h 139666"/>
                  </a:gdLst>
                  <a:ahLst/>
                  <a:cxnLst>
                    <a:cxn ang="0">
                      <a:pos x="connsiteX0" y="connsiteY0"/>
                    </a:cxn>
                    <a:cxn ang="0">
                      <a:pos x="connsiteX1" y="connsiteY1"/>
                    </a:cxn>
                    <a:cxn ang="0">
                      <a:pos x="connsiteX2" y="connsiteY2"/>
                    </a:cxn>
                  </a:cxnLst>
                  <a:rect l="l" t="t" r="r" b="b"/>
                  <a:pathLst>
                    <a:path w="171041" h="139666">
                      <a:moveTo>
                        <a:pt x="30642" y="20742"/>
                      </a:moveTo>
                      <a:cubicBezTo>
                        <a:pt x="-30016" y="40169"/>
                        <a:pt x="6980" y="167597"/>
                        <a:pt x="77965" y="134401"/>
                      </a:cubicBezTo>
                      <a:cubicBezTo>
                        <a:pt x="148966" y="101280"/>
                        <a:pt x="267320" y="-55100"/>
                        <a:pt x="30642" y="2074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72" name="Free-form: Shape 917">
                  <a:extLst>
                    <a:ext uri="{FF2B5EF4-FFF2-40B4-BE49-F238E27FC236}">
                      <a16:creationId xmlns:a16="http://schemas.microsoft.com/office/drawing/2014/main" id="{2E35BBD9-93FA-804B-85CE-2895D9537F03}"/>
                    </a:ext>
                  </a:extLst>
                </p:cNvPr>
                <p:cNvSpPr/>
                <p:nvPr/>
              </p:nvSpPr>
              <p:spPr>
                <a:xfrm>
                  <a:off x="3797140" y="5080610"/>
                  <a:ext cx="171050" cy="139708"/>
                </a:xfrm>
                <a:custGeom>
                  <a:avLst/>
                  <a:gdLst>
                    <a:gd name="connsiteX0" fmla="*/ 30621 w 171050"/>
                    <a:gd name="connsiteY0" fmla="*/ 20724 h 139708"/>
                    <a:gd name="connsiteX1" fmla="*/ 77944 w 171050"/>
                    <a:gd name="connsiteY1" fmla="*/ 134458 h 139708"/>
                    <a:gd name="connsiteX2" fmla="*/ 30621 w 171050"/>
                    <a:gd name="connsiteY2" fmla="*/ 20724 h 139708"/>
                  </a:gdLst>
                  <a:ahLst/>
                  <a:cxnLst>
                    <a:cxn ang="0">
                      <a:pos x="connsiteX0" y="connsiteY0"/>
                    </a:cxn>
                    <a:cxn ang="0">
                      <a:pos x="connsiteX1" y="connsiteY1"/>
                    </a:cxn>
                    <a:cxn ang="0">
                      <a:pos x="connsiteX2" y="connsiteY2"/>
                    </a:cxn>
                  </a:cxnLst>
                  <a:rect l="l" t="t" r="r" b="b"/>
                  <a:pathLst>
                    <a:path w="171050" h="139708">
                      <a:moveTo>
                        <a:pt x="30621" y="20724"/>
                      </a:moveTo>
                      <a:cubicBezTo>
                        <a:pt x="-30007" y="40136"/>
                        <a:pt x="6959" y="167594"/>
                        <a:pt x="77944" y="134458"/>
                      </a:cubicBezTo>
                      <a:cubicBezTo>
                        <a:pt x="148975" y="101292"/>
                        <a:pt x="267329" y="-55088"/>
                        <a:pt x="30621" y="2072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73" name="Free-form: Shape 918">
                  <a:extLst>
                    <a:ext uri="{FF2B5EF4-FFF2-40B4-BE49-F238E27FC236}">
                      <a16:creationId xmlns:a16="http://schemas.microsoft.com/office/drawing/2014/main" id="{BA163638-4D2F-E25C-E6B2-93655F8E85B2}"/>
                    </a:ext>
                  </a:extLst>
                </p:cNvPr>
                <p:cNvSpPr/>
                <p:nvPr/>
              </p:nvSpPr>
              <p:spPr>
                <a:xfrm>
                  <a:off x="3745060" y="5530790"/>
                  <a:ext cx="171048" cy="139685"/>
                </a:xfrm>
                <a:custGeom>
                  <a:avLst/>
                  <a:gdLst>
                    <a:gd name="connsiteX0" fmla="*/ 30639 w 171048"/>
                    <a:gd name="connsiteY0" fmla="*/ 20742 h 139685"/>
                    <a:gd name="connsiteX1" fmla="*/ 77963 w 171048"/>
                    <a:gd name="connsiteY1" fmla="*/ 134430 h 139685"/>
                    <a:gd name="connsiteX2" fmla="*/ 30639 w 171048"/>
                    <a:gd name="connsiteY2" fmla="*/ 20742 h 139685"/>
                  </a:gdLst>
                  <a:ahLst/>
                  <a:cxnLst>
                    <a:cxn ang="0">
                      <a:pos x="connsiteX0" y="connsiteY0"/>
                    </a:cxn>
                    <a:cxn ang="0">
                      <a:pos x="connsiteX1" y="connsiteY1"/>
                    </a:cxn>
                    <a:cxn ang="0">
                      <a:pos x="connsiteX2" y="connsiteY2"/>
                    </a:cxn>
                  </a:cxnLst>
                  <a:rect l="l" t="t" r="r" b="b"/>
                  <a:pathLst>
                    <a:path w="171048" h="139685">
                      <a:moveTo>
                        <a:pt x="30639" y="20742"/>
                      </a:moveTo>
                      <a:cubicBezTo>
                        <a:pt x="-30019" y="40169"/>
                        <a:pt x="6947" y="167641"/>
                        <a:pt x="77963" y="134430"/>
                      </a:cubicBezTo>
                      <a:cubicBezTo>
                        <a:pt x="148964" y="101309"/>
                        <a:pt x="267318" y="-55071"/>
                        <a:pt x="30639" y="2074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74" name="Free-form: Shape 919">
                  <a:extLst>
                    <a:ext uri="{FF2B5EF4-FFF2-40B4-BE49-F238E27FC236}">
                      <a16:creationId xmlns:a16="http://schemas.microsoft.com/office/drawing/2014/main" id="{C20DCEDC-DF74-DCBE-8F7D-D47EA5A84C0A}"/>
                    </a:ext>
                  </a:extLst>
                </p:cNvPr>
                <p:cNvSpPr/>
                <p:nvPr/>
              </p:nvSpPr>
              <p:spPr>
                <a:xfrm>
                  <a:off x="5023160" y="2905678"/>
                  <a:ext cx="171048" cy="139702"/>
                </a:xfrm>
                <a:custGeom>
                  <a:avLst/>
                  <a:gdLst>
                    <a:gd name="connsiteX0" fmla="*/ 30688 w 171048"/>
                    <a:gd name="connsiteY0" fmla="*/ 20636 h 139702"/>
                    <a:gd name="connsiteX1" fmla="*/ 78012 w 171048"/>
                    <a:gd name="connsiteY1" fmla="*/ 134355 h 139702"/>
                    <a:gd name="connsiteX2" fmla="*/ 30688 w 171048"/>
                    <a:gd name="connsiteY2" fmla="*/ 20636 h 139702"/>
                  </a:gdLst>
                  <a:ahLst/>
                  <a:cxnLst>
                    <a:cxn ang="0">
                      <a:pos x="connsiteX0" y="connsiteY0"/>
                    </a:cxn>
                    <a:cxn ang="0">
                      <a:pos x="connsiteX1" y="connsiteY1"/>
                    </a:cxn>
                    <a:cxn ang="0">
                      <a:pos x="connsiteX2" y="connsiteY2"/>
                    </a:cxn>
                  </a:cxnLst>
                  <a:rect l="l" t="t" r="r" b="b"/>
                  <a:pathLst>
                    <a:path w="171048" h="139702">
                      <a:moveTo>
                        <a:pt x="30688" y="20636"/>
                      </a:moveTo>
                      <a:cubicBezTo>
                        <a:pt x="-29969" y="40063"/>
                        <a:pt x="6997" y="167536"/>
                        <a:pt x="78012" y="134355"/>
                      </a:cubicBezTo>
                      <a:cubicBezTo>
                        <a:pt x="149013" y="101189"/>
                        <a:pt x="267367" y="-55161"/>
                        <a:pt x="30688" y="2063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75" name="Free-form: Shape 920">
                  <a:extLst>
                    <a:ext uri="{FF2B5EF4-FFF2-40B4-BE49-F238E27FC236}">
                      <a16:creationId xmlns:a16="http://schemas.microsoft.com/office/drawing/2014/main" id="{334B3434-317A-E273-5EA5-97F8D1515E63}"/>
                    </a:ext>
                  </a:extLst>
                </p:cNvPr>
                <p:cNvSpPr/>
                <p:nvPr/>
              </p:nvSpPr>
              <p:spPr>
                <a:xfrm>
                  <a:off x="5676393" y="2450789"/>
                  <a:ext cx="171041" cy="139700"/>
                </a:xfrm>
                <a:custGeom>
                  <a:avLst/>
                  <a:gdLst>
                    <a:gd name="connsiteX0" fmla="*/ 30706 w 171041"/>
                    <a:gd name="connsiteY0" fmla="*/ 20617 h 139700"/>
                    <a:gd name="connsiteX1" fmla="*/ 78030 w 171041"/>
                    <a:gd name="connsiteY1" fmla="*/ 134336 h 139700"/>
                    <a:gd name="connsiteX2" fmla="*/ 30706 w 171041"/>
                    <a:gd name="connsiteY2" fmla="*/ 20617 h 139700"/>
                  </a:gdLst>
                  <a:ahLst/>
                  <a:cxnLst>
                    <a:cxn ang="0">
                      <a:pos x="connsiteX0" y="connsiteY0"/>
                    </a:cxn>
                    <a:cxn ang="0">
                      <a:pos x="connsiteX1" y="connsiteY1"/>
                    </a:cxn>
                    <a:cxn ang="0">
                      <a:pos x="connsiteX2" y="connsiteY2"/>
                    </a:cxn>
                  </a:cxnLst>
                  <a:rect l="l" t="t" r="r" b="b"/>
                  <a:pathLst>
                    <a:path w="171041" h="139700">
                      <a:moveTo>
                        <a:pt x="30706" y="20617"/>
                      </a:moveTo>
                      <a:cubicBezTo>
                        <a:pt x="-29952" y="40044"/>
                        <a:pt x="7045" y="167517"/>
                        <a:pt x="78030" y="134336"/>
                      </a:cubicBezTo>
                      <a:cubicBezTo>
                        <a:pt x="149031" y="101185"/>
                        <a:pt x="267385" y="-55180"/>
                        <a:pt x="30706" y="2061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76" name="Free-form: Shape 921">
                  <a:extLst>
                    <a:ext uri="{FF2B5EF4-FFF2-40B4-BE49-F238E27FC236}">
                      <a16:creationId xmlns:a16="http://schemas.microsoft.com/office/drawing/2014/main" id="{825DEDDD-7FC7-3ABC-046A-3E8EA82665B0}"/>
                    </a:ext>
                  </a:extLst>
                </p:cNvPr>
                <p:cNvSpPr/>
                <p:nvPr/>
              </p:nvSpPr>
              <p:spPr>
                <a:xfrm>
                  <a:off x="7186436" y="3246849"/>
                  <a:ext cx="171051" cy="139702"/>
                </a:xfrm>
                <a:custGeom>
                  <a:avLst/>
                  <a:gdLst>
                    <a:gd name="connsiteX0" fmla="*/ 30764 w 171051"/>
                    <a:gd name="connsiteY0" fmla="*/ 20649 h 139702"/>
                    <a:gd name="connsiteX1" fmla="*/ 78088 w 171051"/>
                    <a:gd name="connsiteY1" fmla="*/ 134368 h 139702"/>
                    <a:gd name="connsiteX2" fmla="*/ 30764 w 171051"/>
                    <a:gd name="connsiteY2" fmla="*/ 20649 h 139702"/>
                  </a:gdLst>
                  <a:ahLst/>
                  <a:cxnLst>
                    <a:cxn ang="0">
                      <a:pos x="connsiteX0" y="connsiteY0"/>
                    </a:cxn>
                    <a:cxn ang="0">
                      <a:pos x="connsiteX1" y="connsiteY1"/>
                    </a:cxn>
                    <a:cxn ang="0">
                      <a:pos x="connsiteX2" y="connsiteY2"/>
                    </a:cxn>
                  </a:cxnLst>
                  <a:rect l="l" t="t" r="r" b="b"/>
                  <a:pathLst>
                    <a:path w="171051" h="139702">
                      <a:moveTo>
                        <a:pt x="30764" y="20649"/>
                      </a:moveTo>
                      <a:cubicBezTo>
                        <a:pt x="-29893" y="40076"/>
                        <a:pt x="7103" y="167549"/>
                        <a:pt x="78088" y="134368"/>
                      </a:cubicBezTo>
                      <a:cubicBezTo>
                        <a:pt x="149119" y="101202"/>
                        <a:pt x="267443" y="-55148"/>
                        <a:pt x="30764" y="2064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77" name="Free-form: Shape 922">
                  <a:extLst>
                    <a:ext uri="{FF2B5EF4-FFF2-40B4-BE49-F238E27FC236}">
                      <a16:creationId xmlns:a16="http://schemas.microsoft.com/office/drawing/2014/main" id="{2A1ED751-990E-F297-84D2-D561AA1207B1}"/>
                    </a:ext>
                  </a:extLst>
                </p:cNvPr>
                <p:cNvSpPr/>
                <p:nvPr/>
              </p:nvSpPr>
              <p:spPr>
                <a:xfrm>
                  <a:off x="8057427" y="2123838"/>
                  <a:ext cx="171050" cy="139687"/>
                </a:xfrm>
                <a:custGeom>
                  <a:avLst/>
                  <a:gdLst>
                    <a:gd name="connsiteX0" fmla="*/ 30785 w 171050"/>
                    <a:gd name="connsiteY0" fmla="*/ 20620 h 139687"/>
                    <a:gd name="connsiteX1" fmla="*/ 78108 w 171050"/>
                    <a:gd name="connsiteY1" fmla="*/ 134309 h 139687"/>
                    <a:gd name="connsiteX2" fmla="*/ 30785 w 171050"/>
                    <a:gd name="connsiteY2" fmla="*/ 20620 h 139687"/>
                  </a:gdLst>
                  <a:ahLst/>
                  <a:cxnLst>
                    <a:cxn ang="0">
                      <a:pos x="connsiteX0" y="connsiteY0"/>
                    </a:cxn>
                    <a:cxn ang="0">
                      <a:pos x="connsiteX1" y="connsiteY1"/>
                    </a:cxn>
                    <a:cxn ang="0">
                      <a:pos x="connsiteX2" y="connsiteY2"/>
                    </a:cxn>
                  </a:cxnLst>
                  <a:rect l="l" t="t" r="r" b="b"/>
                  <a:pathLst>
                    <a:path w="171050" h="139687">
                      <a:moveTo>
                        <a:pt x="30785" y="20620"/>
                      </a:moveTo>
                      <a:cubicBezTo>
                        <a:pt x="-29843" y="40047"/>
                        <a:pt x="7123" y="167490"/>
                        <a:pt x="78108" y="134309"/>
                      </a:cubicBezTo>
                      <a:cubicBezTo>
                        <a:pt x="149139" y="101143"/>
                        <a:pt x="267493" y="-55208"/>
                        <a:pt x="30785" y="2062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78" name="Free-form: Shape 923">
                  <a:extLst>
                    <a:ext uri="{FF2B5EF4-FFF2-40B4-BE49-F238E27FC236}">
                      <a16:creationId xmlns:a16="http://schemas.microsoft.com/office/drawing/2014/main" id="{F66F6B72-A612-C25E-C0AF-A47157D57C98}"/>
                    </a:ext>
                  </a:extLst>
                </p:cNvPr>
                <p:cNvSpPr/>
                <p:nvPr/>
              </p:nvSpPr>
              <p:spPr>
                <a:xfrm>
                  <a:off x="6911875" y="2602393"/>
                  <a:ext cx="171052" cy="139728"/>
                </a:xfrm>
                <a:custGeom>
                  <a:avLst/>
                  <a:gdLst>
                    <a:gd name="connsiteX0" fmla="*/ 30754 w 171052"/>
                    <a:gd name="connsiteY0" fmla="*/ 20630 h 139728"/>
                    <a:gd name="connsiteX1" fmla="*/ 78077 w 171052"/>
                    <a:gd name="connsiteY1" fmla="*/ 134379 h 139728"/>
                    <a:gd name="connsiteX2" fmla="*/ 30754 w 171052"/>
                    <a:gd name="connsiteY2" fmla="*/ 20630 h 139728"/>
                  </a:gdLst>
                  <a:ahLst/>
                  <a:cxnLst>
                    <a:cxn ang="0">
                      <a:pos x="connsiteX0" y="connsiteY0"/>
                    </a:cxn>
                    <a:cxn ang="0">
                      <a:pos x="connsiteX1" y="connsiteY1"/>
                    </a:cxn>
                    <a:cxn ang="0">
                      <a:pos x="connsiteX2" y="connsiteY2"/>
                    </a:cxn>
                  </a:cxnLst>
                  <a:rect l="l" t="t" r="r" b="b"/>
                  <a:pathLst>
                    <a:path w="171052" h="139728">
                      <a:moveTo>
                        <a:pt x="30754" y="20630"/>
                      </a:moveTo>
                      <a:cubicBezTo>
                        <a:pt x="-29904" y="40057"/>
                        <a:pt x="7092" y="167530"/>
                        <a:pt x="78077" y="134379"/>
                      </a:cubicBezTo>
                      <a:cubicBezTo>
                        <a:pt x="149093" y="101182"/>
                        <a:pt x="267447" y="-55183"/>
                        <a:pt x="30754" y="2063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79" name="Free-form: Shape 924">
                  <a:extLst>
                    <a:ext uri="{FF2B5EF4-FFF2-40B4-BE49-F238E27FC236}">
                      <a16:creationId xmlns:a16="http://schemas.microsoft.com/office/drawing/2014/main" id="{01FA7269-3AA1-0933-A350-53794A8B787A}"/>
                    </a:ext>
                  </a:extLst>
                </p:cNvPr>
                <p:cNvSpPr/>
                <p:nvPr/>
              </p:nvSpPr>
              <p:spPr>
                <a:xfrm>
                  <a:off x="8729596" y="1782651"/>
                  <a:ext cx="171052" cy="139702"/>
                </a:xfrm>
                <a:custGeom>
                  <a:avLst/>
                  <a:gdLst>
                    <a:gd name="connsiteX0" fmla="*/ 30824 w 171052"/>
                    <a:gd name="connsiteY0" fmla="*/ 20593 h 139702"/>
                    <a:gd name="connsiteX1" fmla="*/ 78148 w 171052"/>
                    <a:gd name="connsiteY1" fmla="*/ 134311 h 139702"/>
                    <a:gd name="connsiteX2" fmla="*/ 30824 w 171052"/>
                    <a:gd name="connsiteY2" fmla="*/ 20593 h 139702"/>
                  </a:gdLst>
                  <a:ahLst/>
                  <a:cxnLst>
                    <a:cxn ang="0">
                      <a:pos x="connsiteX0" y="connsiteY0"/>
                    </a:cxn>
                    <a:cxn ang="0">
                      <a:pos x="connsiteX1" y="connsiteY1"/>
                    </a:cxn>
                    <a:cxn ang="0">
                      <a:pos x="connsiteX2" y="connsiteY2"/>
                    </a:cxn>
                  </a:cxnLst>
                  <a:rect l="l" t="t" r="r" b="b"/>
                  <a:pathLst>
                    <a:path w="171052" h="139702">
                      <a:moveTo>
                        <a:pt x="30824" y="20593"/>
                      </a:moveTo>
                      <a:cubicBezTo>
                        <a:pt x="-29834" y="40020"/>
                        <a:pt x="7162" y="167493"/>
                        <a:pt x="78148" y="134311"/>
                      </a:cubicBezTo>
                      <a:cubicBezTo>
                        <a:pt x="149163" y="101145"/>
                        <a:pt x="267517" y="-55205"/>
                        <a:pt x="30824" y="2059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80" name="Free-form: Shape 925">
                  <a:extLst>
                    <a:ext uri="{FF2B5EF4-FFF2-40B4-BE49-F238E27FC236}">
                      <a16:creationId xmlns:a16="http://schemas.microsoft.com/office/drawing/2014/main" id="{4EB192D5-597F-F44F-D4AC-54EB8A8DAC6E}"/>
                    </a:ext>
                  </a:extLst>
                </p:cNvPr>
                <p:cNvSpPr/>
                <p:nvPr/>
              </p:nvSpPr>
              <p:spPr>
                <a:xfrm>
                  <a:off x="3887448" y="2717385"/>
                  <a:ext cx="221387" cy="222125"/>
                </a:xfrm>
                <a:custGeom>
                  <a:avLst/>
                  <a:gdLst>
                    <a:gd name="connsiteX0" fmla="*/ 136301 w 221387"/>
                    <a:gd name="connsiteY0" fmla="*/ 23786 h 222125"/>
                    <a:gd name="connsiteX1" fmla="*/ 27403 w 221387"/>
                    <a:gd name="connsiteY1" fmla="*/ 194372 h 222125"/>
                    <a:gd name="connsiteX2" fmla="*/ 178875 w 221387"/>
                    <a:gd name="connsiteY2" fmla="*/ 156480 h 222125"/>
                    <a:gd name="connsiteX3" fmla="*/ 136301 w 221387"/>
                    <a:gd name="connsiteY3" fmla="*/ 23786 h 222125"/>
                  </a:gdLst>
                  <a:ahLst/>
                  <a:cxnLst>
                    <a:cxn ang="0">
                      <a:pos x="connsiteX0" y="connsiteY0"/>
                    </a:cxn>
                    <a:cxn ang="0">
                      <a:pos x="connsiteX1" y="connsiteY1"/>
                    </a:cxn>
                    <a:cxn ang="0">
                      <a:pos x="connsiteX2" y="connsiteY2"/>
                    </a:cxn>
                    <a:cxn ang="0">
                      <a:pos x="connsiteX3" y="connsiteY3"/>
                    </a:cxn>
                  </a:cxnLst>
                  <a:rect l="l" t="t" r="r" b="b"/>
                  <a:pathLst>
                    <a:path w="221387" h="222125">
                      <a:moveTo>
                        <a:pt x="136301" y="23786"/>
                      </a:moveTo>
                      <a:cubicBezTo>
                        <a:pt x="62865" y="67320"/>
                        <a:pt x="-53053" y="156480"/>
                        <a:pt x="27403" y="194372"/>
                      </a:cubicBezTo>
                      <a:cubicBezTo>
                        <a:pt x="107889" y="232308"/>
                        <a:pt x="136301" y="241743"/>
                        <a:pt x="178875" y="156480"/>
                      </a:cubicBezTo>
                      <a:cubicBezTo>
                        <a:pt x="221478" y="71173"/>
                        <a:pt x="264111" y="-52011"/>
                        <a:pt x="136301" y="237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81" name="Free-form: Shape 926">
                  <a:extLst>
                    <a:ext uri="{FF2B5EF4-FFF2-40B4-BE49-F238E27FC236}">
                      <a16:creationId xmlns:a16="http://schemas.microsoft.com/office/drawing/2014/main" id="{B0C21F28-A17E-BED5-C0FF-2A21CE88FC62}"/>
                    </a:ext>
                  </a:extLst>
                </p:cNvPr>
                <p:cNvSpPr/>
                <p:nvPr/>
              </p:nvSpPr>
              <p:spPr>
                <a:xfrm>
                  <a:off x="3603485" y="2642368"/>
                  <a:ext cx="326126" cy="175970"/>
                </a:xfrm>
                <a:custGeom>
                  <a:avLst/>
                  <a:gdLst>
                    <a:gd name="connsiteX0" fmla="*/ 169371 w 326126"/>
                    <a:gd name="connsiteY0" fmla="*/ 32467 h 175970"/>
                    <a:gd name="connsiteX1" fmla="*/ 65223 w 326126"/>
                    <a:gd name="connsiteY1" fmla="*/ 174626 h 175970"/>
                    <a:gd name="connsiteX2" fmla="*/ 325563 w 326126"/>
                    <a:gd name="connsiteY2" fmla="*/ 51412 h 175970"/>
                    <a:gd name="connsiteX3" fmla="*/ 169371 w 326126"/>
                    <a:gd name="connsiteY3" fmla="*/ 32467 h 175970"/>
                  </a:gdLst>
                  <a:ahLst/>
                  <a:cxnLst>
                    <a:cxn ang="0">
                      <a:pos x="connsiteX0" y="connsiteY0"/>
                    </a:cxn>
                    <a:cxn ang="0">
                      <a:pos x="connsiteX1" y="connsiteY1"/>
                    </a:cxn>
                    <a:cxn ang="0">
                      <a:pos x="connsiteX2" y="connsiteY2"/>
                    </a:cxn>
                    <a:cxn ang="0">
                      <a:pos x="connsiteX3" y="connsiteY3"/>
                    </a:cxn>
                  </a:cxnLst>
                  <a:rect l="l" t="t" r="r" b="b"/>
                  <a:pathLst>
                    <a:path w="326126" h="175970">
                      <a:moveTo>
                        <a:pt x="169371" y="32467"/>
                      </a:moveTo>
                      <a:cubicBezTo>
                        <a:pt x="81488" y="96978"/>
                        <a:pt x="-95705" y="188832"/>
                        <a:pt x="65223" y="174626"/>
                      </a:cubicBezTo>
                      <a:cubicBezTo>
                        <a:pt x="226150" y="160406"/>
                        <a:pt x="316092" y="108234"/>
                        <a:pt x="325563" y="51412"/>
                      </a:cubicBezTo>
                      <a:cubicBezTo>
                        <a:pt x="335049" y="-5454"/>
                        <a:pt x="240356" y="-19675"/>
                        <a:pt x="169371" y="3246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82" name="Free-form: Shape 927">
                  <a:extLst>
                    <a:ext uri="{FF2B5EF4-FFF2-40B4-BE49-F238E27FC236}">
                      <a16:creationId xmlns:a16="http://schemas.microsoft.com/office/drawing/2014/main" id="{798C0DB0-E4B1-2C07-C058-CE29E1C0950B}"/>
                    </a:ext>
                  </a:extLst>
                </p:cNvPr>
                <p:cNvSpPr/>
                <p:nvPr/>
              </p:nvSpPr>
              <p:spPr>
                <a:xfrm>
                  <a:off x="4094839" y="2772759"/>
                  <a:ext cx="220075" cy="229019"/>
                </a:xfrm>
                <a:custGeom>
                  <a:avLst/>
                  <a:gdLst>
                    <a:gd name="connsiteX0" fmla="*/ 141935 w 220075"/>
                    <a:gd name="connsiteY0" fmla="*/ 53707 h 229019"/>
                    <a:gd name="connsiteX1" fmla="*/ 37787 w 220075"/>
                    <a:gd name="connsiteY1" fmla="*/ 229018 h 229019"/>
                    <a:gd name="connsiteX2" fmla="*/ 217656 w 220075"/>
                    <a:gd name="connsiteY2" fmla="*/ 39502 h 229019"/>
                    <a:gd name="connsiteX3" fmla="*/ 141935 w 220075"/>
                    <a:gd name="connsiteY3" fmla="*/ 53707 h 229019"/>
                  </a:gdLst>
                  <a:ahLst/>
                  <a:cxnLst>
                    <a:cxn ang="0">
                      <a:pos x="connsiteX0" y="connsiteY0"/>
                    </a:cxn>
                    <a:cxn ang="0">
                      <a:pos x="connsiteX1" y="connsiteY1"/>
                    </a:cxn>
                    <a:cxn ang="0">
                      <a:pos x="connsiteX2" y="connsiteY2"/>
                    </a:cxn>
                    <a:cxn ang="0">
                      <a:pos x="connsiteX3" y="connsiteY3"/>
                    </a:cxn>
                  </a:cxnLst>
                  <a:rect l="l" t="t" r="r" b="b"/>
                  <a:pathLst>
                    <a:path w="220075" h="229019">
                      <a:moveTo>
                        <a:pt x="141935" y="53707"/>
                      </a:moveTo>
                      <a:cubicBezTo>
                        <a:pt x="84945" y="110755"/>
                        <a:pt x="-71082" y="233758"/>
                        <a:pt x="37787" y="229018"/>
                      </a:cubicBezTo>
                      <a:cubicBezTo>
                        <a:pt x="146655" y="224278"/>
                        <a:pt x="236597" y="96353"/>
                        <a:pt x="217656" y="39502"/>
                      </a:cubicBezTo>
                      <a:cubicBezTo>
                        <a:pt x="198714" y="-17365"/>
                        <a:pt x="208200" y="-12625"/>
                        <a:pt x="141935" y="5370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83" name="Free-form: Shape 928">
                  <a:extLst>
                    <a:ext uri="{FF2B5EF4-FFF2-40B4-BE49-F238E27FC236}">
                      <a16:creationId xmlns:a16="http://schemas.microsoft.com/office/drawing/2014/main" id="{21CEA583-6534-64B4-7E9B-4C7647ED6F55}"/>
                    </a:ext>
                  </a:extLst>
                </p:cNvPr>
                <p:cNvSpPr/>
                <p:nvPr/>
              </p:nvSpPr>
              <p:spPr>
                <a:xfrm>
                  <a:off x="4137925" y="2999824"/>
                  <a:ext cx="150957" cy="197408"/>
                </a:xfrm>
                <a:custGeom>
                  <a:avLst/>
                  <a:gdLst>
                    <a:gd name="connsiteX0" fmla="*/ 32554 w 150957"/>
                    <a:gd name="connsiteY0" fmla="*/ 39882 h 197408"/>
                    <a:gd name="connsiteX1" fmla="*/ 27834 w 150957"/>
                    <a:gd name="connsiteY1" fmla="*/ 191507 h 197408"/>
                    <a:gd name="connsiteX2" fmla="*/ 150923 w 150957"/>
                    <a:gd name="connsiteY2" fmla="*/ 92024 h 197408"/>
                    <a:gd name="connsiteX3" fmla="*/ 32554 w 150957"/>
                    <a:gd name="connsiteY3" fmla="*/ 39882 h 197408"/>
                  </a:gdLst>
                  <a:ahLst/>
                  <a:cxnLst>
                    <a:cxn ang="0">
                      <a:pos x="connsiteX0" y="connsiteY0"/>
                    </a:cxn>
                    <a:cxn ang="0">
                      <a:pos x="connsiteX1" y="connsiteY1"/>
                    </a:cxn>
                    <a:cxn ang="0">
                      <a:pos x="connsiteX2" y="connsiteY2"/>
                    </a:cxn>
                    <a:cxn ang="0">
                      <a:pos x="connsiteX3" y="connsiteY3"/>
                    </a:cxn>
                  </a:cxnLst>
                  <a:rect l="l" t="t" r="r" b="b"/>
                  <a:pathLst>
                    <a:path w="150957" h="197408">
                      <a:moveTo>
                        <a:pt x="32554" y="39882"/>
                      </a:moveTo>
                      <a:cubicBezTo>
                        <a:pt x="16574" y="119833"/>
                        <a:pt x="-28991" y="172577"/>
                        <a:pt x="27834" y="191507"/>
                      </a:cubicBezTo>
                      <a:cubicBezTo>
                        <a:pt x="84643" y="210468"/>
                        <a:pt x="146158" y="186782"/>
                        <a:pt x="150923" y="92024"/>
                      </a:cubicBezTo>
                      <a:cubicBezTo>
                        <a:pt x="155629" y="-2779"/>
                        <a:pt x="46760" y="-31190"/>
                        <a:pt x="32554" y="3988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84" name="Free-form: Shape 929">
                  <a:extLst>
                    <a:ext uri="{FF2B5EF4-FFF2-40B4-BE49-F238E27FC236}">
                      <a16:creationId xmlns:a16="http://schemas.microsoft.com/office/drawing/2014/main" id="{D6BD8E7F-1600-3148-A4FF-FA262416066D}"/>
                    </a:ext>
                  </a:extLst>
                </p:cNvPr>
                <p:cNvSpPr/>
                <p:nvPr/>
              </p:nvSpPr>
              <p:spPr>
                <a:xfrm>
                  <a:off x="4029057" y="3701131"/>
                  <a:ext cx="150957" cy="197411"/>
                </a:xfrm>
                <a:custGeom>
                  <a:avLst/>
                  <a:gdLst>
                    <a:gd name="connsiteX0" fmla="*/ 32550 w 150957"/>
                    <a:gd name="connsiteY0" fmla="*/ 39905 h 197411"/>
                    <a:gd name="connsiteX1" fmla="*/ 27829 w 150957"/>
                    <a:gd name="connsiteY1" fmla="*/ 191560 h 197411"/>
                    <a:gd name="connsiteX2" fmla="*/ 150919 w 150957"/>
                    <a:gd name="connsiteY2" fmla="*/ 92047 h 197411"/>
                    <a:gd name="connsiteX3" fmla="*/ 32550 w 150957"/>
                    <a:gd name="connsiteY3" fmla="*/ 39905 h 197411"/>
                  </a:gdLst>
                  <a:ahLst/>
                  <a:cxnLst>
                    <a:cxn ang="0">
                      <a:pos x="connsiteX0" y="connsiteY0"/>
                    </a:cxn>
                    <a:cxn ang="0">
                      <a:pos x="connsiteX1" y="connsiteY1"/>
                    </a:cxn>
                    <a:cxn ang="0">
                      <a:pos x="connsiteX2" y="connsiteY2"/>
                    </a:cxn>
                    <a:cxn ang="0">
                      <a:pos x="connsiteX3" y="connsiteY3"/>
                    </a:cxn>
                  </a:cxnLst>
                  <a:rect l="l" t="t" r="r" b="b"/>
                  <a:pathLst>
                    <a:path w="150957" h="197411">
                      <a:moveTo>
                        <a:pt x="32550" y="39905"/>
                      </a:moveTo>
                      <a:cubicBezTo>
                        <a:pt x="16570" y="119856"/>
                        <a:pt x="-28995" y="172570"/>
                        <a:pt x="27829" y="191560"/>
                      </a:cubicBezTo>
                      <a:cubicBezTo>
                        <a:pt x="84639" y="210461"/>
                        <a:pt x="146154" y="186850"/>
                        <a:pt x="150919" y="92047"/>
                      </a:cubicBezTo>
                      <a:cubicBezTo>
                        <a:pt x="155624" y="-2741"/>
                        <a:pt x="46756" y="-31167"/>
                        <a:pt x="32550" y="3990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85" name="Free-form: Shape 930">
                  <a:extLst>
                    <a:ext uri="{FF2B5EF4-FFF2-40B4-BE49-F238E27FC236}">
                      <a16:creationId xmlns:a16="http://schemas.microsoft.com/office/drawing/2014/main" id="{5F7C4CDE-F81A-FE77-EC9E-ECFBB961DB72}"/>
                    </a:ext>
                  </a:extLst>
                </p:cNvPr>
                <p:cNvSpPr/>
                <p:nvPr/>
              </p:nvSpPr>
              <p:spPr>
                <a:xfrm>
                  <a:off x="3437330" y="4094391"/>
                  <a:ext cx="150958" cy="197429"/>
                </a:xfrm>
                <a:custGeom>
                  <a:avLst/>
                  <a:gdLst>
                    <a:gd name="connsiteX0" fmla="*/ 32527 w 150958"/>
                    <a:gd name="connsiteY0" fmla="*/ 39929 h 197429"/>
                    <a:gd name="connsiteX1" fmla="*/ 27807 w 150958"/>
                    <a:gd name="connsiteY1" fmla="*/ 191584 h 197429"/>
                    <a:gd name="connsiteX2" fmla="*/ 150896 w 150958"/>
                    <a:gd name="connsiteY2" fmla="*/ 92040 h 197429"/>
                    <a:gd name="connsiteX3" fmla="*/ 32527 w 150958"/>
                    <a:gd name="connsiteY3" fmla="*/ 39929 h 197429"/>
                  </a:gdLst>
                  <a:ahLst/>
                  <a:cxnLst>
                    <a:cxn ang="0">
                      <a:pos x="connsiteX0" y="connsiteY0"/>
                    </a:cxn>
                    <a:cxn ang="0">
                      <a:pos x="connsiteX1" y="connsiteY1"/>
                    </a:cxn>
                    <a:cxn ang="0">
                      <a:pos x="connsiteX2" y="connsiteY2"/>
                    </a:cxn>
                    <a:cxn ang="0">
                      <a:pos x="connsiteX3" y="connsiteY3"/>
                    </a:cxn>
                  </a:cxnLst>
                  <a:rect l="l" t="t" r="r" b="b"/>
                  <a:pathLst>
                    <a:path w="150958" h="197429">
                      <a:moveTo>
                        <a:pt x="32527" y="39929"/>
                      </a:moveTo>
                      <a:cubicBezTo>
                        <a:pt x="16547" y="119894"/>
                        <a:pt x="-29018" y="172623"/>
                        <a:pt x="27807" y="191584"/>
                      </a:cubicBezTo>
                      <a:cubicBezTo>
                        <a:pt x="84616" y="210514"/>
                        <a:pt x="146131" y="186859"/>
                        <a:pt x="150896" y="92040"/>
                      </a:cubicBezTo>
                      <a:cubicBezTo>
                        <a:pt x="155617" y="-2718"/>
                        <a:pt x="46748" y="-31159"/>
                        <a:pt x="32527" y="3992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86" name="Free-form: Shape 931">
                  <a:extLst>
                    <a:ext uri="{FF2B5EF4-FFF2-40B4-BE49-F238E27FC236}">
                      <a16:creationId xmlns:a16="http://schemas.microsoft.com/office/drawing/2014/main" id="{3CE54774-8C6C-501C-3FFD-AB503289DB1E}"/>
                    </a:ext>
                  </a:extLst>
                </p:cNvPr>
                <p:cNvSpPr/>
                <p:nvPr/>
              </p:nvSpPr>
              <p:spPr>
                <a:xfrm>
                  <a:off x="2940312" y="4644071"/>
                  <a:ext cx="150928" cy="197435"/>
                </a:xfrm>
                <a:custGeom>
                  <a:avLst/>
                  <a:gdLst>
                    <a:gd name="connsiteX0" fmla="*/ 32508 w 150928"/>
                    <a:gd name="connsiteY0" fmla="*/ 39963 h 197435"/>
                    <a:gd name="connsiteX1" fmla="*/ 27788 w 150928"/>
                    <a:gd name="connsiteY1" fmla="*/ 191603 h 197435"/>
                    <a:gd name="connsiteX2" fmla="*/ 150847 w 150928"/>
                    <a:gd name="connsiteY2" fmla="*/ 92075 h 197435"/>
                    <a:gd name="connsiteX3" fmla="*/ 32508 w 150928"/>
                    <a:gd name="connsiteY3" fmla="*/ 39963 h 197435"/>
                  </a:gdLst>
                  <a:ahLst/>
                  <a:cxnLst>
                    <a:cxn ang="0">
                      <a:pos x="connsiteX0" y="connsiteY0"/>
                    </a:cxn>
                    <a:cxn ang="0">
                      <a:pos x="connsiteX1" y="connsiteY1"/>
                    </a:cxn>
                    <a:cxn ang="0">
                      <a:pos x="connsiteX2" y="connsiteY2"/>
                    </a:cxn>
                    <a:cxn ang="0">
                      <a:pos x="connsiteX3" y="connsiteY3"/>
                    </a:cxn>
                  </a:cxnLst>
                  <a:rect l="l" t="t" r="r" b="b"/>
                  <a:pathLst>
                    <a:path w="150928" h="197435">
                      <a:moveTo>
                        <a:pt x="32508" y="39963"/>
                      </a:moveTo>
                      <a:cubicBezTo>
                        <a:pt x="16528" y="119914"/>
                        <a:pt x="-29037" y="172658"/>
                        <a:pt x="27788" y="191603"/>
                      </a:cubicBezTo>
                      <a:cubicBezTo>
                        <a:pt x="84612" y="210549"/>
                        <a:pt x="146112" y="186893"/>
                        <a:pt x="150847" y="92075"/>
                      </a:cubicBezTo>
                      <a:cubicBezTo>
                        <a:pt x="155583" y="-2683"/>
                        <a:pt x="46714" y="-31154"/>
                        <a:pt x="32508" y="3996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87" name="Free-form: Shape 932">
                  <a:extLst>
                    <a:ext uri="{FF2B5EF4-FFF2-40B4-BE49-F238E27FC236}">
                      <a16:creationId xmlns:a16="http://schemas.microsoft.com/office/drawing/2014/main" id="{9D469486-E9DE-0F6D-A05E-FFFFCEF10BB4}"/>
                    </a:ext>
                  </a:extLst>
                </p:cNvPr>
                <p:cNvSpPr/>
                <p:nvPr/>
              </p:nvSpPr>
              <p:spPr>
                <a:xfrm>
                  <a:off x="4265757" y="4809934"/>
                  <a:ext cx="150936" cy="197401"/>
                </a:xfrm>
                <a:custGeom>
                  <a:avLst/>
                  <a:gdLst>
                    <a:gd name="connsiteX0" fmla="*/ 32567 w 150936"/>
                    <a:gd name="connsiteY0" fmla="*/ 39937 h 197401"/>
                    <a:gd name="connsiteX1" fmla="*/ 27816 w 150936"/>
                    <a:gd name="connsiteY1" fmla="*/ 191577 h 197401"/>
                    <a:gd name="connsiteX2" fmla="*/ 150906 w 150936"/>
                    <a:gd name="connsiteY2" fmla="*/ 92093 h 197401"/>
                    <a:gd name="connsiteX3" fmla="*/ 32567 w 150936"/>
                    <a:gd name="connsiteY3" fmla="*/ 39937 h 197401"/>
                  </a:gdLst>
                  <a:ahLst/>
                  <a:cxnLst>
                    <a:cxn ang="0">
                      <a:pos x="connsiteX0" y="connsiteY0"/>
                    </a:cxn>
                    <a:cxn ang="0">
                      <a:pos x="connsiteX1" y="connsiteY1"/>
                    </a:cxn>
                    <a:cxn ang="0">
                      <a:pos x="connsiteX2" y="connsiteY2"/>
                    </a:cxn>
                    <a:cxn ang="0">
                      <a:pos x="connsiteX3" y="connsiteY3"/>
                    </a:cxn>
                  </a:cxnLst>
                  <a:rect l="l" t="t" r="r" b="b"/>
                  <a:pathLst>
                    <a:path w="150936" h="197401">
                      <a:moveTo>
                        <a:pt x="32567" y="39937"/>
                      </a:moveTo>
                      <a:cubicBezTo>
                        <a:pt x="16587" y="119872"/>
                        <a:pt x="-28978" y="172631"/>
                        <a:pt x="27816" y="191577"/>
                      </a:cubicBezTo>
                      <a:cubicBezTo>
                        <a:pt x="84626" y="210522"/>
                        <a:pt x="146140" y="186851"/>
                        <a:pt x="150906" y="92093"/>
                      </a:cubicBezTo>
                      <a:cubicBezTo>
                        <a:pt x="155641" y="-2695"/>
                        <a:pt x="46743" y="-31121"/>
                        <a:pt x="32567" y="3993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88" name="Free-form: Shape 933">
                  <a:extLst>
                    <a:ext uri="{FF2B5EF4-FFF2-40B4-BE49-F238E27FC236}">
                      <a16:creationId xmlns:a16="http://schemas.microsoft.com/office/drawing/2014/main" id="{BBFF53AA-64BB-ADE3-A1E4-E3A6B88B9DF8}"/>
                    </a:ext>
                  </a:extLst>
                </p:cNvPr>
                <p:cNvSpPr/>
                <p:nvPr/>
              </p:nvSpPr>
              <p:spPr>
                <a:xfrm>
                  <a:off x="4909535" y="4520883"/>
                  <a:ext cx="150958" cy="197406"/>
                </a:xfrm>
                <a:custGeom>
                  <a:avLst/>
                  <a:gdLst>
                    <a:gd name="connsiteX0" fmla="*/ 32584 w 150958"/>
                    <a:gd name="connsiteY0" fmla="*/ 39962 h 197406"/>
                    <a:gd name="connsiteX1" fmla="*/ 27863 w 150958"/>
                    <a:gd name="connsiteY1" fmla="*/ 191572 h 197406"/>
                    <a:gd name="connsiteX2" fmla="*/ 150953 w 150958"/>
                    <a:gd name="connsiteY2" fmla="*/ 92104 h 197406"/>
                    <a:gd name="connsiteX3" fmla="*/ 32584 w 150958"/>
                    <a:gd name="connsiteY3" fmla="*/ 39962 h 197406"/>
                  </a:gdLst>
                  <a:ahLst/>
                  <a:cxnLst>
                    <a:cxn ang="0">
                      <a:pos x="connsiteX0" y="connsiteY0"/>
                    </a:cxn>
                    <a:cxn ang="0">
                      <a:pos x="connsiteX1" y="connsiteY1"/>
                    </a:cxn>
                    <a:cxn ang="0">
                      <a:pos x="connsiteX2" y="connsiteY2"/>
                    </a:cxn>
                    <a:cxn ang="0">
                      <a:pos x="connsiteX3" y="connsiteY3"/>
                    </a:cxn>
                  </a:cxnLst>
                  <a:rect l="l" t="t" r="r" b="b"/>
                  <a:pathLst>
                    <a:path w="150958" h="197406">
                      <a:moveTo>
                        <a:pt x="32584" y="39962"/>
                      </a:moveTo>
                      <a:cubicBezTo>
                        <a:pt x="16604" y="119898"/>
                        <a:pt x="-28961" y="172657"/>
                        <a:pt x="27863" y="191572"/>
                      </a:cubicBezTo>
                      <a:cubicBezTo>
                        <a:pt x="84673" y="210518"/>
                        <a:pt x="146187" y="186832"/>
                        <a:pt x="150953" y="92104"/>
                      </a:cubicBezTo>
                      <a:cubicBezTo>
                        <a:pt x="155673" y="-2729"/>
                        <a:pt x="46790" y="-31140"/>
                        <a:pt x="32584" y="3996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89" name="Free-form: Shape 934">
                  <a:extLst>
                    <a:ext uri="{FF2B5EF4-FFF2-40B4-BE49-F238E27FC236}">
                      <a16:creationId xmlns:a16="http://schemas.microsoft.com/office/drawing/2014/main" id="{1EB1C8D3-FB90-E350-5E14-7B31D394365A}"/>
                    </a:ext>
                  </a:extLst>
                </p:cNvPr>
                <p:cNvSpPr/>
                <p:nvPr/>
              </p:nvSpPr>
              <p:spPr>
                <a:xfrm>
                  <a:off x="5666953" y="3322046"/>
                  <a:ext cx="150915" cy="197411"/>
                </a:xfrm>
                <a:custGeom>
                  <a:avLst/>
                  <a:gdLst>
                    <a:gd name="connsiteX0" fmla="*/ 32599 w 150915"/>
                    <a:gd name="connsiteY0" fmla="*/ 39914 h 197411"/>
                    <a:gd name="connsiteX1" fmla="*/ 27879 w 150915"/>
                    <a:gd name="connsiteY1" fmla="*/ 191539 h 197411"/>
                    <a:gd name="connsiteX2" fmla="*/ 150939 w 150915"/>
                    <a:gd name="connsiteY2" fmla="*/ 92025 h 197411"/>
                    <a:gd name="connsiteX3" fmla="*/ 32599 w 150915"/>
                    <a:gd name="connsiteY3" fmla="*/ 39914 h 197411"/>
                  </a:gdLst>
                  <a:ahLst/>
                  <a:cxnLst>
                    <a:cxn ang="0">
                      <a:pos x="connsiteX0" y="connsiteY0"/>
                    </a:cxn>
                    <a:cxn ang="0">
                      <a:pos x="connsiteX1" y="connsiteY1"/>
                    </a:cxn>
                    <a:cxn ang="0">
                      <a:pos x="connsiteX2" y="connsiteY2"/>
                    </a:cxn>
                    <a:cxn ang="0">
                      <a:pos x="connsiteX3" y="connsiteY3"/>
                    </a:cxn>
                  </a:cxnLst>
                  <a:rect l="l" t="t" r="r" b="b"/>
                  <a:pathLst>
                    <a:path w="150915" h="197411">
                      <a:moveTo>
                        <a:pt x="32599" y="39914"/>
                      </a:moveTo>
                      <a:cubicBezTo>
                        <a:pt x="16619" y="119834"/>
                        <a:pt x="-28915" y="172608"/>
                        <a:pt x="27879" y="191539"/>
                      </a:cubicBezTo>
                      <a:cubicBezTo>
                        <a:pt x="84689" y="210469"/>
                        <a:pt x="146203" y="186783"/>
                        <a:pt x="150939" y="92025"/>
                      </a:cubicBezTo>
                      <a:cubicBezTo>
                        <a:pt x="155674" y="-2763"/>
                        <a:pt x="46776" y="-31189"/>
                        <a:pt x="32599" y="3991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90" name="Free-form: Shape 935">
                  <a:extLst>
                    <a:ext uri="{FF2B5EF4-FFF2-40B4-BE49-F238E27FC236}">
                      <a16:creationId xmlns:a16="http://schemas.microsoft.com/office/drawing/2014/main" id="{2CABFB44-43CE-B201-5950-1549DB75CF1D}"/>
                    </a:ext>
                  </a:extLst>
                </p:cNvPr>
                <p:cNvSpPr/>
                <p:nvPr/>
              </p:nvSpPr>
              <p:spPr>
                <a:xfrm>
                  <a:off x="5969891" y="3421545"/>
                  <a:ext cx="150950" cy="197428"/>
                </a:xfrm>
                <a:custGeom>
                  <a:avLst/>
                  <a:gdLst>
                    <a:gd name="connsiteX0" fmla="*/ 32617 w 150950"/>
                    <a:gd name="connsiteY0" fmla="*/ 39901 h 197428"/>
                    <a:gd name="connsiteX1" fmla="*/ 27897 w 150950"/>
                    <a:gd name="connsiteY1" fmla="*/ 191556 h 197428"/>
                    <a:gd name="connsiteX2" fmla="*/ 150986 w 150950"/>
                    <a:gd name="connsiteY2" fmla="*/ 92043 h 197428"/>
                    <a:gd name="connsiteX3" fmla="*/ 32617 w 150950"/>
                    <a:gd name="connsiteY3" fmla="*/ 39901 h 197428"/>
                  </a:gdLst>
                  <a:ahLst/>
                  <a:cxnLst>
                    <a:cxn ang="0">
                      <a:pos x="connsiteX0" y="connsiteY0"/>
                    </a:cxn>
                    <a:cxn ang="0">
                      <a:pos x="connsiteX1" y="connsiteY1"/>
                    </a:cxn>
                    <a:cxn ang="0">
                      <a:pos x="connsiteX2" y="connsiteY2"/>
                    </a:cxn>
                    <a:cxn ang="0">
                      <a:pos x="connsiteX3" y="connsiteY3"/>
                    </a:cxn>
                  </a:cxnLst>
                  <a:rect l="l" t="t" r="r" b="b"/>
                  <a:pathLst>
                    <a:path w="150950" h="197428">
                      <a:moveTo>
                        <a:pt x="32617" y="39901"/>
                      </a:moveTo>
                      <a:cubicBezTo>
                        <a:pt x="16667" y="119852"/>
                        <a:pt x="-28928" y="172596"/>
                        <a:pt x="27897" y="191556"/>
                      </a:cubicBezTo>
                      <a:cubicBezTo>
                        <a:pt x="84706" y="210487"/>
                        <a:pt x="146221" y="186831"/>
                        <a:pt x="150986" y="92043"/>
                      </a:cubicBezTo>
                      <a:cubicBezTo>
                        <a:pt x="155707" y="-2745"/>
                        <a:pt x="46838" y="-31186"/>
                        <a:pt x="32617" y="3990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91" name="Free-form: Shape 936">
                  <a:extLst>
                    <a:ext uri="{FF2B5EF4-FFF2-40B4-BE49-F238E27FC236}">
                      <a16:creationId xmlns:a16="http://schemas.microsoft.com/office/drawing/2014/main" id="{BD803C98-4141-06E3-68CA-8A78E9799D52}"/>
                    </a:ext>
                  </a:extLst>
                </p:cNvPr>
                <p:cNvSpPr/>
                <p:nvPr/>
              </p:nvSpPr>
              <p:spPr>
                <a:xfrm>
                  <a:off x="3470493" y="5122654"/>
                  <a:ext cx="150928" cy="197396"/>
                </a:xfrm>
                <a:custGeom>
                  <a:avLst/>
                  <a:gdLst>
                    <a:gd name="connsiteX0" fmla="*/ 32528 w 150928"/>
                    <a:gd name="connsiteY0" fmla="*/ 39944 h 197396"/>
                    <a:gd name="connsiteX1" fmla="*/ 27808 w 150928"/>
                    <a:gd name="connsiteY1" fmla="*/ 191584 h 197396"/>
                    <a:gd name="connsiteX2" fmla="*/ 150868 w 150928"/>
                    <a:gd name="connsiteY2" fmla="*/ 92070 h 197396"/>
                    <a:gd name="connsiteX3" fmla="*/ 32528 w 150928"/>
                    <a:gd name="connsiteY3" fmla="*/ 39944 h 197396"/>
                  </a:gdLst>
                  <a:ahLst/>
                  <a:cxnLst>
                    <a:cxn ang="0">
                      <a:pos x="connsiteX0" y="connsiteY0"/>
                    </a:cxn>
                    <a:cxn ang="0">
                      <a:pos x="connsiteX1" y="connsiteY1"/>
                    </a:cxn>
                    <a:cxn ang="0">
                      <a:pos x="connsiteX2" y="connsiteY2"/>
                    </a:cxn>
                    <a:cxn ang="0">
                      <a:pos x="connsiteX3" y="connsiteY3"/>
                    </a:cxn>
                  </a:cxnLst>
                  <a:rect l="l" t="t" r="r" b="b"/>
                  <a:pathLst>
                    <a:path w="150928" h="197396">
                      <a:moveTo>
                        <a:pt x="32528" y="39944"/>
                      </a:moveTo>
                      <a:cubicBezTo>
                        <a:pt x="16548" y="119894"/>
                        <a:pt x="-29017" y="172638"/>
                        <a:pt x="27808" y="191584"/>
                      </a:cubicBezTo>
                      <a:cubicBezTo>
                        <a:pt x="84632" y="210529"/>
                        <a:pt x="146132" y="186859"/>
                        <a:pt x="150868" y="92070"/>
                      </a:cubicBezTo>
                      <a:cubicBezTo>
                        <a:pt x="155603" y="-2688"/>
                        <a:pt x="46704" y="-31099"/>
                        <a:pt x="32528" y="3994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92" name="Free-form: Shape 937">
                  <a:extLst>
                    <a:ext uri="{FF2B5EF4-FFF2-40B4-BE49-F238E27FC236}">
                      <a16:creationId xmlns:a16="http://schemas.microsoft.com/office/drawing/2014/main" id="{5FD1D576-F67B-4D5B-48E2-E6ED0B70BCA6}"/>
                    </a:ext>
                  </a:extLst>
                </p:cNvPr>
                <p:cNvSpPr/>
                <p:nvPr/>
              </p:nvSpPr>
              <p:spPr>
                <a:xfrm>
                  <a:off x="4100042" y="4440320"/>
                  <a:ext cx="150929" cy="197422"/>
                </a:xfrm>
                <a:custGeom>
                  <a:avLst/>
                  <a:gdLst>
                    <a:gd name="connsiteX0" fmla="*/ 32553 w 150929"/>
                    <a:gd name="connsiteY0" fmla="*/ 39924 h 197422"/>
                    <a:gd name="connsiteX1" fmla="*/ 27832 w 150929"/>
                    <a:gd name="connsiteY1" fmla="*/ 191564 h 197422"/>
                    <a:gd name="connsiteX2" fmla="*/ 150892 w 150929"/>
                    <a:gd name="connsiteY2" fmla="*/ 92096 h 197422"/>
                    <a:gd name="connsiteX3" fmla="*/ 32553 w 150929"/>
                    <a:gd name="connsiteY3" fmla="*/ 39924 h 197422"/>
                  </a:gdLst>
                  <a:ahLst/>
                  <a:cxnLst>
                    <a:cxn ang="0">
                      <a:pos x="connsiteX0" y="connsiteY0"/>
                    </a:cxn>
                    <a:cxn ang="0">
                      <a:pos x="connsiteX1" y="connsiteY1"/>
                    </a:cxn>
                    <a:cxn ang="0">
                      <a:pos x="connsiteX2" y="connsiteY2"/>
                    </a:cxn>
                    <a:cxn ang="0">
                      <a:pos x="connsiteX3" y="connsiteY3"/>
                    </a:cxn>
                  </a:cxnLst>
                  <a:rect l="l" t="t" r="r" b="b"/>
                  <a:pathLst>
                    <a:path w="150929" h="197422">
                      <a:moveTo>
                        <a:pt x="32553" y="39924"/>
                      </a:moveTo>
                      <a:cubicBezTo>
                        <a:pt x="16573" y="119875"/>
                        <a:pt x="-28992" y="172664"/>
                        <a:pt x="27832" y="191564"/>
                      </a:cubicBezTo>
                      <a:cubicBezTo>
                        <a:pt x="84642" y="210555"/>
                        <a:pt x="146156" y="186854"/>
                        <a:pt x="150892" y="92096"/>
                      </a:cubicBezTo>
                      <a:cubicBezTo>
                        <a:pt x="155642" y="-2692"/>
                        <a:pt x="46744" y="-31148"/>
                        <a:pt x="32553" y="3992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93" name="Free-form: Shape 938">
                  <a:extLst>
                    <a:ext uri="{FF2B5EF4-FFF2-40B4-BE49-F238E27FC236}">
                      <a16:creationId xmlns:a16="http://schemas.microsoft.com/office/drawing/2014/main" id="{C039B0C3-A5C6-ECCD-9A67-442197CDD048}"/>
                    </a:ext>
                  </a:extLst>
                </p:cNvPr>
                <p:cNvSpPr/>
                <p:nvPr/>
              </p:nvSpPr>
              <p:spPr>
                <a:xfrm>
                  <a:off x="4085841" y="3952269"/>
                  <a:ext cx="150924" cy="197404"/>
                </a:xfrm>
                <a:custGeom>
                  <a:avLst/>
                  <a:gdLst>
                    <a:gd name="connsiteX0" fmla="*/ 32577 w 150924"/>
                    <a:gd name="connsiteY0" fmla="*/ 39915 h 197404"/>
                    <a:gd name="connsiteX1" fmla="*/ 27826 w 150924"/>
                    <a:gd name="connsiteY1" fmla="*/ 191540 h 197404"/>
                    <a:gd name="connsiteX2" fmla="*/ 150886 w 150924"/>
                    <a:gd name="connsiteY2" fmla="*/ 92057 h 197404"/>
                    <a:gd name="connsiteX3" fmla="*/ 32577 w 150924"/>
                    <a:gd name="connsiteY3" fmla="*/ 39915 h 197404"/>
                  </a:gdLst>
                  <a:ahLst/>
                  <a:cxnLst>
                    <a:cxn ang="0">
                      <a:pos x="connsiteX0" y="connsiteY0"/>
                    </a:cxn>
                    <a:cxn ang="0">
                      <a:pos x="connsiteX1" y="connsiteY1"/>
                    </a:cxn>
                    <a:cxn ang="0">
                      <a:pos x="connsiteX2" y="connsiteY2"/>
                    </a:cxn>
                    <a:cxn ang="0">
                      <a:pos x="connsiteX3" y="connsiteY3"/>
                    </a:cxn>
                  </a:cxnLst>
                  <a:rect l="l" t="t" r="r" b="b"/>
                  <a:pathLst>
                    <a:path w="150924" h="197404">
                      <a:moveTo>
                        <a:pt x="32577" y="39915"/>
                      </a:moveTo>
                      <a:cubicBezTo>
                        <a:pt x="16582" y="119866"/>
                        <a:pt x="-28998" y="172609"/>
                        <a:pt x="27826" y="191540"/>
                      </a:cubicBezTo>
                      <a:cubicBezTo>
                        <a:pt x="84636" y="210501"/>
                        <a:pt x="146151" y="186815"/>
                        <a:pt x="150886" y="92057"/>
                      </a:cubicBezTo>
                      <a:cubicBezTo>
                        <a:pt x="155636" y="-2731"/>
                        <a:pt x="46723" y="-31157"/>
                        <a:pt x="32577" y="3991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94" name="Free-form: Shape 939">
                  <a:extLst>
                    <a:ext uri="{FF2B5EF4-FFF2-40B4-BE49-F238E27FC236}">
                      <a16:creationId xmlns:a16="http://schemas.microsoft.com/office/drawing/2014/main" id="{66727C7A-34EE-6C66-7DC2-938F18A7DCE6}"/>
                    </a:ext>
                  </a:extLst>
                </p:cNvPr>
                <p:cNvSpPr/>
                <p:nvPr/>
              </p:nvSpPr>
              <p:spPr>
                <a:xfrm>
                  <a:off x="4625477" y="3445260"/>
                  <a:ext cx="150939" cy="197423"/>
                </a:xfrm>
                <a:custGeom>
                  <a:avLst/>
                  <a:gdLst>
                    <a:gd name="connsiteX0" fmla="*/ 32569 w 150939"/>
                    <a:gd name="connsiteY0" fmla="*/ 39918 h 197423"/>
                    <a:gd name="connsiteX1" fmla="*/ 27864 w 150939"/>
                    <a:gd name="connsiteY1" fmla="*/ 191543 h 197423"/>
                    <a:gd name="connsiteX2" fmla="*/ 150923 w 150939"/>
                    <a:gd name="connsiteY2" fmla="*/ 92030 h 197423"/>
                    <a:gd name="connsiteX3" fmla="*/ 32569 w 150939"/>
                    <a:gd name="connsiteY3" fmla="*/ 39918 h 197423"/>
                  </a:gdLst>
                  <a:ahLst/>
                  <a:cxnLst>
                    <a:cxn ang="0">
                      <a:pos x="connsiteX0" y="connsiteY0"/>
                    </a:cxn>
                    <a:cxn ang="0">
                      <a:pos x="connsiteX1" y="connsiteY1"/>
                    </a:cxn>
                    <a:cxn ang="0">
                      <a:pos x="connsiteX2" y="connsiteY2"/>
                    </a:cxn>
                    <a:cxn ang="0">
                      <a:pos x="connsiteX3" y="connsiteY3"/>
                    </a:cxn>
                  </a:cxnLst>
                  <a:rect l="l" t="t" r="r" b="b"/>
                  <a:pathLst>
                    <a:path w="150939" h="197423">
                      <a:moveTo>
                        <a:pt x="32569" y="39918"/>
                      </a:moveTo>
                      <a:cubicBezTo>
                        <a:pt x="16589" y="119869"/>
                        <a:pt x="-28976" y="172583"/>
                        <a:pt x="27864" y="191543"/>
                      </a:cubicBezTo>
                      <a:cubicBezTo>
                        <a:pt x="84643" y="210504"/>
                        <a:pt x="146158" y="186788"/>
                        <a:pt x="150923" y="92030"/>
                      </a:cubicBezTo>
                      <a:cubicBezTo>
                        <a:pt x="155643" y="-2758"/>
                        <a:pt x="46775" y="-31184"/>
                        <a:pt x="32569" y="3991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95" name="Free-form: Shape 940">
                  <a:extLst>
                    <a:ext uri="{FF2B5EF4-FFF2-40B4-BE49-F238E27FC236}">
                      <a16:creationId xmlns:a16="http://schemas.microsoft.com/office/drawing/2014/main" id="{153F0701-43FE-835B-3074-FD5A1F1E1947}"/>
                    </a:ext>
                  </a:extLst>
                </p:cNvPr>
                <p:cNvSpPr/>
                <p:nvPr/>
              </p:nvSpPr>
              <p:spPr>
                <a:xfrm>
                  <a:off x="4829042" y="2890850"/>
                  <a:ext cx="150923" cy="197404"/>
                </a:xfrm>
                <a:custGeom>
                  <a:avLst/>
                  <a:gdLst>
                    <a:gd name="connsiteX0" fmla="*/ 32573 w 150923"/>
                    <a:gd name="connsiteY0" fmla="*/ 39874 h 197404"/>
                    <a:gd name="connsiteX1" fmla="*/ 27853 w 150923"/>
                    <a:gd name="connsiteY1" fmla="*/ 191499 h 197404"/>
                    <a:gd name="connsiteX2" fmla="*/ 150912 w 150923"/>
                    <a:gd name="connsiteY2" fmla="*/ 92016 h 197404"/>
                    <a:gd name="connsiteX3" fmla="*/ 32573 w 150923"/>
                    <a:gd name="connsiteY3" fmla="*/ 39874 h 197404"/>
                  </a:gdLst>
                  <a:ahLst/>
                  <a:cxnLst>
                    <a:cxn ang="0">
                      <a:pos x="connsiteX0" y="connsiteY0"/>
                    </a:cxn>
                    <a:cxn ang="0">
                      <a:pos x="connsiteX1" y="connsiteY1"/>
                    </a:cxn>
                    <a:cxn ang="0">
                      <a:pos x="connsiteX2" y="connsiteY2"/>
                    </a:cxn>
                    <a:cxn ang="0">
                      <a:pos x="connsiteX3" y="connsiteY3"/>
                    </a:cxn>
                  </a:cxnLst>
                  <a:rect l="l" t="t" r="r" b="b"/>
                  <a:pathLst>
                    <a:path w="150923" h="197404">
                      <a:moveTo>
                        <a:pt x="32573" y="39874"/>
                      </a:moveTo>
                      <a:cubicBezTo>
                        <a:pt x="16623" y="119825"/>
                        <a:pt x="-28972" y="172568"/>
                        <a:pt x="27853" y="191499"/>
                      </a:cubicBezTo>
                      <a:cubicBezTo>
                        <a:pt x="84662" y="210460"/>
                        <a:pt x="146177" y="186774"/>
                        <a:pt x="150912" y="92016"/>
                      </a:cubicBezTo>
                      <a:cubicBezTo>
                        <a:pt x="155678" y="-2772"/>
                        <a:pt x="46749" y="-31198"/>
                        <a:pt x="32573" y="3987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96" name="Free-form: Shape 941">
                  <a:extLst>
                    <a:ext uri="{FF2B5EF4-FFF2-40B4-BE49-F238E27FC236}">
                      <a16:creationId xmlns:a16="http://schemas.microsoft.com/office/drawing/2014/main" id="{DCCFE756-DC3A-02E4-FAD8-2916FB623CF8}"/>
                    </a:ext>
                  </a:extLst>
                </p:cNvPr>
                <p:cNvSpPr/>
                <p:nvPr/>
              </p:nvSpPr>
              <p:spPr>
                <a:xfrm>
                  <a:off x="4724899" y="2710784"/>
                  <a:ext cx="150915" cy="197433"/>
                </a:xfrm>
                <a:custGeom>
                  <a:avLst/>
                  <a:gdLst>
                    <a:gd name="connsiteX0" fmla="*/ 32563 w 150915"/>
                    <a:gd name="connsiteY0" fmla="*/ 39882 h 197433"/>
                    <a:gd name="connsiteX1" fmla="*/ 27843 w 150915"/>
                    <a:gd name="connsiteY1" fmla="*/ 191537 h 197433"/>
                    <a:gd name="connsiteX2" fmla="*/ 150903 w 150915"/>
                    <a:gd name="connsiteY2" fmla="*/ 91994 h 197433"/>
                    <a:gd name="connsiteX3" fmla="*/ 32563 w 150915"/>
                    <a:gd name="connsiteY3" fmla="*/ 39882 h 197433"/>
                  </a:gdLst>
                  <a:ahLst/>
                  <a:cxnLst>
                    <a:cxn ang="0">
                      <a:pos x="connsiteX0" y="connsiteY0"/>
                    </a:cxn>
                    <a:cxn ang="0">
                      <a:pos x="connsiteX1" y="connsiteY1"/>
                    </a:cxn>
                    <a:cxn ang="0">
                      <a:pos x="connsiteX2" y="connsiteY2"/>
                    </a:cxn>
                    <a:cxn ang="0">
                      <a:pos x="connsiteX3" y="connsiteY3"/>
                    </a:cxn>
                  </a:cxnLst>
                  <a:rect l="l" t="t" r="r" b="b"/>
                  <a:pathLst>
                    <a:path w="150915" h="197433">
                      <a:moveTo>
                        <a:pt x="32563" y="39882"/>
                      </a:moveTo>
                      <a:cubicBezTo>
                        <a:pt x="16583" y="119803"/>
                        <a:pt x="-28951" y="172576"/>
                        <a:pt x="27843" y="191537"/>
                      </a:cubicBezTo>
                      <a:cubicBezTo>
                        <a:pt x="84652" y="210468"/>
                        <a:pt x="146167" y="186782"/>
                        <a:pt x="150903" y="91994"/>
                      </a:cubicBezTo>
                      <a:cubicBezTo>
                        <a:pt x="155638" y="-2764"/>
                        <a:pt x="46739" y="-31220"/>
                        <a:pt x="32563" y="3988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97" name="Free-form: Shape 942">
                  <a:extLst>
                    <a:ext uri="{FF2B5EF4-FFF2-40B4-BE49-F238E27FC236}">
                      <a16:creationId xmlns:a16="http://schemas.microsoft.com/office/drawing/2014/main" id="{417C11FA-BB54-BE4E-A367-655C82ED0552}"/>
                    </a:ext>
                  </a:extLst>
                </p:cNvPr>
                <p:cNvSpPr/>
                <p:nvPr/>
              </p:nvSpPr>
              <p:spPr>
                <a:xfrm>
                  <a:off x="5184059" y="2568660"/>
                  <a:ext cx="150936" cy="197412"/>
                </a:xfrm>
                <a:custGeom>
                  <a:avLst/>
                  <a:gdLst>
                    <a:gd name="connsiteX0" fmla="*/ 32602 w 150936"/>
                    <a:gd name="connsiteY0" fmla="*/ 39840 h 197412"/>
                    <a:gd name="connsiteX1" fmla="*/ 27852 w 150936"/>
                    <a:gd name="connsiteY1" fmla="*/ 191495 h 197412"/>
                    <a:gd name="connsiteX2" fmla="*/ 150941 w 150936"/>
                    <a:gd name="connsiteY2" fmla="*/ 91982 h 197412"/>
                    <a:gd name="connsiteX3" fmla="*/ 32602 w 150936"/>
                    <a:gd name="connsiteY3" fmla="*/ 39840 h 197412"/>
                  </a:gdLst>
                  <a:ahLst/>
                  <a:cxnLst>
                    <a:cxn ang="0">
                      <a:pos x="connsiteX0" y="connsiteY0"/>
                    </a:cxn>
                    <a:cxn ang="0">
                      <a:pos x="connsiteX1" y="connsiteY1"/>
                    </a:cxn>
                    <a:cxn ang="0">
                      <a:pos x="connsiteX2" y="connsiteY2"/>
                    </a:cxn>
                    <a:cxn ang="0">
                      <a:pos x="connsiteX3" y="connsiteY3"/>
                    </a:cxn>
                  </a:cxnLst>
                  <a:rect l="l" t="t" r="r" b="b"/>
                  <a:pathLst>
                    <a:path w="150936" h="197412">
                      <a:moveTo>
                        <a:pt x="32602" y="39840"/>
                      </a:moveTo>
                      <a:cubicBezTo>
                        <a:pt x="16622" y="119791"/>
                        <a:pt x="-28943" y="172535"/>
                        <a:pt x="27852" y="191495"/>
                      </a:cubicBezTo>
                      <a:cubicBezTo>
                        <a:pt x="84661" y="210456"/>
                        <a:pt x="146176" y="186770"/>
                        <a:pt x="150941" y="91982"/>
                      </a:cubicBezTo>
                      <a:cubicBezTo>
                        <a:pt x="155677" y="-2776"/>
                        <a:pt x="46808" y="-31202"/>
                        <a:pt x="32602" y="3984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98" name="Free-form: Shape 943">
                  <a:extLst>
                    <a:ext uri="{FF2B5EF4-FFF2-40B4-BE49-F238E27FC236}">
                      <a16:creationId xmlns:a16="http://schemas.microsoft.com/office/drawing/2014/main" id="{8429D9A8-6AB1-5ECF-19B0-976B273B5DBA}"/>
                    </a:ext>
                  </a:extLst>
                </p:cNvPr>
                <p:cNvSpPr/>
                <p:nvPr/>
              </p:nvSpPr>
              <p:spPr>
                <a:xfrm>
                  <a:off x="5946166" y="2497559"/>
                  <a:ext cx="150924" cy="197426"/>
                </a:xfrm>
                <a:custGeom>
                  <a:avLst/>
                  <a:gdLst>
                    <a:gd name="connsiteX0" fmla="*/ 32648 w 150924"/>
                    <a:gd name="connsiteY0" fmla="*/ 39897 h 197426"/>
                    <a:gd name="connsiteX1" fmla="*/ 27898 w 150924"/>
                    <a:gd name="connsiteY1" fmla="*/ 191522 h 197426"/>
                    <a:gd name="connsiteX2" fmla="*/ 150958 w 150924"/>
                    <a:gd name="connsiteY2" fmla="*/ 91978 h 197426"/>
                    <a:gd name="connsiteX3" fmla="*/ 32648 w 150924"/>
                    <a:gd name="connsiteY3" fmla="*/ 39897 h 197426"/>
                  </a:gdLst>
                  <a:ahLst/>
                  <a:cxnLst>
                    <a:cxn ang="0">
                      <a:pos x="connsiteX0" y="connsiteY0"/>
                    </a:cxn>
                    <a:cxn ang="0">
                      <a:pos x="connsiteX1" y="connsiteY1"/>
                    </a:cxn>
                    <a:cxn ang="0">
                      <a:pos x="connsiteX2" y="connsiteY2"/>
                    </a:cxn>
                    <a:cxn ang="0">
                      <a:pos x="connsiteX3" y="connsiteY3"/>
                    </a:cxn>
                  </a:cxnLst>
                  <a:rect l="l" t="t" r="r" b="b"/>
                  <a:pathLst>
                    <a:path w="150924" h="197426">
                      <a:moveTo>
                        <a:pt x="32648" y="39897"/>
                      </a:moveTo>
                      <a:cubicBezTo>
                        <a:pt x="16653" y="119802"/>
                        <a:pt x="-28927" y="172561"/>
                        <a:pt x="27898" y="191522"/>
                      </a:cubicBezTo>
                      <a:cubicBezTo>
                        <a:pt x="84707" y="210452"/>
                        <a:pt x="146222" y="186766"/>
                        <a:pt x="150958" y="91978"/>
                      </a:cubicBezTo>
                      <a:cubicBezTo>
                        <a:pt x="155708" y="-2780"/>
                        <a:pt x="46794" y="-31236"/>
                        <a:pt x="32648" y="3989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599" name="Free-form: Shape 944">
                  <a:extLst>
                    <a:ext uri="{FF2B5EF4-FFF2-40B4-BE49-F238E27FC236}">
                      <a16:creationId xmlns:a16="http://schemas.microsoft.com/office/drawing/2014/main" id="{DFD803A8-204B-FA80-E1A1-5DC2352809C9}"/>
                    </a:ext>
                  </a:extLst>
                </p:cNvPr>
                <p:cNvSpPr/>
                <p:nvPr/>
              </p:nvSpPr>
              <p:spPr>
                <a:xfrm>
                  <a:off x="6594697" y="2312739"/>
                  <a:ext cx="150929" cy="197440"/>
                </a:xfrm>
                <a:custGeom>
                  <a:avLst/>
                  <a:gdLst>
                    <a:gd name="connsiteX0" fmla="*/ 32648 w 150929"/>
                    <a:gd name="connsiteY0" fmla="*/ 39844 h 197440"/>
                    <a:gd name="connsiteX1" fmla="*/ 27928 w 150929"/>
                    <a:gd name="connsiteY1" fmla="*/ 191529 h 197440"/>
                    <a:gd name="connsiteX2" fmla="*/ 150988 w 150929"/>
                    <a:gd name="connsiteY2" fmla="*/ 91985 h 197440"/>
                    <a:gd name="connsiteX3" fmla="*/ 32648 w 150929"/>
                    <a:gd name="connsiteY3" fmla="*/ 39844 h 197440"/>
                  </a:gdLst>
                  <a:ahLst/>
                  <a:cxnLst>
                    <a:cxn ang="0">
                      <a:pos x="connsiteX0" y="connsiteY0"/>
                    </a:cxn>
                    <a:cxn ang="0">
                      <a:pos x="connsiteX1" y="connsiteY1"/>
                    </a:cxn>
                    <a:cxn ang="0">
                      <a:pos x="connsiteX2" y="connsiteY2"/>
                    </a:cxn>
                    <a:cxn ang="0">
                      <a:pos x="connsiteX3" y="connsiteY3"/>
                    </a:cxn>
                  </a:cxnLst>
                  <a:rect l="l" t="t" r="r" b="b"/>
                  <a:pathLst>
                    <a:path w="150929" h="197440">
                      <a:moveTo>
                        <a:pt x="32648" y="39844"/>
                      </a:moveTo>
                      <a:cubicBezTo>
                        <a:pt x="16669" y="119794"/>
                        <a:pt x="-28896" y="172568"/>
                        <a:pt x="27928" y="191529"/>
                      </a:cubicBezTo>
                      <a:cubicBezTo>
                        <a:pt x="84708" y="210459"/>
                        <a:pt x="146222" y="186774"/>
                        <a:pt x="150988" y="91985"/>
                      </a:cubicBezTo>
                      <a:cubicBezTo>
                        <a:pt x="155723" y="-2773"/>
                        <a:pt x="46825" y="-31229"/>
                        <a:pt x="32648" y="3984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00" name="Free-form: Shape 945">
                  <a:extLst>
                    <a:ext uri="{FF2B5EF4-FFF2-40B4-BE49-F238E27FC236}">
                      <a16:creationId xmlns:a16="http://schemas.microsoft.com/office/drawing/2014/main" id="{6FF0F7F4-775B-F30E-CBF3-E088BD0B5B71}"/>
                    </a:ext>
                  </a:extLst>
                </p:cNvPr>
                <p:cNvSpPr/>
                <p:nvPr/>
              </p:nvSpPr>
              <p:spPr>
                <a:xfrm>
                  <a:off x="7191143" y="2132687"/>
                  <a:ext cx="150929" cy="197417"/>
                </a:xfrm>
                <a:custGeom>
                  <a:avLst/>
                  <a:gdLst>
                    <a:gd name="connsiteX0" fmla="*/ 32671 w 150929"/>
                    <a:gd name="connsiteY0" fmla="*/ 39868 h 197417"/>
                    <a:gd name="connsiteX1" fmla="*/ 27951 w 150929"/>
                    <a:gd name="connsiteY1" fmla="*/ 191493 h 197417"/>
                    <a:gd name="connsiteX2" fmla="*/ 151011 w 150929"/>
                    <a:gd name="connsiteY2" fmla="*/ 91979 h 197417"/>
                    <a:gd name="connsiteX3" fmla="*/ 32671 w 150929"/>
                    <a:gd name="connsiteY3" fmla="*/ 39868 h 197417"/>
                  </a:gdLst>
                  <a:ahLst/>
                  <a:cxnLst>
                    <a:cxn ang="0">
                      <a:pos x="connsiteX0" y="connsiteY0"/>
                    </a:cxn>
                    <a:cxn ang="0">
                      <a:pos x="connsiteX1" y="connsiteY1"/>
                    </a:cxn>
                    <a:cxn ang="0">
                      <a:pos x="connsiteX2" y="connsiteY2"/>
                    </a:cxn>
                    <a:cxn ang="0">
                      <a:pos x="connsiteX3" y="connsiteY3"/>
                    </a:cxn>
                  </a:cxnLst>
                  <a:rect l="l" t="t" r="r" b="b"/>
                  <a:pathLst>
                    <a:path w="150929" h="197417">
                      <a:moveTo>
                        <a:pt x="32671" y="39868"/>
                      </a:moveTo>
                      <a:cubicBezTo>
                        <a:pt x="16692" y="119819"/>
                        <a:pt x="-28873" y="172532"/>
                        <a:pt x="27951" y="191493"/>
                      </a:cubicBezTo>
                      <a:cubicBezTo>
                        <a:pt x="84760" y="210438"/>
                        <a:pt x="146245" y="186738"/>
                        <a:pt x="151011" y="91979"/>
                      </a:cubicBezTo>
                      <a:cubicBezTo>
                        <a:pt x="155746" y="-2809"/>
                        <a:pt x="46848" y="-31235"/>
                        <a:pt x="32671" y="3986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01" name="Free-form: Shape 946">
                  <a:extLst>
                    <a:ext uri="{FF2B5EF4-FFF2-40B4-BE49-F238E27FC236}">
                      <a16:creationId xmlns:a16="http://schemas.microsoft.com/office/drawing/2014/main" id="{77F1CD11-D35E-9848-7EB3-9CA5C2A841B6}"/>
                    </a:ext>
                  </a:extLst>
                </p:cNvPr>
                <p:cNvSpPr/>
                <p:nvPr/>
              </p:nvSpPr>
              <p:spPr>
                <a:xfrm>
                  <a:off x="7593505" y="1891013"/>
                  <a:ext cx="150924" cy="197430"/>
                </a:xfrm>
                <a:custGeom>
                  <a:avLst/>
                  <a:gdLst>
                    <a:gd name="connsiteX0" fmla="*/ 32712 w 150924"/>
                    <a:gd name="connsiteY0" fmla="*/ 39844 h 197430"/>
                    <a:gd name="connsiteX1" fmla="*/ 27961 w 150924"/>
                    <a:gd name="connsiteY1" fmla="*/ 191499 h 197430"/>
                    <a:gd name="connsiteX2" fmla="*/ 151021 w 150924"/>
                    <a:gd name="connsiteY2" fmla="*/ 91955 h 197430"/>
                    <a:gd name="connsiteX3" fmla="*/ 32712 w 150924"/>
                    <a:gd name="connsiteY3" fmla="*/ 39844 h 197430"/>
                  </a:gdLst>
                  <a:ahLst/>
                  <a:cxnLst>
                    <a:cxn ang="0">
                      <a:pos x="connsiteX0" y="connsiteY0"/>
                    </a:cxn>
                    <a:cxn ang="0">
                      <a:pos x="connsiteX1" y="connsiteY1"/>
                    </a:cxn>
                    <a:cxn ang="0">
                      <a:pos x="connsiteX2" y="connsiteY2"/>
                    </a:cxn>
                    <a:cxn ang="0">
                      <a:pos x="connsiteX3" y="connsiteY3"/>
                    </a:cxn>
                  </a:cxnLst>
                  <a:rect l="l" t="t" r="r" b="b"/>
                  <a:pathLst>
                    <a:path w="150924" h="197430">
                      <a:moveTo>
                        <a:pt x="32712" y="39844"/>
                      </a:moveTo>
                      <a:cubicBezTo>
                        <a:pt x="16717" y="119794"/>
                        <a:pt x="-28863" y="172538"/>
                        <a:pt x="27961" y="191499"/>
                      </a:cubicBezTo>
                      <a:cubicBezTo>
                        <a:pt x="84771" y="210429"/>
                        <a:pt x="146286" y="186774"/>
                        <a:pt x="151021" y="91955"/>
                      </a:cubicBezTo>
                      <a:cubicBezTo>
                        <a:pt x="155771" y="-2803"/>
                        <a:pt x="46873" y="-31244"/>
                        <a:pt x="32712" y="3984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02" name="Free-form: Shape 947">
                  <a:extLst>
                    <a:ext uri="{FF2B5EF4-FFF2-40B4-BE49-F238E27FC236}">
                      <a16:creationId xmlns:a16="http://schemas.microsoft.com/office/drawing/2014/main" id="{077322CE-541B-765D-7511-78F6EAEC8FEA}"/>
                    </a:ext>
                  </a:extLst>
                </p:cNvPr>
                <p:cNvSpPr/>
                <p:nvPr/>
              </p:nvSpPr>
              <p:spPr>
                <a:xfrm>
                  <a:off x="8052673" y="1630418"/>
                  <a:ext cx="150951" cy="197405"/>
                </a:xfrm>
                <a:custGeom>
                  <a:avLst/>
                  <a:gdLst>
                    <a:gd name="connsiteX0" fmla="*/ 32712 w 150951"/>
                    <a:gd name="connsiteY0" fmla="*/ 39825 h 197405"/>
                    <a:gd name="connsiteX1" fmla="*/ 27962 w 150951"/>
                    <a:gd name="connsiteY1" fmla="*/ 191450 h 197405"/>
                    <a:gd name="connsiteX2" fmla="*/ 151067 w 150951"/>
                    <a:gd name="connsiteY2" fmla="*/ 91967 h 197405"/>
                    <a:gd name="connsiteX3" fmla="*/ 32712 w 150951"/>
                    <a:gd name="connsiteY3" fmla="*/ 39825 h 197405"/>
                  </a:gdLst>
                  <a:ahLst/>
                  <a:cxnLst>
                    <a:cxn ang="0">
                      <a:pos x="connsiteX0" y="connsiteY0"/>
                    </a:cxn>
                    <a:cxn ang="0">
                      <a:pos x="connsiteX1" y="connsiteY1"/>
                    </a:cxn>
                    <a:cxn ang="0">
                      <a:pos x="connsiteX2" y="connsiteY2"/>
                    </a:cxn>
                    <a:cxn ang="0">
                      <a:pos x="connsiteX3" y="connsiteY3"/>
                    </a:cxn>
                  </a:cxnLst>
                  <a:rect l="l" t="t" r="r" b="b"/>
                  <a:pathLst>
                    <a:path w="150951" h="197405">
                      <a:moveTo>
                        <a:pt x="32712" y="39825"/>
                      </a:moveTo>
                      <a:cubicBezTo>
                        <a:pt x="16732" y="119776"/>
                        <a:pt x="-28833" y="172520"/>
                        <a:pt x="27962" y="191450"/>
                      </a:cubicBezTo>
                      <a:cubicBezTo>
                        <a:pt x="84771" y="210411"/>
                        <a:pt x="146286" y="186740"/>
                        <a:pt x="151067" y="91967"/>
                      </a:cubicBezTo>
                      <a:cubicBezTo>
                        <a:pt x="155802" y="-2821"/>
                        <a:pt x="46889" y="-31247"/>
                        <a:pt x="32712" y="3982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03" name="Free-form: Shape 948">
                  <a:extLst>
                    <a:ext uri="{FF2B5EF4-FFF2-40B4-BE49-F238E27FC236}">
                      <a16:creationId xmlns:a16="http://schemas.microsoft.com/office/drawing/2014/main" id="{3DC0386F-817E-E91B-8A8F-3C2325ECE29A}"/>
                    </a:ext>
                  </a:extLst>
                </p:cNvPr>
                <p:cNvSpPr/>
                <p:nvPr/>
              </p:nvSpPr>
              <p:spPr>
                <a:xfrm>
                  <a:off x="8847923" y="1578291"/>
                  <a:ext cx="150929" cy="197389"/>
                </a:xfrm>
                <a:custGeom>
                  <a:avLst/>
                  <a:gdLst>
                    <a:gd name="connsiteX0" fmla="*/ 32736 w 150929"/>
                    <a:gd name="connsiteY0" fmla="*/ 39809 h 197389"/>
                    <a:gd name="connsiteX1" fmla="*/ 28015 w 150929"/>
                    <a:gd name="connsiteY1" fmla="*/ 191434 h 197389"/>
                    <a:gd name="connsiteX2" fmla="*/ 151074 w 150929"/>
                    <a:gd name="connsiteY2" fmla="*/ 91951 h 197389"/>
                    <a:gd name="connsiteX3" fmla="*/ 32736 w 150929"/>
                    <a:gd name="connsiteY3" fmla="*/ 39809 h 197389"/>
                  </a:gdLst>
                  <a:ahLst/>
                  <a:cxnLst>
                    <a:cxn ang="0">
                      <a:pos x="connsiteX0" y="connsiteY0"/>
                    </a:cxn>
                    <a:cxn ang="0">
                      <a:pos x="connsiteX1" y="connsiteY1"/>
                    </a:cxn>
                    <a:cxn ang="0">
                      <a:pos x="connsiteX2" y="connsiteY2"/>
                    </a:cxn>
                    <a:cxn ang="0">
                      <a:pos x="connsiteX3" y="connsiteY3"/>
                    </a:cxn>
                  </a:cxnLst>
                  <a:rect l="l" t="t" r="r" b="b"/>
                  <a:pathLst>
                    <a:path w="150929" h="197389">
                      <a:moveTo>
                        <a:pt x="32736" y="39809"/>
                      </a:moveTo>
                      <a:cubicBezTo>
                        <a:pt x="16755" y="119760"/>
                        <a:pt x="-28810" y="172503"/>
                        <a:pt x="28015" y="191434"/>
                      </a:cubicBezTo>
                      <a:cubicBezTo>
                        <a:pt x="84825" y="210394"/>
                        <a:pt x="146339" y="186709"/>
                        <a:pt x="151074" y="91951"/>
                      </a:cubicBezTo>
                      <a:cubicBezTo>
                        <a:pt x="155825" y="-2808"/>
                        <a:pt x="46956" y="-31249"/>
                        <a:pt x="32736" y="3980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04" name="Free-form: Shape 949">
                  <a:extLst>
                    <a:ext uri="{FF2B5EF4-FFF2-40B4-BE49-F238E27FC236}">
                      <a16:creationId xmlns:a16="http://schemas.microsoft.com/office/drawing/2014/main" id="{5C87C42F-4B78-EA2F-A809-A55FC352825D}"/>
                    </a:ext>
                  </a:extLst>
                </p:cNvPr>
                <p:cNvSpPr/>
                <p:nvPr/>
              </p:nvSpPr>
              <p:spPr>
                <a:xfrm>
                  <a:off x="9217146" y="1260844"/>
                  <a:ext cx="150958" cy="197395"/>
                </a:xfrm>
                <a:custGeom>
                  <a:avLst/>
                  <a:gdLst>
                    <a:gd name="connsiteX0" fmla="*/ 32749 w 150958"/>
                    <a:gd name="connsiteY0" fmla="*/ 39803 h 197395"/>
                    <a:gd name="connsiteX1" fmla="*/ 28029 w 150958"/>
                    <a:gd name="connsiteY1" fmla="*/ 191428 h 197395"/>
                    <a:gd name="connsiteX2" fmla="*/ 151119 w 150958"/>
                    <a:gd name="connsiteY2" fmla="*/ 91945 h 197395"/>
                    <a:gd name="connsiteX3" fmla="*/ 32749 w 150958"/>
                    <a:gd name="connsiteY3" fmla="*/ 39803 h 197395"/>
                  </a:gdLst>
                  <a:ahLst/>
                  <a:cxnLst>
                    <a:cxn ang="0">
                      <a:pos x="connsiteX0" y="connsiteY0"/>
                    </a:cxn>
                    <a:cxn ang="0">
                      <a:pos x="connsiteX1" y="connsiteY1"/>
                    </a:cxn>
                    <a:cxn ang="0">
                      <a:pos x="connsiteX2" y="connsiteY2"/>
                    </a:cxn>
                    <a:cxn ang="0">
                      <a:pos x="connsiteX3" y="connsiteY3"/>
                    </a:cxn>
                  </a:cxnLst>
                  <a:rect l="l" t="t" r="r" b="b"/>
                  <a:pathLst>
                    <a:path w="150958" h="197395">
                      <a:moveTo>
                        <a:pt x="32749" y="39803"/>
                      </a:moveTo>
                      <a:cubicBezTo>
                        <a:pt x="16769" y="119739"/>
                        <a:pt x="-28795" y="172467"/>
                        <a:pt x="28029" y="191428"/>
                      </a:cubicBezTo>
                      <a:cubicBezTo>
                        <a:pt x="84853" y="210389"/>
                        <a:pt x="146353" y="186703"/>
                        <a:pt x="151119" y="91945"/>
                      </a:cubicBezTo>
                      <a:cubicBezTo>
                        <a:pt x="155839" y="-2813"/>
                        <a:pt x="46956" y="-31269"/>
                        <a:pt x="32749" y="3980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05" name="Free-form: Shape 950">
                  <a:extLst>
                    <a:ext uri="{FF2B5EF4-FFF2-40B4-BE49-F238E27FC236}">
                      <a16:creationId xmlns:a16="http://schemas.microsoft.com/office/drawing/2014/main" id="{458371ED-8F87-EB0F-D933-516AC58CCE89}"/>
                    </a:ext>
                  </a:extLst>
                </p:cNvPr>
                <p:cNvSpPr/>
                <p:nvPr/>
              </p:nvSpPr>
              <p:spPr>
                <a:xfrm>
                  <a:off x="9340236" y="1668343"/>
                  <a:ext cx="150957" cy="197400"/>
                </a:xfrm>
                <a:custGeom>
                  <a:avLst/>
                  <a:gdLst>
                    <a:gd name="connsiteX0" fmla="*/ 32754 w 150957"/>
                    <a:gd name="connsiteY0" fmla="*/ 39838 h 197400"/>
                    <a:gd name="connsiteX1" fmla="*/ 28034 w 150957"/>
                    <a:gd name="connsiteY1" fmla="*/ 191448 h 197400"/>
                    <a:gd name="connsiteX2" fmla="*/ 151123 w 150957"/>
                    <a:gd name="connsiteY2" fmla="*/ 91965 h 197400"/>
                    <a:gd name="connsiteX3" fmla="*/ 32754 w 150957"/>
                    <a:gd name="connsiteY3" fmla="*/ 39838 h 197400"/>
                  </a:gdLst>
                  <a:ahLst/>
                  <a:cxnLst>
                    <a:cxn ang="0">
                      <a:pos x="connsiteX0" y="connsiteY0"/>
                    </a:cxn>
                    <a:cxn ang="0">
                      <a:pos x="connsiteX1" y="connsiteY1"/>
                    </a:cxn>
                    <a:cxn ang="0">
                      <a:pos x="connsiteX2" y="connsiteY2"/>
                    </a:cxn>
                    <a:cxn ang="0">
                      <a:pos x="connsiteX3" y="connsiteY3"/>
                    </a:cxn>
                  </a:cxnLst>
                  <a:rect l="l" t="t" r="r" b="b"/>
                  <a:pathLst>
                    <a:path w="150957" h="197400">
                      <a:moveTo>
                        <a:pt x="32754" y="39838"/>
                      </a:moveTo>
                      <a:cubicBezTo>
                        <a:pt x="16774" y="119774"/>
                        <a:pt x="-28791" y="172518"/>
                        <a:pt x="28034" y="191448"/>
                      </a:cubicBezTo>
                      <a:cubicBezTo>
                        <a:pt x="84843" y="210409"/>
                        <a:pt x="146388" y="186723"/>
                        <a:pt x="151123" y="91965"/>
                      </a:cubicBezTo>
                      <a:cubicBezTo>
                        <a:pt x="155828" y="-2823"/>
                        <a:pt x="46960" y="-31249"/>
                        <a:pt x="32754" y="3983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06" name="Free-form: Shape 951">
                  <a:extLst>
                    <a:ext uri="{FF2B5EF4-FFF2-40B4-BE49-F238E27FC236}">
                      <a16:creationId xmlns:a16="http://schemas.microsoft.com/office/drawing/2014/main" id="{0724554F-3740-F8BB-68ED-9948A75B51B6}"/>
                    </a:ext>
                  </a:extLst>
                </p:cNvPr>
                <p:cNvSpPr/>
                <p:nvPr/>
              </p:nvSpPr>
              <p:spPr>
                <a:xfrm>
                  <a:off x="9103543" y="2085338"/>
                  <a:ext cx="150929" cy="197415"/>
                </a:xfrm>
                <a:custGeom>
                  <a:avLst/>
                  <a:gdLst>
                    <a:gd name="connsiteX0" fmla="*/ 32745 w 150929"/>
                    <a:gd name="connsiteY0" fmla="*/ 39843 h 197415"/>
                    <a:gd name="connsiteX1" fmla="*/ 28025 w 150929"/>
                    <a:gd name="connsiteY1" fmla="*/ 191468 h 197415"/>
                    <a:gd name="connsiteX2" fmla="*/ 151084 w 150929"/>
                    <a:gd name="connsiteY2" fmla="*/ 91985 h 197415"/>
                    <a:gd name="connsiteX3" fmla="*/ 32745 w 150929"/>
                    <a:gd name="connsiteY3" fmla="*/ 39843 h 197415"/>
                  </a:gdLst>
                  <a:ahLst/>
                  <a:cxnLst>
                    <a:cxn ang="0">
                      <a:pos x="connsiteX0" y="connsiteY0"/>
                    </a:cxn>
                    <a:cxn ang="0">
                      <a:pos x="connsiteX1" y="connsiteY1"/>
                    </a:cxn>
                    <a:cxn ang="0">
                      <a:pos x="connsiteX2" y="connsiteY2"/>
                    </a:cxn>
                    <a:cxn ang="0">
                      <a:pos x="connsiteX3" y="connsiteY3"/>
                    </a:cxn>
                  </a:cxnLst>
                  <a:rect l="l" t="t" r="r" b="b"/>
                  <a:pathLst>
                    <a:path w="150929" h="197415">
                      <a:moveTo>
                        <a:pt x="32745" y="39843"/>
                      </a:moveTo>
                      <a:cubicBezTo>
                        <a:pt x="16765" y="119794"/>
                        <a:pt x="-28800" y="172507"/>
                        <a:pt x="28025" y="191468"/>
                      </a:cubicBezTo>
                      <a:cubicBezTo>
                        <a:pt x="84834" y="210459"/>
                        <a:pt x="146349" y="186743"/>
                        <a:pt x="151084" y="91985"/>
                      </a:cubicBezTo>
                      <a:cubicBezTo>
                        <a:pt x="155834" y="-2803"/>
                        <a:pt x="46936" y="-31229"/>
                        <a:pt x="32745" y="3984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07" name="Free-form: Shape 952">
                  <a:extLst>
                    <a:ext uri="{FF2B5EF4-FFF2-40B4-BE49-F238E27FC236}">
                      <a16:creationId xmlns:a16="http://schemas.microsoft.com/office/drawing/2014/main" id="{B8110CF7-9F56-2F9F-181D-353265260FBB}"/>
                    </a:ext>
                  </a:extLst>
                </p:cNvPr>
                <p:cNvSpPr/>
                <p:nvPr/>
              </p:nvSpPr>
              <p:spPr>
                <a:xfrm>
                  <a:off x="8734317" y="2151670"/>
                  <a:ext cx="150943" cy="197403"/>
                </a:xfrm>
                <a:custGeom>
                  <a:avLst/>
                  <a:gdLst>
                    <a:gd name="connsiteX0" fmla="*/ 32718 w 150943"/>
                    <a:gd name="connsiteY0" fmla="*/ 39846 h 197403"/>
                    <a:gd name="connsiteX1" fmla="*/ 27997 w 150943"/>
                    <a:gd name="connsiteY1" fmla="*/ 191470 h 197403"/>
                    <a:gd name="connsiteX2" fmla="*/ 151087 w 150943"/>
                    <a:gd name="connsiteY2" fmla="*/ 91987 h 197403"/>
                    <a:gd name="connsiteX3" fmla="*/ 32718 w 150943"/>
                    <a:gd name="connsiteY3" fmla="*/ 39846 h 197403"/>
                  </a:gdLst>
                  <a:ahLst/>
                  <a:cxnLst>
                    <a:cxn ang="0">
                      <a:pos x="connsiteX0" y="connsiteY0"/>
                    </a:cxn>
                    <a:cxn ang="0">
                      <a:pos x="connsiteX1" y="connsiteY1"/>
                    </a:cxn>
                    <a:cxn ang="0">
                      <a:pos x="connsiteX2" y="connsiteY2"/>
                    </a:cxn>
                    <a:cxn ang="0">
                      <a:pos x="connsiteX3" y="connsiteY3"/>
                    </a:cxn>
                  </a:cxnLst>
                  <a:rect l="l" t="t" r="r" b="b"/>
                  <a:pathLst>
                    <a:path w="150943" h="197403">
                      <a:moveTo>
                        <a:pt x="32718" y="39846"/>
                      </a:moveTo>
                      <a:cubicBezTo>
                        <a:pt x="16738" y="119796"/>
                        <a:pt x="-28797" y="172540"/>
                        <a:pt x="27997" y="191470"/>
                      </a:cubicBezTo>
                      <a:cubicBezTo>
                        <a:pt x="84807" y="210431"/>
                        <a:pt x="146321" y="186745"/>
                        <a:pt x="151087" y="91987"/>
                      </a:cubicBezTo>
                      <a:cubicBezTo>
                        <a:pt x="155792" y="-2801"/>
                        <a:pt x="46924" y="-31227"/>
                        <a:pt x="32718" y="3984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08" name="Free-form: Shape 953">
                  <a:extLst>
                    <a:ext uri="{FF2B5EF4-FFF2-40B4-BE49-F238E27FC236}">
                      <a16:creationId xmlns:a16="http://schemas.microsoft.com/office/drawing/2014/main" id="{261F3724-DE9D-1A05-1897-211140ED4347}"/>
                    </a:ext>
                  </a:extLst>
                </p:cNvPr>
                <p:cNvSpPr/>
                <p:nvPr/>
              </p:nvSpPr>
              <p:spPr>
                <a:xfrm>
                  <a:off x="8242005" y="2431213"/>
                  <a:ext cx="150957" cy="197425"/>
                </a:xfrm>
                <a:custGeom>
                  <a:avLst/>
                  <a:gdLst>
                    <a:gd name="connsiteX0" fmla="*/ 32712 w 150957"/>
                    <a:gd name="connsiteY0" fmla="*/ 39848 h 197425"/>
                    <a:gd name="connsiteX1" fmla="*/ 27991 w 150957"/>
                    <a:gd name="connsiteY1" fmla="*/ 191503 h 197425"/>
                    <a:gd name="connsiteX2" fmla="*/ 151081 w 150957"/>
                    <a:gd name="connsiteY2" fmla="*/ 91990 h 197425"/>
                    <a:gd name="connsiteX3" fmla="*/ 32712 w 150957"/>
                    <a:gd name="connsiteY3" fmla="*/ 39848 h 197425"/>
                  </a:gdLst>
                  <a:ahLst/>
                  <a:cxnLst>
                    <a:cxn ang="0">
                      <a:pos x="connsiteX0" y="connsiteY0"/>
                    </a:cxn>
                    <a:cxn ang="0">
                      <a:pos x="connsiteX1" y="connsiteY1"/>
                    </a:cxn>
                    <a:cxn ang="0">
                      <a:pos x="connsiteX2" y="connsiteY2"/>
                    </a:cxn>
                    <a:cxn ang="0">
                      <a:pos x="connsiteX3" y="connsiteY3"/>
                    </a:cxn>
                  </a:cxnLst>
                  <a:rect l="l" t="t" r="r" b="b"/>
                  <a:pathLst>
                    <a:path w="150957" h="197425">
                      <a:moveTo>
                        <a:pt x="32712" y="39848"/>
                      </a:moveTo>
                      <a:cubicBezTo>
                        <a:pt x="16732" y="119799"/>
                        <a:pt x="-28833" y="172573"/>
                        <a:pt x="27991" y="191503"/>
                      </a:cubicBezTo>
                      <a:cubicBezTo>
                        <a:pt x="84801" y="210464"/>
                        <a:pt x="146316" y="186778"/>
                        <a:pt x="151081" y="91990"/>
                      </a:cubicBezTo>
                      <a:cubicBezTo>
                        <a:pt x="155787" y="-2768"/>
                        <a:pt x="46918" y="-31224"/>
                        <a:pt x="32712" y="3984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09" name="Free-form: Shape 954">
                  <a:extLst>
                    <a:ext uri="{FF2B5EF4-FFF2-40B4-BE49-F238E27FC236}">
                      <a16:creationId xmlns:a16="http://schemas.microsoft.com/office/drawing/2014/main" id="{2C21CAC6-2F1A-0558-3466-9F782B82D2C7}"/>
                    </a:ext>
                  </a:extLst>
                </p:cNvPr>
                <p:cNvSpPr/>
                <p:nvPr/>
              </p:nvSpPr>
              <p:spPr>
                <a:xfrm>
                  <a:off x="7617162" y="2507062"/>
                  <a:ext cx="150958" cy="197407"/>
                </a:xfrm>
                <a:custGeom>
                  <a:avLst/>
                  <a:gdLst>
                    <a:gd name="connsiteX0" fmla="*/ 32688 w 150958"/>
                    <a:gd name="connsiteY0" fmla="*/ 39859 h 197407"/>
                    <a:gd name="connsiteX1" fmla="*/ 27968 w 150958"/>
                    <a:gd name="connsiteY1" fmla="*/ 191514 h 197407"/>
                    <a:gd name="connsiteX2" fmla="*/ 151057 w 150958"/>
                    <a:gd name="connsiteY2" fmla="*/ 92001 h 197407"/>
                    <a:gd name="connsiteX3" fmla="*/ 32688 w 150958"/>
                    <a:gd name="connsiteY3" fmla="*/ 39859 h 197407"/>
                  </a:gdLst>
                  <a:ahLst/>
                  <a:cxnLst>
                    <a:cxn ang="0">
                      <a:pos x="connsiteX0" y="connsiteY0"/>
                    </a:cxn>
                    <a:cxn ang="0">
                      <a:pos x="connsiteX1" y="connsiteY1"/>
                    </a:cxn>
                    <a:cxn ang="0">
                      <a:pos x="connsiteX2" y="connsiteY2"/>
                    </a:cxn>
                    <a:cxn ang="0">
                      <a:pos x="connsiteX3" y="connsiteY3"/>
                    </a:cxn>
                  </a:cxnLst>
                  <a:rect l="l" t="t" r="r" b="b"/>
                  <a:pathLst>
                    <a:path w="150958" h="197407">
                      <a:moveTo>
                        <a:pt x="32688" y="39859"/>
                      </a:moveTo>
                      <a:cubicBezTo>
                        <a:pt x="16708" y="119810"/>
                        <a:pt x="-28857" y="172524"/>
                        <a:pt x="27968" y="191514"/>
                      </a:cubicBezTo>
                      <a:cubicBezTo>
                        <a:pt x="84777" y="210415"/>
                        <a:pt x="146291" y="186759"/>
                        <a:pt x="151057" y="92001"/>
                      </a:cubicBezTo>
                      <a:cubicBezTo>
                        <a:pt x="155777" y="-2787"/>
                        <a:pt x="46909" y="-31213"/>
                        <a:pt x="32688" y="3985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10" name="Free-form: Shape 955">
                  <a:extLst>
                    <a:ext uri="{FF2B5EF4-FFF2-40B4-BE49-F238E27FC236}">
                      <a16:creationId xmlns:a16="http://schemas.microsoft.com/office/drawing/2014/main" id="{56EB7255-44E8-D555-587F-2D70C16E4D74}"/>
                    </a:ext>
                  </a:extLst>
                </p:cNvPr>
                <p:cNvSpPr/>
                <p:nvPr/>
              </p:nvSpPr>
              <p:spPr>
                <a:xfrm>
                  <a:off x="7375763" y="2715538"/>
                  <a:ext cx="150929" cy="197408"/>
                </a:xfrm>
                <a:custGeom>
                  <a:avLst/>
                  <a:gdLst>
                    <a:gd name="connsiteX0" fmla="*/ 32678 w 150929"/>
                    <a:gd name="connsiteY0" fmla="*/ 39884 h 197408"/>
                    <a:gd name="connsiteX1" fmla="*/ 27958 w 150929"/>
                    <a:gd name="connsiteY1" fmla="*/ 191509 h 197408"/>
                    <a:gd name="connsiteX2" fmla="*/ 151018 w 150929"/>
                    <a:gd name="connsiteY2" fmla="*/ 91995 h 197408"/>
                    <a:gd name="connsiteX3" fmla="*/ 32678 w 150929"/>
                    <a:gd name="connsiteY3" fmla="*/ 39884 h 197408"/>
                  </a:gdLst>
                  <a:ahLst/>
                  <a:cxnLst>
                    <a:cxn ang="0">
                      <a:pos x="connsiteX0" y="connsiteY0"/>
                    </a:cxn>
                    <a:cxn ang="0">
                      <a:pos x="connsiteX1" y="connsiteY1"/>
                    </a:cxn>
                    <a:cxn ang="0">
                      <a:pos x="connsiteX2" y="connsiteY2"/>
                    </a:cxn>
                    <a:cxn ang="0">
                      <a:pos x="connsiteX3" y="connsiteY3"/>
                    </a:cxn>
                  </a:cxnLst>
                  <a:rect l="l" t="t" r="r" b="b"/>
                  <a:pathLst>
                    <a:path w="150929" h="197408">
                      <a:moveTo>
                        <a:pt x="32678" y="39884"/>
                      </a:moveTo>
                      <a:cubicBezTo>
                        <a:pt x="16699" y="119834"/>
                        <a:pt x="-28866" y="172548"/>
                        <a:pt x="27958" y="191509"/>
                      </a:cubicBezTo>
                      <a:cubicBezTo>
                        <a:pt x="84767" y="210439"/>
                        <a:pt x="146282" y="186784"/>
                        <a:pt x="151018" y="91995"/>
                      </a:cubicBezTo>
                      <a:cubicBezTo>
                        <a:pt x="155753" y="-2793"/>
                        <a:pt x="46885" y="-31204"/>
                        <a:pt x="32678" y="3988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11" name="Free-form: Shape 956">
                  <a:extLst>
                    <a:ext uri="{FF2B5EF4-FFF2-40B4-BE49-F238E27FC236}">
                      <a16:creationId xmlns:a16="http://schemas.microsoft.com/office/drawing/2014/main" id="{0A8AA8D8-E08E-3A04-7DEB-7B03338B78D9}"/>
                    </a:ext>
                  </a:extLst>
                </p:cNvPr>
                <p:cNvSpPr/>
                <p:nvPr/>
              </p:nvSpPr>
              <p:spPr>
                <a:xfrm>
                  <a:off x="4260355" y="2797714"/>
                  <a:ext cx="242004" cy="200681"/>
                </a:xfrm>
                <a:custGeom>
                  <a:avLst/>
                  <a:gdLst>
                    <a:gd name="connsiteX0" fmla="*/ 108971 w 242004"/>
                    <a:gd name="connsiteY0" fmla="*/ 57179 h 200681"/>
                    <a:gd name="connsiteX1" fmla="*/ 42706 w 242004"/>
                    <a:gd name="connsiteY1" fmla="*/ 199324 h 200681"/>
                    <a:gd name="connsiteX2" fmla="*/ 237668 w 242004"/>
                    <a:gd name="connsiteY2" fmla="*/ 41800 h 200681"/>
                    <a:gd name="connsiteX3" fmla="*/ 108971 w 242004"/>
                    <a:gd name="connsiteY3" fmla="*/ 57179 h 200681"/>
                  </a:gdLst>
                  <a:ahLst/>
                  <a:cxnLst>
                    <a:cxn ang="0">
                      <a:pos x="connsiteX0" y="connsiteY0"/>
                    </a:cxn>
                    <a:cxn ang="0">
                      <a:pos x="connsiteX1" y="connsiteY1"/>
                    </a:cxn>
                    <a:cxn ang="0">
                      <a:pos x="connsiteX2" y="connsiteY2"/>
                    </a:cxn>
                    <a:cxn ang="0">
                      <a:pos x="connsiteX3" y="connsiteY3"/>
                    </a:cxn>
                  </a:cxnLst>
                  <a:rect l="l" t="t" r="r" b="b"/>
                  <a:pathLst>
                    <a:path w="242004" h="200681">
                      <a:moveTo>
                        <a:pt x="108971" y="57179"/>
                      </a:moveTo>
                      <a:cubicBezTo>
                        <a:pt x="50989" y="122488"/>
                        <a:pt x="-61442" y="213574"/>
                        <a:pt x="42706" y="199324"/>
                      </a:cubicBezTo>
                      <a:cubicBezTo>
                        <a:pt x="146854" y="185118"/>
                        <a:pt x="266877" y="88028"/>
                        <a:pt x="237668" y="41800"/>
                      </a:cubicBezTo>
                      <a:cubicBezTo>
                        <a:pt x="208384" y="-4428"/>
                        <a:pt x="184692" y="-28084"/>
                        <a:pt x="108971" y="5717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12" name="Free-form: Shape 957">
                  <a:extLst>
                    <a:ext uri="{FF2B5EF4-FFF2-40B4-BE49-F238E27FC236}">
                      <a16:creationId xmlns:a16="http://schemas.microsoft.com/office/drawing/2014/main" id="{F5EC4365-5656-9B18-EC92-A64CD0E37188}"/>
                    </a:ext>
                  </a:extLst>
                </p:cNvPr>
                <p:cNvSpPr/>
                <p:nvPr/>
              </p:nvSpPr>
              <p:spPr>
                <a:xfrm>
                  <a:off x="4313938" y="2650747"/>
                  <a:ext cx="89853" cy="162518"/>
                </a:xfrm>
                <a:custGeom>
                  <a:avLst/>
                  <a:gdLst>
                    <a:gd name="connsiteX0" fmla="*/ 8049 w 89853"/>
                    <a:gd name="connsiteY0" fmla="*/ 47775 h 162518"/>
                    <a:gd name="connsiteX1" fmla="*/ 74284 w 89853"/>
                    <a:gd name="connsiteY1" fmla="*/ 137792 h 162518"/>
                    <a:gd name="connsiteX2" fmla="*/ 8049 w 89853"/>
                    <a:gd name="connsiteY2" fmla="*/ 47775 h 162518"/>
                  </a:gdLst>
                  <a:ahLst/>
                  <a:cxnLst>
                    <a:cxn ang="0">
                      <a:pos x="connsiteX0" y="connsiteY0"/>
                    </a:cxn>
                    <a:cxn ang="0">
                      <a:pos x="connsiteX1" y="connsiteY1"/>
                    </a:cxn>
                    <a:cxn ang="0">
                      <a:pos x="connsiteX2" y="connsiteY2"/>
                    </a:cxn>
                  </a:cxnLst>
                  <a:rect l="l" t="t" r="r" b="b"/>
                  <a:pathLst>
                    <a:path w="89853" h="162518">
                      <a:moveTo>
                        <a:pt x="8049" y="47775"/>
                      </a:moveTo>
                      <a:cubicBezTo>
                        <a:pt x="-18695" y="125077"/>
                        <a:pt x="26960" y="204140"/>
                        <a:pt x="74284" y="137792"/>
                      </a:cubicBezTo>
                      <a:cubicBezTo>
                        <a:pt x="121653" y="71460"/>
                        <a:pt x="50652" y="-75394"/>
                        <a:pt x="8049" y="4777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13" name="Free-form: Shape 958">
                  <a:extLst>
                    <a:ext uri="{FF2B5EF4-FFF2-40B4-BE49-F238E27FC236}">
                      <a16:creationId xmlns:a16="http://schemas.microsoft.com/office/drawing/2014/main" id="{335D6A27-FFF7-973E-9D3E-6B41EEEF1466}"/>
                    </a:ext>
                  </a:extLst>
                </p:cNvPr>
                <p:cNvSpPr/>
                <p:nvPr/>
              </p:nvSpPr>
              <p:spPr>
                <a:xfrm>
                  <a:off x="4138881" y="2629244"/>
                  <a:ext cx="186619" cy="229867"/>
                </a:xfrm>
                <a:custGeom>
                  <a:avLst/>
                  <a:gdLst>
                    <a:gd name="connsiteX0" fmla="*/ 45805 w 186619"/>
                    <a:gd name="connsiteY0" fmla="*/ 55057 h 229867"/>
                    <a:gd name="connsiteX1" fmla="*/ 50525 w 186619"/>
                    <a:gd name="connsiteY1" fmla="*/ 225643 h 229867"/>
                    <a:gd name="connsiteX2" fmla="*/ 45805 w 186619"/>
                    <a:gd name="connsiteY2" fmla="*/ 55057 h 229867"/>
                  </a:gdLst>
                  <a:ahLst/>
                  <a:cxnLst>
                    <a:cxn ang="0">
                      <a:pos x="connsiteX0" y="connsiteY0"/>
                    </a:cxn>
                    <a:cxn ang="0">
                      <a:pos x="connsiteX1" y="connsiteY1"/>
                    </a:cxn>
                    <a:cxn ang="0">
                      <a:pos x="connsiteX2" y="connsiteY2"/>
                    </a:cxn>
                  </a:cxnLst>
                  <a:rect l="l" t="t" r="r" b="b"/>
                  <a:pathLst>
                    <a:path w="186619" h="229867">
                      <a:moveTo>
                        <a:pt x="45805" y="55057"/>
                      </a:moveTo>
                      <a:cubicBezTo>
                        <a:pt x="-11305" y="92527"/>
                        <a:pt x="-20460" y="258824"/>
                        <a:pt x="50525" y="225643"/>
                      </a:cubicBezTo>
                      <a:cubicBezTo>
                        <a:pt x="121556" y="192492"/>
                        <a:pt x="320366" y="-125024"/>
                        <a:pt x="45805" y="5505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14" name="Free-form: Shape 959">
                  <a:extLst>
                    <a:ext uri="{FF2B5EF4-FFF2-40B4-BE49-F238E27FC236}">
                      <a16:creationId xmlns:a16="http://schemas.microsoft.com/office/drawing/2014/main" id="{9CAAA60B-904E-C112-66DA-D8C17B341DDB}"/>
                    </a:ext>
                  </a:extLst>
                </p:cNvPr>
                <p:cNvSpPr/>
                <p:nvPr/>
              </p:nvSpPr>
              <p:spPr>
                <a:xfrm>
                  <a:off x="5080894" y="2439698"/>
                  <a:ext cx="186622" cy="229867"/>
                </a:xfrm>
                <a:custGeom>
                  <a:avLst/>
                  <a:gdLst>
                    <a:gd name="connsiteX0" fmla="*/ 45852 w 186622"/>
                    <a:gd name="connsiteY0" fmla="*/ 55050 h 229867"/>
                    <a:gd name="connsiteX1" fmla="*/ 50573 w 186622"/>
                    <a:gd name="connsiteY1" fmla="*/ 225635 h 229867"/>
                    <a:gd name="connsiteX2" fmla="*/ 45852 w 186622"/>
                    <a:gd name="connsiteY2" fmla="*/ 55050 h 229867"/>
                  </a:gdLst>
                  <a:ahLst/>
                  <a:cxnLst>
                    <a:cxn ang="0">
                      <a:pos x="connsiteX0" y="connsiteY0"/>
                    </a:cxn>
                    <a:cxn ang="0">
                      <a:pos x="connsiteX1" y="connsiteY1"/>
                    </a:cxn>
                    <a:cxn ang="0">
                      <a:pos x="connsiteX2" y="connsiteY2"/>
                    </a:cxn>
                  </a:cxnLst>
                  <a:rect l="l" t="t" r="r" b="b"/>
                  <a:pathLst>
                    <a:path w="186622" h="229867">
                      <a:moveTo>
                        <a:pt x="45852" y="55050"/>
                      </a:moveTo>
                      <a:cubicBezTo>
                        <a:pt x="-11288" y="92490"/>
                        <a:pt x="-20413" y="258817"/>
                        <a:pt x="50573" y="225635"/>
                      </a:cubicBezTo>
                      <a:cubicBezTo>
                        <a:pt x="121573" y="192484"/>
                        <a:pt x="320414" y="-125031"/>
                        <a:pt x="45852" y="5505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15" name="Free-form: Shape 960">
                  <a:extLst>
                    <a:ext uri="{FF2B5EF4-FFF2-40B4-BE49-F238E27FC236}">
                      <a16:creationId xmlns:a16="http://schemas.microsoft.com/office/drawing/2014/main" id="{A687E72F-294F-9533-61E7-15B2BFDE290C}"/>
                    </a:ext>
                  </a:extLst>
                </p:cNvPr>
                <p:cNvSpPr/>
                <p:nvPr/>
              </p:nvSpPr>
              <p:spPr>
                <a:xfrm>
                  <a:off x="5317572" y="2989356"/>
                  <a:ext cx="186610" cy="229897"/>
                </a:xfrm>
                <a:custGeom>
                  <a:avLst/>
                  <a:gdLst>
                    <a:gd name="connsiteX0" fmla="*/ 45846 w 186610"/>
                    <a:gd name="connsiteY0" fmla="*/ 55060 h 229897"/>
                    <a:gd name="connsiteX1" fmla="*/ 50597 w 186610"/>
                    <a:gd name="connsiteY1" fmla="*/ 225691 h 229897"/>
                    <a:gd name="connsiteX2" fmla="*/ 45846 w 186610"/>
                    <a:gd name="connsiteY2" fmla="*/ 55060 h 229897"/>
                  </a:gdLst>
                  <a:ahLst/>
                  <a:cxnLst>
                    <a:cxn ang="0">
                      <a:pos x="connsiteX0" y="connsiteY0"/>
                    </a:cxn>
                    <a:cxn ang="0">
                      <a:pos x="connsiteX1" y="connsiteY1"/>
                    </a:cxn>
                    <a:cxn ang="0">
                      <a:pos x="connsiteX2" y="connsiteY2"/>
                    </a:cxn>
                  </a:cxnLst>
                  <a:rect l="l" t="t" r="r" b="b"/>
                  <a:pathLst>
                    <a:path w="186610" h="229897">
                      <a:moveTo>
                        <a:pt x="45846" y="55060"/>
                      </a:moveTo>
                      <a:cubicBezTo>
                        <a:pt x="-11264" y="92530"/>
                        <a:pt x="-20419" y="258857"/>
                        <a:pt x="50597" y="225691"/>
                      </a:cubicBezTo>
                      <a:cubicBezTo>
                        <a:pt x="121597" y="192480"/>
                        <a:pt x="320393" y="-124991"/>
                        <a:pt x="45846" y="5506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16" name="Free-form: Shape 961">
                  <a:extLst>
                    <a:ext uri="{FF2B5EF4-FFF2-40B4-BE49-F238E27FC236}">
                      <a16:creationId xmlns:a16="http://schemas.microsoft.com/office/drawing/2014/main" id="{D82FF8C7-CD5F-9E27-8DB9-B8C1D258750C}"/>
                    </a:ext>
                  </a:extLst>
                </p:cNvPr>
                <p:cNvSpPr/>
                <p:nvPr/>
              </p:nvSpPr>
              <p:spPr>
                <a:xfrm>
                  <a:off x="6382642" y="3321059"/>
                  <a:ext cx="186621" cy="229883"/>
                </a:xfrm>
                <a:custGeom>
                  <a:avLst/>
                  <a:gdLst>
                    <a:gd name="connsiteX0" fmla="*/ 45916 w 186621"/>
                    <a:gd name="connsiteY0" fmla="*/ 55077 h 229883"/>
                    <a:gd name="connsiteX1" fmla="*/ 50621 w 186621"/>
                    <a:gd name="connsiteY1" fmla="*/ 225692 h 229883"/>
                    <a:gd name="connsiteX2" fmla="*/ 45916 w 186621"/>
                    <a:gd name="connsiteY2" fmla="*/ 55077 h 229883"/>
                  </a:gdLst>
                  <a:ahLst/>
                  <a:cxnLst>
                    <a:cxn ang="0">
                      <a:pos x="connsiteX0" y="connsiteY0"/>
                    </a:cxn>
                    <a:cxn ang="0">
                      <a:pos x="connsiteX1" y="connsiteY1"/>
                    </a:cxn>
                    <a:cxn ang="0">
                      <a:pos x="connsiteX2" y="connsiteY2"/>
                    </a:cxn>
                  </a:cxnLst>
                  <a:rect l="l" t="t" r="r" b="b"/>
                  <a:pathLst>
                    <a:path w="186621" h="229883">
                      <a:moveTo>
                        <a:pt x="45916" y="55077"/>
                      </a:moveTo>
                      <a:cubicBezTo>
                        <a:pt x="-11224" y="92546"/>
                        <a:pt x="-20379" y="258843"/>
                        <a:pt x="50621" y="225692"/>
                      </a:cubicBezTo>
                      <a:cubicBezTo>
                        <a:pt x="121637" y="192466"/>
                        <a:pt x="320447" y="-124974"/>
                        <a:pt x="45916" y="5507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17" name="Free-form: Shape 962">
                  <a:extLst>
                    <a:ext uri="{FF2B5EF4-FFF2-40B4-BE49-F238E27FC236}">
                      <a16:creationId xmlns:a16="http://schemas.microsoft.com/office/drawing/2014/main" id="{E03A2EF0-3610-46D2-5F3A-40CC8ED68924}"/>
                    </a:ext>
                  </a:extLst>
                </p:cNvPr>
                <p:cNvSpPr/>
                <p:nvPr/>
              </p:nvSpPr>
              <p:spPr>
                <a:xfrm>
                  <a:off x="6912822" y="3055693"/>
                  <a:ext cx="186610" cy="229875"/>
                </a:xfrm>
                <a:custGeom>
                  <a:avLst/>
                  <a:gdLst>
                    <a:gd name="connsiteX0" fmla="*/ 45908 w 186610"/>
                    <a:gd name="connsiteY0" fmla="*/ 55058 h 229875"/>
                    <a:gd name="connsiteX1" fmla="*/ 50658 w 186610"/>
                    <a:gd name="connsiteY1" fmla="*/ 225674 h 229875"/>
                    <a:gd name="connsiteX2" fmla="*/ 45908 w 186610"/>
                    <a:gd name="connsiteY2" fmla="*/ 55058 h 229875"/>
                  </a:gdLst>
                  <a:ahLst/>
                  <a:cxnLst>
                    <a:cxn ang="0">
                      <a:pos x="connsiteX0" y="connsiteY0"/>
                    </a:cxn>
                    <a:cxn ang="0">
                      <a:pos x="connsiteX1" y="connsiteY1"/>
                    </a:cxn>
                    <a:cxn ang="0">
                      <a:pos x="connsiteX2" y="connsiteY2"/>
                    </a:cxn>
                  </a:cxnLst>
                  <a:rect l="l" t="t" r="r" b="b"/>
                  <a:pathLst>
                    <a:path w="186610" h="229875">
                      <a:moveTo>
                        <a:pt x="45908" y="55058"/>
                      </a:moveTo>
                      <a:cubicBezTo>
                        <a:pt x="-11202" y="92543"/>
                        <a:pt x="-20357" y="258825"/>
                        <a:pt x="50658" y="225674"/>
                      </a:cubicBezTo>
                      <a:cubicBezTo>
                        <a:pt x="121658" y="192523"/>
                        <a:pt x="320454" y="-124993"/>
                        <a:pt x="45908" y="550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18" name="Free-form: Shape 963">
                  <a:extLst>
                    <a:ext uri="{FF2B5EF4-FFF2-40B4-BE49-F238E27FC236}">
                      <a16:creationId xmlns:a16="http://schemas.microsoft.com/office/drawing/2014/main" id="{E60777C6-EB77-AB80-3869-2C8C79DCDE0F}"/>
                    </a:ext>
                  </a:extLst>
                </p:cNvPr>
                <p:cNvSpPr/>
                <p:nvPr/>
              </p:nvSpPr>
              <p:spPr>
                <a:xfrm>
                  <a:off x="7769604" y="2899328"/>
                  <a:ext cx="186619" cy="229874"/>
                </a:xfrm>
                <a:custGeom>
                  <a:avLst/>
                  <a:gdLst>
                    <a:gd name="connsiteX0" fmla="*/ 45945 w 186619"/>
                    <a:gd name="connsiteY0" fmla="*/ 55052 h 229874"/>
                    <a:gd name="connsiteX1" fmla="*/ 50665 w 186619"/>
                    <a:gd name="connsiteY1" fmla="*/ 225668 h 229874"/>
                    <a:gd name="connsiteX2" fmla="*/ 45945 w 186619"/>
                    <a:gd name="connsiteY2" fmla="*/ 55052 h 229874"/>
                  </a:gdLst>
                  <a:ahLst/>
                  <a:cxnLst>
                    <a:cxn ang="0">
                      <a:pos x="connsiteX0" y="connsiteY0"/>
                    </a:cxn>
                    <a:cxn ang="0">
                      <a:pos x="connsiteX1" y="connsiteY1"/>
                    </a:cxn>
                    <a:cxn ang="0">
                      <a:pos x="connsiteX2" y="connsiteY2"/>
                    </a:cxn>
                  </a:cxnLst>
                  <a:rect l="l" t="t" r="r" b="b"/>
                  <a:pathLst>
                    <a:path w="186619" h="229874">
                      <a:moveTo>
                        <a:pt x="45945" y="55052"/>
                      </a:moveTo>
                      <a:cubicBezTo>
                        <a:pt x="-11165" y="92522"/>
                        <a:pt x="-20321" y="258819"/>
                        <a:pt x="50665" y="225668"/>
                      </a:cubicBezTo>
                      <a:cubicBezTo>
                        <a:pt x="121696" y="192516"/>
                        <a:pt x="320506" y="-124999"/>
                        <a:pt x="45945" y="5505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19" name="Free-form: Shape 964">
                  <a:extLst>
                    <a:ext uri="{FF2B5EF4-FFF2-40B4-BE49-F238E27FC236}">
                      <a16:creationId xmlns:a16="http://schemas.microsoft.com/office/drawing/2014/main" id="{DAFF56E4-2CF1-1D50-18EC-3C97CEFA849A}"/>
                    </a:ext>
                  </a:extLst>
                </p:cNvPr>
                <p:cNvSpPr/>
                <p:nvPr/>
              </p:nvSpPr>
              <p:spPr>
                <a:xfrm>
                  <a:off x="7755428" y="2036942"/>
                  <a:ext cx="186604" cy="229889"/>
                </a:xfrm>
                <a:custGeom>
                  <a:avLst/>
                  <a:gdLst>
                    <a:gd name="connsiteX0" fmla="*/ 45944 w 186604"/>
                    <a:gd name="connsiteY0" fmla="*/ 55027 h 229889"/>
                    <a:gd name="connsiteX1" fmla="*/ 50665 w 186604"/>
                    <a:gd name="connsiteY1" fmla="*/ 225643 h 229889"/>
                    <a:gd name="connsiteX2" fmla="*/ 45944 w 186604"/>
                    <a:gd name="connsiteY2" fmla="*/ 55027 h 229889"/>
                  </a:gdLst>
                  <a:ahLst/>
                  <a:cxnLst>
                    <a:cxn ang="0">
                      <a:pos x="connsiteX0" y="connsiteY0"/>
                    </a:cxn>
                    <a:cxn ang="0">
                      <a:pos x="connsiteX1" y="connsiteY1"/>
                    </a:cxn>
                    <a:cxn ang="0">
                      <a:pos x="connsiteX2" y="connsiteY2"/>
                    </a:cxn>
                  </a:cxnLst>
                  <a:rect l="l" t="t" r="r" b="b"/>
                  <a:pathLst>
                    <a:path w="186604" h="229889">
                      <a:moveTo>
                        <a:pt x="45944" y="55027"/>
                      </a:moveTo>
                      <a:cubicBezTo>
                        <a:pt x="-11166" y="92497"/>
                        <a:pt x="-20321" y="258824"/>
                        <a:pt x="50665" y="225643"/>
                      </a:cubicBezTo>
                      <a:cubicBezTo>
                        <a:pt x="121665" y="192417"/>
                        <a:pt x="320490" y="-125024"/>
                        <a:pt x="45944" y="5502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20" name="Free-form: Shape 965">
                  <a:extLst>
                    <a:ext uri="{FF2B5EF4-FFF2-40B4-BE49-F238E27FC236}">
                      <a16:creationId xmlns:a16="http://schemas.microsoft.com/office/drawing/2014/main" id="{0548EDA4-A038-97E4-D404-A9B8620A6080}"/>
                    </a:ext>
                  </a:extLst>
                </p:cNvPr>
                <p:cNvSpPr/>
                <p:nvPr/>
              </p:nvSpPr>
              <p:spPr>
                <a:xfrm>
                  <a:off x="7528191" y="1695772"/>
                  <a:ext cx="186611" cy="229852"/>
                </a:xfrm>
                <a:custGeom>
                  <a:avLst/>
                  <a:gdLst>
                    <a:gd name="connsiteX0" fmla="*/ 45935 w 186611"/>
                    <a:gd name="connsiteY0" fmla="*/ 55013 h 229852"/>
                    <a:gd name="connsiteX1" fmla="*/ 50655 w 186611"/>
                    <a:gd name="connsiteY1" fmla="*/ 225598 h 229852"/>
                    <a:gd name="connsiteX2" fmla="*/ 45935 w 186611"/>
                    <a:gd name="connsiteY2" fmla="*/ 55013 h 229852"/>
                  </a:gdLst>
                  <a:ahLst/>
                  <a:cxnLst>
                    <a:cxn ang="0">
                      <a:pos x="connsiteX0" y="connsiteY0"/>
                    </a:cxn>
                    <a:cxn ang="0">
                      <a:pos x="connsiteX1" y="connsiteY1"/>
                    </a:cxn>
                    <a:cxn ang="0">
                      <a:pos x="connsiteX2" y="connsiteY2"/>
                    </a:cxn>
                  </a:cxnLst>
                  <a:rect l="l" t="t" r="r" b="b"/>
                  <a:pathLst>
                    <a:path w="186611" h="229852">
                      <a:moveTo>
                        <a:pt x="45935" y="55013"/>
                      </a:moveTo>
                      <a:cubicBezTo>
                        <a:pt x="-11175" y="92482"/>
                        <a:pt x="-20330" y="258749"/>
                        <a:pt x="50655" y="225598"/>
                      </a:cubicBezTo>
                      <a:cubicBezTo>
                        <a:pt x="121656" y="192417"/>
                        <a:pt x="320497" y="-125038"/>
                        <a:pt x="45935" y="5501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21" name="Free-form: Shape 966">
                  <a:extLst>
                    <a:ext uri="{FF2B5EF4-FFF2-40B4-BE49-F238E27FC236}">
                      <a16:creationId xmlns:a16="http://schemas.microsoft.com/office/drawing/2014/main" id="{03A40377-EF0F-50FF-7134-E0308F08FE52}"/>
                    </a:ext>
                  </a:extLst>
                </p:cNvPr>
                <p:cNvSpPr/>
                <p:nvPr/>
              </p:nvSpPr>
              <p:spPr>
                <a:xfrm>
                  <a:off x="7021686" y="2122227"/>
                  <a:ext cx="186619" cy="229846"/>
                </a:xfrm>
                <a:custGeom>
                  <a:avLst/>
                  <a:gdLst>
                    <a:gd name="connsiteX0" fmla="*/ 45916 w 186619"/>
                    <a:gd name="connsiteY0" fmla="*/ 55023 h 229846"/>
                    <a:gd name="connsiteX1" fmla="*/ 50636 w 186619"/>
                    <a:gd name="connsiteY1" fmla="*/ 225609 h 229846"/>
                    <a:gd name="connsiteX2" fmla="*/ 45916 w 186619"/>
                    <a:gd name="connsiteY2" fmla="*/ 55023 h 229846"/>
                  </a:gdLst>
                  <a:ahLst/>
                  <a:cxnLst>
                    <a:cxn ang="0">
                      <a:pos x="connsiteX0" y="connsiteY0"/>
                    </a:cxn>
                    <a:cxn ang="0">
                      <a:pos x="connsiteX1" y="connsiteY1"/>
                    </a:cxn>
                    <a:cxn ang="0">
                      <a:pos x="connsiteX2" y="connsiteY2"/>
                    </a:cxn>
                  </a:cxnLst>
                  <a:rect l="l" t="t" r="r" b="b"/>
                  <a:pathLst>
                    <a:path w="186619" h="229846">
                      <a:moveTo>
                        <a:pt x="45916" y="55023"/>
                      </a:moveTo>
                      <a:cubicBezTo>
                        <a:pt x="-11194" y="92493"/>
                        <a:pt x="-20349" y="258760"/>
                        <a:pt x="50636" y="225609"/>
                      </a:cubicBezTo>
                      <a:cubicBezTo>
                        <a:pt x="121667" y="192427"/>
                        <a:pt x="320477" y="-125013"/>
                        <a:pt x="45916" y="5502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22" name="Free-form: Shape 967">
                  <a:extLst>
                    <a:ext uri="{FF2B5EF4-FFF2-40B4-BE49-F238E27FC236}">
                      <a16:creationId xmlns:a16="http://schemas.microsoft.com/office/drawing/2014/main" id="{4570E622-3ADE-C1C0-B3F6-A6CFBD823427}"/>
                    </a:ext>
                  </a:extLst>
                </p:cNvPr>
                <p:cNvSpPr/>
                <p:nvPr/>
              </p:nvSpPr>
              <p:spPr>
                <a:xfrm>
                  <a:off x="5274965" y="3813846"/>
                  <a:ext cx="186605" cy="229868"/>
                </a:xfrm>
                <a:custGeom>
                  <a:avLst/>
                  <a:gdLst>
                    <a:gd name="connsiteX0" fmla="*/ 45849 w 186605"/>
                    <a:gd name="connsiteY0" fmla="*/ 55105 h 229868"/>
                    <a:gd name="connsiteX1" fmla="*/ 50569 w 186605"/>
                    <a:gd name="connsiteY1" fmla="*/ 225690 h 229868"/>
                    <a:gd name="connsiteX2" fmla="*/ 45849 w 186605"/>
                    <a:gd name="connsiteY2" fmla="*/ 55105 h 229868"/>
                  </a:gdLst>
                  <a:ahLst/>
                  <a:cxnLst>
                    <a:cxn ang="0">
                      <a:pos x="connsiteX0" y="connsiteY0"/>
                    </a:cxn>
                    <a:cxn ang="0">
                      <a:pos x="connsiteX1" y="connsiteY1"/>
                    </a:cxn>
                    <a:cxn ang="0">
                      <a:pos x="connsiteX2" y="connsiteY2"/>
                    </a:cxn>
                  </a:cxnLst>
                  <a:rect l="l" t="t" r="r" b="b"/>
                  <a:pathLst>
                    <a:path w="186605" h="229868">
                      <a:moveTo>
                        <a:pt x="45849" y="55105"/>
                      </a:moveTo>
                      <a:cubicBezTo>
                        <a:pt x="-11262" y="92544"/>
                        <a:pt x="-20416" y="258871"/>
                        <a:pt x="50569" y="225690"/>
                      </a:cubicBezTo>
                      <a:cubicBezTo>
                        <a:pt x="121570" y="192524"/>
                        <a:pt x="320395" y="-124977"/>
                        <a:pt x="45849" y="5510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23" name="Free-form: Shape 968">
                  <a:extLst>
                    <a:ext uri="{FF2B5EF4-FFF2-40B4-BE49-F238E27FC236}">
                      <a16:creationId xmlns:a16="http://schemas.microsoft.com/office/drawing/2014/main" id="{18563D14-9F81-BE58-33F8-862ED5068436}"/>
                    </a:ext>
                  </a:extLst>
                </p:cNvPr>
                <p:cNvSpPr/>
                <p:nvPr/>
              </p:nvSpPr>
              <p:spPr>
                <a:xfrm>
                  <a:off x="4437014" y="4385099"/>
                  <a:ext cx="186611" cy="229877"/>
                </a:xfrm>
                <a:custGeom>
                  <a:avLst/>
                  <a:gdLst>
                    <a:gd name="connsiteX0" fmla="*/ 45816 w 186611"/>
                    <a:gd name="connsiteY0" fmla="*/ 55116 h 229877"/>
                    <a:gd name="connsiteX1" fmla="*/ 50537 w 186611"/>
                    <a:gd name="connsiteY1" fmla="*/ 225732 h 229877"/>
                    <a:gd name="connsiteX2" fmla="*/ 45816 w 186611"/>
                    <a:gd name="connsiteY2" fmla="*/ 55116 h 229877"/>
                  </a:gdLst>
                  <a:ahLst/>
                  <a:cxnLst>
                    <a:cxn ang="0">
                      <a:pos x="connsiteX0" y="connsiteY0"/>
                    </a:cxn>
                    <a:cxn ang="0">
                      <a:pos x="connsiteX1" y="connsiteY1"/>
                    </a:cxn>
                    <a:cxn ang="0">
                      <a:pos x="connsiteX2" y="connsiteY2"/>
                    </a:cxn>
                  </a:cxnLst>
                  <a:rect l="l" t="t" r="r" b="b"/>
                  <a:pathLst>
                    <a:path w="186611" h="229877">
                      <a:moveTo>
                        <a:pt x="45816" y="55116"/>
                      </a:moveTo>
                      <a:cubicBezTo>
                        <a:pt x="-11294" y="92571"/>
                        <a:pt x="-20449" y="258867"/>
                        <a:pt x="50537" y="225732"/>
                      </a:cubicBezTo>
                      <a:cubicBezTo>
                        <a:pt x="121537" y="192520"/>
                        <a:pt x="320378" y="-124935"/>
                        <a:pt x="45816" y="5511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24" name="Free-form: Shape 969">
                  <a:extLst>
                    <a:ext uri="{FF2B5EF4-FFF2-40B4-BE49-F238E27FC236}">
                      <a16:creationId xmlns:a16="http://schemas.microsoft.com/office/drawing/2014/main" id="{4913411D-8E13-F9EA-61F9-69C9DA799F65}"/>
                    </a:ext>
                  </a:extLst>
                </p:cNvPr>
                <p:cNvSpPr/>
                <p:nvPr/>
              </p:nvSpPr>
              <p:spPr>
                <a:xfrm>
                  <a:off x="3902112" y="5546033"/>
                  <a:ext cx="186611" cy="229868"/>
                </a:xfrm>
                <a:custGeom>
                  <a:avLst/>
                  <a:gdLst>
                    <a:gd name="connsiteX0" fmla="*/ 45796 w 186611"/>
                    <a:gd name="connsiteY0" fmla="*/ 55175 h 229868"/>
                    <a:gd name="connsiteX1" fmla="*/ 50516 w 186611"/>
                    <a:gd name="connsiteY1" fmla="*/ 225760 h 229868"/>
                    <a:gd name="connsiteX2" fmla="*/ 45796 w 186611"/>
                    <a:gd name="connsiteY2" fmla="*/ 55175 h 229868"/>
                  </a:gdLst>
                  <a:ahLst/>
                  <a:cxnLst>
                    <a:cxn ang="0">
                      <a:pos x="connsiteX0" y="connsiteY0"/>
                    </a:cxn>
                    <a:cxn ang="0">
                      <a:pos x="connsiteX1" y="connsiteY1"/>
                    </a:cxn>
                    <a:cxn ang="0">
                      <a:pos x="connsiteX2" y="connsiteY2"/>
                    </a:cxn>
                  </a:cxnLst>
                  <a:rect l="l" t="t" r="r" b="b"/>
                  <a:pathLst>
                    <a:path w="186611" h="229868">
                      <a:moveTo>
                        <a:pt x="45796" y="55175"/>
                      </a:moveTo>
                      <a:cubicBezTo>
                        <a:pt x="-11314" y="92599"/>
                        <a:pt x="-20469" y="258927"/>
                        <a:pt x="50516" y="225760"/>
                      </a:cubicBezTo>
                      <a:cubicBezTo>
                        <a:pt x="121517" y="192564"/>
                        <a:pt x="320357" y="-124906"/>
                        <a:pt x="45796" y="5517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25" name="Free-form: Shape 970">
                  <a:extLst>
                    <a:ext uri="{FF2B5EF4-FFF2-40B4-BE49-F238E27FC236}">
                      <a16:creationId xmlns:a16="http://schemas.microsoft.com/office/drawing/2014/main" id="{34A77624-B443-4F63-10C1-41F5D1B48DAC}"/>
                    </a:ext>
                  </a:extLst>
                </p:cNvPr>
                <p:cNvSpPr/>
                <p:nvPr/>
              </p:nvSpPr>
              <p:spPr>
                <a:xfrm>
                  <a:off x="3343549" y="5342296"/>
                  <a:ext cx="186619" cy="229842"/>
                </a:xfrm>
                <a:custGeom>
                  <a:avLst/>
                  <a:gdLst>
                    <a:gd name="connsiteX0" fmla="*/ 45774 w 186619"/>
                    <a:gd name="connsiteY0" fmla="*/ 55167 h 229842"/>
                    <a:gd name="connsiteX1" fmla="*/ 50495 w 186619"/>
                    <a:gd name="connsiteY1" fmla="*/ 225722 h 229842"/>
                    <a:gd name="connsiteX2" fmla="*/ 45774 w 186619"/>
                    <a:gd name="connsiteY2" fmla="*/ 55167 h 229842"/>
                  </a:gdLst>
                  <a:ahLst/>
                  <a:cxnLst>
                    <a:cxn ang="0">
                      <a:pos x="connsiteX0" y="connsiteY0"/>
                    </a:cxn>
                    <a:cxn ang="0">
                      <a:pos x="connsiteX1" y="connsiteY1"/>
                    </a:cxn>
                    <a:cxn ang="0">
                      <a:pos x="connsiteX2" y="connsiteY2"/>
                    </a:cxn>
                  </a:cxnLst>
                  <a:rect l="l" t="t" r="r" b="b"/>
                  <a:pathLst>
                    <a:path w="186619" h="229842">
                      <a:moveTo>
                        <a:pt x="45774" y="55167"/>
                      </a:moveTo>
                      <a:cubicBezTo>
                        <a:pt x="-11336" y="92607"/>
                        <a:pt x="-20491" y="258904"/>
                        <a:pt x="50495" y="225722"/>
                      </a:cubicBezTo>
                      <a:cubicBezTo>
                        <a:pt x="121525" y="192557"/>
                        <a:pt x="320336" y="-124914"/>
                        <a:pt x="45774" y="5516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26" name="Free-form: Shape 971">
                  <a:extLst>
                    <a:ext uri="{FF2B5EF4-FFF2-40B4-BE49-F238E27FC236}">
                      <a16:creationId xmlns:a16="http://schemas.microsoft.com/office/drawing/2014/main" id="{DC58C133-3A45-B7EA-31D2-5FE764DC0C4D}"/>
                    </a:ext>
                  </a:extLst>
                </p:cNvPr>
                <p:cNvSpPr/>
                <p:nvPr/>
              </p:nvSpPr>
              <p:spPr>
                <a:xfrm>
                  <a:off x="3343549" y="3944429"/>
                  <a:ext cx="186619" cy="229852"/>
                </a:xfrm>
                <a:custGeom>
                  <a:avLst/>
                  <a:gdLst>
                    <a:gd name="connsiteX0" fmla="*/ 45774 w 186619"/>
                    <a:gd name="connsiteY0" fmla="*/ 55099 h 229852"/>
                    <a:gd name="connsiteX1" fmla="*/ 50495 w 186619"/>
                    <a:gd name="connsiteY1" fmla="*/ 225685 h 229852"/>
                    <a:gd name="connsiteX2" fmla="*/ 45774 w 186619"/>
                    <a:gd name="connsiteY2" fmla="*/ 55099 h 229852"/>
                  </a:gdLst>
                  <a:ahLst/>
                  <a:cxnLst>
                    <a:cxn ang="0">
                      <a:pos x="connsiteX0" y="connsiteY0"/>
                    </a:cxn>
                    <a:cxn ang="0">
                      <a:pos x="connsiteX1" y="connsiteY1"/>
                    </a:cxn>
                    <a:cxn ang="0">
                      <a:pos x="connsiteX2" y="connsiteY2"/>
                    </a:cxn>
                  </a:cxnLst>
                  <a:rect l="l" t="t" r="r" b="b"/>
                  <a:pathLst>
                    <a:path w="186619" h="229852">
                      <a:moveTo>
                        <a:pt x="45774" y="55099"/>
                      </a:moveTo>
                      <a:cubicBezTo>
                        <a:pt x="-11336" y="92569"/>
                        <a:pt x="-20491" y="258836"/>
                        <a:pt x="50495" y="225685"/>
                      </a:cubicBezTo>
                      <a:cubicBezTo>
                        <a:pt x="121525" y="192504"/>
                        <a:pt x="320336" y="-124952"/>
                        <a:pt x="45774" y="5509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27" name="Free-form: Shape 972">
                  <a:extLst>
                    <a:ext uri="{FF2B5EF4-FFF2-40B4-BE49-F238E27FC236}">
                      <a16:creationId xmlns:a16="http://schemas.microsoft.com/office/drawing/2014/main" id="{90DF9FE8-498C-296A-7FB0-C229855F1C0B}"/>
                    </a:ext>
                  </a:extLst>
                </p:cNvPr>
                <p:cNvSpPr/>
                <p:nvPr/>
              </p:nvSpPr>
              <p:spPr>
                <a:xfrm>
                  <a:off x="4228740" y="3626948"/>
                  <a:ext cx="186627" cy="229868"/>
                </a:xfrm>
                <a:custGeom>
                  <a:avLst/>
                  <a:gdLst>
                    <a:gd name="connsiteX0" fmla="*/ 45831 w 186627"/>
                    <a:gd name="connsiteY0" fmla="*/ 55097 h 229868"/>
                    <a:gd name="connsiteX1" fmla="*/ 50551 w 186627"/>
                    <a:gd name="connsiteY1" fmla="*/ 225683 h 229868"/>
                    <a:gd name="connsiteX2" fmla="*/ 45831 w 186627"/>
                    <a:gd name="connsiteY2" fmla="*/ 55097 h 229868"/>
                  </a:gdLst>
                  <a:ahLst/>
                  <a:cxnLst>
                    <a:cxn ang="0">
                      <a:pos x="connsiteX0" y="connsiteY0"/>
                    </a:cxn>
                    <a:cxn ang="0">
                      <a:pos x="connsiteX1" y="connsiteY1"/>
                    </a:cxn>
                    <a:cxn ang="0">
                      <a:pos x="connsiteX2" y="connsiteY2"/>
                    </a:cxn>
                  </a:cxnLst>
                  <a:rect l="l" t="t" r="r" b="b"/>
                  <a:pathLst>
                    <a:path w="186627" h="229868">
                      <a:moveTo>
                        <a:pt x="45831" y="55097"/>
                      </a:moveTo>
                      <a:cubicBezTo>
                        <a:pt x="-11309" y="92537"/>
                        <a:pt x="-20464" y="258864"/>
                        <a:pt x="50551" y="225683"/>
                      </a:cubicBezTo>
                      <a:cubicBezTo>
                        <a:pt x="121552" y="192517"/>
                        <a:pt x="320377" y="-124984"/>
                        <a:pt x="45831" y="5509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28" name="Free-form: Shape 973">
                  <a:extLst>
                    <a:ext uri="{FF2B5EF4-FFF2-40B4-BE49-F238E27FC236}">
                      <a16:creationId xmlns:a16="http://schemas.microsoft.com/office/drawing/2014/main" id="{06666E5E-EC3F-0AC3-35DB-FAEE73D8DC1D}"/>
                    </a:ext>
                  </a:extLst>
                </p:cNvPr>
                <p:cNvSpPr/>
                <p:nvPr/>
              </p:nvSpPr>
              <p:spPr>
                <a:xfrm>
                  <a:off x="4853592" y="3105728"/>
                  <a:ext cx="186611" cy="229866"/>
                </a:xfrm>
                <a:custGeom>
                  <a:avLst/>
                  <a:gdLst>
                    <a:gd name="connsiteX0" fmla="*/ 45833 w 186611"/>
                    <a:gd name="connsiteY0" fmla="*/ 55076 h 229866"/>
                    <a:gd name="connsiteX1" fmla="*/ 50553 w 186611"/>
                    <a:gd name="connsiteY1" fmla="*/ 225661 h 229866"/>
                    <a:gd name="connsiteX2" fmla="*/ 45833 w 186611"/>
                    <a:gd name="connsiteY2" fmla="*/ 55076 h 229866"/>
                  </a:gdLst>
                  <a:ahLst/>
                  <a:cxnLst>
                    <a:cxn ang="0">
                      <a:pos x="connsiteX0" y="connsiteY0"/>
                    </a:cxn>
                    <a:cxn ang="0">
                      <a:pos x="connsiteX1" y="connsiteY1"/>
                    </a:cxn>
                    <a:cxn ang="0">
                      <a:pos x="connsiteX2" y="connsiteY2"/>
                    </a:cxn>
                  </a:cxnLst>
                  <a:rect l="l" t="t" r="r" b="b"/>
                  <a:pathLst>
                    <a:path w="186611" h="229866">
                      <a:moveTo>
                        <a:pt x="45833" y="55076"/>
                      </a:moveTo>
                      <a:cubicBezTo>
                        <a:pt x="-11278" y="92515"/>
                        <a:pt x="-20433" y="258842"/>
                        <a:pt x="50553" y="225661"/>
                      </a:cubicBezTo>
                      <a:cubicBezTo>
                        <a:pt x="121553" y="192510"/>
                        <a:pt x="320394" y="-125005"/>
                        <a:pt x="45833" y="5507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629" name="Free-form: Shape 974">
                  <a:extLst>
                    <a:ext uri="{FF2B5EF4-FFF2-40B4-BE49-F238E27FC236}">
                      <a16:creationId xmlns:a16="http://schemas.microsoft.com/office/drawing/2014/main" id="{FFC35DE8-E38D-A0C1-3425-0820956898DC}"/>
                    </a:ext>
                  </a:extLst>
                </p:cNvPr>
                <p:cNvSpPr/>
                <p:nvPr/>
              </p:nvSpPr>
              <p:spPr>
                <a:xfrm>
                  <a:off x="4131924" y="2503584"/>
                  <a:ext cx="285621" cy="155144"/>
                </a:xfrm>
                <a:custGeom>
                  <a:avLst/>
                  <a:gdLst>
                    <a:gd name="connsiteX0" fmla="*/ 123794 w 285621"/>
                    <a:gd name="connsiteY0" fmla="*/ 33841 h 155144"/>
                    <a:gd name="connsiteX1" fmla="*/ 38558 w 285621"/>
                    <a:gd name="connsiteY1" fmla="*/ 152254 h 155144"/>
                    <a:gd name="connsiteX2" fmla="*/ 284722 w 285621"/>
                    <a:gd name="connsiteY2" fmla="*/ 62237 h 155144"/>
                    <a:gd name="connsiteX3" fmla="*/ 123794 w 285621"/>
                    <a:gd name="connsiteY3" fmla="*/ 33841 h 155144"/>
                  </a:gdLst>
                  <a:ahLst/>
                  <a:cxnLst>
                    <a:cxn ang="0">
                      <a:pos x="connsiteX0" y="connsiteY0"/>
                    </a:cxn>
                    <a:cxn ang="0">
                      <a:pos x="connsiteX1" y="connsiteY1"/>
                    </a:cxn>
                    <a:cxn ang="0">
                      <a:pos x="connsiteX2" y="connsiteY2"/>
                    </a:cxn>
                    <a:cxn ang="0">
                      <a:pos x="connsiteX3" y="connsiteY3"/>
                    </a:cxn>
                  </a:cxnLst>
                  <a:rect l="l" t="t" r="r" b="b"/>
                  <a:pathLst>
                    <a:path w="285621" h="155144">
                      <a:moveTo>
                        <a:pt x="123794" y="33841"/>
                      </a:moveTo>
                      <a:cubicBezTo>
                        <a:pt x="68924" y="70438"/>
                        <a:pt x="-65591" y="133324"/>
                        <a:pt x="38558" y="152254"/>
                      </a:cubicBezTo>
                      <a:cubicBezTo>
                        <a:pt x="142706" y="171245"/>
                        <a:pt x="275266" y="95448"/>
                        <a:pt x="284722" y="62237"/>
                      </a:cubicBezTo>
                      <a:cubicBezTo>
                        <a:pt x="294178" y="29086"/>
                        <a:pt x="237398" y="-41972"/>
                        <a:pt x="123794" y="3384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grpSp>
          <p:sp>
            <p:nvSpPr>
              <p:cNvPr id="433" name="Free-form: Shape 778">
                <a:extLst>
                  <a:ext uri="{FF2B5EF4-FFF2-40B4-BE49-F238E27FC236}">
                    <a16:creationId xmlns:a16="http://schemas.microsoft.com/office/drawing/2014/main" id="{9D61CEA8-6A88-E7B8-B46B-097110E0C484}"/>
                  </a:ext>
                </a:extLst>
              </p:cNvPr>
              <p:cNvSpPr/>
              <p:nvPr/>
            </p:nvSpPr>
            <p:spPr>
              <a:xfrm>
                <a:off x="1476899" y="2257571"/>
                <a:ext cx="2368275" cy="1571078"/>
              </a:xfrm>
              <a:custGeom>
                <a:avLst/>
                <a:gdLst>
                  <a:gd name="connsiteX0" fmla="*/ 1950685 w 6574937"/>
                  <a:gd name="connsiteY0" fmla="*/ 2811297 h 4361715"/>
                  <a:gd name="connsiteX1" fmla="*/ 1943379 w 6574937"/>
                  <a:gd name="connsiteY1" fmla="*/ 2826525 h 4361715"/>
                  <a:gd name="connsiteX2" fmla="*/ 1950685 w 6574937"/>
                  <a:gd name="connsiteY2" fmla="*/ 2811297 h 4361715"/>
                  <a:gd name="connsiteX3" fmla="*/ 6135883 w 6574937"/>
                  <a:gd name="connsiteY3" fmla="*/ 325421 h 4361715"/>
                  <a:gd name="connsiteX4" fmla="*/ 6244722 w 6574937"/>
                  <a:gd name="connsiteY4" fmla="*/ 194788 h 4361715"/>
                  <a:gd name="connsiteX5" fmla="*/ 6363602 w 6574937"/>
                  <a:gd name="connsiteY5" fmla="*/ 136883 h 4361715"/>
                  <a:gd name="connsiteX6" fmla="*/ 6485715 w 6574937"/>
                  <a:gd name="connsiteY6" fmla="*/ 155 h 4361715"/>
                  <a:gd name="connsiteX7" fmla="*/ 6344315 w 6574937"/>
                  <a:gd name="connsiteY7" fmla="*/ 93439 h 4361715"/>
                  <a:gd name="connsiteX8" fmla="*/ 6233447 w 6574937"/>
                  <a:gd name="connsiteY8" fmla="*/ 151374 h 4361715"/>
                  <a:gd name="connsiteX9" fmla="*/ 6116566 w 6574937"/>
                  <a:gd name="connsiteY9" fmla="*/ 255296 h 4361715"/>
                  <a:gd name="connsiteX10" fmla="*/ 6121828 w 6574937"/>
                  <a:gd name="connsiteY10" fmla="*/ 18499 h 4361715"/>
                  <a:gd name="connsiteX11" fmla="*/ 6091942 w 6574937"/>
                  <a:gd name="connsiteY11" fmla="*/ 287168 h 4361715"/>
                  <a:gd name="connsiteX12" fmla="*/ 6043882 w 6574937"/>
                  <a:gd name="connsiteY12" fmla="*/ 374959 h 4361715"/>
                  <a:gd name="connsiteX13" fmla="*/ 5945852 w 6574937"/>
                  <a:gd name="connsiteY13" fmla="*/ 548660 h 4361715"/>
                  <a:gd name="connsiteX14" fmla="*/ 5664075 w 6574937"/>
                  <a:gd name="connsiteY14" fmla="*/ 730200 h 4361715"/>
                  <a:gd name="connsiteX15" fmla="*/ 5724237 w 6574937"/>
                  <a:gd name="connsiteY15" fmla="*/ 501153 h 4361715"/>
                  <a:gd name="connsiteX16" fmla="*/ 5740442 w 6574937"/>
                  <a:gd name="connsiteY16" fmla="*/ 432729 h 4361715"/>
                  <a:gd name="connsiteX17" fmla="*/ 5922566 w 6574937"/>
                  <a:gd name="connsiteY17" fmla="*/ 275310 h 4361715"/>
                  <a:gd name="connsiteX18" fmla="*/ 5869335 w 6574937"/>
                  <a:gd name="connsiteY18" fmla="*/ 96373 h 4361715"/>
                  <a:gd name="connsiteX19" fmla="*/ 5881992 w 6574937"/>
                  <a:gd name="connsiteY19" fmla="*/ 269923 h 4361715"/>
                  <a:gd name="connsiteX20" fmla="*/ 5742998 w 6574937"/>
                  <a:gd name="connsiteY20" fmla="*/ 390519 h 4361715"/>
                  <a:gd name="connsiteX21" fmla="*/ 5646246 w 6574937"/>
                  <a:gd name="connsiteY21" fmla="*/ 182659 h 4361715"/>
                  <a:gd name="connsiteX22" fmla="*/ 5685828 w 6574937"/>
                  <a:gd name="connsiteY22" fmla="*/ 487007 h 4361715"/>
                  <a:gd name="connsiteX23" fmla="*/ 5618766 w 6574937"/>
                  <a:gd name="connsiteY23" fmla="*/ 749673 h 4361715"/>
                  <a:gd name="connsiteX24" fmla="*/ 5539933 w 6574937"/>
                  <a:gd name="connsiteY24" fmla="*/ 784178 h 4361715"/>
                  <a:gd name="connsiteX25" fmla="*/ 5472991 w 6574937"/>
                  <a:gd name="connsiteY25" fmla="*/ 814470 h 4361715"/>
                  <a:gd name="connsiteX26" fmla="*/ 5422781 w 6574937"/>
                  <a:gd name="connsiteY26" fmla="*/ 697064 h 4361715"/>
                  <a:gd name="connsiteX27" fmla="*/ 5420586 w 6574937"/>
                  <a:gd name="connsiteY27" fmla="*/ 689781 h 4361715"/>
                  <a:gd name="connsiteX28" fmla="*/ 5487438 w 6574937"/>
                  <a:gd name="connsiteY28" fmla="*/ 576333 h 4361715"/>
                  <a:gd name="connsiteX29" fmla="*/ 5467173 w 6574937"/>
                  <a:gd name="connsiteY29" fmla="*/ 246809 h 4361715"/>
                  <a:gd name="connsiteX30" fmla="*/ 5406771 w 6574937"/>
                  <a:gd name="connsiteY30" fmla="*/ 646051 h 4361715"/>
                  <a:gd name="connsiteX31" fmla="*/ 5328991 w 6574937"/>
                  <a:gd name="connsiteY31" fmla="*/ 523108 h 4361715"/>
                  <a:gd name="connsiteX32" fmla="*/ 5204503 w 6574937"/>
                  <a:gd name="connsiteY32" fmla="*/ 371889 h 4361715"/>
                  <a:gd name="connsiteX33" fmla="*/ 5305449 w 6574937"/>
                  <a:gd name="connsiteY33" fmla="*/ 556605 h 4361715"/>
                  <a:gd name="connsiteX34" fmla="*/ 5383575 w 6574937"/>
                  <a:gd name="connsiteY34" fmla="*/ 708847 h 4361715"/>
                  <a:gd name="connsiteX35" fmla="*/ 5434627 w 6574937"/>
                  <a:gd name="connsiteY35" fmla="*/ 832061 h 4361715"/>
                  <a:gd name="connsiteX36" fmla="*/ 5335996 w 6574937"/>
                  <a:gd name="connsiteY36" fmla="*/ 878936 h 4361715"/>
                  <a:gd name="connsiteX37" fmla="*/ 4769856 w 6574937"/>
                  <a:gd name="connsiteY37" fmla="*/ 1146191 h 4361715"/>
                  <a:gd name="connsiteX38" fmla="*/ 4797111 w 6574937"/>
                  <a:gd name="connsiteY38" fmla="*/ 1071221 h 4361715"/>
                  <a:gd name="connsiteX39" fmla="*/ 4816278 w 6574937"/>
                  <a:gd name="connsiteY39" fmla="*/ 873714 h 4361715"/>
                  <a:gd name="connsiteX40" fmla="*/ 4914789 w 6574937"/>
                  <a:gd name="connsiteY40" fmla="*/ 813085 h 4361715"/>
                  <a:gd name="connsiteX41" fmla="*/ 4999664 w 6574937"/>
                  <a:gd name="connsiteY41" fmla="*/ 732081 h 4361715"/>
                  <a:gd name="connsiteX42" fmla="*/ 5008414 w 6574937"/>
                  <a:gd name="connsiteY42" fmla="*/ 641943 h 4361715"/>
                  <a:gd name="connsiteX43" fmla="*/ 5063795 w 6574937"/>
                  <a:gd name="connsiteY43" fmla="*/ 611787 h 4361715"/>
                  <a:gd name="connsiteX44" fmla="*/ 5078422 w 6574937"/>
                  <a:gd name="connsiteY44" fmla="*/ 595474 h 4361715"/>
                  <a:gd name="connsiteX45" fmla="*/ 5207735 w 6574937"/>
                  <a:gd name="connsiteY45" fmla="*/ 801002 h 4361715"/>
                  <a:gd name="connsiteX46" fmla="*/ 5098251 w 6574937"/>
                  <a:gd name="connsiteY46" fmla="*/ 563226 h 4361715"/>
                  <a:gd name="connsiteX47" fmla="*/ 5130932 w 6574937"/>
                  <a:gd name="connsiteY47" fmla="*/ 373183 h 4361715"/>
                  <a:gd name="connsiteX48" fmla="*/ 5036886 w 6574937"/>
                  <a:gd name="connsiteY48" fmla="*/ 580893 h 4361715"/>
                  <a:gd name="connsiteX49" fmla="*/ 5002506 w 6574937"/>
                  <a:gd name="connsiteY49" fmla="*/ 601147 h 4361715"/>
                  <a:gd name="connsiteX50" fmla="*/ 4870622 w 6574937"/>
                  <a:gd name="connsiteY50" fmla="*/ 359610 h 4361715"/>
                  <a:gd name="connsiteX51" fmla="*/ 4960849 w 6574937"/>
                  <a:gd name="connsiteY51" fmla="*/ 719185 h 4361715"/>
                  <a:gd name="connsiteX52" fmla="*/ 4907242 w 6574937"/>
                  <a:gd name="connsiteY52" fmla="*/ 772817 h 4361715"/>
                  <a:gd name="connsiteX53" fmla="*/ 4796615 w 6574937"/>
                  <a:gd name="connsiteY53" fmla="*/ 828630 h 4361715"/>
                  <a:gd name="connsiteX54" fmla="*/ 4799110 w 6574937"/>
                  <a:gd name="connsiteY54" fmla="*/ 699517 h 4361715"/>
                  <a:gd name="connsiteX55" fmla="*/ 4731868 w 6574937"/>
                  <a:gd name="connsiteY55" fmla="*/ 475797 h 4361715"/>
                  <a:gd name="connsiteX56" fmla="*/ 4758792 w 6574937"/>
                  <a:gd name="connsiteY56" fmla="*/ 692520 h 4361715"/>
                  <a:gd name="connsiteX57" fmla="*/ 4768037 w 6574937"/>
                  <a:gd name="connsiteY57" fmla="*/ 863015 h 4361715"/>
                  <a:gd name="connsiteX58" fmla="*/ 4715542 w 6574937"/>
                  <a:gd name="connsiteY58" fmla="*/ 1169109 h 4361715"/>
                  <a:gd name="connsiteX59" fmla="*/ 4448737 w 6574937"/>
                  <a:gd name="connsiteY59" fmla="*/ 1272339 h 4361715"/>
                  <a:gd name="connsiteX60" fmla="*/ 4466266 w 6574937"/>
                  <a:gd name="connsiteY60" fmla="*/ 1092966 h 4361715"/>
                  <a:gd name="connsiteX61" fmla="*/ 4642963 w 6574937"/>
                  <a:gd name="connsiteY61" fmla="*/ 877582 h 4361715"/>
                  <a:gd name="connsiteX62" fmla="*/ 4461155 w 6574937"/>
                  <a:gd name="connsiteY62" fmla="*/ 1053600 h 4361715"/>
                  <a:gd name="connsiteX63" fmla="*/ 4431555 w 6574937"/>
                  <a:gd name="connsiteY63" fmla="*/ 977802 h 4361715"/>
                  <a:gd name="connsiteX64" fmla="*/ 4424745 w 6574937"/>
                  <a:gd name="connsiteY64" fmla="*/ 966922 h 4361715"/>
                  <a:gd name="connsiteX65" fmla="*/ 4475331 w 6574937"/>
                  <a:gd name="connsiteY65" fmla="*/ 872225 h 4361715"/>
                  <a:gd name="connsiteX66" fmla="*/ 4523887 w 6574937"/>
                  <a:gd name="connsiteY66" fmla="*/ 838246 h 4361715"/>
                  <a:gd name="connsiteX67" fmla="*/ 4569392 w 6574937"/>
                  <a:gd name="connsiteY67" fmla="*/ 568854 h 4361715"/>
                  <a:gd name="connsiteX68" fmla="*/ 4494197 w 6574937"/>
                  <a:gd name="connsiteY68" fmla="*/ 809940 h 4361715"/>
                  <a:gd name="connsiteX69" fmla="*/ 4478247 w 6574937"/>
                  <a:gd name="connsiteY69" fmla="*/ 825019 h 4361715"/>
                  <a:gd name="connsiteX70" fmla="*/ 4477075 w 6574937"/>
                  <a:gd name="connsiteY70" fmla="*/ 791461 h 4361715"/>
                  <a:gd name="connsiteX71" fmla="*/ 4454931 w 6574937"/>
                  <a:gd name="connsiteY71" fmla="*/ 731705 h 4361715"/>
                  <a:gd name="connsiteX72" fmla="*/ 4405548 w 6574937"/>
                  <a:gd name="connsiteY72" fmla="*/ 925359 h 4361715"/>
                  <a:gd name="connsiteX73" fmla="*/ 4345416 w 6574937"/>
                  <a:gd name="connsiteY73" fmla="*/ 587093 h 4361715"/>
                  <a:gd name="connsiteX74" fmla="*/ 4339072 w 6574937"/>
                  <a:gd name="connsiteY74" fmla="*/ 586716 h 4361715"/>
                  <a:gd name="connsiteX75" fmla="*/ 4397761 w 6574937"/>
                  <a:gd name="connsiteY75" fmla="*/ 1000976 h 4361715"/>
                  <a:gd name="connsiteX76" fmla="*/ 4402541 w 6574937"/>
                  <a:gd name="connsiteY76" fmla="*/ 1288305 h 4361715"/>
                  <a:gd name="connsiteX77" fmla="*/ 4286036 w 6574937"/>
                  <a:gd name="connsiteY77" fmla="*/ 1327039 h 4361715"/>
                  <a:gd name="connsiteX78" fmla="*/ 4163428 w 6574937"/>
                  <a:gd name="connsiteY78" fmla="*/ 1367007 h 4361715"/>
                  <a:gd name="connsiteX79" fmla="*/ 4143960 w 6574937"/>
                  <a:gd name="connsiteY79" fmla="*/ 1229542 h 4361715"/>
                  <a:gd name="connsiteX80" fmla="*/ 4153040 w 6574937"/>
                  <a:gd name="connsiteY80" fmla="*/ 1026182 h 4361715"/>
                  <a:gd name="connsiteX81" fmla="*/ 4158151 w 6574937"/>
                  <a:gd name="connsiteY81" fmla="*/ 1026212 h 4361715"/>
                  <a:gd name="connsiteX82" fmla="*/ 4327767 w 6574937"/>
                  <a:gd name="connsiteY82" fmla="*/ 935983 h 4361715"/>
                  <a:gd name="connsiteX83" fmla="*/ 4142562 w 6574937"/>
                  <a:gd name="connsiteY83" fmla="*/ 985748 h 4361715"/>
                  <a:gd name="connsiteX84" fmla="*/ 4141645 w 6574937"/>
                  <a:gd name="connsiteY84" fmla="*/ 982753 h 4361715"/>
                  <a:gd name="connsiteX85" fmla="*/ 4135301 w 6574937"/>
                  <a:gd name="connsiteY85" fmla="*/ 676915 h 4361715"/>
                  <a:gd name="connsiteX86" fmla="*/ 4102920 w 6574937"/>
                  <a:gd name="connsiteY86" fmla="*/ 996025 h 4361715"/>
                  <a:gd name="connsiteX87" fmla="*/ 4118689 w 6574937"/>
                  <a:gd name="connsiteY87" fmla="*/ 1180380 h 4361715"/>
                  <a:gd name="connsiteX88" fmla="*/ 4091029 w 6574937"/>
                  <a:gd name="connsiteY88" fmla="*/ 1142640 h 4361715"/>
                  <a:gd name="connsiteX89" fmla="*/ 4082566 w 6574937"/>
                  <a:gd name="connsiteY89" fmla="*/ 1149817 h 4361715"/>
                  <a:gd name="connsiteX90" fmla="*/ 4126251 w 6574937"/>
                  <a:gd name="connsiteY90" fmla="*/ 1379617 h 4361715"/>
                  <a:gd name="connsiteX91" fmla="*/ 3859176 w 6574937"/>
                  <a:gd name="connsiteY91" fmla="*/ 1482923 h 4361715"/>
                  <a:gd name="connsiteX92" fmla="*/ 3784748 w 6574937"/>
                  <a:gd name="connsiteY92" fmla="*/ 1303790 h 4361715"/>
                  <a:gd name="connsiteX93" fmla="*/ 3749391 w 6574937"/>
                  <a:gd name="connsiteY93" fmla="*/ 1276131 h 4361715"/>
                  <a:gd name="connsiteX94" fmla="*/ 3837890 w 6574937"/>
                  <a:gd name="connsiteY94" fmla="*/ 981835 h 4361715"/>
                  <a:gd name="connsiteX95" fmla="*/ 3829997 w 6574937"/>
                  <a:gd name="connsiteY95" fmla="*/ 983189 h 4361715"/>
                  <a:gd name="connsiteX96" fmla="*/ 3719445 w 6574937"/>
                  <a:gd name="connsiteY96" fmla="*/ 1245328 h 4361715"/>
                  <a:gd name="connsiteX97" fmla="*/ 3672001 w 6574937"/>
                  <a:gd name="connsiteY97" fmla="*/ 1175113 h 4361715"/>
                  <a:gd name="connsiteX98" fmla="*/ 3657088 w 6574937"/>
                  <a:gd name="connsiteY98" fmla="*/ 1174436 h 4361715"/>
                  <a:gd name="connsiteX99" fmla="*/ 3762108 w 6574937"/>
                  <a:gd name="connsiteY99" fmla="*/ 1337934 h 4361715"/>
                  <a:gd name="connsiteX100" fmla="*/ 3818241 w 6574937"/>
                  <a:gd name="connsiteY100" fmla="*/ 1501387 h 4361715"/>
                  <a:gd name="connsiteX101" fmla="*/ 3699120 w 6574937"/>
                  <a:gd name="connsiteY101" fmla="*/ 1559157 h 4361715"/>
                  <a:gd name="connsiteX102" fmla="*/ 3508503 w 6574937"/>
                  <a:gd name="connsiteY102" fmla="*/ 1652997 h 4361715"/>
                  <a:gd name="connsiteX103" fmla="*/ 3456910 w 6574937"/>
                  <a:gd name="connsiteY103" fmla="*/ 1399090 h 4361715"/>
                  <a:gd name="connsiteX104" fmla="*/ 3475731 w 6574937"/>
                  <a:gd name="connsiteY104" fmla="*/ 1305806 h 4361715"/>
                  <a:gd name="connsiteX105" fmla="*/ 3671986 w 6574937"/>
                  <a:gd name="connsiteY105" fmla="*/ 1020780 h 4361715"/>
                  <a:gd name="connsiteX106" fmla="*/ 3657073 w 6574937"/>
                  <a:gd name="connsiteY106" fmla="*/ 1026212 h 4361715"/>
                  <a:gd name="connsiteX107" fmla="*/ 3478407 w 6574937"/>
                  <a:gd name="connsiteY107" fmla="*/ 1262287 h 4361715"/>
                  <a:gd name="connsiteX108" fmla="*/ 3466140 w 6574937"/>
                  <a:gd name="connsiteY108" fmla="*/ 1133611 h 4361715"/>
                  <a:gd name="connsiteX109" fmla="*/ 3457631 w 6574937"/>
                  <a:gd name="connsiteY109" fmla="*/ 1074562 h 4361715"/>
                  <a:gd name="connsiteX110" fmla="*/ 3514246 w 6574937"/>
                  <a:gd name="connsiteY110" fmla="*/ 985206 h 4361715"/>
                  <a:gd name="connsiteX111" fmla="*/ 3587065 w 6574937"/>
                  <a:gd name="connsiteY111" fmla="*/ 872872 h 4361715"/>
                  <a:gd name="connsiteX112" fmla="*/ 3574001 w 6574937"/>
                  <a:gd name="connsiteY112" fmla="*/ 876077 h 4361715"/>
                  <a:gd name="connsiteX113" fmla="*/ 3488389 w 6574937"/>
                  <a:gd name="connsiteY113" fmla="*/ 953500 h 4361715"/>
                  <a:gd name="connsiteX114" fmla="*/ 3416982 w 6574937"/>
                  <a:gd name="connsiteY114" fmla="*/ 1079212 h 4361715"/>
                  <a:gd name="connsiteX115" fmla="*/ 3425732 w 6574937"/>
                  <a:gd name="connsiteY115" fmla="*/ 1140081 h 4361715"/>
                  <a:gd name="connsiteX116" fmla="*/ 3417689 w 6574937"/>
                  <a:gd name="connsiteY116" fmla="*/ 1387638 h 4361715"/>
                  <a:gd name="connsiteX117" fmla="*/ 3471266 w 6574937"/>
                  <a:gd name="connsiteY117" fmla="*/ 1670498 h 4361715"/>
                  <a:gd name="connsiteX118" fmla="*/ 3400536 w 6574937"/>
                  <a:gd name="connsiteY118" fmla="*/ 1702881 h 4361715"/>
                  <a:gd name="connsiteX119" fmla="*/ 3035041 w 6574937"/>
                  <a:gd name="connsiteY119" fmla="*/ 1760877 h 4361715"/>
                  <a:gd name="connsiteX120" fmla="*/ 3031809 w 6574937"/>
                  <a:gd name="connsiteY120" fmla="*/ 1672815 h 4361715"/>
                  <a:gd name="connsiteX121" fmla="*/ 3079027 w 6574937"/>
                  <a:gd name="connsiteY121" fmla="*/ 1595016 h 4361715"/>
                  <a:gd name="connsiteX122" fmla="*/ 3191744 w 6574937"/>
                  <a:gd name="connsiteY122" fmla="*/ 1609914 h 4361715"/>
                  <a:gd name="connsiteX123" fmla="*/ 3306220 w 6574937"/>
                  <a:gd name="connsiteY123" fmla="*/ 1577786 h 4361715"/>
                  <a:gd name="connsiteX124" fmla="*/ 3301199 w 6574937"/>
                  <a:gd name="connsiteY124" fmla="*/ 1571647 h 4361715"/>
                  <a:gd name="connsiteX125" fmla="*/ 3088889 w 6574937"/>
                  <a:gd name="connsiteY125" fmla="*/ 1556072 h 4361715"/>
                  <a:gd name="connsiteX126" fmla="*/ 3088182 w 6574937"/>
                  <a:gd name="connsiteY126" fmla="*/ 1466490 h 4361715"/>
                  <a:gd name="connsiteX127" fmla="*/ 3115482 w 6574937"/>
                  <a:gd name="connsiteY127" fmla="*/ 1355390 h 4361715"/>
                  <a:gd name="connsiteX128" fmla="*/ 3162309 w 6574937"/>
                  <a:gd name="connsiteY128" fmla="*/ 1216405 h 4361715"/>
                  <a:gd name="connsiteX129" fmla="*/ 3213752 w 6574937"/>
                  <a:gd name="connsiteY129" fmla="*/ 1090844 h 4361715"/>
                  <a:gd name="connsiteX130" fmla="*/ 3242676 w 6574937"/>
                  <a:gd name="connsiteY130" fmla="*/ 953319 h 4361715"/>
                  <a:gd name="connsiteX131" fmla="*/ 3233130 w 6574937"/>
                  <a:gd name="connsiteY131" fmla="*/ 952852 h 4361715"/>
                  <a:gd name="connsiteX132" fmla="*/ 3182634 w 6574937"/>
                  <a:gd name="connsiteY132" fmla="*/ 1064239 h 4361715"/>
                  <a:gd name="connsiteX133" fmla="*/ 3121420 w 6574937"/>
                  <a:gd name="connsiteY133" fmla="*/ 1216390 h 4361715"/>
                  <a:gd name="connsiteX134" fmla="*/ 3082364 w 6574937"/>
                  <a:gd name="connsiteY134" fmla="*/ 1331313 h 4361715"/>
                  <a:gd name="connsiteX135" fmla="*/ 3047834 w 6574937"/>
                  <a:gd name="connsiteY135" fmla="*/ 1473307 h 4361715"/>
                  <a:gd name="connsiteX136" fmla="*/ 3015543 w 6574937"/>
                  <a:gd name="connsiteY136" fmla="*/ 1628814 h 4361715"/>
                  <a:gd name="connsiteX137" fmla="*/ 2917062 w 6574937"/>
                  <a:gd name="connsiteY137" fmla="*/ 1523959 h 4361715"/>
                  <a:gd name="connsiteX138" fmla="*/ 2852797 w 6574937"/>
                  <a:gd name="connsiteY138" fmla="*/ 1424957 h 4361715"/>
                  <a:gd name="connsiteX139" fmla="*/ 2920415 w 6574937"/>
                  <a:gd name="connsiteY139" fmla="*/ 1262423 h 4361715"/>
                  <a:gd name="connsiteX140" fmla="*/ 2922730 w 6574937"/>
                  <a:gd name="connsiteY140" fmla="*/ 1024241 h 4361715"/>
                  <a:gd name="connsiteX141" fmla="*/ 2917062 w 6574937"/>
                  <a:gd name="connsiteY141" fmla="*/ 1027882 h 4361715"/>
                  <a:gd name="connsiteX142" fmla="*/ 2890604 w 6574937"/>
                  <a:gd name="connsiteY142" fmla="*/ 1234328 h 4361715"/>
                  <a:gd name="connsiteX143" fmla="*/ 2812087 w 6574937"/>
                  <a:gd name="connsiteY143" fmla="*/ 1429336 h 4361715"/>
                  <a:gd name="connsiteX144" fmla="*/ 2893912 w 6574937"/>
                  <a:gd name="connsiteY144" fmla="*/ 1557712 h 4361715"/>
                  <a:gd name="connsiteX145" fmla="*/ 2993911 w 6574937"/>
                  <a:gd name="connsiteY145" fmla="*/ 1759507 h 4361715"/>
                  <a:gd name="connsiteX146" fmla="*/ 2635826 w 6574937"/>
                  <a:gd name="connsiteY146" fmla="*/ 1733971 h 4361715"/>
                  <a:gd name="connsiteX147" fmla="*/ 2515743 w 6574937"/>
                  <a:gd name="connsiteY147" fmla="*/ 1727590 h 4361715"/>
                  <a:gd name="connsiteX148" fmla="*/ 2522087 w 6574937"/>
                  <a:gd name="connsiteY148" fmla="*/ 1522710 h 4361715"/>
                  <a:gd name="connsiteX149" fmla="*/ 2531798 w 6574937"/>
                  <a:gd name="connsiteY149" fmla="*/ 1496195 h 4361715"/>
                  <a:gd name="connsiteX150" fmla="*/ 2579768 w 6574937"/>
                  <a:gd name="connsiteY150" fmla="*/ 1310862 h 4361715"/>
                  <a:gd name="connsiteX151" fmla="*/ 2726400 w 6574937"/>
                  <a:gd name="connsiteY151" fmla="*/ 1033405 h 4361715"/>
                  <a:gd name="connsiteX152" fmla="*/ 2578190 w 6574937"/>
                  <a:gd name="connsiteY152" fmla="*/ 1267509 h 4361715"/>
                  <a:gd name="connsiteX153" fmla="*/ 2505461 w 6574937"/>
                  <a:gd name="connsiteY153" fmla="*/ 1154618 h 4361715"/>
                  <a:gd name="connsiteX154" fmla="*/ 2490368 w 6574937"/>
                  <a:gd name="connsiteY154" fmla="*/ 1165783 h 4361715"/>
                  <a:gd name="connsiteX155" fmla="*/ 2493419 w 6574937"/>
                  <a:gd name="connsiteY155" fmla="*/ 1482005 h 4361715"/>
                  <a:gd name="connsiteX156" fmla="*/ 2483558 w 6574937"/>
                  <a:gd name="connsiteY156" fmla="*/ 1508926 h 4361715"/>
                  <a:gd name="connsiteX157" fmla="*/ 2473922 w 6574937"/>
                  <a:gd name="connsiteY157" fmla="*/ 1725845 h 4361715"/>
                  <a:gd name="connsiteX158" fmla="*/ 2272150 w 6574937"/>
                  <a:gd name="connsiteY158" fmla="*/ 1721601 h 4361715"/>
                  <a:gd name="connsiteX159" fmla="*/ 2301253 w 6574937"/>
                  <a:gd name="connsiteY159" fmla="*/ 1514509 h 4361715"/>
                  <a:gd name="connsiteX160" fmla="*/ 2335047 w 6574937"/>
                  <a:gd name="connsiteY160" fmla="*/ 1445995 h 4361715"/>
                  <a:gd name="connsiteX161" fmla="*/ 2390369 w 6574937"/>
                  <a:gd name="connsiteY161" fmla="*/ 1163842 h 4361715"/>
                  <a:gd name="connsiteX162" fmla="*/ 2382176 w 6574937"/>
                  <a:gd name="connsiteY162" fmla="*/ 1167394 h 4361715"/>
                  <a:gd name="connsiteX163" fmla="*/ 2298848 w 6574937"/>
                  <a:gd name="connsiteY163" fmla="*/ 1426884 h 4361715"/>
                  <a:gd name="connsiteX164" fmla="*/ 2270481 w 6574937"/>
                  <a:gd name="connsiteY164" fmla="*/ 1483013 h 4361715"/>
                  <a:gd name="connsiteX165" fmla="*/ 2152713 w 6574937"/>
                  <a:gd name="connsiteY165" fmla="*/ 1370950 h 4361715"/>
                  <a:gd name="connsiteX166" fmla="*/ 2142701 w 6574937"/>
                  <a:gd name="connsiteY166" fmla="*/ 1370273 h 4361715"/>
                  <a:gd name="connsiteX167" fmla="*/ 2255568 w 6574937"/>
                  <a:gd name="connsiteY167" fmla="*/ 1520543 h 4361715"/>
                  <a:gd name="connsiteX168" fmla="*/ 2231170 w 6574937"/>
                  <a:gd name="connsiteY168" fmla="*/ 1721601 h 4361715"/>
                  <a:gd name="connsiteX169" fmla="*/ 1917598 w 6574937"/>
                  <a:gd name="connsiteY169" fmla="*/ 1733911 h 4361715"/>
                  <a:gd name="connsiteX170" fmla="*/ 1855061 w 6574937"/>
                  <a:gd name="connsiteY170" fmla="*/ 1739614 h 4361715"/>
                  <a:gd name="connsiteX171" fmla="*/ 1927414 w 6574937"/>
                  <a:gd name="connsiteY171" fmla="*/ 1530023 h 4361715"/>
                  <a:gd name="connsiteX172" fmla="*/ 1993123 w 6574937"/>
                  <a:gd name="connsiteY172" fmla="*/ 1384011 h 4361715"/>
                  <a:gd name="connsiteX173" fmla="*/ 2046505 w 6574937"/>
                  <a:gd name="connsiteY173" fmla="*/ 1320869 h 4361715"/>
                  <a:gd name="connsiteX174" fmla="*/ 2126225 w 6574937"/>
                  <a:gd name="connsiteY174" fmla="*/ 1252054 h 4361715"/>
                  <a:gd name="connsiteX175" fmla="*/ 2096896 w 6574937"/>
                  <a:gd name="connsiteY175" fmla="*/ 1158124 h 4361715"/>
                  <a:gd name="connsiteX176" fmla="*/ 2090702 w 6574937"/>
                  <a:gd name="connsiteY176" fmla="*/ 1163827 h 4361715"/>
                  <a:gd name="connsiteX177" fmla="*/ 2086643 w 6574937"/>
                  <a:gd name="connsiteY177" fmla="*/ 1241716 h 4361715"/>
                  <a:gd name="connsiteX178" fmla="*/ 2033682 w 6574937"/>
                  <a:gd name="connsiteY178" fmla="*/ 1281955 h 4361715"/>
                  <a:gd name="connsiteX179" fmla="*/ 1952294 w 6574937"/>
                  <a:gd name="connsiteY179" fmla="*/ 1381378 h 4361715"/>
                  <a:gd name="connsiteX180" fmla="*/ 1897950 w 6574937"/>
                  <a:gd name="connsiteY180" fmla="*/ 1501613 h 4361715"/>
                  <a:gd name="connsiteX181" fmla="*/ 1813825 w 6574937"/>
                  <a:gd name="connsiteY181" fmla="*/ 1744264 h 4361715"/>
                  <a:gd name="connsiteX182" fmla="*/ 1419391 w 6574937"/>
                  <a:gd name="connsiteY182" fmla="*/ 1842152 h 4361715"/>
                  <a:gd name="connsiteX183" fmla="*/ 1444346 w 6574937"/>
                  <a:gd name="connsiteY183" fmla="*/ 1651808 h 4361715"/>
                  <a:gd name="connsiteX184" fmla="*/ 1602463 w 6574937"/>
                  <a:gd name="connsiteY184" fmla="*/ 1521521 h 4361715"/>
                  <a:gd name="connsiteX185" fmla="*/ 1858233 w 6574937"/>
                  <a:gd name="connsiteY185" fmla="*/ 1234463 h 4361715"/>
                  <a:gd name="connsiteX186" fmla="*/ 1845109 w 6574937"/>
                  <a:gd name="connsiteY186" fmla="*/ 1238932 h 4361715"/>
                  <a:gd name="connsiteX187" fmla="*/ 1625403 w 6574937"/>
                  <a:gd name="connsiteY187" fmla="*/ 1456814 h 4361715"/>
                  <a:gd name="connsiteX188" fmla="*/ 1604702 w 6574937"/>
                  <a:gd name="connsiteY188" fmla="*/ 1209438 h 4361715"/>
                  <a:gd name="connsiteX189" fmla="*/ 1593428 w 6574937"/>
                  <a:gd name="connsiteY189" fmla="*/ 1213516 h 4361715"/>
                  <a:gd name="connsiteX190" fmla="*/ 1570698 w 6574937"/>
                  <a:gd name="connsiteY190" fmla="*/ 1493758 h 4361715"/>
                  <a:gd name="connsiteX191" fmla="*/ 1534814 w 6574937"/>
                  <a:gd name="connsiteY191" fmla="*/ 1519129 h 4361715"/>
                  <a:gd name="connsiteX192" fmla="*/ 1450570 w 6574937"/>
                  <a:gd name="connsiteY192" fmla="*/ 1354156 h 4361715"/>
                  <a:gd name="connsiteX193" fmla="*/ 1491354 w 6574937"/>
                  <a:gd name="connsiteY193" fmla="*/ 1176588 h 4361715"/>
                  <a:gd name="connsiteX194" fmla="*/ 1481222 w 6574937"/>
                  <a:gd name="connsiteY194" fmla="*/ 1175098 h 4361715"/>
                  <a:gd name="connsiteX195" fmla="*/ 1418249 w 6574937"/>
                  <a:gd name="connsiteY195" fmla="*/ 1331795 h 4361715"/>
                  <a:gd name="connsiteX196" fmla="*/ 1353923 w 6574937"/>
                  <a:gd name="connsiteY196" fmla="*/ 1301563 h 4361715"/>
                  <a:gd name="connsiteX197" fmla="*/ 1348406 w 6574937"/>
                  <a:gd name="connsiteY197" fmla="*/ 1316822 h 4361715"/>
                  <a:gd name="connsiteX198" fmla="*/ 1492857 w 6574937"/>
                  <a:gd name="connsiteY198" fmla="*/ 1550338 h 4361715"/>
                  <a:gd name="connsiteX199" fmla="*/ 1412055 w 6574937"/>
                  <a:gd name="connsiteY199" fmla="*/ 1626693 h 4361715"/>
                  <a:gd name="connsiteX200" fmla="*/ 1382486 w 6574937"/>
                  <a:gd name="connsiteY200" fmla="*/ 1858479 h 4361715"/>
                  <a:gd name="connsiteX201" fmla="*/ 1188080 w 6574937"/>
                  <a:gd name="connsiteY201" fmla="*/ 1979797 h 4361715"/>
                  <a:gd name="connsiteX202" fmla="*/ 1125663 w 6574937"/>
                  <a:gd name="connsiteY202" fmla="*/ 1786910 h 4361715"/>
                  <a:gd name="connsiteX203" fmla="*/ 1136878 w 6574937"/>
                  <a:gd name="connsiteY203" fmla="*/ 1621351 h 4361715"/>
                  <a:gd name="connsiteX204" fmla="*/ 1157788 w 6574937"/>
                  <a:gd name="connsiteY204" fmla="*/ 1348287 h 4361715"/>
                  <a:gd name="connsiteX205" fmla="*/ 1098423 w 6574937"/>
                  <a:gd name="connsiteY205" fmla="*/ 1607341 h 4361715"/>
                  <a:gd name="connsiteX206" fmla="*/ 1083511 w 6574937"/>
                  <a:gd name="connsiteY206" fmla="*/ 1649581 h 4361715"/>
                  <a:gd name="connsiteX207" fmla="*/ 875244 w 6574937"/>
                  <a:gd name="connsiteY207" fmla="*/ 1611780 h 4361715"/>
                  <a:gd name="connsiteX208" fmla="*/ 1035240 w 6574937"/>
                  <a:gd name="connsiteY208" fmla="*/ 1698096 h 4361715"/>
                  <a:gd name="connsiteX209" fmla="*/ 1070973 w 6574937"/>
                  <a:gd name="connsiteY209" fmla="*/ 1694770 h 4361715"/>
                  <a:gd name="connsiteX210" fmla="*/ 1095056 w 6574937"/>
                  <a:gd name="connsiteY210" fmla="*/ 1814072 h 4361715"/>
                  <a:gd name="connsiteX211" fmla="*/ 1146378 w 6574937"/>
                  <a:gd name="connsiteY211" fmla="*/ 2017312 h 4361715"/>
                  <a:gd name="connsiteX212" fmla="*/ 1033842 w 6574937"/>
                  <a:gd name="connsiteY212" fmla="*/ 2155996 h 4361715"/>
                  <a:gd name="connsiteX213" fmla="*/ 891555 w 6574937"/>
                  <a:gd name="connsiteY213" fmla="*/ 2234803 h 4361715"/>
                  <a:gd name="connsiteX214" fmla="*/ 843345 w 6574937"/>
                  <a:gd name="connsiteY214" fmla="*/ 2033474 h 4361715"/>
                  <a:gd name="connsiteX215" fmla="*/ 816180 w 6574937"/>
                  <a:gd name="connsiteY215" fmla="*/ 1939182 h 4361715"/>
                  <a:gd name="connsiteX216" fmla="*/ 712212 w 6574937"/>
                  <a:gd name="connsiteY216" fmla="*/ 1783178 h 4361715"/>
                  <a:gd name="connsiteX217" fmla="*/ 657282 w 6574937"/>
                  <a:gd name="connsiteY217" fmla="*/ 1723603 h 4361715"/>
                  <a:gd name="connsiteX218" fmla="*/ 674931 w 6574937"/>
                  <a:gd name="connsiteY218" fmla="*/ 1606950 h 4361715"/>
                  <a:gd name="connsiteX219" fmla="*/ 761986 w 6574937"/>
                  <a:gd name="connsiteY219" fmla="*/ 1561188 h 4361715"/>
                  <a:gd name="connsiteX220" fmla="*/ 1053340 w 6574937"/>
                  <a:gd name="connsiteY220" fmla="*/ 1303865 h 4361715"/>
                  <a:gd name="connsiteX221" fmla="*/ 1046409 w 6574937"/>
                  <a:gd name="connsiteY221" fmla="*/ 1303007 h 4361715"/>
                  <a:gd name="connsiteX222" fmla="*/ 757492 w 6574937"/>
                  <a:gd name="connsiteY222" fmla="*/ 1520468 h 4361715"/>
                  <a:gd name="connsiteX223" fmla="*/ 644895 w 6574937"/>
                  <a:gd name="connsiteY223" fmla="*/ 1579050 h 4361715"/>
                  <a:gd name="connsiteX224" fmla="*/ 593858 w 6574937"/>
                  <a:gd name="connsiteY224" fmla="*/ 1488385 h 4361715"/>
                  <a:gd name="connsiteX225" fmla="*/ 591047 w 6574937"/>
                  <a:gd name="connsiteY225" fmla="*/ 1501823 h 4361715"/>
                  <a:gd name="connsiteX226" fmla="*/ 602878 w 6574937"/>
                  <a:gd name="connsiteY226" fmla="*/ 1600584 h 4361715"/>
                  <a:gd name="connsiteX227" fmla="*/ 690369 w 6574937"/>
                  <a:gd name="connsiteY227" fmla="*/ 1817819 h 4361715"/>
                  <a:gd name="connsiteX228" fmla="*/ 775245 w 6574937"/>
                  <a:gd name="connsiteY228" fmla="*/ 1940822 h 4361715"/>
                  <a:gd name="connsiteX229" fmla="*/ 809070 w 6574937"/>
                  <a:gd name="connsiteY229" fmla="*/ 2055926 h 4361715"/>
                  <a:gd name="connsiteX230" fmla="*/ 849914 w 6574937"/>
                  <a:gd name="connsiteY230" fmla="*/ 2261859 h 4361715"/>
                  <a:gd name="connsiteX231" fmla="*/ 587334 w 6574937"/>
                  <a:gd name="connsiteY231" fmla="*/ 2461683 h 4361715"/>
                  <a:gd name="connsiteX232" fmla="*/ 511733 w 6574937"/>
                  <a:gd name="connsiteY232" fmla="*/ 2365571 h 4361715"/>
                  <a:gd name="connsiteX233" fmla="*/ 506832 w 6574937"/>
                  <a:gd name="connsiteY233" fmla="*/ 2357671 h 4361715"/>
                  <a:gd name="connsiteX234" fmla="*/ 502774 w 6574937"/>
                  <a:gd name="connsiteY234" fmla="*/ 1919093 h 4361715"/>
                  <a:gd name="connsiteX235" fmla="*/ 482163 w 6574937"/>
                  <a:gd name="connsiteY235" fmla="*/ 2319343 h 4361715"/>
                  <a:gd name="connsiteX236" fmla="*/ 374903 w 6574937"/>
                  <a:gd name="connsiteY236" fmla="*/ 2231251 h 4361715"/>
                  <a:gd name="connsiteX237" fmla="*/ 174950 w 6574937"/>
                  <a:gd name="connsiteY237" fmla="*/ 2098226 h 4361715"/>
                  <a:gd name="connsiteX238" fmla="*/ 369116 w 6574937"/>
                  <a:gd name="connsiteY238" fmla="*/ 2271806 h 4361715"/>
                  <a:gd name="connsiteX239" fmla="*/ 476992 w 6574937"/>
                  <a:gd name="connsiteY239" fmla="*/ 2387195 h 4361715"/>
                  <a:gd name="connsiteX240" fmla="*/ 554923 w 6574937"/>
                  <a:gd name="connsiteY240" fmla="*/ 2489056 h 4361715"/>
                  <a:gd name="connsiteX241" fmla="*/ 442912 w 6574937"/>
                  <a:gd name="connsiteY241" fmla="*/ 2587049 h 4361715"/>
                  <a:gd name="connsiteX242" fmla="*/ 264156 w 6574937"/>
                  <a:gd name="connsiteY242" fmla="*/ 2713529 h 4361715"/>
                  <a:gd name="connsiteX243" fmla="*/ 213630 w 6574937"/>
                  <a:gd name="connsiteY243" fmla="*/ 2609050 h 4361715"/>
                  <a:gd name="connsiteX244" fmla="*/ 212277 w 6574937"/>
                  <a:gd name="connsiteY244" fmla="*/ 2582249 h 4361715"/>
                  <a:gd name="connsiteX245" fmla="*/ 209045 w 6574937"/>
                  <a:gd name="connsiteY245" fmla="*/ 2527730 h 4361715"/>
                  <a:gd name="connsiteX246" fmla="*/ 348896 w 6574937"/>
                  <a:gd name="connsiteY246" fmla="*/ 2360906 h 4361715"/>
                  <a:gd name="connsiteX247" fmla="*/ 204550 w 6574937"/>
                  <a:gd name="connsiteY247" fmla="*/ 2488078 h 4361715"/>
                  <a:gd name="connsiteX248" fmla="*/ 110895 w 6574937"/>
                  <a:gd name="connsiteY248" fmla="*/ 2320291 h 4361715"/>
                  <a:gd name="connsiteX249" fmla="*/ 171403 w 6574937"/>
                  <a:gd name="connsiteY249" fmla="*/ 2584220 h 4361715"/>
                  <a:gd name="connsiteX250" fmla="*/ 172756 w 6574937"/>
                  <a:gd name="connsiteY250" fmla="*/ 2611322 h 4361715"/>
                  <a:gd name="connsiteX251" fmla="*/ 226949 w 6574937"/>
                  <a:gd name="connsiteY251" fmla="*/ 2735815 h 4361715"/>
                  <a:gd name="connsiteX252" fmla="*/ 28169 w 6574937"/>
                  <a:gd name="connsiteY252" fmla="*/ 2844704 h 4361715"/>
                  <a:gd name="connsiteX253" fmla="*/ 37805 w 6574937"/>
                  <a:gd name="connsiteY253" fmla="*/ 2856486 h 4361715"/>
                  <a:gd name="connsiteX254" fmla="*/ 193 w 6574937"/>
                  <a:gd name="connsiteY254" fmla="*/ 2950778 h 4361715"/>
                  <a:gd name="connsiteX255" fmla="*/ 497542 w 6574937"/>
                  <a:gd name="connsiteY255" fmla="*/ 2648009 h 4361715"/>
                  <a:gd name="connsiteX256" fmla="*/ 881122 w 6574937"/>
                  <a:gd name="connsiteY256" fmla="*/ 2339854 h 4361715"/>
                  <a:gd name="connsiteX257" fmla="*/ 883242 w 6574937"/>
                  <a:gd name="connsiteY257" fmla="*/ 2340230 h 4361715"/>
                  <a:gd name="connsiteX258" fmla="*/ 883588 w 6574937"/>
                  <a:gd name="connsiteY258" fmla="*/ 2338138 h 4361715"/>
                  <a:gd name="connsiteX259" fmla="*/ 968464 w 6574937"/>
                  <a:gd name="connsiteY259" fmla="*/ 2283649 h 4361715"/>
                  <a:gd name="connsiteX260" fmla="*/ 926236 w 6574937"/>
                  <a:gd name="connsiteY260" fmla="*/ 2407886 h 4361715"/>
                  <a:gd name="connsiteX261" fmla="*/ 734867 w 6574937"/>
                  <a:gd name="connsiteY261" fmla="*/ 2820566 h 4361715"/>
                  <a:gd name="connsiteX262" fmla="*/ 602502 w 6574937"/>
                  <a:gd name="connsiteY262" fmla="*/ 2662456 h 4361715"/>
                  <a:gd name="connsiteX263" fmla="*/ 708680 w 6574937"/>
                  <a:gd name="connsiteY263" fmla="*/ 2852122 h 4361715"/>
                  <a:gd name="connsiteX264" fmla="*/ 635394 w 6574937"/>
                  <a:gd name="connsiteY264" fmla="*/ 2940229 h 4361715"/>
                  <a:gd name="connsiteX265" fmla="*/ 588100 w 6574937"/>
                  <a:gd name="connsiteY265" fmla="*/ 3013303 h 4361715"/>
                  <a:gd name="connsiteX266" fmla="*/ 376407 w 6574937"/>
                  <a:gd name="connsiteY266" fmla="*/ 3051089 h 4361715"/>
                  <a:gd name="connsiteX267" fmla="*/ 328933 w 6574937"/>
                  <a:gd name="connsiteY267" fmla="*/ 3083337 h 4361715"/>
                  <a:gd name="connsiteX268" fmla="*/ 51936 w 6574937"/>
                  <a:gd name="connsiteY268" fmla="*/ 3013589 h 4361715"/>
                  <a:gd name="connsiteX269" fmla="*/ 298100 w 6574937"/>
                  <a:gd name="connsiteY269" fmla="*/ 3108106 h 4361715"/>
                  <a:gd name="connsiteX270" fmla="*/ 264862 w 6574937"/>
                  <a:gd name="connsiteY270" fmla="*/ 3136457 h 4361715"/>
                  <a:gd name="connsiteX271" fmla="*/ 100733 w 6574937"/>
                  <a:gd name="connsiteY271" fmla="*/ 3281190 h 4361715"/>
                  <a:gd name="connsiteX272" fmla="*/ 291576 w 6574937"/>
                  <a:gd name="connsiteY272" fmla="*/ 3167501 h 4361715"/>
                  <a:gd name="connsiteX273" fmla="*/ 396776 w 6574937"/>
                  <a:gd name="connsiteY273" fmla="*/ 3086632 h 4361715"/>
                  <a:gd name="connsiteX274" fmla="*/ 571594 w 6574937"/>
                  <a:gd name="connsiteY274" fmla="*/ 3053872 h 4361715"/>
                  <a:gd name="connsiteX275" fmla="*/ 584011 w 6574937"/>
                  <a:gd name="connsiteY275" fmla="*/ 3380868 h 4361715"/>
                  <a:gd name="connsiteX276" fmla="*/ 511688 w 6574937"/>
                  <a:gd name="connsiteY276" fmla="*/ 3573921 h 4361715"/>
                  <a:gd name="connsiteX277" fmla="*/ 99245 w 6574937"/>
                  <a:gd name="connsiteY277" fmla="*/ 3951478 h 4361715"/>
                  <a:gd name="connsiteX278" fmla="*/ 279550 w 6574937"/>
                  <a:gd name="connsiteY278" fmla="*/ 4159805 h 4361715"/>
                  <a:gd name="connsiteX279" fmla="*/ 596384 w 6574937"/>
                  <a:gd name="connsiteY279" fmla="*/ 3815459 h 4361715"/>
                  <a:gd name="connsiteX280" fmla="*/ 680508 w 6574937"/>
                  <a:gd name="connsiteY280" fmla="*/ 4015945 h 4361715"/>
                  <a:gd name="connsiteX281" fmla="*/ 659101 w 6574937"/>
                  <a:gd name="connsiteY281" fmla="*/ 4077492 h 4361715"/>
                  <a:gd name="connsiteX282" fmla="*/ 610064 w 6574937"/>
                  <a:gd name="connsiteY282" fmla="*/ 4328826 h 4361715"/>
                  <a:gd name="connsiteX283" fmla="*/ 696127 w 6574937"/>
                  <a:gd name="connsiteY283" fmla="*/ 4094902 h 4361715"/>
                  <a:gd name="connsiteX284" fmla="*/ 719699 w 6574937"/>
                  <a:gd name="connsiteY284" fmla="*/ 4035778 h 4361715"/>
                  <a:gd name="connsiteX285" fmla="*/ 830010 w 6574937"/>
                  <a:gd name="connsiteY285" fmla="*/ 4083285 h 4361715"/>
                  <a:gd name="connsiteX286" fmla="*/ 1103369 w 6574937"/>
                  <a:gd name="connsiteY286" fmla="*/ 4361871 h 4361715"/>
                  <a:gd name="connsiteX287" fmla="*/ 972357 w 6574937"/>
                  <a:gd name="connsiteY287" fmla="*/ 4150400 h 4361715"/>
                  <a:gd name="connsiteX288" fmla="*/ 952950 w 6574937"/>
                  <a:gd name="connsiteY288" fmla="*/ 3894792 h 4361715"/>
                  <a:gd name="connsiteX289" fmla="*/ 956062 w 6574937"/>
                  <a:gd name="connsiteY289" fmla="*/ 3800997 h 4361715"/>
                  <a:gd name="connsiteX290" fmla="*/ 718737 w 6574937"/>
                  <a:gd name="connsiteY290" fmla="*/ 3621834 h 4361715"/>
                  <a:gd name="connsiteX291" fmla="*/ 753884 w 6574937"/>
                  <a:gd name="connsiteY291" fmla="*/ 3491893 h 4361715"/>
                  <a:gd name="connsiteX292" fmla="*/ 885211 w 6574937"/>
                  <a:gd name="connsiteY292" fmla="*/ 3527648 h 4361715"/>
                  <a:gd name="connsiteX293" fmla="*/ 1006211 w 6574937"/>
                  <a:gd name="connsiteY293" fmla="*/ 3678671 h 4361715"/>
                  <a:gd name="connsiteX294" fmla="*/ 1033135 w 6574937"/>
                  <a:gd name="connsiteY294" fmla="*/ 3732348 h 4361715"/>
                  <a:gd name="connsiteX295" fmla="*/ 1042847 w 6574937"/>
                  <a:gd name="connsiteY295" fmla="*/ 3749262 h 4361715"/>
                  <a:gd name="connsiteX296" fmla="*/ 1042756 w 6574937"/>
                  <a:gd name="connsiteY296" fmla="*/ 3749367 h 4361715"/>
                  <a:gd name="connsiteX297" fmla="*/ 1043132 w 6574937"/>
                  <a:gd name="connsiteY297" fmla="*/ 3749788 h 4361715"/>
                  <a:gd name="connsiteX298" fmla="*/ 1170025 w 6574937"/>
                  <a:gd name="connsiteY298" fmla="*/ 3874567 h 4361715"/>
                  <a:gd name="connsiteX299" fmla="*/ 1241988 w 6574937"/>
                  <a:gd name="connsiteY299" fmla="*/ 3935166 h 4361715"/>
                  <a:gd name="connsiteX300" fmla="*/ 1258253 w 6574937"/>
                  <a:gd name="connsiteY300" fmla="*/ 4150535 h 4361715"/>
                  <a:gd name="connsiteX301" fmla="*/ 1140275 w 6574937"/>
                  <a:gd name="connsiteY301" fmla="*/ 4316110 h 4361715"/>
                  <a:gd name="connsiteX302" fmla="*/ 1287583 w 6574937"/>
                  <a:gd name="connsiteY302" fmla="*/ 4179066 h 4361715"/>
                  <a:gd name="connsiteX303" fmla="*/ 1328457 w 6574937"/>
                  <a:gd name="connsiteY303" fmla="*/ 4032001 h 4361715"/>
                  <a:gd name="connsiteX304" fmla="*/ 1358403 w 6574937"/>
                  <a:gd name="connsiteY304" fmla="*/ 4041060 h 4361715"/>
                  <a:gd name="connsiteX305" fmla="*/ 1617225 w 6574937"/>
                  <a:gd name="connsiteY305" fmla="*/ 4226393 h 4361715"/>
                  <a:gd name="connsiteX306" fmla="*/ 1369617 w 6574937"/>
                  <a:gd name="connsiteY306" fmla="*/ 4001649 h 4361715"/>
                  <a:gd name="connsiteX307" fmla="*/ 1313364 w 6574937"/>
                  <a:gd name="connsiteY307" fmla="*/ 3978354 h 4361715"/>
                  <a:gd name="connsiteX308" fmla="*/ 1274279 w 6574937"/>
                  <a:gd name="connsiteY308" fmla="*/ 3910036 h 4361715"/>
                  <a:gd name="connsiteX309" fmla="*/ 1193206 w 6574937"/>
                  <a:gd name="connsiteY309" fmla="*/ 3840829 h 4361715"/>
                  <a:gd name="connsiteX310" fmla="*/ 1129902 w 6574937"/>
                  <a:gd name="connsiteY310" fmla="*/ 3792405 h 4361715"/>
                  <a:gd name="connsiteX311" fmla="*/ 1166011 w 6574937"/>
                  <a:gd name="connsiteY311" fmla="*/ 3794481 h 4361715"/>
                  <a:gd name="connsiteX312" fmla="*/ 1282051 w 6574937"/>
                  <a:gd name="connsiteY312" fmla="*/ 3783451 h 4361715"/>
                  <a:gd name="connsiteX313" fmla="*/ 1399323 w 6574937"/>
                  <a:gd name="connsiteY313" fmla="*/ 3838663 h 4361715"/>
                  <a:gd name="connsiteX314" fmla="*/ 1492391 w 6574937"/>
                  <a:gd name="connsiteY314" fmla="*/ 3899803 h 4361715"/>
                  <a:gd name="connsiteX315" fmla="*/ 1720937 w 6574937"/>
                  <a:gd name="connsiteY315" fmla="*/ 3977316 h 4361715"/>
                  <a:gd name="connsiteX316" fmla="*/ 1745185 w 6574937"/>
                  <a:gd name="connsiteY316" fmla="*/ 3976263 h 4361715"/>
                  <a:gd name="connsiteX317" fmla="*/ 1511348 w 6574937"/>
                  <a:gd name="connsiteY317" fmla="*/ 3863507 h 4361715"/>
                  <a:gd name="connsiteX318" fmla="*/ 1423556 w 6574937"/>
                  <a:gd name="connsiteY318" fmla="*/ 3805662 h 4361715"/>
                  <a:gd name="connsiteX319" fmla="*/ 1371091 w 6574937"/>
                  <a:gd name="connsiteY319" fmla="*/ 3769065 h 4361715"/>
                  <a:gd name="connsiteX320" fmla="*/ 1615646 w 6574937"/>
                  <a:gd name="connsiteY320" fmla="*/ 3640659 h 4361715"/>
                  <a:gd name="connsiteX321" fmla="*/ 1343580 w 6574937"/>
                  <a:gd name="connsiteY321" fmla="*/ 3732287 h 4361715"/>
                  <a:gd name="connsiteX322" fmla="*/ 1318806 w 6574937"/>
                  <a:gd name="connsiteY322" fmla="*/ 3736275 h 4361715"/>
                  <a:gd name="connsiteX323" fmla="*/ 1076490 w 6574937"/>
                  <a:gd name="connsiteY323" fmla="*/ 3725817 h 4361715"/>
                  <a:gd name="connsiteX324" fmla="*/ 1069470 w 6574937"/>
                  <a:gd name="connsiteY324" fmla="*/ 3713582 h 4361715"/>
                  <a:gd name="connsiteX325" fmla="*/ 1042862 w 6574937"/>
                  <a:gd name="connsiteY325" fmla="*/ 3660523 h 4361715"/>
                  <a:gd name="connsiteX326" fmla="*/ 967351 w 6574937"/>
                  <a:gd name="connsiteY326" fmla="*/ 3534916 h 4361715"/>
                  <a:gd name="connsiteX327" fmla="*/ 1081211 w 6574937"/>
                  <a:gd name="connsiteY327" fmla="*/ 3538844 h 4361715"/>
                  <a:gd name="connsiteX328" fmla="*/ 1200948 w 6574937"/>
                  <a:gd name="connsiteY328" fmla="*/ 3528220 h 4361715"/>
                  <a:gd name="connsiteX329" fmla="*/ 1279630 w 6574937"/>
                  <a:gd name="connsiteY329" fmla="*/ 3497702 h 4361715"/>
                  <a:gd name="connsiteX330" fmla="*/ 1286500 w 6574937"/>
                  <a:gd name="connsiteY330" fmla="*/ 3494738 h 4361715"/>
                  <a:gd name="connsiteX331" fmla="*/ 1614173 w 6574937"/>
                  <a:gd name="connsiteY331" fmla="*/ 3537279 h 4361715"/>
                  <a:gd name="connsiteX332" fmla="*/ 1795831 w 6574937"/>
                  <a:gd name="connsiteY332" fmla="*/ 3757072 h 4361715"/>
                  <a:gd name="connsiteX333" fmla="*/ 1806369 w 6574937"/>
                  <a:gd name="connsiteY333" fmla="*/ 3893573 h 4361715"/>
                  <a:gd name="connsiteX334" fmla="*/ 1845770 w 6574937"/>
                  <a:gd name="connsiteY334" fmla="*/ 4117083 h 4361715"/>
                  <a:gd name="connsiteX335" fmla="*/ 1847349 w 6574937"/>
                  <a:gd name="connsiteY335" fmla="*/ 3902873 h 4361715"/>
                  <a:gd name="connsiteX336" fmla="*/ 2134057 w 6574937"/>
                  <a:gd name="connsiteY336" fmla="*/ 3975721 h 4361715"/>
                  <a:gd name="connsiteX337" fmla="*/ 1846928 w 6574937"/>
                  <a:gd name="connsiteY337" fmla="*/ 3863281 h 4361715"/>
                  <a:gd name="connsiteX338" fmla="*/ 1835744 w 6574937"/>
                  <a:gd name="connsiteY338" fmla="*/ 3748028 h 4361715"/>
                  <a:gd name="connsiteX339" fmla="*/ 1707197 w 6574937"/>
                  <a:gd name="connsiteY339" fmla="*/ 3561717 h 4361715"/>
                  <a:gd name="connsiteX340" fmla="*/ 1877520 w 6574937"/>
                  <a:gd name="connsiteY340" fmla="*/ 3578781 h 4361715"/>
                  <a:gd name="connsiteX341" fmla="*/ 2121369 w 6574937"/>
                  <a:gd name="connsiteY341" fmla="*/ 3562123 h 4361715"/>
                  <a:gd name="connsiteX342" fmla="*/ 1717600 w 6574937"/>
                  <a:gd name="connsiteY342" fmla="*/ 3522080 h 4361715"/>
                  <a:gd name="connsiteX343" fmla="*/ 1402585 w 6574937"/>
                  <a:gd name="connsiteY343" fmla="*/ 3453716 h 4361715"/>
                  <a:gd name="connsiteX344" fmla="*/ 1487085 w 6574937"/>
                  <a:gd name="connsiteY344" fmla="*/ 3444010 h 4361715"/>
                  <a:gd name="connsiteX345" fmla="*/ 1583416 w 6574937"/>
                  <a:gd name="connsiteY345" fmla="*/ 3436276 h 4361715"/>
                  <a:gd name="connsiteX346" fmla="*/ 1724846 w 6574937"/>
                  <a:gd name="connsiteY346" fmla="*/ 3418775 h 4361715"/>
                  <a:gd name="connsiteX347" fmla="*/ 1731159 w 6574937"/>
                  <a:gd name="connsiteY347" fmla="*/ 3421227 h 4361715"/>
                  <a:gd name="connsiteX348" fmla="*/ 1732107 w 6574937"/>
                  <a:gd name="connsiteY348" fmla="*/ 3418970 h 4361715"/>
                  <a:gd name="connsiteX349" fmla="*/ 1852400 w 6574937"/>
                  <a:gd name="connsiteY349" fmla="*/ 3471910 h 4361715"/>
                  <a:gd name="connsiteX350" fmla="*/ 1740856 w 6574937"/>
                  <a:gd name="connsiteY350" fmla="*/ 3400010 h 4361715"/>
                  <a:gd name="connsiteX351" fmla="*/ 1895214 w 6574937"/>
                  <a:gd name="connsiteY351" fmla="*/ 3247301 h 4361715"/>
                  <a:gd name="connsiteX352" fmla="*/ 2114634 w 6574937"/>
                  <a:gd name="connsiteY352" fmla="*/ 3152077 h 4361715"/>
                  <a:gd name="connsiteX353" fmla="*/ 1884119 w 6574937"/>
                  <a:gd name="connsiteY353" fmla="*/ 3207920 h 4361715"/>
                  <a:gd name="connsiteX354" fmla="*/ 1699786 w 6574937"/>
                  <a:gd name="connsiteY354" fmla="*/ 3390950 h 4361715"/>
                  <a:gd name="connsiteX355" fmla="*/ 1578410 w 6574937"/>
                  <a:gd name="connsiteY355" fmla="*/ 3395676 h 4361715"/>
                  <a:gd name="connsiteX356" fmla="*/ 1487100 w 6574937"/>
                  <a:gd name="connsiteY356" fmla="*/ 3403034 h 4361715"/>
                  <a:gd name="connsiteX357" fmla="*/ 1263274 w 6574937"/>
                  <a:gd name="connsiteY357" fmla="*/ 3460187 h 4361715"/>
                  <a:gd name="connsiteX358" fmla="*/ 1189688 w 6574937"/>
                  <a:gd name="connsiteY358" fmla="*/ 3488839 h 4361715"/>
                  <a:gd name="connsiteX359" fmla="*/ 896892 w 6574937"/>
                  <a:gd name="connsiteY359" fmla="*/ 3488387 h 4361715"/>
                  <a:gd name="connsiteX360" fmla="*/ 759837 w 6574937"/>
                  <a:gd name="connsiteY360" fmla="*/ 3451218 h 4361715"/>
                  <a:gd name="connsiteX361" fmla="*/ 760663 w 6574937"/>
                  <a:gd name="connsiteY361" fmla="*/ 3334279 h 4361715"/>
                  <a:gd name="connsiteX362" fmla="*/ 782251 w 6574937"/>
                  <a:gd name="connsiteY362" fmla="*/ 3075181 h 4361715"/>
                  <a:gd name="connsiteX363" fmla="*/ 970403 w 6574937"/>
                  <a:gd name="connsiteY363" fmla="*/ 3097512 h 4361715"/>
                  <a:gd name="connsiteX364" fmla="*/ 972342 w 6574937"/>
                  <a:gd name="connsiteY364" fmla="*/ 3097497 h 4361715"/>
                  <a:gd name="connsiteX365" fmla="*/ 1094575 w 6574937"/>
                  <a:gd name="connsiteY365" fmla="*/ 3147848 h 4361715"/>
                  <a:gd name="connsiteX366" fmla="*/ 1278879 w 6574937"/>
                  <a:gd name="connsiteY366" fmla="*/ 3218454 h 4361715"/>
                  <a:gd name="connsiteX367" fmla="*/ 1357741 w 6574937"/>
                  <a:gd name="connsiteY367" fmla="*/ 3227709 h 4361715"/>
                  <a:gd name="connsiteX368" fmla="*/ 1402164 w 6574937"/>
                  <a:gd name="connsiteY368" fmla="*/ 3233728 h 4361715"/>
                  <a:gd name="connsiteX369" fmla="*/ 1521435 w 6574937"/>
                  <a:gd name="connsiteY369" fmla="*/ 3189847 h 4361715"/>
                  <a:gd name="connsiteX370" fmla="*/ 1745200 w 6574937"/>
                  <a:gd name="connsiteY370" fmla="*/ 3157584 h 4361715"/>
                  <a:gd name="connsiteX371" fmla="*/ 1786917 w 6574937"/>
                  <a:gd name="connsiteY371" fmla="*/ 3165274 h 4361715"/>
                  <a:gd name="connsiteX372" fmla="*/ 1983517 w 6574937"/>
                  <a:gd name="connsiteY372" fmla="*/ 3130332 h 4361715"/>
                  <a:gd name="connsiteX373" fmla="*/ 1793020 w 6574937"/>
                  <a:gd name="connsiteY373" fmla="*/ 3124794 h 4361715"/>
                  <a:gd name="connsiteX374" fmla="*/ 1778047 w 6574937"/>
                  <a:gd name="connsiteY374" fmla="*/ 3122191 h 4361715"/>
                  <a:gd name="connsiteX375" fmla="*/ 2082705 w 6574937"/>
                  <a:gd name="connsiteY375" fmla="*/ 2981551 h 4361715"/>
                  <a:gd name="connsiteX376" fmla="*/ 1735218 w 6574937"/>
                  <a:gd name="connsiteY376" fmla="*/ 3113839 h 4361715"/>
                  <a:gd name="connsiteX377" fmla="*/ 1500915 w 6574937"/>
                  <a:gd name="connsiteY377" fmla="*/ 3154409 h 4361715"/>
                  <a:gd name="connsiteX378" fmla="*/ 1366415 w 6574937"/>
                  <a:gd name="connsiteY378" fmla="*/ 3187605 h 4361715"/>
                  <a:gd name="connsiteX379" fmla="*/ 1278894 w 6574937"/>
                  <a:gd name="connsiteY379" fmla="*/ 3177448 h 4361715"/>
                  <a:gd name="connsiteX380" fmla="*/ 1115591 w 6574937"/>
                  <a:gd name="connsiteY380" fmla="*/ 3112605 h 4361715"/>
                  <a:gd name="connsiteX381" fmla="*/ 1068463 w 6574937"/>
                  <a:gd name="connsiteY381" fmla="*/ 3085458 h 4361715"/>
                  <a:gd name="connsiteX382" fmla="*/ 1093447 w 6574937"/>
                  <a:gd name="connsiteY382" fmla="*/ 3075903 h 4361715"/>
                  <a:gd name="connsiteX383" fmla="*/ 1258930 w 6574937"/>
                  <a:gd name="connsiteY383" fmla="*/ 2856697 h 4361715"/>
                  <a:gd name="connsiteX384" fmla="*/ 1269769 w 6574937"/>
                  <a:gd name="connsiteY384" fmla="*/ 2828452 h 4361715"/>
                  <a:gd name="connsiteX385" fmla="*/ 1493444 w 6574937"/>
                  <a:gd name="connsiteY385" fmla="*/ 2663825 h 4361715"/>
                  <a:gd name="connsiteX386" fmla="*/ 1618352 w 6574937"/>
                  <a:gd name="connsiteY386" fmla="*/ 2915640 h 4361715"/>
                  <a:gd name="connsiteX387" fmla="*/ 1567376 w 6574937"/>
                  <a:gd name="connsiteY387" fmla="*/ 2668264 h 4361715"/>
                  <a:gd name="connsiteX388" fmla="*/ 1630769 w 6574937"/>
                  <a:gd name="connsiteY388" fmla="*/ 2505759 h 4361715"/>
                  <a:gd name="connsiteX389" fmla="*/ 1810849 w 6574937"/>
                  <a:gd name="connsiteY389" fmla="*/ 2406893 h 4361715"/>
                  <a:gd name="connsiteX390" fmla="*/ 1887577 w 6574937"/>
                  <a:gd name="connsiteY390" fmla="*/ 2342322 h 4361715"/>
                  <a:gd name="connsiteX391" fmla="*/ 1865915 w 6574937"/>
                  <a:gd name="connsiteY391" fmla="*/ 2597929 h 4361715"/>
                  <a:gd name="connsiteX392" fmla="*/ 1806339 w 6574937"/>
                  <a:gd name="connsiteY392" fmla="*/ 2717878 h 4361715"/>
                  <a:gd name="connsiteX393" fmla="*/ 1766201 w 6574937"/>
                  <a:gd name="connsiteY393" fmla="*/ 2810966 h 4361715"/>
                  <a:gd name="connsiteX394" fmla="*/ 1845530 w 6574937"/>
                  <a:gd name="connsiteY394" fmla="*/ 2729706 h 4361715"/>
                  <a:gd name="connsiteX395" fmla="*/ 1898792 w 6574937"/>
                  <a:gd name="connsiteY395" fmla="*/ 2622382 h 4361715"/>
                  <a:gd name="connsiteX396" fmla="*/ 1923746 w 6574937"/>
                  <a:gd name="connsiteY396" fmla="*/ 2319554 h 4361715"/>
                  <a:gd name="connsiteX397" fmla="*/ 1969552 w 6574937"/>
                  <a:gd name="connsiteY397" fmla="*/ 2285635 h 4361715"/>
                  <a:gd name="connsiteX398" fmla="*/ 1999437 w 6574937"/>
                  <a:gd name="connsiteY398" fmla="*/ 2606206 h 4361715"/>
                  <a:gd name="connsiteX399" fmla="*/ 1991485 w 6574937"/>
                  <a:gd name="connsiteY399" fmla="*/ 2629485 h 4361715"/>
                  <a:gd name="connsiteX400" fmla="*/ 1995859 w 6574937"/>
                  <a:gd name="connsiteY400" fmla="*/ 2630343 h 4361715"/>
                  <a:gd name="connsiteX401" fmla="*/ 1950791 w 6574937"/>
                  <a:gd name="connsiteY401" fmla="*/ 2810890 h 4361715"/>
                  <a:gd name="connsiteX402" fmla="*/ 2013568 w 6574937"/>
                  <a:gd name="connsiteY402" fmla="*/ 2635339 h 4361715"/>
                  <a:gd name="connsiteX403" fmla="*/ 2101796 w 6574937"/>
                  <a:gd name="connsiteY403" fmla="*/ 2739005 h 4361715"/>
                  <a:gd name="connsiteX404" fmla="*/ 2022017 w 6574937"/>
                  <a:gd name="connsiteY404" fmla="*/ 2599916 h 4361715"/>
                  <a:gd name="connsiteX405" fmla="*/ 2000053 w 6574937"/>
                  <a:gd name="connsiteY405" fmla="*/ 2254742 h 4361715"/>
                  <a:gd name="connsiteX406" fmla="*/ 2029157 w 6574937"/>
                  <a:gd name="connsiteY406" fmla="*/ 2210380 h 4361715"/>
                  <a:gd name="connsiteX407" fmla="*/ 2187033 w 6574937"/>
                  <a:gd name="connsiteY407" fmla="*/ 2372237 h 4361715"/>
                  <a:gd name="connsiteX408" fmla="*/ 2263866 w 6574937"/>
                  <a:gd name="connsiteY408" fmla="*/ 2545833 h 4361715"/>
                  <a:gd name="connsiteX409" fmla="*/ 2238115 w 6574937"/>
                  <a:gd name="connsiteY409" fmla="*/ 2693093 h 4361715"/>
                  <a:gd name="connsiteX410" fmla="*/ 2300216 w 6574937"/>
                  <a:gd name="connsiteY410" fmla="*/ 2571204 h 4361715"/>
                  <a:gd name="connsiteX411" fmla="*/ 2348111 w 6574937"/>
                  <a:gd name="connsiteY411" fmla="*/ 2616950 h 4361715"/>
                  <a:gd name="connsiteX412" fmla="*/ 2435107 w 6574937"/>
                  <a:gd name="connsiteY412" fmla="*/ 2673742 h 4361715"/>
                  <a:gd name="connsiteX413" fmla="*/ 2470133 w 6574937"/>
                  <a:gd name="connsiteY413" fmla="*/ 2666007 h 4361715"/>
                  <a:gd name="connsiteX414" fmla="*/ 2379049 w 6574937"/>
                  <a:gd name="connsiteY414" fmla="*/ 2590149 h 4361715"/>
                  <a:gd name="connsiteX415" fmla="*/ 2317444 w 6574937"/>
                  <a:gd name="connsiteY415" fmla="*/ 2533403 h 4361715"/>
                  <a:gd name="connsiteX416" fmla="*/ 2227682 w 6574937"/>
                  <a:gd name="connsiteY416" fmla="*/ 2367467 h 4361715"/>
                  <a:gd name="connsiteX417" fmla="*/ 2044671 w 6574937"/>
                  <a:gd name="connsiteY417" fmla="*/ 2172142 h 4361715"/>
                  <a:gd name="connsiteX418" fmla="*/ 2049963 w 6574937"/>
                  <a:gd name="connsiteY418" fmla="*/ 2152896 h 4361715"/>
                  <a:gd name="connsiteX419" fmla="*/ 2069024 w 6574937"/>
                  <a:gd name="connsiteY419" fmla="*/ 2060666 h 4361715"/>
                  <a:gd name="connsiteX420" fmla="*/ 2136823 w 6574937"/>
                  <a:gd name="connsiteY420" fmla="*/ 1869299 h 4361715"/>
                  <a:gd name="connsiteX421" fmla="*/ 2479965 w 6574937"/>
                  <a:gd name="connsiteY421" fmla="*/ 1868682 h 4361715"/>
                  <a:gd name="connsiteX422" fmla="*/ 2471802 w 6574937"/>
                  <a:gd name="connsiteY422" fmla="*/ 1972935 h 4361715"/>
                  <a:gd name="connsiteX423" fmla="*/ 2436414 w 6574937"/>
                  <a:gd name="connsiteY423" fmla="*/ 2016229 h 4361715"/>
                  <a:gd name="connsiteX424" fmla="*/ 2353297 w 6574937"/>
                  <a:gd name="connsiteY424" fmla="*/ 2224781 h 4361715"/>
                  <a:gd name="connsiteX425" fmla="*/ 2467653 w 6574937"/>
                  <a:gd name="connsiteY425" fmla="*/ 2042728 h 4361715"/>
                  <a:gd name="connsiteX426" fmla="*/ 2504348 w 6574937"/>
                  <a:gd name="connsiteY426" fmla="*/ 1997765 h 4361715"/>
                  <a:gd name="connsiteX427" fmla="*/ 2508347 w 6574937"/>
                  <a:gd name="connsiteY427" fmla="*/ 1991655 h 4361715"/>
                  <a:gd name="connsiteX428" fmla="*/ 2600724 w 6574937"/>
                  <a:gd name="connsiteY428" fmla="*/ 2203443 h 4361715"/>
                  <a:gd name="connsiteX429" fmla="*/ 2563909 w 6574937"/>
                  <a:gd name="connsiteY429" fmla="*/ 2339613 h 4361715"/>
                  <a:gd name="connsiteX430" fmla="*/ 2550875 w 6574937"/>
                  <a:gd name="connsiteY430" fmla="*/ 2526270 h 4361715"/>
                  <a:gd name="connsiteX431" fmla="*/ 2580385 w 6574937"/>
                  <a:gd name="connsiteY431" fmla="*/ 2401807 h 4361715"/>
                  <a:gd name="connsiteX432" fmla="*/ 2730398 w 6574937"/>
                  <a:gd name="connsiteY432" fmla="*/ 2469403 h 4361715"/>
                  <a:gd name="connsiteX433" fmla="*/ 2759788 w 6574937"/>
                  <a:gd name="connsiteY433" fmla="*/ 2467838 h 4361715"/>
                  <a:gd name="connsiteX434" fmla="*/ 2600243 w 6574937"/>
                  <a:gd name="connsiteY434" fmla="*/ 2359130 h 4361715"/>
                  <a:gd name="connsiteX435" fmla="*/ 2602423 w 6574937"/>
                  <a:gd name="connsiteY435" fmla="*/ 2353502 h 4361715"/>
                  <a:gd name="connsiteX436" fmla="*/ 2637269 w 6574937"/>
                  <a:gd name="connsiteY436" fmla="*/ 2234005 h 4361715"/>
                  <a:gd name="connsiteX437" fmla="*/ 2806119 w 6574937"/>
                  <a:gd name="connsiteY437" fmla="*/ 2265501 h 4361715"/>
                  <a:gd name="connsiteX438" fmla="*/ 2944768 w 6574937"/>
                  <a:gd name="connsiteY438" fmla="*/ 2221485 h 4361715"/>
                  <a:gd name="connsiteX439" fmla="*/ 3104027 w 6574937"/>
                  <a:gd name="connsiteY439" fmla="*/ 2083373 h 4361715"/>
                  <a:gd name="connsiteX440" fmla="*/ 3178635 w 6574937"/>
                  <a:gd name="connsiteY440" fmla="*/ 2236488 h 4361715"/>
                  <a:gd name="connsiteX441" fmla="*/ 3221509 w 6574937"/>
                  <a:gd name="connsiteY441" fmla="*/ 2277916 h 4361715"/>
                  <a:gd name="connsiteX442" fmla="*/ 3339187 w 6574937"/>
                  <a:gd name="connsiteY442" fmla="*/ 2418029 h 4361715"/>
                  <a:gd name="connsiteX443" fmla="*/ 3295937 w 6574937"/>
                  <a:gd name="connsiteY443" fmla="*/ 2294499 h 4361715"/>
                  <a:gd name="connsiteX444" fmla="*/ 3423537 w 6574937"/>
                  <a:gd name="connsiteY444" fmla="*/ 2154310 h 4361715"/>
                  <a:gd name="connsiteX445" fmla="*/ 3262489 w 6574937"/>
                  <a:gd name="connsiteY445" fmla="*/ 2260445 h 4361715"/>
                  <a:gd name="connsiteX446" fmla="*/ 3249651 w 6574937"/>
                  <a:gd name="connsiteY446" fmla="*/ 2248211 h 4361715"/>
                  <a:gd name="connsiteX447" fmla="*/ 3207483 w 6574937"/>
                  <a:gd name="connsiteY447" fmla="*/ 2207445 h 4361715"/>
                  <a:gd name="connsiteX448" fmla="*/ 3143037 w 6574937"/>
                  <a:gd name="connsiteY448" fmla="*/ 2067573 h 4361715"/>
                  <a:gd name="connsiteX449" fmla="*/ 3119496 w 6574937"/>
                  <a:gd name="connsiteY449" fmla="*/ 1979902 h 4361715"/>
                  <a:gd name="connsiteX450" fmla="*/ 3106898 w 6574937"/>
                  <a:gd name="connsiteY450" fmla="*/ 1876687 h 4361715"/>
                  <a:gd name="connsiteX451" fmla="*/ 3416832 w 6574937"/>
                  <a:gd name="connsiteY451" fmla="*/ 1802560 h 4361715"/>
                  <a:gd name="connsiteX452" fmla="*/ 3499979 w 6574937"/>
                  <a:gd name="connsiteY452" fmla="*/ 1966510 h 4361715"/>
                  <a:gd name="connsiteX453" fmla="*/ 3538208 w 6574937"/>
                  <a:gd name="connsiteY453" fmla="*/ 2059296 h 4361715"/>
                  <a:gd name="connsiteX454" fmla="*/ 3596085 w 6574937"/>
                  <a:gd name="connsiteY454" fmla="*/ 2167282 h 4361715"/>
                  <a:gd name="connsiteX455" fmla="*/ 3756772 w 6574937"/>
                  <a:gd name="connsiteY455" fmla="*/ 2357114 h 4361715"/>
                  <a:gd name="connsiteX456" fmla="*/ 3733486 w 6574937"/>
                  <a:gd name="connsiteY456" fmla="*/ 2249550 h 4361715"/>
                  <a:gd name="connsiteX457" fmla="*/ 3862799 w 6574937"/>
                  <a:gd name="connsiteY457" fmla="*/ 1906242 h 4361715"/>
                  <a:gd name="connsiteX458" fmla="*/ 3886731 w 6574937"/>
                  <a:gd name="connsiteY458" fmla="*/ 1855921 h 4361715"/>
                  <a:gd name="connsiteX459" fmla="*/ 4012632 w 6574937"/>
                  <a:gd name="connsiteY459" fmla="*/ 1984853 h 4361715"/>
                  <a:gd name="connsiteX460" fmla="*/ 4053882 w 6574937"/>
                  <a:gd name="connsiteY460" fmla="*/ 2075292 h 4361715"/>
                  <a:gd name="connsiteX461" fmla="*/ 4096110 w 6574937"/>
                  <a:gd name="connsiteY461" fmla="*/ 2234502 h 4361715"/>
                  <a:gd name="connsiteX462" fmla="*/ 4108647 w 6574937"/>
                  <a:gd name="connsiteY462" fmla="*/ 2093456 h 4361715"/>
                  <a:gd name="connsiteX463" fmla="*/ 4239599 w 6574937"/>
                  <a:gd name="connsiteY463" fmla="*/ 2174986 h 4361715"/>
                  <a:gd name="connsiteX464" fmla="*/ 4088383 w 6574937"/>
                  <a:gd name="connsiteY464" fmla="*/ 2052886 h 4361715"/>
                  <a:gd name="connsiteX465" fmla="*/ 4051177 w 6574937"/>
                  <a:gd name="connsiteY465" fmla="*/ 1971159 h 4361715"/>
                  <a:gd name="connsiteX466" fmla="*/ 4041781 w 6574937"/>
                  <a:gd name="connsiteY466" fmla="*/ 1948497 h 4361715"/>
                  <a:gd name="connsiteX467" fmla="*/ 4139465 w 6574937"/>
                  <a:gd name="connsiteY467" fmla="*/ 1817428 h 4361715"/>
                  <a:gd name="connsiteX468" fmla="*/ 4174898 w 6574937"/>
                  <a:gd name="connsiteY468" fmla="*/ 1751201 h 4361715"/>
                  <a:gd name="connsiteX469" fmla="*/ 4174312 w 6574937"/>
                  <a:gd name="connsiteY469" fmla="*/ 1736469 h 4361715"/>
                  <a:gd name="connsiteX470" fmla="*/ 4270176 w 6574937"/>
                  <a:gd name="connsiteY470" fmla="*/ 1829286 h 4361715"/>
                  <a:gd name="connsiteX471" fmla="*/ 4374294 w 6574937"/>
                  <a:gd name="connsiteY471" fmla="*/ 1926165 h 4361715"/>
                  <a:gd name="connsiteX472" fmla="*/ 4394138 w 6574937"/>
                  <a:gd name="connsiteY472" fmla="*/ 1976682 h 4361715"/>
                  <a:gd name="connsiteX473" fmla="*/ 4372731 w 6574937"/>
                  <a:gd name="connsiteY473" fmla="*/ 2087813 h 4361715"/>
                  <a:gd name="connsiteX474" fmla="*/ 4435043 w 6574937"/>
                  <a:gd name="connsiteY474" fmla="*/ 1977389 h 4361715"/>
                  <a:gd name="connsiteX475" fmla="*/ 4430849 w 6574937"/>
                  <a:gd name="connsiteY475" fmla="*/ 1946586 h 4361715"/>
                  <a:gd name="connsiteX476" fmla="*/ 4590634 w 6574937"/>
                  <a:gd name="connsiteY476" fmla="*/ 2038545 h 4361715"/>
                  <a:gd name="connsiteX477" fmla="*/ 4542693 w 6574937"/>
                  <a:gd name="connsiteY477" fmla="*/ 1964975 h 4361715"/>
                  <a:gd name="connsiteX478" fmla="*/ 4668128 w 6574937"/>
                  <a:gd name="connsiteY478" fmla="*/ 1927505 h 4361715"/>
                  <a:gd name="connsiteX479" fmla="*/ 4859557 w 6574937"/>
                  <a:gd name="connsiteY479" fmla="*/ 1872835 h 4361715"/>
                  <a:gd name="connsiteX480" fmla="*/ 4651412 w 6574937"/>
                  <a:gd name="connsiteY480" fmla="*/ 1890110 h 4361715"/>
                  <a:gd name="connsiteX481" fmla="*/ 4487463 w 6574937"/>
                  <a:gd name="connsiteY481" fmla="*/ 1928588 h 4361715"/>
                  <a:gd name="connsiteX482" fmla="*/ 4416116 w 6574937"/>
                  <a:gd name="connsiteY482" fmla="*/ 1898462 h 4361715"/>
                  <a:gd name="connsiteX483" fmla="*/ 4310675 w 6574937"/>
                  <a:gd name="connsiteY483" fmla="*/ 1823492 h 4361715"/>
                  <a:gd name="connsiteX484" fmla="*/ 4283075 w 6574937"/>
                  <a:gd name="connsiteY484" fmla="*/ 1758680 h 4361715"/>
                  <a:gd name="connsiteX485" fmla="*/ 4543625 w 6574937"/>
                  <a:gd name="connsiteY485" fmla="*/ 1784803 h 4361715"/>
                  <a:gd name="connsiteX486" fmla="*/ 4251400 w 6574937"/>
                  <a:gd name="connsiteY486" fmla="*/ 1728343 h 4361715"/>
                  <a:gd name="connsiteX487" fmla="*/ 4162841 w 6574937"/>
                  <a:gd name="connsiteY487" fmla="*/ 1691520 h 4361715"/>
                  <a:gd name="connsiteX488" fmla="*/ 4023727 w 6574937"/>
                  <a:gd name="connsiteY488" fmla="*/ 1512357 h 4361715"/>
                  <a:gd name="connsiteX489" fmla="*/ 4308495 w 6574937"/>
                  <a:gd name="connsiteY489" fmla="*/ 1409112 h 4361715"/>
                  <a:gd name="connsiteX490" fmla="*/ 4329046 w 6574937"/>
                  <a:gd name="connsiteY490" fmla="*/ 1402385 h 4361715"/>
                  <a:gd name="connsiteX491" fmla="*/ 4436155 w 6574937"/>
                  <a:gd name="connsiteY491" fmla="*/ 1489965 h 4361715"/>
                  <a:gd name="connsiteX492" fmla="*/ 4436155 w 6574937"/>
                  <a:gd name="connsiteY492" fmla="*/ 1495428 h 4361715"/>
                  <a:gd name="connsiteX493" fmla="*/ 4564732 w 6574937"/>
                  <a:gd name="connsiteY493" fmla="*/ 1729471 h 4361715"/>
                  <a:gd name="connsiteX494" fmla="*/ 4477030 w 6574937"/>
                  <a:gd name="connsiteY494" fmla="*/ 1509212 h 4361715"/>
                  <a:gd name="connsiteX495" fmla="*/ 4649292 w 6574937"/>
                  <a:gd name="connsiteY495" fmla="*/ 1545689 h 4361715"/>
                  <a:gd name="connsiteX496" fmla="*/ 4656012 w 6574937"/>
                  <a:gd name="connsiteY496" fmla="*/ 1589298 h 4361715"/>
                  <a:gd name="connsiteX497" fmla="*/ 4765436 w 6574937"/>
                  <a:gd name="connsiteY497" fmla="*/ 1729818 h 4361715"/>
                  <a:gd name="connsiteX498" fmla="*/ 4901785 w 6574937"/>
                  <a:gd name="connsiteY498" fmla="*/ 1825539 h 4361715"/>
                  <a:gd name="connsiteX499" fmla="*/ 4775644 w 6574937"/>
                  <a:gd name="connsiteY499" fmla="*/ 1690166 h 4361715"/>
                  <a:gd name="connsiteX500" fmla="*/ 4696661 w 6574937"/>
                  <a:gd name="connsiteY500" fmla="*/ 1584739 h 4361715"/>
                  <a:gd name="connsiteX501" fmla="*/ 4696105 w 6574937"/>
                  <a:gd name="connsiteY501" fmla="*/ 1580179 h 4361715"/>
                  <a:gd name="connsiteX502" fmla="*/ 4965931 w 6574937"/>
                  <a:gd name="connsiteY502" fmla="*/ 1683876 h 4361715"/>
                  <a:gd name="connsiteX503" fmla="*/ 4690001 w 6574937"/>
                  <a:gd name="connsiteY503" fmla="*/ 1541024 h 4361715"/>
                  <a:gd name="connsiteX504" fmla="*/ 4689054 w 6574937"/>
                  <a:gd name="connsiteY504" fmla="*/ 1535983 h 4361715"/>
                  <a:gd name="connsiteX505" fmla="*/ 4472836 w 6574937"/>
                  <a:gd name="connsiteY505" fmla="*/ 1468326 h 4361715"/>
                  <a:gd name="connsiteX506" fmla="*/ 4384396 w 6574937"/>
                  <a:gd name="connsiteY506" fmla="*/ 1384267 h 4361715"/>
                  <a:gd name="connsiteX507" fmla="*/ 4798118 w 6574937"/>
                  <a:gd name="connsiteY507" fmla="*/ 1224441 h 4361715"/>
                  <a:gd name="connsiteX508" fmla="*/ 4790256 w 6574937"/>
                  <a:gd name="connsiteY508" fmla="*/ 1341215 h 4361715"/>
                  <a:gd name="connsiteX509" fmla="*/ 5034045 w 6574937"/>
                  <a:gd name="connsiteY509" fmla="*/ 1560406 h 4361715"/>
                  <a:gd name="connsiteX510" fmla="*/ 4831130 w 6574937"/>
                  <a:gd name="connsiteY510" fmla="*/ 1342945 h 4361715"/>
                  <a:gd name="connsiteX511" fmla="*/ 4835204 w 6574937"/>
                  <a:gd name="connsiteY511" fmla="*/ 1270880 h 4361715"/>
                  <a:gd name="connsiteX512" fmla="*/ 5007587 w 6574937"/>
                  <a:gd name="connsiteY512" fmla="*/ 1312578 h 4361715"/>
                  <a:gd name="connsiteX513" fmla="*/ 5222859 w 6574937"/>
                  <a:gd name="connsiteY513" fmla="*/ 1413777 h 4361715"/>
                  <a:gd name="connsiteX514" fmla="*/ 5275203 w 6574937"/>
                  <a:gd name="connsiteY514" fmla="*/ 1410481 h 4361715"/>
                  <a:gd name="connsiteX515" fmla="*/ 5035758 w 6574937"/>
                  <a:gd name="connsiteY515" fmla="*/ 1282873 h 4361715"/>
                  <a:gd name="connsiteX516" fmla="*/ 4838797 w 6574937"/>
                  <a:gd name="connsiteY516" fmla="*/ 1229272 h 4361715"/>
                  <a:gd name="connsiteX517" fmla="*/ 4841443 w 6574937"/>
                  <a:gd name="connsiteY517" fmla="*/ 1205571 h 4361715"/>
                  <a:gd name="connsiteX518" fmla="*/ 5156172 w 6574937"/>
                  <a:gd name="connsiteY518" fmla="*/ 1057151 h 4361715"/>
                  <a:gd name="connsiteX519" fmla="*/ 5220618 w 6574937"/>
                  <a:gd name="connsiteY519" fmla="*/ 1174737 h 4361715"/>
                  <a:gd name="connsiteX520" fmla="*/ 5214425 w 6574937"/>
                  <a:gd name="connsiteY520" fmla="*/ 1183932 h 4361715"/>
                  <a:gd name="connsiteX521" fmla="*/ 5200895 w 6574937"/>
                  <a:gd name="connsiteY521" fmla="*/ 1191862 h 4361715"/>
                  <a:gd name="connsiteX522" fmla="*/ 5123295 w 6574937"/>
                  <a:gd name="connsiteY522" fmla="*/ 1267689 h 4361715"/>
                  <a:gd name="connsiteX523" fmla="*/ 5166274 w 6574937"/>
                  <a:gd name="connsiteY523" fmla="*/ 1307311 h 4361715"/>
                  <a:gd name="connsiteX524" fmla="*/ 5144161 w 6574937"/>
                  <a:gd name="connsiteY524" fmla="*/ 1267689 h 4361715"/>
                  <a:gd name="connsiteX525" fmla="*/ 5221415 w 6574937"/>
                  <a:gd name="connsiteY525" fmla="*/ 1227240 h 4361715"/>
                  <a:gd name="connsiteX526" fmla="*/ 5228526 w 6574937"/>
                  <a:gd name="connsiteY526" fmla="*/ 1223102 h 4361715"/>
                  <a:gd name="connsiteX527" fmla="*/ 5429621 w 6574937"/>
                  <a:gd name="connsiteY527" fmla="*/ 1317363 h 4361715"/>
                  <a:gd name="connsiteX528" fmla="*/ 5259118 w 6574937"/>
                  <a:gd name="connsiteY528" fmla="*/ 1188596 h 4361715"/>
                  <a:gd name="connsiteX529" fmla="*/ 5261147 w 6574937"/>
                  <a:gd name="connsiteY529" fmla="*/ 1180425 h 4361715"/>
                  <a:gd name="connsiteX530" fmla="*/ 5193905 w 6574937"/>
                  <a:gd name="connsiteY530" fmla="*/ 1038401 h 4361715"/>
                  <a:gd name="connsiteX531" fmla="*/ 5292701 w 6574937"/>
                  <a:gd name="connsiteY531" fmla="*/ 989254 h 4361715"/>
                  <a:gd name="connsiteX532" fmla="*/ 5447706 w 6574937"/>
                  <a:gd name="connsiteY532" fmla="*/ 1081424 h 4361715"/>
                  <a:gd name="connsiteX533" fmla="*/ 5498232 w 6574937"/>
                  <a:gd name="connsiteY533" fmla="*/ 1091596 h 4361715"/>
                  <a:gd name="connsiteX534" fmla="*/ 5668555 w 6574937"/>
                  <a:gd name="connsiteY534" fmla="*/ 1267674 h 4361715"/>
                  <a:gd name="connsiteX535" fmla="*/ 5537257 w 6574937"/>
                  <a:gd name="connsiteY535" fmla="*/ 1104553 h 4361715"/>
                  <a:gd name="connsiteX536" fmla="*/ 5542924 w 6574937"/>
                  <a:gd name="connsiteY536" fmla="*/ 1106644 h 4361715"/>
                  <a:gd name="connsiteX537" fmla="*/ 5616059 w 6574937"/>
                  <a:gd name="connsiteY537" fmla="*/ 1124371 h 4361715"/>
                  <a:gd name="connsiteX538" fmla="*/ 5718524 w 6574937"/>
                  <a:gd name="connsiteY538" fmla="*/ 1076398 h 4361715"/>
                  <a:gd name="connsiteX539" fmla="*/ 5557100 w 6574937"/>
                  <a:gd name="connsiteY539" fmla="*/ 1068257 h 4361715"/>
                  <a:gd name="connsiteX540" fmla="*/ 5452486 w 6574937"/>
                  <a:gd name="connsiteY540" fmla="*/ 1040749 h 4361715"/>
                  <a:gd name="connsiteX541" fmla="*/ 5329457 w 6574937"/>
                  <a:gd name="connsiteY541" fmla="*/ 971030 h 4361715"/>
                  <a:gd name="connsiteX542" fmla="*/ 5364108 w 6574937"/>
                  <a:gd name="connsiteY542" fmla="*/ 953891 h 4361715"/>
                  <a:gd name="connsiteX543" fmla="*/ 5548171 w 6574937"/>
                  <a:gd name="connsiteY543" fmla="*/ 856228 h 4361715"/>
                  <a:gd name="connsiteX544" fmla="*/ 5766464 w 6574937"/>
                  <a:gd name="connsiteY544" fmla="*/ 985086 h 4361715"/>
                  <a:gd name="connsiteX545" fmla="*/ 5858045 w 6574937"/>
                  <a:gd name="connsiteY545" fmla="*/ 1149622 h 4361715"/>
                  <a:gd name="connsiteX546" fmla="*/ 5798529 w 6574937"/>
                  <a:gd name="connsiteY546" fmla="*/ 959654 h 4361715"/>
                  <a:gd name="connsiteX547" fmla="*/ 5774988 w 6574937"/>
                  <a:gd name="connsiteY547" fmla="*/ 934448 h 4361715"/>
                  <a:gd name="connsiteX548" fmla="*/ 5891794 w 6574937"/>
                  <a:gd name="connsiteY548" fmla="*/ 948789 h 4361715"/>
                  <a:gd name="connsiteX549" fmla="*/ 5967018 w 6574937"/>
                  <a:gd name="connsiteY549" fmla="*/ 1000314 h 4361715"/>
                  <a:gd name="connsiteX550" fmla="*/ 6082592 w 6574937"/>
                  <a:gd name="connsiteY550" fmla="*/ 1070318 h 4361715"/>
                  <a:gd name="connsiteX551" fmla="*/ 5988606 w 6574937"/>
                  <a:gd name="connsiteY551" fmla="*/ 965508 h 4361715"/>
                  <a:gd name="connsiteX552" fmla="*/ 5916989 w 6574937"/>
                  <a:gd name="connsiteY552" fmla="*/ 916451 h 4361715"/>
                  <a:gd name="connsiteX553" fmla="*/ 5831256 w 6574937"/>
                  <a:gd name="connsiteY553" fmla="*/ 881795 h 4361715"/>
                  <a:gd name="connsiteX554" fmla="*/ 5837299 w 6574937"/>
                  <a:gd name="connsiteY554" fmla="*/ 723549 h 4361715"/>
                  <a:gd name="connsiteX555" fmla="*/ 5930488 w 6574937"/>
                  <a:gd name="connsiteY555" fmla="*/ 660392 h 4361715"/>
                  <a:gd name="connsiteX556" fmla="*/ 6052360 w 6574937"/>
                  <a:gd name="connsiteY556" fmla="*/ 827065 h 4361715"/>
                  <a:gd name="connsiteX557" fmla="*/ 6127059 w 6574937"/>
                  <a:gd name="connsiteY557" fmla="*/ 1026573 h 4361715"/>
                  <a:gd name="connsiteX558" fmla="*/ 6123391 w 6574937"/>
                  <a:gd name="connsiteY558" fmla="*/ 854407 h 4361715"/>
                  <a:gd name="connsiteX559" fmla="*/ 6302058 w 6574937"/>
                  <a:gd name="connsiteY559" fmla="*/ 797541 h 4361715"/>
                  <a:gd name="connsiteX560" fmla="*/ 6103698 w 6574937"/>
                  <a:gd name="connsiteY560" fmla="*/ 819737 h 4361715"/>
                  <a:gd name="connsiteX561" fmla="*/ 6074068 w 6574937"/>
                  <a:gd name="connsiteY561" fmla="*/ 792319 h 4361715"/>
                  <a:gd name="connsiteX562" fmla="*/ 5961727 w 6574937"/>
                  <a:gd name="connsiteY562" fmla="*/ 631545 h 4361715"/>
                  <a:gd name="connsiteX563" fmla="*/ 6000392 w 6574937"/>
                  <a:gd name="connsiteY563" fmla="*/ 585603 h 4361715"/>
                  <a:gd name="connsiteX564" fmla="*/ 6012809 w 6574937"/>
                  <a:gd name="connsiteY564" fmla="*/ 568087 h 4361715"/>
                  <a:gd name="connsiteX565" fmla="*/ 6177870 w 6574937"/>
                  <a:gd name="connsiteY565" fmla="*/ 591577 h 4361715"/>
                  <a:gd name="connsiteX566" fmla="*/ 6295759 w 6574937"/>
                  <a:gd name="connsiteY566" fmla="*/ 579298 h 4361715"/>
                  <a:gd name="connsiteX567" fmla="*/ 6480228 w 6574937"/>
                  <a:gd name="connsiteY567" fmla="*/ 554318 h 4361715"/>
                  <a:gd name="connsiteX568" fmla="*/ 6316895 w 6574937"/>
                  <a:gd name="connsiteY568" fmla="*/ 542851 h 4361715"/>
                  <a:gd name="connsiteX569" fmla="*/ 6406822 w 6574937"/>
                  <a:gd name="connsiteY569" fmla="*/ 409600 h 4361715"/>
                  <a:gd name="connsiteX570" fmla="*/ 6277133 w 6574937"/>
                  <a:gd name="connsiteY570" fmla="*/ 541030 h 4361715"/>
                  <a:gd name="connsiteX571" fmla="*/ 6036636 w 6574937"/>
                  <a:gd name="connsiteY571" fmla="*/ 532092 h 4361715"/>
                  <a:gd name="connsiteX572" fmla="*/ 6091957 w 6574937"/>
                  <a:gd name="connsiteY572" fmla="*/ 426348 h 4361715"/>
                  <a:gd name="connsiteX573" fmla="*/ 6113003 w 6574937"/>
                  <a:gd name="connsiteY573" fmla="*/ 375350 h 4361715"/>
                  <a:gd name="connsiteX574" fmla="*/ 6364775 w 6574937"/>
                  <a:gd name="connsiteY574" fmla="*/ 360031 h 4361715"/>
                  <a:gd name="connsiteX575" fmla="*/ 6374321 w 6574937"/>
                  <a:gd name="connsiteY575" fmla="*/ 362409 h 4361715"/>
                  <a:gd name="connsiteX576" fmla="*/ 6382138 w 6574937"/>
                  <a:gd name="connsiteY576" fmla="*/ 356450 h 4361715"/>
                  <a:gd name="connsiteX577" fmla="*/ 6543471 w 6574937"/>
                  <a:gd name="connsiteY577" fmla="*/ 252332 h 4361715"/>
                  <a:gd name="connsiteX578" fmla="*/ 6365391 w 6574937"/>
                  <a:gd name="connsiteY578" fmla="*/ 318077 h 4361715"/>
                  <a:gd name="connsiteX579" fmla="*/ 6135883 w 6574937"/>
                  <a:gd name="connsiteY579" fmla="*/ 325421 h 4361715"/>
                  <a:gd name="connsiteX580" fmla="*/ 917637 w 6574937"/>
                  <a:gd name="connsiteY580" fmla="*/ 3815067 h 4361715"/>
                  <a:gd name="connsiteX581" fmla="*/ 912376 w 6574937"/>
                  <a:gd name="connsiteY581" fmla="*/ 3889751 h 4361715"/>
                  <a:gd name="connsiteX582" fmla="*/ 906618 w 6574937"/>
                  <a:gd name="connsiteY582" fmla="*/ 4087333 h 4361715"/>
                  <a:gd name="connsiteX583" fmla="*/ 716452 w 6574937"/>
                  <a:gd name="connsiteY583" fmla="*/ 3993117 h 4361715"/>
                  <a:gd name="connsiteX584" fmla="*/ 624871 w 6574937"/>
                  <a:gd name="connsiteY584" fmla="*/ 3779524 h 4361715"/>
                  <a:gd name="connsiteX585" fmla="*/ 685273 w 6574937"/>
                  <a:gd name="connsiteY585" fmla="*/ 3692997 h 4361715"/>
                  <a:gd name="connsiteX586" fmla="*/ 702561 w 6574937"/>
                  <a:gd name="connsiteY586" fmla="*/ 3660162 h 4361715"/>
                  <a:gd name="connsiteX587" fmla="*/ 917637 w 6574937"/>
                  <a:gd name="connsiteY587" fmla="*/ 3815067 h 4361715"/>
                  <a:gd name="connsiteX588" fmla="*/ 1082098 w 6574937"/>
                  <a:gd name="connsiteY588" fmla="*/ 2456191 h 4361715"/>
                  <a:gd name="connsiteX589" fmla="*/ 1425826 w 6574937"/>
                  <a:gd name="connsiteY589" fmla="*/ 2018531 h 4361715"/>
                  <a:gd name="connsiteX590" fmla="*/ 1318415 w 6574937"/>
                  <a:gd name="connsiteY590" fmla="*/ 2307711 h 4361715"/>
                  <a:gd name="connsiteX591" fmla="*/ 1091598 w 6574937"/>
                  <a:gd name="connsiteY591" fmla="*/ 2659837 h 4361715"/>
                  <a:gd name="connsiteX592" fmla="*/ 1028671 w 6574937"/>
                  <a:gd name="connsiteY592" fmla="*/ 2662832 h 4361715"/>
                  <a:gd name="connsiteX593" fmla="*/ 1082098 w 6574937"/>
                  <a:gd name="connsiteY593" fmla="*/ 2456191 h 4361715"/>
                  <a:gd name="connsiteX594" fmla="*/ 1538227 w 6574937"/>
                  <a:gd name="connsiteY594" fmla="*/ 2637265 h 4361715"/>
                  <a:gd name="connsiteX595" fmla="*/ 1495654 w 6574937"/>
                  <a:gd name="connsiteY595" fmla="*/ 2623014 h 4361715"/>
                  <a:gd name="connsiteX596" fmla="*/ 1231841 w 6574937"/>
                  <a:gd name="connsiteY596" fmla="*/ 2813343 h 4361715"/>
                  <a:gd name="connsiteX597" fmla="*/ 1220716 w 6574937"/>
                  <a:gd name="connsiteY597" fmla="*/ 2842326 h 4361715"/>
                  <a:gd name="connsiteX598" fmla="*/ 1075724 w 6574937"/>
                  <a:gd name="connsiteY598" fmla="*/ 3039095 h 4361715"/>
                  <a:gd name="connsiteX599" fmla="*/ 810708 w 6574937"/>
                  <a:gd name="connsiteY599" fmla="*/ 3039366 h 4361715"/>
                  <a:gd name="connsiteX600" fmla="*/ 1017471 w 6574937"/>
                  <a:gd name="connsiteY600" fmla="*/ 2701159 h 4361715"/>
                  <a:gd name="connsiteX601" fmla="*/ 1322745 w 6574937"/>
                  <a:gd name="connsiteY601" fmla="*/ 2627273 h 4361715"/>
                  <a:gd name="connsiteX602" fmla="*/ 1313620 w 6574937"/>
                  <a:gd name="connsiteY602" fmla="*/ 2613489 h 4361715"/>
                  <a:gd name="connsiteX603" fmla="*/ 1136021 w 6574937"/>
                  <a:gd name="connsiteY603" fmla="*/ 2656286 h 4361715"/>
                  <a:gd name="connsiteX604" fmla="*/ 1307486 w 6574937"/>
                  <a:gd name="connsiteY604" fmla="*/ 2365406 h 4361715"/>
                  <a:gd name="connsiteX605" fmla="*/ 1502644 w 6574937"/>
                  <a:gd name="connsiteY605" fmla="*/ 2332781 h 4361715"/>
                  <a:gd name="connsiteX606" fmla="*/ 1579372 w 6574937"/>
                  <a:gd name="connsiteY606" fmla="*/ 2396886 h 4361715"/>
                  <a:gd name="connsiteX607" fmla="*/ 1538227 w 6574937"/>
                  <a:gd name="connsiteY607" fmla="*/ 2637265 h 4361715"/>
                  <a:gd name="connsiteX608" fmla="*/ 2028841 w 6574937"/>
                  <a:gd name="connsiteY608" fmla="*/ 2053066 h 4361715"/>
                  <a:gd name="connsiteX609" fmla="*/ 2010231 w 6574937"/>
                  <a:gd name="connsiteY609" fmla="*/ 2143446 h 4361715"/>
                  <a:gd name="connsiteX610" fmla="*/ 1874438 w 6574937"/>
                  <a:gd name="connsiteY610" fmla="*/ 2302354 h 4361715"/>
                  <a:gd name="connsiteX611" fmla="*/ 1776604 w 6574937"/>
                  <a:gd name="connsiteY611" fmla="*/ 2384622 h 4361715"/>
                  <a:gd name="connsiteX612" fmla="*/ 1634002 w 6574937"/>
                  <a:gd name="connsiteY612" fmla="*/ 2463910 h 4361715"/>
                  <a:gd name="connsiteX613" fmla="*/ 1616624 w 6574937"/>
                  <a:gd name="connsiteY613" fmla="*/ 2379912 h 4361715"/>
                  <a:gd name="connsiteX614" fmla="*/ 1513768 w 6574937"/>
                  <a:gd name="connsiteY614" fmla="*/ 2293415 h 4361715"/>
                  <a:gd name="connsiteX615" fmla="*/ 1412146 w 6574937"/>
                  <a:gd name="connsiteY615" fmla="*/ 2287712 h 4361715"/>
                  <a:gd name="connsiteX616" fmla="*/ 1462731 w 6574937"/>
                  <a:gd name="connsiteY616" fmla="*/ 1999119 h 4361715"/>
                  <a:gd name="connsiteX617" fmla="*/ 1643623 w 6574937"/>
                  <a:gd name="connsiteY617" fmla="*/ 1930815 h 4361715"/>
                  <a:gd name="connsiteX618" fmla="*/ 1694148 w 6574937"/>
                  <a:gd name="connsiteY618" fmla="*/ 1973161 h 4361715"/>
                  <a:gd name="connsiteX619" fmla="*/ 1825807 w 6574937"/>
                  <a:gd name="connsiteY619" fmla="*/ 2035415 h 4361715"/>
                  <a:gd name="connsiteX620" fmla="*/ 1853723 w 6574937"/>
                  <a:gd name="connsiteY620" fmla="*/ 2160736 h 4361715"/>
                  <a:gd name="connsiteX621" fmla="*/ 1901558 w 6574937"/>
                  <a:gd name="connsiteY621" fmla="*/ 2244464 h 4361715"/>
                  <a:gd name="connsiteX622" fmla="*/ 1894627 w 6574937"/>
                  <a:gd name="connsiteY622" fmla="*/ 2160254 h 4361715"/>
                  <a:gd name="connsiteX623" fmla="*/ 1827941 w 6574937"/>
                  <a:gd name="connsiteY623" fmla="*/ 1994514 h 4361715"/>
                  <a:gd name="connsiteX624" fmla="*/ 1691262 w 6574937"/>
                  <a:gd name="connsiteY624" fmla="*/ 1918476 h 4361715"/>
                  <a:gd name="connsiteX625" fmla="*/ 1941711 w 6574937"/>
                  <a:gd name="connsiteY625" fmla="*/ 1880359 h 4361715"/>
                  <a:gd name="connsiteX626" fmla="*/ 2084839 w 6574937"/>
                  <a:gd name="connsiteY626" fmla="*/ 1871691 h 4361715"/>
                  <a:gd name="connsiteX627" fmla="*/ 2028841 w 6574937"/>
                  <a:gd name="connsiteY627" fmla="*/ 2053066 h 4361715"/>
                  <a:gd name="connsiteX628" fmla="*/ 2917844 w 6574937"/>
                  <a:gd name="connsiteY628" fmla="*/ 2190757 h 4361715"/>
                  <a:gd name="connsiteX629" fmla="*/ 2642847 w 6574937"/>
                  <a:gd name="connsiteY629" fmla="*/ 2192457 h 4361715"/>
                  <a:gd name="connsiteX630" fmla="*/ 2526582 w 6574937"/>
                  <a:gd name="connsiteY630" fmla="*/ 1952650 h 4361715"/>
                  <a:gd name="connsiteX631" fmla="*/ 2523816 w 6574937"/>
                  <a:gd name="connsiteY631" fmla="*/ 1870382 h 4361715"/>
                  <a:gd name="connsiteX632" fmla="*/ 2626235 w 6574937"/>
                  <a:gd name="connsiteY632" fmla="*/ 1875529 h 4361715"/>
                  <a:gd name="connsiteX633" fmla="*/ 2815590 w 6574937"/>
                  <a:gd name="connsiteY633" fmla="*/ 1884407 h 4361715"/>
                  <a:gd name="connsiteX634" fmla="*/ 2737494 w 6574937"/>
                  <a:gd name="connsiteY634" fmla="*/ 2069183 h 4361715"/>
                  <a:gd name="connsiteX635" fmla="*/ 2864688 w 6574937"/>
                  <a:gd name="connsiteY635" fmla="*/ 1885490 h 4361715"/>
                  <a:gd name="connsiteX636" fmla="*/ 3065512 w 6574937"/>
                  <a:gd name="connsiteY636" fmla="*/ 1880344 h 4361715"/>
                  <a:gd name="connsiteX637" fmla="*/ 3082921 w 6574937"/>
                  <a:gd name="connsiteY637" fmla="*/ 1998231 h 4361715"/>
                  <a:gd name="connsiteX638" fmla="*/ 3096074 w 6574937"/>
                  <a:gd name="connsiteY638" fmla="*/ 2036318 h 4361715"/>
                  <a:gd name="connsiteX639" fmla="*/ 2917844 w 6574937"/>
                  <a:gd name="connsiteY639" fmla="*/ 2190757 h 4361715"/>
                  <a:gd name="connsiteX640" fmla="*/ 3831711 w 6574937"/>
                  <a:gd name="connsiteY640" fmla="*/ 1879682 h 4361715"/>
                  <a:gd name="connsiteX641" fmla="*/ 3703134 w 6574937"/>
                  <a:gd name="connsiteY641" fmla="*/ 2196189 h 4361715"/>
                  <a:gd name="connsiteX642" fmla="*/ 3610847 w 6574937"/>
                  <a:gd name="connsiteY642" fmla="*/ 2129060 h 4361715"/>
                  <a:gd name="connsiteX643" fmla="*/ 3578556 w 6574937"/>
                  <a:gd name="connsiteY643" fmla="*/ 2066339 h 4361715"/>
                  <a:gd name="connsiteX644" fmla="*/ 3522303 w 6574937"/>
                  <a:gd name="connsiteY644" fmla="*/ 1932170 h 4361715"/>
                  <a:gd name="connsiteX645" fmla="*/ 3459375 w 6574937"/>
                  <a:gd name="connsiteY645" fmla="*/ 1784186 h 4361715"/>
                  <a:gd name="connsiteX646" fmla="*/ 3743332 w 6574937"/>
                  <a:gd name="connsiteY646" fmla="*/ 1646993 h 4361715"/>
                  <a:gd name="connsiteX647" fmla="*/ 3749030 w 6574937"/>
                  <a:gd name="connsiteY647" fmla="*/ 1644118 h 4361715"/>
                  <a:gd name="connsiteX648" fmla="*/ 3831711 w 6574937"/>
                  <a:gd name="connsiteY648" fmla="*/ 1879682 h 4361715"/>
                  <a:gd name="connsiteX649" fmla="*/ 4134008 w 6574937"/>
                  <a:gd name="connsiteY649" fmla="*/ 1749832 h 4361715"/>
                  <a:gd name="connsiteX650" fmla="*/ 4116390 w 6574937"/>
                  <a:gd name="connsiteY650" fmla="*/ 1783630 h 4361715"/>
                  <a:gd name="connsiteX651" fmla="*/ 4016270 w 6574937"/>
                  <a:gd name="connsiteY651" fmla="*/ 1906859 h 4361715"/>
                  <a:gd name="connsiteX652" fmla="*/ 3887318 w 6574937"/>
                  <a:gd name="connsiteY652" fmla="*/ 1811454 h 4361715"/>
                  <a:gd name="connsiteX653" fmla="*/ 3786462 w 6574937"/>
                  <a:gd name="connsiteY653" fmla="*/ 1625173 h 4361715"/>
                  <a:gd name="connsiteX654" fmla="*/ 3982131 w 6574937"/>
                  <a:gd name="connsiteY654" fmla="*/ 1530355 h 4361715"/>
                  <a:gd name="connsiteX655" fmla="*/ 4134008 w 6574937"/>
                  <a:gd name="connsiteY655" fmla="*/ 1749832 h 4361715"/>
                  <a:gd name="connsiteX656" fmla="*/ 5740863 w 6574937"/>
                  <a:gd name="connsiteY656" fmla="*/ 906971 h 4361715"/>
                  <a:gd name="connsiteX657" fmla="*/ 5600305 w 6574937"/>
                  <a:gd name="connsiteY657" fmla="*/ 832497 h 4361715"/>
                  <a:gd name="connsiteX658" fmla="*/ 5780084 w 6574937"/>
                  <a:gd name="connsiteY658" fmla="*/ 752968 h 4361715"/>
                  <a:gd name="connsiteX659" fmla="*/ 5788187 w 6574937"/>
                  <a:gd name="connsiteY659" fmla="*/ 885843 h 4361715"/>
                  <a:gd name="connsiteX660" fmla="*/ 5740863 w 6574937"/>
                  <a:gd name="connsiteY660" fmla="*/ 906971 h 4361715"/>
                  <a:gd name="connsiteX661" fmla="*/ 1950685 w 6574937"/>
                  <a:gd name="connsiteY661" fmla="*/ 2811297 h 4361715"/>
                  <a:gd name="connsiteX662" fmla="*/ 1950836 w 6574937"/>
                  <a:gd name="connsiteY662" fmla="*/ 2810950 h 4361715"/>
                  <a:gd name="connsiteX663" fmla="*/ 1950806 w 6574937"/>
                  <a:gd name="connsiteY663" fmla="*/ 2811041 h 4361715"/>
                  <a:gd name="connsiteX664" fmla="*/ 1950685 w 6574937"/>
                  <a:gd name="connsiteY664" fmla="*/ 2811297 h 4361715"/>
                  <a:gd name="connsiteX665" fmla="*/ 6566878 w 6574937"/>
                  <a:gd name="connsiteY665" fmla="*/ 252136 h 4361715"/>
                  <a:gd name="connsiteX666" fmla="*/ 6543562 w 6574937"/>
                  <a:gd name="connsiteY666" fmla="*/ 252407 h 4361715"/>
                  <a:gd name="connsiteX667" fmla="*/ 6575130 w 6574937"/>
                  <a:gd name="connsiteY667" fmla="*/ 253325 h 4361715"/>
                  <a:gd name="connsiteX668" fmla="*/ 6566878 w 6574937"/>
                  <a:gd name="connsiteY668" fmla="*/ 252136 h 436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Lst>
                <a:rect l="l" t="t" r="r" b="b"/>
                <a:pathLst>
                  <a:path w="6574937" h="4361715">
                    <a:moveTo>
                      <a:pt x="1950685" y="2811297"/>
                    </a:moveTo>
                    <a:lnTo>
                      <a:pt x="1943379" y="2826525"/>
                    </a:lnTo>
                    <a:cubicBezTo>
                      <a:pt x="1944146" y="2824960"/>
                      <a:pt x="1946807" y="2819588"/>
                      <a:pt x="1950685" y="2811297"/>
                    </a:cubicBezTo>
                    <a:close/>
                    <a:moveTo>
                      <a:pt x="6135883" y="325421"/>
                    </a:moveTo>
                    <a:cubicBezTo>
                      <a:pt x="6158493" y="281209"/>
                      <a:pt x="6190107" y="236035"/>
                      <a:pt x="6244722" y="194788"/>
                    </a:cubicBezTo>
                    <a:cubicBezTo>
                      <a:pt x="6284619" y="164661"/>
                      <a:pt x="6308988" y="173856"/>
                      <a:pt x="6363602" y="136883"/>
                    </a:cubicBezTo>
                    <a:cubicBezTo>
                      <a:pt x="6407062" y="107463"/>
                      <a:pt x="6438090" y="59761"/>
                      <a:pt x="6485715" y="155"/>
                    </a:cubicBezTo>
                    <a:cubicBezTo>
                      <a:pt x="6485715" y="155"/>
                      <a:pt x="6385295" y="70430"/>
                      <a:pt x="6344315" y="93439"/>
                    </a:cubicBezTo>
                    <a:cubicBezTo>
                      <a:pt x="6318353" y="108050"/>
                      <a:pt x="6262070" y="129328"/>
                      <a:pt x="6233447" y="151374"/>
                    </a:cubicBezTo>
                    <a:cubicBezTo>
                      <a:pt x="6185357" y="188407"/>
                      <a:pt x="6148271" y="218233"/>
                      <a:pt x="6116566" y="255296"/>
                    </a:cubicBezTo>
                    <a:cubicBezTo>
                      <a:pt x="6097219" y="213417"/>
                      <a:pt x="6076864" y="133241"/>
                      <a:pt x="6121828" y="18499"/>
                    </a:cubicBezTo>
                    <a:cubicBezTo>
                      <a:pt x="6065920" y="161215"/>
                      <a:pt x="6079540" y="248660"/>
                      <a:pt x="6091942" y="287168"/>
                    </a:cubicBezTo>
                    <a:cubicBezTo>
                      <a:pt x="6074970" y="311652"/>
                      <a:pt x="6059321" y="339927"/>
                      <a:pt x="6043882" y="374959"/>
                    </a:cubicBezTo>
                    <a:cubicBezTo>
                      <a:pt x="6013380" y="444120"/>
                      <a:pt x="5984126" y="495720"/>
                      <a:pt x="5945852" y="548660"/>
                    </a:cubicBezTo>
                    <a:cubicBezTo>
                      <a:pt x="5886307" y="630988"/>
                      <a:pt x="5788412" y="676659"/>
                      <a:pt x="5664075" y="730200"/>
                    </a:cubicBezTo>
                    <a:cubicBezTo>
                      <a:pt x="5675079" y="673424"/>
                      <a:pt x="5695870" y="578214"/>
                      <a:pt x="5724237" y="501153"/>
                    </a:cubicBezTo>
                    <a:cubicBezTo>
                      <a:pt x="5732129" y="479784"/>
                      <a:pt x="5737481" y="456595"/>
                      <a:pt x="5740442" y="432729"/>
                    </a:cubicBezTo>
                    <a:cubicBezTo>
                      <a:pt x="5805279" y="422586"/>
                      <a:pt x="5908646" y="380437"/>
                      <a:pt x="5922566" y="275310"/>
                    </a:cubicBezTo>
                    <a:cubicBezTo>
                      <a:pt x="5941267" y="134114"/>
                      <a:pt x="5872296" y="97848"/>
                      <a:pt x="5869335" y="96373"/>
                    </a:cubicBezTo>
                    <a:cubicBezTo>
                      <a:pt x="5869801" y="96629"/>
                      <a:pt x="5896559" y="160147"/>
                      <a:pt x="5881992" y="269923"/>
                    </a:cubicBezTo>
                    <a:cubicBezTo>
                      <a:pt x="5870748" y="354915"/>
                      <a:pt x="5784624" y="382227"/>
                      <a:pt x="5742998" y="390519"/>
                    </a:cubicBezTo>
                    <a:cubicBezTo>
                      <a:pt x="5742697" y="309289"/>
                      <a:pt x="5712811" y="226991"/>
                      <a:pt x="5646246" y="182659"/>
                    </a:cubicBezTo>
                    <a:cubicBezTo>
                      <a:pt x="5710076" y="225155"/>
                      <a:pt x="5728160" y="371934"/>
                      <a:pt x="5685828" y="487007"/>
                    </a:cubicBezTo>
                    <a:cubicBezTo>
                      <a:pt x="5650801" y="582172"/>
                      <a:pt x="5627635" y="700179"/>
                      <a:pt x="5618766" y="749673"/>
                    </a:cubicBezTo>
                    <a:cubicBezTo>
                      <a:pt x="5593375" y="760582"/>
                      <a:pt x="5567142" y="771929"/>
                      <a:pt x="5539933" y="784178"/>
                    </a:cubicBezTo>
                    <a:cubicBezTo>
                      <a:pt x="5518646" y="793733"/>
                      <a:pt x="5496067" y="803951"/>
                      <a:pt x="5472991" y="814470"/>
                    </a:cubicBezTo>
                    <a:cubicBezTo>
                      <a:pt x="5450322" y="788587"/>
                      <a:pt x="5436792" y="743804"/>
                      <a:pt x="5422781" y="697064"/>
                    </a:cubicBezTo>
                    <a:cubicBezTo>
                      <a:pt x="5422045" y="694626"/>
                      <a:pt x="5421278" y="692189"/>
                      <a:pt x="5420586" y="689781"/>
                    </a:cubicBezTo>
                    <a:cubicBezTo>
                      <a:pt x="5435920" y="673198"/>
                      <a:pt x="5466422" y="635232"/>
                      <a:pt x="5487438" y="576333"/>
                    </a:cubicBezTo>
                    <a:cubicBezTo>
                      <a:pt x="5512167" y="507052"/>
                      <a:pt x="5527606" y="394792"/>
                      <a:pt x="5467173" y="246809"/>
                    </a:cubicBezTo>
                    <a:cubicBezTo>
                      <a:pt x="5550261" y="455391"/>
                      <a:pt x="5453960" y="594180"/>
                      <a:pt x="5406771" y="646051"/>
                    </a:cubicBezTo>
                    <a:cubicBezTo>
                      <a:pt x="5389949" y="596618"/>
                      <a:pt x="5368362" y="550827"/>
                      <a:pt x="5328991" y="523108"/>
                    </a:cubicBezTo>
                    <a:cubicBezTo>
                      <a:pt x="5240642" y="460884"/>
                      <a:pt x="5204233" y="375395"/>
                      <a:pt x="5204503" y="371889"/>
                    </a:cubicBezTo>
                    <a:cubicBezTo>
                      <a:pt x="5204157" y="376268"/>
                      <a:pt x="5197362" y="480522"/>
                      <a:pt x="5305449" y="556605"/>
                    </a:cubicBezTo>
                    <a:cubicBezTo>
                      <a:pt x="5346579" y="585558"/>
                      <a:pt x="5365370" y="648218"/>
                      <a:pt x="5383575" y="708847"/>
                    </a:cubicBezTo>
                    <a:cubicBezTo>
                      <a:pt x="5397030" y="753690"/>
                      <a:pt x="5410845" y="799377"/>
                      <a:pt x="5434627" y="832061"/>
                    </a:cubicBezTo>
                    <a:cubicBezTo>
                      <a:pt x="5402772" y="846793"/>
                      <a:pt x="5369850" y="862308"/>
                      <a:pt x="5335996" y="878936"/>
                    </a:cubicBezTo>
                    <a:cubicBezTo>
                      <a:pt x="5180886" y="955095"/>
                      <a:pt x="4991682" y="1051252"/>
                      <a:pt x="4769856" y="1146191"/>
                    </a:cubicBezTo>
                    <a:cubicBezTo>
                      <a:pt x="4778755" y="1124506"/>
                      <a:pt x="4788377" y="1098789"/>
                      <a:pt x="4797111" y="1071221"/>
                    </a:cubicBezTo>
                    <a:cubicBezTo>
                      <a:pt x="4823629" y="987132"/>
                      <a:pt x="4829792" y="921176"/>
                      <a:pt x="4816278" y="873714"/>
                    </a:cubicBezTo>
                    <a:cubicBezTo>
                      <a:pt x="4819916" y="863075"/>
                      <a:pt x="4837594" y="827607"/>
                      <a:pt x="4914789" y="813085"/>
                    </a:cubicBezTo>
                    <a:cubicBezTo>
                      <a:pt x="4954716" y="805561"/>
                      <a:pt x="4984872" y="776789"/>
                      <a:pt x="4999664" y="732081"/>
                    </a:cubicBezTo>
                    <a:cubicBezTo>
                      <a:pt x="5008008" y="706951"/>
                      <a:pt x="5011179" y="676208"/>
                      <a:pt x="5008414" y="641943"/>
                    </a:cubicBezTo>
                    <a:cubicBezTo>
                      <a:pt x="5023071" y="638798"/>
                      <a:pt x="5043441" y="631063"/>
                      <a:pt x="5063795" y="611787"/>
                    </a:cubicBezTo>
                    <a:cubicBezTo>
                      <a:pt x="5069027" y="606851"/>
                      <a:pt x="5073837" y="601328"/>
                      <a:pt x="5078422" y="595474"/>
                    </a:cubicBezTo>
                    <a:cubicBezTo>
                      <a:pt x="5111013" y="609078"/>
                      <a:pt x="5188764" y="656073"/>
                      <a:pt x="5207735" y="801002"/>
                    </a:cubicBezTo>
                    <a:cubicBezTo>
                      <a:pt x="5187501" y="646352"/>
                      <a:pt x="5129729" y="585497"/>
                      <a:pt x="5098251" y="563226"/>
                    </a:cubicBezTo>
                    <a:cubicBezTo>
                      <a:pt x="5120920" y="517375"/>
                      <a:pt x="5132075" y="454007"/>
                      <a:pt x="5130932" y="373183"/>
                    </a:cubicBezTo>
                    <a:cubicBezTo>
                      <a:pt x="5132721" y="499648"/>
                      <a:pt x="5062081" y="556229"/>
                      <a:pt x="5036886" y="580893"/>
                    </a:cubicBezTo>
                    <a:cubicBezTo>
                      <a:pt x="5023882" y="593623"/>
                      <a:pt x="5011345" y="598815"/>
                      <a:pt x="5002506" y="601147"/>
                    </a:cubicBezTo>
                    <a:cubicBezTo>
                      <a:pt x="4987383" y="527442"/>
                      <a:pt x="4946478" y="442029"/>
                      <a:pt x="4870622" y="359610"/>
                    </a:cubicBezTo>
                    <a:cubicBezTo>
                      <a:pt x="4986946" y="485984"/>
                      <a:pt x="4984451" y="647962"/>
                      <a:pt x="4960849" y="719185"/>
                    </a:cubicBezTo>
                    <a:cubicBezTo>
                      <a:pt x="4953829" y="740373"/>
                      <a:pt x="4938826" y="766888"/>
                      <a:pt x="4907242" y="772817"/>
                    </a:cubicBezTo>
                    <a:cubicBezTo>
                      <a:pt x="4847546" y="784043"/>
                      <a:pt x="4814669" y="807533"/>
                      <a:pt x="4796615" y="828630"/>
                    </a:cubicBezTo>
                    <a:cubicBezTo>
                      <a:pt x="4782875" y="793884"/>
                      <a:pt x="4790737" y="747897"/>
                      <a:pt x="4799110" y="699517"/>
                    </a:cubicBezTo>
                    <a:cubicBezTo>
                      <a:pt x="4813256" y="617640"/>
                      <a:pt x="4829356" y="524884"/>
                      <a:pt x="4731868" y="475797"/>
                    </a:cubicBezTo>
                    <a:cubicBezTo>
                      <a:pt x="4797486" y="508797"/>
                      <a:pt x="4774351" y="602472"/>
                      <a:pt x="4758792" y="692520"/>
                    </a:cubicBezTo>
                    <a:cubicBezTo>
                      <a:pt x="4748449" y="752246"/>
                      <a:pt x="4737776" y="813958"/>
                      <a:pt x="4768037" y="863015"/>
                    </a:cubicBezTo>
                    <a:cubicBezTo>
                      <a:pt x="4809964" y="930852"/>
                      <a:pt x="4751922" y="1089881"/>
                      <a:pt x="4715542" y="1169109"/>
                    </a:cubicBezTo>
                    <a:cubicBezTo>
                      <a:pt x="4631012" y="1204307"/>
                      <a:pt x="4542257" y="1239098"/>
                      <a:pt x="4448737" y="1272339"/>
                    </a:cubicBezTo>
                    <a:cubicBezTo>
                      <a:pt x="4459216" y="1226202"/>
                      <a:pt x="4470791" y="1157718"/>
                      <a:pt x="4466266" y="1092966"/>
                    </a:cubicBezTo>
                    <a:cubicBezTo>
                      <a:pt x="4506374" y="1080295"/>
                      <a:pt x="4610778" y="1032954"/>
                      <a:pt x="4642963" y="877582"/>
                    </a:cubicBezTo>
                    <a:cubicBezTo>
                      <a:pt x="4615829" y="1008425"/>
                      <a:pt x="4505141" y="1044195"/>
                      <a:pt x="4461155" y="1053600"/>
                    </a:cubicBezTo>
                    <a:cubicBezTo>
                      <a:pt x="4455788" y="1025655"/>
                      <a:pt x="4446468" y="999607"/>
                      <a:pt x="4431555" y="977802"/>
                    </a:cubicBezTo>
                    <a:cubicBezTo>
                      <a:pt x="4429240" y="974416"/>
                      <a:pt x="4426940" y="970745"/>
                      <a:pt x="4424745" y="966922"/>
                    </a:cubicBezTo>
                    <a:cubicBezTo>
                      <a:pt x="4442710" y="956660"/>
                      <a:pt x="4466943" y="931920"/>
                      <a:pt x="4475331" y="872225"/>
                    </a:cubicBezTo>
                    <a:cubicBezTo>
                      <a:pt x="4488304" y="867906"/>
                      <a:pt x="4506419" y="858681"/>
                      <a:pt x="4523887" y="838246"/>
                    </a:cubicBezTo>
                    <a:cubicBezTo>
                      <a:pt x="4567633" y="787218"/>
                      <a:pt x="4582936" y="696613"/>
                      <a:pt x="4569392" y="568854"/>
                    </a:cubicBezTo>
                    <a:cubicBezTo>
                      <a:pt x="4584515" y="711435"/>
                      <a:pt x="4518280" y="780612"/>
                      <a:pt x="4494197" y="809940"/>
                    </a:cubicBezTo>
                    <a:cubicBezTo>
                      <a:pt x="4488710" y="816637"/>
                      <a:pt x="4483298" y="821407"/>
                      <a:pt x="4478247" y="825019"/>
                    </a:cubicBezTo>
                    <a:cubicBezTo>
                      <a:pt x="4478217" y="814530"/>
                      <a:pt x="4477932" y="803470"/>
                      <a:pt x="4477075" y="791461"/>
                    </a:cubicBezTo>
                    <a:lnTo>
                      <a:pt x="4454931" y="731705"/>
                    </a:lnTo>
                    <a:cubicBezTo>
                      <a:pt x="4462327" y="834815"/>
                      <a:pt x="4421814" y="902787"/>
                      <a:pt x="4405548" y="925359"/>
                    </a:cubicBezTo>
                    <a:cubicBezTo>
                      <a:pt x="4359006" y="802507"/>
                      <a:pt x="4345236" y="589545"/>
                      <a:pt x="4345416" y="587093"/>
                    </a:cubicBezTo>
                    <a:lnTo>
                      <a:pt x="4339072" y="586716"/>
                    </a:lnTo>
                    <a:cubicBezTo>
                      <a:pt x="4338366" y="599086"/>
                      <a:pt x="4322251" y="890764"/>
                      <a:pt x="4397761" y="1000976"/>
                    </a:cubicBezTo>
                    <a:cubicBezTo>
                      <a:pt x="4449880" y="1077045"/>
                      <a:pt x="4418341" y="1227646"/>
                      <a:pt x="4402541" y="1288305"/>
                    </a:cubicBezTo>
                    <a:cubicBezTo>
                      <a:pt x="4364343" y="1301503"/>
                      <a:pt x="4325678" y="1314489"/>
                      <a:pt x="4286036" y="1327039"/>
                    </a:cubicBezTo>
                    <a:cubicBezTo>
                      <a:pt x="4241554" y="1341154"/>
                      <a:pt x="4201160" y="1354337"/>
                      <a:pt x="4163428" y="1367007"/>
                    </a:cubicBezTo>
                    <a:cubicBezTo>
                      <a:pt x="4167156" y="1328830"/>
                      <a:pt x="4164540" y="1280721"/>
                      <a:pt x="4143960" y="1229542"/>
                    </a:cubicBezTo>
                    <a:cubicBezTo>
                      <a:pt x="4150710" y="1203675"/>
                      <a:pt x="4170267" y="1116064"/>
                      <a:pt x="4153040" y="1026182"/>
                    </a:cubicBezTo>
                    <a:cubicBezTo>
                      <a:pt x="4154708" y="1026182"/>
                      <a:pt x="4156362" y="1026212"/>
                      <a:pt x="4158151" y="1026212"/>
                    </a:cubicBezTo>
                    <a:cubicBezTo>
                      <a:pt x="4207159" y="1026212"/>
                      <a:pt x="4294500" y="1014520"/>
                      <a:pt x="4327767" y="935983"/>
                    </a:cubicBezTo>
                    <a:cubicBezTo>
                      <a:pt x="4299491" y="1002812"/>
                      <a:pt x="4182023" y="991556"/>
                      <a:pt x="4142562" y="985748"/>
                    </a:cubicBezTo>
                    <a:cubicBezTo>
                      <a:pt x="4142246" y="984785"/>
                      <a:pt x="4141976" y="983746"/>
                      <a:pt x="4141645" y="982753"/>
                    </a:cubicBezTo>
                    <a:cubicBezTo>
                      <a:pt x="4105882" y="877913"/>
                      <a:pt x="4134624" y="678766"/>
                      <a:pt x="4135301" y="676915"/>
                    </a:cubicBezTo>
                    <a:cubicBezTo>
                      <a:pt x="4132339" y="685056"/>
                      <a:pt x="4062421" y="877386"/>
                      <a:pt x="4102920" y="996025"/>
                    </a:cubicBezTo>
                    <a:cubicBezTo>
                      <a:pt x="4132520" y="1082658"/>
                      <a:pt x="4123124" y="1156303"/>
                      <a:pt x="4118689" y="1180380"/>
                    </a:cubicBezTo>
                    <a:cubicBezTo>
                      <a:pt x="4110737" y="1167830"/>
                      <a:pt x="4101657" y="1155220"/>
                      <a:pt x="4091029" y="1142640"/>
                    </a:cubicBezTo>
                    <a:lnTo>
                      <a:pt x="4082566" y="1149817"/>
                    </a:lnTo>
                    <a:cubicBezTo>
                      <a:pt x="4151627" y="1231664"/>
                      <a:pt x="4142261" y="1323367"/>
                      <a:pt x="4126251" y="1379617"/>
                    </a:cubicBezTo>
                    <a:cubicBezTo>
                      <a:pt x="4017969" y="1416831"/>
                      <a:pt x="3935198" y="1449275"/>
                      <a:pt x="3859176" y="1482923"/>
                    </a:cubicBezTo>
                    <a:cubicBezTo>
                      <a:pt x="3857733" y="1425815"/>
                      <a:pt x="3844459" y="1343427"/>
                      <a:pt x="3784748" y="1303790"/>
                    </a:cubicBezTo>
                    <a:cubicBezTo>
                      <a:pt x="3771804" y="1295243"/>
                      <a:pt x="3760079" y="1285777"/>
                      <a:pt x="3749391" y="1276131"/>
                    </a:cubicBezTo>
                    <a:cubicBezTo>
                      <a:pt x="3793407" y="1252145"/>
                      <a:pt x="3872150" y="1180516"/>
                      <a:pt x="3837890" y="981835"/>
                    </a:cubicBezTo>
                    <a:lnTo>
                      <a:pt x="3829997" y="983189"/>
                    </a:lnTo>
                    <a:cubicBezTo>
                      <a:pt x="3864467" y="1183074"/>
                      <a:pt x="3748759" y="1235366"/>
                      <a:pt x="3719445" y="1245328"/>
                    </a:cubicBezTo>
                    <a:cubicBezTo>
                      <a:pt x="3687801" y="1208565"/>
                      <a:pt x="3672091" y="1175595"/>
                      <a:pt x="3672001" y="1175113"/>
                    </a:cubicBezTo>
                    <a:lnTo>
                      <a:pt x="3657088" y="1174436"/>
                    </a:lnTo>
                    <a:cubicBezTo>
                      <a:pt x="3657584" y="1178605"/>
                      <a:pt x="3670362" y="1276974"/>
                      <a:pt x="3762108" y="1337934"/>
                    </a:cubicBezTo>
                    <a:cubicBezTo>
                      <a:pt x="3812634" y="1371476"/>
                      <a:pt x="3819159" y="1453383"/>
                      <a:pt x="3818241" y="1501387"/>
                    </a:cubicBezTo>
                    <a:cubicBezTo>
                      <a:pt x="3778630" y="1519685"/>
                      <a:pt x="3739875" y="1538616"/>
                      <a:pt x="3699120" y="1559157"/>
                    </a:cubicBezTo>
                    <a:cubicBezTo>
                      <a:pt x="3643213" y="1587372"/>
                      <a:pt x="3581879" y="1618206"/>
                      <a:pt x="3508503" y="1652997"/>
                    </a:cubicBezTo>
                    <a:cubicBezTo>
                      <a:pt x="3476738" y="1593797"/>
                      <a:pt x="3431279" y="1487287"/>
                      <a:pt x="3456910" y="1399090"/>
                    </a:cubicBezTo>
                    <a:cubicBezTo>
                      <a:pt x="3466832" y="1364885"/>
                      <a:pt x="3472649" y="1334172"/>
                      <a:pt x="3475731" y="1305806"/>
                    </a:cubicBezTo>
                    <a:cubicBezTo>
                      <a:pt x="3520980" y="1286816"/>
                      <a:pt x="3668664" y="1210461"/>
                      <a:pt x="3671986" y="1020780"/>
                    </a:cubicBezTo>
                    <a:lnTo>
                      <a:pt x="3657073" y="1026212"/>
                    </a:lnTo>
                    <a:cubicBezTo>
                      <a:pt x="3654428" y="1176754"/>
                      <a:pt x="3534435" y="1240467"/>
                      <a:pt x="3478407" y="1262287"/>
                    </a:cubicBezTo>
                    <a:cubicBezTo>
                      <a:pt x="3479083" y="1214886"/>
                      <a:pt x="3472559" y="1173849"/>
                      <a:pt x="3466140" y="1133611"/>
                    </a:cubicBezTo>
                    <a:cubicBezTo>
                      <a:pt x="3463058" y="1114454"/>
                      <a:pt x="3459886" y="1094636"/>
                      <a:pt x="3457631" y="1074562"/>
                    </a:cubicBezTo>
                    <a:cubicBezTo>
                      <a:pt x="3453137" y="1035211"/>
                      <a:pt x="3481474" y="1012022"/>
                      <a:pt x="3514246" y="985206"/>
                    </a:cubicBezTo>
                    <a:cubicBezTo>
                      <a:pt x="3548009" y="957638"/>
                      <a:pt x="3586268" y="926368"/>
                      <a:pt x="3587065" y="872872"/>
                    </a:cubicBezTo>
                    <a:lnTo>
                      <a:pt x="3574001" y="876077"/>
                    </a:lnTo>
                    <a:cubicBezTo>
                      <a:pt x="3573505" y="910522"/>
                      <a:pt x="3519131" y="928369"/>
                      <a:pt x="3488389" y="953500"/>
                    </a:cubicBezTo>
                    <a:cubicBezTo>
                      <a:pt x="3451633" y="983566"/>
                      <a:pt x="3409962" y="1017604"/>
                      <a:pt x="3416982" y="1079212"/>
                    </a:cubicBezTo>
                    <a:cubicBezTo>
                      <a:pt x="3419357" y="1100204"/>
                      <a:pt x="3422620" y="1120504"/>
                      <a:pt x="3425732" y="1140081"/>
                    </a:cubicBezTo>
                    <a:cubicBezTo>
                      <a:pt x="3437412" y="1212914"/>
                      <a:pt x="3448461" y="1281684"/>
                      <a:pt x="3417689" y="1387638"/>
                    </a:cubicBezTo>
                    <a:cubicBezTo>
                      <a:pt x="3388179" y="1489093"/>
                      <a:pt x="3436480" y="1605279"/>
                      <a:pt x="3471266" y="1670498"/>
                    </a:cubicBezTo>
                    <a:cubicBezTo>
                      <a:pt x="3448777" y="1680986"/>
                      <a:pt x="3425491" y="1691686"/>
                      <a:pt x="3400536" y="1702881"/>
                    </a:cubicBezTo>
                    <a:cubicBezTo>
                      <a:pt x="3288752" y="1753157"/>
                      <a:pt x="3168383" y="1764278"/>
                      <a:pt x="3035041" y="1760877"/>
                    </a:cubicBezTo>
                    <a:cubicBezTo>
                      <a:pt x="3039475" y="1729276"/>
                      <a:pt x="3038333" y="1700037"/>
                      <a:pt x="3031809" y="1672815"/>
                    </a:cubicBezTo>
                    <a:cubicBezTo>
                      <a:pt x="3044256" y="1659994"/>
                      <a:pt x="3065287" y="1634172"/>
                      <a:pt x="3079027" y="1595016"/>
                    </a:cubicBezTo>
                    <a:cubicBezTo>
                      <a:pt x="3103426" y="1601066"/>
                      <a:pt x="3146856" y="1609914"/>
                      <a:pt x="3191744" y="1609914"/>
                    </a:cubicBezTo>
                    <a:cubicBezTo>
                      <a:pt x="3233295" y="1609914"/>
                      <a:pt x="3276094" y="1602300"/>
                      <a:pt x="3306220" y="1577786"/>
                    </a:cubicBezTo>
                    <a:lnTo>
                      <a:pt x="3301199" y="1571647"/>
                    </a:lnTo>
                    <a:cubicBezTo>
                      <a:pt x="3256506" y="1608033"/>
                      <a:pt x="3142827" y="1573317"/>
                      <a:pt x="3088889" y="1556072"/>
                    </a:cubicBezTo>
                    <a:cubicBezTo>
                      <a:pt x="3093173" y="1530219"/>
                      <a:pt x="3093910" y="1500409"/>
                      <a:pt x="3088182" y="1466490"/>
                    </a:cubicBezTo>
                    <a:cubicBezTo>
                      <a:pt x="3078170" y="1406885"/>
                      <a:pt x="3094616" y="1384132"/>
                      <a:pt x="3115482" y="1355390"/>
                    </a:cubicBezTo>
                    <a:cubicBezTo>
                      <a:pt x="3136363" y="1326588"/>
                      <a:pt x="3162309" y="1290728"/>
                      <a:pt x="3162309" y="1216405"/>
                    </a:cubicBezTo>
                    <a:cubicBezTo>
                      <a:pt x="3162309" y="1151187"/>
                      <a:pt x="3186152" y="1123242"/>
                      <a:pt x="3213752" y="1090844"/>
                    </a:cubicBezTo>
                    <a:cubicBezTo>
                      <a:pt x="3240376" y="1059634"/>
                      <a:pt x="3239203" y="1022661"/>
                      <a:pt x="3242676" y="953319"/>
                    </a:cubicBezTo>
                    <a:lnTo>
                      <a:pt x="3233130" y="952852"/>
                    </a:lnTo>
                    <a:cubicBezTo>
                      <a:pt x="3230364" y="1008260"/>
                      <a:pt x="3208235" y="1034203"/>
                      <a:pt x="3182634" y="1064239"/>
                    </a:cubicBezTo>
                    <a:cubicBezTo>
                      <a:pt x="3153951" y="1097916"/>
                      <a:pt x="3121420" y="1136063"/>
                      <a:pt x="3121420" y="1216390"/>
                    </a:cubicBezTo>
                    <a:cubicBezTo>
                      <a:pt x="3121420" y="1277441"/>
                      <a:pt x="3102448" y="1303594"/>
                      <a:pt x="3082364" y="1331313"/>
                    </a:cubicBezTo>
                    <a:cubicBezTo>
                      <a:pt x="3059018" y="1363471"/>
                      <a:pt x="3034950" y="1396712"/>
                      <a:pt x="3047834" y="1473307"/>
                    </a:cubicBezTo>
                    <a:cubicBezTo>
                      <a:pt x="3060928" y="1551016"/>
                      <a:pt x="3035206" y="1602300"/>
                      <a:pt x="3015543" y="1628814"/>
                    </a:cubicBezTo>
                    <a:cubicBezTo>
                      <a:pt x="2995985" y="1590276"/>
                      <a:pt x="2963454" y="1555771"/>
                      <a:pt x="2917062" y="1523959"/>
                    </a:cubicBezTo>
                    <a:cubicBezTo>
                      <a:pt x="2878653" y="1497550"/>
                      <a:pt x="2857051" y="1464248"/>
                      <a:pt x="2852797" y="1424957"/>
                    </a:cubicBezTo>
                    <a:cubicBezTo>
                      <a:pt x="2847340" y="1373959"/>
                      <a:pt x="2872580" y="1313210"/>
                      <a:pt x="2920415" y="1262423"/>
                    </a:cubicBezTo>
                    <a:cubicBezTo>
                      <a:pt x="3011574" y="1165573"/>
                      <a:pt x="2926398" y="1029974"/>
                      <a:pt x="2922730" y="1024241"/>
                    </a:cubicBezTo>
                    <a:lnTo>
                      <a:pt x="2917062" y="1027882"/>
                    </a:lnTo>
                    <a:cubicBezTo>
                      <a:pt x="2917829" y="1029026"/>
                      <a:pt x="2960102" y="1160502"/>
                      <a:pt x="2890604" y="1234328"/>
                    </a:cubicBezTo>
                    <a:cubicBezTo>
                      <a:pt x="2833885" y="1294580"/>
                      <a:pt x="2805277" y="1365653"/>
                      <a:pt x="2812087" y="1429336"/>
                    </a:cubicBezTo>
                    <a:cubicBezTo>
                      <a:pt x="2817574" y="1480365"/>
                      <a:pt x="2845881" y="1524742"/>
                      <a:pt x="2893912" y="1557712"/>
                    </a:cubicBezTo>
                    <a:cubicBezTo>
                      <a:pt x="2975946" y="1613992"/>
                      <a:pt x="3007215" y="1675012"/>
                      <a:pt x="2993911" y="1759507"/>
                    </a:cubicBezTo>
                    <a:cubicBezTo>
                      <a:pt x="2884095" y="1754572"/>
                      <a:pt x="2765620" y="1741841"/>
                      <a:pt x="2635826" y="1733971"/>
                    </a:cubicBezTo>
                    <a:cubicBezTo>
                      <a:pt x="2597162" y="1731593"/>
                      <a:pt x="2557084" y="1729441"/>
                      <a:pt x="2515743" y="1727590"/>
                    </a:cubicBezTo>
                    <a:cubicBezTo>
                      <a:pt x="2507640" y="1678985"/>
                      <a:pt x="2498125" y="1589750"/>
                      <a:pt x="2522087" y="1522710"/>
                    </a:cubicBezTo>
                    <a:cubicBezTo>
                      <a:pt x="2525109" y="1514268"/>
                      <a:pt x="2528401" y="1505405"/>
                      <a:pt x="2531798" y="1496195"/>
                    </a:cubicBezTo>
                    <a:cubicBezTo>
                      <a:pt x="2551612" y="1442413"/>
                      <a:pt x="2576581" y="1374637"/>
                      <a:pt x="2579768" y="1310862"/>
                    </a:cubicBezTo>
                    <a:cubicBezTo>
                      <a:pt x="2619846" y="1289615"/>
                      <a:pt x="2743011" y="1209498"/>
                      <a:pt x="2726400" y="1033405"/>
                    </a:cubicBezTo>
                    <a:cubicBezTo>
                      <a:pt x="2739433" y="1172043"/>
                      <a:pt x="2630008" y="1242108"/>
                      <a:pt x="2578190" y="1267509"/>
                    </a:cubicBezTo>
                    <a:cubicBezTo>
                      <a:pt x="2572147" y="1223282"/>
                      <a:pt x="2551386" y="1183330"/>
                      <a:pt x="2505461" y="1154618"/>
                    </a:cubicBezTo>
                    <a:lnTo>
                      <a:pt x="2490368" y="1165783"/>
                    </a:lnTo>
                    <a:cubicBezTo>
                      <a:pt x="2578596" y="1220950"/>
                      <a:pt x="2538668" y="1359257"/>
                      <a:pt x="2493419" y="1482005"/>
                    </a:cubicBezTo>
                    <a:cubicBezTo>
                      <a:pt x="2489977" y="1491320"/>
                      <a:pt x="2486639" y="1500349"/>
                      <a:pt x="2483558" y="1508926"/>
                    </a:cubicBezTo>
                    <a:cubicBezTo>
                      <a:pt x="2457716" y="1581232"/>
                      <a:pt x="2465473" y="1671747"/>
                      <a:pt x="2473922" y="1725845"/>
                    </a:cubicBezTo>
                    <a:cubicBezTo>
                      <a:pt x="2409325" y="1723362"/>
                      <a:pt x="2341827" y="1721782"/>
                      <a:pt x="2272150" y="1721601"/>
                    </a:cubicBezTo>
                    <a:cubicBezTo>
                      <a:pt x="2272676" y="1657948"/>
                      <a:pt x="2278313" y="1569119"/>
                      <a:pt x="2301253" y="1514509"/>
                    </a:cubicBezTo>
                    <a:cubicBezTo>
                      <a:pt x="2310063" y="1493502"/>
                      <a:pt x="2322194" y="1470418"/>
                      <a:pt x="2335047" y="1445995"/>
                    </a:cubicBezTo>
                    <a:cubicBezTo>
                      <a:pt x="2378447" y="1363501"/>
                      <a:pt x="2432416" y="1260827"/>
                      <a:pt x="2390369" y="1163842"/>
                    </a:cubicBezTo>
                    <a:lnTo>
                      <a:pt x="2382176" y="1167394"/>
                    </a:lnTo>
                    <a:cubicBezTo>
                      <a:pt x="2416406" y="1246426"/>
                      <a:pt x="2340189" y="1348272"/>
                      <a:pt x="2298848" y="1426884"/>
                    </a:cubicBezTo>
                    <a:cubicBezTo>
                      <a:pt x="2288566" y="1446401"/>
                      <a:pt x="2278794" y="1465061"/>
                      <a:pt x="2270481" y="1483013"/>
                    </a:cubicBezTo>
                    <a:cubicBezTo>
                      <a:pt x="2234101" y="1473924"/>
                      <a:pt x="2147812" y="1444686"/>
                      <a:pt x="2152713" y="1370950"/>
                    </a:cubicBezTo>
                    <a:lnTo>
                      <a:pt x="2142701" y="1370273"/>
                    </a:lnTo>
                    <a:cubicBezTo>
                      <a:pt x="2136853" y="1458093"/>
                      <a:pt x="2204712" y="1503524"/>
                      <a:pt x="2255568" y="1520543"/>
                    </a:cubicBezTo>
                    <a:cubicBezTo>
                      <a:pt x="2236507" y="1580766"/>
                      <a:pt x="2231546" y="1661574"/>
                      <a:pt x="2231170" y="1721601"/>
                    </a:cubicBezTo>
                    <a:cubicBezTo>
                      <a:pt x="2130374" y="1722128"/>
                      <a:pt x="2025324" y="1725679"/>
                      <a:pt x="1917598" y="1733911"/>
                    </a:cubicBezTo>
                    <a:cubicBezTo>
                      <a:pt x="1896221" y="1735521"/>
                      <a:pt x="1875521" y="1737522"/>
                      <a:pt x="1855061" y="1739614"/>
                    </a:cubicBezTo>
                    <a:cubicBezTo>
                      <a:pt x="1856113" y="1674155"/>
                      <a:pt x="1870364" y="1589343"/>
                      <a:pt x="1927414" y="1530023"/>
                    </a:cubicBezTo>
                    <a:cubicBezTo>
                      <a:pt x="1987726" y="1467303"/>
                      <a:pt x="1990838" y="1419194"/>
                      <a:pt x="1993123" y="1384011"/>
                    </a:cubicBezTo>
                    <a:cubicBezTo>
                      <a:pt x="1995273" y="1351086"/>
                      <a:pt x="1996145" y="1337453"/>
                      <a:pt x="2046505" y="1320869"/>
                    </a:cubicBezTo>
                    <a:cubicBezTo>
                      <a:pt x="2091364" y="1306017"/>
                      <a:pt x="2118212" y="1282858"/>
                      <a:pt x="2126225" y="1252054"/>
                    </a:cubicBezTo>
                    <a:cubicBezTo>
                      <a:pt x="2138642" y="1204412"/>
                      <a:pt x="2098594" y="1160005"/>
                      <a:pt x="2096896" y="1158124"/>
                    </a:cubicBezTo>
                    <a:lnTo>
                      <a:pt x="2090702" y="1163827"/>
                    </a:lnTo>
                    <a:cubicBezTo>
                      <a:pt x="2097662" y="1171442"/>
                      <a:pt x="2092280" y="1219987"/>
                      <a:pt x="2086643" y="1241716"/>
                    </a:cubicBezTo>
                    <a:cubicBezTo>
                      <a:pt x="2081306" y="1262257"/>
                      <a:pt x="2054879" y="1274928"/>
                      <a:pt x="2033682" y="1281955"/>
                    </a:cubicBezTo>
                    <a:cubicBezTo>
                      <a:pt x="1962426" y="1305475"/>
                      <a:pt x="1955195" y="1336565"/>
                      <a:pt x="1952294" y="1381378"/>
                    </a:cubicBezTo>
                    <a:cubicBezTo>
                      <a:pt x="1950204" y="1413416"/>
                      <a:pt x="1947859" y="1449742"/>
                      <a:pt x="1897950" y="1501613"/>
                    </a:cubicBezTo>
                    <a:cubicBezTo>
                      <a:pt x="1829836" y="1572414"/>
                      <a:pt x="1814276" y="1670814"/>
                      <a:pt x="1813825" y="1744264"/>
                    </a:cubicBezTo>
                    <a:cubicBezTo>
                      <a:pt x="1656326" y="1763631"/>
                      <a:pt x="1526501" y="1797549"/>
                      <a:pt x="1419391" y="1842152"/>
                    </a:cubicBezTo>
                    <a:cubicBezTo>
                      <a:pt x="1402540" y="1792929"/>
                      <a:pt x="1392287" y="1718697"/>
                      <a:pt x="1444346" y="1651808"/>
                    </a:cubicBezTo>
                    <a:cubicBezTo>
                      <a:pt x="1478170" y="1608334"/>
                      <a:pt x="1538543" y="1566169"/>
                      <a:pt x="1602463" y="1521521"/>
                    </a:cubicBezTo>
                    <a:cubicBezTo>
                      <a:pt x="1712955" y="1444249"/>
                      <a:pt x="1838209" y="1356729"/>
                      <a:pt x="1858233" y="1234463"/>
                    </a:cubicBezTo>
                    <a:lnTo>
                      <a:pt x="1845109" y="1238932"/>
                    </a:lnTo>
                    <a:cubicBezTo>
                      <a:pt x="1830257" y="1329628"/>
                      <a:pt x="1724199" y="1392438"/>
                      <a:pt x="1625403" y="1456814"/>
                    </a:cubicBezTo>
                    <a:cubicBezTo>
                      <a:pt x="1637820" y="1403770"/>
                      <a:pt x="1643878" y="1318853"/>
                      <a:pt x="1604702" y="1209438"/>
                    </a:cubicBezTo>
                    <a:lnTo>
                      <a:pt x="1593428" y="1213516"/>
                    </a:lnTo>
                    <a:cubicBezTo>
                      <a:pt x="1647456" y="1364374"/>
                      <a:pt x="1585084" y="1471772"/>
                      <a:pt x="1570698" y="1493758"/>
                    </a:cubicBezTo>
                    <a:cubicBezTo>
                      <a:pt x="1558506" y="1502245"/>
                      <a:pt x="1546510" y="1510717"/>
                      <a:pt x="1534814" y="1519129"/>
                    </a:cubicBezTo>
                    <a:cubicBezTo>
                      <a:pt x="1533206" y="1474947"/>
                      <a:pt x="1517902" y="1408239"/>
                      <a:pt x="1450570" y="1354156"/>
                    </a:cubicBezTo>
                    <a:lnTo>
                      <a:pt x="1491354" y="1176588"/>
                    </a:lnTo>
                    <a:lnTo>
                      <a:pt x="1481222" y="1175098"/>
                    </a:lnTo>
                    <a:lnTo>
                      <a:pt x="1418249" y="1331795"/>
                    </a:lnTo>
                    <a:cubicBezTo>
                      <a:pt x="1399758" y="1320734"/>
                      <a:pt x="1378547" y="1310501"/>
                      <a:pt x="1353923" y="1301563"/>
                    </a:cubicBezTo>
                    <a:lnTo>
                      <a:pt x="1348406" y="1316822"/>
                    </a:lnTo>
                    <a:cubicBezTo>
                      <a:pt x="1515617" y="1377360"/>
                      <a:pt x="1499006" y="1518030"/>
                      <a:pt x="1492857" y="1550338"/>
                    </a:cubicBezTo>
                    <a:cubicBezTo>
                      <a:pt x="1460792" y="1575198"/>
                      <a:pt x="1432605" y="1600238"/>
                      <a:pt x="1412055" y="1626693"/>
                    </a:cubicBezTo>
                    <a:cubicBezTo>
                      <a:pt x="1348346" y="1708600"/>
                      <a:pt x="1362116" y="1799867"/>
                      <a:pt x="1382486" y="1858479"/>
                    </a:cubicBezTo>
                    <a:cubicBezTo>
                      <a:pt x="1306058" y="1893797"/>
                      <a:pt x="1242018" y="1934788"/>
                      <a:pt x="1188080" y="1979797"/>
                    </a:cubicBezTo>
                    <a:cubicBezTo>
                      <a:pt x="1186787" y="1916956"/>
                      <a:pt x="1173483" y="1840918"/>
                      <a:pt x="1125663" y="1786910"/>
                    </a:cubicBezTo>
                    <a:cubicBezTo>
                      <a:pt x="1092576" y="1749561"/>
                      <a:pt x="1108375" y="1699646"/>
                      <a:pt x="1136878" y="1621351"/>
                    </a:cubicBezTo>
                    <a:cubicBezTo>
                      <a:pt x="1166643" y="1539609"/>
                      <a:pt x="1200392" y="1446973"/>
                      <a:pt x="1157788" y="1348287"/>
                    </a:cubicBezTo>
                    <a:cubicBezTo>
                      <a:pt x="1193928" y="1432000"/>
                      <a:pt x="1125573" y="1532777"/>
                      <a:pt x="1098423" y="1607341"/>
                    </a:cubicBezTo>
                    <a:cubicBezTo>
                      <a:pt x="1093252" y="1621621"/>
                      <a:pt x="1088111" y="1635707"/>
                      <a:pt x="1083511" y="1649581"/>
                    </a:cubicBezTo>
                    <a:cubicBezTo>
                      <a:pt x="969005" y="1683439"/>
                      <a:pt x="877740" y="1615692"/>
                      <a:pt x="875244" y="1611780"/>
                    </a:cubicBezTo>
                    <a:cubicBezTo>
                      <a:pt x="875891" y="1612833"/>
                      <a:pt x="931032" y="1698096"/>
                      <a:pt x="1035240" y="1698096"/>
                    </a:cubicBezTo>
                    <a:cubicBezTo>
                      <a:pt x="1046545" y="1698096"/>
                      <a:pt x="1058496" y="1697028"/>
                      <a:pt x="1070973" y="1694770"/>
                    </a:cubicBezTo>
                    <a:cubicBezTo>
                      <a:pt x="1061758" y="1738470"/>
                      <a:pt x="1064043" y="1779070"/>
                      <a:pt x="1095056" y="1814072"/>
                    </a:cubicBezTo>
                    <a:cubicBezTo>
                      <a:pt x="1144003" y="1869329"/>
                      <a:pt x="1149611" y="1956819"/>
                      <a:pt x="1146378" y="2017312"/>
                    </a:cubicBezTo>
                    <a:cubicBezTo>
                      <a:pt x="1101280" y="2060952"/>
                      <a:pt x="1064284" y="2107631"/>
                      <a:pt x="1033842" y="2155996"/>
                    </a:cubicBezTo>
                    <a:cubicBezTo>
                      <a:pt x="990352" y="2175965"/>
                      <a:pt x="942817" y="2202389"/>
                      <a:pt x="891555" y="2234803"/>
                    </a:cubicBezTo>
                    <a:cubicBezTo>
                      <a:pt x="891465" y="2171706"/>
                      <a:pt x="881949" y="2092583"/>
                      <a:pt x="843345" y="2033474"/>
                    </a:cubicBezTo>
                    <a:cubicBezTo>
                      <a:pt x="818360" y="1995267"/>
                      <a:pt x="817308" y="1968075"/>
                      <a:pt x="816180" y="1939182"/>
                    </a:cubicBezTo>
                    <a:cubicBezTo>
                      <a:pt x="814331" y="1891570"/>
                      <a:pt x="812602" y="1846576"/>
                      <a:pt x="712212" y="1783178"/>
                    </a:cubicBezTo>
                    <a:cubicBezTo>
                      <a:pt x="684612" y="1765737"/>
                      <a:pt x="667610" y="1745347"/>
                      <a:pt x="657282" y="1723603"/>
                    </a:cubicBezTo>
                    <a:cubicBezTo>
                      <a:pt x="649585" y="1689835"/>
                      <a:pt x="650262" y="1642087"/>
                      <a:pt x="674931" y="1606950"/>
                    </a:cubicBezTo>
                    <a:cubicBezTo>
                      <a:pt x="693196" y="1580961"/>
                      <a:pt x="722465" y="1565567"/>
                      <a:pt x="761986" y="1561188"/>
                    </a:cubicBezTo>
                    <a:cubicBezTo>
                      <a:pt x="889360" y="1547073"/>
                      <a:pt x="1036833" y="1440367"/>
                      <a:pt x="1053340" y="1303865"/>
                    </a:cubicBezTo>
                    <a:lnTo>
                      <a:pt x="1046409" y="1303007"/>
                    </a:lnTo>
                    <a:cubicBezTo>
                      <a:pt x="1034954" y="1397615"/>
                      <a:pt x="895960" y="1505104"/>
                      <a:pt x="757492" y="1520468"/>
                    </a:cubicBezTo>
                    <a:cubicBezTo>
                      <a:pt x="708018" y="1525945"/>
                      <a:pt x="670225" y="1545749"/>
                      <a:pt x="644895" y="1579050"/>
                    </a:cubicBezTo>
                    <a:cubicBezTo>
                      <a:pt x="646067" y="1537984"/>
                      <a:pt x="640701" y="1498076"/>
                      <a:pt x="593858" y="1488385"/>
                    </a:cubicBezTo>
                    <a:lnTo>
                      <a:pt x="591047" y="1501823"/>
                    </a:lnTo>
                    <a:cubicBezTo>
                      <a:pt x="608786" y="1505465"/>
                      <a:pt x="606200" y="1544289"/>
                      <a:pt x="602878" y="1600584"/>
                    </a:cubicBezTo>
                    <a:cubicBezTo>
                      <a:pt x="598999" y="1666480"/>
                      <a:pt x="593633" y="1756709"/>
                      <a:pt x="690369" y="1817819"/>
                    </a:cubicBezTo>
                    <a:cubicBezTo>
                      <a:pt x="772494" y="1869750"/>
                      <a:pt x="773667" y="1899530"/>
                      <a:pt x="775245" y="1940822"/>
                    </a:cubicBezTo>
                    <a:cubicBezTo>
                      <a:pt x="776418" y="1970828"/>
                      <a:pt x="777861" y="2008223"/>
                      <a:pt x="809070" y="2055926"/>
                    </a:cubicBezTo>
                    <a:cubicBezTo>
                      <a:pt x="847644" y="2114990"/>
                      <a:pt x="852439" y="2201305"/>
                      <a:pt x="849914" y="2261859"/>
                    </a:cubicBezTo>
                    <a:cubicBezTo>
                      <a:pt x="770720" y="2314874"/>
                      <a:pt x="683109" y="2381597"/>
                      <a:pt x="587334" y="2461683"/>
                    </a:cubicBezTo>
                    <a:cubicBezTo>
                      <a:pt x="562139" y="2446364"/>
                      <a:pt x="537424" y="2406923"/>
                      <a:pt x="511733" y="2365571"/>
                    </a:cubicBezTo>
                    <a:cubicBezTo>
                      <a:pt x="510095" y="2362953"/>
                      <a:pt x="508471" y="2360274"/>
                      <a:pt x="506832" y="2357671"/>
                    </a:cubicBezTo>
                    <a:cubicBezTo>
                      <a:pt x="525774" y="2313820"/>
                      <a:pt x="586251" y="2144153"/>
                      <a:pt x="502774" y="1919093"/>
                    </a:cubicBezTo>
                    <a:cubicBezTo>
                      <a:pt x="570692" y="2102229"/>
                      <a:pt x="513191" y="2256352"/>
                      <a:pt x="482163" y="2319343"/>
                    </a:cubicBezTo>
                    <a:cubicBezTo>
                      <a:pt x="452067" y="2274996"/>
                      <a:pt x="418739" y="2237572"/>
                      <a:pt x="374903" y="2231251"/>
                    </a:cubicBezTo>
                    <a:cubicBezTo>
                      <a:pt x="283383" y="2218144"/>
                      <a:pt x="175687" y="2099610"/>
                      <a:pt x="174950" y="2098226"/>
                    </a:cubicBezTo>
                    <a:cubicBezTo>
                      <a:pt x="178243" y="2104666"/>
                      <a:pt x="256579" y="2255674"/>
                      <a:pt x="369116" y="2271806"/>
                    </a:cubicBezTo>
                    <a:cubicBezTo>
                      <a:pt x="408848" y="2277509"/>
                      <a:pt x="443484" y="2333263"/>
                      <a:pt x="476992" y="2387195"/>
                    </a:cubicBezTo>
                    <a:cubicBezTo>
                      <a:pt x="501180" y="2426170"/>
                      <a:pt x="525879" y="2465792"/>
                      <a:pt x="554923" y="2489056"/>
                    </a:cubicBezTo>
                    <a:cubicBezTo>
                      <a:pt x="518663" y="2519935"/>
                      <a:pt x="481397" y="2552469"/>
                      <a:pt x="442912" y="2587049"/>
                    </a:cubicBezTo>
                    <a:cubicBezTo>
                      <a:pt x="398084" y="2627333"/>
                      <a:pt x="333337" y="2671334"/>
                      <a:pt x="264156" y="2713529"/>
                    </a:cubicBezTo>
                    <a:cubicBezTo>
                      <a:pt x="244929" y="2699579"/>
                      <a:pt x="216967" y="2669272"/>
                      <a:pt x="213630" y="2609050"/>
                    </a:cubicBezTo>
                    <a:cubicBezTo>
                      <a:pt x="213134" y="2600021"/>
                      <a:pt x="212683" y="2591082"/>
                      <a:pt x="212277" y="2582249"/>
                    </a:cubicBezTo>
                    <a:cubicBezTo>
                      <a:pt x="211360" y="2563845"/>
                      <a:pt x="210488" y="2545652"/>
                      <a:pt x="209045" y="2527730"/>
                    </a:cubicBezTo>
                    <a:cubicBezTo>
                      <a:pt x="247454" y="2513088"/>
                      <a:pt x="339817" y="2467041"/>
                      <a:pt x="348896" y="2360906"/>
                    </a:cubicBezTo>
                    <a:cubicBezTo>
                      <a:pt x="342087" y="2440466"/>
                      <a:pt x="248657" y="2475618"/>
                      <a:pt x="204550" y="2488078"/>
                    </a:cubicBezTo>
                    <a:cubicBezTo>
                      <a:pt x="195155" y="2425267"/>
                      <a:pt x="172921" y="2367542"/>
                      <a:pt x="110895" y="2320291"/>
                    </a:cubicBezTo>
                    <a:cubicBezTo>
                      <a:pt x="187789" y="2378843"/>
                      <a:pt x="166712" y="2487672"/>
                      <a:pt x="171403" y="2584220"/>
                    </a:cubicBezTo>
                    <a:cubicBezTo>
                      <a:pt x="171809" y="2593159"/>
                      <a:pt x="172259" y="2602203"/>
                      <a:pt x="172756" y="2611322"/>
                    </a:cubicBezTo>
                    <a:cubicBezTo>
                      <a:pt x="176333" y="2675367"/>
                      <a:pt x="202641" y="2713740"/>
                      <a:pt x="226949" y="2735815"/>
                    </a:cubicBezTo>
                    <a:cubicBezTo>
                      <a:pt x="157482" y="2776671"/>
                      <a:pt x="86316" y="2814773"/>
                      <a:pt x="28169" y="2844704"/>
                    </a:cubicBezTo>
                    <a:cubicBezTo>
                      <a:pt x="31160" y="2848782"/>
                      <a:pt x="34362" y="2852724"/>
                      <a:pt x="37805" y="2856486"/>
                    </a:cubicBezTo>
                    <a:cubicBezTo>
                      <a:pt x="37805" y="2856486"/>
                      <a:pt x="18863" y="2895160"/>
                      <a:pt x="193" y="2950778"/>
                    </a:cubicBezTo>
                    <a:cubicBezTo>
                      <a:pt x="119990" y="2891413"/>
                      <a:pt x="373490" y="2759471"/>
                      <a:pt x="497542" y="2648009"/>
                    </a:cubicBezTo>
                    <a:cubicBezTo>
                      <a:pt x="641212" y="2518972"/>
                      <a:pt x="770074" y="2415666"/>
                      <a:pt x="881122" y="2339854"/>
                    </a:cubicBezTo>
                    <a:lnTo>
                      <a:pt x="883242" y="2340230"/>
                    </a:lnTo>
                    <a:cubicBezTo>
                      <a:pt x="883302" y="2339914"/>
                      <a:pt x="883452" y="2339146"/>
                      <a:pt x="883588" y="2338138"/>
                    </a:cubicBezTo>
                    <a:cubicBezTo>
                      <a:pt x="913157" y="2318034"/>
                      <a:pt x="941525" y="2299750"/>
                      <a:pt x="968464" y="2283649"/>
                    </a:cubicBezTo>
                    <a:cubicBezTo>
                      <a:pt x="951431" y="2324971"/>
                      <a:pt x="937601" y="2366670"/>
                      <a:pt x="926236" y="2407886"/>
                    </a:cubicBezTo>
                    <a:cubicBezTo>
                      <a:pt x="858708" y="2652885"/>
                      <a:pt x="841405" y="2691107"/>
                      <a:pt x="734867" y="2820566"/>
                    </a:cubicBezTo>
                    <a:cubicBezTo>
                      <a:pt x="627938" y="2769162"/>
                      <a:pt x="602216" y="2667286"/>
                      <a:pt x="602502" y="2662456"/>
                    </a:cubicBezTo>
                    <a:cubicBezTo>
                      <a:pt x="602412" y="2663915"/>
                      <a:pt x="595256" y="2787205"/>
                      <a:pt x="708680" y="2852122"/>
                    </a:cubicBezTo>
                    <a:cubicBezTo>
                      <a:pt x="687513" y="2877524"/>
                      <a:pt x="663400" y="2906265"/>
                      <a:pt x="635394" y="2940229"/>
                    </a:cubicBezTo>
                    <a:cubicBezTo>
                      <a:pt x="615430" y="2964411"/>
                      <a:pt x="599991" y="2988880"/>
                      <a:pt x="588100" y="3013303"/>
                    </a:cubicBezTo>
                    <a:cubicBezTo>
                      <a:pt x="529442" y="3010729"/>
                      <a:pt x="440327" y="3014311"/>
                      <a:pt x="376407" y="3051089"/>
                    </a:cubicBezTo>
                    <a:cubicBezTo>
                      <a:pt x="360427" y="3060298"/>
                      <a:pt x="344612" y="3071373"/>
                      <a:pt x="328933" y="3083337"/>
                    </a:cubicBezTo>
                    <a:cubicBezTo>
                      <a:pt x="290734" y="3053150"/>
                      <a:pt x="176514" y="2975698"/>
                      <a:pt x="51936" y="3013589"/>
                    </a:cubicBezTo>
                    <a:cubicBezTo>
                      <a:pt x="152912" y="2982815"/>
                      <a:pt x="258263" y="3070139"/>
                      <a:pt x="298100" y="3108106"/>
                    </a:cubicBezTo>
                    <a:cubicBezTo>
                      <a:pt x="286946" y="3117466"/>
                      <a:pt x="275821" y="3127022"/>
                      <a:pt x="264862" y="3136457"/>
                    </a:cubicBezTo>
                    <a:cubicBezTo>
                      <a:pt x="209075" y="3184686"/>
                      <a:pt x="155813" y="3275276"/>
                      <a:pt x="100733" y="3281190"/>
                    </a:cubicBezTo>
                    <a:cubicBezTo>
                      <a:pt x="168471" y="3273876"/>
                      <a:pt x="231068" y="3219808"/>
                      <a:pt x="291576" y="3167501"/>
                    </a:cubicBezTo>
                    <a:cubicBezTo>
                      <a:pt x="326257" y="3137540"/>
                      <a:pt x="362095" y="3106541"/>
                      <a:pt x="396776" y="3086632"/>
                    </a:cubicBezTo>
                    <a:cubicBezTo>
                      <a:pt x="446986" y="3057755"/>
                      <a:pt x="518648" y="3052774"/>
                      <a:pt x="571594" y="3053872"/>
                    </a:cubicBezTo>
                    <a:cubicBezTo>
                      <a:pt x="530810" y="3176545"/>
                      <a:pt x="570271" y="3295846"/>
                      <a:pt x="584011" y="3380868"/>
                    </a:cubicBezTo>
                    <a:cubicBezTo>
                      <a:pt x="597256" y="3462700"/>
                      <a:pt x="555088" y="3525646"/>
                      <a:pt x="511688" y="3573921"/>
                    </a:cubicBezTo>
                    <a:cubicBezTo>
                      <a:pt x="425594" y="3669702"/>
                      <a:pt x="236540" y="3834795"/>
                      <a:pt x="99245" y="3951478"/>
                    </a:cubicBezTo>
                    <a:cubicBezTo>
                      <a:pt x="117915" y="4010136"/>
                      <a:pt x="164487" y="4100711"/>
                      <a:pt x="279550" y="4159805"/>
                    </a:cubicBezTo>
                    <a:cubicBezTo>
                      <a:pt x="376437" y="4062398"/>
                      <a:pt x="504157" y="3929162"/>
                      <a:pt x="596384" y="3815459"/>
                    </a:cubicBezTo>
                    <a:cubicBezTo>
                      <a:pt x="629216" y="3886771"/>
                      <a:pt x="673833" y="3987052"/>
                      <a:pt x="680508" y="4015945"/>
                    </a:cubicBezTo>
                    <a:cubicBezTo>
                      <a:pt x="682973" y="4026599"/>
                      <a:pt x="670842" y="4052467"/>
                      <a:pt x="659101" y="4077492"/>
                    </a:cubicBezTo>
                    <a:cubicBezTo>
                      <a:pt x="632613" y="4133967"/>
                      <a:pt x="592655" y="4219230"/>
                      <a:pt x="610064" y="4328826"/>
                    </a:cubicBezTo>
                    <a:cubicBezTo>
                      <a:pt x="610064" y="4328826"/>
                      <a:pt x="670376" y="4149873"/>
                      <a:pt x="696127" y="4094902"/>
                    </a:cubicBezTo>
                    <a:cubicBezTo>
                      <a:pt x="706936" y="4071863"/>
                      <a:pt x="715865" y="4052767"/>
                      <a:pt x="719699" y="4035778"/>
                    </a:cubicBezTo>
                    <a:cubicBezTo>
                      <a:pt x="742925" y="4041436"/>
                      <a:pt x="783183" y="4054362"/>
                      <a:pt x="830010" y="4083285"/>
                    </a:cubicBezTo>
                    <a:cubicBezTo>
                      <a:pt x="897959" y="4125269"/>
                      <a:pt x="1103369" y="4361871"/>
                      <a:pt x="1103369" y="4361871"/>
                    </a:cubicBezTo>
                    <a:cubicBezTo>
                      <a:pt x="1064404" y="4270920"/>
                      <a:pt x="1018719" y="4202301"/>
                      <a:pt x="972357" y="4150400"/>
                    </a:cubicBezTo>
                    <a:cubicBezTo>
                      <a:pt x="928702" y="4087679"/>
                      <a:pt x="943223" y="3971853"/>
                      <a:pt x="952950" y="3894792"/>
                    </a:cubicBezTo>
                    <a:cubicBezTo>
                      <a:pt x="959263" y="3844877"/>
                      <a:pt x="962255" y="3817987"/>
                      <a:pt x="956062" y="3800997"/>
                    </a:cubicBezTo>
                    <a:cubicBezTo>
                      <a:pt x="943644" y="3766747"/>
                      <a:pt x="813805" y="3680988"/>
                      <a:pt x="718737" y="3621834"/>
                    </a:cubicBezTo>
                    <a:cubicBezTo>
                      <a:pt x="734236" y="3580978"/>
                      <a:pt x="746157" y="3535834"/>
                      <a:pt x="753884" y="3491893"/>
                    </a:cubicBezTo>
                    <a:cubicBezTo>
                      <a:pt x="800801" y="3502247"/>
                      <a:pt x="852034" y="3515022"/>
                      <a:pt x="885211" y="3527648"/>
                    </a:cubicBezTo>
                    <a:cubicBezTo>
                      <a:pt x="942412" y="3549453"/>
                      <a:pt x="966419" y="3598103"/>
                      <a:pt x="1006211" y="3678671"/>
                    </a:cubicBezTo>
                    <a:cubicBezTo>
                      <a:pt x="1014434" y="3695329"/>
                      <a:pt x="1023304" y="3713252"/>
                      <a:pt x="1033135" y="3732348"/>
                    </a:cubicBezTo>
                    <a:cubicBezTo>
                      <a:pt x="1036247" y="3738352"/>
                      <a:pt x="1039569" y="3743739"/>
                      <a:pt x="1042847" y="3749262"/>
                    </a:cubicBezTo>
                    <a:lnTo>
                      <a:pt x="1042756" y="3749367"/>
                    </a:lnTo>
                    <a:cubicBezTo>
                      <a:pt x="1042877" y="3749533"/>
                      <a:pt x="1043057" y="3749653"/>
                      <a:pt x="1043132" y="3749788"/>
                    </a:cubicBezTo>
                    <a:cubicBezTo>
                      <a:pt x="1080218" y="3812163"/>
                      <a:pt x="1127632" y="3845344"/>
                      <a:pt x="1170025" y="3874567"/>
                    </a:cubicBezTo>
                    <a:cubicBezTo>
                      <a:pt x="1198768" y="3894416"/>
                      <a:pt x="1223603" y="3911525"/>
                      <a:pt x="1241988" y="3935166"/>
                    </a:cubicBezTo>
                    <a:cubicBezTo>
                      <a:pt x="1282246" y="3986992"/>
                      <a:pt x="1319828" y="4087122"/>
                      <a:pt x="1258253" y="4150535"/>
                    </a:cubicBezTo>
                    <a:cubicBezTo>
                      <a:pt x="1190455" y="4220298"/>
                      <a:pt x="1142274" y="4312228"/>
                      <a:pt x="1140275" y="4316110"/>
                    </a:cubicBezTo>
                    <a:cubicBezTo>
                      <a:pt x="1140275" y="4316110"/>
                      <a:pt x="1224069" y="4244420"/>
                      <a:pt x="1287583" y="4179066"/>
                    </a:cubicBezTo>
                    <a:cubicBezTo>
                      <a:pt x="1326774" y="4138722"/>
                      <a:pt x="1337086" y="4085091"/>
                      <a:pt x="1328457" y="4032001"/>
                    </a:cubicBezTo>
                    <a:cubicBezTo>
                      <a:pt x="1337703" y="4035086"/>
                      <a:pt x="1347684" y="4037975"/>
                      <a:pt x="1358403" y="4041060"/>
                    </a:cubicBezTo>
                    <a:cubicBezTo>
                      <a:pt x="1429073" y="4061164"/>
                      <a:pt x="1617225" y="4226393"/>
                      <a:pt x="1617225" y="4226393"/>
                    </a:cubicBezTo>
                    <a:cubicBezTo>
                      <a:pt x="1557469" y="4055130"/>
                      <a:pt x="1444406" y="4022927"/>
                      <a:pt x="1369617" y="4001649"/>
                    </a:cubicBezTo>
                    <a:cubicBezTo>
                      <a:pt x="1344663" y="3994561"/>
                      <a:pt x="1321226" y="3987775"/>
                      <a:pt x="1313364" y="3978354"/>
                    </a:cubicBezTo>
                    <a:cubicBezTo>
                      <a:pt x="1303533" y="3953886"/>
                      <a:pt x="1290228" y="3930577"/>
                      <a:pt x="1274279" y="3910036"/>
                    </a:cubicBezTo>
                    <a:cubicBezTo>
                      <a:pt x="1252030" y="3881354"/>
                      <a:pt x="1223452" y="3861701"/>
                      <a:pt x="1193206" y="3840829"/>
                    </a:cubicBezTo>
                    <a:cubicBezTo>
                      <a:pt x="1171949" y="3826112"/>
                      <a:pt x="1150332" y="3811095"/>
                      <a:pt x="1129902" y="3792405"/>
                    </a:cubicBezTo>
                    <a:cubicBezTo>
                      <a:pt x="1141357" y="3793804"/>
                      <a:pt x="1153399" y="3794481"/>
                      <a:pt x="1166011" y="3794481"/>
                    </a:cubicBezTo>
                    <a:cubicBezTo>
                      <a:pt x="1201399" y="3794481"/>
                      <a:pt x="1240875" y="3789651"/>
                      <a:pt x="1282051" y="3783451"/>
                    </a:cubicBezTo>
                    <a:cubicBezTo>
                      <a:pt x="1316732" y="3778154"/>
                      <a:pt x="1355066" y="3806083"/>
                      <a:pt x="1399323" y="3838663"/>
                    </a:cubicBezTo>
                    <a:cubicBezTo>
                      <a:pt x="1426622" y="3858752"/>
                      <a:pt x="1457545" y="3881520"/>
                      <a:pt x="1492391" y="3899803"/>
                    </a:cubicBezTo>
                    <a:cubicBezTo>
                      <a:pt x="1574246" y="3942690"/>
                      <a:pt x="1640466" y="3977316"/>
                      <a:pt x="1720937" y="3977316"/>
                    </a:cubicBezTo>
                    <a:cubicBezTo>
                      <a:pt x="1728889" y="3977316"/>
                      <a:pt x="1736932" y="3976985"/>
                      <a:pt x="1745185" y="3976263"/>
                    </a:cubicBezTo>
                    <a:cubicBezTo>
                      <a:pt x="1745185" y="3976263"/>
                      <a:pt x="1598674" y="3909238"/>
                      <a:pt x="1511348" y="3863507"/>
                    </a:cubicBezTo>
                    <a:cubicBezTo>
                      <a:pt x="1479253" y="3846653"/>
                      <a:pt x="1450946" y="3825827"/>
                      <a:pt x="1423556" y="3805662"/>
                    </a:cubicBezTo>
                    <a:cubicBezTo>
                      <a:pt x="1405411" y="3792254"/>
                      <a:pt x="1388153" y="3779629"/>
                      <a:pt x="1371091" y="3769065"/>
                    </a:cubicBezTo>
                    <a:cubicBezTo>
                      <a:pt x="1485341" y="3747230"/>
                      <a:pt x="1584197" y="3695826"/>
                      <a:pt x="1615646" y="3640659"/>
                    </a:cubicBezTo>
                    <a:cubicBezTo>
                      <a:pt x="1615646" y="3640659"/>
                      <a:pt x="1466730" y="3713041"/>
                      <a:pt x="1343580" y="3732287"/>
                    </a:cubicBezTo>
                    <a:lnTo>
                      <a:pt x="1318806" y="3736275"/>
                    </a:lnTo>
                    <a:cubicBezTo>
                      <a:pt x="1217123" y="3752467"/>
                      <a:pt x="1112073" y="3769155"/>
                      <a:pt x="1076490" y="3725817"/>
                    </a:cubicBezTo>
                    <a:cubicBezTo>
                      <a:pt x="1074145" y="3721739"/>
                      <a:pt x="1071710" y="3717916"/>
                      <a:pt x="1069470" y="3713582"/>
                    </a:cubicBezTo>
                    <a:cubicBezTo>
                      <a:pt x="1059729" y="3694682"/>
                      <a:pt x="1050995" y="3677000"/>
                      <a:pt x="1042862" y="3660523"/>
                    </a:cubicBezTo>
                    <a:cubicBezTo>
                      <a:pt x="1016734" y="3607598"/>
                      <a:pt x="996004" y="3565765"/>
                      <a:pt x="967351" y="3534916"/>
                    </a:cubicBezTo>
                    <a:cubicBezTo>
                      <a:pt x="1001115" y="3536978"/>
                      <a:pt x="1041900" y="3538844"/>
                      <a:pt x="1081211" y="3538844"/>
                    </a:cubicBezTo>
                    <a:cubicBezTo>
                      <a:pt x="1128219" y="3538844"/>
                      <a:pt x="1173017" y="3536180"/>
                      <a:pt x="1200948" y="3528220"/>
                    </a:cubicBezTo>
                    <a:cubicBezTo>
                      <a:pt x="1226549" y="3520936"/>
                      <a:pt x="1252331" y="3509650"/>
                      <a:pt x="1279630" y="3497702"/>
                    </a:cubicBezTo>
                    <a:cubicBezTo>
                      <a:pt x="1281885" y="3496739"/>
                      <a:pt x="1284245" y="3495731"/>
                      <a:pt x="1286500" y="3494738"/>
                    </a:cubicBezTo>
                    <a:cubicBezTo>
                      <a:pt x="1324293" y="3479629"/>
                      <a:pt x="1448781" y="3496272"/>
                      <a:pt x="1614173" y="3537279"/>
                    </a:cubicBezTo>
                    <a:cubicBezTo>
                      <a:pt x="1635700" y="3553290"/>
                      <a:pt x="1773718" y="3659078"/>
                      <a:pt x="1795831" y="3757072"/>
                    </a:cubicBezTo>
                    <a:cubicBezTo>
                      <a:pt x="1805572" y="3800230"/>
                      <a:pt x="1805963" y="3845600"/>
                      <a:pt x="1806369" y="3893573"/>
                    </a:cubicBezTo>
                    <a:cubicBezTo>
                      <a:pt x="1807016" y="3968362"/>
                      <a:pt x="1807692" y="4045604"/>
                      <a:pt x="1845770" y="4117083"/>
                    </a:cubicBezTo>
                    <a:cubicBezTo>
                      <a:pt x="1845770" y="4117083"/>
                      <a:pt x="1847740" y="3978716"/>
                      <a:pt x="1847349" y="3902873"/>
                    </a:cubicBezTo>
                    <a:cubicBezTo>
                      <a:pt x="1894237" y="3890744"/>
                      <a:pt x="2037816" y="3865147"/>
                      <a:pt x="2134057" y="3975721"/>
                    </a:cubicBezTo>
                    <a:cubicBezTo>
                      <a:pt x="2029879" y="3856133"/>
                      <a:pt x="1900746" y="3856705"/>
                      <a:pt x="1846928" y="3863281"/>
                    </a:cubicBezTo>
                    <a:cubicBezTo>
                      <a:pt x="1846251" y="3824758"/>
                      <a:pt x="1844222" y="3785723"/>
                      <a:pt x="1835744" y="3748028"/>
                    </a:cubicBezTo>
                    <a:cubicBezTo>
                      <a:pt x="1820034" y="3678445"/>
                      <a:pt x="1758204" y="3609073"/>
                      <a:pt x="1707197" y="3561717"/>
                    </a:cubicBezTo>
                    <a:cubicBezTo>
                      <a:pt x="1753769" y="3574508"/>
                      <a:pt x="1815720" y="3578781"/>
                      <a:pt x="1877520" y="3578781"/>
                    </a:cubicBezTo>
                    <a:cubicBezTo>
                      <a:pt x="1996055" y="3578781"/>
                      <a:pt x="2113943" y="3563116"/>
                      <a:pt x="2121369" y="3562123"/>
                    </a:cubicBezTo>
                    <a:cubicBezTo>
                      <a:pt x="2118663" y="3562469"/>
                      <a:pt x="1845319" y="3557533"/>
                      <a:pt x="1717600" y="3522080"/>
                    </a:cubicBezTo>
                    <a:cubicBezTo>
                      <a:pt x="1646509" y="3502382"/>
                      <a:pt x="1509980" y="3466959"/>
                      <a:pt x="1402585" y="3453716"/>
                    </a:cubicBezTo>
                    <a:cubicBezTo>
                      <a:pt x="1428622" y="3447833"/>
                      <a:pt x="1456583" y="3444010"/>
                      <a:pt x="1487085" y="3444010"/>
                    </a:cubicBezTo>
                    <a:cubicBezTo>
                      <a:pt x="1521255" y="3444010"/>
                      <a:pt x="1552884" y="3440083"/>
                      <a:pt x="1583416" y="3436276"/>
                    </a:cubicBezTo>
                    <a:cubicBezTo>
                      <a:pt x="1628860" y="3430678"/>
                      <a:pt x="1677161" y="3417962"/>
                      <a:pt x="1724846" y="3418775"/>
                    </a:cubicBezTo>
                    <a:lnTo>
                      <a:pt x="1731159" y="3421227"/>
                    </a:lnTo>
                    <a:cubicBezTo>
                      <a:pt x="1731159" y="3421227"/>
                      <a:pt x="1731565" y="3420279"/>
                      <a:pt x="1732107" y="3418970"/>
                    </a:cubicBezTo>
                    <a:cubicBezTo>
                      <a:pt x="1773567" y="3420942"/>
                      <a:pt x="1814442" y="3433883"/>
                      <a:pt x="1852400" y="3471910"/>
                    </a:cubicBezTo>
                    <a:cubicBezTo>
                      <a:pt x="1813645" y="3433100"/>
                      <a:pt x="1776829" y="3411446"/>
                      <a:pt x="1740856" y="3400010"/>
                    </a:cubicBezTo>
                    <a:cubicBezTo>
                      <a:pt x="1761120" y="3358943"/>
                      <a:pt x="1813224" y="3270370"/>
                      <a:pt x="1895214" y="3247301"/>
                    </a:cubicBezTo>
                    <a:cubicBezTo>
                      <a:pt x="2011223" y="3214632"/>
                      <a:pt x="2113537" y="3152287"/>
                      <a:pt x="2114634" y="3152077"/>
                    </a:cubicBezTo>
                    <a:cubicBezTo>
                      <a:pt x="2113522" y="3152287"/>
                      <a:pt x="2001707" y="3174754"/>
                      <a:pt x="1884119" y="3207920"/>
                    </a:cubicBezTo>
                    <a:cubicBezTo>
                      <a:pt x="1779265" y="3237415"/>
                      <a:pt x="1718908" y="3349508"/>
                      <a:pt x="1699786" y="3390950"/>
                    </a:cubicBezTo>
                    <a:cubicBezTo>
                      <a:pt x="1659272" y="3385774"/>
                      <a:pt x="1619360" y="3390635"/>
                      <a:pt x="1578410" y="3395676"/>
                    </a:cubicBezTo>
                    <a:cubicBezTo>
                      <a:pt x="1549111" y="3399272"/>
                      <a:pt x="1518744" y="3403034"/>
                      <a:pt x="1487100" y="3403034"/>
                    </a:cubicBezTo>
                    <a:cubicBezTo>
                      <a:pt x="1394031" y="3403034"/>
                      <a:pt x="1324549" y="3433401"/>
                      <a:pt x="1263274" y="3460187"/>
                    </a:cubicBezTo>
                    <a:cubicBezTo>
                      <a:pt x="1237238" y="3471578"/>
                      <a:pt x="1212659" y="3482308"/>
                      <a:pt x="1189688" y="3488839"/>
                    </a:cubicBezTo>
                    <a:cubicBezTo>
                      <a:pt x="1120837" y="3508597"/>
                      <a:pt x="920914" y="3490690"/>
                      <a:pt x="896892" y="3488387"/>
                    </a:cubicBezTo>
                    <a:cubicBezTo>
                      <a:pt x="860723" y="3474964"/>
                      <a:pt x="807717" y="3461752"/>
                      <a:pt x="759837" y="3451218"/>
                    </a:cubicBezTo>
                    <a:cubicBezTo>
                      <a:pt x="765128" y="3406721"/>
                      <a:pt x="765714" y="3365474"/>
                      <a:pt x="760663" y="3334279"/>
                    </a:cubicBezTo>
                    <a:cubicBezTo>
                      <a:pt x="744683" y="3235473"/>
                      <a:pt x="703674" y="3183452"/>
                      <a:pt x="782251" y="3075181"/>
                    </a:cubicBezTo>
                    <a:cubicBezTo>
                      <a:pt x="833047" y="3085820"/>
                      <a:pt x="904123" y="3097512"/>
                      <a:pt x="970403" y="3097512"/>
                    </a:cubicBezTo>
                    <a:cubicBezTo>
                      <a:pt x="971019" y="3097512"/>
                      <a:pt x="971666" y="3097497"/>
                      <a:pt x="972342" y="3097497"/>
                    </a:cubicBezTo>
                    <a:cubicBezTo>
                      <a:pt x="1005249" y="3094247"/>
                      <a:pt x="1048589" y="3120280"/>
                      <a:pt x="1094575" y="3147848"/>
                    </a:cubicBezTo>
                    <a:cubicBezTo>
                      <a:pt x="1149956" y="3180939"/>
                      <a:pt x="1212719" y="3218454"/>
                      <a:pt x="1278879" y="3218454"/>
                    </a:cubicBezTo>
                    <a:cubicBezTo>
                      <a:pt x="1315168" y="3218454"/>
                      <a:pt x="1337808" y="3223344"/>
                      <a:pt x="1357741" y="3227709"/>
                    </a:cubicBezTo>
                    <a:cubicBezTo>
                      <a:pt x="1373661" y="3231139"/>
                      <a:pt x="1387462" y="3233728"/>
                      <a:pt x="1402164" y="3233728"/>
                    </a:cubicBezTo>
                    <a:cubicBezTo>
                      <a:pt x="1430997" y="3233728"/>
                      <a:pt x="1463243" y="3223600"/>
                      <a:pt x="1521435" y="3189847"/>
                    </a:cubicBezTo>
                    <a:cubicBezTo>
                      <a:pt x="1620532" y="3132318"/>
                      <a:pt x="1681100" y="3144598"/>
                      <a:pt x="1745200" y="3157584"/>
                    </a:cubicBezTo>
                    <a:cubicBezTo>
                      <a:pt x="1759031" y="3160383"/>
                      <a:pt x="1772831" y="3163137"/>
                      <a:pt x="1786917" y="3165274"/>
                    </a:cubicBezTo>
                    <a:cubicBezTo>
                      <a:pt x="1869102" y="3177734"/>
                      <a:pt x="1922453" y="3168268"/>
                      <a:pt x="1983517" y="3130332"/>
                    </a:cubicBezTo>
                    <a:cubicBezTo>
                      <a:pt x="1931082" y="3162911"/>
                      <a:pt x="1865373" y="3135734"/>
                      <a:pt x="1793020" y="3124794"/>
                    </a:cubicBezTo>
                    <a:cubicBezTo>
                      <a:pt x="1787969" y="3124027"/>
                      <a:pt x="1783008" y="3123079"/>
                      <a:pt x="1778047" y="3122191"/>
                    </a:cubicBezTo>
                    <a:cubicBezTo>
                      <a:pt x="1815479" y="3073435"/>
                      <a:pt x="1913223" y="2973470"/>
                      <a:pt x="2082705" y="2981551"/>
                    </a:cubicBezTo>
                    <a:cubicBezTo>
                      <a:pt x="1873100" y="2971936"/>
                      <a:pt x="1764863" y="3078807"/>
                      <a:pt x="1735218" y="3113839"/>
                    </a:cubicBezTo>
                    <a:cubicBezTo>
                      <a:pt x="1671764" y="3101605"/>
                      <a:pt x="1603560" y="3094788"/>
                      <a:pt x="1500915" y="3154409"/>
                    </a:cubicBezTo>
                    <a:cubicBezTo>
                      <a:pt x="1422669" y="3199794"/>
                      <a:pt x="1403847" y="3195761"/>
                      <a:pt x="1366415" y="3187605"/>
                    </a:cubicBezTo>
                    <a:cubicBezTo>
                      <a:pt x="1345565" y="3183106"/>
                      <a:pt x="1319588" y="3177448"/>
                      <a:pt x="1278894" y="3177448"/>
                    </a:cubicBezTo>
                    <a:cubicBezTo>
                      <a:pt x="1224054" y="3177448"/>
                      <a:pt x="1168913" y="3144522"/>
                      <a:pt x="1115591" y="3112605"/>
                    </a:cubicBezTo>
                    <a:cubicBezTo>
                      <a:pt x="1099596" y="3103080"/>
                      <a:pt x="1083917" y="3093780"/>
                      <a:pt x="1068463" y="3085458"/>
                    </a:cubicBezTo>
                    <a:cubicBezTo>
                      <a:pt x="1077302" y="3082765"/>
                      <a:pt x="1085691" y="3079665"/>
                      <a:pt x="1093447" y="3075903"/>
                    </a:cubicBezTo>
                    <a:cubicBezTo>
                      <a:pt x="1194830" y="3026936"/>
                      <a:pt x="1231886" y="2928522"/>
                      <a:pt x="1258930" y="2856697"/>
                    </a:cubicBezTo>
                    <a:cubicBezTo>
                      <a:pt x="1262628" y="2846855"/>
                      <a:pt x="1266206" y="2837375"/>
                      <a:pt x="1269769" y="2828452"/>
                    </a:cubicBezTo>
                    <a:cubicBezTo>
                      <a:pt x="1296873" y="2760660"/>
                      <a:pt x="1432169" y="2660439"/>
                      <a:pt x="1493444" y="2663825"/>
                    </a:cubicBezTo>
                    <a:cubicBezTo>
                      <a:pt x="1541534" y="2666383"/>
                      <a:pt x="1606747" y="2737501"/>
                      <a:pt x="1618352" y="2915640"/>
                    </a:cubicBezTo>
                    <a:cubicBezTo>
                      <a:pt x="1612008" y="2818294"/>
                      <a:pt x="1602027" y="2722543"/>
                      <a:pt x="1567376" y="2668264"/>
                    </a:cubicBezTo>
                    <a:cubicBezTo>
                      <a:pt x="1583521" y="2642427"/>
                      <a:pt x="1619750" y="2578156"/>
                      <a:pt x="1630769" y="2505759"/>
                    </a:cubicBezTo>
                    <a:cubicBezTo>
                      <a:pt x="1668562" y="2500854"/>
                      <a:pt x="1762248" y="2481457"/>
                      <a:pt x="1810849" y="2406893"/>
                    </a:cubicBezTo>
                    <a:cubicBezTo>
                      <a:pt x="1828002" y="2380559"/>
                      <a:pt x="1856594" y="2361568"/>
                      <a:pt x="1887577" y="2342322"/>
                    </a:cubicBezTo>
                    <a:cubicBezTo>
                      <a:pt x="1901723" y="2394072"/>
                      <a:pt x="1925866" y="2517046"/>
                      <a:pt x="1865915" y="2597929"/>
                    </a:cubicBezTo>
                    <a:cubicBezTo>
                      <a:pt x="1826303" y="2651425"/>
                      <a:pt x="1814773" y="2689828"/>
                      <a:pt x="1806339" y="2717878"/>
                    </a:cubicBezTo>
                    <a:cubicBezTo>
                      <a:pt x="1796538" y="2750472"/>
                      <a:pt x="1805046" y="2799619"/>
                      <a:pt x="1766201" y="2810966"/>
                    </a:cubicBezTo>
                    <a:cubicBezTo>
                      <a:pt x="1823492" y="2794247"/>
                      <a:pt x="1833669" y="2769207"/>
                      <a:pt x="1845530" y="2729706"/>
                    </a:cubicBezTo>
                    <a:cubicBezTo>
                      <a:pt x="1853482" y="2703146"/>
                      <a:pt x="1863404" y="2670100"/>
                      <a:pt x="1898792" y="2622382"/>
                    </a:cubicBezTo>
                    <a:cubicBezTo>
                      <a:pt x="1975279" y="2519182"/>
                      <a:pt x="1938659" y="2368520"/>
                      <a:pt x="1923746" y="2319554"/>
                    </a:cubicBezTo>
                    <a:cubicBezTo>
                      <a:pt x="1939275" y="2309411"/>
                      <a:pt x="1954804" y="2298396"/>
                      <a:pt x="1969552" y="2285635"/>
                    </a:cubicBezTo>
                    <a:cubicBezTo>
                      <a:pt x="2014184" y="2384712"/>
                      <a:pt x="2013267" y="2505428"/>
                      <a:pt x="1999437" y="2606206"/>
                    </a:cubicBezTo>
                    <a:lnTo>
                      <a:pt x="1991485" y="2629485"/>
                    </a:lnTo>
                    <a:cubicBezTo>
                      <a:pt x="1991755" y="2629591"/>
                      <a:pt x="1993304" y="2629801"/>
                      <a:pt x="1995859" y="2630343"/>
                    </a:cubicBezTo>
                    <a:cubicBezTo>
                      <a:pt x="1979413" y="2732520"/>
                      <a:pt x="1951753" y="2808829"/>
                      <a:pt x="1950791" y="2810890"/>
                    </a:cubicBezTo>
                    <a:cubicBezTo>
                      <a:pt x="1964155" y="2782149"/>
                      <a:pt x="1992342" y="2716779"/>
                      <a:pt x="2013568" y="2635339"/>
                    </a:cubicBezTo>
                    <a:cubicBezTo>
                      <a:pt x="2041439" y="2645180"/>
                      <a:pt x="2087470" y="2671199"/>
                      <a:pt x="2101796" y="2739005"/>
                    </a:cubicBezTo>
                    <a:cubicBezTo>
                      <a:pt x="2083531" y="2652584"/>
                      <a:pt x="2044656" y="2615009"/>
                      <a:pt x="2022017" y="2599916"/>
                    </a:cubicBezTo>
                    <a:cubicBezTo>
                      <a:pt x="2045859" y="2491539"/>
                      <a:pt x="2053285" y="2362426"/>
                      <a:pt x="2000053" y="2254742"/>
                    </a:cubicBezTo>
                    <a:cubicBezTo>
                      <a:pt x="2010862" y="2241770"/>
                      <a:pt x="2020694" y="2227143"/>
                      <a:pt x="2029157" y="2210380"/>
                    </a:cubicBezTo>
                    <a:cubicBezTo>
                      <a:pt x="2083561" y="2242116"/>
                      <a:pt x="2179922" y="2310344"/>
                      <a:pt x="2187033" y="2372237"/>
                    </a:cubicBezTo>
                    <a:cubicBezTo>
                      <a:pt x="2196835" y="2457033"/>
                      <a:pt x="2218677" y="2508107"/>
                      <a:pt x="2263866" y="2545833"/>
                    </a:cubicBezTo>
                    <a:cubicBezTo>
                      <a:pt x="2268797" y="2576290"/>
                      <a:pt x="2278929" y="2662456"/>
                      <a:pt x="2238115" y="2693093"/>
                    </a:cubicBezTo>
                    <a:cubicBezTo>
                      <a:pt x="2280568" y="2661237"/>
                      <a:pt x="2295195" y="2607440"/>
                      <a:pt x="2300216" y="2571204"/>
                    </a:cubicBezTo>
                    <a:cubicBezTo>
                      <a:pt x="2318421" y="2582941"/>
                      <a:pt x="2333544" y="2600066"/>
                      <a:pt x="2348111" y="2616950"/>
                    </a:cubicBezTo>
                    <a:cubicBezTo>
                      <a:pt x="2371397" y="2643946"/>
                      <a:pt x="2397118" y="2673742"/>
                      <a:pt x="2435107" y="2673742"/>
                    </a:cubicBezTo>
                    <a:cubicBezTo>
                      <a:pt x="2445765" y="2673742"/>
                      <a:pt x="2457385" y="2671394"/>
                      <a:pt x="2470133" y="2666007"/>
                    </a:cubicBezTo>
                    <a:cubicBezTo>
                      <a:pt x="2441736" y="2678000"/>
                      <a:pt x="2411084" y="2627303"/>
                      <a:pt x="2379049" y="2590149"/>
                    </a:cubicBezTo>
                    <a:cubicBezTo>
                      <a:pt x="2362197" y="2570602"/>
                      <a:pt x="2343105" y="2548496"/>
                      <a:pt x="2317444" y="2533403"/>
                    </a:cubicBezTo>
                    <a:cubicBezTo>
                      <a:pt x="2260800" y="2500177"/>
                      <a:pt x="2238175" y="2458298"/>
                      <a:pt x="2227682" y="2367467"/>
                    </a:cubicBezTo>
                    <a:cubicBezTo>
                      <a:pt x="2217460" y="2278818"/>
                      <a:pt x="2090010" y="2198176"/>
                      <a:pt x="2044671" y="2172142"/>
                    </a:cubicBezTo>
                    <a:cubicBezTo>
                      <a:pt x="2046580" y="2165943"/>
                      <a:pt x="2048369" y="2159532"/>
                      <a:pt x="2049963" y="2152896"/>
                    </a:cubicBezTo>
                    <a:cubicBezTo>
                      <a:pt x="2057750" y="2120211"/>
                      <a:pt x="2063462" y="2089934"/>
                      <a:pt x="2069024" y="2060666"/>
                    </a:cubicBezTo>
                    <a:cubicBezTo>
                      <a:pt x="2083817" y="1982250"/>
                      <a:pt x="2095798" y="1919800"/>
                      <a:pt x="2136823" y="1869299"/>
                    </a:cubicBezTo>
                    <a:cubicBezTo>
                      <a:pt x="2258139" y="1864799"/>
                      <a:pt x="2372013" y="1865130"/>
                      <a:pt x="2479965" y="1868682"/>
                    </a:cubicBezTo>
                    <a:cubicBezTo>
                      <a:pt x="2492352" y="1899365"/>
                      <a:pt x="2498019" y="1938460"/>
                      <a:pt x="2471802" y="1972935"/>
                    </a:cubicBezTo>
                    <a:cubicBezTo>
                      <a:pt x="2460287" y="1988043"/>
                      <a:pt x="2448170" y="2002384"/>
                      <a:pt x="2436414" y="2016229"/>
                    </a:cubicBezTo>
                    <a:cubicBezTo>
                      <a:pt x="2386971" y="2074721"/>
                      <a:pt x="2340264" y="2129947"/>
                      <a:pt x="2353297" y="2224781"/>
                    </a:cubicBezTo>
                    <a:cubicBezTo>
                      <a:pt x="2342759" y="2148035"/>
                      <a:pt x="2420509" y="2098452"/>
                      <a:pt x="2467653" y="2042728"/>
                    </a:cubicBezTo>
                    <a:cubicBezTo>
                      <a:pt x="2479724" y="2028448"/>
                      <a:pt x="2492202" y="2013686"/>
                      <a:pt x="2504348" y="1997765"/>
                    </a:cubicBezTo>
                    <a:cubicBezTo>
                      <a:pt x="2505851" y="1995733"/>
                      <a:pt x="2506964" y="1993702"/>
                      <a:pt x="2508347" y="1991655"/>
                    </a:cubicBezTo>
                    <a:cubicBezTo>
                      <a:pt x="2542757" y="2024460"/>
                      <a:pt x="2613547" y="2105043"/>
                      <a:pt x="2600724" y="2203443"/>
                    </a:cubicBezTo>
                    <a:cubicBezTo>
                      <a:pt x="2593794" y="2256653"/>
                      <a:pt x="2577904" y="2300729"/>
                      <a:pt x="2563909" y="2339613"/>
                    </a:cubicBezTo>
                    <a:cubicBezTo>
                      <a:pt x="2540623" y="2404335"/>
                      <a:pt x="2520479" y="2460148"/>
                      <a:pt x="2550875" y="2526270"/>
                    </a:cubicBezTo>
                    <a:cubicBezTo>
                      <a:pt x="2533692" y="2488921"/>
                      <a:pt x="2557745" y="2446003"/>
                      <a:pt x="2580385" y="2401807"/>
                    </a:cubicBezTo>
                    <a:cubicBezTo>
                      <a:pt x="2603641" y="2431753"/>
                      <a:pt x="2648950" y="2469403"/>
                      <a:pt x="2730398" y="2469403"/>
                    </a:cubicBezTo>
                    <a:cubicBezTo>
                      <a:pt x="2739704" y="2469403"/>
                      <a:pt x="2749505" y="2468906"/>
                      <a:pt x="2759788" y="2467838"/>
                    </a:cubicBezTo>
                    <a:cubicBezTo>
                      <a:pt x="2650649" y="2479034"/>
                      <a:pt x="2609699" y="2385389"/>
                      <a:pt x="2600243" y="2359130"/>
                    </a:cubicBezTo>
                    <a:cubicBezTo>
                      <a:pt x="2600950" y="2357234"/>
                      <a:pt x="2601746" y="2355384"/>
                      <a:pt x="2602423" y="2353502"/>
                    </a:cubicBezTo>
                    <a:cubicBezTo>
                      <a:pt x="2614930" y="2318786"/>
                      <a:pt x="2628761" y="2280113"/>
                      <a:pt x="2637269" y="2234005"/>
                    </a:cubicBezTo>
                    <a:cubicBezTo>
                      <a:pt x="2671920" y="2245968"/>
                      <a:pt x="2738682" y="2265501"/>
                      <a:pt x="2806119" y="2265501"/>
                    </a:cubicBezTo>
                    <a:cubicBezTo>
                      <a:pt x="2856450" y="2265501"/>
                      <a:pt x="2907096" y="2254576"/>
                      <a:pt x="2944768" y="2221485"/>
                    </a:cubicBezTo>
                    <a:cubicBezTo>
                      <a:pt x="3009515" y="2164588"/>
                      <a:pt x="3069872" y="2112627"/>
                      <a:pt x="3104027" y="2083373"/>
                    </a:cubicBezTo>
                    <a:cubicBezTo>
                      <a:pt x="3110957" y="2128819"/>
                      <a:pt x="3121736" y="2179802"/>
                      <a:pt x="3178635" y="2236488"/>
                    </a:cubicBezTo>
                    <a:cubicBezTo>
                      <a:pt x="3194465" y="2252258"/>
                      <a:pt x="3208731" y="2265802"/>
                      <a:pt x="3221509" y="2277916"/>
                    </a:cubicBezTo>
                    <a:cubicBezTo>
                      <a:pt x="3278905" y="2332390"/>
                      <a:pt x="3341276" y="2354104"/>
                      <a:pt x="3339187" y="2418029"/>
                    </a:cubicBezTo>
                    <a:cubicBezTo>
                      <a:pt x="3341066" y="2360590"/>
                      <a:pt x="3325627" y="2328056"/>
                      <a:pt x="3295937" y="2294499"/>
                    </a:cubicBezTo>
                    <a:cubicBezTo>
                      <a:pt x="3336105" y="2282746"/>
                      <a:pt x="3393621" y="2249234"/>
                      <a:pt x="3423537" y="2154310"/>
                    </a:cubicBezTo>
                    <a:cubicBezTo>
                      <a:pt x="3390119" y="2260385"/>
                      <a:pt x="3290555" y="2262085"/>
                      <a:pt x="3262489" y="2260445"/>
                    </a:cubicBezTo>
                    <a:cubicBezTo>
                      <a:pt x="3258355" y="2256472"/>
                      <a:pt x="3254116" y="2252454"/>
                      <a:pt x="3249651" y="2248211"/>
                    </a:cubicBezTo>
                    <a:cubicBezTo>
                      <a:pt x="3237113" y="2236277"/>
                      <a:pt x="3223043" y="2222960"/>
                      <a:pt x="3207483" y="2207445"/>
                    </a:cubicBezTo>
                    <a:cubicBezTo>
                      <a:pt x="3156101" y="2156282"/>
                      <a:pt x="3149757" y="2113154"/>
                      <a:pt x="3143037" y="2067573"/>
                    </a:cubicBezTo>
                    <a:cubicBezTo>
                      <a:pt x="3138873" y="2039297"/>
                      <a:pt x="3134559" y="2010119"/>
                      <a:pt x="3119496" y="1979902"/>
                    </a:cubicBezTo>
                    <a:cubicBezTo>
                      <a:pt x="3104282" y="1949460"/>
                      <a:pt x="3103440" y="1910184"/>
                      <a:pt x="3106898" y="1876687"/>
                    </a:cubicBezTo>
                    <a:cubicBezTo>
                      <a:pt x="3216263" y="1865612"/>
                      <a:pt x="3319539" y="1842919"/>
                      <a:pt x="3416832" y="1802560"/>
                    </a:cubicBezTo>
                    <a:cubicBezTo>
                      <a:pt x="3415269" y="1858163"/>
                      <a:pt x="3433218" y="1923156"/>
                      <a:pt x="3499979" y="1966510"/>
                    </a:cubicBezTo>
                    <a:cubicBezTo>
                      <a:pt x="3548836" y="1998186"/>
                      <a:pt x="3544146" y="2025167"/>
                      <a:pt x="3538208" y="2059296"/>
                    </a:cubicBezTo>
                    <a:cubicBezTo>
                      <a:pt x="3532300" y="2093124"/>
                      <a:pt x="3524227" y="2139443"/>
                      <a:pt x="3596085" y="2167282"/>
                    </a:cubicBezTo>
                    <a:cubicBezTo>
                      <a:pt x="3692386" y="2204496"/>
                      <a:pt x="3749240" y="2282761"/>
                      <a:pt x="3756772" y="2357114"/>
                    </a:cubicBezTo>
                    <a:cubicBezTo>
                      <a:pt x="3754036" y="2330253"/>
                      <a:pt x="3749781" y="2289954"/>
                      <a:pt x="3733486" y="2249550"/>
                    </a:cubicBezTo>
                    <a:cubicBezTo>
                      <a:pt x="3741408" y="2211222"/>
                      <a:pt x="3789093" y="1992784"/>
                      <a:pt x="3862799" y="1906242"/>
                    </a:cubicBezTo>
                    <a:cubicBezTo>
                      <a:pt x="3875893" y="1890817"/>
                      <a:pt x="3883379" y="1873798"/>
                      <a:pt x="3886731" y="1855921"/>
                    </a:cubicBezTo>
                    <a:cubicBezTo>
                      <a:pt x="3922134" y="1872444"/>
                      <a:pt x="3986595" y="1911418"/>
                      <a:pt x="4012632" y="1984853"/>
                    </a:cubicBezTo>
                    <a:cubicBezTo>
                      <a:pt x="4025290" y="2020532"/>
                      <a:pt x="4040473" y="2049635"/>
                      <a:pt x="4053882" y="2075292"/>
                    </a:cubicBezTo>
                    <a:cubicBezTo>
                      <a:pt x="4086444" y="2137607"/>
                      <a:pt x="4130686" y="2189734"/>
                      <a:pt x="4096110" y="2234502"/>
                    </a:cubicBezTo>
                    <a:cubicBezTo>
                      <a:pt x="4137015" y="2181517"/>
                      <a:pt x="4129047" y="2138359"/>
                      <a:pt x="4108647" y="2093456"/>
                    </a:cubicBezTo>
                    <a:cubicBezTo>
                      <a:pt x="4150259" y="2096842"/>
                      <a:pt x="4217907" y="2112085"/>
                      <a:pt x="4239599" y="2174986"/>
                    </a:cubicBezTo>
                    <a:cubicBezTo>
                      <a:pt x="4205866" y="2077264"/>
                      <a:pt x="4120599" y="2057069"/>
                      <a:pt x="4088383" y="2052886"/>
                    </a:cubicBezTo>
                    <a:cubicBezTo>
                      <a:pt x="4076026" y="2029245"/>
                      <a:pt x="4062346" y="2002670"/>
                      <a:pt x="4051177" y="1971159"/>
                    </a:cubicBezTo>
                    <a:cubicBezTo>
                      <a:pt x="4048380" y="1963259"/>
                      <a:pt x="4045224" y="1955735"/>
                      <a:pt x="4041781" y="1948497"/>
                    </a:cubicBezTo>
                    <a:cubicBezTo>
                      <a:pt x="4052139" y="1924721"/>
                      <a:pt x="4086294" y="1853829"/>
                      <a:pt x="4139465" y="1817428"/>
                    </a:cubicBezTo>
                    <a:cubicBezTo>
                      <a:pt x="4161669" y="1802214"/>
                      <a:pt x="4173905" y="1779356"/>
                      <a:pt x="4174898" y="1751201"/>
                    </a:cubicBezTo>
                    <a:cubicBezTo>
                      <a:pt x="4175018" y="1746446"/>
                      <a:pt x="4174807" y="1741525"/>
                      <a:pt x="4174312" y="1736469"/>
                    </a:cubicBezTo>
                    <a:cubicBezTo>
                      <a:pt x="4208406" y="1746220"/>
                      <a:pt x="4261803" y="1770703"/>
                      <a:pt x="4270176" y="1829286"/>
                    </a:cubicBezTo>
                    <a:cubicBezTo>
                      <a:pt x="4277513" y="1880841"/>
                      <a:pt x="4323618" y="1905760"/>
                      <a:pt x="4374294" y="1926165"/>
                    </a:cubicBezTo>
                    <a:cubicBezTo>
                      <a:pt x="4379751" y="1932185"/>
                      <a:pt x="4394589" y="1950935"/>
                      <a:pt x="4394138" y="1976682"/>
                    </a:cubicBezTo>
                    <a:cubicBezTo>
                      <a:pt x="4393672" y="2002926"/>
                      <a:pt x="4404120" y="2060982"/>
                      <a:pt x="4372731" y="2087813"/>
                    </a:cubicBezTo>
                    <a:cubicBezTo>
                      <a:pt x="4413395" y="2053036"/>
                      <a:pt x="4434366" y="2015897"/>
                      <a:pt x="4435043" y="1977389"/>
                    </a:cubicBezTo>
                    <a:cubicBezTo>
                      <a:pt x="4435223" y="1966133"/>
                      <a:pt x="4433479" y="1955901"/>
                      <a:pt x="4430849" y="1946586"/>
                    </a:cubicBezTo>
                    <a:cubicBezTo>
                      <a:pt x="4493385" y="1965697"/>
                      <a:pt x="4573075" y="1982972"/>
                      <a:pt x="4590634" y="2038545"/>
                    </a:cubicBezTo>
                    <a:cubicBezTo>
                      <a:pt x="4580832" y="2007486"/>
                      <a:pt x="4563769" y="1983815"/>
                      <a:pt x="4542693" y="1964975"/>
                    </a:cubicBezTo>
                    <a:cubicBezTo>
                      <a:pt x="4568354" y="1961619"/>
                      <a:pt x="4612341" y="1952485"/>
                      <a:pt x="4668128" y="1927505"/>
                    </a:cubicBezTo>
                    <a:cubicBezTo>
                      <a:pt x="4745879" y="1892668"/>
                      <a:pt x="4858475" y="1872639"/>
                      <a:pt x="4859557" y="1872835"/>
                    </a:cubicBezTo>
                    <a:cubicBezTo>
                      <a:pt x="4854747" y="1871887"/>
                      <a:pt x="4741263" y="1849856"/>
                      <a:pt x="4651412" y="1890110"/>
                    </a:cubicBezTo>
                    <a:cubicBezTo>
                      <a:pt x="4582350" y="1921034"/>
                      <a:pt x="4507276" y="1927415"/>
                      <a:pt x="4487463" y="1928588"/>
                    </a:cubicBezTo>
                    <a:cubicBezTo>
                      <a:pt x="4464207" y="1916866"/>
                      <a:pt x="4439658" y="1907431"/>
                      <a:pt x="4416116" y="1898462"/>
                    </a:cubicBezTo>
                    <a:cubicBezTo>
                      <a:pt x="4362359" y="1877981"/>
                      <a:pt x="4315937" y="1860315"/>
                      <a:pt x="4310675" y="1823492"/>
                    </a:cubicBezTo>
                    <a:cubicBezTo>
                      <a:pt x="4306977" y="1797504"/>
                      <a:pt x="4296755" y="1776226"/>
                      <a:pt x="4283075" y="1758680"/>
                    </a:cubicBezTo>
                    <a:cubicBezTo>
                      <a:pt x="4336036" y="1739403"/>
                      <a:pt x="4453984" y="1709653"/>
                      <a:pt x="4543625" y="1784803"/>
                    </a:cubicBezTo>
                    <a:cubicBezTo>
                      <a:pt x="4425271" y="1685696"/>
                      <a:pt x="4290215" y="1716500"/>
                      <a:pt x="4251400" y="1728343"/>
                    </a:cubicBezTo>
                    <a:cubicBezTo>
                      <a:pt x="4222507" y="1707381"/>
                      <a:pt x="4188833" y="1696049"/>
                      <a:pt x="4162841" y="1691520"/>
                    </a:cubicBezTo>
                    <a:cubicBezTo>
                      <a:pt x="4141494" y="1637347"/>
                      <a:pt x="4092758" y="1574310"/>
                      <a:pt x="4023727" y="1512357"/>
                    </a:cubicBezTo>
                    <a:cubicBezTo>
                      <a:pt x="4100244" y="1480079"/>
                      <a:pt x="4190261" y="1446552"/>
                      <a:pt x="4308495" y="1409112"/>
                    </a:cubicBezTo>
                    <a:cubicBezTo>
                      <a:pt x="4315455" y="1406915"/>
                      <a:pt x="4322145" y="1404597"/>
                      <a:pt x="4329046" y="1402385"/>
                    </a:cubicBezTo>
                    <a:cubicBezTo>
                      <a:pt x="4379376" y="1425484"/>
                      <a:pt x="4436155" y="1462141"/>
                      <a:pt x="4436155" y="1489965"/>
                    </a:cubicBezTo>
                    <a:lnTo>
                      <a:pt x="4436155" y="1495428"/>
                    </a:lnTo>
                    <a:cubicBezTo>
                      <a:pt x="4436035" y="1562437"/>
                      <a:pt x="4435840" y="1687171"/>
                      <a:pt x="4564732" y="1729471"/>
                    </a:cubicBezTo>
                    <a:cubicBezTo>
                      <a:pt x="4476849" y="1700609"/>
                      <a:pt x="4476684" y="1590442"/>
                      <a:pt x="4477030" y="1509212"/>
                    </a:cubicBezTo>
                    <a:cubicBezTo>
                      <a:pt x="4550000" y="1505751"/>
                      <a:pt x="4641986" y="1515502"/>
                      <a:pt x="4649292" y="1545689"/>
                    </a:cubicBezTo>
                    <a:cubicBezTo>
                      <a:pt x="4652705" y="1559683"/>
                      <a:pt x="4654403" y="1574762"/>
                      <a:pt x="4656012" y="1589298"/>
                    </a:cubicBezTo>
                    <a:cubicBezTo>
                      <a:pt x="4662055" y="1643471"/>
                      <a:pt x="4668895" y="1704898"/>
                      <a:pt x="4765436" y="1729818"/>
                    </a:cubicBezTo>
                    <a:cubicBezTo>
                      <a:pt x="4855664" y="1753157"/>
                      <a:pt x="4901620" y="1822695"/>
                      <a:pt x="4901785" y="1825539"/>
                    </a:cubicBezTo>
                    <a:cubicBezTo>
                      <a:pt x="4900252" y="1789589"/>
                      <a:pt x="4871990" y="1715055"/>
                      <a:pt x="4775644" y="1690166"/>
                    </a:cubicBezTo>
                    <a:cubicBezTo>
                      <a:pt x="4706432" y="1672274"/>
                      <a:pt x="4702328" y="1635571"/>
                      <a:pt x="4696661" y="1584739"/>
                    </a:cubicBezTo>
                    <a:cubicBezTo>
                      <a:pt x="4696511" y="1583234"/>
                      <a:pt x="4696285" y="1581684"/>
                      <a:pt x="4696105" y="1580179"/>
                    </a:cubicBezTo>
                    <a:cubicBezTo>
                      <a:pt x="4746961" y="1569209"/>
                      <a:pt x="4896178" y="1549736"/>
                      <a:pt x="4965931" y="1683876"/>
                    </a:cubicBezTo>
                    <a:cubicBezTo>
                      <a:pt x="4886662" y="1531423"/>
                      <a:pt x="4744135" y="1533861"/>
                      <a:pt x="4690001" y="1541024"/>
                    </a:cubicBezTo>
                    <a:cubicBezTo>
                      <a:pt x="4689655" y="1539338"/>
                      <a:pt x="4689475" y="1537683"/>
                      <a:pt x="4689054" y="1535983"/>
                    </a:cubicBezTo>
                    <a:cubicBezTo>
                      <a:pt x="4671766" y="1465001"/>
                      <a:pt x="4530291" y="1465181"/>
                      <a:pt x="4472836" y="1468326"/>
                    </a:cubicBezTo>
                    <a:cubicBezTo>
                      <a:pt x="4460538" y="1433851"/>
                      <a:pt x="4421303" y="1404838"/>
                      <a:pt x="4384396" y="1384267"/>
                    </a:cubicBezTo>
                    <a:cubicBezTo>
                      <a:pt x="4533869" y="1334037"/>
                      <a:pt x="4671465" y="1279457"/>
                      <a:pt x="4798118" y="1224441"/>
                    </a:cubicBezTo>
                    <a:cubicBezTo>
                      <a:pt x="4795382" y="1251693"/>
                      <a:pt x="4792390" y="1289630"/>
                      <a:pt x="4790256" y="1341215"/>
                    </a:cubicBezTo>
                    <a:cubicBezTo>
                      <a:pt x="4784408" y="1480621"/>
                      <a:pt x="5023822" y="1557215"/>
                      <a:pt x="5034045" y="1560406"/>
                    </a:cubicBezTo>
                    <a:cubicBezTo>
                      <a:pt x="4972921" y="1541279"/>
                      <a:pt x="4827372" y="1432843"/>
                      <a:pt x="4831130" y="1342945"/>
                    </a:cubicBezTo>
                    <a:cubicBezTo>
                      <a:pt x="4832303" y="1314910"/>
                      <a:pt x="4833716" y="1291134"/>
                      <a:pt x="4835204" y="1270880"/>
                    </a:cubicBezTo>
                    <a:cubicBezTo>
                      <a:pt x="4869825" y="1267027"/>
                      <a:pt x="4955904" y="1263386"/>
                      <a:pt x="5007587" y="1312578"/>
                    </a:cubicBezTo>
                    <a:cubicBezTo>
                      <a:pt x="5070620" y="1372500"/>
                      <a:pt x="5122484" y="1413777"/>
                      <a:pt x="5222859" y="1413777"/>
                    </a:cubicBezTo>
                    <a:cubicBezTo>
                      <a:pt x="5238974" y="1413777"/>
                      <a:pt x="5256337" y="1412723"/>
                      <a:pt x="5275203" y="1410481"/>
                    </a:cubicBezTo>
                    <a:cubicBezTo>
                      <a:pt x="5160366" y="1423919"/>
                      <a:pt x="5108608" y="1352170"/>
                      <a:pt x="5035758" y="1282873"/>
                    </a:cubicBezTo>
                    <a:cubicBezTo>
                      <a:pt x="4975537" y="1225615"/>
                      <a:pt x="4883790" y="1225299"/>
                      <a:pt x="4838797" y="1229272"/>
                    </a:cubicBezTo>
                    <a:cubicBezTo>
                      <a:pt x="4839714" y="1220122"/>
                      <a:pt x="4840616" y="1212147"/>
                      <a:pt x="4841443" y="1205571"/>
                    </a:cubicBezTo>
                    <a:cubicBezTo>
                      <a:pt x="4955573" y="1154934"/>
                      <a:pt x="5060307" y="1104432"/>
                      <a:pt x="5156172" y="1057151"/>
                    </a:cubicBezTo>
                    <a:cubicBezTo>
                      <a:pt x="5189590" y="1096953"/>
                      <a:pt x="5224196" y="1149291"/>
                      <a:pt x="5220618" y="1174737"/>
                    </a:cubicBezTo>
                    <a:cubicBezTo>
                      <a:pt x="5220002" y="1179086"/>
                      <a:pt x="5218273" y="1181644"/>
                      <a:pt x="5214425" y="1183932"/>
                    </a:cubicBezTo>
                    <a:lnTo>
                      <a:pt x="5200895" y="1191862"/>
                    </a:lnTo>
                    <a:cubicBezTo>
                      <a:pt x="5157179" y="1217203"/>
                      <a:pt x="5129083" y="1231920"/>
                      <a:pt x="5123295" y="1267689"/>
                    </a:cubicBezTo>
                    <a:cubicBezTo>
                      <a:pt x="5120123" y="1287056"/>
                      <a:pt x="5148581" y="1287177"/>
                      <a:pt x="5166274" y="1307311"/>
                    </a:cubicBezTo>
                    <a:cubicBezTo>
                      <a:pt x="5157059" y="1296853"/>
                      <a:pt x="5143079" y="1274371"/>
                      <a:pt x="5144161" y="1267689"/>
                    </a:cubicBezTo>
                    <a:cubicBezTo>
                      <a:pt x="5146867" y="1251031"/>
                      <a:pt x="5189606" y="1245734"/>
                      <a:pt x="5221415" y="1227240"/>
                    </a:cubicBezTo>
                    <a:lnTo>
                      <a:pt x="5228526" y="1223102"/>
                    </a:lnTo>
                    <a:cubicBezTo>
                      <a:pt x="5279638" y="1232718"/>
                      <a:pt x="5419700" y="1260195"/>
                      <a:pt x="5429621" y="1317363"/>
                    </a:cubicBezTo>
                    <a:cubicBezTo>
                      <a:pt x="5416287" y="1240422"/>
                      <a:pt x="5312801" y="1203028"/>
                      <a:pt x="5259118" y="1188596"/>
                    </a:cubicBezTo>
                    <a:cubicBezTo>
                      <a:pt x="5259884" y="1185918"/>
                      <a:pt x="5260726" y="1183299"/>
                      <a:pt x="5261147" y="1180425"/>
                    </a:cubicBezTo>
                    <a:cubicBezTo>
                      <a:pt x="5267281" y="1136921"/>
                      <a:pt x="5224978" y="1076292"/>
                      <a:pt x="5193905" y="1038401"/>
                    </a:cubicBezTo>
                    <a:cubicBezTo>
                      <a:pt x="5228030" y="1021472"/>
                      <a:pt x="5260907" y="1005069"/>
                      <a:pt x="5292701" y="989254"/>
                    </a:cubicBezTo>
                    <a:cubicBezTo>
                      <a:pt x="5312049" y="1021833"/>
                      <a:pt x="5355795" y="1070604"/>
                      <a:pt x="5447706" y="1081424"/>
                    </a:cubicBezTo>
                    <a:cubicBezTo>
                      <a:pt x="5466617" y="1083621"/>
                      <a:pt x="5483168" y="1087368"/>
                      <a:pt x="5498232" y="1091596"/>
                    </a:cubicBezTo>
                    <a:cubicBezTo>
                      <a:pt x="5498352" y="1129533"/>
                      <a:pt x="5516963" y="1213983"/>
                      <a:pt x="5668555" y="1267674"/>
                    </a:cubicBezTo>
                    <a:cubicBezTo>
                      <a:pt x="5549314" y="1225434"/>
                      <a:pt x="5536025" y="1144385"/>
                      <a:pt x="5537257" y="1104553"/>
                    </a:cubicBezTo>
                    <a:cubicBezTo>
                      <a:pt x="5539136" y="1105260"/>
                      <a:pt x="5541076" y="1105967"/>
                      <a:pt x="5542924" y="1106644"/>
                    </a:cubicBezTo>
                    <a:cubicBezTo>
                      <a:pt x="5567669" y="1115809"/>
                      <a:pt x="5590864" y="1124371"/>
                      <a:pt x="5616059" y="1124371"/>
                    </a:cubicBezTo>
                    <a:cubicBezTo>
                      <a:pt x="5645540" y="1124371"/>
                      <a:pt x="5677800" y="1112649"/>
                      <a:pt x="5718524" y="1076398"/>
                    </a:cubicBezTo>
                    <a:cubicBezTo>
                      <a:pt x="5661264" y="1127335"/>
                      <a:pt x="5608363" y="1087157"/>
                      <a:pt x="5557100" y="1068257"/>
                    </a:cubicBezTo>
                    <a:cubicBezTo>
                      <a:pt x="5530267" y="1058325"/>
                      <a:pt x="5496848" y="1045985"/>
                      <a:pt x="5452486" y="1040749"/>
                    </a:cubicBezTo>
                    <a:cubicBezTo>
                      <a:pt x="5379697" y="1032171"/>
                      <a:pt x="5344941" y="995574"/>
                      <a:pt x="5329457" y="971030"/>
                    </a:cubicBezTo>
                    <a:cubicBezTo>
                      <a:pt x="5341077" y="965267"/>
                      <a:pt x="5352803" y="959474"/>
                      <a:pt x="5364108" y="953891"/>
                    </a:cubicBezTo>
                    <a:cubicBezTo>
                      <a:pt x="5426585" y="923208"/>
                      <a:pt x="5490655" y="884594"/>
                      <a:pt x="5548171" y="856228"/>
                    </a:cubicBezTo>
                    <a:cubicBezTo>
                      <a:pt x="5605867" y="877386"/>
                      <a:pt x="5718524" y="924472"/>
                      <a:pt x="5766464" y="985086"/>
                    </a:cubicBezTo>
                    <a:cubicBezTo>
                      <a:pt x="5829558" y="1064886"/>
                      <a:pt x="5858571" y="1146582"/>
                      <a:pt x="5858045" y="1149622"/>
                    </a:cubicBezTo>
                    <a:cubicBezTo>
                      <a:pt x="5858721" y="1145800"/>
                      <a:pt x="5873514" y="1054488"/>
                      <a:pt x="5798529" y="959654"/>
                    </a:cubicBezTo>
                    <a:cubicBezTo>
                      <a:pt x="5791659" y="950941"/>
                      <a:pt x="5783707" y="942499"/>
                      <a:pt x="5774988" y="934448"/>
                    </a:cubicBezTo>
                    <a:cubicBezTo>
                      <a:pt x="5799116" y="921898"/>
                      <a:pt x="5842606" y="910296"/>
                      <a:pt x="5891794" y="948789"/>
                    </a:cubicBezTo>
                    <a:cubicBezTo>
                      <a:pt x="5921544" y="972009"/>
                      <a:pt x="5946754" y="987704"/>
                      <a:pt x="5967018" y="1000314"/>
                    </a:cubicBezTo>
                    <a:cubicBezTo>
                      <a:pt x="6008088" y="1025911"/>
                      <a:pt x="6067529" y="1025625"/>
                      <a:pt x="6082592" y="1070318"/>
                    </a:cubicBezTo>
                    <a:cubicBezTo>
                      <a:pt x="6062808" y="1011706"/>
                      <a:pt x="6031705" y="992339"/>
                      <a:pt x="5988606" y="965508"/>
                    </a:cubicBezTo>
                    <a:cubicBezTo>
                      <a:pt x="5968206" y="952807"/>
                      <a:pt x="5945040" y="938376"/>
                      <a:pt x="5916989" y="916451"/>
                    </a:cubicBezTo>
                    <a:cubicBezTo>
                      <a:pt x="5887299" y="893262"/>
                      <a:pt x="5858000" y="883526"/>
                      <a:pt x="5831256" y="881795"/>
                    </a:cubicBezTo>
                    <a:cubicBezTo>
                      <a:pt x="5819636" y="860427"/>
                      <a:pt x="5794230" y="798007"/>
                      <a:pt x="5837299" y="723549"/>
                    </a:cubicBezTo>
                    <a:cubicBezTo>
                      <a:pt x="5871244" y="704679"/>
                      <a:pt x="5902332" y="684168"/>
                      <a:pt x="5930488" y="660392"/>
                    </a:cubicBezTo>
                    <a:cubicBezTo>
                      <a:pt x="5957112" y="711857"/>
                      <a:pt x="6006795" y="798594"/>
                      <a:pt x="6052360" y="827065"/>
                    </a:cubicBezTo>
                    <a:cubicBezTo>
                      <a:pt x="6099654" y="856635"/>
                      <a:pt x="6148015" y="960030"/>
                      <a:pt x="6127059" y="1026573"/>
                    </a:cubicBezTo>
                    <a:cubicBezTo>
                      <a:pt x="6144272" y="971933"/>
                      <a:pt x="6144377" y="905300"/>
                      <a:pt x="6123391" y="854407"/>
                    </a:cubicBezTo>
                    <a:cubicBezTo>
                      <a:pt x="6142212" y="829187"/>
                      <a:pt x="6200961" y="765563"/>
                      <a:pt x="6302058" y="797541"/>
                    </a:cubicBezTo>
                    <a:cubicBezTo>
                      <a:pt x="6196030" y="764104"/>
                      <a:pt x="6133207" y="795840"/>
                      <a:pt x="6103698" y="819737"/>
                    </a:cubicBezTo>
                    <a:cubicBezTo>
                      <a:pt x="6095355" y="808917"/>
                      <a:pt x="6085553" y="799512"/>
                      <a:pt x="6074068" y="792319"/>
                    </a:cubicBezTo>
                    <a:cubicBezTo>
                      <a:pt x="6037102" y="769220"/>
                      <a:pt x="5988365" y="683897"/>
                      <a:pt x="5961727" y="631545"/>
                    </a:cubicBezTo>
                    <a:cubicBezTo>
                      <a:pt x="5975437" y="617430"/>
                      <a:pt x="5988350" y="602246"/>
                      <a:pt x="6000392" y="585603"/>
                    </a:cubicBezTo>
                    <a:cubicBezTo>
                      <a:pt x="6004706" y="579614"/>
                      <a:pt x="6008825" y="573820"/>
                      <a:pt x="6012809" y="568087"/>
                    </a:cubicBezTo>
                    <a:cubicBezTo>
                      <a:pt x="6045370" y="577793"/>
                      <a:pt x="6104420" y="591577"/>
                      <a:pt x="6177870" y="591577"/>
                    </a:cubicBezTo>
                    <a:cubicBezTo>
                      <a:pt x="6214190" y="591577"/>
                      <a:pt x="6253997" y="588191"/>
                      <a:pt x="6295759" y="579298"/>
                    </a:cubicBezTo>
                    <a:cubicBezTo>
                      <a:pt x="6322187" y="585091"/>
                      <a:pt x="6429702" y="604894"/>
                      <a:pt x="6480228" y="554318"/>
                    </a:cubicBezTo>
                    <a:cubicBezTo>
                      <a:pt x="6451891" y="582653"/>
                      <a:pt x="6360580" y="555401"/>
                      <a:pt x="6316895" y="542851"/>
                    </a:cubicBezTo>
                    <a:cubicBezTo>
                      <a:pt x="6319300" y="506961"/>
                      <a:pt x="6332514" y="422556"/>
                      <a:pt x="6406822" y="409600"/>
                    </a:cubicBezTo>
                    <a:cubicBezTo>
                      <a:pt x="6317767" y="425145"/>
                      <a:pt x="6284589" y="495013"/>
                      <a:pt x="6277133" y="541030"/>
                    </a:cubicBezTo>
                    <a:cubicBezTo>
                      <a:pt x="6174488" y="560698"/>
                      <a:pt x="6084321" y="544702"/>
                      <a:pt x="6036636" y="532092"/>
                    </a:cubicBezTo>
                    <a:cubicBezTo>
                      <a:pt x="6058133" y="497932"/>
                      <a:pt x="6075271" y="465112"/>
                      <a:pt x="6091957" y="426348"/>
                    </a:cubicBezTo>
                    <a:cubicBezTo>
                      <a:pt x="6098978" y="410096"/>
                      <a:pt x="6105697" y="392987"/>
                      <a:pt x="6113003" y="375350"/>
                    </a:cubicBezTo>
                    <a:cubicBezTo>
                      <a:pt x="6165212" y="357368"/>
                      <a:pt x="6261604" y="334209"/>
                      <a:pt x="6364775" y="360031"/>
                    </a:cubicBezTo>
                    <a:lnTo>
                      <a:pt x="6374321" y="362409"/>
                    </a:lnTo>
                    <a:lnTo>
                      <a:pt x="6382138" y="356450"/>
                    </a:lnTo>
                    <a:cubicBezTo>
                      <a:pt x="6383025" y="355788"/>
                      <a:pt x="6459888" y="260939"/>
                      <a:pt x="6543471" y="252332"/>
                    </a:cubicBezTo>
                    <a:cubicBezTo>
                      <a:pt x="6462519" y="255718"/>
                      <a:pt x="6389324" y="301509"/>
                      <a:pt x="6365391" y="318077"/>
                    </a:cubicBezTo>
                    <a:cubicBezTo>
                      <a:pt x="6276066" y="297928"/>
                      <a:pt x="6193580" y="309861"/>
                      <a:pt x="6135883" y="325421"/>
                    </a:cubicBezTo>
                    <a:close/>
                    <a:moveTo>
                      <a:pt x="917637" y="3815067"/>
                    </a:moveTo>
                    <a:cubicBezTo>
                      <a:pt x="920719" y="3823584"/>
                      <a:pt x="916104" y="3860287"/>
                      <a:pt x="912376" y="3889751"/>
                    </a:cubicBezTo>
                    <a:cubicBezTo>
                      <a:pt x="905295" y="3945865"/>
                      <a:pt x="895930" y="4021106"/>
                      <a:pt x="906618" y="4087333"/>
                    </a:cubicBezTo>
                    <a:cubicBezTo>
                      <a:pt x="823080" y="4019225"/>
                      <a:pt x="747134" y="3998850"/>
                      <a:pt x="716452" y="3993117"/>
                    </a:cubicBezTo>
                    <a:cubicBezTo>
                      <a:pt x="700562" y="3944677"/>
                      <a:pt x="651149" y="3836210"/>
                      <a:pt x="624871" y="3779524"/>
                    </a:cubicBezTo>
                    <a:cubicBezTo>
                      <a:pt x="649029" y="3748148"/>
                      <a:pt x="669789" y="3718834"/>
                      <a:pt x="685273" y="3692997"/>
                    </a:cubicBezTo>
                    <a:cubicBezTo>
                      <a:pt x="691347" y="3682839"/>
                      <a:pt x="697074" y="3671734"/>
                      <a:pt x="702561" y="3660162"/>
                    </a:cubicBezTo>
                    <a:cubicBezTo>
                      <a:pt x="808543" y="3726765"/>
                      <a:pt x="908302" y="3796062"/>
                      <a:pt x="917637" y="3815067"/>
                    </a:cubicBezTo>
                    <a:close/>
                    <a:moveTo>
                      <a:pt x="1082098" y="2456191"/>
                    </a:moveTo>
                    <a:cubicBezTo>
                      <a:pt x="1115125" y="2329666"/>
                      <a:pt x="1197024" y="2145613"/>
                      <a:pt x="1425826" y="2018531"/>
                    </a:cubicBezTo>
                    <a:cubicBezTo>
                      <a:pt x="1462641" y="2152670"/>
                      <a:pt x="1427975" y="2245412"/>
                      <a:pt x="1318415" y="2307711"/>
                    </a:cubicBezTo>
                    <a:cubicBezTo>
                      <a:pt x="1182067" y="2385299"/>
                      <a:pt x="1100844" y="2630689"/>
                      <a:pt x="1091598" y="2659837"/>
                    </a:cubicBezTo>
                    <a:cubicBezTo>
                      <a:pt x="1068312" y="2661372"/>
                      <a:pt x="1046710" y="2662275"/>
                      <a:pt x="1028671" y="2662832"/>
                    </a:cubicBezTo>
                    <a:cubicBezTo>
                      <a:pt x="1043568" y="2609260"/>
                      <a:pt x="1059142" y="2544162"/>
                      <a:pt x="1082098" y="2456191"/>
                    </a:cubicBezTo>
                    <a:close/>
                    <a:moveTo>
                      <a:pt x="1538227" y="2637265"/>
                    </a:moveTo>
                    <a:cubicBezTo>
                      <a:pt x="1526065" y="2629004"/>
                      <a:pt x="1512100" y="2623872"/>
                      <a:pt x="1495654" y="2623014"/>
                    </a:cubicBezTo>
                    <a:cubicBezTo>
                      <a:pt x="1412296" y="2618199"/>
                      <a:pt x="1262673" y="2736176"/>
                      <a:pt x="1231841" y="2813343"/>
                    </a:cubicBezTo>
                    <a:cubicBezTo>
                      <a:pt x="1228173" y="2822447"/>
                      <a:pt x="1224505" y="2832183"/>
                      <a:pt x="1220716" y="2842326"/>
                    </a:cubicBezTo>
                    <a:cubicBezTo>
                      <a:pt x="1194724" y="2911337"/>
                      <a:pt x="1162373" y="2997246"/>
                      <a:pt x="1075724" y="3039095"/>
                    </a:cubicBezTo>
                    <a:cubicBezTo>
                      <a:pt x="1014028" y="3068951"/>
                      <a:pt x="893690" y="3055001"/>
                      <a:pt x="810708" y="3039366"/>
                    </a:cubicBezTo>
                    <a:cubicBezTo>
                      <a:pt x="941931" y="2879600"/>
                      <a:pt x="982565" y="2814081"/>
                      <a:pt x="1017471" y="2701159"/>
                    </a:cubicBezTo>
                    <a:cubicBezTo>
                      <a:pt x="1091719" y="2693545"/>
                      <a:pt x="1255127" y="2672177"/>
                      <a:pt x="1322745" y="2627273"/>
                    </a:cubicBezTo>
                    <a:lnTo>
                      <a:pt x="1313620" y="2613489"/>
                    </a:lnTo>
                    <a:cubicBezTo>
                      <a:pt x="1277917" y="2637205"/>
                      <a:pt x="1204932" y="2649695"/>
                      <a:pt x="1136021" y="2656286"/>
                    </a:cubicBezTo>
                    <a:cubicBezTo>
                      <a:pt x="1154932" y="2602158"/>
                      <a:pt x="1216702" y="2441579"/>
                      <a:pt x="1307486" y="2365406"/>
                    </a:cubicBezTo>
                    <a:cubicBezTo>
                      <a:pt x="1344753" y="2340396"/>
                      <a:pt x="1432215" y="2312857"/>
                      <a:pt x="1502644" y="2332781"/>
                    </a:cubicBezTo>
                    <a:cubicBezTo>
                      <a:pt x="1538903" y="2343044"/>
                      <a:pt x="1564745" y="2364623"/>
                      <a:pt x="1579372" y="2396886"/>
                    </a:cubicBezTo>
                    <a:cubicBezTo>
                      <a:pt x="1618608" y="2483262"/>
                      <a:pt x="1563888" y="2593430"/>
                      <a:pt x="1538227" y="2637265"/>
                    </a:cubicBezTo>
                    <a:close/>
                    <a:moveTo>
                      <a:pt x="2028841" y="2053066"/>
                    </a:moveTo>
                    <a:cubicBezTo>
                      <a:pt x="2023385" y="2081929"/>
                      <a:pt x="2017777" y="2111694"/>
                      <a:pt x="2010231" y="2143446"/>
                    </a:cubicBezTo>
                    <a:cubicBezTo>
                      <a:pt x="1989350" y="2231206"/>
                      <a:pt x="1930932" y="2267352"/>
                      <a:pt x="1874438" y="2302354"/>
                    </a:cubicBezTo>
                    <a:cubicBezTo>
                      <a:pt x="1836300" y="2325964"/>
                      <a:pt x="1800296" y="2348250"/>
                      <a:pt x="1776604" y="2384622"/>
                    </a:cubicBezTo>
                    <a:cubicBezTo>
                      <a:pt x="1740660" y="2439773"/>
                      <a:pt x="1669615" y="2458057"/>
                      <a:pt x="1634002" y="2463910"/>
                    </a:cubicBezTo>
                    <a:cubicBezTo>
                      <a:pt x="1633881" y="2435695"/>
                      <a:pt x="1628981" y="2407134"/>
                      <a:pt x="1616624" y="2379912"/>
                    </a:cubicBezTo>
                    <a:cubicBezTo>
                      <a:pt x="1597036" y="2336829"/>
                      <a:pt x="1561483" y="2306868"/>
                      <a:pt x="1513768" y="2293415"/>
                    </a:cubicBezTo>
                    <a:cubicBezTo>
                      <a:pt x="1482319" y="2284507"/>
                      <a:pt x="1446796" y="2283453"/>
                      <a:pt x="1412146" y="2287712"/>
                    </a:cubicBezTo>
                    <a:cubicBezTo>
                      <a:pt x="1481823" y="2216730"/>
                      <a:pt x="1498405" y="2121385"/>
                      <a:pt x="1462731" y="1999119"/>
                    </a:cubicBezTo>
                    <a:cubicBezTo>
                      <a:pt x="1515527" y="1972995"/>
                      <a:pt x="1575599" y="1949896"/>
                      <a:pt x="1643623" y="1930815"/>
                    </a:cubicBezTo>
                    <a:cubicBezTo>
                      <a:pt x="1659422" y="1946300"/>
                      <a:pt x="1679356" y="1962085"/>
                      <a:pt x="1694148" y="1973161"/>
                    </a:cubicBezTo>
                    <a:cubicBezTo>
                      <a:pt x="1730438" y="2000323"/>
                      <a:pt x="1782737" y="2033173"/>
                      <a:pt x="1825807" y="2035415"/>
                    </a:cubicBezTo>
                    <a:cubicBezTo>
                      <a:pt x="1852295" y="2036829"/>
                      <a:pt x="1853107" y="2108459"/>
                      <a:pt x="1853723" y="2160736"/>
                    </a:cubicBezTo>
                    <a:cubicBezTo>
                      <a:pt x="1854129" y="2199184"/>
                      <a:pt x="1892914" y="2221229"/>
                      <a:pt x="1901558" y="2244464"/>
                    </a:cubicBezTo>
                    <a:cubicBezTo>
                      <a:pt x="1895424" y="2227881"/>
                      <a:pt x="1895003" y="2193496"/>
                      <a:pt x="1894627" y="2160254"/>
                    </a:cubicBezTo>
                    <a:cubicBezTo>
                      <a:pt x="1893771" y="2084186"/>
                      <a:pt x="1892778" y="1997930"/>
                      <a:pt x="1827941" y="1994514"/>
                    </a:cubicBezTo>
                    <a:cubicBezTo>
                      <a:pt x="1788390" y="1992422"/>
                      <a:pt x="1728754" y="1950333"/>
                      <a:pt x="1691262" y="1918476"/>
                    </a:cubicBezTo>
                    <a:cubicBezTo>
                      <a:pt x="1765540" y="1900689"/>
                      <a:pt x="1848491" y="1887462"/>
                      <a:pt x="1941711" y="1880359"/>
                    </a:cubicBezTo>
                    <a:cubicBezTo>
                      <a:pt x="1990688" y="1876627"/>
                      <a:pt x="2038132" y="1873918"/>
                      <a:pt x="2084839" y="1871691"/>
                    </a:cubicBezTo>
                    <a:cubicBezTo>
                      <a:pt x="2053450" y="1923502"/>
                      <a:pt x="2041935" y="1983815"/>
                      <a:pt x="2028841" y="2053066"/>
                    </a:cubicBezTo>
                    <a:close/>
                    <a:moveTo>
                      <a:pt x="2917844" y="2190757"/>
                    </a:moveTo>
                    <a:cubicBezTo>
                      <a:pt x="2842649" y="2256833"/>
                      <a:pt x="2689614" y="2209296"/>
                      <a:pt x="2642847" y="2192457"/>
                    </a:cubicBezTo>
                    <a:cubicBezTo>
                      <a:pt x="2649777" y="2072373"/>
                      <a:pt x="2559203" y="1981317"/>
                      <a:pt x="2526582" y="1952650"/>
                    </a:cubicBezTo>
                    <a:cubicBezTo>
                      <a:pt x="2534219" y="1924254"/>
                      <a:pt x="2531362" y="1895783"/>
                      <a:pt x="2523816" y="1870382"/>
                    </a:cubicBezTo>
                    <a:cubicBezTo>
                      <a:pt x="2558437" y="1871857"/>
                      <a:pt x="2592727" y="1873497"/>
                      <a:pt x="2626235" y="1875529"/>
                    </a:cubicBezTo>
                    <a:cubicBezTo>
                      <a:pt x="2691012" y="1879441"/>
                      <a:pt x="2754045" y="1882646"/>
                      <a:pt x="2815590" y="1884407"/>
                    </a:cubicBezTo>
                    <a:cubicBezTo>
                      <a:pt x="2754902" y="1960235"/>
                      <a:pt x="2738456" y="2062788"/>
                      <a:pt x="2737494" y="2069183"/>
                    </a:cubicBezTo>
                    <a:cubicBezTo>
                      <a:pt x="2737734" y="2067603"/>
                      <a:pt x="2781150" y="1949881"/>
                      <a:pt x="2864688" y="1885490"/>
                    </a:cubicBezTo>
                    <a:cubicBezTo>
                      <a:pt x="2933719" y="1886484"/>
                      <a:pt x="3000660" y="1885190"/>
                      <a:pt x="3065512" y="1880344"/>
                    </a:cubicBezTo>
                    <a:cubicBezTo>
                      <a:pt x="3062521" y="1918160"/>
                      <a:pt x="3064806" y="1962025"/>
                      <a:pt x="3082921" y="1998231"/>
                    </a:cubicBezTo>
                    <a:cubicBezTo>
                      <a:pt x="3089174" y="2010796"/>
                      <a:pt x="3093143" y="2023421"/>
                      <a:pt x="3096074" y="2036318"/>
                    </a:cubicBezTo>
                    <a:cubicBezTo>
                      <a:pt x="3069902" y="2058709"/>
                      <a:pt x="2997038" y="2121129"/>
                      <a:pt x="2917844" y="2190757"/>
                    </a:cubicBezTo>
                    <a:close/>
                    <a:moveTo>
                      <a:pt x="3831711" y="1879682"/>
                    </a:moveTo>
                    <a:cubicBezTo>
                      <a:pt x="3753464" y="1971536"/>
                      <a:pt x="3712440" y="2151496"/>
                      <a:pt x="3703134" y="2196189"/>
                    </a:cubicBezTo>
                    <a:cubicBezTo>
                      <a:pt x="3682223" y="2169298"/>
                      <a:pt x="3652864" y="2145312"/>
                      <a:pt x="3610847" y="2129060"/>
                    </a:cubicBezTo>
                    <a:cubicBezTo>
                      <a:pt x="3570333" y="2113394"/>
                      <a:pt x="3572739" y="2099640"/>
                      <a:pt x="3578556" y="2066339"/>
                    </a:cubicBezTo>
                    <a:cubicBezTo>
                      <a:pt x="3584990" y="2029335"/>
                      <a:pt x="3593830" y="1978608"/>
                      <a:pt x="3522303" y="1932170"/>
                    </a:cubicBezTo>
                    <a:cubicBezTo>
                      <a:pt x="3458413" y="1890667"/>
                      <a:pt x="3453542" y="1827149"/>
                      <a:pt x="3459375" y="1784186"/>
                    </a:cubicBezTo>
                    <a:cubicBezTo>
                      <a:pt x="3576903" y="1730841"/>
                      <a:pt x="3665251" y="1686374"/>
                      <a:pt x="3743332" y="1646993"/>
                    </a:cubicBezTo>
                    <a:cubicBezTo>
                      <a:pt x="3745241" y="1646030"/>
                      <a:pt x="3747121" y="1645082"/>
                      <a:pt x="3749030" y="1644118"/>
                    </a:cubicBezTo>
                    <a:cubicBezTo>
                      <a:pt x="3804637" y="1707396"/>
                      <a:pt x="3882191" y="1820317"/>
                      <a:pt x="3831711" y="1879682"/>
                    </a:cubicBezTo>
                    <a:close/>
                    <a:moveTo>
                      <a:pt x="4134008" y="1749832"/>
                    </a:moveTo>
                    <a:cubicBezTo>
                      <a:pt x="4133482" y="1765030"/>
                      <a:pt x="4127874" y="1775775"/>
                      <a:pt x="4116390" y="1783630"/>
                    </a:cubicBezTo>
                    <a:cubicBezTo>
                      <a:pt x="4068209" y="1816630"/>
                      <a:pt x="4034565" y="1871120"/>
                      <a:pt x="4016270" y="1906859"/>
                    </a:cubicBezTo>
                    <a:cubicBezTo>
                      <a:pt x="3973080" y="1849781"/>
                      <a:pt x="3913415" y="1821596"/>
                      <a:pt x="3887318" y="1811454"/>
                    </a:cubicBezTo>
                    <a:cubicBezTo>
                      <a:pt x="3877396" y="1742292"/>
                      <a:pt x="3823608" y="1668797"/>
                      <a:pt x="3786462" y="1625173"/>
                    </a:cubicBezTo>
                    <a:cubicBezTo>
                      <a:pt x="3850562" y="1592609"/>
                      <a:pt x="3911070" y="1561895"/>
                      <a:pt x="3982131" y="1530355"/>
                    </a:cubicBezTo>
                    <a:cubicBezTo>
                      <a:pt x="4088714" y="1621953"/>
                      <a:pt x="4135572" y="1705199"/>
                      <a:pt x="4134008" y="1749832"/>
                    </a:cubicBezTo>
                    <a:close/>
                    <a:moveTo>
                      <a:pt x="5740863" y="906971"/>
                    </a:moveTo>
                    <a:cubicBezTo>
                      <a:pt x="5696561" y="875370"/>
                      <a:pt x="5643059" y="850013"/>
                      <a:pt x="5600305" y="832497"/>
                    </a:cubicBezTo>
                    <a:cubicBezTo>
                      <a:pt x="5666164" y="803455"/>
                      <a:pt x="5726116" y="778806"/>
                      <a:pt x="5780084" y="752968"/>
                    </a:cubicBezTo>
                    <a:cubicBezTo>
                      <a:pt x="5763818" y="809399"/>
                      <a:pt x="5776235" y="857312"/>
                      <a:pt x="5788187" y="885843"/>
                    </a:cubicBezTo>
                    <a:cubicBezTo>
                      <a:pt x="5769456" y="890538"/>
                      <a:pt x="5753250" y="898468"/>
                      <a:pt x="5740863" y="906971"/>
                    </a:cubicBezTo>
                    <a:close/>
                    <a:moveTo>
                      <a:pt x="1950685" y="2811297"/>
                    </a:moveTo>
                    <a:cubicBezTo>
                      <a:pt x="1950685" y="2811297"/>
                      <a:pt x="1950775" y="2811086"/>
                      <a:pt x="1950836" y="2810950"/>
                    </a:cubicBezTo>
                    <a:lnTo>
                      <a:pt x="1950806" y="2811041"/>
                    </a:lnTo>
                    <a:lnTo>
                      <a:pt x="1950685" y="2811297"/>
                    </a:lnTo>
                    <a:close/>
                    <a:moveTo>
                      <a:pt x="6566878" y="252136"/>
                    </a:moveTo>
                    <a:cubicBezTo>
                      <a:pt x="6559091" y="251278"/>
                      <a:pt x="6551319" y="251640"/>
                      <a:pt x="6543562" y="252407"/>
                    </a:cubicBezTo>
                    <a:cubicBezTo>
                      <a:pt x="6554009" y="252001"/>
                      <a:pt x="6564548" y="252166"/>
                      <a:pt x="6575130" y="253325"/>
                    </a:cubicBezTo>
                    <a:lnTo>
                      <a:pt x="6566878" y="252136"/>
                    </a:lnTo>
                    <a:close/>
                  </a:path>
                </a:pathLst>
              </a:custGeom>
              <a:solidFill>
                <a:srgbClr val="B3AE7F"/>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34" name="Free-form: Shape 779">
                <a:extLst>
                  <a:ext uri="{FF2B5EF4-FFF2-40B4-BE49-F238E27FC236}">
                    <a16:creationId xmlns:a16="http://schemas.microsoft.com/office/drawing/2014/main" id="{4CDEB3E0-4842-9C0C-498F-4238968234CF}"/>
                  </a:ext>
                </a:extLst>
              </p:cNvPr>
              <p:cNvSpPr/>
              <p:nvPr/>
            </p:nvSpPr>
            <p:spPr>
              <a:xfrm>
                <a:off x="1487125" y="2662147"/>
                <a:ext cx="773944" cy="854902"/>
              </a:xfrm>
              <a:custGeom>
                <a:avLst/>
                <a:gdLst>
                  <a:gd name="connsiteX0" fmla="*/ 216800 w 2148667"/>
                  <a:gd name="connsiteY0" fmla="*/ 2316187 h 2373427"/>
                  <a:gd name="connsiteX1" fmla="*/ 293634 w 2148667"/>
                  <a:gd name="connsiteY1" fmla="*/ 1875547 h 2373427"/>
                  <a:gd name="connsiteX2" fmla="*/ 394219 w 2148667"/>
                  <a:gd name="connsiteY2" fmla="*/ 1418340 h 2373427"/>
                  <a:gd name="connsiteX3" fmla="*/ 746786 w 2148667"/>
                  <a:gd name="connsiteY3" fmla="*/ 817649 h 2373427"/>
                  <a:gd name="connsiteX4" fmla="*/ 1537654 w 2148667"/>
                  <a:gd name="connsiteY4" fmla="*/ 431604 h 2373427"/>
                  <a:gd name="connsiteX5" fmla="*/ 2139768 w 2148667"/>
                  <a:gd name="connsiteY5" fmla="*/ 221818 h 2373427"/>
                  <a:gd name="connsiteX6" fmla="*/ 1320774 w 2148667"/>
                  <a:gd name="connsiteY6" fmla="*/ 76423 h 2373427"/>
                  <a:gd name="connsiteX7" fmla="*/ 677063 w 2148667"/>
                  <a:gd name="connsiteY7" fmla="*/ 373473 h 2373427"/>
                  <a:gd name="connsiteX8" fmla="*/ 216800 w 2148667"/>
                  <a:gd name="connsiteY8" fmla="*/ 915085 h 2373427"/>
                  <a:gd name="connsiteX9" fmla="*/ 59105 w 2148667"/>
                  <a:gd name="connsiteY9" fmla="*/ 1477509 h 2373427"/>
                  <a:gd name="connsiteX10" fmla="*/ 19673 w 2148667"/>
                  <a:gd name="connsiteY10" fmla="*/ 2266859 h 2373427"/>
                  <a:gd name="connsiteX11" fmla="*/ 216800 w 2148667"/>
                  <a:gd name="connsiteY11" fmla="*/ 2316187 h 237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8667" h="2373427">
                    <a:moveTo>
                      <a:pt x="216800" y="2316187"/>
                    </a:moveTo>
                    <a:cubicBezTo>
                      <a:pt x="407538" y="2252593"/>
                      <a:pt x="183157" y="1997347"/>
                      <a:pt x="293634" y="1875547"/>
                    </a:cubicBezTo>
                    <a:cubicBezTo>
                      <a:pt x="404095" y="1753778"/>
                      <a:pt x="433680" y="1625553"/>
                      <a:pt x="394219" y="1418340"/>
                    </a:cubicBezTo>
                    <a:cubicBezTo>
                      <a:pt x="354787" y="1211112"/>
                      <a:pt x="488235" y="868165"/>
                      <a:pt x="746786" y="817649"/>
                    </a:cubicBezTo>
                    <a:cubicBezTo>
                      <a:pt x="1005368" y="767132"/>
                      <a:pt x="1399666" y="648673"/>
                      <a:pt x="1537654" y="431604"/>
                    </a:cubicBezTo>
                    <a:cubicBezTo>
                      <a:pt x="1675641" y="214535"/>
                      <a:pt x="2042054" y="436284"/>
                      <a:pt x="2139768" y="221818"/>
                    </a:cubicBezTo>
                    <a:cubicBezTo>
                      <a:pt x="2237482" y="7322"/>
                      <a:pt x="1512263" y="-72328"/>
                      <a:pt x="1320774" y="76423"/>
                    </a:cubicBezTo>
                    <a:cubicBezTo>
                      <a:pt x="1129314" y="225144"/>
                      <a:pt x="792306" y="177170"/>
                      <a:pt x="677063" y="373473"/>
                    </a:cubicBezTo>
                    <a:cubicBezTo>
                      <a:pt x="561821" y="569776"/>
                      <a:pt x="206939" y="609232"/>
                      <a:pt x="216800" y="915085"/>
                    </a:cubicBezTo>
                    <a:cubicBezTo>
                      <a:pt x="216800" y="915085"/>
                      <a:pt x="29535" y="1220984"/>
                      <a:pt x="59105" y="1477509"/>
                    </a:cubicBezTo>
                    <a:cubicBezTo>
                      <a:pt x="88675" y="1734065"/>
                      <a:pt x="-49328" y="2089246"/>
                      <a:pt x="19673" y="2266859"/>
                    </a:cubicBezTo>
                    <a:cubicBezTo>
                      <a:pt x="88659" y="2444502"/>
                      <a:pt x="98536" y="2355658"/>
                      <a:pt x="216800" y="2316187"/>
                    </a:cubicBezTo>
                    <a:close/>
                  </a:path>
                </a:pathLst>
              </a:custGeom>
              <a:solidFill>
                <a:srgbClr val="FFFFFF">
                  <a:alpha val="25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35" name="Free-form: Shape 780">
                <a:extLst>
                  <a:ext uri="{FF2B5EF4-FFF2-40B4-BE49-F238E27FC236}">
                    <a16:creationId xmlns:a16="http://schemas.microsoft.com/office/drawing/2014/main" id="{4FFFDD1F-C748-6DAC-4EA4-C71B1AE4E710}"/>
                  </a:ext>
                </a:extLst>
              </p:cNvPr>
              <p:cNvSpPr/>
              <p:nvPr/>
            </p:nvSpPr>
            <p:spPr>
              <a:xfrm>
                <a:off x="2878405" y="2330104"/>
                <a:ext cx="656550" cy="272764"/>
              </a:xfrm>
              <a:custGeom>
                <a:avLst/>
                <a:gdLst>
                  <a:gd name="connsiteX0" fmla="*/ 554246 w 1822750"/>
                  <a:gd name="connsiteY0" fmla="*/ 418616 h 757262"/>
                  <a:gd name="connsiteX1" fmla="*/ 1486 w 1822750"/>
                  <a:gd name="connsiteY1" fmla="*/ 652810 h 757262"/>
                  <a:gd name="connsiteX2" fmla="*/ 652036 w 1822750"/>
                  <a:gd name="connsiteY2" fmla="*/ 702153 h 757262"/>
                  <a:gd name="connsiteX3" fmla="*/ 1174490 w 1822750"/>
                  <a:gd name="connsiteY3" fmla="*/ 485098 h 757262"/>
                  <a:gd name="connsiteX4" fmla="*/ 1696884 w 1822750"/>
                  <a:gd name="connsiteY4" fmla="*/ 218671 h 757262"/>
                  <a:gd name="connsiteX5" fmla="*/ 1696884 w 1822750"/>
                  <a:gd name="connsiteY5" fmla="*/ 21345 h 757262"/>
                  <a:gd name="connsiteX6" fmla="*/ 1194198 w 1822750"/>
                  <a:gd name="connsiteY6" fmla="*/ 159487 h 757262"/>
                  <a:gd name="connsiteX7" fmla="*/ 760498 w 1822750"/>
                  <a:gd name="connsiteY7" fmla="*/ 248271 h 757262"/>
                  <a:gd name="connsiteX8" fmla="*/ 554246 w 1822750"/>
                  <a:gd name="connsiteY8" fmla="*/ 418616 h 75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2750" h="757262">
                    <a:moveTo>
                      <a:pt x="554246" y="418616"/>
                    </a:moveTo>
                    <a:cubicBezTo>
                      <a:pt x="482013" y="585785"/>
                      <a:pt x="-28069" y="534381"/>
                      <a:pt x="1486" y="652810"/>
                    </a:cubicBezTo>
                    <a:cubicBezTo>
                      <a:pt x="31040" y="771238"/>
                      <a:pt x="494310" y="790982"/>
                      <a:pt x="652036" y="702153"/>
                    </a:cubicBezTo>
                    <a:cubicBezTo>
                      <a:pt x="809761" y="613369"/>
                      <a:pt x="933166" y="504179"/>
                      <a:pt x="1174490" y="485098"/>
                    </a:cubicBezTo>
                    <a:cubicBezTo>
                      <a:pt x="1415784" y="466017"/>
                      <a:pt x="1549051" y="337115"/>
                      <a:pt x="1696884" y="218671"/>
                    </a:cubicBezTo>
                    <a:cubicBezTo>
                      <a:pt x="1844748" y="100257"/>
                      <a:pt x="1884180" y="-57598"/>
                      <a:pt x="1696884" y="21345"/>
                    </a:cubicBezTo>
                    <a:cubicBezTo>
                      <a:pt x="1509589" y="100257"/>
                      <a:pt x="1292754" y="218671"/>
                      <a:pt x="1194198" y="159487"/>
                    </a:cubicBezTo>
                    <a:cubicBezTo>
                      <a:pt x="1095598" y="100257"/>
                      <a:pt x="829470" y="179215"/>
                      <a:pt x="760498" y="248271"/>
                    </a:cubicBezTo>
                    <a:cubicBezTo>
                      <a:pt x="691482" y="317342"/>
                      <a:pt x="604306" y="302820"/>
                      <a:pt x="554246" y="418616"/>
                    </a:cubicBezTo>
                    <a:close/>
                  </a:path>
                </a:pathLst>
              </a:custGeom>
              <a:solidFill>
                <a:srgbClr val="FFFFFF">
                  <a:alpha val="25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36" name="Free-form: Shape 781">
                <a:extLst>
                  <a:ext uri="{FF2B5EF4-FFF2-40B4-BE49-F238E27FC236}">
                    <a16:creationId xmlns:a16="http://schemas.microsoft.com/office/drawing/2014/main" id="{70E06D7D-F8B0-E372-5387-C7F921790FE3}"/>
                  </a:ext>
                </a:extLst>
              </p:cNvPr>
              <p:cNvSpPr/>
              <p:nvPr/>
            </p:nvSpPr>
            <p:spPr>
              <a:xfrm>
                <a:off x="1743124" y="2222512"/>
                <a:ext cx="2147449" cy="1660385"/>
              </a:xfrm>
              <a:custGeom>
                <a:avLst/>
                <a:gdLst>
                  <a:gd name="connsiteX0" fmla="*/ 4542154 w 5961868"/>
                  <a:gd name="connsiteY0" fmla="*/ 1544742 h 4609654"/>
                  <a:gd name="connsiteX1" fmla="*/ 4765859 w 5961868"/>
                  <a:gd name="connsiteY1" fmla="*/ 1402717 h 4609654"/>
                  <a:gd name="connsiteX2" fmla="*/ 5169598 w 5961868"/>
                  <a:gd name="connsiteY2" fmla="*/ 1271633 h 4609654"/>
                  <a:gd name="connsiteX3" fmla="*/ 5617009 w 5961868"/>
                  <a:gd name="connsiteY3" fmla="*/ 889320 h 4609654"/>
                  <a:gd name="connsiteX4" fmla="*/ 5775230 w 5961868"/>
                  <a:gd name="connsiteY4" fmla="*/ 616227 h 4609654"/>
                  <a:gd name="connsiteX5" fmla="*/ 5878897 w 5961868"/>
                  <a:gd name="connsiteY5" fmla="*/ 446935 h 4609654"/>
                  <a:gd name="connsiteX6" fmla="*/ 5917096 w 5961868"/>
                  <a:gd name="connsiteY6" fmla="*/ 184767 h 4609654"/>
                  <a:gd name="connsiteX7" fmla="*/ 5708078 w 5961868"/>
                  <a:gd name="connsiteY7" fmla="*/ 156 h 4609654"/>
                  <a:gd name="connsiteX8" fmla="*/ 5780687 w 5961868"/>
                  <a:gd name="connsiteY8" fmla="*/ 299479 h 4609654"/>
                  <a:gd name="connsiteX9" fmla="*/ 5486071 w 5961868"/>
                  <a:gd name="connsiteY9" fmla="*/ 845620 h 4609654"/>
                  <a:gd name="connsiteX10" fmla="*/ 5016849 w 5961868"/>
                  <a:gd name="connsiteY10" fmla="*/ 1173324 h 4609654"/>
                  <a:gd name="connsiteX11" fmla="*/ 4383902 w 5961868"/>
                  <a:gd name="connsiteY11" fmla="*/ 1457327 h 4609654"/>
                  <a:gd name="connsiteX12" fmla="*/ 3892866 w 5961868"/>
                  <a:gd name="connsiteY12" fmla="*/ 1785030 h 4609654"/>
                  <a:gd name="connsiteX13" fmla="*/ 3423614 w 5961868"/>
                  <a:gd name="connsiteY13" fmla="*/ 2167373 h 4609654"/>
                  <a:gd name="connsiteX14" fmla="*/ 2659775 w 5961868"/>
                  <a:gd name="connsiteY14" fmla="*/ 2320262 h 4609654"/>
                  <a:gd name="connsiteX15" fmla="*/ 1579434 w 5961868"/>
                  <a:gd name="connsiteY15" fmla="*/ 2560596 h 4609654"/>
                  <a:gd name="connsiteX16" fmla="*/ 935603 w 5961868"/>
                  <a:gd name="connsiteY16" fmla="*/ 2855539 h 4609654"/>
                  <a:gd name="connsiteX17" fmla="*/ 355543 w 5961868"/>
                  <a:gd name="connsiteY17" fmla="*/ 3245226 h 4609654"/>
                  <a:gd name="connsiteX18" fmla="*/ 782403 w 5961868"/>
                  <a:gd name="connsiteY18" fmla="*/ 3287240 h 4609654"/>
                  <a:gd name="connsiteX19" fmla="*/ 876629 w 5961868"/>
                  <a:gd name="connsiteY19" fmla="*/ 3738082 h 4609654"/>
                  <a:gd name="connsiteX20" fmla="*/ 574332 w 5961868"/>
                  <a:gd name="connsiteY20" fmla="*/ 4075762 h 4609654"/>
                  <a:gd name="connsiteX21" fmla="*/ 215391 w 5961868"/>
                  <a:gd name="connsiteY21" fmla="*/ 4341106 h 4609654"/>
                  <a:gd name="connsiteX22" fmla="*/ 209 w 5961868"/>
                  <a:gd name="connsiteY22" fmla="*/ 4545941 h 4609654"/>
                  <a:gd name="connsiteX23" fmla="*/ 411826 w 5961868"/>
                  <a:gd name="connsiteY23" fmla="*/ 4592379 h 4609654"/>
                  <a:gd name="connsiteX24" fmla="*/ 962903 w 5961868"/>
                  <a:gd name="connsiteY24" fmla="*/ 4483115 h 4609654"/>
                  <a:gd name="connsiteX25" fmla="*/ 1410283 w 5961868"/>
                  <a:gd name="connsiteY25" fmla="*/ 4226394 h 4609654"/>
                  <a:gd name="connsiteX26" fmla="*/ 1492138 w 5961868"/>
                  <a:gd name="connsiteY26" fmla="*/ 3898721 h 4609654"/>
                  <a:gd name="connsiteX27" fmla="*/ 1459396 w 5961868"/>
                  <a:gd name="connsiteY27" fmla="*/ 3658402 h 4609654"/>
                  <a:gd name="connsiteX28" fmla="*/ 1437583 w 5961868"/>
                  <a:gd name="connsiteY28" fmla="*/ 3412636 h 4609654"/>
                  <a:gd name="connsiteX29" fmla="*/ 1421197 w 5961868"/>
                  <a:gd name="connsiteY29" fmla="*/ 3199600 h 4609654"/>
                  <a:gd name="connsiteX30" fmla="*/ 1366643 w 5961868"/>
                  <a:gd name="connsiteY30" fmla="*/ 2953848 h 4609654"/>
                  <a:gd name="connsiteX31" fmla="*/ 1524864 w 5961868"/>
                  <a:gd name="connsiteY31" fmla="*/ 2828197 h 4609654"/>
                  <a:gd name="connsiteX32" fmla="*/ 2070484 w 5961868"/>
                  <a:gd name="connsiteY32" fmla="*/ 2620668 h 4609654"/>
                  <a:gd name="connsiteX33" fmla="*/ 2452441 w 5961868"/>
                  <a:gd name="connsiteY33" fmla="*/ 2582431 h 4609654"/>
                  <a:gd name="connsiteX34" fmla="*/ 3003488 w 5961868"/>
                  <a:gd name="connsiteY34" fmla="*/ 2516896 h 4609654"/>
                  <a:gd name="connsiteX35" fmla="*/ 3450898 w 5961868"/>
                  <a:gd name="connsiteY35" fmla="*/ 2418587 h 4609654"/>
                  <a:gd name="connsiteX36" fmla="*/ 3827368 w 5961868"/>
                  <a:gd name="connsiteY36" fmla="*/ 2254727 h 4609654"/>
                  <a:gd name="connsiteX37" fmla="*/ 4171096 w 5961868"/>
                  <a:gd name="connsiteY37" fmla="*/ 1954352 h 4609654"/>
                  <a:gd name="connsiteX38" fmla="*/ 4378445 w 5961868"/>
                  <a:gd name="connsiteY38" fmla="*/ 1714018 h 4609654"/>
                  <a:gd name="connsiteX39" fmla="*/ 4542154 w 5961868"/>
                  <a:gd name="connsiteY39" fmla="*/ 1544742 h 460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961868" h="4609654">
                    <a:moveTo>
                      <a:pt x="4542154" y="1544742"/>
                    </a:moveTo>
                    <a:cubicBezTo>
                      <a:pt x="4542154" y="1544742"/>
                      <a:pt x="4678562" y="1577486"/>
                      <a:pt x="4765859" y="1402717"/>
                    </a:cubicBezTo>
                    <a:cubicBezTo>
                      <a:pt x="4765859" y="1402717"/>
                      <a:pt x="5027733" y="1440955"/>
                      <a:pt x="5169598" y="1271633"/>
                    </a:cubicBezTo>
                    <a:cubicBezTo>
                      <a:pt x="5169598" y="1271633"/>
                      <a:pt x="5486057" y="1277096"/>
                      <a:pt x="5617009" y="889320"/>
                    </a:cubicBezTo>
                    <a:cubicBezTo>
                      <a:pt x="5617009" y="889320"/>
                      <a:pt x="5786159" y="796473"/>
                      <a:pt x="5775230" y="616227"/>
                    </a:cubicBezTo>
                    <a:cubicBezTo>
                      <a:pt x="5775230" y="616227"/>
                      <a:pt x="5873440" y="556155"/>
                      <a:pt x="5878897" y="446935"/>
                    </a:cubicBezTo>
                    <a:cubicBezTo>
                      <a:pt x="5878897" y="446935"/>
                      <a:pt x="6037149" y="326791"/>
                      <a:pt x="5917096" y="184767"/>
                    </a:cubicBezTo>
                    <a:cubicBezTo>
                      <a:pt x="5917096" y="184767"/>
                      <a:pt x="5870975" y="23797"/>
                      <a:pt x="5708078" y="156"/>
                    </a:cubicBezTo>
                    <a:cubicBezTo>
                      <a:pt x="5840322" y="62937"/>
                      <a:pt x="5761866" y="148666"/>
                      <a:pt x="5780687" y="299479"/>
                    </a:cubicBezTo>
                    <a:cubicBezTo>
                      <a:pt x="5802530" y="474233"/>
                      <a:pt x="5486071" y="594422"/>
                      <a:pt x="5486071" y="845620"/>
                    </a:cubicBezTo>
                    <a:cubicBezTo>
                      <a:pt x="5486071" y="1096864"/>
                      <a:pt x="5064563" y="968534"/>
                      <a:pt x="5016849" y="1173324"/>
                    </a:cubicBezTo>
                    <a:cubicBezTo>
                      <a:pt x="4969104" y="1378114"/>
                      <a:pt x="4438457" y="1315348"/>
                      <a:pt x="4383902" y="1457327"/>
                    </a:cubicBezTo>
                    <a:cubicBezTo>
                      <a:pt x="4329348" y="1599366"/>
                      <a:pt x="3871024" y="1610276"/>
                      <a:pt x="3892866" y="1785030"/>
                    </a:cubicBezTo>
                    <a:cubicBezTo>
                      <a:pt x="3914679" y="1959814"/>
                      <a:pt x="3620049" y="1937979"/>
                      <a:pt x="3423614" y="2167373"/>
                    </a:cubicBezTo>
                    <a:cubicBezTo>
                      <a:pt x="3227193" y="2396737"/>
                      <a:pt x="2790697" y="2069064"/>
                      <a:pt x="2659775" y="2320262"/>
                    </a:cubicBezTo>
                    <a:cubicBezTo>
                      <a:pt x="2528823" y="2571536"/>
                      <a:pt x="1699457" y="2331202"/>
                      <a:pt x="1579434" y="2560596"/>
                    </a:cubicBezTo>
                    <a:cubicBezTo>
                      <a:pt x="1459411" y="2790004"/>
                      <a:pt x="913790" y="2680740"/>
                      <a:pt x="935603" y="2855539"/>
                    </a:cubicBezTo>
                    <a:cubicBezTo>
                      <a:pt x="957416" y="3030293"/>
                      <a:pt x="433639" y="3128603"/>
                      <a:pt x="355543" y="3245226"/>
                    </a:cubicBezTo>
                    <a:cubicBezTo>
                      <a:pt x="277477" y="3361713"/>
                      <a:pt x="608231" y="3368936"/>
                      <a:pt x="782403" y="3287240"/>
                    </a:cubicBezTo>
                    <a:cubicBezTo>
                      <a:pt x="956574" y="3205498"/>
                      <a:pt x="902877" y="3500021"/>
                      <a:pt x="876629" y="3738082"/>
                    </a:cubicBezTo>
                    <a:cubicBezTo>
                      <a:pt x="850412" y="3976159"/>
                      <a:pt x="753374" y="3997226"/>
                      <a:pt x="574332" y="4075762"/>
                    </a:cubicBezTo>
                    <a:cubicBezTo>
                      <a:pt x="395290" y="4154328"/>
                      <a:pt x="259046" y="4111757"/>
                      <a:pt x="215391" y="4341106"/>
                    </a:cubicBezTo>
                    <a:cubicBezTo>
                      <a:pt x="197035" y="4437655"/>
                      <a:pt x="107078" y="4503144"/>
                      <a:pt x="209" y="4545941"/>
                    </a:cubicBezTo>
                    <a:cubicBezTo>
                      <a:pt x="80891" y="4589129"/>
                      <a:pt x="213632" y="4627382"/>
                      <a:pt x="411826" y="4592379"/>
                    </a:cubicBezTo>
                    <a:cubicBezTo>
                      <a:pt x="411826" y="4592379"/>
                      <a:pt x="777397" y="4674256"/>
                      <a:pt x="962903" y="4483115"/>
                    </a:cubicBezTo>
                    <a:cubicBezTo>
                      <a:pt x="962903" y="4483115"/>
                      <a:pt x="1246620" y="4515920"/>
                      <a:pt x="1410283" y="4226394"/>
                    </a:cubicBezTo>
                    <a:cubicBezTo>
                      <a:pt x="1410283" y="4226394"/>
                      <a:pt x="1530306" y="4068027"/>
                      <a:pt x="1492138" y="3898721"/>
                    </a:cubicBezTo>
                    <a:cubicBezTo>
                      <a:pt x="1492138" y="3898721"/>
                      <a:pt x="1481209" y="3718489"/>
                      <a:pt x="1459396" y="3658402"/>
                    </a:cubicBezTo>
                    <a:cubicBezTo>
                      <a:pt x="1437583" y="3598315"/>
                      <a:pt x="1415770" y="3505453"/>
                      <a:pt x="1437583" y="3412636"/>
                    </a:cubicBezTo>
                    <a:cubicBezTo>
                      <a:pt x="1459396" y="3319744"/>
                      <a:pt x="1443010" y="3243314"/>
                      <a:pt x="1421197" y="3199600"/>
                    </a:cubicBezTo>
                    <a:cubicBezTo>
                      <a:pt x="1421197" y="3199600"/>
                      <a:pt x="1464853" y="3041233"/>
                      <a:pt x="1366643" y="2953848"/>
                    </a:cubicBezTo>
                    <a:cubicBezTo>
                      <a:pt x="1366643" y="2953848"/>
                      <a:pt x="1470310" y="2921044"/>
                      <a:pt x="1524864" y="2828197"/>
                    </a:cubicBezTo>
                    <a:cubicBezTo>
                      <a:pt x="1524864" y="2828197"/>
                      <a:pt x="1824967" y="2844629"/>
                      <a:pt x="2070484" y="2620668"/>
                    </a:cubicBezTo>
                    <a:cubicBezTo>
                      <a:pt x="2070484" y="2620668"/>
                      <a:pt x="2294189" y="2697112"/>
                      <a:pt x="2452441" y="2582431"/>
                    </a:cubicBezTo>
                    <a:cubicBezTo>
                      <a:pt x="2452441" y="2582431"/>
                      <a:pt x="2812525" y="2675278"/>
                      <a:pt x="3003488" y="2516896"/>
                    </a:cubicBezTo>
                    <a:cubicBezTo>
                      <a:pt x="3003488" y="2516896"/>
                      <a:pt x="3314490" y="2598803"/>
                      <a:pt x="3450898" y="2418587"/>
                    </a:cubicBezTo>
                    <a:cubicBezTo>
                      <a:pt x="3450898" y="2418587"/>
                      <a:pt x="3690989" y="2462256"/>
                      <a:pt x="3827368" y="2254727"/>
                    </a:cubicBezTo>
                    <a:cubicBezTo>
                      <a:pt x="3827368" y="2254727"/>
                      <a:pt x="4127470" y="2211058"/>
                      <a:pt x="4171096" y="1954352"/>
                    </a:cubicBezTo>
                    <a:cubicBezTo>
                      <a:pt x="4171096" y="1954352"/>
                      <a:pt x="4345703" y="1888787"/>
                      <a:pt x="4378445" y="1714018"/>
                    </a:cubicBezTo>
                    <a:cubicBezTo>
                      <a:pt x="4378460" y="1714033"/>
                      <a:pt x="4498528" y="1670348"/>
                      <a:pt x="4542154" y="1544742"/>
                    </a:cubicBezTo>
                    <a:close/>
                  </a:path>
                </a:pathLst>
              </a:custGeom>
              <a:solidFill>
                <a:srgbClr val="000000">
                  <a:alpha val="15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grpSp>
            <p:nvGrpSpPr>
              <p:cNvPr id="437" name="Graphic 17">
                <a:extLst>
                  <a:ext uri="{FF2B5EF4-FFF2-40B4-BE49-F238E27FC236}">
                    <a16:creationId xmlns:a16="http://schemas.microsoft.com/office/drawing/2014/main" id="{C8F2C4F3-0270-72A4-9907-6F8085B00FC7}"/>
                  </a:ext>
                </a:extLst>
              </p:cNvPr>
              <p:cNvGrpSpPr/>
              <p:nvPr/>
            </p:nvGrpSpPr>
            <p:grpSpPr>
              <a:xfrm>
                <a:off x="1655090" y="2441093"/>
                <a:ext cx="1699015" cy="1255694"/>
                <a:chOff x="3457957" y="1829866"/>
                <a:chExt cx="4716895" cy="3486136"/>
              </a:xfrm>
            </p:grpSpPr>
            <p:sp>
              <p:nvSpPr>
                <p:cNvPr id="438" name="Free-form: Shape 783">
                  <a:extLst>
                    <a:ext uri="{FF2B5EF4-FFF2-40B4-BE49-F238E27FC236}">
                      <a16:creationId xmlns:a16="http://schemas.microsoft.com/office/drawing/2014/main" id="{233F0520-C5C2-8923-A193-10AB509F059A}"/>
                    </a:ext>
                  </a:extLst>
                </p:cNvPr>
                <p:cNvSpPr/>
                <p:nvPr/>
              </p:nvSpPr>
              <p:spPr>
                <a:xfrm>
                  <a:off x="3674390" y="4362826"/>
                  <a:ext cx="850436" cy="953176"/>
                </a:xfrm>
                <a:custGeom>
                  <a:avLst/>
                  <a:gdLst>
                    <a:gd name="connsiteX0" fmla="*/ 648474 w 850436"/>
                    <a:gd name="connsiteY0" fmla="*/ 15358 h 953176"/>
                    <a:gd name="connsiteX1" fmla="*/ 555435 w 850436"/>
                    <a:gd name="connsiteY1" fmla="*/ 2221 h 953176"/>
                    <a:gd name="connsiteX2" fmla="*/ 486975 w 850436"/>
                    <a:gd name="connsiteY2" fmla="*/ 32994 h 953176"/>
                    <a:gd name="connsiteX3" fmla="*/ 486133 w 850436"/>
                    <a:gd name="connsiteY3" fmla="*/ 32769 h 953176"/>
                    <a:gd name="connsiteX4" fmla="*/ 453406 w 850436"/>
                    <a:gd name="connsiteY4" fmla="*/ 25440 h 953176"/>
                    <a:gd name="connsiteX5" fmla="*/ 275582 w 850436"/>
                    <a:gd name="connsiteY5" fmla="*/ 91592 h 953176"/>
                    <a:gd name="connsiteX6" fmla="*/ 199575 w 850436"/>
                    <a:gd name="connsiteY6" fmla="*/ 208967 h 953176"/>
                    <a:gd name="connsiteX7" fmla="*/ 165270 w 850436"/>
                    <a:gd name="connsiteY7" fmla="*/ 280235 h 953176"/>
                    <a:gd name="connsiteX8" fmla="*/ 97306 w 850436"/>
                    <a:gd name="connsiteY8" fmla="*/ 415668 h 953176"/>
                    <a:gd name="connsiteX9" fmla="*/ 72201 w 850436"/>
                    <a:gd name="connsiteY9" fmla="*/ 452581 h 953176"/>
                    <a:gd name="connsiteX10" fmla="*/ 13964 w 850436"/>
                    <a:gd name="connsiteY10" fmla="*/ 555812 h 953176"/>
                    <a:gd name="connsiteX11" fmla="*/ 43398 w 850436"/>
                    <a:gd name="connsiteY11" fmla="*/ 788862 h 953176"/>
                    <a:gd name="connsiteX12" fmla="*/ 310954 w 850436"/>
                    <a:gd name="connsiteY12" fmla="*/ 950449 h 953176"/>
                    <a:gd name="connsiteX13" fmla="*/ 356128 w 850436"/>
                    <a:gd name="connsiteY13" fmla="*/ 953383 h 953176"/>
                    <a:gd name="connsiteX14" fmla="*/ 427234 w 850436"/>
                    <a:gd name="connsiteY14" fmla="*/ 943963 h 953176"/>
                    <a:gd name="connsiteX15" fmla="*/ 591619 w 850436"/>
                    <a:gd name="connsiteY15" fmla="*/ 813074 h 953176"/>
                    <a:gd name="connsiteX16" fmla="*/ 704546 w 850436"/>
                    <a:gd name="connsiteY16" fmla="*/ 605245 h 953176"/>
                    <a:gd name="connsiteX17" fmla="*/ 813099 w 850436"/>
                    <a:gd name="connsiteY17" fmla="*/ 373609 h 953176"/>
                    <a:gd name="connsiteX18" fmla="*/ 846953 w 850436"/>
                    <a:gd name="connsiteY18" fmla="*/ 201970 h 953176"/>
                    <a:gd name="connsiteX19" fmla="*/ 648474 w 850436"/>
                    <a:gd name="connsiteY19" fmla="*/ 15358 h 95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36" h="953176">
                      <a:moveTo>
                        <a:pt x="648474" y="15358"/>
                      </a:moveTo>
                      <a:cubicBezTo>
                        <a:pt x="629998" y="8315"/>
                        <a:pt x="595633" y="-4822"/>
                        <a:pt x="555435" y="2221"/>
                      </a:cubicBezTo>
                      <a:cubicBezTo>
                        <a:pt x="524166" y="7653"/>
                        <a:pt x="501903" y="22671"/>
                        <a:pt x="486975" y="32994"/>
                      </a:cubicBezTo>
                      <a:cubicBezTo>
                        <a:pt x="486689" y="32919"/>
                        <a:pt x="486404" y="32844"/>
                        <a:pt x="486133" y="32769"/>
                      </a:cubicBezTo>
                      <a:cubicBezTo>
                        <a:pt x="477249" y="30331"/>
                        <a:pt x="466199" y="27321"/>
                        <a:pt x="453406" y="25440"/>
                      </a:cubicBezTo>
                      <a:cubicBezTo>
                        <a:pt x="391365" y="16276"/>
                        <a:pt x="324905" y="41075"/>
                        <a:pt x="275582" y="91592"/>
                      </a:cubicBezTo>
                      <a:cubicBezTo>
                        <a:pt x="239247" y="128791"/>
                        <a:pt x="217254" y="173243"/>
                        <a:pt x="199575" y="208967"/>
                      </a:cubicBezTo>
                      <a:cubicBezTo>
                        <a:pt x="187925" y="232488"/>
                        <a:pt x="176605" y="256354"/>
                        <a:pt x="165270" y="280235"/>
                      </a:cubicBezTo>
                      <a:cubicBezTo>
                        <a:pt x="142706" y="327832"/>
                        <a:pt x="121389" y="372766"/>
                        <a:pt x="97306" y="415668"/>
                      </a:cubicBezTo>
                      <a:cubicBezTo>
                        <a:pt x="91068" y="426774"/>
                        <a:pt x="81897" y="439309"/>
                        <a:pt x="72201" y="452581"/>
                      </a:cubicBezTo>
                      <a:cubicBezTo>
                        <a:pt x="51275" y="481218"/>
                        <a:pt x="27553" y="513677"/>
                        <a:pt x="13964" y="555812"/>
                      </a:cubicBezTo>
                      <a:cubicBezTo>
                        <a:pt x="-11833" y="635792"/>
                        <a:pt x="-1370" y="718557"/>
                        <a:pt x="43398" y="788862"/>
                      </a:cubicBezTo>
                      <a:cubicBezTo>
                        <a:pt x="98163" y="874847"/>
                        <a:pt x="200673" y="936770"/>
                        <a:pt x="310954" y="950449"/>
                      </a:cubicBezTo>
                      <a:cubicBezTo>
                        <a:pt x="326754" y="952420"/>
                        <a:pt x="341772" y="953383"/>
                        <a:pt x="356128" y="953383"/>
                      </a:cubicBezTo>
                      <a:cubicBezTo>
                        <a:pt x="381789" y="953383"/>
                        <a:pt x="405301" y="950253"/>
                        <a:pt x="427234" y="943963"/>
                      </a:cubicBezTo>
                      <a:cubicBezTo>
                        <a:pt x="488448" y="926417"/>
                        <a:pt x="542221" y="883605"/>
                        <a:pt x="591619" y="813074"/>
                      </a:cubicBezTo>
                      <a:cubicBezTo>
                        <a:pt x="638567" y="746065"/>
                        <a:pt x="672105" y="674481"/>
                        <a:pt x="704546" y="605245"/>
                      </a:cubicBezTo>
                      <a:lnTo>
                        <a:pt x="813099" y="373609"/>
                      </a:lnTo>
                      <a:cubicBezTo>
                        <a:pt x="832041" y="333205"/>
                        <a:pt x="860663" y="272154"/>
                        <a:pt x="846953" y="201970"/>
                      </a:cubicBezTo>
                      <a:cubicBezTo>
                        <a:pt x="823577" y="82172"/>
                        <a:pt x="700878" y="35357"/>
                        <a:pt x="648474" y="15358"/>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39" name="Free-form: Shape 784">
                  <a:extLst>
                    <a:ext uri="{FF2B5EF4-FFF2-40B4-BE49-F238E27FC236}">
                      <a16:creationId xmlns:a16="http://schemas.microsoft.com/office/drawing/2014/main" id="{E43C722A-1597-0AAB-16E6-86B3D17F3D6F}"/>
                    </a:ext>
                  </a:extLst>
                </p:cNvPr>
                <p:cNvSpPr/>
                <p:nvPr/>
              </p:nvSpPr>
              <p:spPr>
                <a:xfrm>
                  <a:off x="3970186" y="3916569"/>
                  <a:ext cx="476213" cy="466329"/>
                </a:xfrm>
                <a:custGeom>
                  <a:avLst/>
                  <a:gdLst>
                    <a:gd name="connsiteX0" fmla="*/ 164605 w 476213"/>
                    <a:gd name="connsiteY0" fmla="*/ 466239 h 466329"/>
                    <a:gd name="connsiteX1" fmla="*/ 173008 w 476213"/>
                    <a:gd name="connsiteY1" fmla="*/ 466510 h 466329"/>
                    <a:gd name="connsiteX2" fmla="*/ 460017 w 476213"/>
                    <a:gd name="connsiteY2" fmla="*/ 242217 h 466329"/>
                    <a:gd name="connsiteX3" fmla="*/ 460017 w 476213"/>
                    <a:gd name="connsiteY3" fmla="*/ 242202 h 466329"/>
                    <a:gd name="connsiteX4" fmla="*/ 432371 w 476213"/>
                    <a:gd name="connsiteY4" fmla="*/ 51798 h 466329"/>
                    <a:gd name="connsiteX5" fmla="*/ 230765 w 476213"/>
                    <a:gd name="connsiteY5" fmla="*/ 13531 h 466329"/>
                    <a:gd name="connsiteX6" fmla="*/ 16065 w 476213"/>
                    <a:gd name="connsiteY6" fmla="*/ 188195 h 466329"/>
                    <a:gd name="connsiteX7" fmla="*/ 31278 w 476213"/>
                    <a:gd name="connsiteY7" fmla="*/ 382616 h 466329"/>
                    <a:gd name="connsiteX8" fmla="*/ 164605 w 476213"/>
                    <a:gd name="connsiteY8" fmla="*/ 466239 h 46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13" h="466329">
                      <a:moveTo>
                        <a:pt x="164605" y="466239"/>
                      </a:moveTo>
                      <a:cubicBezTo>
                        <a:pt x="167401" y="466419"/>
                        <a:pt x="170197" y="466510"/>
                        <a:pt x="173008" y="466510"/>
                      </a:cubicBezTo>
                      <a:cubicBezTo>
                        <a:pt x="292445" y="466510"/>
                        <a:pt x="431785" y="310807"/>
                        <a:pt x="460017" y="242217"/>
                      </a:cubicBezTo>
                      <a:cubicBezTo>
                        <a:pt x="460017" y="242217"/>
                        <a:pt x="460017" y="242217"/>
                        <a:pt x="460017" y="242202"/>
                      </a:cubicBezTo>
                      <a:cubicBezTo>
                        <a:pt x="489166" y="171371"/>
                        <a:pt x="478823" y="100178"/>
                        <a:pt x="432371" y="51798"/>
                      </a:cubicBezTo>
                      <a:cubicBezTo>
                        <a:pt x="383980" y="1372"/>
                        <a:pt x="304877" y="-13616"/>
                        <a:pt x="230765" y="13531"/>
                      </a:cubicBezTo>
                      <a:cubicBezTo>
                        <a:pt x="155164" y="41265"/>
                        <a:pt x="53557" y="103654"/>
                        <a:pt x="16065" y="188195"/>
                      </a:cubicBezTo>
                      <a:cubicBezTo>
                        <a:pt x="-9867" y="246642"/>
                        <a:pt x="-3749" y="324756"/>
                        <a:pt x="31278" y="382616"/>
                      </a:cubicBezTo>
                      <a:cubicBezTo>
                        <a:pt x="61359" y="432305"/>
                        <a:pt x="109960" y="462778"/>
                        <a:pt x="164605" y="466239"/>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40" name="Free-form: Shape 785">
                  <a:extLst>
                    <a:ext uri="{FF2B5EF4-FFF2-40B4-BE49-F238E27FC236}">
                      <a16:creationId xmlns:a16="http://schemas.microsoft.com/office/drawing/2014/main" id="{000C7E03-3D7B-8F90-A36E-C93A2CAC830D}"/>
                    </a:ext>
                  </a:extLst>
                </p:cNvPr>
                <p:cNvSpPr/>
                <p:nvPr/>
              </p:nvSpPr>
              <p:spPr>
                <a:xfrm>
                  <a:off x="3457957" y="3256185"/>
                  <a:ext cx="425186" cy="580210"/>
                </a:xfrm>
                <a:custGeom>
                  <a:avLst/>
                  <a:gdLst>
                    <a:gd name="connsiteX0" fmla="*/ 400764 w 425186"/>
                    <a:gd name="connsiteY0" fmla="*/ 307560 h 580210"/>
                    <a:gd name="connsiteX1" fmla="*/ 424576 w 425186"/>
                    <a:gd name="connsiteY1" fmla="*/ 157078 h 580210"/>
                    <a:gd name="connsiteX2" fmla="*/ 344375 w 425186"/>
                    <a:gd name="connsiteY2" fmla="*/ 18320 h 580210"/>
                    <a:gd name="connsiteX3" fmla="*/ 195865 w 425186"/>
                    <a:gd name="connsiteY3" fmla="*/ 19900 h 580210"/>
                    <a:gd name="connsiteX4" fmla="*/ 119783 w 425186"/>
                    <a:gd name="connsiteY4" fmla="*/ 87541 h 580210"/>
                    <a:gd name="connsiteX5" fmla="*/ 18010 w 425186"/>
                    <a:gd name="connsiteY5" fmla="*/ 278968 h 580210"/>
                    <a:gd name="connsiteX6" fmla="*/ 18642 w 425186"/>
                    <a:gd name="connsiteY6" fmla="*/ 471163 h 580210"/>
                    <a:gd name="connsiteX7" fmla="*/ 160598 w 425186"/>
                    <a:gd name="connsiteY7" fmla="*/ 580367 h 580210"/>
                    <a:gd name="connsiteX8" fmla="*/ 168505 w 425186"/>
                    <a:gd name="connsiteY8" fmla="*/ 580127 h 580210"/>
                    <a:gd name="connsiteX9" fmla="*/ 400764 w 425186"/>
                    <a:gd name="connsiteY9" fmla="*/ 307560 h 5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186" h="580210">
                      <a:moveTo>
                        <a:pt x="400764" y="307560"/>
                      </a:moveTo>
                      <a:cubicBezTo>
                        <a:pt x="414413" y="264341"/>
                        <a:pt x="428635" y="213509"/>
                        <a:pt x="424576" y="157078"/>
                      </a:cubicBezTo>
                      <a:cubicBezTo>
                        <a:pt x="420111" y="94809"/>
                        <a:pt x="390887" y="44232"/>
                        <a:pt x="344375" y="18320"/>
                      </a:cubicBezTo>
                      <a:cubicBezTo>
                        <a:pt x="299923" y="-6450"/>
                        <a:pt x="244406" y="-5848"/>
                        <a:pt x="195865" y="19900"/>
                      </a:cubicBezTo>
                      <a:cubicBezTo>
                        <a:pt x="161109" y="38379"/>
                        <a:pt x="136951" y="65751"/>
                        <a:pt x="119783" y="87541"/>
                      </a:cubicBezTo>
                      <a:cubicBezTo>
                        <a:pt x="74564" y="144950"/>
                        <a:pt x="40319" y="209355"/>
                        <a:pt x="18010" y="278968"/>
                      </a:cubicBezTo>
                      <a:cubicBezTo>
                        <a:pt x="-6088" y="354104"/>
                        <a:pt x="-5877" y="416975"/>
                        <a:pt x="18642" y="471163"/>
                      </a:cubicBezTo>
                      <a:cubicBezTo>
                        <a:pt x="60749" y="564266"/>
                        <a:pt x="122745" y="580367"/>
                        <a:pt x="160598" y="580367"/>
                      </a:cubicBezTo>
                      <a:cubicBezTo>
                        <a:pt x="163379" y="580367"/>
                        <a:pt x="166009" y="580277"/>
                        <a:pt x="168505" y="580127"/>
                      </a:cubicBezTo>
                      <a:cubicBezTo>
                        <a:pt x="315843" y="571353"/>
                        <a:pt x="397381" y="318319"/>
                        <a:pt x="400764" y="30756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41" name="Free-form: Shape 786">
                  <a:extLst>
                    <a:ext uri="{FF2B5EF4-FFF2-40B4-BE49-F238E27FC236}">
                      <a16:creationId xmlns:a16="http://schemas.microsoft.com/office/drawing/2014/main" id="{8E201AC9-9A18-F5CF-62A0-EBC07ACC10DA}"/>
                    </a:ext>
                  </a:extLst>
                </p:cNvPr>
                <p:cNvSpPr/>
                <p:nvPr/>
              </p:nvSpPr>
              <p:spPr>
                <a:xfrm>
                  <a:off x="5754742" y="2529721"/>
                  <a:ext cx="681123" cy="538391"/>
                </a:xfrm>
                <a:custGeom>
                  <a:avLst/>
                  <a:gdLst>
                    <a:gd name="connsiteX0" fmla="*/ 510032 w 681123"/>
                    <a:gd name="connsiteY0" fmla="*/ 730 h 538391"/>
                    <a:gd name="connsiteX1" fmla="*/ 398984 w 681123"/>
                    <a:gd name="connsiteY1" fmla="*/ 22158 h 538391"/>
                    <a:gd name="connsiteX2" fmla="*/ 386145 w 681123"/>
                    <a:gd name="connsiteY2" fmla="*/ 26958 h 538391"/>
                    <a:gd name="connsiteX3" fmla="*/ 300533 w 681123"/>
                    <a:gd name="connsiteY3" fmla="*/ 49290 h 538391"/>
                    <a:gd name="connsiteX4" fmla="*/ 181532 w 681123"/>
                    <a:gd name="connsiteY4" fmla="*/ 82170 h 538391"/>
                    <a:gd name="connsiteX5" fmla="*/ 1333 w 681123"/>
                    <a:gd name="connsiteY5" fmla="*/ 355203 h 538391"/>
                    <a:gd name="connsiteX6" fmla="*/ 190041 w 681123"/>
                    <a:gd name="connsiteY6" fmla="*/ 535495 h 538391"/>
                    <a:gd name="connsiteX7" fmla="*/ 228119 w 681123"/>
                    <a:gd name="connsiteY7" fmla="*/ 538520 h 538391"/>
                    <a:gd name="connsiteX8" fmla="*/ 322556 w 681123"/>
                    <a:gd name="connsiteY8" fmla="*/ 525187 h 538391"/>
                    <a:gd name="connsiteX9" fmla="*/ 368091 w 681123"/>
                    <a:gd name="connsiteY9" fmla="*/ 516715 h 538391"/>
                    <a:gd name="connsiteX10" fmla="*/ 608453 w 681123"/>
                    <a:gd name="connsiteY10" fmla="*/ 392944 h 538391"/>
                    <a:gd name="connsiteX11" fmla="*/ 681257 w 681123"/>
                    <a:gd name="connsiteY11" fmla="*/ 197198 h 538391"/>
                    <a:gd name="connsiteX12" fmla="*/ 510032 w 681123"/>
                    <a:gd name="connsiteY12" fmla="*/ 730 h 53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123" h="538391">
                      <a:moveTo>
                        <a:pt x="510032" y="730"/>
                      </a:moveTo>
                      <a:cubicBezTo>
                        <a:pt x="465038" y="-3017"/>
                        <a:pt x="426855" y="11549"/>
                        <a:pt x="398984" y="22158"/>
                      </a:cubicBezTo>
                      <a:cubicBezTo>
                        <a:pt x="394699" y="23783"/>
                        <a:pt x="390430" y="25424"/>
                        <a:pt x="386145" y="26958"/>
                      </a:cubicBezTo>
                      <a:cubicBezTo>
                        <a:pt x="360244" y="36288"/>
                        <a:pt x="331245" y="42609"/>
                        <a:pt x="300533" y="49290"/>
                      </a:cubicBezTo>
                      <a:cubicBezTo>
                        <a:pt x="262004" y="57687"/>
                        <a:pt x="222151" y="66369"/>
                        <a:pt x="181532" y="82170"/>
                      </a:cubicBezTo>
                      <a:cubicBezTo>
                        <a:pt x="67222" y="126652"/>
                        <a:pt x="-10258" y="244028"/>
                        <a:pt x="1333" y="355203"/>
                      </a:cubicBezTo>
                      <a:cubicBezTo>
                        <a:pt x="11254" y="450308"/>
                        <a:pt x="81789" y="517708"/>
                        <a:pt x="190041" y="535495"/>
                      </a:cubicBezTo>
                      <a:cubicBezTo>
                        <a:pt x="203060" y="537632"/>
                        <a:pt x="215777" y="538520"/>
                        <a:pt x="228119" y="538520"/>
                      </a:cubicBezTo>
                      <a:cubicBezTo>
                        <a:pt x="263281" y="538520"/>
                        <a:pt x="295392" y="531312"/>
                        <a:pt x="322556" y="525187"/>
                      </a:cubicBezTo>
                      <a:cubicBezTo>
                        <a:pt x="339183" y="521440"/>
                        <a:pt x="354892" y="517919"/>
                        <a:pt x="368091" y="516715"/>
                      </a:cubicBezTo>
                      <a:cubicBezTo>
                        <a:pt x="455568" y="508664"/>
                        <a:pt x="534040" y="493812"/>
                        <a:pt x="608453" y="392944"/>
                      </a:cubicBezTo>
                      <a:cubicBezTo>
                        <a:pt x="658798" y="324731"/>
                        <a:pt x="682595" y="260701"/>
                        <a:pt x="681257" y="197198"/>
                      </a:cubicBezTo>
                      <a:cubicBezTo>
                        <a:pt x="679017" y="94826"/>
                        <a:pt x="603822" y="8510"/>
                        <a:pt x="510032" y="73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42" name="Free-form: Shape 787">
                  <a:extLst>
                    <a:ext uri="{FF2B5EF4-FFF2-40B4-BE49-F238E27FC236}">
                      <a16:creationId xmlns:a16="http://schemas.microsoft.com/office/drawing/2014/main" id="{9FAE4675-D5C3-4C38-BF9C-ED6EB748A3FF}"/>
                    </a:ext>
                  </a:extLst>
                </p:cNvPr>
                <p:cNvSpPr/>
                <p:nvPr/>
              </p:nvSpPr>
              <p:spPr>
                <a:xfrm>
                  <a:off x="6483485" y="2492771"/>
                  <a:ext cx="361777" cy="386487"/>
                </a:xfrm>
                <a:custGeom>
                  <a:avLst/>
                  <a:gdLst>
                    <a:gd name="connsiteX0" fmla="*/ 264695 w 361777"/>
                    <a:gd name="connsiteY0" fmla="*/ 2312 h 386487"/>
                    <a:gd name="connsiteX1" fmla="*/ 46417 w 361777"/>
                    <a:gd name="connsiteY1" fmla="*/ 107423 h 386487"/>
                    <a:gd name="connsiteX2" fmla="*/ 14652 w 361777"/>
                    <a:gd name="connsiteY2" fmla="*/ 298053 h 386487"/>
                    <a:gd name="connsiteX3" fmla="*/ 141079 w 361777"/>
                    <a:gd name="connsiteY3" fmla="*/ 386611 h 386487"/>
                    <a:gd name="connsiteX4" fmla="*/ 193890 w 361777"/>
                    <a:gd name="connsiteY4" fmla="*/ 376574 h 386487"/>
                    <a:gd name="connsiteX5" fmla="*/ 355494 w 361777"/>
                    <a:gd name="connsiteY5" fmla="*/ 81917 h 386487"/>
                    <a:gd name="connsiteX6" fmla="*/ 264695 w 361777"/>
                    <a:gd name="connsiteY6" fmla="*/ 2312 h 3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777" h="386487">
                      <a:moveTo>
                        <a:pt x="264695" y="2312"/>
                      </a:moveTo>
                      <a:cubicBezTo>
                        <a:pt x="187651" y="-11953"/>
                        <a:pt x="94687" y="45877"/>
                        <a:pt x="46417" y="107423"/>
                      </a:cubicBezTo>
                      <a:cubicBezTo>
                        <a:pt x="-967" y="167857"/>
                        <a:pt x="-12558" y="237334"/>
                        <a:pt x="14652" y="298053"/>
                      </a:cubicBezTo>
                      <a:cubicBezTo>
                        <a:pt x="40058" y="354755"/>
                        <a:pt x="87547" y="386611"/>
                        <a:pt x="141079" y="386611"/>
                      </a:cubicBezTo>
                      <a:cubicBezTo>
                        <a:pt x="158232" y="386611"/>
                        <a:pt x="176015" y="383346"/>
                        <a:pt x="193890" y="376574"/>
                      </a:cubicBezTo>
                      <a:cubicBezTo>
                        <a:pt x="290717" y="339887"/>
                        <a:pt x="388340" y="187510"/>
                        <a:pt x="355494" y="81917"/>
                      </a:cubicBezTo>
                      <a:cubicBezTo>
                        <a:pt x="342505" y="40143"/>
                        <a:pt x="308561" y="10378"/>
                        <a:pt x="264695" y="2312"/>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43" name="Free-form: Shape 788">
                  <a:extLst>
                    <a:ext uri="{FF2B5EF4-FFF2-40B4-BE49-F238E27FC236}">
                      <a16:creationId xmlns:a16="http://schemas.microsoft.com/office/drawing/2014/main" id="{C446C8EB-E352-8AF2-25A1-355E609836D8}"/>
                    </a:ext>
                  </a:extLst>
                </p:cNvPr>
                <p:cNvSpPr/>
                <p:nvPr/>
              </p:nvSpPr>
              <p:spPr>
                <a:xfrm>
                  <a:off x="7737060" y="1829866"/>
                  <a:ext cx="437792" cy="467978"/>
                </a:xfrm>
                <a:custGeom>
                  <a:avLst/>
                  <a:gdLst>
                    <a:gd name="connsiteX0" fmla="*/ 407879 w 437792"/>
                    <a:gd name="connsiteY0" fmla="*/ 95457 h 467978"/>
                    <a:gd name="connsiteX1" fmla="*/ 309263 w 437792"/>
                    <a:gd name="connsiteY1" fmla="*/ 5966 h 467978"/>
                    <a:gd name="connsiteX2" fmla="*/ 171080 w 437792"/>
                    <a:gd name="connsiteY2" fmla="*/ 34075 h 467978"/>
                    <a:gd name="connsiteX3" fmla="*/ 122028 w 437792"/>
                    <a:gd name="connsiteY3" fmla="*/ 82260 h 467978"/>
                    <a:gd name="connsiteX4" fmla="*/ 114090 w 437792"/>
                    <a:gd name="connsiteY4" fmla="*/ 91379 h 467978"/>
                    <a:gd name="connsiteX5" fmla="*/ 93616 w 437792"/>
                    <a:gd name="connsiteY5" fmla="*/ 113123 h 467978"/>
                    <a:gd name="connsiteX6" fmla="*/ 26900 w 437792"/>
                    <a:gd name="connsiteY6" fmla="*/ 197092 h 467978"/>
                    <a:gd name="connsiteX7" fmla="*/ 43601 w 437792"/>
                    <a:gd name="connsiteY7" fmla="*/ 412160 h 467978"/>
                    <a:gd name="connsiteX8" fmla="*/ 195088 w 437792"/>
                    <a:gd name="connsiteY8" fmla="*/ 468079 h 467978"/>
                    <a:gd name="connsiteX9" fmla="*/ 354287 w 437792"/>
                    <a:gd name="connsiteY9" fmla="*/ 421414 h 467978"/>
                    <a:gd name="connsiteX10" fmla="*/ 407879 w 437792"/>
                    <a:gd name="connsiteY10" fmla="*/ 95457 h 46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7792" h="467978">
                      <a:moveTo>
                        <a:pt x="407879" y="95457"/>
                      </a:moveTo>
                      <a:cubicBezTo>
                        <a:pt x="378625" y="37085"/>
                        <a:pt x="338081" y="14558"/>
                        <a:pt x="309263" y="5966"/>
                      </a:cubicBezTo>
                      <a:cubicBezTo>
                        <a:pt x="263788" y="-7608"/>
                        <a:pt x="213413" y="2625"/>
                        <a:pt x="171080" y="34075"/>
                      </a:cubicBezTo>
                      <a:cubicBezTo>
                        <a:pt x="149944" y="49801"/>
                        <a:pt x="134460" y="67798"/>
                        <a:pt x="122028" y="82260"/>
                      </a:cubicBezTo>
                      <a:cubicBezTo>
                        <a:pt x="119397" y="85314"/>
                        <a:pt x="116766" y="88384"/>
                        <a:pt x="114090" y="91379"/>
                      </a:cubicBezTo>
                      <a:cubicBezTo>
                        <a:pt x="107506" y="98797"/>
                        <a:pt x="100561" y="105945"/>
                        <a:pt x="93616" y="113123"/>
                      </a:cubicBezTo>
                      <a:cubicBezTo>
                        <a:pt x="71397" y="136102"/>
                        <a:pt x="46247" y="162135"/>
                        <a:pt x="26900" y="197092"/>
                      </a:cubicBezTo>
                      <a:cubicBezTo>
                        <a:pt x="-14020" y="271114"/>
                        <a:pt x="-7300" y="357550"/>
                        <a:pt x="43601" y="412160"/>
                      </a:cubicBezTo>
                      <a:cubicBezTo>
                        <a:pt x="80777" y="452022"/>
                        <a:pt x="137993" y="468094"/>
                        <a:pt x="195088" y="468079"/>
                      </a:cubicBezTo>
                      <a:cubicBezTo>
                        <a:pt x="256858" y="468079"/>
                        <a:pt x="318493" y="449268"/>
                        <a:pt x="354287" y="421414"/>
                      </a:cubicBezTo>
                      <a:cubicBezTo>
                        <a:pt x="450633" y="346490"/>
                        <a:pt x="457142" y="193887"/>
                        <a:pt x="407879" y="95457"/>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44" name="Free-form: Shape 789">
                  <a:extLst>
                    <a:ext uri="{FF2B5EF4-FFF2-40B4-BE49-F238E27FC236}">
                      <a16:creationId xmlns:a16="http://schemas.microsoft.com/office/drawing/2014/main" id="{09F6C50D-5767-0A07-B46E-588F28AB149F}"/>
                    </a:ext>
                  </a:extLst>
                </p:cNvPr>
                <p:cNvSpPr/>
                <p:nvPr/>
              </p:nvSpPr>
              <p:spPr>
                <a:xfrm>
                  <a:off x="4711880" y="3218993"/>
                  <a:ext cx="477784" cy="419729"/>
                </a:xfrm>
                <a:custGeom>
                  <a:avLst/>
                  <a:gdLst>
                    <a:gd name="connsiteX0" fmla="*/ 408483 w 477784"/>
                    <a:gd name="connsiteY0" fmla="*/ 39646 h 419729"/>
                    <a:gd name="connsiteX1" fmla="*/ 215580 w 477784"/>
                    <a:gd name="connsiteY1" fmla="*/ 5291 h 419729"/>
                    <a:gd name="connsiteX2" fmla="*/ 13898 w 477784"/>
                    <a:gd name="connsiteY2" fmla="*/ 153139 h 419729"/>
                    <a:gd name="connsiteX3" fmla="*/ 45528 w 477784"/>
                    <a:gd name="connsiteY3" fmla="*/ 351849 h 419729"/>
                    <a:gd name="connsiteX4" fmla="*/ 203704 w 477784"/>
                    <a:gd name="connsiteY4" fmla="*/ 419882 h 419729"/>
                    <a:gd name="connsiteX5" fmla="*/ 265715 w 477784"/>
                    <a:gd name="connsiteY5" fmla="*/ 413005 h 419729"/>
                    <a:gd name="connsiteX6" fmla="*/ 447178 w 477784"/>
                    <a:gd name="connsiteY6" fmla="*/ 294712 h 419729"/>
                    <a:gd name="connsiteX7" fmla="*/ 408483 w 477784"/>
                    <a:gd name="connsiteY7" fmla="*/ 39646 h 41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784" h="419729">
                      <a:moveTo>
                        <a:pt x="408483" y="39646"/>
                      </a:moveTo>
                      <a:cubicBezTo>
                        <a:pt x="342082" y="-11382"/>
                        <a:pt x="259777" y="-518"/>
                        <a:pt x="215580" y="5291"/>
                      </a:cubicBezTo>
                      <a:cubicBezTo>
                        <a:pt x="119850" y="17916"/>
                        <a:pt x="44445" y="73188"/>
                        <a:pt x="13898" y="153139"/>
                      </a:cubicBezTo>
                      <a:cubicBezTo>
                        <a:pt x="-12484" y="222165"/>
                        <a:pt x="-368" y="298308"/>
                        <a:pt x="45528" y="351849"/>
                      </a:cubicBezTo>
                      <a:cubicBezTo>
                        <a:pt x="83681" y="396362"/>
                        <a:pt x="139453" y="419882"/>
                        <a:pt x="203704" y="419882"/>
                      </a:cubicBezTo>
                      <a:cubicBezTo>
                        <a:pt x="223653" y="419882"/>
                        <a:pt x="244413" y="417625"/>
                        <a:pt x="265715" y="413005"/>
                      </a:cubicBezTo>
                      <a:cubicBezTo>
                        <a:pt x="346412" y="395549"/>
                        <a:pt x="410858" y="353535"/>
                        <a:pt x="447178" y="294712"/>
                      </a:cubicBezTo>
                      <a:cubicBezTo>
                        <a:pt x="500108" y="208998"/>
                        <a:pt x="483106" y="96964"/>
                        <a:pt x="408483" y="39646"/>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45" name="Free-form: Shape 790">
                  <a:extLst>
                    <a:ext uri="{FF2B5EF4-FFF2-40B4-BE49-F238E27FC236}">
                      <a16:creationId xmlns:a16="http://schemas.microsoft.com/office/drawing/2014/main" id="{254AA351-B378-3C8F-F738-D0ACE1BADB55}"/>
                    </a:ext>
                  </a:extLst>
                </p:cNvPr>
                <p:cNvSpPr/>
                <p:nvPr/>
              </p:nvSpPr>
              <p:spPr>
                <a:xfrm>
                  <a:off x="6864565" y="2904901"/>
                  <a:ext cx="450990" cy="582046"/>
                </a:xfrm>
                <a:custGeom>
                  <a:avLst/>
                  <a:gdLst>
                    <a:gd name="connsiteX0" fmla="*/ 444059 w 450990"/>
                    <a:gd name="connsiteY0" fmla="*/ 114659 h 582046"/>
                    <a:gd name="connsiteX1" fmla="*/ 337926 w 450990"/>
                    <a:gd name="connsiteY1" fmla="*/ 926 h 582046"/>
                    <a:gd name="connsiteX2" fmla="*/ 265904 w 450990"/>
                    <a:gd name="connsiteY2" fmla="*/ 15026 h 582046"/>
                    <a:gd name="connsiteX3" fmla="*/ 131855 w 450990"/>
                    <a:gd name="connsiteY3" fmla="*/ 89379 h 582046"/>
                    <a:gd name="connsiteX4" fmla="*/ 49685 w 450990"/>
                    <a:gd name="connsiteY4" fmla="*/ 164273 h 582046"/>
                    <a:gd name="connsiteX5" fmla="*/ 17845 w 450990"/>
                    <a:gd name="connsiteY5" fmla="*/ 242463 h 582046"/>
                    <a:gd name="connsiteX6" fmla="*/ 918 w 450990"/>
                    <a:gd name="connsiteY6" fmla="*/ 353263 h 582046"/>
                    <a:gd name="connsiteX7" fmla="*/ 81525 w 450990"/>
                    <a:gd name="connsiteY7" fmla="*/ 544133 h 582046"/>
                    <a:gd name="connsiteX8" fmla="*/ 198917 w 450990"/>
                    <a:gd name="connsiteY8" fmla="*/ 582190 h 582046"/>
                    <a:gd name="connsiteX9" fmla="*/ 372893 w 450990"/>
                    <a:gd name="connsiteY9" fmla="*/ 499530 h 582046"/>
                    <a:gd name="connsiteX10" fmla="*/ 420728 w 450990"/>
                    <a:gd name="connsiteY10" fmla="*/ 396315 h 582046"/>
                    <a:gd name="connsiteX11" fmla="*/ 444059 w 450990"/>
                    <a:gd name="connsiteY11" fmla="*/ 114659 h 582046"/>
                    <a:gd name="connsiteX12" fmla="*/ 444059 w 450990"/>
                    <a:gd name="connsiteY12" fmla="*/ 114659 h 58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0990" h="582046">
                      <a:moveTo>
                        <a:pt x="444059" y="114659"/>
                      </a:moveTo>
                      <a:cubicBezTo>
                        <a:pt x="430935" y="38486"/>
                        <a:pt x="380605" y="5952"/>
                        <a:pt x="337926" y="926"/>
                      </a:cubicBezTo>
                      <a:cubicBezTo>
                        <a:pt x="303802" y="-3122"/>
                        <a:pt x="277223" y="9593"/>
                        <a:pt x="265904" y="15026"/>
                      </a:cubicBezTo>
                      <a:cubicBezTo>
                        <a:pt x="220008" y="36981"/>
                        <a:pt x="174909" y="62006"/>
                        <a:pt x="131855" y="89379"/>
                      </a:cubicBezTo>
                      <a:cubicBezTo>
                        <a:pt x="111997" y="102019"/>
                        <a:pt x="75046" y="125539"/>
                        <a:pt x="49685" y="164273"/>
                      </a:cubicBezTo>
                      <a:cubicBezTo>
                        <a:pt x="41672" y="176522"/>
                        <a:pt x="29631" y="197966"/>
                        <a:pt x="17845" y="242463"/>
                      </a:cubicBezTo>
                      <a:cubicBezTo>
                        <a:pt x="8405" y="278127"/>
                        <a:pt x="2707" y="315402"/>
                        <a:pt x="918" y="353263"/>
                      </a:cubicBezTo>
                      <a:cubicBezTo>
                        <a:pt x="-3772" y="410942"/>
                        <a:pt x="14493" y="494534"/>
                        <a:pt x="81525" y="544133"/>
                      </a:cubicBezTo>
                      <a:cubicBezTo>
                        <a:pt x="117378" y="570663"/>
                        <a:pt x="158388" y="582190"/>
                        <a:pt x="198917" y="582190"/>
                      </a:cubicBezTo>
                      <a:cubicBezTo>
                        <a:pt x="267708" y="582190"/>
                        <a:pt x="335025" y="548964"/>
                        <a:pt x="372893" y="499530"/>
                      </a:cubicBezTo>
                      <a:cubicBezTo>
                        <a:pt x="398269" y="466409"/>
                        <a:pt x="410866" y="430354"/>
                        <a:pt x="420728" y="396315"/>
                      </a:cubicBezTo>
                      <a:cubicBezTo>
                        <a:pt x="451004" y="291580"/>
                        <a:pt x="458626" y="199456"/>
                        <a:pt x="444059" y="114659"/>
                      </a:cubicBezTo>
                      <a:lnTo>
                        <a:pt x="444059" y="114659"/>
                      </a:ln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46" name="Free-form: Shape 791">
                  <a:extLst>
                    <a:ext uri="{FF2B5EF4-FFF2-40B4-BE49-F238E27FC236}">
                      <a16:creationId xmlns:a16="http://schemas.microsoft.com/office/drawing/2014/main" id="{7AA0235D-13D5-CC2E-6039-184FBDAF72D7}"/>
                    </a:ext>
                  </a:extLst>
                </p:cNvPr>
                <p:cNvSpPr/>
                <p:nvPr/>
              </p:nvSpPr>
              <p:spPr>
                <a:xfrm>
                  <a:off x="3674390" y="4362826"/>
                  <a:ext cx="850436" cy="953176"/>
                </a:xfrm>
                <a:custGeom>
                  <a:avLst/>
                  <a:gdLst>
                    <a:gd name="connsiteX0" fmla="*/ 648474 w 850436"/>
                    <a:gd name="connsiteY0" fmla="*/ 15358 h 953176"/>
                    <a:gd name="connsiteX1" fmla="*/ 555435 w 850436"/>
                    <a:gd name="connsiteY1" fmla="*/ 2221 h 953176"/>
                    <a:gd name="connsiteX2" fmla="*/ 486975 w 850436"/>
                    <a:gd name="connsiteY2" fmla="*/ 32994 h 953176"/>
                    <a:gd name="connsiteX3" fmla="*/ 486133 w 850436"/>
                    <a:gd name="connsiteY3" fmla="*/ 32769 h 953176"/>
                    <a:gd name="connsiteX4" fmla="*/ 453406 w 850436"/>
                    <a:gd name="connsiteY4" fmla="*/ 25440 h 953176"/>
                    <a:gd name="connsiteX5" fmla="*/ 275582 w 850436"/>
                    <a:gd name="connsiteY5" fmla="*/ 91592 h 953176"/>
                    <a:gd name="connsiteX6" fmla="*/ 199575 w 850436"/>
                    <a:gd name="connsiteY6" fmla="*/ 208967 h 953176"/>
                    <a:gd name="connsiteX7" fmla="*/ 165270 w 850436"/>
                    <a:gd name="connsiteY7" fmla="*/ 280235 h 953176"/>
                    <a:gd name="connsiteX8" fmla="*/ 97306 w 850436"/>
                    <a:gd name="connsiteY8" fmla="*/ 415668 h 953176"/>
                    <a:gd name="connsiteX9" fmla="*/ 72201 w 850436"/>
                    <a:gd name="connsiteY9" fmla="*/ 452581 h 953176"/>
                    <a:gd name="connsiteX10" fmla="*/ 13964 w 850436"/>
                    <a:gd name="connsiteY10" fmla="*/ 555812 h 953176"/>
                    <a:gd name="connsiteX11" fmla="*/ 43398 w 850436"/>
                    <a:gd name="connsiteY11" fmla="*/ 788862 h 953176"/>
                    <a:gd name="connsiteX12" fmla="*/ 310954 w 850436"/>
                    <a:gd name="connsiteY12" fmla="*/ 950449 h 953176"/>
                    <a:gd name="connsiteX13" fmla="*/ 356128 w 850436"/>
                    <a:gd name="connsiteY13" fmla="*/ 953383 h 953176"/>
                    <a:gd name="connsiteX14" fmla="*/ 427234 w 850436"/>
                    <a:gd name="connsiteY14" fmla="*/ 943963 h 953176"/>
                    <a:gd name="connsiteX15" fmla="*/ 591619 w 850436"/>
                    <a:gd name="connsiteY15" fmla="*/ 813074 h 953176"/>
                    <a:gd name="connsiteX16" fmla="*/ 704546 w 850436"/>
                    <a:gd name="connsiteY16" fmla="*/ 605245 h 953176"/>
                    <a:gd name="connsiteX17" fmla="*/ 813099 w 850436"/>
                    <a:gd name="connsiteY17" fmla="*/ 373609 h 953176"/>
                    <a:gd name="connsiteX18" fmla="*/ 846953 w 850436"/>
                    <a:gd name="connsiteY18" fmla="*/ 201970 h 953176"/>
                    <a:gd name="connsiteX19" fmla="*/ 648474 w 850436"/>
                    <a:gd name="connsiteY19" fmla="*/ 15358 h 95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36" h="953176">
                      <a:moveTo>
                        <a:pt x="648474" y="15358"/>
                      </a:moveTo>
                      <a:cubicBezTo>
                        <a:pt x="629998" y="8315"/>
                        <a:pt x="595633" y="-4822"/>
                        <a:pt x="555435" y="2221"/>
                      </a:cubicBezTo>
                      <a:cubicBezTo>
                        <a:pt x="524166" y="7653"/>
                        <a:pt x="501903" y="22671"/>
                        <a:pt x="486975" y="32994"/>
                      </a:cubicBezTo>
                      <a:cubicBezTo>
                        <a:pt x="486689" y="32919"/>
                        <a:pt x="486404" y="32844"/>
                        <a:pt x="486133" y="32769"/>
                      </a:cubicBezTo>
                      <a:cubicBezTo>
                        <a:pt x="477249" y="30331"/>
                        <a:pt x="466199" y="27321"/>
                        <a:pt x="453406" y="25440"/>
                      </a:cubicBezTo>
                      <a:cubicBezTo>
                        <a:pt x="391365" y="16276"/>
                        <a:pt x="324905" y="41075"/>
                        <a:pt x="275582" y="91592"/>
                      </a:cubicBezTo>
                      <a:cubicBezTo>
                        <a:pt x="239247" y="128791"/>
                        <a:pt x="217254" y="173243"/>
                        <a:pt x="199575" y="208967"/>
                      </a:cubicBezTo>
                      <a:cubicBezTo>
                        <a:pt x="187925" y="232488"/>
                        <a:pt x="176605" y="256354"/>
                        <a:pt x="165270" y="280235"/>
                      </a:cubicBezTo>
                      <a:cubicBezTo>
                        <a:pt x="142706" y="327832"/>
                        <a:pt x="121389" y="372766"/>
                        <a:pt x="97306" y="415668"/>
                      </a:cubicBezTo>
                      <a:cubicBezTo>
                        <a:pt x="91068" y="426774"/>
                        <a:pt x="81897" y="439309"/>
                        <a:pt x="72201" y="452581"/>
                      </a:cubicBezTo>
                      <a:cubicBezTo>
                        <a:pt x="51275" y="481218"/>
                        <a:pt x="27553" y="513677"/>
                        <a:pt x="13964" y="555812"/>
                      </a:cubicBezTo>
                      <a:cubicBezTo>
                        <a:pt x="-11833" y="635792"/>
                        <a:pt x="-1370" y="718557"/>
                        <a:pt x="43398" y="788862"/>
                      </a:cubicBezTo>
                      <a:cubicBezTo>
                        <a:pt x="98163" y="874847"/>
                        <a:pt x="200673" y="936770"/>
                        <a:pt x="310954" y="950449"/>
                      </a:cubicBezTo>
                      <a:cubicBezTo>
                        <a:pt x="326754" y="952420"/>
                        <a:pt x="341772" y="953383"/>
                        <a:pt x="356128" y="953383"/>
                      </a:cubicBezTo>
                      <a:cubicBezTo>
                        <a:pt x="381789" y="953383"/>
                        <a:pt x="405301" y="950253"/>
                        <a:pt x="427234" y="943963"/>
                      </a:cubicBezTo>
                      <a:cubicBezTo>
                        <a:pt x="488448" y="926417"/>
                        <a:pt x="542221" y="883605"/>
                        <a:pt x="591619" y="813074"/>
                      </a:cubicBezTo>
                      <a:cubicBezTo>
                        <a:pt x="638567" y="746065"/>
                        <a:pt x="672105" y="674481"/>
                        <a:pt x="704546" y="605245"/>
                      </a:cubicBezTo>
                      <a:lnTo>
                        <a:pt x="813099" y="373609"/>
                      </a:lnTo>
                      <a:cubicBezTo>
                        <a:pt x="832041" y="333205"/>
                        <a:pt x="860663" y="272154"/>
                        <a:pt x="846953" y="201970"/>
                      </a:cubicBezTo>
                      <a:cubicBezTo>
                        <a:pt x="823577" y="82172"/>
                        <a:pt x="700878" y="35357"/>
                        <a:pt x="648474" y="15358"/>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47" name="Free-form: Shape 792">
                  <a:extLst>
                    <a:ext uri="{FF2B5EF4-FFF2-40B4-BE49-F238E27FC236}">
                      <a16:creationId xmlns:a16="http://schemas.microsoft.com/office/drawing/2014/main" id="{C6EABCBD-5B8A-2FDB-E62F-EC5F5410E1B8}"/>
                    </a:ext>
                  </a:extLst>
                </p:cNvPr>
                <p:cNvSpPr/>
                <p:nvPr/>
              </p:nvSpPr>
              <p:spPr>
                <a:xfrm>
                  <a:off x="3970186" y="3916569"/>
                  <a:ext cx="476213" cy="466329"/>
                </a:xfrm>
                <a:custGeom>
                  <a:avLst/>
                  <a:gdLst>
                    <a:gd name="connsiteX0" fmla="*/ 164605 w 476213"/>
                    <a:gd name="connsiteY0" fmla="*/ 466239 h 466329"/>
                    <a:gd name="connsiteX1" fmla="*/ 173008 w 476213"/>
                    <a:gd name="connsiteY1" fmla="*/ 466510 h 466329"/>
                    <a:gd name="connsiteX2" fmla="*/ 460017 w 476213"/>
                    <a:gd name="connsiteY2" fmla="*/ 242217 h 466329"/>
                    <a:gd name="connsiteX3" fmla="*/ 460017 w 476213"/>
                    <a:gd name="connsiteY3" fmla="*/ 242202 h 466329"/>
                    <a:gd name="connsiteX4" fmla="*/ 432371 w 476213"/>
                    <a:gd name="connsiteY4" fmla="*/ 51798 h 466329"/>
                    <a:gd name="connsiteX5" fmla="*/ 230765 w 476213"/>
                    <a:gd name="connsiteY5" fmla="*/ 13531 h 466329"/>
                    <a:gd name="connsiteX6" fmla="*/ 16065 w 476213"/>
                    <a:gd name="connsiteY6" fmla="*/ 188195 h 466329"/>
                    <a:gd name="connsiteX7" fmla="*/ 31278 w 476213"/>
                    <a:gd name="connsiteY7" fmla="*/ 382616 h 466329"/>
                    <a:gd name="connsiteX8" fmla="*/ 164605 w 476213"/>
                    <a:gd name="connsiteY8" fmla="*/ 466239 h 46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13" h="466329">
                      <a:moveTo>
                        <a:pt x="164605" y="466239"/>
                      </a:moveTo>
                      <a:cubicBezTo>
                        <a:pt x="167401" y="466419"/>
                        <a:pt x="170197" y="466510"/>
                        <a:pt x="173008" y="466510"/>
                      </a:cubicBezTo>
                      <a:cubicBezTo>
                        <a:pt x="292445" y="466510"/>
                        <a:pt x="431785" y="310807"/>
                        <a:pt x="460017" y="242217"/>
                      </a:cubicBezTo>
                      <a:cubicBezTo>
                        <a:pt x="460017" y="242217"/>
                        <a:pt x="460017" y="242217"/>
                        <a:pt x="460017" y="242202"/>
                      </a:cubicBezTo>
                      <a:cubicBezTo>
                        <a:pt x="489166" y="171371"/>
                        <a:pt x="478823" y="100178"/>
                        <a:pt x="432371" y="51798"/>
                      </a:cubicBezTo>
                      <a:cubicBezTo>
                        <a:pt x="383980" y="1372"/>
                        <a:pt x="304877" y="-13616"/>
                        <a:pt x="230765" y="13531"/>
                      </a:cubicBezTo>
                      <a:cubicBezTo>
                        <a:pt x="155164" y="41265"/>
                        <a:pt x="53557" y="103654"/>
                        <a:pt x="16065" y="188195"/>
                      </a:cubicBezTo>
                      <a:cubicBezTo>
                        <a:pt x="-9867" y="246642"/>
                        <a:pt x="-3749" y="324756"/>
                        <a:pt x="31278" y="382616"/>
                      </a:cubicBezTo>
                      <a:cubicBezTo>
                        <a:pt x="61359" y="432305"/>
                        <a:pt x="109960" y="462778"/>
                        <a:pt x="164605" y="466239"/>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48" name="Free-form: Shape 793">
                  <a:extLst>
                    <a:ext uri="{FF2B5EF4-FFF2-40B4-BE49-F238E27FC236}">
                      <a16:creationId xmlns:a16="http://schemas.microsoft.com/office/drawing/2014/main" id="{FB78577D-E93A-6F16-59C4-245608DD080D}"/>
                    </a:ext>
                  </a:extLst>
                </p:cNvPr>
                <p:cNvSpPr/>
                <p:nvPr/>
              </p:nvSpPr>
              <p:spPr>
                <a:xfrm>
                  <a:off x="3457957" y="3256185"/>
                  <a:ext cx="425186" cy="580210"/>
                </a:xfrm>
                <a:custGeom>
                  <a:avLst/>
                  <a:gdLst>
                    <a:gd name="connsiteX0" fmla="*/ 400764 w 425186"/>
                    <a:gd name="connsiteY0" fmla="*/ 307560 h 580210"/>
                    <a:gd name="connsiteX1" fmla="*/ 424576 w 425186"/>
                    <a:gd name="connsiteY1" fmla="*/ 157078 h 580210"/>
                    <a:gd name="connsiteX2" fmla="*/ 344375 w 425186"/>
                    <a:gd name="connsiteY2" fmla="*/ 18320 h 580210"/>
                    <a:gd name="connsiteX3" fmla="*/ 195865 w 425186"/>
                    <a:gd name="connsiteY3" fmla="*/ 19900 h 580210"/>
                    <a:gd name="connsiteX4" fmla="*/ 119783 w 425186"/>
                    <a:gd name="connsiteY4" fmla="*/ 87541 h 580210"/>
                    <a:gd name="connsiteX5" fmla="*/ 18010 w 425186"/>
                    <a:gd name="connsiteY5" fmla="*/ 278968 h 580210"/>
                    <a:gd name="connsiteX6" fmla="*/ 18642 w 425186"/>
                    <a:gd name="connsiteY6" fmla="*/ 471163 h 580210"/>
                    <a:gd name="connsiteX7" fmla="*/ 160598 w 425186"/>
                    <a:gd name="connsiteY7" fmla="*/ 580367 h 580210"/>
                    <a:gd name="connsiteX8" fmla="*/ 168505 w 425186"/>
                    <a:gd name="connsiteY8" fmla="*/ 580127 h 580210"/>
                    <a:gd name="connsiteX9" fmla="*/ 400764 w 425186"/>
                    <a:gd name="connsiteY9" fmla="*/ 307560 h 5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186" h="580210">
                      <a:moveTo>
                        <a:pt x="400764" y="307560"/>
                      </a:moveTo>
                      <a:cubicBezTo>
                        <a:pt x="414413" y="264341"/>
                        <a:pt x="428635" y="213509"/>
                        <a:pt x="424576" y="157078"/>
                      </a:cubicBezTo>
                      <a:cubicBezTo>
                        <a:pt x="420111" y="94809"/>
                        <a:pt x="390887" y="44232"/>
                        <a:pt x="344375" y="18320"/>
                      </a:cubicBezTo>
                      <a:cubicBezTo>
                        <a:pt x="299923" y="-6450"/>
                        <a:pt x="244406" y="-5848"/>
                        <a:pt x="195865" y="19900"/>
                      </a:cubicBezTo>
                      <a:cubicBezTo>
                        <a:pt x="161109" y="38379"/>
                        <a:pt x="136951" y="65751"/>
                        <a:pt x="119783" y="87541"/>
                      </a:cubicBezTo>
                      <a:cubicBezTo>
                        <a:pt x="74564" y="144950"/>
                        <a:pt x="40319" y="209355"/>
                        <a:pt x="18010" y="278968"/>
                      </a:cubicBezTo>
                      <a:cubicBezTo>
                        <a:pt x="-6088" y="354104"/>
                        <a:pt x="-5877" y="416975"/>
                        <a:pt x="18642" y="471163"/>
                      </a:cubicBezTo>
                      <a:cubicBezTo>
                        <a:pt x="60749" y="564266"/>
                        <a:pt x="122745" y="580367"/>
                        <a:pt x="160598" y="580367"/>
                      </a:cubicBezTo>
                      <a:cubicBezTo>
                        <a:pt x="163379" y="580367"/>
                        <a:pt x="166009" y="580277"/>
                        <a:pt x="168505" y="580127"/>
                      </a:cubicBezTo>
                      <a:cubicBezTo>
                        <a:pt x="315843" y="571353"/>
                        <a:pt x="397381" y="318319"/>
                        <a:pt x="400764" y="30756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49" name="Free-form: Shape 794">
                  <a:extLst>
                    <a:ext uri="{FF2B5EF4-FFF2-40B4-BE49-F238E27FC236}">
                      <a16:creationId xmlns:a16="http://schemas.microsoft.com/office/drawing/2014/main" id="{FF98CB41-7BE1-8225-5128-6D18980F68E4}"/>
                    </a:ext>
                  </a:extLst>
                </p:cNvPr>
                <p:cNvSpPr/>
                <p:nvPr/>
              </p:nvSpPr>
              <p:spPr>
                <a:xfrm>
                  <a:off x="5754742" y="2529721"/>
                  <a:ext cx="681123" cy="538391"/>
                </a:xfrm>
                <a:custGeom>
                  <a:avLst/>
                  <a:gdLst>
                    <a:gd name="connsiteX0" fmla="*/ 510032 w 681123"/>
                    <a:gd name="connsiteY0" fmla="*/ 730 h 538391"/>
                    <a:gd name="connsiteX1" fmla="*/ 398984 w 681123"/>
                    <a:gd name="connsiteY1" fmla="*/ 22158 h 538391"/>
                    <a:gd name="connsiteX2" fmla="*/ 386145 w 681123"/>
                    <a:gd name="connsiteY2" fmla="*/ 26958 h 538391"/>
                    <a:gd name="connsiteX3" fmla="*/ 300533 w 681123"/>
                    <a:gd name="connsiteY3" fmla="*/ 49290 h 538391"/>
                    <a:gd name="connsiteX4" fmla="*/ 181532 w 681123"/>
                    <a:gd name="connsiteY4" fmla="*/ 82170 h 538391"/>
                    <a:gd name="connsiteX5" fmla="*/ 1333 w 681123"/>
                    <a:gd name="connsiteY5" fmla="*/ 355203 h 538391"/>
                    <a:gd name="connsiteX6" fmla="*/ 190041 w 681123"/>
                    <a:gd name="connsiteY6" fmla="*/ 535495 h 538391"/>
                    <a:gd name="connsiteX7" fmla="*/ 228119 w 681123"/>
                    <a:gd name="connsiteY7" fmla="*/ 538520 h 538391"/>
                    <a:gd name="connsiteX8" fmla="*/ 322556 w 681123"/>
                    <a:gd name="connsiteY8" fmla="*/ 525187 h 538391"/>
                    <a:gd name="connsiteX9" fmla="*/ 368091 w 681123"/>
                    <a:gd name="connsiteY9" fmla="*/ 516715 h 538391"/>
                    <a:gd name="connsiteX10" fmla="*/ 608453 w 681123"/>
                    <a:gd name="connsiteY10" fmla="*/ 392944 h 538391"/>
                    <a:gd name="connsiteX11" fmla="*/ 681257 w 681123"/>
                    <a:gd name="connsiteY11" fmla="*/ 197198 h 538391"/>
                    <a:gd name="connsiteX12" fmla="*/ 510032 w 681123"/>
                    <a:gd name="connsiteY12" fmla="*/ 730 h 53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123" h="538391">
                      <a:moveTo>
                        <a:pt x="510032" y="730"/>
                      </a:moveTo>
                      <a:cubicBezTo>
                        <a:pt x="465038" y="-3017"/>
                        <a:pt x="426855" y="11549"/>
                        <a:pt x="398984" y="22158"/>
                      </a:cubicBezTo>
                      <a:cubicBezTo>
                        <a:pt x="394699" y="23783"/>
                        <a:pt x="390430" y="25424"/>
                        <a:pt x="386145" y="26958"/>
                      </a:cubicBezTo>
                      <a:cubicBezTo>
                        <a:pt x="360244" y="36288"/>
                        <a:pt x="331245" y="42609"/>
                        <a:pt x="300533" y="49290"/>
                      </a:cubicBezTo>
                      <a:cubicBezTo>
                        <a:pt x="262004" y="57687"/>
                        <a:pt x="222151" y="66369"/>
                        <a:pt x="181532" y="82170"/>
                      </a:cubicBezTo>
                      <a:cubicBezTo>
                        <a:pt x="67222" y="126652"/>
                        <a:pt x="-10258" y="244028"/>
                        <a:pt x="1333" y="355203"/>
                      </a:cubicBezTo>
                      <a:cubicBezTo>
                        <a:pt x="11254" y="450308"/>
                        <a:pt x="81789" y="517708"/>
                        <a:pt x="190041" y="535495"/>
                      </a:cubicBezTo>
                      <a:cubicBezTo>
                        <a:pt x="203060" y="537632"/>
                        <a:pt x="215777" y="538520"/>
                        <a:pt x="228119" y="538520"/>
                      </a:cubicBezTo>
                      <a:cubicBezTo>
                        <a:pt x="263281" y="538520"/>
                        <a:pt x="295392" y="531312"/>
                        <a:pt x="322556" y="525187"/>
                      </a:cubicBezTo>
                      <a:cubicBezTo>
                        <a:pt x="339183" y="521440"/>
                        <a:pt x="354892" y="517919"/>
                        <a:pt x="368091" y="516715"/>
                      </a:cubicBezTo>
                      <a:cubicBezTo>
                        <a:pt x="455568" y="508664"/>
                        <a:pt x="534040" y="493812"/>
                        <a:pt x="608453" y="392944"/>
                      </a:cubicBezTo>
                      <a:cubicBezTo>
                        <a:pt x="658798" y="324731"/>
                        <a:pt x="682595" y="260701"/>
                        <a:pt x="681257" y="197198"/>
                      </a:cubicBezTo>
                      <a:cubicBezTo>
                        <a:pt x="679017" y="94826"/>
                        <a:pt x="603822" y="8510"/>
                        <a:pt x="510032" y="73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50" name="Free-form: Shape 795">
                  <a:extLst>
                    <a:ext uri="{FF2B5EF4-FFF2-40B4-BE49-F238E27FC236}">
                      <a16:creationId xmlns:a16="http://schemas.microsoft.com/office/drawing/2014/main" id="{15BEF6B8-E397-77A7-76E4-E86112B15083}"/>
                    </a:ext>
                  </a:extLst>
                </p:cNvPr>
                <p:cNvSpPr/>
                <p:nvPr/>
              </p:nvSpPr>
              <p:spPr>
                <a:xfrm>
                  <a:off x="6483485" y="2492771"/>
                  <a:ext cx="361777" cy="386487"/>
                </a:xfrm>
                <a:custGeom>
                  <a:avLst/>
                  <a:gdLst>
                    <a:gd name="connsiteX0" fmla="*/ 264695 w 361777"/>
                    <a:gd name="connsiteY0" fmla="*/ 2312 h 386487"/>
                    <a:gd name="connsiteX1" fmla="*/ 46417 w 361777"/>
                    <a:gd name="connsiteY1" fmla="*/ 107423 h 386487"/>
                    <a:gd name="connsiteX2" fmla="*/ 14652 w 361777"/>
                    <a:gd name="connsiteY2" fmla="*/ 298053 h 386487"/>
                    <a:gd name="connsiteX3" fmla="*/ 141079 w 361777"/>
                    <a:gd name="connsiteY3" fmla="*/ 386611 h 386487"/>
                    <a:gd name="connsiteX4" fmla="*/ 193890 w 361777"/>
                    <a:gd name="connsiteY4" fmla="*/ 376574 h 386487"/>
                    <a:gd name="connsiteX5" fmla="*/ 355494 w 361777"/>
                    <a:gd name="connsiteY5" fmla="*/ 81917 h 386487"/>
                    <a:gd name="connsiteX6" fmla="*/ 264695 w 361777"/>
                    <a:gd name="connsiteY6" fmla="*/ 2312 h 3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777" h="386487">
                      <a:moveTo>
                        <a:pt x="264695" y="2312"/>
                      </a:moveTo>
                      <a:cubicBezTo>
                        <a:pt x="187651" y="-11953"/>
                        <a:pt x="94687" y="45877"/>
                        <a:pt x="46417" y="107423"/>
                      </a:cubicBezTo>
                      <a:cubicBezTo>
                        <a:pt x="-967" y="167857"/>
                        <a:pt x="-12558" y="237334"/>
                        <a:pt x="14652" y="298053"/>
                      </a:cubicBezTo>
                      <a:cubicBezTo>
                        <a:pt x="40058" y="354755"/>
                        <a:pt x="87547" y="386611"/>
                        <a:pt x="141079" y="386611"/>
                      </a:cubicBezTo>
                      <a:cubicBezTo>
                        <a:pt x="158232" y="386611"/>
                        <a:pt x="176015" y="383346"/>
                        <a:pt x="193890" y="376574"/>
                      </a:cubicBezTo>
                      <a:cubicBezTo>
                        <a:pt x="290717" y="339887"/>
                        <a:pt x="388340" y="187510"/>
                        <a:pt x="355494" y="81917"/>
                      </a:cubicBezTo>
                      <a:cubicBezTo>
                        <a:pt x="342505" y="40143"/>
                        <a:pt x="308561" y="10378"/>
                        <a:pt x="264695" y="2312"/>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51" name="Free-form: Shape 796">
                  <a:extLst>
                    <a:ext uri="{FF2B5EF4-FFF2-40B4-BE49-F238E27FC236}">
                      <a16:creationId xmlns:a16="http://schemas.microsoft.com/office/drawing/2014/main" id="{07174317-CE67-B283-B94E-84236445956E}"/>
                    </a:ext>
                  </a:extLst>
                </p:cNvPr>
                <p:cNvSpPr/>
                <p:nvPr/>
              </p:nvSpPr>
              <p:spPr>
                <a:xfrm>
                  <a:off x="7737060" y="1829866"/>
                  <a:ext cx="437792" cy="467978"/>
                </a:xfrm>
                <a:custGeom>
                  <a:avLst/>
                  <a:gdLst>
                    <a:gd name="connsiteX0" fmla="*/ 407879 w 437792"/>
                    <a:gd name="connsiteY0" fmla="*/ 95457 h 467978"/>
                    <a:gd name="connsiteX1" fmla="*/ 309263 w 437792"/>
                    <a:gd name="connsiteY1" fmla="*/ 5966 h 467978"/>
                    <a:gd name="connsiteX2" fmla="*/ 171080 w 437792"/>
                    <a:gd name="connsiteY2" fmla="*/ 34075 h 467978"/>
                    <a:gd name="connsiteX3" fmla="*/ 122028 w 437792"/>
                    <a:gd name="connsiteY3" fmla="*/ 82260 h 467978"/>
                    <a:gd name="connsiteX4" fmla="*/ 114090 w 437792"/>
                    <a:gd name="connsiteY4" fmla="*/ 91379 h 467978"/>
                    <a:gd name="connsiteX5" fmla="*/ 93616 w 437792"/>
                    <a:gd name="connsiteY5" fmla="*/ 113123 h 467978"/>
                    <a:gd name="connsiteX6" fmla="*/ 26900 w 437792"/>
                    <a:gd name="connsiteY6" fmla="*/ 197092 h 467978"/>
                    <a:gd name="connsiteX7" fmla="*/ 43601 w 437792"/>
                    <a:gd name="connsiteY7" fmla="*/ 412160 h 467978"/>
                    <a:gd name="connsiteX8" fmla="*/ 195088 w 437792"/>
                    <a:gd name="connsiteY8" fmla="*/ 468079 h 467978"/>
                    <a:gd name="connsiteX9" fmla="*/ 354287 w 437792"/>
                    <a:gd name="connsiteY9" fmla="*/ 421414 h 467978"/>
                    <a:gd name="connsiteX10" fmla="*/ 407879 w 437792"/>
                    <a:gd name="connsiteY10" fmla="*/ 95457 h 46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7792" h="467978">
                      <a:moveTo>
                        <a:pt x="407879" y="95457"/>
                      </a:moveTo>
                      <a:cubicBezTo>
                        <a:pt x="378625" y="37085"/>
                        <a:pt x="338081" y="14558"/>
                        <a:pt x="309263" y="5966"/>
                      </a:cubicBezTo>
                      <a:cubicBezTo>
                        <a:pt x="263788" y="-7608"/>
                        <a:pt x="213413" y="2625"/>
                        <a:pt x="171080" y="34075"/>
                      </a:cubicBezTo>
                      <a:cubicBezTo>
                        <a:pt x="149944" y="49801"/>
                        <a:pt x="134460" y="67798"/>
                        <a:pt x="122028" y="82260"/>
                      </a:cubicBezTo>
                      <a:cubicBezTo>
                        <a:pt x="119397" y="85314"/>
                        <a:pt x="116766" y="88384"/>
                        <a:pt x="114090" y="91379"/>
                      </a:cubicBezTo>
                      <a:cubicBezTo>
                        <a:pt x="107506" y="98797"/>
                        <a:pt x="100561" y="105945"/>
                        <a:pt x="93616" y="113123"/>
                      </a:cubicBezTo>
                      <a:cubicBezTo>
                        <a:pt x="71397" y="136102"/>
                        <a:pt x="46247" y="162135"/>
                        <a:pt x="26900" y="197092"/>
                      </a:cubicBezTo>
                      <a:cubicBezTo>
                        <a:pt x="-14020" y="271114"/>
                        <a:pt x="-7300" y="357550"/>
                        <a:pt x="43601" y="412160"/>
                      </a:cubicBezTo>
                      <a:cubicBezTo>
                        <a:pt x="80777" y="452022"/>
                        <a:pt x="137993" y="468094"/>
                        <a:pt x="195088" y="468079"/>
                      </a:cubicBezTo>
                      <a:cubicBezTo>
                        <a:pt x="256858" y="468079"/>
                        <a:pt x="318493" y="449268"/>
                        <a:pt x="354287" y="421414"/>
                      </a:cubicBezTo>
                      <a:cubicBezTo>
                        <a:pt x="450633" y="346490"/>
                        <a:pt x="457142" y="193887"/>
                        <a:pt x="407879" y="95457"/>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52" name="Free-form: Shape 797">
                  <a:extLst>
                    <a:ext uri="{FF2B5EF4-FFF2-40B4-BE49-F238E27FC236}">
                      <a16:creationId xmlns:a16="http://schemas.microsoft.com/office/drawing/2014/main" id="{3E967454-64C8-0F9A-B082-479907D677A2}"/>
                    </a:ext>
                  </a:extLst>
                </p:cNvPr>
                <p:cNvSpPr/>
                <p:nvPr/>
              </p:nvSpPr>
              <p:spPr>
                <a:xfrm>
                  <a:off x="4711880" y="3218993"/>
                  <a:ext cx="477784" cy="419729"/>
                </a:xfrm>
                <a:custGeom>
                  <a:avLst/>
                  <a:gdLst>
                    <a:gd name="connsiteX0" fmla="*/ 408483 w 477784"/>
                    <a:gd name="connsiteY0" fmla="*/ 39646 h 419729"/>
                    <a:gd name="connsiteX1" fmla="*/ 215580 w 477784"/>
                    <a:gd name="connsiteY1" fmla="*/ 5291 h 419729"/>
                    <a:gd name="connsiteX2" fmla="*/ 13898 w 477784"/>
                    <a:gd name="connsiteY2" fmla="*/ 153139 h 419729"/>
                    <a:gd name="connsiteX3" fmla="*/ 45528 w 477784"/>
                    <a:gd name="connsiteY3" fmla="*/ 351849 h 419729"/>
                    <a:gd name="connsiteX4" fmla="*/ 203704 w 477784"/>
                    <a:gd name="connsiteY4" fmla="*/ 419882 h 419729"/>
                    <a:gd name="connsiteX5" fmla="*/ 265715 w 477784"/>
                    <a:gd name="connsiteY5" fmla="*/ 413005 h 419729"/>
                    <a:gd name="connsiteX6" fmla="*/ 447178 w 477784"/>
                    <a:gd name="connsiteY6" fmla="*/ 294712 h 419729"/>
                    <a:gd name="connsiteX7" fmla="*/ 408483 w 477784"/>
                    <a:gd name="connsiteY7" fmla="*/ 39646 h 41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784" h="419729">
                      <a:moveTo>
                        <a:pt x="408483" y="39646"/>
                      </a:moveTo>
                      <a:cubicBezTo>
                        <a:pt x="342082" y="-11382"/>
                        <a:pt x="259777" y="-518"/>
                        <a:pt x="215580" y="5291"/>
                      </a:cubicBezTo>
                      <a:cubicBezTo>
                        <a:pt x="119850" y="17916"/>
                        <a:pt x="44445" y="73188"/>
                        <a:pt x="13898" y="153139"/>
                      </a:cubicBezTo>
                      <a:cubicBezTo>
                        <a:pt x="-12484" y="222165"/>
                        <a:pt x="-368" y="298308"/>
                        <a:pt x="45528" y="351849"/>
                      </a:cubicBezTo>
                      <a:cubicBezTo>
                        <a:pt x="83681" y="396362"/>
                        <a:pt x="139453" y="419882"/>
                        <a:pt x="203704" y="419882"/>
                      </a:cubicBezTo>
                      <a:cubicBezTo>
                        <a:pt x="223653" y="419882"/>
                        <a:pt x="244413" y="417625"/>
                        <a:pt x="265715" y="413005"/>
                      </a:cubicBezTo>
                      <a:cubicBezTo>
                        <a:pt x="346412" y="395549"/>
                        <a:pt x="410858" y="353535"/>
                        <a:pt x="447178" y="294712"/>
                      </a:cubicBezTo>
                      <a:cubicBezTo>
                        <a:pt x="500108" y="208998"/>
                        <a:pt x="483106" y="96964"/>
                        <a:pt x="408483" y="39646"/>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53" name="Free-form: Shape 798">
                  <a:extLst>
                    <a:ext uri="{FF2B5EF4-FFF2-40B4-BE49-F238E27FC236}">
                      <a16:creationId xmlns:a16="http://schemas.microsoft.com/office/drawing/2014/main" id="{6AEE86CC-85D8-AB3F-AB5D-9E0D63287004}"/>
                    </a:ext>
                  </a:extLst>
                </p:cNvPr>
                <p:cNvSpPr/>
                <p:nvPr/>
              </p:nvSpPr>
              <p:spPr>
                <a:xfrm>
                  <a:off x="6864565" y="2904901"/>
                  <a:ext cx="450990" cy="582046"/>
                </a:xfrm>
                <a:custGeom>
                  <a:avLst/>
                  <a:gdLst>
                    <a:gd name="connsiteX0" fmla="*/ 444059 w 450990"/>
                    <a:gd name="connsiteY0" fmla="*/ 114659 h 582046"/>
                    <a:gd name="connsiteX1" fmla="*/ 337926 w 450990"/>
                    <a:gd name="connsiteY1" fmla="*/ 926 h 582046"/>
                    <a:gd name="connsiteX2" fmla="*/ 265904 w 450990"/>
                    <a:gd name="connsiteY2" fmla="*/ 15026 h 582046"/>
                    <a:gd name="connsiteX3" fmla="*/ 131855 w 450990"/>
                    <a:gd name="connsiteY3" fmla="*/ 89379 h 582046"/>
                    <a:gd name="connsiteX4" fmla="*/ 49685 w 450990"/>
                    <a:gd name="connsiteY4" fmla="*/ 164273 h 582046"/>
                    <a:gd name="connsiteX5" fmla="*/ 17845 w 450990"/>
                    <a:gd name="connsiteY5" fmla="*/ 242463 h 582046"/>
                    <a:gd name="connsiteX6" fmla="*/ 918 w 450990"/>
                    <a:gd name="connsiteY6" fmla="*/ 353263 h 582046"/>
                    <a:gd name="connsiteX7" fmla="*/ 81525 w 450990"/>
                    <a:gd name="connsiteY7" fmla="*/ 544133 h 582046"/>
                    <a:gd name="connsiteX8" fmla="*/ 198917 w 450990"/>
                    <a:gd name="connsiteY8" fmla="*/ 582190 h 582046"/>
                    <a:gd name="connsiteX9" fmla="*/ 372893 w 450990"/>
                    <a:gd name="connsiteY9" fmla="*/ 499530 h 582046"/>
                    <a:gd name="connsiteX10" fmla="*/ 420728 w 450990"/>
                    <a:gd name="connsiteY10" fmla="*/ 396315 h 582046"/>
                    <a:gd name="connsiteX11" fmla="*/ 444059 w 450990"/>
                    <a:gd name="connsiteY11" fmla="*/ 114659 h 582046"/>
                    <a:gd name="connsiteX12" fmla="*/ 444059 w 450990"/>
                    <a:gd name="connsiteY12" fmla="*/ 114659 h 58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0990" h="582046">
                      <a:moveTo>
                        <a:pt x="444059" y="114659"/>
                      </a:moveTo>
                      <a:cubicBezTo>
                        <a:pt x="430935" y="38486"/>
                        <a:pt x="380605" y="5952"/>
                        <a:pt x="337926" y="926"/>
                      </a:cubicBezTo>
                      <a:cubicBezTo>
                        <a:pt x="303802" y="-3122"/>
                        <a:pt x="277223" y="9593"/>
                        <a:pt x="265904" y="15026"/>
                      </a:cubicBezTo>
                      <a:cubicBezTo>
                        <a:pt x="220008" y="36981"/>
                        <a:pt x="174909" y="62006"/>
                        <a:pt x="131855" y="89379"/>
                      </a:cubicBezTo>
                      <a:cubicBezTo>
                        <a:pt x="111997" y="102019"/>
                        <a:pt x="75046" y="125539"/>
                        <a:pt x="49685" y="164273"/>
                      </a:cubicBezTo>
                      <a:cubicBezTo>
                        <a:pt x="41672" y="176522"/>
                        <a:pt x="29631" y="197966"/>
                        <a:pt x="17845" y="242463"/>
                      </a:cubicBezTo>
                      <a:cubicBezTo>
                        <a:pt x="8405" y="278127"/>
                        <a:pt x="2707" y="315402"/>
                        <a:pt x="918" y="353263"/>
                      </a:cubicBezTo>
                      <a:cubicBezTo>
                        <a:pt x="-3772" y="410942"/>
                        <a:pt x="14493" y="494534"/>
                        <a:pt x="81525" y="544133"/>
                      </a:cubicBezTo>
                      <a:cubicBezTo>
                        <a:pt x="117378" y="570663"/>
                        <a:pt x="158388" y="582190"/>
                        <a:pt x="198917" y="582190"/>
                      </a:cubicBezTo>
                      <a:cubicBezTo>
                        <a:pt x="267708" y="582190"/>
                        <a:pt x="335025" y="548964"/>
                        <a:pt x="372893" y="499530"/>
                      </a:cubicBezTo>
                      <a:cubicBezTo>
                        <a:pt x="398269" y="466409"/>
                        <a:pt x="410866" y="430354"/>
                        <a:pt x="420728" y="396315"/>
                      </a:cubicBezTo>
                      <a:cubicBezTo>
                        <a:pt x="451004" y="291580"/>
                        <a:pt x="458626" y="199456"/>
                        <a:pt x="444059" y="114659"/>
                      </a:cubicBezTo>
                      <a:lnTo>
                        <a:pt x="444059" y="114659"/>
                      </a:ln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54" name="Free-form: Shape 799">
                  <a:extLst>
                    <a:ext uri="{FF2B5EF4-FFF2-40B4-BE49-F238E27FC236}">
                      <a16:creationId xmlns:a16="http://schemas.microsoft.com/office/drawing/2014/main" id="{900FFFD1-F7A1-FCF5-B569-D3CA54A0EF16}"/>
                    </a:ext>
                  </a:extLst>
                </p:cNvPr>
                <p:cNvSpPr/>
                <p:nvPr/>
              </p:nvSpPr>
              <p:spPr>
                <a:xfrm>
                  <a:off x="3764430" y="4453106"/>
                  <a:ext cx="670153" cy="772672"/>
                </a:xfrm>
                <a:custGeom>
                  <a:avLst/>
                  <a:gdLst>
                    <a:gd name="connsiteX0" fmla="*/ 190352 w 670153"/>
                    <a:gd name="connsiteY0" fmla="*/ 158761 h 772672"/>
                    <a:gd name="connsiteX1" fmla="*/ 250033 w 670153"/>
                    <a:gd name="connsiteY1" fmla="*/ 64424 h 772672"/>
                    <a:gd name="connsiteX2" fmla="*/ 350287 w 670153"/>
                    <a:gd name="connsiteY2" fmla="*/ 24487 h 772672"/>
                    <a:gd name="connsiteX3" fmla="*/ 414854 w 670153"/>
                    <a:gd name="connsiteY3" fmla="*/ 34343 h 772672"/>
                    <a:gd name="connsiteX4" fmla="*/ 480833 w 670153"/>
                    <a:gd name="connsiteY4" fmla="*/ 891 h 772672"/>
                    <a:gd name="connsiteX5" fmla="*/ 526293 w 670153"/>
                    <a:gd name="connsiteY5" fmla="*/ 9453 h 772672"/>
                    <a:gd name="connsiteX6" fmla="*/ 668384 w 670153"/>
                    <a:gd name="connsiteY6" fmla="*/ 129041 h 772672"/>
                    <a:gd name="connsiteX7" fmla="*/ 641400 w 670153"/>
                    <a:gd name="connsiteY7" fmla="*/ 245017 h 772672"/>
                    <a:gd name="connsiteX8" fmla="*/ 532847 w 670153"/>
                    <a:gd name="connsiteY8" fmla="*/ 476653 h 772672"/>
                    <a:gd name="connsiteX9" fmla="*/ 427722 w 670153"/>
                    <a:gd name="connsiteY9" fmla="*/ 670984 h 772672"/>
                    <a:gd name="connsiteX10" fmla="*/ 312359 w 670153"/>
                    <a:gd name="connsiteY10" fmla="*/ 766901 h 772672"/>
                    <a:gd name="connsiteX11" fmla="*/ 231978 w 670153"/>
                    <a:gd name="connsiteY11" fmla="*/ 770588 h 772672"/>
                    <a:gd name="connsiteX12" fmla="*/ 9731 w 670153"/>
                    <a:gd name="connsiteY12" fmla="*/ 493266 h 772672"/>
                    <a:gd name="connsiteX13" fmla="*/ 85858 w 670153"/>
                    <a:gd name="connsiteY13" fmla="*/ 369630 h 772672"/>
                    <a:gd name="connsiteX14" fmla="*/ 190352 w 670153"/>
                    <a:gd name="connsiteY14" fmla="*/ 158761 h 77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153" h="772672">
                      <a:moveTo>
                        <a:pt x="190352" y="158761"/>
                      </a:moveTo>
                      <a:cubicBezTo>
                        <a:pt x="206933" y="125264"/>
                        <a:pt x="223920" y="91165"/>
                        <a:pt x="250033" y="64424"/>
                      </a:cubicBezTo>
                      <a:cubicBezTo>
                        <a:pt x="276130" y="37684"/>
                        <a:pt x="313336" y="19054"/>
                        <a:pt x="350287" y="24487"/>
                      </a:cubicBezTo>
                      <a:cubicBezTo>
                        <a:pt x="372010" y="27677"/>
                        <a:pt x="393372" y="38873"/>
                        <a:pt x="414854" y="34343"/>
                      </a:cubicBezTo>
                      <a:cubicBezTo>
                        <a:pt x="439162" y="29212"/>
                        <a:pt x="456360" y="5150"/>
                        <a:pt x="480833" y="891"/>
                      </a:cubicBezTo>
                      <a:cubicBezTo>
                        <a:pt x="496227" y="-1787"/>
                        <a:pt x="511696" y="3886"/>
                        <a:pt x="526293" y="9453"/>
                      </a:cubicBezTo>
                      <a:cubicBezTo>
                        <a:pt x="586830" y="32552"/>
                        <a:pt x="655967" y="65387"/>
                        <a:pt x="668384" y="129041"/>
                      </a:cubicBezTo>
                      <a:cubicBezTo>
                        <a:pt x="676126" y="168693"/>
                        <a:pt x="658537" y="208435"/>
                        <a:pt x="641400" y="245017"/>
                      </a:cubicBezTo>
                      <a:cubicBezTo>
                        <a:pt x="605216" y="322229"/>
                        <a:pt x="569032" y="399441"/>
                        <a:pt x="532847" y="476653"/>
                      </a:cubicBezTo>
                      <a:cubicBezTo>
                        <a:pt x="501549" y="543436"/>
                        <a:pt x="470040" y="610596"/>
                        <a:pt x="427722" y="670984"/>
                      </a:cubicBezTo>
                      <a:cubicBezTo>
                        <a:pt x="398438" y="712773"/>
                        <a:pt x="361382" y="752846"/>
                        <a:pt x="312359" y="766901"/>
                      </a:cubicBezTo>
                      <a:cubicBezTo>
                        <a:pt x="286397" y="774350"/>
                        <a:pt x="258782" y="773913"/>
                        <a:pt x="231978" y="770588"/>
                      </a:cubicBezTo>
                      <a:cubicBezTo>
                        <a:pt x="99328" y="754110"/>
                        <a:pt x="-37788" y="640632"/>
                        <a:pt x="9731" y="493266"/>
                      </a:cubicBezTo>
                      <a:cubicBezTo>
                        <a:pt x="24464" y="447580"/>
                        <a:pt x="62512" y="411208"/>
                        <a:pt x="85858" y="369630"/>
                      </a:cubicBezTo>
                      <a:cubicBezTo>
                        <a:pt x="124102" y="301568"/>
                        <a:pt x="155716" y="228750"/>
                        <a:pt x="190352" y="15876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55" name="Free-form: Shape 800">
                  <a:extLst>
                    <a:ext uri="{FF2B5EF4-FFF2-40B4-BE49-F238E27FC236}">
                      <a16:creationId xmlns:a16="http://schemas.microsoft.com/office/drawing/2014/main" id="{026154C7-66BF-02A9-A4C9-E7DC58645DA0}"/>
                    </a:ext>
                  </a:extLst>
                </p:cNvPr>
                <p:cNvSpPr/>
                <p:nvPr/>
              </p:nvSpPr>
              <p:spPr>
                <a:xfrm>
                  <a:off x="3764510" y="4539338"/>
                  <a:ext cx="670132" cy="686442"/>
                </a:xfrm>
                <a:custGeom>
                  <a:avLst/>
                  <a:gdLst>
                    <a:gd name="connsiteX0" fmla="*/ 641335 w 670132"/>
                    <a:gd name="connsiteY0" fmla="*/ 158816 h 686442"/>
                    <a:gd name="connsiteX1" fmla="*/ 532798 w 670132"/>
                    <a:gd name="connsiteY1" fmla="*/ 390407 h 686442"/>
                    <a:gd name="connsiteX2" fmla="*/ 427717 w 670132"/>
                    <a:gd name="connsiteY2" fmla="*/ 584828 h 686442"/>
                    <a:gd name="connsiteX3" fmla="*/ 312265 w 670132"/>
                    <a:gd name="connsiteY3" fmla="*/ 680685 h 686442"/>
                    <a:gd name="connsiteX4" fmla="*/ 231989 w 670132"/>
                    <a:gd name="connsiteY4" fmla="*/ 684296 h 686442"/>
                    <a:gd name="connsiteX5" fmla="*/ 482 w 670132"/>
                    <a:gd name="connsiteY5" fmla="*/ 454963 h 686442"/>
                    <a:gd name="connsiteX6" fmla="*/ 213949 w 670132"/>
                    <a:gd name="connsiteY6" fmla="*/ 595061 h 686442"/>
                    <a:gd name="connsiteX7" fmla="*/ 294225 w 670132"/>
                    <a:gd name="connsiteY7" fmla="*/ 591299 h 686442"/>
                    <a:gd name="connsiteX8" fmla="*/ 409678 w 670132"/>
                    <a:gd name="connsiteY8" fmla="*/ 495443 h 686442"/>
                    <a:gd name="connsiteX9" fmla="*/ 514758 w 670132"/>
                    <a:gd name="connsiteY9" fmla="*/ 301171 h 686442"/>
                    <a:gd name="connsiteX10" fmla="*/ 623296 w 670132"/>
                    <a:gd name="connsiteY10" fmla="*/ 69430 h 686442"/>
                    <a:gd name="connsiteX11" fmla="*/ 649153 w 670132"/>
                    <a:gd name="connsiteY11" fmla="*/ 208 h 686442"/>
                    <a:gd name="connsiteX12" fmla="*/ 668395 w 670132"/>
                    <a:gd name="connsiteY12" fmla="*/ 42795 h 686442"/>
                    <a:gd name="connsiteX13" fmla="*/ 641335 w 670132"/>
                    <a:gd name="connsiteY13" fmla="*/ 158816 h 68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0132" h="686442">
                      <a:moveTo>
                        <a:pt x="641335" y="158816"/>
                      </a:moveTo>
                      <a:cubicBezTo>
                        <a:pt x="605106" y="236013"/>
                        <a:pt x="569027" y="313210"/>
                        <a:pt x="532798" y="390407"/>
                      </a:cubicBezTo>
                      <a:cubicBezTo>
                        <a:pt x="501529" y="457220"/>
                        <a:pt x="469960" y="524335"/>
                        <a:pt x="427717" y="584828"/>
                      </a:cubicBezTo>
                      <a:cubicBezTo>
                        <a:pt x="398403" y="626512"/>
                        <a:pt x="361272" y="666690"/>
                        <a:pt x="312265" y="680685"/>
                      </a:cubicBezTo>
                      <a:cubicBezTo>
                        <a:pt x="286408" y="688058"/>
                        <a:pt x="258747" y="687758"/>
                        <a:pt x="231989" y="684296"/>
                      </a:cubicBezTo>
                      <a:cubicBezTo>
                        <a:pt x="113980" y="669700"/>
                        <a:pt x="-7486" y="578508"/>
                        <a:pt x="482" y="454963"/>
                      </a:cubicBezTo>
                      <a:cubicBezTo>
                        <a:pt x="37763" y="531558"/>
                        <a:pt x="126758" y="584226"/>
                        <a:pt x="213949" y="595061"/>
                      </a:cubicBezTo>
                      <a:cubicBezTo>
                        <a:pt x="240708" y="598372"/>
                        <a:pt x="268368" y="598823"/>
                        <a:pt x="294225" y="591299"/>
                      </a:cubicBezTo>
                      <a:cubicBezTo>
                        <a:pt x="343232" y="577304"/>
                        <a:pt x="380364" y="537276"/>
                        <a:pt x="409678" y="495443"/>
                      </a:cubicBezTo>
                      <a:cubicBezTo>
                        <a:pt x="451921" y="435100"/>
                        <a:pt x="483490" y="367834"/>
                        <a:pt x="514758" y="301171"/>
                      </a:cubicBezTo>
                      <a:cubicBezTo>
                        <a:pt x="550988" y="223974"/>
                        <a:pt x="587067" y="146627"/>
                        <a:pt x="623296" y="69430"/>
                      </a:cubicBezTo>
                      <a:cubicBezTo>
                        <a:pt x="633669" y="47309"/>
                        <a:pt x="644192" y="23985"/>
                        <a:pt x="649153" y="208"/>
                      </a:cubicBezTo>
                      <a:cubicBezTo>
                        <a:pt x="658623" y="12698"/>
                        <a:pt x="665238" y="26693"/>
                        <a:pt x="668395" y="42795"/>
                      </a:cubicBezTo>
                      <a:cubicBezTo>
                        <a:pt x="676062" y="82522"/>
                        <a:pt x="658473" y="122249"/>
                        <a:pt x="641335" y="158816"/>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56" name="Free-form: Shape 801">
                  <a:extLst>
                    <a:ext uri="{FF2B5EF4-FFF2-40B4-BE49-F238E27FC236}">
                      <a16:creationId xmlns:a16="http://schemas.microsoft.com/office/drawing/2014/main" id="{CEBAAC34-6377-061C-0956-A885C1DBFC5D}"/>
                    </a:ext>
                  </a:extLst>
                </p:cNvPr>
                <p:cNvSpPr/>
                <p:nvPr/>
              </p:nvSpPr>
              <p:spPr>
                <a:xfrm>
                  <a:off x="4060220" y="4006724"/>
                  <a:ext cx="296082" cy="285881"/>
                </a:xfrm>
                <a:custGeom>
                  <a:avLst/>
                  <a:gdLst>
                    <a:gd name="connsiteX0" fmla="*/ 286580 w 296082"/>
                    <a:gd name="connsiteY0" fmla="*/ 117662 h 285881"/>
                    <a:gd name="connsiteX1" fmla="*/ 80238 w 296082"/>
                    <a:gd name="connsiteY1" fmla="*/ 285960 h 285881"/>
                    <a:gd name="connsiteX2" fmla="*/ 8456 w 296082"/>
                    <a:gd name="connsiteY2" fmla="*/ 134667 h 285881"/>
                    <a:gd name="connsiteX3" fmla="*/ 171758 w 296082"/>
                    <a:gd name="connsiteY3" fmla="*/ 8127 h 285881"/>
                    <a:gd name="connsiteX4" fmla="*/ 286580 w 296082"/>
                    <a:gd name="connsiteY4" fmla="*/ 117662 h 285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082" h="285881">
                      <a:moveTo>
                        <a:pt x="286580" y="117662"/>
                      </a:moveTo>
                      <a:cubicBezTo>
                        <a:pt x="264542" y="171218"/>
                        <a:pt x="144564" y="290024"/>
                        <a:pt x="80238" y="285960"/>
                      </a:cubicBezTo>
                      <a:cubicBezTo>
                        <a:pt x="11838" y="281642"/>
                        <a:pt x="-15056" y="187666"/>
                        <a:pt x="8456" y="134667"/>
                      </a:cubicBezTo>
                      <a:cubicBezTo>
                        <a:pt x="33846" y="77409"/>
                        <a:pt x="115625" y="28713"/>
                        <a:pt x="171758" y="8127"/>
                      </a:cubicBezTo>
                      <a:cubicBezTo>
                        <a:pt x="248051" y="-19847"/>
                        <a:pt x="323366" y="28246"/>
                        <a:pt x="286580" y="117662"/>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57" name="Free-form: Shape 802">
                  <a:extLst>
                    <a:ext uri="{FF2B5EF4-FFF2-40B4-BE49-F238E27FC236}">
                      <a16:creationId xmlns:a16="http://schemas.microsoft.com/office/drawing/2014/main" id="{511B1383-CFD2-02B2-EA1E-43D999D996B8}"/>
                    </a:ext>
                  </a:extLst>
                </p:cNvPr>
                <p:cNvSpPr/>
                <p:nvPr/>
              </p:nvSpPr>
              <p:spPr>
                <a:xfrm>
                  <a:off x="4060380" y="4060206"/>
                  <a:ext cx="295860" cy="232444"/>
                </a:xfrm>
                <a:custGeom>
                  <a:avLst/>
                  <a:gdLst>
                    <a:gd name="connsiteX0" fmla="*/ 286390 w 295860"/>
                    <a:gd name="connsiteY0" fmla="*/ 64136 h 232444"/>
                    <a:gd name="connsiteX1" fmla="*/ 80139 w 295860"/>
                    <a:gd name="connsiteY1" fmla="*/ 232524 h 232444"/>
                    <a:gd name="connsiteX2" fmla="*/ 1817 w 295860"/>
                    <a:gd name="connsiteY2" fmla="*/ 104013 h 232444"/>
                    <a:gd name="connsiteX3" fmla="*/ 80139 w 295860"/>
                    <a:gd name="connsiteY3" fmla="*/ 190841 h 232444"/>
                    <a:gd name="connsiteX4" fmla="*/ 286390 w 295860"/>
                    <a:gd name="connsiteY4" fmla="*/ 22603 h 232444"/>
                    <a:gd name="connsiteX5" fmla="*/ 293456 w 295860"/>
                    <a:gd name="connsiteY5" fmla="*/ 181 h 232444"/>
                    <a:gd name="connsiteX6" fmla="*/ 286390 w 295860"/>
                    <a:gd name="connsiteY6" fmla="*/ 64136 h 23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860" h="232444">
                      <a:moveTo>
                        <a:pt x="286390" y="64136"/>
                      </a:moveTo>
                      <a:cubicBezTo>
                        <a:pt x="264442" y="117707"/>
                        <a:pt x="144480" y="236587"/>
                        <a:pt x="80139" y="232524"/>
                      </a:cubicBezTo>
                      <a:cubicBezTo>
                        <a:pt x="20759" y="228762"/>
                        <a:pt x="-7353" y="157434"/>
                        <a:pt x="1817" y="104013"/>
                      </a:cubicBezTo>
                      <a:cubicBezTo>
                        <a:pt x="8432" y="147051"/>
                        <a:pt x="35340" y="188132"/>
                        <a:pt x="80139" y="190841"/>
                      </a:cubicBezTo>
                      <a:cubicBezTo>
                        <a:pt x="144480" y="194904"/>
                        <a:pt x="264442" y="76174"/>
                        <a:pt x="286390" y="22603"/>
                      </a:cubicBezTo>
                      <a:cubicBezTo>
                        <a:pt x="289547" y="14778"/>
                        <a:pt x="291953" y="7404"/>
                        <a:pt x="293456" y="181"/>
                      </a:cubicBezTo>
                      <a:cubicBezTo>
                        <a:pt x="298116" y="17788"/>
                        <a:pt x="296613" y="39457"/>
                        <a:pt x="286390" y="64136"/>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58" name="Free-form: Shape 803">
                  <a:extLst>
                    <a:ext uri="{FF2B5EF4-FFF2-40B4-BE49-F238E27FC236}">
                      <a16:creationId xmlns:a16="http://schemas.microsoft.com/office/drawing/2014/main" id="{37FE4880-2920-12FD-9883-920C2EA56989}"/>
                    </a:ext>
                  </a:extLst>
                </p:cNvPr>
                <p:cNvSpPr/>
                <p:nvPr/>
              </p:nvSpPr>
              <p:spPr>
                <a:xfrm>
                  <a:off x="3548179" y="3346564"/>
                  <a:ext cx="244764" cy="399559"/>
                </a:xfrm>
                <a:custGeom>
                  <a:avLst/>
                  <a:gdLst>
                    <a:gd name="connsiteX0" fmla="*/ 10589 w 244764"/>
                    <a:gd name="connsiteY0" fmla="*/ 343555 h 399559"/>
                    <a:gd name="connsiteX1" fmla="*/ 13671 w 244764"/>
                    <a:gd name="connsiteY1" fmla="*/ 216173 h 399559"/>
                    <a:gd name="connsiteX2" fmla="*/ 100396 w 244764"/>
                    <a:gd name="connsiteY2" fmla="*/ 53081 h 399559"/>
                    <a:gd name="connsiteX3" fmla="*/ 147945 w 244764"/>
                    <a:gd name="connsiteY3" fmla="*/ 9276 h 399559"/>
                    <a:gd name="connsiteX4" fmla="*/ 210317 w 244764"/>
                    <a:gd name="connsiteY4" fmla="*/ 6838 h 399559"/>
                    <a:gd name="connsiteX5" fmla="*/ 244396 w 244764"/>
                    <a:gd name="connsiteY5" fmla="*/ 73155 h 399559"/>
                    <a:gd name="connsiteX6" fmla="*/ 224538 w 244764"/>
                    <a:gd name="connsiteY6" fmla="*/ 189959 h 399559"/>
                    <a:gd name="connsiteX7" fmla="*/ 10589 w 244764"/>
                    <a:gd name="connsiteY7" fmla="*/ 343555 h 39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764" h="399559">
                      <a:moveTo>
                        <a:pt x="10589" y="343555"/>
                      </a:moveTo>
                      <a:cubicBezTo>
                        <a:pt x="-7330" y="303948"/>
                        <a:pt x="397" y="257570"/>
                        <a:pt x="13671" y="216173"/>
                      </a:cubicBezTo>
                      <a:cubicBezTo>
                        <a:pt x="32567" y="157214"/>
                        <a:pt x="62092" y="101702"/>
                        <a:pt x="100396" y="53081"/>
                      </a:cubicBezTo>
                      <a:cubicBezTo>
                        <a:pt x="113835" y="36032"/>
                        <a:pt x="128778" y="19464"/>
                        <a:pt x="147945" y="9276"/>
                      </a:cubicBezTo>
                      <a:cubicBezTo>
                        <a:pt x="167112" y="-897"/>
                        <a:pt x="191360" y="-3726"/>
                        <a:pt x="210317" y="6838"/>
                      </a:cubicBezTo>
                      <a:cubicBezTo>
                        <a:pt x="232956" y="19448"/>
                        <a:pt x="242547" y="47302"/>
                        <a:pt x="244396" y="73155"/>
                      </a:cubicBezTo>
                      <a:cubicBezTo>
                        <a:pt x="247237" y="112792"/>
                        <a:pt x="236504" y="152068"/>
                        <a:pt x="224538" y="189959"/>
                      </a:cubicBezTo>
                      <a:cubicBezTo>
                        <a:pt x="205130" y="251491"/>
                        <a:pt x="87122" y="512771"/>
                        <a:pt x="10589" y="343555"/>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59" name="Free-form: Shape 804">
                  <a:extLst>
                    <a:ext uri="{FF2B5EF4-FFF2-40B4-BE49-F238E27FC236}">
                      <a16:creationId xmlns:a16="http://schemas.microsoft.com/office/drawing/2014/main" id="{ACB9CA4F-2878-F38C-8525-C977782EA306}"/>
                    </a:ext>
                  </a:extLst>
                </p:cNvPr>
                <p:cNvSpPr/>
                <p:nvPr/>
              </p:nvSpPr>
              <p:spPr>
                <a:xfrm>
                  <a:off x="3548330" y="3387555"/>
                  <a:ext cx="244674" cy="358593"/>
                </a:xfrm>
                <a:custGeom>
                  <a:avLst/>
                  <a:gdLst>
                    <a:gd name="connsiteX0" fmla="*/ 224462 w 244674"/>
                    <a:gd name="connsiteY0" fmla="*/ 148984 h 358593"/>
                    <a:gd name="connsiteX1" fmla="*/ 10393 w 244674"/>
                    <a:gd name="connsiteY1" fmla="*/ 302625 h 358593"/>
                    <a:gd name="connsiteX2" fmla="*/ 171 w 244674"/>
                    <a:gd name="connsiteY2" fmla="*/ 246195 h 358593"/>
                    <a:gd name="connsiteX3" fmla="*/ 3177 w 244674"/>
                    <a:gd name="connsiteY3" fmla="*/ 253869 h 358593"/>
                    <a:gd name="connsiteX4" fmla="*/ 217246 w 244674"/>
                    <a:gd name="connsiteY4" fmla="*/ 100228 h 358593"/>
                    <a:gd name="connsiteX5" fmla="*/ 237390 w 244674"/>
                    <a:gd name="connsiteY5" fmla="*/ 158 h 358593"/>
                    <a:gd name="connsiteX6" fmla="*/ 244306 w 244674"/>
                    <a:gd name="connsiteY6" fmla="*/ 32210 h 358593"/>
                    <a:gd name="connsiteX7" fmla="*/ 224462 w 244674"/>
                    <a:gd name="connsiteY7" fmla="*/ 148984 h 35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674" h="358593">
                      <a:moveTo>
                        <a:pt x="224462" y="148984"/>
                      </a:moveTo>
                      <a:cubicBezTo>
                        <a:pt x="204919" y="210531"/>
                        <a:pt x="86911" y="471766"/>
                        <a:pt x="10393" y="302625"/>
                      </a:cubicBezTo>
                      <a:cubicBezTo>
                        <a:pt x="2426" y="284868"/>
                        <a:pt x="-431" y="265607"/>
                        <a:pt x="171" y="246195"/>
                      </a:cubicBezTo>
                      <a:cubicBezTo>
                        <a:pt x="1073" y="248753"/>
                        <a:pt x="1975" y="251311"/>
                        <a:pt x="3177" y="253869"/>
                      </a:cubicBezTo>
                      <a:cubicBezTo>
                        <a:pt x="79845" y="423010"/>
                        <a:pt x="197854" y="161775"/>
                        <a:pt x="217246" y="100228"/>
                      </a:cubicBezTo>
                      <a:cubicBezTo>
                        <a:pt x="227469" y="67724"/>
                        <a:pt x="236939" y="34016"/>
                        <a:pt x="237390" y="158"/>
                      </a:cubicBezTo>
                      <a:cubicBezTo>
                        <a:pt x="241299" y="10390"/>
                        <a:pt x="243554" y="21376"/>
                        <a:pt x="244306" y="32210"/>
                      </a:cubicBezTo>
                      <a:cubicBezTo>
                        <a:pt x="247162" y="71787"/>
                        <a:pt x="236338" y="111062"/>
                        <a:pt x="224462" y="148984"/>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60" name="Free-form: Shape 805">
                  <a:extLst>
                    <a:ext uri="{FF2B5EF4-FFF2-40B4-BE49-F238E27FC236}">
                      <a16:creationId xmlns:a16="http://schemas.microsoft.com/office/drawing/2014/main" id="{B4F92D3D-D1F3-8A2A-7FEB-A6844BBD8FCF}"/>
                    </a:ext>
                  </a:extLst>
                </p:cNvPr>
                <p:cNvSpPr/>
                <p:nvPr/>
              </p:nvSpPr>
              <p:spPr>
                <a:xfrm>
                  <a:off x="5844951" y="2620020"/>
                  <a:ext cx="500698" cy="357839"/>
                </a:xfrm>
                <a:custGeom>
                  <a:avLst/>
                  <a:gdLst>
                    <a:gd name="connsiteX0" fmla="*/ 123991 w 500698"/>
                    <a:gd name="connsiteY0" fmla="*/ 76051 h 357839"/>
                    <a:gd name="connsiteX1" fmla="*/ 326484 w 500698"/>
                    <a:gd name="connsiteY1" fmla="*/ 21637 h 357839"/>
                    <a:gd name="connsiteX2" fmla="*/ 412367 w 500698"/>
                    <a:gd name="connsiteY2" fmla="*/ 419 h 357839"/>
                    <a:gd name="connsiteX3" fmla="*/ 500851 w 500698"/>
                    <a:gd name="connsiteY3" fmla="*/ 108871 h 357839"/>
                    <a:gd name="connsiteX4" fmla="*/ 445695 w 500698"/>
                    <a:gd name="connsiteY4" fmla="*/ 249029 h 357839"/>
                    <a:gd name="connsiteX5" fmla="*/ 269629 w 500698"/>
                    <a:gd name="connsiteY5" fmla="*/ 336519 h 357839"/>
                    <a:gd name="connsiteX6" fmla="*/ 114444 w 500698"/>
                    <a:gd name="connsiteY6" fmla="*/ 356112 h 357839"/>
                    <a:gd name="connsiteX7" fmla="*/ 123991 w 500698"/>
                    <a:gd name="connsiteY7" fmla="*/ 76051 h 35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698" h="357839">
                      <a:moveTo>
                        <a:pt x="123991" y="76051"/>
                      </a:moveTo>
                      <a:cubicBezTo>
                        <a:pt x="189188" y="50680"/>
                        <a:pt x="260655" y="45338"/>
                        <a:pt x="326484" y="21637"/>
                      </a:cubicBezTo>
                      <a:cubicBezTo>
                        <a:pt x="354475" y="11554"/>
                        <a:pt x="382722" y="-2034"/>
                        <a:pt x="412367" y="419"/>
                      </a:cubicBezTo>
                      <a:cubicBezTo>
                        <a:pt x="463299" y="4647"/>
                        <a:pt x="499754" y="57722"/>
                        <a:pt x="500851" y="108871"/>
                      </a:cubicBezTo>
                      <a:cubicBezTo>
                        <a:pt x="501948" y="160019"/>
                        <a:pt x="476047" y="207888"/>
                        <a:pt x="445695" y="249029"/>
                      </a:cubicBezTo>
                      <a:cubicBezTo>
                        <a:pt x="394809" y="317980"/>
                        <a:pt x="350447" y="329100"/>
                        <a:pt x="269629" y="336519"/>
                      </a:cubicBezTo>
                      <a:cubicBezTo>
                        <a:pt x="217991" y="341259"/>
                        <a:pt x="166383" y="364644"/>
                        <a:pt x="114444" y="356112"/>
                      </a:cubicBezTo>
                      <a:cubicBezTo>
                        <a:pt x="-67108" y="326286"/>
                        <a:pt x="-8209" y="127470"/>
                        <a:pt x="123991" y="7605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61" name="Free-form: Shape 806">
                  <a:extLst>
                    <a:ext uri="{FF2B5EF4-FFF2-40B4-BE49-F238E27FC236}">
                      <a16:creationId xmlns:a16="http://schemas.microsoft.com/office/drawing/2014/main" id="{EF4C6424-9D18-1984-F16C-D9D82DB9A780}"/>
                    </a:ext>
                  </a:extLst>
                </p:cNvPr>
                <p:cNvSpPr/>
                <p:nvPr/>
              </p:nvSpPr>
              <p:spPr>
                <a:xfrm>
                  <a:off x="5845051" y="2694889"/>
                  <a:ext cx="500564" cy="282967"/>
                </a:xfrm>
                <a:custGeom>
                  <a:avLst/>
                  <a:gdLst>
                    <a:gd name="connsiteX0" fmla="*/ 500720 w 500564"/>
                    <a:gd name="connsiteY0" fmla="*/ 33988 h 282967"/>
                    <a:gd name="connsiteX1" fmla="*/ 445550 w 500564"/>
                    <a:gd name="connsiteY1" fmla="*/ 174236 h 282967"/>
                    <a:gd name="connsiteX2" fmla="*/ 269514 w 500564"/>
                    <a:gd name="connsiteY2" fmla="*/ 261666 h 282967"/>
                    <a:gd name="connsiteX3" fmla="*/ 114374 w 500564"/>
                    <a:gd name="connsiteY3" fmla="*/ 281229 h 282967"/>
                    <a:gd name="connsiteX4" fmla="*/ 575 w 500564"/>
                    <a:gd name="connsiteY4" fmla="*/ 158586 h 282967"/>
                    <a:gd name="connsiteX5" fmla="*/ 108812 w 500564"/>
                    <a:gd name="connsiteY5" fmla="*/ 235031 h 282967"/>
                    <a:gd name="connsiteX6" fmla="*/ 263952 w 500564"/>
                    <a:gd name="connsiteY6" fmla="*/ 215468 h 282967"/>
                    <a:gd name="connsiteX7" fmla="*/ 439987 w 500564"/>
                    <a:gd name="connsiteY7" fmla="*/ 127888 h 282967"/>
                    <a:gd name="connsiteX8" fmla="*/ 494858 w 500564"/>
                    <a:gd name="connsiteY8" fmla="*/ 130 h 282967"/>
                    <a:gd name="connsiteX9" fmla="*/ 500720 w 500564"/>
                    <a:gd name="connsiteY9" fmla="*/ 33988 h 28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564" h="282967">
                      <a:moveTo>
                        <a:pt x="500720" y="33988"/>
                      </a:moveTo>
                      <a:cubicBezTo>
                        <a:pt x="501773" y="85152"/>
                        <a:pt x="475916" y="133005"/>
                        <a:pt x="445550" y="174236"/>
                      </a:cubicBezTo>
                      <a:cubicBezTo>
                        <a:pt x="394738" y="243157"/>
                        <a:pt x="350391" y="254293"/>
                        <a:pt x="269514" y="261666"/>
                      </a:cubicBezTo>
                      <a:cubicBezTo>
                        <a:pt x="217951" y="266331"/>
                        <a:pt x="166238" y="289806"/>
                        <a:pt x="114374" y="281229"/>
                      </a:cubicBezTo>
                      <a:cubicBezTo>
                        <a:pt x="28235" y="267083"/>
                        <a:pt x="-3785" y="215017"/>
                        <a:pt x="575" y="158586"/>
                      </a:cubicBezTo>
                      <a:cubicBezTo>
                        <a:pt x="13202" y="195304"/>
                        <a:pt x="47177" y="224798"/>
                        <a:pt x="108812" y="235031"/>
                      </a:cubicBezTo>
                      <a:cubicBezTo>
                        <a:pt x="160675" y="243608"/>
                        <a:pt x="212238" y="220133"/>
                        <a:pt x="263952" y="215468"/>
                      </a:cubicBezTo>
                      <a:cubicBezTo>
                        <a:pt x="344678" y="207944"/>
                        <a:pt x="389176" y="196809"/>
                        <a:pt x="439987" y="127888"/>
                      </a:cubicBezTo>
                      <a:cubicBezTo>
                        <a:pt x="467948" y="90117"/>
                        <a:pt x="492001" y="46779"/>
                        <a:pt x="494858" y="130"/>
                      </a:cubicBezTo>
                      <a:cubicBezTo>
                        <a:pt x="498465" y="11115"/>
                        <a:pt x="500570" y="22551"/>
                        <a:pt x="500720" y="33988"/>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62" name="Free-form: Shape 807">
                  <a:extLst>
                    <a:ext uri="{FF2B5EF4-FFF2-40B4-BE49-F238E27FC236}">
                      <a16:creationId xmlns:a16="http://schemas.microsoft.com/office/drawing/2014/main" id="{2C0F96BB-FB19-1E12-0112-2D1B150551B6}"/>
                    </a:ext>
                  </a:extLst>
                </p:cNvPr>
                <p:cNvSpPr/>
                <p:nvPr/>
              </p:nvSpPr>
              <p:spPr>
                <a:xfrm>
                  <a:off x="6573694" y="2583015"/>
                  <a:ext cx="181641" cy="205840"/>
                </a:xfrm>
                <a:custGeom>
                  <a:avLst/>
                  <a:gdLst>
                    <a:gd name="connsiteX0" fmla="*/ 179176 w 181641"/>
                    <a:gd name="connsiteY0" fmla="*/ 18519 h 205840"/>
                    <a:gd name="connsiteX1" fmla="*/ 6749 w 181641"/>
                    <a:gd name="connsiteY1" fmla="*/ 170866 h 205840"/>
                    <a:gd name="connsiteX2" fmla="*/ 179176 w 181641"/>
                    <a:gd name="connsiteY2" fmla="*/ 18519 h 205840"/>
                  </a:gdLst>
                  <a:ahLst/>
                  <a:cxnLst>
                    <a:cxn ang="0">
                      <a:pos x="connsiteX0" y="connsiteY0"/>
                    </a:cxn>
                    <a:cxn ang="0">
                      <a:pos x="connsiteX1" y="connsiteY1"/>
                    </a:cxn>
                    <a:cxn ang="0">
                      <a:pos x="connsiteX2" y="connsiteY2"/>
                    </a:cxn>
                  </a:cxnLst>
                  <a:rect l="l" t="t" r="r" b="b"/>
                  <a:pathLst>
                    <a:path w="181641" h="205840">
                      <a:moveTo>
                        <a:pt x="179176" y="18519"/>
                      </a:moveTo>
                      <a:cubicBezTo>
                        <a:pt x="203334" y="96168"/>
                        <a:pt x="57154" y="283381"/>
                        <a:pt x="6749" y="170866"/>
                      </a:cubicBezTo>
                      <a:cubicBezTo>
                        <a:pt x="-37809" y="71413"/>
                        <a:pt x="159183" y="-45781"/>
                        <a:pt x="179176" y="18519"/>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63" name="Free-form: Shape 808">
                  <a:extLst>
                    <a:ext uri="{FF2B5EF4-FFF2-40B4-BE49-F238E27FC236}">
                      <a16:creationId xmlns:a16="http://schemas.microsoft.com/office/drawing/2014/main" id="{8CACD154-76FF-A06C-50CB-D779AA64E8B2}"/>
                    </a:ext>
                  </a:extLst>
                </p:cNvPr>
                <p:cNvSpPr/>
                <p:nvPr/>
              </p:nvSpPr>
              <p:spPr>
                <a:xfrm>
                  <a:off x="6573780" y="2595722"/>
                  <a:ext cx="181578" cy="193129"/>
                </a:xfrm>
                <a:custGeom>
                  <a:avLst/>
                  <a:gdLst>
                    <a:gd name="connsiteX0" fmla="*/ 6678 w 181578"/>
                    <a:gd name="connsiteY0" fmla="*/ 158129 h 193129"/>
                    <a:gd name="connsiteX1" fmla="*/ 815 w 181578"/>
                    <a:gd name="connsiteY1" fmla="*/ 118402 h 193129"/>
                    <a:gd name="connsiteX2" fmla="*/ 2168 w 181578"/>
                    <a:gd name="connsiteY2" fmla="*/ 122014 h 193129"/>
                    <a:gd name="connsiteX3" fmla="*/ 176550 w 181578"/>
                    <a:gd name="connsiteY3" fmla="*/ 124 h 193129"/>
                    <a:gd name="connsiteX4" fmla="*/ 179106 w 181578"/>
                    <a:gd name="connsiteY4" fmla="*/ 5842 h 193129"/>
                    <a:gd name="connsiteX5" fmla="*/ 6678 w 181578"/>
                    <a:gd name="connsiteY5" fmla="*/ 158129 h 1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78" h="193129">
                      <a:moveTo>
                        <a:pt x="6678" y="158129"/>
                      </a:moveTo>
                      <a:cubicBezTo>
                        <a:pt x="815" y="145038"/>
                        <a:pt x="-838" y="131645"/>
                        <a:pt x="815" y="118402"/>
                      </a:cubicBezTo>
                      <a:cubicBezTo>
                        <a:pt x="1116" y="119606"/>
                        <a:pt x="1567" y="120810"/>
                        <a:pt x="2168" y="122014"/>
                      </a:cubicBezTo>
                      <a:cubicBezTo>
                        <a:pt x="46816" y="221633"/>
                        <a:pt x="166478" y="86350"/>
                        <a:pt x="176550" y="124"/>
                      </a:cubicBezTo>
                      <a:cubicBezTo>
                        <a:pt x="177602" y="1779"/>
                        <a:pt x="178504" y="3736"/>
                        <a:pt x="179106" y="5842"/>
                      </a:cubicBezTo>
                      <a:cubicBezTo>
                        <a:pt x="203309" y="83491"/>
                        <a:pt x="57038" y="270690"/>
                        <a:pt x="6678" y="158129"/>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64" name="Free-form: Shape 809">
                  <a:extLst>
                    <a:ext uri="{FF2B5EF4-FFF2-40B4-BE49-F238E27FC236}">
                      <a16:creationId xmlns:a16="http://schemas.microsoft.com/office/drawing/2014/main" id="{66E9944C-C808-65DF-92E0-7D2D4EC0C293}"/>
                    </a:ext>
                  </a:extLst>
                </p:cNvPr>
                <p:cNvSpPr/>
                <p:nvPr/>
              </p:nvSpPr>
              <p:spPr>
                <a:xfrm>
                  <a:off x="7827364" y="1920177"/>
                  <a:ext cx="257195" cy="286997"/>
                </a:xfrm>
                <a:custGeom>
                  <a:avLst/>
                  <a:gdLst>
                    <a:gd name="connsiteX0" fmla="*/ 19232 w 257195"/>
                    <a:gd name="connsiteY0" fmla="*/ 260257 h 286997"/>
                    <a:gd name="connsiteX1" fmla="*/ 15504 w 257195"/>
                    <a:gd name="connsiteY1" fmla="*/ 150496 h 286997"/>
                    <a:gd name="connsiteX2" fmla="*/ 91150 w 257195"/>
                    <a:gd name="connsiteY2" fmla="*/ 61110 h 286997"/>
                    <a:gd name="connsiteX3" fmla="*/ 134550 w 257195"/>
                    <a:gd name="connsiteY3" fmla="*/ 16251 h 286997"/>
                    <a:gd name="connsiteX4" fmla="*/ 193163 w 257195"/>
                    <a:gd name="connsiteY4" fmla="*/ 2166 h 286997"/>
                    <a:gd name="connsiteX5" fmla="*/ 236939 w 257195"/>
                    <a:gd name="connsiteY5" fmla="*/ 45625 h 286997"/>
                    <a:gd name="connsiteX6" fmla="*/ 208617 w 257195"/>
                    <a:gd name="connsiteY6" fmla="*/ 259820 h 286997"/>
                    <a:gd name="connsiteX7" fmla="*/ 19232 w 257195"/>
                    <a:gd name="connsiteY7" fmla="*/ 260257 h 28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95" h="286997">
                      <a:moveTo>
                        <a:pt x="19232" y="260257"/>
                      </a:moveTo>
                      <a:cubicBezTo>
                        <a:pt x="-7452" y="231620"/>
                        <a:pt x="-3438" y="184760"/>
                        <a:pt x="15504" y="150496"/>
                      </a:cubicBezTo>
                      <a:cubicBezTo>
                        <a:pt x="34445" y="116231"/>
                        <a:pt x="65127" y="90363"/>
                        <a:pt x="91150" y="61110"/>
                      </a:cubicBezTo>
                      <a:cubicBezTo>
                        <a:pt x="105010" y="45535"/>
                        <a:pt x="117818" y="28681"/>
                        <a:pt x="134550" y="16251"/>
                      </a:cubicBezTo>
                      <a:cubicBezTo>
                        <a:pt x="151281" y="3821"/>
                        <a:pt x="173184" y="-3793"/>
                        <a:pt x="193163" y="2166"/>
                      </a:cubicBezTo>
                      <a:cubicBezTo>
                        <a:pt x="213427" y="8215"/>
                        <a:pt x="227468" y="26695"/>
                        <a:pt x="236939" y="45625"/>
                      </a:cubicBezTo>
                      <a:cubicBezTo>
                        <a:pt x="267636" y="106946"/>
                        <a:pt x="268222" y="213472"/>
                        <a:pt x="208617" y="259820"/>
                      </a:cubicBezTo>
                      <a:cubicBezTo>
                        <a:pt x="167051" y="292174"/>
                        <a:pt x="56123" y="299833"/>
                        <a:pt x="19232" y="260257"/>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65" name="Free-form: Shape 810">
                  <a:extLst>
                    <a:ext uri="{FF2B5EF4-FFF2-40B4-BE49-F238E27FC236}">
                      <a16:creationId xmlns:a16="http://schemas.microsoft.com/office/drawing/2014/main" id="{7554A240-FF2C-48A4-EF6B-6F18AEE5FA6D}"/>
                    </a:ext>
                  </a:extLst>
                </p:cNvPr>
                <p:cNvSpPr/>
                <p:nvPr/>
              </p:nvSpPr>
              <p:spPr>
                <a:xfrm>
                  <a:off x="7828584" y="1959788"/>
                  <a:ext cx="255981" cy="247439"/>
                </a:xfrm>
                <a:custGeom>
                  <a:avLst/>
                  <a:gdLst>
                    <a:gd name="connsiteX0" fmla="*/ 207412 w 255981"/>
                    <a:gd name="connsiteY0" fmla="*/ 220255 h 247439"/>
                    <a:gd name="connsiteX1" fmla="*/ 17997 w 255981"/>
                    <a:gd name="connsiteY1" fmla="*/ 220706 h 247439"/>
                    <a:gd name="connsiteX2" fmla="*/ 258 w 255981"/>
                    <a:gd name="connsiteY2" fmla="*/ 182935 h 247439"/>
                    <a:gd name="connsiteX3" fmla="*/ 4016 w 255981"/>
                    <a:gd name="connsiteY3" fmla="*/ 187450 h 247439"/>
                    <a:gd name="connsiteX4" fmla="*/ 193431 w 255981"/>
                    <a:gd name="connsiteY4" fmla="*/ 187149 h 247439"/>
                    <a:gd name="connsiteX5" fmla="*/ 232517 w 255981"/>
                    <a:gd name="connsiteY5" fmla="*/ 101 h 247439"/>
                    <a:gd name="connsiteX6" fmla="*/ 235673 w 255981"/>
                    <a:gd name="connsiteY6" fmla="*/ 5969 h 247439"/>
                    <a:gd name="connsiteX7" fmla="*/ 207412 w 255981"/>
                    <a:gd name="connsiteY7" fmla="*/ 220255 h 24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981" h="247439">
                      <a:moveTo>
                        <a:pt x="207412" y="220255"/>
                      </a:moveTo>
                      <a:cubicBezTo>
                        <a:pt x="165770" y="252608"/>
                        <a:pt x="54978" y="260283"/>
                        <a:pt x="17997" y="220706"/>
                      </a:cubicBezTo>
                      <a:cubicBezTo>
                        <a:pt x="8226" y="210173"/>
                        <a:pt x="2513" y="196930"/>
                        <a:pt x="258" y="182935"/>
                      </a:cubicBezTo>
                      <a:cubicBezTo>
                        <a:pt x="1461" y="184440"/>
                        <a:pt x="2663" y="185945"/>
                        <a:pt x="4016" y="187450"/>
                      </a:cubicBezTo>
                      <a:cubicBezTo>
                        <a:pt x="40997" y="227026"/>
                        <a:pt x="151940" y="219352"/>
                        <a:pt x="193431" y="187149"/>
                      </a:cubicBezTo>
                      <a:cubicBezTo>
                        <a:pt x="244994" y="146970"/>
                        <a:pt x="251608" y="62099"/>
                        <a:pt x="232517" y="101"/>
                      </a:cubicBezTo>
                      <a:cubicBezTo>
                        <a:pt x="233720" y="2057"/>
                        <a:pt x="234622" y="4013"/>
                        <a:pt x="235673" y="5969"/>
                      </a:cubicBezTo>
                      <a:cubicBezTo>
                        <a:pt x="266491" y="67366"/>
                        <a:pt x="266942" y="173907"/>
                        <a:pt x="207412" y="220255"/>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66" name="Free-form: Shape 811">
                  <a:extLst>
                    <a:ext uri="{FF2B5EF4-FFF2-40B4-BE49-F238E27FC236}">
                      <a16:creationId xmlns:a16="http://schemas.microsoft.com/office/drawing/2014/main" id="{13256913-1DA4-29FA-1FB9-AA135CFEF966}"/>
                    </a:ext>
                  </a:extLst>
                </p:cNvPr>
                <p:cNvSpPr/>
                <p:nvPr/>
              </p:nvSpPr>
              <p:spPr>
                <a:xfrm>
                  <a:off x="4802073" y="3309325"/>
                  <a:ext cx="297017" cy="239174"/>
                </a:xfrm>
                <a:custGeom>
                  <a:avLst/>
                  <a:gdLst>
                    <a:gd name="connsiteX0" fmla="*/ 137173 w 297017"/>
                    <a:gd name="connsiteY0" fmla="*/ 4481 h 239174"/>
                    <a:gd name="connsiteX1" fmla="*/ 263375 w 297017"/>
                    <a:gd name="connsiteY1" fmla="*/ 20928 h 239174"/>
                    <a:gd name="connsiteX2" fmla="*/ 280272 w 297017"/>
                    <a:gd name="connsiteY2" fmla="*/ 156903 h 239174"/>
                    <a:gd name="connsiteX3" fmla="*/ 156476 w 297017"/>
                    <a:gd name="connsiteY3" fmla="*/ 234416 h 239174"/>
                    <a:gd name="connsiteX4" fmla="*/ 137173 w 297017"/>
                    <a:gd name="connsiteY4" fmla="*/ 4481 h 239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17" h="239174">
                      <a:moveTo>
                        <a:pt x="137173" y="4481"/>
                      </a:moveTo>
                      <a:cubicBezTo>
                        <a:pt x="180408" y="-1223"/>
                        <a:pt x="228784" y="-5647"/>
                        <a:pt x="263375" y="20928"/>
                      </a:cubicBezTo>
                      <a:cubicBezTo>
                        <a:pt x="303062" y="51416"/>
                        <a:pt x="306565" y="114317"/>
                        <a:pt x="280272" y="156903"/>
                      </a:cubicBezTo>
                      <a:cubicBezTo>
                        <a:pt x="253964" y="199504"/>
                        <a:pt x="205378" y="223837"/>
                        <a:pt x="156476" y="234416"/>
                      </a:cubicBezTo>
                      <a:cubicBezTo>
                        <a:pt x="-40065" y="276942"/>
                        <a:pt x="-56616" y="30032"/>
                        <a:pt x="137173" y="448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67" name="Free-form: Shape 812">
                  <a:extLst>
                    <a:ext uri="{FF2B5EF4-FFF2-40B4-BE49-F238E27FC236}">
                      <a16:creationId xmlns:a16="http://schemas.microsoft.com/office/drawing/2014/main" id="{E398A3A1-94E4-B7F6-086F-D5F3D4D07025}"/>
                    </a:ext>
                  </a:extLst>
                </p:cNvPr>
                <p:cNvSpPr/>
                <p:nvPr/>
              </p:nvSpPr>
              <p:spPr>
                <a:xfrm>
                  <a:off x="4801990" y="3383341"/>
                  <a:ext cx="297121" cy="165209"/>
                </a:xfrm>
                <a:custGeom>
                  <a:avLst/>
                  <a:gdLst>
                    <a:gd name="connsiteX0" fmla="*/ 280370 w 297121"/>
                    <a:gd name="connsiteY0" fmla="*/ 82919 h 165209"/>
                    <a:gd name="connsiteX1" fmla="*/ 156499 w 297121"/>
                    <a:gd name="connsiteY1" fmla="*/ 160416 h 165209"/>
                    <a:gd name="connsiteX2" fmla="*/ 2411 w 297121"/>
                    <a:gd name="connsiteY2" fmla="*/ 40182 h 165209"/>
                    <a:gd name="connsiteX3" fmla="*/ 156499 w 297121"/>
                    <a:gd name="connsiteY3" fmla="*/ 115874 h 165209"/>
                    <a:gd name="connsiteX4" fmla="*/ 280370 w 297121"/>
                    <a:gd name="connsiteY4" fmla="*/ 38376 h 165209"/>
                    <a:gd name="connsiteX5" fmla="*/ 295102 w 297121"/>
                    <a:gd name="connsiteY5" fmla="*/ 154 h 165209"/>
                    <a:gd name="connsiteX6" fmla="*/ 280370 w 297121"/>
                    <a:gd name="connsiteY6" fmla="*/ 82919 h 16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121" h="165209">
                      <a:moveTo>
                        <a:pt x="280370" y="82919"/>
                      </a:moveTo>
                      <a:cubicBezTo>
                        <a:pt x="254062" y="125505"/>
                        <a:pt x="205506" y="149883"/>
                        <a:pt x="156499" y="160416"/>
                      </a:cubicBezTo>
                      <a:cubicBezTo>
                        <a:pt x="41496" y="185396"/>
                        <a:pt x="-11870" y="111209"/>
                        <a:pt x="2411" y="40182"/>
                      </a:cubicBezTo>
                      <a:cubicBezTo>
                        <a:pt x="13535" y="93603"/>
                        <a:pt x="65850" y="135587"/>
                        <a:pt x="156499" y="115874"/>
                      </a:cubicBezTo>
                      <a:cubicBezTo>
                        <a:pt x="205506" y="105340"/>
                        <a:pt x="254062" y="80962"/>
                        <a:pt x="280370" y="38376"/>
                      </a:cubicBezTo>
                      <a:cubicBezTo>
                        <a:pt x="287585" y="26789"/>
                        <a:pt x="292546" y="13697"/>
                        <a:pt x="295102" y="154"/>
                      </a:cubicBezTo>
                      <a:cubicBezTo>
                        <a:pt x="300664" y="27842"/>
                        <a:pt x="295403" y="58691"/>
                        <a:pt x="280370" y="82919"/>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68" name="Free-form: Shape 813">
                  <a:extLst>
                    <a:ext uri="{FF2B5EF4-FFF2-40B4-BE49-F238E27FC236}">
                      <a16:creationId xmlns:a16="http://schemas.microsoft.com/office/drawing/2014/main" id="{3E4F8EE9-EA80-3A19-BC5A-1FA61492240E}"/>
                    </a:ext>
                  </a:extLst>
                </p:cNvPr>
                <p:cNvSpPr/>
                <p:nvPr/>
              </p:nvSpPr>
              <p:spPr>
                <a:xfrm>
                  <a:off x="3764430" y="4453106"/>
                  <a:ext cx="670153" cy="772672"/>
                </a:xfrm>
                <a:custGeom>
                  <a:avLst/>
                  <a:gdLst>
                    <a:gd name="connsiteX0" fmla="*/ 190352 w 670153"/>
                    <a:gd name="connsiteY0" fmla="*/ 158761 h 772672"/>
                    <a:gd name="connsiteX1" fmla="*/ 250033 w 670153"/>
                    <a:gd name="connsiteY1" fmla="*/ 64424 h 772672"/>
                    <a:gd name="connsiteX2" fmla="*/ 350287 w 670153"/>
                    <a:gd name="connsiteY2" fmla="*/ 24487 h 772672"/>
                    <a:gd name="connsiteX3" fmla="*/ 414854 w 670153"/>
                    <a:gd name="connsiteY3" fmla="*/ 34343 h 772672"/>
                    <a:gd name="connsiteX4" fmla="*/ 480833 w 670153"/>
                    <a:gd name="connsiteY4" fmla="*/ 891 h 772672"/>
                    <a:gd name="connsiteX5" fmla="*/ 526293 w 670153"/>
                    <a:gd name="connsiteY5" fmla="*/ 9453 h 772672"/>
                    <a:gd name="connsiteX6" fmla="*/ 668384 w 670153"/>
                    <a:gd name="connsiteY6" fmla="*/ 129041 h 772672"/>
                    <a:gd name="connsiteX7" fmla="*/ 641400 w 670153"/>
                    <a:gd name="connsiteY7" fmla="*/ 245017 h 772672"/>
                    <a:gd name="connsiteX8" fmla="*/ 532847 w 670153"/>
                    <a:gd name="connsiteY8" fmla="*/ 476653 h 772672"/>
                    <a:gd name="connsiteX9" fmla="*/ 427722 w 670153"/>
                    <a:gd name="connsiteY9" fmla="*/ 670984 h 772672"/>
                    <a:gd name="connsiteX10" fmla="*/ 312359 w 670153"/>
                    <a:gd name="connsiteY10" fmla="*/ 766901 h 772672"/>
                    <a:gd name="connsiteX11" fmla="*/ 231978 w 670153"/>
                    <a:gd name="connsiteY11" fmla="*/ 770588 h 772672"/>
                    <a:gd name="connsiteX12" fmla="*/ 9731 w 670153"/>
                    <a:gd name="connsiteY12" fmla="*/ 493266 h 772672"/>
                    <a:gd name="connsiteX13" fmla="*/ 85858 w 670153"/>
                    <a:gd name="connsiteY13" fmla="*/ 369630 h 772672"/>
                    <a:gd name="connsiteX14" fmla="*/ 190352 w 670153"/>
                    <a:gd name="connsiteY14" fmla="*/ 158761 h 77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153" h="772672">
                      <a:moveTo>
                        <a:pt x="190352" y="158761"/>
                      </a:moveTo>
                      <a:cubicBezTo>
                        <a:pt x="206933" y="125264"/>
                        <a:pt x="223920" y="91165"/>
                        <a:pt x="250033" y="64424"/>
                      </a:cubicBezTo>
                      <a:cubicBezTo>
                        <a:pt x="276130" y="37684"/>
                        <a:pt x="313336" y="19054"/>
                        <a:pt x="350287" y="24487"/>
                      </a:cubicBezTo>
                      <a:cubicBezTo>
                        <a:pt x="372010" y="27677"/>
                        <a:pt x="393372" y="38873"/>
                        <a:pt x="414854" y="34343"/>
                      </a:cubicBezTo>
                      <a:cubicBezTo>
                        <a:pt x="439162" y="29212"/>
                        <a:pt x="456360" y="5150"/>
                        <a:pt x="480833" y="891"/>
                      </a:cubicBezTo>
                      <a:cubicBezTo>
                        <a:pt x="496227" y="-1787"/>
                        <a:pt x="511696" y="3886"/>
                        <a:pt x="526293" y="9453"/>
                      </a:cubicBezTo>
                      <a:cubicBezTo>
                        <a:pt x="586830" y="32552"/>
                        <a:pt x="655967" y="65387"/>
                        <a:pt x="668384" y="129041"/>
                      </a:cubicBezTo>
                      <a:cubicBezTo>
                        <a:pt x="676126" y="168693"/>
                        <a:pt x="658537" y="208435"/>
                        <a:pt x="641400" y="245017"/>
                      </a:cubicBezTo>
                      <a:cubicBezTo>
                        <a:pt x="605216" y="322229"/>
                        <a:pt x="569032" y="399441"/>
                        <a:pt x="532847" y="476653"/>
                      </a:cubicBezTo>
                      <a:cubicBezTo>
                        <a:pt x="501549" y="543436"/>
                        <a:pt x="470040" y="610596"/>
                        <a:pt x="427722" y="670984"/>
                      </a:cubicBezTo>
                      <a:cubicBezTo>
                        <a:pt x="398438" y="712773"/>
                        <a:pt x="361382" y="752846"/>
                        <a:pt x="312359" y="766901"/>
                      </a:cubicBezTo>
                      <a:cubicBezTo>
                        <a:pt x="286397" y="774350"/>
                        <a:pt x="258782" y="773913"/>
                        <a:pt x="231978" y="770588"/>
                      </a:cubicBezTo>
                      <a:cubicBezTo>
                        <a:pt x="99328" y="754110"/>
                        <a:pt x="-37788" y="640632"/>
                        <a:pt x="9731" y="493266"/>
                      </a:cubicBezTo>
                      <a:cubicBezTo>
                        <a:pt x="24464" y="447580"/>
                        <a:pt x="62512" y="411208"/>
                        <a:pt x="85858" y="369630"/>
                      </a:cubicBezTo>
                      <a:cubicBezTo>
                        <a:pt x="124102" y="301568"/>
                        <a:pt x="155716" y="228750"/>
                        <a:pt x="190352" y="15876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69" name="Free-form: Shape 814">
                  <a:extLst>
                    <a:ext uri="{FF2B5EF4-FFF2-40B4-BE49-F238E27FC236}">
                      <a16:creationId xmlns:a16="http://schemas.microsoft.com/office/drawing/2014/main" id="{BD9BB46F-5BDF-EA1C-E0D3-F34531FB599F}"/>
                    </a:ext>
                  </a:extLst>
                </p:cNvPr>
                <p:cNvSpPr/>
                <p:nvPr/>
              </p:nvSpPr>
              <p:spPr>
                <a:xfrm>
                  <a:off x="4060220" y="4006724"/>
                  <a:ext cx="296082" cy="285881"/>
                </a:xfrm>
                <a:custGeom>
                  <a:avLst/>
                  <a:gdLst>
                    <a:gd name="connsiteX0" fmla="*/ 286580 w 296082"/>
                    <a:gd name="connsiteY0" fmla="*/ 117662 h 285881"/>
                    <a:gd name="connsiteX1" fmla="*/ 80238 w 296082"/>
                    <a:gd name="connsiteY1" fmla="*/ 285960 h 285881"/>
                    <a:gd name="connsiteX2" fmla="*/ 8456 w 296082"/>
                    <a:gd name="connsiteY2" fmla="*/ 134667 h 285881"/>
                    <a:gd name="connsiteX3" fmla="*/ 171758 w 296082"/>
                    <a:gd name="connsiteY3" fmla="*/ 8127 h 285881"/>
                    <a:gd name="connsiteX4" fmla="*/ 286580 w 296082"/>
                    <a:gd name="connsiteY4" fmla="*/ 117662 h 285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082" h="285881">
                      <a:moveTo>
                        <a:pt x="286580" y="117662"/>
                      </a:moveTo>
                      <a:cubicBezTo>
                        <a:pt x="264542" y="171218"/>
                        <a:pt x="144564" y="290024"/>
                        <a:pt x="80238" y="285960"/>
                      </a:cubicBezTo>
                      <a:cubicBezTo>
                        <a:pt x="11838" y="281642"/>
                        <a:pt x="-15056" y="187666"/>
                        <a:pt x="8456" y="134667"/>
                      </a:cubicBezTo>
                      <a:cubicBezTo>
                        <a:pt x="33846" y="77409"/>
                        <a:pt x="115625" y="28713"/>
                        <a:pt x="171758" y="8127"/>
                      </a:cubicBezTo>
                      <a:cubicBezTo>
                        <a:pt x="248051" y="-19847"/>
                        <a:pt x="323366" y="28246"/>
                        <a:pt x="286580" y="117662"/>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70" name="Free-form: Shape 815">
                  <a:extLst>
                    <a:ext uri="{FF2B5EF4-FFF2-40B4-BE49-F238E27FC236}">
                      <a16:creationId xmlns:a16="http://schemas.microsoft.com/office/drawing/2014/main" id="{21FC012D-B275-15D8-4F67-72B7C6E7D4A7}"/>
                    </a:ext>
                  </a:extLst>
                </p:cNvPr>
                <p:cNvSpPr/>
                <p:nvPr/>
              </p:nvSpPr>
              <p:spPr>
                <a:xfrm>
                  <a:off x="3548179" y="3346564"/>
                  <a:ext cx="244764" cy="399559"/>
                </a:xfrm>
                <a:custGeom>
                  <a:avLst/>
                  <a:gdLst>
                    <a:gd name="connsiteX0" fmla="*/ 10589 w 244764"/>
                    <a:gd name="connsiteY0" fmla="*/ 343555 h 399559"/>
                    <a:gd name="connsiteX1" fmla="*/ 13671 w 244764"/>
                    <a:gd name="connsiteY1" fmla="*/ 216173 h 399559"/>
                    <a:gd name="connsiteX2" fmla="*/ 100396 w 244764"/>
                    <a:gd name="connsiteY2" fmla="*/ 53081 h 399559"/>
                    <a:gd name="connsiteX3" fmla="*/ 147945 w 244764"/>
                    <a:gd name="connsiteY3" fmla="*/ 9276 h 399559"/>
                    <a:gd name="connsiteX4" fmla="*/ 210317 w 244764"/>
                    <a:gd name="connsiteY4" fmla="*/ 6838 h 399559"/>
                    <a:gd name="connsiteX5" fmla="*/ 244396 w 244764"/>
                    <a:gd name="connsiteY5" fmla="*/ 73155 h 399559"/>
                    <a:gd name="connsiteX6" fmla="*/ 224538 w 244764"/>
                    <a:gd name="connsiteY6" fmla="*/ 189959 h 399559"/>
                    <a:gd name="connsiteX7" fmla="*/ 10589 w 244764"/>
                    <a:gd name="connsiteY7" fmla="*/ 343555 h 39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764" h="399559">
                      <a:moveTo>
                        <a:pt x="10589" y="343555"/>
                      </a:moveTo>
                      <a:cubicBezTo>
                        <a:pt x="-7330" y="303948"/>
                        <a:pt x="397" y="257570"/>
                        <a:pt x="13671" y="216173"/>
                      </a:cubicBezTo>
                      <a:cubicBezTo>
                        <a:pt x="32567" y="157214"/>
                        <a:pt x="62092" y="101702"/>
                        <a:pt x="100396" y="53081"/>
                      </a:cubicBezTo>
                      <a:cubicBezTo>
                        <a:pt x="113835" y="36032"/>
                        <a:pt x="128778" y="19464"/>
                        <a:pt x="147945" y="9276"/>
                      </a:cubicBezTo>
                      <a:cubicBezTo>
                        <a:pt x="167112" y="-897"/>
                        <a:pt x="191360" y="-3726"/>
                        <a:pt x="210317" y="6838"/>
                      </a:cubicBezTo>
                      <a:cubicBezTo>
                        <a:pt x="232956" y="19448"/>
                        <a:pt x="242547" y="47302"/>
                        <a:pt x="244396" y="73155"/>
                      </a:cubicBezTo>
                      <a:cubicBezTo>
                        <a:pt x="247237" y="112792"/>
                        <a:pt x="236504" y="152068"/>
                        <a:pt x="224538" y="189959"/>
                      </a:cubicBezTo>
                      <a:cubicBezTo>
                        <a:pt x="205130" y="251491"/>
                        <a:pt x="87122" y="512771"/>
                        <a:pt x="10589" y="343555"/>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71" name="Free-form: Shape 816">
                  <a:extLst>
                    <a:ext uri="{FF2B5EF4-FFF2-40B4-BE49-F238E27FC236}">
                      <a16:creationId xmlns:a16="http://schemas.microsoft.com/office/drawing/2014/main" id="{E3752F51-07F9-D976-3E5F-83AD82F3CAA6}"/>
                    </a:ext>
                  </a:extLst>
                </p:cNvPr>
                <p:cNvSpPr/>
                <p:nvPr/>
              </p:nvSpPr>
              <p:spPr>
                <a:xfrm>
                  <a:off x="5844951" y="2620020"/>
                  <a:ext cx="500698" cy="357839"/>
                </a:xfrm>
                <a:custGeom>
                  <a:avLst/>
                  <a:gdLst>
                    <a:gd name="connsiteX0" fmla="*/ 123991 w 500698"/>
                    <a:gd name="connsiteY0" fmla="*/ 76051 h 357839"/>
                    <a:gd name="connsiteX1" fmla="*/ 326484 w 500698"/>
                    <a:gd name="connsiteY1" fmla="*/ 21637 h 357839"/>
                    <a:gd name="connsiteX2" fmla="*/ 412367 w 500698"/>
                    <a:gd name="connsiteY2" fmla="*/ 419 h 357839"/>
                    <a:gd name="connsiteX3" fmla="*/ 500851 w 500698"/>
                    <a:gd name="connsiteY3" fmla="*/ 108871 h 357839"/>
                    <a:gd name="connsiteX4" fmla="*/ 445695 w 500698"/>
                    <a:gd name="connsiteY4" fmla="*/ 249029 h 357839"/>
                    <a:gd name="connsiteX5" fmla="*/ 269629 w 500698"/>
                    <a:gd name="connsiteY5" fmla="*/ 336519 h 357839"/>
                    <a:gd name="connsiteX6" fmla="*/ 114444 w 500698"/>
                    <a:gd name="connsiteY6" fmla="*/ 356112 h 357839"/>
                    <a:gd name="connsiteX7" fmla="*/ 123991 w 500698"/>
                    <a:gd name="connsiteY7" fmla="*/ 76051 h 35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698" h="357839">
                      <a:moveTo>
                        <a:pt x="123991" y="76051"/>
                      </a:moveTo>
                      <a:cubicBezTo>
                        <a:pt x="189188" y="50680"/>
                        <a:pt x="260655" y="45338"/>
                        <a:pt x="326484" y="21637"/>
                      </a:cubicBezTo>
                      <a:cubicBezTo>
                        <a:pt x="354475" y="11554"/>
                        <a:pt x="382722" y="-2034"/>
                        <a:pt x="412367" y="419"/>
                      </a:cubicBezTo>
                      <a:cubicBezTo>
                        <a:pt x="463299" y="4647"/>
                        <a:pt x="499754" y="57722"/>
                        <a:pt x="500851" y="108871"/>
                      </a:cubicBezTo>
                      <a:cubicBezTo>
                        <a:pt x="501948" y="160019"/>
                        <a:pt x="476047" y="207888"/>
                        <a:pt x="445695" y="249029"/>
                      </a:cubicBezTo>
                      <a:cubicBezTo>
                        <a:pt x="394809" y="317980"/>
                        <a:pt x="350447" y="329100"/>
                        <a:pt x="269629" y="336519"/>
                      </a:cubicBezTo>
                      <a:cubicBezTo>
                        <a:pt x="217991" y="341259"/>
                        <a:pt x="166383" y="364644"/>
                        <a:pt x="114444" y="356112"/>
                      </a:cubicBezTo>
                      <a:cubicBezTo>
                        <a:pt x="-67108" y="326286"/>
                        <a:pt x="-8209" y="127470"/>
                        <a:pt x="123991" y="7605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72" name="Free-form: Shape 817">
                  <a:extLst>
                    <a:ext uri="{FF2B5EF4-FFF2-40B4-BE49-F238E27FC236}">
                      <a16:creationId xmlns:a16="http://schemas.microsoft.com/office/drawing/2014/main" id="{C3E151BF-955A-3211-4028-1333DE1D68AF}"/>
                    </a:ext>
                  </a:extLst>
                </p:cNvPr>
                <p:cNvSpPr/>
                <p:nvPr/>
              </p:nvSpPr>
              <p:spPr>
                <a:xfrm>
                  <a:off x="6573694" y="2583015"/>
                  <a:ext cx="181641" cy="205840"/>
                </a:xfrm>
                <a:custGeom>
                  <a:avLst/>
                  <a:gdLst>
                    <a:gd name="connsiteX0" fmla="*/ 179176 w 181641"/>
                    <a:gd name="connsiteY0" fmla="*/ 18519 h 205840"/>
                    <a:gd name="connsiteX1" fmla="*/ 6749 w 181641"/>
                    <a:gd name="connsiteY1" fmla="*/ 170866 h 205840"/>
                    <a:gd name="connsiteX2" fmla="*/ 179176 w 181641"/>
                    <a:gd name="connsiteY2" fmla="*/ 18519 h 205840"/>
                  </a:gdLst>
                  <a:ahLst/>
                  <a:cxnLst>
                    <a:cxn ang="0">
                      <a:pos x="connsiteX0" y="connsiteY0"/>
                    </a:cxn>
                    <a:cxn ang="0">
                      <a:pos x="connsiteX1" y="connsiteY1"/>
                    </a:cxn>
                    <a:cxn ang="0">
                      <a:pos x="connsiteX2" y="connsiteY2"/>
                    </a:cxn>
                  </a:cxnLst>
                  <a:rect l="l" t="t" r="r" b="b"/>
                  <a:pathLst>
                    <a:path w="181641" h="205840">
                      <a:moveTo>
                        <a:pt x="179176" y="18519"/>
                      </a:moveTo>
                      <a:cubicBezTo>
                        <a:pt x="203334" y="96168"/>
                        <a:pt x="57154" y="283381"/>
                        <a:pt x="6749" y="170866"/>
                      </a:cubicBezTo>
                      <a:cubicBezTo>
                        <a:pt x="-37809" y="71413"/>
                        <a:pt x="159183" y="-45781"/>
                        <a:pt x="179176" y="18519"/>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73" name="Free-form: Shape 818">
                  <a:extLst>
                    <a:ext uri="{FF2B5EF4-FFF2-40B4-BE49-F238E27FC236}">
                      <a16:creationId xmlns:a16="http://schemas.microsoft.com/office/drawing/2014/main" id="{03D72AC7-BE41-9865-CCF7-64D8FA0F0E0B}"/>
                    </a:ext>
                  </a:extLst>
                </p:cNvPr>
                <p:cNvSpPr/>
                <p:nvPr/>
              </p:nvSpPr>
              <p:spPr>
                <a:xfrm>
                  <a:off x="6954892" y="2995203"/>
                  <a:ext cx="270421" cy="401092"/>
                </a:xfrm>
                <a:custGeom>
                  <a:avLst/>
                  <a:gdLst>
                    <a:gd name="connsiteX0" fmla="*/ 264842 w 270421"/>
                    <a:gd name="connsiteY0" fmla="*/ 39691 h 401092"/>
                    <a:gd name="connsiteX1" fmla="*/ 237017 w 270421"/>
                    <a:gd name="connsiteY1" fmla="*/ 295 h 401092"/>
                    <a:gd name="connsiteX2" fmla="*/ 214482 w 270421"/>
                    <a:gd name="connsiteY2" fmla="*/ 6179 h 401092"/>
                    <a:gd name="connsiteX3" fmla="*/ 89934 w 270421"/>
                    <a:gd name="connsiteY3" fmla="*/ 75265 h 401092"/>
                    <a:gd name="connsiteX4" fmla="*/ 34808 w 270421"/>
                    <a:gd name="connsiteY4" fmla="*/ 123464 h 401092"/>
                    <a:gd name="connsiteX5" fmla="*/ 14709 w 270421"/>
                    <a:gd name="connsiteY5" fmla="*/ 175305 h 401092"/>
                    <a:gd name="connsiteX6" fmla="*/ 624 w 270421"/>
                    <a:gd name="connsiteY6" fmla="*/ 268920 h 401092"/>
                    <a:gd name="connsiteX7" fmla="*/ 44820 w 270421"/>
                    <a:gd name="connsiteY7" fmla="*/ 381224 h 401092"/>
                    <a:gd name="connsiteX8" fmla="*/ 211009 w 270421"/>
                    <a:gd name="connsiteY8" fmla="*/ 354258 h 401092"/>
                    <a:gd name="connsiteX9" fmla="*/ 243766 w 270421"/>
                    <a:gd name="connsiteY9" fmla="*/ 280898 h 401092"/>
                    <a:gd name="connsiteX10" fmla="*/ 264842 w 270421"/>
                    <a:gd name="connsiteY10" fmla="*/ 39691 h 40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421" h="401092">
                      <a:moveTo>
                        <a:pt x="264842" y="39691"/>
                      </a:moveTo>
                      <a:cubicBezTo>
                        <a:pt x="261911" y="22642"/>
                        <a:pt x="254184" y="2312"/>
                        <a:pt x="237017" y="295"/>
                      </a:cubicBezTo>
                      <a:cubicBezTo>
                        <a:pt x="229199" y="-622"/>
                        <a:pt x="221578" y="2778"/>
                        <a:pt x="214482" y="6179"/>
                      </a:cubicBezTo>
                      <a:cubicBezTo>
                        <a:pt x="171638" y="26690"/>
                        <a:pt x="130027" y="49774"/>
                        <a:pt x="89934" y="75265"/>
                      </a:cubicBezTo>
                      <a:cubicBezTo>
                        <a:pt x="69174" y="88462"/>
                        <a:pt x="48278" y="102864"/>
                        <a:pt x="34808" y="123464"/>
                      </a:cubicBezTo>
                      <a:cubicBezTo>
                        <a:pt x="31682" y="128250"/>
                        <a:pt x="23714" y="141281"/>
                        <a:pt x="14709" y="175305"/>
                      </a:cubicBezTo>
                      <a:cubicBezTo>
                        <a:pt x="8831" y="197486"/>
                        <a:pt x="2352" y="229253"/>
                        <a:pt x="624" y="268920"/>
                      </a:cubicBezTo>
                      <a:cubicBezTo>
                        <a:pt x="173" y="273615"/>
                        <a:pt x="-5405" y="344070"/>
                        <a:pt x="44820" y="381224"/>
                      </a:cubicBezTo>
                      <a:cubicBezTo>
                        <a:pt x="98127" y="420665"/>
                        <a:pt x="178598" y="396573"/>
                        <a:pt x="211009" y="354258"/>
                      </a:cubicBezTo>
                      <a:cubicBezTo>
                        <a:pt x="227395" y="332874"/>
                        <a:pt x="236280" y="306781"/>
                        <a:pt x="243766" y="280898"/>
                      </a:cubicBezTo>
                      <a:cubicBezTo>
                        <a:pt x="266361" y="202708"/>
                        <a:pt x="278627" y="119928"/>
                        <a:pt x="264842" y="3969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74" name="Free-form: Shape 819">
                  <a:extLst>
                    <a:ext uri="{FF2B5EF4-FFF2-40B4-BE49-F238E27FC236}">
                      <a16:creationId xmlns:a16="http://schemas.microsoft.com/office/drawing/2014/main" id="{419AFFEE-3C66-E324-B447-3F3765452AC8}"/>
                    </a:ext>
                  </a:extLst>
                </p:cNvPr>
                <p:cNvSpPr/>
                <p:nvPr/>
              </p:nvSpPr>
              <p:spPr>
                <a:xfrm>
                  <a:off x="6964491" y="2998561"/>
                  <a:ext cx="260807" cy="397714"/>
                </a:xfrm>
                <a:custGeom>
                  <a:avLst/>
                  <a:gdLst>
                    <a:gd name="connsiteX0" fmla="*/ 234137 w 260807"/>
                    <a:gd name="connsiteY0" fmla="*/ 277631 h 397714"/>
                    <a:gd name="connsiteX1" fmla="*/ 201366 w 260807"/>
                    <a:gd name="connsiteY1" fmla="*/ 350916 h 397714"/>
                    <a:gd name="connsiteX2" fmla="*/ 35252 w 260807"/>
                    <a:gd name="connsiteY2" fmla="*/ 377852 h 397714"/>
                    <a:gd name="connsiteX3" fmla="*/ 225 w 260807"/>
                    <a:gd name="connsiteY3" fmla="*/ 330299 h 397714"/>
                    <a:gd name="connsiteX4" fmla="*/ 17663 w 260807"/>
                    <a:gd name="connsiteY4" fmla="*/ 347003 h 397714"/>
                    <a:gd name="connsiteX5" fmla="*/ 183927 w 260807"/>
                    <a:gd name="connsiteY5" fmla="*/ 320067 h 397714"/>
                    <a:gd name="connsiteX6" fmla="*/ 216699 w 260807"/>
                    <a:gd name="connsiteY6" fmla="*/ 246632 h 397714"/>
                    <a:gd name="connsiteX7" fmla="*/ 237745 w 260807"/>
                    <a:gd name="connsiteY7" fmla="*/ 5410 h 397714"/>
                    <a:gd name="connsiteX8" fmla="*/ 236693 w 260807"/>
                    <a:gd name="connsiteY8" fmla="*/ 144 h 397714"/>
                    <a:gd name="connsiteX9" fmla="*/ 255183 w 260807"/>
                    <a:gd name="connsiteY9" fmla="*/ 36409 h 397714"/>
                    <a:gd name="connsiteX10" fmla="*/ 234137 w 260807"/>
                    <a:gd name="connsiteY10" fmla="*/ 277631 h 39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0807" h="397714">
                      <a:moveTo>
                        <a:pt x="234137" y="277631"/>
                      </a:moveTo>
                      <a:cubicBezTo>
                        <a:pt x="226621" y="303514"/>
                        <a:pt x="217752" y="329547"/>
                        <a:pt x="201366" y="350916"/>
                      </a:cubicBezTo>
                      <a:cubicBezTo>
                        <a:pt x="169045" y="393201"/>
                        <a:pt x="88468" y="417278"/>
                        <a:pt x="35252" y="377852"/>
                      </a:cubicBezTo>
                      <a:cubicBezTo>
                        <a:pt x="17513" y="364760"/>
                        <a:pt x="6689" y="347454"/>
                        <a:pt x="225" y="330299"/>
                      </a:cubicBezTo>
                      <a:cubicBezTo>
                        <a:pt x="5036" y="336319"/>
                        <a:pt x="10898" y="341887"/>
                        <a:pt x="17663" y="347003"/>
                      </a:cubicBezTo>
                      <a:cubicBezTo>
                        <a:pt x="71030" y="386429"/>
                        <a:pt x="151456" y="362352"/>
                        <a:pt x="183927" y="320067"/>
                      </a:cubicBezTo>
                      <a:cubicBezTo>
                        <a:pt x="200313" y="298699"/>
                        <a:pt x="209183" y="272515"/>
                        <a:pt x="216699" y="246632"/>
                      </a:cubicBezTo>
                      <a:cubicBezTo>
                        <a:pt x="239249" y="168532"/>
                        <a:pt x="251576" y="85767"/>
                        <a:pt x="237745" y="5410"/>
                      </a:cubicBezTo>
                      <a:cubicBezTo>
                        <a:pt x="237445" y="3605"/>
                        <a:pt x="237144" y="1949"/>
                        <a:pt x="236693" y="144"/>
                      </a:cubicBezTo>
                      <a:cubicBezTo>
                        <a:pt x="247516" y="7066"/>
                        <a:pt x="252929" y="22716"/>
                        <a:pt x="255183" y="36409"/>
                      </a:cubicBezTo>
                      <a:cubicBezTo>
                        <a:pt x="269014" y="116616"/>
                        <a:pt x="256837" y="199381"/>
                        <a:pt x="234137" y="277631"/>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75" name="Free-form: Shape 820">
                  <a:extLst>
                    <a:ext uri="{FF2B5EF4-FFF2-40B4-BE49-F238E27FC236}">
                      <a16:creationId xmlns:a16="http://schemas.microsoft.com/office/drawing/2014/main" id="{5043BDFE-2AFF-9F1F-6868-B0975B17773C}"/>
                    </a:ext>
                  </a:extLst>
                </p:cNvPr>
                <p:cNvSpPr/>
                <p:nvPr/>
              </p:nvSpPr>
              <p:spPr>
                <a:xfrm>
                  <a:off x="6954892" y="2995203"/>
                  <a:ext cx="270421" cy="401092"/>
                </a:xfrm>
                <a:custGeom>
                  <a:avLst/>
                  <a:gdLst>
                    <a:gd name="connsiteX0" fmla="*/ 264842 w 270421"/>
                    <a:gd name="connsiteY0" fmla="*/ 39691 h 401092"/>
                    <a:gd name="connsiteX1" fmla="*/ 237017 w 270421"/>
                    <a:gd name="connsiteY1" fmla="*/ 295 h 401092"/>
                    <a:gd name="connsiteX2" fmla="*/ 214482 w 270421"/>
                    <a:gd name="connsiteY2" fmla="*/ 6179 h 401092"/>
                    <a:gd name="connsiteX3" fmla="*/ 89934 w 270421"/>
                    <a:gd name="connsiteY3" fmla="*/ 75265 h 401092"/>
                    <a:gd name="connsiteX4" fmla="*/ 34808 w 270421"/>
                    <a:gd name="connsiteY4" fmla="*/ 123464 h 401092"/>
                    <a:gd name="connsiteX5" fmla="*/ 14709 w 270421"/>
                    <a:gd name="connsiteY5" fmla="*/ 175305 h 401092"/>
                    <a:gd name="connsiteX6" fmla="*/ 624 w 270421"/>
                    <a:gd name="connsiteY6" fmla="*/ 268920 h 401092"/>
                    <a:gd name="connsiteX7" fmla="*/ 44820 w 270421"/>
                    <a:gd name="connsiteY7" fmla="*/ 381224 h 401092"/>
                    <a:gd name="connsiteX8" fmla="*/ 211009 w 270421"/>
                    <a:gd name="connsiteY8" fmla="*/ 354258 h 401092"/>
                    <a:gd name="connsiteX9" fmla="*/ 243766 w 270421"/>
                    <a:gd name="connsiteY9" fmla="*/ 280898 h 401092"/>
                    <a:gd name="connsiteX10" fmla="*/ 264842 w 270421"/>
                    <a:gd name="connsiteY10" fmla="*/ 39691 h 40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421" h="401092">
                      <a:moveTo>
                        <a:pt x="264842" y="39691"/>
                      </a:moveTo>
                      <a:cubicBezTo>
                        <a:pt x="261911" y="22642"/>
                        <a:pt x="254184" y="2312"/>
                        <a:pt x="237017" y="295"/>
                      </a:cubicBezTo>
                      <a:cubicBezTo>
                        <a:pt x="229199" y="-622"/>
                        <a:pt x="221578" y="2778"/>
                        <a:pt x="214482" y="6179"/>
                      </a:cubicBezTo>
                      <a:cubicBezTo>
                        <a:pt x="171638" y="26690"/>
                        <a:pt x="130027" y="49774"/>
                        <a:pt x="89934" y="75265"/>
                      </a:cubicBezTo>
                      <a:cubicBezTo>
                        <a:pt x="69174" y="88462"/>
                        <a:pt x="48278" y="102864"/>
                        <a:pt x="34808" y="123464"/>
                      </a:cubicBezTo>
                      <a:cubicBezTo>
                        <a:pt x="31682" y="128250"/>
                        <a:pt x="23714" y="141281"/>
                        <a:pt x="14709" y="175305"/>
                      </a:cubicBezTo>
                      <a:cubicBezTo>
                        <a:pt x="8831" y="197486"/>
                        <a:pt x="2352" y="229253"/>
                        <a:pt x="624" y="268920"/>
                      </a:cubicBezTo>
                      <a:cubicBezTo>
                        <a:pt x="173" y="273615"/>
                        <a:pt x="-5405" y="344070"/>
                        <a:pt x="44820" y="381224"/>
                      </a:cubicBezTo>
                      <a:cubicBezTo>
                        <a:pt x="98127" y="420665"/>
                        <a:pt x="178598" y="396573"/>
                        <a:pt x="211009" y="354258"/>
                      </a:cubicBezTo>
                      <a:cubicBezTo>
                        <a:pt x="227395" y="332874"/>
                        <a:pt x="236280" y="306781"/>
                        <a:pt x="243766" y="280898"/>
                      </a:cubicBezTo>
                      <a:cubicBezTo>
                        <a:pt x="266361" y="202708"/>
                        <a:pt x="278627" y="119928"/>
                        <a:pt x="264842" y="3969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76" name="Free-form: Shape 821">
                  <a:extLst>
                    <a:ext uri="{FF2B5EF4-FFF2-40B4-BE49-F238E27FC236}">
                      <a16:creationId xmlns:a16="http://schemas.microsoft.com/office/drawing/2014/main" id="{A9A5A9AA-757F-D99A-B54B-037316AF05F7}"/>
                    </a:ext>
                  </a:extLst>
                </p:cNvPr>
                <p:cNvSpPr/>
                <p:nvPr/>
              </p:nvSpPr>
              <p:spPr>
                <a:xfrm>
                  <a:off x="7827364" y="1920177"/>
                  <a:ext cx="257195" cy="286997"/>
                </a:xfrm>
                <a:custGeom>
                  <a:avLst/>
                  <a:gdLst>
                    <a:gd name="connsiteX0" fmla="*/ 19232 w 257195"/>
                    <a:gd name="connsiteY0" fmla="*/ 260257 h 286997"/>
                    <a:gd name="connsiteX1" fmla="*/ 15504 w 257195"/>
                    <a:gd name="connsiteY1" fmla="*/ 150496 h 286997"/>
                    <a:gd name="connsiteX2" fmla="*/ 91150 w 257195"/>
                    <a:gd name="connsiteY2" fmla="*/ 61110 h 286997"/>
                    <a:gd name="connsiteX3" fmla="*/ 134550 w 257195"/>
                    <a:gd name="connsiteY3" fmla="*/ 16251 h 286997"/>
                    <a:gd name="connsiteX4" fmla="*/ 193163 w 257195"/>
                    <a:gd name="connsiteY4" fmla="*/ 2166 h 286997"/>
                    <a:gd name="connsiteX5" fmla="*/ 236939 w 257195"/>
                    <a:gd name="connsiteY5" fmla="*/ 45625 h 286997"/>
                    <a:gd name="connsiteX6" fmla="*/ 208617 w 257195"/>
                    <a:gd name="connsiteY6" fmla="*/ 259820 h 286997"/>
                    <a:gd name="connsiteX7" fmla="*/ 19232 w 257195"/>
                    <a:gd name="connsiteY7" fmla="*/ 260257 h 28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95" h="286997">
                      <a:moveTo>
                        <a:pt x="19232" y="260257"/>
                      </a:moveTo>
                      <a:cubicBezTo>
                        <a:pt x="-7452" y="231620"/>
                        <a:pt x="-3438" y="184760"/>
                        <a:pt x="15504" y="150496"/>
                      </a:cubicBezTo>
                      <a:cubicBezTo>
                        <a:pt x="34445" y="116231"/>
                        <a:pt x="65127" y="90363"/>
                        <a:pt x="91150" y="61110"/>
                      </a:cubicBezTo>
                      <a:cubicBezTo>
                        <a:pt x="105010" y="45535"/>
                        <a:pt x="117818" y="28681"/>
                        <a:pt x="134550" y="16251"/>
                      </a:cubicBezTo>
                      <a:cubicBezTo>
                        <a:pt x="151281" y="3821"/>
                        <a:pt x="173184" y="-3793"/>
                        <a:pt x="193163" y="2166"/>
                      </a:cubicBezTo>
                      <a:cubicBezTo>
                        <a:pt x="213427" y="8215"/>
                        <a:pt x="227468" y="26695"/>
                        <a:pt x="236939" y="45625"/>
                      </a:cubicBezTo>
                      <a:cubicBezTo>
                        <a:pt x="267636" y="106946"/>
                        <a:pt x="268222" y="213472"/>
                        <a:pt x="208617" y="259820"/>
                      </a:cubicBezTo>
                      <a:cubicBezTo>
                        <a:pt x="167051" y="292174"/>
                        <a:pt x="56123" y="299833"/>
                        <a:pt x="19232" y="260257"/>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77" name="Free-form: Shape 822">
                  <a:extLst>
                    <a:ext uri="{FF2B5EF4-FFF2-40B4-BE49-F238E27FC236}">
                      <a16:creationId xmlns:a16="http://schemas.microsoft.com/office/drawing/2014/main" id="{29228746-88A9-A1CC-A3C9-5B57C1884BDC}"/>
                    </a:ext>
                  </a:extLst>
                </p:cNvPr>
                <p:cNvSpPr/>
                <p:nvPr/>
              </p:nvSpPr>
              <p:spPr>
                <a:xfrm>
                  <a:off x="4802073" y="3309325"/>
                  <a:ext cx="297017" cy="239174"/>
                </a:xfrm>
                <a:custGeom>
                  <a:avLst/>
                  <a:gdLst>
                    <a:gd name="connsiteX0" fmla="*/ 137173 w 297017"/>
                    <a:gd name="connsiteY0" fmla="*/ 4481 h 239174"/>
                    <a:gd name="connsiteX1" fmla="*/ 263375 w 297017"/>
                    <a:gd name="connsiteY1" fmla="*/ 20928 h 239174"/>
                    <a:gd name="connsiteX2" fmla="*/ 280272 w 297017"/>
                    <a:gd name="connsiteY2" fmla="*/ 156903 h 239174"/>
                    <a:gd name="connsiteX3" fmla="*/ 156476 w 297017"/>
                    <a:gd name="connsiteY3" fmla="*/ 234416 h 239174"/>
                    <a:gd name="connsiteX4" fmla="*/ 137173 w 297017"/>
                    <a:gd name="connsiteY4" fmla="*/ 4481 h 239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17" h="239174">
                      <a:moveTo>
                        <a:pt x="137173" y="4481"/>
                      </a:moveTo>
                      <a:cubicBezTo>
                        <a:pt x="180408" y="-1223"/>
                        <a:pt x="228784" y="-5647"/>
                        <a:pt x="263375" y="20928"/>
                      </a:cubicBezTo>
                      <a:cubicBezTo>
                        <a:pt x="303062" y="51416"/>
                        <a:pt x="306565" y="114317"/>
                        <a:pt x="280272" y="156903"/>
                      </a:cubicBezTo>
                      <a:cubicBezTo>
                        <a:pt x="253964" y="199504"/>
                        <a:pt x="205378" y="223837"/>
                        <a:pt x="156476" y="234416"/>
                      </a:cubicBezTo>
                      <a:cubicBezTo>
                        <a:pt x="-40065" y="276942"/>
                        <a:pt x="-56616" y="30032"/>
                        <a:pt x="137173" y="448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78" name="Free-form: Shape 823">
                  <a:extLst>
                    <a:ext uri="{FF2B5EF4-FFF2-40B4-BE49-F238E27FC236}">
                      <a16:creationId xmlns:a16="http://schemas.microsoft.com/office/drawing/2014/main" id="{7D67BFB9-839D-F29C-9F94-3AF51E641234}"/>
                    </a:ext>
                  </a:extLst>
                </p:cNvPr>
                <p:cNvSpPr/>
                <p:nvPr/>
              </p:nvSpPr>
              <p:spPr>
                <a:xfrm>
                  <a:off x="6999609" y="3057560"/>
                  <a:ext cx="164878" cy="186710"/>
                </a:xfrm>
                <a:custGeom>
                  <a:avLst/>
                  <a:gdLst>
                    <a:gd name="connsiteX0" fmla="*/ 1396 w 164878"/>
                    <a:gd name="connsiteY0" fmla="*/ 180348 h 186710"/>
                    <a:gd name="connsiteX1" fmla="*/ 97712 w 164878"/>
                    <a:gd name="connsiteY1" fmla="*/ 25156 h 186710"/>
                    <a:gd name="connsiteX2" fmla="*/ 155559 w 164878"/>
                    <a:gd name="connsiteY2" fmla="*/ 417 h 186710"/>
                    <a:gd name="connsiteX3" fmla="*/ 164834 w 164878"/>
                    <a:gd name="connsiteY3" fmla="*/ 5684 h 186710"/>
                    <a:gd name="connsiteX4" fmla="*/ 160685 w 164878"/>
                    <a:gd name="connsiteY4" fmla="*/ 14563 h 186710"/>
                    <a:gd name="connsiteX5" fmla="*/ 16444 w 164878"/>
                    <a:gd name="connsiteY5" fmla="*/ 180243 h 186710"/>
                    <a:gd name="connsiteX6" fmla="*/ 1396 w 164878"/>
                    <a:gd name="connsiteY6" fmla="*/ 180348 h 186710"/>
                    <a:gd name="connsiteX7" fmla="*/ 1396 w 164878"/>
                    <a:gd name="connsiteY7" fmla="*/ 180348 h 18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878" h="186710">
                      <a:moveTo>
                        <a:pt x="1396" y="180348"/>
                      </a:moveTo>
                      <a:cubicBezTo>
                        <a:pt x="-8105" y="113037"/>
                        <a:pt x="41639" y="54591"/>
                        <a:pt x="97712" y="25156"/>
                      </a:cubicBezTo>
                      <a:cubicBezTo>
                        <a:pt x="115872" y="14382"/>
                        <a:pt x="135385" y="5985"/>
                        <a:pt x="155559" y="417"/>
                      </a:cubicBezTo>
                      <a:cubicBezTo>
                        <a:pt x="159573" y="-696"/>
                        <a:pt x="163722" y="1666"/>
                        <a:pt x="164834" y="5684"/>
                      </a:cubicBezTo>
                      <a:cubicBezTo>
                        <a:pt x="165826" y="9311"/>
                        <a:pt x="163992" y="13043"/>
                        <a:pt x="160685" y="14563"/>
                      </a:cubicBezTo>
                      <a:cubicBezTo>
                        <a:pt x="92135" y="46841"/>
                        <a:pt x="21931" y="98652"/>
                        <a:pt x="16444" y="180243"/>
                      </a:cubicBezTo>
                      <a:cubicBezTo>
                        <a:pt x="15752" y="189031"/>
                        <a:pt x="2208" y="189046"/>
                        <a:pt x="1396" y="180348"/>
                      </a:cubicBezTo>
                      <a:lnTo>
                        <a:pt x="1396" y="180348"/>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79" name="Free-form: Shape 824">
                  <a:extLst>
                    <a:ext uri="{FF2B5EF4-FFF2-40B4-BE49-F238E27FC236}">
                      <a16:creationId xmlns:a16="http://schemas.microsoft.com/office/drawing/2014/main" id="{EB782F2F-12C1-8B32-92D8-721F46703194}"/>
                    </a:ext>
                  </a:extLst>
                </p:cNvPr>
                <p:cNvSpPr/>
                <p:nvPr/>
              </p:nvSpPr>
              <p:spPr>
                <a:xfrm>
                  <a:off x="6606069" y="2607546"/>
                  <a:ext cx="104430" cy="107389"/>
                </a:xfrm>
                <a:custGeom>
                  <a:avLst/>
                  <a:gdLst>
                    <a:gd name="connsiteX0" fmla="*/ 365 w 104430"/>
                    <a:gd name="connsiteY0" fmla="*/ 98827 h 107389"/>
                    <a:gd name="connsiteX1" fmla="*/ 95509 w 104430"/>
                    <a:gd name="connsiteY1" fmla="*/ 292 h 107389"/>
                    <a:gd name="connsiteX2" fmla="*/ 104468 w 104430"/>
                    <a:gd name="connsiteY2" fmla="*/ 6071 h 107389"/>
                    <a:gd name="connsiteX3" fmla="*/ 99778 w 104430"/>
                    <a:gd name="connsiteY3" fmla="*/ 14723 h 107389"/>
                    <a:gd name="connsiteX4" fmla="*/ 14932 w 104430"/>
                    <a:gd name="connsiteY4" fmla="*/ 102589 h 107389"/>
                    <a:gd name="connsiteX5" fmla="*/ 365 w 104430"/>
                    <a:gd name="connsiteY5" fmla="*/ 98827 h 107389"/>
                    <a:gd name="connsiteX6" fmla="*/ 365 w 104430"/>
                    <a:gd name="connsiteY6" fmla="*/ 98827 h 10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30" h="107389">
                      <a:moveTo>
                        <a:pt x="365" y="98827"/>
                      </a:moveTo>
                      <a:cubicBezTo>
                        <a:pt x="8949" y="51396"/>
                        <a:pt x="48651" y="10796"/>
                        <a:pt x="95509" y="292"/>
                      </a:cubicBezTo>
                      <a:cubicBezTo>
                        <a:pt x="99582" y="-581"/>
                        <a:pt x="103581" y="2008"/>
                        <a:pt x="104468" y="6071"/>
                      </a:cubicBezTo>
                      <a:cubicBezTo>
                        <a:pt x="105265" y="9772"/>
                        <a:pt x="103206" y="13414"/>
                        <a:pt x="99778" y="14723"/>
                      </a:cubicBezTo>
                      <a:cubicBezTo>
                        <a:pt x="60091" y="29786"/>
                        <a:pt x="28913" y="62621"/>
                        <a:pt x="14932" y="102589"/>
                      </a:cubicBezTo>
                      <a:cubicBezTo>
                        <a:pt x="12151" y="111182"/>
                        <a:pt x="-1394" y="107630"/>
                        <a:pt x="365" y="98827"/>
                      </a:cubicBezTo>
                      <a:lnTo>
                        <a:pt x="365" y="98827"/>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80" name="Free-form: Shape 825">
                  <a:extLst>
                    <a:ext uri="{FF2B5EF4-FFF2-40B4-BE49-F238E27FC236}">
                      <a16:creationId xmlns:a16="http://schemas.microsoft.com/office/drawing/2014/main" id="{67232274-CFE9-8C64-3CD2-165FD90AA90D}"/>
                    </a:ext>
                  </a:extLst>
                </p:cNvPr>
                <p:cNvSpPr/>
                <p:nvPr/>
              </p:nvSpPr>
              <p:spPr>
                <a:xfrm>
                  <a:off x="5911814" y="2658746"/>
                  <a:ext cx="388702" cy="155539"/>
                </a:xfrm>
                <a:custGeom>
                  <a:avLst/>
                  <a:gdLst>
                    <a:gd name="connsiteX0" fmla="*/ 373902 w 388702"/>
                    <a:gd name="connsiteY0" fmla="*/ 46757 h 155539"/>
                    <a:gd name="connsiteX1" fmla="*/ 193897 w 388702"/>
                    <a:gd name="connsiteY1" fmla="*/ 67809 h 155539"/>
                    <a:gd name="connsiteX2" fmla="*/ 88892 w 388702"/>
                    <a:gd name="connsiteY2" fmla="*/ 91781 h 155539"/>
                    <a:gd name="connsiteX3" fmla="*/ 15111 w 388702"/>
                    <a:gd name="connsiteY3" fmla="*/ 149792 h 155539"/>
                    <a:gd name="connsiteX4" fmla="*/ 213 w 388702"/>
                    <a:gd name="connsiteY4" fmla="*/ 147775 h 155539"/>
                    <a:gd name="connsiteX5" fmla="*/ 82503 w 388702"/>
                    <a:gd name="connsiteY5" fmla="*/ 72519 h 155539"/>
                    <a:gd name="connsiteX6" fmla="*/ 188666 w 388702"/>
                    <a:gd name="connsiteY6" fmla="*/ 52204 h 155539"/>
                    <a:gd name="connsiteX7" fmla="*/ 287868 w 388702"/>
                    <a:gd name="connsiteY7" fmla="*/ 8279 h 155539"/>
                    <a:gd name="connsiteX8" fmla="*/ 388890 w 388702"/>
                    <a:gd name="connsiteY8" fmla="*/ 45478 h 155539"/>
                    <a:gd name="connsiteX9" fmla="*/ 373902 w 388702"/>
                    <a:gd name="connsiteY9" fmla="*/ 46757 h 155539"/>
                    <a:gd name="connsiteX10" fmla="*/ 373902 w 388702"/>
                    <a:gd name="connsiteY10" fmla="*/ 46757 h 15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8702" h="155539">
                      <a:moveTo>
                        <a:pt x="373902" y="46757"/>
                      </a:moveTo>
                      <a:cubicBezTo>
                        <a:pt x="348000" y="-13089"/>
                        <a:pt x="239056" y="55982"/>
                        <a:pt x="193897" y="67809"/>
                      </a:cubicBezTo>
                      <a:cubicBezTo>
                        <a:pt x="159668" y="80299"/>
                        <a:pt x="122296" y="78945"/>
                        <a:pt x="88892" y="91781"/>
                      </a:cubicBezTo>
                      <a:cubicBezTo>
                        <a:pt x="58887" y="102706"/>
                        <a:pt x="23905" y="117017"/>
                        <a:pt x="15111" y="149792"/>
                      </a:cubicBezTo>
                      <a:cubicBezTo>
                        <a:pt x="13367" y="158775"/>
                        <a:pt x="-493" y="156939"/>
                        <a:pt x="213" y="147775"/>
                      </a:cubicBezTo>
                      <a:cubicBezTo>
                        <a:pt x="3550" y="104753"/>
                        <a:pt x="47266" y="83745"/>
                        <a:pt x="82503" y="72519"/>
                      </a:cubicBezTo>
                      <a:cubicBezTo>
                        <a:pt x="117305" y="60677"/>
                        <a:pt x="154722" y="64378"/>
                        <a:pt x="188666" y="52204"/>
                      </a:cubicBezTo>
                      <a:cubicBezTo>
                        <a:pt x="221784" y="40918"/>
                        <a:pt x="252090" y="20724"/>
                        <a:pt x="287868" y="8279"/>
                      </a:cubicBezTo>
                      <a:cubicBezTo>
                        <a:pt x="323015" y="-5881"/>
                        <a:pt x="385206" y="-6227"/>
                        <a:pt x="388890" y="45478"/>
                      </a:cubicBezTo>
                      <a:cubicBezTo>
                        <a:pt x="388799" y="54627"/>
                        <a:pt x="375540" y="55590"/>
                        <a:pt x="373902" y="46757"/>
                      </a:cubicBezTo>
                      <a:lnTo>
                        <a:pt x="373902" y="46757"/>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81" name="Free-form: Shape 826">
                  <a:extLst>
                    <a:ext uri="{FF2B5EF4-FFF2-40B4-BE49-F238E27FC236}">
                      <a16:creationId xmlns:a16="http://schemas.microsoft.com/office/drawing/2014/main" id="{AEE3EA98-677C-65A6-FAAB-EC5111E9E65E}"/>
                    </a:ext>
                  </a:extLst>
                </p:cNvPr>
                <p:cNvSpPr/>
                <p:nvPr/>
              </p:nvSpPr>
              <p:spPr>
                <a:xfrm>
                  <a:off x="4850005" y="3344719"/>
                  <a:ext cx="186570" cy="71340"/>
                </a:xfrm>
                <a:custGeom>
                  <a:avLst/>
                  <a:gdLst>
                    <a:gd name="connsiteX0" fmla="*/ 1389 w 186570"/>
                    <a:gd name="connsiteY0" fmla="*/ 59900 h 71340"/>
                    <a:gd name="connsiteX1" fmla="*/ 84566 w 186570"/>
                    <a:gd name="connsiteY1" fmla="*/ 6269 h 71340"/>
                    <a:gd name="connsiteX2" fmla="*/ 183032 w 186570"/>
                    <a:gd name="connsiteY2" fmla="*/ 16562 h 71340"/>
                    <a:gd name="connsiteX3" fmla="*/ 185647 w 186570"/>
                    <a:gd name="connsiteY3" fmla="*/ 26900 h 71340"/>
                    <a:gd name="connsiteX4" fmla="*/ 176237 w 186570"/>
                    <a:gd name="connsiteY4" fmla="*/ 29984 h 71340"/>
                    <a:gd name="connsiteX5" fmla="*/ 47750 w 186570"/>
                    <a:gd name="connsiteY5" fmla="*/ 41602 h 71340"/>
                    <a:gd name="connsiteX6" fmla="*/ 13325 w 186570"/>
                    <a:gd name="connsiteY6" fmla="*/ 69049 h 71340"/>
                    <a:gd name="connsiteX7" fmla="*/ 1389 w 186570"/>
                    <a:gd name="connsiteY7" fmla="*/ 59900 h 71340"/>
                    <a:gd name="connsiteX8" fmla="*/ 1389 w 186570"/>
                    <a:gd name="connsiteY8" fmla="*/ 59900 h 7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570" h="71340">
                      <a:moveTo>
                        <a:pt x="1389" y="59900"/>
                      </a:moveTo>
                      <a:cubicBezTo>
                        <a:pt x="18451" y="30752"/>
                        <a:pt x="52816" y="12258"/>
                        <a:pt x="84566" y="6269"/>
                      </a:cubicBezTo>
                      <a:cubicBezTo>
                        <a:pt x="115383" y="-4039"/>
                        <a:pt x="154800" y="-1782"/>
                        <a:pt x="183032" y="16562"/>
                      </a:cubicBezTo>
                      <a:cubicBezTo>
                        <a:pt x="186609" y="18683"/>
                        <a:pt x="187782" y="23318"/>
                        <a:pt x="185647" y="26900"/>
                      </a:cubicBezTo>
                      <a:cubicBezTo>
                        <a:pt x="183693" y="30180"/>
                        <a:pt x="179649" y="31444"/>
                        <a:pt x="176237" y="29984"/>
                      </a:cubicBezTo>
                      <a:cubicBezTo>
                        <a:pt x="135137" y="10768"/>
                        <a:pt x="86701" y="23484"/>
                        <a:pt x="47750" y="41602"/>
                      </a:cubicBezTo>
                      <a:cubicBezTo>
                        <a:pt x="34912" y="48373"/>
                        <a:pt x="23547" y="57989"/>
                        <a:pt x="13325" y="69049"/>
                      </a:cubicBezTo>
                      <a:cubicBezTo>
                        <a:pt x="7417" y="75761"/>
                        <a:pt x="-3557" y="67289"/>
                        <a:pt x="1389" y="59900"/>
                      </a:cubicBezTo>
                      <a:lnTo>
                        <a:pt x="1389" y="59900"/>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82" name="Free-form: Shape 827">
                  <a:extLst>
                    <a:ext uri="{FF2B5EF4-FFF2-40B4-BE49-F238E27FC236}">
                      <a16:creationId xmlns:a16="http://schemas.microsoft.com/office/drawing/2014/main" id="{DC00A1B7-1809-3DFA-57E9-4C0F8C6A12FB}"/>
                    </a:ext>
                  </a:extLst>
                </p:cNvPr>
                <p:cNvSpPr/>
                <p:nvPr/>
              </p:nvSpPr>
              <p:spPr>
                <a:xfrm>
                  <a:off x="3594991" y="3389314"/>
                  <a:ext cx="149002" cy="209348"/>
                </a:xfrm>
                <a:custGeom>
                  <a:avLst/>
                  <a:gdLst>
                    <a:gd name="connsiteX0" fmla="*/ 136250 w 149002"/>
                    <a:gd name="connsiteY0" fmla="*/ 20291 h 209348"/>
                    <a:gd name="connsiteX1" fmla="*/ 40250 w 149002"/>
                    <a:gd name="connsiteY1" fmla="*/ 148154 h 209348"/>
                    <a:gd name="connsiteX2" fmla="*/ 14514 w 149002"/>
                    <a:gd name="connsiteY2" fmla="*/ 205353 h 209348"/>
                    <a:gd name="connsiteX3" fmla="*/ 368 w 149002"/>
                    <a:gd name="connsiteY3" fmla="*/ 200266 h 209348"/>
                    <a:gd name="connsiteX4" fmla="*/ 147179 w 149002"/>
                    <a:gd name="connsiteY4" fmla="*/ 9953 h 209348"/>
                    <a:gd name="connsiteX5" fmla="*/ 136250 w 149002"/>
                    <a:gd name="connsiteY5" fmla="*/ 20291 h 209348"/>
                    <a:gd name="connsiteX6" fmla="*/ 136250 w 149002"/>
                    <a:gd name="connsiteY6" fmla="*/ 20291 h 20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02" h="209348">
                      <a:moveTo>
                        <a:pt x="136250" y="20291"/>
                      </a:moveTo>
                      <a:cubicBezTo>
                        <a:pt x="102652" y="-265"/>
                        <a:pt x="52427" y="122889"/>
                        <a:pt x="40250" y="148154"/>
                      </a:cubicBezTo>
                      <a:cubicBezTo>
                        <a:pt x="31636" y="167010"/>
                        <a:pt x="23759" y="186377"/>
                        <a:pt x="14514" y="205353"/>
                      </a:cubicBezTo>
                      <a:cubicBezTo>
                        <a:pt x="10876" y="213358"/>
                        <a:pt x="-1932" y="208753"/>
                        <a:pt x="368" y="200266"/>
                      </a:cubicBezTo>
                      <a:cubicBezTo>
                        <a:pt x="7674" y="155423"/>
                        <a:pt x="83289" y="-46207"/>
                        <a:pt x="147179" y="9953"/>
                      </a:cubicBezTo>
                      <a:cubicBezTo>
                        <a:pt x="153403" y="17191"/>
                        <a:pt x="143060" y="26791"/>
                        <a:pt x="136250" y="20291"/>
                      </a:cubicBezTo>
                      <a:lnTo>
                        <a:pt x="136250" y="20291"/>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83" name="Free-form: Shape 828">
                  <a:extLst>
                    <a:ext uri="{FF2B5EF4-FFF2-40B4-BE49-F238E27FC236}">
                      <a16:creationId xmlns:a16="http://schemas.microsoft.com/office/drawing/2014/main" id="{F7632628-996C-3B1F-E57F-F738B696A0A8}"/>
                    </a:ext>
                  </a:extLst>
                </p:cNvPr>
                <p:cNvSpPr/>
                <p:nvPr/>
              </p:nvSpPr>
              <p:spPr>
                <a:xfrm>
                  <a:off x="4116481" y="4042619"/>
                  <a:ext cx="201432" cy="118373"/>
                </a:xfrm>
                <a:custGeom>
                  <a:avLst/>
                  <a:gdLst>
                    <a:gd name="connsiteX0" fmla="*/ 186183 w 201432"/>
                    <a:gd name="connsiteY0" fmla="*/ 24928 h 118373"/>
                    <a:gd name="connsiteX1" fmla="*/ 148210 w 201432"/>
                    <a:gd name="connsiteY1" fmla="*/ 22505 h 118373"/>
                    <a:gd name="connsiteX2" fmla="*/ 54058 w 201432"/>
                    <a:gd name="connsiteY2" fmla="*/ 78575 h 118373"/>
                    <a:gd name="connsiteX3" fmla="*/ 13695 w 201432"/>
                    <a:gd name="connsiteY3" fmla="*/ 115668 h 118373"/>
                    <a:gd name="connsiteX4" fmla="*/ 1142 w 201432"/>
                    <a:gd name="connsiteY4" fmla="*/ 107377 h 118373"/>
                    <a:gd name="connsiteX5" fmla="*/ 87492 w 201432"/>
                    <a:gd name="connsiteY5" fmla="*/ 26388 h 118373"/>
                    <a:gd name="connsiteX6" fmla="*/ 175554 w 201432"/>
                    <a:gd name="connsiteY6" fmla="*/ 1032 h 118373"/>
                    <a:gd name="connsiteX7" fmla="*/ 200554 w 201432"/>
                    <a:gd name="connsiteY7" fmla="*/ 29352 h 118373"/>
                    <a:gd name="connsiteX8" fmla="*/ 186183 w 201432"/>
                    <a:gd name="connsiteY8" fmla="*/ 24928 h 118373"/>
                    <a:gd name="connsiteX9" fmla="*/ 186183 w 201432"/>
                    <a:gd name="connsiteY9" fmla="*/ 24928 h 11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432" h="118373">
                      <a:moveTo>
                        <a:pt x="186183" y="24928"/>
                      </a:moveTo>
                      <a:cubicBezTo>
                        <a:pt x="188257" y="19149"/>
                        <a:pt x="163663" y="17780"/>
                        <a:pt x="148210" y="22505"/>
                      </a:cubicBezTo>
                      <a:cubicBezTo>
                        <a:pt x="112867" y="31504"/>
                        <a:pt x="83613" y="57297"/>
                        <a:pt x="54058" y="78575"/>
                      </a:cubicBezTo>
                      <a:cubicBezTo>
                        <a:pt x="38995" y="89785"/>
                        <a:pt x="25000" y="101568"/>
                        <a:pt x="13695" y="115668"/>
                      </a:cubicBezTo>
                      <a:cubicBezTo>
                        <a:pt x="8328" y="122906"/>
                        <a:pt x="-3413" y="115157"/>
                        <a:pt x="1142" y="107377"/>
                      </a:cubicBezTo>
                      <a:cubicBezTo>
                        <a:pt x="21918" y="71908"/>
                        <a:pt x="55201" y="50149"/>
                        <a:pt x="87492" y="26388"/>
                      </a:cubicBezTo>
                      <a:cubicBezTo>
                        <a:pt x="112567" y="9835"/>
                        <a:pt x="144196" y="-3362"/>
                        <a:pt x="175554" y="1032"/>
                      </a:cubicBezTo>
                      <a:cubicBezTo>
                        <a:pt x="188272" y="1859"/>
                        <a:pt x="205936" y="12679"/>
                        <a:pt x="200554" y="29352"/>
                      </a:cubicBezTo>
                      <a:cubicBezTo>
                        <a:pt x="197788" y="39329"/>
                        <a:pt x="182830" y="34649"/>
                        <a:pt x="186183" y="24928"/>
                      </a:cubicBezTo>
                      <a:lnTo>
                        <a:pt x="186183" y="24928"/>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84" name="Free-form: Shape 829">
                  <a:extLst>
                    <a:ext uri="{FF2B5EF4-FFF2-40B4-BE49-F238E27FC236}">
                      <a16:creationId xmlns:a16="http://schemas.microsoft.com/office/drawing/2014/main" id="{58C9C497-E8B3-E5D9-C755-1F84478679A4}"/>
                    </a:ext>
                  </a:extLst>
                </p:cNvPr>
                <p:cNvSpPr/>
                <p:nvPr/>
              </p:nvSpPr>
              <p:spPr>
                <a:xfrm>
                  <a:off x="3864047" y="4502204"/>
                  <a:ext cx="453325" cy="429160"/>
                </a:xfrm>
                <a:custGeom>
                  <a:avLst/>
                  <a:gdLst>
                    <a:gd name="connsiteX0" fmla="*/ 443002 w 453325"/>
                    <a:gd name="connsiteY0" fmla="*/ 31724 h 429160"/>
                    <a:gd name="connsiteX1" fmla="*/ 369250 w 453325"/>
                    <a:gd name="connsiteY1" fmla="*/ 26743 h 429160"/>
                    <a:gd name="connsiteX2" fmla="*/ 304940 w 453325"/>
                    <a:gd name="connsiteY2" fmla="*/ 48036 h 429160"/>
                    <a:gd name="connsiteX3" fmla="*/ 280902 w 453325"/>
                    <a:gd name="connsiteY3" fmla="*/ 42197 h 429160"/>
                    <a:gd name="connsiteX4" fmla="*/ 174754 w 453325"/>
                    <a:gd name="connsiteY4" fmla="*/ 128318 h 429160"/>
                    <a:gd name="connsiteX5" fmla="*/ 99590 w 453325"/>
                    <a:gd name="connsiteY5" fmla="*/ 280891 h 429160"/>
                    <a:gd name="connsiteX6" fmla="*/ 15014 w 453325"/>
                    <a:gd name="connsiteY6" fmla="*/ 423532 h 429160"/>
                    <a:gd name="connsiteX7" fmla="*/ 237 w 453325"/>
                    <a:gd name="connsiteY7" fmla="*/ 420733 h 429160"/>
                    <a:gd name="connsiteX8" fmla="*/ 81400 w 453325"/>
                    <a:gd name="connsiteY8" fmla="*/ 270387 h 429160"/>
                    <a:gd name="connsiteX9" fmla="*/ 199754 w 453325"/>
                    <a:gd name="connsiteY9" fmla="*/ 42844 h 429160"/>
                    <a:gd name="connsiteX10" fmla="*/ 289365 w 453325"/>
                    <a:gd name="connsiteY10" fmla="*/ 20528 h 429160"/>
                    <a:gd name="connsiteX11" fmla="*/ 323114 w 453325"/>
                    <a:gd name="connsiteY11" fmla="*/ 22921 h 429160"/>
                    <a:gd name="connsiteX12" fmla="*/ 407960 w 453325"/>
                    <a:gd name="connsiteY12" fmla="*/ 1552 h 429160"/>
                    <a:gd name="connsiteX13" fmla="*/ 449451 w 453325"/>
                    <a:gd name="connsiteY13" fmla="*/ 18120 h 429160"/>
                    <a:gd name="connsiteX14" fmla="*/ 452548 w 453325"/>
                    <a:gd name="connsiteY14" fmla="*/ 28308 h 429160"/>
                    <a:gd name="connsiteX15" fmla="*/ 443002 w 453325"/>
                    <a:gd name="connsiteY15" fmla="*/ 31724 h 429160"/>
                    <a:gd name="connsiteX16" fmla="*/ 443002 w 453325"/>
                    <a:gd name="connsiteY16" fmla="*/ 31724 h 42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325" h="429160">
                      <a:moveTo>
                        <a:pt x="443002" y="31724"/>
                      </a:moveTo>
                      <a:cubicBezTo>
                        <a:pt x="417867" y="20347"/>
                        <a:pt x="394927" y="13636"/>
                        <a:pt x="369250" y="26743"/>
                      </a:cubicBezTo>
                      <a:cubicBezTo>
                        <a:pt x="350249" y="34884"/>
                        <a:pt x="328406" y="49345"/>
                        <a:pt x="304940" y="48036"/>
                      </a:cubicBezTo>
                      <a:cubicBezTo>
                        <a:pt x="296175" y="47765"/>
                        <a:pt x="287156" y="44816"/>
                        <a:pt x="280902" y="42197"/>
                      </a:cubicBezTo>
                      <a:cubicBezTo>
                        <a:pt x="226678" y="21416"/>
                        <a:pt x="195545" y="86634"/>
                        <a:pt x="174754" y="128318"/>
                      </a:cubicBezTo>
                      <a:cubicBezTo>
                        <a:pt x="150040" y="178338"/>
                        <a:pt x="129054" y="231337"/>
                        <a:pt x="99590" y="280891"/>
                      </a:cubicBezTo>
                      <a:cubicBezTo>
                        <a:pt x="71493" y="331573"/>
                        <a:pt x="26500" y="370547"/>
                        <a:pt x="15014" y="423532"/>
                      </a:cubicBezTo>
                      <a:cubicBezTo>
                        <a:pt x="13241" y="432741"/>
                        <a:pt x="-1401" y="430469"/>
                        <a:pt x="237" y="420733"/>
                      </a:cubicBezTo>
                      <a:cubicBezTo>
                        <a:pt x="10730" y="362271"/>
                        <a:pt x="54852" y="320136"/>
                        <a:pt x="81400" y="270387"/>
                      </a:cubicBezTo>
                      <a:cubicBezTo>
                        <a:pt x="124394" y="196952"/>
                        <a:pt x="144433" y="111118"/>
                        <a:pt x="199754" y="42844"/>
                      </a:cubicBezTo>
                      <a:cubicBezTo>
                        <a:pt x="220921" y="19219"/>
                        <a:pt x="259555" y="5931"/>
                        <a:pt x="289365" y="20528"/>
                      </a:cubicBezTo>
                      <a:cubicBezTo>
                        <a:pt x="301933" y="26005"/>
                        <a:pt x="310397" y="26427"/>
                        <a:pt x="323114" y="22921"/>
                      </a:cubicBezTo>
                      <a:cubicBezTo>
                        <a:pt x="349317" y="15201"/>
                        <a:pt x="377383" y="-5204"/>
                        <a:pt x="407960" y="1552"/>
                      </a:cubicBezTo>
                      <a:cubicBezTo>
                        <a:pt x="423670" y="4547"/>
                        <a:pt x="437004" y="11469"/>
                        <a:pt x="449451" y="18120"/>
                      </a:cubicBezTo>
                      <a:cubicBezTo>
                        <a:pt x="453119" y="20077"/>
                        <a:pt x="454502" y="24651"/>
                        <a:pt x="452548" y="28308"/>
                      </a:cubicBezTo>
                      <a:cubicBezTo>
                        <a:pt x="450714" y="31769"/>
                        <a:pt x="446535" y="33168"/>
                        <a:pt x="443002" y="31724"/>
                      </a:cubicBezTo>
                      <a:lnTo>
                        <a:pt x="443002" y="31724"/>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85" name="Free-form: Shape 830">
                  <a:extLst>
                    <a:ext uri="{FF2B5EF4-FFF2-40B4-BE49-F238E27FC236}">
                      <a16:creationId xmlns:a16="http://schemas.microsoft.com/office/drawing/2014/main" id="{6D1A1509-512E-6476-CB58-8C348EA9C6E3}"/>
                    </a:ext>
                  </a:extLst>
                </p:cNvPr>
                <p:cNvSpPr/>
                <p:nvPr/>
              </p:nvSpPr>
              <p:spPr>
                <a:xfrm>
                  <a:off x="7872203" y="1953330"/>
                  <a:ext cx="165357" cy="170210"/>
                </a:xfrm>
                <a:custGeom>
                  <a:avLst/>
                  <a:gdLst>
                    <a:gd name="connsiteX0" fmla="*/ 156020 w 165357"/>
                    <a:gd name="connsiteY0" fmla="*/ 32018 h 170210"/>
                    <a:gd name="connsiteX1" fmla="*/ 103014 w 165357"/>
                    <a:gd name="connsiteY1" fmla="*/ 49414 h 170210"/>
                    <a:gd name="connsiteX2" fmla="*/ 45949 w 165357"/>
                    <a:gd name="connsiteY2" fmla="*/ 125392 h 170210"/>
                    <a:gd name="connsiteX3" fmla="*/ 8848 w 165357"/>
                    <a:gd name="connsiteY3" fmla="*/ 167467 h 170210"/>
                    <a:gd name="connsiteX4" fmla="*/ 670 w 165357"/>
                    <a:gd name="connsiteY4" fmla="*/ 166850 h 170210"/>
                    <a:gd name="connsiteX5" fmla="*/ 29759 w 165357"/>
                    <a:gd name="connsiteY5" fmla="*/ 108824 h 170210"/>
                    <a:gd name="connsiteX6" fmla="*/ 103661 w 165357"/>
                    <a:gd name="connsiteY6" fmla="*/ 11854 h 170210"/>
                    <a:gd name="connsiteX7" fmla="*/ 140131 w 165357"/>
                    <a:gd name="connsiteY7" fmla="*/ 1546 h 170210"/>
                    <a:gd name="connsiteX8" fmla="*/ 164995 w 165357"/>
                    <a:gd name="connsiteY8" fmla="*/ 26210 h 170210"/>
                    <a:gd name="connsiteX9" fmla="*/ 162755 w 165357"/>
                    <a:gd name="connsiteY9" fmla="*/ 33463 h 170210"/>
                    <a:gd name="connsiteX10" fmla="*/ 156020 w 165357"/>
                    <a:gd name="connsiteY10" fmla="*/ 32018 h 170210"/>
                    <a:gd name="connsiteX11" fmla="*/ 156020 w 165357"/>
                    <a:gd name="connsiteY11" fmla="*/ 32018 h 17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57" h="170210">
                      <a:moveTo>
                        <a:pt x="156020" y="32018"/>
                      </a:moveTo>
                      <a:cubicBezTo>
                        <a:pt x="133501" y="1079"/>
                        <a:pt x="114409" y="22448"/>
                        <a:pt x="103014" y="49414"/>
                      </a:cubicBezTo>
                      <a:cubicBezTo>
                        <a:pt x="88432" y="77629"/>
                        <a:pt x="69055" y="103617"/>
                        <a:pt x="45949" y="125392"/>
                      </a:cubicBezTo>
                      <a:cubicBezTo>
                        <a:pt x="30751" y="139628"/>
                        <a:pt x="15552" y="149845"/>
                        <a:pt x="8848" y="167467"/>
                      </a:cubicBezTo>
                      <a:cubicBezTo>
                        <a:pt x="7660" y="171590"/>
                        <a:pt x="1196" y="171093"/>
                        <a:pt x="670" y="166850"/>
                      </a:cubicBezTo>
                      <a:cubicBezTo>
                        <a:pt x="-2713" y="143736"/>
                        <a:pt x="15432" y="123616"/>
                        <a:pt x="29759" y="108824"/>
                      </a:cubicBezTo>
                      <a:cubicBezTo>
                        <a:pt x="60922" y="80293"/>
                        <a:pt x="77188" y="44508"/>
                        <a:pt x="103661" y="11854"/>
                      </a:cubicBezTo>
                      <a:cubicBezTo>
                        <a:pt x="112545" y="3442"/>
                        <a:pt x="126225" y="-2863"/>
                        <a:pt x="140131" y="1546"/>
                      </a:cubicBezTo>
                      <a:cubicBezTo>
                        <a:pt x="153615" y="6226"/>
                        <a:pt x="160169" y="17030"/>
                        <a:pt x="164995" y="26210"/>
                      </a:cubicBezTo>
                      <a:cubicBezTo>
                        <a:pt x="166378" y="28828"/>
                        <a:pt x="165371" y="32079"/>
                        <a:pt x="162755" y="33463"/>
                      </a:cubicBezTo>
                      <a:cubicBezTo>
                        <a:pt x="160425" y="34697"/>
                        <a:pt x="157584" y="34020"/>
                        <a:pt x="156020" y="32018"/>
                      </a:cubicBezTo>
                      <a:lnTo>
                        <a:pt x="156020" y="32018"/>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grpSp>
        </p:grpSp>
        <p:grpSp>
          <p:nvGrpSpPr>
            <p:cNvPr id="421" name="Graphic 431">
              <a:extLst>
                <a:ext uri="{FF2B5EF4-FFF2-40B4-BE49-F238E27FC236}">
                  <a16:creationId xmlns:a16="http://schemas.microsoft.com/office/drawing/2014/main" id="{BDD5982E-675F-E57E-5248-61448C780727}"/>
                </a:ext>
              </a:extLst>
            </p:cNvPr>
            <p:cNvGrpSpPr/>
            <p:nvPr/>
          </p:nvGrpSpPr>
          <p:grpSpPr>
            <a:xfrm>
              <a:off x="4928678" y="1577694"/>
              <a:ext cx="1760438" cy="1772356"/>
              <a:chOff x="4832471" y="2919152"/>
              <a:chExt cx="1760438" cy="1772356"/>
            </a:xfrm>
          </p:grpSpPr>
          <p:sp>
            <p:nvSpPr>
              <p:cNvPr id="422" name="Free-form: Shape 976">
                <a:extLst>
                  <a:ext uri="{FF2B5EF4-FFF2-40B4-BE49-F238E27FC236}">
                    <a16:creationId xmlns:a16="http://schemas.microsoft.com/office/drawing/2014/main" id="{ECCD1773-00C4-C788-0221-D7EDC4CF8888}"/>
                  </a:ext>
                </a:extLst>
              </p:cNvPr>
              <p:cNvSpPr/>
              <p:nvPr/>
            </p:nvSpPr>
            <p:spPr>
              <a:xfrm>
                <a:off x="4832471" y="2919152"/>
                <a:ext cx="1760438" cy="1772356"/>
              </a:xfrm>
              <a:custGeom>
                <a:avLst/>
                <a:gdLst>
                  <a:gd name="connsiteX0" fmla="*/ 1448603 w 1760438"/>
                  <a:gd name="connsiteY0" fmla="*/ 1108207 h 1772356"/>
                  <a:gd name="connsiteX1" fmla="*/ 1088483 w 1760438"/>
                  <a:gd name="connsiteY1" fmla="*/ 1335234 h 1772356"/>
                  <a:gd name="connsiteX2" fmla="*/ 846813 w 1760438"/>
                  <a:gd name="connsiteY2" fmla="*/ 1501510 h 1772356"/>
                  <a:gd name="connsiteX3" fmla="*/ 342670 w 1760438"/>
                  <a:gd name="connsiteY3" fmla="*/ 1218525 h 1772356"/>
                  <a:gd name="connsiteX4" fmla="*/ 336596 w 1760438"/>
                  <a:gd name="connsiteY4" fmla="*/ 1220535 h 1772356"/>
                  <a:gd name="connsiteX5" fmla="*/ 312892 w 1760438"/>
                  <a:gd name="connsiteY5" fmla="*/ 1121466 h 1772356"/>
                  <a:gd name="connsiteX6" fmla="*/ 314408 w 1760438"/>
                  <a:gd name="connsiteY6" fmla="*/ 1122161 h 1772356"/>
                  <a:gd name="connsiteX7" fmla="*/ 314132 w 1760438"/>
                  <a:gd name="connsiteY7" fmla="*/ 823803 h 1772356"/>
                  <a:gd name="connsiteX8" fmla="*/ 594112 w 1760438"/>
                  <a:gd name="connsiteY8" fmla="*/ 276262 h 1772356"/>
                  <a:gd name="connsiteX9" fmla="*/ 593426 w 1760438"/>
                  <a:gd name="connsiteY9" fmla="*/ 107605 h 1772356"/>
                  <a:gd name="connsiteX10" fmla="*/ 481106 w 1760438"/>
                  <a:gd name="connsiteY10" fmla="*/ 325 h 1772356"/>
                  <a:gd name="connsiteX11" fmla="*/ 22519 w 1760438"/>
                  <a:gd name="connsiteY11" fmla="*/ 760452 h 1772356"/>
                  <a:gd name="connsiteX12" fmla="*/ 118878 w 1760438"/>
                  <a:gd name="connsiteY12" fmla="*/ 1410481 h 1772356"/>
                  <a:gd name="connsiteX13" fmla="*/ 348476 w 1760438"/>
                  <a:gd name="connsiteY13" fmla="*/ 1664434 h 1772356"/>
                  <a:gd name="connsiteX14" fmla="*/ 344653 w 1760438"/>
                  <a:gd name="connsiteY14" fmla="*/ 1658815 h 1772356"/>
                  <a:gd name="connsiteX15" fmla="*/ 664355 w 1760438"/>
                  <a:gd name="connsiteY15" fmla="*/ 1766723 h 1772356"/>
                  <a:gd name="connsiteX16" fmla="*/ 842818 w 1760438"/>
                  <a:gd name="connsiteY16" fmla="*/ 1767361 h 1772356"/>
                  <a:gd name="connsiteX17" fmla="*/ 872414 w 1760438"/>
                  <a:gd name="connsiteY17" fmla="*/ 1763732 h 1772356"/>
                  <a:gd name="connsiteX18" fmla="*/ 879889 w 1760438"/>
                  <a:gd name="connsiteY18" fmla="*/ 1761808 h 1772356"/>
                  <a:gd name="connsiteX19" fmla="*/ 1194777 w 1760438"/>
                  <a:gd name="connsiteY19" fmla="*/ 1618457 h 1772356"/>
                  <a:gd name="connsiteX20" fmla="*/ 1192584 w 1760438"/>
                  <a:gd name="connsiteY20" fmla="*/ 1618238 h 1772356"/>
                  <a:gd name="connsiteX21" fmla="*/ 1386178 w 1760438"/>
                  <a:gd name="connsiteY21" fmla="*/ 1376801 h 1772356"/>
                  <a:gd name="connsiteX22" fmla="*/ 1422983 w 1760438"/>
                  <a:gd name="connsiteY22" fmla="*/ 1333634 h 1772356"/>
                  <a:gd name="connsiteX23" fmla="*/ 1547822 w 1760438"/>
                  <a:gd name="connsiteY23" fmla="*/ 1575062 h 1772356"/>
                  <a:gd name="connsiteX24" fmla="*/ 1760687 w 1760438"/>
                  <a:gd name="connsiteY24" fmla="*/ 1499901 h 1772356"/>
                  <a:gd name="connsiteX25" fmla="*/ 1448603 w 1760438"/>
                  <a:gd name="connsiteY25" fmla="*/ 1108207 h 177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60438" h="1772356">
                    <a:moveTo>
                      <a:pt x="1448603" y="1108207"/>
                    </a:moveTo>
                    <a:cubicBezTo>
                      <a:pt x="1211739" y="1093815"/>
                      <a:pt x="1088483" y="1335234"/>
                      <a:pt x="1088483" y="1335234"/>
                    </a:cubicBezTo>
                    <a:cubicBezTo>
                      <a:pt x="1013262" y="1469535"/>
                      <a:pt x="846813" y="1501510"/>
                      <a:pt x="846813" y="1501510"/>
                    </a:cubicBezTo>
                    <a:cubicBezTo>
                      <a:pt x="424297" y="1546278"/>
                      <a:pt x="342670" y="1218525"/>
                      <a:pt x="342670" y="1218525"/>
                    </a:cubicBezTo>
                    <a:lnTo>
                      <a:pt x="336596" y="1220535"/>
                    </a:lnTo>
                    <a:cubicBezTo>
                      <a:pt x="315905" y="1163700"/>
                      <a:pt x="312892" y="1121466"/>
                      <a:pt x="312892" y="1121466"/>
                    </a:cubicBezTo>
                    <a:lnTo>
                      <a:pt x="314408" y="1122161"/>
                    </a:lnTo>
                    <a:cubicBezTo>
                      <a:pt x="287063" y="1021159"/>
                      <a:pt x="293499" y="918595"/>
                      <a:pt x="314132" y="823803"/>
                    </a:cubicBezTo>
                    <a:cubicBezTo>
                      <a:pt x="399659" y="430890"/>
                      <a:pt x="513610" y="309190"/>
                      <a:pt x="594112" y="276262"/>
                    </a:cubicBezTo>
                    <a:cubicBezTo>
                      <a:pt x="594112" y="276262"/>
                      <a:pt x="654096" y="257174"/>
                      <a:pt x="593426" y="107605"/>
                    </a:cubicBezTo>
                    <a:cubicBezTo>
                      <a:pt x="546305" y="-8590"/>
                      <a:pt x="481106" y="325"/>
                      <a:pt x="481106" y="325"/>
                    </a:cubicBezTo>
                    <a:cubicBezTo>
                      <a:pt x="261586" y="90031"/>
                      <a:pt x="115865" y="331564"/>
                      <a:pt x="22519" y="760452"/>
                    </a:cubicBezTo>
                    <a:cubicBezTo>
                      <a:pt x="-27224" y="988984"/>
                      <a:pt x="6987" y="1219811"/>
                      <a:pt x="118878" y="1410481"/>
                    </a:cubicBezTo>
                    <a:cubicBezTo>
                      <a:pt x="165656" y="1490185"/>
                      <a:pt x="238063" y="1582396"/>
                      <a:pt x="348476" y="1664434"/>
                    </a:cubicBezTo>
                    <a:lnTo>
                      <a:pt x="344653" y="1658815"/>
                    </a:lnTo>
                    <a:cubicBezTo>
                      <a:pt x="448887" y="1728718"/>
                      <a:pt x="566585" y="1756855"/>
                      <a:pt x="664355" y="1766723"/>
                    </a:cubicBezTo>
                    <a:cubicBezTo>
                      <a:pt x="719686" y="1773590"/>
                      <a:pt x="779831" y="1775038"/>
                      <a:pt x="842818" y="1767361"/>
                    </a:cubicBezTo>
                    <a:cubicBezTo>
                      <a:pt x="861602" y="1765522"/>
                      <a:pt x="872414" y="1763732"/>
                      <a:pt x="872414" y="1763732"/>
                    </a:cubicBezTo>
                    <a:cubicBezTo>
                      <a:pt x="874970" y="1763131"/>
                      <a:pt x="877363" y="1762427"/>
                      <a:pt x="879889" y="1761808"/>
                    </a:cubicBezTo>
                    <a:cubicBezTo>
                      <a:pt x="981273" y="1743787"/>
                      <a:pt x="1088826" y="1701039"/>
                      <a:pt x="1194777" y="1618457"/>
                    </a:cubicBezTo>
                    <a:cubicBezTo>
                      <a:pt x="1194052" y="1618381"/>
                      <a:pt x="1193318" y="1618305"/>
                      <a:pt x="1192584" y="1618238"/>
                    </a:cubicBezTo>
                    <a:cubicBezTo>
                      <a:pt x="1343625" y="1503873"/>
                      <a:pt x="1386178" y="1376801"/>
                      <a:pt x="1386178" y="1376801"/>
                    </a:cubicBezTo>
                    <a:cubicBezTo>
                      <a:pt x="1403789" y="1330433"/>
                      <a:pt x="1422983" y="1333634"/>
                      <a:pt x="1422983" y="1333634"/>
                    </a:cubicBezTo>
                    <a:cubicBezTo>
                      <a:pt x="1525415" y="1327233"/>
                      <a:pt x="1547822" y="1575062"/>
                      <a:pt x="1547822" y="1575062"/>
                    </a:cubicBezTo>
                    <a:lnTo>
                      <a:pt x="1760687" y="1499901"/>
                    </a:lnTo>
                    <a:cubicBezTo>
                      <a:pt x="1696680" y="1085805"/>
                      <a:pt x="1448603" y="1108207"/>
                      <a:pt x="1448603" y="1108207"/>
                    </a:cubicBezTo>
                    <a:close/>
                  </a:path>
                </a:pathLst>
              </a:custGeom>
              <a:solidFill>
                <a:srgbClr val="DE8988"/>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23" name="Free-form: Shape 977">
                <a:extLst>
                  <a:ext uri="{FF2B5EF4-FFF2-40B4-BE49-F238E27FC236}">
                    <a16:creationId xmlns:a16="http://schemas.microsoft.com/office/drawing/2014/main" id="{FBB8F6A9-CC9F-439D-A199-49C889176FE9}"/>
                  </a:ext>
                </a:extLst>
              </p:cNvPr>
              <p:cNvSpPr/>
              <p:nvPr/>
            </p:nvSpPr>
            <p:spPr>
              <a:xfrm>
                <a:off x="4918419" y="3005339"/>
                <a:ext cx="1387026" cy="1605187"/>
              </a:xfrm>
              <a:custGeom>
                <a:avLst/>
                <a:gdLst>
                  <a:gd name="connsiteX0" fmla="*/ 1343871 w 1387026"/>
                  <a:gd name="connsiteY0" fmla="*/ 1166352 h 1605187"/>
                  <a:gd name="connsiteX1" fmla="*/ 1386892 w 1387026"/>
                  <a:gd name="connsiteY1" fmla="*/ 1124842 h 1605187"/>
                  <a:gd name="connsiteX2" fmla="*/ 1347246 w 1387026"/>
                  <a:gd name="connsiteY2" fmla="*/ 1102411 h 1605187"/>
                  <a:gd name="connsiteX3" fmla="*/ 1124628 w 1387026"/>
                  <a:gd name="connsiteY3" fmla="*/ 1228292 h 1605187"/>
                  <a:gd name="connsiteX4" fmla="*/ 1016112 w 1387026"/>
                  <a:gd name="connsiteY4" fmla="*/ 1369852 h 1605187"/>
                  <a:gd name="connsiteX5" fmla="*/ 781060 w 1387026"/>
                  <a:gd name="connsiteY5" fmla="*/ 1494866 h 1605187"/>
                  <a:gd name="connsiteX6" fmla="*/ 777694 w 1387026"/>
                  <a:gd name="connsiteY6" fmla="*/ 1495514 h 1605187"/>
                  <a:gd name="connsiteX7" fmla="*/ 774290 w 1387026"/>
                  <a:gd name="connsiteY7" fmla="*/ 1495866 h 1605187"/>
                  <a:gd name="connsiteX8" fmla="*/ 688820 w 1387026"/>
                  <a:gd name="connsiteY8" fmla="*/ 1500524 h 1605187"/>
                  <a:gd name="connsiteX9" fmla="*/ 214587 w 1387026"/>
                  <a:gd name="connsiteY9" fmla="*/ 1233226 h 1605187"/>
                  <a:gd name="connsiteX10" fmla="*/ 150942 w 1387026"/>
                  <a:gd name="connsiteY10" fmla="*/ 1041042 h 1605187"/>
                  <a:gd name="connsiteX11" fmla="*/ 150933 w 1387026"/>
                  <a:gd name="connsiteY11" fmla="*/ 1040908 h 1605187"/>
                  <a:gd name="connsiteX12" fmla="*/ 153831 w 1387026"/>
                  <a:gd name="connsiteY12" fmla="*/ 720395 h 1605187"/>
                  <a:gd name="connsiteX13" fmla="*/ 458173 w 1387026"/>
                  <a:gd name="connsiteY13" fmla="*/ 126506 h 1605187"/>
                  <a:gd name="connsiteX14" fmla="*/ 437215 w 1387026"/>
                  <a:gd name="connsiteY14" fmla="*/ 51821 h 1605187"/>
                  <a:gd name="connsiteX15" fmla="*/ 405998 w 1387026"/>
                  <a:gd name="connsiteY15" fmla="*/ 167 h 1605187"/>
                  <a:gd name="connsiteX16" fmla="*/ 20659 w 1387026"/>
                  <a:gd name="connsiteY16" fmla="*/ 691467 h 1605187"/>
                  <a:gd name="connsiteX17" fmla="*/ 107731 w 1387026"/>
                  <a:gd name="connsiteY17" fmla="*/ 1283327 h 1605187"/>
                  <a:gd name="connsiteX18" fmla="*/ 307285 w 1387026"/>
                  <a:gd name="connsiteY18" fmla="*/ 1506858 h 1605187"/>
                  <a:gd name="connsiteX19" fmla="*/ 308753 w 1387026"/>
                  <a:gd name="connsiteY19" fmla="*/ 1505382 h 1605187"/>
                  <a:gd name="connsiteX20" fmla="*/ 591403 w 1387026"/>
                  <a:gd name="connsiteY20" fmla="*/ 1599955 h 1605187"/>
                  <a:gd name="connsiteX21" fmla="*/ 593243 w 1387026"/>
                  <a:gd name="connsiteY21" fmla="*/ 1600164 h 1605187"/>
                  <a:gd name="connsiteX22" fmla="*/ 676015 w 1387026"/>
                  <a:gd name="connsiteY22" fmla="*/ 1605355 h 1605187"/>
                  <a:gd name="connsiteX23" fmla="*/ 751902 w 1387026"/>
                  <a:gd name="connsiteY23" fmla="*/ 1600793 h 1605187"/>
                  <a:gd name="connsiteX24" fmla="*/ 753790 w 1387026"/>
                  <a:gd name="connsiteY24" fmla="*/ 1600583 h 1605187"/>
                  <a:gd name="connsiteX25" fmla="*/ 775196 w 1387026"/>
                  <a:gd name="connsiteY25" fmla="*/ 1598069 h 1605187"/>
                  <a:gd name="connsiteX26" fmla="*/ 781975 w 1387026"/>
                  <a:gd name="connsiteY26" fmla="*/ 1596354 h 1605187"/>
                  <a:gd name="connsiteX27" fmla="*/ 784588 w 1387026"/>
                  <a:gd name="connsiteY27" fmla="*/ 1595888 h 1605187"/>
                  <a:gd name="connsiteX28" fmla="*/ 1016741 w 1387026"/>
                  <a:gd name="connsiteY28" fmla="*/ 1502162 h 1605187"/>
                  <a:gd name="connsiteX29" fmla="*/ 1062518 w 1387026"/>
                  <a:gd name="connsiteY29" fmla="*/ 1467501 h 1605187"/>
                  <a:gd name="connsiteX30" fmla="*/ 1228195 w 1387026"/>
                  <a:gd name="connsiteY30" fmla="*/ 1264915 h 1605187"/>
                  <a:gd name="connsiteX31" fmla="*/ 1229272 w 1387026"/>
                  <a:gd name="connsiteY31" fmla="*/ 1261887 h 1605187"/>
                  <a:gd name="connsiteX32" fmla="*/ 1341087 w 1387026"/>
                  <a:gd name="connsiteY32" fmla="*/ 1166399 h 1605187"/>
                  <a:gd name="connsiteX33" fmla="*/ 1343871 w 1387026"/>
                  <a:gd name="connsiteY33" fmla="*/ 1166352 h 160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87026" h="1605187">
                    <a:moveTo>
                      <a:pt x="1343871" y="1166352"/>
                    </a:moveTo>
                    <a:cubicBezTo>
                      <a:pt x="1394310" y="1155017"/>
                      <a:pt x="1386892" y="1124842"/>
                      <a:pt x="1386892" y="1124842"/>
                    </a:cubicBezTo>
                    <a:cubicBezTo>
                      <a:pt x="1380838" y="1107459"/>
                      <a:pt x="1347246" y="1102411"/>
                      <a:pt x="1347246" y="1102411"/>
                    </a:cubicBezTo>
                    <a:cubicBezTo>
                      <a:pt x="1270997" y="1071512"/>
                      <a:pt x="1178661" y="1163237"/>
                      <a:pt x="1124628" y="1228292"/>
                    </a:cubicBezTo>
                    <a:cubicBezTo>
                      <a:pt x="1093763" y="1265439"/>
                      <a:pt x="1039205" y="1346916"/>
                      <a:pt x="1016112" y="1369852"/>
                    </a:cubicBezTo>
                    <a:cubicBezTo>
                      <a:pt x="917760" y="1467492"/>
                      <a:pt x="787791" y="1493571"/>
                      <a:pt x="781060" y="1494866"/>
                    </a:cubicBezTo>
                    <a:lnTo>
                      <a:pt x="777694" y="1495514"/>
                    </a:lnTo>
                    <a:lnTo>
                      <a:pt x="774290" y="1495866"/>
                    </a:lnTo>
                    <a:cubicBezTo>
                      <a:pt x="745161" y="1498952"/>
                      <a:pt x="716414" y="1500524"/>
                      <a:pt x="688820" y="1500524"/>
                    </a:cubicBezTo>
                    <a:cubicBezTo>
                      <a:pt x="422704" y="1500534"/>
                      <a:pt x="277174" y="1353574"/>
                      <a:pt x="214587" y="1233226"/>
                    </a:cubicBezTo>
                    <a:cubicBezTo>
                      <a:pt x="214587" y="1233226"/>
                      <a:pt x="151333" y="1046519"/>
                      <a:pt x="150942" y="1041042"/>
                    </a:cubicBezTo>
                    <a:lnTo>
                      <a:pt x="150933" y="1040908"/>
                    </a:lnTo>
                    <a:cubicBezTo>
                      <a:pt x="127687" y="943821"/>
                      <a:pt x="128640" y="836094"/>
                      <a:pt x="153831" y="720395"/>
                    </a:cubicBezTo>
                    <a:cubicBezTo>
                      <a:pt x="224255" y="396871"/>
                      <a:pt x="326545" y="197343"/>
                      <a:pt x="458173" y="126506"/>
                    </a:cubicBezTo>
                    <a:cubicBezTo>
                      <a:pt x="457229" y="114114"/>
                      <a:pt x="452957" y="90635"/>
                      <a:pt x="437215" y="51821"/>
                    </a:cubicBezTo>
                    <a:cubicBezTo>
                      <a:pt x="425573" y="23142"/>
                      <a:pt x="413874" y="7654"/>
                      <a:pt x="405998" y="167"/>
                    </a:cubicBezTo>
                    <a:cubicBezTo>
                      <a:pt x="226887" y="87511"/>
                      <a:pt x="104041" y="308375"/>
                      <a:pt x="20659" y="691467"/>
                    </a:cubicBezTo>
                    <a:cubicBezTo>
                      <a:pt x="-24746" y="900063"/>
                      <a:pt x="6175" y="1110259"/>
                      <a:pt x="107731" y="1283327"/>
                    </a:cubicBezTo>
                    <a:cubicBezTo>
                      <a:pt x="158036" y="1369052"/>
                      <a:pt x="225142" y="1444213"/>
                      <a:pt x="307285" y="1506858"/>
                    </a:cubicBezTo>
                    <a:lnTo>
                      <a:pt x="308753" y="1505382"/>
                    </a:lnTo>
                    <a:cubicBezTo>
                      <a:pt x="385661" y="1556969"/>
                      <a:pt x="480771" y="1588782"/>
                      <a:pt x="591403" y="1599955"/>
                    </a:cubicBezTo>
                    <a:lnTo>
                      <a:pt x="593243" y="1600164"/>
                    </a:lnTo>
                    <a:cubicBezTo>
                      <a:pt x="620961" y="1603603"/>
                      <a:pt x="648812" y="1605355"/>
                      <a:pt x="676015" y="1605355"/>
                    </a:cubicBezTo>
                    <a:cubicBezTo>
                      <a:pt x="701520" y="1605355"/>
                      <a:pt x="727055" y="1603822"/>
                      <a:pt x="751902" y="1600793"/>
                    </a:cubicBezTo>
                    <a:lnTo>
                      <a:pt x="753790" y="1600583"/>
                    </a:lnTo>
                    <a:cubicBezTo>
                      <a:pt x="764002" y="1599583"/>
                      <a:pt x="771411" y="1598612"/>
                      <a:pt x="775196" y="1598069"/>
                    </a:cubicBezTo>
                    <a:lnTo>
                      <a:pt x="781975" y="1596354"/>
                    </a:lnTo>
                    <a:lnTo>
                      <a:pt x="784588" y="1595888"/>
                    </a:lnTo>
                    <a:cubicBezTo>
                      <a:pt x="866148" y="1581381"/>
                      <a:pt x="944010" y="1549939"/>
                      <a:pt x="1016741" y="1502162"/>
                    </a:cubicBezTo>
                    <a:lnTo>
                      <a:pt x="1062518" y="1467501"/>
                    </a:lnTo>
                    <a:cubicBezTo>
                      <a:pt x="1189398" y="1371433"/>
                      <a:pt x="1228033" y="1265335"/>
                      <a:pt x="1228195" y="1264915"/>
                    </a:cubicBezTo>
                    <a:lnTo>
                      <a:pt x="1229272" y="1261887"/>
                    </a:lnTo>
                    <a:cubicBezTo>
                      <a:pt x="1262005" y="1175705"/>
                      <a:pt x="1318365" y="1166399"/>
                      <a:pt x="1341087" y="1166399"/>
                    </a:cubicBezTo>
                    <a:cubicBezTo>
                      <a:pt x="1341096" y="1166409"/>
                      <a:pt x="1342489" y="1166371"/>
                      <a:pt x="1343871" y="1166352"/>
                    </a:cubicBezTo>
                    <a:close/>
                  </a:path>
                </a:pathLst>
              </a:custGeom>
              <a:solidFill>
                <a:srgbClr val="F6A0A0"/>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grpSp>
            <p:nvGrpSpPr>
              <p:cNvPr id="424" name="Graphic 431">
                <a:extLst>
                  <a:ext uri="{FF2B5EF4-FFF2-40B4-BE49-F238E27FC236}">
                    <a16:creationId xmlns:a16="http://schemas.microsoft.com/office/drawing/2014/main" id="{4F976B55-3656-753D-08EB-3D62D6CB27C5}"/>
                  </a:ext>
                </a:extLst>
              </p:cNvPr>
              <p:cNvGrpSpPr/>
              <p:nvPr/>
            </p:nvGrpSpPr>
            <p:grpSpPr>
              <a:xfrm>
                <a:off x="4832477" y="2921977"/>
                <a:ext cx="1758067" cy="1769079"/>
                <a:chOff x="4832477" y="2921977"/>
                <a:chExt cx="1758067" cy="1769079"/>
              </a:xfrm>
              <a:noFill/>
            </p:grpSpPr>
            <p:sp>
              <p:nvSpPr>
                <p:cNvPr id="430" name="Free-form: Shape 984">
                  <a:extLst>
                    <a:ext uri="{FF2B5EF4-FFF2-40B4-BE49-F238E27FC236}">
                      <a16:creationId xmlns:a16="http://schemas.microsoft.com/office/drawing/2014/main" id="{FF934788-2618-62B1-763E-61C6347C1344}"/>
                    </a:ext>
                  </a:extLst>
                </p:cNvPr>
                <p:cNvSpPr/>
                <p:nvPr/>
              </p:nvSpPr>
              <p:spPr>
                <a:xfrm>
                  <a:off x="5131113" y="3190018"/>
                  <a:ext cx="1459431" cy="1236656"/>
                </a:xfrm>
                <a:custGeom>
                  <a:avLst/>
                  <a:gdLst>
                    <a:gd name="connsiteX0" fmla="*/ 299237 w 1459431"/>
                    <a:gd name="connsiteY0" fmla="*/ 167 h 1236656"/>
                    <a:gd name="connsiteX1" fmla="*/ 15500 w 1459431"/>
                    <a:gd name="connsiteY1" fmla="*/ 552927 h 1236656"/>
                    <a:gd name="connsiteX2" fmla="*/ 506848 w 1459431"/>
                    <a:gd name="connsiteY2" fmla="*/ 1235341 h 1236656"/>
                    <a:gd name="connsiteX3" fmla="*/ 1118287 w 1459431"/>
                    <a:gd name="connsiteY3" fmla="*/ 837618 h 1236656"/>
                    <a:gd name="connsiteX4" fmla="*/ 1459681 w 1459431"/>
                    <a:gd name="connsiteY4" fmla="*/ 1228406 h 1236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431" h="1236656">
                      <a:moveTo>
                        <a:pt x="299237" y="167"/>
                      </a:moveTo>
                      <a:cubicBezTo>
                        <a:pt x="218735" y="33095"/>
                        <a:pt x="101027" y="160015"/>
                        <a:pt x="15500" y="552927"/>
                      </a:cubicBezTo>
                      <a:cubicBezTo>
                        <a:pt x="-43806" y="825378"/>
                        <a:pt x="59656" y="1265620"/>
                        <a:pt x="506848" y="1235341"/>
                      </a:cubicBezTo>
                      <a:cubicBezTo>
                        <a:pt x="859302" y="1197479"/>
                        <a:pt x="774175" y="863859"/>
                        <a:pt x="1118287" y="837618"/>
                      </a:cubicBezTo>
                      <a:cubicBezTo>
                        <a:pt x="1118287" y="837618"/>
                        <a:pt x="1406619" y="801442"/>
                        <a:pt x="1459681" y="1228406"/>
                      </a:cubicBezTo>
                    </a:path>
                  </a:pathLst>
                </a:custGeom>
                <a:noFill/>
                <a:ln w="9530"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31" name="Free-form: Shape 985">
                  <a:extLst>
                    <a:ext uri="{FF2B5EF4-FFF2-40B4-BE49-F238E27FC236}">
                      <a16:creationId xmlns:a16="http://schemas.microsoft.com/office/drawing/2014/main" id="{40AFF415-B5B3-015E-14E4-479706CEC838}"/>
                    </a:ext>
                  </a:extLst>
                </p:cNvPr>
                <p:cNvSpPr/>
                <p:nvPr/>
              </p:nvSpPr>
              <p:spPr>
                <a:xfrm>
                  <a:off x="4832477" y="2921977"/>
                  <a:ext cx="1546766" cy="1769079"/>
                </a:xfrm>
                <a:custGeom>
                  <a:avLst/>
                  <a:gdLst>
                    <a:gd name="connsiteX0" fmla="*/ 1547015 w 1546766"/>
                    <a:gd name="connsiteY0" fmla="*/ 1573971 h 1769079"/>
                    <a:gd name="connsiteX1" fmla="*/ 1441160 w 1546766"/>
                    <a:gd name="connsiteY1" fmla="*/ 1328571 h 1769079"/>
                    <a:gd name="connsiteX2" fmla="*/ 1392818 w 1546766"/>
                    <a:gd name="connsiteY2" fmla="*/ 1355393 h 1769079"/>
                    <a:gd name="connsiteX3" fmla="*/ 814408 w 1546766"/>
                    <a:gd name="connsiteY3" fmla="*/ 1768317 h 1769079"/>
                    <a:gd name="connsiteX4" fmla="*/ 118872 w 1546766"/>
                    <a:gd name="connsiteY4" fmla="*/ 1407656 h 1769079"/>
                    <a:gd name="connsiteX5" fmla="*/ 22513 w 1546766"/>
                    <a:gd name="connsiteY5" fmla="*/ 757628 h 1769079"/>
                    <a:gd name="connsiteX6" fmla="*/ 477753 w 1546766"/>
                    <a:gd name="connsiteY6" fmla="*/ 167 h 176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6766" h="1769079">
                      <a:moveTo>
                        <a:pt x="1547015" y="1573971"/>
                      </a:moveTo>
                      <a:cubicBezTo>
                        <a:pt x="1536107" y="1479074"/>
                        <a:pt x="1508809" y="1364346"/>
                        <a:pt x="1441160" y="1328571"/>
                      </a:cubicBezTo>
                      <a:cubicBezTo>
                        <a:pt x="1441160" y="1328571"/>
                        <a:pt x="1407149" y="1321522"/>
                        <a:pt x="1392818" y="1355393"/>
                      </a:cubicBezTo>
                      <a:cubicBezTo>
                        <a:pt x="1227351" y="1746553"/>
                        <a:pt x="814408" y="1768317"/>
                        <a:pt x="814408" y="1768317"/>
                      </a:cubicBezTo>
                      <a:cubicBezTo>
                        <a:pt x="382986" y="1785443"/>
                        <a:pt x="209558" y="1562169"/>
                        <a:pt x="118872" y="1407656"/>
                      </a:cubicBezTo>
                      <a:cubicBezTo>
                        <a:pt x="6991" y="1216986"/>
                        <a:pt x="-27220" y="986159"/>
                        <a:pt x="22513" y="757628"/>
                      </a:cubicBezTo>
                      <a:cubicBezTo>
                        <a:pt x="115859" y="328749"/>
                        <a:pt x="258233" y="89873"/>
                        <a:pt x="477753" y="167"/>
                      </a:cubicBezTo>
                    </a:path>
                  </a:pathLst>
                </a:custGeom>
                <a:noFill/>
                <a:ln w="9530"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grpSp>
          <p:sp>
            <p:nvSpPr>
              <p:cNvPr id="425" name="Free-form: Shape 979">
                <a:extLst>
                  <a:ext uri="{FF2B5EF4-FFF2-40B4-BE49-F238E27FC236}">
                    <a16:creationId xmlns:a16="http://schemas.microsoft.com/office/drawing/2014/main" id="{63F8A051-BE0E-7E73-7093-E65E975A780F}"/>
                  </a:ext>
                </a:extLst>
              </p:cNvPr>
              <p:cNvSpPr/>
              <p:nvPr/>
            </p:nvSpPr>
            <p:spPr>
              <a:xfrm>
                <a:off x="5286729" y="2919485"/>
                <a:ext cx="166629" cy="273022"/>
              </a:xfrm>
              <a:custGeom>
                <a:avLst/>
                <a:gdLst>
                  <a:gd name="connsiteX0" fmla="*/ 141304 w 166629"/>
                  <a:gd name="connsiteY0" fmla="*/ 110863 h 273022"/>
                  <a:gd name="connsiteX1" fmla="*/ 143621 w 166629"/>
                  <a:gd name="connsiteY1" fmla="*/ 270701 h 273022"/>
                  <a:gd name="connsiteX2" fmla="*/ 25828 w 166629"/>
                  <a:gd name="connsiteY2" fmla="*/ 162507 h 273022"/>
                  <a:gd name="connsiteX3" fmla="*/ 23501 w 166629"/>
                  <a:gd name="connsiteY3" fmla="*/ 2660 h 273022"/>
                  <a:gd name="connsiteX4" fmla="*/ 141304 w 166629"/>
                  <a:gd name="connsiteY4" fmla="*/ 110863 h 2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29" h="273022">
                    <a:moveTo>
                      <a:pt x="141304" y="110863"/>
                    </a:moveTo>
                    <a:cubicBezTo>
                      <a:pt x="174476" y="184881"/>
                      <a:pt x="175515" y="256442"/>
                      <a:pt x="143621" y="270701"/>
                    </a:cubicBezTo>
                    <a:cubicBezTo>
                      <a:pt x="111737" y="284960"/>
                      <a:pt x="58999" y="236516"/>
                      <a:pt x="25828" y="162507"/>
                    </a:cubicBezTo>
                    <a:cubicBezTo>
                      <a:pt x="-7344" y="88489"/>
                      <a:pt x="-8393" y="16919"/>
                      <a:pt x="23501" y="2660"/>
                    </a:cubicBezTo>
                    <a:cubicBezTo>
                      <a:pt x="55395" y="-11608"/>
                      <a:pt x="108123" y="36835"/>
                      <a:pt x="141304" y="110863"/>
                    </a:cubicBezTo>
                    <a:close/>
                  </a:path>
                </a:pathLst>
              </a:custGeom>
              <a:solidFill>
                <a:srgbClr val="F9B7B7"/>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26" name="Free-form: Shape 980">
                <a:extLst>
                  <a:ext uri="{FF2B5EF4-FFF2-40B4-BE49-F238E27FC236}">
                    <a16:creationId xmlns:a16="http://schemas.microsoft.com/office/drawing/2014/main" id="{A76DE56C-D6D9-1AAF-63E1-35259FFC5BE4}"/>
                  </a:ext>
                </a:extLst>
              </p:cNvPr>
              <p:cNvSpPr/>
              <p:nvPr/>
            </p:nvSpPr>
            <p:spPr>
              <a:xfrm>
                <a:off x="5308767" y="2942886"/>
                <a:ext cx="125790" cy="224780"/>
              </a:xfrm>
              <a:custGeom>
                <a:avLst/>
                <a:gdLst>
                  <a:gd name="connsiteX0" fmla="*/ 101607 w 125790"/>
                  <a:gd name="connsiteY0" fmla="*/ 95358 h 224780"/>
                  <a:gd name="connsiteX1" fmla="*/ 112906 w 125790"/>
                  <a:gd name="connsiteY1" fmla="*/ 223612 h 224780"/>
                  <a:gd name="connsiteX2" fmla="*/ 24690 w 125790"/>
                  <a:gd name="connsiteY2" fmla="*/ 129753 h 224780"/>
                  <a:gd name="connsiteX3" fmla="*/ 13372 w 125790"/>
                  <a:gd name="connsiteY3" fmla="*/ 1509 h 224780"/>
                  <a:gd name="connsiteX4" fmla="*/ 101607 w 125790"/>
                  <a:gd name="connsiteY4" fmla="*/ 95358 h 224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90" h="224780">
                    <a:moveTo>
                      <a:pt x="101607" y="95358"/>
                    </a:moveTo>
                    <a:cubicBezTo>
                      <a:pt x="129096" y="156689"/>
                      <a:pt x="134140" y="214106"/>
                      <a:pt x="112906" y="223612"/>
                    </a:cubicBezTo>
                    <a:cubicBezTo>
                      <a:pt x="91672" y="233098"/>
                      <a:pt x="52169" y="191084"/>
                      <a:pt x="24690" y="129753"/>
                    </a:cubicBezTo>
                    <a:cubicBezTo>
                      <a:pt x="-2790" y="68431"/>
                      <a:pt x="-7862" y="11006"/>
                      <a:pt x="13372" y="1509"/>
                    </a:cubicBezTo>
                    <a:cubicBezTo>
                      <a:pt x="34625" y="-7997"/>
                      <a:pt x="74118" y="34018"/>
                      <a:pt x="101607" y="95358"/>
                    </a:cubicBezTo>
                    <a:close/>
                  </a:path>
                </a:pathLst>
              </a:custGeom>
              <a:solidFill>
                <a:srgbClr val="C33B3B"/>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27" name="Free-form: Shape 981">
                <a:extLst>
                  <a:ext uri="{FF2B5EF4-FFF2-40B4-BE49-F238E27FC236}">
                    <a16:creationId xmlns:a16="http://schemas.microsoft.com/office/drawing/2014/main" id="{975F541B-BCEE-3059-6513-C3DF5578F953}"/>
                  </a:ext>
                </a:extLst>
              </p:cNvPr>
              <p:cNvSpPr/>
              <p:nvPr/>
            </p:nvSpPr>
            <p:spPr>
              <a:xfrm>
                <a:off x="5117049" y="3061829"/>
                <a:ext cx="176455" cy="216987"/>
              </a:xfrm>
              <a:custGeom>
                <a:avLst/>
                <a:gdLst>
                  <a:gd name="connsiteX0" fmla="*/ 1065 w 176455"/>
                  <a:gd name="connsiteY0" fmla="*/ 172714 h 216987"/>
                  <a:gd name="connsiteX1" fmla="*/ 47690 w 176455"/>
                  <a:gd name="connsiteY1" fmla="*/ 195745 h 216987"/>
                  <a:gd name="connsiteX2" fmla="*/ 158380 w 176455"/>
                  <a:gd name="connsiteY2" fmla="*/ 35936 h 216987"/>
                  <a:gd name="connsiteX3" fmla="*/ 1065 w 176455"/>
                  <a:gd name="connsiteY3" fmla="*/ 172714 h 216987"/>
                </a:gdLst>
                <a:ahLst/>
                <a:cxnLst>
                  <a:cxn ang="0">
                    <a:pos x="connsiteX0" y="connsiteY0"/>
                  </a:cxn>
                  <a:cxn ang="0">
                    <a:pos x="connsiteX1" y="connsiteY1"/>
                  </a:cxn>
                  <a:cxn ang="0">
                    <a:pos x="connsiteX2" y="connsiteY2"/>
                  </a:cxn>
                  <a:cxn ang="0">
                    <a:pos x="connsiteX3" y="connsiteY3"/>
                  </a:cxn>
                </a:cxnLst>
                <a:rect l="l" t="t" r="r" b="b"/>
                <a:pathLst>
                  <a:path w="176455" h="216987">
                    <a:moveTo>
                      <a:pt x="1065" y="172714"/>
                    </a:moveTo>
                    <a:cubicBezTo>
                      <a:pt x="-6258" y="215128"/>
                      <a:pt x="37841" y="235597"/>
                      <a:pt x="47690" y="195745"/>
                    </a:cubicBezTo>
                    <a:cubicBezTo>
                      <a:pt x="57501" y="155883"/>
                      <a:pt x="79832" y="80027"/>
                      <a:pt x="158380" y="35936"/>
                    </a:cubicBezTo>
                    <a:cubicBezTo>
                      <a:pt x="236937" y="-8165"/>
                      <a:pt x="39862" y="-52474"/>
                      <a:pt x="1065" y="172714"/>
                    </a:cubicBezTo>
                    <a:close/>
                  </a:path>
                </a:pathLst>
              </a:custGeom>
              <a:solidFill>
                <a:srgbClr val="F7AAAC"/>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28" name="Free-form: Shape 982">
                <a:extLst>
                  <a:ext uri="{FF2B5EF4-FFF2-40B4-BE49-F238E27FC236}">
                    <a16:creationId xmlns:a16="http://schemas.microsoft.com/office/drawing/2014/main" id="{36985FD0-8D0A-4D77-3859-5C3C96E6EF26}"/>
                  </a:ext>
                </a:extLst>
              </p:cNvPr>
              <p:cNvSpPr/>
              <p:nvPr/>
            </p:nvSpPr>
            <p:spPr>
              <a:xfrm>
                <a:off x="5286729" y="2919485"/>
                <a:ext cx="166629" cy="273022"/>
              </a:xfrm>
              <a:custGeom>
                <a:avLst/>
                <a:gdLst>
                  <a:gd name="connsiteX0" fmla="*/ 141304 w 166629"/>
                  <a:gd name="connsiteY0" fmla="*/ 110863 h 273022"/>
                  <a:gd name="connsiteX1" fmla="*/ 143621 w 166629"/>
                  <a:gd name="connsiteY1" fmla="*/ 270701 h 273022"/>
                  <a:gd name="connsiteX2" fmla="*/ 25828 w 166629"/>
                  <a:gd name="connsiteY2" fmla="*/ 162507 h 273022"/>
                  <a:gd name="connsiteX3" fmla="*/ 23501 w 166629"/>
                  <a:gd name="connsiteY3" fmla="*/ 2660 h 273022"/>
                  <a:gd name="connsiteX4" fmla="*/ 141304 w 166629"/>
                  <a:gd name="connsiteY4" fmla="*/ 110863 h 2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29" h="273022">
                    <a:moveTo>
                      <a:pt x="141304" y="110863"/>
                    </a:moveTo>
                    <a:cubicBezTo>
                      <a:pt x="174476" y="184881"/>
                      <a:pt x="175515" y="256442"/>
                      <a:pt x="143621" y="270701"/>
                    </a:cubicBezTo>
                    <a:cubicBezTo>
                      <a:pt x="111737" y="284960"/>
                      <a:pt x="58999" y="236516"/>
                      <a:pt x="25828" y="162507"/>
                    </a:cubicBezTo>
                    <a:cubicBezTo>
                      <a:pt x="-7344" y="88489"/>
                      <a:pt x="-8393" y="16919"/>
                      <a:pt x="23501" y="2660"/>
                    </a:cubicBezTo>
                    <a:cubicBezTo>
                      <a:pt x="55395" y="-11608"/>
                      <a:pt x="108123" y="36835"/>
                      <a:pt x="141304" y="110863"/>
                    </a:cubicBezTo>
                    <a:close/>
                  </a:path>
                </a:pathLst>
              </a:custGeom>
              <a:noFill/>
              <a:ln w="9530"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sp>
            <p:nvSpPr>
              <p:cNvPr id="429" name="Free-form: Shape 983">
                <a:extLst>
                  <a:ext uri="{FF2B5EF4-FFF2-40B4-BE49-F238E27FC236}">
                    <a16:creationId xmlns:a16="http://schemas.microsoft.com/office/drawing/2014/main" id="{C43EBD99-5313-3A19-DDA5-A70259F3D16E}"/>
                  </a:ext>
                </a:extLst>
              </p:cNvPr>
              <p:cNvSpPr/>
              <p:nvPr/>
            </p:nvSpPr>
            <p:spPr>
              <a:xfrm>
                <a:off x="5308923" y="2982670"/>
                <a:ext cx="91535" cy="180392"/>
              </a:xfrm>
              <a:custGeom>
                <a:avLst/>
                <a:gdLst>
                  <a:gd name="connsiteX0" fmla="*/ 249 w 91535"/>
                  <a:gd name="connsiteY0" fmla="*/ 167 h 180392"/>
                  <a:gd name="connsiteX1" fmla="*/ 24534 w 91535"/>
                  <a:gd name="connsiteY1" fmla="*/ 89968 h 180392"/>
                  <a:gd name="connsiteX2" fmla="*/ 91773 w 91535"/>
                  <a:gd name="connsiteY2" fmla="*/ 180560 h 180392"/>
                  <a:gd name="connsiteX3" fmla="*/ 249 w 91535"/>
                  <a:gd name="connsiteY3" fmla="*/ 167 h 180392"/>
                </a:gdLst>
                <a:ahLst/>
                <a:cxnLst>
                  <a:cxn ang="0">
                    <a:pos x="connsiteX0" y="connsiteY0"/>
                  </a:cxn>
                  <a:cxn ang="0">
                    <a:pos x="connsiteX1" y="connsiteY1"/>
                  </a:cxn>
                  <a:cxn ang="0">
                    <a:pos x="connsiteX2" y="connsiteY2"/>
                  </a:cxn>
                  <a:cxn ang="0">
                    <a:pos x="connsiteX3" y="connsiteY3"/>
                  </a:cxn>
                </a:cxnLst>
                <a:rect l="l" t="t" r="r" b="b"/>
                <a:pathLst>
                  <a:path w="91535" h="180392">
                    <a:moveTo>
                      <a:pt x="249" y="167"/>
                    </a:moveTo>
                    <a:cubicBezTo>
                      <a:pt x="1240" y="24170"/>
                      <a:pt x="9516" y="56450"/>
                      <a:pt x="24534" y="89968"/>
                    </a:cubicBezTo>
                    <a:cubicBezTo>
                      <a:pt x="44481" y="134488"/>
                      <a:pt x="70739" y="168711"/>
                      <a:pt x="91773" y="180560"/>
                    </a:cubicBezTo>
                    <a:cubicBezTo>
                      <a:pt x="92708" y="85387"/>
                      <a:pt x="33191" y="25799"/>
                      <a:pt x="249" y="167"/>
                    </a:cubicBezTo>
                    <a:close/>
                  </a:path>
                </a:pathLst>
              </a:custGeom>
              <a:solidFill>
                <a:srgbClr val="97212D"/>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ptos"/>
                  <a:ea typeface="+mn-ea"/>
                  <a:cs typeface="+mn-cs"/>
                </a:endParaRPr>
              </a:p>
            </p:txBody>
          </p:sp>
        </p:grpSp>
      </p:grpSp>
      <p:sp>
        <p:nvSpPr>
          <p:cNvPr id="784" name="TextBox 783">
            <a:extLst>
              <a:ext uri="{FF2B5EF4-FFF2-40B4-BE49-F238E27FC236}">
                <a16:creationId xmlns:a16="http://schemas.microsoft.com/office/drawing/2014/main" id="{6CD68BC2-02C9-6B8D-6421-4FDA80F83B1B}"/>
              </a:ext>
            </a:extLst>
          </p:cNvPr>
          <p:cNvSpPr txBox="1"/>
          <p:nvPr/>
        </p:nvSpPr>
        <p:spPr>
          <a:xfrm>
            <a:off x="2154181" y="1338672"/>
            <a:ext cx="2444799" cy="1261884"/>
          </a:xfrm>
          <a:prstGeom prst="rect">
            <a:avLst/>
          </a:prstGeom>
          <a:noFill/>
        </p:spPr>
        <p:txBody>
          <a:bodyPr wrap="square" rtlCol="0">
            <a:spAutoFit/>
          </a:bodyPr>
          <a:lstStyle>
            <a:defPPr>
              <a:defRPr lang="en-US"/>
            </a:defPPr>
            <a:lvl1pPr algn="ctr">
              <a:defRPr sz="1000" spc="-4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Very severe hypertriglyceridemia </a:t>
            </a:r>
            <a:br>
              <a:rPr kumimoji="0" lang="en-GB" sz="18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&gt;10 mmol/L</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(&gt;880 mg/dL)</a:t>
            </a:r>
          </a:p>
        </p:txBody>
      </p:sp>
      <p:sp>
        <p:nvSpPr>
          <p:cNvPr id="785" name="TextBox 784">
            <a:extLst>
              <a:ext uri="{FF2B5EF4-FFF2-40B4-BE49-F238E27FC236}">
                <a16:creationId xmlns:a16="http://schemas.microsoft.com/office/drawing/2014/main" id="{F0988270-720D-E0B7-2795-F054D31EFCA5}"/>
              </a:ext>
            </a:extLst>
          </p:cNvPr>
          <p:cNvSpPr txBox="1"/>
          <p:nvPr/>
        </p:nvSpPr>
        <p:spPr>
          <a:xfrm>
            <a:off x="2371196" y="2524521"/>
            <a:ext cx="2161147" cy="1261884"/>
          </a:xfrm>
          <a:prstGeom prst="rect">
            <a:avLst/>
          </a:prstGeom>
          <a:noFill/>
        </p:spPr>
        <p:txBody>
          <a:bodyPr wrap="square" rtlCol="0">
            <a:spAutoFit/>
          </a:bodyPr>
          <a:lstStyle>
            <a:defPPr>
              <a:defRPr lang="en-US"/>
            </a:defPPr>
            <a:lvl1pPr algn="ctr">
              <a:defRPr sz="1000" spc="-4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Severe hypertriglyceridemia</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5.7–10 mmol/L </a:t>
            </a:r>
            <a:br>
              <a:rPr kumimoji="0" lang="en-GB" sz="18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en-GB" sz="18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500–880 mg/dL)</a:t>
            </a:r>
            <a:endParaRPr kumimoji="0" lang="en-GB" sz="32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86" name="TextBox 785">
            <a:extLst>
              <a:ext uri="{FF2B5EF4-FFF2-40B4-BE49-F238E27FC236}">
                <a16:creationId xmlns:a16="http://schemas.microsoft.com/office/drawing/2014/main" id="{0DBC382F-E875-9D5F-535C-A83E1AAB06C3}"/>
              </a:ext>
            </a:extLst>
          </p:cNvPr>
          <p:cNvSpPr txBox="1"/>
          <p:nvPr/>
        </p:nvSpPr>
        <p:spPr>
          <a:xfrm>
            <a:off x="4923823" y="2764875"/>
            <a:ext cx="1989713" cy="1527203"/>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1"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VLDL and their</a:t>
            </a:r>
            <a:br>
              <a:rPr kumimoji="0" lang="en-GB" sz="2400" b="1" i="1"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en-GB" sz="2400" b="1" i="1"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remnants </a:t>
            </a:r>
            <a:endParaRPr kumimoji="0" lang="en-GB" sz="2400" b="1" i="1" u="none" strike="noStrike" kern="0" cap="none" spc="-40" normalizeH="0" baseline="3000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87" name="TextBox 786">
            <a:extLst>
              <a:ext uri="{FF2B5EF4-FFF2-40B4-BE49-F238E27FC236}">
                <a16:creationId xmlns:a16="http://schemas.microsoft.com/office/drawing/2014/main" id="{A024A7F9-AA59-D2E0-B5F5-F89D070148CC}"/>
              </a:ext>
            </a:extLst>
          </p:cNvPr>
          <p:cNvSpPr txBox="1"/>
          <p:nvPr/>
        </p:nvSpPr>
        <p:spPr>
          <a:xfrm>
            <a:off x="2425596" y="3696439"/>
            <a:ext cx="2167392" cy="1261884"/>
          </a:xfrm>
          <a:prstGeom prst="rect">
            <a:avLst/>
          </a:prstGeom>
          <a:noFill/>
        </p:spPr>
        <p:txBody>
          <a:bodyPr wrap="square" rtlCol="0">
            <a:spAutoFit/>
          </a:bodyPr>
          <a:lstStyle>
            <a:defPPr>
              <a:defRPr lang="en-US"/>
            </a:defPPr>
            <a:lvl1pPr algn="ctr">
              <a:defRPr sz="1000" spc="-4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Moderate </a:t>
            </a:r>
            <a:r>
              <a:rPr kumimoji="0" lang="sv-SE" sz="1800" b="0" i="0" u="none" strike="noStrike" kern="0" cap="none" spc="-4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hypertriglyceridemia</a:t>
            </a:r>
            <a:endParaRPr kumimoji="0" lang="sv-SE" sz="18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sv-SE"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1.7</a:t>
            </a:r>
            <a:r>
              <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sv-SE"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5.6 mmol/L</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sv-SE"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(150–500 mg/dL)</a:t>
            </a:r>
            <a:endParaRPr kumimoji="0" lang="en-GB" sz="4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88" name="TextBox 787">
            <a:extLst>
              <a:ext uri="{FF2B5EF4-FFF2-40B4-BE49-F238E27FC236}">
                <a16:creationId xmlns:a16="http://schemas.microsoft.com/office/drawing/2014/main" id="{32D34089-4DBD-27AA-FD3E-77851E4F0C5A}"/>
              </a:ext>
            </a:extLst>
          </p:cNvPr>
          <p:cNvSpPr txBox="1"/>
          <p:nvPr/>
        </p:nvSpPr>
        <p:spPr>
          <a:xfrm>
            <a:off x="1325047" y="4954068"/>
            <a:ext cx="3273933" cy="276999"/>
          </a:xfrm>
          <a:prstGeom prst="rect">
            <a:avLst/>
          </a:prstGeom>
          <a:noFill/>
        </p:spPr>
        <p:txBody>
          <a:bodyPr wrap="square" rtlCol="0">
            <a:spAutoFit/>
          </a:bodyPr>
          <a:lstStyle>
            <a:defPPr>
              <a:defRPr lang="en-US"/>
            </a:defPPr>
            <a:lvl1pPr algn="ctr">
              <a:defRPr sz="1000" spc="-4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Borderline 1.1-1.6 mmol/L (100–150 mg/dL)</a:t>
            </a:r>
            <a:endParaRPr kumimoji="0" lang="en-GB" sz="10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89" name="TextBox 788">
            <a:extLst>
              <a:ext uri="{FF2B5EF4-FFF2-40B4-BE49-F238E27FC236}">
                <a16:creationId xmlns:a16="http://schemas.microsoft.com/office/drawing/2014/main" id="{593F5755-F164-C830-3E6D-69DFFDC9F2C5}"/>
              </a:ext>
            </a:extLst>
          </p:cNvPr>
          <p:cNvSpPr txBox="1"/>
          <p:nvPr/>
        </p:nvSpPr>
        <p:spPr>
          <a:xfrm>
            <a:off x="4812157" y="1454391"/>
            <a:ext cx="2315579"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1"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VLDL and chylomicrons</a:t>
            </a:r>
            <a:endParaRPr kumimoji="0" lang="en-GB" sz="2400" b="1" i="1" u="none" strike="noStrike" kern="0" cap="none" spc="-40" normalizeH="0" baseline="3000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790" name="Right Bracket 789">
            <a:extLst>
              <a:ext uri="{FF2B5EF4-FFF2-40B4-BE49-F238E27FC236}">
                <a16:creationId xmlns:a16="http://schemas.microsoft.com/office/drawing/2014/main" id="{228190E6-C9FF-9981-83F4-4F0F478294FE}"/>
              </a:ext>
            </a:extLst>
          </p:cNvPr>
          <p:cNvSpPr/>
          <p:nvPr/>
        </p:nvSpPr>
        <p:spPr>
          <a:xfrm>
            <a:off x="7707091" y="1474123"/>
            <a:ext cx="71392" cy="1066565"/>
          </a:xfrm>
          <a:prstGeom prst="rightBracket">
            <a:avLst/>
          </a:prstGeom>
          <a:noFill/>
          <a:ln w="28575" cap="flat" cmpd="sng" algn="ctr">
            <a:solidFill>
              <a:schemeClr val="tx1">
                <a:lumMod val="65000"/>
                <a:lumOff val="35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791" name="TextBox 790">
            <a:extLst>
              <a:ext uri="{FF2B5EF4-FFF2-40B4-BE49-F238E27FC236}">
                <a16:creationId xmlns:a16="http://schemas.microsoft.com/office/drawing/2014/main" id="{36F056C0-D050-8167-34A0-B0C16C02ACC1}"/>
              </a:ext>
            </a:extLst>
          </p:cNvPr>
          <p:cNvSpPr txBox="1"/>
          <p:nvPr/>
        </p:nvSpPr>
        <p:spPr>
          <a:xfrm>
            <a:off x="8420192" y="763633"/>
            <a:ext cx="3024000" cy="1323439"/>
          </a:xfrm>
          <a:prstGeom prst="rect">
            <a:avLst/>
          </a:prstGeom>
          <a:noFill/>
          <a:ln w="28575">
            <a:solidFill>
              <a:srgbClr val="901A1E"/>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Familial </a:t>
            </a:r>
            <a:r>
              <a:rPr kumimoji="0" lang="en-GB" sz="2000" b="1" i="0" u="none" strike="noStrike" kern="0" cap="none" spc="-4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Chylomicronemia</a:t>
            </a:r>
            <a:r>
              <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Syndrome (FCS)  </a:t>
            </a:r>
            <a:br>
              <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en-GB" sz="20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(Ultra-rare genetic subset)</a:t>
            </a:r>
            <a:endPar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pic>
        <p:nvPicPr>
          <p:cNvPr id="792" name="Picture 791">
            <a:extLst>
              <a:ext uri="{FF2B5EF4-FFF2-40B4-BE49-F238E27FC236}">
                <a16:creationId xmlns:a16="http://schemas.microsoft.com/office/drawing/2014/main" id="{B451AC70-FC0B-3E50-1C85-B0F26D25A07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55831" y="4260420"/>
            <a:ext cx="773666" cy="1160498"/>
          </a:xfrm>
          <a:prstGeom prst="rect">
            <a:avLst/>
          </a:prstGeom>
        </p:spPr>
      </p:pic>
      <p:cxnSp>
        <p:nvCxnSpPr>
          <p:cNvPr id="793" name="Straight Connector 792">
            <a:extLst>
              <a:ext uri="{FF2B5EF4-FFF2-40B4-BE49-F238E27FC236}">
                <a16:creationId xmlns:a16="http://schemas.microsoft.com/office/drawing/2014/main" id="{87B8D53F-6DE0-7A4F-B0C6-0BD1AAE13049}"/>
              </a:ext>
            </a:extLst>
          </p:cNvPr>
          <p:cNvCxnSpPr>
            <a:cxnSpLocks/>
          </p:cNvCxnSpPr>
          <p:nvPr/>
        </p:nvCxnSpPr>
        <p:spPr>
          <a:xfrm flipV="1">
            <a:off x="1794586" y="5216806"/>
            <a:ext cx="7704000" cy="14261"/>
          </a:xfrm>
          <a:prstGeom prst="line">
            <a:avLst/>
          </a:prstGeom>
          <a:noFill/>
          <a:ln w="9525" cap="flat" cmpd="sng" algn="ctr">
            <a:solidFill>
              <a:srgbClr val="585854"/>
            </a:solidFill>
            <a:prstDash val="dash"/>
            <a:miter lim="800000"/>
          </a:ln>
          <a:effectLst/>
        </p:spPr>
      </p:cxnSp>
      <p:cxnSp>
        <p:nvCxnSpPr>
          <p:cNvPr id="794" name="Straight Connector 793">
            <a:extLst>
              <a:ext uri="{FF2B5EF4-FFF2-40B4-BE49-F238E27FC236}">
                <a16:creationId xmlns:a16="http://schemas.microsoft.com/office/drawing/2014/main" id="{CD9183D2-D012-91DE-0FAF-70FA114CF0F0}"/>
              </a:ext>
            </a:extLst>
          </p:cNvPr>
          <p:cNvCxnSpPr>
            <a:cxnSpLocks/>
          </p:cNvCxnSpPr>
          <p:nvPr/>
        </p:nvCxnSpPr>
        <p:spPr>
          <a:xfrm flipV="1">
            <a:off x="4747070" y="5173435"/>
            <a:ext cx="0" cy="398058"/>
          </a:xfrm>
          <a:prstGeom prst="line">
            <a:avLst/>
          </a:prstGeom>
          <a:noFill/>
          <a:ln w="19050" cap="flat" cmpd="sng" algn="ctr">
            <a:solidFill>
              <a:srgbClr val="585854"/>
            </a:solidFill>
            <a:prstDash val="solid"/>
            <a:miter lim="800000"/>
            <a:headEnd type="triangle" w="med" len="med"/>
            <a:tailEnd type="triangle" w="med" len="med"/>
          </a:ln>
          <a:effectLst/>
        </p:spPr>
      </p:cxnSp>
      <p:cxnSp>
        <p:nvCxnSpPr>
          <p:cNvPr id="795" name="Straight Connector 794">
            <a:extLst>
              <a:ext uri="{FF2B5EF4-FFF2-40B4-BE49-F238E27FC236}">
                <a16:creationId xmlns:a16="http://schemas.microsoft.com/office/drawing/2014/main" id="{D17658EB-E6F7-B172-ED95-F84E9EF4DA09}"/>
              </a:ext>
            </a:extLst>
          </p:cNvPr>
          <p:cNvCxnSpPr>
            <a:cxnSpLocks/>
          </p:cNvCxnSpPr>
          <p:nvPr/>
        </p:nvCxnSpPr>
        <p:spPr>
          <a:xfrm flipV="1">
            <a:off x="4747070" y="4971256"/>
            <a:ext cx="0" cy="215900"/>
          </a:xfrm>
          <a:prstGeom prst="line">
            <a:avLst/>
          </a:prstGeom>
          <a:noFill/>
          <a:ln w="19050" cap="flat" cmpd="sng" algn="ctr">
            <a:solidFill>
              <a:srgbClr val="585854"/>
            </a:solidFill>
            <a:prstDash val="solid"/>
            <a:miter lim="800000"/>
            <a:headEnd type="triangle" w="med" len="med"/>
            <a:tailEnd type="triangle" w="med" len="med"/>
          </a:ln>
          <a:effectLst/>
        </p:spPr>
      </p:cxnSp>
      <p:sp>
        <p:nvSpPr>
          <p:cNvPr id="796" name="TextBox 795">
            <a:extLst>
              <a:ext uri="{FF2B5EF4-FFF2-40B4-BE49-F238E27FC236}">
                <a16:creationId xmlns:a16="http://schemas.microsoft.com/office/drawing/2014/main" id="{6B59B7D6-EC72-FED1-1A44-DF847628142E}"/>
              </a:ext>
            </a:extLst>
          </p:cNvPr>
          <p:cNvSpPr txBox="1"/>
          <p:nvPr/>
        </p:nvSpPr>
        <p:spPr>
          <a:xfrm>
            <a:off x="8420192" y="2224825"/>
            <a:ext cx="3024000" cy="1323439"/>
          </a:xfrm>
          <a:prstGeom prst="rect">
            <a:avLst/>
          </a:prstGeom>
          <a:noFill/>
          <a:ln w="28575">
            <a:solidFill>
              <a:srgbClr val="F2612E"/>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Multifactorial </a:t>
            </a:r>
            <a:r>
              <a:rPr kumimoji="0" lang="en-GB" sz="2000" b="1" i="0" u="none" strike="noStrike" kern="0" cap="none" spc="-4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Chylomicronemia</a:t>
            </a:r>
            <a:r>
              <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Syndrome (MCS) </a:t>
            </a:r>
            <a:br>
              <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en-GB" sz="2000" b="0"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(More common subset)</a:t>
            </a:r>
            <a:endParaRPr kumimoji="0" lang="en-GB" sz="2000" b="1" i="0" u="none" strike="noStrike" kern="0" cap="none" spc="-4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cxnSp>
        <p:nvCxnSpPr>
          <p:cNvPr id="797" name="Straight Arrow Connector 796">
            <a:extLst>
              <a:ext uri="{FF2B5EF4-FFF2-40B4-BE49-F238E27FC236}">
                <a16:creationId xmlns:a16="http://schemas.microsoft.com/office/drawing/2014/main" id="{FC535452-F509-5559-C355-6BA762F2590C}"/>
              </a:ext>
            </a:extLst>
          </p:cNvPr>
          <p:cNvCxnSpPr>
            <a:cxnSpLocks/>
          </p:cNvCxnSpPr>
          <p:nvPr/>
        </p:nvCxnSpPr>
        <p:spPr>
          <a:xfrm>
            <a:off x="7998018" y="1528012"/>
            <a:ext cx="376135" cy="0"/>
          </a:xfrm>
          <a:prstGeom prst="straightConnector1">
            <a:avLst/>
          </a:prstGeom>
          <a:noFill/>
          <a:ln w="28575" cap="flat" cmpd="sng" algn="ctr">
            <a:solidFill>
              <a:schemeClr val="tx1">
                <a:lumMod val="65000"/>
                <a:lumOff val="35000"/>
              </a:schemeClr>
            </a:solidFill>
            <a:prstDash val="solid"/>
            <a:miter lim="800000"/>
            <a:tailEnd type="triangle"/>
          </a:ln>
          <a:effectLst/>
        </p:spPr>
      </p:cxnSp>
      <p:cxnSp>
        <p:nvCxnSpPr>
          <p:cNvPr id="798" name="Straight Arrow Connector 797">
            <a:extLst>
              <a:ext uri="{FF2B5EF4-FFF2-40B4-BE49-F238E27FC236}">
                <a16:creationId xmlns:a16="http://schemas.microsoft.com/office/drawing/2014/main" id="{BC6C7AAD-AF45-21E0-8C32-955B8DE3D2C1}"/>
              </a:ext>
            </a:extLst>
          </p:cNvPr>
          <p:cNvCxnSpPr>
            <a:cxnSpLocks/>
          </p:cNvCxnSpPr>
          <p:nvPr/>
        </p:nvCxnSpPr>
        <p:spPr>
          <a:xfrm>
            <a:off x="7998018" y="2485542"/>
            <a:ext cx="401626" cy="0"/>
          </a:xfrm>
          <a:prstGeom prst="straightConnector1">
            <a:avLst/>
          </a:prstGeom>
          <a:noFill/>
          <a:ln w="28575" cap="flat" cmpd="sng" algn="ctr">
            <a:solidFill>
              <a:schemeClr val="tx1">
                <a:lumMod val="65000"/>
                <a:lumOff val="35000"/>
              </a:schemeClr>
            </a:solidFill>
            <a:prstDash val="solid"/>
            <a:miter lim="800000"/>
            <a:tailEnd type="triangle"/>
          </a:ln>
          <a:effectLst/>
        </p:spPr>
      </p:cxnSp>
      <p:cxnSp>
        <p:nvCxnSpPr>
          <p:cNvPr id="799" name="Straight Connector 798">
            <a:extLst>
              <a:ext uri="{FF2B5EF4-FFF2-40B4-BE49-F238E27FC236}">
                <a16:creationId xmlns:a16="http://schemas.microsoft.com/office/drawing/2014/main" id="{8273D5F7-8417-1B84-D406-2B560D0C5B9D}"/>
              </a:ext>
            </a:extLst>
          </p:cNvPr>
          <p:cNvCxnSpPr>
            <a:cxnSpLocks/>
          </p:cNvCxnSpPr>
          <p:nvPr/>
        </p:nvCxnSpPr>
        <p:spPr>
          <a:xfrm>
            <a:off x="7778483" y="1998214"/>
            <a:ext cx="240083" cy="0"/>
          </a:xfrm>
          <a:prstGeom prst="line">
            <a:avLst/>
          </a:prstGeom>
          <a:noFill/>
          <a:ln w="28575" cap="flat" cmpd="sng" algn="ctr">
            <a:solidFill>
              <a:schemeClr val="tx1">
                <a:lumMod val="65000"/>
                <a:lumOff val="35000"/>
              </a:schemeClr>
            </a:solidFill>
            <a:prstDash val="solid"/>
            <a:miter lim="800000"/>
          </a:ln>
          <a:effectLst/>
        </p:spPr>
      </p:cxnSp>
      <p:cxnSp>
        <p:nvCxnSpPr>
          <p:cNvPr id="800" name="Straight Connector 799">
            <a:extLst>
              <a:ext uri="{FF2B5EF4-FFF2-40B4-BE49-F238E27FC236}">
                <a16:creationId xmlns:a16="http://schemas.microsoft.com/office/drawing/2014/main" id="{1FE754E7-7256-F95A-C386-D18467DD85CF}"/>
              </a:ext>
            </a:extLst>
          </p:cNvPr>
          <p:cNvCxnSpPr>
            <a:cxnSpLocks/>
          </p:cNvCxnSpPr>
          <p:nvPr/>
        </p:nvCxnSpPr>
        <p:spPr>
          <a:xfrm>
            <a:off x="8007549" y="1517897"/>
            <a:ext cx="0" cy="979016"/>
          </a:xfrm>
          <a:prstGeom prst="line">
            <a:avLst/>
          </a:prstGeom>
          <a:noFill/>
          <a:ln w="28575" cap="flat" cmpd="sng" algn="ctr">
            <a:solidFill>
              <a:schemeClr val="tx1">
                <a:lumMod val="65000"/>
                <a:lumOff val="35000"/>
              </a:schemeClr>
            </a:solidFill>
            <a:prstDash val="solid"/>
            <a:miter lim="800000"/>
          </a:ln>
          <a:effectLst/>
        </p:spPr>
      </p:cxnSp>
      <p:sp>
        <p:nvSpPr>
          <p:cNvPr id="801" name="Text Placeholder 4">
            <a:extLst>
              <a:ext uri="{FF2B5EF4-FFF2-40B4-BE49-F238E27FC236}">
                <a16:creationId xmlns:a16="http://schemas.microsoft.com/office/drawing/2014/main" id="{37B802A1-1D21-F75F-77FC-9AC015DBEC1E}"/>
              </a:ext>
            </a:extLst>
          </p:cNvPr>
          <p:cNvSpPr txBox="1">
            <a:spLocks/>
          </p:cNvSpPr>
          <p:nvPr/>
        </p:nvSpPr>
        <p:spPr>
          <a:xfrm>
            <a:off x="470643" y="5857469"/>
            <a:ext cx="10512000" cy="862482"/>
          </a:xfrm>
          <a:prstGeom prst="rect">
            <a:avLst/>
          </a:prstGeom>
        </p:spPr>
        <p:txBody>
          <a:bodyPr anchor="b"/>
          <a:lstStyle>
            <a:lvl1pPr marL="228600" indent="-228600" algn="l" defTabSz="914400" rtl="0" eaLnBrk="1" latinLnBrk="0" hangingPunct="1">
              <a:lnSpc>
                <a:spcPct val="90000"/>
              </a:lnSpc>
              <a:spcBef>
                <a:spcPts val="1000"/>
              </a:spcBef>
              <a:buClr>
                <a:srgbClr val="0A5963"/>
              </a:buClr>
              <a:buFont typeface="Arial" panose="020B0604020202020204" pitchFamily="34" charset="0"/>
              <a:buChar char="•"/>
              <a:defRPr sz="2800" kern="1200">
                <a:solidFill>
                  <a:srgbClr val="75757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rgbClr val="0A5963"/>
              </a:buClr>
              <a:buFont typeface="Arial" panose="020B0604020202020204" pitchFamily="34" charset="0"/>
              <a:buChar char="•"/>
              <a:defRPr sz="2400" kern="1200">
                <a:solidFill>
                  <a:srgbClr val="757575"/>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rgbClr val="0A5963"/>
              </a:buClr>
              <a:buFont typeface="Arial" panose="020B0604020202020204" pitchFamily="34" charset="0"/>
              <a:buChar char="•"/>
              <a:defRPr sz="2000" kern="1200">
                <a:solidFill>
                  <a:srgbClr val="757575"/>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A5963"/>
              </a:buClr>
              <a:buSzTx/>
              <a:buFont typeface="Arial" panose="020B0604020202020204" pitchFamily="34" charset="0"/>
              <a:buNone/>
              <a:tabLst/>
              <a:defRPr/>
            </a:pP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Illustrations of heart and pancreas made with </a:t>
            </a:r>
            <a:r>
              <a:rPr kumimoji="0" lang="en-GB" sz="900" b="0" i="0"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MindTheGraph</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Figure is an illustrative example of the population density for the various triglyceride ranges. Population density estimates mathematically reconstructed using thresholds from Ginsberg HN et al.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Eur</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Heart J</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2021;42:4791-806 and a log-normal statistical fit of the Copenhagen General Population Study data (n=84,177), originally published in Nordestgaard BG.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Circ</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Res</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2016;118:547-63. VLDL, very low-density lipoprotein. </a:t>
            </a:r>
            <a:b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1.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Ginsberg HN, et al.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Eur</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Heart J</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2021;42:4791-806 </a:t>
            </a: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Nordestgaard BG.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Circ</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Res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2016;118:547-63 </a:t>
            </a: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3.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Sanchez RJ, et al. </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Lipids Heath Dis</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2021;20:72 </a:t>
            </a:r>
            <a:r>
              <a:rPr kumimoji="0" lang="en-GB" sz="900" b="1"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4.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Packard CJ, et al. </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Front Endocrinol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2020;11:252.</a:t>
            </a:r>
          </a:p>
        </p:txBody>
      </p:sp>
      <p:sp>
        <p:nvSpPr>
          <p:cNvPr id="803" name="Isosceles Triangle 802">
            <a:extLst>
              <a:ext uri="{FF2B5EF4-FFF2-40B4-BE49-F238E27FC236}">
                <a16:creationId xmlns:a16="http://schemas.microsoft.com/office/drawing/2014/main" id="{338BBC6C-5410-F4BE-E27E-1BE9B36B4D7C}"/>
              </a:ext>
            </a:extLst>
          </p:cNvPr>
          <p:cNvSpPr/>
          <p:nvPr/>
        </p:nvSpPr>
        <p:spPr>
          <a:xfrm>
            <a:off x="547763" y="1051270"/>
            <a:ext cx="781734" cy="327190"/>
          </a:xfrm>
          <a:prstGeom prst="triangle">
            <a:avLst/>
          </a:prstGeom>
          <a:solidFill>
            <a:srgbClr val="852908"/>
          </a:solidFill>
          <a:ln>
            <a:solidFill>
              <a:srgbClr val="85290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a:ea typeface="+mn-ea"/>
              <a:cs typeface="+mn-cs"/>
            </a:endParaRPr>
          </a:p>
        </p:txBody>
      </p:sp>
      <p:sp>
        <p:nvSpPr>
          <p:cNvPr id="804" name="Isosceles Triangle 803">
            <a:extLst>
              <a:ext uri="{FF2B5EF4-FFF2-40B4-BE49-F238E27FC236}">
                <a16:creationId xmlns:a16="http://schemas.microsoft.com/office/drawing/2014/main" id="{DB965712-BD48-F27E-AD92-1460754BC77E}"/>
              </a:ext>
            </a:extLst>
          </p:cNvPr>
          <p:cNvSpPr/>
          <p:nvPr/>
        </p:nvSpPr>
        <p:spPr>
          <a:xfrm>
            <a:off x="1492655" y="1049005"/>
            <a:ext cx="781734" cy="327190"/>
          </a:xfrm>
          <a:prstGeom prst="triangle">
            <a:avLst/>
          </a:prstGeom>
          <a:solidFill>
            <a:srgbClr val="852908"/>
          </a:solidFill>
          <a:ln>
            <a:solidFill>
              <a:srgbClr val="85290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ptos"/>
              <a:ea typeface="+mn-ea"/>
              <a:cs typeface="+mn-cs"/>
            </a:endParaRPr>
          </a:p>
        </p:txBody>
      </p:sp>
      <p:sp>
        <p:nvSpPr>
          <p:cNvPr id="805" name="TextBox 804">
            <a:extLst>
              <a:ext uri="{FF2B5EF4-FFF2-40B4-BE49-F238E27FC236}">
                <a16:creationId xmlns:a16="http://schemas.microsoft.com/office/drawing/2014/main" id="{5818411C-848C-B931-FC97-288898F04E0C}"/>
              </a:ext>
            </a:extLst>
          </p:cNvPr>
          <p:cNvSpPr txBox="1"/>
          <p:nvPr/>
        </p:nvSpPr>
        <p:spPr>
          <a:xfrm>
            <a:off x="3863468" y="5608283"/>
            <a:ext cx="176548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Triglycerides</a:t>
            </a:r>
          </a:p>
        </p:txBody>
      </p:sp>
      <p:sp>
        <p:nvSpPr>
          <p:cNvPr id="3" name="Foliennummernplatzhalter 6">
            <a:extLst>
              <a:ext uri="{FF2B5EF4-FFF2-40B4-BE49-F238E27FC236}">
                <a16:creationId xmlns:a16="http://schemas.microsoft.com/office/drawing/2014/main" id="{15CF05B8-7FD3-B097-3F52-F8BC4225BE1B}"/>
              </a:ext>
            </a:extLst>
          </p:cNvPr>
          <p:cNvSpPr>
            <a:spLocks noGrp="1"/>
          </p:cNvSpPr>
          <p:nvPr>
            <p:ph type="sldNum" sz="quarter" idx="12"/>
          </p:nvPr>
        </p:nvSpPr>
        <p:spPr>
          <a:xfrm>
            <a:off x="10449016" y="6356350"/>
            <a:ext cx="904783"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spTree>
    <p:extLst>
      <p:ext uri="{BB962C8B-B14F-4D97-AF65-F5344CB8AC3E}">
        <p14:creationId xmlns:p14="http://schemas.microsoft.com/office/powerpoint/2010/main" val="62626559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A07361-28BE-8068-BEFF-B99B1572F0C6}"/>
            </a:ext>
          </a:extLst>
        </p:cNvPr>
        <p:cNvGrpSpPr/>
        <p:nvPr/>
      </p:nvGrpSpPr>
      <p:grpSpPr>
        <a:xfrm>
          <a:off x="0" y="0"/>
          <a:ext cx="0" cy="0"/>
          <a:chOff x="0" y="0"/>
          <a:chExt cx="0" cy="0"/>
        </a:xfrm>
      </p:grpSpPr>
      <p:pic>
        <p:nvPicPr>
          <p:cNvPr id="5" name="Billede 4" descr="Et billede, der indeholder blomst&#10;&#10;Automatisk genereret beskrivelse">
            <a:extLst>
              <a:ext uri="{FF2B5EF4-FFF2-40B4-BE49-F238E27FC236}">
                <a16:creationId xmlns:a16="http://schemas.microsoft.com/office/drawing/2014/main" id="{18AD31FC-0E72-9BC8-EC6A-DFF81B6F535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8807881" y="5518355"/>
            <a:ext cx="1195120" cy="1035145"/>
          </a:xfrm>
          <a:prstGeom prst="rect">
            <a:avLst/>
          </a:prstGeom>
        </p:spPr>
      </p:pic>
      <p:pic>
        <p:nvPicPr>
          <p:cNvPr id="6" name="Billede 5" descr="Et billede, der indeholder mørke, nat&#10;&#10;Indhold genereret af kunstig intelligens kan være forkert.">
            <a:extLst>
              <a:ext uri="{FF2B5EF4-FFF2-40B4-BE49-F238E27FC236}">
                <a16:creationId xmlns:a16="http://schemas.microsoft.com/office/drawing/2014/main" id="{169F84F2-9F66-E66F-F91B-11F2C293BD94}"/>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9972991" y="4154485"/>
            <a:ext cx="567552" cy="2537535"/>
          </a:xfrm>
          <a:prstGeom prst="rect">
            <a:avLst/>
          </a:prstGeom>
        </p:spPr>
      </p:pic>
      <p:sp>
        <p:nvSpPr>
          <p:cNvPr id="7" name="Tekstfelt 18">
            <a:extLst>
              <a:ext uri="{FF2B5EF4-FFF2-40B4-BE49-F238E27FC236}">
                <a16:creationId xmlns:a16="http://schemas.microsoft.com/office/drawing/2014/main" id="{21222F02-639E-0E91-332F-426C42FF46B8}"/>
              </a:ext>
            </a:extLst>
          </p:cNvPr>
          <p:cNvSpPr txBox="1"/>
          <p:nvPr/>
        </p:nvSpPr>
        <p:spPr>
          <a:xfrm>
            <a:off x="8859298" y="1041685"/>
            <a:ext cx="2601342" cy="954107"/>
          </a:xfrm>
          <a:prstGeom prst="rect">
            <a:avLst/>
          </a:prstGeom>
          <a:noFill/>
        </p:spPr>
        <p:txBody>
          <a:bodyPr wrap="square" rtlCol="0">
            <a:spAutoFit/>
          </a:bodyPr>
          <a:lstStyle/>
          <a:p>
            <a:pPr marL="0" marR="0" lvl="0" indent="0" algn="r" defTabSz="290101" rtl="0" eaLnBrk="1" fontAlgn="auto" latinLnBrk="0" hangingPunct="1">
              <a:lnSpc>
                <a:spcPct val="100000"/>
              </a:lnSpc>
              <a:spcBef>
                <a:spcPts val="0"/>
              </a:spcBef>
              <a:spcAft>
                <a:spcPts val="0"/>
              </a:spcAft>
              <a:buClrTx/>
              <a:buSzTx/>
              <a:buFontTx/>
              <a:buNone/>
              <a:tabLst/>
              <a:defRPr/>
            </a:pPr>
            <a:r>
              <a:rPr kumimoji="0" lang="da-DK" sz="2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Acute pancreatitis</a:t>
            </a:r>
          </a:p>
        </p:txBody>
      </p:sp>
      <p:sp>
        <p:nvSpPr>
          <p:cNvPr id="8" name="Tekstfelt 26">
            <a:extLst>
              <a:ext uri="{FF2B5EF4-FFF2-40B4-BE49-F238E27FC236}">
                <a16:creationId xmlns:a16="http://schemas.microsoft.com/office/drawing/2014/main" id="{05D808DC-F3F0-456D-C0A3-D0184ADD70BF}"/>
              </a:ext>
            </a:extLst>
          </p:cNvPr>
          <p:cNvSpPr txBox="1"/>
          <p:nvPr/>
        </p:nvSpPr>
        <p:spPr>
          <a:xfrm>
            <a:off x="8480034" y="3665903"/>
            <a:ext cx="1820805" cy="523220"/>
          </a:xfrm>
          <a:prstGeom prst="rect">
            <a:avLst/>
          </a:prstGeom>
          <a:noFill/>
        </p:spPr>
        <p:txBody>
          <a:bodyPr wrap="square" rtlCol="0">
            <a:spAutoFit/>
          </a:bodyPr>
          <a:lstStyle/>
          <a:p>
            <a:pPr marL="0" marR="0" lvl="0" indent="0" algn="r" defTabSz="290101" rtl="0" eaLnBrk="1" fontAlgn="auto" latinLnBrk="0" hangingPunct="1">
              <a:lnSpc>
                <a:spcPct val="100000"/>
              </a:lnSpc>
              <a:spcBef>
                <a:spcPts val="0"/>
              </a:spcBef>
              <a:spcAft>
                <a:spcPts val="0"/>
              </a:spcAft>
              <a:buClrTx/>
              <a:buSzTx/>
              <a:buFontTx/>
              <a:buNone/>
              <a:tabLst/>
              <a:defRPr/>
            </a:pPr>
            <a:r>
              <a:rPr kumimoji="0" lang="da-DK" sz="2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ASCVD</a:t>
            </a:r>
          </a:p>
        </p:txBody>
      </p:sp>
      <p:sp>
        <p:nvSpPr>
          <p:cNvPr id="9" name="Tekstfelt 28">
            <a:extLst>
              <a:ext uri="{FF2B5EF4-FFF2-40B4-BE49-F238E27FC236}">
                <a16:creationId xmlns:a16="http://schemas.microsoft.com/office/drawing/2014/main" id="{8155082B-5732-0DBA-5156-432C339D20FC}"/>
              </a:ext>
            </a:extLst>
          </p:cNvPr>
          <p:cNvSpPr txBox="1"/>
          <p:nvPr/>
        </p:nvSpPr>
        <p:spPr>
          <a:xfrm>
            <a:off x="1260381" y="4500366"/>
            <a:ext cx="1474446" cy="646331"/>
          </a:xfrm>
          <a:prstGeom prst="rect">
            <a:avLst/>
          </a:prstGeom>
          <a:noFill/>
        </p:spPr>
        <p:txBody>
          <a:bodyPr wrap="square" rtlCol="0">
            <a:spAutoFit/>
          </a:bodyPr>
          <a:lstStyle/>
          <a:p>
            <a:pPr marL="0" marR="0" lvl="0" indent="0" algn="l" defTabSz="290101"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VLDL + </a:t>
            </a:r>
            <a:r>
              <a:rPr kumimoji="0" lang="da-DK" sz="1800" b="1"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Remnants</a:t>
            </a:r>
            <a:endPar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pic>
        <p:nvPicPr>
          <p:cNvPr id="10" name="Billede 39" descr="Et billede, der indeholder cirkel, guld, kunst, lys/lygte&#10;&#10;Indhold genereret af kunstig intelligens kan være forkert.">
            <a:extLst>
              <a:ext uri="{FF2B5EF4-FFF2-40B4-BE49-F238E27FC236}">
                <a16:creationId xmlns:a16="http://schemas.microsoft.com/office/drawing/2014/main" id="{9D2012D6-1D22-F394-33E8-3227DE3D1201}"/>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2304992" y="90479"/>
            <a:ext cx="1861666" cy="1892227"/>
          </a:xfrm>
          <a:prstGeom prst="rect">
            <a:avLst/>
          </a:prstGeom>
        </p:spPr>
      </p:pic>
      <p:pic>
        <p:nvPicPr>
          <p:cNvPr id="11" name="Billede 45" descr="Et billede, der indeholder cirkel, måne&#10;&#10;Indhold genereret af kunstig intelligens kan være forkert.">
            <a:extLst>
              <a:ext uri="{FF2B5EF4-FFF2-40B4-BE49-F238E27FC236}">
                <a16:creationId xmlns:a16="http://schemas.microsoft.com/office/drawing/2014/main" id="{3057C616-147A-468B-78B9-9810D33A7F2D}"/>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567990" y="40000"/>
            <a:ext cx="2020456" cy="1993187"/>
          </a:xfrm>
          <a:prstGeom prst="rect">
            <a:avLst/>
          </a:prstGeom>
        </p:spPr>
      </p:pic>
      <p:pic>
        <p:nvPicPr>
          <p:cNvPr id="12" name="Billede 60" descr="Et billede, der indeholder design, kunst&#10;&#10;Indhold genereret af kunstig intelligens kan være forkert.">
            <a:extLst>
              <a:ext uri="{FF2B5EF4-FFF2-40B4-BE49-F238E27FC236}">
                <a16:creationId xmlns:a16="http://schemas.microsoft.com/office/drawing/2014/main" id="{707CA41E-FDA6-3A06-D1B6-C1FF97F48DF5}"/>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3503993" y="2027774"/>
            <a:ext cx="512035" cy="1086717"/>
          </a:xfrm>
          <a:prstGeom prst="rect">
            <a:avLst/>
          </a:prstGeom>
        </p:spPr>
      </p:pic>
      <p:pic>
        <p:nvPicPr>
          <p:cNvPr id="13" name="Billede 65" descr="Et billede, der indeholder gul&#10;&#10;Indhold genereret af kunstig intelligens kan være forkert.">
            <a:extLst>
              <a:ext uri="{FF2B5EF4-FFF2-40B4-BE49-F238E27FC236}">
                <a16:creationId xmlns:a16="http://schemas.microsoft.com/office/drawing/2014/main" id="{3B28B7D6-B48B-AA53-1170-D54CD3B26621}"/>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2937699" y="5063518"/>
            <a:ext cx="1131879" cy="645557"/>
          </a:xfrm>
          <a:prstGeom prst="rect">
            <a:avLst/>
          </a:prstGeom>
        </p:spPr>
      </p:pic>
      <p:pic>
        <p:nvPicPr>
          <p:cNvPr id="14" name="Billede 67" descr="Et billede, der indeholder cirkel, kunst, design, illustration/afbildning&#10;&#10;Indhold genereret af kunstig intelligens kan være forkert.">
            <a:extLst>
              <a:ext uri="{FF2B5EF4-FFF2-40B4-BE49-F238E27FC236}">
                <a16:creationId xmlns:a16="http://schemas.microsoft.com/office/drawing/2014/main" id="{DCFDBE5E-39F8-D3D7-7F71-653B7B059405}"/>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2474741" y="3286853"/>
            <a:ext cx="1346067" cy="1347887"/>
          </a:xfrm>
          <a:prstGeom prst="rect">
            <a:avLst/>
          </a:prstGeom>
        </p:spPr>
      </p:pic>
      <p:pic>
        <p:nvPicPr>
          <p:cNvPr id="15" name="Billede 69">
            <a:extLst>
              <a:ext uri="{FF2B5EF4-FFF2-40B4-BE49-F238E27FC236}">
                <a16:creationId xmlns:a16="http://schemas.microsoft.com/office/drawing/2014/main" id="{1DCDE46A-9C5A-5DEF-DF50-A8025A06CF09}"/>
              </a:ext>
            </a:extLst>
          </p:cNvPr>
          <p:cNvPicPr>
            <a:picLocks noChangeAspect="1"/>
          </p:cNvPicPr>
          <p:nvPr/>
        </p:nvPicPr>
        <p:blipFill>
          <a:blip r:embed="rId9">
            <a:extLst>
              <a:ext uri="{28A0092B-C50C-407E-A947-70E740481C1C}">
                <a14:useLocalDpi xmlns:a14="http://schemas.microsoft.com/office/drawing/2010/main" val="0"/>
              </a:ext>
            </a:extLst>
          </a:blip>
          <a:srcRect/>
          <a:stretch/>
        </p:blipFill>
        <p:spPr>
          <a:xfrm>
            <a:off x="1626133" y="3276036"/>
            <a:ext cx="1357718" cy="1347887"/>
          </a:xfrm>
          <a:prstGeom prst="rect">
            <a:avLst/>
          </a:prstGeom>
        </p:spPr>
      </p:pic>
      <p:sp>
        <p:nvSpPr>
          <p:cNvPr id="16" name="Tekstfelt 70">
            <a:extLst>
              <a:ext uri="{FF2B5EF4-FFF2-40B4-BE49-F238E27FC236}">
                <a16:creationId xmlns:a16="http://schemas.microsoft.com/office/drawing/2014/main" id="{903E85B0-4B3E-C380-EE16-188A8994051F}"/>
              </a:ext>
            </a:extLst>
          </p:cNvPr>
          <p:cNvSpPr txBox="1"/>
          <p:nvPr/>
        </p:nvSpPr>
        <p:spPr>
          <a:xfrm>
            <a:off x="1214461" y="2033184"/>
            <a:ext cx="1899076" cy="646331"/>
          </a:xfrm>
          <a:prstGeom prst="rect">
            <a:avLst/>
          </a:prstGeom>
          <a:noFill/>
        </p:spPr>
        <p:txBody>
          <a:bodyPr wrap="square" rtlCol="0">
            <a:spAutoFit/>
          </a:bodyPr>
          <a:lstStyle/>
          <a:p>
            <a:pPr marL="0" marR="0" lvl="0" indent="0" algn="l" defTabSz="290101"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Chylomicrons</a:t>
            </a:r>
            <a:endPar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290101"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VLDL</a:t>
            </a:r>
          </a:p>
        </p:txBody>
      </p:sp>
      <p:sp>
        <p:nvSpPr>
          <p:cNvPr id="17" name="Pil: bøjet til højre 71">
            <a:extLst>
              <a:ext uri="{FF2B5EF4-FFF2-40B4-BE49-F238E27FC236}">
                <a16:creationId xmlns:a16="http://schemas.microsoft.com/office/drawing/2014/main" id="{4C4650BB-5039-985A-C3E3-6B45E3FC2CB3}"/>
              </a:ext>
            </a:extLst>
          </p:cNvPr>
          <p:cNvSpPr/>
          <p:nvPr/>
        </p:nvSpPr>
        <p:spPr>
          <a:xfrm rot="10068700" flipH="1" flipV="1">
            <a:off x="3074345" y="1564500"/>
            <a:ext cx="322962" cy="1198512"/>
          </a:xfrm>
          <a:prstGeom prst="curvedRightArrow">
            <a:avLst>
              <a:gd name="adj1" fmla="val 25000"/>
              <a:gd name="adj2" fmla="val 50000"/>
              <a:gd name="adj3" fmla="val 16381"/>
            </a:avLst>
          </a:prstGeom>
          <a:solidFill>
            <a:srgbClr val="852908"/>
          </a:solidFill>
          <a:ln>
            <a:solidFill>
              <a:srgbClr val="F2612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18" name="Pil: bøjet til højre 73">
            <a:extLst>
              <a:ext uri="{FF2B5EF4-FFF2-40B4-BE49-F238E27FC236}">
                <a16:creationId xmlns:a16="http://schemas.microsoft.com/office/drawing/2014/main" id="{D45249AC-C6FC-D011-B675-038B2B0381F9}"/>
              </a:ext>
            </a:extLst>
          </p:cNvPr>
          <p:cNvSpPr/>
          <p:nvPr/>
        </p:nvSpPr>
        <p:spPr>
          <a:xfrm rot="11046558" flipH="1">
            <a:off x="3155811" y="2612067"/>
            <a:ext cx="322962" cy="1191451"/>
          </a:xfrm>
          <a:prstGeom prst="curvedRightArrow">
            <a:avLst>
              <a:gd name="adj1" fmla="val 25000"/>
              <a:gd name="adj2" fmla="val 50000"/>
              <a:gd name="adj3" fmla="val 16381"/>
            </a:avLst>
          </a:prstGeom>
          <a:solidFill>
            <a:srgbClr val="852908"/>
          </a:solidFill>
          <a:ln>
            <a:solidFill>
              <a:srgbClr val="F2612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19" name="Pil: bøjet til højre 82">
            <a:extLst>
              <a:ext uri="{FF2B5EF4-FFF2-40B4-BE49-F238E27FC236}">
                <a16:creationId xmlns:a16="http://schemas.microsoft.com/office/drawing/2014/main" id="{9BFD100A-1E3B-0A22-9939-15B604D24772}"/>
              </a:ext>
            </a:extLst>
          </p:cNvPr>
          <p:cNvSpPr/>
          <p:nvPr/>
        </p:nvSpPr>
        <p:spPr>
          <a:xfrm rot="10603559" flipH="1" flipV="1">
            <a:off x="2956421" y="4198678"/>
            <a:ext cx="409946" cy="1115534"/>
          </a:xfrm>
          <a:prstGeom prst="curvedRightArrow">
            <a:avLst/>
          </a:prstGeom>
          <a:solidFill>
            <a:schemeClr val="accent2"/>
          </a:solidFill>
          <a:ln>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20" name="Tekstfelt 83">
            <a:extLst>
              <a:ext uri="{FF2B5EF4-FFF2-40B4-BE49-F238E27FC236}">
                <a16:creationId xmlns:a16="http://schemas.microsoft.com/office/drawing/2014/main" id="{669E8A01-4B3C-3BEC-5E87-D6FADE1FBE00}"/>
              </a:ext>
            </a:extLst>
          </p:cNvPr>
          <p:cNvSpPr txBox="1"/>
          <p:nvPr/>
        </p:nvSpPr>
        <p:spPr>
          <a:xfrm>
            <a:off x="2760189" y="5691745"/>
            <a:ext cx="1658033" cy="369332"/>
          </a:xfrm>
          <a:prstGeom prst="rect">
            <a:avLst/>
          </a:prstGeom>
          <a:noFill/>
        </p:spPr>
        <p:txBody>
          <a:bodyPr wrap="square" rtlCol="0">
            <a:spAutoFit/>
          </a:bodyPr>
          <a:lstStyle/>
          <a:p>
            <a:pPr marL="0" marR="0" lvl="0" indent="0" algn="l" defTabSz="290101"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Cholesterol</a:t>
            </a:r>
            <a:endPar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21" name="Tekstfelt 84">
            <a:extLst>
              <a:ext uri="{FF2B5EF4-FFF2-40B4-BE49-F238E27FC236}">
                <a16:creationId xmlns:a16="http://schemas.microsoft.com/office/drawing/2014/main" id="{F345E01E-3FBC-126F-BCC9-AB4466BA76F2}"/>
              </a:ext>
            </a:extLst>
          </p:cNvPr>
          <p:cNvSpPr txBox="1"/>
          <p:nvPr/>
        </p:nvSpPr>
        <p:spPr>
          <a:xfrm>
            <a:off x="3153861" y="2977007"/>
            <a:ext cx="1658033" cy="369332"/>
          </a:xfrm>
          <a:prstGeom prst="rect">
            <a:avLst/>
          </a:prstGeom>
          <a:noFill/>
        </p:spPr>
        <p:txBody>
          <a:bodyPr wrap="square" rtlCol="0">
            <a:spAutoFit/>
          </a:bodyPr>
          <a:lstStyle/>
          <a:p>
            <a:pPr marL="0" marR="0" lvl="0" indent="0" algn="l" defTabSz="290101"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Triglycerides</a:t>
            </a:r>
            <a:endPar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pic>
        <p:nvPicPr>
          <p:cNvPr id="22" name="Billede 106" descr="Et billede, der indeholder mørke, sort, nat, lys/lygte&#10;&#10;Indhold genereret af kunstig intelligens kan være forkert.">
            <a:extLst>
              <a:ext uri="{FF2B5EF4-FFF2-40B4-BE49-F238E27FC236}">
                <a16:creationId xmlns:a16="http://schemas.microsoft.com/office/drawing/2014/main" id="{B797E4FD-1A00-CC77-1CAA-88FAFA6BD18F}"/>
              </a:ext>
            </a:extLst>
          </p:cNvPr>
          <p:cNvPicPr>
            <a:picLocks noChangeAspect="1"/>
          </p:cNvPicPr>
          <p:nvPr/>
        </p:nvPicPr>
        <p:blipFill>
          <a:blip r:embed="rId10">
            <a:extLst>
              <a:ext uri="{28A0092B-C50C-407E-A947-70E740481C1C}">
                <a14:useLocalDpi xmlns:a14="http://schemas.microsoft.com/office/drawing/2010/main" val="0"/>
              </a:ext>
            </a:extLst>
          </a:blip>
          <a:srcRect/>
          <a:stretch/>
        </p:blipFill>
        <p:spPr>
          <a:xfrm rot="19524455" flipH="1">
            <a:off x="5234661" y="2033755"/>
            <a:ext cx="388989" cy="980793"/>
          </a:xfrm>
          <a:prstGeom prst="rect">
            <a:avLst/>
          </a:prstGeom>
        </p:spPr>
      </p:pic>
      <p:pic>
        <p:nvPicPr>
          <p:cNvPr id="23" name="Billede 117" descr="Et billede, der indeholder mørke, sort, skærmbillede, nat&#10;&#10;Indhold genereret af kunstig intelligens kan være forkert.">
            <a:extLst>
              <a:ext uri="{FF2B5EF4-FFF2-40B4-BE49-F238E27FC236}">
                <a16:creationId xmlns:a16="http://schemas.microsoft.com/office/drawing/2014/main" id="{1121FBBE-1316-ED25-B25F-9864603467BA}"/>
              </a:ext>
            </a:extLst>
          </p:cNvPr>
          <p:cNvPicPr>
            <a:picLocks noChangeAspect="1"/>
          </p:cNvPicPr>
          <p:nvPr/>
        </p:nvPicPr>
        <p:blipFill>
          <a:blip r:embed="rId11">
            <a:extLst>
              <a:ext uri="{28A0092B-C50C-407E-A947-70E740481C1C}">
                <a14:useLocalDpi xmlns:a14="http://schemas.microsoft.com/office/drawing/2010/main" val="0"/>
              </a:ext>
            </a:extLst>
          </a:blip>
          <a:srcRect/>
          <a:stretch/>
        </p:blipFill>
        <p:spPr>
          <a:xfrm>
            <a:off x="5084003" y="2031892"/>
            <a:ext cx="181298" cy="1076168"/>
          </a:xfrm>
          <a:prstGeom prst="rect">
            <a:avLst/>
          </a:prstGeom>
        </p:spPr>
      </p:pic>
      <p:sp>
        <p:nvSpPr>
          <p:cNvPr id="24" name="Tekstfelt 118">
            <a:extLst>
              <a:ext uri="{FF2B5EF4-FFF2-40B4-BE49-F238E27FC236}">
                <a16:creationId xmlns:a16="http://schemas.microsoft.com/office/drawing/2014/main" id="{31FE636D-9A07-67C4-2408-EB6416AD06AA}"/>
              </a:ext>
            </a:extLst>
          </p:cNvPr>
          <p:cNvSpPr txBox="1"/>
          <p:nvPr/>
        </p:nvSpPr>
        <p:spPr>
          <a:xfrm>
            <a:off x="4494133" y="2977007"/>
            <a:ext cx="1658033" cy="646331"/>
          </a:xfrm>
          <a:prstGeom prst="rect">
            <a:avLst/>
          </a:prstGeom>
          <a:noFill/>
        </p:spPr>
        <p:txBody>
          <a:bodyPr wrap="square" rtlCol="0">
            <a:spAutoFit/>
          </a:bodyPr>
          <a:lstStyle/>
          <a:p>
            <a:pPr marL="0" marR="0" lvl="0" indent="0" algn="ctr" defTabSz="290101"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Free</a:t>
            </a:r>
            <a:r>
              <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da-DK" sz="1800" b="1"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fatty</a:t>
            </a:r>
            <a:r>
              <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acids</a:t>
            </a:r>
          </a:p>
        </p:txBody>
      </p:sp>
      <p:pic>
        <p:nvPicPr>
          <p:cNvPr id="25" name="Billede 119" descr="Et billede, der indeholder skærmbillede, cirkel, Grafik&#10;&#10;Indhold genereret af kunstig intelligens kan være forkert.">
            <a:extLst>
              <a:ext uri="{FF2B5EF4-FFF2-40B4-BE49-F238E27FC236}">
                <a16:creationId xmlns:a16="http://schemas.microsoft.com/office/drawing/2014/main" id="{AB80D43D-4B59-7BE8-CE79-A5C7F952EB65}"/>
              </a:ext>
            </a:extLst>
          </p:cNvPr>
          <p:cNvPicPr>
            <a:picLocks noChangeAspect="1"/>
          </p:cNvPicPr>
          <p:nvPr/>
        </p:nvPicPr>
        <p:blipFill>
          <a:blip r:embed="rId12">
            <a:extLst>
              <a:ext uri="{28A0092B-C50C-407E-A947-70E740481C1C}">
                <a14:useLocalDpi xmlns:a14="http://schemas.microsoft.com/office/drawing/2010/main" val="0"/>
              </a:ext>
            </a:extLst>
          </a:blip>
          <a:srcRect/>
          <a:stretch/>
        </p:blipFill>
        <p:spPr>
          <a:xfrm>
            <a:off x="6410849" y="1608619"/>
            <a:ext cx="1948225" cy="1986813"/>
          </a:xfrm>
          <a:prstGeom prst="rect">
            <a:avLst/>
          </a:prstGeom>
        </p:spPr>
      </p:pic>
      <p:sp>
        <p:nvSpPr>
          <p:cNvPr id="26" name="Tekstfelt 120">
            <a:extLst>
              <a:ext uri="{FF2B5EF4-FFF2-40B4-BE49-F238E27FC236}">
                <a16:creationId xmlns:a16="http://schemas.microsoft.com/office/drawing/2014/main" id="{23BACBF0-1CC1-8CBE-4C6B-6E82856E5F61}"/>
              </a:ext>
            </a:extLst>
          </p:cNvPr>
          <p:cNvSpPr txBox="1"/>
          <p:nvPr/>
        </p:nvSpPr>
        <p:spPr>
          <a:xfrm>
            <a:off x="6654554" y="2977007"/>
            <a:ext cx="1820805" cy="369332"/>
          </a:xfrm>
          <a:prstGeom prst="rect">
            <a:avLst/>
          </a:prstGeom>
          <a:noFill/>
        </p:spPr>
        <p:txBody>
          <a:bodyPr wrap="square" rtlCol="0">
            <a:spAutoFit/>
          </a:bodyPr>
          <a:lstStyle/>
          <a:p>
            <a:pPr marL="0" marR="0" lvl="0" indent="0" algn="l" defTabSz="290101"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Inflammation</a:t>
            </a:r>
          </a:p>
        </p:txBody>
      </p:sp>
      <p:pic>
        <p:nvPicPr>
          <p:cNvPr id="27" name="Billede 122" descr="Et billede, der indeholder cirkel, kunst&#10;&#10;Indhold genereret af kunstig intelligens kan være forkert.">
            <a:extLst>
              <a:ext uri="{FF2B5EF4-FFF2-40B4-BE49-F238E27FC236}">
                <a16:creationId xmlns:a16="http://schemas.microsoft.com/office/drawing/2014/main" id="{632A26B4-087F-2EF9-F573-46E35881FE20}"/>
              </a:ext>
            </a:extLst>
          </p:cNvPr>
          <p:cNvPicPr>
            <a:picLocks noChangeAspect="1"/>
          </p:cNvPicPr>
          <p:nvPr/>
        </p:nvPicPr>
        <p:blipFill>
          <a:blip r:embed="rId13">
            <a:extLst>
              <a:ext uri="{28A0092B-C50C-407E-A947-70E740481C1C}">
                <a14:useLocalDpi xmlns:a14="http://schemas.microsoft.com/office/drawing/2010/main" val="0"/>
              </a:ext>
            </a:extLst>
          </a:blip>
          <a:srcRect/>
          <a:stretch/>
        </p:blipFill>
        <p:spPr>
          <a:xfrm>
            <a:off x="4541590" y="4800848"/>
            <a:ext cx="1284623" cy="1340838"/>
          </a:xfrm>
          <a:prstGeom prst="rect">
            <a:avLst/>
          </a:prstGeom>
        </p:spPr>
      </p:pic>
      <p:pic>
        <p:nvPicPr>
          <p:cNvPr id="28" name="Billede 123" descr="Et billede, der indeholder måne, Himmellegeme, Himmelfænomen, cirkel&#10;&#10;Automatisk genereret beskrivelse">
            <a:extLst>
              <a:ext uri="{FF2B5EF4-FFF2-40B4-BE49-F238E27FC236}">
                <a16:creationId xmlns:a16="http://schemas.microsoft.com/office/drawing/2014/main" id="{99B3B9FC-B551-DFA6-1C8F-5E7CD4478CD0}"/>
              </a:ext>
            </a:extLst>
          </p:cNvPr>
          <p:cNvPicPr>
            <a:picLocks noChangeAspect="1"/>
          </p:cNvPicPr>
          <p:nvPr/>
        </p:nvPicPr>
        <p:blipFill rotWithShape="1">
          <a:blip r:embed="rId14" cstate="print">
            <a:extLst>
              <a:ext uri="{28A0092B-C50C-407E-A947-70E740481C1C}">
                <a14:useLocalDpi xmlns:a14="http://schemas.microsoft.com/office/drawing/2010/main" val="0"/>
              </a:ext>
            </a:extLst>
          </a:blip>
          <a:srcRect/>
          <a:stretch/>
        </p:blipFill>
        <p:spPr>
          <a:xfrm>
            <a:off x="6454155" y="4738565"/>
            <a:ext cx="1446982" cy="1453392"/>
          </a:xfrm>
          <a:prstGeom prst="rect">
            <a:avLst/>
          </a:prstGeom>
        </p:spPr>
      </p:pic>
      <p:sp>
        <p:nvSpPr>
          <p:cNvPr id="29" name="Tekstfelt 124">
            <a:extLst>
              <a:ext uri="{FF2B5EF4-FFF2-40B4-BE49-F238E27FC236}">
                <a16:creationId xmlns:a16="http://schemas.microsoft.com/office/drawing/2014/main" id="{36B790C1-9E3C-FEE3-AD3C-2940B3A13534}"/>
              </a:ext>
            </a:extLst>
          </p:cNvPr>
          <p:cNvSpPr txBox="1"/>
          <p:nvPr/>
        </p:nvSpPr>
        <p:spPr>
          <a:xfrm>
            <a:off x="6652421" y="5189644"/>
            <a:ext cx="1208187" cy="312714"/>
          </a:xfrm>
          <a:prstGeom prst="rect">
            <a:avLst/>
          </a:prstGeom>
          <a:noFill/>
        </p:spPr>
        <p:txBody>
          <a:bodyPr wrap="square" rtlCol="0">
            <a:spAutoFit/>
          </a:bodyPr>
          <a:lstStyle/>
          <a:p>
            <a:pPr marL="0" marR="0" lvl="0" indent="0" algn="l" defTabSz="290101" rtl="0" eaLnBrk="1" fontAlgn="auto" latinLnBrk="0" hangingPunct="1">
              <a:lnSpc>
                <a:spcPct val="100000"/>
              </a:lnSpc>
              <a:spcBef>
                <a:spcPts val="0"/>
              </a:spcBef>
              <a:spcAft>
                <a:spcPts val="0"/>
              </a:spcAft>
              <a:buClrTx/>
              <a:buSzTx/>
              <a:buFontTx/>
              <a:buNone/>
              <a:tabLst/>
              <a:defRPr/>
            </a:pPr>
            <a:r>
              <a:rPr kumimoji="0" lang="da-DK" sz="1432"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Cholesterol</a:t>
            </a:r>
          </a:p>
        </p:txBody>
      </p:sp>
      <p:sp>
        <p:nvSpPr>
          <p:cNvPr id="30" name="Pil: højre 125">
            <a:extLst>
              <a:ext uri="{FF2B5EF4-FFF2-40B4-BE49-F238E27FC236}">
                <a16:creationId xmlns:a16="http://schemas.microsoft.com/office/drawing/2014/main" id="{756B284C-F59E-B298-203B-1125373C0385}"/>
              </a:ext>
            </a:extLst>
          </p:cNvPr>
          <p:cNvSpPr/>
          <p:nvPr/>
        </p:nvSpPr>
        <p:spPr>
          <a:xfrm rot="4575807">
            <a:off x="7131055" y="5524976"/>
            <a:ext cx="197771" cy="153946"/>
          </a:xfrm>
          <a:prstGeom prst="rightArrow">
            <a:avLst/>
          </a:prstGeom>
          <a:solidFill>
            <a:schemeClr val="accent2"/>
          </a:solidFill>
          <a:ln w="127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31" name="Tekstfelt 126">
            <a:extLst>
              <a:ext uri="{FF2B5EF4-FFF2-40B4-BE49-F238E27FC236}">
                <a16:creationId xmlns:a16="http://schemas.microsoft.com/office/drawing/2014/main" id="{A92B6531-9920-E0C7-A6FF-78FEBC4BEDDE}"/>
              </a:ext>
            </a:extLst>
          </p:cNvPr>
          <p:cNvSpPr txBox="1"/>
          <p:nvPr/>
        </p:nvSpPr>
        <p:spPr>
          <a:xfrm>
            <a:off x="4541591" y="4440120"/>
            <a:ext cx="1288098" cy="338554"/>
          </a:xfrm>
          <a:prstGeom prst="rect">
            <a:avLst/>
          </a:prstGeom>
          <a:noFill/>
        </p:spPr>
        <p:txBody>
          <a:bodyPr wrap="square" rtlCol="0">
            <a:spAutoFit/>
          </a:bodyPr>
          <a:lstStyle/>
          <a:p>
            <a:pPr marL="0" marR="0" lvl="0" indent="0" algn="l" defTabSz="290101" rtl="0" eaLnBrk="1" fontAlgn="auto" latinLnBrk="0" hangingPunct="1">
              <a:lnSpc>
                <a:spcPct val="100000"/>
              </a:lnSpc>
              <a:spcBef>
                <a:spcPts val="0"/>
              </a:spcBef>
              <a:spcAft>
                <a:spcPts val="0"/>
              </a:spcAft>
              <a:buClrTx/>
              <a:buSzTx/>
              <a:buFontTx/>
              <a:buNone/>
              <a:tabLst/>
              <a:defRPr/>
            </a:pPr>
            <a:r>
              <a:rPr kumimoji="0" lang="da-DK" sz="1600" b="0"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Cholesterol</a:t>
            </a:r>
            <a:endParaRPr kumimoji="0" lang="da-DK" sz="16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32" name="Pil: højre 127">
            <a:extLst>
              <a:ext uri="{FF2B5EF4-FFF2-40B4-BE49-F238E27FC236}">
                <a16:creationId xmlns:a16="http://schemas.microsoft.com/office/drawing/2014/main" id="{9B7727E7-42FD-BFAB-F296-6D836E1286C1}"/>
              </a:ext>
            </a:extLst>
          </p:cNvPr>
          <p:cNvSpPr/>
          <p:nvPr/>
        </p:nvSpPr>
        <p:spPr>
          <a:xfrm rot="4575807">
            <a:off x="5060217" y="4817433"/>
            <a:ext cx="327417" cy="149744"/>
          </a:xfrm>
          <a:prstGeom prst="rightArrow">
            <a:avLst/>
          </a:prstGeom>
          <a:solidFill>
            <a:schemeClr val="accent2"/>
          </a:solidFill>
          <a:ln w="127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33" name="Pil: højre 128">
            <a:extLst>
              <a:ext uri="{FF2B5EF4-FFF2-40B4-BE49-F238E27FC236}">
                <a16:creationId xmlns:a16="http://schemas.microsoft.com/office/drawing/2014/main" id="{0C154C1E-28B0-F433-D153-95AAAD44F9A1}"/>
              </a:ext>
            </a:extLst>
          </p:cNvPr>
          <p:cNvSpPr/>
          <p:nvPr/>
        </p:nvSpPr>
        <p:spPr>
          <a:xfrm>
            <a:off x="3705008" y="5363557"/>
            <a:ext cx="779911" cy="208426"/>
          </a:xfrm>
          <a:prstGeom prst="rightArrow">
            <a:avLst/>
          </a:prstGeom>
          <a:solidFill>
            <a:schemeClr val="accent2"/>
          </a:solidFill>
          <a:ln w="127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34" name="Pil: højre 129">
            <a:extLst>
              <a:ext uri="{FF2B5EF4-FFF2-40B4-BE49-F238E27FC236}">
                <a16:creationId xmlns:a16="http://schemas.microsoft.com/office/drawing/2014/main" id="{1EF8B609-D274-1F6D-EA5E-E0FDB955D8A0}"/>
              </a:ext>
            </a:extLst>
          </p:cNvPr>
          <p:cNvSpPr/>
          <p:nvPr/>
        </p:nvSpPr>
        <p:spPr>
          <a:xfrm>
            <a:off x="5819004" y="5360675"/>
            <a:ext cx="684741" cy="208426"/>
          </a:xfrm>
          <a:prstGeom prst="rightArrow">
            <a:avLst/>
          </a:prstGeom>
          <a:solidFill>
            <a:schemeClr val="accent2"/>
          </a:solidFill>
          <a:ln w="127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35" name="Pil: højre 130">
            <a:extLst>
              <a:ext uri="{FF2B5EF4-FFF2-40B4-BE49-F238E27FC236}">
                <a16:creationId xmlns:a16="http://schemas.microsoft.com/office/drawing/2014/main" id="{0E4C00FB-4084-F140-B919-0AAA5B3C5087}"/>
              </a:ext>
            </a:extLst>
          </p:cNvPr>
          <p:cNvSpPr/>
          <p:nvPr/>
        </p:nvSpPr>
        <p:spPr>
          <a:xfrm rot="20658836">
            <a:off x="7867192" y="5145169"/>
            <a:ext cx="799396" cy="208426"/>
          </a:xfrm>
          <a:prstGeom prst="rightArrow">
            <a:avLst/>
          </a:prstGeom>
          <a:solidFill>
            <a:schemeClr val="accent2"/>
          </a:solidFill>
          <a:ln w="127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36" name="Pil: højre 131">
            <a:extLst>
              <a:ext uri="{FF2B5EF4-FFF2-40B4-BE49-F238E27FC236}">
                <a16:creationId xmlns:a16="http://schemas.microsoft.com/office/drawing/2014/main" id="{A83572BC-5BB2-DC62-0FF9-59B501275905}"/>
              </a:ext>
            </a:extLst>
          </p:cNvPr>
          <p:cNvSpPr/>
          <p:nvPr/>
        </p:nvSpPr>
        <p:spPr>
          <a:xfrm>
            <a:off x="4127965" y="2457925"/>
            <a:ext cx="779911" cy="208426"/>
          </a:xfrm>
          <a:prstGeom prst="rightArrow">
            <a:avLst/>
          </a:prstGeom>
          <a:solidFill>
            <a:srgbClr val="852908"/>
          </a:solidFill>
          <a:ln w="12700">
            <a:solidFill>
              <a:srgbClr val="F2612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37" name="Pil: højre 132">
            <a:extLst>
              <a:ext uri="{FF2B5EF4-FFF2-40B4-BE49-F238E27FC236}">
                <a16:creationId xmlns:a16="http://schemas.microsoft.com/office/drawing/2014/main" id="{D3A41DFB-442A-707C-7545-AFD94F7F8648}"/>
              </a:ext>
            </a:extLst>
          </p:cNvPr>
          <p:cNvSpPr/>
          <p:nvPr/>
        </p:nvSpPr>
        <p:spPr>
          <a:xfrm>
            <a:off x="4248202" y="814491"/>
            <a:ext cx="4243340" cy="196601"/>
          </a:xfrm>
          <a:prstGeom prst="rightArrow">
            <a:avLst/>
          </a:prstGeom>
          <a:solidFill>
            <a:srgbClr val="852908"/>
          </a:solidFill>
          <a:ln w="12700">
            <a:solidFill>
              <a:srgbClr val="F2612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38" name="Pil: højre 133">
            <a:extLst>
              <a:ext uri="{FF2B5EF4-FFF2-40B4-BE49-F238E27FC236}">
                <a16:creationId xmlns:a16="http://schemas.microsoft.com/office/drawing/2014/main" id="{B4CED6F8-10B6-833D-E306-2CFC7555F117}"/>
              </a:ext>
            </a:extLst>
          </p:cNvPr>
          <p:cNvSpPr/>
          <p:nvPr/>
        </p:nvSpPr>
        <p:spPr>
          <a:xfrm rot="19072983">
            <a:off x="7841624" y="1474969"/>
            <a:ext cx="972855" cy="208426"/>
          </a:xfrm>
          <a:prstGeom prst="rightArrow">
            <a:avLst/>
          </a:prstGeom>
          <a:solidFill>
            <a:srgbClr val="852908"/>
          </a:solidFill>
          <a:ln w="12700">
            <a:solidFill>
              <a:srgbClr val="F2612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39" name="Pil: højre 134">
            <a:extLst>
              <a:ext uri="{FF2B5EF4-FFF2-40B4-BE49-F238E27FC236}">
                <a16:creationId xmlns:a16="http://schemas.microsoft.com/office/drawing/2014/main" id="{88CAAE68-3BDE-89D9-7AB1-0A379BC35DB8}"/>
              </a:ext>
            </a:extLst>
          </p:cNvPr>
          <p:cNvSpPr/>
          <p:nvPr/>
        </p:nvSpPr>
        <p:spPr>
          <a:xfrm rot="3472438">
            <a:off x="7099367" y="4098358"/>
            <a:ext cx="2042235" cy="224978"/>
          </a:xfrm>
          <a:prstGeom prst="rightArrow">
            <a:avLst/>
          </a:prstGeom>
          <a:solidFill>
            <a:srgbClr val="852908"/>
          </a:solidFill>
          <a:ln w="12700">
            <a:solidFill>
              <a:srgbClr val="F2612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40" name="Tekstfelt 1">
            <a:extLst>
              <a:ext uri="{FF2B5EF4-FFF2-40B4-BE49-F238E27FC236}">
                <a16:creationId xmlns:a16="http://schemas.microsoft.com/office/drawing/2014/main" id="{E820B0B5-4EE7-C73A-0118-B2F7DC777999}"/>
              </a:ext>
            </a:extLst>
          </p:cNvPr>
          <p:cNvSpPr txBox="1"/>
          <p:nvPr/>
        </p:nvSpPr>
        <p:spPr>
          <a:xfrm>
            <a:off x="4584482" y="6073079"/>
            <a:ext cx="1658033" cy="369332"/>
          </a:xfrm>
          <a:prstGeom prst="rect">
            <a:avLst/>
          </a:prstGeom>
          <a:noFill/>
        </p:spPr>
        <p:txBody>
          <a:bodyPr wrap="square" rtlCol="0">
            <a:spAutoFit/>
          </a:bodyPr>
          <a:lstStyle/>
          <a:p>
            <a:pPr marL="0" marR="0" lvl="0" indent="0" algn="l" defTabSz="290101"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Foam</a:t>
            </a:r>
            <a:r>
              <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da-DK" sz="1800" b="1" i="0" u="none" strike="noStrike" kern="1200" cap="none" spc="0" normalizeH="0" baseline="0" noProof="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cell</a:t>
            </a:r>
            <a:endPar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
        <p:nvSpPr>
          <p:cNvPr id="41" name="Tekstfelt 2">
            <a:extLst>
              <a:ext uri="{FF2B5EF4-FFF2-40B4-BE49-F238E27FC236}">
                <a16:creationId xmlns:a16="http://schemas.microsoft.com/office/drawing/2014/main" id="{ED91C2B1-A451-EF23-0B46-C0D022B7DD3A}"/>
              </a:ext>
            </a:extLst>
          </p:cNvPr>
          <p:cNvSpPr txBox="1"/>
          <p:nvPr/>
        </p:nvSpPr>
        <p:spPr>
          <a:xfrm>
            <a:off x="6184254" y="6051697"/>
            <a:ext cx="1985423" cy="369332"/>
          </a:xfrm>
          <a:prstGeom prst="rect">
            <a:avLst/>
          </a:prstGeom>
          <a:noFill/>
        </p:spPr>
        <p:txBody>
          <a:bodyPr wrap="square" rtlCol="0">
            <a:spAutoFit/>
          </a:bodyPr>
          <a:lstStyle/>
          <a:p>
            <a:pPr marL="0" marR="0" lvl="0" indent="0" algn="l" defTabSz="290101"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Atherosclerosis</a:t>
            </a:r>
          </a:p>
        </p:txBody>
      </p:sp>
      <p:sp>
        <p:nvSpPr>
          <p:cNvPr id="42" name="Tekstfelt 118">
            <a:extLst>
              <a:ext uri="{FF2B5EF4-FFF2-40B4-BE49-F238E27FC236}">
                <a16:creationId xmlns:a16="http://schemas.microsoft.com/office/drawing/2014/main" id="{0316F68B-2ABC-0F59-0ED4-C891FA86DACD}"/>
              </a:ext>
            </a:extLst>
          </p:cNvPr>
          <p:cNvSpPr txBox="1"/>
          <p:nvPr/>
        </p:nvSpPr>
        <p:spPr>
          <a:xfrm>
            <a:off x="3984603" y="207788"/>
            <a:ext cx="4679916" cy="646331"/>
          </a:xfrm>
          <a:prstGeom prst="rect">
            <a:avLst/>
          </a:prstGeom>
          <a:noFill/>
        </p:spPr>
        <p:txBody>
          <a:bodyPr wrap="square" rtlCol="0">
            <a:spAutoFit/>
          </a:bodyPr>
          <a:lstStyle/>
          <a:p>
            <a:pPr marL="0" marR="0" lvl="0" indent="0" algn="ctr" defTabSz="290101"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Local direct effects of </a:t>
            </a:r>
            <a:br>
              <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br>
            <a:r>
              <a:rPr kumimoji="0" lang="da-DK" sz="18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very large particles</a:t>
            </a:r>
          </a:p>
        </p:txBody>
      </p:sp>
      <p:sp>
        <p:nvSpPr>
          <p:cNvPr id="43" name="Pil: højre 6">
            <a:extLst>
              <a:ext uri="{FF2B5EF4-FFF2-40B4-BE49-F238E27FC236}">
                <a16:creationId xmlns:a16="http://schemas.microsoft.com/office/drawing/2014/main" id="{0317B25B-163E-DB88-7431-943530AFE70E}"/>
              </a:ext>
            </a:extLst>
          </p:cNvPr>
          <p:cNvSpPr/>
          <p:nvPr/>
        </p:nvSpPr>
        <p:spPr>
          <a:xfrm>
            <a:off x="5628181" y="2488667"/>
            <a:ext cx="914265" cy="208426"/>
          </a:xfrm>
          <a:prstGeom prst="rightArrow">
            <a:avLst/>
          </a:prstGeom>
          <a:solidFill>
            <a:srgbClr val="852908"/>
          </a:solidFill>
          <a:ln w="12700">
            <a:solidFill>
              <a:srgbClr val="F2612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250540" algn="l" rtl="0" fontAlgn="base">
              <a:spcBef>
                <a:spcPct val="0"/>
              </a:spcBef>
              <a:spcAft>
                <a:spcPct val="0"/>
              </a:spcAft>
              <a:defRPr kern="1200">
                <a:solidFill>
                  <a:schemeClr val="lt1"/>
                </a:solidFill>
                <a:latin typeface="+mn-lt"/>
                <a:ea typeface="+mn-ea"/>
                <a:cs typeface="+mn-cs"/>
              </a:defRPr>
            </a:lvl2pPr>
            <a:lvl3pPr marL="501079" algn="l" rtl="0" fontAlgn="base">
              <a:spcBef>
                <a:spcPct val="0"/>
              </a:spcBef>
              <a:spcAft>
                <a:spcPct val="0"/>
              </a:spcAft>
              <a:defRPr kern="1200">
                <a:solidFill>
                  <a:schemeClr val="lt1"/>
                </a:solidFill>
                <a:latin typeface="+mn-lt"/>
                <a:ea typeface="+mn-ea"/>
                <a:cs typeface="+mn-cs"/>
              </a:defRPr>
            </a:lvl3pPr>
            <a:lvl4pPr marL="751618" algn="l" rtl="0" fontAlgn="base">
              <a:spcBef>
                <a:spcPct val="0"/>
              </a:spcBef>
              <a:spcAft>
                <a:spcPct val="0"/>
              </a:spcAft>
              <a:defRPr kern="1200">
                <a:solidFill>
                  <a:schemeClr val="lt1"/>
                </a:solidFill>
                <a:latin typeface="+mn-lt"/>
                <a:ea typeface="+mn-ea"/>
                <a:cs typeface="+mn-cs"/>
              </a:defRPr>
            </a:lvl4pPr>
            <a:lvl5pPr marL="1002157" algn="l" rtl="0" fontAlgn="base">
              <a:spcBef>
                <a:spcPct val="0"/>
              </a:spcBef>
              <a:spcAft>
                <a:spcPct val="0"/>
              </a:spcAft>
              <a:defRPr kern="1200">
                <a:solidFill>
                  <a:schemeClr val="lt1"/>
                </a:solidFill>
                <a:latin typeface="+mn-lt"/>
                <a:ea typeface="+mn-ea"/>
                <a:cs typeface="+mn-cs"/>
              </a:defRPr>
            </a:lvl5pPr>
            <a:lvl6pPr marL="1252697" algn="l" defTabSz="501079" rtl="0" eaLnBrk="1" latinLnBrk="0" hangingPunct="1">
              <a:defRPr kern="1200">
                <a:solidFill>
                  <a:schemeClr val="lt1"/>
                </a:solidFill>
                <a:latin typeface="+mn-lt"/>
                <a:ea typeface="+mn-ea"/>
                <a:cs typeface="+mn-cs"/>
              </a:defRPr>
            </a:lvl6pPr>
            <a:lvl7pPr marL="1503236" algn="l" defTabSz="501079" rtl="0" eaLnBrk="1" latinLnBrk="0" hangingPunct="1">
              <a:defRPr kern="1200">
                <a:solidFill>
                  <a:schemeClr val="lt1"/>
                </a:solidFill>
                <a:latin typeface="+mn-lt"/>
                <a:ea typeface="+mn-ea"/>
                <a:cs typeface="+mn-cs"/>
              </a:defRPr>
            </a:lvl7pPr>
            <a:lvl8pPr marL="1753775" algn="l" defTabSz="501079" rtl="0" eaLnBrk="1" latinLnBrk="0" hangingPunct="1">
              <a:defRPr kern="1200">
                <a:solidFill>
                  <a:schemeClr val="lt1"/>
                </a:solidFill>
                <a:latin typeface="+mn-lt"/>
                <a:ea typeface="+mn-ea"/>
                <a:cs typeface="+mn-cs"/>
              </a:defRPr>
            </a:lvl8pPr>
            <a:lvl9pPr marL="2004315" algn="l" defTabSz="501079" rtl="0" eaLnBrk="1" latinLnBrk="0" hangingPunct="1">
              <a:defRPr kern="1200">
                <a:solidFill>
                  <a:schemeClr val="lt1"/>
                </a:solidFill>
                <a:latin typeface="+mn-lt"/>
                <a:ea typeface="+mn-ea"/>
                <a:cs typeface="+mn-cs"/>
              </a:defRPr>
            </a:lvl9pP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44" name="Pil: højre 7">
            <a:extLst>
              <a:ext uri="{FF2B5EF4-FFF2-40B4-BE49-F238E27FC236}">
                <a16:creationId xmlns:a16="http://schemas.microsoft.com/office/drawing/2014/main" id="{EA7ACC77-E725-45D4-CA77-09081CA3127F}"/>
              </a:ext>
            </a:extLst>
          </p:cNvPr>
          <p:cNvSpPr/>
          <p:nvPr/>
        </p:nvSpPr>
        <p:spPr>
          <a:xfrm rot="18615096">
            <a:off x="5280252" y="4086280"/>
            <a:ext cx="2136168" cy="208426"/>
          </a:xfrm>
          <a:prstGeom prst="rightArrow">
            <a:avLst/>
          </a:prstGeom>
          <a:solidFill>
            <a:schemeClr val="accent2"/>
          </a:solidFill>
          <a:ln w="127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90101" rtl="0" eaLnBrk="1" fontAlgn="auto" latinLnBrk="0" hangingPunct="1">
              <a:lnSpc>
                <a:spcPct val="100000"/>
              </a:lnSpc>
              <a:spcBef>
                <a:spcPts val="0"/>
              </a:spcBef>
              <a:spcAft>
                <a:spcPts val="0"/>
              </a:spcAft>
              <a:buClrTx/>
              <a:buSzTx/>
              <a:buFontTx/>
              <a:buNone/>
              <a:tabLst/>
              <a:defRPr/>
            </a:pPr>
            <a:endParaRPr kumimoji="0" lang="da-DK" sz="1143" b="0" i="0" u="none" strike="noStrike" kern="1200" cap="none" spc="0" normalizeH="0" baseline="0" noProof="0">
              <a:ln>
                <a:noFill/>
              </a:ln>
              <a:solidFill>
                <a:prstClr val="black">
                  <a:lumMod val="65000"/>
                  <a:lumOff val="35000"/>
                </a:prstClr>
              </a:solidFill>
              <a:effectLst/>
              <a:uLnTx/>
              <a:uFillTx/>
              <a:latin typeface="Calibri" panose="020F0502020204030204"/>
              <a:ea typeface="+mn-ea"/>
              <a:cs typeface="+mn-cs"/>
            </a:endParaRPr>
          </a:p>
        </p:txBody>
      </p:sp>
      <p:sp>
        <p:nvSpPr>
          <p:cNvPr id="45" name="Text Placeholder 4">
            <a:extLst>
              <a:ext uri="{FF2B5EF4-FFF2-40B4-BE49-F238E27FC236}">
                <a16:creationId xmlns:a16="http://schemas.microsoft.com/office/drawing/2014/main" id="{622136C7-2197-6791-4110-2CD74BF33548}"/>
              </a:ext>
            </a:extLst>
          </p:cNvPr>
          <p:cNvSpPr txBox="1">
            <a:spLocks/>
          </p:cNvSpPr>
          <p:nvPr/>
        </p:nvSpPr>
        <p:spPr>
          <a:xfrm>
            <a:off x="470644" y="5857469"/>
            <a:ext cx="11303535" cy="862482"/>
          </a:xfrm>
          <a:prstGeom prst="rect">
            <a:avLst/>
          </a:prstGeom>
        </p:spPr>
        <p:txBody>
          <a:bodyPr anchor="b"/>
          <a:lstStyle>
            <a:lvl1pPr marL="228600" indent="-228600" algn="l" defTabSz="914400" rtl="0" eaLnBrk="1" latinLnBrk="0" hangingPunct="1">
              <a:lnSpc>
                <a:spcPct val="90000"/>
              </a:lnSpc>
              <a:spcBef>
                <a:spcPts val="1000"/>
              </a:spcBef>
              <a:buClr>
                <a:srgbClr val="0A5963"/>
              </a:buClr>
              <a:buFont typeface="Arial" panose="020B0604020202020204" pitchFamily="34" charset="0"/>
              <a:buChar char="•"/>
              <a:defRPr sz="2800" kern="1200">
                <a:solidFill>
                  <a:srgbClr val="75757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rgbClr val="0A5963"/>
              </a:buClr>
              <a:buFont typeface="Arial" panose="020B0604020202020204" pitchFamily="34" charset="0"/>
              <a:buChar char="•"/>
              <a:defRPr sz="2400" kern="1200">
                <a:solidFill>
                  <a:srgbClr val="757575"/>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rgbClr val="0A5963"/>
              </a:buClr>
              <a:buFont typeface="Arial" panose="020B0604020202020204" pitchFamily="34" charset="0"/>
              <a:buChar char="•"/>
              <a:defRPr sz="2000" kern="1200">
                <a:solidFill>
                  <a:srgbClr val="757575"/>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rgbClr val="0A5963"/>
              </a:buClr>
              <a:buFont typeface="Arial" panose="020B0604020202020204" pitchFamily="34" charset="0"/>
              <a:buChar char="•"/>
              <a:defRPr sz="1800" kern="1200">
                <a:solidFill>
                  <a:srgbClr val="757575"/>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A5963"/>
              </a:buClr>
              <a:buSzTx/>
              <a:buFont typeface="Arial" panose="020B0604020202020204" pitchFamily="34" charset="0"/>
              <a:buNone/>
              <a:tabLst/>
              <a:defRPr/>
            </a:pP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ASCVD, atherosclerotic cardiovascular disease; VLDL, very low-density lipoprotein.</a:t>
            </a:r>
            <a:b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b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Nordestgaard BG &amp; Hegele RA. </a:t>
            </a:r>
            <a:r>
              <a:rPr kumimoji="0" lang="en-GB" sz="900" b="0" i="1"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Eur</a:t>
            </a:r>
            <a:r>
              <a:rPr kumimoji="0" lang="en-GB" sz="900" b="0" i="1"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Heart J </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2026; </a:t>
            </a:r>
            <a:r>
              <a:rPr kumimoji="0" lang="en-GB" sz="900" b="0" i="0"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doi</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 10.1093/</a:t>
            </a:r>
            <a:r>
              <a:rPr kumimoji="0" lang="en-GB" sz="900" b="0" i="0" u="none" strike="noStrike" kern="1200" cap="none" spc="0" normalizeH="0" baseline="0" noProof="0" err="1">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eurheartj</a:t>
            </a:r>
            <a:r>
              <a:rPr kumimoji="0" lang="en-GB" sz="900" b="0" i="0" u="none" strike="noStrike" kern="1200" cap="none" spc="0" normalizeH="0" baseline="0" noProof="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/ehag087. Image courtesy of Prof. Nordestgaard.</a:t>
            </a:r>
          </a:p>
        </p:txBody>
      </p:sp>
      <p:grpSp>
        <p:nvGrpSpPr>
          <p:cNvPr id="46" name="Group 45">
            <a:extLst>
              <a:ext uri="{FF2B5EF4-FFF2-40B4-BE49-F238E27FC236}">
                <a16:creationId xmlns:a16="http://schemas.microsoft.com/office/drawing/2014/main" id="{B197C0E7-166D-9938-F04A-CB0501BCBEFD}"/>
              </a:ext>
            </a:extLst>
          </p:cNvPr>
          <p:cNvGrpSpPr/>
          <p:nvPr/>
        </p:nvGrpSpPr>
        <p:grpSpPr>
          <a:xfrm>
            <a:off x="8733742" y="142863"/>
            <a:ext cx="2160000" cy="1405509"/>
            <a:chOff x="1073711" y="1639575"/>
            <a:chExt cx="2638278" cy="1772356"/>
          </a:xfrm>
        </p:grpSpPr>
        <p:grpSp>
          <p:nvGrpSpPr>
            <p:cNvPr id="47" name="Group 46">
              <a:extLst>
                <a:ext uri="{FF2B5EF4-FFF2-40B4-BE49-F238E27FC236}">
                  <a16:creationId xmlns:a16="http://schemas.microsoft.com/office/drawing/2014/main" id="{DEA7B7CC-2E36-65C4-7B7D-0C771F99C6A0}"/>
                </a:ext>
              </a:extLst>
            </p:cNvPr>
            <p:cNvGrpSpPr/>
            <p:nvPr/>
          </p:nvGrpSpPr>
          <p:grpSpPr>
            <a:xfrm rot="407222">
              <a:off x="1366556" y="1640279"/>
              <a:ext cx="2345433" cy="1617336"/>
              <a:chOff x="1468634" y="2222512"/>
              <a:chExt cx="2421939" cy="1660385"/>
            </a:xfrm>
            <a:effectLst>
              <a:glow rad="101600">
                <a:srgbClr val="FF0000">
                  <a:alpha val="60000"/>
                </a:srgbClr>
              </a:glow>
            </a:effectLst>
          </p:grpSpPr>
          <p:grpSp>
            <p:nvGrpSpPr>
              <p:cNvPr id="59" name="Graphic 17">
                <a:extLst>
                  <a:ext uri="{FF2B5EF4-FFF2-40B4-BE49-F238E27FC236}">
                    <a16:creationId xmlns:a16="http://schemas.microsoft.com/office/drawing/2014/main" id="{C80099E9-1EF3-E295-3A66-F7EBD607FA1E}"/>
                  </a:ext>
                </a:extLst>
              </p:cNvPr>
              <p:cNvGrpSpPr/>
              <p:nvPr/>
            </p:nvGrpSpPr>
            <p:grpSpPr>
              <a:xfrm>
                <a:off x="1468634" y="2236135"/>
                <a:ext cx="2414181" cy="1626307"/>
                <a:chOff x="2940312" y="1260844"/>
                <a:chExt cx="6702389" cy="4515057"/>
              </a:xfrm>
              <a:solidFill>
                <a:srgbClr val="EE8273"/>
              </a:solidFill>
            </p:grpSpPr>
            <p:sp>
              <p:nvSpPr>
                <p:cNvPr id="832" name="Free-form: Shape 229">
                  <a:extLst>
                    <a:ext uri="{FF2B5EF4-FFF2-40B4-BE49-F238E27FC236}">
                      <a16:creationId xmlns:a16="http://schemas.microsoft.com/office/drawing/2014/main" id="{A8B73F42-D1B7-8A0E-DA80-9E4F1F63C688}"/>
                    </a:ext>
                  </a:extLst>
                </p:cNvPr>
                <p:cNvSpPr/>
                <p:nvPr/>
              </p:nvSpPr>
              <p:spPr>
                <a:xfrm>
                  <a:off x="3304192" y="2823785"/>
                  <a:ext cx="389392" cy="405387"/>
                </a:xfrm>
                <a:custGeom>
                  <a:avLst/>
                  <a:gdLst>
                    <a:gd name="connsiteX0" fmla="*/ 89944 w 389392"/>
                    <a:gd name="connsiteY0" fmla="*/ 69018 h 405387"/>
                    <a:gd name="connsiteX1" fmla="*/ 37885 w 389392"/>
                    <a:gd name="connsiteY1" fmla="*/ 381734 h 405387"/>
                    <a:gd name="connsiteX2" fmla="*/ 349352 w 389392"/>
                    <a:gd name="connsiteY2" fmla="*/ 314393 h 405387"/>
                    <a:gd name="connsiteX3" fmla="*/ 89944 w 389392"/>
                    <a:gd name="connsiteY3" fmla="*/ 69018 h 405387"/>
                  </a:gdLst>
                  <a:ahLst/>
                  <a:cxnLst>
                    <a:cxn ang="0">
                      <a:pos x="connsiteX0" y="connsiteY0"/>
                    </a:cxn>
                    <a:cxn ang="0">
                      <a:pos x="connsiteX1" y="connsiteY1"/>
                    </a:cxn>
                    <a:cxn ang="0">
                      <a:pos x="connsiteX2" y="connsiteY2"/>
                    </a:cxn>
                    <a:cxn ang="0">
                      <a:pos x="connsiteX3" y="connsiteY3"/>
                    </a:cxn>
                  </a:cxnLst>
                  <a:rect l="l" t="t" r="r" b="b"/>
                  <a:pathLst>
                    <a:path w="389392" h="405387">
                      <a:moveTo>
                        <a:pt x="89944" y="69018"/>
                      </a:moveTo>
                      <a:cubicBezTo>
                        <a:pt x="89944" y="69018"/>
                        <a:pt x="-70983" y="324867"/>
                        <a:pt x="37885" y="381734"/>
                      </a:cubicBezTo>
                      <a:cubicBezTo>
                        <a:pt x="146754" y="438601"/>
                        <a:pt x="263169" y="384473"/>
                        <a:pt x="349352" y="314393"/>
                      </a:cubicBezTo>
                      <a:cubicBezTo>
                        <a:pt x="435506" y="244344"/>
                        <a:pt x="397653" y="-158434"/>
                        <a:pt x="89944" y="6901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33" name="Free-form: Shape 230">
                  <a:extLst>
                    <a:ext uri="{FF2B5EF4-FFF2-40B4-BE49-F238E27FC236}">
                      <a16:creationId xmlns:a16="http://schemas.microsoft.com/office/drawing/2014/main" id="{E00AEAA0-9AE0-B58A-1B4A-A9D8E1FF087E}"/>
                    </a:ext>
                  </a:extLst>
                </p:cNvPr>
                <p:cNvSpPr/>
                <p:nvPr/>
              </p:nvSpPr>
              <p:spPr>
                <a:xfrm>
                  <a:off x="4397672" y="2823785"/>
                  <a:ext cx="389391" cy="405387"/>
                </a:xfrm>
                <a:custGeom>
                  <a:avLst/>
                  <a:gdLst>
                    <a:gd name="connsiteX0" fmla="*/ 89986 w 389391"/>
                    <a:gd name="connsiteY0" fmla="*/ 69018 h 405387"/>
                    <a:gd name="connsiteX1" fmla="*/ 37927 w 389391"/>
                    <a:gd name="connsiteY1" fmla="*/ 381734 h 405387"/>
                    <a:gd name="connsiteX2" fmla="*/ 349394 w 389391"/>
                    <a:gd name="connsiteY2" fmla="*/ 314393 h 405387"/>
                    <a:gd name="connsiteX3" fmla="*/ 89986 w 389391"/>
                    <a:gd name="connsiteY3" fmla="*/ 69018 h 405387"/>
                  </a:gdLst>
                  <a:ahLst/>
                  <a:cxnLst>
                    <a:cxn ang="0">
                      <a:pos x="connsiteX0" y="connsiteY0"/>
                    </a:cxn>
                    <a:cxn ang="0">
                      <a:pos x="connsiteX1" y="connsiteY1"/>
                    </a:cxn>
                    <a:cxn ang="0">
                      <a:pos x="connsiteX2" y="connsiteY2"/>
                    </a:cxn>
                    <a:cxn ang="0">
                      <a:pos x="connsiteX3" y="connsiteY3"/>
                    </a:cxn>
                  </a:cxnLst>
                  <a:rect l="l" t="t" r="r" b="b"/>
                  <a:pathLst>
                    <a:path w="389391" h="405387">
                      <a:moveTo>
                        <a:pt x="89986" y="69018"/>
                      </a:moveTo>
                      <a:cubicBezTo>
                        <a:pt x="89986" y="69018"/>
                        <a:pt x="-70941" y="324867"/>
                        <a:pt x="37927" y="381734"/>
                      </a:cubicBezTo>
                      <a:cubicBezTo>
                        <a:pt x="146796" y="438601"/>
                        <a:pt x="263241" y="384473"/>
                        <a:pt x="349394" y="314393"/>
                      </a:cubicBezTo>
                      <a:cubicBezTo>
                        <a:pt x="435563" y="244344"/>
                        <a:pt x="397650" y="-158434"/>
                        <a:pt x="89986" y="6901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34" name="Free-form: Shape 231">
                  <a:extLst>
                    <a:ext uri="{FF2B5EF4-FFF2-40B4-BE49-F238E27FC236}">
                      <a16:creationId xmlns:a16="http://schemas.microsoft.com/office/drawing/2014/main" id="{1BFBD89A-BDC4-4977-AC9C-4E648324D520}"/>
                    </a:ext>
                  </a:extLst>
                </p:cNvPr>
                <p:cNvSpPr/>
                <p:nvPr/>
              </p:nvSpPr>
              <p:spPr>
                <a:xfrm>
                  <a:off x="5519565" y="2752707"/>
                  <a:ext cx="389377" cy="405408"/>
                </a:xfrm>
                <a:custGeom>
                  <a:avLst/>
                  <a:gdLst>
                    <a:gd name="connsiteX0" fmla="*/ 90029 w 389377"/>
                    <a:gd name="connsiteY0" fmla="*/ 69037 h 405408"/>
                    <a:gd name="connsiteX1" fmla="*/ 37970 w 389377"/>
                    <a:gd name="connsiteY1" fmla="*/ 381752 h 405408"/>
                    <a:gd name="connsiteX2" fmla="*/ 349438 w 389377"/>
                    <a:gd name="connsiteY2" fmla="*/ 314412 h 405408"/>
                    <a:gd name="connsiteX3" fmla="*/ 90029 w 389377"/>
                    <a:gd name="connsiteY3" fmla="*/ 69037 h 405408"/>
                  </a:gdLst>
                  <a:ahLst/>
                  <a:cxnLst>
                    <a:cxn ang="0">
                      <a:pos x="connsiteX0" y="connsiteY0"/>
                    </a:cxn>
                    <a:cxn ang="0">
                      <a:pos x="connsiteX1" y="connsiteY1"/>
                    </a:cxn>
                    <a:cxn ang="0">
                      <a:pos x="connsiteX2" y="connsiteY2"/>
                    </a:cxn>
                    <a:cxn ang="0">
                      <a:pos x="connsiteX3" y="connsiteY3"/>
                    </a:cxn>
                  </a:cxnLst>
                  <a:rect l="l" t="t" r="r" b="b"/>
                  <a:pathLst>
                    <a:path w="389377" h="405408">
                      <a:moveTo>
                        <a:pt x="90029" y="69037"/>
                      </a:moveTo>
                      <a:cubicBezTo>
                        <a:pt x="90029" y="69037"/>
                        <a:pt x="-70898" y="324900"/>
                        <a:pt x="37970" y="381752"/>
                      </a:cubicBezTo>
                      <a:cubicBezTo>
                        <a:pt x="146839" y="438619"/>
                        <a:pt x="263254" y="384491"/>
                        <a:pt x="349438" y="314412"/>
                      </a:cubicBezTo>
                      <a:cubicBezTo>
                        <a:pt x="435576" y="244333"/>
                        <a:pt x="397693" y="-158461"/>
                        <a:pt x="90029" y="6903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35" name="Free-form: Shape 232">
                  <a:extLst>
                    <a:ext uri="{FF2B5EF4-FFF2-40B4-BE49-F238E27FC236}">
                      <a16:creationId xmlns:a16="http://schemas.microsoft.com/office/drawing/2014/main" id="{5006B043-9857-FB9E-FEAD-CCB51235FA00}"/>
                    </a:ext>
                  </a:extLst>
                </p:cNvPr>
                <p:cNvSpPr/>
                <p:nvPr/>
              </p:nvSpPr>
              <p:spPr>
                <a:xfrm>
                  <a:off x="6106528" y="2255176"/>
                  <a:ext cx="389399" cy="405410"/>
                </a:xfrm>
                <a:custGeom>
                  <a:avLst/>
                  <a:gdLst>
                    <a:gd name="connsiteX0" fmla="*/ 90065 w 389399"/>
                    <a:gd name="connsiteY0" fmla="*/ 69012 h 405410"/>
                    <a:gd name="connsiteX1" fmla="*/ 38006 w 389399"/>
                    <a:gd name="connsiteY1" fmla="*/ 381727 h 405410"/>
                    <a:gd name="connsiteX2" fmla="*/ 349473 w 389399"/>
                    <a:gd name="connsiteY2" fmla="*/ 314387 h 405410"/>
                    <a:gd name="connsiteX3" fmla="*/ 90065 w 389399"/>
                    <a:gd name="connsiteY3" fmla="*/ 69012 h 405410"/>
                  </a:gdLst>
                  <a:ahLst/>
                  <a:cxnLst>
                    <a:cxn ang="0">
                      <a:pos x="connsiteX0" y="connsiteY0"/>
                    </a:cxn>
                    <a:cxn ang="0">
                      <a:pos x="connsiteX1" y="connsiteY1"/>
                    </a:cxn>
                    <a:cxn ang="0">
                      <a:pos x="connsiteX2" y="connsiteY2"/>
                    </a:cxn>
                    <a:cxn ang="0">
                      <a:pos x="connsiteX3" y="connsiteY3"/>
                    </a:cxn>
                  </a:cxnLst>
                  <a:rect l="l" t="t" r="r" b="b"/>
                  <a:pathLst>
                    <a:path w="389399" h="405410">
                      <a:moveTo>
                        <a:pt x="90065" y="69012"/>
                      </a:moveTo>
                      <a:cubicBezTo>
                        <a:pt x="90065" y="69012"/>
                        <a:pt x="-70893" y="324860"/>
                        <a:pt x="38006" y="381727"/>
                      </a:cubicBezTo>
                      <a:cubicBezTo>
                        <a:pt x="146874" y="438624"/>
                        <a:pt x="263289" y="384436"/>
                        <a:pt x="349473" y="314387"/>
                      </a:cubicBezTo>
                      <a:cubicBezTo>
                        <a:pt x="435627" y="244307"/>
                        <a:pt x="397744" y="-158471"/>
                        <a:pt x="90065" y="690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36" name="Free-form: Shape 233">
                  <a:extLst>
                    <a:ext uri="{FF2B5EF4-FFF2-40B4-BE49-F238E27FC236}">
                      <a16:creationId xmlns:a16="http://schemas.microsoft.com/office/drawing/2014/main" id="{2094592D-1949-E2FA-57A7-59D719ACFA93}"/>
                    </a:ext>
                  </a:extLst>
                </p:cNvPr>
                <p:cNvSpPr/>
                <p:nvPr/>
              </p:nvSpPr>
              <p:spPr>
                <a:xfrm>
                  <a:off x="7365704" y="2150931"/>
                  <a:ext cx="389383" cy="405393"/>
                </a:xfrm>
                <a:custGeom>
                  <a:avLst/>
                  <a:gdLst>
                    <a:gd name="connsiteX0" fmla="*/ 90126 w 389383"/>
                    <a:gd name="connsiteY0" fmla="*/ 68985 h 405393"/>
                    <a:gd name="connsiteX1" fmla="*/ 38037 w 389383"/>
                    <a:gd name="connsiteY1" fmla="*/ 381715 h 405393"/>
                    <a:gd name="connsiteX2" fmla="*/ 349504 w 389383"/>
                    <a:gd name="connsiteY2" fmla="*/ 314345 h 405393"/>
                    <a:gd name="connsiteX3" fmla="*/ 90126 w 389383"/>
                    <a:gd name="connsiteY3" fmla="*/ 68985 h 405393"/>
                  </a:gdLst>
                  <a:ahLst/>
                  <a:cxnLst>
                    <a:cxn ang="0">
                      <a:pos x="connsiteX0" y="connsiteY0"/>
                    </a:cxn>
                    <a:cxn ang="0">
                      <a:pos x="connsiteX1" y="connsiteY1"/>
                    </a:cxn>
                    <a:cxn ang="0">
                      <a:pos x="connsiteX2" y="connsiteY2"/>
                    </a:cxn>
                    <a:cxn ang="0">
                      <a:pos x="connsiteX3" y="connsiteY3"/>
                    </a:cxn>
                  </a:cxnLst>
                  <a:rect l="l" t="t" r="r" b="b"/>
                  <a:pathLst>
                    <a:path w="389383" h="405393">
                      <a:moveTo>
                        <a:pt x="90126" y="68985"/>
                      </a:moveTo>
                      <a:cubicBezTo>
                        <a:pt x="90126" y="68985"/>
                        <a:pt x="-70832" y="324878"/>
                        <a:pt x="38037" y="381715"/>
                      </a:cubicBezTo>
                      <a:cubicBezTo>
                        <a:pt x="146905" y="438582"/>
                        <a:pt x="263320" y="384454"/>
                        <a:pt x="349504" y="314345"/>
                      </a:cubicBezTo>
                      <a:cubicBezTo>
                        <a:pt x="435657" y="244326"/>
                        <a:pt x="397774" y="-158452"/>
                        <a:pt x="90126" y="6898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37" name="Free-form: Shape 234">
                  <a:extLst>
                    <a:ext uri="{FF2B5EF4-FFF2-40B4-BE49-F238E27FC236}">
                      <a16:creationId xmlns:a16="http://schemas.microsoft.com/office/drawing/2014/main" id="{E3BD0183-B15F-D76A-1322-11F0AFFE75CB}"/>
                    </a:ext>
                  </a:extLst>
                </p:cNvPr>
                <p:cNvSpPr/>
                <p:nvPr/>
              </p:nvSpPr>
              <p:spPr>
                <a:xfrm>
                  <a:off x="8198824" y="1520700"/>
                  <a:ext cx="389380" cy="405433"/>
                </a:xfrm>
                <a:custGeom>
                  <a:avLst/>
                  <a:gdLst>
                    <a:gd name="connsiteX0" fmla="*/ 90133 w 389380"/>
                    <a:gd name="connsiteY0" fmla="*/ 68960 h 405433"/>
                    <a:gd name="connsiteX1" fmla="*/ 38073 w 389380"/>
                    <a:gd name="connsiteY1" fmla="*/ 381736 h 405433"/>
                    <a:gd name="connsiteX2" fmla="*/ 349541 w 389380"/>
                    <a:gd name="connsiteY2" fmla="*/ 314365 h 405433"/>
                    <a:gd name="connsiteX3" fmla="*/ 90133 w 389380"/>
                    <a:gd name="connsiteY3" fmla="*/ 68960 h 405433"/>
                  </a:gdLst>
                  <a:ahLst/>
                  <a:cxnLst>
                    <a:cxn ang="0">
                      <a:pos x="connsiteX0" y="connsiteY0"/>
                    </a:cxn>
                    <a:cxn ang="0">
                      <a:pos x="connsiteX1" y="connsiteY1"/>
                    </a:cxn>
                    <a:cxn ang="0">
                      <a:pos x="connsiteX2" y="connsiteY2"/>
                    </a:cxn>
                    <a:cxn ang="0">
                      <a:pos x="connsiteX3" y="connsiteY3"/>
                    </a:cxn>
                  </a:cxnLst>
                  <a:rect l="l" t="t" r="r" b="b"/>
                  <a:pathLst>
                    <a:path w="389380" h="405433">
                      <a:moveTo>
                        <a:pt x="90133" y="68960"/>
                      </a:moveTo>
                      <a:cubicBezTo>
                        <a:pt x="90133" y="68960"/>
                        <a:pt x="-70795" y="324869"/>
                        <a:pt x="38073" y="381736"/>
                      </a:cubicBezTo>
                      <a:cubicBezTo>
                        <a:pt x="146942" y="438603"/>
                        <a:pt x="263357" y="384444"/>
                        <a:pt x="349541" y="314365"/>
                      </a:cubicBezTo>
                      <a:cubicBezTo>
                        <a:pt x="435679" y="244301"/>
                        <a:pt x="397812" y="-158477"/>
                        <a:pt x="90133" y="6896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38" name="Free-form: Shape 235">
                  <a:extLst>
                    <a:ext uri="{FF2B5EF4-FFF2-40B4-BE49-F238E27FC236}">
                      <a16:creationId xmlns:a16="http://schemas.microsoft.com/office/drawing/2014/main" id="{C6199982-92F1-E80F-A909-93FD3F4B5279}"/>
                    </a:ext>
                  </a:extLst>
                </p:cNvPr>
                <p:cNvSpPr/>
                <p:nvPr/>
              </p:nvSpPr>
              <p:spPr>
                <a:xfrm>
                  <a:off x="6712443" y="3330808"/>
                  <a:ext cx="389380" cy="405401"/>
                </a:xfrm>
                <a:custGeom>
                  <a:avLst/>
                  <a:gdLst>
                    <a:gd name="connsiteX0" fmla="*/ 90075 w 389380"/>
                    <a:gd name="connsiteY0" fmla="*/ 69047 h 405401"/>
                    <a:gd name="connsiteX1" fmla="*/ 38016 w 389380"/>
                    <a:gd name="connsiteY1" fmla="*/ 381778 h 405401"/>
                    <a:gd name="connsiteX2" fmla="*/ 349484 w 389380"/>
                    <a:gd name="connsiteY2" fmla="*/ 314422 h 405401"/>
                    <a:gd name="connsiteX3" fmla="*/ 90075 w 389380"/>
                    <a:gd name="connsiteY3" fmla="*/ 69047 h 405401"/>
                  </a:gdLst>
                  <a:ahLst/>
                  <a:cxnLst>
                    <a:cxn ang="0">
                      <a:pos x="connsiteX0" y="connsiteY0"/>
                    </a:cxn>
                    <a:cxn ang="0">
                      <a:pos x="connsiteX1" y="connsiteY1"/>
                    </a:cxn>
                    <a:cxn ang="0">
                      <a:pos x="connsiteX2" y="connsiteY2"/>
                    </a:cxn>
                    <a:cxn ang="0">
                      <a:pos x="connsiteX3" y="connsiteY3"/>
                    </a:cxn>
                  </a:cxnLst>
                  <a:rect l="l" t="t" r="r" b="b"/>
                  <a:pathLst>
                    <a:path w="389380" h="405401">
                      <a:moveTo>
                        <a:pt x="90075" y="69047"/>
                      </a:moveTo>
                      <a:cubicBezTo>
                        <a:pt x="90075" y="69047"/>
                        <a:pt x="-70852" y="324896"/>
                        <a:pt x="38016" y="381778"/>
                      </a:cubicBezTo>
                      <a:cubicBezTo>
                        <a:pt x="146885" y="438629"/>
                        <a:pt x="263330" y="384501"/>
                        <a:pt x="349484" y="314422"/>
                      </a:cubicBezTo>
                      <a:cubicBezTo>
                        <a:pt x="435622" y="244343"/>
                        <a:pt x="397754" y="-158420"/>
                        <a:pt x="90075" y="6904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39" name="Free-form: Shape 236">
                  <a:extLst>
                    <a:ext uri="{FF2B5EF4-FFF2-40B4-BE49-F238E27FC236}">
                      <a16:creationId xmlns:a16="http://schemas.microsoft.com/office/drawing/2014/main" id="{3F2106DB-3827-469D-F8E7-A84237D8FFEF}"/>
                    </a:ext>
                  </a:extLst>
                </p:cNvPr>
                <p:cNvSpPr/>
                <p:nvPr/>
              </p:nvSpPr>
              <p:spPr>
                <a:xfrm>
                  <a:off x="5088796" y="3458723"/>
                  <a:ext cx="389387" cy="405419"/>
                </a:xfrm>
                <a:custGeom>
                  <a:avLst/>
                  <a:gdLst>
                    <a:gd name="connsiteX0" fmla="*/ 90013 w 389387"/>
                    <a:gd name="connsiteY0" fmla="*/ 69046 h 405419"/>
                    <a:gd name="connsiteX1" fmla="*/ 37954 w 389387"/>
                    <a:gd name="connsiteY1" fmla="*/ 381791 h 405419"/>
                    <a:gd name="connsiteX2" fmla="*/ 349421 w 389387"/>
                    <a:gd name="connsiteY2" fmla="*/ 314421 h 405419"/>
                    <a:gd name="connsiteX3" fmla="*/ 90013 w 389387"/>
                    <a:gd name="connsiteY3" fmla="*/ 69046 h 405419"/>
                  </a:gdLst>
                  <a:ahLst/>
                  <a:cxnLst>
                    <a:cxn ang="0">
                      <a:pos x="connsiteX0" y="connsiteY0"/>
                    </a:cxn>
                    <a:cxn ang="0">
                      <a:pos x="connsiteX1" y="connsiteY1"/>
                    </a:cxn>
                    <a:cxn ang="0">
                      <a:pos x="connsiteX2" y="connsiteY2"/>
                    </a:cxn>
                    <a:cxn ang="0">
                      <a:pos x="connsiteX3" y="connsiteY3"/>
                    </a:cxn>
                  </a:cxnLst>
                  <a:rect l="l" t="t" r="r" b="b"/>
                  <a:pathLst>
                    <a:path w="389387" h="405419">
                      <a:moveTo>
                        <a:pt x="90013" y="69046"/>
                      </a:moveTo>
                      <a:cubicBezTo>
                        <a:pt x="90013" y="69046"/>
                        <a:pt x="-70915" y="324924"/>
                        <a:pt x="37954" y="381791"/>
                      </a:cubicBezTo>
                      <a:cubicBezTo>
                        <a:pt x="146822" y="438658"/>
                        <a:pt x="263237" y="384530"/>
                        <a:pt x="349421" y="314421"/>
                      </a:cubicBezTo>
                      <a:cubicBezTo>
                        <a:pt x="435575" y="244402"/>
                        <a:pt x="397692" y="-158422"/>
                        <a:pt x="90013" y="6904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40" name="Free-form: Shape 237">
                  <a:extLst>
                    <a:ext uri="{FF2B5EF4-FFF2-40B4-BE49-F238E27FC236}">
                      <a16:creationId xmlns:a16="http://schemas.microsoft.com/office/drawing/2014/main" id="{FCD8A3C2-81D1-7377-2C1B-339544775230}"/>
                    </a:ext>
                  </a:extLst>
                </p:cNvPr>
                <p:cNvSpPr/>
                <p:nvPr/>
              </p:nvSpPr>
              <p:spPr>
                <a:xfrm>
                  <a:off x="4165719" y="4069983"/>
                  <a:ext cx="389405" cy="405404"/>
                </a:xfrm>
                <a:custGeom>
                  <a:avLst/>
                  <a:gdLst>
                    <a:gd name="connsiteX0" fmla="*/ 90002 w 389405"/>
                    <a:gd name="connsiteY0" fmla="*/ 69080 h 405404"/>
                    <a:gd name="connsiteX1" fmla="*/ 37913 w 389405"/>
                    <a:gd name="connsiteY1" fmla="*/ 381780 h 405404"/>
                    <a:gd name="connsiteX2" fmla="*/ 349411 w 389405"/>
                    <a:gd name="connsiteY2" fmla="*/ 314455 h 405404"/>
                    <a:gd name="connsiteX3" fmla="*/ 90002 w 389405"/>
                    <a:gd name="connsiteY3" fmla="*/ 69080 h 405404"/>
                  </a:gdLst>
                  <a:ahLst/>
                  <a:cxnLst>
                    <a:cxn ang="0">
                      <a:pos x="connsiteX0" y="connsiteY0"/>
                    </a:cxn>
                    <a:cxn ang="0">
                      <a:pos x="connsiteX1" y="connsiteY1"/>
                    </a:cxn>
                    <a:cxn ang="0">
                      <a:pos x="connsiteX2" y="connsiteY2"/>
                    </a:cxn>
                    <a:cxn ang="0">
                      <a:pos x="connsiteX3" y="connsiteY3"/>
                    </a:cxn>
                  </a:cxnLst>
                  <a:rect l="l" t="t" r="r" b="b"/>
                  <a:pathLst>
                    <a:path w="389405" h="405404">
                      <a:moveTo>
                        <a:pt x="90002" y="69080"/>
                      </a:moveTo>
                      <a:cubicBezTo>
                        <a:pt x="90002" y="69080"/>
                        <a:pt x="-70955" y="324928"/>
                        <a:pt x="37913" y="381780"/>
                      </a:cubicBezTo>
                      <a:cubicBezTo>
                        <a:pt x="146812" y="438677"/>
                        <a:pt x="263227" y="384549"/>
                        <a:pt x="349411" y="314455"/>
                      </a:cubicBezTo>
                      <a:cubicBezTo>
                        <a:pt x="435549" y="244391"/>
                        <a:pt x="397682" y="-158402"/>
                        <a:pt x="90002" y="6908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41" name="Free-form: Shape 238">
                  <a:extLst>
                    <a:ext uri="{FF2B5EF4-FFF2-40B4-BE49-F238E27FC236}">
                      <a16:creationId xmlns:a16="http://schemas.microsoft.com/office/drawing/2014/main" id="{2A96F350-76C2-0166-0F6E-DB2D0519B3D3}"/>
                    </a:ext>
                  </a:extLst>
                </p:cNvPr>
                <p:cNvSpPr/>
                <p:nvPr/>
              </p:nvSpPr>
              <p:spPr>
                <a:xfrm>
                  <a:off x="3716019" y="4434845"/>
                  <a:ext cx="389393" cy="405402"/>
                </a:xfrm>
                <a:custGeom>
                  <a:avLst/>
                  <a:gdLst>
                    <a:gd name="connsiteX0" fmla="*/ 89960 w 389393"/>
                    <a:gd name="connsiteY0" fmla="*/ 69104 h 405402"/>
                    <a:gd name="connsiteX1" fmla="*/ 37901 w 389393"/>
                    <a:gd name="connsiteY1" fmla="*/ 381819 h 405402"/>
                    <a:gd name="connsiteX2" fmla="*/ 349368 w 389393"/>
                    <a:gd name="connsiteY2" fmla="*/ 314463 h 405402"/>
                    <a:gd name="connsiteX3" fmla="*/ 89960 w 389393"/>
                    <a:gd name="connsiteY3" fmla="*/ 69104 h 405402"/>
                  </a:gdLst>
                  <a:ahLst/>
                  <a:cxnLst>
                    <a:cxn ang="0">
                      <a:pos x="connsiteX0" y="connsiteY0"/>
                    </a:cxn>
                    <a:cxn ang="0">
                      <a:pos x="connsiteX1" y="connsiteY1"/>
                    </a:cxn>
                    <a:cxn ang="0">
                      <a:pos x="connsiteX2" y="connsiteY2"/>
                    </a:cxn>
                    <a:cxn ang="0">
                      <a:pos x="connsiteX3" y="connsiteY3"/>
                    </a:cxn>
                  </a:cxnLst>
                  <a:rect l="l" t="t" r="r" b="b"/>
                  <a:pathLst>
                    <a:path w="389393" h="405402">
                      <a:moveTo>
                        <a:pt x="89960" y="69104"/>
                      </a:moveTo>
                      <a:cubicBezTo>
                        <a:pt x="89960" y="69104"/>
                        <a:pt x="-70968" y="324922"/>
                        <a:pt x="37901" y="381819"/>
                      </a:cubicBezTo>
                      <a:cubicBezTo>
                        <a:pt x="146800" y="438671"/>
                        <a:pt x="263214" y="384558"/>
                        <a:pt x="349368" y="314463"/>
                      </a:cubicBezTo>
                      <a:cubicBezTo>
                        <a:pt x="435537" y="244384"/>
                        <a:pt x="397639" y="-158394"/>
                        <a:pt x="89960" y="6910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42" name="Free-form: Shape 239">
                  <a:extLst>
                    <a:ext uri="{FF2B5EF4-FFF2-40B4-BE49-F238E27FC236}">
                      <a16:creationId xmlns:a16="http://schemas.microsoft.com/office/drawing/2014/main" id="{7BC1B923-5EC8-62B8-8DBA-A9D10228B545}"/>
                    </a:ext>
                  </a:extLst>
                </p:cNvPr>
                <p:cNvSpPr/>
                <p:nvPr/>
              </p:nvSpPr>
              <p:spPr>
                <a:xfrm>
                  <a:off x="4747970" y="5027133"/>
                  <a:ext cx="389406" cy="405380"/>
                </a:xfrm>
                <a:custGeom>
                  <a:avLst/>
                  <a:gdLst>
                    <a:gd name="connsiteX0" fmla="*/ 90000 w 389406"/>
                    <a:gd name="connsiteY0" fmla="*/ 69103 h 405380"/>
                    <a:gd name="connsiteX1" fmla="*/ 37941 w 389406"/>
                    <a:gd name="connsiteY1" fmla="*/ 381819 h 405380"/>
                    <a:gd name="connsiteX2" fmla="*/ 349408 w 389406"/>
                    <a:gd name="connsiteY2" fmla="*/ 314493 h 405380"/>
                    <a:gd name="connsiteX3" fmla="*/ 90000 w 389406"/>
                    <a:gd name="connsiteY3" fmla="*/ 69103 h 405380"/>
                  </a:gdLst>
                  <a:ahLst/>
                  <a:cxnLst>
                    <a:cxn ang="0">
                      <a:pos x="connsiteX0" y="connsiteY0"/>
                    </a:cxn>
                    <a:cxn ang="0">
                      <a:pos x="connsiteX1" y="connsiteY1"/>
                    </a:cxn>
                    <a:cxn ang="0">
                      <a:pos x="connsiteX2" y="connsiteY2"/>
                    </a:cxn>
                    <a:cxn ang="0">
                      <a:pos x="connsiteX3" y="connsiteY3"/>
                    </a:cxn>
                  </a:cxnLst>
                  <a:rect l="l" t="t" r="r" b="b"/>
                  <a:pathLst>
                    <a:path w="389406" h="405380">
                      <a:moveTo>
                        <a:pt x="90000" y="69103"/>
                      </a:moveTo>
                      <a:cubicBezTo>
                        <a:pt x="90000" y="69103"/>
                        <a:pt x="-70928" y="324997"/>
                        <a:pt x="37941" y="381819"/>
                      </a:cubicBezTo>
                      <a:cubicBezTo>
                        <a:pt x="146809" y="438670"/>
                        <a:pt x="263254" y="384557"/>
                        <a:pt x="349408" y="314493"/>
                      </a:cubicBezTo>
                      <a:cubicBezTo>
                        <a:pt x="435592" y="244429"/>
                        <a:pt x="397709" y="-158349"/>
                        <a:pt x="90000" y="6910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43" name="Free-form: Shape 240">
                  <a:extLst>
                    <a:ext uri="{FF2B5EF4-FFF2-40B4-BE49-F238E27FC236}">
                      <a16:creationId xmlns:a16="http://schemas.microsoft.com/office/drawing/2014/main" id="{9E727446-D2A4-317D-79C8-07DB17E57D0B}"/>
                    </a:ext>
                  </a:extLst>
                </p:cNvPr>
                <p:cNvSpPr/>
                <p:nvPr/>
              </p:nvSpPr>
              <p:spPr>
                <a:xfrm>
                  <a:off x="3072249" y="4529622"/>
                  <a:ext cx="389391" cy="405411"/>
                </a:xfrm>
                <a:custGeom>
                  <a:avLst/>
                  <a:gdLst>
                    <a:gd name="connsiteX0" fmla="*/ 89935 w 389391"/>
                    <a:gd name="connsiteY0" fmla="*/ 69089 h 405411"/>
                    <a:gd name="connsiteX1" fmla="*/ 37876 w 389391"/>
                    <a:gd name="connsiteY1" fmla="*/ 381834 h 405411"/>
                    <a:gd name="connsiteX2" fmla="*/ 349343 w 389391"/>
                    <a:gd name="connsiteY2" fmla="*/ 314463 h 405411"/>
                    <a:gd name="connsiteX3" fmla="*/ 89935 w 389391"/>
                    <a:gd name="connsiteY3" fmla="*/ 69089 h 405411"/>
                  </a:gdLst>
                  <a:ahLst/>
                  <a:cxnLst>
                    <a:cxn ang="0">
                      <a:pos x="connsiteX0" y="connsiteY0"/>
                    </a:cxn>
                    <a:cxn ang="0">
                      <a:pos x="connsiteX1" y="connsiteY1"/>
                    </a:cxn>
                    <a:cxn ang="0">
                      <a:pos x="connsiteX2" y="connsiteY2"/>
                    </a:cxn>
                    <a:cxn ang="0">
                      <a:pos x="connsiteX3" y="connsiteY3"/>
                    </a:cxn>
                  </a:cxnLst>
                  <a:rect l="l" t="t" r="r" b="b"/>
                  <a:pathLst>
                    <a:path w="389391" h="405411">
                      <a:moveTo>
                        <a:pt x="89935" y="69089"/>
                      </a:moveTo>
                      <a:cubicBezTo>
                        <a:pt x="89935" y="69089"/>
                        <a:pt x="-70992" y="324937"/>
                        <a:pt x="37876" y="381834"/>
                      </a:cubicBezTo>
                      <a:cubicBezTo>
                        <a:pt x="146745" y="438686"/>
                        <a:pt x="263190" y="384558"/>
                        <a:pt x="349343" y="314463"/>
                      </a:cubicBezTo>
                      <a:cubicBezTo>
                        <a:pt x="435512" y="244429"/>
                        <a:pt x="397599" y="-158379"/>
                        <a:pt x="89935" y="6908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44" name="Free-form: Shape 241">
                  <a:extLst>
                    <a:ext uri="{FF2B5EF4-FFF2-40B4-BE49-F238E27FC236}">
                      <a16:creationId xmlns:a16="http://schemas.microsoft.com/office/drawing/2014/main" id="{35A6556F-6A70-C557-684A-F85E55015FCB}"/>
                    </a:ext>
                  </a:extLst>
                </p:cNvPr>
                <p:cNvSpPr/>
                <p:nvPr/>
              </p:nvSpPr>
              <p:spPr>
                <a:xfrm>
                  <a:off x="3130118" y="3173867"/>
                  <a:ext cx="283059" cy="325314"/>
                </a:xfrm>
                <a:custGeom>
                  <a:avLst/>
                  <a:gdLst>
                    <a:gd name="connsiteX0" fmla="*/ 50993 w 283059"/>
                    <a:gd name="connsiteY0" fmla="*/ 50624 h 325314"/>
                    <a:gd name="connsiteX1" fmla="*/ 79390 w 283059"/>
                    <a:gd name="connsiteY1" fmla="*/ 325463 h 325314"/>
                    <a:gd name="connsiteX2" fmla="*/ 282951 w 283059"/>
                    <a:gd name="connsiteY2" fmla="*/ 154878 h 325314"/>
                    <a:gd name="connsiteX3" fmla="*/ 50993 w 283059"/>
                    <a:gd name="connsiteY3" fmla="*/ 50624 h 325314"/>
                  </a:gdLst>
                  <a:ahLst/>
                  <a:cxnLst>
                    <a:cxn ang="0">
                      <a:pos x="connsiteX0" y="connsiteY0"/>
                    </a:cxn>
                    <a:cxn ang="0">
                      <a:pos x="connsiteX1" y="connsiteY1"/>
                    </a:cxn>
                    <a:cxn ang="0">
                      <a:pos x="connsiteX2" y="connsiteY2"/>
                    </a:cxn>
                    <a:cxn ang="0">
                      <a:pos x="connsiteX3" y="connsiteY3"/>
                    </a:cxn>
                  </a:cxnLst>
                  <a:rect l="l" t="t" r="r" b="b"/>
                  <a:pathLst>
                    <a:path w="283059" h="325314">
                      <a:moveTo>
                        <a:pt x="50993" y="50624"/>
                      </a:moveTo>
                      <a:cubicBezTo>
                        <a:pt x="783" y="100915"/>
                        <a:pt x="-43669" y="325463"/>
                        <a:pt x="79390" y="325463"/>
                      </a:cubicBezTo>
                      <a:cubicBezTo>
                        <a:pt x="202480" y="325463"/>
                        <a:pt x="287671" y="216454"/>
                        <a:pt x="282951" y="154878"/>
                      </a:cubicBezTo>
                      <a:cubicBezTo>
                        <a:pt x="278231" y="93271"/>
                        <a:pt x="188259" y="-86795"/>
                        <a:pt x="50993" y="5062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45" name="Free-form: Shape 242">
                  <a:extLst>
                    <a:ext uri="{FF2B5EF4-FFF2-40B4-BE49-F238E27FC236}">
                      <a16:creationId xmlns:a16="http://schemas.microsoft.com/office/drawing/2014/main" id="{832297BD-4EB3-9E90-AD23-D6D3E6FA02F0}"/>
                    </a:ext>
                  </a:extLst>
                </p:cNvPr>
                <p:cNvSpPr/>
                <p:nvPr/>
              </p:nvSpPr>
              <p:spPr>
                <a:xfrm>
                  <a:off x="3004037" y="3480795"/>
                  <a:ext cx="339224" cy="290116"/>
                </a:xfrm>
                <a:custGeom>
                  <a:avLst/>
                  <a:gdLst>
                    <a:gd name="connsiteX0" fmla="*/ 44540 w 339224"/>
                    <a:gd name="connsiteY0" fmla="*/ 51728 h 290116"/>
                    <a:gd name="connsiteX1" fmla="*/ 82423 w 339224"/>
                    <a:gd name="connsiteY1" fmla="*/ 288645 h 290116"/>
                    <a:gd name="connsiteX2" fmla="*/ 338043 w 339224"/>
                    <a:gd name="connsiteY2" fmla="*/ 208078 h 290116"/>
                    <a:gd name="connsiteX3" fmla="*/ 44540 w 339224"/>
                    <a:gd name="connsiteY3" fmla="*/ 51728 h 290116"/>
                  </a:gdLst>
                  <a:ahLst/>
                  <a:cxnLst>
                    <a:cxn ang="0">
                      <a:pos x="connsiteX0" y="connsiteY0"/>
                    </a:cxn>
                    <a:cxn ang="0">
                      <a:pos x="connsiteX1" y="connsiteY1"/>
                    </a:cxn>
                    <a:cxn ang="0">
                      <a:pos x="connsiteX2" y="connsiteY2"/>
                    </a:cxn>
                    <a:cxn ang="0">
                      <a:pos x="connsiteX3" y="connsiteY3"/>
                    </a:cxn>
                  </a:cxnLst>
                  <a:rect l="l" t="t" r="r" b="b"/>
                  <a:pathLst>
                    <a:path w="339224" h="290116">
                      <a:moveTo>
                        <a:pt x="44540" y="51728"/>
                      </a:moveTo>
                      <a:cubicBezTo>
                        <a:pt x="8596" y="99671"/>
                        <a:pt x="-50093" y="283920"/>
                        <a:pt x="82423" y="288645"/>
                      </a:cubicBezTo>
                      <a:cubicBezTo>
                        <a:pt x="214953" y="293370"/>
                        <a:pt x="319101" y="293401"/>
                        <a:pt x="338043" y="208078"/>
                      </a:cubicBezTo>
                      <a:cubicBezTo>
                        <a:pt x="356939" y="122800"/>
                        <a:pt x="158144" y="-99897"/>
                        <a:pt x="44540" y="5172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46" name="Free-form: Shape 243">
                  <a:extLst>
                    <a:ext uri="{FF2B5EF4-FFF2-40B4-BE49-F238E27FC236}">
                      <a16:creationId xmlns:a16="http://schemas.microsoft.com/office/drawing/2014/main" id="{93B187A0-220B-1286-6D08-BA92F6F9FF4A}"/>
                    </a:ext>
                  </a:extLst>
                </p:cNvPr>
                <p:cNvSpPr/>
                <p:nvPr/>
              </p:nvSpPr>
              <p:spPr>
                <a:xfrm>
                  <a:off x="2982482" y="3795796"/>
                  <a:ext cx="284013" cy="312271"/>
                </a:xfrm>
                <a:custGeom>
                  <a:avLst/>
                  <a:gdLst>
                    <a:gd name="connsiteX0" fmla="*/ 32975 w 284013"/>
                    <a:gd name="connsiteY0" fmla="*/ 73185 h 312271"/>
                    <a:gd name="connsiteX1" fmla="*/ 89755 w 284013"/>
                    <a:gd name="connsiteY1" fmla="*/ 310103 h 312271"/>
                    <a:gd name="connsiteX2" fmla="*/ 283830 w 284013"/>
                    <a:gd name="connsiteY2" fmla="*/ 120557 h 312271"/>
                    <a:gd name="connsiteX3" fmla="*/ 32975 w 284013"/>
                    <a:gd name="connsiteY3" fmla="*/ 73185 h 312271"/>
                  </a:gdLst>
                  <a:ahLst/>
                  <a:cxnLst>
                    <a:cxn ang="0">
                      <a:pos x="connsiteX0" y="connsiteY0"/>
                    </a:cxn>
                    <a:cxn ang="0">
                      <a:pos x="connsiteX1" y="connsiteY1"/>
                    </a:cxn>
                    <a:cxn ang="0">
                      <a:pos x="connsiteX2" y="connsiteY2"/>
                    </a:cxn>
                    <a:cxn ang="0">
                      <a:pos x="connsiteX3" y="connsiteY3"/>
                    </a:cxn>
                  </a:cxnLst>
                  <a:rect l="l" t="t" r="r" b="b"/>
                  <a:pathLst>
                    <a:path w="284013" h="312271">
                      <a:moveTo>
                        <a:pt x="32975" y="73185"/>
                      </a:moveTo>
                      <a:cubicBezTo>
                        <a:pt x="6818" y="172051"/>
                        <a:pt x="-47526" y="333804"/>
                        <a:pt x="89755" y="310103"/>
                      </a:cubicBezTo>
                      <a:cubicBezTo>
                        <a:pt x="227020" y="286417"/>
                        <a:pt x="288595" y="182164"/>
                        <a:pt x="283830" y="120557"/>
                      </a:cubicBezTo>
                      <a:cubicBezTo>
                        <a:pt x="279109" y="58950"/>
                        <a:pt x="75579" y="-87920"/>
                        <a:pt x="32975" y="7318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47" name="Free-form: Shape 244">
                  <a:extLst>
                    <a:ext uri="{FF2B5EF4-FFF2-40B4-BE49-F238E27FC236}">
                      <a16:creationId xmlns:a16="http://schemas.microsoft.com/office/drawing/2014/main" id="{4204B8F1-A7BD-2B2D-220C-771398373E03}"/>
                    </a:ext>
                  </a:extLst>
                </p:cNvPr>
                <p:cNvSpPr/>
                <p:nvPr/>
              </p:nvSpPr>
              <p:spPr>
                <a:xfrm>
                  <a:off x="3267344" y="3691309"/>
                  <a:ext cx="320072" cy="246953"/>
                </a:xfrm>
                <a:custGeom>
                  <a:avLst/>
                  <a:gdLst>
                    <a:gd name="connsiteX0" fmla="*/ 117334 w 320072"/>
                    <a:gd name="connsiteY0" fmla="*/ 25997 h 246953"/>
                    <a:gd name="connsiteX1" fmla="*/ 46303 w 320072"/>
                    <a:gd name="connsiteY1" fmla="*/ 210803 h 246953"/>
                    <a:gd name="connsiteX2" fmla="*/ 316129 w 320072"/>
                    <a:gd name="connsiteY2" fmla="*/ 163432 h 246953"/>
                    <a:gd name="connsiteX3" fmla="*/ 117334 w 320072"/>
                    <a:gd name="connsiteY3" fmla="*/ 25997 h 246953"/>
                  </a:gdLst>
                  <a:ahLst/>
                  <a:cxnLst>
                    <a:cxn ang="0">
                      <a:pos x="connsiteX0" y="connsiteY0"/>
                    </a:cxn>
                    <a:cxn ang="0">
                      <a:pos x="connsiteX1" y="connsiteY1"/>
                    </a:cxn>
                    <a:cxn ang="0">
                      <a:pos x="connsiteX2" y="connsiteY2"/>
                    </a:cxn>
                    <a:cxn ang="0">
                      <a:pos x="connsiteX3" y="connsiteY3"/>
                    </a:cxn>
                  </a:cxnLst>
                  <a:rect l="l" t="t" r="r" b="b"/>
                  <a:pathLst>
                    <a:path w="320072" h="246953">
                      <a:moveTo>
                        <a:pt x="117334" y="25997"/>
                      </a:moveTo>
                      <a:cubicBezTo>
                        <a:pt x="68447" y="67966"/>
                        <a:pt x="-72021" y="139746"/>
                        <a:pt x="46303" y="210803"/>
                      </a:cubicBezTo>
                      <a:cubicBezTo>
                        <a:pt x="164658" y="281906"/>
                        <a:pt x="287747" y="239229"/>
                        <a:pt x="316129" y="163432"/>
                      </a:cubicBezTo>
                      <a:cubicBezTo>
                        <a:pt x="344542" y="87604"/>
                        <a:pt x="216732" y="-59296"/>
                        <a:pt x="117334" y="2599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48" name="Free-form: Shape 245">
                  <a:extLst>
                    <a:ext uri="{FF2B5EF4-FFF2-40B4-BE49-F238E27FC236}">
                      <a16:creationId xmlns:a16="http://schemas.microsoft.com/office/drawing/2014/main" id="{E57AAB25-4716-B8D2-819B-7B06FDD6C6C7}"/>
                    </a:ext>
                  </a:extLst>
                </p:cNvPr>
                <p:cNvSpPr/>
                <p:nvPr/>
              </p:nvSpPr>
              <p:spPr>
                <a:xfrm>
                  <a:off x="3323922" y="3344179"/>
                  <a:ext cx="239951" cy="306836"/>
                </a:xfrm>
                <a:custGeom>
                  <a:avLst/>
                  <a:gdLst>
                    <a:gd name="connsiteX0" fmla="*/ 22888 w 239951"/>
                    <a:gd name="connsiteY0" fmla="*/ 122007 h 306836"/>
                    <a:gd name="connsiteX1" fmla="*/ 79667 w 239951"/>
                    <a:gd name="connsiteY1" fmla="*/ 306813 h 306836"/>
                    <a:gd name="connsiteX2" fmla="*/ 235905 w 239951"/>
                    <a:gd name="connsiteY2" fmla="*/ 126732 h 306836"/>
                    <a:gd name="connsiteX3" fmla="*/ 22888 w 239951"/>
                    <a:gd name="connsiteY3" fmla="*/ 122007 h 306836"/>
                  </a:gdLst>
                  <a:ahLst/>
                  <a:cxnLst>
                    <a:cxn ang="0">
                      <a:pos x="connsiteX0" y="connsiteY0"/>
                    </a:cxn>
                    <a:cxn ang="0">
                      <a:pos x="connsiteX1" y="connsiteY1"/>
                    </a:cxn>
                    <a:cxn ang="0">
                      <a:pos x="connsiteX2" y="connsiteY2"/>
                    </a:cxn>
                    <a:cxn ang="0">
                      <a:pos x="connsiteX3" y="connsiteY3"/>
                    </a:cxn>
                  </a:cxnLst>
                  <a:rect l="l" t="t" r="r" b="b"/>
                  <a:pathLst>
                    <a:path w="239951" h="306836">
                      <a:moveTo>
                        <a:pt x="22888" y="122007"/>
                      </a:moveTo>
                      <a:cubicBezTo>
                        <a:pt x="-15927" y="195066"/>
                        <a:pt x="-10260" y="302058"/>
                        <a:pt x="79667" y="306813"/>
                      </a:cubicBezTo>
                      <a:cubicBezTo>
                        <a:pt x="169625" y="311538"/>
                        <a:pt x="207477" y="221490"/>
                        <a:pt x="235905" y="126732"/>
                      </a:cubicBezTo>
                      <a:cubicBezTo>
                        <a:pt x="264302" y="31974"/>
                        <a:pt x="141212" y="-100720"/>
                        <a:pt x="22888" y="12200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49" name="Free-form: Shape 246">
                  <a:extLst>
                    <a:ext uri="{FF2B5EF4-FFF2-40B4-BE49-F238E27FC236}">
                      <a16:creationId xmlns:a16="http://schemas.microsoft.com/office/drawing/2014/main" id="{874F17BE-E18B-E098-E2E5-8E9C69D83BBC}"/>
                    </a:ext>
                  </a:extLst>
                </p:cNvPr>
                <p:cNvSpPr/>
                <p:nvPr/>
              </p:nvSpPr>
              <p:spPr>
                <a:xfrm>
                  <a:off x="3543064" y="3204309"/>
                  <a:ext cx="286671" cy="228921"/>
                </a:xfrm>
                <a:custGeom>
                  <a:avLst/>
                  <a:gdLst>
                    <a:gd name="connsiteX0" fmla="*/ 30978 w 286671"/>
                    <a:gd name="connsiteY0" fmla="*/ 24952 h 228921"/>
                    <a:gd name="connsiteX1" fmla="*/ 87758 w 286671"/>
                    <a:gd name="connsiteY1" fmla="*/ 228689 h 228921"/>
                    <a:gd name="connsiteX2" fmla="*/ 286568 w 286671"/>
                    <a:gd name="connsiteY2" fmla="*/ 53378 h 228921"/>
                    <a:gd name="connsiteX3" fmla="*/ 30978 w 286671"/>
                    <a:gd name="connsiteY3" fmla="*/ 24952 h 228921"/>
                  </a:gdLst>
                  <a:ahLst/>
                  <a:cxnLst>
                    <a:cxn ang="0">
                      <a:pos x="connsiteX0" y="connsiteY0"/>
                    </a:cxn>
                    <a:cxn ang="0">
                      <a:pos x="connsiteX1" y="connsiteY1"/>
                    </a:cxn>
                    <a:cxn ang="0">
                      <a:pos x="connsiteX2" y="connsiteY2"/>
                    </a:cxn>
                    <a:cxn ang="0">
                      <a:pos x="connsiteX3" y="connsiteY3"/>
                    </a:cxn>
                  </a:cxnLst>
                  <a:rect l="l" t="t" r="r" b="b"/>
                  <a:pathLst>
                    <a:path w="286671" h="228921">
                      <a:moveTo>
                        <a:pt x="30978" y="24952"/>
                      </a:moveTo>
                      <a:cubicBezTo>
                        <a:pt x="-3056" y="68712"/>
                        <a:pt x="-35287" y="238154"/>
                        <a:pt x="87758" y="228689"/>
                      </a:cubicBezTo>
                      <a:cubicBezTo>
                        <a:pt x="210847" y="219223"/>
                        <a:pt x="291289" y="110215"/>
                        <a:pt x="286568" y="53378"/>
                      </a:cubicBezTo>
                      <a:cubicBezTo>
                        <a:pt x="281848" y="-3504"/>
                        <a:pt x="64096" y="-17694"/>
                        <a:pt x="30978" y="2495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50" name="Free-form: Shape 247">
                  <a:extLst>
                    <a:ext uri="{FF2B5EF4-FFF2-40B4-BE49-F238E27FC236}">
                      <a16:creationId xmlns:a16="http://schemas.microsoft.com/office/drawing/2014/main" id="{27903FA4-8598-588C-0F33-74158F524640}"/>
                    </a:ext>
                  </a:extLst>
                </p:cNvPr>
                <p:cNvSpPr/>
                <p:nvPr/>
              </p:nvSpPr>
              <p:spPr>
                <a:xfrm>
                  <a:off x="3254299" y="4294163"/>
                  <a:ext cx="286698" cy="228943"/>
                </a:xfrm>
                <a:custGeom>
                  <a:avLst/>
                  <a:gdLst>
                    <a:gd name="connsiteX0" fmla="*/ 30964 w 286698"/>
                    <a:gd name="connsiteY0" fmla="*/ 24986 h 228943"/>
                    <a:gd name="connsiteX1" fmla="*/ 87774 w 286698"/>
                    <a:gd name="connsiteY1" fmla="*/ 228752 h 228943"/>
                    <a:gd name="connsiteX2" fmla="*/ 286584 w 286698"/>
                    <a:gd name="connsiteY2" fmla="*/ 53411 h 228943"/>
                    <a:gd name="connsiteX3" fmla="*/ 30964 w 286698"/>
                    <a:gd name="connsiteY3" fmla="*/ 24986 h 228943"/>
                  </a:gdLst>
                  <a:ahLst/>
                  <a:cxnLst>
                    <a:cxn ang="0">
                      <a:pos x="connsiteX0" y="connsiteY0"/>
                    </a:cxn>
                    <a:cxn ang="0">
                      <a:pos x="connsiteX1" y="connsiteY1"/>
                    </a:cxn>
                    <a:cxn ang="0">
                      <a:pos x="connsiteX2" y="connsiteY2"/>
                    </a:cxn>
                    <a:cxn ang="0">
                      <a:pos x="connsiteX3" y="connsiteY3"/>
                    </a:cxn>
                  </a:cxnLst>
                  <a:rect l="l" t="t" r="r" b="b"/>
                  <a:pathLst>
                    <a:path w="286698" h="228943">
                      <a:moveTo>
                        <a:pt x="30964" y="24986"/>
                      </a:moveTo>
                      <a:cubicBezTo>
                        <a:pt x="-3070" y="68745"/>
                        <a:pt x="-35301" y="238218"/>
                        <a:pt x="87774" y="228752"/>
                      </a:cubicBezTo>
                      <a:cubicBezTo>
                        <a:pt x="210833" y="219272"/>
                        <a:pt x="291305" y="110278"/>
                        <a:pt x="286584" y="53411"/>
                      </a:cubicBezTo>
                      <a:cubicBezTo>
                        <a:pt x="281864" y="-3440"/>
                        <a:pt x="64082" y="-17661"/>
                        <a:pt x="30964" y="249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51" name="Free-form: Shape 248">
                  <a:extLst>
                    <a:ext uri="{FF2B5EF4-FFF2-40B4-BE49-F238E27FC236}">
                      <a16:creationId xmlns:a16="http://schemas.microsoft.com/office/drawing/2014/main" id="{C836B94A-FE6A-F0EE-270D-50674F2653B9}"/>
                    </a:ext>
                  </a:extLst>
                </p:cNvPr>
                <p:cNvSpPr/>
                <p:nvPr/>
              </p:nvSpPr>
              <p:spPr>
                <a:xfrm>
                  <a:off x="3907555" y="4185164"/>
                  <a:ext cx="286698" cy="228919"/>
                </a:xfrm>
                <a:custGeom>
                  <a:avLst/>
                  <a:gdLst>
                    <a:gd name="connsiteX0" fmla="*/ 30989 w 286698"/>
                    <a:gd name="connsiteY0" fmla="*/ 24987 h 228919"/>
                    <a:gd name="connsiteX1" fmla="*/ 87799 w 286698"/>
                    <a:gd name="connsiteY1" fmla="*/ 228723 h 228919"/>
                    <a:gd name="connsiteX2" fmla="*/ 286609 w 286698"/>
                    <a:gd name="connsiteY2" fmla="*/ 53397 h 228919"/>
                    <a:gd name="connsiteX3" fmla="*/ 30989 w 286698"/>
                    <a:gd name="connsiteY3" fmla="*/ 24987 h 228919"/>
                  </a:gdLst>
                  <a:ahLst/>
                  <a:cxnLst>
                    <a:cxn ang="0">
                      <a:pos x="connsiteX0" y="connsiteY0"/>
                    </a:cxn>
                    <a:cxn ang="0">
                      <a:pos x="connsiteX1" y="connsiteY1"/>
                    </a:cxn>
                    <a:cxn ang="0">
                      <a:pos x="connsiteX2" y="connsiteY2"/>
                    </a:cxn>
                    <a:cxn ang="0">
                      <a:pos x="connsiteX3" y="connsiteY3"/>
                    </a:cxn>
                  </a:cxnLst>
                  <a:rect l="l" t="t" r="r" b="b"/>
                  <a:pathLst>
                    <a:path w="286698" h="228919">
                      <a:moveTo>
                        <a:pt x="30989" y="24987"/>
                      </a:moveTo>
                      <a:cubicBezTo>
                        <a:pt x="-3045" y="68747"/>
                        <a:pt x="-35276" y="238204"/>
                        <a:pt x="87799" y="228723"/>
                      </a:cubicBezTo>
                      <a:cubicBezTo>
                        <a:pt x="210858" y="219258"/>
                        <a:pt x="291330" y="110249"/>
                        <a:pt x="286609" y="53397"/>
                      </a:cubicBezTo>
                      <a:cubicBezTo>
                        <a:pt x="281859" y="-3454"/>
                        <a:pt x="64107" y="-17660"/>
                        <a:pt x="30989" y="2498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52" name="Free-form: Shape 249">
                  <a:extLst>
                    <a:ext uri="{FF2B5EF4-FFF2-40B4-BE49-F238E27FC236}">
                      <a16:creationId xmlns:a16="http://schemas.microsoft.com/office/drawing/2014/main" id="{F4A76ED4-FB99-81C5-77E1-EBA81B2C738E}"/>
                    </a:ext>
                  </a:extLst>
                </p:cNvPr>
                <p:cNvSpPr/>
                <p:nvPr/>
              </p:nvSpPr>
              <p:spPr>
                <a:xfrm>
                  <a:off x="4641293" y="5440863"/>
                  <a:ext cx="286673" cy="228941"/>
                </a:xfrm>
                <a:custGeom>
                  <a:avLst/>
                  <a:gdLst>
                    <a:gd name="connsiteX0" fmla="*/ 30992 w 286673"/>
                    <a:gd name="connsiteY0" fmla="*/ 25012 h 228941"/>
                    <a:gd name="connsiteX1" fmla="*/ 87832 w 286673"/>
                    <a:gd name="connsiteY1" fmla="*/ 228794 h 228941"/>
                    <a:gd name="connsiteX2" fmla="*/ 286612 w 286673"/>
                    <a:gd name="connsiteY2" fmla="*/ 53439 h 228941"/>
                    <a:gd name="connsiteX3" fmla="*/ 30992 w 286673"/>
                    <a:gd name="connsiteY3" fmla="*/ 25012 h 228941"/>
                  </a:gdLst>
                  <a:ahLst/>
                  <a:cxnLst>
                    <a:cxn ang="0">
                      <a:pos x="connsiteX0" y="connsiteY0"/>
                    </a:cxn>
                    <a:cxn ang="0">
                      <a:pos x="connsiteX1" y="connsiteY1"/>
                    </a:cxn>
                    <a:cxn ang="0">
                      <a:pos x="connsiteX2" y="connsiteY2"/>
                    </a:cxn>
                    <a:cxn ang="0">
                      <a:pos x="connsiteX3" y="connsiteY3"/>
                    </a:cxn>
                  </a:cxnLst>
                  <a:rect l="l" t="t" r="r" b="b"/>
                  <a:pathLst>
                    <a:path w="286673" h="228941">
                      <a:moveTo>
                        <a:pt x="30992" y="25012"/>
                      </a:moveTo>
                      <a:cubicBezTo>
                        <a:pt x="-3012" y="68818"/>
                        <a:pt x="-35243" y="238260"/>
                        <a:pt x="87832" y="228794"/>
                      </a:cubicBezTo>
                      <a:cubicBezTo>
                        <a:pt x="210892" y="219299"/>
                        <a:pt x="291333" y="110305"/>
                        <a:pt x="286612" y="53439"/>
                      </a:cubicBezTo>
                      <a:cubicBezTo>
                        <a:pt x="281877" y="-3398"/>
                        <a:pt x="64140" y="-17604"/>
                        <a:pt x="30992" y="250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53" name="Free-form: Shape 250">
                  <a:extLst>
                    <a:ext uri="{FF2B5EF4-FFF2-40B4-BE49-F238E27FC236}">
                      <a16:creationId xmlns:a16="http://schemas.microsoft.com/office/drawing/2014/main" id="{41FE7A13-21BF-6EC4-6E58-E76FEA6EB214}"/>
                    </a:ext>
                  </a:extLst>
                </p:cNvPr>
                <p:cNvSpPr/>
                <p:nvPr/>
              </p:nvSpPr>
              <p:spPr>
                <a:xfrm>
                  <a:off x="4167933" y="5530890"/>
                  <a:ext cx="286676" cy="228917"/>
                </a:xfrm>
                <a:custGeom>
                  <a:avLst/>
                  <a:gdLst>
                    <a:gd name="connsiteX0" fmla="*/ 30977 w 286676"/>
                    <a:gd name="connsiteY0" fmla="*/ 25038 h 228917"/>
                    <a:gd name="connsiteX1" fmla="*/ 87786 w 286676"/>
                    <a:gd name="connsiteY1" fmla="*/ 228774 h 228917"/>
                    <a:gd name="connsiteX2" fmla="*/ 286597 w 286676"/>
                    <a:gd name="connsiteY2" fmla="*/ 53464 h 228917"/>
                    <a:gd name="connsiteX3" fmla="*/ 30977 w 286676"/>
                    <a:gd name="connsiteY3" fmla="*/ 25038 h 228917"/>
                  </a:gdLst>
                  <a:ahLst/>
                  <a:cxnLst>
                    <a:cxn ang="0">
                      <a:pos x="connsiteX0" y="connsiteY0"/>
                    </a:cxn>
                    <a:cxn ang="0">
                      <a:pos x="connsiteX1" y="connsiteY1"/>
                    </a:cxn>
                    <a:cxn ang="0">
                      <a:pos x="connsiteX2" y="connsiteY2"/>
                    </a:cxn>
                    <a:cxn ang="0">
                      <a:pos x="connsiteX3" y="connsiteY3"/>
                    </a:cxn>
                  </a:cxnLst>
                  <a:rect l="l" t="t" r="r" b="b"/>
                  <a:pathLst>
                    <a:path w="286676" h="228917">
                      <a:moveTo>
                        <a:pt x="30977" y="25038"/>
                      </a:moveTo>
                      <a:cubicBezTo>
                        <a:pt x="-3027" y="68813"/>
                        <a:pt x="-35258" y="238240"/>
                        <a:pt x="87786" y="228774"/>
                      </a:cubicBezTo>
                      <a:cubicBezTo>
                        <a:pt x="210876" y="219324"/>
                        <a:pt x="291317" y="110330"/>
                        <a:pt x="286597" y="53464"/>
                      </a:cubicBezTo>
                      <a:cubicBezTo>
                        <a:pt x="281862" y="-3404"/>
                        <a:pt x="64125" y="-17609"/>
                        <a:pt x="30977" y="2503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54" name="Free-form: Shape 251">
                  <a:extLst>
                    <a:ext uri="{FF2B5EF4-FFF2-40B4-BE49-F238E27FC236}">
                      <a16:creationId xmlns:a16="http://schemas.microsoft.com/office/drawing/2014/main" id="{8AF606E0-8713-8AB1-96C2-4C81508FD614}"/>
                    </a:ext>
                  </a:extLst>
                </p:cNvPr>
                <p:cNvSpPr/>
                <p:nvPr/>
              </p:nvSpPr>
              <p:spPr>
                <a:xfrm>
                  <a:off x="4456678" y="4876991"/>
                  <a:ext cx="286698" cy="228930"/>
                </a:xfrm>
                <a:custGeom>
                  <a:avLst/>
                  <a:gdLst>
                    <a:gd name="connsiteX0" fmla="*/ 31011 w 286698"/>
                    <a:gd name="connsiteY0" fmla="*/ 24979 h 228930"/>
                    <a:gd name="connsiteX1" fmla="*/ 87820 w 286698"/>
                    <a:gd name="connsiteY1" fmla="*/ 228761 h 228930"/>
                    <a:gd name="connsiteX2" fmla="*/ 286631 w 286698"/>
                    <a:gd name="connsiteY2" fmla="*/ 53420 h 228930"/>
                    <a:gd name="connsiteX3" fmla="*/ 31011 w 286698"/>
                    <a:gd name="connsiteY3" fmla="*/ 24979 h 228930"/>
                  </a:gdLst>
                  <a:ahLst/>
                  <a:cxnLst>
                    <a:cxn ang="0">
                      <a:pos x="connsiteX0" y="connsiteY0"/>
                    </a:cxn>
                    <a:cxn ang="0">
                      <a:pos x="connsiteX1" y="connsiteY1"/>
                    </a:cxn>
                    <a:cxn ang="0">
                      <a:pos x="connsiteX2" y="connsiteY2"/>
                    </a:cxn>
                    <a:cxn ang="0">
                      <a:pos x="connsiteX3" y="connsiteY3"/>
                    </a:cxn>
                  </a:cxnLst>
                  <a:rect l="l" t="t" r="r" b="b"/>
                  <a:pathLst>
                    <a:path w="286698" h="228930">
                      <a:moveTo>
                        <a:pt x="31011" y="24979"/>
                      </a:moveTo>
                      <a:cubicBezTo>
                        <a:pt x="-3024" y="68754"/>
                        <a:pt x="-35255" y="238241"/>
                        <a:pt x="87820" y="228761"/>
                      </a:cubicBezTo>
                      <a:cubicBezTo>
                        <a:pt x="210880" y="219265"/>
                        <a:pt x="291351" y="110287"/>
                        <a:pt x="286631" y="53420"/>
                      </a:cubicBezTo>
                      <a:cubicBezTo>
                        <a:pt x="281865" y="-3417"/>
                        <a:pt x="64128" y="-17622"/>
                        <a:pt x="31011" y="2497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55" name="Free-form: Shape 252">
                  <a:extLst>
                    <a:ext uri="{FF2B5EF4-FFF2-40B4-BE49-F238E27FC236}">
                      <a16:creationId xmlns:a16="http://schemas.microsoft.com/office/drawing/2014/main" id="{F9286117-8BA6-98AA-883E-F2DE060327C2}"/>
                    </a:ext>
                  </a:extLst>
                </p:cNvPr>
                <p:cNvSpPr/>
                <p:nvPr/>
              </p:nvSpPr>
              <p:spPr>
                <a:xfrm>
                  <a:off x="4357251" y="3384388"/>
                  <a:ext cx="286698" cy="228923"/>
                </a:xfrm>
                <a:custGeom>
                  <a:avLst/>
                  <a:gdLst>
                    <a:gd name="connsiteX0" fmla="*/ 31007 w 286698"/>
                    <a:gd name="connsiteY0" fmla="*/ 24961 h 228923"/>
                    <a:gd name="connsiteX1" fmla="*/ 87816 w 286698"/>
                    <a:gd name="connsiteY1" fmla="*/ 228698 h 228923"/>
                    <a:gd name="connsiteX2" fmla="*/ 286627 w 286698"/>
                    <a:gd name="connsiteY2" fmla="*/ 53357 h 228923"/>
                    <a:gd name="connsiteX3" fmla="*/ 31007 w 286698"/>
                    <a:gd name="connsiteY3" fmla="*/ 24961 h 228923"/>
                  </a:gdLst>
                  <a:ahLst/>
                  <a:cxnLst>
                    <a:cxn ang="0">
                      <a:pos x="connsiteX0" y="connsiteY0"/>
                    </a:cxn>
                    <a:cxn ang="0">
                      <a:pos x="connsiteX1" y="connsiteY1"/>
                    </a:cxn>
                    <a:cxn ang="0">
                      <a:pos x="connsiteX2" y="connsiteY2"/>
                    </a:cxn>
                    <a:cxn ang="0">
                      <a:pos x="connsiteX3" y="connsiteY3"/>
                    </a:cxn>
                  </a:cxnLst>
                  <a:rect l="l" t="t" r="r" b="b"/>
                  <a:pathLst>
                    <a:path w="286698" h="228923">
                      <a:moveTo>
                        <a:pt x="31007" y="24961"/>
                      </a:moveTo>
                      <a:cubicBezTo>
                        <a:pt x="-3028" y="68721"/>
                        <a:pt x="-35258" y="238163"/>
                        <a:pt x="87816" y="228698"/>
                      </a:cubicBezTo>
                      <a:cubicBezTo>
                        <a:pt x="210906" y="219202"/>
                        <a:pt x="291347" y="110224"/>
                        <a:pt x="286627" y="53357"/>
                      </a:cubicBezTo>
                      <a:cubicBezTo>
                        <a:pt x="281906" y="-3495"/>
                        <a:pt x="64154" y="-17685"/>
                        <a:pt x="31007" y="2496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56" name="Free-form: Shape 253">
                  <a:extLst>
                    <a:ext uri="{FF2B5EF4-FFF2-40B4-BE49-F238E27FC236}">
                      <a16:creationId xmlns:a16="http://schemas.microsoft.com/office/drawing/2014/main" id="{26224545-1993-75B1-2687-0BD41C0E57B0}"/>
                    </a:ext>
                  </a:extLst>
                </p:cNvPr>
                <p:cNvSpPr/>
                <p:nvPr/>
              </p:nvSpPr>
              <p:spPr>
                <a:xfrm>
                  <a:off x="5176192" y="3213794"/>
                  <a:ext cx="286676" cy="228902"/>
                </a:xfrm>
                <a:custGeom>
                  <a:avLst/>
                  <a:gdLst>
                    <a:gd name="connsiteX0" fmla="*/ 31016 w 286676"/>
                    <a:gd name="connsiteY0" fmla="*/ 24963 h 228902"/>
                    <a:gd name="connsiteX1" fmla="*/ 87825 w 286676"/>
                    <a:gd name="connsiteY1" fmla="*/ 228669 h 228902"/>
                    <a:gd name="connsiteX2" fmla="*/ 286636 w 286676"/>
                    <a:gd name="connsiteY2" fmla="*/ 53359 h 228902"/>
                    <a:gd name="connsiteX3" fmla="*/ 31016 w 286676"/>
                    <a:gd name="connsiteY3" fmla="*/ 24963 h 228902"/>
                  </a:gdLst>
                  <a:ahLst/>
                  <a:cxnLst>
                    <a:cxn ang="0">
                      <a:pos x="connsiteX0" y="connsiteY0"/>
                    </a:cxn>
                    <a:cxn ang="0">
                      <a:pos x="connsiteX1" y="connsiteY1"/>
                    </a:cxn>
                    <a:cxn ang="0">
                      <a:pos x="connsiteX2" y="connsiteY2"/>
                    </a:cxn>
                    <a:cxn ang="0">
                      <a:pos x="connsiteX3" y="connsiteY3"/>
                    </a:cxn>
                  </a:cxnLst>
                  <a:rect l="l" t="t" r="r" b="b"/>
                  <a:pathLst>
                    <a:path w="286676" h="228902">
                      <a:moveTo>
                        <a:pt x="31016" y="24963"/>
                      </a:moveTo>
                      <a:cubicBezTo>
                        <a:pt x="-2989" y="68693"/>
                        <a:pt x="-35219" y="238135"/>
                        <a:pt x="87825" y="228669"/>
                      </a:cubicBezTo>
                      <a:cubicBezTo>
                        <a:pt x="210915" y="219204"/>
                        <a:pt x="291356" y="110196"/>
                        <a:pt x="286636" y="53359"/>
                      </a:cubicBezTo>
                      <a:cubicBezTo>
                        <a:pt x="281915" y="-3478"/>
                        <a:pt x="64163" y="-17713"/>
                        <a:pt x="31016" y="2496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57" name="Free-form: Shape 254">
                  <a:extLst>
                    <a:ext uri="{FF2B5EF4-FFF2-40B4-BE49-F238E27FC236}">
                      <a16:creationId xmlns:a16="http://schemas.microsoft.com/office/drawing/2014/main" id="{A3074527-9209-D56D-8050-D91DFA3414DB}"/>
                    </a:ext>
                  </a:extLst>
                </p:cNvPr>
                <p:cNvSpPr/>
                <p:nvPr/>
              </p:nvSpPr>
              <p:spPr>
                <a:xfrm>
                  <a:off x="4967896" y="3877178"/>
                  <a:ext cx="286676" cy="228930"/>
                </a:xfrm>
                <a:custGeom>
                  <a:avLst/>
                  <a:gdLst>
                    <a:gd name="connsiteX0" fmla="*/ 31008 w 286676"/>
                    <a:gd name="connsiteY0" fmla="*/ 24957 h 228930"/>
                    <a:gd name="connsiteX1" fmla="*/ 87817 w 286676"/>
                    <a:gd name="connsiteY1" fmla="*/ 228723 h 228930"/>
                    <a:gd name="connsiteX2" fmla="*/ 286628 w 286676"/>
                    <a:gd name="connsiteY2" fmla="*/ 53382 h 228930"/>
                    <a:gd name="connsiteX3" fmla="*/ 31008 w 286676"/>
                    <a:gd name="connsiteY3" fmla="*/ 24957 h 228930"/>
                  </a:gdLst>
                  <a:ahLst/>
                  <a:cxnLst>
                    <a:cxn ang="0">
                      <a:pos x="connsiteX0" y="connsiteY0"/>
                    </a:cxn>
                    <a:cxn ang="0">
                      <a:pos x="connsiteX1" y="connsiteY1"/>
                    </a:cxn>
                    <a:cxn ang="0">
                      <a:pos x="connsiteX2" y="connsiteY2"/>
                    </a:cxn>
                    <a:cxn ang="0">
                      <a:pos x="connsiteX3" y="connsiteY3"/>
                    </a:cxn>
                  </a:cxnLst>
                  <a:rect l="l" t="t" r="r" b="b"/>
                  <a:pathLst>
                    <a:path w="286676" h="228930">
                      <a:moveTo>
                        <a:pt x="31008" y="24957"/>
                      </a:moveTo>
                      <a:cubicBezTo>
                        <a:pt x="-2997" y="68746"/>
                        <a:pt x="-35227" y="238189"/>
                        <a:pt x="87817" y="228723"/>
                      </a:cubicBezTo>
                      <a:cubicBezTo>
                        <a:pt x="210907" y="219258"/>
                        <a:pt x="291348" y="110249"/>
                        <a:pt x="286628" y="53382"/>
                      </a:cubicBezTo>
                      <a:cubicBezTo>
                        <a:pt x="281907" y="-3470"/>
                        <a:pt x="64170" y="-17660"/>
                        <a:pt x="31008" y="2495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58" name="Free-form: Shape 255">
                  <a:extLst>
                    <a:ext uri="{FF2B5EF4-FFF2-40B4-BE49-F238E27FC236}">
                      <a16:creationId xmlns:a16="http://schemas.microsoft.com/office/drawing/2014/main" id="{A7203A7B-C111-2568-F689-78D5777E3544}"/>
                    </a:ext>
                  </a:extLst>
                </p:cNvPr>
                <p:cNvSpPr/>
                <p:nvPr/>
              </p:nvSpPr>
              <p:spPr>
                <a:xfrm>
                  <a:off x="5862565" y="3626037"/>
                  <a:ext cx="286676" cy="228917"/>
                </a:xfrm>
                <a:custGeom>
                  <a:avLst/>
                  <a:gdLst>
                    <a:gd name="connsiteX0" fmla="*/ 31042 w 286676"/>
                    <a:gd name="connsiteY0" fmla="*/ 24964 h 228917"/>
                    <a:gd name="connsiteX1" fmla="*/ 87852 w 286676"/>
                    <a:gd name="connsiteY1" fmla="*/ 228701 h 228917"/>
                    <a:gd name="connsiteX2" fmla="*/ 286662 w 286676"/>
                    <a:gd name="connsiteY2" fmla="*/ 53390 h 228917"/>
                    <a:gd name="connsiteX3" fmla="*/ 31042 w 286676"/>
                    <a:gd name="connsiteY3" fmla="*/ 24964 h 228917"/>
                  </a:gdLst>
                  <a:ahLst/>
                  <a:cxnLst>
                    <a:cxn ang="0">
                      <a:pos x="connsiteX0" y="connsiteY0"/>
                    </a:cxn>
                    <a:cxn ang="0">
                      <a:pos x="connsiteX1" y="connsiteY1"/>
                    </a:cxn>
                    <a:cxn ang="0">
                      <a:pos x="connsiteX2" y="connsiteY2"/>
                    </a:cxn>
                    <a:cxn ang="0">
                      <a:pos x="connsiteX3" y="connsiteY3"/>
                    </a:cxn>
                  </a:cxnLst>
                  <a:rect l="l" t="t" r="r" b="b"/>
                  <a:pathLst>
                    <a:path w="286676" h="228917">
                      <a:moveTo>
                        <a:pt x="31042" y="24964"/>
                      </a:moveTo>
                      <a:cubicBezTo>
                        <a:pt x="-2962" y="68694"/>
                        <a:pt x="-35193" y="238166"/>
                        <a:pt x="87852" y="228701"/>
                      </a:cubicBezTo>
                      <a:cubicBezTo>
                        <a:pt x="210941" y="219205"/>
                        <a:pt x="291383" y="110227"/>
                        <a:pt x="286662" y="53390"/>
                      </a:cubicBezTo>
                      <a:cubicBezTo>
                        <a:pt x="281942" y="-3477"/>
                        <a:pt x="64190" y="-17682"/>
                        <a:pt x="31042" y="2496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59" name="Free-form: Shape 256">
                  <a:extLst>
                    <a:ext uri="{FF2B5EF4-FFF2-40B4-BE49-F238E27FC236}">
                      <a16:creationId xmlns:a16="http://schemas.microsoft.com/office/drawing/2014/main" id="{F967C3EB-3AFA-AF20-D45B-C564B9EC6192}"/>
                    </a:ext>
                  </a:extLst>
                </p:cNvPr>
                <p:cNvSpPr/>
                <p:nvPr/>
              </p:nvSpPr>
              <p:spPr>
                <a:xfrm>
                  <a:off x="6577344" y="3194831"/>
                  <a:ext cx="286698" cy="228934"/>
                </a:xfrm>
                <a:custGeom>
                  <a:avLst/>
                  <a:gdLst>
                    <a:gd name="connsiteX0" fmla="*/ 31092 w 286698"/>
                    <a:gd name="connsiteY0" fmla="*/ 24965 h 228934"/>
                    <a:gd name="connsiteX1" fmla="*/ 87902 w 286698"/>
                    <a:gd name="connsiteY1" fmla="*/ 228701 h 228934"/>
                    <a:gd name="connsiteX2" fmla="*/ 286712 w 286698"/>
                    <a:gd name="connsiteY2" fmla="*/ 53391 h 228934"/>
                    <a:gd name="connsiteX3" fmla="*/ 31092 w 286698"/>
                    <a:gd name="connsiteY3" fmla="*/ 24965 h 228934"/>
                  </a:gdLst>
                  <a:ahLst/>
                  <a:cxnLst>
                    <a:cxn ang="0">
                      <a:pos x="connsiteX0" y="connsiteY0"/>
                    </a:cxn>
                    <a:cxn ang="0">
                      <a:pos x="connsiteX1" y="connsiteY1"/>
                    </a:cxn>
                    <a:cxn ang="0">
                      <a:pos x="connsiteX2" y="connsiteY2"/>
                    </a:cxn>
                    <a:cxn ang="0">
                      <a:pos x="connsiteX3" y="connsiteY3"/>
                    </a:cxn>
                  </a:cxnLst>
                  <a:rect l="l" t="t" r="r" b="b"/>
                  <a:pathLst>
                    <a:path w="286698" h="228934">
                      <a:moveTo>
                        <a:pt x="31092" y="24965"/>
                      </a:moveTo>
                      <a:cubicBezTo>
                        <a:pt x="-2942" y="68695"/>
                        <a:pt x="-35173" y="238167"/>
                        <a:pt x="87902" y="228701"/>
                      </a:cubicBezTo>
                      <a:cubicBezTo>
                        <a:pt x="210961" y="219236"/>
                        <a:pt x="291432" y="110227"/>
                        <a:pt x="286712" y="53391"/>
                      </a:cubicBezTo>
                      <a:cubicBezTo>
                        <a:pt x="281947" y="-3491"/>
                        <a:pt x="64210" y="-17712"/>
                        <a:pt x="31092" y="2496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60" name="Free-form: Shape 257">
                  <a:extLst>
                    <a:ext uri="{FF2B5EF4-FFF2-40B4-BE49-F238E27FC236}">
                      <a16:creationId xmlns:a16="http://schemas.microsoft.com/office/drawing/2014/main" id="{D87BE44C-E431-DFB1-A1D7-229883FB9ED6}"/>
                    </a:ext>
                  </a:extLst>
                </p:cNvPr>
                <p:cNvSpPr/>
                <p:nvPr/>
              </p:nvSpPr>
              <p:spPr>
                <a:xfrm>
                  <a:off x="7036517" y="2811018"/>
                  <a:ext cx="286676" cy="228930"/>
                </a:xfrm>
                <a:custGeom>
                  <a:avLst/>
                  <a:gdLst>
                    <a:gd name="connsiteX0" fmla="*/ 31087 w 286676"/>
                    <a:gd name="connsiteY0" fmla="*/ 24915 h 228930"/>
                    <a:gd name="connsiteX1" fmla="*/ 87897 w 286676"/>
                    <a:gd name="connsiteY1" fmla="*/ 228682 h 228930"/>
                    <a:gd name="connsiteX2" fmla="*/ 286707 w 286676"/>
                    <a:gd name="connsiteY2" fmla="*/ 53341 h 228930"/>
                    <a:gd name="connsiteX3" fmla="*/ 31087 w 286676"/>
                    <a:gd name="connsiteY3" fmla="*/ 24915 h 228930"/>
                  </a:gdLst>
                  <a:ahLst/>
                  <a:cxnLst>
                    <a:cxn ang="0">
                      <a:pos x="connsiteX0" y="connsiteY0"/>
                    </a:cxn>
                    <a:cxn ang="0">
                      <a:pos x="connsiteX1" y="connsiteY1"/>
                    </a:cxn>
                    <a:cxn ang="0">
                      <a:pos x="connsiteX2" y="connsiteY2"/>
                    </a:cxn>
                    <a:cxn ang="0">
                      <a:pos x="connsiteX3" y="connsiteY3"/>
                    </a:cxn>
                  </a:cxnLst>
                  <a:rect l="l" t="t" r="r" b="b"/>
                  <a:pathLst>
                    <a:path w="286676" h="228930">
                      <a:moveTo>
                        <a:pt x="31087" y="24915"/>
                      </a:moveTo>
                      <a:cubicBezTo>
                        <a:pt x="-2917" y="68706"/>
                        <a:pt x="-35148" y="238147"/>
                        <a:pt x="87897" y="228682"/>
                      </a:cubicBezTo>
                      <a:cubicBezTo>
                        <a:pt x="210987" y="219217"/>
                        <a:pt x="291428" y="110208"/>
                        <a:pt x="286707" y="53341"/>
                      </a:cubicBezTo>
                      <a:cubicBezTo>
                        <a:pt x="281972" y="-3511"/>
                        <a:pt x="64235" y="-17701"/>
                        <a:pt x="31087" y="2491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61" name="Free-form: Shape 258">
                  <a:extLst>
                    <a:ext uri="{FF2B5EF4-FFF2-40B4-BE49-F238E27FC236}">
                      <a16:creationId xmlns:a16="http://schemas.microsoft.com/office/drawing/2014/main" id="{15DF76B0-8CED-5925-3E4C-A9358747E982}"/>
                    </a:ext>
                  </a:extLst>
                </p:cNvPr>
                <p:cNvSpPr/>
                <p:nvPr/>
              </p:nvSpPr>
              <p:spPr>
                <a:xfrm>
                  <a:off x="7505143" y="3199573"/>
                  <a:ext cx="286686" cy="228917"/>
                </a:xfrm>
                <a:custGeom>
                  <a:avLst/>
                  <a:gdLst>
                    <a:gd name="connsiteX0" fmla="*/ 31116 w 286686"/>
                    <a:gd name="connsiteY0" fmla="*/ 24948 h 228917"/>
                    <a:gd name="connsiteX1" fmla="*/ 87925 w 286686"/>
                    <a:gd name="connsiteY1" fmla="*/ 228684 h 228917"/>
                    <a:gd name="connsiteX2" fmla="*/ 286736 w 286686"/>
                    <a:gd name="connsiteY2" fmla="*/ 53373 h 228917"/>
                    <a:gd name="connsiteX3" fmla="*/ 31116 w 286686"/>
                    <a:gd name="connsiteY3" fmla="*/ 24948 h 228917"/>
                  </a:gdLst>
                  <a:ahLst/>
                  <a:cxnLst>
                    <a:cxn ang="0">
                      <a:pos x="connsiteX0" y="connsiteY0"/>
                    </a:cxn>
                    <a:cxn ang="0">
                      <a:pos x="connsiteX1" y="connsiteY1"/>
                    </a:cxn>
                    <a:cxn ang="0">
                      <a:pos x="connsiteX2" y="connsiteY2"/>
                    </a:cxn>
                    <a:cxn ang="0">
                      <a:pos x="connsiteX3" y="connsiteY3"/>
                    </a:cxn>
                  </a:cxnLst>
                  <a:rect l="l" t="t" r="r" b="b"/>
                  <a:pathLst>
                    <a:path w="286686" h="228917">
                      <a:moveTo>
                        <a:pt x="31116" y="24948"/>
                      </a:moveTo>
                      <a:cubicBezTo>
                        <a:pt x="-2889" y="68707"/>
                        <a:pt x="-35150" y="238150"/>
                        <a:pt x="87925" y="228684"/>
                      </a:cubicBezTo>
                      <a:cubicBezTo>
                        <a:pt x="210985" y="219189"/>
                        <a:pt x="291456" y="110210"/>
                        <a:pt x="286736" y="53373"/>
                      </a:cubicBezTo>
                      <a:cubicBezTo>
                        <a:pt x="282000" y="-3493"/>
                        <a:pt x="64263" y="-17699"/>
                        <a:pt x="31116" y="2494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62" name="Free-form: Shape 259">
                  <a:extLst>
                    <a:ext uri="{FF2B5EF4-FFF2-40B4-BE49-F238E27FC236}">
                      <a16:creationId xmlns:a16="http://schemas.microsoft.com/office/drawing/2014/main" id="{9510AD99-4968-C330-16A7-8E5AF14CFB89}"/>
                    </a:ext>
                  </a:extLst>
                </p:cNvPr>
                <p:cNvSpPr/>
                <p:nvPr/>
              </p:nvSpPr>
              <p:spPr>
                <a:xfrm>
                  <a:off x="7926429" y="2678362"/>
                  <a:ext cx="286698" cy="228922"/>
                </a:xfrm>
                <a:custGeom>
                  <a:avLst/>
                  <a:gdLst>
                    <a:gd name="connsiteX0" fmla="*/ 31144 w 286698"/>
                    <a:gd name="connsiteY0" fmla="*/ 24932 h 228922"/>
                    <a:gd name="connsiteX1" fmla="*/ 87953 w 286698"/>
                    <a:gd name="connsiteY1" fmla="*/ 228669 h 228922"/>
                    <a:gd name="connsiteX2" fmla="*/ 286764 w 286698"/>
                    <a:gd name="connsiteY2" fmla="*/ 53358 h 228922"/>
                    <a:gd name="connsiteX3" fmla="*/ 31144 w 286698"/>
                    <a:gd name="connsiteY3" fmla="*/ 24932 h 228922"/>
                  </a:gdLst>
                  <a:ahLst/>
                  <a:cxnLst>
                    <a:cxn ang="0">
                      <a:pos x="connsiteX0" y="connsiteY0"/>
                    </a:cxn>
                    <a:cxn ang="0">
                      <a:pos x="connsiteX1" y="connsiteY1"/>
                    </a:cxn>
                    <a:cxn ang="0">
                      <a:pos x="connsiteX2" y="connsiteY2"/>
                    </a:cxn>
                    <a:cxn ang="0">
                      <a:pos x="connsiteX3" y="connsiteY3"/>
                    </a:cxn>
                  </a:cxnLst>
                  <a:rect l="l" t="t" r="r" b="b"/>
                  <a:pathLst>
                    <a:path w="286698" h="228922">
                      <a:moveTo>
                        <a:pt x="31144" y="24932"/>
                      </a:moveTo>
                      <a:cubicBezTo>
                        <a:pt x="-2891" y="68722"/>
                        <a:pt x="-35121" y="238134"/>
                        <a:pt x="87953" y="228669"/>
                      </a:cubicBezTo>
                      <a:cubicBezTo>
                        <a:pt x="211013" y="219173"/>
                        <a:pt x="291484" y="110195"/>
                        <a:pt x="286764" y="53358"/>
                      </a:cubicBezTo>
                      <a:cubicBezTo>
                        <a:pt x="282044" y="-3524"/>
                        <a:pt x="64262" y="-17715"/>
                        <a:pt x="31144" y="2493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63" name="Free-form: Shape 260">
                  <a:extLst>
                    <a:ext uri="{FF2B5EF4-FFF2-40B4-BE49-F238E27FC236}">
                      <a16:creationId xmlns:a16="http://schemas.microsoft.com/office/drawing/2014/main" id="{63A3EBBD-6226-77DB-51C4-B8C96C6398B4}"/>
                    </a:ext>
                  </a:extLst>
                </p:cNvPr>
                <p:cNvSpPr/>
                <p:nvPr/>
              </p:nvSpPr>
              <p:spPr>
                <a:xfrm>
                  <a:off x="8347742" y="2223463"/>
                  <a:ext cx="286698" cy="228931"/>
                </a:xfrm>
                <a:custGeom>
                  <a:avLst/>
                  <a:gdLst>
                    <a:gd name="connsiteX0" fmla="*/ 31160 w 286698"/>
                    <a:gd name="connsiteY0" fmla="*/ 24893 h 228931"/>
                    <a:gd name="connsiteX1" fmla="*/ 87970 w 286698"/>
                    <a:gd name="connsiteY1" fmla="*/ 228660 h 228931"/>
                    <a:gd name="connsiteX2" fmla="*/ 286780 w 286698"/>
                    <a:gd name="connsiteY2" fmla="*/ 53319 h 228931"/>
                    <a:gd name="connsiteX3" fmla="*/ 31160 w 286698"/>
                    <a:gd name="connsiteY3" fmla="*/ 24893 h 228931"/>
                  </a:gdLst>
                  <a:ahLst/>
                  <a:cxnLst>
                    <a:cxn ang="0">
                      <a:pos x="connsiteX0" y="connsiteY0"/>
                    </a:cxn>
                    <a:cxn ang="0">
                      <a:pos x="connsiteX1" y="connsiteY1"/>
                    </a:cxn>
                    <a:cxn ang="0">
                      <a:pos x="connsiteX2" y="connsiteY2"/>
                    </a:cxn>
                    <a:cxn ang="0">
                      <a:pos x="connsiteX3" y="connsiteY3"/>
                    </a:cxn>
                  </a:cxnLst>
                  <a:rect l="l" t="t" r="r" b="b"/>
                  <a:pathLst>
                    <a:path w="286698" h="228931">
                      <a:moveTo>
                        <a:pt x="31160" y="24893"/>
                      </a:moveTo>
                      <a:cubicBezTo>
                        <a:pt x="-2874" y="68683"/>
                        <a:pt x="-35105" y="238140"/>
                        <a:pt x="87970" y="228660"/>
                      </a:cubicBezTo>
                      <a:cubicBezTo>
                        <a:pt x="211029" y="219164"/>
                        <a:pt x="291500" y="110186"/>
                        <a:pt x="286780" y="53319"/>
                      </a:cubicBezTo>
                      <a:cubicBezTo>
                        <a:pt x="282014" y="-3533"/>
                        <a:pt x="64278" y="-17724"/>
                        <a:pt x="31160" y="2489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64" name="Free-form: Shape 261">
                  <a:extLst>
                    <a:ext uri="{FF2B5EF4-FFF2-40B4-BE49-F238E27FC236}">
                      <a16:creationId xmlns:a16="http://schemas.microsoft.com/office/drawing/2014/main" id="{A3F4BC89-89FF-E700-07EF-453DA1E6A431}"/>
                    </a:ext>
                  </a:extLst>
                </p:cNvPr>
                <p:cNvSpPr/>
                <p:nvPr/>
              </p:nvSpPr>
              <p:spPr>
                <a:xfrm>
                  <a:off x="7779690" y="2247140"/>
                  <a:ext cx="286686" cy="228939"/>
                </a:xfrm>
                <a:custGeom>
                  <a:avLst/>
                  <a:gdLst>
                    <a:gd name="connsiteX0" fmla="*/ 31126 w 286686"/>
                    <a:gd name="connsiteY0" fmla="*/ 24902 h 228939"/>
                    <a:gd name="connsiteX1" fmla="*/ 87936 w 286686"/>
                    <a:gd name="connsiteY1" fmla="*/ 228669 h 228939"/>
                    <a:gd name="connsiteX2" fmla="*/ 286746 w 286686"/>
                    <a:gd name="connsiteY2" fmla="*/ 53328 h 228939"/>
                    <a:gd name="connsiteX3" fmla="*/ 31126 w 286686"/>
                    <a:gd name="connsiteY3" fmla="*/ 24902 h 228939"/>
                  </a:gdLst>
                  <a:ahLst/>
                  <a:cxnLst>
                    <a:cxn ang="0">
                      <a:pos x="connsiteX0" y="connsiteY0"/>
                    </a:cxn>
                    <a:cxn ang="0">
                      <a:pos x="connsiteX1" y="connsiteY1"/>
                    </a:cxn>
                    <a:cxn ang="0">
                      <a:pos x="connsiteX2" y="connsiteY2"/>
                    </a:cxn>
                    <a:cxn ang="0">
                      <a:pos x="connsiteX3" y="connsiteY3"/>
                    </a:cxn>
                  </a:cxnLst>
                  <a:rect l="l" t="t" r="r" b="b"/>
                  <a:pathLst>
                    <a:path w="286686" h="228939">
                      <a:moveTo>
                        <a:pt x="31126" y="24902"/>
                      </a:moveTo>
                      <a:cubicBezTo>
                        <a:pt x="-2878" y="68662"/>
                        <a:pt x="-35139" y="238134"/>
                        <a:pt x="87936" y="228669"/>
                      </a:cubicBezTo>
                      <a:cubicBezTo>
                        <a:pt x="210995" y="219174"/>
                        <a:pt x="291467" y="110195"/>
                        <a:pt x="286746" y="53328"/>
                      </a:cubicBezTo>
                      <a:cubicBezTo>
                        <a:pt x="282026" y="-3508"/>
                        <a:pt x="64274" y="-17744"/>
                        <a:pt x="31126" y="2490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65" name="Free-form: Shape 262">
                  <a:extLst>
                    <a:ext uri="{FF2B5EF4-FFF2-40B4-BE49-F238E27FC236}">
                      <a16:creationId xmlns:a16="http://schemas.microsoft.com/office/drawing/2014/main" id="{53E789AB-2DB3-CB7C-9EF8-72FE9EA20814}"/>
                    </a:ext>
                  </a:extLst>
                </p:cNvPr>
                <p:cNvSpPr/>
                <p:nvPr/>
              </p:nvSpPr>
              <p:spPr>
                <a:xfrm>
                  <a:off x="7713435" y="1688016"/>
                  <a:ext cx="286703" cy="228907"/>
                </a:xfrm>
                <a:custGeom>
                  <a:avLst/>
                  <a:gdLst>
                    <a:gd name="connsiteX0" fmla="*/ 31113 w 286703"/>
                    <a:gd name="connsiteY0" fmla="*/ 24907 h 228907"/>
                    <a:gd name="connsiteX1" fmla="*/ 87923 w 286703"/>
                    <a:gd name="connsiteY1" fmla="*/ 228613 h 228907"/>
                    <a:gd name="connsiteX2" fmla="*/ 286763 w 286703"/>
                    <a:gd name="connsiteY2" fmla="*/ 53333 h 228907"/>
                    <a:gd name="connsiteX3" fmla="*/ 31113 w 286703"/>
                    <a:gd name="connsiteY3" fmla="*/ 24907 h 228907"/>
                  </a:gdLst>
                  <a:ahLst/>
                  <a:cxnLst>
                    <a:cxn ang="0">
                      <a:pos x="connsiteX0" y="connsiteY0"/>
                    </a:cxn>
                    <a:cxn ang="0">
                      <a:pos x="connsiteX1" y="connsiteY1"/>
                    </a:cxn>
                    <a:cxn ang="0">
                      <a:pos x="connsiteX2" y="connsiteY2"/>
                    </a:cxn>
                    <a:cxn ang="0">
                      <a:pos x="connsiteX3" y="connsiteY3"/>
                    </a:cxn>
                  </a:cxnLst>
                  <a:rect l="l" t="t" r="r" b="b"/>
                  <a:pathLst>
                    <a:path w="286703" h="228907">
                      <a:moveTo>
                        <a:pt x="31113" y="24907"/>
                      </a:moveTo>
                      <a:cubicBezTo>
                        <a:pt x="-2891" y="68637"/>
                        <a:pt x="-35122" y="238109"/>
                        <a:pt x="87923" y="228613"/>
                      </a:cubicBezTo>
                      <a:cubicBezTo>
                        <a:pt x="211012" y="219148"/>
                        <a:pt x="291454" y="110139"/>
                        <a:pt x="286763" y="53333"/>
                      </a:cubicBezTo>
                      <a:cubicBezTo>
                        <a:pt x="282013" y="-3549"/>
                        <a:pt x="64261" y="-17770"/>
                        <a:pt x="31113" y="2490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66" name="Free-form: Shape 263">
                  <a:extLst>
                    <a:ext uri="{FF2B5EF4-FFF2-40B4-BE49-F238E27FC236}">
                      <a16:creationId xmlns:a16="http://schemas.microsoft.com/office/drawing/2014/main" id="{FA0BD14E-D558-89FF-ABAD-72DEDD5CB602}"/>
                    </a:ext>
                  </a:extLst>
                </p:cNvPr>
                <p:cNvSpPr/>
                <p:nvPr/>
              </p:nvSpPr>
              <p:spPr>
                <a:xfrm>
                  <a:off x="7121743" y="1887041"/>
                  <a:ext cx="286658" cy="228921"/>
                </a:xfrm>
                <a:custGeom>
                  <a:avLst/>
                  <a:gdLst>
                    <a:gd name="connsiteX0" fmla="*/ 31101 w 286658"/>
                    <a:gd name="connsiteY0" fmla="*/ 24901 h 228921"/>
                    <a:gd name="connsiteX1" fmla="*/ 87911 w 286658"/>
                    <a:gd name="connsiteY1" fmla="*/ 228638 h 228921"/>
                    <a:gd name="connsiteX2" fmla="*/ 286691 w 286658"/>
                    <a:gd name="connsiteY2" fmla="*/ 53327 h 228921"/>
                    <a:gd name="connsiteX3" fmla="*/ 31101 w 286658"/>
                    <a:gd name="connsiteY3" fmla="*/ 24901 h 228921"/>
                  </a:gdLst>
                  <a:ahLst/>
                  <a:cxnLst>
                    <a:cxn ang="0">
                      <a:pos x="connsiteX0" y="connsiteY0"/>
                    </a:cxn>
                    <a:cxn ang="0">
                      <a:pos x="connsiteX1" y="connsiteY1"/>
                    </a:cxn>
                    <a:cxn ang="0">
                      <a:pos x="connsiteX2" y="connsiteY2"/>
                    </a:cxn>
                    <a:cxn ang="0">
                      <a:pos x="connsiteX3" y="connsiteY3"/>
                    </a:cxn>
                  </a:cxnLst>
                  <a:rect l="l" t="t" r="r" b="b"/>
                  <a:pathLst>
                    <a:path w="286658" h="228921">
                      <a:moveTo>
                        <a:pt x="31101" y="24901"/>
                      </a:moveTo>
                      <a:cubicBezTo>
                        <a:pt x="-2904" y="68661"/>
                        <a:pt x="-35164" y="238103"/>
                        <a:pt x="87911" y="228638"/>
                      </a:cubicBezTo>
                      <a:cubicBezTo>
                        <a:pt x="210970" y="219143"/>
                        <a:pt x="291441" y="110164"/>
                        <a:pt x="286691" y="53327"/>
                      </a:cubicBezTo>
                      <a:cubicBezTo>
                        <a:pt x="281955" y="-3555"/>
                        <a:pt x="64219" y="-17745"/>
                        <a:pt x="31101" y="2490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67" name="Free-form: Shape 264">
                  <a:extLst>
                    <a:ext uri="{FF2B5EF4-FFF2-40B4-BE49-F238E27FC236}">
                      <a16:creationId xmlns:a16="http://schemas.microsoft.com/office/drawing/2014/main" id="{03B7CD9A-25BD-5A09-8524-06E8984D1152}"/>
                    </a:ext>
                  </a:extLst>
                </p:cNvPr>
                <p:cNvSpPr/>
                <p:nvPr/>
              </p:nvSpPr>
              <p:spPr>
                <a:xfrm>
                  <a:off x="6354868" y="2626220"/>
                  <a:ext cx="286671" cy="228921"/>
                </a:xfrm>
                <a:custGeom>
                  <a:avLst/>
                  <a:gdLst>
                    <a:gd name="connsiteX0" fmla="*/ 31087 w 286671"/>
                    <a:gd name="connsiteY0" fmla="*/ 24930 h 228921"/>
                    <a:gd name="connsiteX1" fmla="*/ 87866 w 286671"/>
                    <a:gd name="connsiteY1" fmla="*/ 228667 h 228921"/>
                    <a:gd name="connsiteX2" fmla="*/ 286676 w 286671"/>
                    <a:gd name="connsiteY2" fmla="*/ 53356 h 228921"/>
                    <a:gd name="connsiteX3" fmla="*/ 31087 w 286671"/>
                    <a:gd name="connsiteY3" fmla="*/ 24930 h 228921"/>
                  </a:gdLst>
                  <a:ahLst/>
                  <a:cxnLst>
                    <a:cxn ang="0">
                      <a:pos x="connsiteX0" y="connsiteY0"/>
                    </a:cxn>
                    <a:cxn ang="0">
                      <a:pos x="connsiteX1" y="connsiteY1"/>
                    </a:cxn>
                    <a:cxn ang="0">
                      <a:pos x="connsiteX2" y="connsiteY2"/>
                    </a:cxn>
                    <a:cxn ang="0">
                      <a:pos x="connsiteX3" y="connsiteY3"/>
                    </a:cxn>
                  </a:cxnLst>
                  <a:rect l="l" t="t" r="r" b="b"/>
                  <a:pathLst>
                    <a:path w="286671" h="228921">
                      <a:moveTo>
                        <a:pt x="31087" y="24930"/>
                      </a:moveTo>
                      <a:cubicBezTo>
                        <a:pt x="-2948" y="68690"/>
                        <a:pt x="-35179" y="238132"/>
                        <a:pt x="87866" y="228667"/>
                      </a:cubicBezTo>
                      <a:cubicBezTo>
                        <a:pt x="210955" y="219201"/>
                        <a:pt x="291397" y="110193"/>
                        <a:pt x="286676" y="53356"/>
                      </a:cubicBezTo>
                      <a:cubicBezTo>
                        <a:pt x="281956" y="-3526"/>
                        <a:pt x="64204" y="-17717"/>
                        <a:pt x="31087" y="2493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68" name="Free-form: Shape 265">
                  <a:extLst>
                    <a:ext uri="{FF2B5EF4-FFF2-40B4-BE49-F238E27FC236}">
                      <a16:creationId xmlns:a16="http://schemas.microsoft.com/office/drawing/2014/main" id="{5DB2A52C-170D-07C1-1BCB-71C3152AB0E4}"/>
                    </a:ext>
                  </a:extLst>
                </p:cNvPr>
                <p:cNvSpPr/>
                <p:nvPr/>
              </p:nvSpPr>
              <p:spPr>
                <a:xfrm>
                  <a:off x="8660164" y="1394243"/>
                  <a:ext cx="286678" cy="228923"/>
                </a:xfrm>
                <a:custGeom>
                  <a:avLst/>
                  <a:gdLst>
                    <a:gd name="connsiteX0" fmla="*/ 31150 w 286678"/>
                    <a:gd name="connsiteY0" fmla="*/ 24884 h 228923"/>
                    <a:gd name="connsiteX1" fmla="*/ 87959 w 286678"/>
                    <a:gd name="connsiteY1" fmla="*/ 228621 h 228923"/>
                    <a:gd name="connsiteX2" fmla="*/ 286770 w 286678"/>
                    <a:gd name="connsiteY2" fmla="*/ 53280 h 228923"/>
                    <a:gd name="connsiteX3" fmla="*/ 31150 w 286678"/>
                    <a:gd name="connsiteY3" fmla="*/ 24884 h 228923"/>
                  </a:gdLst>
                  <a:ahLst/>
                  <a:cxnLst>
                    <a:cxn ang="0">
                      <a:pos x="connsiteX0" y="connsiteY0"/>
                    </a:cxn>
                    <a:cxn ang="0">
                      <a:pos x="connsiteX1" y="connsiteY1"/>
                    </a:cxn>
                    <a:cxn ang="0">
                      <a:pos x="connsiteX2" y="connsiteY2"/>
                    </a:cxn>
                    <a:cxn ang="0">
                      <a:pos x="connsiteX3" y="connsiteY3"/>
                    </a:cxn>
                  </a:cxnLst>
                  <a:rect l="l" t="t" r="r" b="b"/>
                  <a:pathLst>
                    <a:path w="286678" h="228923">
                      <a:moveTo>
                        <a:pt x="31150" y="24884"/>
                      </a:moveTo>
                      <a:cubicBezTo>
                        <a:pt x="-2855" y="68614"/>
                        <a:pt x="-35085" y="238086"/>
                        <a:pt x="87959" y="228621"/>
                      </a:cubicBezTo>
                      <a:cubicBezTo>
                        <a:pt x="211049" y="219125"/>
                        <a:pt x="291520" y="110147"/>
                        <a:pt x="286770" y="53280"/>
                      </a:cubicBezTo>
                      <a:cubicBezTo>
                        <a:pt x="282035" y="-3572"/>
                        <a:pt x="64297" y="-17762"/>
                        <a:pt x="31150" y="2488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69" name="Free-form: Shape 266">
                  <a:extLst>
                    <a:ext uri="{FF2B5EF4-FFF2-40B4-BE49-F238E27FC236}">
                      <a16:creationId xmlns:a16="http://schemas.microsoft.com/office/drawing/2014/main" id="{03177CC4-9F1B-8FBC-41E8-D02A08238076}"/>
                    </a:ext>
                  </a:extLst>
                </p:cNvPr>
                <p:cNvSpPr/>
                <p:nvPr/>
              </p:nvSpPr>
              <p:spPr>
                <a:xfrm>
                  <a:off x="9356026" y="1432142"/>
                  <a:ext cx="286675" cy="228930"/>
                </a:xfrm>
                <a:custGeom>
                  <a:avLst/>
                  <a:gdLst>
                    <a:gd name="connsiteX0" fmla="*/ 31174 w 286675"/>
                    <a:gd name="connsiteY0" fmla="*/ 24862 h 228930"/>
                    <a:gd name="connsiteX1" fmla="*/ 88013 w 286675"/>
                    <a:gd name="connsiteY1" fmla="*/ 228629 h 228930"/>
                    <a:gd name="connsiteX2" fmla="*/ 286794 w 286675"/>
                    <a:gd name="connsiteY2" fmla="*/ 53288 h 228930"/>
                    <a:gd name="connsiteX3" fmla="*/ 31174 w 286675"/>
                    <a:gd name="connsiteY3" fmla="*/ 24862 h 228930"/>
                  </a:gdLst>
                  <a:ahLst/>
                  <a:cxnLst>
                    <a:cxn ang="0">
                      <a:pos x="connsiteX0" y="connsiteY0"/>
                    </a:cxn>
                    <a:cxn ang="0">
                      <a:pos x="connsiteX1" y="connsiteY1"/>
                    </a:cxn>
                    <a:cxn ang="0">
                      <a:pos x="connsiteX2" y="connsiteY2"/>
                    </a:cxn>
                    <a:cxn ang="0">
                      <a:pos x="connsiteX3" y="connsiteY3"/>
                    </a:cxn>
                  </a:cxnLst>
                  <a:rect l="l" t="t" r="r" b="b"/>
                  <a:pathLst>
                    <a:path w="286675" h="228930">
                      <a:moveTo>
                        <a:pt x="31174" y="24862"/>
                      </a:moveTo>
                      <a:cubicBezTo>
                        <a:pt x="-2831" y="68652"/>
                        <a:pt x="-35061" y="238094"/>
                        <a:pt x="88013" y="228629"/>
                      </a:cubicBezTo>
                      <a:cubicBezTo>
                        <a:pt x="211073" y="219164"/>
                        <a:pt x="291544" y="110155"/>
                        <a:pt x="286794" y="53288"/>
                      </a:cubicBezTo>
                      <a:cubicBezTo>
                        <a:pt x="282058" y="-3564"/>
                        <a:pt x="64321" y="-17754"/>
                        <a:pt x="31174" y="2486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70" name="Free-form: Shape 267">
                  <a:extLst>
                    <a:ext uri="{FF2B5EF4-FFF2-40B4-BE49-F238E27FC236}">
                      <a16:creationId xmlns:a16="http://schemas.microsoft.com/office/drawing/2014/main" id="{FB363BB0-8DFB-3472-D7D8-D0DB4B4300B5}"/>
                    </a:ext>
                  </a:extLst>
                </p:cNvPr>
                <p:cNvSpPr/>
                <p:nvPr/>
              </p:nvSpPr>
              <p:spPr>
                <a:xfrm>
                  <a:off x="9143011" y="1863342"/>
                  <a:ext cx="286671" cy="228933"/>
                </a:xfrm>
                <a:custGeom>
                  <a:avLst/>
                  <a:gdLst>
                    <a:gd name="connsiteX0" fmla="*/ 31194 w 286671"/>
                    <a:gd name="connsiteY0" fmla="*/ 24868 h 228933"/>
                    <a:gd name="connsiteX1" fmla="*/ 87973 w 286671"/>
                    <a:gd name="connsiteY1" fmla="*/ 228650 h 228933"/>
                    <a:gd name="connsiteX2" fmla="*/ 286784 w 286671"/>
                    <a:gd name="connsiteY2" fmla="*/ 53294 h 228933"/>
                    <a:gd name="connsiteX3" fmla="*/ 31194 w 286671"/>
                    <a:gd name="connsiteY3" fmla="*/ 24868 h 228933"/>
                  </a:gdLst>
                  <a:ahLst/>
                  <a:cxnLst>
                    <a:cxn ang="0">
                      <a:pos x="connsiteX0" y="connsiteY0"/>
                    </a:cxn>
                    <a:cxn ang="0">
                      <a:pos x="connsiteX1" y="connsiteY1"/>
                    </a:cxn>
                    <a:cxn ang="0">
                      <a:pos x="connsiteX2" y="connsiteY2"/>
                    </a:cxn>
                    <a:cxn ang="0">
                      <a:pos x="connsiteX3" y="connsiteY3"/>
                    </a:cxn>
                  </a:cxnLst>
                  <a:rect l="l" t="t" r="r" b="b"/>
                  <a:pathLst>
                    <a:path w="286671" h="228933">
                      <a:moveTo>
                        <a:pt x="31194" y="24868"/>
                      </a:moveTo>
                      <a:cubicBezTo>
                        <a:pt x="-2841" y="68658"/>
                        <a:pt x="-35072" y="238100"/>
                        <a:pt x="87973" y="228650"/>
                      </a:cubicBezTo>
                      <a:cubicBezTo>
                        <a:pt x="211063" y="219170"/>
                        <a:pt x="291504" y="110176"/>
                        <a:pt x="286784" y="53294"/>
                      </a:cubicBezTo>
                      <a:cubicBezTo>
                        <a:pt x="282048" y="-3543"/>
                        <a:pt x="64311" y="-17733"/>
                        <a:pt x="31194" y="2486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71" name="Free-form: Shape 268">
                  <a:extLst>
                    <a:ext uri="{FF2B5EF4-FFF2-40B4-BE49-F238E27FC236}">
                      <a16:creationId xmlns:a16="http://schemas.microsoft.com/office/drawing/2014/main" id="{5D3B25D7-3530-BD4F-FD74-86418A2F4F27}"/>
                    </a:ext>
                  </a:extLst>
                </p:cNvPr>
                <p:cNvSpPr/>
                <p:nvPr/>
              </p:nvSpPr>
              <p:spPr>
                <a:xfrm>
                  <a:off x="8858977" y="2237676"/>
                  <a:ext cx="286688" cy="228910"/>
                </a:xfrm>
                <a:custGeom>
                  <a:avLst/>
                  <a:gdLst>
                    <a:gd name="connsiteX0" fmla="*/ 31170 w 286688"/>
                    <a:gd name="connsiteY0" fmla="*/ 24901 h 228910"/>
                    <a:gd name="connsiteX1" fmla="*/ 87979 w 286688"/>
                    <a:gd name="connsiteY1" fmla="*/ 228638 h 228910"/>
                    <a:gd name="connsiteX2" fmla="*/ 286790 w 286688"/>
                    <a:gd name="connsiteY2" fmla="*/ 53342 h 228910"/>
                    <a:gd name="connsiteX3" fmla="*/ 31170 w 286688"/>
                    <a:gd name="connsiteY3" fmla="*/ 24901 h 228910"/>
                  </a:gdLst>
                  <a:ahLst/>
                  <a:cxnLst>
                    <a:cxn ang="0">
                      <a:pos x="connsiteX0" y="connsiteY0"/>
                    </a:cxn>
                    <a:cxn ang="0">
                      <a:pos x="connsiteX1" y="connsiteY1"/>
                    </a:cxn>
                    <a:cxn ang="0">
                      <a:pos x="connsiteX2" y="connsiteY2"/>
                    </a:cxn>
                    <a:cxn ang="0">
                      <a:pos x="connsiteX3" y="connsiteY3"/>
                    </a:cxn>
                  </a:cxnLst>
                  <a:rect l="l" t="t" r="r" b="b"/>
                  <a:pathLst>
                    <a:path w="286688" h="228910">
                      <a:moveTo>
                        <a:pt x="31170" y="24901"/>
                      </a:moveTo>
                      <a:cubicBezTo>
                        <a:pt x="-2865" y="68661"/>
                        <a:pt x="-35066" y="238133"/>
                        <a:pt x="87979" y="228638"/>
                      </a:cubicBezTo>
                      <a:cubicBezTo>
                        <a:pt x="211069" y="219172"/>
                        <a:pt x="291510" y="110164"/>
                        <a:pt x="286790" y="53342"/>
                      </a:cubicBezTo>
                      <a:cubicBezTo>
                        <a:pt x="282069" y="-3510"/>
                        <a:pt x="64317" y="-17745"/>
                        <a:pt x="31170" y="2490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72" name="Free-form: Shape 269">
                  <a:extLst>
                    <a:ext uri="{FF2B5EF4-FFF2-40B4-BE49-F238E27FC236}">
                      <a16:creationId xmlns:a16="http://schemas.microsoft.com/office/drawing/2014/main" id="{94899937-09B5-5799-05E7-A4F483E42FAF}"/>
                    </a:ext>
                  </a:extLst>
                </p:cNvPr>
                <p:cNvSpPr/>
                <p:nvPr/>
              </p:nvSpPr>
              <p:spPr>
                <a:xfrm>
                  <a:off x="3515079" y="3426980"/>
                  <a:ext cx="252959" cy="309561"/>
                </a:xfrm>
                <a:custGeom>
                  <a:avLst/>
                  <a:gdLst>
                    <a:gd name="connsiteX0" fmla="*/ 44755 w 252959"/>
                    <a:gd name="connsiteY0" fmla="*/ 43934 h 309561"/>
                    <a:gd name="connsiteX1" fmla="*/ 63667 w 252959"/>
                    <a:gd name="connsiteY1" fmla="*/ 299813 h 309561"/>
                    <a:gd name="connsiteX2" fmla="*/ 253052 w 252959"/>
                    <a:gd name="connsiteY2" fmla="*/ 143447 h 309561"/>
                    <a:gd name="connsiteX3" fmla="*/ 44755 w 252959"/>
                    <a:gd name="connsiteY3" fmla="*/ 43934 h 309561"/>
                  </a:gdLst>
                  <a:ahLst/>
                  <a:cxnLst>
                    <a:cxn ang="0">
                      <a:pos x="connsiteX0" y="connsiteY0"/>
                    </a:cxn>
                    <a:cxn ang="0">
                      <a:pos x="connsiteX1" y="connsiteY1"/>
                    </a:cxn>
                    <a:cxn ang="0">
                      <a:pos x="connsiteX2" y="connsiteY2"/>
                    </a:cxn>
                    <a:cxn ang="0">
                      <a:pos x="connsiteX3" y="connsiteY3"/>
                    </a:cxn>
                  </a:cxnLst>
                  <a:rect l="l" t="t" r="r" b="b"/>
                  <a:pathLst>
                    <a:path w="252959" h="309561">
                      <a:moveTo>
                        <a:pt x="44755" y="43934"/>
                      </a:moveTo>
                      <a:cubicBezTo>
                        <a:pt x="-4808" y="118317"/>
                        <a:pt x="-30996" y="361450"/>
                        <a:pt x="63667" y="299813"/>
                      </a:cubicBezTo>
                      <a:cubicBezTo>
                        <a:pt x="158359" y="238205"/>
                        <a:pt x="253052" y="285607"/>
                        <a:pt x="253052" y="143447"/>
                      </a:cubicBezTo>
                      <a:cubicBezTo>
                        <a:pt x="253037" y="1288"/>
                        <a:pt x="101565" y="-41389"/>
                        <a:pt x="44755" y="4393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73" name="Free-form: Shape 270">
                  <a:extLst>
                    <a:ext uri="{FF2B5EF4-FFF2-40B4-BE49-F238E27FC236}">
                      <a16:creationId xmlns:a16="http://schemas.microsoft.com/office/drawing/2014/main" id="{94B9B657-5BCA-580E-C47A-3315DD10E48D}"/>
                    </a:ext>
                  </a:extLst>
                </p:cNvPr>
                <p:cNvSpPr/>
                <p:nvPr/>
              </p:nvSpPr>
              <p:spPr>
                <a:xfrm>
                  <a:off x="3683896" y="2930567"/>
                  <a:ext cx="294611" cy="229906"/>
                </a:xfrm>
                <a:custGeom>
                  <a:avLst/>
                  <a:gdLst>
                    <a:gd name="connsiteX0" fmla="*/ 107874 w 294611"/>
                    <a:gd name="connsiteY0" fmla="*/ 23845 h 229906"/>
                    <a:gd name="connsiteX1" fmla="*/ 55815 w 294611"/>
                    <a:gd name="connsiteY1" fmla="*/ 213361 h 229906"/>
                    <a:gd name="connsiteX2" fmla="*/ 278287 w 294611"/>
                    <a:gd name="connsiteY2" fmla="*/ 151754 h 229906"/>
                    <a:gd name="connsiteX3" fmla="*/ 107874 w 294611"/>
                    <a:gd name="connsiteY3" fmla="*/ 23845 h 229906"/>
                  </a:gdLst>
                  <a:ahLst/>
                  <a:cxnLst>
                    <a:cxn ang="0">
                      <a:pos x="connsiteX0" y="connsiteY0"/>
                    </a:cxn>
                    <a:cxn ang="0">
                      <a:pos x="connsiteX1" y="connsiteY1"/>
                    </a:cxn>
                    <a:cxn ang="0">
                      <a:pos x="connsiteX2" y="connsiteY2"/>
                    </a:cxn>
                    <a:cxn ang="0">
                      <a:pos x="connsiteX3" y="connsiteY3"/>
                    </a:cxn>
                  </a:cxnLst>
                  <a:rect l="l" t="t" r="r" b="b"/>
                  <a:pathLst>
                    <a:path w="294611" h="229906">
                      <a:moveTo>
                        <a:pt x="107874" y="23845"/>
                      </a:moveTo>
                      <a:cubicBezTo>
                        <a:pt x="33145" y="80832"/>
                        <a:pt x="-62509" y="180210"/>
                        <a:pt x="55815" y="213361"/>
                      </a:cubicBezTo>
                      <a:cubicBezTo>
                        <a:pt x="174169" y="246542"/>
                        <a:pt x="349303" y="232322"/>
                        <a:pt x="278287" y="151754"/>
                      </a:cubicBezTo>
                      <a:cubicBezTo>
                        <a:pt x="207287" y="71232"/>
                        <a:pt x="207287" y="-51953"/>
                        <a:pt x="107874" y="2384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74" name="Free-form: Shape 271">
                  <a:extLst>
                    <a:ext uri="{FF2B5EF4-FFF2-40B4-BE49-F238E27FC236}">
                      <a16:creationId xmlns:a16="http://schemas.microsoft.com/office/drawing/2014/main" id="{1A8528E9-2C20-D9EA-B031-D86F4A0AC6CC}"/>
                    </a:ext>
                  </a:extLst>
                </p:cNvPr>
                <p:cNvSpPr/>
                <p:nvPr/>
              </p:nvSpPr>
              <p:spPr>
                <a:xfrm>
                  <a:off x="4900436" y="2655728"/>
                  <a:ext cx="294610" cy="229912"/>
                </a:xfrm>
                <a:custGeom>
                  <a:avLst/>
                  <a:gdLst>
                    <a:gd name="connsiteX0" fmla="*/ 107921 w 294610"/>
                    <a:gd name="connsiteY0" fmla="*/ 23834 h 229912"/>
                    <a:gd name="connsiteX1" fmla="*/ 55862 w 294610"/>
                    <a:gd name="connsiteY1" fmla="*/ 213351 h 229912"/>
                    <a:gd name="connsiteX2" fmla="*/ 278334 w 294610"/>
                    <a:gd name="connsiteY2" fmla="*/ 151743 h 229912"/>
                    <a:gd name="connsiteX3" fmla="*/ 107921 w 294610"/>
                    <a:gd name="connsiteY3" fmla="*/ 23834 h 229912"/>
                  </a:gdLst>
                  <a:ahLst/>
                  <a:cxnLst>
                    <a:cxn ang="0">
                      <a:pos x="connsiteX0" y="connsiteY0"/>
                    </a:cxn>
                    <a:cxn ang="0">
                      <a:pos x="connsiteX1" y="connsiteY1"/>
                    </a:cxn>
                    <a:cxn ang="0">
                      <a:pos x="connsiteX2" y="connsiteY2"/>
                    </a:cxn>
                    <a:cxn ang="0">
                      <a:pos x="connsiteX3" y="connsiteY3"/>
                    </a:cxn>
                  </a:cxnLst>
                  <a:rect l="l" t="t" r="r" b="b"/>
                  <a:pathLst>
                    <a:path w="294610" h="229912">
                      <a:moveTo>
                        <a:pt x="107921" y="23834"/>
                      </a:moveTo>
                      <a:cubicBezTo>
                        <a:pt x="33192" y="80822"/>
                        <a:pt x="-62462" y="180199"/>
                        <a:pt x="55862" y="213351"/>
                      </a:cubicBezTo>
                      <a:cubicBezTo>
                        <a:pt x="174186" y="246547"/>
                        <a:pt x="349350" y="232311"/>
                        <a:pt x="278334" y="151743"/>
                      </a:cubicBezTo>
                      <a:cubicBezTo>
                        <a:pt x="207349" y="71221"/>
                        <a:pt x="207319" y="-51963"/>
                        <a:pt x="107921" y="2383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75" name="Free-form: Shape 272">
                  <a:extLst>
                    <a:ext uri="{FF2B5EF4-FFF2-40B4-BE49-F238E27FC236}">
                      <a16:creationId xmlns:a16="http://schemas.microsoft.com/office/drawing/2014/main" id="{DEB4BB1E-7AC9-6738-6C45-394E3A9228F7}"/>
                    </a:ext>
                  </a:extLst>
                </p:cNvPr>
                <p:cNvSpPr/>
                <p:nvPr/>
              </p:nvSpPr>
              <p:spPr>
                <a:xfrm>
                  <a:off x="4422330" y="2466192"/>
                  <a:ext cx="294628" cy="229926"/>
                </a:xfrm>
                <a:custGeom>
                  <a:avLst/>
                  <a:gdLst>
                    <a:gd name="connsiteX0" fmla="*/ 107931 w 294628"/>
                    <a:gd name="connsiteY0" fmla="*/ 23831 h 229926"/>
                    <a:gd name="connsiteX1" fmla="*/ 55842 w 294628"/>
                    <a:gd name="connsiteY1" fmla="*/ 213377 h 229926"/>
                    <a:gd name="connsiteX2" fmla="*/ 278345 w 294628"/>
                    <a:gd name="connsiteY2" fmla="*/ 151770 h 229926"/>
                    <a:gd name="connsiteX3" fmla="*/ 107931 w 294628"/>
                    <a:gd name="connsiteY3" fmla="*/ 23831 h 229926"/>
                  </a:gdLst>
                  <a:ahLst/>
                  <a:cxnLst>
                    <a:cxn ang="0">
                      <a:pos x="connsiteX0" y="connsiteY0"/>
                    </a:cxn>
                    <a:cxn ang="0">
                      <a:pos x="connsiteX1" y="connsiteY1"/>
                    </a:cxn>
                    <a:cxn ang="0">
                      <a:pos x="connsiteX2" y="connsiteY2"/>
                    </a:cxn>
                    <a:cxn ang="0">
                      <a:pos x="connsiteX3" y="connsiteY3"/>
                    </a:cxn>
                  </a:cxnLst>
                  <a:rect l="l" t="t" r="r" b="b"/>
                  <a:pathLst>
                    <a:path w="294628" h="229926">
                      <a:moveTo>
                        <a:pt x="107931" y="23831"/>
                      </a:moveTo>
                      <a:cubicBezTo>
                        <a:pt x="33173" y="80848"/>
                        <a:pt x="-62482" y="180196"/>
                        <a:pt x="55842" y="213377"/>
                      </a:cubicBezTo>
                      <a:cubicBezTo>
                        <a:pt x="174197" y="246528"/>
                        <a:pt x="349330" y="232338"/>
                        <a:pt x="278345" y="151770"/>
                      </a:cubicBezTo>
                      <a:cubicBezTo>
                        <a:pt x="207314" y="71233"/>
                        <a:pt x="207314" y="-51981"/>
                        <a:pt x="107931" y="2383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76" name="Free-form: Shape 273">
                  <a:extLst>
                    <a:ext uri="{FF2B5EF4-FFF2-40B4-BE49-F238E27FC236}">
                      <a16:creationId xmlns:a16="http://schemas.microsoft.com/office/drawing/2014/main" id="{30B4061E-28C9-E7E9-7D34-5A4402257121}"/>
                    </a:ext>
                  </a:extLst>
                </p:cNvPr>
                <p:cNvSpPr/>
                <p:nvPr/>
              </p:nvSpPr>
              <p:spPr>
                <a:xfrm>
                  <a:off x="4412873" y="3593935"/>
                  <a:ext cx="294609" cy="229940"/>
                </a:xfrm>
                <a:custGeom>
                  <a:avLst/>
                  <a:gdLst>
                    <a:gd name="connsiteX0" fmla="*/ 107902 w 294609"/>
                    <a:gd name="connsiteY0" fmla="*/ 23884 h 229940"/>
                    <a:gd name="connsiteX1" fmla="*/ 55843 w 294609"/>
                    <a:gd name="connsiteY1" fmla="*/ 213445 h 229940"/>
                    <a:gd name="connsiteX2" fmla="*/ 278315 w 294609"/>
                    <a:gd name="connsiteY2" fmla="*/ 151823 h 229940"/>
                    <a:gd name="connsiteX3" fmla="*/ 107902 w 294609"/>
                    <a:gd name="connsiteY3" fmla="*/ 23884 h 229940"/>
                  </a:gdLst>
                  <a:ahLst/>
                  <a:cxnLst>
                    <a:cxn ang="0">
                      <a:pos x="connsiteX0" y="connsiteY0"/>
                    </a:cxn>
                    <a:cxn ang="0">
                      <a:pos x="connsiteX1" y="connsiteY1"/>
                    </a:cxn>
                    <a:cxn ang="0">
                      <a:pos x="connsiteX2" y="connsiteY2"/>
                    </a:cxn>
                    <a:cxn ang="0">
                      <a:pos x="connsiteX3" y="connsiteY3"/>
                    </a:cxn>
                  </a:cxnLst>
                  <a:rect l="l" t="t" r="r" b="b"/>
                  <a:pathLst>
                    <a:path w="294609" h="229940">
                      <a:moveTo>
                        <a:pt x="107902" y="23884"/>
                      </a:moveTo>
                      <a:cubicBezTo>
                        <a:pt x="33173" y="80901"/>
                        <a:pt x="-62481" y="180249"/>
                        <a:pt x="55843" y="213445"/>
                      </a:cubicBezTo>
                      <a:cubicBezTo>
                        <a:pt x="174167" y="246581"/>
                        <a:pt x="349331" y="232391"/>
                        <a:pt x="278315" y="151823"/>
                      </a:cubicBezTo>
                      <a:cubicBezTo>
                        <a:pt x="207315" y="71255"/>
                        <a:pt x="207285" y="-51944"/>
                        <a:pt x="107902" y="2388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77" name="Free-form: Shape 274">
                  <a:extLst>
                    <a:ext uri="{FF2B5EF4-FFF2-40B4-BE49-F238E27FC236}">
                      <a16:creationId xmlns:a16="http://schemas.microsoft.com/office/drawing/2014/main" id="{47F0D9E3-F297-E421-5AC3-55A0BA9711B5}"/>
                    </a:ext>
                  </a:extLst>
                </p:cNvPr>
                <p:cNvSpPr/>
                <p:nvPr/>
              </p:nvSpPr>
              <p:spPr>
                <a:xfrm>
                  <a:off x="3040111" y="4949140"/>
                  <a:ext cx="294609" cy="229923"/>
                </a:xfrm>
                <a:custGeom>
                  <a:avLst/>
                  <a:gdLst>
                    <a:gd name="connsiteX0" fmla="*/ 107849 w 294609"/>
                    <a:gd name="connsiteY0" fmla="*/ 23921 h 229923"/>
                    <a:gd name="connsiteX1" fmla="*/ 55790 w 294609"/>
                    <a:gd name="connsiteY1" fmla="*/ 213467 h 229923"/>
                    <a:gd name="connsiteX2" fmla="*/ 278263 w 294609"/>
                    <a:gd name="connsiteY2" fmla="*/ 151860 h 229923"/>
                    <a:gd name="connsiteX3" fmla="*/ 107849 w 294609"/>
                    <a:gd name="connsiteY3" fmla="*/ 23921 h 229923"/>
                  </a:gdLst>
                  <a:ahLst/>
                  <a:cxnLst>
                    <a:cxn ang="0">
                      <a:pos x="connsiteX0" y="connsiteY0"/>
                    </a:cxn>
                    <a:cxn ang="0">
                      <a:pos x="connsiteX1" y="connsiteY1"/>
                    </a:cxn>
                    <a:cxn ang="0">
                      <a:pos x="connsiteX2" y="connsiteY2"/>
                    </a:cxn>
                    <a:cxn ang="0">
                      <a:pos x="connsiteX3" y="connsiteY3"/>
                    </a:cxn>
                  </a:cxnLst>
                  <a:rect l="l" t="t" r="r" b="b"/>
                  <a:pathLst>
                    <a:path w="294609" h="229923">
                      <a:moveTo>
                        <a:pt x="107849" y="23921"/>
                      </a:moveTo>
                      <a:cubicBezTo>
                        <a:pt x="33121" y="80983"/>
                        <a:pt x="-62534" y="180301"/>
                        <a:pt x="55790" y="213467"/>
                      </a:cubicBezTo>
                      <a:cubicBezTo>
                        <a:pt x="174114" y="246618"/>
                        <a:pt x="349278" y="232443"/>
                        <a:pt x="278263" y="151860"/>
                      </a:cubicBezTo>
                      <a:cubicBezTo>
                        <a:pt x="207277" y="71322"/>
                        <a:pt x="207277" y="-51877"/>
                        <a:pt x="107849" y="2392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78" name="Free-form: Shape 275">
                  <a:extLst>
                    <a:ext uri="{FF2B5EF4-FFF2-40B4-BE49-F238E27FC236}">
                      <a16:creationId xmlns:a16="http://schemas.microsoft.com/office/drawing/2014/main" id="{ED8FA86D-6210-532D-6EE8-C270336BCF82}"/>
                    </a:ext>
                  </a:extLst>
                </p:cNvPr>
                <p:cNvSpPr/>
                <p:nvPr/>
              </p:nvSpPr>
              <p:spPr>
                <a:xfrm>
                  <a:off x="3096928" y="4063057"/>
                  <a:ext cx="294616" cy="229927"/>
                </a:xfrm>
                <a:custGeom>
                  <a:avLst/>
                  <a:gdLst>
                    <a:gd name="connsiteX0" fmla="*/ 107858 w 294616"/>
                    <a:gd name="connsiteY0" fmla="*/ 23890 h 229927"/>
                    <a:gd name="connsiteX1" fmla="*/ 55799 w 294616"/>
                    <a:gd name="connsiteY1" fmla="*/ 213407 h 229927"/>
                    <a:gd name="connsiteX2" fmla="*/ 278272 w 294616"/>
                    <a:gd name="connsiteY2" fmla="*/ 151799 h 229927"/>
                    <a:gd name="connsiteX3" fmla="*/ 107858 w 294616"/>
                    <a:gd name="connsiteY3" fmla="*/ 23890 h 229927"/>
                  </a:gdLst>
                  <a:ahLst/>
                  <a:cxnLst>
                    <a:cxn ang="0">
                      <a:pos x="connsiteX0" y="connsiteY0"/>
                    </a:cxn>
                    <a:cxn ang="0">
                      <a:pos x="connsiteX1" y="connsiteY1"/>
                    </a:cxn>
                    <a:cxn ang="0">
                      <a:pos x="connsiteX2" y="connsiteY2"/>
                    </a:cxn>
                    <a:cxn ang="0">
                      <a:pos x="connsiteX3" y="connsiteY3"/>
                    </a:cxn>
                  </a:cxnLst>
                  <a:rect l="l" t="t" r="r" b="b"/>
                  <a:pathLst>
                    <a:path w="294616" h="229927">
                      <a:moveTo>
                        <a:pt x="107858" y="23890"/>
                      </a:moveTo>
                      <a:cubicBezTo>
                        <a:pt x="33100" y="80923"/>
                        <a:pt x="-62525" y="180255"/>
                        <a:pt x="55799" y="213407"/>
                      </a:cubicBezTo>
                      <a:cubicBezTo>
                        <a:pt x="174124" y="246633"/>
                        <a:pt x="349287" y="232367"/>
                        <a:pt x="278272" y="151799"/>
                      </a:cubicBezTo>
                      <a:cubicBezTo>
                        <a:pt x="207271" y="71262"/>
                        <a:pt x="207241" y="-51907"/>
                        <a:pt x="107858" y="2389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79" name="Free-form: Shape 276">
                  <a:extLst>
                    <a:ext uri="{FF2B5EF4-FFF2-40B4-BE49-F238E27FC236}">
                      <a16:creationId xmlns:a16="http://schemas.microsoft.com/office/drawing/2014/main" id="{F5EC92CB-A68F-8677-FA97-4AAB6D2A841F}"/>
                    </a:ext>
                  </a:extLst>
                </p:cNvPr>
                <p:cNvSpPr/>
                <p:nvPr/>
              </p:nvSpPr>
              <p:spPr>
                <a:xfrm>
                  <a:off x="3948980" y="4750135"/>
                  <a:ext cx="294616" cy="229933"/>
                </a:xfrm>
                <a:custGeom>
                  <a:avLst/>
                  <a:gdLst>
                    <a:gd name="connsiteX0" fmla="*/ 107891 w 294616"/>
                    <a:gd name="connsiteY0" fmla="*/ 23921 h 229933"/>
                    <a:gd name="connsiteX1" fmla="*/ 55832 w 294616"/>
                    <a:gd name="connsiteY1" fmla="*/ 213452 h 229933"/>
                    <a:gd name="connsiteX2" fmla="*/ 278304 w 294616"/>
                    <a:gd name="connsiteY2" fmla="*/ 151830 h 229933"/>
                    <a:gd name="connsiteX3" fmla="*/ 107891 w 294616"/>
                    <a:gd name="connsiteY3" fmla="*/ 23921 h 229933"/>
                  </a:gdLst>
                  <a:ahLst/>
                  <a:cxnLst>
                    <a:cxn ang="0">
                      <a:pos x="connsiteX0" y="connsiteY0"/>
                    </a:cxn>
                    <a:cxn ang="0">
                      <a:pos x="connsiteX1" y="connsiteY1"/>
                    </a:cxn>
                    <a:cxn ang="0">
                      <a:pos x="connsiteX2" y="connsiteY2"/>
                    </a:cxn>
                    <a:cxn ang="0">
                      <a:pos x="connsiteX3" y="connsiteY3"/>
                    </a:cxn>
                  </a:cxnLst>
                  <a:rect l="l" t="t" r="r" b="b"/>
                  <a:pathLst>
                    <a:path w="294616" h="229933">
                      <a:moveTo>
                        <a:pt x="107891" y="23921"/>
                      </a:moveTo>
                      <a:cubicBezTo>
                        <a:pt x="33132" y="80923"/>
                        <a:pt x="-62492" y="180316"/>
                        <a:pt x="55832" y="213452"/>
                      </a:cubicBezTo>
                      <a:cubicBezTo>
                        <a:pt x="174156" y="246649"/>
                        <a:pt x="349320" y="232413"/>
                        <a:pt x="278304" y="151830"/>
                      </a:cubicBezTo>
                      <a:cubicBezTo>
                        <a:pt x="207319" y="71308"/>
                        <a:pt x="207289" y="-51891"/>
                        <a:pt x="107891" y="2392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80" name="Free-form: Shape 277">
                  <a:extLst>
                    <a:ext uri="{FF2B5EF4-FFF2-40B4-BE49-F238E27FC236}">
                      <a16:creationId xmlns:a16="http://schemas.microsoft.com/office/drawing/2014/main" id="{DFB992BE-5F42-07E9-7A47-C18EA2E7526B}"/>
                    </a:ext>
                  </a:extLst>
                </p:cNvPr>
                <p:cNvSpPr/>
                <p:nvPr/>
              </p:nvSpPr>
              <p:spPr>
                <a:xfrm>
                  <a:off x="4791590" y="4764351"/>
                  <a:ext cx="294606" cy="229956"/>
                </a:xfrm>
                <a:custGeom>
                  <a:avLst/>
                  <a:gdLst>
                    <a:gd name="connsiteX0" fmla="*/ 107924 w 294606"/>
                    <a:gd name="connsiteY0" fmla="*/ 23912 h 229956"/>
                    <a:gd name="connsiteX1" fmla="*/ 55865 w 294606"/>
                    <a:gd name="connsiteY1" fmla="*/ 213458 h 229956"/>
                    <a:gd name="connsiteX2" fmla="*/ 278337 w 294606"/>
                    <a:gd name="connsiteY2" fmla="*/ 151866 h 229956"/>
                    <a:gd name="connsiteX3" fmla="*/ 107924 w 294606"/>
                    <a:gd name="connsiteY3" fmla="*/ 23912 h 229956"/>
                  </a:gdLst>
                  <a:ahLst/>
                  <a:cxnLst>
                    <a:cxn ang="0">
                      <a:pos x="connsiteX0" y="connsiteY0"/>
                    </a:cxn>
                    <a:cxn ang="0">
                      <a:pos x="connsiteX1" y="connsiteY1"/>
                    </a:cxn>
                    <a:cxn ang="0">
                      <a:pos x="connsiteX2" y="connsiteY2"/>
                    </a:cxn>
                    <a:cxn ang="0">
                      <a:pos x="connsiteX3" y="connsiteY3"/>
                    </a:cxn>
                  </a:cxnLst>
                  <a:rect l="l" t="t" r="r" b="b"/>
                  <a:pathLst>
                    <a:path w="294606" h="229956">
                      <a:moveTo>
                        <a:pt x="107924" y="23912"/>
                      </a:moveTo>
                      <a:cubicBezTo>
                        <a:pt x="33165" y="80959"/>
                        <a:pt x="-62460" y="180292"/>
                        <a:pt x="55865" y="213458"/>
                      </a:cubicBezTo>
                      <a:cubicBezTo>
                        <a:pt x="174189" y="246684"/>
                        <a:pt x="349322" y="232434"/>
                        <a:pt x="278337" y="151866"/>
                      </a:cubicBezTo>
                      <a:cubicBezTo>
                        <a:pt x="207306" y="71328"/>
                        <a:pt x="207306" y="-51886"/>
                        <a:pt x="107924" y="239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81" name="Free-form: Shape 278">
                  <a:extLst>
                    <a:ext uri="{FF2B5EF4-FFF2-40B4-BE49-F238E27FC236}">
                      <a16:creationId xmlns:a16="http://schemas.microsoft.com/office/drawing/2014/main" id="{4CB3A718-A573-F29D-F279-D2E79740AC83}"/>
                    </a:ext>
                  </a:extLst>
                </p:cNvPr>
                <p:cNvSpPr/>
                <p:nvPr/>
              </p:nvSpPr>
              <p:spPr>
                <a:xfrm>
                  <a:off x="4696898" y="3968299"/>
                  <a:ext cx="294616" cy="229907"/>
                </a:xfrm>
                <a:custGeom>
                  <a:avLst/>
                  <a:gdLst>
                    <a:gd name="connsiteX0" fmla="*/ 107920 w 294616"/>
                    <a:gd name="connsiteY0" fmla="*/ 23887 h 229907"/>
                    <a:gd name="connsiteX1" fmla="*/ 55861 w 294616"/>
                    <a:gd name="connsiteY1" fmla="*/ 213403 h 229907"/>
                    <a:gd name="connsiteX2" fmla="*/ 278333 w 294616"/>
                    <a:gd name="connsiteY2" fmla="*/ 151796 h 229907"/>
                    <a:gd name="connsiteX3" fmla="*/ 107920 w 294616"/>
                    <a:gd name="connsiteY3" fmla="*/ 23887 h 229907"/>
                  </a:gdLst>
                  <a:ahLst/>
                  <a:cxnLst>
                    <a:cxn ang="0">
                      <a:pos x="connsiteX0" y="connsiteY0"/>
                    </a:cxn>
                    <a:cxn ang="0">
                      <a:pos x="connsiteX1" y="connsiteY1"/>
                    </a:cxn>
                    <a:cxn ang="0">
                      <a:pos x="connsiteX2" y="connsiteY2"/>
                    </a:cxn>
                    <a:cxn ang="0">
                      <a:pos x="connsiteX3" y="connsiteY3"/>
                    </a:cxn>
                  </a:cxnLst>
                  <a:rect l="l" t="t" r="r" b="b"/>
                  <a:pathLst>
                    <a:path w="294616" h="229907">
                      <a:moveTo>
                        <a:pt x="107920" y="23887"/>
                      </a:moveTo>
                      <a:cubicBezTo>
                        <a:pt x="33161" y="80889"/>
                        <a:pt x="-62463" y="180252"/>
                        <a:pt x="55861" y="213403"/>
                      </a:cubicBezTo>
                      <a:cubicBezTo>
                        <a:pt x="174185" y="246584"/>
                        <a:pt x="349349" y="232363"/>
                        <a:pt x="278333" y="151796"/>
                      </a:cubicBezTo>
                      <a:cubicBezTo>
                        <a:pt x="207348" y="71258"/>
                        <a:pt x="207318" y="-51911"/>
                        <a:pt x="107920" y="2388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82" name="Free-form: Shape 279">
                  <a:extLst>
                    <a:ext uri="{FF2B5EF4-FFF2-40B4-BE49-F238E27FC236}">
                      <a16:creationId xmlns:a16="http://schemas.microsoft.com/office/drawing/2014/main" id="{E895A9DF-AE40-53F6-C4C6-9140CB2CA6A1}"/>
                    </a:ext>
                  </a:extLst>
                </p:cNvPr>
                <p:cNvSpPr/>
                <p:nvPr/>
              </p:nvSpPr>
              <p:spPr>
                <a:xfrm>
                  <a:off x="5515824" y="3608169"/>
                  <a:ext cx="294629" cy="229940"/>
                </a:xfrm>
                <a:custGeom>
                  <a:avLst/>
                  <a:gdLst>
                    <a:gd name="connsiteX0" fmla="*/ 107945 w 294629"/>
                    <a:gd name="connsiteY0" fmla="*/ 23870 h 229940"/>
                    <a:gd name="connsiteX1" fmla="*/ 55886 w 294629"/>
                    <a:gd name="connsiteY1" fmla="*/ 213432 h 229940"/>
                    <a:gd name="connsiteX2" fmla="*/ 278388 w 294629"/>
                    <a:gd name="connsiteY2" fmla="*/ 151825 h 229940"/>
                    <a:gd name="connsiteX3" fmla="*/ 107945 w 294629"/>
                    <a:gd name="connsiteY3" fmla="*/ 23870 h 229940"/>
                  </a:gdLst>
                  <a:ahLst/>
                  <a:cxnLst>
                    <a:cxn ang="0">
                      <a:pos x="connsiteX0" y="connsiteY0"/>
                    </a:cxn>
                    <a:cxn ang="0">
                      <a:pos x="connsiteX1" y="connsiteY1"/>
                    </a:cxn>
                    <a:cxn ang="0">
                      <a:pos x="connsiteX2" y="connsiteY2"/>
                    </a:cxn>
                    <a:cxn ang="0">
                      <a:pos x="connsiteX3" y="connsiteY3"/>
                    </a:cxn>
                  </a:cxnLst>
                  <a:rect l="l" t="t" r="r" b="b"/>
                  <a:pathLst>
                    <a:path w="294629" h="229940">
                      <a:moveTo>
                        <a:pt x="107945" y="23870"/>
                      </a:moveTo>
                      <a:cubicBezTo>
                        <a:pt x="33216" y="80903"/>
                        <a:pt x="-62439" y="180266"/>
                        <a:pt x="55886" y="213432"/>
                      </a:cubicBezTo>
                      <a:cubicBezTo>
                        <a:pt x="174240" y="246613"/>
                        <a:pt x="349373" y="232347"/>
                        <a:pt x="278388" y="151825"/>
                      </a:cubicBezTo>
                      <a:cubicBezTo>
                        <a:pt x="207387" y="71257"/>
                        <a:pt x="207357" y="-51927"/>
                        <a:pt x="107945" y="2387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83" name="Free-form: Shape 280">
                  <a:extLst>
                    <a:ext uri="{FF2B5EF4-FFF2-40B4-BE49-F238E27FC236}">
                      <a16:creationId xmlns:a16="http://schemas.microsoft.com/office/drawing/2014/main" id="{8508B871-D4F8-43EF-22AB-931ED9EBFC49}"/>
                    </a:ext>
                  </a:extLst>
                </p:cNvPr>
                <p:cNvSpPr/>
                <p:nvPr/>
              </p:nvSpPr>
              <p:spPr>
                <a:xfrm>
                  <a:off x="6098059" y="3176980"/>
                  <a:ext cx="294620" cy="229926"/>
                </a:xfrm>
                <a:custGeom>
                  <a:avLst/>
                  <a:gdLst>
                    <a:gd name="connsiteX0" fmla="*/ 107987 w 294620"/>
                    <a:gd name="connsiteY0" fmla="*/ 23854 h 229926"/>
                    <a:gd name="connsiteX1" fmla="*/ 55928 w 294620"/>
                    <a:gd name="connsiteY1" fmla="*/ 213370 h 229926"/>
                    <a:gd name="connsiteX2" fmla="*/ 278401 w 294620"/>
                    <a:gd name="connsiteY2" fmla="*/ 151764 h 229926"/>
                    <a:gd name="connsiteX3" fmla="*/ 107987 w 294620"/>
                    <a:gd name="connsiteY3" fmla="*/ 23854 h 229926"/>
                  </a:gdLst>
                  <a:ahLst/>
                  <a:cxnLst>
                    <a:cxn ang="0">
                      <a:pos x="connsiteX0" y="connsiteY0"/>
                    </a:cxn>
                    <a:cxn ang="0">
                      <a:pos x="connsiteX1" y="connsiteY1"/>
                    </a:cxn>
                    <a:cxn ang="0">
                      <a:pos x="connsiteX2" y="connsiteY2"/>
                    </a:cxn>
                    <a:cxn ang="0">
                      <a:pos x="connsiteX3" y="connsiteY3"/>
                    </a:cxn>
                  </a:cxnLst>
                  <a:rect l="l" t="t" r="r" b="b"/>
                  <a:pathLst>
                    <a:path w="294620" h="229926">
                      <a:moveTo>
                        <a:pt x="107987" y="23854"/>
                      </a:moveTo>
                      <a:cubicBezTo>
                        <a:pt x="33228" y="80872"/>
                        <a:pt x="-62426" y="180220"/>
                        <a:pt x="55928" y="213370"/>
                      </a:cubicBezTo>
                      <a:cubicBezTo>
                        <a:pt x="174252" y="246582"/>
                        <a:pt x="349386" y="232361"/>
                        <a:pt x="278401" y="151764"/>
                      </a:cubicBezTo>
                      <a:cubicBezTo>
                        <a:pt x="207415" y="71241"/>
                        <a:pt x="207385" y="-51943"/>
                        <a:pt x="107987" y="2385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84" name="Free-form: Shape 281">
                  <a:extLst>
                    <a:ext uri="{FF2B5EF4-FFF2-40B4-BE49-F238E27FC236}">
                      <a16:creationId xmlns:a16="http://schemas.microsoft.com/office/drawing/2014/main" id="{6797EF12-DA3C-3A91-8AA1-E97A605076B0}"/>
                    </a:ext>
                  </a:extLst>
                </p:cNvPr>
                <p:cNvSpPr/>
                <p:nvPr/>
              </p:nvSpPr>
              <p:spPr>
                <a:xfrm>
                  <a:off x="6098059" y="2726817"/>
                  <a:ext cx="294620" cy="229929"/>
                </a:xfrm>
                <a:custGeom>
                  <a:avLst/>
                  <a:gdLst>
                    <a:gd name="connsiteX0" fmla="*/ 107987 w 294620"/>
                    <a:gd name="connsiteY0" fmla="*/ 23851 h 229929"/>
                    <a:gd name="connsiteX1" fmla="*/ 55928 w 294620"/>
                    <a:gd name="connsiteY1" fmla="*/ 213397 h 229929"/>
                    <a:gd name="connsiteX2" fmla="*/ 278401 w 294620"/>
                    <a:gd name="connsiteY2" fmla="*/ 151790 h 229929"/>
                    <a:gd name="connsiteX3" fmla="*/ 107987 w 294620"/>
                    <a:gd name="connsiteY3" fmla="*/ 23851 h 229929"/>
                  </a:gdLst>
                  <a:ahLst/>
                  <a:cxnLst>
                    <a:cxn ang="0">
                      <a:pos x="connsiteX0" y="connsiteY0"/>
                    </a:cxn>
                    <a:cxn ang="0">
                      <a:pos x="connsiteX1" y="connsiteY1"/>
                    </a:cxn>
                    <a:cxn ang="0">
                      <a:pos x="connsiteX2" y="connsiteY2"/>
                    </a:cxn>
                    <a:cxn ang="0">
                      <a:pos x="connsiteX3" y="connsiteY3"/>
                    </a:cxn>
                  </a:cxnLst>
                  <a:rect l="l" t="t" r="r" b="b"/>
                  <a:pathLst>
                    <a:path w="294620" h="229929">
                      <a:moveTo>
                        <a:pt x="107987" y="23851"/>
                      </a:moveTo>
                      <a:cubicBezTo>
                        <a:pt x="33228" y="80868"/>
                        <a:pt x="-62426" y="180216"/>
                        <a:pt x="55928" y="213397"/>
                      </a:cubicBezTo>
                      <a:cubicBezTo>
                        <a:pt x="174252" y="246548"/>
                        <a:pt x="349386" y="232327"/>
                        <a:pt x="278401" y="151790"/>
                      </a:cubicBezTo>
                      <a:cubicBezTo>
                        <a:pt x="207415" y="71222"/>
                        <a:pt x="207385" y="-51977"/>
                        <a:pt x="107987" y="2385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85" name="Free-form: Shape 282">
                  <a:extLst>
                    <a:ext uri="{FF2B5EF4-FFF2-40B4-BE49-F238E27FC236}">
                      <a16:creationId xmlns:a16="http://schemas.microsoft.com/office/drawing/2014/main" id="{29478012-A1D2-C948-5DA2-8642262D9304}"/>
                    </a:ext>
                  </a:extLst>
                </p:cNvPr>
                <p:cNvSpPr/>
                <p:nvPr/>
              </p:nvSpPr>
              <p:spPr>
                <a:xfrm>
                  <a:off x="6756064" y="2248239"/>
                  <a:ext cx="294616" cy="229926"/>
                </a:xfrm>
                <a:custGeom>
                  <a:avLst/>
                  <a:gdLst>
                    <a:gd name="connsiteX0" fmla="*/ 107999 w 294616"/>
                    <a:gd name="connsiteY0" fmla="*/ 23834 h 229926"/>
                    <a:gd name="connsiteX1" fmla="*/ 55940 w 294616"/>
                    <a:gd name="connsiteY1" fmla="*/ 213365 h 229926"/>
                    <a:gd name="connsiteX2" fmla="*/ 278412 w 294616"/>
                    <a:gd name="connsiteY2" fmla="*/ 151743 h 229926"/>
                    <a:gd name="connsiteX3" fmla="*/ 107999 w 294616"/>
                    <a:gd name="connsiteY3" fmla="*/ 23834 h 229926"/>
                  </a:gdLst>
                  <a:ahLst/>
                  <a:cxnLst>
                    <a:cxn ang="0">
                      <a:pos x="connsiteX0" y="connsiteY0"/>
                    </a:cxn>
                    <a:cxn ang="0">
                      <a:pos x="connsiteX1" y="connsiteY1"/>
                    </a:cxn>
                    <a:cxn ang="0">
                      <a:pos x="connsiteX2" y="connsiteY2"/>
                    </a:cxn>
                    <a:cxn ang="0">
                      <a:pos x="connsiteX3" y="connsiteY3"/>
                    </a:cxn>
                  </a:cxnLst>
                  <a:rect l="l" t="t" r="r" b="b"/>
                  <a:pathLst>
                    <a:path w="294616" h="229926">
                      <a:moveTo>
                        <a:pt x="107999" y="23834"/>
                      </a:moveTo>
                      <a:cubicBezTo>
                        <a:pt x="33240" y="80821"/>
                        <a:pt x="-62384" y="180199"/>
                        <a:pt x="55940" y="213365"/>
                      </a:cubicBezTo>
                      <a:cubicBezTo>
                        <a:pt x="174264" y="246531"/>
                        <a:pt x="349428" y="232311"/>
                        <a:pt x="278412" y="151743"/>
                      </a:cubicBezTo>
                      <a:cubicBezTo>
                        <a:pt x="207412" y="71191"/>
                        <a:pt x="207412" y="-51993"/>
                        <a:pt x="107999" y="2383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86" name="Free-form: Shape 283">
                  <a:extLst>
                    <a:ext uri="{FF2B5EF4-FFF2-40B4-BE49-F238E27FC236}">
                      <a16:creationId xmlns:a16="http://schemas.microsoft.com/office/drawing/2014/main" id="{BC9528B5-4B47-488A-EF67-BF13F3EB3E08}"/>
                    </a:ext>
                  </a:extLst>
                </p:cNvPr>
                <p:cNvSpPr/>
                <p:nvPr/>
              </p:nvSpPr>
              <p:spPr>
                <a:xfrm>
                  <a:off x="7120539" y="2452006"/>
                  <a:ext cx="294622" cy="229915"/>
                </a:xfrm>
                <a:custGeom>
                  <a:avLst/>
                  <a:gdLst>
                    <a:gd name="connsiteX0" fmla="*/ 108027 w 294622"/>
                    <a:gd name="connsiteY0" fmla="*/ 23842 h 229915"/>
                    <a:gd name="connsiteX1" fmla="*/ 55967 w 294622"/>
                    <a:gd name="connsiteY1" fmla="*/ 213358 h 229915"/>
                    <a:gd name="connsiteX2" fmla="*/ 278440 w 294622"/>
                    <a:gd name="connsiteY2" fmla="*/ 151751 h 229915"/>
                    <a:gd name="connsiteX3" fmla="*/ 108027 w 294622"/>
                    <a:gd name="connsiteY3" fmla="*/ 23842 h 229915"/>
                  </a:gdLst>
                  <a:ahLst/>
                  <a:cxnLst>
                    <a:cxn ang="0">
                      <a:pos x="connsiteX0" y="connsiteY0"/>
                    </a:cxn>
                    <a:cxn ang="0">
                      <a:pos x="connsiteX1" y="connsiteY1"/>
                    </a:cxn>
                    <a:cxn ang="0">
                      <a:pos x="connsiteX2" y="connsiteY2"/>
                    </a:cxn>
                    <a:cxn ang="0">
                      <a:pos x="connsiteX3" y="connsiteY3"/>
                    </a:cxn>
                  </a:cxnLst>
                  <a:rect l="l" t="t" r="r" b="b"/>
                  <a:pathLst>
                    <a:path w="294622" h="229915">
                      <a:moveTo>
                        <a:pt x="108027" y="23842"/>
                      </a:moveTo>
                      <a:cubicBezTo>
                        <a:pt x="33268" y="80829"/>
                        <a:pt x="-62387" y="180207"/>
                        <a:pt x="55967" y="213358"/>
                      </a:cubicBezTo>
                      <a:cubicBezTo>
                        <a:pt x="174322" y="246539"/>
                        <a:pt x="349426" y="232289"/>
                        <a:pt x="278440" y="151751"/>
                      </a:cubicBezTo>
                      <a:cubicBezTo>
                        <a:pt x="207439" y="71198"/>
                        <a:pt x="207409" y="-51986"/>
                        <a:pt x="108027" y="2384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87" name="Free-form: Shape 284">
                  <a:extLst>
                    <a:ext uri="{FF2B5EF4-FFF2-40B4-BE49-F238E27FC236}">
                      <a16:creationId xmlns:a16="http://schemas.microsoft.com/office/drawing/2014/main" id="{317E8842-4635-E992-1817-455B4BFA6025}"/>
                    </a:ext>
                  </a:extLst>
                </p:cNvPr>
                <p:cNvSpPr/>
                <p:nvPr/>
              </p:nvSpPr>
              <p:spPr>
                <a:xfrm>
                  <a:off x="7991523" y="1835998"/>
                  <a:ext cx="294628" cy="229944"/>
                </a:xfrm>
                <a:custGeom>
                  <a:avLst/>
                  <a:gdLst>
                    <a:gd name="connsiteX0" fmla="*/ 108069 w 294628"/>
                    <a:gd name="connsiteY0" fmla="*/ 23800 h 229944"/>
                    <a:gd name="connsiteX1" fmla="*/ 55980 w 294628"/>
                    <a:gd name="connsiteY1" fmla="*/ 213377 h 229944"/>
                    <a:gd name="connsiteX2" fmla="*/ 278482 w 294628"/>
                    <a:gd name="connsiteY2" fmla="*/ 151770 h 229944"/>
                    <a:gd name="connsiteX3" fmla="*/ 108069 w 294628"/>
                    <a:gd name="connsiteY3" fmla="*/ 23800 h 229944"/>
                  </a:gdLst>
                  <a:ahLst/>
                  <a:cxnLst>
                    <a:cxn ang="0">
                      <a:pos x="connsiteX0" y="connsiteY0"/>
                    </a:cxn>
                    <a:cxn ang="0">
                      <a:pos x="connsiteX1" y="connsiteY1"/>
                    </a:cxn>
                    <a:cxn ang="0">
                      <a:pos x="connsiteX2" y="connsiteY2"/>
                    </a:cxn>
                    <a:cxn ang="0">
                      <a:pos x="connsiteX3" y="connsiteY3"/>
                    </a:cxn>
                  </a:cxnLst>
                  <a:rect l="l" t="t" r="r" b="b"/>
                  <a:pathLst>
                    <a:path w="294628" h="229944">
                      <a:moveTo>
                        <a:pt x="108069" y="23800"/>
                      </a:moveTo>
                      <a:cubicBezTo>
                        <a:pt x="33310" y="80848"/>
                        <a:pt x="-62345" y="180196"/>
                        <a:pt x="55980" y="213377"/>
                      </a:cubicBezTo>
                      <a:cubicBezTo>
                        <a:pt x="174334" y="246528"/>
                        <a:pt x="349468" y="232307"/>
                        <a:pt x="278482" y="151770"/>
                      </a:cubicBezTo>
                      <a:cubicBezTo>
                        <a:pt x="207497" y="71202"/>
                        <a:pt x="207466" y="-51997"/>
                        <a:pt x="108069" y="2380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88" name="Free-form: Shape 285">
                  <a:extLst>
                    <a:ext uri="{FF2B5EF4-FFF2-40B4-BE49-F238E27FC236}">
                      <a16:creationId xmlns:a16="http://schemas.microsoft.com/office/drawing/2014/main" id="{F4603192-F03D-26FC-3F69-FAE3DC7E7F48}"/>
                    </a:ext>
                  </a:extLst>
                </p:cNvPr>
                <p:cNvSpPr/>
                <p:nvPr/>
              </p:nvSpPr>
              <p:spPr>
                <a:xfrm>
                  <a:off x="7409276" y="2921088"/>
                  <a:ext cx="294622" cy="229936"/>
                </a:xfrm>
                <a:custGeom>
                  <a:avLst/>
                  <a:gdLst>
                    <a:gd name="connsiteX0" fmla="*/ 108038 w 294622"/>
                    <a:gd name="connsiteY0" fmla="*/ 23858 h 229936"/>
                    <a:gd name="connsiteX1" fmla="*/ 55978 w 294622"/>
                    <a:gd name="connsiteY1" fmla="*/ 213404 h 229936"/>
                    <a:gd name="connsiteX2" fmla="*/ 278451 w 294622"/>
                    <a:gd name="connsiteY2" fmla="*/ 151797 h 229936"/>
                    <a:gd name="connsiteX3" fmla="*/ 108038 w 294622"/>
                    <a:gd name="connsiteY3" fmla="*/ 23858 h 229936"/>
                  </a:gdLst>
                  <a:ahLst/>
                  <a:cxnLst>
                    <a:cxn ang="0">
                      <a:pos x="connsiteX0" y="connsiteY0"/>
                    </a:cxn>
                    <a:cxn ang="0">
                      <a:pos x="connsiteX1" y="connsiteY1"/>
                    </a:cxn>
                    <a:cxn ang="0">
                      <a:pos x="connsiteX2" y="connsiteY2"/>
                    </a:cxn>
                    <a:cxn ang="0">
                      <a:pos x="connsiteX3" y="connsiteY3"/>
                    </a:cxn>
                  </a:cxnLst>
                  <a:rect l="l" t="t" r="r" b="b"/>
                  <a:pathLst>
                    <a:path w="294622" h="229936">
                      <a:moveTo>
                        <a:pt x="108038" y="23858"/>
                      </a:moveTo>
                      <a:cubicBezTo>
                        <a:pt x="33279" y="80875"/>
                        <a:pt x="-62376" y="180223"/>
                        <a:pt x="55978" y="213404"/>
                      </a:cubicBezTo>
                      <a:cubicBezTo>
                        <a:pt x="174333" y="246555"/>
                        <a:pt x="349437" y="232365"/>
                        <a:pt x="278451" y="151797"/>
                      </a:cubicBezTo>
                      <a:cubicBezTo>
                        <a:pt x="207466" y="71229"/>
                        <a:pt x="207420" y="-51970"/>
                        <a:pt x="108038" y="238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89" name="Free-form: Shape 286">
                  <a:extLst>
                    <a:ext uri="{FF2B5EF4-FFF2-40B4-BE49-F238E27FC236}">
                      <a16:creationId xmlns:a16="http://schemas.microsoft.com/office/drawing/2014/main" id="{EC9CE102-B2E6-B538-AE4C-BFAAA90D1799}"/>
                    </a:ext>
                  </a:extLst>
                </p:cNvPr>
                <p:cNvSpPr/>
                <p:nvPr/>
              </p:nvSpPr>
              <p:spPr>
                <a:xfrm>
                  <a:off x="6561958" y="2087149"/>
                  <a:ext cx="294616" cy="229921"/>
                </a:xfrm>
                <a:custGeom>
                  <a:avLst/>
                  <a:gdLst>
                    <a:gd name="connsiteX0" fmla="*/ 107992 w 294616"/>
                    <a:gd name="connsiteY0" fmla="*/ 23828 h 229921"/>
                    <a:gd name="connsiteX1" fmla="*/ 55933 w 294616"/>
                    <a:gd name="connsiteY1" fmla="*/ 213344 h 229921"/>
                    <a:gd name="connsiteX2" fmla="*/ 278405 w 294616"/>
                    <a:gd name="connsiteY2" fmla="*/ 151737 h 229921"/>
                    <a:gd name="connsiteX3" fmla="*/ 107992 w 294616"/>
                    <a:gd name="connsiteY3" fmla="*/ 23828 h 229921"/>
                  </a:gdLst>
                  <a:ahLst/>
                  <a:cxnLst>
                    <a:cxn ang="0">
                      <a:pos x="connsiteX0" y="connsiteY0"/>
                    </a:cxn>
                    <a:cxn ang="0">
                      <a:pos x="connsiteX1" y="connsiteY1"/>
                    </a:cxn>
                    <a:cxn ang="0">
                      <a:pos x="connsiteX2" y="connsiteY2"/>
                    </a:cxn>
                    <a:cxn ang="0">
                      <a:pos x="connsiteX3" y="connsiteY3"/>
                    </a:cxn>
                  </a:cxnLst>
                  <a:rect l="l" t="t" r="r" b="b"/>
                  <a:pathLst>
                    <a:path w="294616" h="229921">
                      <a:moveTo>
                        <a:pt x="107992" y="23828"/>
                      </a:moveTo>
                      <a:cubicBezTo>
                        <a:pt x="33233" y="80815"/>
                        <a:pt x="-62392" y="180193"/>
                        <a:pt x="55933" y="213344"/>
                      </a:cubicBezTo>
                      <a:cubicBezTo>
                        <a:pt x="174257" y="246540"/>
                        <a:pt x="349421" y="232275"/>
                        <a:pt x="278405" y="151737"/>
                      </a:cubicBezTo>
                      <a:cubicBezTo>
                        <a:pt x="207404" y="71184"/>
                        <a:pt x="207374" y="-52000"/>
                        <a:pt x="107992" y="2382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90" name="Free-form: Shape 287">
                  <a:extLst>
                    <a:ext uri="{FF2B5EF4-FFF2-40B4-BE49-F238E27FC236}">
                      <a16:creationId xmlns:a16="http://schemas.microsoft.com/office/drawing/2014/main" id="{2F66116A-1A36-CD85-5BDF-7409B5E50A75}"/>
                    </a:ext>
                  </a:extLst>
                </p:cNvPr>
                <p:cNvSpPr/>
                <p:nvPr/>
              </p:nvSpPr>
              <p:spPr>
                <a:xfrm>
                  <a:off x="5795085" y="2262471"/>
                  <a:ext cx="294619" cy="229935"/>
                </a:xfrm>
                <a:custGeom>
                  <a:avLst/>
                  <a:gdLst>
                    <a:gd name="connsiteX0" fmla="*/ 107976 w 294619"/>
                    <a:gd name="connsiteY0" fmla="*/ 23823 h 229935"/>
                    <a:gd name="connsiteX1" fmla="*/ 55917 w 294619"/>
                    <a:gd name="connsiteY1" fmla="*/ 213384 h 229935"/>
                    <a:gd name="connsiteX2" fmla="*/ 278389 w 294619"/>
                    <a:gd name="connsiteY2" fmla="*/ 151777 h 229935"/>
                    <a:gd name="connsiteX3" fmla="*/ 107976 w 294619"/>
                    <a:gd name="connsiteY3" fmla="*/ 23823 h 229935"/>
                  </a:gdLst>
                  <a:ahLst/>
                  <a:cxnLst>
                    <a:cxn ang="0">
                      <a:pos x="connsiteX0" y="connsiteY0"/>
                    </a:cxn>
                    <a:cxn ang="0">
                      <a:pos x="connsiteX1" y="connsiteY1"/>
                    </a:cxn>
                    <a:cxn ang="0">
                      <a:pos x="connsiteX2" y="connsiteY2"/>
                    </a:cxn>
                    <a:cxn ang="0">
                      <a:pos x="connsiteX3" y="connsiteY3"/>
                    </a:cxn>
                  </a:cxnLst>
                  <a:rect l="l" t="t" r="r" b="b"/>
                  <a:pathLst>
                    <a:path w="294619" h="229935">
                      <a:moveTo>
                        <a:pt x="107976" y="23823"/>
                      </a:moveTo>
                      <a:cubicBezTo>
                        <a:pt x="33217" y="80855"/>
                        <a:pt x="-62438" y="180173"/>
                        <a:pt x="55917" y="213384"/>
                      </a:cubicBezTo>
                      <a:cubicBezTo>
                        <a:pt x="174241" y="246535"/>
                        <a:pt x="349374" y="232315"/>
                        <a:pt x="278389" y="151777"/>
                      </a:cubicBezTo>
                      <a:cubicBezTo>
                        <a:pt x="207388" y="71225"/>
                        <a:pt x="207358" y="-51989"/>
                        <a:pt x="107976" y="2382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91" name="Free-form: Shape 288">
                  <a:extLst>
                    <a:ext uri="{FF2B5EF4-FFF2-40B4-BE49-F238E27FC236}">
                      <a16:creationId xmlns:a16="http://schemas.microsoft.com/office/drawing/2014/main" id="{4B47BB92-8AAA-0D5A-8BAC-ACBB7561DFED}"/>
                    </a:ext>
                  </a:extLst>
                </p:cNvPr>
                <p:cNvSpPr/>
                <p:nvPr/>
              </p:nvSpPr>
              <p:spPr>
                <a:xfrm>
                  <a:off x="3842178" y="3138554"/>
                  <a:ext cx="277201" cy="267906"/>
                </a:xfrm>
                <a:custGeom>
                  <a:avLst/>
                  <a:gdLst>
                    <a:gd name="connsiteX0" fmla="*/ 176820 w 277201"/>
                    <a:gd name="connsiteY0" fmla="*/ 14878 h 267906"/>
                    <a:gd name="connsiteX1" fmla="*/ 15892 w 277201"/>
                    <a:gd name="connsiteY1" fmla="*/ 237605 h 267906"/>
                    <a:gd name="connsiteX2" fmla="*/ 224159 w 277201"/>
                    <a:gd name="connsiteY2" fmla="*/ 171273 h 267906"/>
                    <a:gd name="connsiteX3" fmla="*/ 176820 w 277201"/>
                    <a:gd name="connsiteY3" fmla="*/ 14878 h 267906"/>
                  </a:gdLst>
                  <a:ahLst/>
                  <a:cxnLst>
                    <a:cxn ang="0">
                      <a:pos x="connsiteX0" y="connsiteY0"/>
                    </a:cxn>
                    <a:cxn ang="0">
                      <a:pos x="connsiteX1" y="connsiteY1"/>
                    </a:cxn>
                    <a:cxn ang="0">
                      <a:pos x="connsiteX2" y="connsiteY2"/>
                    </a:cxn>
                    <a:cxn ang="0">
                      <a:pos x="connsiteX3" y="connsiteY3"/>
                    </a:cxn>
                  </a:cxnLst>
                  <a:rect l="l" t="t" r="r" b="b"/>
                  <a:pathLst>
                    <a:path w="277201" h="267906">
                      <a:moveTo>
                        <a:pt x="176820" y="14878"/>
                      </a:moveTo>
                      <a:cubicBezTo>
                        <a:pt x="65546" y="56260"/>
                        <a:pt x="-40917" y="166533"/>
                        <a:pt x="15892" y="237605"/>
                      </a:cubicBezTo>
                      <a:cubicBezTo>
                        <a:pt x="72672" y="308678"/>
                        <a:pt x="186306" y="242330"/>
                        <a:pt x="224159" y="171273"/>
                      </a:cubicBezTo>
                      <a:cubicBezTo>
                        <a:pt x="262027" y="100201"/>
                        <a:pt x="342498" y="-46699"/>
                        <a:pt x="176820" y="1487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92" name="Free-form: Shape 289">
                  <a:extLst>
                    <a:ext uri="{FF2B5EF4-FFF2-40B4-BE49-F238E27FC236}">
                      <a16:creationId xmlns:a16="http://schemas.microsoft.com/office/drawing/2014/main" id="{EA7B8568-B792-EB70-A9F6-0E30670FD2AC}"/>
                    </a:ext>
                  </a:extLst>
                </p:cNvPr>
                <p:cNvSpPr/>
                <p:nvPr/>
              </p:nvSpPr>
              <p:spPr>
                <a:xfrm>
                  <a:off x="4485949" y="5105006"/>
                  <a:ext cx="277207" cy="267873"/>
                </a:xfrm>
                <a:custGeom>
                  <a:avLst/>
                  <a:gdLst>
                    <a:gd name="connsiteX0" fmla="*/ 176845 w 277207"/>
                    <a:gd name="connsiteY0" fmla="*/ 14961 h 267873"/>
                    <a:gd name="connsiteX1" fmla="*/ 15917 w 277207"/>
                    <a:gd name="connsiteY1" fmla="*/ 237628 h 267873"/>
                    <a:gd name="connsiteX2" fmla="*/ 224183 w 277207"/>
                    <a:gd name="connsiteY2" fmla="*/ 171311 h 267873"/>
                    <a:gd name="connsiteX3" fmla="*/ 176845 w 277207"/>
                    <a:gd name="connsiteY3" fmla="*/ 14961 h 267873"/>
                  </a:gdLst>
                  <a:ahLst/>
                  <a:cxnLst>
                    <a:cxn ang="0">
                      <a:pos x="connsiteX0" y="connsiteY0"/>
                    </a:cxn>
                    <a:cxn ang="0">
                      <a:pos x="connsiteX1" y="connsiteY1"/>
                    </a:cxn>
                    <a:cxn ang="0">
                      <a:pos x="connsiteX2" y="connsiteY2"/>
                    </a:cxn>
                    <a:cxn ang="0">
                      <a:pos x="connsiteX3" y="connsiteY3"/>
                    </a:cxn>
                  </a:cxnLst>
                  <a:rect l="l" t="t" r="r" b="b"/>
                  <a:pathLst>
                    <a:path w="277207" h="267873">
                      <a:moveTo>
                        <a:pt x="176845" y="14961"/>
                      </a:moveTo>
                      <a:cubicBezTo>
                        <a:pt x="65571" y="56328"/>
                        <a:pt x="-40892" y="166571"/>
                        <a:pt x="15917" y="237628"/>
                      </a:cubicBezTo>
                      <a:cubicBezTo>
                        <a:pt x="72727" y="308731"/>
                        <a:pt x="186330" y="242384"/>
                        <a:pt x="224183" y="171311"/>
                      </a:cubicBezTo>
                      <a:cubicBezTo>
                        <a:pt x="262051" y="100254"/>
                        <a:pt x="342538" y="-46631"/>
                        <a:pt x="176845" y="1496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93" name="Free-form: Shape 290">
                  <a:extLst>
                    <a:ext uri="{FF2B5EF4-FFF2-40B4-BE49-F238E27FC236}">
                      <a16:creationId xmlns:a16="http://schemas.microsoft.com/office/drawing/2014/main" id="{B5169BCA-A974-C9EA-AC83-DDFCF043E9B0}"/>
                    </a:ext>
                  </a:extLst>
                </p:cNvPr>
                <p:cNvSpPr/>
                <p:nvPr/>
              </p:nvSpPr>
              <p:spPr>
                <a:xfrm>
                  <a:off x="4140375" y="4536377"/>
                  <a:ext cx="277242" cy="267925"/>
                </a:xfrm>
                <a:custGeom>
                  <a:avLst/>
                  <a:gdLst>
                    <a:gd name="connsiteX0" fmla="*/ 176859 w 277242"/>
                    <a:gd name="connsiteY0" fmla="*/ 14945 h 267925"/>
                    <a:gd name="connsiteX1" fmla="*/ 15901 w 277242"/>
                    <a:gd name="connsiteY1" fmla="*/ 237672 h 267925"/>
                    <a:gd name="connsiteX2" fmla="*/ 224212 w 277242"/>
                    <a:gd name="connsiteY2" fmla="*/ 171325 h 267925"/>
                    <a:gd name="connsiteX3" fmla="*/ 176859 w 277242"/>
                    <a:gd name="connsiteY3" fmla="*/ 14945 h 267925"/>
                  </a:gdLst>
                  <a:ahLst/>
                  <a:cxnLst>
                    <a:cxn ang="0">
                      <a:pos x="connsiteX0" y="connsiteY0"/>
                    </a:cxn>
                    <a:cxn ang="0">
                      <a:pos x="connsiteX1" y="connsiteY1"/>
                    </a:cxn>
                    <a:cxn ang="0">
                      <a:pos x="connsiteX2" y="connsiteY2"/>
                    </a:cxn>
                    <a:cxn ang="0">
                      <a:pos x="connsiteX3" y="connsiteY3"/>
                    </a:cxn>
                  </a:cxnLst>
                  <a:rect l="l" t="t" r="r" b="b"/>
                  <a:pathLst>
                    <a:path w="277242" h="267925">
                      <a:moveTo>
                        <a:pt x="176859" y="14945"/>
                      </a:moveTo>
                      <a:cubicBezTo>
                        <a:pt x="65585" y="56327"/>
                        <a:pt x="-40908" y="166554"/>
                        <a:pt x="15901" y="237672"/>
                      </a:cubicBezTo>
                      <a:cubicBezTo>
                        <a:pt x="72710" y="308759"/>
                        <a:pt x="186314" y="242397"/>
                        <a:pt x="224212" y="171325"/>
                      </a:cubicBezTo>
                      <a:cubicBezTo>
                        <a:pt x="262065" y="100237"/>
                        <a:pt x="342567" y="-46662"/>
                        <a:pt x="176859" y="1494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94" name="Free-form: Shape 291">
                  <a:extLst>
                    <a:ext uri="{FF2B5EF4-FFF2-40B4-BE49-F238E27FC236}">
                      <a16:creationId xmlns:a16="http://schemas.microsoft.com/office/drawing/2014/main" id="{2C26A6EB-705F-6A04-A940-5E21AEE0A6EF}"/>
                    </a:ext>
                  </a:extLst>
                </p:cNvPr>
                <p:cNvSpPr/>
                <p:nvPr/>
              </p:nvSpPr>
              <p:spPr>
                <a:xfrm>
                  <a:off x="2947482" y="4361053"/>
                  <a:ext cx="277232" cy="267924"/>
                </a:xfrm>
                <a:custGeom>
                  <a:avLst/>
                  <a:gdLst>
                    <a:gd name="connsiteX0" fmla="*/ 176843 w 277232"/>
                    <a:gd name="connsiteY0" fmla="*/ 14936 h 267924"/>
                    <a:gd name="connsiteX1" fmla="*/ 15855 w 277232"/>
                    <a:gd name="connsiteY1" fmla="*/ 237678 h 267924"/>
                    <a:gd name="connsiteX2" fmla="*/ 224136 w 277232"/>
                    <a:gd name="connsiteY2" fmla="*/ 171331 h 267924"/>
                    <a:gd name="connsiteX3" fmla="*/ 176843 w 277232"/>
                    <a:gd name="connsiteY3" fmla="*/ 14936 h 267924"/>
                  </a:gdLst>
                  <a:ahLst/>
                  <a:cxnLst>
                    <a:cxn ang="0">
                      <a:pos x="connsiteX0" y="connsiteY0"/>
                    </a:cxn>
                    <a:cxn ang="0">
                      <a:pos x="connsiteX1" y="connsiteY1"/>
                    </a:cxn>
                    <a:cxn ang="0">
                      <a:pos x="connsiteX2" y="connsiteY2"/>
                    </a:cxn>
                    <a:cxn ang="0">
                      <a:pos x="connsiteX3" y="connsiteY3"/>
                    </a:cxn>
                  </a:cxnLst>
                  <a:rect l="l" t="t" r="r" b="b"/>
                  <a:pathLst>
                    <a:path w="277232" h="267924">
                      <a:moveTo>
                        <a:pt x="176843" y="14936"/>
                      </a:moveTo>
                      <a:cubicBezTo>
                        <a:pt x="65539" y="56318"/>
                        <a:pt x="-40955" y="166591"/>
                        <a:pt x="15855" y="237678"/>
                      </a:cubicBezTo>
                      <a:cubicBezTo>
                        <a:pt x="72664" y="308735"/>
                        <a:pt x="186268" y="242403"/>
                        <a:pt x="224136" y="171331"/>
                      </a:cubicBezTo>
                      <a:cubicBezTo>
                        <a:pt x="262004" y="100258"/>
                        <a:pt x="342505" y="-46671"/>
                        <a:pt x="176843" y="1493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95" name="Free-form: Shape 292">
                  <a:extLst>
                    <a:ext uri="{FF2B5EF4-FFF2-40B4-BE49-F238E27FC236}">
                      <a16:creationId xmlns:a16="http://schemas.microsoft.com/office/drawing/2014/main" id="{FDD28EC8-9532-8BA8-9BBC-AC41569A41E0}"/>
                    </a:ext>
                  </a:extLst>
                </p:cNvPr>
                <p:cNvSpPr/>
                <p:nvPr/>
              </p:nvSpPr>
              <p:spPr>
                <a:xfrm>
                  <a:off x="3543925" y="3825609"/>
                  <a:ext cx="277207" cy="267910"/>
                </a:xfrm>
                <a:custGeom>
                  <a:avLst/>
                  <a:gdLst>
                    <a:gd name="connsiteX0" fmla="*/ 176838 w 277207"/>
                    <a:gd name="connsiteY0" fmla="*/ 14917 h 267910"/>
                    <a:gd name="connsiteX1" fmla="*/ 15881 w 277207"/>
                    <a:gd name="connsiteY1" fmla="*/ 237614 h 267910"/>
                    <a:gd name="connsiteX2" fmla="*/ 224162 w 277207"/>
                    <a:gd name="connsiteY2" fmla="*/ 171282 h 267910"/>
                    <a:gd name="connsiteX3" fmla="*/ 176838 w 277207"/>
                    <a:gd name="connsiteY3" fmla="*/ 14917 h 267910"/>
                  </a:gdLst>
                  <a:ahLst/>
                  <a:cxnLst>
                    <a:cxn ang="0">
                      <a:pos x="connsiteX0" y="connsiteY0"/>
                    </a:cxn>
                    <a:cxn ang="0">
                      <a:pos x="connsiteX1" y="connsiteY1"/>
                    </a:cxn>
                    <a:cxn ang="0">
                      <a:pos x="connsiteX2" y="connsiteY2"/>
                    </a:cxn>
                    <a:cxn ang="0">
                      <a:pos x="connsiteX3" y="connsiteY3"/>
                    </a:cxn>
                  </a:cxnLst>
                  <a:rect l="l" t="t" r="r" b="b"/>
                  <a:pathLst>
                    <a:path w="277207" h="267910">
                      <a:moveTo>
                        <a:pt x="176838" y="14917"/>
                      </a:moveTo>
                      <a:cubicBezTo>
                        <a:pt x="65534" y="56300"/>
                        <a:pt x="-40929" y="166542"/>
                        <a:pt x="15881" y="237614"/>
                      </a:cubicBezTo>
                      <a:cubicBezTo>
                        <a:pt x="72690" y="308717"/>
                        <a:pt x="186294" y="242385"/>
                        <a:pt x="224162" y="171282"/>
                      </a:cubicBezTo>
                      <a:cubicBezTo>
                        <a:pt x="262015" y="100210"/>
                        <a:pt x="342486" y="-46690"/>
                        <a:pt x="176838" y="1491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96" name="Free-form: Shape 293">
                  <a:extLst>
                    <a:ext uri="{FF2B5EF4-FFF2-40B4-BE49-F238E27FC236}">
                      <a16:creationId xmlns:a16="http://schemas.microsoft.com/office/drawing/2014/main" id="{1F9162FD-600D-14E7-458C-969DE221E222}"/>
                    </a:ext>
                  </a:extLst>
                </p:cNvPr>
                <p:cNvSpPr/>
                <p:nvPr/>
              </p:nvSpPr>
              <p:spPr>
                <a:xfrm>
                  <a:off x="4088313" y="3432298"/>
                  <a:ext cx="277201" cy="267946"/>
                </a:xfrm>
                <a:custGeom>
                  <a:avLst/>
                  <a:gdLst>
                    <a:gd name="connsiteX0" fmla="*/ 176829 w 277201"/>
                    <a:gd name="connsiteY0" fmla="*/ 14900 h 267946"/>
                    <a:gd name="connsiteX1" fmla="*/ 15902 w 277201"/>
                    <a:gd name="connsiteY1" fmla="*/ 237657 h 267946"/>
                    <a:gd name="connsiteX2" fmla="*/ 224168 w 277201"/>
                    <a:gd name="connsiteY2" fmla="*/ 171295 h 267946"/>
                    <a:gd name="connsiteX3" fmla="*/ 176829 w 277201"/>
                    <a:gd name="connsiteY3" fmla="*/ 14900 h 267946"/>
                  </a:gdLst>
                  <a:ahLst/>
                  <a:cxnLst>
                    <a:cxn ang="0">
                      <a:pos x="connsiteX0" y="connsiteY0"/>
                    </a:cxn>
                    <a:cxn ang="0">
                      <a:pos x="connsiteX1" y="connsiteY1"/>
                    </a:cxn>
                    <a:cxn ang="0">
                      <a:pos x="connsiteX2" y="connsiteY2"/>
                    </a:cxn>
                    <a:cxn ang="0">
                      <a:pos x="connsiteX3" y="connsiteY3"/>
                    </a:cxn>
                  </a:cxnLst>
                  <a:rect l="l" t="t" r="r" b="b"/>
                  <a:pathLst>
                    <a:path w="277201" h="267946">
                      <a:moveTo>
                        <a:pt x="176829" y="14900"/>
                      </a:moveTo>
                      <a:cubicBezTo>
                        <a:pt x="65556" y="56282"/>
                        <a:pt x="-40908" y="166555"/>
                        <a:pt x="15902" y="237657"/>
                      </a:cubicBezTo>
                      <a:cubicBezTo>
                        <a:pt x="72681" y="308730"/>
                        <a:pt x="186315" y="242382"/>
                        <a:pt x="224168" y="171295"/>
                      </a:cubicBezTo>
                      <a:cubicBezTo>
                        <a:pt x="262036" y="100223"/>
                        <a:pt x="342507" y="-46707"/>
                        <a:pt x="176829" y="1490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97" name="Free-form: Shape 294">
                  <a:extLst>
                    <a:ext uri="{FF2B5EF4-FFF2-40B4-BE49-F238E27FC236}">
                      <a16:creationId xmlns:a16="http://schemas.microsoft.com/office/drawing/2014/main" id="{E1E86B4E-2F6D-C4F8-E68F-065CA417FAA8}"/>
                    </a:ext>
                  </a:extLst>
                </p:cNvPr>
                <p:cNvSpPr/>
                <p:nvPr/>
              </p:nvSpPr>
              <p:spPr>
                <a:xfrm>
                  <a:off x="4831480" y="3683472"/>
                  <a:ext cx="277221" cy="267896"/>
                </a:xfrm>
                <a:custGeom>
                  <a:avLst/>
                  <a:gdLst>
                    <a:gd name="connsiteX0" fmla="*/ 176874 w 277221"/>
                    <a:gd name="connsiteY0" fmla="*/ 14919 h 267896"/>
                    <a:gd name="connsiteX1" fmla="*/ 15916 w 277221"/>
                    <a:gd name="connsiteY1" fmla="*/ 237616 h 267896"/>
                    <a:gd name="connsiteX2" fmla="*/ 224198 w 277221"/>
                    <a:gd name="connsiteY2" fmla="*/ 171284 h 267896"/>
                    <a:gd name="connsiteX3" fmla="*/ 176874 w 277221"/>
                    <a:gd name="connsiteY3" fmla="*/ 14919 h 267896"/>
                  </a:gdLst>
                  <a:ahLst/>
                  <a:cxnLst>
                    <a:cxn ang="0">
                      <a:pos x="connsiteX0" y="connsiteY0"/>
                    </a:cxn>
                    <a:cxn ang="0">
                      <a:pos x="connsiteX1" y="connsiteY1"/>
                    </a:cxn>
                    <a:cxn ang="0">
                      <a:pos x="connsiteX2" y="connsiteY2"/>
                    </a:cxn>
                    <a:cxn ang="0">
                      <a:pos x="connsiteX3" y="connsiteY3"/>
                    </a:cxn>
                  </a:cxnLst>
                  <a:rect l="l" t="t" r="r" b="b"/>
                  <a:pathLst>
                    <a:path w="277221" h="267896">
                      <a:moveTo>
                        <a:pt x="176874" y="14919"/>
                      </a:moveTo>
                      <a:cubicBezTo>
                        <a:pt x="65600" y="56286"/>
                        <a:pt x="-40863" y="166514"/>
                        <a:pt x="15916" y="237616"/>
                      </a:cubicBezTo>
                      <a:cubicBezTo>
                        <a:pt x="72726" y="308688"/>
                        <a:pt x="186360" y="242341"/>
                        <a:pt x="224198" y="171284"/>
                      </a:cubicBezTo>
                      <a:cubicBezTo>
                        <a:pt x="262081" y="100182"/>
                        <a:pt x="342567" y="-46703"/>
                        <a:pt x="176874" y="1491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98" name="Free-form: Shape 295">
                  <a:extLst>
                    <a:ext uri="{FF2B5EF4-FFF2-40B4-BE49-F238E27FC236}">
                      <a16:creationId xmlns:a16="http://schemas.microsoft.com/office/drawing/2014/main" id="{5B33019D-7077-812C-7C27-DEAF32078D14}"/>
                    </a:ext>
                  </a:extLst>
                </p:cNvPr>
                <p:cNvSpPr/>
                <p:nvPr/>
              </p:nvSpPr>
              <p:spPr>
                <a:xfrm>
                  <a:off x="4907217" y="3209606"/>
                  <a:ext cx="277225" cy="267924"/>
                </a:xfrm>
                <a:custGeom>
                  <a:avLst/>
                  <a:gdLst>
                    <a:gd name="connsiteX0" fmla="*/ 176891 w 277225"/>
                    <a:gd name="connsiteY0" fmla="*/ 14886 h 267924"/>
                    <a:gd name="connsiteX1" fmla="*/ 15933 w 277225"/>
                    <a:gd name="connsiteY1" fmla="*/ 237613 h 267924"/>
                    <a:gd name="connsiteX2" fmla="*/ 224215 w 277225"/>
                    <a:gd name="connsiteY2" fmla="*/ 171281 h 267924"/>
                    <a:gd name="connsiteX3" fmla="*/ 176891 w 277225"/>
                    <a:gd name="connsiteY3" fmla="*/ 14886 h 267924"/>
                  </a:gdLst>
                  <a:ahLst/>
                  <a:cxnLst>
                    <a:cxn ang="0">
                      <a:pos x="connsiteX0" y="connsiteY0"/>
                    </a:cxn>
                    <a:cxn ang="0">
                      <a:pos x="connsiteX1" y="connsiteY1"/>
                    </a:cxn>
                    <a:cxn ang="0">
                      <a:pos x="connsiteX2" y="connsiteY2"/>
                    </a:cxn>
                    <a:cxn ang="0">
                      <a:pos x="connsiteX3" y="connsiteY3"/>
                    </a:cxn>
                  </a:cxnLst>
                  <a:rect l="l" t="t" r="r" b="b"/>
                  <a:pathLst>
                    <a:path w="277225" h="267924">
                      <a:moveTo>
                        <a:pt x="176891" y="14886"/>
                      </a:moveTo>
                      <a:cubicBezTo>
                        <a:pt x="65587" y="56268"/>
                        <a:pt x="-40876" y="166541"/>
                        <a:pt x="15933" y="237613"/>
                      </a:cubicBezTo>
                      <a:cubicBezTo>
                        <a:pt x="72743" y="308716"/>
                        <a:pt x="186347" y="242338"/>
                        <a:pt x="224215" y="171281"/>
                      </a:cubicBezTo>
                      <a:cubicBezTo>
                        <a:pt x="262067" y="100209"/>
                        <a:pt x="342584" y="-46706"/>
                        <a:pt x="176891" y="148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99" name="Free-form: Shape 296">
                  <a:extLst>
                    <a:ext uri="{FF2B5EF4-FFF2-40B4-BE49-F238E27FC236}">
                      <a16:creationId xmlns:a16="http://schemas.microsoft.com/office/drawing/2014/main" id="{A462F3B6-F37B-CBF4-D96F-CA328F2DCD8D}"/>
                    </a:ext>
                  </a:extLst>
                </p:cNvPr>
                <p:cNvSpPr/>
                <p:nvPr/>
              </p:nvSpPr>
              <p:spPr>
                <a:xfrm>
                  <a:off x="6431453" y="3441791"/>
                  <a:ext cx="277227" cy="267918"/>
                </a:xfrm>
                <a:custGeom>
                  <a:avLst/>
                  <a:gdLst>
                    <a:gd name="connsiteX0" fmla="*/ 176947 w 277227"/>
                    <a:gd name="connsiteY0" fmla="*/ 14902 h 267918"/>
                    <a:gd name="connsiteX1" fmla="*/ 15989 w 277227"/>
                    <a:gd name="connsiteY1" fmla="*/ 237630 h 267918"/>
                    <a:gd name="connsiteX2" fmla="*/ 224270 w 277227"/>
                    <a:gd name="connsiteY2" fmla="*/ 171298 h 267918"/>
                    <a:gd name="connsiteX3" fmla="*/ 176947 w 277227"/>
                    <a:gd name="connsiteY3" fmla="*/ 14902 h 267918"/>
                  </a:gdLst>
                  <a:ahLst/>
                  <a:cxnLst>
                    <a:cxn ang="0">
                      <a:pos x="connsiteX0" y="connsiteY0"/>
                    </a:cxn>
                    <a:cxn ang="0">
                      <a:pos x="connsiteX1" y="connsiteY1"/>
                    </a:cxn>
                    <a:cxn ang="0">
                      <a:pos x="connsiteX2" y="connsiteY2"/>
                    </a:cxn>
                    <a:cxn ang="0">
                      <a:pos x="connsiteX3" y="connsiteY3"/>
                    </a:cxn>
                  </a:cxnLst>
                  <a:rect l="l" t="t" r="r" b="b"/>
                  <a:pathLst>
                    <a:path w="277227" h="267918">
                      <a:moveTo>
                        <a:pt x="176947" y="14902"/>
                      </a:moveTo>
                      <a:cubicBezTo>
                        <a:pt x="65673" y="56315"/>
                        <a:pt x="-40820" y="166557"/>
                        <a:pt x="15989" y="237630"/>
                      </a:cubicBezTo>
                      <a:cubicBezTo>
                        <a:pt x="72799" y="308702"/>
                        <a:pt x="186402" y="242355"/>
                        <a:pt x="224270" y="171298"/>
                      </a:cubicBezTo>
                      <a:cubicBezTo>
                        <a:pt x="262153" y="100195"/>
                        <a:pt x="342625" y="-46705"/>
                        <a:pt x="176947" y="1490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00" name="Free-form: Shape 297">
                  <a:extLst>
                    <a:ext uri="{FF2B5EF4-FFF2-40B4-BE49-F238E27FC236}">
                      <a16:creationId xmlns:a16="http://schemas.microsoft.com/office/drawing/2014/main" id="{2740111A-6839-48CB-6B27-4210D282134D}"/>
                    </a:ext>
                  </a:extLst>
                </p:cNvPr>
                <p:cNvSpPr/>
                <p:nvPr/>
              </p:nvSpPr>
              <p:spPr>
                <a:xfrm>
                  <a:off x="6365188" y="3053249"/>
                  <a:ext cx="277222" cy="267887"/>
                </a:xfrm>
                <a:custGeom>
                  <a:avLst/>
                  <a:gdLst>
                    <a:gd name="connsiteX0" fmla="*/ 176944 w 277222"/>
                    <a:gd name="connsiteY0" fmla="*/ 14886 h 267887"/>
                    <a:gd name="connsiteX1" fmla="*/ 15987 w 277222"/>
                    <a:gd name="connsiteY1" fmla="*/ 237584 h 267887"/>
                    <a:gd name="connsiteX2" fmla="*/ 224268 w 277222"/>
                    <a:gd name="connsiteY2" fmla="*/ 171252 h 267887"/>
                    <a:gd name="connsiteX3" fmla="*/ 176944 w 277222"/>
                    <a:gd name="connsiteY3" fmla="*/ 14886 h 267887"/>
                  </a:gdLst>
                  <a:ahLst/>
                  <a:cxnLst>
                    <a:cxn ang="0">
                      <a:pos x="connsiteX0" y="connsiteY0"/>
                    </a:cxn>
                    <a:cxn ang="0">
                      <a:pos x="connsiteX1" y="connsiteY1"/>
                    </a:cxn>
                    <a:cxn ang="0">
                      <a:pos x="connsiteX2" y="connsiteY2"/>
                    </a:cxn>
                    <a:cxn ang="0">
                      <a:pos x="connsiteX3" y="connsiteY3"/>
                    </a:cxn>
                  </a:cxnLst>
                  <a:rect l="l" t="t" r="r" b="b"/>
                  <a:pathLst>
                    <a:path w="277222" h="267887">
                      <a:moveTo>
                        <a:pt x="176944" y="14886"/>
                      </a:moveTo>
                      <a:cubicBezTo>
                        <a:pt x="65670" y="56269"/>
                        <a:pt x="-40823" y="166511"/>
                        <a:pt x="15987" y="237584"/>
                      </a:cubicBezTo>
                      <a:cubicBezTo>
                        <a:pt x="72796" y="308656"/>
                        <a:pt x="186400" y="242309"/>
                        <a:pt x="224268" y="171252"/>
                      </a:cubicBezTo>
                      <a:cubicBezTo>
                        <a:pt x="262136" y="100194"/>
                        <a:pt x="342622" y="-46721"/>
                        <a:pt x="176944" y="148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01" name="Free-form: Shape 298">
                  <a:extLst>
                    <a:ext uri="{FF2B5EF4-FFF2-40B4-BE49-F238E27FC236}">
                      <a16:creationId xmlns:a16="http://schemas.microsoft.com/office/drawing/2014/main" id="{4F8FA2BE-AD69-4E75-1EAE-1A406279351F}"/>
                    </a:ext>
                  </a:extLst>
                </p:cNvPr>
                <p:cNvSpPr/>
                <p:nvPr/>
              </p:nvSpPr>
              <p:spPr>
                <a:xfrm>
                  <a:off x="6777027" y="2854207"/>
                  <a:ext cx="277209" cy="267931"/>
                </a:xfrm>
                <a:custGeom>
                  <a:avLst/>
                  <a:gdLst>
                    <a:gd name="connsiteX0" fmla="*/ 176933 w 277209"/>
                    <a:gd name="connsiteY0" fmla="*/ 14880 h 267931"/>
                    <a:gd name="connsiteX1" fmla="*/ 16005 w 277209"/>
                    <a:gd name="connsiteY1" fmla="*/ 237637 h 267931"/>
                    <a:gd name="connsiteX2" fmla="*/ 224287 w 277209"/>
                    <a:gd name="connsiteY2" fmla="*/ 171245 h 267931"/>
                    <a:gd name="connsiteX3" fmla="*/ 176933 w 277209"/>
                    <a:gd name="connsiteY3" fmla="*/ 14880 h 267931"/>
                  </a:gdLst>
                  <a:ahLst/>
                  <a:cxnLst>
                    <a:cxn ang="0">
                      <a:pos x="connsiteX0" y="connsiteY0"/>
                    </a:cxn>
                    <a:cxn ang="0">
                      <a:pos x="connsiteX1" y="connsiteY1"/>
                    </a:cxn>
                    <a:cxn ang="0">
                      <a:pos x="connsiteX2" y="connsiteY2"/>
                    </a:cxn>
                    <a:cxn ang="0">
                      <a:pos x="connsiteX3" y="connsiteY3"/>
                    </a:cxn>
                  </a:cxnLst>
                  <a:rect l="l" t="t" r="r" b="b"/>
                  <a:pathLst>
                    <a:path w="277209" h="267931">
                      <a:moveTo>
                        <a:pt x="176933" y="14880"/>
                      </a:moveTo>
                      <a:cubicBezTo>
                        <a:pt x="65659" y="56262"/>
                        <a:pt x="-40804" y="166505"/>
                        <a:pt x="16005" y="237637"/>
                      </a:cubicBezTo>
                      <a:cubicBezTo>
                        <a:pt x="72815" y="308680"/>
                        <a:pt x="186419" y="242347"/>
                        <a:pt x="224287" y="171245"/>
                      </a:cubicBezTo>
                      <a:cubicBezTo>
                        <a:pt x="262140" y="100173"/>
                        <a:pt x="342626" y="-46727"/>
                        <a:pt x="176933" y="1488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02" name="Free-form: Shape 299">
                  <a:extLst>
                    <a:ext uri="{FF2B5EF4-FFF2-40B4-BE49-F238E27FC236}">
                      <a16:creationId xmlns:a16="http://schemas.microsoft.com/office/drawing/2014/main" id="{9EA72672-E2AA-2FC2-5B64-1DE95B9689D0}"/>
                    </a:ext>
                  </a:extLst>
                </p:cNvPr>
                <p:cNvSpPr/>
                <p:nvPr/>
              </p:nvSpPr>
              <p:spPr>
                <a:xfrm>
                  <a:off x="7207796" y="3318563"/>
                  <a:ext cx="277219" cy="267947"/>
                </a:xfrm>
                <a:custGeom>
                  <a:avLst/>
                  <a:gdLst>
                    <a:gd name="connsiteX0" fmla="*/ 176979 w 277219"/>
                    <a:gd name="connsiteY0" fmla="*/ 14896 h 267947"/>
                    <a:gd name="connsiteX1" fmla="*/ 16022 w 277219"/>
                    <a:gd name="connsiteY1" fmla="*/ 237654 h 267947"/>
                    <a:gd name="connsiteX2" fmla="*/ 224303 w 277219"/>
                    <a:gd name="connsiteY2" fmla="*/ 171322 h 267947"/>
                    <a:gd name="connsiteX3" fmla="*/ 176979 w 277219"/>
                    <a:gd name="connsiteY3" fmla="*/ 14896 h 267947"/>
                  </a:gdLst>
                  <a:ahLst/>
                  <a:cxnLst>
                    <a:cxn ang="0">
                      <a:pos x="connsiteX0" y="connsiteY0"/>
                    </a:cxn>
                    <a:cxn ang="0">
                      <a:pos x="connsiteX1" y="connsiteY1"/>
                    </a:cxn>
                    <a:cxn ang="0">
                      <a:pos x="connsiteX2" y="connsiteY2"/>
                    </a:cxn>
                    <a:cxn ang="0">
                      <a:pos x="connsiteX3" y="connsiteY3"/>
                    </a:cxn>
                  </a:cxnLst>
                  <a:rect l="l" t="t" r="r" b="b"/>
                  <a:pathLst>
                    <a:path w="277219" h="267947">
                      <a:moveTo>
                        <a:pt x="176979" y="14896"/>
                      </a:moveTo>
                      <a:cubicBezTo>
                        <a:pt x="65676" y="56279"/>
                        <a:pt x="-40788" y="166582"/>
                        <a:pt x="16022" y="237654"/>
                      </a:cubicBezTo>
                      <a:cubicBezTo>
                        <a:pt x="72831" y="308726"/>
                        <a:pt x="186435" y="242379"/>
                        <a:pt x="224303" y="171322"/>
                      </a:cubicBezTo>
                      <a:cubicBezTo>
                        <a:pt x="262156" y="100204"/>
                        <a:pt x="342657" y="-46711"/>
                        <a:pt x="176979" y="1489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03" name="Free-form: Shape 300">
                  <a:extLst>
                    <a:ext uri="{FF2B5EF4-FFF2-40B4-BE49-F238E27FC236}">
                      <a16:creationId xmlns:a16="http://schemas.microsoft.com/office/drawing/2014/main" id="{8A3E85C2-13A2-AFFA-2DBA-06198E41C4ED}"/>
                    </a:ext>
                  </a:extLst>
                </p:cNvPr>
                <p:cNvSpPr/>
                <p:nvPr/>
              </p:nvSpPr>
              <p:spPr>
                <a:xfrm>
                  <a:off x="7643300" y="2702582"/>
                  <a:ext cx="277207" cy="267931"/>
                </a:xfrm>
                <a:custGeom>
                  <a:avLst/>
                  <a:gdLst>
                    <a:gd name="connsiteX0" fmla="*/ 176966 w 277207"/>
                    <a:gd name="connsiteY0" fmla="*/ 14874 h 267931"/>
                    <a:gd name="connsiteX1" fmla="*/ 16039 w 277207"/>
                    <a:gd name="connsiteY1" fmla="*/ 237601 h 267931"/>
                    <a:gd name="connsiteX2" fmla="*/ 224305 w 277207"/>
                    <a:gd name="connsiteY2" fmla="*/ 171239 h 267931"/>
                    <a:gd name="connsiteX3" fmla="*/ 176966 w 277207"/>
                    <a:gd name="connsiteY3" fmla="*/ 14874 h 267931"/>
                  </a:gdLst>
                  <a:ahLst/>
                  <a:cxnLst>
                    <a:cxn ang="0">
                      <a:pos x="connsiteX0" y="connsiteY0"/>
                    </a:cxn>
                    <a:cxn ang="0">
                      <a:pos x="connsiteX1" y="connsiteY1"/>
                    </a:cxn>
                    <a:cxn ang="0">
                      <a:pos x="connsiteX2" y="connsiteY2"/>
                    </a:cxn>
                    <a:cxn ang="0">
                      <a:pos x="connsiteX3" y="connsiteY3"/>
                    </a:cxn>
                  </a:cxnLst>
                  <a:rect l="l" t="t" r="r" b="b"/>
                  <a:pathLst>
                    <a:path w="277207" h="267931">
                      <a:moveTo>
                        <a:pt x="176966" y="14874"/>
                      </a:moveTo>
                      <a:cubicBezTo>
                        <a:pt x="65692" y="56256"/>
                        <a:pt x="-40771" y="166499"/>
                        <a:pt x="16039" y="237601"/>
                      </a:cubicBezTo>
                      <a:cubicBezTo>
                        <a:pt x="72818" y="308704"/>
                        <a:pt x="186452" y="242326"/>
                        <a:pt x="224305" y="171239"/>
                      </a:cubicBezTo>
                      <a:cubicBezTo>
                        <a:pt x="262173" y="100167"/>
                        <a:pt x="342659" y="-46733"/>
                        <a:pt x="176966" y="1487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04" name="Free-form: Shape 301">
                  <a:extLst>
                    <a:ext uri="{FF2B5EF4-FFF2-40B4-BE49-F238E27FC236}">
                      <a16:creationId xmlns:a16="http://schemas.microsoft.com/office/drawing/2014/main" id="{8335C4D2-1334-B47D-39A2-EC5E0D4DA51C}"/>
                    </a:ext>
                  </a:extLst>
                </p:cNvPr>
                <p:cNvSpPr/>
                <p:nvPr/>
              </p:nvSpPr>
              <p:spPr>
                <a:xfrm>
                  <a:off x="8026719" y="2314040"/>
                  <a:ext cx="277223" cy="267917"/>
                </a:xfrm>
                <a:custGeom>
                  <a:avLst/>
                  <a:gdLst>
                    <a:gd name="connsiteX0" fmla="*/ 177022 w 277223"/>
                    <a:gd name="connsiteY0" fmla="*/ 14858 h 267917"/>
                    <a:gd name="connsiteX1" fmla="*/ 16065 w 277223"/>
                    <a:gd name="connsiteY1" fmla="*/ 237585 h 267917"/>
                    <a:gd name="connsiteX2" fmla="*/ 224331 w 277223"/>
                    <a:gd name="connsiteY2" fmla="*/ 171253 h 267917"/>
                    <a:gd name="connsiteX3" fmla="*/ 177022 w 277223"/>
                    <a:gd name="connsiteY3" fmla="*/ 14858 h 267917"/>
                  </a:gdLst>
                  <a:ahLst/>
                  <a:cxnLst>
                    <a:cxn ang="0">
                      <a:pos x="connsiteX0" y="connsiteY0"/>
                    </a:cxn>
                    <a:cxn ang="0">
                      <a:pos x="connsiteX1" y="connsiteY1"/>
                    </a:cxn>
                    <a:cxn ang="0">
                      <a:pos x="connsiteX2" y="connsiteY2"/>
                    </a:cxn>
                    <a:cxn ang="0">
                      <a:pos x="connsiteX3" y="connsiteY3"/>
                    </a:cxn>
                  </a:cxnLst>
                  <a:rect l="l" t="t" r="r" b="b"/>
                  <a:pathLst>
                    <a:path w="277223" h="267917">
                      <a:moveTo>
                        <a:pt x="177022" y="14858"/>
                      </a:moveTo>
                      <a:cubicBezTo>
                        <a:pt x="65718" y="56240"/>
                        <a:pt x="-40775" y="166513"/>
                        <a:pt x="16065" y="237585"/>
                      </a:cubicBezTo>
                      <a:cubicBezTo>
                        <a:pt x="72844" y="308658"/>
                        <a:pt x="186448" y="242310"/>
                        <a:pt x="224331" y="171253"/>
                      </a:cubicBezTo>
                      <a:cubicBezTo>
                        <a:pt x="262198" y="100166"/>
                        <a:pt x="342685" y="-46749"/>
                        <a:pt x="177022" y="148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05" name="Free-form: Shape 302">
                  <a:extLst>
                    <a:ext uri="{FF2B5EF4-FFF2-40B4-BE49-F238E27FC236}">
                      <a16:creationId xmlns:a16="http://schemas.microsoft.com/office/drawing/2014/main" id="{71E9321E-158E-B6EC-2D9F-10EF06066790}"/>
                    </a:ext>
                  </a:extLst>
                </p:cNvPr>
                <p:cNvSpPr/>
                <p:nvPr/>
              </p:nvSpPr>
              <p:spPr>
                <a:xfrm>
                  <a:off x="8575837" y="2342483"/>
                  <a:ext cx="277210" cy="267885"/>
                </a:xfrm>
                <a:custGeom>
                  <a:avLst/>
                  <a:gdLst>
                    <a:gd name="connsiteX0" fmla="*/ 177018 w 277210"/>
                    <a:gd name="connsiteY0" fmla="*/ 14857 h 267885"/>
                    <a:gd name="connsiteX1" fmla="*/ 16060 w 277210"/>
                    <a:gd name="connsiteY1" fmla="*/ 237554 h 267885"/>
                    <a:gd name="connsiteX2" fmla="*/ 224342 w 277210"/>
                    <a:gd name="connsiteY2" fmla="*/ 171222 h 267885"/>
                    <a:gd name="connsiteX3" fmla="*/ 177018 w 277210"/>
                    <a:gd name="connsiteY3" fmla="*/ 14857 h 267885"/>
                  </a:gdLst>
                  <a:ahLst/>
                  <a:cxnLst>
                    <a:cxn ang="0">
                      <a:pos x="connsiteX0" y="connsiteY0"/>
                    </a:cxn>
                    <a:cxn ang="0">
                      <a:pos x="connsiteX1" y="connsiteY1"/>
                    </a:cxn>
                    <a:cxn ang="0">
                      <a:pos x="connsiteX2" y="connsiteY2"/>
                    </a:cxn>
                    <a:cxn ang="0">
                      <a:pos x="connsiteX3" y="connsiteY3"/>
                    </a:cxn>
                  </a:cxnLst>
                  <a:rect l="l" t="t" r="r" b="b"/>
                  <a:pathLst>
                    <a:path w="277210" h="267885">
                      <a:moveTo>
                        <a:pt x="177018" y="14857"/>
                      </a:moveTo>
                      <a:cubicBezTo>
                        <a:pt x="65744" y="56209"/>
                        <a:pt x="-40719" y="166482"/>
                        <a:pt x="16060" y="237554"/>
                      </a:cubicBezTo>
                      <a:cubicBezTo>
                        <a:pt x="72870" y="308627"/>
                        <a:pt x="186474" y="242279"/>
                        <a:pt x="224342" y="171222"/>
                      </a:cubicBezTo>
                      <a:cubicBezTo>
                        <a:pt x="262209" y="100120"/>
                        <a:pt x="342696" y="-46735"/>
                        <a:pt x="177018" y="1485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06" name="Free-form: Shape 303">
                  <a:extLst>
                    <a:ext uri="{FF2B5EF4-FFF2-40B4-BE49-F238E27FC236}">
                      <a16:creationId xmlns:a16="http://schemas.microsoft.com/office/drawing/2014/main" id="{3C9CB0F8-E5BE-13BE-4022-24623D68DFF9}"/>
                    </a:ext>
                  </a:extLst>
                </p:cNvPr>
                <p:cNvSpPr/>
                <p:nvPr/>
              </p:nvSpPr>
              <p:spPr>
                <a:xfrm>
                  <a:off x="8305985" y="1882830"/>
                  <a:ext cx="277233" cy="267924"/>
                </a:xfrm>
                <a:custGeom>
                  <a:avLst/>
                  <a:gdLst>
                    <a:gd name="connsiteX0" fmla="*/ 177019 w 277233"/>
                    <a:gd name="connsiteY0" fmla="*/ 14847 h 267924"/>
                    <a:gd name="connsiteX1" fmla="*/ 16061 w 277233"/>
                    <a:gd name="connsiteY1" fmla="*/ 237575 h 267924"/>
                    <a:gd name="connsiteX2" fmla="*/ 224343 w 277233"/>
                    <a:gd name="connsiteY2" fmla="*/ 171243 h 267924"/>
                    <a:gd name="connsiteX3" fmla="*/ 177019 w 277233"/>
                    <a:gd name="connsiteY3" fmla="*/ 14847 h 267924"/>
                  </a:gdLst>
                  <a:ahLst/>
                  <a:cxnLst>
                    <a:cxn ang="0">
                      <a:pos x="connsiteX0" y="connsiteY0"/>
                    </a:cxn>
                    <a:cxn ang="0">
                      <a:pos x="connsiteX1" y="connsiteY1"/>
                    </a:cxn>
                    <a:cxn ang="0">
                      <a:pos x="connsiteX2" y="connsiteY2"/>
                    </a:cxn>
                    <a:cxn ang="0">
                      <a:pos x="connsiteX3" y="connsiteY3"/>
                    </a:cxn>
                  </a:cxnLst>
                  <a:rect l="l" t="t" r="r" b="b"/>
                  <a:pathLst>
                    <a:path w="277233" h="267924">
                      <a:moveTo>
                        <a:pt x="177019" y="14847"/>
                      </a:moveTo>
                      <a:cubicBezTo>
                        <a:pt x="65745" y="56200"/>
                        <a:pt x="-40748" y="166502"/>
                        <a:pt x="16061" y="237575"/>
                      </a:cubicBezTo>
                      <a:cubicBezTo>
                        <a:pt x="72871" y="308647"/>
                        <a:pt x="186474" y="242300"/>
                        <a:pt x="224343" y="171243"/>
                      </a:cubicBezTo>
                      <a:cubicBezTo>
                        <a:pt x="262225" y="100140"/>
                        <a:pt x="342712" y="-46775"/>
                        <a:pt x="177019" y="1484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07" name="Free-form: Shape 304">
                  <a:extLst>
                    <a:ext uri="{FF2B5EF4-FFF2-40B4-BE49-F238E27FC236}">
                      <a16:creationId xmlns:a16="http://schemas.microsoft.com/office/drawing/2014/main" id="{46FED554-2CC0-EEF2-6196-7B32F562DB65}"/>
                    </a:ext>
                  </a:extLst>
                </p:cNvPr>
                <p:cNvSpPr/>
                <p:nvPr/>
              </p:nvSpPr>
              <p:spPr>
                <a:xfrm>
                  <a:off x="8945034" y="1314220"/>
                  <a:ext cx="277233" cy="267923"/>
                </a:xfrm>
                <a:custGeom>
                  <a:avLst/>
                  <a:gdLst>
                    <a:gd name="connsiteX0" fmla="*/ 177043 w 277233"/>
                    <a:gd name="connsiteY0" fmla="*/ 14812 h 267923"/>
                    <a:gd name="connsiteX1" fmla="*/ 16086 w 277233"/>
                    <a:gd name="connsiteY1" fmla="*/ 237539 h 267923"/>
                    <a:gd name="connsiteX2" fmla="*/ 224367 w 277233"/>
                    <a:gd name="connsiteY2" fmla="*/ 171207 h 267923"/>
                    <a:gd name="connsiteX3" fmla="*/ 177043 w 277233"/>
                    <a:gd name="connsiteY3" fmla="*/ 14812 h 267923"/>
                  </a:gdLst>
                  <a:ahLst/>
                  <a:cxnLst>
                    <a:cxn ang="0">
                      <a:pos x="connsiteX0" y="connsiteY0"/>
                    </a:cxn>
                    <a:cxn ang="0">
                      <a:pos x="connsiteX1" y="connsiteY1"/>
                    </a:cxn>
                    <a:cxn ang="0">
                      <a:pos x="connsiteX2" y="connsiteY2"/>
                    </a:cxn>
                    <a:cxn ang="0">
                      <a:pos x="connsiteX3" y="connsiteY3"/>
                    </a:cxn>
                  </a:cxnLst>
                  <a:rect l="l" t="t" r="r" b="b"/>
                  <a:pathLst>
                    <a:path w="277233" h="267923">
                      <a:moveTo>
                        <a:pt x="177043" y="14812"/>
                      </a:moveTo>
                      <a:cubicBezTo>
                        <a:pt x="65770" y="56194"/>
                        <a:pt x="-40724" y="166467"/>
                        <a:pt x="16086" y="237539"/>
                      </a:cubicBezTo>
                      <a:cubicBezTo>
                        <a:pt x="72895" y="308642"/>
                        <a:pt x="186499" y="242264"/>
                        <a:pt x="224367" y="171207"/>
                      </a:cubicBezTo>
                      <a:cubicBezTo>
                        <a:pt x="262250" y="100150"/>
                        <a:pt x="342736" y="-46780"/>
                        <a:pt x="177043" y="1481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08" name="Free-form: Shape 305">
                  <a:extLst>
                    <a:ext uri="{FF2B5EF4-FFF2-40B4-BE49-F238E27FC236}">
                      <a16:creationId xmlns:a16="http://schemas.microsoft.com/office/drawing/2014/main" id="{6C344832-4FF4-F383-BAD3-B5AF436E4691}"/>
                    </a:ext>
                  </a:extLst>
                </p:cNvPr>
                <p:cNvSpPr/>
                <p:nvPr/>
              </p:nvSpPr>
              <p:spPr>
                <a:xfrm>
                  <a:off x="6824366" y="1977621"/>
                  <a:ext cx="277207" cy="267912"/>
                </a:xfrm>
                <a:custGeom>
                  <a:avLst/>
                  <a:gdLst>
                    <a:gd name="connsiteX0" fmla="*/ 176965 w 277207"/>
                    <a:gd name="connsiteY0" fmla="*/ 14848 h 267912"/>
                    <a:gd name="connsiteX1" fmla="*/ 16007 w 277207"/>
                    <a:gd name="connsiteY1" fmla="*/ 237591 h 267912"/>
                    <a:gd name="connsiteX2" fmla="*/ 224288 w 277207"/>
                    <a:gd name="connsiteY2" fmla="*/ 171213 h 267912"/>
                    <a:gd name="connsiteX3" fmla="*/ 176965 w 277207"/>
                    <a:gd name="connsiteY3" fmla="*/ 14848 h 267912"/>
                  </a:gdLst>
                  <a:ahLst/>
                  <a:cxnLst>
                    <a:cxn ang="0">
                      <a:pos x="connsiteX0" y="connsiteY0"/>
                    </a:cxn>
                    <a:cxn ang="0">
                      <a:pos x="connsiteX1" y="connsiteY1"/>
                    </a:cxn>
                    <a:cxn ang="0">
                      <a:pos x="connsiteX2" y="connsiteY2"/>
                    </a:cxn>
                    <a:cxn ang="0">
                      <a:pos x="connsiteX3" y="connsiteY3"/>
                    </a:cxn>
                  </a:cxnLst>
                  <a:rect l="l" t="t" r="r" b="b"/>
                  <a:pathLst>
                    <a:path w="277207" h="267912">
                      <a:moveTo>
                        <a:pt x="176965" y="14848"/>
                      </a:moveTo>
                      <a:cubicBezTo>
                        <a:pt x="65661" y="56230"/>
                        <a:pt x="-40803" y="166473"/>
                        <a:pt x="16007" y="237591"/>
                      </a:cubicBezTo>
                      <a:cubicBezTo>
                        <a:pt x="72816" y="308618"/>
                        <a:pt x="186420" y="242301"/>
                        <a:pt x="224288" y="171213"/>
                      </a:cubicBezTo>
                      <a:cubicBezTo>
                        <a:pt x="262141" y="100111"/>
                        <a:pt x="342612" y="-46759"/>
                        <a:pt x="176965" y="1484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09" name="Free-form: Shape 306">
                  <a:extLst>
                    <a:ext uri="{FF2B5EF4-FFF2-40B4-BE49-F238E27FC236}">
                      <a16:creationId xmlns:a16="http://schemas.microsoft.com/office/drawing/2014/main" id="{4C9739C2-9460-F7F2-DEFE-9B43805E04DF}"/>
                    </a:ext>
                  </a:extLst>
                </p:cNvPr>
                <p:cNvSpPr/>
                <p:nvPr/>
              </p:nvSpPr>
              <p:spPr>
                <a:xfrm>
                  <a:off x="5322952" y="2725893"/>
                  <a:ext cx="277207" cy="267935"/>
                </a:xfrm>
                <a:custGeom>
                  <a:avLst/>
                  <a:gdLst>
                    <a:gd name="connsiteX0" fmla="*/ 176907 w 277207"/>
                    <a:gd name="connsiteY0" fmla="*/ 14873 h 267935"/>
                    <a:gd name="connsiteX1" fmla="*/ 15949 w 277207"/>
                    <a:gd name="connsiteY1" fmla="*/ 237600 h 267935"/>
                    <a:gd name="connsiteX2" fmla="*/ 224230 w 277207"/>
                    <a:gd name="connsiteY2" fmla="*/ 171268 h 267935"/>
                    <a:gd name="connsiteX3" fmla="*/ 176907 w 277207"/>
                    <a:gd name="connsiteY3" fmla="*/ 14873 h 267935"/>
                  </a:gdLst>
                  <a:ahLst/>
                  <a:cxnLst>
                    <a:cxn ang="0">
                      <a:pos x="connsiteX0" y="connsiteY0"/>
                    </a:cxn>
                    <a:cxn ang="0">
                      <a:pos x="connsiteX1" y="connsiteY1"/>
                    </a:cxn>
                    <a:cxn ang="0">
                      <a:pos x="connsiteX2" y="connsiteY2"/>
                    </a:cxn>
                    <a:cxn ang="0">
                      <a:pos x="connsiteX3" y="connsiteY3"/>
                    </a:cxn>
                  </a:cxnLst>
                  <a:rect l="l" t="t" r="r" b="b"/>
                  <a:pathLst>
                    <a:path w="277207" h="267935">
                      <a:moveTo>
                        <a:pt x="176907" y="14873"/>
                      </a:moveTo>
                      <a:cubicBezTo>
                        <a:pt x="65603" y="56255"/>
                        <a:pt x="-40860" y="166528"/>
                        <a:pt x="15949" y="237600"/>
                      </a:cubicBezTo>
                      <a:cubicBezTo>
                        <a:pt x="72759" y="308702"/>
                        <a:pt x="186363" y="242355"/>
                        <a:pt x="224230" y="171268"/>
                      </a:cubicBezTo>
                      <a:cubicBezTo>
                        <a:pt x="262083" y="100195"/>
                        <a:pt x="342555" y="-46734"/>
                        <a:pt x="176907" y="1487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10" name="Free-form: Shape 307">
                  <a:extLst>
                    <a:ext uri="{FF2B5EF4-FFF2-40B4-BE49-F238E27FC236}">
                      <a16:creationId xmlns:a16="http://schemas.microsoft.com/office/drawing/2014/main" id="{A855786B-58C2-DE12-9772-C4D1A62B5B64}"/>
                    </a:ext>
                  </a:extLst>
                </p:cNvPr>
                <p:cNvSpPr/>
                <p:nvPr/>
              </p:nvSpPr>
              <p:spPr>
                <a:xfrm>
                  <a:off x="4792771" y="2451065"/>
                  <a:ext cx="277235" cy="267925"/>
                </a:xfrm>
                <a:custGeom>
                  <a:avLst/>
                  <a:gdLst>
                    <a:gd name="connsiteX0" fmla="*/ 176886 w 277235"/>
                    <a:gd name="connsiteY0" fmla="*/ 14852 h 267925"/>
                    <a:gd name="connsiteX1" fmla="*/ 15929 w 277235"/>
                    <a:gd name="connsiteY1" fmla="*/ 237579 h 267925"/>
                    <a:gd name="connsiteX2" fmla="*/ 224210 w 277235"/>
                    <a:gd name="connsiteY2" fmla="*/ 171247 h 267925"/>
                    <a:gd name="connsiteX3" fmla="*/ 176886 w 277235"/>
                    <a:gd name="connsiteY3" fmla="*/ 14852 h 267925"/>
                  </a:gdLst>
                  <a:ahLst/>
                  <a:cxnLst>
                    <a:cxn ang="0">
                      <a:pos x="connsiteX0" y="connsiteY0"/>
                    </a:cxn>
                    <a:cxn ang="0">
                      <a:pos x="connsiteX1" y="connsiteY1"/>
                    </a:cxn>
                    <a:cxn ang="0">
                      <a:pos x="connsiteX2" y="connsiteY2"/>
                    </a:cxn>
                    <a:cxn ang="0">
                      <a:pos x="connsiteX3" y="connsiteY3"/>
                    </a:cxn>
                  </a:cxnLst>
                  <a:rect l="l" t="t" r="r" b="b"/>
                  <a:pathLst>
                    <a:path w="277235" h="267925">
                      <a:moveTo>
                        <a:pt x="176886" y="14852"/>
                      </a:moveTo>
                      <a:cubicBezTo>
                        <a:pt x="65582" y="56234"/>
                        <a:pt x="-40881" y="166507"/>
                        <a:pt x="15929" y="237579"/>
                      </a:cubicBezTo>
                      <a:cubicBezTo>
                        <a:pt x="72738" y="308681"/>
                        <a:pt x="186342" y="242334"/>
                        <a:pt x="224210" y="171247"/>
                      </a:cubicBezTo>
                      <a:cubicBezTo>
                        <a:pt x="262093" y="100174"/>
                        <a:pt x="342579" y="-46725"/>
                        <a:pt x="176886" y="1485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11" name="Free-form: Shape 308">
                  <a:extLst>
                    <a:ext uri="{FF2B5EF4-FFF2-40B4-BE49-F238E27FC236}">
                      <a16:creationId xmlns:a16="http://schemas.microsoft.com/office/drawing/2014/main" id="{29E23DCB-E726-5416-8F71-164A359A17BB}"/>
                    </a:ext>
                  </a:extLst>
                </p:cNvPr>
                <p:cNvSpPr/>
                <p:nvPr/>
              </p:nvSpPr>
              <p:spPr>
                <a:xfrm>
                  <a:off x="3851095" y="3402871"/>
                  <a:ext cx="171036" cy="139713"/>
                </a:xfrm>
                <a:custGeom>
                  <a:avLst/>
                  <a:gdLst>
                    <a:gd name="connsiteX0" fmla="*/ 30636 w 171036"/>
                    <a:gd name="connsiteY0" fmla="*/ 20668 h 139713"/>
                    <a:gd name="connsiteX1" fmla="*/ 77960 w 171036"/>
                    <a:gd name="connsiteY1" fmla="*/ 134387 h 139713"/>
                    <a:gd name="connsiteX2" fmla="*/ 30636 w 171036"/>
                    <a:gd name="connsiteY2" fmla="*/ 20668 h 139713"/>
                  </a:gdLst>
                  <a:ahLst/>
                  <a:cxnLst>
                    <a:cxn ang="0">
                      <a:pos x="connsiteX0" y="connsiteY0"/>
                    </a:cxn>
                    <a:cxn ang="0">
                      <a:pos x="connsiteX1" y="connsiteY1"/>
                    </a:cxn>
                    <a:cxn ang="0">
                      <a:pos x="connsiteX2" y="connsiteY2"/>
                    </a:cxn>
                  </a:cxnLst>
                  <a:rect l="l" t="t" r="r" b="b"/>
                  <a:pathLst>
                    <a:path w="171036" h="139713">
                      <a:moveTo>
                        <a:pt x="30636" y="20668"/>
                      </a:moveTo>
                      <a:cubicBezTo>
                        <a:pt x="-30022" y="40065"/>
                        <a:pt x="6974" y="167568"/>
                        <a:pt x="77960" y="134387"/>
                      </a:cubicBezTo>
                      <a:cubicBezTo>
                        <a:pt x="148945" y="101205"/>
                        <a:pt x="267315" y="-55160"/>
                        <a:pt x="30636" y="2066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12" name="Free-form: Shape 309">
                  <a:extLst>
                    <a:ext uri="{FF2B5EF4-FFF2-40B4-BE49-F238E27FC236}">
                      <a16:creationId xmlns:a16="http://schemas.microsoft.com/office/drawing/2014/main" id="{C941992D-5F79-6F6E-53D4-7C06A0E79782}"/>
                    </a:ext>
                  </a:extLst>
                </p:cNvPr>
                <p:cNvSpPr/>
                <p:nvPr/>
              </p:nvSpPr>
              <p:spPr>
                <a:xfrm>
                  <a:off x="5967053" y="3175431"/>
                  <a:ext cx="171038" cy="139722"/>
                </a:xfrm>
                <a:custGeom>
                  <a:avLst/>
                  <a:gdLst>
                    <a:gd name="connsiteX0" fmla="*/ 30704 w 171038"/>
                    <a:gd name="connsiteY0" fmla="*/ 20646 h 139722"/>
                    <a:gd name="connsiteX1" fmla="*/ 78028 w 171038"/>
                    <a:gd name="connsiteY1" fmla="*/ 134395 h 139722"/>
                    <a:gd name="connsiteX2" fmla="*/ 30704 w 171038"/>
                    <a:gd name="connsiteY2" fmla="*/ 20646 h 139722"/>
                  </a:gdLst>
                  <a:ahLst/>
                  <a:cxnLst>
                    <a:cxn ang="0">
                      <a:pos x="connsiteX0" y="connsiteY0"/>
                    </a:cxn>
                    <a:cxn ang="0">
                      <a:pos x="connsiteX1" y="connsiteY1"/>
                    </a:cxn>
                    <a:cxn ang="0">
                      <a:pos x="connsiteX2" y="connsiteY2"/>
                    </a:cxn>
                  </a:cxnLst>
                  <a:rect l="l" t="t" r="r" b="b"/>
                  <a:pathLst>
                    <a:path w="171038" h="139722">
                      <a:moveTo>
                        <a:pt x="30704" y="20646"/>
                      </a:moveTo>
                      <a:cubicBezTo>
                        <a:pt x="-29923" y="40073"/>
                        <a:pt x="7042" y="167546"/>
                        <a:pt x="78028" y="134395"/>
                      </a:cubicBezTo>
                      <a:cubicBezTo>
                        <a:pt x="149058" y="101199"/>
                        <a:pt x="267383" y="-55151"/>
                        <a:pt x="30704" y="2064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13" name="Free-form: Shape 310">
                  <a:extLst>
                    <a:ext uri="{FF2B5EF4-FFF2-40B4-BE49-F238E27FC236}">
                      <a16:creationId xmlns:a16="http://schemas.microsoft.com/office/drawing/2014/main" id="{F775B6D8-C073-D201-189C-5493B084DF8C}"/>
                    </a:ext>
                  </a:extLst>
                </p:cNvPr>
                <p:cNvSpPr/>
                <p:nvPr/>
              </p:nvSpPr>
              <p:spPr>
                <a:xfrm>
                  <a:off x="5460543" y="3526070"/>
                  <a:ext cx="171060" cy="139695"/>
                </a:xfrm>
                <a:custGeom>
                  <a:avLst/>
                  <a:gdLst>
                    <a:gd name="connsiteX0" fmla="*/ 30705 w 171060"/>
                    <a:gd name="connsiteY0" fmla="*/ 20672 h 139695"/>
                    <a:gd name="connsiteX1" fmla="*/ 78029 w 171060"/>
                    <a:gd name="connsiteY1" fmla="*/ 134376 h 139695"/>
                    <a:gd name="connsiteX2" fmla="*/ 30705 w 171060"/>
                    <a:gd name="connsiteY2" fmla="*/ 20672 h 139695"/>
                  </a:gdLst>
                  <a:ahLst/>
                  <a:cxnLst>
                    <a:cxn ang="0">
                      <a:pos x="connsiteX0" y="connsiteY0"/>
                    </a:cxn>
                    <a:cxn ang="0">
                      <a:pos x="connsiteX1" y="connsiteY1"/>
                    </a:cxn>
                    <a:cxn ang="0">
                      <a:pos x="connsiteX2" y="connsiteY2"/>
                    </a:cxn>
                  </a:cxnLst>
                  <a:rect l="l" t="t" r="r" b="b"/>
                  <a:pathLst>
                    <a:path w="171060" h="139695">
                      <a:moveTo>
                        <a:pt x="30705" y="20672"/>
                      </a:moveTo>
                      <a:cubicBezTo>
                        <a:pt x="-29952" y="40070"/>
                        <a:pt x="7013" y="167542"/>
                        <a:pt x="78029" y="134376"/>
                      </a:cubicBezTo>
                      <a:cubicBezTo>
                        <a:pt x="149045" y="101210"/>
                        <a:pt x="267399" y="-55155"/>
                        <a:pt x="30705" y="2067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14" name="Free-form: Shape 311">
                  <a:extLst>
                    <a:ext uri="{FF2B5EF4-FFF2-40B4-BE49-F238E27FC236}">
                      <a16:creationId xmlns:a16="http://schemas.microsoft.com/office/drawing/2014/main" id="{E587B89D-BD13-3498-CEAB-A9D50142C8A8}"/>
                    </a:ext>
                  </a:extLst>
                </p:cNvPr>
                <p:cNvSpPr/>
                <p:nvPr/>
              </p:nvSpPr>
              <p:spPr>
                <a:xfrm>
                  <a:off x="4977721" y="3478711"/>
                  <a:ext cx="171050" cy="139702"/>
                </a:xfrm>
                <a:custGeom>
                  <a:avLst/>
                  <a:gdLst>
                    <a:gd name="connsiteX0" fmla="*/ 30666 w 171050"/>
                    <a:gd name="connsiteY0" fmla="*/ 20658 h 139702"/>
                    <a:gd name="connsiteX1" fmla="*/ 77990 w 171050"/>
                    <a:gd name="connsiteY1" fmla="*/ 134377 h 139702"/>
                    <a:gd name="connsiteX2" fmla="*/ 30666 w 171050"/>
                    <a:gd name="connsiteY2" fmla="*/ 20658 h 139702"/>
                  </a:gdLst>
                  <a:ahLst/>
                  <a:cxnLst>
                    <a:cxn ang="0">
                      <a:pos x="connsiteX0" y="connsiteY0"/>
                    </a:cxn>
                    <a:cxn ang="0">
                      <a:pos x="connsiteX1" y="connsiteY1"/>
                    </a:cxn>
                    <a:cxn ang="0">
                      <a:pos x="connsiteX2" y="connsiteY2"/>
                    </a:cxn>
                  </a:cxnLst>
                  <a:rect l="l" t="t" r="r" b="b"/>
                  <a:pathLst>
                    <a:path w="171050" h="139702">
                      <a:moveTo>
                        <a:pt x="30666" y="20658"/>
                      </a:moveTo>
                      <a:cubicBezTo>
                        <a:pt x="-29962" y="40085"/>
                        <a:pt x="7004" y="167558"/>
                        <a:pt x="77990" y="134377"/>
                      </a:cubicBezTo>
                      <a:cubicBezTo>
                        <a:pt x="149020" y="101211"/>
                        <a:pt x="267375" y="-55139"/>
                        <a:pt x="30666" y="206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15" name="Free-form: Shape 312">
                  <a:extLst>
                    <a:ext uri="{FF2B5EF4-FFF2-40B4-BE49-F238E27FC236}">
                      <a16:creationId xmlns:a16="http://schemas.microsoft.com/office/drawing/2014/main" id="{32C7447F-4EA6-FCE2-6189-40167A96F9B5}"/>
                    </a:ext>
                  </a:extLst>
                </p:cNvPr>
                <p:cNvSpPr/>
                <p:nvPr/>
              </p:nvSpPr>
              <p:spPr>
                <a:xfrm>
                  <a:off x="4277159" y="3853033"/>
                  <a:ext cx="171043" cy="139722"/>
                </a:xfrm>
                <a:custGeom>
                  <a:avLst/>
                  <a:gdLst>
                    <a:gd name="connsiteX0" fmla="*/ 30651 w 171043"/>
                    <a:gd name="connsiteY0" fmla="*/ 20672 h 139722"/>
                    <a:gd name="connsiteX1" fmla="*/ 78005 w 171043"/>
                    <a:gd name="connsiteY1" fmla="*/ 134421 h 139722"/>
                    <a:gd name="connsiteX2" fmla="*/ 30651 w 171043"/>
                    <a:gd name="connsiteY2" fmla="*/ 20672 h 139722"/>
                  </a:gdLst>
                  <a:ahLst/>
                  <a:cxnLst>
                    <a:cxn ang="0">
                      <a:pos x="connsiteX0" y="connsiteY0"/>
                    </a:cxn>
                    <a:cxn ang="0">
                      <a:pos x="connsiteX1" y="connsiteY1"/>
                    </a:cxn>
                    <a:cxn ang="0">
                      <a:pos x="connsiteX2" y="connsiteY2"/>
                    </a:cxn>
                  </a:cxnLst>
                  <a:rect l="l" t="t" r="r" b="b"/>
                  <a:pathLst>
                    <a:path w="171043" h="139722">
                      <a:moveTo>
                        <a:pt x="30651" y="20672"/>
                      </a:moveTo>
                      <a:cubicBezTo>
                        <a:pt x="-30007" y="40099"/>
                        <a:pt x="6989" y="167572"/>
                        <a:pt x="78005" y="134421"/>
                      </a:cubicBezTo>
                      <a:cubicBezTo>
                        <a:pt x="148976" y="101225"/>
                        <a:pt x="267330" y="-55125"/>
                        <a:pt x="30651" y="2067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16" name="Free-form: Shape 313">
                  <a:extLst>
                    <a:ext uri="{FF2B5EF4-FFF2-40B4-BE49-F238E27FC236}">
                      <a16:creationId xmlns:a16="http://schemas.microsoft.com/office/drawing/2014/main" id="{F83F04AB-160C-B496-6C94-045C5618A4DB}"/>
                    </a:ext>
                  </a:extLst>
                </p:cNvPr>
                <p:cNvSpPr/>
                <p:nvPr/>
              </p:nvSpPr>
              <p:spPr>
                <a:xfrm>
                  <a:off x="4649206" y="4346147"/>
                  <a:ext cx="171050" cy="139736"/>
                </a:xfrm>
                <a:custGeom>
                  <a:avLst/>
                  <a:gdLst>
                    <a:gd name="connsiteX0" fmla="*/ 30654 w 171050"/>
                    <a:gd name="connsiteY0" fmla="*/ 20690 h 139736"/>
                    <a:gd name="connsiteX1" fmla="*/ 77977 w 171050"/>
                    <a:gd name="connsiteY1" fmla="*/ 134454 h 139736"/>
                    <a:gd name="connsiteX2" fmla="*/ 30654 w 171050"/>
                    <a:gd name="connsiteY2" fmla="*/ 20690 h 139736"/>
                  </a:gdLst>
                  <a:ahLst/>
                  <a:cxnLst>
                    <a:cxn ang="0">
                      <a:pos x="connsiteX0" y="connsiteY0"/>
                    </a:cxn>
                    <a:cxn ang="0">
                      <a:pos x="connsiteX1" y="connsiteY1"/>
                    </a:cxn>
                    <a:cxn ang="0">
                      <a:pos x="connsiteX2" y="connsiteY2"/>
                    </a:cxn>
                  </a:cxnLst>
                  <a:rect l="l" t="t" r="r" b="b"/>
                  <a:pathLst>
                    <a:path w="171050" h="139736">
                      <a:moveTo>
                        <a:pt x="30654" y="20690"/>
                      </a:moveTo>
                      <a:cubicBezTo>
                        <a:pt x="-29974" y="40147"/>
                        <a:pt x="6992" y="167605"/>
                        <a:pt x="77977" y="134454"/>
                      </a:cubicBezTo>
                      <a:cubicBezTo>
                        <a:pt x="149008" y="101258"/>
                        <a:pt x="267362" y="-55108"/>
                        <a:pt x="30654" y="2069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17" name="Free-form: Shape 314">
                  <a:extLst>
                    <a:ext uri="{FF2B5EF4-FFF2-40B4-BE49-F238E27FC236}">
                      <a16:creationId xmlns:a16="http://schemas.microsoft.com/office/drawing/2014/main" id="{875368C9-C9CC-E397-7189-A5EF570CFE93}"/>
                    </a:ext>
                  </a:extLst>
                </p:cNvPr>
                <p:cNvSpPr/>
                <p:nvPr/>
              </p:nvSpPr>
              <p:spPr>
                <a:xfrm>
                  <a:off x="3995967" y="5180139"/>
                  <a:ext cx="171041" cy="139666"/>
                </a:xfrm>
                <a:custGeom>
                  <a:avLst/>
                  <a:gdLst>
                    <a:gd name="connsiteX0" fmla="*/ 30642 w 171041"/>
                    <a:gd name="connsiteY0" fmla="*/ 20742 h 139666"/>
                    <a:gd name="connsiteX1" fmla="*/ 77965 w 171041"/>
                    <a:gd name="connsiteY1" fmla="*/ 134401 h 139666"/>
                    <a:gd name="connsiteX2" fmla="*/ 30642 w 171041"/>
                    <a:gd name="connsiteY2" fmla="*/ 20742 h 139666"/>
                  </a:gdLst>
                  <a:ahLst/>
                  <a:cxnLst>
                    <a:cxn ang="0">
                      <a:pos x="connsiteX0" y="connsiteY0"/>
                    </a:cxn>
                    <a:cxn ang="0">
                      <a:pos x="connsiteX1" y="connsiteY1"/>
                    </a:cxn>
                    <a:cxn ang="0">
                      <a:pos x="connsiteX2" y="connsiteY2"/>
                    </a:cxn>
                  </a:cxnLst>
                  <a:rect l="l" t="t" r="r" b="b"/>
                  <a:pathLst>
                    <a:path w="171041" h="139666">
                      <a:moveTo>
                        <a:pt x="30642" y="20742"/>
                      </a:moveTo>
                      <a:cubicBezTo>
                        <a:pt x="-30016" y="40169"/>
                        <a:pt x="6980" y="167597"/>
                        <a:pt x="77965" y="134401"/>
                      </a:cubicBezTo>
                      <a:cubicBezTo>
                        <a:pt x="148966" y="101280"/>
                        <a:pt x="267320" y="-55100"/>
                        <a:pt x="30642" y="2074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18" name="Free-form: Shape 315">
                  <a:extLst>
                    <a:ext uri="{FF2B5EF4-FFF2-40B4-BE49-F238E27FC236}">
                      <a16:creationId xmlns:a16="http://schemas.microsoft.com/office/drawing/2014/main" id="{70E31E90-42E7-4481-EDD1-98AE873AC19F}"/>
                    </a:ext>
                  </a:extLst>
                </p:cNvPr>
                <p:cNvSpPr/>
                <p:nvPr/>
              </p:nvSpPr>
              <p:spPr>
                <a:xfrm>
                  <a:off x="3797140" y="5080610"/>
                  <a:ext cx="171050" cy="139708"/>
                </a:xfrm>
                <a:custGeom>
                  <a:avLst/>
                  <a:gdLst>
                    <a:gd name="connsiteX0" fmla="*/ 30621 w 171050"/>
                    <a:gd name="connsiteY0" fmla="*/ 20724 h 139708"/>
                    <a:gd name="connsiteX1" fmla="*/ 77944 w 171050"/>
                    <a:gd name="connsiteY1" fmla="*/ 134458 h 139708"/>
                    <a:gd name="connsiteX2" fmla="*/ 30621 w 171050"/>
                    <a:gd name="connsiteY2" fmla="*/ 20724 h 139708"/>
                  </a:gdLst>
                  <a:ahLst/>
                  <a:cxnLst>
                    <a:cxn ang="0">
                      <a:pos x="connsiteX0" y="connsiteY0"/>
                    </a:cxn>
                    <a:cxn ang="0">
                      <a:pos x="connsiteX1" y="connsiteY1"/>
                    </a:cxn>
                    <a:cxn ang="0">
                      <a:pos x="connsiteX2" y="connsiteY2"/>
                    </a:cxn>
                  </a:cxnLst>
                  <a:rect l="l" t="t" r="r" b="b"/>
                  <a:pathLst>
                    <a:path w="171050" h="139708">
                      <a:moveTo>
                        <a:pt x="30621" y="20724"/>
                      </a:moveTo>
                      <a:cubicBezTo>
                        <a:pt x="-30007" y="40136"/>
                        <a:pt x="6959" y="167594"/>
                        <a:pt x="77944" y="134458"/>
                      </a:cubicBezTo>
                      <a:cubicBezTo>
                        <a:pt x="148975" y="101292"/>
                        <a:pt x="267329" y="-55088"/>
                        <a:pt x="30621" y="2072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19" name="Free-form: Shape 316">
                  <a:extLst>
                    <a:ext uri="{FF2B5EF4-FFF2-40B4-BE49-F238E27FC236}">
                      <a16:creationId xmlns:a16="http://schemas.microsoft.com/office/drawing/2014/main" id="{88EBCB74-1C48-E514-A6C6-76B3CBF1076B}"/>
                    </a:ext>
                  </a:extLst>
                </p:cNvPr>
                <p:cNvSpPr/>
                <p:nvPr/>
              </p:nvSpPr>
              <p:spPr>
                <a:xfrm>
                  <a:off x="3745060" y="5530790"/>
                  <a:ext cx="171048" cy="139685"/>
                </a:xfrm>
                <a:custGeom>
                  <a:avLst/>
                  <a:gdLst>
                    <a:gd name="connsiteX0" fmla="*/ 30639 w 171048"/>
                    <a:gd name="connsiteY0" fmla="*/ 20742 h 139685"/>
                    <a:gd name="connsiteX1" fmla="*/ 77963 w 171048"/>
                    <a:gd name="connsiteY1" fmla="*/ 134430 h 139685"/>
                    <a:gd name="connsiteX2" fmla="*/ 30639 w 171048"/>
                    <a:gd name="connsiteY2" fmla="*/ 20742 h 139685"/>
                  </a:gdLst>
                  <a:ahLst/>
                  <a:cxnLst>
                    <a:cxn ang="0">
                      <a:pos x="connsiteX0" y="connsiteY0"/>
                    </a:cxn>
                    <a:cxn ang="0">
                      <a:pos x="connsiteX1" y="connsiteY1"/>
                    </a:cxn>
                    <a:cxn ang="0">
                      <a:pos x="connsiteX2" y="connsiteY2"/>
                    </a:cxn>
                  </a:cxnLst>
                  <a:rect l="l" t="t" r="r" b="b"/>
                  <a:pathLst>
                    <a:path w="171048" h="139685">
                      <a:moveTo>
                        <a:pt x="30639" y="20742"/>
                      </a:moveTo>
                      <a:cubicBezTo>
                        <a:pt x="-30019" y="40169"/>
                        <a:pt x="6947" y="167641"/>
                        <a:pt x="77963" y="134430"/>
                      </a:cubicBezTo>
                      <a:cubicBezTo>
                        <a:pt x="148964" y="101309"/>
                        <a:pt x="267318" y="-55071"/>
                        <a:pt x="30639" y="2074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20" name="Free-form: Shape 317">
                  <a:extLst>
                    <a:ext uri="{FF2B5EF4-FFF2-40B4-BE49-F238E27FC236}">
                      <a16:creationId xmlns:a16="http://schemas.microsoft.com/office/drawing/2014/main" id="{69177AEE-9360-D996-D665-DFEA480FB0A8}"/>
                    </a:ext>
                  </a:extLst>
                </p:cNvPr>
                <p:cNvSpPr/>
                <p:nvPr/>
              </p:nvSpPr>
              <p:spPr>
                <a:xfrm>
                  <a:off x="5023160" y="2905678"/>
                  <a:ext cx="171048" cy="139702"/>
                </a:xfrm>
                <a:custGeom>
                  <a:avLst/>
                  <a:gdLst>
                    <a:gd name="connsiteX0" fmla="*/ 30688 w 171048"/>
                    <a:gd name="connsiteY0" fmla="*/ 20636 h 139702"/>
                    <a:gd name="connsiteX1" fmla="*/ 78012 w 171048"/>
                    <a:gd name="connsiteY1" fmla="*/ 134355 h 139702"/>
                    <a:gd name="connsiteX2" fmla="*/ 30688 w 171048"/>
                    <a:gd name="connsiteY2" fmla="*/ 20636 h 139702"/>
                  </a:gdLst>
                  <a:ahLst/>
                  <a:cxnLst>
                    <a:cxn ang="0">
                      <a:pos x="connsiteX0" y="connsiteY0"/>
                    </a:cxn>
                    <a:cxn ang="0">
                      <a:pos x="connsiteX1" y="connsiteY1"/>
                    </a:cxn>
                    <a:cxn ang="0">
                      <a:pos x="connsiteX2" y="connsiteY2"/>
                    </a:cxn>
                  </a:cxnLst>
                  <a:rect l="l" t="t" r="r" b="b"/>
                  <a:pathLst>
                    <a:path w="171048" h="139702">
                      <a:moveTo>
                        <a:pt x="30688" y="20636"/>
                      </a:moveTo>
                      <a:cubicBezTo>
                        <a:pt x="-29969" y="40063"/>
                        <a:pt x="6997" y="167536"/>
                        <a:pt x="78012" y="134355"/>
                      </a:cubicBezTo>
                      <a:cubicBezTo>
                        <a:pt x="149013" y="101189"/>
                        <a:pt x="267367" y="-55161"/>
                        <a:pt x="30688" y="2063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21" name="Free-form: Shape 318">
                  <a:extLst>
                    <a:ext uri="{FF2B5EF4-FFF2-40B4-BE49-F238E27FC236}">
                      <a16:creationId xmlns:a16="http://schemas.microsoft.com/office/drawing/2014/main" id="{0E83C014-D7E9-7E8A-208D-468DD467DD3E}"/>
                    </a:ext>
                  </a:extLst>
                </p:cNvPr>
                <p:cNvSpPr/>
                <p:nvPr/>
              </p:nvSpPr>
              <p:spPr>
                <a:xfrm>
                  <a:off x="5676393" y="2450789"/>
                  <a:ext cx="171041" cy="139700"/>
                </a:xfrm>
                <a:custGeom>
                  <a:avLst/>
                  <a:gdLst>
                    <a:gd name="connsiteX0" fmla="*/ 30706 w 171041"/>
                    <a:gd name="connsiteY0" fmla="*/ 20617 h 139700"/>
                    <a:gd name="connsiteX1" fmla="*/ 78030 w 171041"/>
                    <a:gd name="connsiteY1" fmla="*/ 134336 h 139700"/>
                    <a:gd name="connsiteX2" fmla="*/ 30706 w 171041"/>
                    <a:gd name="connsiteY2" fmla="*/ 20617 h 139700"/>
                  </a:gdLst>
                  <a:ahLst/>
                  <a:cxnLst>
                    <a:cxn ang="0">
                      <a:pos x="connsiteX0" y="connsiteY0"/>
                    </a:cxn>
                    <a:cxn ang="0">
                      <a:pos x="connsiteX1" y="connsiteY1"/>
                    </a:cxn>
                    <a:cxn ang="0">
                      <a:pos x="connsiteX2" y="connsiteY2"/>
                    </a:cxn>
                  </a:cxnLst>
                  <a:rect l="l" t="t" r="r" b="b"/>
                  <a:pathLst>
                    <a:path w="171041" h="139700">
                      <a:moveTo>
                        <a:pt x="30706" y="20617"/>
                      </a:moveTo>
                      <a:cubicBezTo>
                        <a:pt x="-29952" y="40044"/>
                        <a:pt x="7045" y="167517"/>
                        <a:pt x="78030" y="134336"/>
                      </a:cubicBezTo>
                      <a:cubicBezTo>
                        <a:pt x="149031" y="101185"/>
                        <a:pt x="267385" y="-55180"/>
                        <a:pt x="30706" y="2061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22" name="Free-form: Shape 319">
                  <a:extLst>
                    <a:ext uri="{FF2B5EF4-FFF2-40B4-BE49-F238E27FC236}">
                      <a16:creationId xmlns:a16="http://schemas.microsoft.com/office/drawing/2014/main" id="{981417DE-1279-EAFF-30AB-EC7E9CB46725}"/>
                    </a:ext>
                  </a:extLst>
                </p:cNvPr>
                <p:cNvSpPr/>
                <p:nvPr/>
              </p:nvSpPr>
              <p:spPr>
                <a:xfrm>
                  <a:off x="7186436" y="3246849"/>
                  <a:ext cx="171051" cy="139702"/>
                </a:xfrm>
                <a:custGeom>
                  <a:avLst/>
                  <a:gdLst>
                    <a:gd name="connsiteX0" fmla="*/ 30764 w 171051"/>
                    <a:gd name="connsiteY0" fmla="*/ 20649 h 139702"/>
                    <a:gd name="connsiteX1" fmla="*/ 78088 w 171051"/>
                    <a:gd name="connsiteY1" fmla="*/ 134368 h 139702"/>
                    <a:gd name="connsiteX2" fmla="*/ 30764 w 171051"/>
                    <a:gd name="connsiteY2" fmla="*/ 20649 h 139702"/>
                  </a:gdLst>
                  <a:ahLst/>
                  <a:cxnLst>
                    <a:cxn ang="0">
                      <a:pos x="connsiteX0" y="connsiteY0"/>
                    </a:cxn>
                    <a:cxn ang="0">
                      <a:pos x="connsiteX1" y="connsiteY1"/>
                    </a:cxn>
                    <a:cxn ang="0">
                      <a:pos x="connsiteX2" y="connsiteY2"/>
                    </a:cxn>
                  </a:cxnLst>
                  <a:rect l="l" t="t" r="r" b="b"/>
                  <a:pathLst>
                    <a:path w="171051" h="139702">
                      <a:moveTo>
                        <a:pt x="30764" y="20649"/>
                      </a:moveTo>
                      <a:cubicBezTo>
                        <a:pt x="-29893" y="40076"/>
                        <a:pt x="7103" y="167549"/>
                        <a:pt x="78088" y="134368"/>
                      </a:cubicBezTo>
                      <a:cubicBezTo>
                        <a:pt x="149119" y="101202"/>
                        <a:pt x="267443" y="-55148"/>
                        <a:pt x="30764" y="2064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23" name="Free-form: Shape 320">
                  <a:extLst>
                    <a:ext uri="{FF2B5EF4-FFF2-40B4-BE49-F238E27FC236}">
                      <a16:creationId xmlns:a16="http://schemas.microsoft.com/office/drawing/2014/main" id="{D4A8B6D1-EF50-AD1C-3C0D-A10D81B53586}"/>
                    </a:ext>
                  </a:extLst>
                </p:cNvPr>
                <p:cNvSpPr/>
                <p:nvPr/>
              </p:nvSpPr>
              <p:spPr>
                <a:xfrm>
                  <a:off x="8057427" y="2123838"/>
                  <a:ext cx="171050" cy="139687"/>
                </a:xfrm>
                <a:custGeom>
                  <a:avLst/>
                  <a:gdLst>
                    <a:gd name="connsiteX0" fmla="*/ 30785 w 171050"/>
                    <a:gd name="connsiteY0" fmla="*/ 20620 h 139687"/>
                    <a:gd name="connsiteX1" fmla="*/ 78108 w 171050"/>
                    <a:gd name="connsiteY1" fmla="*/ 134309 h 139687"/>
                    <a:gd name="connsiteX2" fmla="*/ 30785 w 171050"/>
                    <a:gd name="connsiteY2" fmla="*/ 20620 h 139687"/>
                  </a:gdLst>
                  <a:ahLst/>
                  <a:cxnLst>
                    <a:cxn ang="0">
                      <a:pos x="connsiteX0" y="connsiteY0"/>
                    </a:cxn>
                    <a:cxn ang="0">
                      <a:pos x="connsiteX1" y="connsiteY1"/>
                    </a:cxn>
                    <a:cxn ang="0">
                      <a:pos x="connsiteX2" y="connsiteY2"/>
                    </a:cxn>
                  </a:cxnLst>
                  <a:rect l="l" t="t" r="r" b="b"/>
                  <a:pathLst>
                    <a:path w="171050" h="139687">
                      <a:moveTo>
                        <a:pt x="30785" y="20620"/>
                      </a:moveTo>
                      <a:cubicBezTo>
                        <a:pt x="-29843" y="40047"/>
                        <a:pt x="7123" y="167490"/>
                        <a:pt x="78108" y="134309"/>
                      </a:cubicBezTo>
                      <a:cubicBezTo>
                        <a:pt x="149139" y="101143"/>
                        <a:pt x="267493" y="-55208"/>
                        <a:pt x="30785" y="2062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24" name="Free-form: Shape 321">
                  <a:extLst>
                    <a:ext uri="{FF2B5EF4-FFF2-40B4-BE49-F238E27FC236}">
                      <a16:creationId xmlns:a16="http://schemas.microsoft.com/office/drawing/2014/main" id="{71D83FB5-E96B-C4D6-0375-38F70073F0F1}"/>
                    </a:ext>
                  </a:extLst>
                </p:cNvPr>
                <p:cNvSpPr/>
                <p:nvPr/>
              </p:nvSpPr>
              <p:spPr>
                <a:xfrm>
                  <a:off x="6911875" y="2602393"/>
                  <a:ext cx="171052" cy="139728"/>
                </a:xfrm>
                <a:custGeom>
                  <a:avLst/>
                  <a:gdLst>
                    <a:gd name="connsiteX0" fmla="*/ 30754 w 171052"/>
                    <a:gd name="connsiteY0" fmla="*/ 20630 h 139728"/>
                    <a:gd name="connsiteX1" fmla="*/ 78077 w 171052"/>
                    <a:gd name="connsiteY1" fmla="*/ 134379 h 139728"/>
                    <a:gd name="connsiteX2" fmla="*/ 30754 w 171052"/>
                    <a:gd name="connsiteY2" fmla="*/ 20630 h 139728"/>
                  </a:gdLst>
                  <a:ahLst/>
                  <a:cxnLst>
                    <a:cxn ang="0">
                      <a:pos x="connsiteX0" y="connsiteY0"/>
                    </a:cxn>
                    <a:cxn ang="0">
                      <a:pos x="connsiteX1" y="connsiteY1"/>
                    </a:cxn>
                    <a:cxn ang="0">
                      <a:pos x="connsiteX2" y="connsiteY2"/>
                    </a:cxn>
                  </a:cxnLst>
                  <a:rect l="l" t="t" r="r" b="b"/>
                  <a:pathLst>
                    <a:path w="171052" h="139728">
                      <a:moveTo>
                        <a:pt x="30754" y="20630"/>
                      </a:moveTo>
                      <a:cubicBezTo>
                        <a:pt x="-29904" y="40057"/>
                        <a:pt x="7092" y="167530"/>
                        <a:pt x="78077" y="134379"/>
                      </a:cubicBezTo>
                      <a:cubicBezTo>
                        <a:pt x="149093" y="101182"/>
                        <a:pt x="267447" y="-55183"/>
                        <a:pt x="30754" y="2063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25" name="Free-form: Shape 322">
                  <a:extLst>
                    <a:ext uri="{FF2B5EF4-FFF2-40B4-BE49-F238E27FC236}">
                      <a16:creationId xmlns:a16="http://schemas.microsoft.com/office/drawing/2014/main" id="{0552CD36-6952-3178-2F2C-D8F959DEC6A1}"/>
                    </a:ext>
                  </a:extLst>
                </p:cNvPr>
                <p:cNvSpPr/>
                <p:nvPr/>
              </p:nvSpPr>
              <p:spPr>
                <a:xfrm>
                  <a:off x="8729596" y="1782651"/>
                  <a:ext cx="171052" cy="139702"/>
                </a:xfrm>
                <a:custGeom>
                  <a:avLst/>
                  <a:gdLst>
                    <a:gd name="connsiteX0" fmla="*/ 30824 w 171052"/>
                    <a:gd name="connsiteY0" fmla="*/ 20593 h 139702"/>
                    <a:gd name="connsiteX1" fmla="*/ 78148 w 171052"/>
                    <a:gd name="connsiteY1" fmla="*/ 134311 h 139702"/>
                    <a:gd name="connsiteX2" fmla="*/ 30824 w 171052"/>
                    <a:gd name="connsiteY2" fmla="*/ 20593 h 139702"/>
                  </a:gdLst>
                  <a:ahLst/>
                  <a:cxnLst>
                    <a:cxn ang="0">
                      <a:pos x="connsiteX0" y="connsiteY0"/>
                    </a:cxn>
                    <a:cxn ang="0">
                      <a:pos x="connsiteX1" y="connsiteY1"/>
                    </a:cxn>
                    <a:cxn ang="0">
                      <a:pos x="connsiteX2" y="connsiteY2"/>
                    </a:cxn>
                  </a:cxnLst>
                  <a:rect l="l" t="t" r="r" b="b"/>
                  <a:pathLst>
                    <a:path w="171052" h="139702">
                      <a:moveTo>
                        <a:pt x="30824" y="20593"/>
                      </a:moveTo>
                      <a:cubicBezTo>
                        <a:pt x="-29834" y="40020"/>
                        <a:pt x="7162" y="167493"/>
                        <a:pt x="78148" y="134311"/>
                      </a:cubicBezTo>
                      <a:cubicBezTo>
                        <a:pt x="149163" y="101145"/>
                        <a:pt x="267517" y="-55205"/>
                        <a:pt x="30824" y="2059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26" name="Free-form: Shape 323">
                  <a:extLst>
                    <a:ext uri="{FF2B5EF4-FFF2-40B4-BE49-F238E27FC236}">
                      <a16:creationId xmlns:a16="http://schemas.microsoft.com/office/drawing/2014/main" id="{DD15FBFD-CCA9-0CC1-0503-27B0C726FAE5}"/>
                    </a:ext>
                  </a:extLst>
                </p:cNvPr>
                <p:cNvSpPr/>
                <p:nvPr/>
              </p:nvSpPr>
              <p:spPr>
                <a:xfrm>
                  <a:off x="3887448" y="2717385"/>
                  <a:ext cx="221387" cy="222125"/>
                </a:xfrm>
                <a:custGeom>
                  <a:avLst/>
                  <a:gdLst>
                    <a:gd name="connsiteX0" fmla="*/ 136301 w 221387"/>
                    <a:gd name="connsiteY0" fmla="*/ 23786 h 222125"/>
                    <a:gd name="connsiteX1" fmla="*/ 27403 w 221387"/>
                    <a:gd name="connsiteY1" fmla="*/ 194372 h 222125"/>
                    <a:gd name="connsiteX2" fmla="*/ 178875 w 221387"/>
                    <a:gd name="connsiteY2" fmla="*/ 156480 h 222125"/>
                    <a:gd name="connsiteX3" fmla="*/ 136301 w 221387"/>
                    <a:gd name="connsiteY3" fmla="*/ 23786 h 222125"/>
                  </a:gdLst>
                  <a:ahLst/>
                  <a:cxnLst>
                    <a:cxn ang="0">
                      <a:pos x="connsiteX0" y="connsiteY0"/>
                    </a:cxn>
                    <a:cxn ang="0">
                      <a:pos x="connsiteX1" y="connsiteY1"/>
                    </a:cxn>
                    <a:cxn ang="0">
                      <a:pos x="connsiteX2" y="connsiteY2"/>
                    </a:cxn>
                    <a:cxn ang="0">
                      <a:pos x="connsiteX3" y="connsiteY3"/>
                    </a:cxn>
                  </a:cxnLst>
                  <a:rect l="l" t="t" r="r" b="b"/>
                  <a:pathLst>
                    <a:path w="221387" h="222125">
                      <a:moveTo>
                        <a:pt x="136301" y="23786"/>
                      </a:moveTo>
                      <a:cubicBezTo>
                        <a:pt x="62865" y="67320"/>
                        <a:pt x="-53053" y="156480"/>
                        <a:pt x="27403" y="194372"/>
                      </a:cubicBezTo>
                      <a:cubicBezTo>
                        <a:pt x="107889" y="232308"/>
                        <a:pt x="136301" y="241743"/>
                        <a:pt x="178875" y="156480"/>
                      </a:cubicBezTo>
                      <a:cubicBezTo>
                        <a:pt x="221478" y="71173"/>
                        <a:pt x="264111" y="-52011"/>
                        <a:pt x="136301" y="2378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27" name="Free-form: Shape 324">
                  <a:extLst>
                    <a:ext uri="{FF2B5EF4-FFF2-40B4-BE49-F238E27FC236}">
                      <a16:creationId xmlns:a16="http://schemas.microsoft.com/office/drawing/2014/main" id="{3F0997DE-0D23-C3C6-598B-DFEF3F9A25EE}"/>
                    </a:ext>
                  </a:extLst>
                </p:cNvPr>
                <p:cNvSpPr/>
                <p:nvPr/>
              </p:nvSpPr>
              <p:spPr>
                <a:xfrm>
                  <a:off x="3603485" y="2642368"/>
                  <a:ext cx="326126" cy="175970"/>
                </a:xfrm>
                <a:custGeom>
                  <a:avLst/>
                  <a:gdLst>
                    <a:gd name="connsiteX0" fmla="*/ 169371 w 326126"/>
                    <a:gd name="connsiteY0" fmla="*/ 32467 h 175970"/>
                    <a:gd name="connsiteX1" fmla="*/ 65223 w 326126"/>
                    <a:gd name="connsiteY1" fmla="*/ 174626 h 175970"/>
                    <a:gd name="connsiteX2" fmla="*/ 325563 w 326126"/>
                    <a:gd name="connsiteY2" fmla="*/ 51412 h 175970"/>
                    <a:gd name="connsiteX3" fmla="*/ 169371 w 326126"/>
                    <a:gd name="connsiteY3" fmla="*/ 32467 h 175970"/>
                  </a:gdLst>
                  <a:ahLst/>
                  <a:cxnLst>
                    <a:cxn ang="0">
                      <a:pos x="connsiteX0" y="connsiteY0"/>
                    </a:cxn>
                    <a:cxn ang="0">
                      <a:pos x="connsiteX1" y="connsiteY1"/>
                    </a:cxn>
                    <a:cxn ang="0">
                      <a:pos x="connsiteX2" y="connsiteY2"/>
                    </a:cxn>
                    <a:cxn ang="0">
                      <a:pos x="connsiteX3" y="connsiteY3"/>
                    </a:cxn>
                  </a:cxnLst>
                  <a:rect l="l" t="t" r="r" b="b"/>
                  <a:pathLst>
                    <a:path w="326126" h="175970">
                      <a:moveTo>
                        <a:pt x="169371" y="32467"/>
                      </a:moveTo>
                      <a:cubicBezTo>
                        <a:pt x="81488" y="96978"/>
                        <a:pt x="-95705" y="188832"/>
                        <a:pt x="65223" y="174626"/>
                      </a:cubicBezTo>
                      <a:cubicBezTo>
                        <a:pt x="226150" y="160406"/>
                        <a:pt x="316092" y="108234"/>
                        <a:pt x="325563" y="51412"/>
                      </a:cubicBezTo>
                      <a:cubicBezTo>
                        <a:pt x="335049" y="-5454"/>
                        <a:pt x="240356" y="-19675"/>
                        <a:pt x="169371" y="3246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28" name="Free-form: Shape 325">
                  <a:extLst>
                    <a:ext uri="{FF2B5EF4-FFF2-40B4-BE49-F238E27FC236}">
                      <a16:creationId xmlns:a16="http://schemas.microsoft.com/office/drawing/2014/main" id="{91085989-9981-3C6B-40C4-C216F563ABF7}"/>
                    </a:ext>
                  </a:extLst>
                </p:cNvPr>
                <p:cNvSpPr/>
                <p:nvPr/>
              </p:nvSpPr>
              <p:spPr>
                <a:xfrm>
                  <a:off x="4094839" y="2772759"/>
                  <a:ext cx="220075" cy="229019"/>
                </a:xfrm>
                <a:custGeom>
                  <a:avLst/>
                  <a:gdLst>
                    <a:gd name="connsiteX0" fmla="*/ 141935 w 220075"/>
                    <a:gd name="connsiteY0" fmla="*/ 53707 h 229019"/>
                    <a:gd name="connsiteX1" fmla="*/ 37787 w 220075"/>
                    <a:gd name="connsiteY1" fmla="*/ 229018 h 229019"/>
                    <a:gd name="connsiteX2" fmla="*/ 217656 w 220075"/>
                    <a:gd name="connsiteY2" fmla="*/ 39502 h 229019"/>
                    <a:gd name="connsiteX3" fmla="*/ 141935 w 220075"/>
                    <a:gd name="connsiteY3" fmla="*/ 53707 h 229019"/>
                  </a:gdLst>
                  <a:ahLst/>
                  <a:cxnLst>
                    <a:cxn ang="0">
                      <a:pos x="connsiteX0" y="connsiteY0"/>
                    </a:cxn>
                    <a:cxn ang="0">
                      <a:pos x="connsiteX1" y="connsiteY1"/>
                    </a:cxn>
                    <a:cxn ang="0">
                      <a:pos x="connsiteX2" y="connsiteY2"/>
                    </a:cxn>
                    <a:cxn ang="0">
                      <a:pos x="connsiteX3" y="connsiteY3"/>
                    </a:cxn>
                  </a:cxnLst>
                  <a:rect l="l" t="t" r="r" b="b"/>
                  <a:pathLst>
                    <a:path w="220075" h="229019">
                      <a:moveTo>
                        <a:pt x="141935" y="53707"/>
                      </a:moveTo>
                      <a:cubicBezTo>
                        <a:pt x="84945" y="110755"/>
                        <a:pt x="-71082" y="233758"/>
                        <a:pt x="37787" y="229018"/>
                      </a:cubicBezTo>
                      <a:cubicBezTo>
                        <a:pt x="146655" y="224278"/>
                        <a:pt x="236597" y="96353"/>
                        <a:pt x="217656" y="39502"/>
                      </a:cubicBezTo>
                      <a:cubicBezTo>
                        <a:pt x="198714" y="-17365"/>
                        <a:pt x="208200" y="-12625"/>
                        <a:pt x="141935" y="5370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29" name="Free-form: Shape 326">
                  <a:extLst>
                    <a:ext uri="{FF2B5EF4-FFF2-40B4-BE49-F238E27FC236}">
                      <a16:creationId xmlns:a16="http://schemas.microsoft.com/office/drawing/2014/main" id="{077F32B7-A1E9-490A-00ED-A1BD4FD60F44}"/>
                    </a:ext>
                  </a:extLst>
                </p:cNvPr>
                <p:cNvSpPr/>
                <p:nvPr/>
              </p:nvSpPr>
              <p:spPr>
                <a:xfrm>
                  <a:off x="4137925" y="2999824"/>
                  <a:ext cx="150957" cy="197408"/>
                </a:xfrm>
                <a:custGeom>
                  <a:avLst/>
                  <a:gdLst>
                    <a:gd name="connsiteX0" fmla="*/ 32554 w 150957"/>
                    <a:gd name="connsiteY0" fmla="*/ 39882 h 197408"/>
                    <a:gd name="connsiteX1" fmla="*/ 27834 w 150957"/>
                    <a:gd name="connsiteY1" fmla="*/ 191507 h 197408"/>
                    <a:gd name="connsiteX2" fmla="*/ 150923 w 150957"/>
                    <a:gd name="connsiteY2" fmla="*/ 92024 h 197408"/>
                    <a:gd name="connsiteX3" fmla="*/ 32554 w 150957"/>
                    <a:gd name="connsiteY3" fmla="*/ 39882 h 197408"/>
                  </a:gdLst>
                  <a:ahLst/>
                  <a:cxnLst>
                    <a:cxn ang="0">
                      <a:pos x="connsiteX0" y="connsiteY0"/>
                    </a:cxn>
                    <a:cxn ang="0">
                      <a:pos x="connsiteX1" y="connsiteY1"/>
                    </a:cxn>
                    <a:cxn ang="0">
                      <a:pos x="connsiteX2" y="connsiteY2"/>
                    </a:cxn>
                    <a:cxn ang="0">
                      <a:pos x="connsiteX3" y="connsiteY3"/>
                    </a:cxn>
                  </a:cxnLst>
                  <a:rect l="l" t="t" r="r" b="b"/>
                  <a:pathLst>
                    <a:path w="150957" h="197408">
                      <a:moveTo>
                        <a:pt x="32554" y="39882"/>
                      </a:moveTo>
                      <a:cubicBezTo>
                        <a:pt x="16574" y="119833"/>
                        <a:pt x="-28991" y="172577"/>
                        <a:pt x="27834" y="191507"/>
                      </a:cubicBezTo>
                      <a:cubicBezTo>
                        <a:pt x="84643" y="210468"/>
                        <a:pt x="146158" y="186782"/>
                        <a:pt x="150923" y="92024"/>
                      </a:cubicBezTo>
                      <a:cubicBezTo>
                        <a:pt x="155629" y="-2779"/>
                        <a:pt x="46760" y="-31190"/>
                        <a:pt x="32554" y="3988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30" name="Free-form: Shape 327">
                  <a:extLst>
                    <a:ext uri="{FF2B5EF4-FFF2-40B4-BE49-F238E27FC236}">
                      <a16:creationId xmlns:a16="http://schemas.microsoft.com/office/drawing/2014/main" id="{F195ED89-BD51-2398-F1D0-D619831946DC}"/>
                    </a:ext>
                  </a:extLst>
                </p:cNvPr>
                <p:cNvSpPr/>
                <p:nvPr/>
              </p:nvSpPr>
              <p:spPr>
                <a:xfrm>
                  <a:off x="4029057" y="3701131"/>
                  <a:ext cx="150957" cy="197411"/>
                </a:xfrm>
                <a:custGeom>
                  <a:avLst/>
                  <a:gdLst>
                    <a:gd name="connsiteX0" fmla="*/ 32550 w 150957"/>
                    <a:gd name="connsiteY0" fmla="*/ 39905 h 197411"/>
                    <a:gd name="connsiteX1" fmla="*/ 27829 w 150957"/>
                    <a:gd name="connsiteY1" fmla="*/ 191560 h 197411"/>
                    <a:gd name="connsiteX2" fmla="*/ 150919 w 150957"/>
                    <a:gd name="connsiteY2" fmla="*/ 92047 h 197411"/>
                    <a:gd name="connsiteX3" fmla="*/ 32550 w 150957"/>
                    <a:gd name="connsiteY3" fmla="*/ 39905 h 197411"/>
                  </a:gdLst>
                  <a:ahLst/>
                  <a:cxnLst>
                    <a:cxn ang="0">
                      <a:pos x="connsiteX0" y="connsiteY0"/>
                    </a:cxn>
                    <a:cxn ang="0">
                      <a:pos x="connsiteX1" y="connsiteY1"/>
                    </a:cxn>
                    <a:cxn ang="0">
                      <a:pos x="connsiteX2" y="connsiteY2"/>
                    </a:cxn>
                    <a:cxn ang="0">
                      <a:pos x="connsiteX3" y="connsiteY3"/>
                    </a:cxn>
                  </a:cxnLst>
                  <a:rect l="l" t="t" r="r" b="b"/>
                  <a:pathLst>
                    <a:path w="150957" h="197411">
                      <a:moveTo>
                        <a:pt x="32550" y="39905"/>
                      </a:moveTo>
                      <a:cubicBezTo>
                        <a:pt x="16570" y="119856"/>
                        <a:pt x="-28995" y="172570"/>
                        <a:pt x="27829" y="191560"/>
                      </a:cubicBezTo>
                      <a:cubicBezTo>
                        <a:pt x="84639" y="210461"/>
                        <a:pt x="146154" y="186850"/>
                        <a:pt x="150919" y="92047"/>
                      </a:cubicBezTo>
                      <a:cubicBezTo>
                        <a:pt x="155624" y="-2741"/>
                        <a:pt x="46756" y="-31167"/>
                        <a:pt x="32550" y="3990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31" name="Free-form: Shape 328">
                  <a:extLst>
                    <a:ext uri="{FF2B5EF4-FFF2-40B4-BE49-F238E27FC236}">
                      <a16:creationId xmlns:a16="http://schemas.microsoft.com/office/drawing/2014/main" id="{25F283D7-995C-12FA-E1EC-27FDCF4BB82C}"/>
                    </a:ext>
                  </a:extLst>
                </p:cNvPr>
                <p:cNvSpPr/>
                <p:nvPr/>
              </p:nvSpPr>
              <p:spPr>
                <a:xfrm>
                  <a:off x="3437330" y="4094391"/>
                  <a:ext cx="150958" cy="197429"/>
                </a:xfrm>
                <a:custGeom>
                  <a:avLst/>
                  <a:gdLst>
                    <a:gd name="connsiteX0" fmla="*/ 32527 w 150958"/>
                    <a:gd name="connsiteY0" fmla="*/ 39929 h 197429"/>
                    <a:gd name="connsiteX1" fmla="*/ 27807 w 150958"/>
                    <a:gd name="connsiteY1" fmla="*/ 191584 h 197429"/>
                    <a:gd name="connsiteX2" fmla="*/ 150896 w 150958"/>
                    <a:gd name="connsiteY2" fmla="*/ 92040 h 197429"/>
                    <a:gd name="connsiteX3" fmla="*/ 32527 w 150958"/>
                    <a:gd name="connsiteY3" fmla="*/ 39929 h 197429"/>
                  </a:gdLst>
                  <a:ahLst/>
                  <a:cxnLst>
                    <a:cxn ang="0">
                      <a:pos x="connsiteX0" y="connsiteY0"/>
                    </a:cxn>
                    <a:cxn ang="0">
                      <a:pos x="connsiteX1" y="connsiteY1"/>
                    </a:cxn>
                    <a:cxn ang="0">
                      <a:pos x="connsiteX2" y="connsiteY2"/>
                    </a:cxn>
                    <a:cxn ang="0">
                      <a:pos x="connsiteX3" y="connsiteY3"/>
                    </a:cxn>
                  </a:cxnLst>
                  <a:rect l="l" t="t" r="r" b="b"/>
                  <a:pathLst>
                    <a:path w="150958" h="197429">
                      <a:moveTo>
                        <a:pt x="32527" y="39929"/>
                      </a:moveTo>
                      <a:cubicBezTo>
                        <a:pt x="16547" y="119894"/>
                        <a:pt x="-29018" y="172623"/>
                        <a:pt x="27807" y="191584"/>
                      </a:cubicBezTo>
                      <a:cubicBezTo>
                        <a:pt x="84616" y="210514"/>
                        <a:pt x="146131" y="186859"/>
                        <a:pt x="150896" y="92040"/>
                      </a:cubicBezTo>
                      <a:cubicBezTo>
                        <a:pt x="155617" y="-2718"/>
                        <a:pt x="46748" y="-31159"/>
                        <a:pt x="32527" y="3992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32" name="Free-form: Shape 329">
                  <a:extLst>
                    <a:ext uri="{FF2B5EF4-FFF2-40B4-BE49-F238E27FC236}">
                      <a16:creationId xmlns:a16="http://schemas.microsoft.com/office/drawing/2014/main" id="{799E5ECD-9999-6A04-3C75-DAB60ED66A11}"/>
                    </a:ext>
                  </a:extLst>
                </p:cNvPr>
                <p:cNvSpPr/>
                <p:nvPr/>
              </p:nvSpPr>
              <p:spPr>
                <a:xfrm>
                  <a:off x="2940312" y="4644071"/>
                  <a:ext cx="150928" cy="197435"/>
                </a:xfrm>
                <a:custGeom>
                  <a:avLst/>
                  <a:gdLst>
                    <a:gd name="connsiteX0" fmla="*/ 32508 w 150928"/>
                    <a:gd name="connsiteY0" fmla="*/ 39963 h 197435"/>
                    <a:gd name="connsiteX1" fmla="*/ 27788 w 150928"/>
                    <a:gd name="connsiteY1" fmla="*/ 191603 h 197435"/>
                    <a:gd name="connsiteX2" fmla="*/ 150847 w 150928"/>
                    <a:gd name="connsiteY2" fmla="*/ 92075 h 197435"/>
                    <a:gd name="connsiteX3" fmla="*/ 32508 w 150928"/>
                    <a:gd name="connsiteY3" fmla="*/ 39963 h 197435"/>
                  </a:gdLst>
                  <a:ahLst/>
                  <a:cxnLst>
                    <a:cxn ang="0">
                      <a:pos x="connsiteX0" y="connsiteY0"/>
                    </a:cxn>
                    <a:cxn ang="0">
                      <a:pos x="connsiteX1" y="connsiteY1"/>
                    </a:cxn>
                    <a:cxn ang="0">
                      <a:pos x="connsiteX2" y="connsiteY2"/>
                    </a:cxn>
                    <a:cxn ang="0">
                      <a:pos x="connsiteX3" y="connsiteY3"/>
                    </a:cxn>
                  </a:cxnLst>
                  <a:rect l="l" t="t" r="r" b="b"/>
                  <a:pathLst>
                    <a:path w="150928" h="197435">
                      <a:moveTo>
                        <a:pt x="32508" y="39963"/>
                      </a:moveTo>
                      <a:cubicBezTo>
                        <a:pt x="16528" y="119914"/>
                        <a:pt x="-29037" y="172658"/>
                        <a:pt x="27788" y="191603"/>
                      </a:cubicBezTo>
                      <a:cubicBezTo>
                        <a:pt x="84612" y="210549"/>
                        <a:pt x="146112" y="186893"/>
                        <a:pt x="150847" y="92075"/>
                      </a:cubicBezTo>
                      <a:cubicBezTo>
                        <a:pt x="155583" y="-2683"/>
                        <a:pt x="46714" y="-31154"/>
                        <a:pt x="32508" y="3996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33" name="Free-form: Shape 330">
                  <a:extLst>
                    <a:ext uri="{FF2B5EF4-FFF2-40B4-BE49-F238E27FC236}">
                      <a16:creationId xmlns:a16="http://schemas.microsoft.com/office/drawing/2014/main" id="{BA1E4E03-7FB7-0183-44BA-D03F8224768B}"/>
                    </a:ext>
                  </a:extLst>
                </p:cNvPr>
                <p:cNvSpPr/>
                <p:nvPr/>
              </p:nvSpPr>
              <p:spPr>
                <a:xfrm>
                  <a:off x="4265757" y="4809934"/>
                  <a:ext cx="150936" cy="197401"/>
                </a:xfrm>
                <a:custGeom>
                  <a:avLst/>
                  <a:gdLst>
                    <a:gd name="connsiteX0" fmla="*/ 32567 w 150936"/>
                    <a:gd name="connsiteY0" fmla="*/ 39937 h 197401"/>
                    <a:gd name="connsiteX1" fmla="*/ 27816 w 150936"/>
                    <a:gd name="connsiteY1" fmla="*/ 191577 h 197401"/>
                    <a:gd name="connsiteX2" fmla="*/ 150906 w 150936"/>
                    <a:gd name="connsiteY2" fmla="*/ 92093 h 197401"/>
                    <a:gd name="connsiteX3" fmla="*/ 32567 w 150936"/>
                    <a:gd name="connsiteY3" fmla="*/ 39937 h 197401"/>
                  </a:gdLst>
                  <a:ahLst/>
                  <a:cxnLst>
                    <a:cxn ang="0">
                      <a:pos x="connsiteX0" y="connsiteY0"/>
                    </a:cxn>
                    <a:cxn ang="0">
                      <a:pos x="connsiteX1" y="connsiteY1"/>
                    </a:cxn>
                    <a:cxn ang="0">
                      <a:pos x="connsiteX2" y="connsiteY2"/>
                    </a:cxn>
                    <a:cxn ang="0">
                      <a:pos x="connsiteX3" y="connsiteY3"/>
                    </a:cxn>
                  </a:cxnLst>
                  <a:rect l="l" t="t" r="r" b="b"/>
                  <a:pathLst>
                    <a:path w="150936" h="197401">
                      <a:moveTo>
                        <a:pt x="32567" y="39937"/>
                      </a:moveTo>
                      <a:cubicBezTo>
                        <a:pt x="16587" y="119872"/>
                        <a:pt x="-28978" y="172631"/>
                        <a:pt x="27816" y="191577"/>
                      </a:cubicBezTo>
                      <a:cubicBezTo>
                        <a:pt x="84626" y="210522"/>
                        <a:pt x="146140" y="186851"/>
                        <a:pt x="150906" y="92093"/>
                      </a:cubicBezTo>
                      <a:cubicBezTo>
                        <a:pt x="155641" y="-2695"/>
                        <a:pt x="46743" y="-31121"/>
                        <a:pt x="32567" y="3993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34" name="Free-form: Shape 331">
                  <a:extLst>
                    <a:ext uri="{FF2B5EF4-FFF2-40B4-BE49-F238E27FC236}">
                      <a16:creationId xmlns:a16="http://schemas.microsoft.com/office/drawing/2014/main" id="{BAB7C863-3C0C-874A-FBF5-42329A6289EB}"/>
                    </a:ext>
                  </a:extLst>
                </p:cNvPr>
                <p:cNvSpPr/>
                <p:nvPr/>
              </p:nvSpPr>
              <p:spPr>
                <a:xfrm>
                  <a:off x="4909535" y="4520883"/>
                  <a:ext cx="150958" cy="197406"/>
                </a:xfrm>
                <a:custGeom>
                  <a:avLst/>
                  <a:gdLst>
                    <a:gd name="connsiteX0" fmla="*/ 32584 w 150958"/>
                    <a:gd name="connsiteY0" fmla="*/ 39962 h 197406"/>
                    <a:gd name="connsiteX1" fmla="*/ 27863 w 150958"/>
                    <a:gd name="connsiteY1" fmla="*/ 191572 h 197406"/>
                    <a:gd name="connsiteX2" fmla="*/ 150953 w 150958"/>
                    <a:gd name="connsiteY2" fmla="*/ 92104 h 197406"/>
                    <a:gd name="connsiteX3" fmla="*/ 32584 w 150958"/>
                    <a:gd name="connsiteY3" fmla="*/ 39962 h 197406"/>
                  </a:gdLst>
                  <a:ahLst/>
                  <a:cxnLst>
                    <a:cxn ang="0">
                      <a:pos x="connsiteX0" y="connsiteY0"/>
                    </a:cxn>
                    <a:cxn ang="0">
                      <a:pos x="connsiteX1" y="connsiteY1"/>
                    </a:cxn>
                    <a:cxn ang="0">
                      <a:pos x="connsiteX2" y="connsiteY2"/>
                    </a:cxn>
                    <a:cxn ang="0">
                      <a:pos x="connsiteX3" y="connsiteY3"/>
                    </a:cxn>
                  </a:cxnLst>
                  <a:rect l="l" t="t" r="r" b="b"/>
                  <a:pathLst>
                    <a:path w="150958" h="197406">
                      <a:moveTo>
                        <a:pt x="32584" y="39962"/>
                      </a:moveTo>
                      <a:cubicBezTo>
                        <a:pt x="16604" y="119898"/>
                        <a:pt x="-28961" y="172657"/>
                        <a:pt x="27863" y="191572"/>
                      </a:cubicBezTo>
                      <a:cubicBezTo>
                        <a:pt x="84673" y="210518"/>
                        <a:pt x="146187" y="186832"/>
                        <a:pt x="150953" y="92104"/>
                      </a:cubicBezTo>
                      <a:cubicBezTo>
                        <a:pt x="155673" y="-2729"/>
                        <a:pt x="46790" y="-31140"/>
                        <a:pt x="32584" y="3996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35" name="Free-form: Shape 332">
                  <a:extLst>
                    <a:ext uri="{FF2B5EF4-FFF2-40B4-BE49-F238E27FC236}">
                      <a16:creationId xmlns:a16="http://schemas.microsoft.com/office/drawing/2014/main" id="{C58CB7A1-469D-9D8E-0C88-0D6EA19349C8}"/>
                    </a:ext>
                  </a:extLst>
                </p:cNvPr>
                <p:cNvSpPr/>
                <p:nvPr/>
              </p:nvSpPr>
              <p:spPr>
                <a:xfrm>
                  <a:off x="5666953" y="3322046"/>
                  <a:ext cx="150915" cy="197411"/>
                </a:xfrm>
                <a:custGeom>
                  <a:avLst/>
                  <a:gdLst>
                    <a:gd name="connsiteX0" fmla="*/ 32599 w 150915"/>
                    <a:gd name="connsiteY0" fmla="*/ 39914 h 197411"/>
                    <a:gd name="connsiteX1" fmla="*/ 27879 w 150915"/>
                    <a:gd name="connsiteY1" fmla="*/ 191539 h 197411"/>
                    <a:gd name="connsiteX2" fmla="*/ 150939 w 150915"/>
                    <a:gd name="connsiteY2" fmla="*/ 92025 h 197411"/>
                    <a:gd name="connsiteX3" fmla="*/ 32599 w 150915"/>
                    <a:gd name="connsiteY3" fmla="*/ 39914 h 197411"/>
                  </a:gdLst>
                  <a:ahLst/>
                  <a:cxnLst>
                    <a:cxn ang="0">
                      <a:pos x="connsiteX0" y="connsiteY0"/>
                    </a:cxn>
                    <a:cxn ang="0">
                      <a:pos x="connsiteX1" y="connsiteY1"/>
                    </a:cxn>
                    <a:cxn ang="0">
                      <a:pos x="connsiteX2" y="connsiteY2"/>
                    </a:cxn>
                    <a:cxn ang="0">
                      <a:pos x="connsiteX3" y="connsiteY3"/>
                    </a:cxn>
                  </a:cxnLst>
                  <a:rect l="l" t="t" r="r" b="b"/>
                  <a:pathLst>
                    <a:path w="150915" h="197411">
                      <a:moveTo>
                        <a:pt x="32599" y="39914"/>
                      </a:moveTo>
                      <a:cubicBezTo>
                        <a:pt x="16619" y="119834"/>
                        <a:pt x="-28915" y="172608"/>
                        <a:pt x="27879" y="191539"/>
                      </a:cubicBezTo>
                      <a:cubicBezTo>
                        <a:pt x="84689" y="210469"/>
                        <a:pt x="146203" y="186783"/>
                        <a:pt x="150939" y="92025"/>
                      </a:cubicBezTo>
                      <a:cubicBezTo>
                        <a:pt x="155674" y="-2763"/>
                        <a:pt x="46776" y="-31189"/>
                        <a:pt x="32599" y="3991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36" name="Free-form: Shape 333">
                  <a:extLst>
                    <a:ext uri="{FF2B5EF4-FFF2-40B4-BE49-F238E27FC236}">
                      <a16:creationId xmlns:a16="http://schemas.microsoft.com/office/drawing/2014/main" id="{16E44FEB-8828-3925-832F-390F4F74B0D9}"/>
                    </a:ext>
                  </a:extLst>
                </p:cNvPr>
                <p:cNvSpPr/>
                <p:nvPr/>
              </p:nvSpPr>
              <p:spPr>
                <a:xfrm>
                  <a:off x="5969891" y="3421545"/>
                  <a:ext cx="150950" cy="197428"/>
                </a:xfrm>
                <a:custGeom>
                  <a:avLst/>
                  <a:gdLst>
                    <a:gd name="connsiteX0" fmla="*/ 32617 w 150950"/>
                    <a:gd name="connsiteY0" fmla="*/ 39901 h 197428"/>
                    <a:gd name="connsiteX1" fmla="*/ 27897 w 150950"/>
                    <a:gd name="connsiteY1" fmla="*/ 191556 h 197428"/>
                    <a:gd name="connsiteX2" fmla="*/ 150986 w 150950"/>
                    <a:gd name="connsiteY2" fmla="*/ 92043 h 197428"/>
                    <a:gd name="connsiteX3" fmla="*/ 32617 w 150950"/>
                    <a:gd name="connsiteY3" fmla="*/ 39901 h 197428"/>
                  </a:gdLst>
                  <a:ahLst/>
                  <a:cxnLst>
                    <a:cxn ang="0">
                      <a:pos x="connsiteX0" y="connsiteY0"/>
                    </a:cxn>
                    <a:cxn ang="0">
                      <a:pos x="connsiteX1" y="connsiteY1"/>
                    </a:cxn>
                    <a:cxn ang="0">
                      <a:pos x="connsiteX2" y="connsiteY2"/>
                    </a:cxn>
                    <a:cxn ang="0">
                      <a:pos x="connsiteX3" y="connsiteY3"/>
                    </a:cxn>
                  </a:cxnLst>
                  <a:rect l="l" t="t" r="r" b="b"/>
                  <a:pathLst>
                    <a:path w="150950" h="197428">
                      <a:moveTo>
                        <a:pt x="32617" y="39901"/>
                      </a:moveTo>
                      <a:cubicBezTo>
                        <a:pt x="16667" y="119852"/>
                        <a:pt x="-28928" y="172596"/>
                        <a:pt x="27897" y="191556"/>
                      </a:cubicBezTo>
                      <a:cubicBezTo>
                        <a:pt x="84706" y="210487"/>
                        <a:pt x="146221" y="186831"/>
                        <a:pt x="150986" y="92043"/>
                      </a:cubicBezTo>
                      <a:cubicBezTo>
                        <a:pt x="155707" y="-2745"/>
                        <a:pt x="46838" y="-31186"/>
                        <a:pt x="32617" y="3990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37" name="Free-form: Shape 334">
                  <a:extLst>
                    <a:ext uri="{FF2B5EF4-FFF2-40B4-BE49-F238E27FC236}">
                      <a16:creationId xmlns:a16="http://schemas.microsoft.com/office/drawing/2014/main" id="{C66999E3-0310-1E72-FC13-7ED6036EB736}"/>
                    </a:ext>
                  </a:extLst>
                </p:cNvPr>
                <p:cNvSpPr/>
                <p:nvPr/>
              </p:nvSpPr>
              <p:spPr>
                <a:xfrm>
                  <a:off x="3470493" y="5122654"/>
                  <a:ext cx="150928" cy="197396"/>
                </a:xfrm>
                <a:custGeom>
                  <a:avLst/>
                  <a:gdLst>
                    <a:gd name="connsiteX0" fmla="*/ 32528 w 150928"/>
                    <a:gd name="connsiteY0" fmla="*/ 39944 h 197396"/>
                    <a:gd name="connsiteX1" fmla="*/ 27808 w 150928"/>
                    <a:gd name="connsiteY1" fmla="*/ 191584 h 197396"/>
                    <a:gd name="connsiteX2" fmla="*/ 150868 w 150928"/>
                    <a:gd name="connsiteY2" fmla="*/ 92070 h 197396"/>
                    <a:gd name="connsiteX3" fmla="*/ 32528 w 150928"/>
                    <a:gd name="connsiteY3" fmla="*/ 39944 h 197396"/>
                  </a:gdLst>
                  <a:ahLst/>
                  <a:cxnLst>
                    <a:cxn ang="0">
                      <a:pos x="connsiteX0" y="connsiteY0"/>
                    </a:cxn>
                    <a:cxn ang="0">
                      <a:pos x="connsiteX1" y="connsiteY1"/>
                    </a:cxn>
                    <a:cxn ang="0">
                      <a:pos x="connsiteX2" y="connsiteY2"/>
                    </a:cxn>
                    <a:cxn ang="0">
                      <a:pos x="connsiteX3" y="connsiteY3"/>
                    </a:cxn>
                  </a:cxnLst>
                  <a:rect l="l" t="t" r="r" b="b"/>
                  <a:pathLst>
                    <a:path w="150928" h="197396">
                      <a:moveTo>
                        <a:pt x="32528" y="39944"/>
                      </a:moveTo>
                      <a:cubicBezTo>
                        <a:pt x="16548" y="119894"/>
                        <a:pt x="-29017" y="172638"/>
                        <a:pt x="27808" y="191584"/>
                      </a:cubicBezTo>
                      <a:cubicBezTo>
                        <a:pt x="84632" y="210529"/>
                        <a:pt x="146132" y="186859"/>
                        <a:pt x="150868" y="92070"/>
                      </a:cubicBezTo>
                      <a:cubicBezTo>
                        <a:pt x="155603" y="-2688"/>
                        <a:pt x="46704" y="-31099"/>
                        <a:pt x="32528" y="3994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38" name="Free-form: Shape 335">
                  <a:extLst>
                    <a:ext uri="{FF2B5EF4-FFF2-40B4-BE49-F238E27FC236}">
                      <a16:creationId xmlns:a16="http://schemas.microsoft.com/office/drawing/2014/main" id="{1811D8A9-0E33-BAF5-18D2-EFC5A4426A0D}"/>
                    </a:ext>
                  </a:extLst>
                </p:cNvPr>
                <p:cNvSpPr/>
                <p:nvPr/>
              </p:nvSpPr>
              <p:spPr>
                <a:xfrm>
                  <a:off x="4100042" y="4440320"/>
                  <a:ext cx="150929" cy="197422"/>
                </a:xfrm>
                <a:custGeom>
                  <a:avLst/>
                  <a:gdLst>
                    <a:gd name="connsiteX0" fmla="*/ 32553 w 150929"/>
                    <a:gd name="connsiteY0" fmla="*/ 39924 h 197422"/>
                    <a:gd name="connsiteX1" fmla="*/ 27832 w 150929"/>
                    <a:gd name="connsiteY1" fmla="*/ 191564 h 197422"/>
                    <a:gd name="connsiteX2" fmla="*/ 150892 w 150929"/>
                    <a:gd name="connsiteY2" fmla="*/ 92096 h 197422"/>
                    <a:gd name="connsiteX3" fmla="*/ 32553 w 150929"/>
                    <a:gd name="connsiteY3" fmla="*/ 39924 h 197422"/>
                  </a:gdLst>
                  <a:ahLst/>
                  <a:cxnLst>
                    <a:cxn ang="0">
                      <a:pos x="connsiteX0" y="connsiteY0"/>
                    </a:cxn>
                    <a:cxn ang="0">
                      <a:pos x="connsiteX1" y="connsiteY1"/>
                    </a:cxn>
                    <a:cxn ang="0">
                      <a:pos x="connsiteX2" y="connsiteY2"/>
                    </a:cxn>
                    <a:cxn ang="0">
                      <a:pos x="connsiteX3" y="connsiteY3"/>
                    </a:cxn>
                  </a:cxnLst>
                  <a:rect l="l" t="t" r="r" b="b"/>
                  <a:pathLst>
                    <a:path w="150929" h="197422">
                      <a:moveTo>
                        <a:pt x="32553" y="39924"/>
                      </a:moveTo>
                      <a:cubicBezTo>
                        <a:pt x="16573" y="119875"/>
                        <a:pt x="-28992" y="172664"/>
                        <a:pt x="27832" y="191564"/>
                      </a:cubicBezTo>
                      <a:cubicBezTo>
                        <a:pt x="84642" y="210555"/>
                        <a:pt x="146156" y="186854"/>
                        <a:pt x="150892" y="92096"/>
                      </a:cubicBezTo>
                      <a:cubicBezTo>
                        <a:pt x="155642" y="-2692"/>
                        <a:pt x="46744" y="-31148"/>
                        <a:pt x="32553" y="3992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39" name="Free-form: Shape 336">
                  <a:extLst>
                    <a:ext uri="{FF2B5EF4-FFF2-40B4-BE49-F238E27FC236}">
                      <a16:creationId xmlns:a16="http://schemas.microsoft.com/office/drawing/2014/main" id="{4BCEFB40-FCBE-2F97-98E2-90DC6872FD21}"/>
                    </a:ext>
                  </a:extLst>
                </p:cNvPr>
                <p:cNvSpPr/>
                <p:nvPr/>
              </p:nvSpPr>
              <p:spPr>
                <a:xfrm>
                  <a:off x="4085841" y="3952269"/>
                  <a:ext cx="150924" cy="197404"/>
                </a:xfrm>
                <a:custGeom>
                  <a:avLst/>
                  <a:gdLst>
                    <a:gd name="connsiteX0" fmla="*/ 32577 w 150924"/>
                    <a:gd name="connsiteY0" fmla="*/ 39915 h 197404"/>
                    <a:gd name="connsiteX1" fmla="*/ 27826 w 150924"/>
                    <a:gd name="connsiteY1" fmla="*/ 191540 h 197404"/>
                    <a:gd name="connsiteX2" fmla="*/ 150886 w 150924"/>
                    <a:gd name="connsiteY2" fmla="*/ 92057 h 197404"/>
                    <a:gd name="connsiteX3" fmla="*/ 32577 w 150924"/>
                    <a:gd name="connsiteY3" fmla="*/ 39915 h 197404"/>
                  </a:gdLst>
                  <a:ahLst/>
                  <a:cxnLst>
                    <a:cxn ang="0">
                      <a:pos x="connsiteX0" y="connsiteY0"/>
                    </a:cxn>
                    <a:cxn ang="0">
                      <a:pos x="connsiteX1" y="connsiteY1"/>
                    </a:cxn>
                    <a:cxn ang="0">
                      <a:pos x="connsiteX2" y="connsiteY2"/>
                    </a:cxn>
                    <a:cxn ang="0">
                      <a:pos x="connsiteX3" y="connsiteY3"/>
                    </a:cxn>
                  </a:cxnLst>
                  <a:rect l="l" t="t" r="r" b="b"/>
                  <a:pathLst>
                    <a:path w="150924" h="197404">
                      <a:moveTo>
                        <a:pt x="32577" y="39915"/>
                      </a:moveTo>
                      <a:cubicBezTo>
                        <a:pt x="16582" y="119866"/>
                        <a:pt x="-28998" y="172609"/>
                        <a:pt x="27826" y="191540"/>
                      </a:cubicBezTo>
                      <a:cubicBezTo>
                        <a:pt x="84636" y="210501"/>
                        <a:pt x="146151" y="186815"/>
                        <a:pt x="150886" y="92057"/>
                      </a:cubicBezTo>
                      <a:cubicBezTo>
                        <a:pt x="155636" y="-2731"/>
                        <a:pt x="46723" y="-31157"/>
                        <a:pt x="32577" y="3991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40" name="Free-form: Shape 337">
                  <a:extLst>
                    <a:ext uri="{FF2B5EF4-FFF2-40B4-BE49-F238E27FC236}">
                      <a16:creationId xmlns:a16="http://schemas.microsoft.com/office/drawing/2014/main" id="{F41F81F9-6771-E613-BF71-88C58433FDD4}"/>
                    </a:ext>
                  </a:extLst>
                </p:cNvPr>
                <p:cNvSpPr/>
                <p:nvPr/>
              </p:nvSpPr>
              <p:spPr>
                <a:xfrm>
                  <a:off x="4625477" y="3445260"/>
                  <a:ext cx="150939" cy="197423"/>
                </a:xfrm>
                <a:custGeom>
                  <a:avLst/>
                  <a:gdLst>
                    <a:gd name="connsiteX0" fmla="*/ 32569 w 150939"/>
                    <a:gd name="connsiteY0" fmla="*/ 39918 h 197423"/>
                    <a:gd name="connsiteX1" fmla="*/ 27864 w 150939"/>
                    <a:gd name="connsiteY1" fmla="*/ 191543 h 197423"/>
                    <a:gd name="connsiteX2" fmla="*/ 150923 w 150939"/>
                    <a:gd name="connsiteY2" fmla="*/ 92030 h 197423"/>
                    <a:gd name="connsiteX3" fmla="*/ 32569 w 150939"/>
                    <a:gd name="connsiteY3" fmla="*/ 39918 h 197423"/>
                  </a:gdLst>
                  <a:ahLst/>
                  <a:cxnLst>
                    <a:cxn ang="0">
                      <a:pos x="connsiteX0" y="connsiteY0"/>
                    </a:cxn>
                    <a:cxn ang="0">
                      <a:pos x="connsiteX1" y="connsiteY1"/>
                    </a:cxn>
                    <a:cxn ang="0">
                      <a:pos x="connsiteX2" y="connsiteY2"/>
                    </a:cxn>
                    <a:cxn ang="0">
                      <a:pos x="connsiteX3" y="connsiteY3"/>
                    </a:cxn>
                  </a:cxnLst>
                  <a:rect l="l" t="t" r="r" b="b"/>
                  <a:pathLst>
                    <a:path w="150939" h="197423">
                      <a:moveTo>
                        <a:pt x="32569" y="39918"/>
                      </a:moveTo>
                      <a:cubicBezTo>
                        <a:pt x="16589" y="119869"/>
                        <a:pt x="-28976" y="172583"/>
                        <a:pt x="27864" y="191543"/>
                      </a:cubicBezTo>
                      <a:cubicBezTo>
                        <a:pt x="84643" y="210504"/>
                        <a:pt x="146158" y="186788"/>
                        <a:pt x="150923" y="92030"/>
                      </a:cubicBezTo>
                      <a:cubicBezTo>
                        <a:pt x="155643" y="-2758"/>
                        <a:pt x="46775" y="-31184"/>
                        <a:pt x="32569" y="3991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41" name="Free-form: Shape 338">
                  <a:extLst>
                    <a:ext uri="{FF2B5EF4-FFF2-40B4-BE49-F238E27FC236}">
                      <a16:creationId xmlns:a16="http://schemas.microsoft.com/office/drawing/2014/main" id="{9243FA82-FE56-8D4F-BA96-6AF568E2DDD0}"/>
                    </a:ext>
                  </a:extLst>
                </p:cNvPr>
                <p:cNvSpPr/>
                <p:nvPr/>
              </p:nvSpPr>
              <p:spPr>
                <a:xfrm>
                  <a:off x="4829042" y="2890850"/>
                  <a:ext cx="150923" cy="197404"/>
                </a:xfrm>
                <a:custGeom>
                  <a:avLst/>
                  <a:gdLst>
                    <a:gd name="connsiteX0" fmla="*/ 32573 w 150923"/>
                    <a:gd name="connsiteY0" fmla="*/ 39874 h 197404"/>
                    <a:gd name="connsiteX1" fmla="*/ 27853 w 150923"/>
                    <a:gd name="connsiteY1" fmla="*/ 191499 h 197404"/>
                    <a:gd name="connsiteX2" fmla="*/ 150912 w 150923"/>
                    <a:gd name="connsiteY2" fmla="*/ 92016 h 197404"/>
                    <a:gd name="connsiteX3" fmla="*/ 32573 w 150923"/>
                    <a:gd name="connsiteY3" fmla="*/ 39874 h 197404"/>
                  </a:gdLst>
                  <a:ahLst/>
                  <a:cxnLst>
                    <a:cxn ang="0">
                      <a:pos x="connsiteX0" y="connsiteY0"/>
                    </a:cxn>
                    <a:cxn ang="0">
                      <a:pos x="connsiteX1" y="connsiteY1"/>
                    </a:cxn>
                    <a:cxn ang="0">
                      <a:pos x="connsiteX2" y="connsiteY2"/>
                    </a:cxn>
                    <a:cxn ang="0">
                      <a:pos x="connsiteX3" y="connsiteY3"/>
                    </a:cxn>
                  </a:cxnLst>
                  <a:rect l="l" t="t" r="r" b="b"/>
                  <a:pathLst>
                    <a:path w="150923" h="197404">
                      <a:moveTo>
                        <a:pt x="32573" y="39874"/>
                      </a:moveTo>
                      <a:cubicBezTo>
                        <a:pt x="16623" y="119825"/>
                        <a:pt x="-28972" y="172568"/>
                        <a:pt x="27853" y="191499"/>
                      </a:cubicBezTo>
                      <a:cubicBezTo>
                        <a:pt x="84662" y="210460"/>
                        <a:pt x="146177" y="186774"/>
                        <a:pt x="150912" y="92016"/>
                      </a:cubicBezTo>
                      <a:cubicBezTo>
                        <a:pt x="155678" y="-2772"/>
                        <a:pt x="46749" y="-31198"/>
                        <a:pt x="32573" y="3987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42" name="Free-form: Shape 339">
                  <a:extLst>
                    <a:ext uri="{FF2B5EF4-FFF2-40B4-BE49-F238E27FC236}">
                      <a16:creationId xmlns:a16="http://schemas.microsoft.com/office/drawing/2014/main" id="{48B4F374-2EC5-73D3-1992-AFB7FEE21C84}"/>
                    </a:ext>
                  </a:extLst>
                </p:cNvPr>
                <p:cNvSpPr/>
                <p:nvPr/>
              </p:nvSpPr>
              <p:spPr>
                <a:xfrm>
                  <a:off x="4724899" y="2710784"/>
                  <a:ext cx="150915" cy="197433"/>
                </a:xfrm>
                <a:custGeom>
                  <a:avLst/>
                  <a:gdLst>
                    <a:gd name="connsiteX0" fmla="*/ 32563 w 150915"/>
                    <a:gd name="connsiteY0" fmla="*/ 39882 h 197433"/>
                    <a:gd name="connsiteX1" fmla="*/ 27843 w 150915"/>
                    <a:gd name="connsiteY1" fmla="*/ 191537 h 197433"/>
                    <a:gd name="connsiteX2" fmla="*/ 150903 w 150915"/>
                    <a:gd name="connsiteY2" fmla="*/ 91994 h 197433"/>
                    <a:gd name="connsiteX3" fmla="*/ 32563 w 150915"/>
                    <a:gd name="connsiteY3" fmla="*/ 39882 h 197433"/>
                  </a:gdLst>
                  <a:ahLst/>
                  <a:cxnLst>
                    <a:cxn ang="0">
                      <a:pos x="connsiteX0" y="connsiteY0"/>
                    </a:cxn>
                    <a:cxn ang="0">
                      <a:pos x="connsiteX1" y="connsiteY1"/>
                    </a:cxn>
                    <a:cxn ang="0">
                      <a:pos x="connsiteX2" y="connsiteY2"/>
                    </a:cxn>
                    <a:cxn ang="0">
                      <a:pos x="connsiteX3" y="connsiteY3"/>
                    </a:cxn>
                  </a:cxnLst>
                  <a:rect l="l" t="t" r="r" b="b"/>
                  <a:pathLst>
                    <a:path w="150915" h="197433">
                      <a:moveTo>
                        <a:pt x="32563" y="39882"/>
                      </a:moveTo>
                      <a:cubicBezTo>
                        <a:pt x="16583" y="119803"/>
                        <a:pt x="-28951" y="172576"/>
                        <a:pt x="27843" y="191537"/>
                      </a:cubicBezTo>
                      <a:cubicBezTo>
                        <a:pt x="84652" y="210468"/>
                        <a:pt x="146167" y="186782"/>
                        <a:pt x="150903" y="91994"/>
                      </a:cubicBezTo>
                      <a:cubicBezTo>
                        <a:pt x="155638" y="-2764"/>
                        <a:pt x="46739" y="-31220"/>
                        <a:pt x="32563" y="3988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43" name="Free-form: Shape 340">
                  <a:extLst>
                    <a:ext uri="{FF2B5EF4-FFF2-40B4-BE49-F238E27FC236}">
                      <a16:creationId xmlns:a16="http://schemas.microsoft.com/office/drawing/2014/main" id="{8F66BB74-BEAB-9028-CD49-C786F594A4FF}"/>
                    </a:ext>
                  </a:extLst>
                </p:cNvPr>
                <p:cNvSpPr/>
                <p:nvPr/>
              </p:nvSpPr>
              <p:spPr>
                <a:xfrm>
                  <a:off x="5184059" y="2568660"/>
                  <a:ext cx="150936" cy="197412"/>
                </a:xfrm>
                <a:custGeom>
                  <a:avLst/>
                  <a:gdLst>
                    <a:gd name="connsiteX0" fmla="*/ 32602 w 150936"/>
                    <a:gd name="connsiteY0" fmla="*/ 39840 h 197412"/>
                    <a:gd name="connsiteX1" fmla="*/ 27852 w 150936"/>
                    <a:gd name="connsiteY1" fmla="*/ 191495 h 197412"/>
                    <a:gd name="connsiteX2" fmla="*/ 150941 w 150936"/>
                    <a:gd name="connsiteY2" fmla="*/ 91982 h 197412"/>
                    <a:gd name="connsiteX3" fmla="*/ 32602 w 150936"/>
                    <a:gd name="connsiteY3" fmla="*/ 39840 h 197412"/>
                  </a:gdLst>
                  <a:ahLst/>
                  <a:cxnLst>
                    <a:cxn ang="0">
                      <a:pos x="connsiteX0" y="connsiteY0"/>
                    </a:cxn>
                    <a:cxn ang="0">
                      <a:pos x="connsiteX1" y="connsiteY1"/>
                    </a:cxn>
                    <a:cxn ang="0">
                      <a:pos x="connsiteX2" y="connsiteY2"/>
                    </a:cxn>
                    <a:cxn ang="0">
                      <a:pos x="connsiteX3" y="connsiteY3"/>
                    </a:cxn>
                  </a:cxnLst>
                  <a:rect l="l" t="t" r="r" b="b"/>
                  <a:pathLst>
                    <a:path w="150936" h="197412">
                      <a:moveTo>
                        <a:pt x="32602" y="39840"/>
                      </a:moveTo>
                      <a:cubicBezTo>
                        <a:pt x="16622" y="119791"/>
                        <a:pt x="-28943" y="172535"/>
                        <a:pt x="27852" y="191495"/>
                      </a:cubicBezTo>
                      <a:cubicBezTo>
                        <a:pt x="84661" y="210456"/>
                        <a:pt x="146176" y="186770"/>
                        <a:pt x="150941" y="91982"/>
                      </a:cubicBezTo>
                      <a:cubicBezTo>
                        <a:pt x="155677" y="-2776"/>
                        <a:pt x="46808" y="-31202"/>
                        <a:pt x="32602" y="3984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44" name="Free-form: Shape 341">
                  <a:extLst>
                    <a:ext uri="{FF2B5EF4-FFF2-40B4-BE49-F238E27FC236}">
                      <a16:creationId xmlns:a16="http://schemas.microsoft.com/office/drawing/2014/main" id="{8F5F2F97-EA30-5BE3-EA81-F3AD3422E6F2}"/>
                    </a:ext>
                  </a:extLst>
                </p:cNvPr>
                <p:cNvSpPr/>
                <p:nvPr/>
              </p:nvSpPr>
              <p:spPr>
                <a:xfrm>
                  <a:off x="5946166" y="2497559"/>
                  <a:ext cx="150924" cy="197426"/>
                </a:xfrm>
                <a:custGeom>
                  <a:avLst/>
                  <a:gdLst>
                    <a:gd name="connsiteX0" fmla="*/ 32648 w 150924"/>
                    <a:gd name="connsiteY0" fmla="*/ 39897 h 197426"/>
                    <a:gd name="connsiteX1" fmla="*/ 27898 w 150924"/>
                    <a:gd name="connsiteY1" fmla="*/ 191522 h 197426"/>
                    <a:gd name="connsiteX2" fmla="*/ 150958 w 150924"/>
                    <a:gd name="connsiteY2" fmla="*/ 91978 h 197426"/>
                    <a:gd name="connsiteX3" fmla="*/ 32648 w 150924"/>
                    <a:gd name="connsiteY3" fmla="*/ 39897 h 197426"/>
                  </a:gdLst>
                  <a:ahLst/>
                  <a:cxnLst>
                    <a:cxn ang="0">
                      <a:pos x="connsiteX0" y="connsiteY0"/>
                    </a:cxn>
                    <a:cxn ang="0">
                      <a:pos x="connsiteX1" y="connsiteY1"/>
                    </a:cxn>
                    <a:cxn ang="0">
                      <a:pos x="connsiteX2" y="connsiteY2"/>
                    </a:cxn>
                    <a:cxn ang="0">
                      <a:pos x="connsiteX3" y="connsiteY3"/>
                    </a:cxn>
                  </a:cxnLst>
                  <a:rect l="l" t="t" r="r" b="b"/>
                  <a:pathLst>
                    <a:path w="150924" h="197426">
                      <a:moveTo>
                        <a:pt x="32648" y="39897"/>
                      </a:moveTo>
                      <a:cubicBezTo>
                        <a:pt x="16653" y="119802"/>
                        <a:pt x="-28927" y="172561"/>
                        <a:pt x="27898" y="191522"/>
                      </a:cubicBezTo>
                      <a:cubicBezTo>
                        <a:pt x="84707" y="210452"/>
                        <a:pt x="146222" y="186766"/>
                        <a:pt x="150958" y="91978"/>
                      </a:cubicBezTo>
                      <a:cubicBezTo>
                        <a:pt x="155708" y="-2780"/>
                        <a:pt x="46794" y="-31236"/>
                        <a:pt x="32648" y="3989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45" name="Free-form: Shape 342">
                  <a:extLst>
                    <a:ext uri="{FF2B5EF4-FFF2-40B4-BE49-F238E27FC236}">
                      <a16:creationId xmlns:a16="http://schemas.microsoft.com/office/drawing/2014/main" id="{1D87E102-8261-36DA-31C2-7F4D9CB001EF}"/>
                    </a:ext>
                  </a:extLst>
                </p:cNvPr>
                <p:cNvSpPr/>
                <p:nvPr/>
              </p:nvSpPr>
              <p:spPr>
                <a:xfrm>
                  <a:off x="6594697" y="2312739"/>
                  <a:ext cx="150929" cy="197440"/>
                </a:xfrm>
                <a:custGeom>
                  <a:avLst/>
                  <a:gdLst>
                    <a:gd name="connsiteX0" fmla="*/ 32648 w 150929"/>
                    <a:gd name="connsiteY0" fmla="*/ 39844 h 197440"/>
                    <a:gd name="connsiteX1" fmla="*/ 27928 w 150929"/>
                    <a:gd name="connsiteY1" fmla="*/ 191529 h 197440"/>
                    <a:gd name="connsiteX2" fmla="*/ 150988 w 150929"/>
                    <a:gd name="connsiteY2" fmla="*/ 91985 h 197440"/>
                    <a:gd name="connsiteX3" fmla="*/ 32648 w 150929"/>
                    <a:gd name="connsiteY3" fmla="*/ 39844 h 197440"/>
                  </a:gdLst>
                  <a:ahLst/>
                  <a:cxnLst>
                    <a:cxn ang="0">
                      <a:pos x="connsiteX0" y="connsiteY0"/>
                    </a:cxn>
                    <a:cxn ang="0">
                      <a:pos x="connsiteX1" y="connsiteY1"/>
                    </a:cxn>
                    <a:cxn ang="0">
                      <a:pos x="connsiteX2" y="connsiteY2"/>
                    </a:cxn>
                    <a:cxn ang="0">
                      <a:pos x="connsiteX3" y="connsiteY3"/>
                    </a:cxn>
                  </a:cxnLst>
                  <a:rect l="l" t="t" r="r" b="b"/>
                  <a:pathLst>
                    <a:path w="150929" h="197440">
                      <a:moveTo>
                        <a:pt x="32648" y="39844"/>
                      </a:moveTo>
                      <a:cubicBezTo>
                        <a:pt x="16669" y="119794"/>
                        <a:pt x="-28896" y="172568"/>
                        <a:pt x="27928" y="191529"/>
                      </a:cubicBezTo>
                      <a:cubicBezTo>
                        <a:pt x="84708" y="210459"/>
                        <a:pt x="146222" y="186774"/>
                        <a:pt x="150988" y="91985"/>
                      </a:cubicBezTo>
                      <a:cubicBezTo>
                        <a:pt x="155723" y="-2773"/>
                        <a:pt x="46825" y="-31229"/>
                        <a:pt x="32648" y="3984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46" name="Free-form: Shape 343">
                  <a:extLst>
                    <a:ext uri="{FF2B5EF4-FFF2-40B4-BE49-F238E27FC236}">
                      <a16:creationId xmlns:a16="http://schemas.microsoft.com/office/drawing/2014/main" id="{CE4B619E-D583-B6F0-05D8-396A639EB2C3}"/>
                    </a:ext>
                  </a:extLst>
                </p:cNvPr>
                <p:cNvSpPr/>
                <p:nvPr/>
              </p:nvSpPr>
              <p:spPr>
                <a:xfrm>
                  <a:off x="7191143" y="2132687"/>
                  <a:ext cx="150929" cy="197417"/>
                </a:xfrm>
                <a:custGeom>
                  <a:avLst/>
                  <a:gdLst>
                    <a:gd name="connsiteX0" fmla="*/ 32671 w 150929"/>
                    <a:gd name="connsiteY0" fmla="*/ 39868 h 197417"/>
                    <a:gd name="connsiteX1" fmla="*/ 27951 w 150929"/>
                    <a:gd name="connsiteY1" fmla="*/ 191493 h 197417"/>
                    <a:gd name="connsiteX2" fmla="*/ 151011 w 150929"/>
                    <a:gd name="connsiteY2" fmla="*/ 91979 h 197417"/>
                    <a:gd name="connsiteX3" fmla="*/ 32671 w 150929"/>
                    <a:gd name="connsiteY3" fmla="*/ 39868 h 197417"/>
                  </a:gdLst>
                  <a:ahLst/>
                  <a:cxnLst>
                    <a:cxn ang="0">
                      <a:pos x="connsiteX0" y="connsiteY0"/>
                    </a:cxn>
                    <a:cxn ang="0">
                      <a:pos x="connsiteX1" y="connsiteY1"/>
                    </a:cxn>
                    <a:cxn ang="0">
                      <a:pos x="connsiteX2" y="connsiteY2"/>
                    </a:cxn>
                    <a:cxn ang="0">
                      <a:pos x="connsiteX3" y="connsiteY3"/>
                    </a:cxn>
                  </a:cxnLst>
                  <a:rect l="l" t="t" r="r" b="b"/>
                  <a:pathLst>
                    <a:path w="150929" h="197417">
                      <a:moveTo>
                        <a:pt x="32671" y="39868"/>
                      </a:moveTo>
                      <a:cubicBezTo>
                        <a:pt x="16692" y="119819"/>
                        <a:pt x="-28873" y="172532"/>
                        <a:pt x="27951" y="191493"/>
                      </a:cubicBezTo>
                      <a:cubicBezTo>
                        <a:pt x="84760" y="210438"/>
                        <a:pt x="146245" y="186738"/>
                        <a:pt x="151011" y="91979"/>
                      </a:cubicBezTo>
                      <a:cubicBezTo>
                        <a:pt x="155746" y="-2809"/>
                        <a:pt x="46848" y="-31235"/>
                        <a:pt x="32671" y="3986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47" name="Free-form: Shape 344">
                  <a:extLst>
                    <a:ext uri="{FF2B5EF4-FFF2-40B4-BE49-F238E27FC236}">
                      <a16:creationId xmlns:a16="http://schemas.microsoft.com/office/drawing/2014/main" id="{5127CDEF-14DE-1153-4B2E-C0913BD24DA1}"/>
                    </a:ext>
                  </a:extLst>
                </p:cNvPr>
                <p:cNvSpPr/>
                <p:nvPr/>
              </p:nvSpPr>
              <p:spPr>
                <a:xfrm>
                  <a:off x="7593505" y="1891013"/>
                  <a:ext cx="150924" cy="197430"/>
                </a:xfrm>
                <a:custGeom>
                  <a:avLst/>
                  <a:gdLst>
                    <a:gd name="connsiteX0" fmla="*/ 32712 w 150924"/>
                    <a:gd name="connsiteY0" fmla="*/ 39844 h 197430"/>
                    <a:gd name="connsiteX1" fmla="*/ 27961 w 150924"/>
                    <a:gd name="connsiteY1" fmla="*/ 191499 h 197430"/>
                    <a:gd name="connsiteX2" fmla="*/ 151021 w 150924"/>
                    <a:gd name="connsiteY2" fmla="*/ 91955 h 197430"/>
                    <a:gd name="connsiteX3" fmla="*/ 32712 w 150924"/>
                    <a:gd name="connsiteY3" fmla="*/ 39844 h 197430"/>
                  </a:gdLst>
                  <a:ahLst/>
                  <a:cxnLst>
                    <a:cxn ang="0">
                      <a:pos x="connsiteX0" y="connsiteY0"/>
                    </a:cxn>
                    <a:cxn ang="0">
                      <a:pos x="connsiteX1" y="connsiteY1"/>
                    </a:cxn>
                    <a:cxn ang="0">
                      <a:pos x="connsiteX2" y="connsiteY2"/>
                    </a:cxn>
                    <a:cxn ang="0">
                      <a:pos x="connsiteX3" y="connsiteY3"/>
                    </a:cxn>
                  </a:cxnLst>
                  <a:rect l="l" t="t" r="r" b="b"/>
                  <a:pathLst>
                    <a:path w="150924" h="197430">
                      <a:moveTo>
                        <a:pt x="32712" y="39844"/>
                      </a:moveTo>
                      <a:cubicBezTo>
                        <a:pt x="16717" y="119794"/>
                        <a:pt x="-28863" y="172538"/>
                        <a:pt x="27961" y="191499"/>
                      </a:cubicBezTo>
                      <a:cubicBezTo>
                        <a:pt x="84771" y="210429"/>
                        <a:pt x="146286" y="186774"/>
                        <a:pt x="151021" y="91955"/>
                      </a:cubicBezTo>
                      <a:cubicBezTo>
                        <a:pt x="155771" y="-2803"/>
                        <a:pt x="46873" y="-31244"/>
                        <a:pt x="32712" y="3984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48" name="Free-form: Shape 345">
                  <a:extLst>
                    <a:ext uri="{FF2B5EF4-FFF2-40B4-BE49-F238E27FC236}">
                      <a16:creationId xmlns:a16="http://schemas.microsoft.com/office/drawing/2014/main" id="{1749F87D-0BED-F582-3A9B-B99F18C01038}"/>
                    </a:ext>
                  </a:extLst>
                </p:cNvPr>
                <p:cNvSpPr/>
                <p:nvPr/>
              </p:nvSpPr>
              <p:spPr>
                <a:xfrm>
                  <a:off x="8052673" y="1630418"/>
                  <a:ext cx="150951" cy="197405"/>
                </a:xfrm>
                <a:custGeom>
                  <a:avLst/>
                  <a:gdLst>
                    <a:gd name="connsiteX0" fmla="*/ 32712 w 150951"/>
                    <a:gd name="connsiteY0" fmla="*/ 39825 h 197405"/>
                    <a:gd name="connsiteX1" fmla="*/ 27962 w 150951"/>
                    <a:gd name="connsiteY1" fmla="*/ 191450 h 197405"/>
                    <a:gd name="connsiteX2" fmla="*/ 151067 w 150951"/>
                    <a:gd name="connsiteY2" fmla="*/ 91967 h 197405"/>
                    <a:gd name="connsiteX3" fmla="*/ 32712 w 150951"/>
                    <a:gd name="connsiteY3" fmla="*/ 39825 h 197405"/>
                  </a:gdLst>
                  <a:ahLst/>
                  <a:cxnLst>
                    <a:cxn ang="0">
                      <a:pos x="connsiteX0" y="connsiteY0"/>
                    </a:cxn>
                    <a:cxn ang="0">
                      <a:pos x="connsiteX1" y="connsiteY1"/>
                    </a:cxn>
                    <a:cxn ang="0">
                      <a:pos x="connsiteX2" y="connsiteY2"/>
                    </a:cxn>
                    <a:cxn ang="0">
                      <a:pos x="connsiteX3" y="connsiteY3"/>
                    </a:cxn>
                  </a:cxnLst>
                  <a:rect l="l" t="t" r="r" b="b"/>
                  <a:pathLst>
                    <a:path w="150951" h="197405">
                      <a:moveTo>
                        <a:pt x="32712" y="39825"/>
                      </a:moveTo>
                      <a:cubicBezTo>
                        <a:pt x="16732" y="119776"/>
                        <a:pt x="-28833" y="172520"/>
                        <a:pt x="27962" y="191450"/>
                      </a:cubicBezTo>
                      <a:cubicBezTo>
                        <a:pt x="84771" y="210411"/>
                        <a:pt x="146286" y="186740"/>
                        <a:pt x="151067" y="91967"/>
                      </a:cubicBezTo>
                      <a:cubicBezTo>
                        <a:pt x="155802" y="-2821"/>
                        <a:pt x="46889" y="-31247"/>
                        <a:pt x="32712" y="3982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49" name="Free-form: Shape 346">
                  <a:extLst>
                    <a:ext uri="{FF2B5EF4-FFF2-40B4-BE49-F238E27FC236}">
                      <a16:creationId xmlns:a16="http://schemas.microsoft.com/office/drawing/2014/main" id="{C3FCDCD4-7903-B5DB-6AA6-ADA068A1B15D}"/>
                    </a:ext>
                  </a:extLst>
                </p:cNvPr>
                <p:cNvSpPr/>
                <p:nvPr/>
              </p:nvSpPr>
              <p:spPr>
                <a:xfrm>
                  <a:off x="8847923" y="1578291"/>
                  <a:ext cx="150929" cy="197389"/>
                </a:xfrm>
                <a:custGeom>
                  <a:avLst/>
                  <a:gdLst>
                    <a:gd name="connsiteX0" fmla="*/ 32736 w 150929"/>
                    <a:gd name="connsiteY0" fmla="*/ 39809 h 197389"/>
                    <a:gd name="connsiteX1" fmla="*/ 28015 w 150929"/>
                    <a:gd name="connsiteY1" fmla="*/ 191434 h 197389"/>
                    <a:gd name="connsiteX2" fmla="*/ 151074 w 150929"/>
                    <a:gd name="connsiteY2" fmla="*/ 91951 h 197389"/>
                    <a:gd name="connsiteX3" fmla="*/ 32736 w 150929"/>
                    <a:gd name="connsiteY3" fmla="*/ 39809 h 197389"/>
                  </a:gdLst>
                  <a:ahLst/>
                  <a:cxnLst>
                    <a:cxn ang="0">
                      <a:pos x="connsiteX0" y="connsiteY0"/>
                    </a:cxn>
                    <a:cxn ang="0">
                      <a:pos x="connsiteX1" y="connsiteY1"/>
                    </a:cxn>
                    <a:cxn ang="0">
                      <a:pos x="connsiteX2" y="connsiteY2"/>
                    </a:cxn>
                    <a:cxn ang="0">
                      <a:pos x="connsiteX3" y="connsiteY3"/>
                    </a:cxn>
                  </a:cxnLst>
                  <a:rect l="l" t="t" r="r" b="b"/>
                  <a:pathLst>
                    <a:path w="150929" h="197389">
                      <a:moveTo>
                        <a:pt x="32736" y="39809"/>
                      </a:moveTo>
                      <a:cubicBezTo>
                        <a:pt x="16755" y="119760"/>
                        <a:pt x="-28810" y="172503"/>
                        <a:pt x="28015" y="191434"/>
                      </a:cubicBezTo>
                      <a:cubicBezTo>
                        <a:pt x="84825" y="210394"/>
                        <a:pt x="146339" y="186709"/>
                        <a:pt x="151074" y="91951"/>
                      </a:cubicBezTo>
                      <a:cubicBezTo>
                        <a:pt x="155825" y="-2808"/>
                        <a:pt x="46956" y="-31249"/>
                        <a:pt x="32736" y="3980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50" name="Free-form: Shape 347">
                  <a:extLst>
                    <a:ext uri="{FF2B5EF4-FFF2-40B4-BE49-F238E27FC236}">
                      <a16:creationId xmlns:a16="http://schemas.microsoft.com/office/drawing/2014/main" id="{CFF4548A-46A8-E6AE-D9B6-616C9B6F0414}"/>
                    </a:ext>
                  </a:extLst>
                </p:cNvPr>
                <p:cNvSpPr/>
                <p:nvPr/>
              </p:nvSpPr>
              <p:spPr>
                <a:xfrm>
                  <a:off x="9217146" y="1260844"/>
                  <a:ext cx="150958" cy="197395"/>
                </a:xfrm>
                <a:custGeom>
                  <a:avLst/>
                  <a:gdLst>
                    <a:gd name="connsiteX0" fmla="*/ 32749 w 150958"/>
                    <a:gd name="connsiteY0" fmla="*/ 39803 h 197395"/>
                    <a:gd name="connsiteX1" fmla="*/ 28029 w 150958"/>
                    <a:gd name="connsiteY1" fmla="*/ 191428 h 197395"/>
                    <a:gd name="connsiteX2" fmla="*/ 151119 w 150958"/>
                    <a:gd name="connsiteY2" fmla="*/ 91945 h 197395"/>
                    <a:gd name="connsiteX3" fmla="*/ 32749 w 150958"/>
                    <a:gd name="connsiteY3" fmla="*/ 39803 h 197395"/>
                  </a:gdLst>
                  <a:ahLst/>
                  <a:cxnLst>
                    <a:cxn ang="0">
                      <a:pos x="connsiteX0" y="connsiteY0"/>
                    </a:cxn>
                    <a:cxn ang="0">
                      <a:pos x="connsiteX1" y="connsiteY1"/>
                    </a:cxn>
                    <a:cxn ang="0">
                      <a:pos x="connsiteX2" y="connsiteY2"/>
                    </a:cxn>
                    <a:cxn ang="0">
                      <a:pos x="connsiteX3" y="connsiteY3"/>
                    </a:cxn>
                  </a:cxnLst>
                  <a:rect l="l" t="t" r="r" b="b"/>
                  <a:pathLst>
                    <a:path w="150958" h="197395">
                      <a:moveTo>
                        <a:pt x="32749" y="39803"/>
                      </a:moveTo>
                      <a:cubicBezTo>
                        <a:pt x="16769" y="119739"/>
                        <a:pt x="-28795" y="172467"/>
                        <a:pt x="28029" y="191428"/>
                      </a:cubicBezTo>
                      <a:cubicBezTo>
                        <a:pt x="84853" y="210389"/>
                        <a:pt x="146353" y="186703"/>
                        <a:pt x="151119" y="91945"/>
                      </a:cubicBezTo>
                      <a:cubicBezTo>
                        <a:pt x="155839" y="-2813"/>
                        <a:pt x="46956" y="-31269"/>
                        <a:pt x="32749" y="3980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51" name="Free-form: Shape 348">
                  <a:extLst>
                    <a:ext uri="{FF2B5EF4-FFF2-40B4-BE49-F238E27FC236}">
                      <a16:creationId xmlns:a16="http://schemas.microsoft.com/office/drawing/2014/main" id="{71131B45-EE47-84FE-3F0C-F39CB6FDBD0C}"/>
                    </a:ext>
                  </a:extLst>
                </p:cNvPr>
                <p:cNvSpPr/>
                <p:nvPr/>
              </p:nvSpPr>
              <p:spPr>
                <a:xfrm>
                  <a:off x="9340236" y="1668343"/>
                  <a:ext cx="150957" cy="197400"/>
                </a:xfrm>
                <a:custGeom>
                  <a:avLst/>
                  <a:gdLst>
                    <a:gd name="connsiteX0" fmla="*/ 32754 w 150957"/>
                    <a:gd name="connsiteY0" fmla="*/ 39838 h 197400"/>
                    <a:gd name="connsiteX1" fmla="*/ 28034 w 150957"/>
                    <a:gd name="connsiteY1" fmla="*/ 191448 h 197400"/>
                    <a:gd name="connsiteX2" fmla="*/ 151123 w 150957"/>
                    <a:gd name="connsiteY2" fmla="*/ 91965 h 197400"/>
                    <a:gd name="connsiteX3" fmla="*/ 32754 w 150957"/>
                    <a:gd name="connsiteY3" fmla="*/ 39838 h 197400"/>
                  </a:gdLst>
                  <a:ahLst/>
                  <a:cxnLst>
                    <a:cxn ang="0">
                      <a:pos x="connsiteX0" y="connsiteY0"/>
                    </a:cxn>
                    <a:cxn ang="0">
                      <a:pos x="connsiteX1" y="connsiteY1"/>
                    </a:cxn>
                    <a:cxn ang="0">
                      <a:pos x="connsiteX2" y="connsiteY2"/>
                    </a:cxn>
                    <a:cxn ang="0">
                      <a:pos x="connsiteX3" y="connsiteY3"/>
                    </a:cxn>
                  </a:cxnLst>
                  <a:rect l="l" t="t" r="r" b="b"/>
                  <a:pathLst>
                    <a:path w="150957" h="197400">
                      <a:moveTo>
                        <a:pt x="32754" y="39838"/>
                      </a:moveTo>
                      <a:cubicBezTo>
                        <a:pt x="16774" y="119774"/>
                        <a:pt x="-28791" y="172518"/>
                        <a:pt x="28034" y="191448"/>
                      </a:cubicBezTo>
                      <a:cubicBezTo>
                        <a:pt x="84843" y="210409"/>
                        <a:pt x="146388" y="186723"/>
                        <a:pt x="151123" y="91965"/>
                      </a:cubicBezTo>
                      <a:cubicBezTo>
                        <a:pt x="155828" y="-2823"/>
                        <a:pt x="46960" y="-31249"/>
                        <a:pt x="32754" y="3983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52" name="Free-form: Shape 349">
                  <a:extLst>
                    <a:ext uri="{FF2B5EF4-FFF2-40B4-BE49-F238E27FC236}">
                      <a16:creationId xmlns:a16="http://schemas.microsoft.com/office/drawing/2014/main" id="{00FDD4B2-9E5F-BFCE-711F-9D963D2EFB4D}"/>
                    </a:ext>
                  </a:extLst>
                </p:cNvPr>
                <p:cNvSpPr/>
                <p:nvPr/>
              </p:nvSpPr>
              <p:spPr>
                <a:xfrm>
                  <a:off x="9103543" y="2085338"/>
                  <a:ext cx="150929" cy="197415"/>
                </a:xfrm>
                <a:custGeom>
                  <a:avLst/>
                  <a:gdLst>
                    <a:gd name="connsiteX0" fmla="*/ 32745 w 150929"/>
                    <a:gd name="connsiteY0" fmla="*/ 39843 h 197415"/>
                    <a:gd name="connsiteX1" fmla="*/ 28025 w 150929"/>
                    <a:gd name="connsiteY1" fmla="*/ 191468 h 197415"/>
                    <a:gd name="connsiteX2" fmla="*/ 151084 w 150929"/>
                    <a:gd name="connsiteY2" fmla="*/ 91985 h 197415"/>
                    <a:gd name="connsiteX3" fmla="*/ 32745 w 150929"/>
                    <a:gd name="connsiteY3" fmla="*/ 39843 h 197415"/>
                  </a:gdLst>
                  <a:ahLst/>
                  <a:cxnLst>
                    <a:cxn ang="0">
                      <a:pos x="connsiteX0" y="connsiteY0"/>
                    </a:cxn>
                    <a:cxn ang="0">
                      <a:pos x="connsiteX1" y="connsiteY1"/>
                    </a:cxn>
                    <a:cxn ang="0">
                      <a:pos x="connsiteX2" y="connsiteY2"/>
                    </a:cxn>
                    <a:cxn ang="0">
                      <a:pos x="connsiteX3" y="connsiteY3"/>
                    </a:cxn>
                  </a:cxnLst>
                  <a:rect l="l" t="t" r="r" b="b"/>
                  <a:pathLst>
                    <a:path w="150929" h="197415">
                      <a:moveTo>
                        <a:pt x="32745" y="39843"/>
                      </a:moveTo>
                      <a:cubicBezTo>
                        <a:pt x="16765" y="119794"/>
                        <a:pt x="-28800" y="172507"/>
                        <a:pt x="28025" y="191468"/>
                      </a:cubicBezTo>
                      <a:cubicBezTo>
                        <a:pt x="84834" y="210459"/>
                        <a:pt x="146349" y="186743"/>
                        <a:pt x="151084" y="91985"/>
                      </a:cubicBezTo>
                      <a:cubicBezTo>
                        <a:pt x="155834" y="-2803"/>
                        <a:pt x="46936" y="-31229"/>
                        <a:pt x="32745" y="3984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53" name="Free-form: Shape 350">
                  <a:extLst>
                    <a:ext uri="{FF2B5EF4-FFF2-40B4-BE49-F238E27FC236}">
                      <a16:creationId xmlns:a16="http://schemas.microsoft.com/office/drawing/2014/main" id="{CA2B6FBC-EF11-A5D7-F7AE-C78D31CBF8B2}"/>
                    </a:ext>
                  </a:extLst>
                </p:cNvPr>
                <p:cNvSpPr/>
                <p:nvPr/>
              </p:nvSpPr>
              <p:spPr>
                <a:xfrm>
                  <a:off x="8734317" y="2151670"/>
                  <a:ext cx="150943" cy="197403"/>
                </a:xfrm>
                <a:custGeom>
                  <a:avLst/>
                  <a:gdLst>
                    <a:gd name="connsiteX0" fmla="*/ 32718 w 150943"/>
                    <a:gd name="connsiteY0" fmla="*/ 39846 h 197403"/>
                    <a:gd name="connsiteX1" fmla="*/ 27997 w 150943"/>
                    <a:gd name="connsiteY1" fmla="*/ 191470 h 197403"/>
                    <a:gd name="connsiteX2" fmla="*/ 151087 w 150943"/>
                    <a:gd name="connsiteY2" fmla="*/ 91987 h 197403"/>
                    <a:gd name="connsiteX3" fmla="*/ 32718 w 150943"/>
                    <a:gd name="connsiteY3" fmla="*/ 39846 h 197403"/>
                  </a:gdLst>
                  <a:ahLst/>
                  <a:cxnLst>
                    <a:cxn ang="0">
                      <a:pos x="connsiteX0" y="connsiteY0"/>
                    </a:cxn>
                    <a:cxn ang="0">
                      <a:pos x="connsiteX1" y="connsiteY1"/>
                    </a:cxn>
                    <a:cxn ang="0">
                      <a:pos x="connsiteX2" y="connsiteY2"/>
                    </a:cxn>
                    <a:cxn ang="0">
                      <a:pos x="connsiteX3" y="connsiteY3"/>
                    </a:cxn>
                  </a:cxnLst>
                  <a:rect l="l" t="t" r="r" b="b"/>
                  <a:pathLst>
                    <a:path w="150943" h="197403">
                      <a:moveTo>
                        <a:pt x="32718" y="39846"/>
                      </a:moveTo>
                      <a:cubicBezTo>
                        <a:pt x="16738" y="119796"/>
                        <a:pt x="-28797" y="172540"/>
                        <a:pt x="27997" y="191470"/>
                      </a:cubicBezTo>
                      <a:cubicBezTo>
                        <a:pt x="84807" y="210431"/>
                        <a:pt x="146321" y="186745"/>
                        <a:pt x="151087" y="91987"/>
                      </a:cubicBezTo>
                      <a:cubicBezTo>
                        <a:pt x="155792" y="-2801"/>
                        <a:pt x="46924" y="-31227"/>
                        <a:pt x="32718" y="3984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54" name="Free-form: Shape 351">
                  <a:extLst>
                    <a:ext uri="{FF2B5EF4-FFF2-40B4-BE49-F238E27FC236}">
                      <a16:creationId xmlns:a16="http://schemas.microsoft.com/office/drawing/2014/main" id="{DC30CA27-9B07-7E23-35D3-9CA811717594}"/>
                    </a:ext>
                  </a:extLst>
                </p:cNvPr>
                <p:cNvSpPr/>
                <p:nvPr/>
              </p:nvSpPr>
              <p:spPr>
                <a:xfrm>
                  <a:off x="8242005" y="2431213"/>
                  <a:ext cx="150957" cy="197425"/>
                </a:xfrm>
                <a:custGeom>
                  <a:avLst/>
                  <a:gdLst>
                    <a:gd name="connsiteX0" fmla="*/ 32712 w 150957"/>
                    <a:gd name="connsiteY0" fmla="*/ 39848 h 197425"/>
                    <a:gd name="connsiteX1" fmla="*/ 27991 w 150957"/>
                    <a:gd name="connsiteY1" fmla="*/ 191503 h 197425"/>
                    <a:gd name="connsiteX2" fmla="*/ 151081 w 150957"/>
                    <a:gd name="connsiteY2" fmla="*/ 91990 h 197425"/>
                    <a:gd name="connsiteX3" fmla="*/ 32712 w 150957"/>
                    <a:gd name="connsiteY3" fmla="*/ 39848 h 197425"/>
                  </a:gdLst>
                  <a:ahLst/>
                  <a:cxnLst>
                    <a:cxn ang="0">
                      <a:pos x="connsiteX0" y="connsiteY0"/>
                    </a:cxn>
                    <a:cxn ang="0">
                      <a:pos x="connsiteX1" y="connsiteY1"/>
                    </a:cxn>
                    <a:cxn ang="0">
                      <a:pos x="connsiteX2" y="connsiteY2"/>
                    </a:cxn>
                    <a:cxn ang="0">
                      <a:pos x="connsiteX3" y="connsiteY3"/>
                    </a:cxn>
                  </a:cxnLst>
                  <a:rect l="l" t="t" r="r" b="b"/>
                  <a:pathLst>
                    <a:path w="150957" h="197425">
                      <a:moveTo>
                        <a:pt x="32712" y="39848"/>
                      </a:moveTo>
                      <a:cubicBezTo>
                        <a:pt x="16732" y="119799"/>
                        <a:pt x="-28833" y="172573"/>
                        <a:pt x="27991" y="191503"/>
                      </a:cubicBezTo>
                      <a:cubicBezTo>
                        <a:pt x="84801" y="210464"/>
                        <a:pt x="146316" y="186778"/>
                        <a:pt x="151081" y="91990"/>
                      </a:cubicBezTo>
                      <a:cubicBezTo>
                        <a:pt x="155787" y="-2768"/>
                        <a:pt x="46918" y="-31224"/>
                        <a:pt x="32712" y="3984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55" name="Free-form: Shape 352">
                  <a:extLst>
                    <a:ext uri="{FF2B5EF4-FFF2-40B4-BE49-F238E27FC236}">
                      <a16:creationId xmlns:a16="http://schemas.microsoft.com/office/drawing/2014/main" id="{A1A6E0D7-8969-6247-7C64-C4B117454DA5}"/>
                    </a:ext>
                  </a:extLst>
                </p:cNvPr>
                <p:cNvSpPr/>
                <p:nvPr/>
              </p:nvSpPr>
              <p:spPr>
                <a:xfrm>
                  <a:off x="7617162" y="2507062"/>
                  <a:ext cx="150958" cy="197407"/>
                </a:xfrm>
                <a:custGeom>
                  <a:avLst/>
                  <a:gdLst>
                    <a:gd name="connsiteX0" fmla="*/ 32688 w 150958"/>
                    <a:gd name="connsiteY0" fmla="*/ 39859 h 197407"/>
                    <a:gd name="connsiteX1" fmla="*/ 27968 w 150958"/>
                    <a:gd name="connsiteY1" fmla="*/ 191514 h 197407"/>
                    <a:gd name="connsiteX2" fmla="*/ 151057 w 150958"/>
                    <a:gd name="connsiteY2" fmla="*/ 92001 h 197407"/>
                    <a:gd name="connsiteX3" fmla="*/ 32688 w 150958"/>
                    <a:gd name="connsiteY3" fmla="*/ 39859 h 197407"/>
                  </a:gdLst>
                  <a:ahLst/>
                  <a:cxnLst>
                    <a:cxn ang="0">
                      <a:pos x="connsiteX0" y="connsiteY0"/>
                    </a:cxn>
                    <a:cxn ang="0">
                      <a:pos x="connsiteX1" y="connsiteY1"/>
                    </a:cxn>
                    <a:cxn ang="0">
                      <a:pos x="connsiteX2" y="connsiteY2"/>
                    </a:cxn>
                    <a:cxn ang="0">
                      <a:pos x="connsiteX3" y="connsiteY3"/>
                    </a:cxn>
                  </a:cxnLst>
                  <a:rect l="l" t="t" r="r" b="b"/>
                  <a:pathLst>
                    <a:path w="150958" h="197407">
                      <a:moveTo>
                        <a:pt x="32688" y="39859"/>
                      </a:moveTo>
                      <a:cubicBezTo>
                        <a:pt x="16708" y="119810"/>
                        <a:pt x="-28857" y="172524"/>
                        <a:pt x="27968" y="191514"/>
                      </a:cubicBezTo>
                      <a:cubicBezTo>
                        <a:pt x="84777" y="210415"/>
                        <a:pt x="146291" y="186759"/>
                        <a:pt x="151057" y="92001"/>
                      </a:cubicBezTo>
                      <a:cubicBezTo>
                        <a:pt x="155777" y="-2787"/>
                        <a:pt x="46909" y="-31213"/>
                        <a:pt x="32688" y="3985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56" name="Free-form: Shape 353">
                  <a:extLst>
                    <a:ext uri="{FF2B5EF4-FFF2-40B4-BE49-F238E27FC236}">
                      <a16:creationId xmlns:a16="http://schemas.microsoft.com/office/drawing/2014/main" id="{AF8BE967-6991-C629-70AE-4C0A8E945D17}"/>
                    </a:ext>
                  </a:extLst>
                </p:cNvPr>
                <p:cNvSpPr/>
                <p:nvPr/>
              </p:nvSpPr>
              <p:spPr>
                <a:xfrm>
                  <a:off x="7375763" y="2715538"/>
                  <a:ext cx="150929" cy="197408"/>
                </a:xfrm>
                <a:custGeom>
                  <a:avLst/>
                  <a:gdLst>
                    <a:gd name="connsiteX0" fmla="*/ 32678 w 150929"/>
                    <a:gd name="connsiteY0" fmla="*/ 39884 h 197408"/>
                    <a:gd name="connsiteX1" fmla="*/ 27958 w 150929"/>
                    <a:gd name="connsiteY1" fmla="*/ 191509 h 197408"/>
                    <a:gd name="connsiteX2" fmla="*/ 151018 w 150929"/>
                    <a:gd name="connsiteY2" fmla="*/ 91995 h 197408"/>
                    <a:gd name="connsiteX3" fmla="*/ 32678 w 150929"/>
                    <a:gd name="connsiteY3" fmla="*/ 39884 h 197408"/>
                  </a:gdLst>
                  <a:ahLst/>
                  <a:cxnLst>
                    <a:cxn ang="0">
                      <a:pos x="connsiteX0" y="connsiteY0"/>
                    </a:cxn>
                    <a:cxn ang="0">
                      <a:pos x="connsiteX1" y="connsiteY1"/>
                    </a:cxn>
                    <a:cxn ang="0">
                      <a:pos x="connsiteX2" y="connsiteY2"/>
                    </a:cxn>
                    <a:cxn ang="0">
                      <a:pos x="connsiteX3" y="connsiteY3"/>
                    </a:cxn>
                  </a:cxnLst>
                  <a:rect l="l" t="t" r="r" b="b"/>
                  <a:pathLst>
                    <a:path w="150929" h="197408">
                      <a:moveTo>
                        <a:pt x="32678" y="39884"/>
                      </a:moveTo>
                      <a:cubicBezTo>
                        <a:pt x="16699" y="119834"/>
                        <a:pt x="-28866" y="172548"/>
                        <a:pt x="27958" y="191509"/>
                      </a:cubicBezTo>
                      <a:cubicBezTo>
                        <a:pt x="84767" y="210439"/>
                        <a:pt x="146282" y="186784"/>
                        <a:pt x="151018" y="91995"/>
                      </a:cubicBezTo>
                      <a:cubicBezTo>
                        <a:pt x="155753" y="-2793"/>
                        <a:pt x="46885" y="-31204"/>
                        <a:pt x="32678" y="39884"/>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57" name="Free-form: Shape 354">
                  <a:extLst>
                    <a:ext uri="{FF2B5EF4-FFF2-40B4-BE49-F238E27FC236}">
                      <a16:creationId xmlns:a16="http://schemas.microsoft.com/office/drawing/2014/main" id="{7081BB91-876E-22A2-965D-243DC8F195EC}"/>
                    </a:ext>
                  </a:extLst>
                </p:cNvPr>
                <p:cNvSpPr/>
                <p:nvPr/>
              </p:nvSpPr>
              <p:spPr>
                <a:xfrm>
                  <a:off x="4260355" y="2797714"/>
                  <a:ext cx="242004" cy="200681"/>
                </a:xfrm>
                <a:custGeom>
                  <a:avLst/>
                  <a:gdLst>
                    <a:gd name="connsiteX0" fmla="*/ 108971 w 242004"/>
                    <a:gd name="connsiteY0" fmla="*/ 57179 h 200681"/>
                    <a:gd name="connsiteX1" fmla="*/ 42706 w 242004"/>
                    <a:gd name="connsiteY1" fmla="*/ 199324 h 200681"/>
                    <a:gd name="connsiteX2" fmla="*/ 237668 w 242004"/>
                    <a:gd name="connsiteY2" fmla="*/ 41800 h 200681"/>
                    <a:gd name="connsiteX3" fmla="*/ 108971 w 242004"/>
                    <a:gd name="connsiteY3" fmla="*/ 57179 h 200681"/>
                  </a:gdLst>
                  <a:ahLst/>
                  <a:cxnLst>
                    <a:cxn ang="0">
                      <a:pos x="connsiteX0" y="connsiteY0"/>
                    </a:cxn>
                    <a:cxn ang="0">
                      <a:pos x="connsiteX1" y="connsiteY1"/>
                    </a:cxn>
                    <a:cxn ang="0">
                      <a:pos x="connsiteX2" y="connsiteY2"/>
                    </a:cxn>
                    <a:cxn ang="0">
                      <a:pos x="connsiteX3" y="connsiteY3"/>
                    </a:cxn>
                  </a:cxnLst>
                  <a:rect l="l" t="t" r="r" b="b"/>
                  <a:pathLst>
                    <a:path w="242004" h="200681">
                      <a:moveTo>
                        <a:pt x="108971" y="57179"/>
                      </a:moveTo>
                      <a:cubicBezTo>
                        <a:pt x="50989" y="122488"/>
                        <a:pt x="-61442" y="213574"/>
                        <a:pt x="42706" y="199324"/>
                      </a:cubicBezTo>
                      <a:cubicBezTo>
                        <a:pt x="146854" y="185118"/>
                        <a:pt x="266877" y="88028"/>
                        <a:pt x="237668" y="41800"/>
                      </a:cubicBezTo>
                      <a:cubicBezTo>
                        <a:pt x="208384" y="-4428"/>
                        <a:pt x="184692" y="-28084"/>
                        <a:pt x="108971" y="5717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58" name="Free-form: Shape 355">
                  <a:extLst>
                    <a:ext uri="{FF2B5EF4-FFF2-40B4-BE49-F238E27FC236}">
                      <a16:creationId xmlns:a16="http://schemas.microsoft.com/office/drawing/2014/main" id="{8D02AC03-9BC7-99AE-3757-51030F3D3737}"/>
                    </a:ext>
                  </a:extLst>
                </p:cNvPr>
                <p:cNvSpPr/>
                <p:nvPr/>
              </p:nvSpPr>
              <p:spPr>
                <a:xfrm>
                  <a:off x="4313938" y="2650747"/>
                  <a:ext cx="89853" cy="162518"/>
                </a:xfrm>
                <a:custGeom>
                  <a:avLst/>
                  <a:gdLst>
                    <a:gd name="connsiteX0" fmla="*/ 8049 w 89853"/>
                    <a:gd name="connsiteY0" fmla="*/ 47775 h 162518"/>
                    <a:gd name="connsiteX1" fmla="*/ 74284 w 89853"/>
                    <a:gd name="connsiteY1" fmla="*/ 137792 h 162518"/>
                    <a:gd name="connsiteX2" fmla="*/ 8049 w 89853"/>
                    <a:gd name="connsiteY2" fmla="*/ 47775 h 162518"/>
                  </a:gdLst>
                  <a:ahLst/>
                  <a:cxnLst>
                    <a:cxn ang="0">
                      <a:pos x="connsiteX0" y="connsiteY0"/>
                    </a:cxn>
                    <a:cxn ang="0">
                      <a:pos x="connsiteX1" y="connsiteY1"/>
                    </a:cxn>
                    <a:cxn ang="0">
                      <a:pos x="connsiteX2" y="connsiteY2"/>
                    </a:cxn>
                  </a:cxnLst>
                  <a:rect l="l" t="t" r="r" b="b"/>
                  <a:pathLst>
                    <a:path w="89853" h="162518">
                      <a:moveTo>
                        <a:pt x="8049" y="47775"/>
                      </a:moveTo>
                      <a:cubicBezTo>
                        <a:pt x="-18695" y="125077"/>
                        <a:pt x="26960" y="204140"/>
                        <a:pt x="74284" y="137792"/>
                      </a:cubicBezTo>
                      <a:cubicBezTo>
                        <a:pt x="121653" y="71460"/>
                        <a:pt x="50652" y="-75394"/>
                        <a:pt x="8049" y="4777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59" name="Free-form: Shape 356">
                  <a:extLst>
                    <a:ext uri="{FF2B5EF4-FFF2-40B4-BE49-F238E27FC236}">
                      <a16:creationId xmlns:a16="http://schemas.microsoft.com/office/drawing/2014/main" id="{8C952FC6-C912-8ABF-C356-DAF836364D1E}"/>
                    </a:ext>
                  </a:extLst>
                </p:cNvPr>
                <p:cNvSpPr/>
                <p:nvPr/>
              </p:nvSpPr>
              <p:spPr>
                <a:xfrm>
                  <a:off x="4138881" y="2629244"/>
                  <a:ext cx="186619" cy="229867"/>
                </a:xfrm>
                <a:custGeom>
                  <a:avLst/>
                  <a:gdLst>
                    <a:gd name="connsiteX0" fmla="*/ 45805 w 186619"/>
                    <a:gd name="connsiteY0" fmla="*/ 55057 h 229867"/>
                    <a:gd name="connsiteX1" fmla="*/ 50525 w 186619"/>
                    <a:gd name="connsiteY1" fmla="*/ 225643 h 229867"/>
                    <a:gd name="connsiteX2" fmla="*/ 45805 w 186619"/>
                    <a:gd name="connsiteY2" fmla="*/ 55057 h 229867"/>
                  </a:gdLst>
                  <a:ahLst/>
                  <a:cxnLst>
                    <a:cxn ang="0">
                      <a:pos x="connsiteX0" y="connsiteY0"/>
                    </a:cxn>
                    <a:cxn ang="0">
                      <a:pos x="connsiteX1" y="connsiteY1"/>
                    </a:cxn>
                    <a:cxn ang="0">
                      <a:pos x="connsiteX2" y="connsiteY2"/>
                    </a:cxn>
                  </a:cxnLst>
                  <a:rect l="l" t="t" r="r" b="b"/>
                  <a:pathLst>
                    <a:path w="186619" h="229867">
                      <a:moveTo>
                        <a:pt x="45805" y="55057"/>
                      </a:moveTo>
                      <a:cubicBezTo>
                        <a:pt x="-11305" y="92527"/>
                        <a:pt x="-20460" y="258824"/>
                        <a:pt x="50525" y="225643"/>
                      </a:cubicBezTo>
                      <a:cubicBezTo>
                        <a:pt x="121556" y="192492"/>
                        <a:pt x="320366" y="-125024"/>
                        <a:pt x="45805" y="5505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60" name="Free-form: Shape 357">
                  <a:extLst>
                    <a:ext uri="{FF2B5EF4-FFF2-40B4-BE49-F238E27FC236}">
                      <a16:creationId xmlns:a16="http://schemas.microsoft.com/office/drawing/2014/main" id="{F99AEB33-EF27-1DDC-A073-EC3AFDF2DAEA}"/>
                    </a:ext>
                  </a:extLst>
                </p:cNvPr>
                <p:cNvSpPr/>
                <p:nvPr/>
              </p:nvSpPr>
              <p:spPr>
                <a:xfrm>
                  <a:off x="5080894" y="2439698"/>
                  <a:ext cx="186622" cy="229867"/>
                </a:xfrm>
                <a:custGeom>
                  <a:avLst/>
                  <a:gdLst>
                    <a:gd name="connsiteX0" fmla="*/ 45852 w 186622"/>
                    <a:gd name="connsiteY0" fmla="*/ 55050 h 229867"/>
                    <a:gd name="connsiteX1" fmla="*/ 50573 w 186622"/>
                    <a:gd name="connsiteY1" fmla="*/ 225635 h 229867"/>
                    <a:gd name="connsiteX2" fmla="*/ 45852 w 186622"/>
                    <a:gd name="connsiteY2" fmla="*/ 55050 h 229867"/>
                  </a:gdLst>
                  <a:ahLst/>
                  <a:cxnLst>
                    <a:cxn ang="0">
                      <a:pos x="connsiteX0" y="connsiteY0"/>
                    </a:cxn>
                    <a:cxn ang="0">
                      <a:pos x="connsiteX1" y="connsiteY1"/>
                    </a:cxn>
                    <a:cxn ang="0">
                      <a:pos x="connsiteX2" y="connsiteY2"/>
                    </a:cxn>
                  </a:cxnLst>
                  <a:rect l="l" t="t" r="r" b="b"/>
                  <a:pathLst>
                    <a:path w="186622" h="229867">
                      <a:moveTo>
                        <a:pt x="45852" y="55050"/>
                      </a:moveTo>
                      <a:cubicBezTo>
                        <a:pt x="-11288" y="92490"/>
                        <a:pt x="-20413" y="258817"/>
                        <a:pt x="50573" y="225635"/>
                      </a:cubicBezTo>
                      <a:cubicBezTo>
                        <a:pt x="121573" y="192484"/>
                        <a:pt x="320414" y="-125031"/>
                        <a:pt x="45852" y="5505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61" name="Free-form: Shape 358">
                  <a:extLst>
                    <a:ext uri="{FF2B5EF4-FFF2-40B4-BE49-F238E27FC236}">
                      <a16:creationId xmlns:a16="http://schemas.microsoft.com/office/drawing/2014/main" id="{E50CF14F-B605-FCB5-A4A1-CE7B76AECF37}"/>
                    </a:ext>
                  </a:extLst>
                </p:cNvPr>
                <p:cNvSpPr/>
                <p:nvPr/>
              </p:nvSpPr>
              <p:spPr>
                <a:xfrm>
                  <a:off x="5317572" y="2989356"/>
                  <a:ext cx="186610" cy="229897"/>
                </a:xfrm>
                <a:custGeom>
                  <a:avLst/>
                  <a:gdLst>
                    <a:gd name="connsiteX0" fmla="*/ 45846 w 186610"/>
                    <a:gd name="connsiteY0" fmla="*/ 55060 h 229897"/>
                    <a:gd name="connsiteX1" fmla="*/ 50597 w 186610"/>
                    <a:gd name="connsiteY1" fmla="*/ 225691 h 229897"/>
                    <a:gd name="connsiteX2" fmla="*/ 45846 w 186610"/>
                    <a:gd name="connsiteY2" fmla="*/ 55060 h 229897"/>
                  </a:gdLst>
                  <a:ahLst/>
                  <a:cxnLst>
                    <a:cxn ang="0">
                      <a:pos x="connsiteX0" y="connsiteY0"/>
                    </a:cxn>
                    <a:cxn ang="0">
                      <a:pos x="connsiteX1" y="connsiteY1"/>
                    </a:cxn>
                    <a:cxn ang="0">
                      <a:pos x="connsiteX2" y="connsiteY2"/>
                    </a:cxn>
                  </a:cxnLst>
                  <a:rect l="l" t="t" r="r" b="b"/>
                  <a:pathLst>
                    <a:path w="186610" h="229897">
                      <a:moveTo>
                        <a:pt x="45846" y="55060"/>
                      </a:moveTo>
                      <a:cubicBezTo>
                        <a:pt x="-11264" y="92530"/>
                        <a:pt x="-20419" y="258857"/>
                        <a:pt x="50597" y="225691"/>
                      </a:cubicBezTo>
                      <a:cubicBezTo>
                        <a:pt x="121597" y="192480"/>
                        <a:pt x="320393" y="-124991"/>
                        <a:pt x="45846" y="55060"/>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62" name="Free-form: Shape 359">
                  <a:extLst>
                    <a:ext uri="{FF2B5EF4-FFF2-40B4-BE49-F238E27FC236}">
                      <a16:creationId xmlns:a16="http://schemas.microsoft.com/office/drawing/2014/main" id="{2E233A66-F6A1-AA96-2DF6-931C3D646506}"/>
                    </a:ext>
                  </a:extLst>
                </p:cNvPr>
                <p:cNvSpPr/>
                <p:nvPr/>
              </p:nvSpPr>
              <p:spPr>
                <a:xfrm>
                  <a:off x="6382642" y="3321059"/>
                  <a:ext cx="186621" cy="229883"/>
                </a:xfrm>
                <a:custGeom>
                  <a:avLst/>
                  <a:gdLst>
                    <a:gd name="connsiteX0" fmla="*/ 45916 w 186621"/>
                    <a:gd name="connsiteY0" fmla="*/ 55077 h 229883"/>
                    <a:gd name="connsiteX1" fmla="*/ 50621 w 186621"/>
                    <a:gd name="connsiteY1" fmla="*/ 225692 h 229883"/>
                    <a:gd name="connsiteX2" fmla="*/ 45916 w 186621"/>
                    <a:gd name="connsiteY2" fmla="*/ 55077 h 229883"/>
                  </a:gdLst>
                  <a:ahLst/>
                  <a:cxnLst>
                    <a:cxn ang="0">
                      <a:pos x="connsiteX0" y="connsiteY0"/>
                    </a:cxn>
                    <a:cxn ang="0">
                      <a:pos x="connsiteX1" y="connsiteY1"/>
                    </a:cxn>
                    <a:cxn ang="0">
                      <a:pos x="connsiteX2" y="connsiteY2"/>
                    </a:cxn>
                  </a:cxnLst>
                  <a:rect l="l" t="t" r="r" b="b"/>
                  <a:pathLst>
                    <a:path w="186621" h="229883">
                      <a:moveTo>
                        <a:pt x="45916" y="55077"/>
                      </a:moveTo>
                      <a:cubicBezTo>
                        <a:pt x="-11224" y="92546"/>
                        <a:pt x="-20379" y="258843"/>
                        <a:pt x="50621" y="225692"/>
                      </a:cubicBezTo>
                      <a:cubicBezTo>
                        <a:pt x="121637" y="192466"/>
                        <a:pt x="320447" y="-124974"/>
                        <a:pt x="45916" y="5507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63" name="Free-form: Shape 360">
                  <a:extLst>
                    <a:ext uri="{FF2B5EF4-FFF2-40B4-BE49-F238E27FC236}">
                      <a16:creationId xmlns:a16="http://schemas.microsoft.com/office/drawing/2014/main" id="{4A5F9B41-B7CA-5F23-5532-B8AA645F2C9A}"/>
                    </a:ext>
                  </a:extLst>
                </p:cNvPr>
                <p:cNvSpPr/>
                <p:nvPr/>
              </p:nvSpPr>
              <p:spPr>
                <a:xfrm>
                  <a:off x="6912822" y="3055693"/>
                  <a:ext cx="186610" cy="229875"/>
                </a:xfrm>
                <a:custGeom>
                  <a:avLst/>
                  <a:gdLst>
                    <a:gd name="connsiteX0" fmla="*/ 45908 w 186610"/>
                    <a:gd name="connsiteY0" fmla="*/ 55058 h 229875"/>
                    <a:gd name="connsiteX1" fmla="*/ 50658 w 186610"/>
                    <a:gd name="connsiteY1" fmla="*/ 225674 h 229875"/>
                    <a:gd name="connsiteX2" fmla="*/ 45908 w 186610"/>
                    <a:gd name="connsiteY2" fmla="*/ 55058 h 229875"/>
                  </a:gdLst>
                  <a:ahLst/>
                  <a:cxnLst>
                    <a:cxn ang="0">
                      <a:pos x="connsiteX0" y="connsiteY0"/>
                    </a:cxn>
                    <a:cxn ang="0">
                      <a:pos x="connsiteX1" y="connsiteY1"/>
                    </a:cxn>
                    <a:cxn ang="0">
                      <a:pos x="connsiteX2" y="connsiteY2"/>
                    </a:cxn>
                  </a:cxnLst>
                  <a:rect l="l" t="t" r="r" b="b"/>
                  <a:pathLst>
                    <a:path w="186610" h="229875">
                      <a:moveTo>
                        <a:pt x="45908" y="55058"/>
                      </a:moveTo>
                      <a:cubicBezTo>
                        <a:pt x="-11202" y="92543"/>
                        <a:pt x="-20357" y="258825"/>
                        <a:pt x="50658" y="225674"/>
                      </a:cubicBezTo>
                      <a:cubicBezTo>
                        <a:pt x="121658" y="192523"/>
                        <a:pt x="320454" y="-124993"/>
                        <a:pt x="45908" y="55058"/>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64" name="Free-form: Shape 361">
                  <a:extLst>
                    <a:ext uri="{FF2B5EF4-FFF2-40B4-BE49-F238E27FC236}">
                      <a16:creationId xmlns:a16="http://schemas.microsoft.com/office/drawing/2014/main" id="{A8E96893-A3AC-FE3D-D5F1-C99A80E7A5E7}"/>
                    </a:ext>
                  </a:extLst>
                </p:cNvPr>
                <p:cNvSpPr/>
                <p:nvPr/>
              </p:nvSpPr>
              <p:spPr>
                <a:xfrm>
                  <a:off x="7769604" y="2899328"/>
                  <a:ext cx="186619" cy="229874"/>
                </a:xfrm>
                <a:custGeom>
                  <a:avLst/>
                  <a:gdLst>
                    <a:gd name="connsiteX0" fmla="*/ 45945 w 186619"/>
                    <a:gd name="connsiteY0" fmla="*/ 55052 h 229874"/>
                    <a:gd name="connsiteX1" fmla="*/ 50665 w 186619"/>
                    <a:gd name="connsiteY1" fmla="*/ 225668 h 229874"/>
                    <a:gd name="connsiteX2" fmla="*/ 45945 w 186619"/>
                    <a:gd name="connsiteY2" fmla="*/ 55052 h 229874"/>
                  </a:gdLst>
                  <a:ahLst/>
                  <a:cxnLst>
                    <a:cxn ang="0">
                      <a:pos x="connsiteX0" y="connsiteY0"/>
                    </a:cxn>
                    <a:cxn ang="0">
                      <a:pos x="connsiteX1" y="connsiteY1"/>
                    </a:cxn>
                    <a:cxn ang="0">
                      <a:pos x="connsiteX2" y="connsiteY2"/>
                    </a:cxn>
                  </a:cxnLst>
                  <a:rect l="l" t="t" r="r" b="b"/>
                  <a:pathLst>
                    <a:path w="186619" h="229874">
                      <a:moveTo>
                        <a:pt x="45945" y="55052"/>
                      </a:moveTo>
                      <a:cubicBezTo>
                        <a:pt x="-11165" y="92522"/>
                        <a:pt x="-20321" y="258819"/>
                        <a:pt x="50665" y="225668"/>
                      </a:cubicBezTo>
                      <a:cubicBezTo>
                        <a:pt x="121696" y="192516"/>
                        <a:pt x="320506" y="-124999"/>
                        <a:pt x="45945" y="55052"/>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65" name="Free-form: Shape 362">
                  <a:extLst>
                    <a:ext uri="{FF2B5EF4-FFF2-40B4-BE49-F238E27FC236}">
                      <a16:creationId xmlns:a16="http://schemas.microsoft.com/office/drawing/2014/main" id="{18B8CD29-192A-A1E2-BFC5-6F45DCFD3C62}"/>
                    </a:ext>
                  </a:extLst>
                </p:cNvPr>
                <p:cNvSpPr/>
                <p:nvPr/>
              </p:nvSpPr>
              <p:spPr>
                <a:xfrm>
                  <a:off x="7755428" y="2036942"/>
                  <a:ext cx="186604" cy="229889"/>
                </a:xfrm>
                <a:custGeom>
                  <a:avLst/>
                  <a:gdLst>
                    <a:gd name="connsiteX0" fmla="*/ 45944 w 186604"/>
                    <a:gd name="connsiteY0" fmla="*/ 55027 h 229889"/>
                    <a:gd name="connsiteX1" fmla="*/ 50665 w 186604"/>
                    <a:gd name="connsiteY1" fmla="*/ 225643 h 229889"/>
                    <a:gd name="connsiteX2" fmla="*/ 45944 w 186604"/>
                    <a:gd name="connsiteY2" fmla="*/ 55027 h 229889"/>
                  </a:gdLst>
                  <a:ahLst/>
                  <a:cxnLst>
                    <a:cxn ang="0">
                      <a:pos x="connsiteX0" y="connsiteY0"/>
                    </a:cxn>
                    <a:cxn ang="0">
                      <a:pos x="connsiteX1" y="connsiteY1"/>
                    </a:cxn>
                    <a:cxn ang="0">
                      <a:pos x="connsiteX2" y="connsiteY2"/>
                    </a:cxn>
                  </a:cxnLst>
                  <a:rect l="l" t="t" r="r" b="b"/>
                  <a:pathLst>
                    <a:path w="186604" h="229889">
                      <a:moveTo>
                        <a:pt x="45944" y="55027"/>
                      </a:moveTo>
                      <a:cubicBezTo>
                        <a:pt x="-11166" y="92497"/>
                        <a:pt x="-20321" y="258824"/>
                        <a:pt x="50665" y="225643"/>
                      </a:cubicBezTo>
                      <a:cubicBezTo>
                        <a:pt x="121665" y="192417"/>
                        <a:pt x="320490" y="-125024"/>
                        <a:pt x="45944" y="5502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66" name="Free-form: Shape 363">
                  <a:extLst>
                    <a:ext uri="{FF2B5EF4-FFF2-40B4-BE49-F238E27FC236}">
                      <a16:creationId xmlns:a16="http://schemas.microsoft.com/office/drawing/2014/main" id="{8D838816-FB58-44CD-F990-CEE7BA01AFED}"/>
                    </a:ext>
                  </a:extLst>
                </p:cNvPr>
                <p:cNvSpPr/>
                <p:nvPr/>
              </p:nvSpPr>
              <p:spPr>
                <a:xfrm>
                  <a:off x="7528191" y="1695772"/>
                  <a:ext cx="186611" cy="229852"/>
                </a:xfrm>
                <a:custGeom>
                  <a:avLst/>
                  <a:gdLst>
                    <a:gd name="connsiteX0" fmla="*/ 45935 w 186611"/>
                    <a:gd name="connsiteY0" fmla="*/ 55013 h 229852"/>
                    <a:gd name="connsiteX1" fmla="*/ 50655 w 186611"/>
                    <a:gd name="connsiteY1" fmla="*/ 225598 h 229852"/>
                    <a:gd name="connsiteX2" fmla="*/ 45935 w 186611"/>
                    <a:gd name="connsiteY2" fmla="*/ 55013 h 229852"/>
                  </a:gdLst>
                  <a:ahLst/>
                  <a:cxnLst>
                    <a:cxn ang="0">
                      <a:pos x="connsiteX0" y="connsiteY0"/>
                    </a:cxn>
                    <a:cxn ang="0">
                      <a:pos x="connsiteX1" y="connsiteY1"/>
                    </a:cxn>
                    <a:cxn ang="0">
                      <a:pos x="connsiteX2" y="connsiteY2"/>
                    </a:cxn>
                  </a:cxnLst>
                  <a:rect l="l" t="t" r="r" b="b"/>
                  <a:pathLst>
                    <a:path w="186611" h="229852">
                      <a:moveTo>
                        <a:pt x="45935" y="55013"/>
                      </a:moveTo>
                      <a:cubicBezTo>
                        <a:pt x="-11175" y="92482"/>
                        <a:pt x="-20330" y="258749"/>
                        <a:pt x="50655" y="225598"/>
                      </a:cubicBezTo>
                      <a:cubicBezTo>
                        <a:pt x="121656" y="192417"/>
                        <a:pt x="320497" y="-125038"/>
                        <a:pt x="45935" y="5501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67" name="Free-form: Shape 364">
                  <a:extLst>
                    <a:ext uri="{FF2B5EF4-FFF2-40B4-BE49-F238E27FC236}">
                      <a16:creationId xmlns:a16="http://schemas.microsoft.com/office/drawing/2014/main" id="{4619C730-BDEB-9860-C411-AB6DE1B9A5A8}"/>
                    </a:ext>
                  </a:extLst>
                </p:cNvPr>
                <p:cNvSpPr/>
                <p:nvPr/>
              </p:nvSpPr>
              <p:spPr>
                <a:xfrm>
                  <a:off x="7021686" y="2122227"/>
                  <a:ext cx="186619" cy="229846"/>
                </a:xfrm>
                <a:custGeom>
                  <a:avLst/>
                  <a:gdLst>
                    <a:gd name="connsiteX0" fmla="*/ 45916 w 186619"/>
                    <a:gd name="connsiteY0" fmla="*/ 55023 h 229846"/>
                    <a:gd name="connsiteX1" fmla="*/ 50636 w 186619"/>
                    <a:gd name="connsiteY1" fmla="*/ 225609 h 229846"/>
                    <a:gd name="connsiteX2" fmla="*/ 45916 w 186619"/>
                    <a:gd name="connsiteY2" fmla="*/ 55023 h 229846"/>
                  </a:gdLst>
                  <a:ahLst/>
                  <a:cxnLst>
                    <a:cxn ang="0">
                      <a:pos x="connsiteX0" y="connsiteY0"/>
                    </a:cxn>
                    <a:cxn ang="0">
                      <a:pos x="connsiteX1" y="connsiteY1"/>
                    </a:cxn>
                    <a:cxn ang="0">
                      <a:pos x="connsiteX2" y="connsiteY2"/>
                    </a:cxn>
                  </a:cxnLst>
                  <a:rect l="l" t="t" r="r" b="b"/>
                  <a:pathLst>
                    <a:path w="186619" h="229846">
                      <a:moveTo>
                        <a:pt x="45916" y="55023"/>
                      </a:moveTo>
                      <a:cubicBezTo>
                        <a:pt x="-11194" y="92493"/>
                        <a:pt x="-20349" y="258760"/>
                        <a:pt x="50636" y="225609"/>
                      </a:cubicBezTo>
                      <a:cubicBezTo>
                        <a:pt x="121667" y="192427"/>
                        <a:pt x="320477" y="-125013"/>
                        <a:pt x="45916" y="55023"/>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68" name="Free-form: Shape 365">
                  <a:extLst>
                    <a:ext uri="{FF2B5EF4-FFF2-40B4-BE49-F238E27FC236}">
                      <a16:creationId xmlns:a16="http://schemas.microsoft.com/office/drawing/2014/main" id="{DB778AEE-4F8F-D785-593D-60B51A926071}"/>
                    </a:ext>
                  </a:extLst>
                </p:cNvPr>
                <p:cNvSpPr/>
                <p:nvPr/>
              </p:nvSpPr>
              <p:spPr>
                <a:xfrm>
                  <a:off x="5274965" y="3813846"/>
                  <a:ext cx="186605" cy="229868"/>
                </a:xfrm>
                <a:custGeom>
                  <a:avLst/>
                  <a:gdLst>
                    <a:gd name="connsiteX0" fmla="*/ 45849 w 186605"/>
                    <a:gd name="connsiteY0" fmla="*/ 55105 h 229868"/>
                    <a:gd name="connsiteX1" fmla="*/ 50569 w 186605"/>
                    <a:gd name="connsiteY1" fmla="*/ 225690 h 229868"/>
                    <a:gd name="connsiteX2" fmla="*/ 45849 w 186605"/>
                    <a:gd name="connsiteY2" fmla="*/ 55105 h 229868"/>
                  </a:gdLst>
                  <a:ahLst/>
                  <a:cxnLst>
                    <a:cxn ang="0">
                      <a:pos x="connsiteX0" y="connsiteY0"/>
                    </a:cxn>
                    <a:cxn ang="0">
                      <a:pos x="connsiteX1" y="connsiteY1"/>
                    </a:cxn>
                    <a:cxn ang="0">
                      <a:pos x="connsiteX2" y="connsiteY2"/>
                    </a:cxn>
                  </a:cxnLst>
                  <a:rect l="l" t="t" r="r" b="b"/>
                  <a:pathLst>
                    <a:path w="186605" h="229868">
                      <a:moveTo>
                        <a:pt x="45849" y="55105"/>
                      </a:moveTo>
                      <a:cubicBezTo>
                        <a:pt x="-11262" y="92544"/>
                        <a:pt x="-20416" y="258871"/>
                        <a:pt x="50569" y="225690"/>
                      </a:cubicBezTo>
                      <a:cubicBezTo>
                        <a:pt x="121570" y="192524"/>
                        <a:pt x="320395" y="-124977"/>
                        <a:pt x="45849" y="5510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69" name="Free-form: Shape 366">
                  <a:extLst>
                    <a:ext uri="{FF2B5EF4-FFF2-40B4-BE49-F238E27FC236}">
                      <a16:creationId xmlns:a16="http://schemas.microsoft.com/office/drawing/2014/main" id="{B0724853-DD25-54F9-DC5A-D593C3C46B46}"/>
                    </a:ext>
                  </a:extLst>
                </p:cNvPr>
                <p:cNvSpPr/>
                <p:nvPr/>
              </p:nvSpPr>
              <p:spPr>
                <a:xfrm>
                  <a:off x="4437014" y="4385099"/>
                  <a:ext cx="186611" cy="229877"/>
                </a:xfrm>
                <a:custGeom>
                  <a:avLst/>
                  <a:gdLst>
                    <a:gd name="connsiteX0" fmla="*/ 45816 w 186611"/>
                    <a:gd name="connsiteY0" fmla="*/ 55116 h 229877"/>
                    <a:gd name="connsiteX1" fmla="*/ 50537 w 186611"/>
                    <a:gd name="connsiteY1" fmla="*/ 225732 h 229877"/>
                    <a:gd name="connsiteX2" fmla="*/ 45816 w 186611"/>
                    <a:gd name="connsiteY2" fmla="*/ 55116 h 229877"/>
                  </a:gdLst>
                  <a:ahLst/>
                  <a:cxnLst>
                    <a:cxn ang="0">
                      <a:pos x="connsiteX0" y="connsiteY0"/>
                    </a:cxn>
                    <a:cxn ang="0">
                      <a:pos x="connsiteX1" y="connsiteY1"/>
                    </a:cxn>
                    <a:cxn ang="0">
                      <a:pos x="connsiteX2" y="connsiteY2"/>
                    </a:cxn>
                  </a:cxnLst>
                  <a:rect l="l" t="t" r="r" b="b"/>
                  <a:pathLst>
                    <a:path w="186611" h="229877">
                      <a:moveTo>
                        <a:pt x="45816" y="55116"/>
                      </a:moveTo>
                      <a:cubicBezTo>
                        <a:pt x="-11294" y="92571"/>
                        <a:pt x="-20449" y="258867"/>
                        <a:pt x="50537" y="225732"/>
                      </a:cubicBezTo>
                      <a:cubicBezTo>
                        <a:pt x="121537" y="192520"/>
                        <a:pt x="320378" y="-124935"/>
                        <a:pt x="45816" y="5511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70" name="Free-form: Shape 367">
                  <a:extLst>
                    <a:ext uri="{FF2B5EF4-FFF2-40B4-BE49-F238E27FC236}">
                      <a16:creationId xmlns:a16="http://schemas.microsoft.com/office/drawing/2014/main" id="{31ECBD62-A18B-91D7-AD1A-6E10C86B4E2C}"/>
                    </a:ext>
                  </a:extLst>
                </p:cNvPr>
                <p:cNvSpPr/>
                <p:nvPr/>
              </p:nvSpPr>
              <p:spPr>
                <a:xfrm>
                  <a:off x="3902112" y="5546033"/>
                  <a:ext cx="186611" cy="229868"/>
                </a:xfrm>
                <a:custGeom>
                  <a:avLst/>
                  <a:gdLst>
                    <a:gd name="connsiteX0" fmla="*/ 45796 w 186611"/>
                    <a:gd name="connsiteY0" fmla="*/ 55175 h 229868"/>
                    <a:gd name="connsiteX1" fmla="*/ 50516 w 186611"/>
                    <a:gd name="connsiteY1" fmla="*/ 225760 h 229868"/>
                    <a:gd name="connsiteX2" fmla="*/ 45796 w 186611"/>
                    <a:gd name="connsiteY2" fmla="*/ 55175 h 229868"/>
                  </a:gdLst>
                  <a:ahLst/>
                  <a:cxnLst>
                    <a:cxn ang="0">
                      <a:pos x="connsiteX0" y="connsiteY0"/>
                    </a:cxn>
                    <a:cxn ang="0">
                      <a:pos x="connsiteX1" y="connsiteY1"/>
                    </a:cxn>
                    <a:cxn ang="0">
                      <a:pos x="connsiteX2" y="connsiteY2"/>
                    </a:cxn>
                  </a:cxnLst>
                  <a:rect l="l" t="t" r="r" b="b"/>
                  <a:pathLst>
                    <a:path w="186611" h="229868">
                      <a:moveTo>
                        <a:pt x="45796" y="55175"/>
                      </a:moveTo>
                      <a:cubicBezTo>
                        <a:pt x="-11314" y="92599"/>
                        <a:pt x="-20469" y="258927"/>
                        <a:pt x="50516" y="225760"/>
                      </a:cubicBezTo>
                      <a:cubicBezTo>
                        <a:pt x="121517" y="192564"/>
                        <a:pt x="320357" y="-124906"/>
                        <a:pt x="45796" y="55175"/>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71" name="Free-form: Shape 368">
                  <a:extLst>
                    <a:ext uri="{FF2B5EF4-FFF2-40B4-BE49-F238E27FC236}">
                      <a16:creationId xmlns:a16="http://schemas.microsoft.com/office/drawing/2014/main" id="{1CB062A6-1EF4-4916-D798-B96148488822}"/>
                    </a:ext>
                  </a:extLst>
                </p:cNvPr>
                <p:cNvSpPr/>
                <p:nvPr/>
              </p:nvSpPr>
              <p:spPr>
                <a:xfrm>
                  <a:off x="3343549" y="5342296"/>
                  <a:ext cx="186619" cy="229842"/>
                </a:xfrm>
                <a:custGeom>
                  <a:avLst/>
                  <a:gdLst>
                    <a:gd name="connsiteX0" fmla="*/ 45774 w 186619"/>
                    <a:gd name="connsiteY0" fmla="*/ 55167 h 229842"/>
                    <a:gd name="connsiteX1" fmla="*/ 50495 w 186619"/>
                    <a:gd name="connsiteY1" fmla="*/ 225722 h 229842"/>
                    <a:gd name="connsiteX2" fmla="*/ 45774 w 186619"/>
                    <a:gd name="connsiteY2" fmla="*/ 55167 h 229842"/>
                  </a:gdLst>
                  <a:ahLst/>
                  <a:cxnLst>
                    <a:cxn ang="0">
                      <a:pos x="connsiteX0" y="connsiteY0"/>
                    </a:cxn>
                    <a:cxn ang="0">
                      <a:pos x="connsiteX1" y="connsiteY1"/>
                    </a:cxn>
                    <a:cxn ang="0">
                      <a:pos x="connsiteX2" y="connsiteY2"/>
                    </a:cxn>
                  </a:cxnLst>
                  <a:rect l="l" t="t" r="r" b="b"/>
                  <a:pathLst>
                    <a:path w="186619" h="229842">
                      <a:moveTo>
                        <a:pt x="45774" y="55167"/>
                      </a:moveTo>
                      <a:cubicBezTo>
                        <a:pt x="-11336" y="92607"/>
                        <a:pt x="-20491" y="258904"/>
                        <a:pt x="50495" y="225722"/>
                      </a:cubicBezTo>
                      <a:cubicBezTo>
                        <a:pt x="121525" y="192557"/>
                        <a:pt x="320336" y="-124914"/>
                        <a:pt x="45774" y="5516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72" name="Free-form: Shape 369">
                  <a:extLst>
                    <a:ext uri="{FF2B5EF4-FFF2-40B4-BE49-F238E27FC236}">
                      <a16:creationId xmlns:a16="http://schemas.microsoft.com/office/drawing/2014/main" id="{92B4163C-D2BB-1E6E-B4AF-DD87938FA3D4}"/>
                    </a:ext>
                  </a:extLst>
                </p:cNvPr>
                <p:cNvSpPr/>
                <p:nvPr/>
              </p:nvSpPr>
              <p:spPr>
                <a:xfrm>
                  <a:off x="3343549" y="3944429"/>
                  <a:ext cx="186619" cy="229852"/>
                </a:xfrm>
                <a:custGeom>
                  <a:avLst/>
                  <a:gdLst>
                    <a:gd name="connsiteX0" fmla="*/ 45774 w 186619"/>
                    <a:gd name="connsiteY0" fmla="*/ 55099 h 229852"/>
                    <a:gd name="connsiteX1" fmla="*/ 50495 w 186619"/>
                    <a:gd name="connsiteY1" fmla="*/ 225685 h 229852"/>
                    <a:gd name="connsiteX2" fmla="*/ 45774 w 186619"/>
                    <a:gd name="connsiteY2" fmla="*/ 55099 h 229852"/>
                  </a:gdLst>
                  <a:ahLst/>
                  <a:cxnLst>
                    <a:cxn ang="0">
                      <a:pos x="connsiteX0" y="connsiteY0"/>
                    </a:cxn>
                    <a:cxn ang="0">
                      <a:pos x="connsiteX1" y="connsiteY1"/>
                    </a:cxn>
                    <a:cxn ang="0">
                      <a:pos x="connsiteX2" y="connsiteY2"/>
                    </a:cxn>
                  </a:cxnLst>
                  <a:rect l="l" t="t" r="r" b="b"/>
                  <a:pathLst>
                    <a:path w="186619" h="229852">
                      <a:moveTo>
                        <a:pt x="45774" y="55099"/>
                      </a:moveTo>
                      <a:cubicBezTo>
                        <a:pt x="-11336" y="92569"/>
                        <a:pt x="-20491" y="258836"/>
                        <a:pt x="50495" y="225685"/>
                      </a:cubicBezTo>
                      <a:cubicBezTo>
                        <a:pt x="121525" y="192504"/>
                        <a:pt x="320336" y="-124952"/>
                        <a:pt x="45774" y="55099"/>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73" name="Free-form: Shape 370">
                  <a:extLst>
                    <a:ext uri="{FF2B5EF4-FFF2-40B4-BE49-F238E27FC236}">
                      <a16:creationId xmlns:a16="http://schemas.microsoft.com/office/drawing/2014/main" id="{8CAEFB27-C2E1-DCE7-6518-5195E53864D5}"/>
                    </a:ext>
                  </a:extLst>
                </p:cNvPr>
                <p:cNvSpPr/>
                <p:nvPr/>
              </p:nvSpPr>
              <p:spPr>
                <a:xfrm>
                  <a:off x="4228740" y="3626948"/>
                  <a:ext cx="186627" cy="229868"/>
                </a:xfrm>
                <a:custGeom>
                  <a:avLst/>
                  <a:gdLst>
                    <a:gd name="connsiteX0" fmla="*/ 45831 w 186627"/>
                    <a:gd name="connsiteY0" fmla="*/ 55097 h 229868"/>
                    <a:gd name="connsiteX1" fmla="*/ 50551 w 186627"/>
                    <a:gd name="connsiteY1" fmla="*/ 225683 h 229868"/>
                    <a:gd name="connsiteX2" fmla="*/ 45831 w 186627"/>
                    <a:gd name="connsiteY2" fmla="*/ 55097 h 229868"/>
                  </a:gdLst>
                  <a:ahLst/>
                  <a:cxnLst>
                    <a:cxn ang="0">
                      <a:pos x="connsiteX0" y="connsiteY0"/>
                    </a:cxn>
                    <a:cxn ang="0">
                      <a:pos x="connsiteX1" y="connsiteY1"/>
                    </a:cxn>
                    <a:cxn ang="0">
                      <a:pos x="connsiteX2" y="connsiteY2"/>
                    </a:cxn>
                  </a:cxnLst>
                  <a:rect l="l" t="t" r="r" b="b"/>
                  <a:pathLst>
                    <a:path w="186627" h="229868">
                      <a:moveTo>
                        <a:pt x="45831" y="55097"/>
                      </a:moveTo>
                      <a:cubicBezTo>
                        <a:pt x="-11309" y="92537"/>
                        <a:pt x="-20464" y="258864"/>
                        <a:pt x="50551" y="225683"/>
                      </a:cubicBezTo>
                      <a:cubicBezTo>
                        <a:pt x="121552" y="192517"/>
                        <a:pt x="320377" y="-124984"/>
                        <a:pt x="45831" y="55097"/>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74" name="Free-form: Shape 371">
                  <a:extLst>
                    <a:ext uri="{FF2B5EF4-FFF2-40B4-BE49-F238E27FC236}">
                      <a16:creationId xmlns:a16="http://schemas.microsoft.com/office/drawing/2014/main" id="{EAF9DFF1-33F2-78F4-87E1-D607F6784483}"/>
                    </a:ext>
                  </a:extLst>
                </p:cNvPr>
                <p:cNvSpPr/>
                <p:nvPr/>
              </p:nvSpPr>
              <p:spPr>
                <a:xfrm>
                  <a:off x="4853592" y="3105728"/>
                  <a:ext cx="186611" cy="229866"/>
                </a:xfrm>
                <a:custGeom>
                  <a:avLst/>
                  <a:gdLst>
                    <a:gd name="connsiteX0" fmla="*/ 45833 w 186611"/>
                    <a:gd name="connsiteY0" fmla="*/ 55076 h 229866"/>
                    <a:gd name="connsiteX1" fmla="*/ 50553 w 186611"/>
                    <a:gd name="connsiteY1" fmla="*/ 225661 h 229866"/>
                    <a:gd name="connsiteX2" fmla="*/ 45833 w 186611"/>
                    <a:gd name="connsiteY2" fmla="*/ 55076 h 229866"/>
                  </a:gdLst>
                  <a:ahLst/>
                  <a:cxnLst>
                    <a:cxn ang="0">
                      <a:pos x="connsiteX0" y="connsiteY0"/>
                    </a:cxn>
                    <a:cxn ang="0">
                      <a:pos x="connsiteX1" y="connsiteY1"/>
                    </a:cxn>
                    <a:cxn ang="0">
                      <a:pos x="connsiteX2" y="connsiteY2"/>
                    </a:cxn>
                  </a:cxnLst>
                  <a:rect l="l" t="t" r="r" b="b"/>
                  <a:pathLst>
                    <a:path w="186611" h="229866">
                      <a:moveTo>
                        <a:pt x="45833" y="55076"/>
                      </a:moveTo>
                      <a:cubicBezTo>
                        <a:pt x="-11278" y="92515"/>
                        <a:pt x="-20433" y="258842"/>
                        <a:pt x="50553" y="225661"/>
                      </a:cubicBezTo>
                      <a:cubicBezTo>
                        <a:pt x="121553" y="192510"/>
                        <a:pt x="320394" y="-125005"/>
                        <a:pt x="45833" y="55076"/>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975" name="Free-form: Shape 372">
                  <a:extLst>
                    <a:ext uri="{FF2B5EF4-FFF2-40B4-BE49-F238E27FC236}">
                      <a16:creationId xmlns:a16="http://schemas.microsoft.com/office/drawing/2014/main" id="{E57C54DF-0BAA-2EC8-C224-2BE0E8D4FD7A}"/>
                    </a:ext>
                  </a:extLst>
                </p:cNvPr>
                <p:cNvSpPr/>
                <p:nvPr/>
              </p:nvSpPr>
              <p:spPr>
                <a:xfrm>
                  <a:off x="4131924" y="2503584"/>
                  <a:ext cx="285621" cy="155144"/>
                </a:xfrm>
                <a:custGeom>
                  <a:avLst/>
                  <a:gdLst>
                    <a:gd name="connsiteX0" fmla="*/ 123794 w 285621"/>
                    <a:gd name="connsiteY0" fmla="*/ 33841 h 155144"/>
                    <a:gd name="connsiteX1" fmla="*/ 38558 w 285621"/>
                    <a:gd name="connsiteY1" fmla="*/ 152254 h 155144"/>
                    <a:gd name="connsiteX2" fmla="*/ 284722 w 285621"/>
                    <a:gd name="connsiteY2" fmla="*/ 62237 h 155144"/>
                    <a:gd name="connsiteX3" fmla="*/ 123794 w 285621"/>
                    <a:gd name="connsiteY3" fmla="*/ 33841 h 155144"/>
                  </a:gdLst>
                  <a:ahLst/>
                  <a:cxnLst>
                    <a:cxn ang="0">
                      <a:pos x="connsiteX0" y="connsiteY0"/>
                    </a:cxn>
                    <a:cxn ang="0">
                      <a:pos x="connsiteX1" y="connsiteY1"/>
                    </a:cxn>
                    <a:cxn ang="0">
                      <a:pos x="connsiteX2" y="connsiteY2"/>
                    </a:cxn>
                    <a:cxn ang="0">
                      <a:pos x="connsiteX3" y="connsiteY3"/>
                    </a:cxn>
                  </a:cxnLst>
                  <a:rect l="l" t="t" r="r" b="b"/>
                  <a:pathLst>
                    <a:path w="285621" h="155144">
                      <a:moveTo>
                        <a:pt x="123794" y="33841"/>
                      </a:moveTo>
                      <a:cubicBezTo>
                        <a:pt x="68924" y="70438"/>
                        <a:pt x="-65591" y="133324"/>
                        <a:pt x="38558" y="152254"/>
                      </a:cubicBezTo>
                      <a:cubicBezTo>
                        <a:pt x="142706" y="171245"/>
                        <a:pt x="275266" y="95448"/>
                        <a:pt x="284722" y="62237"/>
                      </a:cubicBezTo>
                      <a:cubicBezTo>
                        <a:pt x="294178" y="29086"/>
                        <a:pt x="237398" y="-41972"/>
                        <a:pt x="123794" y="33841"/>
                      </a:cubicBez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grpSp>
          <p:sp>
            <p:nvSpPr>
              <p:cNvPr id="60" name="Free-form: Shape 373">
                <a:extLst>
                  <a:ext uri="{FF2B5EF4-FFF2-40B4-BE49-F238E27FC236}">
                    <a16:creationId xmlns:a16="http://schemas.microsoft.com/office/drawing/2014/main" id="{06833B4B-79E7-3D4C-98A7-D7FD4D5D56AF}"/>
                  </a:ext>
                </a:extLst>
              </p:cNvPr>
              <p:cNvSpPr/>
              <p:nvPr/>
            </p:nvSpPr>
            <p:spPr>
              <a:xfrm>
                <a:off x="1476899" y="2257571"/>
                <a:ext cx="2368275" cy="1571078"/>
              </a:xfrm>
              <a:custGeom>
                <a:avLst/>
                <a:gdLst>
                  <a:gd name="connsiteX0" fmla="*/ 1950685 w 6574937"/>
                  <a:gd name="connsiteY0" fmla="*/ 2811297 h 4361715"/>
                  <a:gd name="connsiteX1" fmla="*/ 1943379 w 6574937"/>
                  <a:gd name="connsiteY1" fmla="*/ 2826525 h 4361715"/>
                  <a:gd name="connsiteX2" fmla="*/ 1950685 w 6574937"/>
                  <a:gd name="connsiteY2" fmla="*/ 2811297 h 4361715"/>
                  <a:gd name="connsiteX3" fmla="*/ 6135883 w 6574937"/>
                  <a:gd name="connsiteY3" fmla="*/ 325421 h 4361715"/>
                  <a:gd name="connsiteX4" fmla="*/ 6244722 w 6574937"/>
                  <a:gd name="connsiteY4" fmla="*/ 194788 h 4361715"/>
                  <a:gd name="connsiteX5" fmla="*/ 6363602 w 6574937"/>
                  <a:gd name="connsiteY5" fmla="*/ 136883 h 4361715"/>
                  <a:gd name="connsiteX6" fmla="*/ 6485715 w 6574937"/>
                  <a:gd name="connsiteY6" fmla="*/ 155 h 4361715"/>
                  <a:gd name="connsiteX7" fmla="*/ 6344315 w 6574937"/>
                  <a:gd name="connsiteY7" fmla="*/ 93439 h 4361715"/>
                  <a:gd name="connsiteX8" fmla="*/ 6233447 w 6574937"/>
                  <a:gd name="connsiteY8" fmla="*/ 151374 h 4361715"/>
                  <a:gd name="connsiteX9" fmla="*/ 6116566 w 6574937"/>
                  <a:gd name="connsiteY9" fmla="*/ 255296 h 4361715"/>
                  <a:gd name="connsiteX10" fmla="*/ 6121828 w 6574937"/>
                  <a:gd name="connsiteY10" fmla="*/ 18499 h 4361715"/>
                  <a:gd name="connsiteX11" fmla="*/ 6091942 w 6574937"/>
                  <a:gd name="connsiteY11" fmla="*/ 287168 h 4361715"/>
                  <a:gd name="connsiteX12" fmla="*/ 6043882 w 6574937"/>
                  <a:gd name="connsiteY12" fmla="*/ 374959 h 4361715"/>
                  <a:gd name="connsiteX13" fmla="*/ 5945852 w 6574937"/>
                  <a:gd name="connsiteY13" fmla="*/ 548660 h 4361715"/>
                  <a:gd name="connsiteX14" fmla="*/ 5664075 w 6574937"/>
                  <a:gd name="connsiteY14" fmla="*/ 730200 h 4361715"/>
                  <a:gd name="connsiteX15" fmla="*/ 5724237 w 6574937"/>
                  <a:gd name="connsiteY15" fmla="*/ 501153 h 4361715"/>
                  <a:gd name="connsiteX16" fmla="*/ 5740442 w 6574937"/>
                  <a:gd name="connsiteY16" fmla="*/ 432729 h 4361715"/>
                  <a:gd name="connsiteX17" fmla="*/ 5922566 w 6574937"/>
                  <a:gd name="connsiteY17" fmla="*/ 275310 h 4361715"/>
                  <a:gd name="connsiteX18" fmla="*/ 5869335 w 6574937"/>
                  <a:gd name="connsiteY18" fmla="*/ 96373 h 4361715"/>
                  <a:gd name="connsiteX19" fmla="*/ 5881992 w 6574937"/>
                  <a:gd name="connsiteY19" fmla="*/ 269923 h 4361715"/>
                  <a:gd name="connsiteX20" fmla="*/ 5742998 w 6574937"/>
                  <a:gd name="connsiteY20" fmla="*/ 390519 h 4361715"/>
                  <a:gd name="connsiteX21" fmla="*/ 5646246 w 6574937"/>
                  <a:gd name="connsiteY21" fmla="*/ 182659 h 4361715"/>
                  <a:gd name="connsiteX22" fmla="*/ 5685828 w 6574937"/>
                  <a:gd name="connsiteY22" fmla="*/ 487007 h 4361715"/>
                  <a:gd name="connsiteX23" fmla="*/ 5618766 w 6574937"/>
                  <a:gd name="connsiteY23" fmla="*/ 749673 h 4361715"/>
                  <a:gd name="connsiteX24" fmla="*/ 5539933 w 6574937"/>
                  <a:gd name="connsiteY24" fmla="*/ 784178 h 4361715"/>
                  <a:gd name="connsiteX25" fmla="*/ 5472991 w 6574937"/>
                  <a:gd name="connsiteY25" fmla="*/ 814470 h 4361715"/>
                  <a:gd name="connsiteX26" fmla="*/ 5422781 w 6574937"/>
                  <a:gd name="connsiteY26" fmla="*/ 697064 h 4361715"/>
                  <a:gd name="connsiteX27" fmla="*/ 5420586 w 6574937"/>
                  <a:gd name="connsiteY27" fmla="*/ 689781 h 4361715"/>
                  <a:gd name="connsiteX28" fmla="*/ 5487438 w 6574937"/>
                  <a:gd name="connsiteY28" fmla="*/ 576333 h 4361715"/>
                  <a:gd name="connsiteX29" fmla="*/ 5467173 w 6574937"/>
                  <a:gd name="connsiteY29" fmla="*/ 246809 h 4361715"/>
                  <a:gd name="connsiteX30" fmla="*/ 5406771 w 6574937"/>
                  <a:gd name="connsiteY30" fmla="*/ 646051 h 4361715"/>
                  <a:gd name="connsiteX31" fmla="*/ 5328991 w 6574937"/>
                  <a:gd name="connsiteY31" fmla="*/ 523108 h 4361715"/>
                  <a:gd name="connsiteX32" fmla="*/ 5204503 w 6574937"/>
                  <a:gd name="connsiteY32" fmla="*/ 371889 h 4361715"/>
                  <a:gd name="connsiteX33" fmla="*/ 5305449 w 6574937"/>
                  <a:gd name="connsiteY33" fmla="*/ 556605 h 4361715"/>
                  <a:gd name="connsiteX34" fmla="*/ 5383575 w 6574937"/>
                  <a:gd name="connsiteY34" fmla="*/ 708847 h 4361715"/>
                  <a:gd name="connsiteX35" fmla="*/ 5434627 w 6574937"/>
                  <a:gd name="connsiteY35" fmla="*/ 832061 h 4361715"/>
                  <a:gd name="connsiteX36" fmla="*/ 5335996 w 6574937"/>
                  <a:gd name="connsiteY36" fmla="*/ 878936 h 4361715"/>
                  <a:gd name="connsiteX37" fmla="*/ 4769856 w 6574937"/>
                  <a:gd name="connsiteY37" fmla="*/ 1146191 h 4361715"/>
                  <a:gd name="connsiteX38" fmla="*/ 4797111 w 6574937"/>
                  <a:gd name="connsiteY38" fmla="*/ 1071221 h 4361715"/>
                  <a:gd name="connsiteX39" fmla="*/ 4816278 w 6574937"/>
                  <a:gd name="connsiteY39" fmla="*/ 873714 h 4361715"/>
                  <a:gd name="connsiteX40" fmla="*/ 4914789 w 6574937"/>
                  <a:gd name="connsiteY40" fmla="*/ 813085 h 4361715"/>
                  <a:gd name="connsiteX41" fmla="*/ 4999664 w 6574937"/>
                  <a:gd name="connsiteY41" fmla="*/ 732081 h 4361715"/>
                  <a:gd name="connsiteX42" fmla="*/ 5008414 w 6574937"/>
                  <a:gd name="connsiteY42" fmla="*/ 641943 h 4361715"/>
                  <a:gd name="connsiteX43" fmla="*/ 5063795 w 6574937"/>
                  <a:gd name="connsiteY43" fmla="*/ 611787 h 4361715"/>
                  <a:gd name="connsiteX44" fmla="*/ 5078422 w 6574937"/>
                  <a:gd name="connsiteY44" fmla="*/ 595474 h 4361715"/>
                  <a:gd name="connsiteX45" fmla="*/ 5207735 w 6574937"/>
                  <a:gd name="connsiteY45" fmla="*/ 801002 h 4361715"/>
                  <a:gd name="connsiteX46" fmla="*/ 5098251 w 6574937"/>
                  <a:gd name="connsiteY46" fmla="*/ 563226 h 4361715"/>
                  <a:gd name="connsiteX47" fmla="*/ 5130932 w 6574937"/>
                  <a:gd name="connsiteY47" fmla="*/ 373183 h 4361715"/>
                  <a:gd name="connsiteX48" fmla="*/ 5036886 w 6574937"/>
                  <a:gd name="connsiteY48" fmla="*/ 580893 h 4361715"/>
                  <a:gd name="connsiteX49" fmla="*/ 5002506 w 6574937"/>
                  <a:gd name="connsiteY49" fmla="*/ 601147 h 4361715"/>
                  <a:gd name="connsiteX50" fmla="*/ 4870622 w 6574937"/>
                  <a:gd name="connsiteY50" fmla="*/ 359610 h 4361715"/>
                  <a:gd name="connsiteX51" fmla="*/ 4960849 w 6574937"/>
                  <a:gd name="connsiteY51" fmla="*/ 719185 h 4361715"/>
                  <a:gd name="connsiteX52" fmla="*/ 4907242 w 6574937"/>
                  <a:gd name="connsiteY52" fmla="*/ 772817 h 4361715"/>
                  <a:gd name="connsiteX53" fmla="*/ 4796615 w 6574937"/>
                  <a:gd name="connsiteY53" fmla="*/ 828630 h 4361715"/>
                  <a:gd name="connsiteX54" fmla="*/ 4799110 w 6574937"/>
                  <a:gd name="connsiteY54" fmla="*/ 699517 h 4361715"/>
                  <a:gd name="connsiteX55" fmla="*/ 4731868 w 6574937"/>
                  <a:gd name="connsiteY55" fmla="*/ 475797 h 4361715"/>
                  <a:gd name="connsiteX56" fmla="*/ 4758792 w 6574937"/>
                  <a:gd name="connsiteY56" fmla="*/ 692520 h 4361715"/>
                  <a:gd name="connsiteX57" fmla="*/ 4768037 w 6574937"/>
                  <a:gd name="connsiteY57" fmla="*/ 863015 h 4361715"/>
                  <a:gd name="connsiteX58" fmla="*/ 4715542 w 6574937"/>
                  <a:gd name="connsiteY58" fmla="*/ 1169109 h 4361715"/>
                  <a:gd name="connsiteX59" fmla="*/ 4448737 w 6574937"/>
                  <a:gd name="connsiteY59" fmla="*/ 1272339 h 4361715"/>
                  <a:gd name="connsiteX60" fmla="*/ 4466266 w 6574937"/>
                  <a:gd name="connsiteY60" fmla="*/ 1092966 h 4361715"/>
                  <a:gd name="connsiteX61" fmla="*/ 4642963 w 6574937"/>
                  <a:gd name="connsiteY61" fmla="*/ 877582 h 4361715"/>
                  <a:gd name="connsiteX62" fmla="*/ 4461155 w 6574937"/>
                  <a:gd name="connsiteY62" fmla="*/ 1053600 h 4361715"/>
                  <a:gd name="connsiteX63" fmla="*/ 4431555 w 6574937"/>
                  <a:gd name="connsiteY63" fmla="*/ 977802 h 4361715"/>
                  <a:gd name="connsiteX64" fmla="*/ 4424745 w 6574937"/>
                  <a:gd name="connsiteY64" fmla="*/ 966922 h 4361715"/>
                  <a:gd name="connsiteX65" fmla="*/ 4475331 w 6574937"/>
                  <a:gd name="connsiteY65" fmla="*/ 872225 h 4361715"/>
                  <a:gd name="connsiteX66" fmla="*/ 4523887 w 6574937"/>
                  <a:gd name="connsiteY66" fmla="*/ 838246 h 4361715"/>
                  <a:gd name="connsiteX67" fmla="*/ 4569392 w 6574937"/>
                  <a:gd name="connsiteY67" fmla="*/ 568854 h 4361715"/>
                  <a:gd name="connsiteX68" fmla="*/ 4494197 w 6574937"/>
                  <a:gd name="connsiteY68" fmla="*/ 809940 h 4361715"/>
                  <a:gd name="connsiteX69" fmla="*/ 4478247 w 6574937"/>
                  <a:gd name="connsiteY69" fmla="*/ 825019 h 4361715"/>
                  <a:gd name="connsiteX70" fmla="*/ 4477075 w 6574937"/>
                  <a:gd name="connsiteY70" fmla="*/ 791461 h 4361715"/>
                  <a:gd name="connsiteX71" fmla="*/ 4454931 w 6574937"/>
                  <a:gd name="connsiteY71" fmla="*/ 731705 h 4361715"/>
                  <a:gd name="connsiteX72" fmla="*/ 4405548 w 6574937"/>
                  <a:gd name="connsiteY72" fmla="*/ 925359 h 4361715"/>
                  <a:gd name="connsiteX73" fmla="*/ 4345416 w 6574937"/>
                  <a:gd name="connsiteY73" fmla="*/ 587093 h 4361715"/>
                  <a:gd name="connsiteX74" fmla="*/ 4339072 w 6574937"/>
                  <a:gd name="connsiteY74" fmla="*/ 586716 h 4361715"/>
                  <a:gd name="connsiteX75" fmla="*/ 4397761 w 6574937"/>
                  <a:gd name="connsiteY75" fmla="*/ 1000976 h 4361715"/>
                  <a:gd name="connsiteX76" fmla="*/ 4402541 w 6574937"/>
                  <a:gd name="connsiteY76" fmla="*/ 1288305 h 4361715"/>
                  <a:gd name="connsiteX77" fmla="*/ 4286036 w 6574937"/>
                  <a:gd name="connsiteY77" fmla="*/ 1327039 h 4361715"/>
                  <a:gd name="connsiteX78" fmla="*/ 4163428 w 6574937"/>
                  <a:gd name="connsiteY78" fmla="*/ 1367007 h 4361715"/>
                  <a:gd name="connsiteX79" fmla="*/ 4143960 w 6574937"/>
                  <a:gd name="connsiteY79" fmla="*/ 1229542 h 4361715"/>
                  <a:gd name="connsiteX80" fmla="*/ 4153040 w 6574937"/>
                  <a:gd name="connsiteY80" fmla="*/ 1026182 h 4361715"/>
                  <a:gd name="connsiteX81" fmla="*/ 4158151 w 6574937"/>
                  <a:gd name="connsiteY81" fmla="*/ 1026212 h 4361715"/>
                  <a:gd name="connsiteX82" fmla="*/ 4327767 w 6574937"/>
                  <a:gd name="connsiteY82" fmla="*/ 935983 h 4361715"/>
                  <a:gd name="connsiteX83" fmla="*/ 4142562 w 6574937"/>
                  <a:gd name="connsiteY83" fmla="*/ 985748 h 4361715"/>
                  <a:gd name="connsiteX84" fmla="*/ 4141645 w 6574937"/>
                  <a:gd name="connsiteY84" fmla="*/ 982753 h 4361715"/>
                  <a:gd name="connsiteX85" fmla="*/ 4135301 w 6574937"/>
                  <a:gd name="connsiteY85" fmla="*/ 676915 h 4361715"/>
                  <a:gd name="connsiteX86" fmla="*/ 4102920 w 6574937"/>
                  <a:gd name="connsiteY86" fmla="*/ 996025 h 4361715"/>
                  <a:gd name="connsiteX87" fmla="*/ 4118689 w 6574937"/>
                  <a:gd name="connsiteY87" fmla="*/ 1180380 h 4361715"/>
                  <a:gd name="connsiteX88" fmla="*/ 4091029 w 6574937"/>
                  <a:gd name="connsiteY88" fmla="*/ 1142640 h 4361715"/>
                  <a:gd name="connsiteX89" fmla="*/ 4082566 w 6574937"/>
                  <a:gd name="connsiteY89" fmla="*/ 1149817 h 4361715"/>
                  <a:gd name="connsiteX90" fmla="*/ 4126251 w 6574937"/>
                  <a:gd name="connsiteY90" fmla="*/ 1379617 h 4361715"/>
                  <a:gd name="connsiteX91" fmla="*/ 3859176 w 6574937"/>
                  <a:gd name="connsiteY91" fmla="*/ 1482923 h 4361715"/>
                  <a:gd name="connsiteX92" fmla="*/ 3784748 w 6574937"/>
                  <a:gd name="connsiteY92" fmla="*/ 1303790 h 4361715"/>
                  <a:gd name="connsiteX93" fmla="*/ 3749391 w 6574937"/>
                  <a:gd name="connsiteY93" fmla="*/ 1276131 h 4361715"/>
                  <a:gd name="connsiteX94" fmla="*/ 3837890 w 6574937"/>
                  <a:gd name="connsiteY94" fmla="*/ 981835 h 4361715"/>
                  <a:gd name="connsiteX95" fmla="*/ 3829997 w 6574937"/>
                  <a:gd name="connsiteY95" fmla="*/ 983189 h 4361715"/>
                  <a:gd name="connsiteX96" fmla="*/ 3719445 w 6574937"/>
                  <a:gd name="connsiteY96" fmla="*/ 1245328 h 4361715"/>
                  <a:gd name="connsiteX97" fmla="*/ 3672001 w 6574937"/>
                  <a:gd name="connsiteY97" fmla="*/ 1175113 h 4361715"/>
                  <a:gd name="connsiteX98" fmla="*/ 3657088 w 6574937"/>
                  <a:gd name="connsiteY98" fmla="*/ 1174436 h 4361715"/>
                  <a:gd name="connsiteX99" fmla="*/ 3762108 w 6574937"/>
                  <a:gd name="connsiteY99" fmla="*/ 1337934 h 4361715"/>
                  <a:gd name="connsiteX100" fmla="*/ 3818241 w 6574937"/>
                  <a:gd name="connsiteY100" fmla="*/ 1501387 h 4361715"/>
                  <a:gd name="connsiteX101" fmla="*/ 3699120 w 6574937"/>
                  <a:gd name="connsiteY101" fmla="*/ 1559157 h 4361715"/>
                  <a:gd name="connsiteX102" fmla="*/ 3508503 w 6574937"/>
                  <a:gd name="connsiteY102" fmla="*/ 1652997 h 4361715"/>
                  <a:gd name="connsiteX103" fmla="*/ 3456910 w 6574937"/>
                  <a:gd name="connsiteY103" fmla="*/ 1399090 h 4361715"/>
                  <a:gd name="connsiteX104" fmla="*/ 3475731 w 6574937"/>
                  <a:gd name="connsiteY104" fmla="*/ 1305806 h 4361715"/>
                  <a:gd name="connsiteX105" fmla="*/ 3671986 w 6574937"/>
                  <a:gd name="connsiteY105" fmla="*/ 1020780 h 4361715"/>
                  <a:gd name="connsiteX106" fmla="*/ 3657073 w 6574937"/>
                  <a:gd name="connsiteY106" fmla="*/ 1026212 h 4361715"/>
                  <a:gd name="connsiteX107" fmla="*/ 3478407 w 6574937"/>
                  <a:gd name="connsiteY107" fmla="*/ 1262287 h 4361715"/>
                  <a:gd name="connsiteX108" fmla="*/ 3466140 w 6574937"/>
                  <a:gd name="connsiteY108" fmla="*/ 1133611 h 4361715"/>
                  <a:gd name="connsiteX109" fmla="*/ 3457631 w 6574937"/>
                  <a:gd name="connsiteY109" fmla="*/ 1074562 h 4361715"/>
                  <a:gd name="connsiteX110" fmla="*/ 3514246 w 6574937"/>
                  <a:gd name="connsiteY110" fmla="*/ 985206 h 4361715"/>
                  <a:gd name="connsiteX111" fmla="*/ 3587065 w 6574937"/>
                  <a:gd name="connsiteY111" fmla="*/ 872872 h 4361715"/>
                  <a:gd name="connsiteX112" fmla="*/ 3574001 w 6574937"/>
                  <a:gd name="connsiteY112" fmla="*/ 876077 h 4361715"/>
                  <a:gd name="connsiteX113" fmla="*/ 3488389 w 6574937"/>
                  <a:gd name="connsiteY113" fmla="*/ 953500 h 4361715"/>
                  <a:gd name="connsiteX114" fmla="*/ 3416982 w 6574937"/>
                  <a:gd name="connsiteY114" fmla="*/ 1079212 h 4361715"/>
                  <a:gd name="connsiteX115" fmla="*/ 3425732 w 6574937"/>
                  <a:gd name="connsiteY115" fmla="*/ 1140081 h 4361715"/>
                  <a:gd name="connsiteX116" fmla="*/ 3417689 w 6574937"/>
                  <a:gd name="connsiteY116" fmla="*/ 1387638 h 4361715"/>
                  <a:gd name="connsiteX117" fmla="*/ 3471266 w 6574937"/>
                  <a:gd name="connsiteY117" fmla="*/ 1670498 h 4361715"/>
                  <a:gd name="connsiteX118" fmla="*/ 3400536 w 6574937"/>
                  <a:gd name="connsiteY118" fmla="*/ 1702881 h 4361715"/>
                  <a:gd name="connsiteX119" fmla="*/ 3035041 w 6574937"/>
                  <a:gd name="connsiteY119" fmla="*/ 1760877 h 4361715"/>
                  <a:gd name="connsiteX120" fmla="*/ 3031809 w 6574937"/>
                  <a:gd name="connsiteY120" fmla="*/ 1672815 h 4361715"/>
                  <a:gd name="connsiteX121" fmla="*/ 3079027 w 6574937"/>
                  <a:gd name="connsiteY121" fmla="*/ 1595016 h 4361715"/>
                  <a:gd name="connsiteX122" fmla="*/ 3191744 w 6574937"/>
                  <a:gd name="connsiteY122" fmla="*/ 1609914 h 4361715"/>
                  <a:gd name="connsiteX123" fmla="*/ 3306220 w 6574937"/>
                  <a:gd name="connsiteY123" fmla="*/ 1577786 h 4361715"/>
                  <a:gd name="connsiteX124" fmla="*/ 3301199 w 6574937"/>
                  <a:gd name="connsiteY124" fmla="*/ 1571647 h 4361715"/>
                  <a:gd name="connsiteX125" fmla="*/ 3088889 w 6574937"/>
                  <a:gd name="connsiteY125" fmla="*/ 1556072 h 4361715"/>
                  <a:gd name="connsiteX126" fmla="*/ 3088182 w 6574937"/>
                  <a:gd name="connsiteY126" fmla="*/ 1466490 h 4361715"/>
                  <a:gd name="connsiteX127" fmla="*/ 3115482 w 6574937"/>
                  <a:gd name="connsiteY127" fmla="*/ 1355390 h 4361715"/>
                  <a:gd name="connsiteX128" fmla="*/ 3162309 w 6574937"/>
                  <a:gd name="connsiteY128" fmla="*/ 1216405 h 4361715"/>
                  <a:gd name="connsiteX129" fmla="*/ 3213752 w 6574937"/>
                  <a:gd name="connsiteY129" fmla="*/ 1090844 h 4361715"/>
                  <a:gd name="connsiteX130" fmla="*/ 3242676 w 6574937"/>
                  <a:gd name="connsiteY130" fmla="*/ 953319 h 4361715"/>
                  <a:gd name="connsiteX131" fmla="*/ 3233130 w 6574937"/>
                  <a:gd name="connsiteY131" fmla="*/ 952852 h 4361715"/>
                  <a:gd name="connsiteX132" fmla="*/ 3182634 w 6574937"/>
                  <a:gd name="connsiteY132" fmla="*/ 1064239 h 4361715"/>
                  <a:gd name="connsiteX133" fmla="*/ 3121420 w 6574937"/>
                  <a:gd name="connsiteY133" fmla="*/ 1216390 h 4361715"/>
                  <a:gd name="connsiteX134" fmla="*/ 3082364 w 6574937"/>
                  <a:gd name="connsiteY134" fmla="*/ 1331313 h 4361715"/>
                  <a:gd name="connsiteX135" fmla="*/ 3047834 w 6574937"/>
                  <a:gd name="connsiteY135" fmla="*/ 1473307 h 4361715"/>
                  <a:gd name="connsiteX136" fmla="*/ 3015543 w 6574937"/>
                  <a:gd name="connsiteY136" fmla="*/ 1628814 h 4361715"/>
                  <a:gd name="connsiteX137" fmla="*/ 2917062 w 6574937"/>
                  <a:gd name="connsiteY137" fmla="*/ 1523959 h 4361715"/>
                  <a:gd name="connsiteX138" fmla="*/ 2852797 w 6574937"/>
                  <a:gd name="connsiteY138" fmla="*/ 1424957 h 4361715"/>
                  <a:gd name="connsiteX139" fmla="*/ 2920415 w 6574937"/>
                  <a:gd name="connsiteY139" fmla="*/ 1262423 h 4361715"/>
                  <a:gd name="connsiteX140" fmla="*/ 2922730 w 6574937"/>
                  <a:gd name="connsiteY140" fmla="*/ 1024241 h 4361715"/>
                  <a:gd name="connsiteX141" fmla="*/ 2917062 w 6574937"/>
                  <a:gd name="connsiteY141" fmla="*/ 1027882 h 4361715"/>
                  <a:gd name="connsiteX142" fmla="*/ 2890604 w 6574937"/>
                  <a:gd name="connsiteY142" fmla="*/ 1234328 h 4361715"/>
                  <a:gd name="connsiteX143" fmla="*/ 2812087 w 6574937"/>
                  <a:gd name="connsiteY143" fmla="*/ 1429336 h 4361715"/>
                  <a:gd name="connsiteX144" fmla="*/ 2893912 w 6574937"/>
                  <a:gd name="connsiteY144" fmla="*/ 1557712 h 4361715"/>
                  <a:gd name="connsiteX145" fmla="*/ 2993911 w 6574937"/>
                  <a:gd name="connsiteY145" fmla="*/ 1759507 h 4361715"/>
                  <a:gd name="connsiteX146" fmla="*/ 2635826 w 6574937"/>
                  <a:gd name="connsiteY146" fmla="*/ 1733971 h 4361715"/>
                  <a:gd name="connsiteX147" fmla="*/ 2515743 w 6574937"/>
                  <a:gd name="connsiteY147" fmla="*/ 1727590 h 4361715"/>
                  <a:gd name="connsiteX148" fmla="*/ 2522087 w 6574937"/>
                  <a:gd name="connsiteY148" fmla="*/ 1522710 h 4361715"/>
                  <a:gd name="connsiteX149" fmla="*/ 2531798 w 6574937"/>
                  <a:gd name="connsiteY149" fmla="*/ 1496195 h 4361715"/>
                  <a:gd name="connsiteX150" fmla="*/ 2579768 w 6574937"/>
                  <a:gd name="connsiteY150" fmla="*/ 1310862 h 4361715"/>
                  <a:gd name="connsiteX151" fmla="*/ 2726400 w 6574937"/>
                  <a:gd name="connsiteY151" fmla="*/ 1033405 h 4361715"/>
                  <a:gd name="connsiteX152" fmla="*/ 2578190 w 6574937"/>
                  <a:gd name="connsiteY152" fmla="*/ 1267509 h 4361715"/>
                  <a:gd name="connsiteX153" fmla="*/ 2505461 w 6574937"/>
                  <a:gd name="connsiteY153" fmla="*/ 1154618 h 4361715"/>
                  <a:gd name="connsiteX154" fmla="*/ 2490368 w 6574937"/>
                  <a:gd name="connsiteY154" fmla="*/ 1165783 h 4361715"/>
                  <a:gd name="connsiteX155" fmla="*/ 2493419 w 6574937"/>
                  <a:gd name="connsiteY155" fmla="*/ 1482005 h 4361715"/>
                  <a:gd name="connsiteX156" fmla="*/ 2483558 w 6574937"/>
                  <a:gd name="connsiteY156" fmla="*/ 1508926 h 4361715"/>
                  <a:gd name="connsiteX157" fmla="*/ 2473922 w 6574937"/>
                  <a:gd name="connsiteY157" fmla="*/ 1725845 h 4361715"/>
                  <a:gd name="connsiteX158" fmla="*/ 2272150 w 6574937"/>
                  <a:gd name="connsiteY158" fmla="*/ 1721601 h 4361715"/>
                  <a:gd name="connsiteX159" fmla="*/ 2301253 w 6574937"/>
                  <a:gd name="connsiteY159" fmla="*/ 1514509 h 4361715"/>
                  <a:gd name="connsiteX160" fmla="*/ 2335047 w 6574937"/>
                  <a:gd name="connsiteY160" fmla="*/ 1445995 h 4361715"/>
                  <a:gd name="connsiteX161" fmla="*/ 2390369 w 6574937"/>
                  <a:gd name="connsiteY161" fmla="*/ 1163842 h 4361715"/>
                  <a:gd name="connsiteX162" fmla="*/ 2382176 w 6574937"/>
                  <a:gd name="connsiteY162" fmla="*/ 1167394 h 4361715"/>
                  <a:gd name="connsiteX163" fmla="*/ 2298848 w 6574937"/>
                  <a:gd name="connsiteY163" fmla="*/ 1426884 h 4361715"/>
                  <a:gd name="connsiteX164" fmla="*/ 2270481 w 6574937"/>
                  <a:gd name="connsiteY164" fmla="*/ 1483013 h 4361715"/>
                  <a:gd name="connsiteX165" fmla="*/ 2152713 w 6574937"/>
                  <a:gd name="connsiteY165" fmla="*/ 1370950 h 4361715"/>
                  <a:gd name="connsiteX166" fmla="*/ 2142701 w 6574937"/>
                  <a:gd name="connsiteY166" fmla="*/ 1370273 h 4361715"/>
                  <a:gd name="connsiteX167" fmla="*/ 2255568 w 6574937"/>
                  <a:gd name="connsiteY167" fmla="*/ 1520543 h 4361715"/>
                  <a:gd name="connsiteX168" fmla="*/ 2231170 w 6574937"/>
                  <a:gd name="connsiteY168" fmla="*/ 1721601 h 4361715"/>
                  <a:gd name="connsiteX169" fmla="*/ 1917598 w 6574937"/>
                  <a:gd name="connsiteY169" fmla="*/ 1733911 h 4361715"/>
                  <a:gd name="connsiteX170" fmla="*/ 1855061 w 6574937"/>
                  <a:gd name="connsiteY170" fmla="*/ 1739614 h 4361715"/>
                  <a:gd name="connsiteX171" fmla="*/ 1927414 w 6574937"/>
                  <a:gd name="connsiteY171" fmla="*/ 1530023 h 4361715"/>
                  <a:gd name="connsiteX172" fmla="*/ 1993123 w 6574937"/>
                  <a:gd name="connsiteY172" fmla="*/ 1384011 h 4361715"/>
                  <a:gd name="connsiteX173" fmla="*/ 2046505 w 6574937"/>
                  <a:gd name="connsiteY173" fmla="*/ 1320869 h 4361715"/>
                  <a:gd name="connsiteX174" fmla="*/ 2126225 w 6574937"/>
                  <a:gd name="connsiteY174" fmla="*/ 1252054 h 4361715"/>
                  <a:gd name="connsiteX175" fmla="*/ 2096896 w 6574937"/>
                  <a:gd name="connsiteY175" fmla="*/ 1158124 h 4361715"/>
                  <a:gd name="connsiteX176" fmla="*/ 2090702 w 6574937"/>
                  <a:gd name="connsiteY176" fmla="*/ 1163827 h 4361715"/>
                  <a:gd name="connsiteX177" fmla="*/ 2086643 w 6574937"/>
                  <a:gd name="connsiteY177" fmla="*/ 1241716 h 4361715"/>
                  <a:gd name="connsiteX178" fmla="*/ 2033682 w 6574937"/>
                  <a:gd name="connsiteY178" fmla="*/ 1281955 h 4361715"/>
                  <a:gd name="connsiteX179" fmla="*/ 1952294 w 6574937"/>
                  <a:gd name="connsiteY179" fmla="*/ 1381378 h 4361715"/>
                  <a:gd name="connsiteX180" fmla="*/ 1897950 w 6574937"/>
                  <a:gd name="connsiteY180" fmla="*/ 1501613 h 4361715"/>
                  <a:gd name="connsiteX181" fmla="*/ 1813825 w 6574937"/>
                  <a:gd name="connsiteY181" fmla="*/ 1744264 h 4361715"/>
                  <a:gd name="connsiteX182" fmla="*/ 1419391 w 6574937"/>
                  <a:gd name="connsiteY182" fmla="*/ 1842152 h 4361715"/>
                  <a:gd name="connsiteX183" fmla="*/ 1444346 w 6574937"/>
                  <a:gd name="connsiteY183" fmla="*/ 1651808 h 4361715"/>
                  <a:gd name="connsiteX184" fmla="*/ 1602463 w 6574937"/>
                  <a:gd name="connsiteY184" fmla="*/ 1521521 h 4361715"/>
                  <a:gd name="connsiteX185" fmla="*/ 1858233 w 6574937"/>
                  <a:gd name="connsiteY185" fmla="*/ 1234463 h 4361715"/>
                  <a:gd name="connsiteX186" fmla="*/ 1845109 w 6574937"/>
                  <a:gd name="connsiteY186" fmla="*/ 1238932 h 4361715"/>
                  <a:gd name="connsiteX187" fmla="*/ 1625403 w 6574937"/>
                  <a:gd name="connsiteY187" fmla="*/ 1456814 h 4361715"/>
                  <a:gd name="connsiteX188" fmla="*/ 1604702 w 6574937"/>
                  <a:gd name="connsiteY188" fmla="*/ 1209438 h 4361715"/>
                  <a:gd name="connsiteX189" fmla="*/ 1593428 w 6574937"/>
                  <a:gd name="connsiteY189" fmla="*/ 1213516 h 4361715"/>
                  <a:gd name="connsiteX190" fmla="*/ 1570698 w 6574937"/>
                  <a:gd name="connsiteY190" fmla="*/ 1493758 h 4361715"/>
                  <a:gd name="connsiteX191" fmla="*/ 1534814 w 6574937"/>
                  <a:gd name="connsiteY191" fmla="*/ 1519129 h 4361715"/>
                  <a:gd name="connsiteX192" fmla="*/ 1450570 w 6574937"/>
                  <a:gd name="connsiteY192" fmla="*/ 1354156 h 4361715"/>
                  <a:gd name="connsiteX193" fmla="*/ 1491354 w 6574937"/>
                  <a:gd name="connsiteY193" fmla="*/ 1176588 h 4361715"/>
                  <a:gd name="connsiteX194" fmla="*/ 1481222 w 6574937"/>
                  <a:gd name="connsiteY194" fmla="*/ 1175098 h 4361715"/>
                  <a:gd name="connsiteX195" fmla="*/ 1418249 w 6574937"/>
                  <a:gd name="connsiteY195" fmla="*/ 1331795 h 4361715"/>
                  <a:gd name="connsiteX196" fmla="*/ 1353923 w 6574937"/>
                  <a:gd name="connsiteY196" fmla="*/ 1301563 h 4361715"/>
                  <a:gd name="connsiteX197" fmla="*/ 1348406 w 6574937"/>
                  <a:gd name="connsiteY197" fmla="*/ 1316822 h 4361715"/>
                  <a:gd name="connsiteX198" fmla="*/ 1492857 w 6574937"/>
                  <a:gd name="connsiteY198" fmla="*/ 1550338 h 4361715"/>
                  <a:gd name="connsiteX199" fmla="*/ 1412055 w 6574937"/>
                  <a:gd name="connsiteY199" fmla="*/ 1626693 h 4361715"/>
                  <a:gd name="connsiteX200" fmla="*/ 1382486 w 6574937"/>
                  <a:gd name="connsiteY200" fmla="*/ 1858479 h 4361715"/>
                  <a:gd name="connsiteX201" fmla="*/ 1188080 w 6574937"/>
                  <a:gd name="connsiteY201" fmla="*/ 1979797 h 4361715"/>
                  <a:gd name="connsiteX202" fmla="*/ 1125663 w 6574937"/>
                  <a:gd name="connsiteY202" fmla="*/ 1786910 h 4361715"/>
                  <a:gd name="connsiteX203" fmla="*/ 1136878 w 6574937"/>
                  <a:gd name="connsiteY203" fmla="*/ 1621351 h 4361715"/>
                  <a:gd name="connsiteX204" fmla="*/ 1157788 w 6574937"/>
                  <a:gd name="connsiteY204" fmla="*/ 1348287 h 4361715"/>
                  <a:gd name="connsiteX205" fmla="*/ 1098423 w 6574937"/>
                  <a:gd name="connsiteY205" fmla="*/ 1607341 h 4361715"/>
                  <a:gd name="connsiteX206" fmla="*/ 1083511 w 6574937"/>
                  <a:gd name="connsiteY206" fmla="*/ 1649581 h 4361715"/>
                  <a:gd name="connsiteX207" fmla="*/ 875244 w 6574937"/>
                  <a:gd name="connsiteY207" fmla="*/ 1611780 h 4361715"/>
                  <a:gd name="connsiteX208" fmla="*/ 1035240 w 6574937"/>
                  <a:gd name="connsiteY208" fmla="*/ 1698096 h 4361715"/>
                  <a:gd name="connsiteX209" fmla="*/ 1070973 w 6574937"/>
                  <a:gd name="connsiteY209" fmla="*/ 1694770 h 4361715"/>
                  <a:gd name="connsiteX210" fmla="*/ 1095056 w 6574937"/>
                  <a:gd name="connsiteY210" fmla="*/ 1814072 h 4361715"/>
                  <a:gd name="connsiteX211" fmla="*/ 1146378 w 6574937"/>
                  <a:gd name="connsiteY211" fmla="*/ 2017312 h 4361715"/>
                  <a:gd name="connsiteX212" fmla="*/ 1033842 w 6574937"/>
                  <a:gd name="connsiteY212" fmla="*/ 2155996 h 4361715"/>
                  <a:gd name="connsiteX213" fmla="*/ 891555 w 6574937"/>
                  <a:gd name="connsiteY213" fmla="*/ 2234803 h 4361715"/>
                  <a:gd name="connsiteX214" fmla="*/ 843345 w 6574937"/>
                  <a:gd name="connsiteY214" fmla="*/ 2033474 h 4361715"/>
                  <a:gd name="connsiteX215" fmla="*/ 816180 w 6574937"/>
                  <a:gd name="connsiteY215" fmla="*/ 1939182 h 4361715"/>
                  <a:gd name="connsiteX216" fmla="*/ 712212 w 6574937"/>
                  <a:gd name="connsiteY216" fmla="*/ 1783178 h 4361715"/>
                  <a:gd name="connsiteX217" fmla="*/ 657282 w 6574937"/>
                  <a:gd name="connsiteY217" fmla="*/ 1723603 h 4361715"/>
                  <a:gd name="connsiteX218" fmla="*/ 674931 w 6574937"/>
                  <a:gd name="connsiteY218" fmla="*/ 1606950 h 4361715"/>
                  <a:gd name="connsiteX219" fmla="*/ 761986 w 6574937"/>
                  <a:gd name="connsiteY219" fmla="*/ 1561188 h 4361715"/>
                  <a:gd name="connsiteX220" fmla="*/ 1053340 w 6574937"/>
                  <a:gd name="connsiteY220" fmla="*/ 1303865 h 4361715"/>
                  <a:gd name="connsiteX221" fmla="*/ 1046409 w 6574937"/>
                  <a:gd name="connsiteY221" fmla="*/ 1303007 h 4361715"/>
                  <a:gd name="connsiteX222" fmla="*/ 757492 w 6574937"/>
                  <a:gd name="connsiteY222" fmla="*/ 1520468 h 4361715"/>
                  <a:gd name="connsiteX223" fmla="*/ 644895 w 6574937"/>
                  <a:gd name="connsiteY223" fmla="*/ 1579050 h 4361715"/>
                  <a:gd name="connsiteX224" fmla="*/ 593858 w 6574937"/>
                  <a:gd name="connsiteY224" fmla="*/ 1488385 h 4361715"/>
                  <a:gd name="connsiteX225" fmla="*/ 591047 w 6574937"/>
                  <a:gd name="connsiteY225" fmla="*/ 1501823 h 4361715"/>
                  <a:gd name="connsiteX226" fmla="*/ 602878 w 6574937"/>
                  <a:gd name="connsiteY226" fmla="*/ 1600584 h 4361715"/>
                  <a:gd name="connsiteX227" fmla="*/ 690369 w 6574937"/>
                  <a:gd name="connsiteY227" fmla="*/ 1817819 h 4361715"/>
                  <a:gd name="connsiteX228" fmla="*/ 775245 w 6574937"/>
                  <a:gd name="connsiteY228" fmla="*/ 1940822 h 4361715"/>
                  <a:gd name="connsiteX229" fmla="*/ 809070 w 6574937"/>
                  <a:gd name="connsiteY229" fmla="*/ 2055926 h 4361715"/>
                  <a:gd name="connsiteX230" fmla="*/ 849914 w 6574937"/>
                  <a:gd name="connsiteY230" fmla="*/ 2261859 h 4361715"/>
                  <a:gd name="connsiteX231" fmla="*/ 587334 w 6574937"/>
                  <a:gd name="connsiteY231" fmla="*/ 2461683 h 4361715"/>
                  <a:gd name="connsiteX232" fmla="*/ 511733 w 6574937"/>
                  <a:gd name="connsiteY232" fmla="*/ 2365571 h 4361715"/>
                  <a:gd name="connsiteX233" fmla="*/ 506832 w 6574937"/>
                  <a:gd name="connsiteY233" fmla="*/ 2357671 h 4361715"/>
                  <a:gd name="connsiteX234" fmla="*/ 502774 w 6574937"/>
                  <a:gd name="connsiteY234" fmla="*/ 1919093 h 4361715"/>
                  <a:gd name="connsiteX235" fmla="*/ 482163 w 6574937"/>
                  <a:gd name="connsiteY235" fmla="*/ 2319343 h 4361715"/>
                  <a:gd name="connsiteX236" fmla="*/ 374903 w 6574937"/>
                  <a:gd name="connsiteY236" fmla="*/ 2231251 h 4361715"/>
                  <a:gd name="connsiteX237" fmla="*/ 174950 w 6574937"/>
                  <a:gd name="connsiteY237" fmla="*/ 2098226 h 4361715"/>
                  <a:gd name="connsiteX238" fmla="*/ 369116 w 6574937"/>
                  <a:gd name="connsiteY238" fmla="*/ 2271806 h 4361715"/>
                  <a:gd name="connsiteX239" fmla="*/ 476992 w 6574937"/>
                  <a:gd name="connsiteY239" fmla="*/ 2387195 h 4361715"/>
                  <a:gd name="connsiteX240" fmla="*/ 554923 w 6574937"/>
                  <a:gd name="connsiteY240" fmla="*/ 2489056 h 4361715"/>
                  <a:gd name="connsiteX241" fmla="*/ 442912 w 6574937"/>
                  <a:gd name="connsiteY241" fmla="*/ 2587049 h 4361715"/>
                  <a:gd name="connsiteX242" fmla="*/ 264156 w 6574937"/>
                  <a:gd name="connsiteY242" fmla="*/ 2713529 h 4361715"/>
                  <a:gd name="connsiteX243" fmla="*/ 213630 w 6574937"/>
                  <a:gd name="connsiteY243" fmla="*/ 2609050 h 4361715"/>
                  <a:gd name="connsiteX244" fmla="*/ 212277 w 6574937"/>
                  <a:gd name="connsiteY244" fmla="*/ 2582249 h 4361715"/>
                  <a:gd name="connsiteX245" fmla="*/ 209045 w 6574937"/>
                  <a:gd name="connsiteY245" fmla="*/ 2527730 h 4361715"/>
                  <a:gd name="connsiteX246" fmla="*/ 348896 w 6574937"/>
                  <a:gd name="connsiteY246" fmla="*/ 2360906 h 4361715"/>
                  <a:gd name="connsiteX247" fmla="*/ 204550 w 6574937"/>
                  <a:gd name="connsiteY247" fmla="*/ 2488078 h 4361715"/>
                  <a:gd name="connsiteX248" fmla="*/ 110895 w 6574937"/>
                  <a:gd name="connsiteY248" fmla="*/ 2320291 h 4361715"/>
                  <a:gd name="connsiteX249" fmla="*/ 171403 w 6574937"/>
                  <a:gd name="connsiteY249" fmla="*/ 2584220 h 4361715"/>
                  <a:gd name="connsiteX250" fmla="*/ 172756 w 6574937"/>
                  <a:gd name="connsiteY250" fmla="*/ 2611322 h 4361715"/>
                  <a:gd name="connsiteX251" fmla="*/ 226949 w 6574937"/>
                  <a:gd name="connsiteY251" fmla="*/ 2735815 h 4361715"/>
                  <a:gd name="connsiteX252" fmla="*/ 28169 w 6574937"/>
                  <a:gd name="connsiteY252" fmla="*/ 2844704 h 4361715"/>
                  <a:gd name="connsiteX253" fmla="*/ 37805 w 6574937"/>
                  <a:gd name="connsiteY253" fmla="*/ 2856486 h 4361715"/>
                  <a:gd name="connsiteX254" fmla="*/ 193 w 6574937"/>
                  <a:gd name="connsiteY254" fmla="*/ 2950778 h 4361715"/>
                  <a:gd name="connsiteX255" fmla="*/ 497542 w 6574937"/>
                  <a:gd name="connsiteY255" fmla="*/ 2648009 h 4361715"/>
                  <a:gd name="connsiteX256" fmla="*/ 881122 w 6574937"/>
                  <a:gd name="connsiteY256" fmla="*/ 2339854 h 4361715"/>
                  <a:gd name="connsiteX257" fmla="*/ 883242 w 6574937"/>
                  <a:gd name="connsiteY257" fmla="*/ 2340230 h 4361715"/>
                  <a:gd name="connsiteX258" fmla="*/ 883588 w 6574937"/>
                  <a:gd name="connsiteY258" fmla="*/ 2338138 h 4361715"/>
                  <a:gd name="connsiteX259" fmla="*/ 968464 w 6574937"/>
                  <a:gd name="connsiteY259" fmla="*/ 2283649 h 4361715"/>
                  <a:gd name="connsiteX260" fmla="*/ 926236 w 6574937"/>
                  <a:gd name="connsiteY260" fmla="*/ 2407886 h 4361715"/>
                  <a:gd name="connsiteX261" fmla="*/ 734867 w 6574937"/>
                  <a:gd name="connsiteY261" fmla="*/ 2820566 h 4361715"/>
                  <a:gd name="connsiteX262" fmla="*/ 602502 w 6574937"/>
                  <a:gd name="connsiteY262" fmla="*/ 2662456 h 4361715"/>
                  <a:gd name="connsiteX263" fmla="*/ 708680 w 6574937"/>
                  <a:gd name="connsiteY263" fmla="*/ 2852122 h 4361715"/>
                  <a:gd name="connsiteX264" fmla="*/ 635394 w 6574937"/>
                  <a:gd name="connsiteY264" fmla="*/ 2940229 h 4361715"/>
                  <a:gd name="connsiteX265" fmla="*/ 588100 w 6574937"/>
                  <a:gd name="connsiteY265" fmla="*/ 3013303 h 4361715"/>
                  <a:gd name="connsiteX266" fmla="*/ 376407 w 6574937"/>
                  <a:gd name="connsiteY266" fmla="*/ 3051089 h 4361715"/>
                  <a:gd name="connsiteX267" fmla="*/ 328933 w 6574937"/>
                  <a:gd name="connsiteY267" fmla="*/ 3083337 h 4361715"/>
                  <a:gd name="connsiteX268" fmla="*/ 51936 w 6574937"/>
                  <a:gd name="connsiteY268" fmla="*/ 3013589 h 4361715"/>
                  <a:gd name="connsiteX269" fmla="*/ 298100 w 6574937"/>
                  <a:gd name="connsiteY269" fmla="*/ 3108106 h 4361715"/>
                  <a:gd name="connsiteX270" fmla="*/ 264862 w 6574937"/>
                  <a:gd name="connsiteY270" fmla="*/ 3136457 h 4361715"/>
                  <a:gd name="connsiteX271" fmla="*/ 100733 w 6574937"/>
                  <a:gd name="connsiteY271" fmla="*/ 3281190 h 4361715"/>
                  <a:gd name="connsiteX272" fmla="*/ 291576 w 6574937"/>
                  <a:gd name="connsiteY272" fmla="*/ 3167501 h 4361715"/>
                  <a:gd name="connsiteX273" fmla="*/ 396776 w 6574937"/>
                  <a:gd name="connsiteY273" fmla="*/ 3086632 h 4361715"/>
                  <a:gd name="connsiteX274" fmla="*/ 571594 w 6574937"/>
                  <a:gd name="connsiteY274" fmla="*/ 3053872 h 4361715"/>
                  <a:gd name="connsiteX275" fmla="*/ 584011 w 6574937"/>
                  <a:gd name="connsiteY275" fmla="*/ 3380868 h 4361715"/>
                  <a:gd name="connsiteX276" fmla="*/ 511688 w 6574937"/>
                  <a:gd name="connsiteY276" fmla="*/ 3573921 h 4361715"/>
                  <a:gd name="connsiteX277" fmla="*/ 99245 w 6574937"/>
                  <a:gd name="connsiteY277" fmla="*/ 3951478 h 4361715"/>
                  <a:gd name="connsiteX278" fmla="*/ 279550 w 6574937"/>
                  <a:gd name="connsiteY278" fmla="*/ 4159805 h 4361715"/>
                  <a:gd name="connsiteX279" fmla="*/ 596384 w 6574937"/>
                  <a:gd name="connsiteY279" fmla="*/ 3815459 h 4361715"/>
                  <a:gd name="connsiteX280" fmla="*/ 680508 w 6574937"/>
                  <a:gd name="connsiteY280" fmla="*/ 4015945 h 4361715"/>
                  <a:gd name="connsiteX281" fmla="*/ 659101 w 6574937"/>
                  <a:gd name="connsiteY281" fmla="*/ 4077492 h 4361715"/>
                  <a:gd name="connsiteX282" fmla="*/ 610064 w 6574937"/>
                  <a:gd name="connsiteY282" fmla="*/ 4328826 h 4361715"/>
                  <a:gd name="connsiteX283" fmla="*/ 696127 w 6574937"/>
                  <a:gd name="connsiteY283" fmla="*/ 4094902 h 4361715"/>
                  <a:gd name="connsiteX284" fmla="*/ 719699 w 6574937"/>
                  <a:gd name="connsiteY284" fmla="*/ 4035778 h 4361715"/>
                  <a:gd name="connsiteX285" fmla="*/ 830010 w 6574937"/>
                  <a:gd name="connsiteY285" fmla="*/ 4083285 h 4361715"/>
                  <a:gd name="connsiteX286" fmla="*/ 1103369 w 6574937"/>
                  <a:gd name="connsiteY286" fmla="*/ 4361871 h 4361715"/>
                  <a:gd name="connsiteX287" fmla="*/ 972357 w 6574937"/>
                  <a:gd name="connsiteY287" fmla="*/ 4150400 h 4361715"/>
                  <a:gd name="connsiteX288" fmla="*/ 952950 w 6574937"/>
                  <a:gd name="connsiteY288" fmla="*/ 3894792 h 4361715"/>
                  <a:gd name="connsiteX289" fmla="*/ 956062 w 6574937"/>
                  <a:gd name="connsiteY289" fmla="*/ 3800997 h 4361715"/>
                  <a:gd name="connsiteX290" fmla="*/ 718737 w 6574937"/>
                  <a:gd name="connsiteY290" fmla="*/ 3621834 h 4361715"/>
                  <a:gd name="connsiteX291" fmla="*/ 753884 w 6574937"/>
                  <a:gd name="connsiteY291" fmla="*/ 3491893 h 4361715"/>
                  <a:gd name="connsiteX292" fmla="*/ 885211 w 6574937"/>
                  <a:gd name="connsiteY292" fmla="*/ 3527648 h 4361715"/>
                  <a:gd name="connsiteX293" fmla="*/ 1006211 w 6574937"/>
                  <a:gd name="connsiteY293" fmla="*/ 3678671 h 4361715"/>
                  <a:gd name="connsiteX294" fmla="*/ 1033135 w 6574937"/>
                  <a:gd name="connsiteY294" fmla="*/ 3732348 h 4361715"/>
                  <a:gd name="connsiteX295" fmla="*/ 1042847 w 6574937"/>
                  <a:gd name="connsiteY295" fmla="*/ 3749262 h 4361715"/>
                  <a:gd name="connsiteX296" fmla="*/ 1042756 w 6574937"/>
                  <a:gd name="connsiteY296" fmla="*/ 3749367 h 4361715"/>
                  <a:gd name="connsiteX297" fmla="*/ 1043132 w 6574937"/>
                  <a:gd name="connsiteY297" fmla="*/ 3749788 h 4361715"/>
                  <a:gd name="connsiteX298" fmla="*/ 1170025 w 6574937"/>
                  <a:gd name="connsiteY298" fmla="*/ 3874567 h 4361715"/>
                  <a:gd name="connsiteX299" fmla="*/ 1241988 w 6574937"/>
                  <a:gd name="connsiteY299" fmla="*/ 3935166 h 4361715"/>
                  <a:gd name="connsiteX300" fmla="*/ 1258253 w 6574937"/>
                  <a:gd name="connsiteY300" fmla="*/ 4150535 h 4361715"/>
                  <a:gd name="connsiteX301" fmla="*/ 1140275 w 6574937"/>
                  <a:gd name="connsiteY301" fmla="*/ 4316110 h 4361715"/>
                  <a:gd name="connsiteX302" fmla="*/ 1287583 w 6574937"/>
                  <a:gd name="connsiteY302" fmla="*/ 4179066 h 4361715"/>
                  <a:gd name="connsiteX303" fmla="*/ 1328457 w 6574937"/>
                  <a:gd name="connsiteY303" fmla="*/ 4032001 h 4361715"/>
                  <a:gd name="connsiteX304" fmla="*/ 1358403 w 6574937"/>
                  <a:gd name="connsiteY304" fmla="*/ 4041060 h 4361715"/>
                  <a:gd name="connsiteX305" fmla="*/ 1617225 w 6574937"/>
                  <a:gd name="connsiteY305" fmla="*/ 4226393 h 4361715"/>
                  <a:gd name="connsiteX306" fmla="*/ 1369617 w 6574937"/>
                  <a:gd name="connsiteY306" fmla="*/ 4001649 h 4361715"/>
                  <a:gd name="connsiteX307" fmla="*/ 1313364 w 6574937"/>
                  <a:gd name="connsiteY307" fmla="*/ 3978354 h 4361715"/>
                  <a:gd name="connsiteX308" fmla="*/ 1274279 w 6574937"/>
                  <a:gd name="connsiteY308" fmla="*/ 3910036 h 4361715"/>
                  <a:gd name="connsiteX309" fmla="*/ 1193206 w 6574937"/>
                  <a:gd name="connsiteY309" fmla="*/ 3840829 h 4361715"/>
                  <a:gd name="connsiteX310" fmla="*/ 1129902 w 6574937"/>
                  <a:gd name="connsiteY310" fmla="*/ 3792405 h 4361715"/>
                  <a:gd name="connsiteX311" fmla="*/ 1166011 w 6574937"/>
                  <a:gd name="connsiteY311" fmla="*/ 3794481 h 4361715"/>
                  <a:gd name="connsiteX312" fmla="*/ 1282051 w 6574937"/>
                  <a:gd name="connsiteY312" fmla="*/ 3783451 h 4361715"/>
                  <a:gd name="connsiteX313" fmla="*/ 1399323 w 6574937"/>
                  <a:gd name="connsiteY313" fmla="*/ 3838663 h 4361715"/>
                  <a:gd name="connsiteX314" fmla="*/ 1492391 w 6574937"/>
                  <a:gd name="connsiteY314" fmla="*/ 3899803 h 4361715"/>
                  <a:gd name="connsiteX315" fmla="*/ 1720937 w 6574937"/>
                  <a:gd name="connsiteY315" fmla="*/ 3977316 h 4361715"/>
                  <a:gd name="connsiteX316" fmla="*/ 1745185 w 6574937"/>
                  <a:gd name="connsiteY316" fmla="*/ 3976263 h 4361715"/>
                  <a:gd name="connsiteX317" fmla="*/ 1511348 w 6574937"/>
                  <a:gd name="connsiteY317" fmla="*/ 3863507 h 4361715"/>
                  <a:gd name="connsiteX318" fmla="*/ 1423556 w 6574937"/>
                  <a:gd name="connsiteY318" fmla="*/ 3805662 h 4361715"/>
                  <a:gd name="connsiteX319" fmla="*/ 1371091 w 6574937"/>
                  <a:gd name="connsiteY319" fmla="*/ 3769065 h 4361715"/>
                  <a:gd name="connsiteX320" fmla="*/ 1615646 w 6574937"/>
                  <a:gd name="connsiteY320" fmla="*/ 3640659 h 4361715"/>
                  <a:gd name="connsiteX321" fmla="*/ 1343580 w 6574937"/>
                  <a:gd name="connsiteY321" fmla="*/ 3732287 h 4361715"/>
                  <a:gd name="connsiteX322" fmla="*/ 1318806 w 6574937"/>
                  <a:gd name="connsiteY322" fmla="*/ 3736275 h 4361715"/>
                  <a:gd name="connsiteX323" fmla="*/ 1076490 w 6574937"/>
                  <a:gd name="connsiteY323" fmla="*/ 3725817 h 4361715"/>
                  <a:gd name="connsiteX324" fmla="*/ 1069470 w 6574937"/>
                  <a:gd name="connsiteY324" fmla="*/ 3713582 h 4361715"/>
                  <a:gd name="connsiteX325" fmla="*/ 1042862 w 6574937"/>
                  <a:gd name="connsiteY325" fmla="*/ 3660523 h 4361715"/>
                  <a:gd name="connsiteX326" fmla="*/ 967351 w 6574937"/>
                  <a:gd name="connsiteY326" fmla="*/ 3534916 h 4361715"/>
                  <a:gd name="connsiteX327" fmla="*/ 1081211 w 6574937"/>
                  <a:gd name="connsiteY327" fmla="*/ 3538844 h 4361715"/>
                  <a:gd name="connsiteX328" fmla="*/ 1200948 w 6574937"/>
                  <a:gd name="connsiteY328" fmla="*/ 3528220 h 4361715"/>
                  <a:gd name="connsiteX329" fmla="*/ 1279630 w 6574937"/>
                  <a:gd name="connsiteY329" fmla="*/ 3497702 h 4361715"/>
                  <a:gd name="connsiteX330" fmla="*/ 1286500 w 6574937"/>
                  <a:gd name="connsiteY330" fmla="*/ 3494738 h 4361715"/>
                  <a:gd name="connsiteX331" fmla="*/ 1614173 w 6574937"/>
                  <a:gd name="connsiteY331" fmla="*/ 3537279 h 4361715"/>
                  <a:gd name="connsiteX332" fmla="*/ 1795831 w 6574937"/>
                  <a:gd name="connsiteY332" fmla="*/ 3757072 h 4361715"/>
                  <a:gd name="connsiteX333" fmla="*/ 1806369 w 6574937"/>
                  <a:gd name="connsiteY333" fmla="*/ 3893573 h 4361715"/>
                  <a:gd name="connsiteX334" fmla="*/ 1845770 w 6574937"/>
                  <a:gd name="connsiteY334" fmla="*/ 4117083 h 4361715"/>
                  <a:gd name="connsiteX335" fmla="*/ 1847349 w 6574937"/>
                  <a:gd name="connsiteY335" fmla="*/ 3902873 h 4361715"/>
                  <a:gd name="connsiteX336" fmla="*/ 2134057 w 6574937"/>
                  <a:gd name="connsiteY336" fmla="*/ 3975721 h 4361715"/>
                  <a:gd name="connsiteX337" fmla="*/ 1846928 w 6574937"/>
                  <a:gd name="connsiteY337" fmla="*/ 3863281 h 4361715"/>
                  <a:gd name="connsiteX338" fmla="*/ 1835744 w 6574937"/>
                  <a:gd name="connsiteY338" fmla="*/ 3748028 h 4361715"/>
                  <a:gd name="connsiteX339" fmla="*/ 1707197 w 6574937"/>
                  <a:gd name="connsiteY339" fmla="*/ 3561717 h 4361715"/>
                  <a:gd name="connsiteX340" fmla="*/ 1877520 w 6574937"/>
                  <a:gd name="connsiteY340" fmla="*/ 3578781 h 4361715"/>
                  <a:gd name="connsiteX341" fmla="*/ 2121369 w 6574937"/>
                  <a:gd name="connsiteY341" fmla="*/ 3562123 h 4361715"/>
                  <a:gd name="connsiteX342" fmla="*/ 1717600 w 6574937"/>
                  <a:gd name="connsiteY342" fmla="*/ 3522080 h 4361715"/>
                  <a:gd name="connsiteX343" fmla="*/ 1402585 w 6574937"/>
                  <a:gd name="connsiteY343" fmla="*/ 3453716 h 4361715"/>
                  <a:gd name="connsiteX344" fmla="*/ 1487085 w 6574937"/>
                  <a:gd name="connsiteY344" fmla="*/ 3444010 h 4361715"/>
                  <a:gd name="connsiteX345" fmla="*/ 1583416 w 6574937"/>
                  <a:gd name="connsiteY345" fmla="*/ 3436276 h 4361715"/>
                  <a:gd name="connsiteX346" fmla="*/ 1724846 w 6574937"/>
                  <a:gd name="connsiteY346" fmla="*/ 3418775 h 4361715"/>
                  <a:gd name="connsiteX347" fmla="*/ 1731159 w 6574937"/>
                  <a:gd name="connsiteY347" fmla="*/ 3421227 h 4361715"/>
                  <a:gd name="connsiteX348" fmla="*/ 1732107 w 6574937"/>
                  <a:gd name="connsiteY348" fmla="*/ 3418970 h 4361715"/>
                  <a:gd name="connsiteX349" fmla="*/ 1852400 w 6574937"/>
                  <a:gd name="connsiteY349" fmla="*/ 3471910 h 4361715"/>
                  <a:gd name="connsiteX350" fmla="*/ 1740856 w 6574937"/>
                  <a:gd name="connsiteY350" fmla="*/ 3400010 h 4361715"/>
                  <a:gd name="connsiteX351" fmla="*/ 1895214 w 6574937"/>
                  <a:gd name="connsiteY351" fmla="*/ 3247301 h 4361715"/>
                  <a:gd name="connsiteX352" fmla="*/ 2114634 w 6574937"/>
                  <a:gd name="connsiteY352" fmla="*/ 3152077 h 4361715"/>
                  <a:gd name="connsiteX353" fmla="*/ 1884119 w 6574937"/>
                  <a:gd name="connsiteY353" fmla="*/ 3207920 h 4361715"/>
                  <a:gd name="connsiteX354" fmla="*/ 1699786 w 6574937"/>
                  <a:gd name="connsiteY354" fmla="*/ 3390950 h 4361715"/>
                  <a:gd name="connsiteX355" fmla="*/ 1578410 w 6574937"/>
                  <a:gd name="connsiteY355" fmla="*/ 3395676 h 4361715"/>
                  <a:gd name="connsiteX356" fmla="*/ 1487100 w 6574937"/>
                  <a:gd name="connsiteY356" fmla="*/ 3403034 h 4361715"/>
                  <a:gd name="connsiteX357" fmla="*/ 1263274 w 6574937"/>
                  <a:gd name="connsiteY357" fmla="*/ 3460187 h 4361715"/>
                  <a:gd name="connsiteX358" fmla="*/ 1189688 w 6574937"/>
                  <a:gd name="connsiteY358" fmla="*/ 3488839 h 4361715"/>
                  <a:gd name="connsiteX359" fmla="*/ 896892 w 6574937"/>
                  <a:gd name="connsiteY359" fmla="*/ 3488387 h 4361715"/>
                  <a:gd name="connsiteX360" fmla="*/ 759837 w 6574937"/>
                  <a:gd name="connsiteY360" fmla="*/ 3451218 h 4361715"/>
                  <a:gd name="connsiteX361" fmla="*/ 760663 w 6574937"/>
                  <a:gd name="connsiteY361" fmla="*/ 3334279 h 4361715"/>
                  <a:gd name="connsiteX362" fmla="*/ 782251 w 6574937"/>
                  <a:gd name="connsiteY362" fmla="*/ 3075181 h 4361715"/>
                  <a:gd name="connsiteX363" fmla="*/ 970403 w 6574937"/>
                  <a:gd name="connsiteY363" fmla="*/ 3097512 h 4361715"/>
                  <a:gd name="connsiteX364" fmla="*/ 972342 w 6574937"/>
                  <a:gd name="connsiteY364" fmla="*/ 3097497 h 4361715"/>
                  <a:gd name="connsiteX365" fmla="*/ 1094575 w 6574937"/>
                  <a:gd name="connsiteY365" fmla="*/ 3147848 h 4361715"/>
                  <a:gd name="connsiteX366" fmla="*/ 1278879 w 6574937"/>
                  <a:gd name="connsiteY366" fmla="*/ 3218454 h 4361715"/>
                  <a:gd name="connsiteX367" fmla="*/ 1357741 w 6574937"/>
                  <a:gd name="connsiteY367" fmla="*/ 3227709 h 4361715"/>
                  <a:gd name="connsiteX368" fmla="*/ 1402164 w 6574937"/>
                  <a:gd name="connsiteY368" fmla="*/ 3233728 h 4361715"/>
                  <a:gd name="connsiteX369" fmla="*/ 1521435 w 6574937"/>
                  <a:gd name="connsiteY369" fmla="*/ 3189847 h 4361715"/>
                  <a:gd name="connsiteX370" fmla="*/ 1745200 w 6574937"/>
                  <a:gd name="connsiteY370" fmla="*/ 3157584 h 4361715"/>
                  <a:gd name="connsiteX371" fmla="*/ 1786917 w 6574937"/>
                  <a:gd name="connsiteY371" fmla="*/ 3165274 h 4361715"/>
                  <a:gd name="connsiteX372" fmla="*/ 1983517 w 6574937"/>
                  <a:gd name="connsiteY372" fmla="*/ 3130332 h 4361715"/>
                  <a:gd name="connsiteX373" fmla="*/ 1793020 w 6574937"/>
                  <a:gd name="connsiteY373" fmla="*/ 3124794 h 4361715"/>
                  <a:gd name="connsiteX374" fmla="*/ 1778047 w 6574937"/>
                  <a:gd name="connsiteY374" fmla="*/ 3122191 h 4361715"/>
                  <a:gd name="connsiteX375" fmla="*/ 2082705 w 6574937"/>
                  <a:gd name="connsiteY375" fmla="*/ 2981551 h 4361715"/>
                  <a:gd name="connsiteX376" fmla="*/ 1735218 w 6574937"/>
                  <a:gd name="connsiteY376" fmla="*/ 3113839 h 4361715"/>
                  <a:gd name="connsiteX377" fmla="*/ 1500915 w 6574937"/>
                  <a:gd name="connsiteY377" fmla="*/ 3154409 h 4361715"/>
                  <a:gd name="connsiteX378" fmla="*/ 1366415 w 6574937"/>
                  <a:gd name="connsiteY378" fmla="*/ 3187605 h 4361715"/>
                  <a:gd name="connsiteX379" fmla="*/ 1278894 w 6574937"/>
                  <a:gd name="connsiteY379" fmla="*/ 3177448 h 4361715"/>
                  <a:gd name="connsiteX380" fmla="*/ 1115591 w 6574937"/>
                  <a:gd name="connsiteY380" fmla="*/ 3112605 h 4361715"/>
                  <a:gd name="connsiteX381" fmla="*/ 1068463 w 6574937"/>
                  <a:gd name="connsiteY381" fmla="*/ 3085458 h 4361715"/>
                  <a:gd name="connsiteX382" fmla="*/ 1093447 w 6574937"/>
                  <a:gd name="connsiteY382" fmla="*/ 3075903 h 4361715"/>
                  <a:gd name="connsiteX383" fmla="*/ 1258930 w 6574937"/>
                  <a:gd name="connsiteY383" fmla="*/ 2856697 h 4361715"/>
                  <a:gd name="connsiteX384" fmla="*/ 1269769 w 6574937"/>
                  <a:gd name="connsiteY384" fmla="*/ 2828452 h 4361715"/>
                  <a:gd name="connsiteX385" fmla="*/ 1493444 w 6574937"/>
                  <a:gd name="connsiteY385" fmla="*/ 2663825 h 4361715"/>
                  <a:gd name="connsiteX386" fmla="*/ 1618352 w 6574937"/>
                  <a:gd name="connsiteY386" fmla="*/ 2915640 h 4361715"/>
                  <a:gd name="connsiteX387" fmla="*/ 1567376 w 6574937"/>
                  <a:gd name="connsiteY387" fmla="*/ 2668264 h 4361715"/>
                  <a:gd name="connsiteX388" fmla="*/ 1630769 w 6574937"/>
                  <a:gd name="connsiteY388" fmla="*/ 2505759 h 4361715"/>
                  <a:gd name="connsiteX389" fmla="*/ 1810849 w 6574937"/>
                  <a:gd name="connsiteY389" fmla="*/ 2406893 h 4361715"/>
                  <a:gd name="connsiteX390" fmla="*/ 1887577 w 6574937"/>
                  <a:gd name="connsiteY390" fmla="*/ 2342322 h 4361715"/>
                  <a:gd name="connsiteX391" fmla="*/ 1865915 w 6574937"/>
                  <a:gd name="connsiteY391" fmla="*/ 2597929 h 4361715"/>
                  <a:gd name="connsiteX392" fmla="*/ 1806339 w 6574937"/>
                  <a:gd name="connsiteY392" fmla="*/ 2717878 h 4361715"/>
                  <a:gd name="connsiteX393" fmla="*/ 1766201 w 6574937"/>
                  <a:gd name="connsiteY393" fmla="*/ 2810966 h 4361715"/>
                  <a:gd name="connsiteX394" fmla="*/ 1845530 w 6574937"/>
                  <a:gd name="connsiteY394" fmla="*/ 2729706 h 4361715"/>
                  <a:gd name="connsiteX395" fmla="*/ 1898792 w 6574937"/>
                  <a:gd name="connsiteY395" fmla="*/ 2622382 h 4361715"/>
                  <a:gd name="connsiteX396" fmla="*/ 1923746 w 6574937"/>
                  <a:gd name="connsiteY396" fmla="*/ 2319554 h 4361715"/>
                  <a:gd name="connsiteX397" fmla="*/ 1969552 w 6574937"/>
                  <a:gd name="connsiteY397" fmla="*/ 2285635 h 4361715"/>
                  <a:gd name="connsiteX398" fmla="*/ 1999437 w 6574937"/>
                  <a:gd name="connsiteY398" fmla="*/ 2606206 h 4361715"/>
                  <a:gd name="connsiteX399" fmla="*/ 1991485 w 6574937"/>
                  <a:gd name="connsiteY399" fmla="*/ 2629485 h 4361715"/>
                  <a:gd name="connsiteX400" fmla="*/ 1995859 w 6574937"/>
                  <a:gd name="connsiteY400" fmla="*/ 2630343 h 4361715"/>
                  <a:gd name="connsiteX401" fmla="*/ 1950791 w 6574937"/>
                  <a:gd name="connsiteY401" fmla="*/ 2810890 h 4361715"/>
                  <a:gd name="connsiteX402" fmla="*/ 2013568 w 6574937"/>
                  <a:gd name="connsiteY402" fmla="*/ 2635339 h 4361715"/>
                  <a:gd name="connsiteX403" fmla="*/ 2101796 w 6574937"/>
                  <a:gd name="connsiteY403" fmla="*/ 2739005 h 4361715"/>
                  <a:gd name="connsiteX404" fmla="*/ 2022017 w 6574937"/>
                  <a:gd name="connsiteY404" fmla="*/ 2599916 h 4361715"/>
                  <a:gd name="connsiteX405" fmla="*/ 2000053 w 6574937"/>
                  <a:gd name="connsiteY405" fmla="*/ 2254742 h 4361715"/>
                  <a:gd name="connsiteX406" fmla="*/ 2029157 w 6574937"/>
                  <a:gd name="connsiteY406" fmla="*/ 2210380 h 4361715"/>
                  <a:gd name="connsiteX407" fmla="*/ 2187033 w 6574937"/>
                  <a:gd name="connsiteY407" fmla="*/ 2372237 h 4361715"/>
                  <a:gd name="connsiteX408" fmla="*/ 2263866 w 6574937"/>
                  <a:gd name="connsiteY408" fmla="*/ 2545833 h 4361715"/>
                  <a:gd name="connsiteX409" fmla="*/ 2238115 w 6574937"/>
                  <a:gd name="connsiteY409" fmla="*/ 2693093 h 4361715"/>
                  <a:gd name="connsiteX410" fmla="*/ 2300216 w 6574937"/>
                  <a:gd name="connsiteY410" fmla="*/ 2571204 h 4361715"/>
                  <a:gd name="connsiteX411" fmla="*/ 2348111 w 6574937"/>
                  <a:gd name="connsiteY411" fmla="*/ 2616950 h 4361715"/>
                  <a:gd name="connsiteX412" fmla="*/ 2435107 w 6574937"/>
                  <a:gd name="connsiteY412" fmla="*/ 2673742 h 4361715"/>
                  <a:gd name="connsiteX413" fmla="*/ 2470133 w 6574937"/>
                  <a:gd name="connsiteY413" fmla="*/ 2666007 h 4361715"/>
                  <a:gd name="connsiteX414" fmla="*/ 2379049 w 6574937"/>
                  <a:gd name="connsiteY414" fmla="*/ 2590149 h 4361715"/>
                  <a:gd name="connsiteX415" fmla="*/ 2317444 w 6574937"/>
                  <a:gd name="connsiteY415" fmla="*/ 2533403 h 4361715"/>
                  <a:gd name="connsiteX416" fmla="*/ 2227682 w 6574937"/>
                  <a:gd name="connsiteY416" fmla="*/ 2367467 h 4361715"/>
                  <a:gd name="connsiteX417" fmla="*/ 2044671 w 6574937"/>
                  <a:gd name="connsiteY417" fmla="*/ 2172142 h 4361715"/>
                  <a:gd name="connsiteX418" fmla="*/ 2049963 w 6574937"/>
                  <a:gd name="connsiteY418" fmla="*/ 2152896 h 4361715"/>
                  <a:gd name="connsiteX419" fmla="*/ 2069024 w 6574937"/>
                  <a:gd name="connsiteY419" fmla="*/ 2060666 h 4361715"/>
                  <a:gd name="connsiteX420" fmla="*/ 2136823 w 6574937"/>
                  <a:gd name="connsiteY420" fmla="*/ 1869299 h 4361715"/>
                  <a:gd name="connsiteX421" fmla="*/ 2479965 w 6574937"/>
                  <a:gd name="connsiteY421" fmla="*/ 1868682 h 4361715"/>
                  <a:gd name="connsiteX422" fmla="*/ 2471802 w 6574937"/>
                  <a:gd name="connsiteY422" fmla="*/ 1972935 h 4361715"/>
                  <a:gd name="connsiteX423" fmla="*/ 2436414 w 6574937"/>
                  <a:gd name="connsiteY423" fmla="*/ 2016229 h 4361715"/>
                  <a:gd name="connsiteX424" fmla="*/ 2353297 w 6574937"/>
                  <a:gd name="connsiteY424" fmla="*/ 2224781 h 4361715"/>
                  <a:gd name="connsiteX425" fmla="*/ 2467653 w 6574937"/>
                  <a:gd name="connsiteY425" fmla="*/ 2042728 h 4361715"/>
                  <a:gd name="connsiteX426" fmla="*/ 2504348 w 6574937"/>
                  <a:gd name="connsiteY426" fmla="*/ 1997765 h 4361715"/>
                  <a:gd name="connsiteX427" fmla="*/ 2508347 w 6574937"/>
                  <a:gd name="connsiteY427" fmla="*/ 1991655 h 4361715"/>
                  <a:gd name="connsiteX428" fmla="*/ 2600724 w 6574937"/>
                  <a:gd name="connsiteY428" fmla="*/ 2203443 h 4361715"/>
                  <a:gd name="connsiteX429" fmla="*/ 2563909 w 6574937"/>
                  <a:gd name="connsiteY429" fmla="*/ 2339613 h 4361715"/>
                  <a:gd name="connsiteX430" fmla="*/ 2550875 w 6574937"/>
                  <a:gd name="connsiteY430" fmla="*/ 2526270 h 4361715"/>
                  <a:gd name="connsiteX431" fmla="*/ 2580385 w 6574937"/>
                  <a:gd name="connsiteY431" fmla="*/ 2401807 h 4361715"/>
                  <a:gd name="connsiteX432" fmla="*/ 2730398 w 6574937"/>
                  <a:gd name="connsiteY432" fmla="*/ 2469403 h 4361715"/>
                  <a:gd name="connsiteX433" fmla="*/ 2759788 w 6574937"/>
                  <a:gd name="connsiteY433" fmla="*/ 2467838 h 4361715"/>
                  <a:gd name="connsiteX434" fmla="*/ 2600243 w 6574937"/>
                  <a:gd name="connsiteY434" fmla="*/ 2359130 h 4361715"/>
                  <a:gd name="connsiteX435" fmla="*/ 2602423 w 6574937"/>
                  <a:gd name="connsiteY435" fmla="*/ 2353502 h 4361715"/>
                  <a:gd name="connsiteX436" fmla="*/ 2637269 w 6574937"/>
                  <a:gd name="connsiteY436" fmla="*/ 2234005 h 4361715"/>
                  <a:gd name="connsiteX437" fmla="*/ 2806119 w 6574937"/>
                  <a:gd name="connsiteY437" fmla="*/ 2265501 h 4361715"/>
                  <a:gd name="connsiteX438" fmla="*/ 2944768 w 6574937"/>
                  <a:gd name="connsiteY438" fmla="*/ 2221485 h 4361715"/>
                  <a:gd name="connsiteX439" fmla="*/ 3104027 w 6574937"/>
                  <a:gd name="connsiteY439" fmla="*/ 2083373 h 4361715"/>
                  <a:gd name="connsiteX440" fmla="*/ 3178635 w 6574937"/>
                  <a:gd name="connsiteY440" fmla="*/ 2236488 h 4361715"/>
                  <a:gd name="connsiteX441" fmla="*/ 3221509 w 6574937"/>
                  <a:gd name="connsiteY441" fmla="*/ 2277916 h 4361715"/>
                  <a:gd name="connsiteX442" fmla="*/ 3339187 w 6574937"/>
                  <a:gd name="connsiteY442" fmla="*/ 2418029 h 4361715"/>
                  <a:gd name="connsiteX443" fmla="*/ 3295937 w 6574937"/>
                  <a:gd name="connsiteY443" fmla="*/ 2294499 h 4361715"/>
                  <a:gd name="connsiteX444" fmla="*/ 3423537 w 6574937"/>
                  <a:gd name="connsiteY444" fmla="*/ 2154310 h 4361715"/>
                  <a:gd name="connsiteX445" fmla="*/ 3262489 w 6574937"/>
                  <a:gd name="connsiteY445" fmla="*/ 2260445 h 4361715"/>
                  <a:gd name="connsiteX446" fmla="*/ 3249651 w 6574937"/>
                  <a:gd name="connsiteY446" fmla="*/ 2248211 h 4361715"/>
                  <a:gd name="connsiteX447" fmla="*/ 3207483 w 6574937"/>
                  <a:gd name="connsiteY447" fmla="*/ 2207445 h 4361715"/>
                  <a:gd name="connsiteX448" fmla="*/ 3143037 w 6574937"/>
                  <a:gd name="connsiteY448" fmla="*/ 2067573 h 4361715"/>
                  <a:gd name="connsiteX449" fmla="*/ 3119496 w 6574937"/>
                  <a:gd name="connsiteY449" fmla="*/ 1979902 h 4361715"/>
                  <a:gd name="connsiteX450" fmla="*/ 3106898 w 6574937"/>
                  <a:gd name="connsiteY450" fmla="*/ 1876687 h 4361715"/>
                  <a:gd name="connsiteX451" fmla="*/ 3416832 w 6574937"/>
                  <a:gd name="connsiteY451" fmla="*/ 1802560 h 4361715"/>
                  <a:gd name="connsiteX452" fmla="*/ 3499979 w 6574937"/>
                  <a:gd name="connsiteY452" fmla="*/ 1966510 h 4361715"/>
                  <a:gd name="connsiteX453" fmla="*/ 3538208 w 6574937"/>
                  <a:gd name="connsiteY453" fmla="*/ 2059296 h 4361715"/>
                  <a:gd name="connsiteX454" fmla="*/ 3596085 w 6574937"/>
                  <a:gd name="connsiteY454" fmla="*/ 2167282 h 4361715"/>
                  <a:gd name="connsiteX455" fmla="*/ 3756772 w 6574937"/>
                  <a:gd name="connsiteY455" fmla="*/ 2357114 h 4361715"/>
                  <a:gd name="connsiteX456" fmla="*/ 3733486 w 6574937"/>
                  <a:gd name="connsiteY456" fmla="*/ 2249550 h 4361715"/>
                  <a:gd name="connsiteX457" fmla="*/ 3862799 w 6574937"/>
                  <a:gd name="connsiteY457" fmla="*/ 1906242 h 4361715"/>
                  <a:gd name="connsiteX458" fmla="*/ 3886731 w 6574937"/>
                  <a:gd name="connsiteY458" fmla="*/ 1855921 h 4361715"/>
                  <a:gd name="connsiteX459" fmla="*/ 4012632 w 6574937"/>
                  <a:gd name="connsiteY459" fmla="*/ 1984853 h 4361715"/>
                  <a:gd name="connsiteX460" fmla="*/ 4053882 w 6574937"/>
                  <a:gd name="connsiteY460" fmla="*/ 2075292 h 4361715"/>
                  <a:gd name="connsiteX461" fmla="*/ 4096110 w 6574937"/>
                  <a:gd name="connsiteY461" fmla="*/ 2234502 h 4361715"/>
                  <a:gd name="connsiteX462" fmla="*/ 4108647 w 6574937"/>
                  <a:gd name="connsiteY462" fmla="*/ 2093456 h 4361715"/>
                  <a:gd name="connsiteX463" fmla="*/ 4239599 w 6574937"/>
                  <a:gd name="connsiteY463" fmla="*/ 2174986 h 4361715"/>
                  <a:gd name="connsiteX464" fmla="*/ 4088383 w 6574937"/>
                  <a:gd name="connsiteY464" fmla="*/ 2052886 h 4361715"/>
                  <a:gd name="connsiteX465" fmla="*/ 4051177 w 6574937"/>
                  <a:gd name="connsiteY465" fmla="*/ 1971159 h 4361715"/>
                  <a:gd name="connsiteX466" fmla="*/ 4041781 w 6574937"/>
                  <a:gd name="connsiteY466" fmla="*/ 1948497 h 4361715"/>
                  <a:gd name="connsiteX467" fmla="*/ 4139465 w 6574937"/>
                  <a:gd name="connsiteY467" fmla="*/ 1817428 h 4361715"/>
                  <a:gd name="connsiteX468" fmla="*/ 4174898 w 6574937"/>
                  <a:gd name="connsiteY468" fmla="*/ 1751201 h 4361715"/>
                  <a:gd name="connsiteX469" fmla="*/ 4174312 w 6574937"/>
                  <a:gd name="connsiteY469" fmla="*/ 1736469 h 4361715"/>
                  <a:gd name="connsiteX470" fmla="*/ 4270176 w 6574937"/>
                  <a:gd name="connsiteY470" fmla="*/ 1829286 h 4361715"/>
                  <a:gd name="connsiteX471" fmla="*/ 4374294 w 6574937"/>
                  <a:gd name="connsiteY471" fmla="*/ 1926165 h 4361715"/>
                  <a:gd name="connsiteX472" fmla="*/ 4394138 w 6574937"/>
                  <a:gd name="connsiteY472" fmla="*/ 1976682 h 4361715"/>
                  <a:gd name="connsiteX473" fmla="*/ 4372731 w 6574937"/>
                  <a:gd name="connsiteY473" fmla="*/ 2087813 h 4361715"/>
                  <a:gd name="connsiteX474" fmla="*/ 4435043 w 6574937"/>
                  <a:gd name="connsiteY474" fmla="*/ 1977389 h 4361715"/>
                  <a:gd name="connsiteX475" fmla="*/ 4430849 w 6574937"/>
                  <a:gd name="connsiteY475" fmla="*/ 1946586 h 4361715"/>
                  <a:gd name="connsiteX476" fmla="*/ 4590634 w 6574937"/>
                  <a:gd name="connsiteY476" fmla="*/ 2038545 h 4361715"/>
                  <a:gd name="connsiteX477" fmla="*/ 4542693 w 6574937"/>
                  <a:gd name="connsiteY477" fmla="*/ 1964975 h 4361715"/>
                  <a:gd name="connsiteX478" fmla="*/ 4668128 w 6574937"/>
                  <a:gd name="connsiteY478" fmla="*/ 1927505 h 4361715"/>
                  <a:gd name="connsiteX479" fmla="*/ 4859557 w 6574937"/>
                  <a:gd name="connsiteY479" fmla="*/ 1872835 h 4361715"/>
                  <a:gd name="connsiteX480" fmla="*/ 4651412 w 6574937"/>
                  <a:gd name="connsiteY480" fmla="*/ 1890110 h 4361715"/>
                  <a:gd name="connsiteX481" fmla="*/ 4487463 w 6574937"/>
                  <a:gd name="connsiteY481" fmla="*/ 1928588 h 4361715"/>
                  <a:gd name="connsiteX482" fmla="*/ 4416116 w 6574937"/>
                  <a:gd name="connsiteY482" fmla="*/ 1898462 h 4361715"/>
                  <a:gd name="connsiteX483" fmla="*/ 4310675 w 6574937"/>
                  <a:gd name="connsiteY483" fmla="*/ 1823492 h 4361715"/>
                  <a:gd name="connsiteX484" fmla="*/ 4283075 w 6574937"/>
                  <a:gd name="connsiteY484" fmla="*/ 1758680 h 4361715"/>
                  <a:gd name="connsiteX485" fmla="*/ 4543625 w 6574937"/>
                  <a:gd name="connsiteY485" fmla="*/ 1784803 h 4361715"/>
                  <a:gd name="connsiteX486" fmla="*/ 4251400 w 6574937"/>
                  <a:gd name="connsiteY486" fmla="*/ 1728343 h 4361715"/>
                  <a:gd name="connsiteX487" fmla="*/ 4162841 w 6574937"/>
                  <a:gd name="connsiteY487" fmla="*/ 1691520 h 4361715"/>
                  <a:gd name="connsiteX488" fmla="*/ 4023727 w 6574937"/>
                  <a:gd name="connsiteY488" fmla="*/ 1512357 h 4361715"/>
                  <a:gd name="connsiteX489" fmla="*/ 4308495 w 6574937"/>
                  <a:gd name="connsiteY489" fmla="*/ 1409112 h 4361715"/>
                  <a:gd name="connsiteX490" fmla="*/ 4329046 w 6574937"/>
                  <a:gd name="connsiteY490" fmla="*/ 1402385 h 4361715"/>
                  <a:gd name="connsiteX491" fmla="*/ 4436155 w 6574937"/>
                  <a:gd name="connsiteY491" fmla="*/ 1489965 h 4361715"/>
                  <a:gd name="connsiteX492" fmla="*/ 4436155 w 6574937"/>
                  <a:gd name="connsiteY492" fmla="*/ 1495428 h 4361715"/>
                  <a:gd name="connsiteX493" fmla="*/ 4564732 w 6574937"/>
                  <a:gd name="connsiteY493" fmla="*/ 1729471 h 4361715"/>
                  <a:gd name="connsiteX494" fmla="*/ 4477030 w 6574937"/>
                  <a:gd name="connsiteY494" fmla="*/ 1509212 h 4361715"/>
                  <a:gd name="connsiteX495" fmla="*/ 4649292 w 6574937"/>
                  <a:gd name="connsiteY495" fmla="*/ 1545689 h 4361715"/>
                  <a:gd name="connsiteX496" fmla="*/ 4656012 w 6574937"/>
                  <a:gd name="connsiteY496" fmla="*/ 1589298 h 4361715"/>
                  <a:gd name="connsiteX497" fmla="*/ 4765436 w 6574937"/>
                  <a:gd name="connsiteY497" fmla="*/ 1729818 h 4361715"/>
                  <a:gd name="connsiteX498" fmla="*/ 4901785 w 6574937"/>
                  <a:gd name="connsiteY498" fmla="*/ 1825539 h 4361715"/>
                  <a:gd name="connsiteX499" fmla="*/ 4775644 w 6574937"/>
                  <a:gd name="connsiteY499" fmla="*/ 1690166 h 4361715"/>
                  <a:gd name="connsiteX500" fmla="*/ 4696661 w 6574937"/>
                  <a:gd name="connsiteY500" fmla="*/ 1584739 h 4361715"/>
                  <a:gd name="connsiteX501" fmla="*/ 4696105 w 6574937"/>
                  <a:gd name="connsiteY501" fmla="*/ 1580179 h 4361715"/>
                  <a:gd name="connsiteX502" fmla="*/ 4965931 w 6574937"/>
                  <a:gd name="connsiteY502" fmla="*/ 1683876 h 4361715"/>
                  <a:gd name="connsiteX503" fmla="*/ 4690001 w 6574937"/>
                  <a:gd name="connsiteY503" fmla="*/ 1541024 h 4361715"/>
                  <a:gd name="connsiteX504" fmla="*/ 4689054 w 6574937"/>
                  <a:gd name="connsiteY504" fmla="*/ 1535983 h 4361715"/>
                  <a:gd name="connsiteX505" fmla="*/ 4472836 w 6574937"/>
                  <a:gd name="connsiteY505" fmla="*/ 1468326 h 4361715"/>
                  <a:gd name="connsiteX506" fmla="*/ 4384396 w 6574937"/>
                  <a:gd name="connsiteY506" fmla="*/ 1384267 h 4361715"/>
                  <a:gd name="connsiteX507" fmla="*/ 4798118 w 6574937"/>
                  <a:gd name="connsiteY507" fmla="*/ 1224441 h 4361715"/>
                  <a:gd name="connsiteX508" fmla="*/ 4790256 w 6574937"/>
                  <a:gd name="connsiteY508" fmla="*/ 1341215 h 4361715"/>
                  <a:gd name="connsiteX509" fmla="*/ 5034045 w 6574937"/>
                  <a:gd name="connsiteY509" fmla="*/ 1560406 h 4361715"/>
                  <a:gd name="connsiteX510" fmla="*/ 4831130 w 6574937"/>
                  <a:gd name="connsiteY510" fmla="*/ 1342945 h 4361715"/>
                  <a:gd name="connsiteX511" fmla="*/ 4835204 w 6574937"/>
                  <a:gd name="connsiteY511" fmla="*/ 1270880 h 4361715"/>
                  <a:gd name="connsiteX512" fmla="*/ 5007587 w 6574937"/>
                  <a:gd name="connsiteY512" fmla="*/ 1312578 h 4361715"/>
                  <a:gd name="connsiteX513" fmla="*/ 5222859 w 6574937"/>
                  <a:gd name="connsiteY513" fmla="*/ 1413777 h 4361715"/>
                  <a:gd name="connsiteX514" fmla="*/ 5275203 w 6574937"/>
                  <a:gd name="connsiteY514" fmla="*/ 1410481 h 4361715"/>
                  <a:gd name="connsiteX515" fmla="*/ 5035758 w 6574937"/>
                  <a:gd name="connsiteY515" fmla="*/ 1282873 h 4361715"/>
                  <a:gd name="connsiteX516" fmla="*/ 4838797 w 6574937"/>
                  <a:gd name="connsiteY516" fmla="*/ 1229272 h 4361715"/>
                  <a:gd name="connsiteX517" fmla="*/ 4841443 w 6574937"/>
                  <a:gd name="connsiteY517" fmla="*/ 1205571 h 4361715"/>
                  <a:gd name="connsiteX518" fmla="*/ 5156172 w 6574937"/>
                  <a:gd name="connsiteY518" fmla="*/ 1057151 h 4361715"/>
                  <a:gd name="connsiteX519" fmla="*/ 5220618 w 6574937"/>
                  <a:gd name="connsiteY519" fmla="*/ 1174737 h 4361715"/>
                  <a:gd name="connsiteX520" fmla="*/ 5214425 w 6574937"/>
                  <a:gd name="connsiteY520" fmla="*/ 1183932 h 4361715"/>
                  <a:gd name="connsiteX521" fmla="*/ 5200895 w 6574937"/>
                  <a:gd name="connsiteY521" fmla="*/ 1191862 h 4361715"/>
                  <a:gd name="connsiteX522" fmla="*/ 5123295 w 6574937"/>
                  <a:gd name="connsiteY522" fmla="*/ 1267689 h 4361715"/>
                  <a:gd name="connsiteX523" fmla="*/ 5166274 w 6574937"/>
                  <a:gd name="connsiteY523" fmla="*/ 1307311 h 4361715"/>
                  <a:gd name="connsiteX524" fmla="*/ 5144161 w 6574937"/>
                  <a:gd name="connsiteY524" fmla="*/ 1267689 h 4361715"/>
                  <a:gd name="connsiteX525" fmla="*/ 5221415 w 6574937"/>
                  <a:gd name="connsiteY525" fmla="*/ 1227240 h 4361715"/>
                  <a:gd name="connsiteX526" fmla="*/ 5228526 w 6574937"/>
                  <a:gd name="connsiteY526" fmla="*/ 1223102 h 4361715"/>
                  <a:gd name="connsiteX527" fmla="*/ 5429621 w 6574937"/>
                  <a:gd name="connsiteY527" fmla="*/ 1317363 h 4361715"/>
                  <a:gd name="connsiteX528" fmla="*/ 5259118 w 6574937"/>
                  <a:gd name="connsiteY528" fmla="*/ 1188596 h 4361715"/>
                  <a:gd name="connsiteX529" fmla="*/ 5261147 w 6574937"/>
                  <a:gd name="connsiteY529" fmla="*/ 1180425 h 4361715"/>
                  <a:gd name="connsiteX530" fmla="*/ 5193905 w 6574937"/>
                  <a:gd name="connsiteY530" fmla="*/ 1038401 h 4361715"/>
                  <a:gd name="connsiteX531" fmla="*/ 5292701 w 6574937"/>
                  <a:gd name="connsiteY531" fmla="*/ 989254 h 4361715"/>
                  <a:gd name="connsiteX532" fmla="*/ 5447706 w 6574937"/>
                  <a:gd name="connsiteY532" fmla="*/ 1081424 h 4361715"/>
                  <a:gd name="connsiteX533" fmla="*/ 5498232 w 6574937"/>
                  <a:gd name="connsiteY533" fmla="*/ 1091596 h 4361715"/>
                  <a:gd name="connsiteX534" fmla="*/ 5668555 w 6574937"/>
                  <a:gd name="connsiteY534" fmla="*/ 1267674 h 4361715"/>
                  <a:gd name="connsiteX535" fmla="*/ 5537257 w 6574937"/>
                  <a:gd name="connsiteY535" fmla="*/ 1104553 h 4361715"/>
                  <a:gd name="connsiteX536" fmla="*/ 5542924 w 6574937"/>
                  <a:gd name="connsiteY536" fmla="*/ 1106644 h 4361715"/>
                  <a:gd name="connsiteX537" fmla="*/ 5616059 w 6574937"/>
                  <a:gd name="connsiteY537" fmla="*/ 1124371 h 4361715"/>
                  <a:gd name="connsiteX538" fmla="*/ 5718524 w 6574937"/>
                  <a:gd name="connsiteY538" fmla="*/ 1076398 h 4361715"/>
                  <a:gd name="connsiteX539" fmla="*/ 5557100 w 6574937"/>
                  <a:gd name="connsiteY539" fmla="*/ 1068257 h 4361715"/>
                  <a:gd name="connsiteX540" fmla="*/ 5452486 w 6574937"/>
                  <a:gd name="connsiteY540" fmla="*/ 1040749 h 4361715"/>
                  <a:gd name="connsiteX541" fmla="*/ 5329457 w 6574937"/>
                  <a:gd name="connsiteY541" fmla="*/ 971030 h 4361715"/>
                  <a:gd name="connsiteX542" fmla="*/ 5364108 w 6574937"/>
                  <a:gd name="connsiteY542" fmla="*/ 953891 h 4361715"/>
                  <a:gd name="connsiteX543" fmla="*/ 5548171 w 6574937"/>
                  <a:gd name="connsiteY543" fmla="*/ 856228 h 4361715"/>
                  <a:gd name="connsiteX544" fmla="*/ 5766464 w 6574937"/>
                  <a:gd name="connsiteY544" fmla="*/ 985086 h 4361715"/>
                  <a:gd name="connsiteX545" fmla="*/ 5858045 w 6574937"/>
                  <a:gd name="connsiteY545" fmla="*/ 1149622 h 4361715"/>
                  <a:gd name="connsiteX546" fmla="*/ 5798529 w 6574937"/>
                  <a:gd name="connsiteY546" fmla="*/ 959654 h 4361715"/>
                  <a:gd name="connsiteX547" fmla="*/ 5774988 w 6574937"/>
                  <a:gd name="connsiteY547" fmla="*/ 934448 h 4361715"/>
                  <a:gd name="connsiteX548" fmla="*/ 5891794 w 6574937"/>
                  <a:gd name="connsiteY548" fmla="*/ 948789 h 4361715"/>
                  <a:gd name="connsiteX549" fmla="*/ 5967018 w 6574937"/>
                  <a:gd name="connsiteY549" fmla="*/ 1000314 h 4361715"/>
                  <a:gd name="connsiteX550" fmla="*/ 6082592 w 6574937"/>
                  <a:gd name="connsiteY550" fmla="*/ 1070318 h 4361715"/>
                  <a:gd name="connsiteX551" fmla="*/ 5988606 w 6574937"/>
                  <a:gd name="connsiteY551" fmla="*/ 965508 h 4361715"/>
                  <a:gd name="connsiteX552" fmla="*/ 5916989 w 6574937"/>
                  <a:gd name="connsiteY552" fmla="*/ 916451 h 4361715"/>
                  <a:gd name="connsiteX553" fmla="*/ 5831256 w 6574937"/>
                  <a:gd name="connsiteY553" fmla="*/ 881795 h 4361715"/>
                  <a:gd name="connsiteX554" fmla="*/ 5837299 w 6574937"/>
                  <a:gd name="connsiteY554" fmla="*/ 723549 h 4361715"/>
                  <a:gd name="connsiteX555" fmla="*/ 5930488 w 6574937"/>
                  <a:gd name="connsiteY555" fmla="*/ 660392 h 4361715"/>
                  <a:gd name="connsiteX556" fmla="*/ 6052360 w 6574937"/>
                  <a:gd name="connsiteY556" fmla="*/ 827065 h 4361715"/>
                  <a:gd name="connsiteX557" fmla="*/ 6127059 w 6574937"/>
                  <a:gd name="connsiteY557" fmla="*/ 1026573 h 4361715"/>
                  <a:gd name="connsiteX558" fmla="*/ 6123391 w 6574937"/>
                  <a:gd name="connsiteY558" fmla="*/ 854407 h 4361715"/>
                  <a:gd name="connsiteX559" fmla="*/ 6302058 w 6574937"/>
                  <a:gd name="connsiteY559" fmla="*/ 797541 h 4361715"/>
                  <a:gd name="connsiteX560" fmla="*/ 6103698 w 6574937"/>
                  <a:gd name="connsiteY560" fmla="*/ 819737 h 4361715"/>
                  <a:gd name="connsiteX561" fmla="*/ 6074068 w 6574937"/>
                  <a:gd name="connsiteY561" fmla="*/ 792319 h 4361715"/>
                  <a:gd name="connsiteX562" fmla="*/ 5961727 w 6574937"/>
                  <a:gd name="connsiteY562" fmla="*/ 631545 h 4361715"/>
                  <a:gd name="connsiteX563" fmla="*/ 6000392 w 6574937"/>
                  <a:gd name="connsiteY563" fmla="*/ 585603 h 4361715"/>
                  <a:gd name="connsiteX564" fmla="*/ 6012809 w 6574937"/>
                  <a:gd name="connsiteY564" fmla="*/ 568087 h 4361715"/>
                  <a:gd name="connsiteX565" fmla="*/ 6177870 w 6574937"/>
                  <a:gd name="connsiteY565" fmla="*/ 591577 h 4361715"/>
                  <a:gd name="connsiteX566" fmla="*/ 6295759 w 6574937"/>
                  <a:gd name="connsiteY566" fmla="*/ 579298 h 4361715"/>
                  <a:gd name="connsiteX567" fmla="*/ 6480228 w 6574937"/>
                  <a:gd name="connsiteY567" fmla="*/ 554318 h 4361715"/>
                  <a:gd name="connsiteX568" fmla="*/ 6316895 w 6574937"/>
                  <a:gd name="connsiteY568" fmla="*/ 542851 h 4361715"/>
                  <a:gd name="connsiteX569" fmla="*/ 6406822 w 6574937"/>
                  <a:gd name="connsiteY569" fmla="*/ 409600 h 4361715"/>
                  <a:gd name="connsiteX570" fmla="*/ 6277133 w 6574937"/>
                  <a:gd name="connsiteY570" fmla="*/ 541030 h 4361715"/>
                  <a:gd name="connsiteX571" fmla="*/ 6036636 w 6574937"/>
                  <a:gd name="connsiteY571" fmla="*/ 532092 h 4361715"/>
                  <a:gd name="connsiteX572" fmla="*/ 6091957 w 6574937"/>
                  <a:gd name="connsiteY572" fmla="*/ 426348 h 4361715"/>
                  <a:gd name="connsiteX573" fmla="*/ 6113003 w 6574937"/>
                  <a:gd name="connsiteY573" fmla="*/ 375350 h 4361715"/>
                  <a:gd name="connsiteX574" fmla="*/ 6364775 w 6574937"/>
                  <a:gd name="connsiteY574" fmla="*/ 360031 h 4361715"/>
                  <a:gd name="connsiteX575" fmla="*/ 6374321 w 6574937"/>
                  <a:gd name="connsiteY575" fmla="*/ 362409 h 4361715"/>
                  <a:gd name="connsiteX576" fmla="*/ 6382138 w 6574937"/>
                  <a:gd name="connsiteY576" fmla="*/ 356450 h 4361715"/>
                  <a:gd name="connsiteX577" fmla="*/ 6543471 w 6574937"/>
                  <a:gd name="connsiteY577" fmla="*/ 252332 h 4361715"/>
                  <a:gd name="connsiteX578" fmla="*/ 6365391 w 6574937"/>
                  <a:gd name="connsiteY578" fmla="*/ 318077 h 4361715"/>
                  <a:gd name="connsiteX579" fmla="*/ 6135883 w 6574937"/>
                  <a:gd name="connsiteY579" fmla="*/ 325421 h 4361715"/>
                  <a:gd name="connsiteX580" fmla="*/ 917637 w 6574937"/>
                  <a:gd name="connsiteY580" fmla="*/ 3815067 h 4361715"/>
                  <a:gd name="connsiteX581" fmla="*/ 912376 w 6574937"/>
                  <a:gd name="connsiteY581" fmla="*/ 3889751 h 4361715"/>
                  <a:gd name="connsiteX582" fmla="*/ 906618 w 6574937"/>
                  <a:gd name="connsiteY582" fmla="*/ 4087333 h 4361715"/>
                  <a:gd name="connsiteX583" fmla="*/ 716452 w 6574937"/>
                  <a:gd name="connsiteY583" fmla="*/ 3993117 h 4361715"/>
                  <a:gd name="connsiteX584" fmla="*/ 624871 w 6574937"/>
                  <a:gd name="connsiteY584" fmla="*/ 3779524 h 4361715"/>
                  <a:gd name="connsiteX585" fmla="*/ 685273 w 6574937"/>
                  <a:gd name="connsiteY585" fmla="*/ 3692997 h 4361715"/>
                  <a:gd name="connsiteX586" fmla="*/ 702561 w 6574937"/>
                  <a:gd name="connsiteY586" fmla="*/ 3660162 h 4361715"/>
                  <a:gd name="connsiteX587" fmla="*/ 917637 w 6574937"/>
                  <a:gd name="connsiteY587" fmla="*/ 3815067 h 4361715"/>
                  <a:gd name="connsiteX588" fmla="*/ 1082098 w 6574937"/>
                  <a:gd name="connsiteY588" fmla="*/ 2456191 h 4361715"/>
                  <a:gd name="connsiteX589" fmla="*/ 1425826 w 6574937"/>
                  <a:gd name="connsiteY589" fmla="*/ 2018531 h 4361715"/>
                  <a:gd name="connsiteX590" fmla="*/ 1318415 w 6574937"/>
                  <a:gd name="connsiteY590" fmla="*/ 2307711 h 4361715"/>
                  <a:gd name="connsiteX591" fmla="*/ 1091598 w 6574937"/>
                  <a:gd name="connsiteY591" fmla="*/ 2659837 h 4361715"/>
                  <a:gd name="connsiteX592" fmla="*/ 1028671 w 6574937"/>
                  <a:gd name="connsiteY592" fmla="*/ 2662832 h 4361715"/>
                  <a:gd name="connsiteX593" fmla="*/ 1082098 w 6574937"/>
                  <a:gd name="connsiteY593" fmla="*/ 2456191 h 4361715"/>
                  <a:gd name="connsiteX594" fmla="*/ 1538227 w 6574937"/>
                  <a:gd name="connsiteY594" fmla="*/ 2637265 h 4361715"/>
                  <a:gd name="connsiteX595" fmla="*/ 1495654 w 6574937"/>
                  <a:gd name="connsiteY595" fmla="*/ 2623014 h 4361715"/>
                  <a:gd name="connsiteX596" fmla="*/ 1231841 w 6574937"/>
                  <a:gd name="connsiteY596" fmla="*/ 2813343 h 4361715"/>
                  <a:gd name="connsiteX597" fmla="*/ 1220716 w 6574937"/>
                  <a:gd name="connsiteY597" fmla="*/ 2842326 h 4361715"/>
                  <a:gd name="connsiteX598" fmla="*/ 1075724 w 6574937"/>
                  <a:gd name="connsiteY598" fmla="*/ 3039095 h 4361715"/>
                  <a:gd name="connsiteX599" fmla="*/ 810708 w 6574937"/>
                  <a:gd name="connsiteY599" fmla="*/ 3039366 h 4361715"/>
                  <a:gd name="connsiteX600" fmla="*/ 1017471 w 6574937"/>
                  <a:gd name="connsiteY600" fmla="*/ 2701159 h 4361715"/>
                  <a:gd name="connsiteX601" fmla="*/ 1322745 w 6574937"/>
                  <a:gd name="connsiteY601" fmla="*/ 2627273 h 4361715"/>
                  <a:gd name="connsiteX602" fmla="*/ 1313620 w 6574937"/>
                  <a:gd name="connsiteY602" fmla="*/ 2613489 h 4361715"/>
                  <a:gd name="connsiteX603" fmla="*/ 1136021 w 6574937"/>
                  <a:gd name="connsiteY603" fmla="*/ 2656286 h 4361715"/>
                  <a:gd name="connsiteX604" fmla="*/ 1307486 w 6574937"/>
                  <a:gd name="connsiteY604" fmla="*/ 2365406 h 4361715"/>
                  <a:gd name="connsiteX605" fmla="*/ 1502644 w 6574937"/>
                  <a:gd name="connsiteY605" fmla="*/ 2332781 h 4361715"/>
                  <a:gd name="connsiteX606" fmla="*/ 1579372 w 6574937"/>
                  <a:gd name="connsiteY606" fmla="*/ 2396886 h 4361715"/>
                  <a:gd name="connsiteX607" fmla="*/ 1538227 w 6574937"/>
                  <a:gd name="connsiteY607" fmla="*/ 2637265 h 4361715"/>
                  <a:gd name="connsiteX608" fmla="*/ 2028841 w 6574937"/>
                  <a:gd name="connsiteY608" fmla="*/ 2053066 h 4361715"/>
                  <a:gd name="connsiteX609" fmla="*/ 2010231 w 6574937"/>
                  <a:gd name="connsiteY609" fmla="*/ 2143446 h 4361715"/>
                  <a:gd name="connsiteX610" fmla="*/ 1874438 w 6574937"/>
                  <a:gd name="connsiteY610" fmla="*/ 2302354 h 4361715"/>
                  <a:gd name="connsiteX611" fmla="*/ 1776604 w 6574937"/>
                  <a:gd name="connsiteY611" fmla="*/ 2384622 h 4361715"/>
                  <a:gd name="connsiteX612" fmla="*/ 1634002 w 6574937"/>
                  <a:gd name="connsiteY612" fmla="*/ 2463910 h 4361715"/>
                  <a:gd name="connsiteX613" fmla="*/ 1616624 w 6574937"/>
                  <a:gd name="connsiteY613" fmla="*/ 2379912 h 4361715"/>
                  <a:gd name="connsiteX614" fmla="*/ 1513768 w 6574937"/>
                  <a:gd name="connsiteY614" fmla="*/ 2293415 h 4361715"/>
                  <a:gd name="connsiteX615" fmla="*/ 1412146 w 6574937"/>
                  <a:gd name="connsiteY615" fmla="*/ 2287712 h 4361715"/>
                  <a:gd name="connsiteX616" fmla="*/ 1462731 w 6574937"/>
                  <a:gd name="connsiteY616" fmla="*/ 1999119 h 4361715"/>
                  <a:gd name="connsiteX617" fmla="*/ 1643623 w 6574937"/>
                  <a:gd name="connsiteY617" fmla="*/ 1930815 h 4361715"/>
                  <a:gd name="connsiteX618" fmla="*/ 1694148 w 6574937"/>
                  <a:gd name="connsiteY618" fmla="*/ 1973161 h 4361715"/>
                  <a:gd name="connsiteX619" fmla="*/ 1825807 w 6574937"/>
                  <a:gd name="connsiteY619" fmla="*/ 2035415 h 4361715"/>
                  <a:gd name="connsiteX620" fmla="*/ 1853723 w 6574937"/>
                  <a:gd name="connsiteY620" fmla="*/ 2160736 h 4361715"/>
                  <a:gd name="connsiteX621" fmla="*/ 1901558 w 6574937"/>
                  <a:gd name="connsiteY621" fmla="*/ 2244464 h 4361715"/>
                  <a:gd name="connsiteX622" fmla="*/ 1894627 w 6574937"/>
                  <a:gd name="connsiteY622" fmla="*/ 2160254 h 4361715"/>
                  <a:gd name="connsiteX623" fmla="*/ 1827941 w 6574937"/>
                  <a:gd name="connsiteY623" fmla="*/ 1994514 h 4361715"/>
                  <a:gd name="connsiteX624" fmla="*/ 1691262 w 6574937"/>
                  <a:gd name="connsiteY624" fmla="*/ 1918476 h 4361715"/>
                  <a:gd name="connsiteX625" fmla="*/ 1941711 w 6574937"/>
                  <a:gd name="connsiteY625" fmla="*/ 1880359 h 4361715"/>
                  <a:gd name="connsiteX626" fmla="*/ 2084839 w 6574937"/>
                  <a:gd name="connsiteY626" fmla="*/ 1871691 h 4361715"/>
                  <a:gd name="connsiteX627" fmla="*/ 2028841 w 6574937"/>
                  <a:gd name="connsiteY627" fmla="*/ 2053066 h 4361715"/>
                  <a:gd name="connsiteX628" fmla="*/ 2917844 w 6574937"/>
                  <a:gd name="connsiteY628" fmla="*/ 2190757 h 4361715"/>
                  <a:gd name="connsiteX629" fmla="*/ 2642847 w 6574937"/>
                  <a:gd name="connsiteY629" fmla="*/ 2192457 h 4361715"/>
                  <a:gd name="connsiteX630" fmla="*/ 2526582 w 6574937"/>
                  <a:gd name="connsiteY630" fmla="*/ 1952650 h 4361715"/>
                  <a:gd name="connsiteX631" fmla="*/ 2523816 w 6574937"/>
                  <a:gd name="connsiteY631" fmla="*/ 1870382 h 4361715"/>
                  <a:gd name="connsiteX632" fmla="*/ 2626235 w 6574937"/>
                  <a:gd name="connsiteY632" fmla="*/ 1875529 h 4361715"/>
                  <a:gd name="connsiteX633" fmla="*/ 2815590 w 6574937"/>
                  <a:gd name="connsiteY633" fmla="*/ 1884407 h 4361715"/>
                  <a:gd name="connsiteX634" fmla="*/ 2737494 w 6574937"/>
                  <a:gd name="connsiteY634" fmla="*/ 2069183 h 4361715"/>
                  <a:gd name="connsiteX635" fmla="*/ 2864688 w 6574937"/>
                  <a:gd name="connsiteY635" fmla="*/ 1885490 h 4361715"/>
                  <a:gd name="connsiteX636" fmla="*/ 3065512 w 6574937"/>
                  <a:gd name="connsiteY636" fmla="*/ 1880344 h 4361715"/>
                  <a:gd name="connsiteX637" fmla="*/ 3082921 w 6574937"/>
                  <a:gd name="connsiteY637" fmla="*/ 1998231 h 4361715"/>
                  <a:gd name="connsiteX638" fmla="*/ 3096074 w 6574937"/>
                  <a:gd name="connsiteY638" fmla="*/ 2036318 h 4361715"/>
                  <a:gd name="connsiteX639" fmla="*/ 2917844 w 6574937"/>
                  <a:gd name="connsiteY639" fmla="*/ 2190757 h 4361715"/>
                  <a:gd name="connsiteX640" fmla="*/ 3831711 w 6574937"/>
                  <a:gd name="connsiteY640" fmla="*/ 1879682 h 4361715"/>
                  <a:gd name="connsiteX641" fmla="*/ 3703134 w 6574937"/>
                  <a:gd name="connsiteY641" fmla="*/ 2196189 h 4361715"/>
                  <a:gd name="connsiteX642" fmla="*/ 3610847 w 6574937"/>
                  <a:gd name="connsiteY642" fmla="*/ 2129060 h 4361715"/>
                  <a:gd name="connsiteX643" fmla="*/ 3578556 w 6574937"/>
                  <a:gd name="connsiteY643" fmla="*/ 2066339 h 4361715"/>
                  <a:gd name="connsiteX644" fmla="*/ 3522303 w 6574937"/>
                  <a:gd name="connsiteY644" fmla="*/ 1932170 h 4361715"/>
                  <a:gd name="connsiteX645" fmla="*/ 3459375 w 6574937"/>
                  <a:gd name="connsiteY645" fmla="*/ 1784186 h 4361715"/>
                  <a:gd name="connsiteX646" fmla="*/ 3743332 w 6574937"/>
                  <a:gd name="connsiteY646" fmla="*/ 1646993 h 4361715"/>
                  <a:gd name="connsiteX647" fmla="*/ 3749030 w 6574937"/>
                  <a:gd name="connsiteY647" fmla="*/ 1644118 h 4361715"/>
                  <a:gd name="connsiteX648" fmla="*/ 3831711 w 6574937"/>
                  <a:gd name="connsiteY648" fmla="*/ 1879682 h 4361715"/>
                  <a:gd name="connsiteX649" fmla="*/ 4134008 w 6574937"/>
                  <a:gd name="connsiteY649" fmla="*/ 1749832 h 4361715"/>
                  <a:gd name="connsiteX650" fmla="*/ 4116390 w 6574937"/>
                  <a:gd name="connsiteY650" fmla="*/ 1783630 h 4361715"/>
                  <a:gd name="connsiteX651" fmla="*/ 4016270 w 6574937"/>
                  <a:gd name="connsiteY651" fmla="*/ 1906859 h 4361715"/>
                  <a:gd name="connsiteX652" fmla="*/ 3887318 w 6574937"/>
                  <a:gd name="connsiteY652" fmla="*/ 1811454 h 4361715"/>
                  <a:gd name="connsiteX653" fmla="*/ 3786462 w 6574937"/>
                  <a:gd name="connsiteY653" fmla="*/ 1625173 h 4361715"/>
                  <a:gd name="connsiteX654" fmla="*/ 3982131 w 6574937"/>
                  <a:gd name="connsiteY654" fmla="*/ 1530355 h 4361715"/>
                  <a:gd name="connsiteX655" fmla="*/ 4134008 w 6574937"/>
                  <a:gd name="connsiteY655" fmla="*/ 1749832 h 4361715"/>
                  <a:gd name="connsiteX656" fmla="*/ 5740863 w 6574937"/>
                  <a:gd name="connsiteY656" fmla="*/ 906971 h 4361715"/>
                  <a:gd name="connsiteX657" fmla="*/ 5600305 w 6574937"/>
                  <a:gd name="connsiteY657" fmla="*/ 832497 h 4361715"/>
                  <a:gd name="connsiteX658" fmla="*/ 5780084 w 6574937"/>
                  <a:gd name="connsiteY658" fmla="*/ 752968 h 4361715"/>
                  <a:gd name="connsiteX659" fmla="*/ 5788187 w 6574937"/>
                  <a:gd name="connsiteY659" fmla="*/ 885843 h 4361715"/>
                  <a:gd name="connsiteX660" fmla="*/ 5740863 w 6574937"/>
                  <a:gd name="connsiteY660" fmla="*/ 906971 h 4361715"/>
                  <a:gd name="connsiteX661" fmla="*/ 1950685 w 6574937"/>
                  <a:gd name="connsiteY661" fmla="*/ 2811297 h 4361715"/>
                  <a:gd name="connsiteX662" fmla="*/ 1950836 w 6574937"/>
                  <a:gd name="connsiteY662" fmla="*/ 2810950 h 4361715"/>
                  <a:gd name="connsiteX663" fmla="*/ 1950806 w 6574937"/>
                  <a:gd name="connsiteY663" fmla="*/ 2811041 h 4361715"/>
                  <a:gd name="connsiteX664" fmla="*/ 1950685 w 6574937"/>
                  <a:gd name="connsiteY664" fmla="*/ 2811297 h 4361715"/>
                  <a:gd name="connsiteX665" fmla="*/ 6566878 w 6574937"/>
                  <a:gd name="connsiteY665" fmla="*/ 252136 h 4361715"/>
                  <a:gd name="connsiteX666" fmla="*/ 6543562 w 6574937"/>
                  <a:gd name="connsiteY666" fmla="*/ 252407 h 4361715"/>
                  <a:gd name="connsiteX667" fmla="*/ 6575130 w 6574937"/>
                  <a:gd name="connsiteY667" fmla="*/ 253325 h 4361715"/>
                  <a:gd name="connsiteX668" fmla="*/ 6566878 w 6574937"/>
                  <a:gd name="connsiteY668" fmla="*/ 252136 h 436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Lst>
                <a:rect l="l" t="t" r="r" b="b"/>
                <a:pathLst>
                  <a:path w="6574937" h="4361715">
                    <a:moveTo>
                      <a:pt x="1950685" y="2811297"/>
                    </a:moveTo>
                    <a:lnTo>
                      <a:pt x="1943379" y="2826525"/>
                    </a:lnTo>
                    <a:cubicBezTo>
                      <a:pt x="1944146" y="2824960"/>
                      <a:pt x="1946807" y="2819588"/>
                      <a:pt x="1950685" y="2811297"/>
                    </a:cubicBezTo>
                    <a:close/>
                    <a:moveTo>
                      <a:pt x="6135883" y="325421"/>
                    </a:moveTo>
                    <a:cubicBezTo>
                      <a:pt x="6158493" y="281209"/>
                      <a:pt x="6190107" y="236035"/>
                      <a:pt x="6244722" y="194788"/>
                    </a:cubicBezTo>
                    <a:cubicBezTo>
                      <a:pt x="6284619" y="164661"/>
                      <a:pt x="6308988" y="173856"/>
                      <a:pt x="6363602" y="136883"/>
                    </a:cubicBezTo>
                    <a:cubicBezTo>
                      <a:pt x="6407062" y="107463"/>
                      <a:pt x="6438090" y="59761"/>
                      <a:pt x="6485715" y="155"/>
                    </a:cubicBezTo>
                    <a:cubicBezTo>
                      <a:pt x="6485715" y="155"/>
                      <a:pt x="6385295" y="70430"/>
                      <a:pt x="6344315" y="93439"/>
                    </a:cubicBezTo>
                    <a:cubicBezTo>
                      <a:pt x="6318353" y="108050"/>
                      <a:pt x="6262070" y="129328"/>
                      <a:pt x="6233447" y="151374"/>
                    </a:cubicBezTo>
                    <a:cubicBezTo>
                      <a:pt x="6185357" y="188407"/>
                      <a:pt x="6148271" y="218233"/>
                      <a:pt x="6116566" y="255296"/>
                    </a:cubicBezTo>
                    <a:cubicBezTo>
                      <a:pt x="6097219" y="213417"/>
                      <a:pt x="6076864" y="133241"/>
                      <a:pt x="6121828" y="18499"/>
                    </a:cubicBezTo>
                    <a:cubicBezTo>
                      <a:pt x="6065920" y="161215"/>
                      <a:pt x="6079540" y="248660"/>
                      <a:pt x="6091942" y="287168"/>
                    </a:cubicBezTo>
                    <a:cubicBezTo>
                      <a:pt x="6074970" y="311652"/>
                      <a:pt x="6059321" y="339927"/>
                      <a:pt x="6043882" y="374959"/>
                    </a:cubicBezTo>
                    <a:cubicBezTo>
                      <a:pt x="6013380" y="444120"/>
                      <a:pt x="5984126" y="495720"/>
                      <a:pt x="5945852" y="548660"/>
                    </a:cubicBezTo>
                    <a:cubicBezTo>
                      <a:pt x="5886307" y="630988"/>
                      <a:pt x="5788412" y="676659"/>
                      <a:pt x="5664075" y="730200"/>
                    </a:cubicBezTo>
                    <a:cubicBezTo>
                      <a:pt x="5675079" y="673424"/>
                      <a:pt x="5695870" y="578214"/>
                      <a:pt x="5724237" y="501153"/>
                    </a:cubicBezTo>
                    <a:cubicBezTo>
                      <a:pt x="5732129" y="479784"/>
                      <a:pt x="5737481" y="456595"/>
                      <a:pt x="5740442" y="432729"/>
                    </a:cubicBezTo>
                    <a:cubicBezTo>
                      <a:pt x="5805279" y="422586"/>
                      <a:pt x="5908646" y="380437"/>
                      <a:pt x="5922566" y="275310"/>
                    </a:cubicBezTo>
                    <a:cubicBezTo>
                      <a:pt x="5941267" y="134114"/>
                      <a:pt x="5872296" y="97848"/>
                      <a:pt x="5869335" y="96373"/>
                    </a:cubicBezTo>
                    <a:cubicBezTo>
                      <a:pt x="5869801" y="96629"/>
                      <a:pt x="5896559" y="160147"/>
                      <a:pt x="5881992" y="269923"/>
                    </a:cubicBezTo>
                    <a:cubicBezTo>
                      <a:pt x="5870748" y="354915"/>
                      <a:pt x="5784624" y="382227"/>
                      <a:pt x="5742998" y="390519"/>
                    </a:cubicBezTo>
                    <a:cubicBezTo>
                      <a:pt x="5742697" y="309289"/>
                      <a:pt x="5712811" y="226991"/>
                      <a:pt x="5646246" y="182659"/>
                    </a:cubicBezTo>
                    <a:cubicBezTo>
                      <a:pt x="5710076" y="225155"/>
                      <a:pt x="5728160" y="371934"/>
                      <a:pt x="5685828" y="487007"/>
                    </a:cubicBezTo>
                    <a:cubicBezTo>
                      <a:pt x="5650801" y="582172"/>
                      <a:pt x="5627635" y="700179"/>
                      <a:pt x="5618766" y="749673"/>
                    </a:cubicBezTo>
                    <a:cubicBezTo>
                      <a:pt x="5593375" y="760582"/>
                      <a:pt x="5567142" y="771929"/>
                      <a:pt x="5539933" y="784178"/>
                    </a:cubicBezTo>
                    <a:cubicBezTo>
                      <a:pt x="5518646" y="793733"/>
                      <a:pt x="5496067" y="803951"/>
                      <a:pt x="5472991" y="814470"/>
                    </a:cubicBezTo>
                    <a:cubicBezTo>
                      <a:pt x="5450322" y="788587"/>
                      <a:pt x="5436792" y="743804"/>
                      <a:pt x="5422781" y="697064"/>
                    </a:cubicBezTo>
                    <a:cubicBezTo>
                      <a:pt x="5422045" y="694626"/>
                      <a:pt x="5421278" y="692189"/>
                      <a:pt x="5420586" y="689781"/>
                    </a:cubicBezTo>
                    <a:cubicBezTo>
                      <a:pt x="5435920" y="673198"/>
                      <a:pt x="5466422" y="635232"/>
                      <a:pt x="5487438" y="576333"/>
                    </a:cubicBezTo>
                    <a:cubicBezTo>
                      <a:pt x="5512167" y="507052"/>
                      <a:pt x="5527606" y="394792"/>
                      <a:pt x="5467173" y="246809"/>
                    </a:cubicBezTo>
                    <a:cubicBezTo>
                      <a:pt x="5550261" y="455391"/>
                      <a:pt x="5453960" y="594180"/>
                      <a:pt x="5406771" y="646051"/>
                    </a:cubicBezTo>
                    <a:cubicBezTo>
                      <a:pt x="5389949" y="596618"/>
                      <a:pt x="5368362" y="550827"/>
                      <a:pt x="5328991" y="523108"/>
                    </a:cubicBezTo>
                    <a:cubicBezTo>
                      <a:pt x="5240642" y="460884"/>
                      <a:pt x="5204233" y="375395"/>
                      <a:pt x="5204503" y="371889"/>
                    </a:cubicBezTo>
                    <a:cubicBezTo>
                      <a:pt x="5204157" y="376268"/>
                      <a:pt x="5197362" y="480522"/>
                      <a:pt x="5305449" y="556605"/>
                    </a:cubicBezTo>
                    <a:cubicBezTo>
                      <a:pt x="5346579" y="585558"/>
                      <a:pt x="5365370" y="648218"/>
                      <a:pt x="5383575" y="708847"/>
                    </a:cubicBezTo>
                    <a:cubicBezTo>
                      <a:pt x="5397030" y="753690"/>
                      <a:pt x="5410845" y="799377"/>
                      <a:pt x="5434627" y="832061"/>
                    </a:cubicBezTo>
                    <a:cubicBezTo>
                      <a:pt x="5402772" y="846793"/>
                      <a:pt x="5369850" y="862308"/>
                      <a:pt x="5335996" y="878936"/>
                    </a:cubicBezTo>
                    <a:cubicBezTo>
                      <a:pt x="5180886" y="955095"/>
                      <a:pt x="4991682" y="1051252"/>
                      <a:pt x="4769856" y="1146191"/>
                    </a:cubicBezTo>
                    <a:cubicBezTo>
                      <a:pt x="4778755" y="1124506"/>
                      <a:pt x="4788377" y="1098789"/>
                      <a:pt x="4797111" y="1071221"/>
                    </a:cubicBezTo>
                    <a:cubicBezTo>
                      <a:pt x="4823629" y="987132"/>
                      <a:pt x="4829792" y="921176"/>
                      <a:pt x="4816278" y="873714"/>
                    </a:cubicBezTo>
                    <a:cubicBezTo>
                      <a:pt x="4819916" y="863075"/>
                      <a:pt x="4837594" y="827607"/>
                      <a:pt x="4914789" y="813085"/>
                    </a:cubicBezTo>
                    <a:cubicBezTo>
                      <a:pt x="4954716" y="805561"/>
                      <a:pt x="4984872" y="776789"/>
                      <a:pt x="4999664" y="732081"/>
                    </a:cubicBezTo>
                    <a:cubicBezTo>
                      <a:pt x="5008008" y="706951"/>
                      <a:pt x="5011179" y="676208"/>
                      <a:pt x="5008414" y="641943"/>
                    </a:cubicBezTo>
                    <a:cubicBezTo>
                      <a:pt x="5023071" y="638798"/>
                      <a:pt x="5043441" y="631063"/>
                      <a:pt x="5063795" y="611787"/>
                    </a:cubicBezTo>
                    <a:cubicBezTo>
                      <a:pt x="5069027" y="606851"/>
                      <a:pt x="5073837" y="601328"/>
                      <a:pt x="5078422" y="595474"/>
                    </a:cubicBezTo>
                    <a:cubicBezTo>
                      <a:pt x="5111013" y="609078"/>
                      <a:pt x="5188764" y="656073"/>
                      <a:pt x="5207735" y="801002"/>
                    </a:cubicBezTo>
                    <a:cubicBezTo>
                      <a:pt x="5187501" y="646352"/>
                      <a:pt x="5129729" y="585497"/>
                      <a:pt x="5098251" y="563226"/>
                    </a:cubicBezTo>
                    <a:cubicBezTo>
                      <a:pt x="5120920" y="517375"/>
                      <a:pt x="5132075" y="454007"/>
                      <a:pt x="5130932" y="373183"/>
                    </a:cubicBezTo>
                    <a:cubicBezTo>
                      <a:pt x="5132721" y="499648"/>
                      <a:pt x="5062081" y="556229"/>
                      <a:pt x="5036886" y="580893"/>
                    </a:cubicBezTo>
                    <a:cubicBezTo>
                      <a:pt x="5023882" y="593623"/>
                      <a:pt x="5011345" y="598815"/>
                      <a:pt x="5002506" y="601147"/>
                    </a:cubicBezTo>
                    <a:cubicBezTo>
                      <a:pt x="4987383" y="527442"/>
                      <a:pt x="4946478" y="442029"/>
                      <a:pt x="4870622" y="359610"/>
                    </a:cubicBezTo>
                    <a:cubicBezTo>
                      <a:pt x="4986946" y="485984"/>
                      <a:pt x="4984451" y="647962"/>
                      <a:pt x="4960849" y="719185"/>
                    </a:cubicBezTo>
                    <a:cubicBezTo>
                      <a:pt x="4953829" y="740373"/>
                      <a:pt x="4938826" y="766888"/>
                      <a:pt x="4907242" y="772817"/>
                    </a:cubicBezTo>
                    <a:cubicBezTo>
                      <a:pt x="4847546" y="784043"/>
                      <a:pt x="4814669" y="807533"/>
                      <a:pt x="4796615" y="828630"/>
                    </a:cubicBezTo>
                    <a:cubicBezTo>
                      <a:pt x="4782875" y="793884"/>
                      <a:pt x="4790737" y="747897"/>
                      <a:pt x="4799110" y="699517"/>
                    </a:cubicBezTo>
                    <a:cubicBezTo>
                      <a:pt x="4813256" y="617640"/>
                      <a:pt x="4829356" y="524884"/>
                      <a:pt x="4731868" y="475797"/>
                    </a:cubicBezTo>
                    <a:cubicBezTo>
                      <a:pt x="4797486" y="508797"/>
                      <a:pt x="4774351" y="602472"/>
                      <a:pt x="4758792" y="692520"/>
                    </a:cubicBezTo>
                    <a:cubicBezTo>
                      <a:pt x="4748449" y="752246"/>
                      <a:pt x="4737776" y="813958"/>
                      <a:pt x="4768037" y="863015"/>
                    </a:cubicBezTo>
                    <a:cubicBezTo>
                      <a:pt x="4809964" y="930852"/>
                      <a:pt x="4751922" y="1089881"/>
                      <a:pt x="4715542" y="1169109"/>
                    </a:cubicBezTo>
                    <a:cubicBezTo>
                      <a:pt x="4631012" y="1204307"/>
                      <a:pt x="4542257" y="1239098"/>
                      <a:pt x="4448737" y="1272339"/>
                    </a:cubicBezTo>
                    <a:cubicBezTo>
                      <a:pt x="4459216" y="1226202"/>
                      <a:pt x="4470791" y="1157718"/>
                      <a:pt x="4466266" y="1092966"/>
                    </a:cubicBezTo>
                    <a:cubicBezTo>
                      <a:pt x="4506374" y="1080295"/>
                      <a:pt x="4610778" y="1032954"/>
                      <a:pt x="4642963" y="877582"/>
                    </a:cubicBezTo>
                    <a:cubicBezTo>
                      <a:pt x="4615829" y="1008425"/>
                      <a:pt x="4505141" y="1044195"/>
                      <a:pt x="4461155" y="1053600"/>
                    </a:cubicBezTo>
                    <a:cubicBezTo>
                      <a:pt x="4455788" y="1025655"/>
                      <a:pt x="4446468" y="999607"/>
                      <a:pt x="4431555" y="977802"/>
                    </a:cubicBezTo>
                    <a:cubicBezTo>
                      <a:pt x="4429240" y="974416"/>
                      <a:pt x="4426940" y="970745"/>
                      <a:pt x="4424745" y="966922"/>
                    </a:cubicBezTo>
                    <a:cubicBezTo>
                      <a:pt x="4442710" y="956660"/>
                      <a:pt x="4466943" y="931920"/>
                      <a:pt x="4475331" y="872225"/>
                    </a:cubicBezTo>
                    <a:cubicBezTo>
                      <a:pt x="4488304" y="867906"/>
                      <a:pt x="4506419" y="858681"/>
                      <a:pt x="4523887" y="838246"/>
                    </a:cubicBezTo>
                    <a:cubicBezTo>
                      <a:pt x="4567633" y="787218"/>
                      <a:pt x="4582936" y="696613"/>
                      <a:pt x="4569392" y="568854"/>
                    </a:cubicBezTo>
                    <a:cubicBezTo>
                      <a:pt x="4584515" y="711435"/>
                      <a:pt x="4518280" y="780612"/>
                      <a:pt x="4494197" y="809940"/>
                    </a:cubicBezTo>
                    <a:cubicBezTo>
                      <a:pt x="4488710" y="816637"/>
                      <a:pt x="4483298" y="821407"/>
                      <a:pt x="4478247" y="825019"/>
                    </a:cubicBezTo>
                    <a:cubicBezTo>
                      <a:pt x="4478217" y="814530"/>
                      <a:pt x="4477932" y="803470"/>
                      <a:pt x="4477075" y="791461"/>
                    </a:cubicBezTo>
                    <a:lnTo>
                      <a:pt x="4454931" y="731705"/>
                    </a:lnTo>
                    <a:cubicBezTo>
                      <a:pt x="4462327" y="834815"/>
                      <a:pt x="4421814" y="902787"/>
                      <a:pt x="4405548" y="925359"/>
                    </a:cubicBezTo>
                    <a:cubicBezTo>
                      <a:pt x="4359006" y="802507"/>
                      <a:pt x="4345236" y="589545"/>
                      <a:pt x="4345416" y="587093"/>
                    </a:cubicBezTo>
                    <a:lnTo>
                      <a:pt x="4339072" y="586716"/>
                    </a:lnTo>
                    <a:cubicBezTo>
                      <a:pt x="4338366" y="599086"/>
                      <a:pt x="4322251" y="890764"/>
                      <a:pt x="4397761" y="1000976"/>
                    </a:cubicBezTo>
                    <a:cubicBezTo>
                      <a:pt x="4449880" y="1077045"/>
                      <a:pt x="4418341" y="1227646"/>
                      <a:pt x="4402541" y="1288305"/>
                    </a:cubicBezTo>
                    <a:cubicBezTo>
                      <a:pt x="4364343" y="1301503"/>
                      <a:pt x="4325678" y="1314489"/>
                      <a:pt x="4286036" y="1327039"/>
                    </a:cubicBezTo>
                    <a:cubicBezTo>
                      <a:pt x="4241554" y="1341154"/>
                      <a:pt x="4201160" y="1354337"/>
                      <a:pt x="4163428" y="1367007"/>
                    </a:cubicBezTo>
                    <a:cubicBezTo>
                      <a:pt x="4167156" y="1328830"/>
                      <a:pt x="4164540" y="1280721"/>
                      <a:pt x="4143960" y="1229542"/>
                    </a:cubicBezTo>
                    <a:cubicBezTo>
                      <a:pt x="4150710" y="1203675"/>
                      <a:pt x="4170267" y="1116064"/>
                      <a:pt x="4153040" y="1026182"/>
                    </a:cubicBezTo>
                    <a:cubicBezTo>
                      <a:pt x="4154708" y="1026182"/>
                      <a:pt x="4156362" y="1026212"/>
                      <a:pt x="4158151" y="1026212"/>
                    </a:cubicBezTo>
                    <a:cubicBezTo>
                      <a:pt x="4207159" y="1026212"/>
                      <a:pt x="4294500" y="1014520"/>
                      <a:pt x="4327767" y="935983"/>
                    </a:cubicBezTo>
                    <a:cubicBezTo>
                      <a:pt x="4299491" y="1002812"/>
                      <a:pt x="4182023" y="991556"/>
                      <a:pt x="4142562" y="985748"/>
                    </a:cubicBezTo>
                    <a:cubicBezTo>
                      <a:pt x="4142246" y="984785"/>
                      <a:pt x="4141976" y="983746"/>
                      <a:pt x="4141645" y="982753"/>
                    </a:cubicBezTo>
                    <a:cubicBezTo>
                      <a:pt x="4105882" y="877913"/>
                      <a:pt x="4134624" y="678766"/>
                      <a:pt x="4135301" y="676915"/>
                    </a:cubicBezTo>
                    <a:cubicBezTo>
                      <a:pt x="4132339" y="685056"/>
                      <a:pt x="4062421" y="877386"/>
                      <a:pt x="4102920" y="996025"/>
                    </a:cubicBezTo>
                    <a:cubicBezTo>
                      <a:pt x="4132520" y="1082658"/>
                      <a:pt x="4123124" y="1156303"/>
                      <a:pt x="4118689" y="1180380"/>
                    </a:cubicBezTo>
                    <a:cubicBezTo>
                      <a:pt x="4110737" y="1167830"/>
                      <a:pt x="4101657" y="1155220"/>
                      <a:pt x="4091029" y="1142640"/>
                    </a:cubicBezTo>
                    <a:lnTo>
                      <a:pt x="4082566" y="1149817"/>
                    </a:lnTo>
                    <a:cubicBezTo>
                      <a:pt x="4151627" y="1231664"/>
                      <a:pt x="4142261" y="1323367"/>
                      <a:pt x="4126251" y="1379617"/>
                    </a:cubicBezTo>
                    <a:cubicBezTo>
                      <a:pt x="4017969" y="1416831"/>
                      <a:pt x="3935198" y="1449275"/>
                      <a:pt x="3859176" y="1482923"/>
                    </a:cubicBezTo>
                    <a:cubicBezTo>
                      <a:pt x="3857733" y="1425815"/>
                      <a:pt x="3844459" y="1343427"/>
                      <a:pt x="3784748" y="1303790"/>
                    </a:cubicBezTo>
                    <a:cubicBezTo>
                      <a:pt x="3771804" y="1295243"/>
                      <a:pt x="3760079" y="1285777"/>
                      <a:pt x="3749391" y="1276131"/>
                    </a:cubicBezTo>
                    <a:cubicBezTo>
                      <a:pt x="3793407" y="1252145"/>
                      <a:pt x="3872150" y="1180516"/>
                      <a:pt x="3837890" y="981835"/>
                    </a:cubicBezTo>
                    <a:lnTo>
                      <a:pt x="3829997" y="983189"/>
                    </a:lnTo>
                    <a:cubicBezTo>
                      <a:pt x="3864467" y="1183074"/>
                      <a:pt x="3748759" y="1235366"/>
                      <a:pt x="3719445" y="1245328"/>
                    </a:cubicBezTo>
                    <a:cubicBezTo>
                      <a:pt x="3687801" y="1208565"/>
                      <a:pt x="3672091" y="1175595"/>
                      <a:pt x="3672001" y="1175113"/>
                    </a:cubicBezTo>
                    <a:lnTo>
                      <a:pt x="3657088" y="1174436"/>
                    </a:lnTo>
                    <a:cubicBezTo>
                      <a:pt x="3657584" y="1178605"/>
                      <a:pt x="3670362" y="1276974"/>
                      <a:pt x="3762108" y="1337934"/>
                    </a:cubicBezTo>
                    <a:cubicBezTo>
                      <a:pt x="3812634" y="1371476"/>
                      <a:pt x="3819159" y="1453383"/>
                      <a:pt x="3818241" y="1501387"/>
                    </a:cubicBezTo>
                    <a:cubicBezTo>
                      <a:pt x="3778630" y="1519685"/>
                      <a:pt x="3739875" y="1538616"/>
                      <a:pt x="3699120" y="1559157"/>
                    </a:cubicBezTo>
                    <a:cubicBezTo>
                      <a:pt x="3643213" y="1587372"/>
                      <a:pt x="3581879" y="1618206"/>
                      <a:pt x="3508503" y="1652997"/>
                    </a:cubicBezTo>
                    <a:cubicBezTo>
                      <a:pt x="3476738" y="1593797"/>
                      <a:pt x="3431279" y="1487287"/>
                      <a:pt x="3456910" y="1399090"/>
                    </a:cubicBezTo>
                    <a:cubicBezTo>
                      <a:pt x="3466832" y="1364885"/>
                      <a:pt x="3472649" y="1334172"/>
                      <a:pt x="3475731" y="1305806"/>
                    </a:cubicBezTo>
                    <a:cubicBezTo>
                      <a:pt x="3520980" y="1286816"/>
                      <a:pt x="3668664" y="1210461"/>
                      <a:pt x="3671986" y="1020780"/>
                    </a:cubicBezTo>
                    <a:lnTo>
                      <a:pt x="3657073" y="1026212"/>
                    </a:lnTo>
                    <a:cubicBezTo>
                      <a:pt x="3654428" y="1176754"/>
                      <a:pt x="3534435" y="1240467"/>
                      <a:pt x="3478407" y="1262287"/>
                    </a:cubicBezTo>
                    <a:cubicBezTo>
                      <a:pt x="3479083" y="1214886"/>
                      <a:pt x="3472559" y="1173849"/>
                      <a:pt x="3466140" y="1133611"/>
                    </a:cubicBezTo>
                    <a:cubicBezTo>
                      <a:pt x="3463058" y="1114454"/>
                      <a:pt x="3459886" y="1094636"/>
                      <a:pt x="3457631" y="1074562"/>
                    </a:cubicBezTo>
                    <a:cubicBezTo>
                      <a:pt x="3453137" y="1035211"/>
                      <a:pt x="3481474" y="1012022"/>
                      <a:pt x="3514246" y="985206"/>
                    </a:cubicBezTo>
                    <a:cubicBezTo>
                      <a:pt x="3548009" y="957638"/>
                      <a:pt x="3586268" y="926368"/>
                      <a:pt x="3587065" y="872872"/>
                    </a:cubicBezTo>
                    <a:lnTo>
                      <a:pt x="3574001" y="876077"/>
                    </a:lnTo>
                    <a:cubicBezTo>
                      <a:pt x="3573505" y="910522"/>
                      <a:pt x="3519131" y="928369"/>
                      <a:pt x="3488389" y="953500"/>
                    </a:cubicBezTo>
                    <a:cubicBezTo>
                      <a:pt x="3451633" y="983566"/>
                      <a:pt x="3409962" y="1017604"/>
                      <a:pt x="3416982" y="1079212"/>
                    </a:cubicBezTo>
                    <a:cubicBezTo>
                      <a:pt x="3419357" y="1100204"/>
                      <a:pt x="3422620" y="1120504"/>
                      <a:pt x="3425732" y="1140081"/>
                    </a:cubicBezTo>
                    <a:cubicBezTo>
                      <a:pt x="3437412" y="1212914"/>
                      <a:pt x="3448461" y="1281684"/>
                      <a:pt x="3417689" y="1387638"/>
                    </a:cubicBezTo>
                    <a:cubicBezTo>
                      <a:pt x="3388179" y="1489093"/>
                      <a:pt x="3436480" y="1605279"/>
                      <a:pt x="3471266" y="1670498"/>
                    </a:cubicBezTo>
                    <a:cubicBezTo>
                      <a:pt x="3448777" y="1680986"/>
                      <a:pt x="3425491" y="1691686"/>
                      <a:pt x="3400536" y="1702881"/>
                    </a:cubicBezTo>
                    <a:cubicBezTo>
                      <a:pt x="3288752" y="1753157"/>
                      <a:pt x="3168383" y="1764278"/>
                      <a:pt x="3035041" y="1760877"/>
                    </a:cubicBezTo>
                    <a:cubicBezTo>
                      <a:pt x="3039475" y="1729276"/>
                      <a:pt x="3038333" y="1700037"/>
                      <a:pt x="3031809" y="1672815"/>
                    </a:cubicBezTo>
                    <a:cubicBezTo>
                      <a:pt x="3044256" y="1659994"/>
                      <a:pt x="3065287" y="1634172"/>
                      <a:pt x="3079027" y="1595016"/>
                    </a:cubicBezTo>
                    <a:cubicBezTo>
                      <a:pt x="3103426" y="1601066"/>
                      <a:pt x="3146856" y="1609914"/>
                      <a:pt x="3191744" y="1609914"/>
                    </a:cubicBezTo>
                    <a:cubicBezTo>
                      <a:pt x="3233295" y="1609914"/>
                      <a:pt x="3276094" y="1602300"/>
                      <a:pt x="3306220" y="1577786"/>
                    </a:cubicBezTo>
                    <a:lnTo>
                      <a:pt x="3301199" y="1571647"/>
                    </a:lnTo>
                    <a:cubicBezTo>
                      <a:pt x="3256506" y="1608033"/>
                      <a:pt x="3142827" y="1573317"/>
                      <a:pt x="3088889" y="1556072"/>
                    </a:cubicBezTo>
                    <a:cubicBezTo>
                      <a:pt x="3093173" y="1530219"/>
                      <a:pt x="3093910" y="1500409"/>
                      <a:pt x="3088182" y="1466490"/>
                    </a:cubicBezTo>
                    <a:cubicBezTo>
                      <a:pt x="3078170" y="1406885"/>
                      <a:pt x="3094616" y="1384132"/>
                      <a:pt x="3115482" y="1355390"/>
                    </a:cubicBezTo>
                    <a:cubicBezTo>
                      <a:pt x="3136363" y="1326588"/>
                      <a:pt x="3162309" y="1290728"/>
                      <a:pt x="3162309" y="1216405"/>
                    </a:cubicBezTo>
                    <a:cubicBezTo>
                      <a:pt x="3162309" y="1151187"/>
                      <a:pt x="3186152" y="1123242"/>
                      <a:pt x="3213752" y="1090844"/>
                    </a:cubicBezTo>
                    <a:cubicBezTo>
                      <a:pt x="3240376" y="1059634"/>
                      <a:pt x="3239203" y="1022661"/>
                      <a:pt x="3242676" y="953319"/>
                    </a:cubicBezTo>
                    <a:lnTo>
                      <a:pt x="3233130" y="952852"/>
                    </a:lnTo>
                    <a:cubicBezTo>
                      <a:pt x="3230364" y="1008260"/>
                      <a:pt x="3208235" y="1034203"/>
                      <a:pt x="3182634" y="1064239"/>
                    </a:cubicBezTo>
                    <a:cubicBezTo>
                      <a:pt x="3153951" y="1097916"/>
                      <a:pt x="3121420" y="1136063"/>
                      <a:pt x="3121420" y="1216390"/>
                    </a:cubicBezTo>
                    <a:cubicBezTo>
                      <a:pt x="3121420" y="1277441"/>
                      <a:pt x="3102448" y="1303594"/>
                      <a:pt x="3082364" y="1331313"/>
                    </a:cubicBezTo>
                    <a:cubicBezTo>
                      <a:pt x="3059018" y="1363471"/>
                      <a:pt x="3034950" y="1396712"/>
                      <a:pt x="3047834" y="1473307"/>
                    </a:cubicBezTo>
                    <a:cubicBezTo>
                      <a:pt x="3060928" y="1551016"/>
                      <a:pt x="3035206" y="1602300"/>
                      <a:pt x="3015543" y="1628814"/>
                    </a:cubicBezTo>
                    <a:cubicBezTo>
                      <a:pt x="2995985" y="1590276"/>
                      <a:pt x="2963454" y="1555771"/>
                      <a:pt x="2917062" y="1523959"/>
                    </a:cubicBezTo>
                    <a:cubicBezTo>
                      <a:pt x="2878653" y="1497550"/>
                      <a:pt x="2857051" y="1464248"/>
                      <a:pt x="2852797" y="1424957"/>
                    </a:cubicBezTo>
                    <a:cubicBezTo>
                      <a:pt x="2847340" y="1373959"/>
                      <a:pt x="2872580" y="1313210"/>
                      <a:pt x="2920415" y="1262423"/>
                    </a:cubicBezTo>
                    <a:cubicBezTo>
                      <a:pt x="3011574" y="1165573"/>
                      <a:pt x="2926398" y="1029974"/>
                      <a:pt x="2922730" y="1024241"/>
                    </a:cubicBezTo>
                    <a:lnTo>
                      <a:pt x="2917062" y="1027882"/>
                    </a:lnTo>
                    <a:cubicBezTo>
                      <a:pt x="2917829" y="1029026"/>
                      <a:pt x="2960102" y="1160502"/>
                      <a:pt x="2890604" y="1234328"/>
                    </a:cubicBezTo>
                    <a:cubicBezTo>
                      <a:pt x="2833885" y="1294580"/>
                      <a:pt x="2805277" y="1365653"/>
                      <a:pt x="2812087" y="1429336"/>
                    </a:cubicBezTo>
                    <a:cubicBezTo>
                      <a:pt x="2817574" y="1480365"/>
                      <a:pt x="2845881" y="1524742"/>
                      <a:pt x="2893912" y="1557712"/>
                    </a:cubicBezTo>
                    <a:cubicBezTo>
                      <a:pt x="2975946" y="1613992"/>
                      <a:pt x="3007215" y="1675012"/>
                      <a:pt x="2993911" y="1759507"/>
                    </a:cubicBezTo>
                    <a:cubicBezTo>
                      <a:pt x="2884095" y="1754572"/>
                      <a:pt x="2765620" y="1741841"/>
                      <a:pt x="2635826" y="1733971"/>
                    </a:cubicBezTo>
                    <a:cubicBezTo>
                      <a:pt x="2597162" y="1731593"/>
                      <a:pt x="2557084" y="1729441"/>
                      <a:pt x="2515743" y="1727590"/>
                    </a:cubicBezTo>
                    <a:cubicBezTo>
                      <a:pt x="2507640" y="1678985"/>
                      <a:pt x="2498125" y="1589750"/>
                      <a:pt x="2522087" y="1522710"/>
                    </a:cubicBezTo>
                    <a:cubicBezTo>
                      <a:pt x="2525109" y="1514268"/>
                      <a:pt x="2528401" y="1505405"/>
                      <a:pt x="2531798" y="1496195"/>
                    </a:cubicBezTo>
                    <a:cubicBezTo>
                      <a:pt x="2551612" y="1442413"/>
                      <a:pt x="2576581" y="1374637"/>
                      <a:pt x="2579768" y="1310862"/>
                    </a:cubicBezTo>
                    <a:cubicBezTo>
                      <a:pt x="2619846" y="1289615"/>
                      <a:pt x="2743011" y="1209498"/>
                      <a:pt x="2726400" y="1033405"/>
                    </a:cubicBezTo>
                    <a:cubicBezTo>
                      <a:pt x="2739433" y="1172043"/>
                      <a:pt x="2630008" y="1242108"/>
                      <a:pt x="2578190" y="1267509"/>
                    </a:cubicBezTo>
                    <a:cubicBezTo>
                      <a:pt x="2572147" y="1223282"/>
                      <a:pt x="2551386" y="1183330"/>
                      <a:pt x="2505461" y="1154618"/>
                    </a:cubicBezTo>
                    <a:lnTo>
                      <a:pt x="2490368" y="1165783"/>
                    </a:lnTo>
                    <a:cubicBezTo>
                      <a:pt x="2578596" y="1220950"/>
                      <a:pt x="2538668" y="1359257"/>
                      <a:pt x="2493419" y="1482005"/>
                    </a:cubicBezTo>
                    <a:cubicBezTo>
                      <a:pt x="2489977" y="1491320"/>
                      <a:pt x="2486639" y="1500349"/>
                      <a:pt x="2483558" y="1508926"/>
                    </a:cubicBezTo>
                    <a:cubicBezTo>
                      <a:pt x="2457716" y="1581232"/>
                      <a:pt x="2465473" y="1671747"/>
                      <a:pt x="2473922" y="1725845"/>
                    </a:cubicBezTo>
                    <a:cubicBezTo>
                      <a:pt x="2409325" y="1723362"/>
                      <a:pt x="2341827" y="1721782"/>
                      <a:pt x="2272150" y="1721601"/>
                    </a:cubicBezTo>
                    <a:cubicBezTo>
                      <a:pt x="2272676" y="1657948"/>
                      <a:pt x="2278313" y="1569119"/>
                      <a:pt x="2301253" y="1514509"/>
                    </a:cubicBezTo>
                    <a:cubicBezTo>
                      <a:pt x="2310063" y="1493502"/>
                      <a:pt x="2322194" y="1470418"/>
                      <a:pt x="2335047" y="1445995"/>
                    </a:cubicBezTo>
                    <a:cubicBezTo>
                      <a:pt x="2378447" y="1363501"/>
                      <a:pt x="2432416" y="1260827"/>
                      <a:pt x="2390369" y="1163842"/>
                    </a:cubicBezTo>
                    <a:lnTo>
                      <a:pt x="2382176" y="1167394"/>
                    </a:lnTo>
                    <a:cubicBezTo>
                      <a:pt x="2416406" y="1246426"/>
                      <a:pt x="2340189" y="1348272"/>
                      <a:pt x="2298848" y="1426884"/>
                    </a:cubicBezTo>
                    <a:cubicBezTo>
                      <a:pt x="2288566" y="1446401"/>
                      <a:pt x="2278794" y="1465061"/>
                      <a:pt x="2270481" y="1483013"/>
                    </a:cubicBezTo>
                    <a:cubicBezTo>
                      <a:pt x="2234101" y="1473924"/>
                      <a:pt x="2147812" y="1444686"/>
                      <a:pt x="2152713" y="1370950"/>
                    </a:cubicBezTo>
                    <a:lnTo>
                      <a:pt x="2142701" y="1370273"/>
                    </a:lnTo>
                    <a:cubicBezTo>
                      <a:pt x="2136853" y="1458093"/>
                      <a:pt x="2204712" y="1503524"/>
                      <a:pt x="2255568" y="1520543"/>
                    </a:cubicBezTo>
                    <a:cubicBezTo>
                      <a:pt x="2236507" y="1580766"/>
                      <a:pt x="2231546" y="1661574"/>
                      <a:pt x="2231170" y="1721601"/>
                    </a:cubicBezTo>
                    <a:cubicBezTo>
                      <a:pt x="2130374" y="1722128"/>
                      <a:pt x="2025324" y="1725679"/>
                      <a:pt x="1917598" y="1733911"/>
                    </a:cubicBezTo>
                    <a:cubicBezTo>
                      <a:pt x="1896221" y="1735521"/>
                      <a:pt x="1875521" y="1737522"/>
                      <a:pt x="1855061" y="1739614"/>
                    </a:cubicBezTo>
                    <a:cubicBezTo>
                      <a:pt x="1856113" y="1674155"/>
                      <a:pt x="1870364" y="1589343"/>
                      <a:pt x="1927414" y="1530023"/>
                    </a:cubicBezTo>
                    <a:cubicBezTo>
                      <a:pt x="1987726" y="1467303"/>
                      <a:pt x="1990838" y="1419194"/>
                      <a:pt x="1993123" y="1384011"/>
                    </a:cubicBezTo>
                    <a:cubicBezTo>
                      <a:pt x="1995273" y="1351086"/>
                      <a:pt x="1996145" y="1337453"/>
                      <a:pt x="2046505" y="1320869"/>
                    </a:cubicBezTo>
                    <a:cubicBezTo>
                      <a:pt x="2091364" y="1306017"/>
                      <a:pt x="2118212" y="1282858"/>
                      <a:pt x="2126225" y="1252054"/>
                    </a:cubicBezTo>
                    <a:cubicBezTo>
                      <a:pt x="2138642" y="1204412"/>
                      <a:pt x="2098594" y="1160005"/>
                      <a:pt x="2096896" y="1158124"/>
                    </a:cubicBezTo>
                    <a:lnTo>
                      <a:pt x="2090702" y="1163827"/>
                    </a:lnTo>
                    <a:cubicBezTo>
                      <a:pt x="2097662" y="1171442"/>
                      <a:pt x="2092280" y="1219987"/>
                      <a:pt x="2086643" y="1241716"/>
                    </a:cubicBezTo>
                    <a:cubicBezTo>
                      <a:pt x="2081306" y="1262257"/>
                      <a:pt x="2054879" y="1274928"/>
                      <a:pt x="2033682" y="1281955"/>
                    </a:cubicBezTo>
                    <a:cubicBezTo>
                      <a:pt x="1962426" y="1305475"/>
                      <a:pt x="1955195" y="1336565"/>
                      <a:pt x="1952294" y="1381378"/>
                    </a:cubicBezTo>
                    <a:cubicBezTo>
                      <a:pt x="1950204" y="1413416"/>
                      <a:pt x="1947859" y="1449742"/>
                      <a:pt x="1897950" y="1501613"/>
                    </a:cubicBezTo>
                    <a:cubicBezTo>
                      <a:pt x="1829836" y="1572414"/>
                      <a:pt x="1814276" y="1670814"/>
                      <a:pt x="1813825" y="1744264"/>
                    </a:cubicBezTo>
                    <a:cubicBezTo>
                      <a:pt x="1656326" y="1763631"/>
                      <a:pt x="1526501" y="1797549"/>
                      <a:pt x="1419391" y="1842152"/>
                    </a:cubicBezTo>
                    <a:cubicBezTo>
                      <a:pt x="1402540" y="1792929"/>
                      <a:pt x="1392287" y="1718697"/>
                      <a:pt x="1444346" y="1651808"/>
                    </a:cubicBezTo>
                    <a:cubicBezTo>
                      <a:pt x="1478170" y="1608334"/>
                      <a:pt x="1538543" y="1566169"/>
                      <a:pt x="1602463" y="1521521"/>
                    </a:cubicBezTo>
                    <a:cubicBezTo>
                      <a:pt x="1712955" y="1444249"/>
                      <a:pt x="1838209" y="1356729"/>
                      <a:pt x="1858233" y="1234463"/>
                    </a:cubicBezTo>
                    <a:lnTo>
                      <a:pt x="1845109" y="1238932"/>
                    </a:lnTo>
                    <a:cubicBezTo>
                      <a:pt x="1830257" y="1329628"/>
                      <a:pt x="1724199" y="1392438"/>
                      <a:pt x="1625403" y="1456814"/>
                    </a:cubicBezTo>
                    <a:cubicBezTo>
                      <a:pt x="1637820" y="1403770"/>
                      <a:pt x="1643878" y="1318853"/>
                      <a:pt x="1604702" y="1209438"/>
                    </a:cubicBezTo>
                    <a:lnTo>
                      <a:pt x="1593428" y="1213516"/>
                    </a:lnTo>
                    <a:cubicBezTo>
                      <a:pt x="1647456" y="1364374"/>
                      <a:pt x="1585084" y="1471772"/>
                      <a:pt x="1570698" y="1493758"/>
                    </a:cubicBezTo>
                    <a:cubicBezTo>
                      <a:pt x="1558506" y="1502245"/>
                      <a:pt x="1546510" y="1510717"/>
                      <a:pt x="1534814" y="1519129"/>
                    </a:cubicBezTo>
                    <a:cubicBezTo>
                      <a:pt x="1533206" y="1474947"/>
                      <a:pt x="1517902" y="1408239"/>
                      <a:pt x="1450570" y="1354156"/>
                    </a:cubicBezTo>
                    <a:lnTo>
                      <a:pt x="1491354" y="1176588"/>
                    </a:lnTo>
                    <a:lnTo>
                      <a:pt x="1481222" y="1175098"/>
                    </a:lnTo>
                    <a:lnTo>
                      <a:pt x="1418249" y="1331795"/>
                    </a:lnTo>
                    <a:cubicBezTo>
                      <a:pt x="1399758" y="1320734"/>
                      <a:pt x="1378547" y="1310501"/>
                      <a:pt x="1353923" y="1301563"/>
                    </a:cubicBezTo>
                    <a:lnTo>
                      <a:pt x="1348406" y="1316822"/>
                    </a:lnTo>
                    <a:cubicBezTo>
                      <a:pt x="1515617" y="1377360"/>
                      <a:pt x="1499006" y="1518030"/>
                      <a:pt x="1492857" y="1550338"/>
                    </a:cubicBezTo>
                    <a:cubicBezTo>
                      <a:pt x="1460792" y="1575198"/>
                      <a:pt x="1432605" y="1600238"/>
                      <a:pt x="1412055" y="1626693"/>
                    </a:cubicBezTo>
                    <a:cubicBezTo>
                      <a:pt x="1348346" y="1708600"/>
                      <a:pt x="1362116" y="1799867"/>
                      <a:pt x="1382486" y="1858479"/>
                    </a:cubicBezTo>
                    <a:cubicBezTo>
                      <a:pt x="1306058" y="1893797"/>
                      <a:pt x="1242018" y="1934788"/>
                      <a:pt x="1188080" y="1979797"/>
                    </a:cubicBezTo>
                    <a:cubicBezTo>
                      <a:pt x="1186787" y="1916956"/>
                      <a:pt x="1173483" y="1840918"/>
                      <a:pt x="1125663" y="1786910"/>
                    </a:cubicBezTo>
                    <a:cubicBezTo>
                      <a:pt x="1092576" y="1749561"/>
                      <a:pt x="1108375" y="1699646"/>
                      <a:pt x="1136878" y="1621351"/>
                    </a:cubicBezTo>
                    <a:cubicBezTo>
                      <a:pt x="1166643" y="1539609"/>
                      <a:pt x="1200392" y="1446973"/>
                      <a:pt x="1157788" y="1348287"/>
                    </a:cubicBezTo>
                    <a:cubicBezTo>
                      <a:pt x="1193928" y="1432000"/>
                      <a:pt x="1125573" y="1532777"/>
                      <a:pt x="1098423" y="1607341"/>
                    </a:cubicBezTo>
                    <a:cubicBezTo>
                      <a:pt x="1093252" y="1621621"/>
                      <a:pt x="1088111" y="1635707"/>
                      <a:pt x="1083511" y="1649581"/>
                    </a:cubicBezTo>
                    <a:cubicBezTo>
                      <a:pt x="969005" y="1683439"/>
                      <a:pt x="877740" y="1615692"/>
                      <a:pt x="875244" y="1611780"/>
                    </a:cubicBezTo>
                    <a:cubicBezTo>
                      <a:pt x="875891" y="1612833"/>
                      <a:pt x="931032" y="1698096"/>
                      <a:pt x="1035240" y="1698096"/>
                    </a:cubicBezTo>
                    <a:cubicBezTo>
                      <a:pt x="1046545" y="1698096"/>
                      <a:pt x="1058496" y="1697028"/>
                      <a:pt x="1070973" y="1694770"/>
                    </a:cubicBezTo>
                    <a:cubicBezTo>
                      <a:pt x="1061758" y="1738470"/>
                      <a:pt x="1064043" y="1779070"/>
                      <a:pt x="1095056" y="1814072"/>
                    </a:cubicBezTo>
                    <a:cubicBezTo>
                      <a:pt x="1144003" y="1869329"/>
                      <a:pt x="1149611" y="1956819"/>
                      <a:pt x="1146378" y="2017312"/>
                    </a:cubicBezTo>
                    <a:cubicBezTo>
                      <a:pt x="1101280" y="2060952"/>
                      <a:pt x="1064284" y="2107631"/>
                      <a:pt x="1033842" y="2155996"/>
                    </a:cubicBezTo>
                    <a:cubicBezTo>
                      <a:pt x="990352" y="2175965"/>
                      <a:pt x="942817" y="2202389"/>
                      <a:pt x="891555" y="2234803"/>
                    </a:cubicBezTo>
                    <a:cubicBezTo>
                      <a:pt x="891465" y="2171706"/>
                      <a:pt x="881949" y="2092583"/>
                      <a:pt x="843345" y="2033474"/>
                    </a:cubicBezTo>
                    <a:cubicBezTo>
                      <a:pt x="818360" y="1995267"/>
                      <a:pt x="817308" y="1968075"/>
                      <a:pt x="816180" y="1939182"/>
                    </a:cubicBezTo>
                    <a:cubicBezTo>
                      <a:pt x="814331" y="1891570"/>
                      <a:pt x="812602" y="1846576"/>
                      <a:pt x="712212" y="1783178"/>
                    </a:cubicBezTo>
                    <a:cubicBezTo>
                      <a:pt x="684612" y="1765737"/>
                      <a:pt x="667610" y="1745347"/>
                      <a:pt x="657282" y="1723603"/>
                    </a:cubicBezTo>
                    <a:cubicBezTo>
                      <a:pt x="649585" y="1689835"/>
                      <a:pt x="650262" y="1642087"/>
                      <a:pt x="674931" y="1606950"/>
                    </a:cubicBezTo>
                    <a:cubicBezTo>
                      <a:pt x="693196" y="1580961"/>
                      <a:pt x="722465" y="1565567"/>
                      <a:pt x="761986" y="1561188"/>
                    </a:cubicBezTo>
                    <a:cubicBezTo>
                      <a:pt x="889360" y="1547073"/>
                      <a:pt x="1036833" y="1440367"/>
                      <a:pt x="1053340" y="1303865"/>
                    </a:cubicBezTo>
                    <a:lnTo>
                      <a:pt x="1046409" y="1303007"/>
                    </a:lnTo>
                    <a:cubicBezTo>
                      <a:pt x="1034954" y="1397615"/>
                      <a:pt x="895960" y="1505104"/>
                      <a:pt x="757492" y="1520468"/>
                    </a:cubicBezTo>
                    <a:cubicBezTo>
                      <a:pt x="708018" y="1525945"/>
                      <a:pt x="670225" y="1545749"/>
                      <a:pt x="644895" y="1579050"/>
                    </a:cubicBezTo>
                    <a:cubicBezTo>
                      <a:pt x="646067" y="1537984"/>
                      <a:pt x="640701" y="1498076"/>
                      <a:pt x="593858" y="1488385"/>
                    </a:cubicBezTo>
                    <a:lnTo>
                      <a:pt x="591047" y="1501823"/>
                    </a:lnTo>
                    <a:cubicBezTo>
                      <a:pt x="608786" y="1505465"/>
                      <a:pt x="606200" y="1544289"/>
                      <a:pt x="602878" y="1600584"/>
                    </a:cubicBezTo>
                    <a:cubicBezTo>
                      <a:pt x="598999" y="1666480"/>
                      <a:pt x="593633" y="1756709"/>
                      <a:pt x="690369" y="1817819"/>
                    </a:cubicBezTo>
                    <a:cubicBezTo>
                      <a:pt x="772494" y="1869750"/>
                      <a:pt x="773667" y="1899530"/>
                      <a:pt x="775245" y="1940822"/>
                    </a:cubicBezTo>
                    <a:cubicBezTo>
                      <a:pt x="776418" y="1970828"/>
                      <a:pt x="777861" y="2008223"/>
                      <a:pt x="809070" y="2055926"/>
                    </a:cubicBezTo>
                    <a:cubicBezTo>
                      <a:pt x="847644" y="2114990"/>
                      <a:pt x="852439" y="2201305"/>
                      <a:pt x="849914" y="2261859"/>
                    </a:cubicBezTo>
                    <a:cubicBezTo>
                      <a:pt x="770720" y="2314874"/>
                      <a:pt x="683109" y="2381597"/>
                      <a:pt x="587334" y="2461683"/>
                    </a:cubicBezTo>
                    <a:cubicBezTo>
                      <a:pt x="562139" y="2446364"/>
                      <a:pt x="537424" y="2406923"/>
                      <a:pt x="511733" y="2365571"/>
                    </a:cubicBezTo>
                    <a:cubicBezTo>
                      <a:pt x="510095" y="2362953"/>
                      <a:pt x="508471" y="2360274"/>
                      <a:pt x="506832" y="2357671"/>
                    </a:cubicBezTo>
                    <a:cubicBezTo>
                      <a:pt x="525774" y="2313820"/>
                      <a:pt x="586251" y="2144153"/>
                      <a:pt x="502774" y="1919093"/>
                    </a:cubicBezTo>
                    <a:cubicBezTo>
                      <a:pt x="570692" y="2102229"/>
                      <a:pt x="513191" y="2256352"/>
                      <a:pt x="482163" y="2319343"/>
                    </a:cubicBezTo>
                    <a:cubicBezTo>
                      <a:pt x="452067" y="2274996"/>
                      <a:pt x="418739" y="2237572"/>
                      <a:pt x="374903" y="2231251"/>
                    </a:cubicBezTo>
                    <a:cubicBezTo>
                      <a:pt x="283383" y="2218144"/>
                      <a:pt x="175687" y="2099610"/>
                      <a:pt x="174950" y="2098226"/>
                    </a:cubicBezTo>
                    <a:cubicBezTo>
                      <a:pt x="178243" y="2104666"/>
                      <a:pt x="256579" y="2255674"/>
                      <a:pt x="369116" y="2271806"/>
                    </a:cubicBezTo>
                    <a:cubicBezTo>
                      <a:pt x="408848" y="2277509"/>
                      <a:pt x="443484" y="2333263"/>
                      <a:pt x="476992" y="2387195"/>
                    </a:cubicBezTo>
                    <a:cubicBezTo>
                      <a:pt x="501180" y="2426170"/>
                      <a:pt x="525879" y="2465792"/>
                      <a:pt x="554923" y="2489056"/>
                    </a:cubicBezTo>
                    <a:cubicBezTo>
                      <a:pt x="518663" y="2519935"/>
                      <a:pt x="481397" y="2552469"/>
                      <a:pt x="442912" y="2587049"/>
                    </a:cubicBezTo>
                    <a:cubicBezTo>
                      <a:pt x="398084" y="2627333"/>
                      <a:pt x="333337" y="2671334"/>
                      <a:pt x="264156" y="2713529"/>
                    </a:cubicBezTo>
                    <a:cubicBezTo>
                      <a:pt x="244929" y="2699579"/>
                      <a:pt x="216967" y="2669272"/>
                      <a:pt x="213630" y="2609050"/>
                    </a:cubicBezTo>
                    <a:cubicBezTo>
                      <a:pt x="213134" y="2600021"/>
                      <a:pt x="212683" y="2591082"/>
                      <a:pt x="212277" y="2582249"/>
                    </a:cubicBezTo>
                    <a:cubicBezTo>
                      <a:pt x="211360" y="2563845"/>
                      <a:pt x="210488" y="2545652"/>
                      <a:pt x="209045" y="2527730"/>
                    </a:cubicBezTo>
                    <a:cubicBezTo>
                      <a:pt x="247454" y="2513088"/>
                      <a:pt x="339817" y="2467041"/>
                      <a:pt x="348896" y="2360906"/>
                    </a:cubicBezTo>
                    <a:cubicBezTo>
                      <a:pt x="342087" y="2440466"/>
                      <a:pt x="248657" y="2475618"/>
                      <a:pt x="204550" y="2488078"/>
                    </a:cubicBezTo>
                    <a:cubicBezTo>
                      <a:pt x="195155" y="2425267"/>
                      <a:pt x="172921" y="2367542"/>
                      <a:pt x="110895" y="2320291"/>
                    </a:cubicBezTo>
                    <a:cubicBezTo>
                      <a:pt x="187789" y="2378843"/>
                      <a:pt x="166712" y="2487672"/>
                      <a:pt x="171403" y="2584220"/>
                    </a:cubicBezTo>
                    <a:cubicBezTo>
                      <a:pt x="171809" y="2593159"/>
                      <a:pt x="172259" y="2602203"/>
                      <a:pt x="172756" y="2611322"/>
                    </a:cubicBezTo>
                    <a:cubicBezTo>
                      <a:pt x="176333" y="2675367"/>
                      <a:pt x="202641" y="2713740"/>
                      <a:pt x="226949" y="2735815"/>
                    </a:cubicBezTo>
                    <a:cubicBezTo>
                      <a:pt x="157482" y="2776671"/>
                      <a:pt x="86316" y="2814773"/>
                      <a:pt x="28169" y="2844704"/>
                    </a:cubicBezTo>
                    <a:cubicBezTo>
                      <a:pt x="31160" y="2848782"/>
                      <a:pt x="34362" y="2852724"/>
                      <a:pt x="37805" y="2856486"/>
                    </a:cubicBezTo>
                    <a:cubicBezTo>
                      <a:pt x="37805" y="2856486"/>
                      <a:pt x="18863" y="2895160"/>
                      <a:pt x="193" y="2950778"/>
                    </a:cubicBezTo>
                    <a:cubicBezTo>
                      <a:pt x="119990" y="2891413"/>
                      <a:pt x="373490" y="2759471"/>
                      <a:pt x="497542" y="2648009"/>
                    </a:cubicBezTo>
                    <a:cubicBezTo>
                      <a:pt x="641212" y="2518972"/>
                      <a:pt x="770074" y="2415666"/>
                      <a:pt x="881122" y="2339854"/>
                    </a:cubicBezTo>
                    <a:lnTo>
                      <a:pt x="883242" y="2340230"/>
                    </a:lnTo>
                    <a:cubicBezTo>
                      <a:pt x="883302" y="2339914"/>
                      <a:pt x="883452" y="2339146"/>
                      <a:pt x="883588" y="2338138"/>
                    </a:cubicBezTo>
                    <a:cubicBezTo>
                      <a:pt x="913157" y="2318034"/>
                      <a:pt x="941525" y="2299750"/>
                      <a:pt x="968464" y="2283649"/>
                    </a:cubicBezTo>
                    <a:cubicBezTo>
                      <a:pt x="951431" y="2324971"/>
                      <a:pt x="937601" y="2366670"/>
                      <a:pt x="926236" y="2407886"/>
                    </a:cubicBezTo>
                    <a:cubicBezTo>
                      <a:pt x="858708" y="2652885"/>
                      <a:pt x="841405" y="2691107"/>
                      <a:pt x="734867" y="2820566"/>
                    </a:cubicBezTo>
                    <a:cubicBezTo>
                      <a:pt x="627938" y="2769162"/>
                      <a:pt x="602216" y="2667286"/>
                      <a:pt x="602502" y="2662456"/>
                    </a:cubicBezTo>
                    <a:cubicBezTo>
                      <a:pt x="602412" y="2663915"/>
                      <a:pt x="595256" y="2787205"/>
                      <a:pt x="708680" y="2852122"/>
                    </a:cubicBezTo>
                    <a:cubicBezTo>
                      <a:pt x="687513" y="2877524"/>
                      <a:pt x="663400" y="2906265"/>
                      <a:pt x="635394" y="2940229"/>
                    </a:cubicBezTo>
                    <a:cubicBezTo>
                      <a:pt x="615430" y="2964411"/>
                      <a:pt x="599991" y="2988880"/>
                      <a:pt x="588100" y="3013303"/>
                    </a:cubicBezTo>
                    <a:cubicBezTo>
                      <a:pt x="529442" y="3010729"/>
                      <a:pt x="440327" y="3014311"/>
                      <a:pt x="376407" y="3051089"/>
                    </a:cubicBezTo>
                    <a:cubicBezTo>
                      <a:pt x="360427" y="3060298"/>
                      <a:pt x="344612" y="3071373"/>
                      <a:pt x="328933" y="3083337"/>
                    </a:cubicBezTo>
                    <a:cubicBezTo>
                      <a:pt x="290734" y="3053150"/>
                      <a:pt x="176514" y="2975698"/>
                      <a:pt x="51936" y="3013589"/>
                    </a:cubicBezTo>
                    <a:cubicBezTo>
                      <a:pt x="152912" y="2982815"/>
                      <a:pt x="258263" y="3070139"/>
                      <a:pt x="298100" y="3108106"/>
                    </a:cubicBezTo>
                    <a:cubicBezTo>
                      <a:pt x="286946" y="3117466"/>
                      <a:pt x="275821" y="3127022"/>
                      <a:pt x="264862" y="3136457"/>
                    </a:cubicBezTo>
                    <a:cubicBezTo>
                      <a:pt x="209075" y="3184686"/>
                      <a:pt x="155813" y="3275276"/>
                      <a:pt x="100733" y="3281190"/>
                    </a:cubicBezTo>
                    <a:cubicBezTo>
                      <a:pt x="168471" y="3273876"/>
                      <a:pt x="231068" y="3219808"/>
                      <a:pt x="291576" y="3167501"/>
                    </a:cubicBezTo>
                    <a:cubicBezTo>
                      <a:pt x="326257" y="3137540"/>
                      <a:pt x="362095" y="3106541"/>
                      <a:pt x="396776" y="3086632"/>
                    </a:cubicBezTo>
                    <a:cubicBezTo>
                      <a:pt x="446986" y="3057755"/>
                      <a:pt x="518648" y="3052774"/>
                      <a:pt x="571594" y="3053872"/>
                    </a:cubicBezTo>
                    <a:cubicBezTo>
                      <a:pt x="530810" y="3176545"/>
                      <a:pt x="570271" y="3295846"/>
                      <a:pt x="584011" y="3380868"/>
                    </a:cubicBezTo>
                    <a:cubicBezTo>
                      <a:pt x="597256" y="3462700"/>
                      <a:pt x="555088" y="3525646"/>
                      <a:pt x="511688" y="3573921"/>
                    </a:cubicBezTo>
                    <a:cubicBezTo>
                      <a:pt x="425594" y="3669702"/>
                      <a:pt x="236540" y="3834795"/>
                      <a:pt x="99245" y="3951478"/>
                    </a:cubicBezTo>
                    <a:cubicBezTo>
                      <a:pt x="117915" y="4010136"/>
                      <a:pt x="164487" y="4100711"/>
                      <a:pt x="279550" y="4159805"/>
                    </a:cubicBezTo>
                    <a:cubicBezTo>
                      <a:pt x="376437" y="4062398"/>
                      <a:pt x="504157" y="3929162"/>
                      <a:pt x="596384" y="3815459"/>
                    </a:cubicBezTo>
                    <a:cubicBezTo>
                      <a:pt x="629216" y="3886771"/>
                      <a:pt x="673833" y="3987052"/>
                      <a:pt x="680508" y="4015945"/>
                    </a:cubicBezTo>
                    <a:cubicBezTo>
                      <a:pt x="682973" y="4026599"/>
                      <a:pt x="670842" y="4052467"/>
                      <a:pt x="659101" y="4077492"/>
                    </a:cubicBezTo>
                    <a:cubicBezTo>
                      <a:pt x="632613" y="4133967"/>
                      <a:pt x="592655" y="4219230"/>
                      <a:pt x="610064" y="4328826"/>
                    </a:cubicBezTo>
                    <a:cubicBezTo>
                      <a:pt x="610064" y="4328826"/>
                      <a:pt x="670376" y="4149873"/>
                      <a:pt x="696127" y="4094902"/>
                    </a:cubicBezTo>
                    <a:cubicBezTo>
                      <a:pt x="706936" y="4071863"/>
                      <a:pt x="715865" y="4052767"/>
                      <a:pt x="719699" y="4035778"/>
                    </a:cubicBezTo>
                    <a:cubicBezTo>
                      <a:pt x="742925" y="4041436"/>
                      <a:pt x="783183" y="4054362"/>
                      <a:pt x="830010" y="4083285"/>
                    </a:cubicBezTo>
                    <a:cubicBezTo>
                      <a:pt x="897959" y="4125269"/>
                      <a:pt x="1103369" y="4361871"/>
                      <a:pt x="1103369" y="4361871"/>
                    </a:cubicBezTo>
                    <a:cubicBezTo>
                      <a:pt x="1064404" y="4270920"/>
                      <a:pt x="1018719" y="4202301"/>
                      <a:pt x="972357" y="4150400"/>
                    </a:cubicBezTo>
                    <a:cubicBezTo>
                      <a:pt x="928702" y="4087679"/>
                      <a:pt x="943223" y="3971853"/>
                      <a:pt x="952950" y="3894792"/>
                    </a:cubicBezTo>
                    <a:cubicBezTo>
                      <a:pt x="959263" y="3844877"/>
                      <a:pt x="962255" y="3817987"/>
                      <a:pt x="956062" y="3800997"/>
                    </a:cubicBezTo>
                    <a:cubicBezTo>
                      <a:pt x="943644" y="3766747"/>
                      <a:pt x="813805" y="3680988"/>
                      <a:pt x="718737" y="3621834"/>
                    </a:cubicBezTo>
                    <a:cubicBezTo>
                      <a:pt x="734236" y="3580978"/>
                      <a:pt x="746157" y="3535834"/>
                      <a:pt x="753884" y="3491893"/>
                    </a:cubicBezTo>
                    <a:cubicBezTo>
                      <a:pt x="800801" y="3502247"/>
                      <a:pt x="852034" y="3515022"/>
                      <a:pt x="885211" y="3527648"/>
                    </a:cubicBezTo>
                    <a:cubicBezTo>
                      <a:pt x="942412" y="3549453"/>
                      <a:pt x="966419" y="3598103"/>
                      <a:pt x="1006211" y="3678671"/>
                    </a:cubicBezTo>
                    <a:cubicBezTo>
                      <a:pt x="1014434" y="3695329"/>
                      <a:pt x="1023304" y="3713252"/>
                      <a:pt x="1033135" y="3732348"/>
                    </a:cubicBezTo>
                    <a:cubicBezTo>
                      <a:pt x="1036247" y="3738352"/>
                      <a:pt x="1039569" y="3743739"/>
                      <a:pt x="1042847" y="3749262"/>
                    </a:cubicBezTo>
                    <a:lnTo>
                      <a:pt x="1042756" y="3749367"/>
                    </a:lnTo>
                    <a:cubicBezTo>
                      <a:pt x="1042877" y="3749533"/>
                      <a:pt x="1043057" y="3749653"/>
                      <a:pt x="1043132" y="3749788"/>
                    </a:cubicBezTo>
                    <a:cubicBezTo>
                      <a:pt x="1080218" y="3812163"/>
                      <a:pt x="1127632" y="3845344"/>
                      <a:pt x="1170025" y="3874567"/>
                    </a:cubicBezTo>
                    <a:cubicBezTo>
                      <a:pt x="1198768" y="3894416"/>
                      <a:pt x="1223603" y="3911525"/>
                      <a:pt x="1241988" y="3935166"/>
                    </a:cubicBezTo>
                    <a:cubicBezTo>
                      <a:pt x="1282246" y="3986992"/>
                      <a:pt x="1319828" y="4087122"/>
                      <a:pt x="1258253" y="4150535"/>
                    </a:cubicBezTo>
                    <a:cubicBezTo>
                      <a:pt x="1190455" y="4220298"/>
                      <a:pt x="1142274" y="4312228"/>
                      <a:pt x="1140275" y="4316110"/>
                    </a:cubicBezTo>
                    <a:cubicBezTo>
                      <a:pt x="1140275" y="4316110"/>
                      <a:pt x="1224069" y="4244420"/>
                      <a:pt x="1287583" y="4179066"/>
                    </a:cubicBezTo>
                    <a:cubicBezTo>
                      <a:pt x="1326774" y="4138722"/>
                      <a:pt x="1337086" y="4085091"/>
                      <a:pt x="1328457" y="4032001"/>
                    </a:cubicBezTo>
                    <a:cubicBezTo>
                      <a:pt x="1337703" y="4035086"/>
                      <a:pt x="1347684" y="4037975"/>
                      <a:pt x="1358403" y="4041060"/>
                    </a:cubicBezTo>
                    <a:cubicBezTo>
                      <a:pt x="1429073" y="4061164"/>
                      <a:pt x="1617225" y="4226393"/>
                      <a:pt x="1617225" y="4226393"/>
                    </a:cubicBezTo>
                    <a:cubicBezTo>
                      <a:pt x="1557469" y="4055130"/>
                      <a:pt x="1444406" y="4022927"/>
                      <a:pt x="1369617" y="4001649"/>
                    </a:cubicBezTo>
                    <a:cubicBezTo>
                      <a:pt x="1344663" y="3994561"/>
                      <a:pt x="1321226" y="3987775"/>
                      <a:pt x="1313364" y="3978354"/>
                    </a:cubicBezTo>
                    <a:cubicBezTo>
                      <a:pt x="1303533" y="3953886"/>
                      <a:pt x="1290228" y="3930577"/>
                      <a:pt x="1274279" y="3910036"/>
                    </a:cubicBezTo>
                    <a:cubicBezTo>
                      <a:pt x="1252030" y="3881354"/>
                      <a:pt x="1223452" y="3861701"/>
                      <a:pt x="1193206" y="3840829"/>
                    </a:cubicBezTo>
                    <a:cubicBezTo>
                      <a:pt x="1171949" y="3826112"/>
                      <a:pt x="1150332" y="3811095"/>
                      <a:pt x="1129902" y="3792405"/>
                    </a:cubicBezTo>
                    <a:cubicBezTo>
                      <a:pt x="1141357" y="3793804"/>
                      <a:pt x="1153399" y="3794481"/>
                      <a:pt x="1166011" y="3794481"/>
                    </a:cubicBezTo>
                    <a:cubicBezTo>
                      <a:pt x="1201399" y="3794481"/>
                      <a:pt x="1240875" y="3789651"/>
                      <a:pt x="1282051" y="3783451"/>
                    </a:cubicBezTo>
                    <a:cubicBezTo>
                      <a:pt x="1316732" y="3778154"/>
                      <a:pt x="1355066" y="3806083"/>
                      <a:pt x="1399323" y="3838663"/>
                    </a:cubicBezTo>
                    <a:cubicBezTo>
                      <a:pt x="1426622" y="3858752"/>
                      <a:pt x="1457545" y="3881520"/>
                      <a:pt x="1492391" y="3899803"/>
                    </a:cubicBezTo>
                    <a:cubicBezTo>
                      <a:pt x="1574246" y="3942690"/>
                      <a:pt x="1640466" y="3977316"/>
                      <a:pt x="1720937" y="3977316"/>
                    </a:cubicBezTo>
                    <a:cubicBezTo>
                      <a:pt x="1728889" y="3977316"/>
                      <a:pt x="1736932" y="3976985"/>
                      <a:pt x="1745185" y="3976263"/>
                    </a:cubicBezTo>
                    <a:cubicBezTo>
                      <a:pt x="1745185" y="3976263"/>
                      <a:pt x="1598674" y="3909238"/>
                      <a:pt x="1511348" y="3863507"/>
                    </a:cubicBezTo>
                    <a:cubicBezTo>
                      <a:pt x="1479253" y="3846653"/>
                      <a:pt x="1450946" y="3825827"/>
                      <a:pt x="1423556" y="3805662"/>
                    </a:cubicBezTo>
                    <a:cubicBezTo>
                      <a:pt x="1405411" y="3792254"/>
                      <a:pt x="1388153" y="3779629"/>
                      <a:pt x="1371091" y="3769065"/>
                    </a:cubicBezTo>
                    <a:cubicBezTo>
                      <a:pt x="1485341" y="3747230"/>
                      <a:pt x="1584197" y="3695826"/>
                      <a:pt x="1615646" y="3640659"/>
                    </a:cubicBezTo>
                    <a:cubicBezTo>
                      <a:pt x="1615646" y="3640659"/>
                      <a:pt x="1466730" y="3713041"/>
                      <a:pt x="1343580" y="3732287"/>
                    </a:cubicBezTo>
                    <a:lnTo>
                      <a:pt x="1318806" y="3736275"/>
                    </a:lnTo>
                    <a:cubicBezTo>
                      <a:pt x="1217123" y="3752467"/>
                      <a:pt x="1112073" y="3769155"/>
                      <a:pt x="1076490" y="3725817"/>
                    </a:cubicBezTo>
                    <a:cubicBezTo>
                      <a:pt x="1074145" y="3721739"/>
                      <a:pt x="1071710" y="3717916"/>
                      <a:pt x="1069470" y="3713582"/>
                    </a:cubicBezTo>
                    <a:cubicBezTo>
                      <a:pt x="1059729" y="3694682"/>
                      <a:pt x="1050995" y="3677000"/>
                      <a:pt x="1042862" y="3660523"/>
                    </a:cubicBezTo>
                    <a:cubicBezTo>
                      <a:pt x="1016734" y="3607598"/>
                      <a:pt x="996004" y="3565765"/>
                      <a:pt x="967351" y="3534916"/>
                    </a:cubicBezTo>
                    <a:cubicBezTo>
                      <a:pt x="1001115" y="3536978"/>
                      <a:pt x="1041900" y="3538844"/>
                      <a:pt x="1081211" y="3538844"/>
                    </a:cubicBezTo>
                    <a:cubicBezTo>
                      <a:pt x="1128219" y="3538844"/>
                      <a:pt x="1173017" y="3536180"/>
                      <a:pt x="1200948" y="3528220"/>
                    </a:cubicBezTo>
                    <a:cubicBezTo>
                      <a:pt x="1226549" y="3520936"/>
                      <a:pt x="1252331" y="3509650"/>
                      <a:pt x="1279630" y="3497702"/>
                    </a:cubicBezTo>
                    <a:cubicBezTo>
                      <a:pt x="1281885" y="3496739"/>
                      <a:pt x="1284245" y="3495731"/>
                      <a:pt x="1286500" y="3494738"/>
                    </a:cubicBezTo>
                    <a:cubicBezTo>
                      <a:pt x="1324293" y="3479629"/>
                      <a:pt x="1448781" y="3496272"/>
                      <a:pt x="1614173" y="3537279"/>
                    </a:cubicBezTo>
                    <a:cubicBezTo>
                      <a:pt x="1635700" y="3553290"/>
                      <a:pt x="1773718" y="3659078"/>
                      <a:pt x="1795831" y="3757072"/>
                    </a:cubicBezTo>
                    <a:cubicBezTo>
                      <a:pt x="1805572" y="3800230"/>
                      <a:pt x="1805963" y="3845600"/>
                      <a:pt x="1806369" y="3893573"/>
                    </a:cubicBezTo>
                    <a:cubicBezTo>
                      <a:pt x="1807016" y="3968362"/>
                      <a:pt x="1807692" y="4045604"/>
                      <a:pt x="1845770" y="4117083"/>
                    </a:cubicBezTo>
                    <a:cubicBezTo>
                      <a:pt x="1845770" y="4117083"/>
                      <a:pt x="1847740" y="3978716"/>
                      <a:pt x="1847349" y="3902873"/>
                    </a:cubicBezTo>
                    <a:cubicBezTo>
                      <a:pt x="1894237" y="3890744"/>
                      <a:pt x="2037816" y="3865147"/>
                      <a:pt x="2134057" y="3975721"/>
                    </a:cubicBezTo>
                    <a:cubicBezTo>
                      <a:pt x="2029879" y="3856133"/>
                      <a:pt x="1900746" y="3856705"/>
                      <a:pt x="1846928" y="3863281"/>
                    </a:cubicBezTo>
                    <a:cubicBezTo>
                      <a:pt x="1846251" y="3824758"/>
                      <a:pt x="1844222" y="3785723"/>
                      <a:pt x="1835744" y="3748028"/>
                    </a:cubicBezTo>
                    <a:cubicBezTo>
                      <a:pt x="1820034" y="3678445"/>
                      <a:pt x="1758204" y="3609073"/>
                      <a:pt x="1707197" y="3561717"/>
                    </a:cubicBezTo>
                    <a:cubicBezTo>
                      <a:pt x="1753769" y="3574508"/>
                      <a:pt x="1815720" y="3578781"/>
                      <a:pt x="1877520" y="3578781"/>
                    </a:cubicBezTo>
                    <a:cubicBezTo>
                      <a:pt x="1996055" y="3578781"/>
                      <a:pt x="2113943" y="3563116"/>
                      <a:pt x="2121369" y="3562123"/>
                    </a:cubicBezTo>
                    <a:cubicBezTo>
                      <a:pt x="2118663" y="3562469"/>
                      <a:pt x="1845319" y="3557533"/>
                      <a:pt x="1717600" y="3522080"/>
                    </a:cubicBezTo>
                    <a:cubicBezTo>
                      <a:pt x="1646509" y="3502382"/>
                      <a:pt x="1509980" y="3466959"/>
                      <a:pt x="1402585" y="3453716"/>
                    </a:cubicBezTo>
                    <a:cubicBezTo>
                      <a:pt x="1428622" y="3447833"/>
                      <a:pt x="1456583" y="3444010"/>
                      <a:pt x="1487085" y="3444010"/>
                    </a:cubicBezTo>
                    <a:cubicBezTo>
                      <a:pt x="1521255" y="3444010"/>
                      <a:pt x="1552884" y="3440083"/>
                      <a:pt x="1583416" y="3436276"/>
                    </a:cubicBezTo>
                    <a:cubicBezTo>
                      <a:pt x="1628860" y="3430678"/>
                      <a:pt x="1677161" y="3417962"/>
                      <a:pt x="1724846" y="3418775"/>
                    </a:cubicBezTo>
                    <a:lnTo>
                      <a:pt x="1731159" y="3421227"/>
                    </a:lnTo>
                    <a:cubicBezTo>
                      <a:pt x="1731159" y="3421227"/>
                      <a:pt x="1731565" y="3420279"/>
                      <a:pt x="1732107" y="3418970"/>
                    </a:cubicBezTo>
                    <a:cubicBezTo>
                      <a:pt x="1773567" y="3420942"/>
                      <a:pt x="1814442" y="3433883"/>
                      <a:pt x="1852400" y="3471910"/>
                    </a:cubicBezTo>
                    <a:cubicBezTo>
                      <a:pt x="1813645" y="3433100"/>
                      <a:pt x="1776829" y="3411446"/>
                      <a:pt x="1740856" y="3400010"/>
                    </a:cubicBezTo>
                    <a:cubicBezTo>
                      <a:pt x="1761120" y="3358943"/>
                      <a:pt x="1813224" y="3270370"/>
                      <a:pt x="1895214" y="3247301"/>
                    </a:cubicBezTo>
                    <a:cubicBezTo>
                      <a:pt x="2011223" y="3214632"/>
                      <a:pt x="2113537" y="3152287"/>
                      <a:pt x="2114634" y="3152077"/>
                    </a:cubicBezTo>
                    <a:cubicBezTo>
                      <a:pt x="2113522" y="3152287"/>
                      <a:pt x="2001707" y="3174754"/>
                      <a:pt x="1884119" y="3207920"/>
                    </a:cubicBezTo>
                    <a:cubicBezTo>
                      <a:pt x="1779265" y="3237415"/>
                      <a:pt x="1718908" y="3349508"/>
                      <a:pt x="1699786" y="3390950"/>
                    </a:cubicBezTo>
                    <a:cubicBezTo>
                      <a:pt x="1659272" y="3385774"/>
                      <a:pt x="1619360" y="3390635"/>
                      <a:pt x="1578410" y="3395676"/>
                    </a:cubicBezTo>
                    <a:cubicBezTo>
                      <a:pt x="1549111" y="3399272"/>
                      <a:pt x="1518744" y="3403034"/>
                      <a:pt x="1487100" y="3403034"/>
                    </a:cubicBezTo>
                    <a:cubicBezTo>
                      <a:pt x="1394031" y="3403034"/>
                      <a:pt x="1324549" y="3433401"/>
                      <a:pt x="1263274" y="3460187"/>
                    </a:cubicBezTo>
                    <a:cubicBezTo>
                      <a:pt x="1237238" y="3471578"/>
                      <a:pt x="1212659" y="3482308"/>
                      <a:pt x="1189688" y="3488839"/>
                    </a:cubicBezTo>
                    <a:cubicBezTo>
                      <a:pt x="1120837" y="3508597"/>
                      <a:pt x="920914" y="3490690"/>
                      <a:pt x="896892" y="3488387"/>
                    </a:cubicBezTo>
                    <a:cubicBezTo>
                      <a:pt x="860723" y="3474964"/>
                      <a:pt x="807717" y="3461752"/>
                      <a:pt x="759837" y="3451218"/>
                    </a:cubicBezTo>
                    <a:cubicBezTo>
                      <a:pt x="765128" y="3406721"/>
                      <a:pt x="765714" y="3365474"/>
                      <a:pt x="760663" y="3334279"/>
                    </a:cubicBezTo>
                    <a:cubicBezTo>
                      <a:pt x="744683" y="3235473"/>
                      <a:pt x="703674" y="3183452"/>
                      <a:pt x="782251" y="3075181"/>
                    </a:cubicBezTo>
                    <a:cubicBezTo>
                      <a:pt x="833047" y="3085820"/>
                      <a:pt x="904123" y="3097512"/>
                      <a:pt x="970403" y="3097512"/>
                    </a:cubicBezTo>
                    <a:cubicBezTo>
                      <a:pt x="971019" y="3097512"/>
                      <a:pt x="971666" y="3097497"/>
                      <a:pt x="972342" y="3097497"/>
                    </a:cubicBezTo>
                    <a:cubicBezTo>
                      <a:pt x="1005249" y="3094247"/>
                      <a:pt x="1048589" y="3120280"/>
                      <a:pt x="1094575" y="3147848"/>
                    </a:cubicBezTo>
                    <a:cubicBezTo>
                      <a:pt x="1149956" y="3180939"/>
                      <a:pt x="1212719" y="3218454"/>
                      <a:pt x="1278879" y="3218454"/>
                    </a:cubicBezTo>
                    <a:cubicBezTo>
                      <a:pt x="1315168" y="3218454"/>
                      <a:pt x="1337808" y="3223344"/>
                      <a:pt x="1357741" y="3227709"/>
                    </a:cubicBezTo>
                    <a:cubicBezTo>
                      <a:pt x="1373661" y="3231139"/>
                      <a:pt x="1387462" y="3233728"/>
                      <a:pt x="1402164" y="3233728"/>
                    </a:cubicBezTo>
                    <a:cubicBezTo>
                      <a:pt x="1430997" y="3233728"/>
                      <a:pt x="1463243" y="3223600"/>
                      <a:pt x="1521435" y="3189847"/>
                    </a:cubicBezTo>
                    <a:cubicBezTo>
                      <a:pt x="1620532" y="3132318"/>
                      <a:pt x="1681100" y="3144598"/>
                      <a:pt x="1745200" y="3157584"/>
                    </a:cubicBezTo>
                    <a:cubicBezTo>
                      <a:pt x="1759031" y="3160383"/>
                      <a:pt x="1772831" y="3163137"/>
                      <a:pt x="1786917" y="3165274"/>
                    </a:cubicBezTo>
                    <a:cubicBezTo>
                      <a:pt x="1869102" y="3177734"/>
                      <a:pt x="1922453" y="3168268"/>
                      <a:pt x="1983517" y="3130332"/>
                    </a:cubicBezTo>
                    <a:cubicBezTo>
                      <a:pt x="1931082" y="3162911"/>
                      <a:pt x="1865373" y="3135734"/>
                      <a:pt x="1793020" y="3124794"/>
                    </a:cubicBezTo>
                    <a:cubicBezTo>
                      <a:pt x="1787969" y="3124027"/>
                      <a:pt x="1783008" y="3123079"/>
                      <a:pt x="1778047" y="3122191"/>
                    </a:cubicBezTo>
                    <a:cubicBezTo>
                      <a:pt x="1815479" y="3073435"/>
                      <a:pt x="1913223" y="2973470"/>
                      <a:pt x="2082705" y="2981551"/>
                    </a:cubicBezTo>
                    <a:cubicBezTo>
                      <a:pt x="1873100" y="2971936"/>
                      <a:pt x="1764863" y="3078807"/>
                      <a:pt x="1735218" y="3113839"/>
                    </a:cubicBezTo>
                    <a:cubicBezTo>
                      <a:pt x="1671764" y="3101605"/>
                      <a:pt x="1603560" y="3094788"/>
                      <a:pt x="1500915" y="3154409"/>
                    </a:cubicBezTo>
                    <a:cubicBezTo>
                      <a:pt x="1422669" y="3199794"/>
                      <a:pt x="1403847" y="3195761"/>
                      <a:pt x="1366415" y="3187605"/>
                    </a:cubicBezTo>
                    <a:cubicBezTo>
                      <a:pt x="1345565" y="3183106"/>
                      <a:pt x="1319588" y="3177448"/>
                      <a:pt x="1278894" y="3177448"/>
                    </a:cubicBezTo>
                    <a:cubicBezTo>
                      <a:pt x="1224054" y="3177448"/>
                      <a:pt x="1168913" y="3144522"/>
                      <a:pt x="1115591" y="3112605"/>
                    </a:cubicBezTo>
                    <a:cubicBezTo>
                      <a:pt x="1099596" y="3103080"/>
                      <a:pt x="1083917" y="3093780"/>
                      <a:pt x="1068463" y="3085458"/>
                    </a:cubicBezTo>
                    <a:cubicBezTo>
                      <a:pt x="1077302" y="3082765"/>
                      <a:pt x="1085691" y="3079665"/>
                      <a:pt x="1093447" y="3075903"/>
                    </a:cubicBezTo>
                    <a:cubicBezTo>
                      <a:pt x="1194830" y="3026936"/>
                      <a:pt x="1231886" y="2928522"/>
                      <a:pt x="1258930" y="2856697"/>
                    </a:cubicBezTo>
                    <a:cubicBezTo>
                      <a:pt x="1262628" y="2846855"/>
                      <a:pt x="1266206" y="2837375"/>
                      <a:pt x="1269769" y="2828452"/>
                    </a:cubicBezTo>
                    <a:cubicBezTo>
                      <a:pt x="1296873" y="2760660"/>
                      <a:pt x="1432169" y="2660439"/>
                      <a:pt x="1493444" y="2663825"/>
                    </a:cubicBezTo>
                    <a:cubicBezTo>
                      <a:pt x="1541534" y="2666383"/>
                      <a:pt x="1606747" y="2737501"/>
                      <a:pt x="1618352" y="2915640"/>
                    </a:cubicBezTo>
                    <a:cubicBezTo>
                      <a:pt x="1612008" y="2818294"/>
                      <a:pt x="1602027" y="2722543"/>
                      <a:pt x="1567376" y="2668264"/>
                    </a:cubicBezTo>
                    <a:cubicBezTo>
                      <a:pt x="1583521" y="2642427"/>
                      <a:pt x="1619750" y="2578156"/>
                      <a:pt x="1630769" y="2505759"/>
                    </a:cubicBezTo>
                    <a:cubicBezTo>
                      <a:pt x="1668562" y="2500854"/>
                      <a:pt x="1762248" y="2481457"/>
                      <a:pt x="1810849" y="2406893"/>
                    </a:cubicBezTo>
                    <a:cubicBezTo>
                      <a:pt x="1828002" y="2380559"/>
                      <a:pt x="1856594" y="2361568"/>
                      <a:pt x="1887577" y="2342322"/>
                    </a:cubicBezTo>
                    <a:cubicBezTo>
                      <a:pt x="1901723" y="2394072"/>
                      <a:pt x="1925866" y="2517046"/>
                      <a:pt x="1865915" y="2597929"/>
                    </a:cubicBezTo>
                    <a:cubicBezTo>
                      <a:pt x="1826303" y="2651425"/>
                      <a:pt x="1814773" y="2689828"/>
                      <a:pt x="1806339" y="2717878"/>
                    </a:cubicBezTo>
                    <a:cubicBezTo>
                      <a:pt x="1796538" y="2750472"/>
                      <a:pt x="1805046" y="2799619"/>
                      <a:pt x="1766201" y="2810966"/>
                    </a:cubicBezTo>
                    <a:cubicBezTo>
                      <a:pt x="1823492" y="2794247"/>
                      <a:pt x="1833669" y="2769207"/>
                      <a:pt x="1845530" y="2729706"/>
                    </a:cubicBezTo>
                    <a:cubicBezTo>
                      <a:pt x="1853482" y="2703146"/>
                      <a:pt x="1863404" y="2670100"/>
                      <a:pt x="1898792" y="2622382"/>
                    </a:cubicBezTo>
                    <a:cubicBezTo>
                      <a:pt x="1975279" y="2519182"/>
                      <a:pt x="1938659" y="2368520"/>
                      <a:pt x="1923746" y="2319554"/>
                    </a:cubicBezTo>
                    <a:cubicBezTo>
                      <a:pt x="1939275" y="2309411"/>
                      <a:pt x="1954804" y="2298396"/>
                      <a:pt x="1969552" y="2285635"/>
                    </a:cubicBezTo>
                    <a:cubicBezTo>
                      <a:pt x="2014184" y="2384712"/>
                      <a:pt x="2013267" y="2505428"/>
                      <a:pt x="1999437" y="2606206"/>
                    </a:cubicBezTo>
                    <a:lnTo>
                      <a:pt x="1991485" y="2629485"/>
                    </a:lnTo>
                    <a:cubicBezTo>
                      <a:pt x="1991755" y="2629591"/>
                      <a:pt x="1993304" y="2629801"/>
                      <a:pt x="1995859" y="2630343"/>
                    </a:cubicBezTo>
                    <a:cubicBezTo>
                      <a:pt x="1979413" y="2732520"/>
                      <a:pt x="1951753" y="2808829"/>
                      <a:pt x="1950791" y="2810890"/>
                    </a:cubicBezTo>
                    <a:cubicBezTo>
                      <a:pt x="1964155" y="2782149"/>
                      <a:pt x="1992342" y="2716779"/>
                      <a:pt x="2013568" y="2635339"/>
                    </a:cubicBezTo>
                    <a:cubicBezTo>
                      <a:pt x="2041439" y="2645180"/>
                      <a:pt x="2087470" y="2671199"/>
                      <a:pt x="2101796" y="2739005"/>
                    </a:cubicBezTo>
                    <a:cubicBezTo>
                      <a:pt x="2083531" y="2652584"/>
                      <a:pt x="2044656" y="2615009"/>
                      <a:pt x="2022017" y="2599916"/>
                    </a:cubicBezTo>
                    <a:cubicBezTo>
                      <a:pt x="2045859" y="2491539"/>
                      <a:pt x="2053285" y="2362426"/>
                      <a:pt x="2000053" y="2254742"/>
                    </a:cubicBezTo>
                    <a:cubicBezTo>
                      <a:pt x="2010862" y="2241770"/>
                      <a:pt x="2020694" y="2227143"/>
                      <a:pt x="2029157" y="2210380"/>
                    </a:cubicBezTo>
                    <a:cubicBezTo>
                      <a:pt x="2083561" y="2242116"/>
                      <a:pt x="2179922" y="2310344"/>
                      <a:pt x="2187033" y="2372237"/>
                    </a:cubicBezTo>
                    <a:cubicBezTo>
                      <a:pt x="2196835" y="2457033"/>
                      <a:pt x="2218677" y="2508107"/>
                      <a:pt x="2263866" y="2545833"/>
                    </a:cubicBezTo>
                    <a:cubicBezTo>
                      <a:pt x="2268797" y="2576290"/>
                      <a:pt x="2278929" y="2662456"/>
                      <a:pt x="2238115" y="2693093"/>
                    </a:cubicBezTo>
                    <a:cubicBezTo>
                      <a:pt x="2280568" y="2661237"/>
                      <a:pt x="2295195" y="2607440"/>
                      <a:pt x="2300216" y="2571204"/>
                    </a:cubicBezTo>
                    <a:cubicBezTo>
                      <a:pt x="2318421" y="2582941"/>
                      <a:pt x="2333544" y="2600066"/>
                      <a:pt x="2348111" y="2616950"/>
                    </a:cubicBezTo>
                    <a:cubicBezTo>
                      <a:pt x="2371397" y="2643946"/>
                      <a:pt x="2397118" y="2673742"/>
                      <a:pt x="2435107" y="2673742"/>
                    </a:cubicBezTo>
                    <a:cubicBezTo>
                      <a:pt x="2445765" y="2673742"/>
                      <a:pt x="2457385" y="2671394"/>
                      <a:pt x="2470133" y="2666007"/>
                    </a:cubicBezTo>
                    <a:cubicBezTo>
                      <a:pt x="2441736" y="2678000"/>
                      <a:pt x="2411084" y="2627303"/>
                      <a:pt x="2379049" y="2590149"/>
                    </a:cubicBezTo>
                    <a:cubicBezTo>
                      <a:pt x="2362197" y="2570602"/>
                      <a:pt x="2343105" y="2548496"/>
                      <a:pt x="2317444" y="2533403"/>
                    </a:cubicBezTo>
                    <a:cubicBezTo>
                      <a:pt x="2260800" y="2500177"/>
                      <a:pt x="2238175" y="2458298"/>
                      <a:pt x="2227682" y="2367467"/>
                    </a:cubicBezTo>
                    <a:cubicBezTo>
                      <a:pt x="2217460" y="2278818"/>
                      <a:pt x="2090010" y="2198176"/>
                      <a:pt x="2044671" y="2172142"/>
                    </a:cubicBezTo>
                    <a:cubicBezTo>
                      <a:pt x="2046580" y="2165943"/>
                      <a:pt x="2048369" y="2159532"/>
                      <a:pt x="2049963" y="2152896"/>
                    </a:cubicBezTo>
                    <a:cubicBezTo>
                      <a:pt x="2057750" y="2120211"/>
                      <a:pt x="2063462" y="2089934"/>
                      <a:pt x="2069024" y="2060666"/>
                    </a:cubicBezTo>
                    <a:cubicBezTo>
                      <a:pt x="2083817" y="1982250"/>
                      <a:pt x="2095798" y="1919800"/>
                      <a:pt x="2136823" y="1869299"/>
                    </a:cubicBezTo>
                    <a:cubicBezTo>
                      <a:pt x="2258139" y="1864799"/>
                      <a:pt x="2372013" y="1865130"/>
                      <a:pt x="2479965" y="1868682"/>
                    </a:cubicBezTo>
                    <a:cubicBezTo>
                      <a:pt x="2492352" y="1899365"/>
                      <a:pt x="2498019" y="1938460"/>
                      <a:pt x="2471802" y="1972935"/>
                    </a:cubicBezTo>
                    <a:cubicBezTo>
                      <a:pt x="2460287" y="1988043"/>
                      <a:pt x="2448170" y="2002384"/>
                      <a:pt x="2436414" y="2016229"/>
                    </a:cubicBezTo>
                    <a:cubicBezTo>
                      <a:pt x="2386971" y="2074721"/>
                      <a:pt x="2340264" y="2129947"/>
                      <a:pt x="2353297" y="2224781"/>
                    </a:cubicBezTo>
                    <a:cubicBezTo>
                      <a:pt x="2342759" y="2148035"/>
                      <a:pt x="2420509" y="2098452"/>
                      <a:pt x="2467653" y="2042728"/>
                    </a:cubicBezTo>
                    <a:cubicBezTo>
                      <a:pt x="2479724" y="2028448"/>
                      <a:pt x="2492202" y="2013686"/>
                      <a:pt x="2504348" y="1997765"/>
                    </a:cubicBezTo>
                    <a:cubicBezTo>
                      <a:pt x="2505851" y="1995733"/>
                      <a:pt x="2506964" y="1993702"/>
                      <a:pt x="2508347" y="1991655"/>
                    </a:cubicBezTo>
                    <a:cubicBezTo>
                      <a:pt x="2542757" y="2024460"/>
                      <a:pt x="2613547" y="2105043"/>
                      <a:pt x="2600724" y="2203443"/>
                    </a:cubicBezTo>
                    <a:cubicBezTo>
                      <a:pt x="2593794" y="2256653"/>
                      <a:pt x="2577904" y="2300729"/>
                      <a:pt x="2563909" y="2339613"/>
                    </a:cubicBezTo>
                    <a:cubicBezTo>
                      <a:pt x="2540623" y="2404335"/>
                      <a:pt x="2520479" y="2460148"/>
                      <a:pt x="2550875" y="2526270"/>
                    </a:cubicBezTo>
                    <a:cubicBezTo>
                      <a:pt x="2533692" y="2488921"/>
                      <a:pt x="2557745" y="2446003"/>
                      <a:pt x="2580385" y="2401807"/>
                    </a:cubicBezTo>
                    <a:cubicBezTo>
                      <a:pt x="2603641" y="2431753"/>
                      <a:pt x="2648950" y="2469403"/>
                      <a:pt x="2730398" y="2469403"/>
                    </a:cubicBezTo>
                    <a:cubicBezTo>
                      <a:pt x="2739704" y="2469403"/>
                      <a:pt x="2749505" y="2468906"/>
                      <a:pt x="2759788" y="2467838"/>
                    </a:cubicBezTo>
                    <a:cubicBezTo>
                      <a:pt x="2650649" y="2479034"/>
                      <a:pt x="2609699" y="2385389"/>
                      <a:pt x="2600243" y="2359130"/>
                    </a:cubicBezTo>
                    <a:cubicBezTo>
                      <a:pt x="2600950" y="2357234"/>
                      <a:pt x="2601746" y="2355384"/>
                      <a:pt x="2602423" y="2353502"/>
                    </a:cubicBezTo>
                    <a:cubicBezTo>
                      <a:pt x="2614930" y="2318786"/>
                      <a:pt x="2628761" y="2280113"/>
                      <a:pt x="2637269" y="2234005"/>
                    </a:cubicBezTo>
                    <a:cubicBezTo>
                      <a:pt x="2671920" y="2245968"/>
                      <a:pt x="2738682" y="2265501"/>
                      <a:pt x="2806119" y="2265501"/>
                    </a:cubicBezTo>
                    <a:cubicBezTo>
                      <a:pt x="2856450" y="2265501"/>
                      <a:pt x="2907096" y="2254576"/>
                      <a:pt x="2944768" y="2221485"/>
                    </a:cubicBezTo>
                    <a:cubicBezTo>
                      <a:pt x="3009515" y="2164588"/>
                      <a:pt x="3069872" y="2112627"/>
                      <a:pt x="3104027" y="2083373"/>
                    </a:cubicBezTo>
                    <a:cubicBezTo>
                      <a:pt x="3110957" y="2128819"/>
                      <a:pt x="3121736" y="2179802"/>
                      <a:pt x="3178635" y="2236488"/>
                    </a:cubicBezTo>
                    <a:cubicBezTo>
                      <a:pt x="3194465" y="2252258"/>
                      <a:pt x="3208731" y="2265802"/>
                      <a:pt x="3221509" y="2277916"/>
                    </a:cubicBezTo>
                    <a:cubicBezTo>
                      <a:pt x="3278905" y="2332390"/>
                      <a:pt x="3341276" y="2354104"/>
                      <a:pt x="3339187" y="2418029"/>
                    </a:cubicBezTo>
                    <a:cubicBezTo>
                      <a:pt x="3341066" y="2360590"/>
                      <a:pt x="3325627" y="2328056"/>
                      <a:pt x="3295937" y="2294499"/>
                    </a:cubicBezTo>
                    <a:cubicBezTo>
                      <a:pt x="3336105" y="2282746"/>
                      <a:pt x="3393621" y="2249234"/>
                      <a:pt x="3423537" y="2154310"/>
                    </a:cubicBezTo>
                    <a:cubicBezTo>
                      <a:pt x="3390119" y="2260385"/>
                      <a:pt x="3290555" y="2262085"/>
                      <a:pt x="3262489" y="2260445"/>
                    </a:cubicBezTo>
                    <a:cubicBezTo>
                      <a:pt x="3258355" y="2256472"/>
                      <a:pt x="3254116" y="2252454"/>
                      <a:pt x="3249651" y="2248211"/>
                    </a:cubicBezTo>
                    <a:cubicBezTo>
                      <a:pt x="3237113" y="2236277"/>
                      <a:pt x="3223043" y="2222960"/>
                      <a:pt x="3207483" y="2207445"/>
                    </a:cubicBezTo>
                    <a:cubicBezTo>
                      <a:pt x="3156101" y="2156282"/>
                      <a:pt x="3149757" y="2113154"/>
                      <a:pt x="3143037" y="2067573"/>
                    </a:cubicBezTo>
                    <a:cubicBezTo>
                      <a:pt x="3138873" y="2039297"/>
                      <a:pt x="3134559" y="2010119"/>
                      <a:pt x="3119496" y="1979902"/>
                    </a:cubicBezTo>
                    <a:cubicBezTo>
                      <a:pt x="3104282" y="1949460"/>
                      <a:pt x="3103440" y="1910184"/>
                      <a:pt x="3106898" y="1876687"/>
                    </a:cubicBezTo>
                    <a:cubicBezTo>
                      <a:pt x="3216263" y="1865612"/>
                      <a:pt x="3319539" y="1842919"/>
                      <a:pt x="3416832" y="1802560"/>
                    </a:cubicBezTo>
                    <a:cubicBezTo>
                      <a:pt x="3415269" y="1858163"/>
                      <a:pt x="3433218" y="1923156"/>
                      <a:pt x="3499979" y="1966510"/>
                    </a:cubicBezTo>
                    <a:cubicBezTo>
                      <a:pt x="3548836" y="1998186"/>
                      <a:pt x="3544146" y="2025167"/>
                      <a:pt x="3538208" y="2059296"/>
                    </a:cubicBezTo>
                    <a:cubicBezTo>
                      <a:pt x="3532300" y="2093124"/>
                      <a:pt x="3524227" y="2139443"/>
                      <a:pt x="3596085" y="2167282"/>
                    </a:cubicBezTo>
                    <a:cubicBezTo>
                      <a:pt x="3692386" y="2204496"/>
                      <a:pt x="3749240" y="2282761"/>
                      <a:pt x="3756772" y="2357114"/>
                    </a:cubicBezTo>
                    <a:cubicBezTo>
                      <a:pt x="3754036" y="2330253"/>
                      <a:pt x="3749781" y="2289954"/>
                      <a:pt x="3733486" y="2249550"/>
                    </a:cubicBezTo>
                    <a:cubicBezTo>
                      <a:pt x="3741408" y="2211222"/>
                      <a:pt x="3789093" y="1992784"/>
                      <a:pt x="3862799" y="1906242"/>
                    </a:cubicBezTo>
                    <a:cubicBezTo>
                      <a:pt x="3875893" y="1890817"/>
                      <a:pt x="3883379" y="1873798"/>
                      <a:pt x="3886731" y="1855921"/>
                    </a:cubicBezTo>
                    <a:cubicBezTo>
                      <a:pt x="3922134" y="1872444"/>
                      <a:pt x="3986595" y="1911418"/>
                      <a:pt x="4012632" y="1984853"/>
                    </a:cubicBezTo>
                    <a:cubicBezTo>
                      <a:pt x="4025290" y="2020532"/>
                      <a:pt x="4040473" y="2049635"/>
                      <a:pt x="4053882" y="2075292"/>
                    </a:cubicBezTo>
                    <a:cubicBezTo>
                      <a:pt x="4086444" y="2137607"/>
                      <a:pt x="4130686" y="2189734"/>
                      <a:pt x="4096110" y="2234502"/>
                    </a:cubicBezTo>
                    <a:cubicBezTo>
                      <a:pt x="4137015" y="2181517"/>
                      <a:pt x="4129047" y="2138359"/>
                      <a:pt x="4108647" y="2093456"/>
                    </a:cubicBezTo>
                    <a:cubicBezTo>
                      <a:pt x="4150259" y="2096842"/>
                      <a:pt x="4217907" y="2112085"/>
                      <a:pt x="4239599" y="2174986"/>
                    </a:cubicBezTo>
                    <a:cubicBezTo>
                      <a:pt x="4205866" y="2077264"/>
                      <a:pt x="4120599" y="2057069"/>
                      <a:pt x="4088383" y="2052886"/>
                    </a:cubicBezTo>
                    <a:cubicBezTo>
                      <a:pt x="4076026" y="2029245"/>
                      <a:pt x="4062346" y="2002670"/>
                      <a:pt x="4051177" y="1971159"/>
                    </a:cubicBezTo>
                    <a:cubicBezTo>
                      <a:pt x="4048380" y="1963259"/>
                      <a:pt x="4045224" y="1955735"/>
                      <a:pt x="4041781" y="1948497"/>
                    </a:cubicBezTo>
                    <a:cubicBezTo>
                      <a:pt x="4052139" y="1924721"/>
                      <a:pt x="4086294" y="1853829"/>
                      <a:pt x="4139465" y="1817428"/>
                    </a:cubicBezTo>
                    <a:cubicBezTo>
                      <a:pt x="4161669" y="1802214"/>
                      <a:pt x="4173905" y="1779356"/>
                      <a:pt x="4174898" y="1751201"/>
                    </a:cubicBezTo>
                    <a:cubicBezTo>
                      <a:pt x="4175018" y="1746446"/>
                      <a:pt x="4174807" y="1741525"/>
                      <a:pt x="4174312" y="1736469"/>
                    </a:cubicBezTo>
                    <a:cubicBezTo>
                      <a:pt x="4208406" y="1746220"/>
                      <a:pt x="4261803" y="1770703"/>
                      <a:pt x="4270176" y="1829286"/>
                    </a:cubicBezTo>
                    <a:cubicBezTo>
                      <a:pt x="4277513" y="1880841"/>
                      <a:pt x="4323618" y="1905760"/>
                      <a:pt x="4374294" y="1926165"/>
                    </a:cubicBezTo>
                    <a:cubicBezTo>
                      <a:pt x="4379751" y="1932185"/>
                      <a:pt x="4394589" y="1950935"/>
                      <a:pt x="4394138" y="1976682"/>
                    </a:cubicBezTo>
                    <a:cubicBezTo>
                      <a:pt x="4393672" y="2002926"/>
                      <a:pt x="4404120" y="2060982"/>
                      <a:pt x="4372731" y="2087813"/>
                    </a:cubicBezTo>
                    <a:cubicBezTo>
                      <a:pt x="4413395" y="2053036"/>
                      <a:pt x="4434366" y="2015897"/>
                      <a:pt x="4435043" y="1977389"/>
                    </a:cubicBezTo>
                    <a:cubicBezTo>
                      <a:pt x="4435223" y="1966133"/>
                      <a:pt x="4433479" y="1955901"/>
                      <a:pt x="4430849" y="1946586"/>
                    </a:cubicBezTo>
                    <a:cubicBezTo>
                      <a:pt x="4493385" y="1965697"/>
                      <a:pt x="4573075" y="1982972"/>
                      <a:pt x="4590634" y="2038545"/>
                    </a:cubicBezTo>
                    <a:cubicBezTo>
                      <a:pt x="4580832" y="2007486"/>
                      <a:pt x="4563769" y="1983815"/>
                      <a:pt x="4542693" y="1964975"/>
                    </a:cubicBezTo>
                    <a:cubicBezTo>
                      <a:pt x="4568354" y="1961619"/>
                      <a:pt x="4612341" y="1952485"/>
                      <a:pt x="4668128" y="1927505"/>
                    </a:cubicBezTo>
                    <a:cubicBezTo>
                      <a:pt x="4745879" y="1892668"/>
                      <a:pt x="4858475" y="1872639"/>
                      <a:pt x="4859557" y="1872835"/>
                    </a:cubicBezTo>
                    <a:cubicBezTo>
                      <a:pt x="4854747" y="1871887"/>
                      <a:pt x="4741263" y="1849856"/>
                      <a:pt x="4651412" y="1890110"/>
                    </a:cubicBezTo>
                    <a:cubicBezTo>
                      <a:pt x="4582350" y="1921034"/>
                      <a:pt x="4507276" y="1927415"/>
                      <a:pt x="4487463" y="1928588"/>
                    </a:cubicBezTo>
                    <a:cubicBezTo>
                      <a:pt x="4464207" y="1916866"/>
                      <a:pt x="4439658" y="1907431"/>
                      <a:pt x="4416116" y="1898462"/>
                    </a:cubicBezTo>
                    <a:cubicBezTo>
                      <a:pt x="4362359" y="1877981"/>
                      <a:pt x="4315937" y="1860315"/>
                      <a:pt x="4310675" y="1823492"/>
                    </a:cubicBezTo>
                    <a:cubicBezTo>
                      <a:pt x="4306977" y="1797504"/>
                      <a:pt x="4296755" y="1776226"/>
                      <a:pt x="4283075" y="1758680"/>
                    </a:cubicBezTo>
                    <a:cubicBezTo>
                      <a:pt x="4336036" y="1739403"/>
                      <a:pt x="4453984" y="1709653"/>
                      <a:pt x="4543625" y="1784803"/>
                    </a:cubicBezTo>
                    <a:cubicBezTo>
                      <a:pt x="4425271" y="1685696"/>
                      <a:pt x="4290215" y="1716500"/>
                      <a:pt x="4251400" y="1728343"/>
                    </a:cubicBezTo>
                    <a:cubicBezTo>
                      <a:pt x="4222507" y="1707381"/>
                      <a:pt x="4188833" y="1696049"/>
                      <a:pt x="4162841" y="1691520"/>
                    </a:cubicBezTo>
                    <a:cubicBezTo>
                      <a:pt x="4141494" y="1637347"/>
                      <a:pt x="4092758" y="1574310"/>
                      <a:pt x="4023727" y="1512357"/>
                    </a:cubicBezTo>
                    <a:cubicBezTo>
                      <a:pt x="4100244" y="1480079"/>
                      <a:pt x="4190261" y="1446552"/>
                      <a:pt x="4308495" y="1409112"/>
                    </a:cubicBezTo>
                    <a:cubicBezTo>
                      <a:pt x="4315455" y="1406915"/>
                      <a:pt x="4322145" y="1404597"/>
                      <a:pt x="4329046" y="1402385"/>
                    </a:cubicBezTo>
                    <a:cubicBezTo>
                      <a:pt x="4379376" y="1425484"/>
                      <a:pt x="4436155" y="1462141"/>
                      <a:pt x="4436155" y="1489965"/>
                    </a:cubicBezTo>
                    <a:lnTo>
                      <a:pt x="4436155" y="1495428"/>
                    </a:lnTo>
                    <a:cubicBezTo>
                      <a:pt x="4436035" y="1562437"/>
                      <a:pt x="4435840" y="1687171"/>
                      <a:pt x="4564732" y="1729471"/>
                    </a:cubicBezTo>
                    <a:cubicBezTo>
                      <a:pt x="4476849" y="1700609"/>
                      <a:pt x="4476684" y="1590442"/>
                      <a:pt x="4477030" y="1509212"/>
                    </a:cubicBezTo>
                    <a:cubicBezTo>
                      <a:pt x="4550000" y="1505751"/>
                      <a:pt x="4641986" y="1515502"/>
                      <a:pt x="4649292" y="1545689"/>
                    </a:cubicBezTo>
                    <a:cubicBezTo>
                      <a:pt x="4652705" y="1559683"/>
                      <a:pt x="4654403" y="1574762"/>
                      <a:pt x="4656012" y="1589298"/>
                    </a:cubicBezTo>
                    <a:cubicBezTo>
                      <a:pt x="4662055" y="1643471"/>
                      <a:pt x="4668895" y="1704898"/>
                      <a:pt x="4765436" y="1729818"/>
                    </a:cubicBezTo>
                    <a:cubicBezTo>
                      <a:pt x="4855664" y="1753157"/>
                      <a:pt x="4901620" y="1822695"/>
                      <a:pt x="4901785" y="1825539"/>
                    </a:cubicBezTo>
                    <a:cubicBezTo>
                      <a:pt x="4900252" y="1789589"/>
                      <a:pt x="4871990" y="1715055"/>
                      <a:pt x="4775644" y="1690166"/>
                    </a:cubicBezTo>
                    <a:cubicBezTo>
                      <a:pt x="4706432" y="1672274"/>
                      <a:pt x="4702328" y="1635571"/>
                      <a:pt x="4696661" y="1584739"/>
                    </a:cubicBezTo>
                    <a:cubicBezTo>
                      <a:pt x="4696511" y="1583234"/>
                      <a:pt x="4696285" y="1581684"/>
                      <a:pt x="4696105" y="1580179"/>
                    </a:cubicBezTo>
                    <a:cubicBezTo>
                      <a:pt x="4746961" y="1569209"/>
                      <a:pt x="4896178" y="1549736"/>
                      <a:pt x="4965931" y="1683876"/>
                    </a:cubicBezTo>
                    <a:cubicBezTo>
                      <a:pt x="4886662" y="1531423"/>
                      <a:pt x="4744135" y="1533861"/>
                      <a:pt x="4690001" y="1541024"/>
                    </a:cubicBezTo>
                    <a:cubicBezTo>
                      <a:pt x="4689655" y="1539338"/>
                      <a:pt x="4689475" y="1537683"/>
                      <a:pt x="4689054" y="1535983"/>
                    </a:cubicBezTo>
                    <a:cubicBezTo>
                      <a:pt x="4671766" y="1465001"/>
                      <a:pt x="4530291" y="1465181"/>
                      <a:pt x="4472836" y="1468326"/>
                    </a:cubicBezTo>
                    <a:cubicBezTo>
                      <a:pt x="4460538" y="1433851"/>
                      <a:pt x="4421303" y="1404838"/>
                      <a:pt x="4384396" y="1384267"/>
                    </a:cubicBezTo>
                    <a:cubicBezTo>
                      <a:pt x="4533869" y="1334037"/>
                      <a:pt x="4671465" y="1279457"/>
                      <a:pt x="4798118" y="1224441"/>
                    </a:cubicBezTo>
                    <a:cubicBezTo>
                      <a:pt x="4795382" y="1251693"/>
                      <a:pt x="4792390" y="1289630"/>
                      <a:pt x="4790256" y="1341215"/>
                    </a:cubicBezTo>
                    <a:cubicBezTo>
                      <a:pt x="4784408" y="1480621"/>
                      <a:pt x="5023822" y="1557215"/>
                      <a:pt x="5034045" y="1560406"/>
                    </a:cubicBezTo>
                    <a:cubicBezTo>
                      <a:pt x="4972921" y="1541279"/>
                      <a:pt x="4827372" y="1432843"/>
                      <a:pt x="4831130" y="1342945"/>
                    </a:cubicBezTo>
                    <a:cubicBezTo>
                      <a:pt x="4832303" y="1314910"/>
                      <a:pt x="4833716" y="1291134"/>
                      <a:pt x="4835204" y="1270880"/>
                    </a:cubicBezTo>
                    <a:cubicBezTo>
                      <a:pt x="4869825" y="1267027"/>
                      <a:pt x="4955904" y="1263386"/>
                      <a:pt x="5007587" y="1312578"/>
                    </a:cubicBezTo>
                    <a:cubicBezTo>
                      <a:pt x="5070620" y="1372500"/>
                      <a:pt x="5122484" y="1413777"/>
                      <a:pt x="5222859" y="1413777"/>
                    </a:cubicBezTo>
                    <a:cubicBezTo>
                      <a:pt x="5238974" y="1413777"/>
                      <a:pt x="5256337" y="1412723"/>
                      <a:pt x="5275203" y="1410481"/>
                    </a:cubicBezTo>
                    <a:cubicBezTo>
                      <a:pt x="5160366" y="1423919"/>
                      <a:pt x="5108608" y="1352170"/>
                      <a:pt x="5035758" y="1282873"/>
                    </a:cubicBezTo>
                    <a:cubicBezTo>
                      <a:pt x="4975537" y="1225615"/>
                      <a:pt x="4883790" y="1225299"/>
                      <a:pt x="4838797" y="1229272"/>
                    </a:cubicBezTo>
                    <a:cubicBezTo>
                      <a:pt x="4839714" y="1220122"/>
                      <a:pt x="4840616" y="1212147"/>
                      <a:pt x="4841443" y="1205571"/>
                    </a:cubicBezTo>
                    <a:cubicBezTo>
                      <a:pt x="4955573" y="1154934"/>
                      <a:pt x="5060307" y="1104432"/>
                      <a:pt x="5156172" y="1057151"/>
                    </a:cubicBezTo>
                    <a:cubicBezTo>
                      <a:pt x="5189590" y="1096953"/>
                      <a:pt x="5224196" y="1149291"/>
                      <a:pt x="5220618" y="1174737"/>
                    </a:cubicBezTo>
                    <a:cubicBezTo>
                      <a:pt x="5220002" y="1179086"/>
                      <a:pt x="5218273" y="1181644"/>
                      <a:pt x="5214425" y="1183932"/>
                    </a:cubicBezTo>
                    <a:lnTo>
                      <a:pt x="5200895" y="1191862"/>
                    </a:lnTo>
                    <a:cubicBezTo>
                      <a:pt x="5157179" y="1217203"/>
                      <a:pt x="5129083" y="1231920"/>
                      <a:pt x="5123295" y="1267689"/>
                    </a:cubicBezTo>
                    <a:cubicBezTo>
                      <a:pt x="5120123" y="1287056"/>
                      <a:pt x="5148581" y="1287177"/>
                      <a:pt x="5166274" y="1307311"/>
                    </a:cubicBezTo>
                    <a:cubicBezTo>
                      <a:pt x="5157059" y="1296853"/>
                      <a:pt x="5143079" y="1274371"/>
                      <a:pt x="5144161" y="1267689"/>
                    </a:cubicBezTo>
                    <a:cubicBezTo>
                      <a:pt x="5146867" y="1251031"/>
                      <a:pt x="5189606" y="1245734"/>
                      <a:pt x="5221415" y="1227240"/>
                    </a:cubicBezTo>
                    <a:lnTo>
                      <a:pt x="5228526" y="1223102"/>
                    </a:lnTo>
                    <a:cubicBezTo>
                      <a:pt x="5279638" y="1232718"/>
                      <a:pt x="5419700" y="1260195"/>
                      <a:pt x="5429621" y="1317363"/>
                    </a:cubicBezTo>
                    <a:cubicBezTo>
                      <a:pt x="5416287" y="1240422"/>
                      <a:pt x="5312801" y="1203028"/>
                      <a:pt x="5259118" y="1188596"/>
                    </a:cubicBezTo>
                    <a:cubicBezTo>
                      <a:pt x="5259884" y="1185918"/>
                      <a:pt x="5260726" y="1183299"/>
                      <a:pt x="5261147" y="1180425"/>
                    </a:cubicBezTo>
                    <a:cubicBezTo>
                      <a:pt x="5267281" y="1136921"/>
                      <a:pt x="5224978" y="1076292"/>
                      <a:pt x="5193905" y="1038401"/>
                    </a:cubicBezTo>
                    <a:cubicBezTo>
                      <a:pt x="5228030" y="1021472"/>
                      <a:pt x="5260907" y="1005069"/>
                      <a:pt x="5292701" y="989254"/>
                    </a:cubicBezTo>
                    <a:cubicBezTo>
                      <a:pt x="5312049" y="1021833"/>
                      <a:pt x="5355795" y="1070604"/>
                      <a:pt x="5447706" y="1081424"/>
                    </a:cubicBezTo>
                    <a:cubicBezTo>
                      <a:pt x="5466617" y="1083621"/>
                      <a:pt x="5483168" y="1087368"/>
                      <a:pt x="5498232" y="1091596"/>
                    </a:cubicBezTo>
                    <a:cubicBezTo>
                      <a:pt x="5498352" y="1129533"/>
                      <a:pt x="5516963" y="1213983"/>
                      <a:pt x="5668555" y="1267674"/>
                    </a:cubicBezTo>
                    <a:cubicBezTo>
                      <a:pt x="5549314" y="1225434"/>
                      <a:pt x="5536025" y="1144385"/>
                      <a:pt x="5537257" y="1104553"/>
                    </a:cubicBezTo>
                    <a:cubicBezTo>
                      <a:pt x="5539136" y="1105260"/>
                      <a:pt x="5541076" y="1105967"/>
                      <a:pt x="5542924" y="1106644"/>
                    </a:cubicBezTo>
                    <a:cubicBezTo>
                      <a:pt x="5567669" y="1115809"/>
                      <a:pt x="5590864" y="1124371"/>
                      <a:pt x="5616059" y="1124371"/>
                    </a:cubicBezTo>
                    <a:cubicBezTo>
                      <a:pt x="5645540" y="1124371"/>
                      <a:pt x="5677800" y="1112649"/>
                      <a:pt x="5718524" y="1076398"/>
                    </a:cubicBezTo>
                    <a:cubicBezTo>
                      <a:pt x="5661264" y="1127335"/>
                      <a:pt x="5608363" y="1087157"/>
                      <a:pt x="5557100" y="1068257"/>
                    </a:cubicBezTo>
                    <a:cubicBezTo>
                      <a:pt x="5530267" y="1058325"/>
                      <a:pt x="5496848" y="1045985"/>
                      <a:pt x="5452486" y="1040749"/>
                    </a:cubicBezTo>
                    <a:cubicBezTo>
                      <a:pt x="5379697" y="1032171"/>
                      <a:pt x="5344941" y="995574"/>
                      <a:pt x="5329457" y="971030"/>
                    </a:cubicBezTo>
                    <a:cubicBezTo>
                      <a:pt x="5341077" y="965267"/>
                      <a:pt x="5352803" y="959474"/>
                      <a:pt x="5364108" y="953891"/>
                    </a:cubicBezTo>
                    <a:cubicBezTo>
                      <a:pt x="5426585" y="923208"/>
                      <a:pt x="5490655" y="884594"/>
                      <a:pt x="5548171" y="856228"/>
                    </a:cubicBezTo>
                    <a:cubicBezTo>
                      <a:pt x="5605867" y="877386"/>
                      <a:pt x="5718524" y="924472"/>
                      <a:pt x="5766464" y="985086"/>
                    </a:cubicBezTo>
                    <a:cubicBezTo>
                      <a:pt x="5829558" y="1064886"/>
                      <a:pt x="5858571" y="1146582"/>
                      <a:pt x="5858045" y="1149622"/>
                    </a:cubicBezTo>
                    <a:cubicBezTo>
                      <a:pt x="5858721" y="1145800"/>
                      <a:pt x="5873514" y="1054488"/>
                      <a:pt x="5798529" y="959654"/>
                    </a:cubicBezTo>
                    <a:cubicBezTo>
                      <a:pt x="5791659" y="950941"/>
                      <a:pt x="5783707" y="942499"/>
                      <a:pt x="5774988" y="934448"/>
                    </a:cubicBezTo>
                    <a:cubicBezTo>
                      <a:pt x="5799116" y="921898"/>
                      <a:pt x="5842606" y="910296"/>
                      <a:pt x="5891794" y="948789"/>
                    </a:cubicBezTo>
                    <a:cubicBezTo>
                      <a:pt x="5921544" y="972009"/>
                      <a:pt x="5946754" y="987704"/>
                      <a:pt x="5967018" y="1000314"/>
                    </a:cubicBezTo>
                    <a:cubicBezTo>
                      <a:pt x="6008088" y="1025911"/>
                      <a:pt x="6067529" y="1025625"/>
                      <a:pt x="6082592" y="1070318"/>
                    </a:cubicBezTo>
                    <a:cubicBezTo>
                      <a:pt x="6062808" y="1011706"/>
                      <a:pt x="6031705" y="992339"/>
                      <a:pt x="5988606" y="965508"/>
                    </a:cubicBezTo>
                    <a:cubicBezTo>
                      <a:pt x="5968206" y="952807"/>
                      <a:pt x="5945040" y="938376"/>
                      <a:pt x="5916989" y="916451"/>
                    </a:cubicBezTo>
                    <a:cubicBezTo>
                      <a:pt x="5887299" y="893262"/>
                      <a:pt x="5858000" y="883526"/>
                      <a:pt x="5831256" y="881795"/>
                    </a:cubicBezTo>
                    <a:cubicBezTo>
                      <a:pt x="5819636" y="860427"/>
                      <a:pt x="5794230" y="798007"/>
                      <a:pt x="5837299" y="723549"/>
                    </a:cubicBezTo>
                    <a:cubicBezTo>
                      <a:pt x="5871244" y="704679"/>
                      <a:pt x="5902332" y="684168"/>
                      <a:pt x="5930488" y="660392"/>
                    </a:cubicBezTo>
                    <a:cubicBezTo>
                      <a:pt x="5957112" y="711857"/>
                      <a:pt x="6006795" y="798594"/>
                      <a:pt x="6052360" y="827065"/>
                    </a:cubicBezTo>
                    <a:cubicBezTo>
                      <a:pt x="6099654" y="856635"/>
                      <a:pt x="6148015" y="960030"/>
                      <a:pt x="6127059" y="1026573"/>
                    </a:cubicBezTo>
                    <a:cubicBezTo>
                      <a:pt x="6144272" y="971933"/>
                      <a:pt x="6144377" y="905300"/>
                      <a:pt x="6123391" y="854407"/>
                    </a:cubicBezTo>
                    <a:cubicBezTo>
                      <a:pt x="6142212" y="829187"/>
                      <a:pt x="6200961" y="765563"/>
                      <a:pt x="6302058" y="797541"/>
                    </a:cubicBezTo>
                    <a:cubicBezTo>
                      <a:pt x="6196030" y="764104"/>
                      <a:pt x="6133207" y="795840"/>
                      <a:pt x="6103698" y="819737"/>
                    </a:cubicBezTo>
                    <a:cubicBezTo>
                      <a:pt x="6095355" y="808917"/>
                      <a:pt x="6085553" y="799512"/>
                      <a:pt x="6074068" y="792319"/>
                    </a:cubicBezTo>
                    <a:cubicBezTo>
                      <a:pt x="6037102" y="769220"/>
                      <a:pt x="5988365" y="683897"/>
                      <a:pt x="5961727" y="631545"/>
                    </a:cubicBezTo>
                    <a:cubicBezTo>
                      <a:pt x="5975437" y="617430"/>
                      <a:pt x="5988350" y="602246"/>
                      <a:pt x="6000392" y="585603"/>
                    </a:cubicBezTo>
                    <a:cubicBezTo>
                      <a:pt x="6004706" y="579614"/>
                      <a:pt x="6008825" y="573820"/>
                      <a:pt x="6012809" y="568087"/>
                    </a:cubicBezTo>
                    <a:cubicBezTo>
                      <a:pt x="6045370" y="577793"/>
                      <a:pt x="6104420" y="591577"/>
                      <a:pt x="6177870" y="591577"/>
                    </a:cubicBezTo>
                    <a:cubicBezTo>
                      <a:pt x="6214190" y="591577"/>
                      <a:pt x="6253997" y="588191"/>
                      <a:pt x="6295759" y="579298"/>
                    </a:cubicBezTo>
                    <a:cubicBezTo>
                      <a:pt x="6322187" y="585091"/>
                      <a:pt x="6429702" y="604894"/>
                      <a:pt x="6480228" y="554318"/>
                    </a:cubicBezTo>
                    <a:cubicBezTo>
                      <a:pt x="6451891" y="582653"/>
                      <a:pt x="6360580" y="555401"/>
                      <a:pt x="6316895" y="542851"/>
                    </a:cubicBezTo>
                    <a:cubicBezTo>
                      <a:pt x="6319300" y="506961"/>
                      <a:pt x="6332514" y="422556"/>
                      <a:pt x="6406822" y="409600"/>
                    </a:cubicBezTo>
                    <a:cubicBezTo>
                      <a:pt x="6317767" y="425145"/>
                      <a:pt x="6284589" y="495013"/>
                      <a:pt x="6277133" y="541030"/>
                    </a:cubicBezTo>
                    <a:cubicBezTo>
                      <a:pt x="6174488" y="560698"/>
                      <a:pt x="6084321" y="544702"/>
                      <a:pt x="6036636" y="532092"/>
                    </a:cubicBezTo>
                    <a:cubicBezTo>
                      <a:pt x="6058133" y="497932"/>
                      <a:pt x="6075271" y="465112"/>
                      <a:pt x="6091957" y="426348"/>
                    </a:cubicBezTo>
                    <a:cubicBezTo>
                      <a:pt x="6098978" y="410096"/>
                      <a:pt x="6105697" y="392987"/>
                      <a:pt x="6113003" y="375350"/>
                    </a:cubicBezTo>
                    <a:cubicBezTo>
                      <a:pt x="6165212" y="357368"/>
                      <a:pt x="6261604" y="334209"/>
                      <a:pt x="6364775" y="360031"/>
                    </a:cubicBezTo>
                    <a:lnTo>
                      <a:pt x="6374321" y="362409"/>
                    </a:lnTo>
                    <a:lnTo>
                      <a:pt x="6382138" y="356450"/>
                    </a:lnTo>
                    <a:cubicBezTo>
                      <a:pt x="6383025" y="355788"/>
                      <a:pt x="6459888" y="260939"/>
                      <a:pt x="6543471" y="252332"/>
                    </a:cubicBezTo>
                    <a:cubicBezTo>
                      <a:pt x="6462519" y="255718"/>
                      <a:pt x="6389324" y="301509"/>
                      <a:pt x="6365391" y="318077"/>
                    </a:cubicBezTo>
                    <a:cubicBezTo>
                      <a:pt x="6276066" y="297928"/>
                      <a:pt x="6193580" y="309861"/>
                      <a:pt x="6135883" y="325421"/>
                    </a:cubicBezTo>
                    <a:close/>
                    <a:moveTo>
                      <a:pt x="917637" y="3815067"/>
                    </a:moveTo>
                    <a:cubicBezTo>
                      <a:pt x="920719" y="3823584"/>
                      <a:pt x="916104" y="3860287"/>
                      <a:pt x="912376" y="3889751"/>
                    </a:cubicBezTo>
                    <a:cubicBezTo>
                      <a:pt x="905295" y="3945865"/>
                      <a:pt x="895930" y="4021106"/>
                      <a:pt x="906618" y="4087333"/>
                    </a:cubicBezTo>
                    <a:cubicBezTo>
                      <a:pt x="823080" y="4019225"/>
                      <a:pt x="747134" y="3998850"/>
                      <a:pt x="716452" y="3993117"/>
                    </a:cubicBezTo>
                    <a:cubicBezTo>
                      <a:pt x="700562" y="3944677"/>
                      <a:pt x="651149" y="3836210"/>
                      <a:pt x="624871" y="3779524"/>
                    </a:cubicBezTo>
                    <a:cubicBezTo>
                      <a:pt x="649029" y="3748148"/>
                      <a:pt x="669789" y="3718834"/>
                      <a:pt x="685273" y="3692997"/>
                    </a:cubicBezTo>
                    <a:cubicBezTo>
                      <a:pt x="691347" y="3682839"/>
                      <a:pt x="697074" y="3671734"/>
                      <a:pt x="702561" y="3660162"/>
                    </a:cubicBezTo>
                    <a:cubicBezTo>
                      <a:pt x="808543" y="3726765"/>
                      <a:pt x="908302" y="3796062"/>
                      <a:pt x="917637" y="3815067"/>
                    </a:cubicBezTo>
                    <a:close/>
                    <a:moveTo>
                      <a:pt x="1082098" y="2456191"/>
                    </a:moveTo>
                    <a:cubicBezTo>
                      <a:pt x="1115125" y="2329666"/>
                      <a:pt x="1197024" y="2145613"/>
                      <a:pt x="1425826" y="2018531"/>
                    </a:cubicBezTo>
                    <a:cubicBezTo>
                      <a:pt x="1462641" y="2152670"/>
                      <a:pt x="1427975" y="2245412"/>
                      <a:pt x="1318415" y="2307711"/>
                    </a:cubicBezTo>
                    <a:cubicBezTo>
                      <a:pt x="1182067" y="2385299"/>
                      <a:pt x="1100844" y="2630689"/>
                      <a:pt x="1091598" y="2659837"/>
                    </a:cubicBezTo>
                    <a:cubicBezTo>
                      <a:pt x="1068312" y="2661372"/>
                      <a:pt x="1046710" y="2662275"/>
                      <a:pt x="1028671" y="2662832"/>
                    </a:cubicBezTo>
                    <a:cubicBezTo>
                      <a:pt x="1043568" y="2609260"/>
                      <a:pt x="1059142" y="2544162"/>
                      <a:pt x="1082098" y="2456191"/>
                    </a:cubicBezTo>
                    <a:close/>
                    <a:moveTo>
                      <a:pt x="1538227" y="2637265"/>
                    </a:moveTo>
                    <a:cubicBezTo>
                      <a:pt x="1526065" y="2629004"/>
                      <a:pt x="1512100" y="2623872"/>
                      <a:pt x="1495654" y="2623014"/>
                    </a:cubicBezTo>
                    <a:cubicBezTo>
                      <a:pt x="1412296" y="2618199"/>
                      <a:pt x="1262673" y="2736176"/>
                      <a:pt x="1231841" y="2813343"/>
                    </a:cubicBezTo>
                    <a:cubicBezTo>
                      <a:pt x="1228173" y="2822447"/>
                      <a:pt x="1224505" y="2832183"/>
                      <a:pt x="1220716" y="2842326"/>
                    </a:cubicBezTo>
                    <a:cubicBezTo>
                      <a:pt x="1194724" y="2911337"/>
                      <a:pt x="1162373" y="2997246"/>
                      <a:pt x="1075724" y="3039095"/>
                    </a:cubicBezTo>
                    <a:cubicBezTo>
                      <a:pt x="1014028" y="3068951"/>
                      <a:pt x="893690" y="3055001"/>
                      <a:pt x="810708" y="3039366"/>
                    </a:cubicBezTo>
                    <a:cubicBezTo>
                      <a:pt x="941931" y="2879600"/>
                      <a:pt x="982565" y="2814081"/>
                      <a:pt x="1017471" y="2701159"/>
                    </a:cubicBezTo>
                    <a:cubicBezTo>
                      <a:pt x="1091719" y="2693545"/>
                      <a:pt x="1255127" y="2672177"/>
                      <a:pt x="1322745" y="2627273"/>
                    </a:cubicBezTo>
                    <a:lnTo>
                      <a:pt x="1313620" y="2613489"/>
                    </a:lnTo>
                    <a:cubicBezTo>
                      <a:pt x="1277917" y="2637205"/>
                      <a:pt x="1204932" y="2649695"/>
                      <a:pt x="1136021" y="2656286"/>
                    </a:cubicBezTo>
                    <a:cubicBezTo>
                      <a:pt x="1154932" y="2602158"/>
                      <a:pt x="1216702" y="2441579"/>
                      <a:pt x="1307486" y="2365406"/>
                    </a:cubicBezTo>
                    <a:cubicBezTo>
                      <a:pt x="1344753" y="2340396"/>
                      <a:pt x="1432215" y="2312857"/>
                      <a:pt x="1502644" y="2332781"/>
                    </a:cubicBezTo>
                    <a:cubicBezTo>
                      <a:pt x="1538903" y="2343044"/>
                      <a:pt x="1564745" y="2364623"/>
                      <a:pt x="1579372" y="2396886"/>
                    </a:cubicBezTo>
                    <a:cubicBezTo>
                      <a:pt x="1618608" y="2483262"/>
                      <a:pt x="1563888" y="2593430"/>
                      <a:pt x="1538227" y="2637265"/>
                    </a:cubicBezTo>
                    <a:close/>
                    <a:moveTo>
                      <a:pt x="2028841" y="2053066"/>
                    </a:moveTo>
                    <a:cubicBezTo>
                      <a:pt x="2023385" y="2081929"/>
                      <a:pt x="2017777" y="2111694"/>
                      <a:pt x="2010231" y="2143446"/>
                    </a:cubicBezTo>
                    <a:cubicBezTo>
                      <a:pt x="1989350" y="2231206"/>
                      <a:pt x="1930932" y="2267352"/>
                      <a:pt x="1874438" y="2302354"/>
                    </a:cubicBezTo>
                    <a:cubicBezTo>
                      <a:pt x="1836300" y="2325964"/>
                      <a:pt x="1800296" y="2348250"/>
                      <a:pt x="1776604" y="2384622"/>
                    </a:cubicBezTo>
                    <a:cubicBezTo>
                      <a:pt x="1740660" y="2439773"/>
                      <a:pt x="1669615" y="2458057"/>
                      <a:pt x="1634002" y="2463910"/>
                    </a:cubicBezTo>
                    <a:cubicBezTo>
                      <a:pt x="1633881" y="2435695"/>
                      <a:pt x="1628981" y="2407134"/>
                      <a:pt x="1616624" y="2379912"/>
                    </a:cubicBezTo>
                    <a:cubicBezTo>
                      <a:pt x="1597036" y="2336829"/>
                      <a:pt x="1561483" y="2306868"/>
                      <a:pt x="1513768" y="2293415"/>
                    </a:cubicBezTo>
                    <a:cubicBezTo>
                      <a:pt x="1482319" y="2284507"/>
                      <a:pt x="1446796" y="2283453"/>
                      <a:pt x="1412146" y="2287712"/>
                    </a:cubicBezTo>
                    <a:cubicBezTo>
                      <a:pt x="1481823" y="2216730"/>
                      <a:pt x="1498405" y="2121385"/>
                      <a:pt x="1462731" y="1999119"/>
                    </a:cubicBezTo>
                    <a:cubicBezTo>
                      <a:pt x="1515527" y="1972995"/>
                      <a:pt x="1575599" y="1949896"/>
                      <a:pt x="1643623" y="1930815"/>
                    </a:cubicBezTo>
                    <a:cubicBezTo>
                      <a:pt x="1659422" y="1946300"/>
                      <a:pt x="1679356" y="1962085"/>
                      <a:pt x="1694148" y="1973161"/>
                    </a:cubicBezTo>
                    <a:cubicBezTo>
                      <a:pt x="1730438" y="2000323"/>
                      <a:pt x="1782737" y="2033173"/>
                      <a:pt x="1825807" y="2035415"/>
                    </a:cubicBezTo>
                    <a:cubicBezTo>
                      <a:pt x="1852295" y="2036829"/>
                      <a:pt x="1853107" y="2108459"/>
                      <a:pt x="1853723" y="2160736"/>
                    </a:cubicBezTo>
                    <a:cubicBezTo>
                      <a:pt x="1854129" y="2199184"/>
                      <a:pt x="1892914" y="2221229"/>
                      <a:pt x="1901558" y="2244464"/>
                    </a:cubicBezTo>
                    <a:cubicBezTo>
                      <a:pt x="1895424" y="2227881"/>
                      <a:pt x="1895003" y="2193496"/>
                      <a:pt x="1894627" y="2160254"/>
                    </a:cubicBezTo>
                    <a:cubicBezTo>
                      <a:pt x="1893771" y="2084186"/>
                      <a:pt x="1892778" y="1997930"/>
                      <a:pt x="1827941" y="1994514"/>
                    </a:cubicBezTo>
                    <a:cubicBezTo>
                      <a:pt x="1788390" y="1992422"/>
                      <a:pt x="1728754" y="1950333"/>
                      <a:pt x="1691262" y="1918476"/>
                    </a:cubicBezTo>
                    <a:cubicBezTo>
                      <a:pt x="1765540" y="1900689"/>
                      <a:pt x="1848491" y="1887462"/>
                      <a:pt x="1941711" y="1880359"/>
                    </a:cubicBezTo>
                    <a:cubicBezTo>
                      <a:pt x="1990688" y="1876627"/>
                      <a:pt x="2038132" y="1873918"/>
                      <a:pt x="2084839" y="1871691"/>
                    </a:cubicBezTo>
                    <a:cubicBezTo>
                      <a:pt x="2053450" y="1923502"/>
                      <a:pt x="2041935" y="1983815"/>
                      <a:pt x="2028841" y="2053066"/>
                    </a:cubicBezTo>
                    <a:close/>
                    <a:moveTo>
                      <a:pt x="2917844" y="2190757"/>
                    </a:moveTo>
                    <a:cubicBezTo>
                      <a:pt x="2842649" y="2256833"/>
                      <a:pt x="2689614" y="2209296"/>
                      <a:pt x="2642847" y="2192457"/>
                    </a:cubicBezTo>
                    <a:cubicBezTo>
                      <a:pt x="2649777" y="2072373"/>
                      <a:pt x="2559203" y="1981317"/>
                      <a:pt x="2526582" y="1952650"/>
                    </a:cubicBezTo>
                    <a:cubicBezTo>
                      <a:pt x="2534219" y="1924254"/>
                      <a:pt x="2531362" y="1895783"/>
                      <a:pt x="2523816" y="1870382"/>
                    </a:cubicBezTo>
                    <a:cubicBezTo>
                      <a:pt x="2558437" y="1871857"/>
                      <a:pt x="2592727" y="1873497"/>
                      <a:pt x="2626235" y="1875529"/>
                    </a:cubicBezTo>
                    <a:cubicBezTo>
                      <a:pt x="2691012" y="1879441"/>
                      <a:pt x="2754045" y="1882646"/>
                      <a:pt x="2815590" y="1884407"/>
                    </a:cubicBezTo>
                    <a:cubicBezTo>
                      <a:pt x="2754902" y="1960235"/>
                      <a:pt x="2738456" y="2062788"/>
                      <a:pt x="2737494" y="2069183"/>
                    </a:cubicBezTo>
                    <a:cubicBezTo>
                      <a:pt x="2737734" y="2067603"/>
                      <a:pt x="2781150" y="1949881"/>
                      <a:pt x="2864688" y="1885490"/>
                    </a:cubicBezTo>
                    <a:cubicBezTo>
                      <a:pt x="2933719" y="1886484"/>
                      <a:pt x="3000660" y="1885190"/>
                      <a:pt x="3065512" y="1880344"/>
                    </a:cubicBezTo>
                    <a:cubicBezTo>
                      <a:pt x="3062521" y="1918160"/>
                      <a:pt x="3064806" y="1962025"/>
                      <a:pt x="3082921" y="1998231"/>
                    </a:cubicBezTo>
                    <a:cubicBezTo>
                      <a:pt x="3089174" y="2010796"/>
                      <a:pt x="3093143" y="2023421"/>
                      <a:pt x="3096074" y="2036318"/>
                    </a:cubicBezTo>
                    <a:cubicBezTo>
                      <a:pt x="3069902" y="2058709"/>
                      <a:pt x="2997038" y="2121129"/>
                      <a:pt x="2917844" y="2190757"/>
                    </a:cubicBezTo>
                    <a:close/>
                    <a:moveTo>
                      <a:pt x="3831711" y="1879682"/>
                    </a:moveTo>
                    <a:cubicBezTo>
                      <a:pt x="3753464" y="1971536"/>
                      <a:pt x="3712440" y="2151496"/>
                      <a:pt x="3703134" y="2196189"/>
                    </a:cubicBezTo>
                    <a:cubicBezTo>
                      <a:pt x="3682223" y="2169298"/>
                      <a:pt x="3652864" y="2145312"/>
                      <a:pt x="3610847" y="2129060"/>
                    </a:cubicBezTo>
                    <a:cubicBezTo>
                      <a:pt x="3570333" y="2113394"/>
                      <a:pt x="3572739" y="2099640"/>
                      <a:pt x="3578556" y="2066339"/>
                    </a:cubicBezTo>
                    <a:cubicBezTo>
                      <a:pt x="3584990" y="2029335"/>
                      <a:pt x="3593830" y="1978608"/>
                      <a:pt x="3522303" y="1932170"/>
                    </a:cubicBezTo>
                    <a:cubicBezTo>
                      <a:pt x="3458413" y="1890667"/>
                      <a:pt x="3453542" y="1827149"/>
                      <a:pt x="3459375" y="1784186"/>
                    </a:cubicBezTo>
                    <a:cubicBezTo>
                      <a:pt x="3576903" y="1730841"/>
                      <a:pt x="3665251" y="1686374"/>
                      <a:pt x="3743332" y="1646993"/>
                    </a:cubicBezTo>
                    <a:cubicBezTo>
                      <a:pt x="3745241" y="1646030"/>
                      <a:pt x="3747121" y="1645082"/>
                      <a:pt x="3749030" y="1644118"/>
                    </a:cubicBezTo>
                    <a:cubicBezTo>
                      <a:pt x="3804637" y="1707396"/>
                      <a:pt x="3882191" y="1820317"/>
                      <a:pt x="3831711" y="1879682"/>
                    </a:cubicBezTo>
                    <a:close/>
                    <a:moveTo>
                      <a:pt x="4134008" y="1749832"/>
                    </a:moveTo>
                    <a:cubicBezTo>
                      <a:pt x="4133482" y="1765030"/>
                      <a:pt x="4127874" y="1775775"/>
                      <a:pt x="4116390" y="1783630"/>
                    </a:cubicBezTo>
                    <a:cubicBezTo>
                      <a:pt x="4068209" y="1816630"/>
                      <a:pt x="4034565" y="1871120"/>
                      <a:pt x="4016270" y="1906859"/>
                    </a:cubicBezTo>
                    <a:cubicBezTo>
                      <a:pt x="3973080" y="1849781"/>
                      <a:pt x="3913415" y="1821596"/>
                      <a:pt x="3887318" y="1811454"/>
                    </a:cubicBezTo>
                    <a:cubicBezTo>
                      <a:pt x="3877396" y="1742292"/>
                      <a:pt x="3823608" y="1668797"/>
                      <a:pt x="3786462" y="1625173"/>
                    </a:cubicBezTo>
                    <a:cubicBezTo>
                      <a:pt x="3850562" y="1592609"/>
                      <a:pt x="3911070" y="1561895"/>
                      <a:pt x="3982131" y="1530355"/>
                    </a:cubicBezTo>
                    <a:cubicBezTo>
                      <a:pt x="4088714" y="1621953"/>
                      <a:pt x="4135572" y="1705199"/>
                      <a:pt x="4134008" y="1749832"/>
                    </a:cubicBezTo>
                    <a:close/>
                    <a:moveTo>
                      <a:pt x="5740863" y="906971"/>
                    </a:moveTo>
                    <a:cubicBezTo>
                      <a:pt x="5696561" y="875370"/>
                      <a:pt x="5643059" y="850013"/>
                      <a:pt x="5600305" y="832497"/>
                    </a:cubicBezTo>
                    <a:cubicBezTo>
                      <a:pt x="5666164" y="803455"/>
                      <a:pt x="5726116" y="778806"/>
                      <a:pt x="5780084" y="752968"/>
                    </a:cubicBezTo>
                    <a:cubicBezTo>
                      <a:pt x="5763818" y="809399"/>
                      <a:pt x="5776235" y="857312"/>
                      <a:pt x="5788187" y="885843"/>
                    </a:cubicBezTo>
                    <a:cubicBezTo>
                      <a:pt x="5769456" y="890538"/>
                      <a:pt x="5753250" y="898468"/>
                      <a:pt x="5740863" y="906971"/>
                    </a:cubicBezTo>
                    <a:close/>
                    <a:moveTo>
                      <a:pt x="1950685" y="2811297"/>
                    </a:moveTo>
                    <a:cubicBezTo>
                      <a:pt x="1950685" y="2811297"/>
                      <a:pt x="1950775" y="2811086"/>
                      <a:pt x="1950836" y="2810950"/>
                    </a:cubicBezTo>
                    <a:lnTo>
                      <a:pt x="1950806" y="2811041"/>
                    </a:lnTo>
                    <a:lnTo>
                      <a:pt x="1950685" y="2811297"/>
                    </a:lnTo>
                    <a:close/>
                    <a:moveTo>
                      <a:pt x="6566878" y="252136"/>
                    </a:moveTo>
                    <a:cubicBezTo>
                      <a:pt x="6559091" y="251278"/>
                      <a:pt x="6551319" y="251640"/>
                      <a:pt x="6543562" y="252407"/>
                    </a:cubicBezTo>
                    <a:cubicBezTo>
                      <a:pt x="6554009" y="252001"/>
                      <a:pt x="6564548" y="252166"/>
                      <a:pt x="6575130" y="253325"/>
                    </a:cubicBezTo>
                    <a:lnTo>
                      <a:pt x="6566878" y="252136"/>
                    </a:lnTo>
                    <a:close/>
                  </a:path>
                </a:pathLst>
              </a:custGeom>
              <a:solidFill>
                <a:srgbClr val="B3AE7F"/>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61" name="Free-form: Shape 374">
                <a:extLst>
                  <a:ext uri="{FF2B5EF4-FFF2-40B4-BE49-F238E27FC236}">
                    <a16:creationId xmlns:a16="http://schemas.microsoft.com/office/drawing/2014/main" id="{DCD6AEC0-23A6-ADA1-DF39-407BA4D52FC0}"/>
                  </a:ext>
                </a:extLst>
              </p:cNvPr>
              <p:cNvSpPr/>
              <p:nvPr/>
            </p:nvSpPr>
            <p:spPr>
              <a:xfrm>
                <a:off x="1487125" y="2662147"/>
                <a:ext cx="773944" cy="854902"/>
              </a:xfrm>
              <a:custGeom>
                <a:avLst/>
                <a:gdLst>
                  <a:gd name="connsiteX0" fmla="*/ 216800 w 2148667"/>
                  <a:gd name="connsiteY0" fmla="*/ 2316187 h 2373427"/>
                  <a:gd name="connsiteX1" fmla="*/ 293634 w 2148667"/>
                  <a:gd name="connsiteY1" fmla="*/ 1875547 h 2373427"/>
                  <a:gd name="connsiteX2" fmla="*/ 394219 w 2148667"/>
                  <a:gd name="connsiteY2" fmla="*/ 1418340 h 2373427"/>
                  <a:gd name="connsiteX3" fmla="*/ 746786 w 2148667"/>
                  <a:gd name="connsiteY3" fmla="*/ 817649 h 2373427"/>
                  <a:gd name="connsiteX4" fmla="*/ 1537654 w 2148667"/>
                  <a:gd name="connsiteY4" fmla="*/ 431604 h 2373427"/>
                  <a:gd name="connsiteX5" fmla="*/ 2139768 w 2148667"/>
                  <a:gd name="connsiteY5" fmla="*/ 221818 h 2373427"/>
                  <a:gd name="connsiteX6" fmla="*/ 1320774 w 2148667"/>
                  <a:gd name="connsiteY6" fmla="*/ 76423 h 2373427"/>
                  <a:gd name="connsiteX7" fmla="*/ 677063 w 2148667"/>
                  <a:gd name="connsiteY7" fmla="*/ 373473 h 2373427"/>
                  <a:gd name="connsiteX8" fmla="*/ 216800 w 2148667"/>
                  <a:gd name="connsiteY8" fmla="*/ 915085 h 2373427"/>
                  <a:gd name="connsiteX9" fmla="*/ 59105 w 2148667"/>
                  <a:gd name="connsiteY9" fmla="*/ 1477509 h 2373427"/>
                  <a:gd name="connsiteX10" fmla="*/ 19673 w 2148667"/>
                  <a:gd name="connsiteY10" fmla="*/ 2266859 h 2373427"/>
                  <a:gd name="connsiteX11" fmla="*/ 216800 w 2148667"/>
                  <a:gd name="connsiteY11" fmla="*/ 2316187 h 237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8667" h="2373427">
                    <a:moveTo>
                      <a:pt x="216800" y="2316187"/>
                    </a:moveTo>
                    <a:cubicBezTo>
                      <a:pt x="407538" y="2252593"/>
                      <a:pt x="183157" y="1997347"/>
                      <a:pt x="293634" y="1875547"/>
                    </a:cubicBezTo>
                    <a:cubicBezTo>
                      <a:pt x="404095" y="1753778"/>
                      <a:pt x="433680" y="1625553"/>
                      <a:pt x="394219" y="1418340"/>
                    </a:cubicBezTo>
                    <a:cubicBezTo>
                      <a:pt x="354787" y="1211112"/>
                      <a:pt x="488235" y="868165"/>
                      <a:pt x="746786" y="817649"/>
                    </a:cubicBezTo>
                    <a:cubicBezTo>
                      <a:pt x="1005368" y="767132"/>
                      <a:pt x="1399666" y="648673"/>
                      <a:pt x="1537654" y="431604"/>
                    </a:cubicBezTo>
                    <a:cubicBezTo>
                      <a:pt x="1675641" y="214535"/>
                      <a:pt x="2042054" y="436284"/>
                      <a:pt x="2139768" y="221818"/>
                    </a:cubicBezTo>
                    <a:cubicBezTo>
                      <a:pt x="2237482" y="7322"/>
                      <a:pt x="1512263" y="-72328"/>
                      <a:pt x="1320774" y="76423"/>
                    </a:cubicBezTo>
                    <a:cubicBezTo>
                      <a:pt x="1129314" y="225144"/>
                      <a:pt x="792306" y="177170"/>
                      <a:pt x="677063" y="373473"/>
                    </a:cubicBezTo>
                    <a:cubicBezTo>
                      <a:pt x="561821" y="569776"/>
                      <a:pt x="206939" y="609232"/>
                      <a:pt x="216800" y="915085"/>
                    </a:cubicBezTo>
                    <a:cubicBezTo>
                      <a:pt x="216800" y="915085"/>
                      <a:pt x="29535" y="1220984"/>
                      <a:pt x="59105" y="1477509"/>
                    </a:cubicBezTo>
                    <a:cubicBezTo>
                      <a:pt x="88675" y="1734065"/>
                      <a:pt x="-49328" y="2089246"/>
                      <a:pt x="19673" y="2266859"/>
                    </a:cubicBezTo>
                    <a:cubicBezTo>
                      <a:pt x="88659" y="2444502"/>
                      <a:pt x="98536" y="2355658"/>
                      <a:pt x="216800" y="2316187"/>
                    </a:cubicBezTo>
                    <a:close/>
                  </a:path>
                </a:pathLst>
              </a:custGeom>
              <a:solidFill>
                <a:srgbClr val="FFFFFF">
                  <a:alpha val="25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62" name="Free-form: Shape 375">
                <a:extLst>
                  <a:ext uri="{FF2B5EF4-FFF2-40B4-BE49-F238E27FC236}">
                    <a16:creationId xmlns:a16="http://schemas.microsoft.com/office/drawing/2014/main" id="{BFE61DAD-BFCF-A89A-296B-409B5C1A1717}"/>
                  </a:ext>
                </a:extLst>
              </p:cNvPr>
              <p:cNvSpPr/>
              <p:nvPr/>
            </p:nvSpPr>
            <p:spPr>
              <a:xfrm>
                <a:off x="2878405" y="2330104"/>
                <a:ext cx="656550" cy="272764"/>
              </a:xfrm>
              <a:custGeom>
                <a:avLst/>
                <a:gdLst>
                  <a:gd name="connsiteX0" fmla="*/ 554246 w 1822750"/>
                  <a:gd name="connsiteY0" fmla="*/ 418616 h 757262"/>
                  <a:gd name="connsiteX1" fmla="*/ 1486 w 1822750"/>
                  <a:gd name="connsiteY1" fmla="*/ 652810 h 757262"/>
                  <a:gd name="connsiteX2" fmla="*/ 652036 w 1822750"/>
                  <a:gd name="connsiteY2" fmla="*/ 702153 h 757262"/>
                  <a:gd name="connsiteX3" fmla="*/ 1174490 w 1822750"/>
                  <a:gd name="connsiteY3" fmla="*/ 485098 h 757262"/>
                  <a:gd name="connsiteX4" fmla="*/ 1696884 w 1822750"/>
                  <a:gd name="connsiteY4" fmla="*/ 218671 h 757262"/>
                  <a:gd name="connsiteX5" fmla="*/ 1696884 w 1822750"/>
                  <a:gd name="connsiteY5" fmla="*/ 21345 h 757262"/>
                  <a:gd name="connsiteX6" fmla="*/ 1194198 w 1822750"/>
                  <a:gd name="connsiteY6" fmla="*/ 159487 h 757262"/>
                  <a:gd name="connsiteX7" fmla="*/ 760498 w 1822750"/>
                  <a:gd name="connsiteY7" fmla="*/ 248271 h 757262"/>
                  <a:gd name="connsiteX8" fmla="*/ 554246 w 1822750"/>
                  <a:gd name="connsiteY8" fmla="*/ 418616 h 75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2750" h="757262">
                    <a:moveTo>
                      <a:pt x="554246" y="418616"/>
                    </a:moveTo>
                    <a:cubicBezTo>
                      <a:pt x="482013" y="585785"/>
                      <a:pt x="-28069" y="534381"/>
                      <a:pt x="1486" y="652810"/>
                    </a:cubicBezTo>
                    <a:cubicBezTo>
                      <a:pt x="31040" y="771238"/>
                      <a:pt x="494310" y="790982"/>
                      <a:pt x="652036" y="702153"/>
                    </a:cubicBezTo>
                    <a:cubicBezTo>
                      <a:pt x="809761" y="613369"/>
                      <a:pt x="933166" y="504179"/>
                      <a:pt x="1174490" y="485098"/>
                    </a:cubicBezTo>
                    <a:cubicBezTo>
                      <a:pt x="1415784" y="466017"/>
                      <a:pt x="1549051" y="337115"/>
                      <a:pt x="1696884" y="218671"/>
                    </a:cubicBezTo>
                    <a:cubicBezTo>
                      <a:pt x="1844748" y="100257"/>
                      <a:pt x="1884180" y="-57598"/>
                      <a:pt x="1696884" y="21345"/>
                    </a:cubicBezTo>
                    <a:cubicBezTo>
                      <a:pt x="1509589" y="100257"/>
                      <a:pt x="1292754" y="218671"/>
                      <a:pt x="1194198" y="159487"/>
                    </a:cubicBezTo>
                    <a:cubicBezTo>
                      <a:pt x="1095598" y="100257"/>
                      <a:pt x="829470" y="179215"/>
                      <a:pt x="760498" y="248271"/>
                    </a:cubicBezTo>
                    <a:cubicBezTo>
                      <a:pt x="691482" y="317342"/>
                      <a:pt x="604306" y="302820"/>
                      <a:pt x="554246" y="418616"/>
                    </a:cubicBezTo>
                    <a:close/>
                  </a:path>
                </a:pathLst>
              </a:custGeom>
              <a:solidFill>
                <a:srgbClr val="FFFFFF">
                  <a:alpha val="25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63" name="Free-form: Shape 376">
                <a:extLst>
                  <a:ext uri="{FF2B5EF4-FFF2-40B4-BE49-F238E27FC236}">
                    <a16:creationId xmlns:a16="http://schemas.microsoft.com/office/drawing/2014/main" id="{77ED6D28-1399-8B8B-6222-5FA89166D623}"/>
                  </a:ext>
                </a:extLst>
              </p:cNvPr>
              <p:cNvSpPr/>
              <p:nvPr/>
            </p:nvSpPr>
            <p:spPr>
              <a:xfrm>
                <a:off x="1743124" y="2222512"/>
                <a:ext cx="2147449" cy="1660385"/>
              </a:xfrm>
              <a:custGeom>
                <a:avLst/>
                <a:gdLst>
                  <a:gd name="connsiteX0" fmla="*/ 4542154 w 5961868"/>
                  <a:gd name="connsiteY0" fmla="*/ 1544742 h 4609654"/>
                  <a:gd name="connsiteX1" fmla="*/ 4765859 w 5961868"/>
                  <a:gd name="connsiteY1" fmla="*/ 1402717 h 4609654"/>
                  <a:gd name="connsiteX2" fmla="*/ 5169598 w 5961868"/>
                  <a:gd name="connsiteY2" fmla="*/ 1271633 h 4609654"/>
                  <a:gd name="connsiteX3" fmla="*/ 5617009 w 5961868"/>
                  <a:gd name="connsiteY3" fmla="*/ 889320 h 4609654"/>
                  <a:gd name="connsiteX4" fmla="*/ 5775230 w 5961868"/>
                  <a:gd name="connsiteY4" fmla="*/ 616227 h 4609654"/>
                  <a:gd name="connsiteX5" fmla="*/ 5878897 w 5961868"/>
                  <a:gd name="connsiteY5" fmla="*/ 446935 h 4609654"/>
                  <a:gd name="connsiteX6" fmla="*/ 5917096 w 5961868"/>
                  <a:gd name="connsiteY6" fmla="*/ 184767 h 4609654"/>
                  <a:gd name="connsiteX7" fmla="*/ 5708078 w 5961868"/>
                  <a:gd name="connsiteY7" fmla="*/ 156 h 4609654"/>
                  <a:gd name="connsiteX8" fmla="*/ 5780687 w 5961868"/>
                  <a:gd name="connsiteY8" fmla="*/ 299479 h 4609654"/>
                  <a:gd name="connsiteX9" fmla="*/ 5486071 w 5961868"/>
                  <a:gd name="connsiteY9" fmla="*/ 845620 h 4609654"/>
                  <a:gd name="connsiteX10" fmla="*/ 5016849 w 5961868"/>
                  <a:gd name="connsiteY10" fmla="*/ 1173324 h 4609654"/>
                  <a:gd name="connsiteX11" fmla="*/ 4383902 w 5961868"/>
                  <a:gd name="connsiteY11" fmla="*/ 1457327 h 4609654"/>
                  <a:gd name="connsiteX12" fmla="*/ 3892866 w 5961868"/>
                  <a:gd name="connsiteY12" fmla="*/ 1785030 h 4609654"/>
                  <a:gd name="connsiteX13" fmla="*/ 3423614 w 5961868"/>
                  <a:gd name="connsiteY13" fmla="*/ 2167373 h 4609654"/>
                  <a:gd name="connsiteX14" fmla="*/ 2659775 w 5961868"/>
                  <a:gd name="connsiteY14" fmla="*/ 2320262 h 4609654"/>
                  <a:gd name="connsiteX15" fmla="*/ 1579434 w 5961868"/>
                  <a:gd name="connsiteY15" fmla="*/ 2560596 h 4609654"/>
                  <a:gd name="connsiteX16" fmla="*/ 935603 w 5961868"/>
                  <a:gd name="connsiteY16" fmla="*/ 2855539 h 4609654"/>
                  <a:gd name="connsiteX17" fmla="*/ 355543 w 5961868"/>
                  <a:gd name="connsiteY17" fmla="*/ 3245226 h 4609654"/>
                  <a:gd name="connsiteX18" fmla="*/ 782403 w 5961868"/>
                  <a:gd name="connsiteY18" fmla="*/ 3287240 h 4609654"/>
                  <a:gd name="connsiteX19" fmla="*/ 876629 w 5961868"/>
                  <a:gd name="connsiteY19" fmla="*/ 3738082 h 4609654"/>
                  <a:gd name="connsiteX20" fmla="*/ 574332 w 5961868"/>
                  <a:gd name="connsiteY20" fmla="*/ 4075762 h 4609654"/>
                  <a:gd name="connsiteX21" fmla="*/ 215391 w 5961868"/>
                  <a:gd name="connsiteY21" fmla="*/ 4341106 h 4609654"/>
                  <a:gd name="connsiteX22" fmla="*/ 209 w 5961868"/>
                  <a:gd name="connsiteY22" fmla="*/ 4545941 h 4609654"/>
                  <a:gd name="connsiteX23" fmla="*/ 411826 w 5961868"/>
                  <a:gd name="connsiteY23" fmla="*/ 4592379 h 4609654"/>
                  <a:gd name="connsiteX24" fmla="*/ 962903 w 5961868"/>
                  <a:gd name="connsiteY24" fmla="*/ 4483115 h 4609654"/>
                  <a:gd name="connsiteX25" fmla="*/ 1410283 w 5961868"/>
                  <a:gd name="connsiteY25" fmla="*/ 4226394 h 4609654"/>
                  <a:gd name="connsiteX26" fmla="*/ 1492138 w 5961868"/>
                  <a:gd name="connsiteY26" fmla="*/ 3898721 h 4609654"/>
                  <a:gd name="connsiteX27" fmla="*/ 1459396 w 5961868"/>
                  <a:gd name="connsiteY27" fmla="*/ 3658402 h 4609654"/>
                  <a:gd name="connsiteX28" fmla="*/ 1437583 w 5961868"/>
                  <a:gd name="connsiteY28" fmla="*/ 3412636 h 4609654"/>
                  <a:gd name="connsiteX29" fmla="*/ 1421197 w 5961868"/>
                  <a:gd name="connsiteY29" fmla="*/ 3199600 h 4609654"/>
                  <a:gd name="connsiteX30" fmla="*/ 1366643 w 5961868"/>
                  <a:gd name="connsiteY30" fmla="*/ 2953848 h 4609654"/>
                  <a:gd name="connsiteX31" fmla="*/ 1524864 w 5961868"/>
                  <a:gd name="connsiteY31" fmla="*/ 2828197 h 4609654"/>
                  <a:gd name="connsiteX32" fmla="*/ 2070484 w 5961868"/>
                  <a:gd name="connsiteY32" fmla="*/ 2620668 h 4609654"/>
                  <a:gd name="connsiteX33" fmla="*/ 2452441 w 5961868"/>
                  <a:gd name="connsiteY33" fmla="*/ 2582431 h 4609654"/>
                  <a:gd name="connsiteX34" fmla="*/ 3003488 w 5961868"/>
                  <a:gd name="connsiteY34" fmla="*/ 2516896 h 4609654"/>
                  <a:gd name="connsiteX35" fmla="*/ 3450898 w 5961868"/>
                  <a:gd name="connsiteY35" fmla="*/ 2418587 h 4609654"/>
                  <a:gd name="connsiteX36" fmla="*/ 3827368 w 5961868"/>
                  <a:gd name="connsiteY36" fmla="*/ 2254727 h 4609654"/>
                  <a:gd name="connsiteX37" fmla="*/ 4171096 w 5961868"/>
                  <a:gd name="connsiteY37" fmla="*/ 1954352 h 4609654"/>
                  <a:gd name="connsiteX38" fmla="*/ 4378445 w 5961868"/>
                  <a:gd name="connsiteY38" fmla="*/ 1714018 h 4609654"/>
                  <a:gd name="connsiteX39" fmla="*/ 4542154 w 5961868"/>
                  <a:gd name="connsiteY39" fmla="*/ 1544742 h 460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961868" h="4609654">
                    <a:moveTo>
                      <a:pt x="4542154" y="1544742"/>
                    </a:moveTo>
                    <a:cubicBezTo>
                      <a:pt x="4542154" y="1544742"/>
                      <a:pt x="4678562" y="1577486"/>
                      <a:pt x="4765859" y="1402717"/>
                    </a:cubicBezTo>
                    <a:cubicBezTo>
                      <a:pt x="4765859" y="1402717"/>
                      <a:pt x="5027733" y="1440955"/>
                      <a:pt x="5169598" y="1271633"/>
                    </a:cubicBezTo>
                    <a:cubicBezTo>
                      <a:pt x="5169598" y="1271633"/>
                      <a:pt x="5486057" y="1277096"/>
                      <a:pt x="5617009" y="889320"/>
                    </a:cubicBezTo>
                    <a:cubicBezTo>
                      <a:pt x="5617009" y="889320"/>
                      <a:pt x="5786159" y="796473"/>
                      <a:pt x="5775230" y="616227"/>
                    </a:cubicBezTo>
                    <a:cubicBezTo>
                      <a:pt x="5775230" y="616227"/>
                      <a:pt x="5873440" y="556155"/>
                      <a:pt x="5878897" y="446935"/>
                    </a:cubicBezTo>
                    <a:cubicBezTo>
                      <a:pt x="5878897" y="446935"/>
                      <a:pt x="6037149" y="326791"/>
                      <a:pt x="5917096" y="184767"/>
                    </a:cubicBezTo>
                    <a:cubicBezTo>
                      <a:pt x="5917096" y="184767"/>
                      <a:pt x="5870975" y="23797"/>
                      <a:pt x="5708078" y="156"/>
                    </a:cubicBezTo>
                    <a:cubicBezTo>
                      <a:pt x="5840322" y="62937"/>
                      <a:pt x="5761866" y="148666"/>
                      <a:pt x="5780687" y="299479"/>
                    </a:cubicBezTo>
                    <a:cubicBezTo>
                      <a:pt x="5802530" y="474233"/>
                      <a:pt x="5486071" y="594422"/>
                      <a:pt x="5486071" y="845620"/>
                    </a:cubicBezTo>
                    <a:cubicBezTo>
                      <a:pt x="5486071" y="1096864"/>
                      <a:pt x="5064563" y="968534"/>
                      <a:pt x="5016849" y="1173324"/>
                    </a:cubicBezTo>
                    <a:cubicBezTo>
                      <a:pt x="4969104" y="1378114"/>
                      <a:pt x="4438457" y="1315348"/>
                      <a:pt x="4383902" y="1457327"/>
                    </a:cubicBezTo>
                    <a:cubicBezTo>
                      <a:pt x="4329348" y="1599366"/>
                      <a:pt x="3871024" y="1610276"/>
                      <a:pt x="3892866" y="1785030"/>
                    </a:cubicBezTo>
                    <a:cubicBezTo>
                      <a:pt x="3914679" y="1959814"/>
                      <a:pt x="3620049" y="1937979"/>
                      <a:pt x="3423614" y="2167373"/>
                    </a:cubicBezTo>
                    <a:cubicBezTo>
                      <a:pt x="3227193" y="2396737"/>
                      <a:pt x="2790697" y="2069064"/>
                      <a:pt x="2659775" y="2320262"/>
                    </a:cubicBezTo>
                    <a:cubicBezTo>
                      <a:pt x="2528823" y="2571536"/>
                      <a:pt x="1699457" y="2331202"/>
                      <a:pt x="1579434" y="2560596"/>
                    </a:cubicBezTo>
                    <a:cubicBezTo>
                      <a:pt x="1459411" y="2790004"/>
                      <a:pt x="913790" y="2680740"/>
                      <a:pt x="935603" y="2855539"/>
                    </a:cubicBezTo>
                    <a:cubicBezTo>
                      <a:pt x="957416" y="3030293"/>
                      <a:pt x="433639" y="3128603"/>
                      <a:pt x="355543" y="3245226"/>
                    </a:cubicBezTo>
                    <a:cubicBezTo>
                      <a:pt x="277477" y="3361713"/>
                      <a:pt x="608231" y="3368936"/>
                      <a:pt x="782403" y="3287240"/>
                    </a:cubicBezTo>
                    <a:cubicBezTo>
                      <a:pt x="956574" y="3205498"/>
                      <a:pt x="902877" y="3500021"/>
                      <a:pt x="876629" y="3738082"/>
                    </a:cubicBezTo>
                    <a:cubicBezTo>
                      <a:pt x="850412" y="3976159"/>
                      <a:pt x="753374" y="3997226"/>
                      <a:pt x="574332" y="4075762"/>
                    </a:cubicBezTo>
                    <a:cubicBezTo>
                      <a:pt x="395290" y="4154328"/>
                      <a:pt x="259046" y="4111757"/>
                      <a:pt x="215391" y="4341106"/>
                    </a:cubicBezTo>
                    <a:cubicBezTo>
                      <a:pt x="197035" y="4437655"/>
                      <a:pt x="107078" y="4503144"/>
                      <a:pt x="209" y="4545941"/>
                    </a:cubicBezTo>
                    <a:cubicBezTo>
                      <a:pt x="80891" y="4589129"/>
                      <a:pt x="213632" y="4627382"/>
                      <a:pt x="411826" y="4592379"/>
                    </a:cubicBezTo>
                    <a:cubicBezTo>
                      <a:pt x="411826" y="4592379"/>
                      <a:pt x="777397" y="4674256"/>
                      <a:pt x="962903" y="4483115"/>
                    </a:cubicBezTo>
                    <a:cubicBezTo>
                      <a:pt x="962903" y="4483115"/>
                      <a:pt x="1246620" y="4515920"/>
                      <a:pt x="1410283" y="4226394"/>
                    </a:cubicBezTo>
                    <a:cubicBezTo>
                      <a:pt x="1410283" y="4226394"/>
                      <a:pt x="1530306" y="4068027"/>
                      <a:pt x="1492138" y="3898721"/>
                    </a:cubicBezTo>
                    <a:cubicBezTo>
                      <a:pt x="1492138" y="3898721"/>
                      <a:pt x="1481209" y="3718489"/>
                      <a:pt x="1459396" y="3658402"/>
                    </a:cubicBezTo>
                    <a:cubicBezTo>
                      <a:pt x="1437583" y="3598315"/>
                      <a:pt x="1415770" y="3505453"/>
                      <a:pt x="1437583" y="3412636"/>
                    </a:cubicBezTo>
                    <a:cubicBezTo>
                      <a:pt x="1459396" y="3319744"/>
                      <a:pt x="1443010" y="3243314"/>
                      <a:pt x="1421197" y="3199600"/>
                    </a:cubicBezTo>
                    <a:cubicBezTo>
                      <a:pt x="1421197" y="3199600"/>
                      <a:pt x="1464853" y="3041233"/>
                      <a:pt x="1366643" y="2953848"/>
                    </a:cubicBezTo>
                    <a:cubicBezTo>
                      <a:pt x="1366643" y="2953848"/>
                      <a:pt x="1470310" y="2921044"/>
                      <a:pt x="1524864" y="2828197"/>
                    </a:cubicBezTo>
                    <a:cubicBezTo>
                      <a:pt x="1524864" y="2828197"/>
                      <a:pt x="1824967" y="2844629"/>
                      <a:pt x="2070484" y="2620668"/>
                    </a:cubicBezTo>
                    <a:cubicBezTo>
                      <a:pt x="2070484" y="2620668"/>
                      <a:pt x="2294189" y="2697112"/>
                      <a:pt x="2452441" y="2582431"/>
                    </a:cubicBezTo>
                    <a:cubicBezTo>
                      <a:pt x="2452441" y="2582431"/>
                      <a:pt x="2812525" y="2675278"/>
                      <a:pt x="3003488" y="2516896"/>
                    </a:cubicBezTo>
                    <a:cubicBezTo>
                      <a:pt x="3003488" y="2516896"/>
                      <a:pt x="3314490" y="2598803"/>
                      <a:pt x="3450898" y="2418587"/>
                    </a:cubicBezTo>
                    <a:cubicBezTo>
                      <a:pt x="3450898" y="2418587"/>
                      <a:pt x="3690989" y="2462256"/>
                      <a:pt x="3827368" y="2254727"/>
                    </a:cubicBezTo>
                    <a:cubicBezTo>
                      <a:pt x="3827368" y="2254727"/>
                      <a:pt x="4127470" y="2211058"/>
                      <a:pt x="4171096" y="1954352"/>
                    </a:cubicBezTo>
                    <a:cubicBezTo>
                      <a:pt x="4171096" y="1954352"/>
                      <a:pt x="4345703" y="1888787"/>
                      <a:pt x="4378445" y="1714018"/>
                    </a:cubicBezTo>
                    <a:cubicBezTo>
                      <a:pt x="4378460" y="1714033"/>
                      <a:pt x="4498528" y="1670348"/>
                      <a:pt x="4542154" y="1544742"/>
                    </a:cubicBezTo>
                    <a:close/>
                  </a:path>
                </a:pathLst>
              </a:custGeom>
              <a:solidFill>
                <a:srgbClr val="000000">
                  <a:alpha val="15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grpSp>
            <p:nvGrpSpPr>
              <p:cNvPr id="782" name="Graphic 17">
                <a:extLst>
                  <a:ext uri="{FF2B5EF4-FFF2-40B4-BE49-F238E27FC236}">
                    <a16:creationId xmlns:a16="http://schemas.microsoft.com/office/drawing/2014/main" id="{483B74BE-BF59-A437-D02B-3996DB080BD5}"/>
                  </a:ext>
                </a:extLst>
              </p:cNvPr>
              <p:cNvGrpSpPr/>
              <p:nvPr/>
            </p:nvGrpSpPr>
            <p:grpSpPr>
              <a:xfrm>
                <a:off x="1655091" y="2441094"/>
                <a:ext cx="1699015" cy="1255694"/>
                <a:chOff x="3457957" y="1829866"/>
                <a:chExt cx="4716895" cy="3486136"/>
              </a:xfrm>
            </p:grpSpPr>
            <p:sp>
              <p:nvSpPr>
                <p:cNvPr id="783" name="Free-form: Shape 381">
                  <a:extLst>
                    <a:ext uri="{FF2B5EF4-FFF2-40B4-BE49-F238E27FC236}">
                      <a16:creationId xmlns:a16="http://schemas.microsoft.com/office/drawing/2014/main" id="{72A7BA00-67D6-F717-9D24-0D67C3E0624B}"/>
                    </a:ext>
                  </a:extLst>
                </p:cNvPr>
                <p:cNvSpPr/>
                <p:nvPr/>
              </p:nvSpPr>
              <p:spPr>
                <a:xfrm>
                  <a:off x="3674390" y="4362826"/>
                  <a:ext cx="850436" cy="953176"/>
                </a:xfrm>
                <a:custGeom>
                  <a:avLst/>
                  <a:gdLst>
                    <a:gd name="connsiteX0" fmla="*/ 648474 w 850436"/>
                    <a:gd name="connsiteY0" fmla="*/ 15358 h 953176"/>
                    <a:gd name="connsiteX1" fmla="*/ 555435 w 850436"/>
                    <a:gd name="connsiteY1" fmla="*/ 2221 h 953176"/>
                    <a:gd name="connsiteX2" fmla="*/ 486975 w 850436"/>
                    <a:gd name="connsiteY2" fmla="*/ 32994 h 953176"/>
                    <a:gd name="connsiteX3" fmla="*/ 486133 w 850436"/>
                    <a:gd name="connsiteY3" fmla="*/ 32769 h 953176"/>
                    <a:gd name="connsiteX4" fmla="*/ 453406 w 850436"/>
                    <a:gd name="connsiteY4" fmla="*/ 25440 h 953176"/>
                    <a:gd name="connsiteX5" fmla="*/ 275582 w 850436"/>
                    <a:gd name="connsiteY5" fmla="*/ 91592 h 953176"/>
                    <a:gd name="connsiteX6" fmla="*/ 199575 w 850436"/>
                    <a:gd name="connsiteY6" fmla="*/ 208967 h 953176"/>
                    <a:gd name="connsiteX7" fmla="*/ 165270 w 850436"/>
                    <a:gd name="connsiteY7" fmla="*/ 280235 h 953176"/>
                    <a:gd name="connsiteX8" fmla="*/ 97306 w 850436"/>
                    <a:gd name="connsiteY8" fmla="*/ 415668 h 953176"/>
                    <a:gd name="connsiteX9" fmla="*/ 72201 w 850436"/>
                    <a:gd name="connsiteY9" fmla="*/ 452581 h 953176"/>
                    <a:gd name="connsiteX10" fmla="*/ 13964 w 850436"/>
                    <a:gd name="connsiteY10" fmla="*/ 555812 h 953176"/>
                    <a:gd name="connsiteX11" fmla="*/ 43398 w 850436"/>
                    <a:gd name="connsiteY11" fmla="*/ 788862 h 953176"/>
                    <a:gd name="connsiteX12" fmla="*/ 310954 w 850436"/>
                    <a:gd name="connsiteY12" fmla="*/ 950449 h 953176"/>
                    <a:gd name="connsiteX13" fmla="*/ 356128 w 850436"/>
                    <a:gd name="connsiteY13" fmla="*/ 953383 h 953176"/>
                    <a:gd name="connsiteX14" fmla="*/ 427234 w 850436"/>
                    <a:gd name="connsiteY14" fmla="*/ 943963 h 953176"/>
                    <a:gd name="connsiteX15" fmla="*/ 591619 w 850436"/>
                    <a:gd name="connsiteY15" fmla="*/ 813074 h 953176"/>
                    <a:gd name="connsiteX16" fmla="*/ 704546 w 850436"/>
                    <a:gd name="connsiteY16" fmla="*/ 605245 h 953176"/>
                    <a:gd name="connsiteX17" fmla="*/ 813099 w 850436"/>
                    <a:gd name="connsiteY17" fmla="*/ 373609 h 953176"/>
                    <a:gd name="connsiteX18" fmla="*/ 846953 w 850436"/>
                    <a:gd name="connsiteY18" fmla="*/ 201970 h 953176"/>
                    <a:gd name="connsiteX19" fmla="*/ 648474 w 850436"/>
                    <a:gd name="connsiteY19" fmla="*/ 15358 h 95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36" h="953176">
                      <a:moveTo>
                        <a:pt x="648474" y="15358"/>
                      </a:moveTo>
                      <a:cubicBezTo>
                        <a:pt x="629998" y="8315"/>
                        <a:pt x="595633" y="-4822"/>
                        <a:pt x="555435" y="2221"/>
                      </a:cubicBezTo>
                      <a:cubicBezTo>
                        <a:pt x="524166" y="7653"/>
                        <a:pt x="501903" y="22671"/>
                        <a:pt x="486975" y="32994"/>
                      </a:cubicBezTo>
                      <a:cubicBezTo>
                        <a:pt x="486689" y="32919"/>
                        <a:pt x="486404" y="32844"/>
                        <a:pt x="486133" y="32769"/>
                      </a:cubicBezTo>
                      <a:cubicBezTo>
                        <a:pt x="477249" y="30331"/>
                        <a:pt x="466199" y="27321"/>
                        <a:pt x="453406" y="25440"/>
                      </a:cubicBezTo>
                      <a:cubicBezTo>
                        <a:pt x="391365" y="16276"/>
                        <a:pt x="324905" y="41075"/>
                        <a:pt x="275582" y="91592"/>
                      </a:cubicBezTo>
                      <a:cubicBezTo>
                        <a:pt x="239247" y="128791"/>
                        <a:pt x="217254" y="173243"/>
                        <a:pt x="199575" y="208967"/>
                      </a:cubicBezTo>
                      <a:cubicBezTo>
                        <a:pt x="187925" y="232488"/>
                        <a:pt x="176605" y="256354"/>
                        <a:pt x="165270" y="280235"/>
                      </a:cubicBezTo>
                      <a:cubicBezTo>
                        <a:pt x="142706" y="327832"/>
                        <a:pt x="121389" y="372766"/>
                        <a:pt x="97306" y="415668"/>
                      </a:cubicBezTo>
                      <a:cubicBezTo>
                        <a:pt x="91068" y="426774"/>
                        <a:pt x="81897" y="439309"/>
                        <a:pt x="72201" y="452581"/>
                      </a:cubicBezTo>
                      <a:cubicBezTo>
                        <a:pt x="51275" y="481218"/>
                        <a:pt x="27553" y="513677"/>
                        <a:pt x="13964" y="555812"/>
                      </a:cubicBezTo>
                      <a:cubicBezTo>
                        <a:pt x="-11833" y="635792"/>
                        <a:pt x="-1370" y="718557"/>
                        <a:pt x="43398" y="788862"/>
                      </a:cubicBezTo>
                      <a:cubicBezTo>
                        <a:pt x="98163" y="874847"/>
                        <a:pt x="200673" y="936770"/>
                        <a:pt x="310954" y="950449"/>
                      </a:cubicBezTo>
                      <a:cubicBezTo>
                        <a:pt x="326754" y="952420"/>
                        <a:pt x="341772" y="953383"/>
                        <a:pt x="356128" y="953383"/>
                      </a:cubicBezTo>
                      <a:cubicBezTo>
                        <a:pt x="381789" y="953383"/>
                        <a:pt x="405301" y="950253"/>
                        <a:pt x="427234" y="943963"/>
                      </a:cubicBezTo>
                      <a:cubicBezTo>
                        <a:pt x="488448" y="926417"/>
                        <a:pt x="542221" y="883605"/>
                        <a:pt x="591619" y="813074"/>
                      </a:cubicBezTo>
                      <a:cubicBezTo>
                        <a:pt x="638567" y="746065"/>
                        <a:pt x="672105" y="674481"/>
                        <a:pt x="704546" y="605245"/>
                      </a:cubicBezTo>
                      <a:lnTo>
                        <a:pt x="813099" y="373609"/>
                      </a:lnTo>
                      <a:cubicBezTo>
                        <a:pt x="832041" y="333205"/>
                        <a:pt x="860663" y="272154"/>
                        <a:pt x="846953" y="201970"/>
                      </a:cubicBezTo>
                      <a:cubicBezTo>
                        <a:pt x="823577" y="82172"/>
                        <a:pt x="700878" y="35357"/>
                        <a:pt x="648474" y="15358"/>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02" name="Free-form: Shape 382">
                  <a:extLst>
                    <a:ext uri="{FF2B5EF4-FFF2-40B4-BE49-F238E27FC236}">
                      <a16:creationId xmlns:a16="http://schemas.microsoft.com/office/drawing/2014/main" id="{712AAD33-CF37-BA13-7F5E-6C67BAE8C70D}"/>
                    </a:ext>
                  </a:extLst>
                </p:cNvPr>
                <p:cNvSpPr/>
                <p:nvPr/>
              </p:nvSpPr>
              <p:spPr>
                <a:xfrm>
                  <a:off x="3970186" y="3916569"/>
                  <a:ext cx="476213" cy="466329"/>
                </a:xfrm>
                <a:custGeom>
                  <a:avLst/>
                  <a:gdLst>
                    <a:gd name="connsiteX0" fmla="*/ 164605 w 476213"/>
                    <a:gd name="connsiteY0" fmla="*/ 466239 h 466329"/>
                    <a:gd name="connsiteX1" fmla="*/ 173008 w 476213"/>
                    <a:gd name="connsiteY1" fmla="*/ 466510 h 466329"/>
                    <a:gd name="connsiteX2" fmla="*/ 460017 w 476213"/>
                    <a:gd name="connsiteY2" fmla="*/ 242217 h 466329"/>
                    <a:gd name="connsiteX3" fmla="*/ 460017 w 476213"/>
                    <a:gd name="connsiteY3" fmla="*/ 242202 h 466329"/>
                    <a:gd name="connsiteX4" fmla="*/ 432371 w 476213"/>
                    <a:gd name="connsiteY4" fmla="*/ 51798 h 466329"/>
                    <a:gd name="connsiteX5" fmla="*/ 230765 w 476213"/>
                    <a:gd name="connsiteY5" fmla="*/ 13531 h 466329"/>
                    <a:gd name="connsiteX6" fmla="*/ 16065 w 476213"/>
                    <a:gd name="connsiteY6" fmla="*/ 188195 h 466329"/>
                    <a:gd name="connsiteX7" fmla="*/ 31278 w 476213"/>
                    <a:gd name="connsiteY7" fmla="*/ 382616 h 466329"/>
                    <a:gd name="connsiteX8" fmla="*/ 164605 w 476213"/>
                    <a:gd name="connsiteY8" fmla="*/ 466239 h 46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13" h="466329">
                      <a:moveTo>
                        <a:pt x="164605" y="466239"/>
                      </a:moveTo>
                      <a:cubicBezTo>
                        <a:pt x="167401" y="466419"/>
                        <a:pt x="170197" y="466510"/>
                        <a:pt x="173008" y="466510"/>
                      </a:cubicBezTo>
                      <a:cubicBezTo>
                        <a:pt x="292445" y="466510"/>
                        <a:pt x="431785" y="310807"/>
                        <a:pt x="460017" y="242217"/>
                      </a:cubicBezTo>
                      <a:cubicBezTo>
                        <a:pt x="460017" y="242217"/>
                        <a:pt x="460017" y="242217"/>
                        <a:pt x="460017" y="242202"/>
                      </a:cubicBezTo>
                      <a:cubicBezTo>
                        <a:pt x="489166" y="171371"/>
                        <a:pt x="478823" y="100178"/>
                        <a:pt x="432371" y="51798"/>
                      </a:cubicBezTo>
                      <a:cubicBezTo>
                        <a:pt x="383980" y="1372"/>
                        <a:pt x="304877" y="-13616"/>
                        <a:pt x="230765" y="13531"/>
                      </a:cubicBezTo>
                      <a:cubicBezTo>
                        <a:pt x="155164" y="41265"/>
                        <a:pt x="53557" y="103654"/>
                        <a:pt x="16065" y="188195"/>
                      </a:cubicBezTo>
                      <a:cubicBezTo>
                        <a:pt x="-9867" y="246642"/>
                        <a:pt x="-3749" y="324756"/>
                        <a:pt x="31278" y="382616"/>
                      </a:cubicBezTo>
                      <a:cubicBezTo>
                        <a:pt x="61359" y="432305"/>
                        <a:pt x="109960" y="462778"/>
                        <a:pt x="164605" y="466239"/>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06" name="Free-form: Shape 383">
                  <a:extLst>
                    <a:ext uri="{FF2B5EF4-FFF2-40B4-BE49-F238E27FC236}">
                      <a16:creationId xmlns:a16="http://schemas.microsoft.com/office/drawing/2014/main" id="{0C9E7B6A-A011-4AD5-01CE-7FA0886132C7}"/>
                    </a:ext>
                  </a:extLst>
                </p:cNvPr>
                <p:cNvSpPr/>
                <p:nvPr/>
              </p:nvSpPr>
              <p:spPr>
                <a:xfrm>
                  <a:off x="3457957" y="3256185"/>
                  <a:ext cx="425186" cy="580210"/>
                </a:xfrm>
                <a:custGeom>
                  <a:avLst/>
                  <a:gdLst>
                    <a:gd name="connsiteX0" fmla="*/ 400764 w 425186"/>
                    <a:gd name="connsiteY0" fmla="*/ 307560 h 580210"/>
                    <a:gd name="connsiteX1" fmla="*/ 424576 w 425186"/>
                    <a:gd name="connsiteY1" fmla="*/ 157078 h 580210"/>
                    <a:gd name="connsiteX2" fmla="*/ 344375 w 425186"/>
                    <a:gd name="connsiteY2" fmla="*/ 18320 h 580210"/>
                    <a:gd name="connsiteX3" fmla="*/ 195865 w 425186"/>
                    <a:gd name="connsiteY3" fmla="*/ 19900 h 580210"/>
                    <a:gd name="connsiteX4" fmla="*/ 119783 w 425186"/>
                    <a:gd name="connsiteY4" fmla="*/ 87541 h 580210"/>
                    <a:gd name="connsiteX5" fmla="*/ 18010 w 425186"/>
                    <a:gd name="connsiteY5" fmla="*/ 278968 h 580210"/>
                    <a:gd name="connsiteX6" fmla="*/ 18642 w 425186"/>
                    <a:gd name="connsiteY6" fmla="*/ 471163 h 580210"/>
                    <a:gd name="connsiteX7" fmla="*/ 160598 w 425186"/>
                    <a:gd name="connsiteY7" fmla="*/ 580367 h 580210"/>
                    <a:gd name="connsiteX8" fmla="*/ 168505 w 425186"/>
                    <a:gd name="connsiteY8" fmla="*/ 580127 h 580210"/>
                    <a:gd name="connsiteX9" fmla="*/ 400764 w 425186"/>
                    <a:gd name="connsiteY9" fmla="*/ 307560 h 5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186" h="580210">
                      <a:moveTo>
                        <a:pt x="400764" y="307560"/>
                      </a:moveTo>
                      <a:cubicBezTo>
                        <a:pt x="414413" y="264341"/>
                        <a:pt x="428635" y="213509"/>
                        <a:pt x="424576" y="157078"/>
                      </a:cubicBezTo>
                      <a:cubicBezTo>
                        <a:pt x="420111" y="94809"/>
                        <a:pt x="390887" y="44232"/>
                        <a:pt x="344375" y="18320"/>
                      </a:cubicBezTo>
                      <a:cubicBezTo>
                        <a:pt x="299923" y="-6450"/>
                        <a:pt x="244406" y="-5848"/>
                        <a:pt x="195865" y="19900"/>
                      </a:cubicBezTo>
                      <a:cubicBezTo>
                        <a:pt x="161109" y="38379"/>
                        <a:pt x="136951" y="65751"/>
                        <a:pt x="119783" y="87541"/>
                      </a:cubicBezTo>
                      <a:cubicBezTo>
                        <a:pt x="74564" y="144950"/>
                        <a:pt x="40319" y="209355"/>
                        <a:pt x="18010" y="278968"/>
                      </a:cubicBezTo>
                      <a:cubicBezTo>
                        <a:pt x="-6088" y="354104"/>
                        <a:pt x="-5877" y="416975"/>
                        <a:pt x="18642" y="471163"/>
                      </a:cubicBezTo>
                      <a:cubicBezTo>
                        <a:pt x="60749" y="564266"/>
                        <a:pt x="122745" y="580367"/>
                        <a:pt x="160598" y="580367"/>
                      </a:cubicBezTo>
                      <a:cubicBezTo>
                        <a:pt x="163379" y="580367"/>
                        <a:pt x="166009" y="580277"/>
                        <a:pt x="168505" y="580127"/>
                      </a:cubicBezTo>
                      <a:cubicBezTo>
                        <a:pt x="315843" y="571353"/>
                        <a:pt x="397381" y="318319"/>
                        <a:pt x="400764" y="30756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07" name="Free-form: Shape 384">
                  <a:extLst>
                    <a:ext uri="{FF2B5EF4-FFF2-40B4-BE49-F238E27FC236}">
                      <a16:creationId xmlns:a16="http://schemas.microsoft.com/office/drawing/2014/main" id="{6709E317-1860-670D-A61A-252F62B45641}"/>
                    </a:ext>
                  </a:extLst>
                </p:cNvPr>
                <p:cNvSpPr/>
                <p:nvPr/>
              </p:nvSpPr>
              <p:spPr>
                <a:xfrm>
                  <a:off x="5754742" y="2529721"/>
                  <a:ext cx="681123" cy="538391"/>
                </a:xfrm>
                <a:custGeom>
                  <a:avLst/>
                  <a:gdLst>
                    <a:gd name="connsiteX0" fmla="*/ 510032 w 681123"/>
                    <a:gd name="connsiteY0" fmla="*/ 730 h 538391"/>
                    <a:gd name="connsiteX1" fmla="*/ 398984 w 681123"/>
                    <a:gd name="connsiteY1" fmla="*/ 22158 h 538391"/>
                    <a:gd name="connsiteX2" fmla="*/ 386145 w 681123"/>
                    <a:gd name="connsiteY2" fmla="*/ 26958 h 538391"/>
                    <a:gd name="connsiteX3" fmla="*/ 300533 w 681123"/>
                    <a:gd name="connsiteY3" fmla="*/ 49290 h 538391"/>
                    <a:gd name="connsiteX4" fmla="*/ 181532 w 681123"/>
                    <a:gd name="connsiteY4" fmla="*/ 82170 h 538391"/>
                    <a:gd name="connsiteX5" fmla="*/ 1333 w 681123"/>
                    <a:gd name="connsiteY5" fmla="*/ 355203 h 538391"/>
                    <a:gd name="connsiteX6" fmla="*/ 190041 w 681123"/>
                    <a:gd name="connsiteY6" fmla="*/ 535495 h 538391"/>
                    <a:gd name="connsiteX7" fmla="*/ 228119 w 681123"/>
                    <a:gd name="connsiteY7" fmla="*/ 538520 h 538391"/>
                    <a:gd name="connsiteX8" fmla="*/ 322556 w 681123"/>
                    <a:gd name="connsiteY8" fmla="*/ 525187 h 538391"/>
                    <a:gd name="connsiteX9" fmla="*/ 368091 w 681123"/>
                    <a:gd name="connsiteY9" fmla="*/ 516715 h 538391"/>
                    <a:gd name="connsiteX10" fmla="*/ 608453 w 681123"/>
                    <a:gd name="connsiteY10" fmla="*/ 392944 h 538391"/>
                    <a:gd name="connsiteX11" fmla="*/ 681257 w 681123"/>
                    <a:gd name="connsiteY11" fmla="*/ 197198 h 538391"/>
                    <a:gd name="connsiteX12" fmla="*/ 510032 w 681123"/>
                    <a:gd name="connsiteY12" fmla="*/ 730 h 53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123" h="538391">
                      <a:moveTo>
                        <a:pt x="510032" y="730"/>
                      </a:moveTo>
                      <a:cubicBezTo>
                        <a:pt x="465038" y="-3017"/>
                        <a:pt x="426855" y="11549"/>
                        <a:pt x="398984" y="22158"/>
                      </a:cubicBezTo>
                      <a:cubicBezTo>
                        <a:pt x="394699" y="23783"/>
                        <a:pt x="390430" y="25424"/>
                        <a:pt x="386145" y="26958"/>
                      </a:cubicBezTo>
                      <a:cubicBezTo>
                        <a:pt x="360244" y="36288"/>
                        <a:pt x="331245" y="42609"/>
                        <a:pt x="300533" y="49290"/>
                      </a:cubicBezTo>
                      <a:cubicBezTo>
                        <a:pt x="262004" y="57687"/>
                        <a:pt x="222151" y="66369"/>
                        <a:pt x="181532" y="82170"/>
                      </a:cubicBezTo>
                      <a:cubicBezTo>
                        <a:pt x="67222" y="126652"/>
                        <a:pt x="-10258" y="244028"/>
                        <a:pt x="1333" y="355203"/>
                      </a:cubicBezTo>
                      <a:cubicBezTo>
                        <a:pt x="11254" y="450308"/>
                        <a:pt x="81789" y="517708"/>
                        <a:pt x="190041" y="535495"/>
                      </a:cubicBezTo>
                      <a:cubicBezTo>
                        <a:pt x="203060" y="537632"/>
                        <a:pt x="215777" y="538520"/>
                        <a:pt x="228119" y="538520"/>
                      </a:cubicBezTo>
                      <a:cubicBezTo>
                        <a:pt x="263281" y="538520"/>
                        <a:pt x="295392" y="531312"/>
                        <a:pt x="322556" y="525187"/>
                      </a:cubicBezTo>
                      <a:cubicBezTo>
                        <a:pt x="339183" y="521440"/>
                        <a:pt x="354892" y="517919"/>
                        <a:pt x="368091" y="516715"/>
                      </a:cubicBezTo>
                      <a:cubicBezTo>
                        <a:pt x="455568" y="508664"/>
                        <a:pt x="534040" y="493812"/>
                        <a:pt x="608453" y="392944"/>
                      </a:cubicBezTo>
                      <a:cubicBezTo>
                        <a:pt x="658798" y="324731"/>
                        <a:pt x="682595" y="260701"/>
                        <a:pt x="681257" y="197198"/>
                      </a:cubicBezTo>
                      <a:cubicBezTo>
                        <a:pt x="679017" y="94826"/>
                        <a:pt x="603822" y="8510"/>
                        <a:pt x="510032" y="73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08" name="Free-form: Shape 385">
                  <a:extLst>
                    <a:ext uri="{FF2B5EF4-FFF2-40B4-BE49-F238E27FC236}">
                      <a16:creationId xmlns:a16="http://schemas.microsoft.com/office/drawing/2014/main" id="{9FE77435-AD19-7100-2895-64A7CEBDE1FB}"/>
                    </a:ext>
                  </a:extLst>
                </p:cNvPr>
                <p:cNvSpPr/>
                <p:nvPr/>
              </p:nvSpPr>
              <p:spPr>
                <a:xfrm>
                  <a:off x="6483485" y="2492771"/>
                  <a:ext cx="361777" cy="386487"/>
                </a:xfrm>
                <a:custGeom>
                  <a:avLst/>
                  <a:gdLst>
                    <a:gd name="connsiteX0" fmla="*/ 264695 w 361777"/>
                    <a:gd name="connsiteY0" fmla="*/ 2312 h 386487"/>
                    <a:gd name="connsiteX1" fmla="*/ 46417 w 361777"/>
                    <a:gd name="connsiteY1" fmla="*/ 107423 h 386487"/>
                    <a:gd name="connsiteX2" fmla="*/ 14652 w 361777"/>
                    <a:gd name="connsiteY2" fmla="*/ 298053 h 386487"/>
                    <a:gd name="connsiteX3" fmla="*/ 141079 w 361777"/>
                    <a:gd name="connsiteY3" fmla="*/ 386611 h 386487"/>
                    <a:gd name="connsiteX4" fmla="*/ 193890 w 361777"/>
                    <a:gd name="connsiteY4" fmla="*/ 376574 h 386487"/>
                    <a:gd name="connsiteX5" fmla="*/ 355494 w 361777"/>
                    <a:gd name="connsiteY5" fmla="*/ 81917 h 386487"/>
                    <a:gd name="connsiteX6" fmla="*/ 264695 w 361777"/>
                    <a:gd name="connsiteY6" fmla="*/ 2312 h 3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777" h="386487">
                      <a:moveTo>
                        <a:pt x="264695" y="2312"/>
                      </a:moveTo>
                      <a:cubicBezTo>
                        <a:pt x="187651" y="-11953"/>
                        <a:pt x="94687" y="45877"/>
                        <a:pt x="46417" y="107423"/>
                      </a:cubicBezTo>
                      <a:cubicBezTo>
                        <a:pt x="-967" y="167857"/>
                        <a:pt x="-12558" y="237334"/>
                        <a:pt x="14652" y="298053"/>
                      </a:cubicBezTo>
                      <a:cubicBezTo>
                        <a:pt x="40058" y="354755"/>
                        <a:pt x="87547" y="386611"/>
                        <a:pt x="141079" y="386611"/>
                      </a:cubicBezTo>
                      <a:cubicBezTo>
                        <a:pt x="158232" y="386611"/>
                        <a:pt x="176015" y="383346"/>
                        <a:pt x="193890" y="376574"/>
                      </a:cubicBezTo>
                      <a:cubicBezTo>
                        <a:pt x="290717" y="339887"/>
                        <a:pt x="388340" y="187510"/>
                        <a:pt x="355494" y="81917"/>
                      </a:cubicBezTo>
                      <a:cubicBezTo>
                        <a:pt x="342505" y="40143"/>
                        <a:pt x="308561" y="10378"/>
                        <a:pt x="264695" y="2312"/>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09" name="Free-form: Shape 386">
                  <a:extLst>
                    <a:ext uri="{FF2B5EF4-FFF2-40B4-BE49-F238E27FC236}">
                      <a16:creationId xmlns:a16="http://schemas.microsoft.com/office/drawing/2014/main" id="{579C5FD1-FB0A-02EC-FF2F-6741D4029763}"/>
                    </a:ext>
                  </a:extLst>
                </p:cNvPr>
                <p:cNvSpPr/>
                <p:nvPr/>
              </p:nvSpPr>
              <p:spPr>
                <a:xfrm>
                  <a:off x="7737060" y="1829866"/>
                  <a:ext cx="437792" cy="467978"/>
                </a:xfrm>
                <a:custGeom>
                  <a:avLst/>
                  <a:gdLst>
                    <a:gd name="connsiteX0" fmla="*/ 407879 w 437792"/>
                    <a:gd name="connsiteY0" fmla="*/ 95457 h 467978"/>
                    <a:gd name="connsiteX1" fmla="*/ 309263 w 437792"/>
                    <a:gd name="connsiteY1" fmla="*/ 5966 h 467978"/>
                    <a:gd name="connsiteX2" fmla="*/ 171080 w 437792"/>
                    <a:gd name="connsiteY2" fmla="*/ 34075 h 467978"/>
                    <a:gd name="connsiteX3" fmla="*/ 122028 w 437792"/>
                    <a:gd name="connsiteY3" fmla="*/ 82260 h 467978"/>
                    <a:gd name="connsiteX4" fmla="*/ 114090 w 437792"/>
                    <a:gd name="connsiteY4" fmla="*/ 91379 h 467978"/>
                    <a:gd name="connsiteX5" fmla="*/ 93616 w 437792"/>
                    <a:gd name="connsiteY5" fmla="*/ 113123 h 467978"/>
                    <a:gd name="connsiteX6" fmla="*/ 26900 w 437792"/>
                    <a:gd name="connsiteY6" fmla="*/ 197092 h 467978"/>
                    <a:gd name="connsiteX7" fmla="*/ 43601 w 437792"/>
                    <a:gd name="connsiteY7" fmla="*/ 412160 h 467978"/>
                    <a:gd name="connsiteX8" fmla="*/ 195088 w 437792"/>
                    <a:gd name="connsiteY8" fmla="*/ 468079 h 467978"/>
                    <a:gd name="connsiteX9" fmla="*/ 354287 w 437792"/>
                    <a:gd name="connsiteY9" fmla="*/ 421414 h 467978"/>
                    <a:gd name="connsiteX10" fmla="*/ 407879 w 437792"/>
                    <a:gd name="connsiteY10" fmla="*/ 95457 h 46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7792" h="467978">
                      <a:moveTo>
                        <a:pt x="407879" y="95457"/>
                      </a:moveTo>
                      <a:cubicBezTo>
                        <a:pt x="378625" y="37085"/>
                        <a:pt x="338081" y="14558"/>
                        <a:pt x="309263" y="5966"/>
                      </a:cubicBezTo>
                      <a:cubicBezTo>
                        <a:pt x="263788" y="-7608"/>
                        <a:pt x="213413" y="2625"/>
                        <a:pt x="171080" y="34075"/>
                      </a:cubicBezTo>
                      <a:cubicBezTo>
                        <a:pt x="149944" y="49801"/>
                        <a:pt x="134460" y="67798"/>
                        <a:pt x="122028" y="82260"/>
                      </a:cubicBezTo>
                      <a:cubicBezTo>
                        <a:pt x="119397" y="85314"/>
                        <a:pt x="116766" y="88384"/>
                        <a:pt x="114090" y="91379"/>
                      </a:cubicBezTo>
                      <a:cubicBezTo>
                        <a:pt x="107506" y="98797"/>
                        <a:pt x="100561" y="105945"/>
                        <a:pt x="93616" y="113123"/>
                      </a:cubicBezTo>
                      <a:cubicBezTo>
                        <a:pt x="71397" y="136102"/>
                        <a:pt x="46247" y="162135"/>
                        <a:pt x="26900" y="197092"/>
                      </a:cubicBezTo>
                      <a:cubicBezTo>
                        <a:pt x="-14020" y="271114"/>
                        <a:pt x="-7300" y="357550"/>
                        <a:pt x="43601" y="412160"/>
                      </a:cubicBezTo>
                      <a:cubicBezTo>
                        <a:pt x="80777" y="452022"/>
                        <a:pt x="137993" y="468094"/>
                        <a:pt x="195088" y="468079"/>
                      </a:cubicBezTo>
                      <a:cubicBezTo>
                        <a:pt x="256858" y="468079"/>
                        <a:pt x="318493" y="449268"/>
                        <a:pt x="354287" y="421414"/>
                      </a:cubicBezTo>
                      <a:cubicBezTo>
                        <a:pt x="450633" y="346490"/>
                        <a:pt x="457142" y="193887"/>
                        <a:pt x="407879" y="95457"/>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10" name="Free-form: Shape 387">
                  <a:extLst>
                    <a:ext uri="{FF2B5EF4-FFF2-40B4-BE49-F238E27FC236}">
                      <a16:creationId xmlns:a16="http://schemas.microsoft.com/office/drawing/2014/main" id="{EEDFBA05-E8EC-0C33-CC51-714020302246}"/>
                    </a:ext>
                  </a:extLst>
                </p:cNvPr>
                <p:cNvSpPr/>
                <p:nvPr/>
              </p:nvSpPr>
              <p:spPr>
                <a:xfrm>
                  <a:off x="4711880" y="3218993"/>
                  <a:ext cx="477784" cy="419729"/>
                </a:xfrm>
                <a:custGeom>
                  <a:avLst/>
                  <a:gdLst>
                    <a:gd name="connsiteX0" fmla="*/ 408483 w 477784"/>
                    <a:gd name="connsiteY0" fmla="*/ 39646 h 419729"/>
                    <a:gd name="connsiteX1" fmla="*/ 215580 w 477784"/>
                    <a:gd name="connsiteY1" fmla="*/ 5291 h 419729"/>
                    <a:gd name="connsiteX2" fmla="*/ 13898 w 477784"/>
                    <a:gd name="connsiteY2" fmla="*/ 153139 h 419729"/>
                    <a:gd name="connsiteX3" fmla="*/ 45528 w 477784"/>
                    <a:gd name="connsiteY3" fmla="*/ 351849 h 419729"/>
                    <a:gd name="connsiteX4" fmla="*/ 203704 w 477784"/>
                    <a:gd name="connsiteY4" fmla="*/ 419882 h 419729"/>
                    <a:gd name="connsiteX5" fmla="*/ 265715 w 477784"/>
                    <a:gd name="connsiteY5" fmla="*/ 413005 h 419729"/>
                    <a:gd name="connsiteX6" fmla="*/ 447178 w 477784"/>
                    <a:gd name="connsiteY6" fmla="*/ 294712 h 419729"/>
                    <a:gd name="connsiteX7" fmla="*/ 408483 w 477784"/>
                    <a:gd name="connsiteY7" fmla="*/ 39646 h 41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784" h="419729">
                      <a:moveTo>
                        <a:pt x="408483" y="39646"/>
                      </a:moveTo>
                      <a:cubicBezTo>
                        <a:pt x="342082" y="-11382"/>
                        <a:pt x="259777" y="-518"/>
                        <a:pt x="215580" y="5291"/>
                      </a:cubicBezTo>
                      <a:cubicBezTo>
                        <a:pt x="119850" y="17916"/>
                        <a:pt x="44445" y="73188"/>
                        <a:pt x="13898" y="153139"/>
                      </a:cubicBezTo>
                      <a:cubicBezTo>
                        <a:pt x="-12484" y="222165"/>
                        <a:pt x="-368" y="298308"/>
                        <a:pt x="45528" y="351849"/>
                      </a:cubicBezTo>
                      <a:cubicBezTo>
                        <a:pt x="83681" y="396362"/>
                        <a:pt x="139453" y="419882"/>
                        <a:pt x="203704" y="419882"/>
                      </a:cubicBezTo>
                      <a:cubicBezTo>
                        <a:pt x="223653" y="419882"/>
                        <a:pt x="244413" y="417625"/>
                        <a:pt x="265715" y="413005"/>
                      </a:cubicBezTo>
                      <a:cubicBezTo>
                        <a:pt x="346412" y="395549"/>
                        <a:pt x="410858" y="353535"/>
                        <a:pt x="447178" y="294712"/>
                      </a:cubicBezTo>
                      <a:cubicBezTo>
                        <a:pt x="500108" y="208998"/>
                        <a:pt x="483106" y="96964"/>
                        <a:pt x="408483" y="39646"/>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11" name="Free-form: Shape 388">
                  <a:extLst>
                    <a:ext uri="{FF2B5EF4-FFF2-40B4-BE49-F238E27FC236}">
                      <a16:creationId xmlns:a16="http://schemas.microsoft.com/office/drawing/2014/main" id="{C7110BF8-C958-CB8E-0763-82B15822C67A}"/>
                    </a:ext>
                  </a:extLst>
                </p:cNvPr>
                <p:cNvSpPr/>
                <p:nvPr/>
              </p:nvSpPr>
              <p:spPr>
                <a:xfrm>
                  <a:off x="6864565" y="2904901"/>
                  <a:ext cx="450990" cy="582046"/>
                </a:xfrm>
                <a:custGeom>
                  <a:avLst/>
                  <a:gdLst>
                    <a:gd name="connsiteX0" fmla="*/ 444059 w 450990"/>
                    <a:gd name="connsiteY0" fmla="*/ 114659 h 582046"/>
                    <a:gd name="connsiteX1" fmla="*/ 337926 w 450990"/>
                    <a:gd name="connsiteY1" fmla="*/ 926 h 582046"/>
                    <a:gd name="connsiteX2" fmla="*/ 265904 w 450990"/>
                    <a:gd name="connsiteY2" fmla="*/ 15026 h 582046"/>
                    <a:gd name="connsiteX3" fmla="*/ 131855 w 450990"/>
                    <a:gd name="connsiteY3" fmla="*/ 89379 h 582046"/>
                    <a:gd name="connsiteX4" fmla="*/ 49685 w 450990"/>
                    <a:gd name="connsiteY4" fmla="*/ 164273 h 582046"/>
                    <a:gd name="connsiteX5" fmla="*/ 17845 w 450990"/>
                    <a:gd name="connsiteY5" fmla="*/ 242463 h 582046"/>
                    <a:gd name="connsiteX6" fmla="*/ 918 w 450990"/>
                    <a:gd name="connsiteY6" fmla="*/ 353263 h 582046"/>
                    <a:gd name="connsiteX7" fmla="*/ 81525 w 450990"/>
                    <a:gd name="connsiteY7" fmla="*/ 544133 h 582046"/>
                    <a:gd name="connsiteX8" fmla="*/ 198917 w 450990"/>
                    <a:gd name="connsiteY8" fmla="*/ 582190 h 582046"/>
                    <a:gd name="connsiteX9" fmla="*/ 372893 w 450990"/>
                    <a:gd name="connsiteY9" fmla="*/ 499530 h 582046"/>
                    <a:gd name="connsiteX10" fmla="*/ 420728 w 450990"/>
                    <a:gd name="connsiteY10" fmla="*/ 396315 h 582046"/>
                    <a:gd name="connsiteX11" fmla="*/ 444059 w 450990"/>
                    <a:gd name="connsiteY11" fmla="*/ 114659 h 582046"/>
                    <a:gd name="connsiteX12" fmla="*/ 444059 w 450990"/>
                    <a:gd name="connsiteY12" fmla="*/ 114659 h 58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0990" h="582046">
                      <a:moveTo>
                        <a:pt x="444059" y="114659"/>
                      </a:moveTo>
                      <a:cubicBezTo>
                        <a:pt x="430935" y="38486"/>
                        <a:pt x="380605" y="5952"/>
                        <a:pt x="337926" y="926"/>
                      </a:cubicBezTo>
                      <a:cubicBezTo>
                        <a:pt x="303802" y="-3122"/>
                        <a:pt x="277223" y="9593"/>
                        <a:pt x="265904" y="15026"/>
                      </a:cubicBezTo>
                      <a:cubicBezTo>
                        <a:pt x="220008" y="36981"/>
                        <a:pt x="174909" y="62006"/>
                        <a:pt x="131855" y="89379"/>
                      </a:cubicBezTo>
                      <a:cubicBezTo>
                        <a:pt x="111997" y="102019"/>
                        <a:pt x="75046" y="125539"/>
                        <a:pt x="49685" y="164273"/>
                      </a:cubicBezTo>
                      <a:cubicBezTo>
                        <a:pt x="41672" y="176522"/>
                        <a:pt x="29631" y="197966"/>
                        <a:pt x="17845" y="242463"/>
                      </a:cubicBezTo>
                      <a:cubicBezTo>
                        <a:pt x="8405" y="278127"/>
                        <a:pt x="2707" y="315402"/>
                        <a:pt x="918" y="353263"/>
                      </a:cubicBezTo>
                      <a:cubicBezTo>
                        <a:pt x="-3772" y="410942"/>
                        <a:pt x="14493" y="494534"/>
                        <a:pt x="81525" y="544133"/>
                      </a:cubicBezTo>
                      <a:cubicBezTo>
                        <a:pt x="117378" y="570663"/>
                        <a:pt x="158388" y="582190"/>
                        <a:pt x="198917" y="582190"/>
                      </a:cubicBezTo>
                      <a:cubicBezTo>
                        <a:pt x="267708" y="582190"/>
                        <a:pt x="335025" y="548964"/>
                        <a:pt x="372893" y="499530"/>
                      </a:cubicBezTo>
                      <a:cubicBezTo>
                        <a:pt x="398269" y="466409"/>
                        <a:pt x="410866" y="430354"/>
                        <a:pt x="420728" y="396315"/>
                      </a:cubicBezTo>
                      <a:cubicBezTo>
                        <a:pt x="451004" y="291580"/>
                        <a:pt x="458626" y="199456"/>
                        <a:pt x="444059" y="114659"/>
                      </a:cubicBezTo>
                      <a:lnTo>
                        <a:pt x="444059" y="114659"/>
                      </a:ln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12" name="Free-form: Shape 389">
                  <a:extLst>
                    <a:ext uri="{FF2B5EF4-FFF2-40B4-BE49-F238E27FC236}">
                      <a16:creationId xmlns:a16="http://schemas.microsoft.com/office/drawing/2014/main" id="{901D9C66-C795-F699-6E69-BBB10761FE47}"/>
                    </a:ext>
                  </a:extLst>
                </p:cNvPr>
                <p:cNvSpPr/>
                <p:nvPr/>
              </p:nvSpPr>
              <p:spPr>
                <a:xfrm>
                  <a:off x="3674390" y="4362826"/>
                  <a:ext cx="850436" cy="953176"/>
                </a:xfrm>
                <a:custGeom>
                  <a:avLst/>
                  <a:gdLst>
                    <a:gd name="connsiteX0" fmla="*/ 648474 w 850436"/>
                    <a:gd name="connsiteY0" fmla="*/ 15358 h 953176"/>
                    <a:gd name="connsiteX1" fmla="*/ 555435 w 850436"/>
                    <a:gd name="connsiteY1" fmla="*/ 2221 h 953176"/>
                    <a:gd name="connsiteX2" fmla="*/ 486975 w 850436"/>
                    <a:gd name="connsiteY2" fmla="*/ 32994 h 953176"/>
                    <a:gd name="connsiteX3" fmla="*/ 486133 w 850436"/>
                    <a:gd name="connsiteY3" fmla="*/ 32769 h 953176"/>
                    <a:gd name="connsiteX4" fmla="*/ 453406 w 850436"/>
                    <a:gd name="connsiteY4" fmla="*/ 25440 h 953176"/>
                    <a:gd name="connsiteX5" fmla="*/ 275582 w 850436"/>
                    <a:gd name="connsiteY5" fmla="*/ 91592 h 953176"/>
                    <a:gd name="connsiteX6" fmla="*/ 199575 w 850436"/>
                    <a:gd name="connsiteY6" fmla="*/ 208967 h 953176"/>
                    <a:gd name="connsiteX7" fmla="*/ 165270 w 850436"/>
                    <a:gd name="connsiteY7" fmla="*/ 280235 h 953176"/>
                    <a:gd name="connsiteX8" fmla="*/ 97306 w 850436"/>
                    <a:gd name="connsiteY8" fmla="*/ 415668 h 953176"/>
                    <a:gd name="connsiteX9" fmla="*/ 72201 w 850436"/>
                    <a:gd name="connsiteY9" fmla="*/ 452581 h 953176"/>
                    <a:gd name="connsiteX10" fmla="*/ 13964 w 850436"/>
                    <a:gd name="connsiteY10" fmla="*/ 555812 h 953176"/>
                    <a:gd name="connsiteX11" fmla="*/ 43398 w 850436"/>
                    <a:gd name="connsiteY11" fmla="*/ 788862 h 953176"/>
                    <a:gd name="connsiteX12" fmla="*/ 310954 w 850436"/>
                    <a:gd name="connsiteY12" fmla="*/ 950449 h 953176"/>
                    <a:gd name="connsiteX13" fmla="*/ 356128 w 850436"/>
                    <a:gd name="connsiteY13" fmla="*/ 953383 h 953176"/>
                    <a:gd name="connsiteX14" fmla="*/ 427234 w 850436"/>
                    <a:gd name="connsiteY14" fmla="*/ 943963 h 953176"/>
                    <a:gd name="connsiteX15" fmla="*/ 591619 w 850436"/>
                    <a:gd name="connsiteY15" fmla="*/ 813074 h 953176"/>
                    <a:gd name="connsiteX16" fmla="*/ 704546 w 850436"/>
                    <a:gd name="connsiteY16" fmla="*/ 605245 h 953176"/>
                    <a:gd name="connsiteX17" fmla="*/ 813099 w 850436"/>
                    <a:gd name="connsiteY17" fmla="*/ 373609 h 953176"/>
                    <a:gd name="connsiteX18" fmla="*/ 846953 w 850436"/>
                    <a:gd name="connsiteY18" fmla="*/ 201970 h 953176"/>
                    <a:gd name="connsiteX19" fmla="*/ 648474 w 850436"/>
                    <a:gd name="connsiteY19" fmla="*/ 15358 h 95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36" h="953176">
                      <a:moveTo>
                        <a:pt x="648474" y="15358"/>
                      </a:moveTo>
                      <a:cubicBezTo>
                        <a:pt x="629998" y="8315"/>
                        <a:pt x="595633" y="-4822"/>
                        <a:pt x="555435" y="2221"/>
                      </a:cubicBezTo>
                      <a:cubicBezTo>
                        <a:pt x="524166" y="7653"/>
                        <a:pt x="501903" y="22671"/>
                        <a:pt x="486975" y="32994"/>
                      </a:cubicBezTo>
                      <a:cubicBezTo>
                        <a:pt x="486689" y="32919"/>
                        <a:pt x="486404" y="32844"/>
                        <a:pt x="486133" y="32769"/>
                      </a:cubicBezTo>
                      <a:cubicBezTo>
                        <a:pt x="477249" y="30331"/>
                        <a:pt x="466199" y="27321"/>
                        <a:pt x="453406" y="25440"/>
                      </a:cubicBezTo>
                      <a:cubicBezTo>
                        <a:pt x="391365" y="16276"/>
                        <a:pt x="324905" y="41075"/>
                        <a:pt x="275582" y="91592"/>
                      </a:cubicBezTo>
                      <a:cubicBezTo>
                        <a:pt x="239247" y="128791"/>
                        <a:pt x="217254" y="173243"/>
                        <a:pt x="199575" y="208967"/>
                      </a:cubicBezTo>
                      <a:cubicBezTo>
                        <a:pt x="187925" y="232488"/>
                        <a:pt x="176605" y="256354"/>
                        <a:pt x="165270" y="280235"/>
                      </a:cubicBezTo>
                      <a:cubicBezTo>
                        <a:pt x="142706" y="327832"/>
                        <a:pt x="121389" y="372766"/>
                        <a:pt x="97306" y="415668"/>
                      </a:cubicBezTo>
                      <a:cubicBezTo>
                        <a:pt x="91068" y="426774"/>
                        <a:pt x="81897" y="439309"/>
                        <a:pt x="72201" y="452581"/>
                      </a:cubicBezTo>
                      <a:cubicBezTo>
                        <a:pt x="51275" y="481218"/>
                        <a:pt x="27553" y="513677"/>
                        <a:pt x="13964" y="555812"/>
                      </a:cubicBezTo>
                      <a:cubicBezTo>
                        <a:pt x="-11833" y="635792"/>
                        <a:pt x="-1370" y="718557"/>
                        <a:pt x="43398" y="788862"/>
                      </a:cubicBezTo>
                      <a:cubicBezTo>
                        <a:pt x="98163" y="874847"/>
                        <a:pt x="200673" y="936770"/>
                        <a:pt x="310954" y="950449"/>
                      </a:cubicBezTo>
                      <a:cubicBezTo>
                        <a:pt x="326754" y="952420"/>
                        <a:pt x="341772" y="953383"/>
                        <a:pt x="356128" y="953383"/>
                      </a:cubicBezTo>
                      <a:cubicBezTo>
                        <a:pt x="381789" y="953383"/>
                        <a:pt x="405301" y="950253"/>
                        <a:pt x="427234" y="943963"/>
                      </a:cubicBezTo>
                      <a:cubicBezTo>
                        <a:pt x="488448" y="926417"/>
                        <a:pt x="542221" y="883605"/>
                        <a:pt x="591619" y="813074"/>
                      </a:cubicBezTo>
                      <a:cubicBezTo>
                        <a:pt x="638567" y="746065"/>
                        <a:pt x="672105" y="674481"/>
                        <a:pt x="704546" y="605245"/>
                      </a:cubicBezTo>
                      <a:lnTo>
                        <a:pt x="813099" y="373609"/>
                      </a:lnTo>
                      <a:cubicBezTo>
                        <a:pt x="832041" y="333205"/>
                        <a:pt x="860663" y="272154"/>
                        <a:pt x="846953" y="201970"/>
                      </a:cubicBezTo>
                      <a:cubicBezTo>
                        <a:pt x="823577" y="82172"/>
                        <a:pt x="700878" y="35357"/>
                        <a:pt x="648474" y="15358"/>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13" name="Free-form: Shape 390">
                  <a:extLst>
                    <a:ext uri="{FF2B5EF4-FFF2-40B4-BE49-F238E27FC236}">
                      <a16:creationId xmlns:a16="http://schemas.microsoft.com/office/drawing/2014/main" id="{25F1F142-F98C-5CF8-D1B0-CBFA67FEE18F}"/>
                    </a:ext>
                  </a:extLst>
                </p:cNvPr>
                <p:cNvSpPr/>
                <p:nvPr/>
              </p:nvSpPr>
              <p:spPr>
                <a:xfrm>
                  <a:off x="3970186" y="3916569"/>
                  <a:ext cx="476213" cy="466329"/>
                </a:xfrm>
                <a:custGeom>
                  <a:avLst/>
                  <a:gdLst>
                    <a:gd name="connsiteX0" fmla="*/ 164605 w 476213"/>
                    <a:gd name="connsiteY0" fmla="*/ 466239 h 466329"/>
                    <a:gd name="connsiteX1" fmla="*/ 173008 w 476213"/>
                    <a:gd name="connsiteY1" fmla="*/ 466510 h 466329"/>
                    <a:gd name="connsiteX2" fmla="*/ 460017 w 476213"/>
                    <a:gd name="connsiteY2" fmla="*/ 242217 h 466329"/>
                    <a:gd name="connsiteX3" fmla="*/ 460017 w 476213"/>
                    <a:gd name="connsiteY3" fmla="*/ 242202 h 466329"/>
                    <a:gd name="connsiteX4" fmla="*/ 432371 w 476213"/>
                    <a:gd name="connsiteY4" fmla="*/ 51798 h 466329"/>
                    <a:gd name="connsiteX5" fmla="*/ 230765 w 476213"/>
                    <a:gd name="connsiteY5" fmla="*/ 13531 h 466329"/>
                    <a:gd name="connsiteX6" fmla="*/ 16065 w 476213"/>
                    <a:gd name="connsiteY6" fmla="*/ 188195 h 466329"/>
                    <a:gd name="connsiteX7" fmla="*/ 31278 w 476213"/>
                    <a:gd name="connsiteY7" fmla="*/ 382616 h 466329"/>
                    <a:gd name="connsiteX8" fmla="*/ 164605 w 476213"/>
                    <a:gd name="connsiteY8" fmla="*/ 466239 h 46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13" h="466329">
                      <a:moveTo>
                        <a:pt x="164605" y="466239"/>
                      </a:moveTo>
                      <a:cubicBezTo>
                        <a:pt x="167401" y="466419"/>
                        <a:pt x="170197" y="466510"/>
                        <a:pt x="173008" y="466510"/>
                      </a:cubicBezTo>
                      <a:cubicBezTo>
                        <a:pt x="292445" y="466510"/>
                        <a:pt x="431785" y="310807"/>
                        <a:pt x="460017" y="242217"/>
                      </a:cubicBezTo>
                      <a:cubicBezTo>
                        <a:pt x="460017" y="242217"/>
                        <a:pt x="460017" y="242217"/>
                        <a:pt x="460017" y="242202"/>
                      </a:cubicBezTo>
                      <a:cubicBezTo>
                        <a:pt x="489166" y="171371"/>
                        <a:pt x="478823" y="100178"/>
                        <a:pt x="432371" y="51798"/>
                      </a:cubicBezTo>
                      <a:cubicBezTo>
                        <a:pt x="383980" y="1372"/>
                        <a:pt x="304877" y="-13616"/>
                        <a:pt x="230765" y="13531"/>
                      </a:cubicBezTo>
                      <a:cubicBezTo>
                        <a:pt x="155164" y="41265"/>
                        <a:pt x="53557" y="103654"/>
                        <a:pt x="16065" y="188195"/>
                      </a:cubicBezTo>
                      <a:cubicBezTo>
                        <a:pt x="-9867" y="246642"/>
                        <a:pt x="-3749" y="324756"/>
                        <a:pt x="31278" y="382616"/>
                      </a:cubicBezTo>
                      <a:cubicBezTo>
                        <a:pt x="61359" y="432305"/>
                        <a:pt x="109960" y="462778"/>
                        <a:pt x="164605" y="466239"/>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14" name="Free-form: Shape 391">
                  <a:extLst>
                    <a:ext uri="{FF2B5EF4-FFF2-40B4-BE49-F238E27FC236}">
                      <a16:creationId xmlns:a16="http://schemas.microsoft.com/office/drawing/2014/main" id="{C4B5E800-F4C0-A958-4E96-88F6815D7305}"/>
                    </a:ext>
                  </a:extLst>
                </p:cNvPr>
                <p:cNvSpPr/>
                <p:nvPr/>
              </p:nvSpPr>
              <p:spPr>
                <a:xfrm>
                  <a:off x="3457957" y="3256185"/>
                  <a:ext cx="425186" cy="580210"/>
                </a:xfrm>
                <a:custGeom>
                  <a:avLst/>
                  <a:gdLst>
                    <a:gd name="connsiteX0" fmla="*/ 400764 w 425186"/>
                    <a:gd name="connsiteY0" fmla="*/ 307560 h 580210"/>
                    <a:gd name="connsiteX1" fmla="*/ 424576 w 425186"/>
                    <a:gd name="connsiteY1" fmla="*/ 157078 h 580210"/>
                    <a:gd name="connsiteX2" fmla="*/ 344375 w 425186"/>
                    <a:gd name="connsiteY2" fmla="*/ 18320 h 580210"/>
                    <a:gd name="connsiteX3" fmla="*/ 195865 w 425186"/>
                    <a:gd name="connsiteY3" fmla="*/ 19900 h 580210"/>
                    <a:gd name="connsiteX4" fmla="*/ 119783 w 425186"/>
                    <a:gd name="connsiteY4" fmla="*/ 87541 h 580210"/>
                    <a:gd name="connsiteX5" fmla="*/ 18010 w 425186"/>
                    <a:gd name="connsiteY5" fmla="*/ 278968 h 580210"/>
                    <a:gd name="connsiteX6" fmla="*/ 18642 w 425186"/>
                    <a:gd name="connsiteY6" fmla="*/ 471163 h 580210"/>
                    <a:gd name="connsiteX7" fmla="*/ 160598 w 425186"/>
                    <a:gd name="connsiteY7" fmla="*/ 580367 h 580210"/>
                    <a:gd name="connsiteX8" fmla="*/ 168505 w 425186"/>
                    <a:gd name="connsiteY8" fmla="*/ 580127 h 580210"/>
                    <a:gd name="connsiteX9" fmla="*/ 400764 w 425186"/>
                    <a:gd name="connsiteY9" fmla="*/ 307560 h 58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186" h="580210">
                      <a:moveTo>
                        <a:pt x="400764" y="307560"/>
                      </a:moveTo>
                      <a:cubicBezTo>
                        <a:pt x="414413" y="264341"/>
                        <a:pt x="428635" y="213509"/>
                        <a:pt x="424576" y="157078"/>
                      </a:cubicBezTo>
                      <a:cubicBezTo>
                        <a:pt x="420111" y="94809"/>
                        <a:pt x="390887" y="44232"/>
                        <a:pt x="344375" y="18320"/>
                      </a:cubicBezTo>
                      <a:cubicBezTo>
                        <a:pt x="299923" y="-6450"/>
                        <a:pt x="244406" y="-5848"/>
                        <a:pt x="195865" y="19900"/>
                      </a:cubicBezTo>
                      <a:cubicBezTo>
                        <a:pt x="161109" y="38379"/>
                        <a:pt x="136951" y="65751"/>
                        <a:pt x="119783" y="87541"/>
                      </a:cubicBezTo>
                      <a:cubicBezTo>
                        <a:pt x="74564" y="144950"/>
                        <a:pt x="40319" y="209355"/>
                        <a:pt x="18010" y="278968"/>
                      </a:cubicBezTo>
                      <a:cubicBezTo>
                        <a:pt x="-6088" y="354104"/>
                        <a:pt x="-5877" y="416975"/>
                        <a:pt x="18642" y="471163"/>
                      </a:cubicBezTo>
                      <a:cubicBezTo>
                        <a:pt x="60749" y="564266"/>
                        <a:pt x="122745" y="580367"/>
                        <a:pt x="160598" y="580367"/>
                      </a:cubicBezTo>
                      <a:cubicBezTo>
                        <a:pt x="163379" y="580367"/>
                        <a:pt x="166009" y="580277"/>
                        <a:pt x="168505" y="580127"/>
                      </a:cubicBezTo>
                      <a:cubicBezTo>
                        <a:pt x="315843" y="571353"/>
                        <a:pt x="397381" y="318319"/>
                        <a:pt x="400764" y="30756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15" name="Free-form: Shape 392">
                  <a:extLst>
                    <a:ext uri="{FF2B5EF4-FFF2-40B4-BE49-F238E27FC236}">
                      <a16:creationId xmlns:a16="http://schemas.microsoft.com/office/drawing/2014/main" id="{AC2390BD-0140-F55D-F240-46425EAFEB75}"/>
                    </a:ext>
                  </a:extLst>
                </p:cNvPr>
                <p:cNvSpPr/>
                <p:nvPr/>
              </p:nvSpPr>
              <p:spPr>
                <a:xfrm>
                  <a:off x="5754742" y="2529721"/>
                  <a:ext cx="681123" cy="538391"/>
                </a:xfrm>
                <a:custGeom>
                  <a:avLst/>
                  <a:gdLst>
                    <a:gd name="connsiteX0" fmla="*/ 510032 w 681123"/>
                    <a:gd name="connsiteY0" fmla="*/ 730 h 538391"/>
                    <a:gd name="connsiteX1" fmla="*/ 398984 w 681123"/>
                    <a:gd name="connsiteY1" fmla="*/ 22158 h 538391"/>
                    <a:gd name="connsiteX2" fmla="*/ 386145 w 681123"/>
                    <a:gd name="connsiteY2" fmla="*/ 26958 h 538391"/>
                    <a:gd name="connsiteX3" fmla="*/ 300533 w 681123"/>
                    <a:gd name="connsiteY3" fmla="*/ 49290 h 538391"/>
                    <a:gd name="connsiteX4" fmla="*/ 181532 w 681123"/>
                    <a:gd name="connsiteY4" fmla="*/ 82170 h 538391"/>
                    <a:gd name="connsiteX5" fmla="*/ 1333 w 681123"/>
                    <a:gd name="connsiteY5" fmla="*/ 355203 h 538391"/>
                    <a:gd name="connsiteX6" fmla="*/ 190041 w 681123"/>
                    <a:gd name="connsiteY6" fmla="*/ 535495 h 538391"/>
                    <a:gd name="connsiteX7" fmla="*/ 228119 w 681123"/>
                    <a:gd name="connsiteY7" fmla="*/ 538520 h 538391"/>
                    <a:gd name="connsiteX8" fmla="*/ 322556 w 681123"/>
                    <a:gd name="connsiteY8" fmla="*/ 525187 h 538391"/>
                    <a:gd name="connsiteX9" fmla="*/ 368091 w 681123"/>
                    <a:gd name="connsiteY9" fmla="*/ 516715 h 538391"/>
                    <a:gd name="connsiteX10" fmla="*/ 608453 w 681123"/>
                    <a:gd name="connsiteY10" fmla="*/ 392944 h 538391"/>
                    <a:gd name="connsiteX11" fmla="*/ 681257 w 681123"/>
                    <a:gd name="connsiteY11" fmla="*/ 197198 h 538391"/>
                    <a:gd name="connsiteX12" fmla="*/ 510032 w 681123"/>
                    <a:gd name="connsiteY12" fmla="*/ 730 h 53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123" h="538391">
                      <a:moveTo>
                        <a:pt x="510032" y="730"/>
                      </a:moveTo>
                      <a:cubicBezTo>
                        <a:pt x="465038" y="-3017"/>
                        <a:pt x="426855" y="11549"/>
                        <a:pt x="398984" y="22158"/>
                      </a:cubicBezTo>
                      <a:cubicBezTo>
                        <a:pt x="394699" y="23783"/>
                        <a:pt x="390430" y="25424"/>
                        <a:pt x="386145" y="26958"/>
                      </a:cubicBezTo>
                      <a:cubicBezTo>
                        <a:pt x="360244" y="36288"/>
                        <a:pt x="331245" y="42609"/>
                        <a:pt x="300533" y="49290"/>
                      </a:cubicBezTo>
                      <a:cubicBezTo>
                        <a:pt x="262004" y="57687"/>
                        <a:pt x="222151" y="66369"/>
                        <a:pt x="181532" y="82170"/>
                      </a:cubicBezTo>
                      <a:cubicBezTo>
                        <a:pt x="67222" y="126652"/>
                        <a:pt x="-10258" y="244028"/>
                        <a:pt x="1333" y="355203"/>
                      </a:cubicBezTo>
                      <a:cubicBezTo>
                        <a:pt x="11254" y="450308"/>
                        <a:pt x="81789" y="517708"/>
                        <a:pt x="190041" y="535495"/>
                      </a:cubicBezTo>
                      <a:cubicBezTo>
                        <a:pt x="203060" y="537632"/>
                        <a:pt x="215777" y="538520"/>
                        <a:pt x="228119" y="538520"/>
                      </a:cubicBezTo>
                      <a:cubicBezTo>
                        <a:pt x="263281" y="538520"/>
                        <a:pt x="295392" y="531312"/>
                        <a:pt x="322556" y="525187"/>
                      </a:cubicBezTo>
                      <a:cubicBezTo>
                        <a:pt x="339183" y="521440"/>
                        <a:pt x="354892" y="517919"/>
                        <a:pt x="368091" y="516715"/>
                      </a:cubicBezTo>
                      <a:cubicBezTo>
                        <a:pt x="455568" y="508664"/>
                        <a:pt x="534040" y="493812"/>
                        <a:pt x="608453" y="392944"/>
                      </a:cubicBezTo>
                      <a:cubicBezTo>
                        <a:pt x="658798" y="324731"/>
                        <a:pt x="682595" y="260701"/>
                        <a:pt x="681257" y="197198"/>
                      </a:cubicBezTo>
                      <a:cubicBezTo>
                        <a:pt x="679017" y="94826"/>
                        <a:pt x="603822" y="8510"/>
                        <a:pt x="510032" y="730"/>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16" name="Free-form: Shape 393">
                  <a:extLst>
                    <a:ext uri="{FF2B5EF4-FFF2-40B4-BE49-F238E27FC236}">
                      <a16:creationId xmlns:a16="http://schemas.microsoft.com/office/drawing/2014/main" id="{34F83C3D-CA53-F6CC-8CE0-8DE765A29E8F}"/>
                    </a:ext>
                  </a:extLst>
                </p:cNvPr>
                <p:cNvSpPr/>
                <p:nvPr/>
              </p:nvSpPr>
              <p:spPr>
                <a:xfrm>
                  <a:off x="6483485" y="2492771"/>
                  <a:ext cx="361777" cy="386487"/>
                </a:xfrm>
                <a:custGeom>
                  <a:avLst/>
                  <a:gdLst>
                    <a:gd name="connsiteX0" fmla="*/ 264695 w 361777"/>
                    <a:gd name="connsiteY0" fmla="*/ 2312 h 386487"/>
                    <a:gd name="connsiteX1" fmla="*/ 46417 w 361777"/>
                    <a:gd name="connsiteY1" fmla="*/ 107423 h 386487"/>
                    <a:gd name="connsiteX2" fmla="*/ 14652 w 361777"/>
                    <a:gd name="connsiteY2" fmla="*/ 298053 h 386487"/>
                    <a:gd name="connsiteX3" fmla="*/ 141079 w 361777"/>
                    <a:gd name="connsiteY3" fmla="*/ 386611 h 386487"/>
                    <a:gd name="connsiteX4" fmla="*/ 193890 w 361777"/>
                    <a:gd name="connsiteY4" fmla="*/ 376574 h 386487"/>
                    <a:gd name="connsiteX5" fmla="*/ 355494 w 361777"/>
                    <a:gd name="connsiteY5" fmla="*/ 81917 h 386487"/>
                    <a:gd name="connsiteX6" fmla="*/ 264695 w 361777"/>
                    <a:gd name="connsiteY6" fmla="*/ 2312 h 3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777" h="386487">
                      <a:moveTo>
                        <a:pt x="264695" y="2312"/>
                      </a:moveTo>
                      <a:cubicBezTo>
                        <a:pt x="187651" y="-11953"/>
                        <a:pt x="94687" y="45877"/>
                        <a:pt x="46417" y="107423"/>
                      </a:cubicBezTo>
                      <a:cubicBezTo>
                        <a:pt x="-967" y="167857"/>
                        <a:pt x="-12558" y="237334"/>
                        <a:pt x="14652" y="298053"/>
                      </a:cubicBezTo>
                      <a:cubicBezTo>
                        <a:pt x="40058" y="354755"/>
                        <a:pt x="87547" y="386611"/>
                        <a:pt x="141079" y="386611"/>
                      </a:cubicBezTo>
                      <a:cubicBezTo>
                        <a:pt x="158232" y="386611"/>
                        <a:pt x="176015" y="383346"/>
                        <a:pt x="193890" y="376574"/>
                      </a:cubicBezTo>
                      <a:cubicBezTo>
                        <a:pt x="290717" y="339887"/>
                        <a:pt x="388340" y="187510"/>
                        <a:pt x="355494" y="81917"/>
                      </a:cubicBezTo>
                      <a:cubicBezTo>
                        <a:pt x="342505" y="40143"/>
                        <a:pt x="308561" y="10378"/>
                        <a:pt x="264695" y="2312"/>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17" name="Free-form: Shape 394">
                  <a:extLst>
                    <a:ext uri="{FF2B5EF4-FFF2-40B4-BE49-F238E27FC236}">
                      <a16:creationId xmlns:a16="http://schemas.microsoft.com/office/drawing/2014/main" id="{291AB2CC-077D-C345-9883-EB424977E02C}"/>
                    </a:ext>
                  </a:extLst>
                </p:cNvPr>
                <p:cNvSpPr/>
                <p:nvPr/>
              </p:nvSpPr>
              <p:spPr>
                <a:xfrm>
                  <a:off x="7737060" y="1829866"/>
                  <a:ext cx="437792" cy="467978"/>
                </a:xfrm>
                <a:custGeom>
                  <a:avLst/>
                  <a:gdLst>
                    <a:gd name="connsiteX0" fmla="*/ 407879 w 437792"/>
                    <a:gd name="connsiteY0" fmla="*/ 95457 h 467978"/>
                    <a:gd name="connsiteX1" fmla="*/ 309263 w 437792"/>
                    <a:gd name="connsiteY1" fmla="*/ 5966 h 467978"/>
                    <a:gd name="connsiteX2" fmla="*/ 171080 w 437792"/>
                    <a:gd name="connsiteY2" fmla="*/ 34075 h 467978"/>
                    <a:gd name="connsiteX3" fmla="*/ 122028 w 437792"/>
                    <a:gd name="connsiteY3" fmla="*/ 82260 h 467978"/>
                    <a:gd name="connsiteX4" fmla="*/ 114090 w 437792"/>
                    <a:gd name="connsiteY4" fmla="*/ 91379 h 467978"/>
                    <a:gd name="connsiteX5" fmla="*/ 93616 w 437792"/>
                    <a:gd name="connsiteY5" fmla="*/ 113123 h 467978"/>
                    <a:gd name="connsiteX6" fmla="*/ 26900 w 437792"/>
                    <a:gd name="connsiteY6" fmla="*/ 197092 h 467978"/>
                    <a:gd name="connsiteX7" fmla="*/ 43601 w 437792"/>
                    <a:gd name="connsiteY7" fmla="*/ 412160 h 467978"/>
                    <a:gd name="connsiteX8" fmla="*/ 195088 w 437792"/>
                    <a:gd name="connsiteY8" fmla="*/ 468079 h 467978"/>
                    <a:gd name="connsiteX9" fmla="*/ 354287 w 437792"/>
                    <a:gd name="connsiteY9" fmla="*/ 421414 h 467978"/>
                    <a:gd name="connsiteX10" fmla="*/ 407879 w 437792"/>
                    <a:gd name="connsiteY10" fmla="*/ 95457 h 46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7792" h="467978">
                      <a:moveTo>
                        <a:pt x="407879" y="95457"/>
                      </a:moveTo>
                      <a:cubicBezTo>
                        <a:pt x="378625" y="37085"/>
                        <a:pt x="338081" y="14558"/>
                        <a:pt x="309263" y="5966"/>
                      </a:cubicBezTo>
                      <a:cubicBezTo>
                        <a:pt x="263788" y="-7608"/>
                        <a:pt x="213413" y="2625"/>
                        <a:pt x="171080" y="34075"/>
                      </a:cubicBezTo>
                      <a:cubicBezTo>
                        <a:pt x="149944" y="49801"/>
                        <a:pt x="134460" y="67798"/>
                        <a:pt x="122028" y="82260"/>
                      </a:cubicBezTo>
                      <a:cubicBezTo>
                        <a:pt x="119397" y="85314"/>
                        <a:pt x="116766" y="88384"/>
                        <a:pt x="114090" y="91379"/>
                      </a:cubicBezTo>
                      <a:cubicBezTo>
                        <a:pt x="107506" y="98797"/>
                        <a:pt x="100561" y="105945"/>
                        <a:pt x="93616" y="113123"/>
                      </a:cubicBezTo>
                      <a:cubicBezTo>
                        <a:pt x="71397" y="136102"/>
                        <a:pt x="46247" y="162135"/>
                        <a:pt x="26900" y="197092"/>
                      </a:cubicBezTo>
                      <a:cubicBezTo>
                        <a:pt x="-14020" y="271114"/>
                        <a:pt x="-7300" y="357550"/>
                        <a:pt x="43601" y="412160"/>
                      </a:cubicBezTo>
                      <a:cubicBezTo>
                        <a:pt x="80777" y="452022"/>
                        <a:pt x="137993" y="468094"/>
                        <a:pt x="195088" y="468079"/>
                      </a:cubicBezTo>
                      <a:cubicBezTo>
                        <a:pt x="256858" y="468079"/>
                        <a:pt x="318493" y="449268"/>
                        <a:pt x="354287" y="421414"/>
                      </a:cubicBezTo>
                      <a:cubicBezTo>
                        <a:pt x="450633" y="346490"/>
                        <a:pt x="457142" y="193887"/>
                        <a:pt x="407879" y="95457"/>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18" name="Free-form: Shape 395">
                  <a:extLst>
                    <a:ext uri="{FF2B5EF4-FFF2-40B4-BE49-F238E27FC236}">
                      <a16:creationId xmlns:a16="http://schemas.microsoft.com/office/drawing/2014/main" id="{4AC032D0-A099-F05D-1023-9E91E0B20DE7}"/>
                    </a:ext>
                  </a:extLst>
                </p:cNvPr>
                <p:cNvSpPr/>
                <p:nvPr/>
              </p:nvSpPr>
              <p:spPr>
                <a:xfrm>
                  <a:off x="4711880" y="3218993"/>
                  <a:ext cx="477784" cy="419729"/>
                </a:xfrm>
                <a:custGeom>
                  <a:avLst/>
                  <a:gdLst>
                    <a:gd name="connsiteX0" fmla="*/ 408483 w 477784"/>
                    <a:gd name="connsiteY0" fmla="*/ 39646 h 419729"/>
                    <a:gd name="connsiteX1" fmla="*/ 215580 w 477784"/>
                    <a:gd name="connsiteY1" fmla="*/ 5291 h 419729"/>
                    <a:gd name="connsiteX2" fmla="*/ 13898 w 477784"/>
                    <a:gd name="connsiteY2" fmla="*/ 153139 h 419729"/>
                    <a:gd name="connsiteX3" fmla="*/ 45528 w 477784"/>
                    <a:gd name="connsiteY3" fmla="*/ 351849 h 419729"/>
                    <a:gd name="connsiteX4" fmla="*/ 203704 w 477784"/>
                    <a:gd name="connsiteY4" fmla="*/ 419882 h 419729"/>
                    <a:gd name="connsiteX5" fmla="*/ 265715 w 477784"/>
                    <a:gd name="connsiteY5" fmla="*/ 413005 h 419729"/>
                    <a:gd name="connsiteX6" fmla="*/ 447178 w 477784"/>
                    <a:gd name="connsiteY6" fmla="*/ 294712 h 419729"/>
                    <a:gd name="connsiteX7" fmla="*/ 408483 w 477784"/>
                    <a:gd name="connsiteY7" fmla="*/ 39646 h 419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784" h="419729">
                      <a:moveTo>
                        <a:pt x="408483" y="39646"/>
                      </a:moveTo>
                      <a:cubicBezTo>
                        <a:pt x="342082" y="-11382"/>
                        <a:pt x="259777" y="-518"/>
                        <a:pt x="215580" y="5291"/>
                      </a:cubicBezTo>
                      <a:cubicBezTo>
                        <a:pt x="119850" y="17916"/>
                        <a:pt x="44445" y="73188"/>
                        <a:pt x="13898" y="153139"/>
                      </a:cubicBezTo>
                      <a:cubicBezTo>
                        <a:pt x="-12484" y="222165"/>
                        <a:pt x="-368" y="298308"/>
                        <a:pt x="45528" y="351849"/>
                      </a:cubicBezTo>
                      <a:cubicBezTo>
                        <a:pt x="83681" y="396362"/>
                        <a:pt x="139453" y="419882"/>
                        <a:pt x="203704" y="419882"/>
                      </a:cubicBezTo>
                      <a:cubicBezTo>
                        <a:pt x="223653" y="419882"/>
                        <a:pt x="244413" y="417625"/>
                        <a:pt x="265715" y="413005"/>
                      </a:cubicBezTo>
                      <a:cubicBezTo>
                        <a:pt x="346412" y="395549"/>
                        <a:pt x="410858" y="353535"/>
                        <a:pt x="447178" y="294712"/>
                      </a:cubicBezTo>
                      <a:cubicBezTo>
                        <a:pt x="500108" y="208998"/>
                        <a:pt x="483106" y="96964"/>
                        <a:pt x="408483" y="39646"/>
                      </a:cubicBez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19" name="Free-form: Shape 396">
                  <a:extLst>
                    <a:ext uri="{FF2B5EF4-FFF2-40B4-BE49-F238E27FC236}">
                      <a16:creationId xmlns:a16="http://schemas.microsoft.com/office/drawing/2014/main" id="{29112A54-B698-6C7A-69D9-9076B2486DF8}"/>
                    </a:ext>
                  </a:extLst>
                </p:cNvPr>
                <p:cNvSpPr/>
                <p:nvPr/>
              </p:nvSpPr>
              <p:spPr>
                <a:xfrm>
                  <a:off x="6864565" y="2904901"/>
                  <a:ext cx="450990" cy="582046"/>
                </a:xfrm>
                <a:custGeom>
                  <a:avLst/>
                  <a:gdLst>
                    <a:gd name="connsiteX0" fmla="*/ 444059 w 450990"/>
                    <a:gd name="connsiteY0" fmla="*/ 114659 h 582046"/>
                    <a:gd name="connsiteX1" fmla="*/ 337926 w 450990"/>
                    <a:gd name="connsiteY1" fmla="*/ 926 h 582046"/>
                    <a:gd name="connsiteX2" fmla="*/ 265904 w 450990"/>
                    <a:gd name="connsiteY2" fmla="*/ 15026 h 582046"/>
                    <a:gd name="connsiteX3" fmla="*/ 131855 w 450990"/>
                    <a:gd name="connsiteY3" fmla="*/ 89379 h 582046"/>
                    <a:gd name="connsiteX4" fmla="*/ 49685 w 450990"/>
                    <a:gd name="connsiteY4" fmla="*/ 164273 h 582046"/>
                    <a:gd name="connsiteX5" fmla="*/ 17845 w 450990"/>
                    <a:gd name="connsiteY5" fmla="*/ 242463 h 582046"/>
                    <a:gd name="connsiteX6" fmla="*/ 918 w 450990"/>
                    <a:gd name="connsiteY6" fmla="*/ 353263 h 582046"/>
                    <a:gd name="connsiteX7" fmla="*/ 81525 w 450990"/>
                    <a:gd name="connsiteY7" fmla="*/ 544133 h 582046"/>
                    <a:gd name="connsiteX8" fmla="*/ 198917 w 450990"/>
                    <a:gd name="connsiteY8" fmla="*/ 582190 h 582046"/>
                    <a:gd name="connsiteX9" fmla="*/ 372893 w 450990"/>
                    <a:gd name="connsiteY9" fmla="*/ 499530 h 582046"/>
                    <a:gd name="connsiteX10" fmla="*/ 420728 w 450990"/>
                    <a:gd name="connsiteY10" fmla="*/ 396315 h 582046"/>
                    <a:gd name="connsiteX11" fmla="*/ 444059 w 450990"/>
                    <a:gd name="connsiteY11" fmla="*/ 114659 h 582046"/>
                    <a:gd name="connsiteX12" fmla="*/ 444059 w 450990"/>
                    <a:gd name="connsiteY12" fmla="*/ 114659 h 58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0990" h="582046">
                      <a:moveTo>
                        <a:pt x="444059" y="114659"/>
                      </a:moveTo>
                      <a:cubicBezTo>
                        <a:pt x="430935" y="38486"/>
                        <a:pt x="380605" y="5952"/>
                        <a:pt x="337926" y="926"/>
                      </a:cubicBezTo>
                      <a:cubicBezTo>
                        <a:pt x="303802" y="-3122"/>
                        <a:pt x="277223" y="9593"/>
                        <a:pt x="265904" y="15026"/>
                      </a:cubicBezTo>
                      <a:cubicBezTo>
                        <a:pt x="220008" y="36981"/>
                        <a:pt x="174909" y="62006"/>
                        <a:pt x="131855" y="89379"/>
                      </a:cubicBezTo>
                      <a:cubicBezTo>
                        <a:pt x="111997" y="102019"/>
                        <a:pt x="75046" y="125539"/>
                        <a:pt x="49685" y="164273"/>
                      </a:cubicBezTo>
                      <a:cubicBezTo>
                        <a:pt x="41672" y="176522"/>
                        <a:pt x="29631" y="197966"/>
                        <a:pt x="17845" y="242463"/>
                      </a:cubicBezTo>
                      <a:cubicBezTo>
                        <a:pt x="8405" y="278127"/>
                        <a:pt x="2707" y="315402"/>
                        <a:pt x="918" y="353263"/>
                      </a:cubicBezTo>
                      <a:cubicBezTo>
                        <a:pt x="-3772" y="410942"/>
                        <a:pt x="14493" y="494534"/>
                        <a:pt x="81525" y="544133"/>
                      </a:cubicBezTo>
                      <a:cubicBezTo>
                        <a:pt x="117378" y="570663"/>
                        <a:pt x="158388" y="582190"/>
                        <a:pt x="198917" y="582190"/>
                      </a:cubicBezTo>
                      <a:cubicBezTo>
                        <a:pt x="267708" y="582190"/>
                        <a:pt x="335025" y="548964"/>
                        <a:pt x="372893" y="499530"/>
                      </a:cubicBezTo>
                      <a:cubicBezTo>
                        <a:pt x="398269" y="466409"/>
                        <a:pt x="410866" y="430354"/>
                        <a:pt x="420728" y="396315"/>
                      </a:cubicBezTo>
                      <a:cubicBezTo>
                        <a:pt x="451004" y="291580"/>
                        <a:pt x="458626" y="199456"/>
                        <a:pt x="444059" y="114659"/>
                      </a:cubicBezTo>
                      <a:lnTo>
                        <a:pt x="444059" y="114659"/>
                      </a:lnTo>
                      <a:close/>
                    </a:path>
                  </a:pathLst>
                </a:custGeom>
                <a:solidFill>
                  <a:srgbClr val="CB272C"/>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20" name="Free-form: Shape 397">
                  <a:extLst>
                    <a:ext uri="{FF2B5EF4-FFF2-40B4-BE49-F238E27FC236}">
                      <a16:creationId xmlns:a16="http://schemas.microsoft.com/office/drawing/2014/main" id="{E7F4D452-7D91-2305-9584-D63EDC3E206D}"/>
                    </a:ext>
                  </a:extLst>
                </p:cNvPr>
                <p:cNvSpPr/>
                <p:nvPr/>
              </p:nvSpPr>
              <p:spPr>
                <a:xfrm>
                  <a:off x="3764430" y="4453106"/>
                  <a:ext cx="670153" cy="772672"/>
                </a:xfrm>
                <a:custGeom>
                  <a:avLst/>
                  <a:gdLst>
                    <a:gd name="connsiteX0" fmla="*/ 190352 w 670153"/>
                    <a:gd name="connsiteY0" fmla="*/ 158761 h 772672"/>
                    <a:gd name="connsiteX1" fmla="*/ 250033 w 670153"/>
                    <a:gd name="connsiteY1" fmla="*/ 64424 h 772672"/>
                    <a:gd name="connsiteX2" fmla="*/ 350287 w 670153"/>
                    <a:gd name="connsiteY2" fmla="*/ 24487 h 772672"/>
                    <a:gd name="connsiteX3" fmla="*/ 414854 w 670153"/>
                    <a:gd name="connsiteY3" fmla="*/ 34343 h 772672"/>
                    <a:gd name="connsiteX4" fmla="*/ 480833 w 670153"/>
                    <a:gd name="connsiteY4" fmla="*/ 891 h 772672"/>
                    <a:gd name="connsiteX5" fmla="*/ 526293 w 670153"/>
                    <a:gd name="connsiteY5" fmla="*/ 9453 h 772672"/>
                    <a:gd name="connsiteX6" fmla="*/ 668384 w 670153"/>
                    <a:gd name="connsiteY6" fmla="*/ 129041 h 772672"/>
                    <a:gd name="connsiteX7" fmla="*/ 641400 w 670153"/>
                    <a:gd name="connsiteY7" fmla="*/ 245017 h 772672"/>
                    <a:gd name="connsiteX8" fmla="*/ 532847 w 670153"/>
                    <a:gd name="connsiteY8" fmla="*/ 476653 h 772672"/>
                    <a:gd name="connsiteX9" fmla="*/ 427722 w 670153"/>
                    <a:gd name="connsiteY9" fmla="*/ 670984 h 772672"/>
                    <a:gd name="connsiteX10" fmla="*/ 312359 w 670153"/>
                    <a:gd name="connsiteY10" fmla="*/ 766901 h 772672"/>
                    <a:gd name="connsiteX11" fmla="*/ 231978 w 670153"/>
                    <a:gd name="connsiteY11" fmla="*/ 770588 h 772672"/>
                    <a:gd name="connsiteX12" fmla="*/ 9731 w 670153"/>
                    <a:gd name="connsiteY12" fmla="*/ 493266 h 772672"/>
                    <a:gd name="connsiteX13" fmla="*/ 85858 w 670153"/>
                    <a:gd name="connsiteY13" fmla="*/ 369630 h 772672"/>
                    <a:gd name="connsiteX14" fmla="*/ 190352 w 670153"/>
                    <a:gd name="connsiteY14" fmla="*/ 158761 h 77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153" h="772672">
                      <a:moveTo>
                        <a:pt x="190352" y="158761"/>
                      </a:moveTo>
                      <a:cubicBezTo>
                        <a:pt x="206933" y="125264"/>
                        <a:pt x="223920" y="91165"/>
                        <a:pt x="250033" y="64424"/>
                      </a:cubicBezTo>
                      <a:cubicBezTo>
                        <a:pt x="276130" y="37684"/>
                        <a:pt x="313336" y="19054"/>
                        <a:pt x="350287" y="24487"/>
                      </a:cubicBezTo>
                      <a:cubicBezTo>
                        <a:pt x="372010" y="27677"/>
                        <a:pt x="393372" y="38873"/>
                        <a:pt x="414854" y="34343"/>
                      </a:cubicBezTo>
                      <a:cubicBezTo>
                        <a:pt x="439162" y="29212"/>
                        <a:pt x="456360" y="5150"/>
                        <a:pt x="480833" y="891"/>
                      </a:cubicBezTo>
                      <a:cubicBezTo>
                        <a:pt x="496227" y="-1787"/>
                        <a:pt x="511696" y="3886"/>
                        <a:pt x="526293" y="9453"/>
                      </a:cubicBezTo>
                      <a:cubicBezTo>
                        <a:pt x="586830" y="32552"/>
                        <a:pt x="655967" y="65387"/>
                        <a:pt x="668384" y="129041"/>
                      </a:cubicBezTo>
                      <a:cubicBezTo>
                        <a:pt x="676126" y="168693"/>
                        <a:pt x="658537" y="208435"/>
                        <a:pt x="641400" y="245017"/>
                      </a:cubicBezTo>
                      <a:cubicBezTo>
                        <a:pt x="605216" y="322229"/>
                        <a:pt x="569032" y="399441"/>
                        <a:pt x="532847" y="476653"/>
                      </a:cubicBezTo>
                      <a:cubicBezTo>
                        <a:pt x="501549" y="543436"/>
                        <a:pt x="470040" y="610596"/>
                        <a:pt x="427722" y="670984"/>
                      </a:cubicBezTo>
                      <a:cubicBezTo>
                        <a:pt x="398438" y="712773"/>
                        <a:pt x="361382" y="752846"/>
                        <a:pt x="312359" y="766901"/>
                      </a:cubicBezTo>
                      <a:cubicBezTo>
                        <a:pt x="286397" y="774350"/>
                        <a:pt x="258782" y="773913"/>
                        <a:pt x="231978" y="770588"/>
                      </a:cubicBezTo>
                      <a:cubicBezTo>
                        <a:pt x="99328" y="754110"/>
                        <a:pt x="-37788" y="640632"/>
                        <a:pt x="9731" y="493266"/>
                      </a:cubicBezTo>
                      <a:cubicBezTo>
                        <a:pt x="24464" y="447580"/>
                        <a:pt x="62512" y="411208"/>
                        <a:pt x="85858" y="369630"/>
                      </a:cubicBezTo>
                      <a:cubicBezTo>
                        <a:pt x="124102" y="301568"/>
                        <a:pt x="155716" y="228750"/>
                        <a:pt x="190352" y="15876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21" name="Free-form: Shape 398">
                  <a:extLst>
                    <a:ext uri="{FF2B5EF4-FFF2-40B4-BE49-F238E27FC236}">
                      <a16:creationId xmlns:a16="http://schemas.microsoft.com/office/drawing/2014/main" id="{3E5A8837-4071-AB96-E142-E853BA5EA666}"/>
                    </a:ext>
                  </a:extLst>
                </p:cNvPr>
                <p:cNvSpPr/>
                <p:nvPr/>
              </p:nvSpPr>
              <p:spPr>
                <a:xfrm>
                  <a:off x="3764510" y="4539338"/>
                  <a:ext cx="670132" cy="686442"/>
                </a:xfrm>
                <a:custGeom>
                  <a:avLst/>
                  <a:gdLst>
                    <a:gd name="connsiteX0" fmla="*/ 641335 w 670132"/>
                    <a:gd name="connsiteY0" fmla="*/ 158816 h 686442"/>
                    <a:gd name="connsiteX1" fmla="*/ 532798 w 670132"/>
                    <a:gd name="connsiteY1" fmla="*/ 390407 h 686442"/>
                    <a:gd name="connsiteX2" fmla="*/ 427717 w 670132"/>
                    <a:gd name="connsiteY2" fmla="*/ 584828 h 686442"/>
                    <a:gd name="connsiteX3" fmla="*/ 312265 w 670132"/>
                    <a:gd name="connsiteY3" fmla="*/ 680685 h 686442"/>
                    <a:gd name="connsiteX4" fmla="*/ 231989 w 670132"/>
                    <a:gd name="connsiteY4" fmla="*/ 684296 h 686442"/>
                    <a:gd name="connsiteX5" fmla="*/ 482 w 670132"/>
                    <a:gd name="connsiteY5" fmla="*/ 454963 h 686442"/>
                    <a:gd name="connsiteX6" fmla="*/ 213949 w 670132"/>
                    <a:gd name="connsiteY6" fmla="*/ 595061 h 686442"/>
                    <a:gd name="connsiteX7" fmla="*/ 294225 w 670132"/>
                    <a:gd name="connsiteY7" fmla="*/ 591299 h 686442"/>
                    <a:gd name="connsiteX8" fmla="*/ 409678 w 670132"/>
                    <a:gd name="connsiteY8" fmla="*/ 495443 h 686442"/>
                    <a:gd name="connsiteX9" fmla="*/ 514758 w 670132"/>
                    <a:gd name="connsiteY9" fmla="*/ 301171 h 686442"/>
                    <a:gd name="connsiteX10" fmla="*/ 623296 w 670132"/>
                    <a:gd name="connsiteY10" fmla="*/ 69430 h 686442"/>
                    <a:gd name="connsiteX11" fmla="*/ 649153 w 670132"/>
                    <a:gd name="connsiteY11" fmla="*/ 208 h 686442"/>
                    <a:gd name="connsiteX12" fmla="*/ 668395 w 670132"/>
                    <a:gd name="connsiteY12" fmla="*/ 42795 h 686442"/>
                    <a:gd name="connsiteX13" fmla="*/ 641335 w 670132"/>
                    <a:gd name="connsiteY13" fmla="*/ 158816 h 68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0132" h="686442">
                      <a:moveTo>
                        <a:pt x="641335" y="158816"/>
                      </a:moveTo>
                      <a:cubicBezTo>
                        <a:pt x="605106" y="236013"/>
                        <a:pt x="569027" y="313210"/>
                        <a:pt x="532798" y="390407"/>
                      </a:cubicBezTo>
                      <a:cubicBezTo>
                        <a:pt x="501529" y="457220"/>
                        <a:pt x="469960" y="524335"/>
                        <a:pt x="427717" y="584828"/>
                      </a:cubicBezTo>
                      <a:cubicBezTo>
                        <a:pt x="398403" y="626512"/>
                        <a:pt x="361272" y="666690"/>
                        <a:pt x="312265" y="680685"/>
                      </a:cubicBezTo>
                      <a:cubicBezTo>
                        <a:pt x="286408" y="688058"/>
                        <a:pt x="258747" y="687758"/>
                        <a:pt x="231989" y="684296"/>
                      </a:cubicBezTo>
                      <a:cubicBezTo>
                        <a:pt x="113980" y="669700"/>
                        <a:pt x="-7486" y="578508"/>
                        <a:pt x="482" y="454963"/>
                      </a:cubicBezTo>
                      <a:cubicBezTo>
                        <a:pt x="37763" y="531558"/>
                        <a:pt x="126758" y="584226"/>
                        <a:pt x="213949" y="595061"/>
                      </a:cubicBezTo>
                      <a:cubicBezTo>
                        <a:pt x="240708" y="598372"/>
                        <a:pt x="268368" y="598823"/>
                        <a:pt x="294225" y="591299"/>
                      </a:cubicBezTo>
                      <a:cubicBezTo>
                        <a:pt x="343232" y="577304"/>
                        <a:pt x="380364" y="537276"/>
                        <a:pt x="409678" y="495443"/>
                      </a:cubicBezTo>
                      <a:cubicBezTo>
                        <a:pt x="451921" y="435100"/>
                        <a:pt x="483490" y="367834"/>
                        <a:pt x="514758" y="301171"/>
                      </a:cubicBezTo>
                      <a:cubicBezTo>
                        <a:pt x="550988" y="223974"/>
                        <a:pt x="587067" y="146627"/>
                        <a:pt x="623296" y="69430"/>
                      </a:cubicBezTo>
                      <a:cubicBezTo>
                        <a:pt x="633669" y="47309"/>
                        <a:pt x="644192" y="23985"/>
                        <a:pt x="649153" y="208"/>
                      </a:cubicBezTo>
                      <a:cubicBezTo>
                        <a:pt x="658623" y="12698"/>
                        <a:pt x="665238" y="26693"/>
                        <a:pt x="668395" y="42795"/>
                      </a:cubicBezTo>
                      <a:cubicBezTo>
                        <a:pt x="676062" y="82522"/>
                        <a:pt x="658473" y="122249"/>
                        <a:pt x="641335" y="158816"/>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22" name="Free-form: Shape 399">
                  <a:extLst>
                    <a:ext uri="{FF2B5EF4-FFF2-40B4-BE49-F238E27FC236}">
                      <a16:creationId xmlns:a16="http://schemas.microsoft.com/office/drawing/2014/main" id="{4561C99A-0000-B498-9280-80D7697203E3}"/>
                    </a:ext>
                  </a:extLst>
                </p:cNvPr>
                <p:cNvSpPr/>
                <p:nvPr/>
              </p:nvSpPr>
              <p:spPr>
                <a:xfrm>
                  <a:off x="4060220" y="4006724"/>
                  <a:ext cx="296082" cy="285881"/>
                </a:xfrm>
                <a:custGeom>
                  <a:avLst/>
                  <a:gdLst>
                    <a:gd name="connsiteX0" fmla="*/ 286580 w 296082"/>
                    <a:gd name="connsiteY0" fmla="*/ 117662 h 285881"/>
                    <a:gd name="connsiteX1" fmla="*/ 80238 w 296082"/>
                    <a:gd name="connsiteY1" fmla="*/ 285960 h 285881"/>
                    <a:gd name="connsiteX2" fmla="*/ 8456 w 296082"/>
                    <a:gd name="connsiteY2" fmla="*/ 134667 h 285881"/>
                    <a:gd name="connsiteX3" fmla="*/ 171758 w 296082"/>
                    <a:gd name="connsiteY3" fmla="*/ 8127 h 285881"/>
                    <a:gd name="connsiteX4" fmla="*/ 286580 w 296082"/>
                    <a:gd name="connsiteY4" fmla="*/ 117662 h 285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082" h="285881">
                      <a:moveTo>
                        <a:pt x="286580" y="117662"/>
                      </a:moveTo>
                      <a:cubicBezTo>
                        <a:pt x="264542" y="171218"/>
                        <a:pt x="144564" y="290024"/>
                        <a:pt x="80238" y="285960"/>
                      </a:cubicBezTo>
                      <a:cubicBezTo>
                        <a:pt x="11838" y="281642"/>
                        <a:pt x="-15056" y="187666"/>
                        <a:pt x="8456" y="134667"/>
                      </a:cubicBezTo>
                      <a:cubicBezTo>
                        <a:pt x="33846" y="77409"/>
                        <a:pt x="115625" y="28713"/>
                        <a:pt x="171758" y="8127"/>
                      </a:cubicBezTo>
                      <a:cubicBezTo>
                        <a:pt x="248051" y="-19847"/>
                        <a:pt x="323366" y="28246"/>
                        <a:pt x="286580" y="117662"/>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23" name="Free-form: Shape 400">
                  <a:extLst>
                    <a:ext uri="{FF2B5EF4-FFF2-40B4-BE49-F238E27FC236}">
                      <a16:creationId xmlns:a16="http://schemas.microsoft.com/office/drawing/2014/main" id="{C0198A1C-1E78-88C6-31E5-21D99213CE46}"/>
                    </a:ext>
                  </a:extLst>
                </p:cNvPr>
                <p:cNvSpPr/>
                <p:nvPr/>
              </p:nvSpPr>
              <p:spPr>
                <a:xfrm>
                  <a:off x="4060380" y="4060206"/>
                  <a:ext cx="295860" cy="232444"/>
                </a:xfrm>
                <a:custGeom>
                  <a:avLst/>
                  <a:gdLst>
                    <a:gd name="connsiteX0" fmla="*/ 286390 w 295860"/>
                    <a:gd name="connsiteY0" fmla="*/ 64136 h 232444"/>
                    <a:gd name="connsiteX1" fmla="*/ 80139 w 295860"/>
                    <a:gd name="connsiteY1" fmla="*/ 232524 h 232444"/>
                    <a:gd name="connsiteX2" fmla="*/ 1817 w 295860"/>
                    <a:gd name="connsiteY2" fmla="*/ 104013 h 232444"/>
                    <a:gd name="connsiteX3" fmla="*/ 80139 w 295860"/>
                    <a:gd name="connsiteY3" fmla="*/ 190841 h 232444"/>
                    <a:gd name="connsiteX4" fmla="*/ 286390 w 295860"/>
                    <a:gd name="connsiteY4" fmla="*/ 22603 h 232444"/>
                    <a:gd name="connsiteX5" fmla="*/ 293456 w 295860"/>
                    <a:gd name="connsiteY5" fmla="*/ 181 h 232444"/>
                    <a:gd name="connsiteX6" fmla="*/ 286390 w 295860"/>
                    <a:gd name="connsiteY6" fmla="*/ 64136 h 23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860" h="232444">
                      <a:moveTo>
                        <a:pt x="286390" y="64136"/>
                      </a:moveTo>
                      <a:cubicBezTo>
                        <a:pt x="264442" y="117707"/>
                        <a:pt x="144480" y="236587"/>
                        <a:pt x="80139" y="232524"/>
                      </a:cubicBezTo>
                      <a:cubicBezTo>
                        <a:pt x="20759" y="228762"/>
                        <a:pt x="-7353" y="157434"/>
                        <a:pt x="1817" y="104013"/>
                      </a:cubicBezTo>
                      <a:cubicBezTo>
                        <a:pt x="8432" y="147051"/>
                        <a:pt x="35340" y="188132"/>
                        <a:pt x="80139" y="190841"/>
                      </a:cubicBezTo>
                      <a:cubicBezTo>
                        <a:pt x="144480" y="194904"/>
                        <a:pt x="264442" y="76174"/>
                        <a:pt x="286390" y="22603"/>
                      </a:cubicBezTo>
                      <a:cubicBezTo>
                        <a:pt x="289547" y="14778"/>
                        <a:pt x="291953" y="7404"/>
                        <a:pt x="293456" y="181"/>
                      </a:cubicBezTo>
                      <a:cubicBezTo>
                        <a:pt x="298116" y="17788"/>
                        <a:pt x="296613" y="39457"/>
                        <a:pt x="286390" y="64136"/>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24" name="Free-form: Shape 401">
                  <a:extLst>
                    <a:ext uri="{FF2B5EF4-FFF2-40B4-BE49-F238E27FC236}">
                      <a16:creationId xmlns:a16="http://schemas.microsoft.com/office/drawing/2014/main" id="{9889DD01-D42F-0A11-DC0A-6BDE6CD37129}"/>
                    </a:ext>
                  </a:extLst>
                </p:cNvPr>
                <p:cNvSpPr/>
                <p:nvPr/>
              </p:nvSpPr>
              <p:spPr>
                <a:xfrm>
                  <a:off x="3548179" y="3346564"/>
                  <a:ext cx="244764" cy="399559"/>
                </a:xfrm>
                <a:custGeom>
                  <a:avLst/>
                  <a:gdLst>
                    <a:gd name="connsiteX0" fmla="*/ 10589 w 244764"/>
                    <a:gd name="connsiteY0" fmla="*/ 343555 h 399559"/>
                    <a:gd name="connsiteX1" fmla="*/ 13671 w 244764"/>
                    <a:gd name="connsiteY1" fmla="*/ 216173 h 399559"/>
                    <a:gd name="connsiteX2" fmla="*/ 100396 w 244764"/>
                    <a:gd name="connsiteY2" fmla="*/ 53081 h 399559"/>
                    <a:gd name="connsiteX3" fmla="*/ 147945 w 244764"/>
                    <a:gd name="connsiteY3" fmla="*/ 9276 h 399559"/>
                    <a:gd name="connsiteX4" fmla="*/ 210317 w 244764"/>
                    <a:gd name="connsiteY4" fmla="*/ 6838 h 399559"/>
                    <a:gd name="connsiteX5" fmla="*/ 244396 w 244764"/>
                    <a:gd name="connsiteY5" fmla="*/ 73155 h 399559"/>
                    <a:gd name="connsiteX6" fmla="*/ 224538 w 244764"/>
                    <a:gd name="connsiteY6" fmla="*/ 189959 h 399559"/>
                    <a:gd name="connsiteX7" fmla="*/ 10589 w 244764"/>
                    <a:gd name="connsiteY7" fmla="*/ 343555 h 39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764" h="399559">
                      <a:moveTo>
                        <a:pt x="10589" y="343555"/>
                      </a:moveTo>
                      <a:cubicBezTo>
                        <a:pt x="-7330" y="303948"/>
                        <a:pt x="397" y="257570"/>
                        <a:pt x="13671" y="216173"/>
                      </a:cubicBezTo>
                      <a:cubicBezTo>
                        <a:pt x="32567" y="157214"/>
                        <a:pt x="62092" y="101702"/>
                        <a:pt x="100396" y="53081"/>
                      </a:cubicBezTo>
                      <a:cubicBezTo>
                        <a:pt x="113835" y="36032"/>
                        <a:pt x="128778" y="19464"/>
                        <a:pt x="147945" y="9276"/>
                      </a:cubicBezTo>
                      <a:cubicBezTo>
                        <a:pt x="167112" y="-897"/>
                        <a:pt x="191360" y="-3726"/>
                        <a:pt x="210317" y="6838"/>
                      </a:cubicBezTo>
                      <a:cubicBezTo>
                        <a:pt x="232956" y="19448"/>
                        <a:pt x="242547" y="47302"/>
                        <a:pt x="244396" y="73155"/>
                      </a:cubicBezTo>
                      <a:cubicBezTo>
                        <a:pt x="247237" y="112792"/>
                        <a:pt x="236504" y="152068"/>
                        <a:pt x="224538" y="189959"/>
                      </a:cubicBezTo>
                      <a:cubicBezTo>
                        <a:pt x="205130" y="251491"/>
                        <a:pt x="87122" y="512771"/>
                        <a:pt x="10589" y="343555"/>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25" name="Free-form: Shape 402">
                  <a:extLst>
                    <a:ext uri="{FF2B5EF4-FFF2-40B4-BE49-F238E27FC236}">
                      <a16:creationId xmlns:a16="http://schemas.microsoft.com/office/drawing/2014/main" id="{6E0CB79B-8095-1584-58D5-18B4FD677312}"/>
                    </a:ext>
                  </a:extLst>
                </p:cNvPr>
                <p:cNvSpPr/>
                <p:nvPr/>
              </p:nvSpPr>
              <p:spPr>
                <a:xfrm>
                  <a:off x="3548330" y="3387555"/>
                  <a:ext cx="244674" cy="358593"/>
                </a:xfrm>
                <a:custGeom>
                  <a:avLst/>
                  <a:gdLst>
                    <a:gd name="connsiteX0" fmla="*/ 224462 w 244674"/>
                    <a:gd name="connsiteY0" fmla="*/ 148984 h 358593"/>
                    <a:gd name="connsiteX1" fmla="*/ 10393 w 244674"/>
                    <a:gd name="connsiteY1" fmla="*/ 302625 h 358593"/>
                    <a:gd name="connsiteX2" fmla="*/ 171 w 244674"/>
                    <a:gd name="connsiteY2" fmla="*/ 246195 h 358593"/>
                    <a:gd name="connsiteX3" fmla="*/ 3177 w 244674"/>
                    <a:gd name="connsiteY3" fmla="*/ 253869 h 358593"/>
                    <a:gd name="connsiteX4" fmla="*/ 217246 w 244674"/>
                    <a:gd name="connsiteY4" fmla="*/ 100228 h 358593"/>
                    <a:gd name="connsiteX5" fmla="*/ 237390 w 244674"/>
                    <a:gd name="connsiteY5" fmla="*/ 158 h 358593"/>
                    <a:gd name="connsiteX6" fmla="*/ 244306 w 244674"/>
                    <a:gd name="connsiteY6" fmla="*/ 32210 h 358593"/>
                    <a:gd name="connsiteX7" fmla="*/ 224462 w 244674"/>
                    <a:gd name="connsiteY7" fmla="*/ 148984 h 35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674" h="358593">
                      <a:moveTo>
                        <a:pt x="224462" y="148984"/>
                      </a:moveTo>
                      <a:cubicBezTo>
                        <a:pt x="204919" y="210531"/>
                        <a:pt x="86911" y="471766"/>
                        <a:pt x="10393" y="302625"/>
                      </a:cubicBezTo>
                      <a:cubicBezTo>
                        <a:pt x="2426" y="284868"/>
                        <a:pt x="-431" y="265607"/>
                        <a:pt x="171" y="246195"/>
                      </a:cubicBezTo>
                      <a:cubicBezTo>
                        <a:pt x="1073" y="248753"/>
                        <a:pt x="1975" y="251311"/>
                        <a:pt x="3177" y="253869"/>
                      </a:cubicBezTo>
                      <a:cubicBezTo>
                        <a:pt x="79845" y="423010"/>
                        <a:pt x="197854" y="161775"/>
                        <a:pt x="217246" y="100228"/>
                      </a:cubicBezTo>
                      <a:cubicBezTo>
                        <a:pt x="227469" y="67724"/>
                        <a:pt x="236939" y="34016"/>
                        <a:pt x="237390" y="158"/>
                      </a:cubicBezTo>
                      <a:cubicBezTo>
                        <a:pt x="241299" y="10390"/>
                        <a:pt x="243554" y="21376"/>
                        <a:pt x="244306" y="32210"/>
                      </a:cubicBezTo>
                      <a:cubicBezTo>
                        <a:pt x="247162" y="71787"/>
                        <a:pt x="236338" y="111062"/>
                        <a:pt x="224462" y="148984"/>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26" name="Free-form: Shape 403">
                  <a:extLst>
                    <a:ext uri="{FF2B5EF4-FFF2-40B4-BE49-F238E27FC236}">
                      <a16:creationId xmlns:a16="http://schemas.microsoft.com/office/drawing/2014/main" id="{7A38A79A-448B-0946-10C8-0C8063F0BF7E}"/>
                    </a:ext>
                  </a:extLst>
                </p:cNvPr>
                <p:cNvSpPr/>
                <p:nvPr/>
              </p:nvSpPr>
              <p:spPr>
                <a:xfrm>
                  <a:off x="5844951" y="2620020"/>
                  <a:ext cx="500698" cy="357839"/>
                </a:xfrm>
                <a:custGeom>
                  <a:avLst/>
                  <a:gdLst>
                    <a:gd name="connsiteX0" fmla="*/ 123991 w 500698"/>
                    <a:gd name="connsiteY0" fmla="*/ 76051 h 357839"/>
                    <a:gd name="connsiteX1" fmla="*/ 326484 w 500698"/>
                    <a:gd name="connsiteY1" fmla="*/ 21637 h 357839"/>
                    <a:gd name="connsiteX2" fmla="*/ 412367 w 500698"/>
                    <a:gd name="connsiteY2" fmla="*/ 419 h 357839"/>
                    <a:gd name="connsiteX3" fmla="*/ 500851 w 500698"/>
                    <a:gd name="connsiteY3" fmla="*/ 108871 h 357839"/>
                    <a:gd name="connsiteX4" fmla="*/ 445695 w 500698"/>
                    <a:gd name="connsiteY4" fmla="*/ 249029 h 357839"/>
                    <a:gd name="connsiteX5" fmla="*/ 269629 w 500698"/>
                    <a:gd name="connsiteY5" fmla="*/ 336519 h 357839"/>
                    <a:gd name="connsiteX6" fmla="*/ 114444 w 500698"/>
                    <a:gd name="connsiteY6" fmla="*/ 356112 h 357839"/>
                    <a:gd name="connsiteX7" fmla="*/ 123991 w 500698"/>
                    <a:gd name="connsiteY7" fmla="*/ 76051 h 35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698" h="357839">
                      <a:moveTo>
                        <a:pt x="123991" y="76051"/>
                      </a:moveTo>
                      <a:cubicBezTo>
                        <a:pt x="189188" y="50680"/>
                        <a:pt x="260655" y="45338"/>
                        <a:pt x="326484" y="21637"/>
                      </a:cubicBezTo>
                      <a:cubicBezTo>
                        <a:pt x="354475" y="11554"/>
                        <a:pt x="382722" y="-2034"/>
                        <a:pt x="412367" y="419"/>
                      </a:cubicBezTo>
                      <a:cubicBezTo>
                        <a:pt x="463299" y="4647"/>
                        <a:pt x="499754" y="57722"/>
                        <a:pt x="500851" y="108871"/>
                      </a:cubicBezTo>
                      <a:cubicBezTo>
                        <a:pt x="501948" y="160019"/>
                        <a:pt x="476047" y="207888"/>
                        <a:pt x="445695" y="249029"/>
                      </a:cubicBezTo>
                      <a:cubicBezTo>
                        <a:pt x="394809" y="317980"/>
                        <a:pt x="350447" y="329100"/>
                        <a:pt x="269629" y="336519"/>
                      </a:cubicBezTo>
                      <a:cubicBezTo>
                        <a:pt x="217991" y="341259"/>
                        <a:pt x="166383" y="364644"/>
                        <a:pt x="114444" y="356112"/>
                      </a:cubicBezTo>
                      <a:cubicBezTo>
                        <a:pt x="-67108" y="326286"/>
                        <a:pt x="-8209" y="127470"/>
                        <a:pt x="123991" y="7605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27" name="Free-form: Shape 404">
                  <a:extLst>
                    <a:ext uri="{FF2B5EF4-FFF2-40B4-BE49-F238E27FC236}">
                      <a16:creationId xmlns:a16="http://schemas.microsoft.com/office/drawing/2014/main" id="{3E453340-58EF-EF3B-AB69-74C23EDD3190}"/>
                    </a:ext>
                  </a:extLst>
                </p:cNvPr>
                <p:cNvSpPr/>
                <p:nvPr/>
              </p:nvSpPr>
              <p:spPr>
                <a:xfrm>
                  <a:off x="5845051" y="2694889"/>
                  <a:ext cx="500564" cy="282967"/>
                </a:xfrm>
                <a:custGeom>
                  <a:avLst/>
                  <a:gdLst>
                    <a:gd name="connsiteX0" fmla="*/ 500720 w 500564"/>
                    <a:gd name="connsiteY0" fmla="*/ 33988 h 282967"/>
                    <a:gd name="connsiteX1" fmla="*/ 445550 w 500564"/>
                    <a:gd name="connsiteY1" fmla="*/ 174236 h 282967"/>
                    <a:gd name="connsiteX2" fmla="*/ 269514 w 500564"/>
                    <a:gd name="connsiteY2" fmla="*/ 261666 h 282967"/>
                    <a:gd name="connsiteX3" fmla="*/ 114374 w 500564"/>
                    <a:gd name="connsiteY3" fmla="*/ 281229 h 282967"/>
                    <a:gd name="connsiteX4" fmla="*/ 575 w 500564"/>
                    <a:gd name="connsiteY4" fmla="*/ 158586 h 282967"/>
                    <a:gd name="connsiteX5" fmla="*/ 108812 w 500564"/>
                    <a:gd name="connsiteY5" fmla="*/ 235031 h 282967"/>
                    <a:gd name="connsiteX6" fmla="*/ 263952 w 500564"/>
                    <a:gd name="connsiteY6" fmla="*/ 215468 h 282967"/>
                    <a:gd name="connsiteX7" fmla="*/ 439987 w 500564"/>
                    <a:gd name="connsiteY7" fmla="*/ 127888 h 282967"/>
                    <a:gd name="connsiteX8" fmla="*/ 494858 w 500564"/>
                    <a:gd name="connsiteY8" fmla="*/ 130 h 282967"/>
                    <a:gd name="connsiteX9" fmla="*/ 500720 w 500564"/>
                    <a:gd name="connsiteY9" fmla="*/ 33988 h 28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564" h="282967">
                      <a:moveTo>
                        <a:pt x="500720" y="33988"/>
                      </a:moveTo>
                      <a:cubicBezTo>
                        <a:pt x="501773" y="85152"/>
                        <a:pt x="475916" y="133005"/>
                        <a:pt x="445550" y="174236"/>
                      </a:cubicBezTo>
                      <a:cubicBezTo>
                        <a:pt x="394738" y="243157"/>
                        <a:pt x="350391" y="254293"/>
                        <a:pt x="269514" y="261666"/>
                      </a:cubicBezTo>
                      <a:cubicBezTo>
                        <a:pt x="217951" y="266331"/>
                        <a:pt x="166238" y="289806"/>
                        <a:pt x="114374" y="281229"/>
                      </a:cubicBezTo>
                      <a:cubicBezTo>
                        <a:pt x="28235" y="267083"/>
                        <a:pt x="-3785" y="215017"/>
                        <a:pt x="575" y="158586"/>
                      </a:cubicBezTo>
                      <a:cubicBezTo>
                        <a:pt x="13202" y="195304"/>
                        <a:pt x="47177" y="224798"/>
                        <a:pt x="108812" y="235031"/>
                      </a:cubicBezTo>
                      <a:cubicBezTo>
                        <a:pt x="160675" y="243608"/>
                        <a:pt x="212238" y="220133"/>
                        <a:pt x="263952" y="215468"/>
                      </a:cubicBezTo>
                      <a:cubicBezTo>
                        <a:pt x="344678" y="207944"/>
                        <a:pt x="389176" y="196809"/>
                        <a:pt x="439987" y="127888"/>
                      </a:cubicBezTo>
                      <a:cubicBezTo>
                        <a:pt x="467948" y="90117"/>
                        <a:pt x="492001" y="46779"/>
                        <a:pt x="494858" y="130"/>
                      </a:cubicBezTo>
                      <a:cubicBezTo>
                        <a:pt x="498465" y="11115"/>
                        <a:pt x="500570" y="22551"/>
                        <a:pt x="500720" y="33988"/>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28" name="Free-form: Shape 405">
                  <a:extLst>
                    <a:ext uri="{FF2B5EF4-FFF2-40B4-BE49-F238E27FC236}">
                      <a16:creationId xmlns:a16="http://schemas.microsoft.com/office/drawing/2014/main" id="{B4761BA0-1A8F-E96F-CA9D-91A2FCB9E5A7}"/>
                    </a:ext>
                  </a:extLst>
                </p:cNvPr>
                <p:cNvSpPr/>
                <p:nvPr/>
              </p:nvSpPr>
              <p:spPr>
                <a:xfrm>
                  <a:off x="6573694" y="2583015"/>
                  <a:ext cx="181641" cy="205840"/>
                </a:xfrm>
                <a:custGeom>
                  <a:avLst/>
                  <a:gdLst>
                    <a:gd name="connsiteX0" fmla="*/ 179176 w 181641"/>
                    <a:gd name="connsiteY0" fmla="*/ 18519 h 205840"/>
                    <a:gd name="connsiteX1" fmla="*/ 6749 w 181641"/>
                    <a:gd name="connsiteY1" fmla="*/ 170866 h 205840"/>
                    <a:gd name="connsiteX2" fmla="*/ 179176 w 181641"/>
                    <a:gd name="connsiteY2" fmla="*/ 18519 h 205840"/>
                  </a:gdLst>
                  <a:ahLst/>
                  <a:cxnLst>
                    <a:cxn ang="0">
                      <a:pos x="connsiteX0" y="connsiteY0"/>
                    </a:cxn>
                    <a:cxn ang="0">
                      <a:pos x="connsiteX1" y="connsiteY1"/>
                    </a:cxn>
                    <a:cxn ang="0">
                      <a:pos x="connsiteX2" y="connsiteY2"/>
                    </a:cxn>
                  </a:cxnLst>
                  <a:rect l="l" t="t" r="r" b="b"/>
                  <a:pathLst>
                    <a:path w="181641" h="205840">
                      <a:moveTo>
                        <a:pt x="179176" y="18519"/>
                      </a:moveTo>
                      <a:cubicBezTo>
                        <a:pt x="203334" y="96168"/>
                        <a:pt x="57154" y="283381"/>
                        <a:pt x="6749" y="170866"/>
                      </a:cubicBezTo>
                      <a:cubicBezTo>
                        <a:pt x="-37809" y="71413"/>
                        <a:pt x="159183" y="-45781"/>
                        <a:pt x="179176" y="18519"/>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29" name="Free-form: Shape 406">
                  <a:extLst>
                    <a:ext uri="{FF2B5EF4-FFF2-40B4-BE49-F238E27FC236}">
                      <a16:creationId xmlns:a16="http://schemas.microsoft.com/office/drawing/2014/main" id="{6659FEA2-FE32-7054-0FD1-7547E76D87C7}"/>
                    </a:ext>
                  </a:extLst>
                </p:cNvPr>
                <p:cNvSpPr/>
                <p:nvPr/>
              </p:nvSpPr>
              <p:spPr>
                <a:xfrm>
                  <a:off x="6573780" y="2595722"/>
                  <a:ext cx="181578" cy="193129"/>
                </a:xfrm>
                <a:custGeom>
                  <a:avLst/>
                  <a:gdLst>
                    <a:gd name="connsiteX0" fmla="*/ 6678 w 181578"/>
                    <a:gd name="connsiteY0" fmla="*/ 158129 h 193129"/>
                    <a:gd name="connsiteX1" fmla="*/ 815 w 181578"/>
                    <a:gd name="connsiteY1" fmla="*/ 118402 h 193129"/>
                    <a:gd name="connsiteX2" fmla="*/ 2168 w 181578"/>
                    <a:gd name="connsiteY2" fmla="*/ 122014 h 193129"/>
                    <a:gd name="connsiteX3" fmla="*/ 176550 w 181578"/>
                    <a:gd name="connsiteY3" fmla="*/ 124 h 193129"/>
                    <a:gd name="connsiteX4" fmla="*/ 179106 w 181578"/>
                    <a:gd name="connsiteY4" fmla="*/ 5842 h 193129"/>
                    <a:gd name="connsiteX5" fmla="*/ 6678 w 181578"/>
                    <a:gd name="connsiteY5" fmla="*/ 158129 h 193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78" h="193129">
                      <a:moveTo>
                        <a:pt x="6678" y="158129"/>
                      </a:moveTo>
                      <a:cubicBezTo>
                        <a:pt x="815" y="145038"/>
                        <a:pt x="-838" y="131645"/>
                        <a:pt x="815" y="118402"/>
                      </a:cubicBezTo>
                      <a:cubicBezTo>
                        <a:pt x="1116" y="119606"/>
                        <a:pt x="1567" y="120810"/>
                        <a:pt x="2168" y="122014"/>
                      </a:cubicBezTo>
                      <a:cubicBezTo>
                        <a:pt x="46816" y="221633"/>
                        <a:pt x="166478" y="86350"/>
                        <a:pt x="176550" y="124"/>
                      </a:cubicBezTo>
                      <a:cubicBezTo>
                        <a:pt x="177602" y="1779"/>
                        <a:pt x="178504" y="3736"/>
                        <a:pt x="179106" y="5842"/>
                      </a:cubicBezTo>
                      <a:cubicBezTo>
                        <a:pt x="203309" y="83491"/>
                        <a:pt x="57038" y="270690"/>
                        <a:pt x="6678" y="158129"/>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30" name="Free-form: Shape 407">
                  <a:extLst>
                    <a:ext uri="{FF2B5EF4-FFF2-40B4-BE49-F238E27FC236}">
                      <a16:creationId xmlns:a16="http://schemas.microsoft.com/office/drawing/2014/main" id="{B49B9A43-1FEB-E781-3478-D9C2CF1D92FF}"/>
                    </a:ext>
                  </a:extLst>
                </p:cNvPr>
                <p:cNvSpPr/>
                <p:nvPr/>
              </p:nvSpPr>
              <p:spPr>
                <a:xfrm>
                  <a:off x="7827364" y="1920177"/>
                  <a:ext cx="257195" cy="286997"/>
                </a:xfrm>
                <a:custGeom>
                  <a:avLst/>
                  <a:gdLst>
                    <a:gd name="connsiteX0" fmla="*/ 19232 w 257195"/>
                    <a:gd name="connsiteY0" fmla="*/ 260257 h 286997"/>
                    <a:gd name="connsiteX1" fmla="*/ 15504 w 257195"/>
                    <a:gd name="connsiteY1" fmla="*/ 150496 h 286997"/>
                    <a:gd name="connsiteX2" fmla="*/ 91150 w 257195"/>
                    <a:gd name="connsiteY2" fmla="*/ 61110 h 286997"/>
                    <a:gd name="connsiteX3" fmla="*/ 134550 w 257195"/>
                    <a:gd name="connsiteY3" fmla="*/ 16251 h 286997"/>
                    <a:gd name="connsiteX4" fmla="*/ 193163 w 257195"/>
                    <a:gd name="connsiteY4" fmla="*/ 2166 h 286997"/>
                    <a:gd name="connsiteX5" fmla="*/ 236939 w 257195"/>
                    <a:gd name="connsiteY5" fmla="*/ 45625 h 286997"/>
                    <a:gd name="connsiteX6" fmla="*/ 208617 w 257195"/>
                    <a:gd name="connsiteY6" fmla="*/ 259820 h 286997"/>
                    <a:gd name="connsiteX7" fmla="*/ 19232 w 257195"/>
                    <a:gd name="connsiteY7" fmla="*/ 260257 h 28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95" h="286997">
                      <a:moveTo>
                        <a:pt x="19232" y="260257"/>
                      </a:moveTo>
                      <a:cubicBezTo>
                        <a:pt x="-7452" y="231620"/>
                        <a:pt x="-3438" y="184760"/>
                        <a:pt x="15504" y="150496"/>
                      </a:cubicBezTo>
                      <a:cubicBezTo>
                        <a:pt x="34445" y="116231"/>
                        <a:pt x="65127" y="90363"/>
                        <a:pt x="91150" y="61110"/>
                      </a:cubicBezTo>
                      <a:cubicBezTo>
                        <a:pt x="105010" y="45535"/>
                        <a:pt x="117818" y="28681"/>
                        <a:pt x="134550" y="16251"/>
                      </a:cubicBezTo>
                      <a:cubicBezTo>
                        <a:pt x="151281" y="3821"/>
                        <a:pt x="173184" y="-3793"/>
                        <a:pt x="193163" y="2166"/>
                      </a:cubicBezTo>
                      <a:cubicBezTo>
                        <a:pt x="213427" y="8215"/>
                        <a:pt x="227468" y="26695"/>
                        <a:pt x="236939" y="45625"/>
                      </a:cubicBezTo>
                      <a:cubicBezTo>
                        <a:pt x="267636" y="106946"/>
                        <a:pt x="268222" y="213472"/>
                        <a:pt x="208617" y="259820"/>
                      </a:cubicBezTo>
                      <a:cubicBezTo>
                        <a:pt x="167051" y="292174"/>
                        <a:pt x="56123" y="299833"/>
                        <a:pt x="19232" y="260257"/>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831" name="Free-form: Shape 408">
                  <a:extLst>
                    <a:ext uri="{FF2B5EF4-FFF2-40B4-BE49-F238E27FC236}">
                      <a16:creationId xmlns:a16="http://schemas.microsoft.com/office/drawing/2014/main" id="{D6BDB07F-6896-1192-5085-593E1999A33B}"/>
                    </a:ext>
                  </a:extLst>
                </p:cNvPr>
                <p:cNvSpPr/>
                <p:nvPr/>
              </p:nvSpPr>
              <p:spPr>
                <a:xfrm>
                  <a:off x="7828584" y="1959788"/>
                  <a:ext cx="255981" cy="247439"/>
                </a:xfrm>
                <a:custGeom>
                  <a:avLst/>
                  <a:gdLst>
                    <a:gd name="connsiteX0" fmla="*/ 207412 w 255981"/>
                    <a:gd name="connsiteY0" fmla="*/ 220255 h 247439"/>
                    <a:gd name="connsiteX1" fmla="*/ 17997 w 255981"/>
                    <a:gd name="connsiteY1" fmla="*/ 220706 h 247439"/>
                    <a:gd name="connsiteX2" fmla="*/ 258 w 255981"/>
                    <a:gd name="connsiteY2" fmla="*/ 182935 h 247439"/>
                    <a:gd name="connsiteX3" fmla="*/ 4016 w 255981"/>
                    <a:gd name="connsiteY3" fmla="*/ 187450 h 247439"/>
                    <a:gd name="connsiteX4" fmla="*/ 193431 w 255981"/>
                    <a:gd name="connsiteY4" fmla="*/ 187149 h 247439"/>
                    <a:gd name="connsiteX5" fmla="*/ 232517 w 255981"/>
                    <a:gd name="connsiteY5" fmla="*/ 101 h 247439"/>
                    <a:gd name="connsiteX6" fmla="*/ 235673 w 255981"/>
                    <a:gd name="connsiteY6" fmla="*/ 5969 h 247439"/>
                    <a:gd name="connsiteX7" fmla="*/ 207412 w 255981"/>
                    <a:gd name="connsiteY7" fmla="*/ 220255 h 24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981" h="247439">
                      <a:moveTo>
                        <a:pt x="207412" y="220255"/>
                      </a:moveTo>
                      <a:cubicBezTo>
                        <a:pt x="165770" y="252608"/>
                        <a:pt x="54978" y="260283"/>
                        <a:pt x="17997" y="220706"/>
                      </a:cubicBezTo>
                      <a:cubicBezTo>
                        <a:pt x="8226" y="210173"/>
                        <a:pt x="2513" y="196930"/>
                        <a:pt x="258" y="182935"/>
                      </a:cubicBezTo>
                      <a:cubicBezTo>
                        <a:pt x="1461" y="184440"/>
                        <a:pt x="2663" y="185945"/>
                        <a:pt x="4016" y="187450"/>
                      </a:cubicBezTo>
                      <a:cubicBezTo>
                        <a:pt x="40997" y="227026"/>
                        <a:pt x="151940" y="219352"/>
                        <a:pt x="193431" y="187149"/>
                      </a:cubicBezTo>
                      <a:cubicBezTo>
                        <a:pt x="244994" y="146970"/>
                        <a:pt x="251608" y="62099"/>
                        <a:pt x="232517" y="101"/>
                      </a:cubicBezTo>
                      <a:cubicBezTo>
                        <a:pt x="233720" y="2057"/>
                        <a:pt x="234622" y="4013"/>
                        <a:pt x="235673" y="5969"/>
                      </a:cubicBezTo>
                      <a:cubicBezTo>
                        <a:pt x="266491" y="67366"/>
                        <a:pt x="266942" y="173907"/>
                        <a:pt x="207412" y="220255"/>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84" name="Free-form: Shape 409">
                  <a:extLst>
                    <a:ext uri="{FF2B5EF4-FFF2-40B4-BE49-F238E27FC236}">
                      <a16:creationId xmlns:a16="http://schemas.microsoft.com/office/drawing/2014/main" id="{90E2BC4D-EAED-5A28-1F5F-627210A6B3C4}"/>
                    </a:ext>
                  </a:extLst>
                </p:cNvPr>
                <p:cNvSpPr/>
                <p:nvPr/>
              </p:nvSpPr>
              <p:spPr>
                <a:xfrm>
                  <a:off x="4802073" y="3309325"/>
                  <a:ext cx="297017" cy="239174"/>
                </a:xfrm>
                <a:custGeom>
                  <a:avLst/>
                  <a:gdLst>
                    <a:gd name="connsiteX0" fmla="*/ 137173 w 297017"/>
                    <a:gd name="connsiteY0" fmla="*/ 4481 h 239174"/>
                    <a:gd name="connsiteX1" fmla="*/ 263375 w 297017"/>
                    <a:gd name="connsiteY1" fmla="*/ 20928 h 239174"/>
                    <a:gd name="connsiteX2" fmla="*/ 280272 w 297017"/>
                    <a:gd name="connsiteY2" fmla="*/ 156903 h 239174"/>
                    <a:gd name="connsiteX3" fmla="*/ 156476 w 297017"/>
                    <a:gd name="connsiteY3" fmla="*/ 234416 h 239174"/>
                    <a:gd name="connsiteX4" fmla="*/ 137173 w 297017"/>
                    <a:gd name="connsiteY4" fmla="*/ 4481 h 239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17" h="239174">
                      <a:moveTo>
                        <a:pt x="137173" y="4481"/>
                      </a:moveTo>
                      <a:cubicBezTo>
                        <a:pt x="180408" y="-1223"/>
                        <a:pt x="228784" y="-5647"/>
                        <a:pt x="263375" y="20928"/>
                      </a:cubicBezTo>
                      <a:cubicBezTo>
                        <a:pt x="303062" y="51416"/>
                        <a:pt x="306565" y="114317"/>
                        <a:pt x="280272" y="156903"/>
                      </a:cubicBezTo>
                      <a:cubicBezTo>
                        <a:pt x="253964" y="199504"/>
                        <a:pt x="205378" y="223837"/>
                        <a:pt x="156476" y="234416"/>
                      </a:cubicBezTo>
                      <a:cubicBezTo>
                        <a:pt x="-40065" y="276942"/>
                        <a:pt x="-56616" y="30032"/>
                        <a:pt x="137173" y="448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85" name="Free-form: Shape 410">
                  <a:extLst>
                    <a:ext uri="{FF2B5EF4-FFF2-40B4-BE49-F238E27FC236}">
                      <a16:creationId xmlns:a16="http://schemas.microsoft.com/office/drawing/2014/main" id="{418210AA-CB03-267A-678C-FC26F07038FA}"/>
                    </a:ext>
                  </a:extLst>
                </p:cNvPr>
                <p:cNvSpPr/>
                <p:nvPr/>
              </p:nvSpPr>
              <p:spPr>
                <a:xfrm>
                  <a:off x="4801990" y="3383341"/>
                  <a:ext cx="297121" cy="165209"/>
                </a:xfrm>
                <a:custGeom>
                  <a:avLst/>
                  <a:gdLst>
                    <a:gd name="connsiteX0" fmla="*/ 280370 w 297121"/>
                    <a:gd name="connsiteY0" fmla="*/ 82919 h 165209"/>
                    <a:gd name="connsiteX1" fmla="*/ 156499 w 297121"/>
                    <a:gd name="connsiteY1" fmla="*/ 160416 h 165209"/>
                    <a:gd name="connsiteX2" fmla="*/ 2411 w 297121"/>
                    <a:gd name="connsiteY2" fmla="*/ 40182 h 165209"/>
                    <a:gd name="connsiteX3" fmla="*/ 156499 w 297121"/>
                    <a:gd name="connsiteY3" fmla="*/ 115874 h 165209"/>
                    <a:gd name="connsiteX4" fmla="*/ 280370 w 297121"/>
                    <a:gd name="connsiteY4" fmla="*/ 38376 h 165209"/>
                    <a:gd name="connsiteX5" fmla="*/ 295102 w 297121"/>
                    <a:gd name="connsiteY5" fmla="*/ 154 h 165209"/>
                    <a:gd name="connsiteX6" fmla="*/ 280370 w 297121"/>
                    <a:gd name="connsiteY6" fmla="*/ 82919 h 16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121" h="165209">
                      <a:moveTo>
                        <a:pt x="280370" y="82919"/>
                      </a:moveTo>
                      <a:cubicBezTo>
                        <a:pt x="254062" y="125505"/>
                        <a:pt x="205506" y="149883"/>
                        <a:pt x="156499" y="160416"/>
                      </a:cubicBezTo>
                      <a:cubicBezTo>
                        <a:pt x="41496" y="185396"/>
                        <a:pt x="-11870" y="111209"/>
                        <a:pt x="2411" y="40182"/>
                      </a:cubicBezTo>
                      <a:cubicBezTo>
                        <a:pt x="13535" y="93603"/>
                        <a:pt x="65850" y="135587"/>
                        <a:pt x="156499" y="115874"/>
                      </a:cubicBezTo>
                      <a:cubicBezTo>
                        <a:pt x="205506" y="105340"/>
                        <a:pt x="254062" y="80962"/>
                        <a:pt x="280370" y="38376"/>
                      </a:cubicBezTo>
                      <a:cubicBezTo>
                        <a:pt x="287585" y="26789"/>
                        <a:pt x="292546" y="13697"/>
                        <a:pt x="295102" y="154"/>
                      </a:cubicBezTo>
                      <a:cubicBezTo>
                        <a:pt x="300664" y="27842"/>
                        <a:pt x="295403" y="58691"/>
                        <a:pt x="280370" y="82919"/>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86" name="Free-form: Shape 411">
                  <a:extLst>
                    <a:ext uri="{FF2B5EF4-FFF2-40B4-BE49-F238E27FC236}">
                      <a16:creationId xmlns:a16="http://schemas.microsoft.com/office/drawing/2014/main" id="{632CB462-7D1A-9C4B-0765-05C42607D1E0}"/>
                    </a:ext>
                  </a:extLst>
                </p:cNvPr>
                <p:cNvSpPr/>
                <p:nvPr/>
              </p:nvSpPr>
              <p:spPr>
                <a:xfrm>
                  <a:off x="3764430" y="4453106"/>
                  <a:ext cx="670153" cy="772672"/>
                </a:xfrm>
                <a:custGeom>
                  <a:avLst/>
                  <a:gdLst>
                    <a:gd name="connsiteX0" fmla="*/ 190352 w 670153"/>
                    <a:gd name="connsiteY0" fmla="*/ 158761 h 772672"/>
                    <a:gd name="connsiteX1" fmla="*/ 250033 w 670153"/>
                    <a:gd name="connsiteY1" fmla="*/ 64424 h 772672"/>
                    <a:gd name="connsiteX2" fmla="*/ 350287 w 670153"/>
                    <a:gd name="connsiteY2" fmla="*/ 24487 h 772672"/>
                    <a:gd name="connsiteX3" fmla="*/ 414854 w 670153"/>
                    <a:gd name="connsiteY3" fmla="*/ 34343 h 772672"/>
                    <a:gd name="connsiteX4" fmla="*/ 480833 w 670153"/>
                    <a:gd name="connsiteY4" fmla="*/ 891 h 772672"/>
                    <a:gd name="connsiteX5" fmla="*/ 526293 w 670153"/>
                    <a:gd name="connsiteY5" fmla="*/ 9453 h 772672"/>
                    <a:gd name="connsiteX6" fmla="*/ 668384 w 670153"/>
                    <a:gd name="connsiteY6" fmla="*/ 129041 h 772672"/>
                    <a:gd name="connsiteX7" fmla="*/ 641400 w 670153"/>
                    <a:gd name="connsiteY7" fmla="*/ 245017 h 772672"/>
                    <a:gd name="connsiteX8" fmla="*/ 532847 w 670153"/>
                    <a:gd name="connsiteY8" fmla="*/ 476653 h 772672"/>
                    <a:gd name="connsiteX9" fmla="*/ 427722 w 670153"/>
                    <a:gd name="connsiteY9" fmla="*/ 670984 h 772672"/>
                    <a:gd name="connsiteX10" fmla="*/ 312359 w 670153"/>
                    <a:gd name="connsiteY10" fmla="*/ 766901 h 772672"/>
                    <a:gd name="connsiteX11" fmla="*/ 231978 w 670153"/>
                    <a:gd name="connsiteY11" fmla="*/ 770588 h 772672"/>
                    <a:gd name="connsiteX12" fmla="*/ 9731 w 670153"/>
                    <a:gd name="connsiteY12" fmla="*/ 493266 h 772672"/>
                    <a:gd name="connsiteX13" fmla="*/ 85858 w 670153"/>
                    <a:gd name="connsiteY13" fmla="*/ 369630 h 772672"/>
                    <a:gd name="connsiteX14" fmla="*/ 190352 w 670153"/>
                    <a:gd name="connsiteY14" fmla="*/ 158761 h 77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0153" h="772672">
                      <a:moveTo>
                        <a:pt x="190352" y="158761"/>
                      </a:moveTo>
                      <a:cubicBezTo>
                        <a:pt x="206933" y="125264"/>
                        <a:pt x="223920" y="91165"/>
                        <a:pt x="250033" y="64424"/>
                      </a:cubicBezTo>
                      <a:cubicBezTo>
                        <a:pt x="276130" y="37684"/>
                        <a:pt x="313336" y="19054"/>
                        <a:pt x="350287" y="24487"/>
                      </a:cubicBezTo>
                      <a:cubicBezTo>
                        <a:pt x="372010" y="27677"/>
                        <a:pt x="393372" y="38873"/>
                        <a:pt x="414854" y="34343"/>
                      </a:cubicBezTo>
                      <a:cubicBezTo>
                        <a:pt x="439162" y="29212"/>
                        <a:pt x="456360" y="5150"/>
                        <a:pt x="480833" y="891"/>
                      </a:cubicBezTo>
                      <a:cubicBezTo>
                        <a:pt x="496227" y="-1787"/>
                        <a:pt x="511696" y="3886"/>
                        <a:pt x="526293" y="9453"/>
                      </a:cubicBezTo>
                      <a:cubicBezTo>
                        <a:pt x="586830" y="32552"/>
                        <a:pt x="655967" y="65387"/>
                        <a:pt x="668384" y="129041"/>
                      </a:cubicBezTo>
                      <a:cubicBezTo>
                        <a:pt x="676126" y="168693"/>
                        <a:pt x="658537" y="208435"/>
                        <a:pt x="641400" y="245017"/>
                      </a:cubicBezTo>
                      <a:cubicBezTo>
                        <a:pt x="605216" y="322229"/>
                        <a:pt x="569032" y="399441"/>
                        <a:pt x="532847" y="476653"/>
                      </a:cubicBezTo>
                      <a:cubicBezTo>
                        <a:pt x="501549" y="543436"/>
                        <a:pt x="470040" y="610596"/>
                        <a:pt x="427722" y="670984"/>
                      </a:cubicBezTo>
                      <a:cubicBezTo>
                        <a:pt x="398438" y="712773"/>
                        <a:pt x="361382" y="752846"/>
                        <a:pt x="312359" y="766901"/>
                      </a:cubicBezTo>
                      <a:cubicBezTo>
                        <a:pt x="286397" y="774350"/>
                        <a:pt x="258782" y="773913"/>
                        <a:pt x="231978" y="770588"/>
                      </a:cubicBezTo>
                      <a:cubicBezTo>
                        <a:pt x="99328" y="754110"/>
                        <a:pt x="-37788" y="640632"/>
                        <a:pt x="9731" y="493266"/>
                      </a:cubicBezTo>
                      <a:cubicBezTo>
                        <a:pt x="24464" y="447580"/>
                        <a:pt x="62512" y="411208"/>
                        <a:pt x="85858" y="369630"/>
                      </a:cubicBezTo>
                      <a:cubicBezTo>
                        <a:pt x="124102" y="301568"/>
                        <a:pt x="155716" y="228750"/>
                        <a:pt x="190352" y="15876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87" name="Free-form: Shape 412">
                  <a:extLst>
                    <a:ext uri="{FF2B5EF4-FFF2-40B4-BE49-F238E27FC236}">
                      <a16:creationId xmlns:a16="http://schemas.microsoft.com/office/drawing/2014/main" id="{9F447676-89D1-9ADE-24AB-50F5854D3DED}"/>
                    </a:ext>
                  </a:extLst>
                </p:cNvPr>
                <p:cNvSpPr/>
                <p:nvPr/>
              </p:nvSpPr>
              <p:spPr>
                <a:xfrm>
                  <a:off x="4060220" y="4006724"/>
                  <a:ext cx="296082" cy="285881"/>
                </a:xfrm>
                <a:custGeom>
                  <a:avLst/>
                  <a:gdLst>
                    <a:gd name="connsiteX0" fmla="*/ 286580 w 296082"/>
                    <a:gd name="connsiteY0" fmla="*/ 117662 h 285881"/>
                    <a:gd name="connsiteX1" fmla="*/ 80238 w 296082"/>
                    <a:gd name="connsiteY1" fmla="*/ 285960 h 285881"/>
                    <a:gd name="connsiteX2" fmla="*/ 8456 w 296082"/>
                    <a:gd name="connsiteY2" fmla="*/ 134667 h 285881"/>
                    <a:gd name="connsiteX3" fmla="*/ 171758 w 296082"/>
                    <a:gd name="connsiteY3" fmla="*/ 8127 h 285881"/>
                    <a:gd name="connsiteX4" fmla="*/ 286580 w 296082"/>
                    <a:gd name="connsiteY4" fmla="*/ 117662 h 285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082" h="285881">
                      <a:moveTo>
                        <a:pt x="286580" y="117662"/>
                      </a:moveTo>
                      <a:cubicBezTo>
                        <a:pt x="264542" y="171218"/>
                        <a:pt x="144564" y="290024"/>
                        <a:pt x="80238" y="285960"/>
                      </a:cubicBezTo>
                      <a:cubicBezTo>
                        <a:pt x="11838" y="281642"/>
                        <a:pt x="-15056" y="187666"/>
                        <a:pt x="8456" y="134667"/>
                      </a:cubicBezTo>
                      <a:cubicBezTo>
                        <a:pt x="33846" y="77409"/>
                        <a:pt x="115625" y="28713"/>
                        <a:pt x="171758" y="8127"/>
                      </a:cubicBezTo>
                      <a:cubicBezTo>
                        <a:pt x="248051" y="-19847"/>
                        <a:pt x="323366" y="28246"/>
                        <a:pt x="286580" y="117662"/>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88" name="Free-form: Shape 413">
                  <a:extLst>
                    <a:ext uri="{FF2B5EF4-FFF2-40B4-BE49-F238E27FC236}">
                      <a16:creationId xmlns:a16="http://schemas.microsoft.com/office/drawing/2014/main" id="{DF265F66-44EE-F746-0F83-029996F109F1}"/>
                    </a:ext>
                  </a:extLst>
                </p:cNvPr>
                <p:cNvSpPr/>
                <p:nvPr/>
              </p:nvSpPr>
              <p:spPr>
                <a:xfrm>
                  <a:off x="3548179" y="3346564"/>
                  <a:ext cx="244764" cy="399559"/>
                </a:xfrm>
                <a:custGeom>
                  <a:avLst/>
                  <a:gdLst>
                    <a:gd name="connsiteX0" fmla="*/ 10589 w 244764"/>
                    <a:gd name="connsiteY0" fmla="*/ 343555 h 399559"/>
                    <a:gd name="connsiteX1" fmla="*/ 13671 w 244764"/>
                    <a:gd name="connsiteY1" fmla="*/ 216173 h 399559"/>
                    <a:gd name="connsiteX2" fmla="*/ 100396 w 244764"/>
                    <a:gd name="connsiteY2" fmla="*/ 53081 h 399559"/>
                    <a:gd name="connsiteX3" fmla="*/ 147945 w 244764"/>
                    <a:gd name="connsiteY3" fmla="*/ 9276 h 399559"/>
                    <a:gd name="connsiteX4" fmla="*/ 210317 w 244764"/>
                    <a:gd name="connsiteY4" fmla="*/ 6838 h 399559"/>
                    <a:gd name="connsiteX5" fmla="*/ 244396 w 244764"/>
                    <a:gd name="connsiteY5" fmla="*/ 73155 h 399559"/>
                    <a:gd name="connsiteX6" fmla="*/ 224538 w 244764"/>
                    <a:gd name="connsiteY6" fmla="*/ 189959 h 399559"/>
                    <a:gd name="connsiteX7" fmla="*/ 10589 w 244764"/>
                    <a:gd name="connsiteY7" fmla="*/ 343555 h 39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764" h="399559">
                      <a:moveTo>
                        <a:pt x="10589" y="343555"/>
                      </a:moveTo>
                      <a:cubicBezTo>
                        <a:pt x="-7330" y="303948"/>
                        <a:pt x="397" y="257570"/>
                        <a:pt x="13671" y="216173"/>
                      </a:cubicBezTo>
                      <a:cubicBezTo>
                        <a:pt x="32567" y="157214"/>
                        <a:pt x="62092" y="101702"/>
                        <a:pt x="100396" y="53081"/>
                      </a:cubicBezTo>
                      <a:cubicBezTo>
                        <a:pt x="113835" y="36032"/>
                        <a:pt x="128778" y="19464"/>
                        <a:pt x="147945" y="9276"/>
                      </a:cubicBezTo>
                      <a:cubicBezTo>
                        <a:pt x="167112" y="-897"/>
                        <a:pt x="191360" y="-3726"/>
                        <a:pt x="210317" y="6838"/>
                      </a:cubicBezTo>
                      <a:cubicBezTo>
                        <a:pt x="232956" y="19448"/>
                        <a:pt x="242547" y="47302"/>
                        <a:pt x="244396" y="73155"/>
                      </a:cubicBezTo>
                      <a:cubicBezTo>
                        <a:pt x="247237" y="112792"/>
                        <a:pt x="236504" y="152068"/>
                        <a:pt x="224538" y="189959"/>
                      </a:cubicBezTo>
                      <a:cubicBezTo>
                        <a:pt x="205130" y="251491"/>
                        <a:pt x="87122" y="512771"/>
                        <a:pt x="10589" y="343555"/>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89" name="Free-form: Shape 414">
                  <a:extLst>
                    <a:ext uri="{FF2B5EF4-FFF2-40B4-BE49-F238E27FC236}">
                      <a16:creationId xmlns:a16="http://schemas.microsoft.com/office/drawing/2014/main" id="{9ED94A79-3808-1DC7-C9F0-5BFE03070C2D}"/>
                    </a:ext>
                  </a:extLst>
                </p:cNvPr>
                <p:cNvSpPr/>
                <p:nvPr/>
              </p:nvSpPr>
              <p:spPr>
                <a:xfrm>
                  <a:off x="5844951" y="2620020"/>
                  <a:ext cx="500698" cy="357839"/>
                </a:xfrm>
                <a:custGeom>
                  <a:avLst/>
                  <a:gdLst>
                    <a:gd name="connsiteX0" fmla="*/ 123991 w 500698"/>
                    <a:gd name="connsiteY0" fmla="*/ 76051 h 357839"/>
                    <a:gd name="connsiteX1" fmla="*/ 326484 w 500698"/>
                    <a:gd name="connsiteY1" fmla="*/ 21637 h 357839"/>
                    <a:gd name="connsiteX2" fmla="*/ 412367 w 500698"/>
                    <a:gd name="connsiteY2" fmla="*/ 419 h 357839"/>
                    <a:gd name="connsiteX3" fmla="*/ 500851 w 500698"/>
                    <a:gd name="connsiteY3" fmla="*/ 108871 h 357839"/>
                    <a:gd name="connsiteX4" fmla="*/ 445695 w 500698"/>
                    <a:gd name="connsiteY4" fmla="*/ 249029 h 357839"/>
                    <a:gd name="connsiteX5" fmla="*/ 269629 w 500698"/>
                    <a:gd name="connsiteY5" fmla="*/ 336519 h 357839"/>
                    <a:gd name="connsiteX6" fmla="*/ 114444 w 500698"/>
                    <a:gd name="connsiteY6" fmla="*/ 356112 h 357839"/>
                    <a:gd name="connsiteX7" fmla="*/ 123991 w 500698"/>
                    <a:gd name="connsiteY7" fmla="*/ 76051 h 35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698" h="357839">
                      <a:moveTo>
                        <a:pt x="123991" y="76051"/>
                      </a:moveTo>
                      <a:cubicBezTo>
                        <a:pt x="189188" y="50680"/>
                        <a:pt x="260655" y="45338"/>
                        <a:pt x="326484" y="21637"/>
                      </a:cubicBezTo>
                      <a:cubicBezTo>
                        <a:pt x="354475" y="11554"/>
                        <a:pt x="382722" y="-2034"/>
                        <a:pt x="412367" y="419"/>
                      </a:cubicBezTo>
                      <a:cubicBezTo>
                        <a:pt x="463299" y="4647"/>
                        <a:pt x="499754" y="57722"/>
                        <a:pt x="500851" y="108871"/>
                      </a:cubicBezTo>
                      <a:cubicBezTo>
                        <a:pt x="501948" y="160019"/>
                        <a:pt x="476047" y="207888"/>
                        <a:pt x="445695" y="249029"/>
                      </a:cubicBezTo>
                      <a:cubicBezTo>
                        <a:pt x="394809" y="317980"/>
                        <a:pt x="350447" y="329100"/>
                        <a:pt x="269629" y="336519"/>
                      </a:cubicBezTo>
                      <a:cubicBezTo>
                        <a:pt x="217991" y="341259"/>
                        <a:pt x="166383" y="364644"/>
                        <a:pt x="114444" y="356112"/>
                      </a:cubicBezTo>
                      <a:cubicBezTo>
                        <a:pt x="-67108" y="326286"/>
                        <a:pt x="-8209" y="127470"/>
                        <a:pt x="123991" y="7605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90" name="Free-form: Shape 415">
                  <a:extLst>
                    <a:ext uri="{FF2B5EF4-FFF2-40B4-BE49-F238E27FC236}">
                      <a16:creationId xmlns:a16="http://schemas.microsoft.com/office/drawing/2014/main" id="{B0027F9C-555C-14BC-040C-DA133A0A8C69}"/>
                    </a:ext>
                  </a:extLst>
                </p:cNvPr>
                <p:cNvSpPr/>
                <p:nvPr/>
              </p:nvSpPr>
              <p:spPr>
                <a:xfrm>
                  <a:off x="6573694" y="2583015"/>
                  <a:ext cx="181641" cy="205840"/>
                </a:xfrm>
                <a:custGeom>
                  <a:avLst/>
                  <a:gdLst>
                    <a:gd name="connsiteX0" fmla="*/ 179176 w 181641"/>
                    <a:gd name="connsiteY0" fmla="*/ 18519 h 205840"/>
                    <a:gd name="connsiteX1" fmla="*/ 6749 w 181641"/>
                    <a:gd name="connsiteY1" fmla="*/ 170866 h 205840"/>
                    <a:gd name="connsiteX2" fmla="*/ 179176 w 181641"/>
                    <a:gd name="connsiteY2" fmla="*/ 18519 h 205840"/>
                  </a:gdLst>
                  <a:ahLst/>
                  <a:cxnLst>
                    <a:cxn ang="0">
                      <a:pos x="connsiteX0" y="connsiteY0"/>
                    </a:cxn>
                    <a:cxn ang="0">
                      <a:pos x="connsiteX1" y="connsiteY1"/>
                    </a:cxn>
                    <a:cxn ang="0">
                      <a:pos x="connsiteX2" y="connsiteY2"/>
                    </a:cxn>
                  </a:cxnLst>
                  <a:rect l="l" t="t" r="r" b="b"/>
                  <a:pathLst>
                    <a:path w="181641" h="205840">
                      <a:moveTo>
                        <a:pt x="179176" y="18519"/>
                      </a:moveTo>
                      <a:cubicBezTo>
                        <a:pt x="203334" y="96168"/>
                        <a:pt x="57154" y="283381"/>
                        <a:pt x="6749" y="170866"/>
                      </a:cubicBezTo>
                      <a:cubicBezTo>
                        <a:pt x="-37809" y="71413"/>
                        <a:pt x="159183" y="-45781"/>
                        <a:pt x="179176" y="18519"/>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91" name="Free-form: Shape 416">
                  <a:extLst>
                    <a:ext uri="{FF2B5EF4-FFF2-40B4-BE49-F238E27FC236}">
                      <a16:creationId xmlns:a16="http://schemas.microsoft.com/office/drawing/2014/main" id="{4CF20397-1909-1DDB-C7AB-A54BD2356F05}"/>
                    </a:ext>
                  </a:extLst>
                </p:cNvPr>
                <p:cNvSpPr/>
                <p:nvPr/>
              </p:nvSpPr>
              <p:spPr>
                <a:xfrm>
                  <a:off x="6954892" y="2995203"/>
                  <a:ext cx="270421" cy="401092"/>
                </a:xfrm>
                <a:custGeom>
                  <a:avLst/>
                  <a:gdLst>
                    <a:gd name="connsiteX0" fmla="*/ 264842 w 270421"/>
                    <a:gd name="connsiteY0" fmla="*/ 39691 h 401092"/>
                    <a:gd name="connsiteX1" fmla="*/ 237017 w 270421"/>
                    <a:gd name="connsiteY1" fmla="*/ 295 h 401092"/>
                    <a:gd name="connsiteX2" fmla="*/ 214482 w 270421"/>
                    <a:gd name="connsiteY2" fmla="*/ 6179 h 401092"/>
                    <a:gd name="connsiteX3" fmla="*/ 89934 w 270421"/>
                    <a:gd name="connsiteY3" fmla="*/ 75265 h 401092"/>
                    <a:gd name="connsiteX4" fmla="*/ 34808 w 270421"/>
                    <a:gd name="connsiteY4" fmla="*/ 123464 h 401092"/>
                    <a:gd name="connsiteX5" fmla="*/ 14709 w 270421"/>
                    <a:gd name="connsiteY5" fmla="*/ 175305 h 401092"/>
                    <a:gd name="connsiteX6" fmla="*/ 624 w 270421"/>
                    <a:gd name="connsiteY6" fmla="*/ 268920 h 401092"/>
                    <a:gd name="connsiteX7" fmla="*/ 44820 w 270421"/>
                    <a:gd name="connsiteY7" fmla="*/ 381224 h 401092"/>
                    <a:gd name="connsiteX8" fmla="*/ 211009 w 270421"/>
                    <a:gd name="connsiteY8" fmla="*/ 354258 h 401092"/>
                    <a:gd name="connsiteX9" fmla="*/ 243766 w 270421"/>
                    <a:gd name="connsiteY9" fmla="*/ 280898 h 401092"/>
                    <a:gd name="connsiteX10" fmla="*/ 264842 w 270421"/>
                    <a:gd name="connsiteY10" fmla="*/ 39691 h 40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421" h="401092">
                      <a:moveTo>
                        <a:pt x="264842" y="39691"/>
                      </a:moveTo>
                      <a:cubicBezTo>
                        <a:pt x="261911" y="22642"/>
                        <a:pt x="254184" y="2312"/>
                        <a:pt x="237017" y="295"/>
                      </a:cubicBezTo>
                      <a:cubicBezTo>
                        <a:pt x="229199" y="-622"/>
                        <a:pt x="221578" y="2778"/>
                        <a:pt x="214482" y="6179"/>
                      </a:cubicBezTo>
                      <a:cubicBezTo>
                        <a:pt x="171638" y="26690"/>
                        <a:pt x="130027" y="49774"/>
                        <a:pt x="89934" y="75265"/>
                      </a:cubicBezTo>
                      <a:cubicBezTo>
                        <a:pt x="69174" y="88462"/>
                        <a:pt x="48278" y="102864"/>
                        <a:pt x="34808" y="123464"/>
                      </a:cubicBezTo>
                      <a:cubicBezTo>
                        <a:pt x="31682" y="128250"/>
                        <a:pt x="23714" y="141281"/>
                        <a:pt x="14709" y="175305"/>
                      </a:cubicBezTo>
                      <a:cubicBezTo>
                        <a:pt x="8831" y="197486"/>
                        <a:pt x="2352" y="229253"/>
                        <a:pt x="624" y="268920"/>
                      </a:cubicBezTo>
                      <a:cubicBezTo>
                        <a:pt x="173" y="273615"/>
                        <a:pt x="-5405" y="344070"/>
                        <a:pt x="44820" y="381224"/>
                      </a:cubicBezTo>
                      <a:cubicBezTo>
                        <a:pt x="98127" y="420665"/>
                        <a:pt x="178598" y="396573"/>
                        <a:pt x="211009" y="354258"/>
                      </a:cubicBezTo>
                      <a:cubicBezTo>
                        <a:pt x="227395" y="332874"/>
                        <a:pt x="236280" y="306781"/>
                        <a:pt x="243766" y="280898"/>
                      </a:cubicBezTo>
                      <a:cubicBezTo>
                        <a:pt x="266361" y="202708"/>
                        <a:pt x="278627" y="119928"/>
                        <a:pt x="264842" y="39691"/>
                      </a:cubicBezTo>
                      <a:close/>
                    </a:path>
                  </a:pathLst>
                </a:custGeom>
                <a:solidFill>
                  <a:srgbClr val="87161E"/>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92" name="Free-form: Shape 417">
                  <a:extLst>
                    <a:ext uri="{FF2B5EF4-FFF2-40B4-BE49-F238E27FC236}">
                      <a16:creationId xmlns:a16="http://schemas.microsoft.com/office/drawing/2014/main" id="{0ECC9762-0969-16B7-2DE4-EBCCE35B4248}"/>
                    </a:ext>
                  </a:extLst>
                </p:cNvPr>
                <p:cNvSpPr/>
                <p:nvPr/>
              </p:nvSpPr>
              <p:spPr>
                <a:xfrm>
                  <a:off x="6964491" y="2998561"/>
                  <a:ext cx="260807" cy="397714"/>
                </a:xfrm>
                <a:custGeom>
                  <a:avLst/>
                  <a:gdLst>
                    <a:gd name="connsiteX0" fmla="*/ 234137 w 260807"/>
                    <a:gd name="connsiteY0" fmla="*/ 277631 h 397714"/>
                    <a:gd name="connsiteX1" fmla="*/ 201366 w 260807"/>
                    <a:gd name="connsiteY1" fmla="*/ 350916 h 397714"/>
                    <a:gd name="connsiteX2" fmla="*/ 35252 w 260807"/>
                    <a:gd name="connsiteY2" fmla="*/ 377852 h 397714"/>
                    <a:gd name="connsiteX3" fmla="*/ 225 w 260807"/>
                    <a:gd name="connsiteY3" fmla="*/ 330299 h 397714"/>
                    <a:gd name="connsiteX4" fmla="*/ 17663 w 260807"/>
                    <a:gd name="connsiteY4" fmla="*/ 347003 h 397714"/>
                    <a:gd name="connsiteX5" fmla="*/ 183927 w 260807"/>
                    <a:gd name="connsiteY5" fmla="*/ 320067 h 397714"/>
                    <a:gd name="connsiteX6" fmla="*/ 216699 w 260807"/>
                    <a:gd name="connsiteY6" fmla="*/ 246632 h 397714"/>
                    <a:gd name="connsiteX7" fmla="*/ 237745 w 260807"/>
                    <a:gd name="connsiteY7" fmla="*/ 5410 h 397714"/>
                    <a:gd name="connsiteX8" fmla="*/ 236693 w 260807"/>
                    <a:gd name="connsiteY8" fmla="*/ 144 h 397714"/>
                    <a:gd name="connsiteX9" fmla="*/ 255183 w 260807"/>
                    <a:gd name="connsiteY9" fmla="*/ 36409 h 397714"/>
                    <a:gd name="connsiteX10" fmla="*/ 234137 w 260807"/>
                    <a:gd name="connsiteY10" fmla="*/ 277631 h 39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0807" h="397714">
                      <a:moveTo>
                        <a:pt x="234137" y="277631"/>
                      </a:moveTo>
                      <a:cubicBezTo>
                        <a:pt x="226621" y="303514"/>
                        <a:pt x="217752" y="329547"/>
                        <a:pt x="201366" y="350916"/>
                      </a:cubicBezTo>
                      <a:cubicBezTo>
                        <a:pt x="169045" y="393201"/>
                        <a:pt x="88468" y="417278"/>
                        <a:pt x="35252" y="377852"/>
                      </a:cubicBezTo>
                      <a:cubicBezTo>
                        <a:pt x="17513" y="364760"/>
                        <a:pt x="6689" y="347454"/>
                        <a:pt x="225" y="330299"/>
                      </a:cubicBezTo>
                      <a:cubicBezTo>
                        <a:pt x="5036" y="336319"/>
                        <a:pt x="10898" y="341887"/>
                        <a:pt x="17663" y="347003"/>
                      </a:cubicBezTo>
                      <a:cubicBezTo>
                        <a:pt x="71030" y="386429"/>
                        <a:pt x="151456" y="362352"/>
                        <a:pt x="183927" y="320067"/>
                      </a:cubicBezTo>
                      <a:cubicBezTo>
                        <a:pt x="200313" y="298699"/>
                        <a:pt x="209183" y="272515"/>
                        <a:pt x="216699" y="246632"/>
                      </a:cubicBezTo>
                      <a:cubicBezTo>
                        <a:pt x="239249" y="168532"/>
                        <a:pt x="251576" y="85767"/>
                        <a:pt x="237745" y="5410"/>
                      </a:cubicBezTo>
                      <a:cubicBezTo>
                        <a:pt x="237445" y="3605"/>
                        <a:pt x="237144" y="1949"/>
                        <a:pt x="236693" y="144"/>
                      </a:cubicBezTo>
                      <a:cubicBezTo>
                        <a:pt x="247516" y="7066"/>
                        <a:pt x="252929" y="22716"/>
                        <a:pt x="255183" y="36409"/>
                      </a:cubicBezTo>
                      <a:cubicBezTo>
                        <a:pt x="269014" y="116616"/>
                        <a:pt x="256837" y="199381"/>
                        <a:pt x="234137" y="277631"/>
                      </a:cubicBezTo>
                      <a:close/>
                    </a:path>
                  </a:pathLst>
                </a:custGeom>
                <a:solidFill>
                  <a:srgbClr val="000000">
                    <a:alpha val="30000"/>
                  </a:srgbClr>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93" name="Free-form: Shape 418">
                  <a:extLst>
                    <a:ext uri="{FF2B5EF4-FFF2-40B4-BE49-F238E27FC236}">
                      <a16:creationId xmlns:a16="http://schemas.microsoft.com/office/drawing/2014/main" id="{F05A7E7A-ABAE-FBFA-9688-78D0E9390683}"/>
                    </a:ext>
                  </a:extLst>
                </p:cNvPr>
                <p:cNvSpPr/>
                <p:nvPr/>
              </p:nvSpPr>
              <p:spPr>
                <a:xfrm>
                  <a:off x="6954892" y="2995203"/>
                  <a:ext cx="270421" cy="401092"/>
                </a:xfrm>
                <a:custGeom>
                  <a:avLst/>
                  <a:gdLst>
                    <a:gd name="connsiteX0" fmla="*/ 264842 w 270421"/>
                    <a:gd name="connsiteY0" fmla="*/ 39691 h 401092"/>
                    <a:gd name="connsiteX1" fmla="*/ 237017 w 270421"/>
                    <a:gd name="connsiteY1" fmla="*/ 295 h 401092"/>
                    <a:gd name="connsiteX2" fmla="*/ 214482 w 270421"/>
                    <a:gd name="connsiteY2" fmla="*/ 6179 h 401092"/>
                    <a:gd name="connsiteX3" fmla="*/ 89934 w 270421"/>
                    <a:gd name="connsiteY3" fmla="*/ 75265 h 401092"/>
                    <a:gd name="connsiteX4" fmla="*/ 34808 w 270421"/>
                    <a:gd name="connsiteY4" fmla="*/ 123464 h 401092"/>
                    <a:gd name="connsiteX5" fmla="*/ 14709 w 270421"/>
                    <a:gd name="connsiteY5" fmla="*/ 175305 h 401092"/>
                    <a:gd name="connsiteX6" fmla="*/ 624 w 270421"/>
                    <a:gd name="connsiteY6" fmla="*/ 268920 h 401092"/>
                    <a:gd name="connsiteX7" fmla="*/ 44820 w 270421"/>
                    <a:gd name="connsiteY7" fmla="*/ 381224 h 401092"/>
                    <a:gd name="connsiteX8" fmla="*/ 211009 w 270421"/>
                    <a:gd name="connsiteY8" fmla="*/ 354258 h 401092"/>
                    <a:gd name="connsiteX9" fmla="*/ 243766 w 270421"/>
                    <a:gd name="connsiteY9" fmla="*/ 280898 h 401092"/>
                    <a:gd name="connsiteX10" fmla="*/ 264842 w 270421"/>
                    <a:gd name="connsiteY10" fmla="*/ 39691 h 40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421" h="401092">
                      <a:moveTo>
                        <a:pt x="264842" y="39691"/>
                      </a:moveTo>
                      <a:cubicBezTo>
                        <a:pt x="261911" y="22642"/>
                        <a:pt x="254184" y="2312"/>
                        <a:pt x="237017" y="295"/>
                      </a:cubicBezTo>
                      <a:cubicBezTo>
                        <a:pt x="229199" y="-622"/>
                        <a:pt x="221578" y="2778"/>
                        <a:pt x="214482" y="6179"/>
                      </a:cubicBezTo>
                      <a:cubicBezTo>
                        <a:pt x="171638" y="26690"/>
                        <a:pt x="130027" y="49774"/>
                        <a:pt x="89934" y="75265"/>
                      </a:cubicBezTo>
                      <a:cubicBezTo>
                        <a:pt x="69174" y="88462"/>
                        <a:pt x="48278" y="102864"/>
                        <a:pt x="34808" y="123464"/>
                      </a:cubicBezTo>
                      <a:cubicBezTo>
                        <a:pt x="31682" y="128250"/>
                        <a:pt x="23714" y="141281"/>
                        <a:pt x="14709" y="175305"/>
                      </a:cubicBezTo>
                      <a:cubicBezTo>
                        <a:pt x="8831" y="197486"/>
                        <a:pt x="2352" y="229253"/>
                        <a:pt x="624" y="268920"/>
                      </a:cubicBezTo>
                      <a:cubicBezTo>
                        <a:pt x="173" y="273615"/>
                        <a:pt x="-5405" y="344070"/>
                        <a:pt x="44820" y="381224"/>
                      </a:cubicBezTo>
                      <a:cubicBezTo>
                        <a:pt x="98127" y="420665"/>
                        <a:pt x="178598" y="396573"/>
                        <a:pt x="211009" y="354258"/>
                      </a:cubicBezTo>
                      <a:cubicBezTo>
                        <a:pt x="227395" y="332874"/>
                        <a:pt x="236280" y="306781"/>
                        <a:pt x="243766" y="280898"/>
                      </a:cubicBezTo>
                      <a:cubicBezTo>
                        <a:pt x="266361" y="202708"/>
                        <a:pt x="278627" y="119928"/>
                        <a:pt x="264842" y="3969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94" name="Free-form: Shape 419">
                  <a:extLst>
                    <a:ext uri="{FF2B5EF4-FFF2-40B4-BE49-F238E27FC236}">
                      <a16:creationId xmlns:a16="http://schemas.microsoft.com/office/drawing/2014/main" id="{1C5DB1A5-74C1-1F40-90A7-CA896C3D50EE}"/>
                    </a:ext>
                  </a:extLst>
                </p:cNvPr>
                <p:cNvSpPr/>
                <p:nvPr/>
              </p:nvSpPr>
              <p:spPr>
                <a:xfrm>
                  <a:off x="7827364" y="1920177"/>
                  <a:ext cx="257195" cy="286997"/>
                </a:xfrm>
                <a:custGeom>
                  <a:avLst/>
                  <a:gdLst>
                    <a:gd name="connsiteX0" fmla="*/ 19232 w 257195"/>
                    <a:gd name="connsiteY0" fmla="*/ 260257 h 286997"/>
                    <a:gd name="connsiteX1" fmla="*/ 15504 w 257195"/>
                    <a:gd name="connsiteY1" fmla="*/ 150496 h 286997"/>
                    <a:gd name="connsiteX2" fmla="*/ 91150 w 257195"/>
                    <a:gd name="connsiteY2" fmla="*/ 61110 h 286997"/>
                    <a:gd name="connsiteX3" fmla="*/ 134550 w 257195"/>
                    <a:gd name="connsiteY3" fmla="*/ 16251 h 286997"/>
                    <a:gd name="connsiteX4" fmla="*/ 193163 w 257195"/>
                    <a:gd name="connsiteY4" fmla="*/ 2166 h 286997"/>
                    <a:gd name="connsiteX5" fmla="*/ 236939 w 257195"/>
                    <a:gd name="connsiteY5" fmla="*/ 45625 h 286997"/>
                    <a:gd name="connsiteX6" fmla="*/ 208617 w 257195"/>
                    <a:gd name="connsiteY6" fmla="*/ 259820 h 286997"/>
                    <a:gd name="connsiteX7" fmla="*/ 19232 w 257195"/>
                    <a:gd name="connsiteY7" fmla="*/ 260257 h 28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195" h="286997">
                      <a:moveTo>
                        <a:pt x="19232" y="260257"/>
                      </a:moveTo>
                      <a:cubicBezTo>
                        <a:pt x="-7452" y="231620"/>
                        <a:pt x="-3438" y="184760"/>
                        <a:pt x="15504" y="150496"/>
                      </a:cubicBezTo>
                      <a:cubicBezTo>
                        <a:pt x="34445" y="116231"/>
                        <a:pt x="65127" y="90363"/>
                        <a:pt x="91150" y="61110"/>
                      </a:cubicBezTo>
                      <a:cubicBezTo>
                        <a:pt x="105010" y="45535"/>
                        <a:pt x="117818" y="28681"/>
                        <a:pt x="134550" y="16251"/>
                      </a:cubicBezTo>
                      <a:cubicBezTo>
                        <a:pt x="151281" y="3821"/>
                        <a:pt x="173184" y="-3793"/>
                        <a:pt x="193163" y="2166"/>
                      </a:cubicBezTo>
                      <a:cubicBezTo>
                        <a:pt x="213427" y="8215"/>
                        <a:pt x="227468" y="26695"/>
                        <a:pt x="236939" y="45625"/>
                      </a:cubicBezTo>
                      <a:cubicBezTo>
                        <a:pt x="267636" y="106946"/>
                        <a:pt x="268222" y="213472"/>
                        <a:pt x="208617" y="259820"/>
                      </a:cubicBezTo>
                      <a:cubicBezTo>
                        <a:pt x="167051" y="292174"/>
                        <a:pt x="56123" y="299833"/>
                        <a:pt x="19232" y="260257"/>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95" name="Free-form: Shape 420">
                  <a:extLst>
                    <a:ext uri="{FF2B5EF4-FFF2-40B4-BE49-F238E27FC236}">
                      <a16:creationId xmlns:a16="http://schemas.microsoft.com/office/drawing/2014/main" id="{A174B52D-0CC1-55CB-22DB-0F66BF02B699}"/>
                    </a:ext>
                  </a:extLst>
                </p:cNvPr>
                <p:cNvSpPr/>
                <p:nvPr/>
              </p:nvSpPr>
              <p:spPr>
                <a:xfrm>
                  <a:off x="4802073" y="3309325"/>
                  <a:ext cx="297017" cy="239174"/>
                </a:xfrm>
                <a:custGeom>
                  <a:avLst/>
                  <a:gdLst>
                    <a:gd name="connsiteX0" fmla="*/ 137173 w 297017"/>
                    <a:gd name="connsiteY0" fmla="*/ 4481 h 239174"/>
                    <a:gd name="connsiteX1" fmla="*/ 263375 w 297017"/>
                    <a:gd name="connsiteY1" fmla="*/ 20928 h 239174"/>
                    <a:gd name="connsiteX2" fmla="*/ 280272 w 297017"/>
                    <a:gd name="connsiteY2" fmla="*/ 156903 h 239174"/>
                    <a:gd name="connsiteX3" fmla="*/ 156476 w 297017"/>
                    <a:gd name="connsiteY3" fmla="*/ 234416 h 239174"/>
                    <a:gd name="connsiteX4" fmla="*/ 137173 w 297017"/>
                    <a:gd name="connsiteY4" fmla="*/ 4481 h 239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17" h="239174">
                      <a:moveTo>
                        <a:pt x="137173" y="4481"/>
                      </a:moveTo>
                      <a:cubicBezTo>
                        <a:pt x="180408" y="-1223"/>
                        <a:pt x="228784" y="-5647"/>
                        <a:pt x="263375" y="20928"/>
                      </a:cubicBezTo>
                      <a:cubicBezTo>
                        <a:pt x="303062" y="51416"/>
                        <a:pt x="306565" y="114317"/>
                        <a:pt x="280272" y="156903"/>
                      </a:cubicBezTo>
                      <a:cubicBezTo>
                        <a:pt x="253964" y="199504"/>
                        <a:pt x="205378" y="223837"/>
                        <a:pt x="156476" y="234416"/>
                      </a:cubicBezTo>
                      <a:cubicBezTo>
                        <a:pt x="-40065" y="276942"/>
                        <a:pt x="-56616" y="30032"/>
                        <a:pt x="137173" y="4481"/>
                      </a:cubicBezTo>
                      <a:close/>
                    </a:path>
                  </a:pathLst>
                </a:custGeom>
                <a:noFill/>
                <a:ln w="15041"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96" name="Free-form: Shape 421">
                  <a:extLst>
                    <a:ext uri="{FF2B5EF4-FFF2-40B4-BE49-F238E27FC236}">
                      <a16:creationId xmlns:a16="http://schemas.microsoft.com/office/drawing/2014/main" id="{5E9A8BDD-4836-D212-9948-4E7E67885BF9}"/>
                    </a:ext>
                  </a:extLst>
                </p:cNvPr>
                <p:cNvSpPr/>
                <p:nvPr/>
              </p:nvSpPr>
              <p:spPr>
                <a:xfrm>
                  <a:off x="6999609" y="3057560"/>
                  <a:ext cx="164878" cy="186710"/>
                </a:xfrm>
                <a:custGeom>
                  <a:avLst/>
                  <a:gdLst>
                    <a:gd name="connsiteX0" fmla="*/ 1396 w 164878"/>
                    <a:gd name="connsiteY0" fmla="*/ 180348 h 186710"/>
                    <a:gd name="connsiteX1" fmla="*/ 97712 w 164878"/>
                    <a:gd name="connsiteY1" fmla="*/ 25156 h 186710"/>
                    <a:gd name="connsiteX2" fmla="*/ 155559 w 164878"/>
                    <a:gd name="connsiteY2" fmla="*/ 417 h 186710"/>
                    <a:gd name="connsiteX3" fmla="*/ 164834 w 164878"/>
                    <a:gd name="connsiteY3" fmla="*/ 5684 h 186710"/>
                    <a:gd name="connsiteX4" fmla="*/ 160685 w 164878"/>
                    <a:gd name="connsiteY4" fmla="*/ 14563 h 186710"/>
                    <a:gd name="connsiteX5" fmla="*/ 16444 w 164878"/>
                    <a:gd name="connsiteY5" fmla="*/ 180243 h 186710"/>
                    <a:gd name="connsiteX6" fmla="*/ 1396 w 164878"/>
                    <a:gd name="connsiteY6" fmla="*/ 180348 h 186710"/>
                    <a:gd name="connsiteX7" fmla="*/ 1396 w 164878"/>
                    <a:gd name="connsiteY7" fmla="*/ 180348 h 18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878" h="186710">
                      <a:moveTo>
                        <a:pt x="1396" y="180348"/>
                      </a:moveTo>
                      <a:cubicBezTo>
                        <a:pt x="-8105" y="113037"/>
                        <a:pt x="41639" y="54591"/>
                        <a:pt x="97712" y="25156"/>
                      </a:cubicBezTo>
                      <a:cubicBezTo>
                        <a:pt x="115872" y="14382"/>
                        <a:pt x="135385" y="5985"/>
                        <a:pt x="155559" y="417"/>
                      </a:cubicBezTo>
                      <a:cubicBezTo>
                        <a:pt x="159573" y="-696"/>
                        <a:pt x="163722" y="1666"/>
                        <a:pt x="164834" y="5684"/>
                      </a:cubicBezTo>
                      <a:cubicBezTo>
                        <a:pt x="165826" y="9311"/>
                        <a:pt x="163992" y="13043"/>
                        <a:pt x="160685" y="14563"/>
                      </a:cubicBezTo>
                      <a:cubicBezTo>
                        <a:pt x="92135" y="46841"/>
                        <a:pt x="21931" y="98652"/>
                        <a:pt x="16444" y="180243"/>
                      </a:cubicBezTo>
                      <a:cubicBezTo>
                        <a:pt x="15752" y="189031"/>
                        <a:pt x="2208" y="189046"/>
                        <a:pt x="1396" y="180348"/>
                      </a:cubicBezTo>
                      <a:lnTo>
                        <a:pt x="1396" y="180348"/>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97" name="Free-form: Shape 422">
                  <a:extLst>
                    <a:ext uri="{FF2B5EF4-FFF2-40B4-BE49-F238E27FC236}">
                      <a16:creationId xmlns:a16="http://schemas.microsoft.com/office/drawing/2014/main" id="{4EEAF280-C095-8E6E-8B67-559009CC7286}"/>
                    </a:ext>
                  </a:extLst>
                </p:cNvPr>
                <p:cNvSpPr/>
                <p:nvPr/>
              </p:nvSpPr>
              <p:spPr>
                <a:xfrm>
                  <a:off x="6606069" y="2607546"/>
                  <a:ext cx="104430" cy="107389"/>
                </a:xfrm>
                <a:custGeom>
                  <a:avLst/>
                  <a:gdLst>
                    <a:gd name="connsiteX0" fmla="*/ 365 w 104430"/>
                    <a:gd name="connsiteY0" fmla="*/ 98827 h 107389"/>
                    <a:gd name="connsiteX1" fmla="*/ 95509 w 104430"/>
                    <a:gd name="connsiteY1" fmla="*/ 292 h 107389"/>
                    <a:gd name="connsiteX2" fmla="*/ 104468 w 104430"/>
                    <a:gd name="connsiteY2" fmla="*/ 6071 h 107389"/>
                    <a:gd name="connsiteX3" fmla="*/ 99778 w 104430"/>
                    <a:gd name="connsiteY3" fmla="*/ 14723 h 107389"/>
                    <a:gd name="connsiteX4" fmla="*/ 14932 w 104430"/>
                    <a:gd name="connsiteY4" fmla="*/ 102589 h 107389"/>
                    <a:gd name="connsiteX5" fmla="*/ 365 w 104430"/>
                    <a:gd name="connsiteY5" fmla="*/ 98827 h 107389"/>
                    <a:gd name="connsiteX6" fmla="*/ 365 w 104430"/>
                    <a:gd name="connsiteY6" fmla="*/ 98827 h 10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430" h="107389">
                      <a:moveTo>
                        <a:pt x="365" y="98827"/>
                      </a:moveTo>
                      <a:cubicBezTo>
                        <a:pt x="8949" y="51396"/>
                        <a:pt x="48651" y="10796"/>
                        <a:pt x="95509" y="292"/>
                      </a:cubicBezTo>
                      <a:cubicBezTo>
                        <a:pt x="99582" y="-581"/>
                        <a:pt x="103581" y="2008"/>
                        <a:pt x="104468" y="6071"/>
                      </a:cubicBezTo>
                      <a:cubicBezTo>
                        <a:pt x="105265" y="9772"/>
                        <a:pt x="103206" y="13414"/>
                        <a:pt x="99778" y="14723"/>
                      </a:cubicBezTo>
                      <a:cubicBezTo>
                        <a:pt x="60091" y="29786"/>
                        <a:pt x="28913" y="62621"/>
                        <a:pt x="14932" y="102589"/>
                      </a:cubicBezTo>
                      <a:cubicBezTo>
                        <a:pt x="12151" y="111182"/>
                        <a:pt x="-1394" y="107630"/>
                        <a:pt x="365" y="98827"/>
                      </a:cubicBezTo>
                      <a:lnTo>
                        <a:pt x="365" y="98827"/>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98" name="Free-form: Shape 423">
                  <a:extLst>
                    <a:ext uri="{FF2B5EF4-FFF2-40B4-BE49-F238E27FC236}">
                      <a16:creationId xmlns:a16="http://schemas.microsoft.com/office/drawing/2014/main" id="{6756D545-46FF-DF40-9C4D-ABE4D2DB3857}"/>
                    </a:ext>
                  </a:extLst>
                </p:cNvPr>
                <p:cNvSpPr/>
                <p:nvPr/>
              </p:nvSpPr>
              <p:spPr>
                <a:xfrm>
                  <a:off x="5911814" y="2658746"/>
                  <a:ext cx="388702" cy="155539"/>
                </a:xfrm>
                <a:custGeom>
                  <a:avLst/>
                  <a:gdLst>
                    <a:gd name="connsiteX0" fmla="*/ 373902 w 388702"/>
                    <a:gd name="connsiteY0" fmla="*/ 46757 h 155539"/>
                    <a:gd name="connsiteX1" fmla="*/ 193897 w 388702"/>
                    <a:gd name="connsiteY1" fmla="*/ 67809 h 155539"/>
                    <a:gd name="connsiteX2" fmla="*/ 88892 w 388702"/>
                    <a:gd name="connsiteY2" fmla="*/ 91781 h 155539"/>
                    <a:gd name="connsiteX3" fmla="*/ 15111 w 388702"/>
                    <a:gd name="connsiteY3" fmla="*/ 149792 h 155539"/>
                    <a:gd name="connsiteX4" fmla="*/ 213 w 388702"/>
                    <a:gd name="connsiteY4" fmla="*/ 147775 h 155539"/>
                    <a:gd name="connsiteX5" fmla="*/ 82503 w 388702"/>
                    <a:gd name="connsiteY5" fmla="*/ 72519 h 155539"/>
                    <a:gd name="connsiteX6" fmla="*/ 188666 w 388702"/>
                    <a:gd name="connsiteY6" fmla="*/ 52204 h 155539"/>
                    <a:gd name="connsiteX7" fmla="*/ 287868 w 388702"/>
                    <a:gd name="connsiteY7" fmla="*/ 8279 h 155539"/>
                    <a:gd name="connsiteX8" fmla="*/ 388890 w 388702"/>
                    <a:gd name="connsiteY8" fmla="*/ 45478 h 155539"/>
                    <a:gd name="connsiteX9" fmla="*/ 373902 w 388702"/>
                    <a:gd name="connsiteY9" fmla="*/ 46757 h 155539"/>
                    <a:gd name="connsiteX10" fmla="*/ 373902 w 388702"/>
                    <a:gd name="connsiteY10" fmla="*/ 46757 h 15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8702" h="155539">
                      <a:moveTo>
                        <a:pt x="373902" y="46757"/>
                      </a:moveTo>
                      <a:cubicBezTo>
                        <a:pt x="348000" y="-13089"/>
                        <a:pt x="239056" y="55982"/>
                        <a:pt x="193897" y="67809"/>
                      </a:cubicBezTo>
                      <a:cubicBezTo>
                        <a:pt x="159668" y="80299"/>
                        <a:pt x="122296" y="78945"/>
                        <a:pt x="88892" y="91781"/>
                      </a:cubicBezTo>
                      <a:cubicBezTo>
                        <a:pt x="58887" y="102706"/>
                        <a:pt x="23905" y="117017"/>
                        <a:pt x="15111" y="149792"/>
                      </a:cubicBezTo>
                      <a:cubicBezTo>
                        <a:pt x="13367" y="158775"/>
                        <a:pt x="-493" y="156939"/>
                        <a:pt x="213" y="147775"/>
                      </a:cubicBezTo>
                      <a:cubicBezTo>
                        <a:pt x="3550" y="104753"/>
                        <a:pt x="47266" y="83745"/>
                        <a:pt x="82503" y="72519"/>
                      </a:cubicBezTo>
                      <a:cubicBezTo>
                        <a:pt x="117305" y="60677"/>
                        <a:pt x="154722" y="64378"/>
                        <a:pt x="188666" y="52204"/>
                      </a:cubicBezTo>
                      <a:cubicBezTo>
                        <a:pt x="221784" y="40918"/>
                        <a:pt x="252090" y="20724"/>
                        <a:pt x="287868" y="8279"/>
                      </a:cubicBezTo>
                      <a:cubicBezTo>
                        <a:pt x="323015" y="-5881"/>
                        <a:pt x="385206" y="-6227"/>
                        <a:pt x="388890" y="45478"/>
                      </a:cubicBezTo>
                      <a:cubicBezTo>
                        <a:pt x="388799" y="54627"/>
                        <a:pt x="375540" y="55590"/>
                        <a:pt x="373902" y="46757"/>
                      </a:cubicBezTo>
                      <a:lnTo>
                        <a:pt x="373902" y="46757"/>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399" name="Free-form: Shape 424">
                  <a:extLst>
                    <a:ext uri="{FF2B5EF4-FFF2-40B4-BE49-F238E27FC236}">
                      <a16:creationId xmlns:a16="http://schemas.microsoft.com/office/drawing/2014/main" id="{B6F91988-AC28-D693-9B3F-F3B39F3358AB}"/>
                    </a:ext>
                  </a:extLst>
                </p:cNvPr>
                <p:cNvSpPr/>
                <p:nvPr/>
              </p:nvSpPr>
              <p:spPr>
                <a:xfrm>
                  <a:off x="4850005" y="3344719"/>
                  <a:ext cx="186570" cy="71340"/>
                </a:xfrm>
                <a:custGeom>
                  <a:avLst/>
                  <a:gdLst>
                    <a:gd name="connsiteX0" fmla="*/ 1389 w 186570"/>
                    <a:gd name="connsiteY0" fmla="*/ 59900 h 71340"/>
                    <a:gd name="connsiteX1" fmla="*/ 84566 w 186570"/>
                    <a:gd name="connsiteY1" fmla="*/ 6269 h 71340"/>
                    <a:gd name="connsiteX2" fmla="*/ 183032 w 186570"/>
                    <a:gd name="connsiteY2" fmla="*/ 16562 h 71340"/>
                    <a:gd name="connsiteX3" fmla="*/ 185647 w 186570"/>
                    <a:gd name="connsiteY3" fmla="*/ 26900 h 71340"/>
                    <a:gd name="connsiteX4" fmla="*/ 176237 w 186570"/>
                    <a:gd name="connsiteY4" fmla="*/ 29984 h 71340"/>
                    <a:gd name="connsiteX5" fmla="*/ 47750 w 186570"/>
                    <a:gd name="connsiteY5" fmla="*/ 41602 h 71340"/>
                    <a:gd name="connsiteX6" fmla="*/ 13325 w 186570"/>
                    <a:gd name="connsiteY6" fmla="*/ 69049 h 71340"/>
                    <a:gd name="connsiteX7" fmla="*/ 1389 w 186570"/>
                    <a:gd name="connsiteY7" fmla="*/ 59900 h 71340"/>
                    <a:gd name="connsiteX8" fmla="*/ 1389 w 186570"/>
                    <a:gd name="connsiteY8" fmla="*/ 59900 h 7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570" h="71340">
                      <a:moveTo>
                        <a:pt x="1389" y="59900"/>
                      </a:moveTo>
                      <a:cubicBezTo>
                        <a:pt x="18451" y="30752"/>
                        <a:pt x="52816" y="12258"/>
                        <a:pt x="84566" y="6269"/>
                      </a:cubicBezTo>
                      <a:cubicBezTo>
                        <a:pt x="115383" y="-4039"/>
                        <a:pt x="154800" y="-1782"/>
                        <a:pt x="183032" y="16562"/>
                      </a:cubicBezTo>
                      <a:cubicBezTo>
                        <a:pt x="186609" y="18683"/>
                        <a:pt x="187782" y="23318"/>
                        <a:pt x="185647" y="26900"/>
                      </a:cubicBezTo>
                      <a:cubicBezTo>
                        <a:pt x="183693" y="30180"/>
                        <a:pt x="179649" y="31444"/>
                        <a:pt x="176237" y="29984"/>
                      </a:cubicBezTo>
                      <a:cubicBezTo>
                        <a:pt x="135137" y="10768"/>
                        <a:pt x="86701" y="23484"/>
                        <a:pt x="47750" y="41602"/>
                      </a:cubicBezTo>
                      <a:cubicBezTo>
                        <a:pt x="34912" y="48373"/>
                        <a:pt x="23547" y="57989"/>
                        <a:pt x="13325" y="69049"/>
                      </a:cubicBezTo>
                      <a:cubicBezTo>
                        <a:pt x="7417" y="75761"/>
                        <a:pt x="-3557" y="67289"/>
                        <a:pt x="1389" y="59900"/>
                      </a:cubicBezTo>
                      <a:lnTo>
                        <a:pt x="1389" y="59900"/>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400" name="Free-form: Shape 425">
                  <a:extLst>
                    <a:ext uri="{FF2B5EF4-FFF2-40B4-BE49-F238E27FC236}">
                      <a16:creationId xmlns:a16="http://schemas.microsoft.com/office/drawing/2014/main" id="{FF5820FB-298E-9F94-663E-7E72FA2B3A0E}"/>
                    </a:ext>
                  </a:extLst>
                </p:cNvPr>
                <p:cNvSpPr/>
                <p:nvPr/>
              </p:nvSpPr>
              <p:spPr>
                <a:xfrm>
                  <a:off x="3594991" y="3389314"/>
                  <a:ext cx="149002" cy="209348"/>
                </a:xfrm>
                <a:custGeom>
                  <a:avLst/>
                  <a:gdLst>
                    <a:gd name="connsiteX0" fmla="*/ 136250 w 149002"/>
                    <a:gd name="connsiteY0" fmla="*/ 20291 h 209348"/>
                    <a:gd name="connsiteX1" fmla="*/ 40250 w 149002"/>
                    <a:gd name="connsiteY1" fmla="*/ 148154 h 209348"/>
                    <a:gd name="connsiteX2" fmla="*/ 14514 w 149002"/>
                    <a:gd name="connsiteY2" fmla="*/ 205353 h 209348"/>
                    <a:gd name="connsiteX3" fmla="*/ 368 w 149002"/>
                    <a:gd name="connsiteY3" fmla="*/ 200266 h 209348"/>
                    <a:gd name="connsiteX4" fmla="*/ 147179 w 149002"/>
                    <a:gd name="connsiteY4" fmla="*/ 9953 h 209348"/>
                    <a:gd name="connsiteX5" fmla="*/ 136250 w 149002"/>
                    <a:gd name="connsiteY5" fmla="*/ 20291 h 209348"/>
                    <a:gd name="connsiteX6" fmla="*/ 136250 w 149002"/>
                    <a:gd name="connsiteY6" fmla="*/ 20291 h 20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02" h="209348">
                      <a:moveTo>
                        <a:pt x="136250" y="20291"/>
                      </a:moveTo>
                      <a:cubicBezTo>
                        <a:pt x="102652" y="-265"/>
                        <a:pt x="52427" y="122889"/>
                        <a:pt x="40250" y="148154"/>
                      </a:cubicBezTo>
                      <a:cubicBezTo>
                        <a:pt x="31636" y="167010"/>
                        <a:pt x="23759" y="186377"/>
                        <a:pt x="14514" y="205353"/>
                      </a:cubicBezTo>
                      <a:cubicBezTo>
                        <a:pt x="10876" y="213358"/>
                        <a:pt x="-1932" y="208753"/>
                        <a:pt x="368" y="200266"/>
                      </a:cubicBezTo>
                      <a:cubicBezTo>
                        <a:pt x="7674" y="155423"/>
                        <a:pt x="83289" y="-46207"/>
                        <a:pt x="147179" y="9953"/>
                      </a:cubicBezTo>
                      <a:cubicBezTo>
                        <a:pt x="153403" y="17191"/>
                        <a:pt x="143060" y="26791"/>
                        <a:pt x="136250" y="20291"/>
                      </a:cubicBezTo>
                      <a:lnTo>
                        <a:pt x="136250" y="20291"/>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401" name="Free-form: Shape 426">
                  <a:extLst>
                    <a:ext uri="{FF2B5EF4-FFF2-40B4-BE49-F238E27FC236}">
                      <a16:creationId xmlns:a16="http://schemas.microsoft.com/office/drawing/2014/main" id="{D0D280B7-2E33-E063-FD82-BEBEE0F6B5FE}"/>
                    </a:ext>
                  </a:extLst>
                </p:cNvPr>
                <p:cNvSpPr/>
                <p:nvPr/>
              </p:nvSpPr>
              <p:spPr>
                <a:xfrm>
                  <a:off x="4116481" y="4042619"/>
                  <a:ext cx="201432" cy="118373"/>
                </a:xfrm>
                <a:custGeom>
                  <a:avLst/>
                  <a:gdLst>
                    <a:gd name="connsiteX0" fmla="*/ 186183 w 201432"/>
                    <a:gd name="connsiteY0" fmla="*/ 24928 h 118373"/>
                    <a:gd name="connsiteX1" fmla="*/ 148210 w 201432"/>
                    <a:gd name="connsiteY1" fmla="*/ 22505 h 118373"/>
                    <a:gd name="connsiteX2" fmla="*/ 54058 w 201432"/>
                    <a:gd name="connsiteY2" fmla="*/ 78575 h 118373"/>
                    <a:gd name="connsiteX3" fmla="*/ 13695 w 201432"/>
                    <a:gd name="connsiteY3" fmla="*/ 115668 h 118373"/>
                    <a:gd name="connsiteX4" fmla="*/ 1142 w 201432"/>
                    <a:gd name="connsiteY4" fmla="*/ 107377 h 118373"/>
                    <a:gd name="connsiteX5" fmla="*/ 87492 w 201432"/>
                    <a:gd name="connsiteY5" fmla="*/ 26388 h 118373"/>
                    <a:gd name="connsiteX6" fmla="*/ 175554 w 201432"/>
                    <a:gd name="connsiteY6" fmla="*/ 1032 h 118373"/>
                    <a:gd name="connsiteX7" fmla="*/ 200554 w 201432"/>
                    <a:gd name="connsiteY7" fmla="*/ 29352 h 118373"/>
                    <a:gd name="connsiteX8" fmla="*/ 186183 w 201432"/>
                    <a:gd name="connsiteY8" fmla="*/ 24928 h 118373"/>
                    <a:gd name="connsiteX9" fmla="*/ 186183 w 201432"/>
                    <a:gd name="connsiteY9" fmla="*/ 24928 h 11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432" h="118373">
                      <a:moveTo>
                        <a:pt x="186183" y="24928"/>
                      </a:moveTo>
                      <a:cubicBezTo>
                        <a:pt x="188257" y="19149"/>
                        <a:pt x="163663" y="17780"/>
                        <a:pt x="148210" y="22505"/>
                      </a:cubicBezTo>
                      <a:cubicBezTo>
                        <a:pt x="112867" y="31504"/>
                        <a:pt x="83613" y="57297"/>
                        <a:pt x="54058" y="78575"/>
                      </a:cubicBezTo>
                      <a:cubicBezTo>
                        <a:pt x="38995" y="89785"/>
                        <a:pt x="25000" y="101568"/>
                        <a:pt x="13695" y="115668"/>
                      </a:cubicBezTo>
                      <a:cubicBezTo>
                        <a:pt x="8328" y="122906"/>
                        <a:pt x="-3413" y="115157"/>
                        <a:pt x="1142" y="107377"/>
                      </a:cubicBezTo>
                      <a:cubicBezTo>
                        <a:pt x="21918" y="71908"/>
                        <a:pt x="55201" y="50149"/>
                        <a:pt x="87492" y="26388"/>
                      </a:cubicBezTo>
                      <a:cubicBezTo>
                        <a:pt x="112567" y="9835"/>
                        <a:pt x="144196" y="-3362"/>
                        <a:pt x="175554" y="1032"/>
                      </a:cubicBezTo>
                      <a:cubicBezTo>
                        <a:pt x="188272" y="1859"/>
                        <a:pt x="205936" y="12679"/>
                        <a:pt x="200554" y="29352"/>
                      </a:cubicBezTo>
                      <a:cubicBezTo>
                        <a:pt x="197788" y="39329"/>
                        <a:pt x="182830" y="34649"/>
                        <a:pt x="186183" y="24928"/>
                      </a:cubicBezTo>
                      <a:lnTo>
                        <a:pt x="186183" y="24928"/>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402" name="Free-form: Shape 427">
                  <a:extLst>
                    <a:ext uri="{FF2B5EF4-FFF2-40B4-BE49-F238E27FC236}">
                      <a16:creationId xmlns:a16="http://schemas.microsoft.com/office/drawing/2014/main" id="{5DE09B09-F627-3063-52C1-66595DC7C474}"/>
                    </a:ext>
                  </a:extLst>
                </p:cNvPr>
                <p:cNvSpPr/>
                <p:nvPr/>
              </p:nvSpPr>
              <p:spPr>
                <a:xfrm>
                  <a:off x="3864047" y="4502204"/>
                  <a:ext cx="453325" cy="429160"/>
                </a:xfrm>
                <a:custGeom>
                  <a:avLst/>
                  <a:gdLst>
                    <a:gd name="connsiteX0" fmla="*/ 443002 w 453325"/>
                    <a:gd name="connsiteY0" fmla="*/ 31724 h 429160"/>
                    <a:gd name="connsiteX1" fmla="*/ 369250 w 453325"/>
                    <a:gd name="connsiteY1" fmla="*/ 26743 h 429160"/>
                    <a:gd name="connsiteX2" fmla="*/ 304940 w 453325"/>
                    <a:gd name="connsiteY2" fmla="*/ 48036 h 429160"/>
                    <a:gd name="connsiteX3" fmla="*/ 280902 w 453325"/>
                    <a:gd name="connsiteY3" fmla="*/ 42197 h 429160"/>
                    <a:gd name="connsiteX4" fmla="*/ 174754 w 453325"/>
                    <a:gd name="connsiteY4" fmla="*/ 128318 h 429160"/>
                    <a:gd name="connsiteX5" fmla="*/ 99590 w 453325"/>
                    <a:gd name="connsiteY5" fmla="*/ 280891 h 429160"/>
                    <a:gd name="connsiteX6" fmla="*/ 15014 w 453325"/>
                    <a:gd name="connsiteY6" fmla="*/ 423532 h 429160"/>
                    <a:gd name="connsiteX7" fmla="*/ 237 w 453325"/>
                    <a:gd name="connsiteY7" fmla="*/ 420733 h 429160"/>
                    <a:gd name="connsiteX8" fmla="*/ 81400 w 453325"/>
                    <a:gd name="connsiteY8" fmla="*/ 270387 h 429160"/>
                    <a:gd name="connsiteX9" fmla="*/ 199754 w 453325"/>
                    <a:gd name="connsiteY9" fmla="*/ 42844 h 429160"/>
                    <a:gd name="connsiteX10" fmla="*/ 289365 w 453325"/>
                    <a:gd name="connsiteY10" fmla="*/ 20528 h 429160"/>
                    <a:gd name="connsiteX11" fmla="*/ 323114 w 453325"/>
                    <a:gd name="connsiteY11" fmla="*/ 22921 h 429160"/>
                    <a:gd name="connsiteX12" fmla="*/ 407960 w 453325"/>
                    <a:gd name="connsiteY12" fmla="*/ 1552 h 429160"/>
                    <a:gd name="connsiteX13" fmla="*/ 449451 w 453325"/>
                    <a:gd name="connsiteY13" fmla="*/ 18120 h 429160"/>
                    <a:gd name="connsiteX14" fmla="*/ 452548 w 453325"/>
                    <a:gd name="connsiteY14" fmla="*/ 28308 h 429160"/>
                    <a:gd name="connsiteX15" fmla="*/ 443002 w 453325"/>
                    <a:gd name="connsiteY15" fmla="*/ 31724 h 429160"/>
                    <a:gd name="connsiteX16" fmla="*/ 443002 w 453325"/>
                    <a:gd name="connsiteY16" fmla="*/ 31724 h 42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325" h="429160">
                      <a:moveTo>
                        <a:pt x="443002" y="31724"/>
                      </a:moveTo>
                      <a:cubicBezTo>
                        <a:pt x="417867" y="20347"/>
                        <a:pt x="394927" y="13636"/>
                        <a:pt x="369250" y="26743"/>
                      </a:cubicBezTo>
                      <a:cubicBezTo>
                        <a:pt x="350249" y="34884"/>
                        <a:pt x="328406" y="49345"/>
                        <a:pt x="304940" y="48036"/>
                      </a:cubicBezTo>
                      <a:cubicBezTo>
                        <a:pt x="296175" y="47765"/>
                        <a:pt x="287156" y="44816"/>
                        <a:pt x="280902" y="42197"/>
                      </a:cubicBezTo>
                      <a:cubicBezTo>
                        <a:pt x="226678" y="21416"/>
                        <a:pt x="195545" y="86634"/>
                        <a:pt x="174754" y="128318"/>
                      </a:cubicBezTo>
                      <a:cubicBezTo>
                        <a:pt x="150040" y="178338"/>
                        <a:pt x="129054" y="231337"/>
                        <a:pt x="99590" y="280891"/>
                      </a:cubicBezTo>
                      <a:cubicBezTo>
                        <a:pt x="71493" y="331573"/>
                        <a:pt x="26500" y="370547"/>
                        <a:pt x="15014" y="423532"/>
                      </a:cubicBezTo>
                      <a:cubicBezTo>
                        <a:pt x="13241" y="432741"/>
                        <a:pt x="-1401" y="430469"/>
                        <a:pt x="237" y="420733"/>
                      </a:cubicBezTo>
                      <a:cubicBezTo>
                        <a:pt x="10730" y="362271"/>
                        <a:pt x="54852" y="320136"/>
                        <a:pt x="81400" y="270387"/>
                      </a:cubicBezTo>
                      <a:cubicBezTo>
                        <a:pt x="124394" y="196952"/>
                        <a:pt x="144433" y="111118"/>
                        <a:pt x="199754" y="42844"/>
                      </a:cubicBezTo>
                      <a:cubicBezTo>
                        <a:pt x="220921" y="19219"/>
                        <a:pt x="259555" y="5931"/>
                        <a:pt x="289365" y="20528"/>
                      </a:cubicBezTo>
                      <a:cubicBezTo>
                        <a:pt x="301933" y="26005"/>
                        <a:pt x="310397" y="26427"/>
                        <a:pt x="323114" y="22921"/>
                      </a:cubicBezTo>
                      <a:cubicBezTo>
                        <a:pt x="349317" y="15201"/>
                        <a:pt x="377383" y="-5204"/>
                        <a:pt x="407960" y="1552"/>
                      </a:cubicBezTo>
                      <a:cubicBezTo>
                        <a:pt x="423670" y="4547"/>
                        <a:pt x="437004" y="11469"/>
                        <a:pt x="449451" y="18120"/>
                      </a:cubicBezTo>
                      <a:cubicBezTo>
                        <a:pt x="453119" y="20077"/>
                        <a:pt x="454502" y="24651"/>
                        <a:pt x="452548" y="28308"/>
                      </a:cubicBezTo>
                      <a:cubicBezTo>
                        <a:pt x="450714" y="31769"/>
                        <a:pt x="446535" y="33168"/>
                        <a:pt x="443002" y="31724"/>
                      </a:cubicBezTo>
                      <a:lnTo>
                        <a:pt x="443002" y="31724"/>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403" name="Free-form: Shape 428">
                  <a:extLst>
                    <a:ext uri="{FF2B5EF4-FFF2-40B4-BE49-F238E27FC236}">
                      <a16:creationId xmlns:a16="http://schemas.microsoft.com/office/drawing/2014/main" id="{36C1379C-1F4C-79C1-820B-654F621F9F0E}"/>
                    </a:ext>
                  </a:extLst>
                </p:cNvPr>
                <p:cNvSpPr/>
                <p:nvPr/>
              </p:nvSpPr>
              <p:spPr>
                <a:xfrm>
                  <a:off x="7872203" y="1953330"/>
                  <a:ext cx="165357" cy="170210"/>
                </a:xfrm>
                <a:custGeom>
                  <a:avLst/>
                  <a:gdLst>
                    <a:gd name="connsiteX0" fmla="*/ 156020 w 165357"/>
                    <a:gd name="connsiteY0" fmla="*/ 32018 h 170210"/>
                    <a:gd name="connsiteX1" fmla="*/ 103014 w 165357"/>
                    <a:gd name="connsiteY1" fmla="*/ 49414 h 170210"/>
                    <a:gd name="connsiteX2" fmla="*/ 45949 w 165357"/>
                    <a:gd name="connsiteY2" fmla="*/ 125392 h 170210"/>
                    <a:gd name="connsiteX3" fmla="*/ 8848 w 165357"/>
                    <a:gd name="connsiteY3" fmla="*/ 167467 h 170210"/>
                    <a:gd name="connsiteX4" fmla="*/ 670 w 165357"/>
                    <a:gd name="connsiteY4" fmla="*/ 166850 h 170210"/>
                    <a:gd name="connsiteX5" fmla="*/ 29759 w 165357"/>
                    <a:gd name="connsiteY5" fmla="*/ 108824 h 170210"/>
                    <a:gd name="connsiteX6" fmla="*/ 103661 w 165357"/>
                    <a:gd name="connsiteY6" fmla="*/ 11854 h 170210"/>
                    <a:gd name="connsiteX7" fmla="*/ 140131 w 165357"/>
                    <a:gd name="connsiteY7" fmla="*/ 1546 h 170210"/>
                    <a:gd name="connsiteX8" fmla="*/ 164995 w 165357"/>
                    <a:gd name="connsiteY8" fmla="*/ 26210 h 170210"/>
                    <a:gd name="connsiteX9" fmla="*/ 162755 w 165357"/>
                    <a:gd name="connsiteY9" fmla="*/ 33463 h 170210"/>
                    <a:gd name="connsiteX10" fmla="*/ 156020 w 165357"/>
                    <a:gd name="connsiteY10" fmla="*/ 32018 h 170210"/>
                    <a:gd name="connsiteX11" fmla="*/ 156020 w 165357"/>
                    <a:gd name="connsiteY11" fmla="*/ 32018 h 17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357" h="170210">
                      <a:moveTo>
                        <a:pt x="156020" y="32018"/>
                      </a:moveTo>
                      <a:cubicBezTo>
                        <a:pt x="133501" y="1079"/>
                        <a:pt x="114409" y="22448"/>
                        <a:pt x="103014" y="49414"/>
                      </a:cubicBezTo>
                      <a:cubicBezTo>
                        <a:pt x="88432" y="77629"/>
                        <a:pt x="69055" y="103617"/>
                        <a:pt x="45949" y="125392"/>
                      </a:cubicBezTo>
                      <a:cubicBezTo>
                        <a:pt x="30751" y="139628"/>
                        <a:pt x="15552" y="149845"/>
                        <a:pt x="8848" y="167467"/>
                      </a:cubicBezTo>
                      <a:cubicBezTo>
                        <a:pt x="7660" y="171590"/>
                        <a:pt x="1196" y="171093"/>
                        <a:pt x="670" y="166850"/>
                      </a:cubicBezTo>
                      <a:cubicBezTo>
                        <a:pt x="-2713" y="143736"/>
                        <a:pt x="15432" y="123616"/>
                        <a:pt x="29759" y="108824"/>
                      </a:cubicBezTo>
                      <a:cubicBezTo>
                        <a:pt x="60922" y="80293"/>
                        <a:pt x="77188" y="44508"/>
                        <a:pt x="103661" y="11854"/>
                      </a:cubicBezTo>
                      <a:cubicBezTo>
                        <a:pt x="112545" y="3442"/>
                        <a:pt x="126225" y="-2863"/>
                        <a:pt x="140131" y="1546"/>
                      </a:cubicBezTo>
                      <a:cubicBezTo>
                        <a:pt x="153615" y="6226"/>
                        <a:pt x="160169" y="17030"/>
                        <a:pt x="164995" y="26210"/>
                      </a:cubicBezTo>
                      <a:cubicBezTo>
                        <a:pt x="166378" y="28828"/>
                        <a:pt x="165371" y="32079"/>
                        <a:pt x="162755" y="33463"/>
                      </a:cubicBezTo>
                      <a:cubicBezTo>
                        <a:pt x="160425" y="34697"/>
                        <a:pt x="157584" y="34020"/>
                        <a:pt x="156020" y="32018"/>
                      </a:cubicBezTo>
                      <a:lnTo>
                        <a:pt x="156020" y="32018"/>
                      </a:lnTo>
                      <a:close/>
                    </a:path>
                  </a:pathLst>
                </a:custGeom>
                <a:solidFill>
                  <a:srgbClr val="EE8273"/>
                </a:solidFill>
                <a:ln w="150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grpSp>
        </p:grpSp>
        <p:grpSp>
          <p:nvGrpSpPr>
            <p:cNvPr id="48" name="Graphic 431">
              <a:extLst>
                <a:ext uri="{FF2B5EF4-FFF2-40B4-BE49-F238E27FC236}">
                  <a16:creationId xmlns:a16="http://schemas.microsoft.com/office/drawing/2014/main" id="{E862F6F3-D9C5-9651-AC90-238A8EA1B4FD}"/>
                </a:ext>
              </a:extLst>
            </p:cNvPr>
            <p:cNvGrpSpPr/>
            <p:nvPr/>
          </p:nvGrpSpPr>
          <p:grpSpPr>
            <a:xfrm>
              <a:off x="1073711" y="1639575"/>
              <a:ext cx="1760438" cy="1772356"/>
              <a:chOff x="4832471" y="2919152"/>
              <a:chExt cx="1760438" cy="1772356"/>
            </a:xfrm>
          </p:grpSpPr>
          <p:sp>
            <p:nvSpPr>
              <p:cNvPr id="49" name="Free-form: Shape 642">
                <a:extLst>
                  <a:ext uri="{FF2B5EF4-FFF2-40B4-BE49-F238E27FC236}">
                    <a16:creationId xmlns:a16="http://schemas.microsoft.com/office/drawing/2014/main" id="{168CA181-75A2-1302-E21F-5C5D68401865}"/>
                  </a:ext>
                </a:extLst>
              </p:cNvPr>
              <p:cNvSpPr/>
              <p:nvPr/>
            </p:nvSpPr>
            <p:spPr>
              <a:xfrm>
                <a:off x="4832471" y="2919152"/>
                <a:ext cx="1760438" cy="1772356"/>
              </a:xfrm>
              <a:custGeom>
                <a:avLst/>
                <a:gdLst>
                  <a:gd name="connsiteX0" fmla="*/ 1448603 w 1760438"/>
                  <a:gd name="connsiteY0" fmla="*/ 1108207 h 1772356"/>
                  <a:gd name="connsiteX1" fmla="*/ 1088483 w 1760438"/>
                  <a:gd name="connsiteY1" fmla="*/ 1335234 h 1772356"/>
                  <a:gd name="connsiteX2" fmla="*/ 846813 w 1760438"/>
                  <a:gd name="connsiteY2" fmla="*/ 1501510 h 1772356"/>
                  <a:gd name="connsiteX3" fmla="*/ 342670 w 1760438"/>
                  <a:gd name="connsiteY3" fmla="*/ 1218525 h 1772356"/>
                  <a:gd name="connsiteX4" fmla="*/ 336596 w 1760438"/>
                  <a:gd name="connsiteY4" fmla="*/ 1220535 h 1772356"/>
                  <a:gd name="connsiteX5" fmla="*/ 312892 w 1760438"/>
                  <a:gd name="connsiteY5" fmla="*/ 1121466 h 1772356"/>
                  <a:gd name="connsiteX6" fmla="*/ 314408 w 1760438"/>
                  <a:gd name="connsiteY6" fmla="*/ 1122161 h 1772356"/>
                  <a:gd name="connsiteX7" fmla="*/ 314132 w 1760438"/>
                  <a:gd name="connsiteY7" fmla="*/ 823803 h 1772356"/>
                  <a:gd name="connsiteX8" fmla="*/ 594112 w 1760438"/>
                  <a:gd name="connsiteY8" fmla="*/ 276262 h 1772356"/>
                  <a:gd name="connsiteX9" fmla="*/ 593426 w 1760438"/>
                  <a:gd name="connsiteY9" fmla="*/ 107605 h 1772356"/>
                  <a:gd name="connsiteX10" fmla="*/ 481106 w 1760438"/>
                  <a:gd name="connsiteY10" fmla="*/ 325 h 1772356"/>
                  <a:gd name="connsiteX11" fmla="*/ 22519 w 1760438"/>
                  <a:gd name="connsiteY11" fmla="*/ 760452 h 1772356"/>
                  <a:gd name="connsiteX12" fmla="*/ 118878 w 1760438"/>
                  <a:gd name="connsiteY12" fmla="*/ 1410481 h 1772356"/>
                  <a:gd name="connsiteX13" fmla="*/ 348476 w 1760438"/>
                  <a:gd name="connsiteY13" fmla="*/ 1664434 h 1772356"/>
                  <a:gd name="connsiteX14" fmla="*/ 344653 w 1760438"/>
                  <a:gd name="connsiteY14" fmla="*/ 1658815 h 1772356"/>
                  <a:gd name="connsiteX15" fmla="*/ 664355 w 1760438"/>
                  <a:gd name="connsiteY15" fmla="*/ 1766723 h 1772356"/>
                  <a:gd name="connsiteX16" fmla="*/ 842818 w 1760438"/>
                  <a:gd name="connsiteY16" fmla="*/ 1767361 h 1772356"/>
                  <a:gd name="connsiteX17" fmla="*/ 872414 w 1760438"/>
                  <a:gd name="connsiteY17" fmla="*/ 1763732 h 1772356"/>
                  <a:gd name="connsiteX18" fmla="*/ 879889 w 1760438"/>
                  <a:gd name="connsiteY18" fmla="*/ 1761808 h 1772356"/>
                  <a:gd name="connsiteX19" fmla="*/ 1194777 w 1760438"/>
                  <a:gd name="connsiteY19" fmla="*/ 1618457 h 1772356"/>
                  <a:gd name="connsiteX20" fmla="*/ 1192584 w 1760438"/>
                  <a:gd name="connsiteY20" fmla="*/ 1618238 h 1772356"/>
                  <a:gd name="connsiteX21" fmla="*/ 1386178 w 1760438"/>
                  <a:gd name="connsiteY21" fmla="*/ 1376801 h 1772356"/>
                  <a:gd name="connsiteX22" fmla="*/ 1422983 w 1760438"/>
                  <a:gd name="connsiteY22" fmla="*/ 1333634 h 1772356"/>
                  <a:gd name="connsiteX23" fmla="*/ 1547822 w 1760438"/>
                  <a:gd name="connsiteY23" fmla="*/ 1575062 h 1772356"/>
                  <a:gd name="connsiteX24" fmla="*/ 1760687 w 1760438"/>
                  <a:gd name="connsiteY24" fmla="*/ 1499901 h 1772356"/>
                  <a:gd name="connsiteX25" fmla="*/ 1448603 w 1760438"/>
                  <a:gd name="connsiteY25" fmla="*/ 1108207 h 177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60438" h="1772356">
                    <a:moveTo>
                      <a:pt x="1448603" y="1108207"/>
                    </a:moveTo>
                    <a:cubicBezTo>
                      <a:pt x="1211739" y="1093815"/>
                      <a:pt x="1088483" y="1335234"/>
                      <a:pt x="1088483" y="1335234"/>
                    </a:cubicBezTo>
                    <a:cubicBezTo>
                      <a:pt x="1013262" y="1469535"/>
                      <a:pt x="846813" y="1501510"/>
                      <a:pt x="846813" y="1501510"/>
                    </a:cubicBezTo>
                    <a:cubicBezTo>
                      <a:pt x="424297" y="1546278"/>
                      <a:pt x="342670" y="1218525"/>
                      <a:pt x="342670" y="1218525"/>
                    </a:cubicBezTo>
                    <a:lnTo>
                      <a:pt x="336596" y="1220535"/>
                    </a:lnTo>
                    <a:cubicBezTo>
                      <a:pt x="315905" y="1163700"/>
                      <a:pt x="312892" y="1121466"/>
                      <a:pt x="312892" y="1121466"/>
                    </a:cubicBezTo>
                    <a:lnTo>
                      <a:pt x="314408" y="1122161"/>
                    </a:lnTo>
                    <a:cubicBezTo>
                      <a:pt x="287063" y="1021159"/>
                      <a:pt x="293499" y="918595"/>
                      <a:pt x="314132" y="823803"/>
                    </a:cubicBezTo>
                    <a:cubicBezTo>
                      <a:pt x="399659" y="430890"/>
                      <a:pt x="513610" y="309190"/>
                      <a:pt x="594112" y="276262"/>
                    </a:cubicBezTo>
                    <a:cubicBezTo>
                      <a:pt x="594112" y="276262"/>
                      <a:pt x="654096" y="257174"/>
                      <a:pt x="593426" y="107605"/>
                    </a:cubicBezTo>
                    <a:cubicBezTo>
                      <a:pt x="546305" y="-8590"/>
                      <a:pt x="481106" y="325"/>
                      <a:pt x="481106" y="325"/>
                    </a:cubicBezTo>
                    <a:cubicBezTo>
                      <a:pt x="261586" y="90031"/>
                      <a:pt x="115865" y="331564"/>
                      <a:pt x="22519" y="760452"/>
                    </a:cubicBezTo>
                    <a:cubicBezTo>
                      <a:pt x="-27224" y="988984"/>
                      <a:pt x="6987" y="1219811"/>
                      <a:pt x="118878" y="1410481"/>
                    </a:cubicBezTo>
                    <a:cubicBezTo>
                      <a:pt x="165656" y="1490185"/>
                      <a:pt x="238063" y="1582396"/>
                      <a:pt x="348476" y="1664434"/>
                    </a:cubicBezTo>
                    <a:lnTo>
                      <a:pt x="344653" y="1658815"/>
                    </a:lnTo>
                    <a:cubicBezTo>
                      <a:pt x="448887" y="1728718"/>
                      <a:pt x="566585" y="1756855"/>
                      <a:pt x="664355" y="1766723"/>
                    </a:cubicBezTo>
                    <a:cubicBezTo>
                      <a:pt x="719686" y="1773590"/>
                      <a:pt x="779831" y="1775038"/>
                      <a:pt x="842818" y="1767361"/>
                    </a:cubicBezTo>
                    <a:cubicBezTo>
                      <a:pt x="861602" y="1765522"/>
                      <a:pt x="872414" y="1763732"/>
                      <a:pt x="872414" y="1763732"/>
                    </a:cubicBezTo>
                    <a:cubicBezTo>
                      <a:pt x="874970" y="1763131"/>
                      <a:pt x="877363" y="1762427"/>
                      <a:pt x="879889" y="1761808"/>
                    </a:cubicBezTo>
                    <a:cubicBezTo>
                      <a:pt x="981273" y="1743787"/>
                      <a:pt x="1088826" y="1701039"/>
                      <a:pt x="1194777" y="1618457"/>
                    </a:cubicBezTo>
                    <a:cubicBezTo>
                      <a:pt x="1194052" y="1618381"/>
                      <a:pt x="1193318" y="1618305"/>
                      <a:pt x="1192584" y="1618238"/>
                    </a:cubicBezTo>
                    <a:cubicBezTo>
                      <a:pt x="1343625" y="1503873"/>
                      <a:pt x="1386178" y="1376801"/>
                      <a:pt x="1386178" y="1376801"/>
                    </a:cubicBezTo>
                    <a:cubicBezTo>
                      <a:pt x="1403789" y="1330433"/>
                      <a:pt x="1422983" y="1333634"/>
                      <a:pt x="1422983" y="1333634"/>
                    </a:cubicBezTo>
                    <a:cubicBezTo>
                      <a:pt x="1525415" y="1327233"/>
                      <a:pt x="1547822" y="1575062"/>
                      <a:pt x="1547822" y="1575062"/>
                    </a:cubicBezTo>
                    <a:lnTo>
                      <a:pt x="1760687" y="1499901"/>
                    </a:lnTo>
                    <a:cubicBezTo>
                      <a:pt x="1696680" y="1085805"/>
                      <a:pt x="1448603" y="1108207"/>
                      <a:pt x="1448603" y="1108207"/>
                    </a:cubicBezTo>
                    <a:close/>
                  </a:path>
                </a:pathLst>
              </a:custGeom>
              <a:solidFill>
                <a:srgbClr val="DE8988"/>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50" name="Free-form: Shape 643">
                <a:extLst>
                  <a:ext uri="{FF2B5EF4-FFF2-40B4-BE49-F238E27FC236}">
                    <a16:creationId xmlns:a16="http://schemas.microsoft.com/office/drawing/2014/main" id="{16E4C80B-CD84-AD91-D927-D5BE2C3E25AD}"/>
                  </a:ext>
                </a:extLst>
              </p:cNvPr>
              <p:cNvSpPr/>
              <p:nvPr/>
            </p:nvSpPr>
            <p:spPr>
              <a:xfrm>
                <a:off x="4918419" y="3005339"/>
                <a:ext cx="1387026" cy="1605187"/>
              </a:xfrm>
              <a:custGeom>
                <a:avLst/>
                <a:gdLst>
                  <a:gd name="connsiteX0" fmla="*/ 1343871 w 1387026"/>
                  <a:gd name="connsiteY0" fmla="*/ 1166352 h 1605187"/>
                  <a:gd name="connsiteX1" fmla="*/ 1386892 w 1387026"/>
                  <a:gd name="connsiteY1" fmla="*/ 1124842 h 1605187"/>
                  <a:gd name="connsiteX2" fmla="*/ 1347246 w 1387026"/>
                  <a:gd name="connsiteY2" fmla="*/ 1102411 h 1605187"/>
                  <a:gd name="connsiteX3" fmla="*/ 1124628 w 1387026"/>
                  <a:gd name="connsiteY3" fmla="*/ 1228292 h 1605187"/>
                  <a:gd name="connsiteX4" fmla="*/ 1016112 w 1387026"/>
                  <a:gd name="connsiteY4" fmla="*/ 1369852 h 1605187"/>
                  <a:gd name="connsiteX5" fmla="*/ 781060 w 1387026"/>
                  <a:gd name="connsiteY5" fmla="*/ 1494866 h 1605187"/>
                  <a:gd name="connsiteX6" fmla="*/ 777694 w 1387026"/>
                  <a:gd name="connsiteY6" fmla="*/ 1495514 h 1605187"/>
                  <a:gd name="connsiteX7" fmla="*/ 774290 w 1387026"/>
                  <a:gd name="connsiteY7" fmla="*/ 1495866 h 1605187"/>
                  <a:gd name="connsiteX8" fmla="*/ 688820 w 1387026"/>
                  <a:gd name="connsiteY8" fmla="*/ 1500524 h 1605187"/>
                  <a:gd name="connsiteX9" fmla="*/ 214587 w 1387026"/>
                  <a:gd name="connsiteY9" fmla="*/ 1233226 h 1605187"/>
                  <a:gd name="connsiteX10" fmla="*/ 150942 w 1387026"/>
                  <a:gd name="connsiteY10" fmla="*/ 1041042 h 1605187"/>
                  <a:gd name="connsiteX11" fmla="*/ 150933 w 1387026"/>
                  <a:gd name="connsiteY11" fmla="*/ 1040908 h 1605187"/>
                  <a:gd name="connsiteX12" fmla="*/ 153831 w 1387026"/>
                  <a:gd name="connsiteY12" fmla="*/ 720395 h 1605187"/>
                  <a:gd name="connsiteX13" fmla="*/ 458173 w 1387026"/>
                  <a:gd name="connsiteY13" fmla="*/ 126506 h 1605187"/>
                  <a:gd name="connsiteX14" fmla="*/ 437215 w 1387026"/>
                  <a:gd name="connsiteY14" fmla="*/ 51821 h 1605187"/>
                  <a:gd name="connsiteX15" fmla="*/ 405998 w 1387026"/>
                  <a:gd name="connsiteY15" fmla="*/ 167 h 1605187"/>
                  <a:gd name="connsiteX16" fmla="*/ 20659 w 1387026"/>
                  <a:gd name="connsiteY16" fmla="*/ 691467 h 1605187"/>
                  <a:gd name="connsiteX17" fmla="*/ 107731 w 1387026"/>
                  <a:gd name="connsiteY17" fmla="*/ 1283327 h 1605187"/>
                  <a:gd name="connsiteX18" fmla="*/ 307285 w 1387026"/>
                  <a:gd name="connsiteY18" fmla="*/ 1506858 h 1605187"/>
                  <a:gd name="connsiteX19" fmla="*/ 308753 w 1387026"/>
                  <a:gd name="connsiteY19" fmla="*/ 1505382 h 1605187"/>
                  <a:gd name="connsiteX20" fmla="*/ 591403 w 1387026"/>
                  <a:gd name="connsiteY20" fmla="*/ 1599955 h 1605187"/>
                  <a:gd name="connsiteX21" fmla="*/ 593243 w 1387026"/>
                  <a:gd name="connsiteY21" fmla="*/ 1600164 h 1605187"/>
                  <a:gd name="connsiteX22" fmla="*/ 676015 w 1387026"/>
                  <a:gd name="connsiteY22" fmla="*/ 1605355 h 1605187"/>
                  <a:gd name="connsiteX23" fmla="*/ 751902 w 1387026"/>
                  <a:gd name="connsiteY23" fmla="*/ 1600793 h 1605187"/>
                  <a:gd name="connsiteX24" fmla="*/ 753790 w 1387026"/>
                  <a:gd name="connsiteY24" fmla="*/ 1600583 h 1605187"/>
                  <a:gd name="connsiteX25" fmla="*/ 775196 w 1387026"/>
                  <a:gd name="connsiteY25" fmla="*/ 1598069 h 1605187"/>
                  <a:gd name="connsiteX26" fmla="*/ 781975 w 1387026"/>
                  <a:gd name="connsiteY26" fmla="*/ 1596354 h 1605187"/>
                  <a:gd name="connsiteX27" fmla="*/ 784588 w 1387026"/>
                  <a:gd name="connsiteY27" fmla="*/ 1595888 h 1605187"/>
                  <a:gd name="connsiteX28" fmla="*/ 1016741 w 1387026"/>
                  <a:gd name="connsiteY28" fmla="*/ 1502162 h 1605187"/>
                  <a:gd name="connsiteX29" fmla="*/ 1062518 w 1387026"/>
                  <a:gd name="connsiteY29" fmla="*/ 1467501 h 1605187"/>
                  <a:gd name="connsiteX30" fmla="*/ 1228195 w 1387026"/>
                  <a:gd name="connsiteY30" fmla="*/ 1264915 h 1605187"/>
                  <a:gd name="connsiteX31" fmla="*/ 1229272 w 1387026"/>
                  <a:gd name="connsiteY31" fmla="*/ 1261887 h 1605187"/>
                  <a:gd name="connsiteX32" fmla="*/ 1341087 w 1387026"/>
                  <a:gd name="connsiteY32" fmla="*/ 1166399 h 1605187"/>
                  <a:gd name="connsiteX33" fmla="*/ 1343871 w 1387026"/>
                  <a:gd name="connsiteY33" fmla="*/ 1166352 h 160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87026" h="1605187">
                    <a:moveTo>
                      <a:pt x="1343871" y="1166352"/>
                    </a:moveTo>
                    <a:cubicBezTo>
                      <a:pt x="1394310" y="1155017"/>
                      <a:pt x="1386892" y="1124842"/>
                      <a:pt x="1386892" y="1124842"/>
                    </a:cubicBezTo>
                    <a:cubicBezTo>
                      <a:pt x="1380838" y="1107459"/>
                      <a:pt x="1347246" y="1102411"/>
                      <a:pt x="1347246" y="1102411"/>
                    </a:cubicBezTo>
                    <a:cubicBezTo>
                      <a:pt x="1270997" y="1071512"/>
                      <a:pt x="1178661" y="1163237"/>
                      <a:pt x="1124628" y="1228292"/>
                    </a:cubicBezTo>
                    <a:cubicBezTo>
                      <a:pt x="1093763" y="1265439"/>
                      <a:pt x="1039205" y="1346916"/>
                      <a:pt x="1016112" y="1369852"/>
                    </a:cubicBezTo>
                    <a:cubicBezTo>
                      <a:pt x="917760" y="1467492"/>
                      <a:pt x="787791" y="1493571"/>
                      <a:pt x="781060" y="1494866"/>
                    </a:cubicBezTo>
                    <a:lnTo>
                      <a:pt x="777694" y="1495514"/>
                    </a:lnTo>
                    <a:lnTo>
                      <a:pt x="774290" y="1495866"/>
                    </a:lnTo>
                    <a:cubicBezTo>
                      <a:pt x="745161" y="1498952"/>
                      <a:pt x="716414" y="1500524"/>
                      <a:pt x="688820" y="1500524"/>
                    </a:cubicBezTo>
                    <a:cubicBezTo>
                      <a:pt x="422704" y="1500534"/>
                      <a:pt x="277174" y="1353574"/>
                      <a:pt x="214587" y="1233226"/>
                    </a:cubicBezTo>
                    <a:cubicBezTo>
                      <a:pt x="214587" y="1233226"/>
                      <a:pt x="151333" y="1046519"/>
                      <a:pt x="150942" y="1041042"/>
                    </a:cubicBezTo>
                    <a:lnTo>
                      <a:pt x="150933" y="1040908"/>
                    </a:lnTo>
                    <a:cubicBezTo>
                      <a:pt x="127687" y="943821"/>
                      <a:pt x="128640" y="836094"/>
                      <a:pt x="153831" y="720395"/>
                    </a:cubicBezTo>
                    <a:cubicBezTo>
                      <a:pt x="224255" y="396871"/>
                      <a:pt x="326545" y="197343"/>
                      <a:pt x="458173" y="126506"/>
                    </a:cubicBezTo>
                    <a:cubicBezTo>
                      <a:pt x="457229" y="114114"/>
                      <a:pt x="452957" y="90635"/>
                      <a:pt x="437215" y="51821"/>
                    </a:cubicBezTo>
                    <a:cubicBezTo>
                      <a:pt x="425573" y="23142"/>
                      <a:pt x="413874" y="7654"/>
                      <a:pt x="405998" y="167"/>
                    </a:cubicBezTo>
                    <a:cubicBezTo>
                      <a:pt x="226887" y="87511"/>
                      <a:pt x="104041" y="308375"/>
                      <a:pt x="20659" y="691467"/>
                    </a:cubicBezTo>
                    <a:cubicBezTo>
                      <a:pt x="-24746" y="900063"/>
                      <a:pt x="6175" y="1110259"/>
                      <a:pt x="107731" y="1283327"/>
                    </a:cubicBezTo>
                    <a:cubicBezTo>
                      <a:pt x="158036" y="1369052"/>
                      <a:pt x="225142" y="1444213"/>
                      <a:pt x="307285" y="1506858"/>
                    </a:cubicBezTo>
                    <a:lnTo>
                      <a:pt x="308753" y="1505382"/>
                    </a:lnTo>
                    <a:cubicBezTo>
                      <a:pt x="385661" y="1556969"/>
                      <a:pt x="480771" y="1588782"/>
                      <a:pt x="591403" y="1599955"/>
                    </a:cubicBezTo>
                    <a:lnTo>
                      <a:pt x="593243" y="1600164"/>
                    </a:lnTo>
                    <a:cubicBezTo>
                      <a:pt x="620961" y="1603603"/>
                      <a:pt x="648812" y="1605355"/>
                      <a:pt x="676015" y="1605355"/>
                    </a:cubicBezTo>
                    <a:cubicBezTo>
                      <a:pt x="701520" y="1605355"/>
                      <a:pt x="727055" y="1603822"/>
                      <a:pt x="751902" y="1600793"/>
                    </a:cubicBezTo>
                    <a:lnTo>
                      <a:pt x="753790" y="1600583"/>
                    </a:lnTo>
                    <a:cubicBezTo>
                      <a:pt x="764002" y="1599583"/>
                      <a:pt x="771411" y="1598612"/>
                      <a:pt x="775196" y="1598069"/>
                    </a:cubicBezTo>
                    <a:lnTo>
                      <a:pt x="781975" y="1596354"/>
                    </a:lnTo>
                    <a:lnTo>
                      <a:pt x="784588" y="1595888"/>
                    </a:lnTo>
                    <a:cubicBezTo>
                      <a:pt x="866148" y="1581381"/>
                      <a:pt x="944010" y="1549939"/>
                      <a:pt x="1016741" y="1502162"/>
                    </a:cubicBezTo>
                    <a:lnTo>
                      <a:pt x="1062518" y="1467501"/>
                    </a:lnTo>
                    <a:cubicBezTo>
                      <a:pt x="1189398" y="1371433"/>
                      <a:pt x="1228033" y="1265335"/>
                      <a:pt x="1228195" y="1264915"/>
                    </a:cubicBezTo>
                    <a:lnTo>
                      <a:pt x="1229272" y="1261887"/>
                    </a:lnTo>
                    <a:cubicBezTo>
                      <a:pt x="1262005" y="1175705"/>
                      <a:pt x="1318365" y="1166399"/>
                      <a:pt x="1341087" y="1166399"/>
                    </a:cubicBezTo>
                    <a:cubicBezTo>
                      <a:pt x="1341096" y="1166409"/>
                      <a:pt x="1342489" y="1166371"/>
                      <a:pt x="1343871" y="1166352"/>
                    </a:cubicBezTo>
                    <a:close/>
                  </a:path>
                </a:pathLst>
              </a:custGeom>
              <a:solidFill>
                <a:srgbClr val="F6A0A0"/>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grpSp>
            <p:nvGrpSpPr>
              <p:cNvPr id="51" name="Graphic 431">
                <a:extLst>
                  <a:ext uri="{FF2B5EF4-FFF2-40B4-BE49-F238E27FC236}">
                    <a16:creationId xmlns:a16="http://schemas.microsoft.com/office/drawing/2014/main" id="{C6FE66A3-B2B0-7382-243F-A8DAD5F57956}"/>
                  </a:ext>
                </a:extLst>
              </p:cNvPr>
              <p:cNvGrpSpPr/>
              <p:nvPr/>
            </p:nvGrpSpPr>
            <p:grpSpPr>
              <a:xfrm>
                <a:off x="4832477" y="2921977"/>
                <a:ext cx="1758067" cy="1769079"/>
                <a:chOff x="4832477" y="2921977"/>
                <a:chExt cx="1758067" cy="1769079"/>
              </a:xfrm>
              <a:noFill/>
            </p:grpSpPr>
            <p:sp>
              <p:nvSpPr>
                <p:cNvPr id="57" name="Free-form: Shape 650">
                  <a:extLst>
                    <a:ext uri="{FF2B5EF4-FFF2-40B4-BE49-F238E27FC236}">
                      <a16:creationId xmlns:a16="http://schemas.microsoft.com/office/drawing/2014/main" id="{34503CC7-1BFB-1777-F038-97D922690509}"/>
                    </a:ext>
                  </a:extLst>
                </p:cNvPr>
                <p:cNvSpPr/>
                <p:nvPr/>
              </p:nvSpPr>
              <p:spPr>
                <a:xfrm>
                  <a:off x="5131113" y="3190018"/>
                  <a:ext cx="1459431" cy="1236656"/>
                </a:xfrm>
                <a:custGeom>
                  <a:avLst/>
                  <a:gdLst>
                    <a:gd name="connsiteX0" fmla="*/ 299237 w 1459431"/>
                    <a:gd name="connsiteY0" fmla="*/ 167 h 1236656"/>
                    <a:gd name="connsiteX1" fmla="*/ 15500 w 1459431"/>
                    <a:gd name="connsiteY1" fmla="*/ 552927 h 1236656"/>
                    <a:gd name="connsiteX2" fmla="*/ 506848 w 1459431"/>
                    <a:gd name="connsiteY2" fmla="*/ 1235341 h 1236656"/>
                    <a:gd name="connsiteX3" fmla="*/ 1118287 w 1459431"/>
                    <a:gd name="connsiteY3" fmla="*/ 837618 h 1236656"/>
                    <a:gd name="connsiteX4" fmla="*/ 1459681 w 1459431"/>
                    <a:gd name="connsiteY4" fmla="*/ 1228406 h 1236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431" h="1236656">
                      <a:moveTo>
                        <a:pt x="299237" y="167"/>
                      </a:moveTo>
                      <a:cubicBezTo>
                        <a:pt x="218735" y="33095"/>
                        <a:pt x="101027" y="160015"/>
                        <a:pt x="15500" y="552927"/>
                      </a:cubicBezTo>
                      <a:cubicBezTo>
                        <a:pt x="-43806" y="825378"/>
                        <a:pt x="59656" y="1265620"/>
                        <a:pt x="506848" y="1235341"/>
                      </a:cubicBezTo>
                      <a:cubicBezTo>
                        <a:pt x="859302" y="1197479"/>
                        <a:pt x="774175" y="863859"/>
                        <a:pt x="1118287" y="837618"/>
                      </a:cubicBezTo>
                      <a:cubicBezTo>
                        <a:pt x="1118287" y="837618"/>
                        <a:pt x="1406619" y="801442"/>
                        <a:pt x="1459681" y="1228406"/>
                      </a:cubicBezTo>
                    </a:path>
                  </a:pathLst>
                </a:custGeom>
                <a:noFill/>
                <a:ln w="9530"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58" name="Free-form: Shape 651">
                  <a:extLst>
                    <a:ext uri="{FF2B5EF4-FFF2-40B4-BE49-F238E27FC236}">
                      <a16:creationId xmlns:a16="http://schemas.microsoft.com/office/drawing/2014/main" id="{A737D4EB-A416-2D50-0D7A-69704635224A}"/>
                    </a:ext>
                  </a:extLst>
                </p:cNvPr>
                <p:cNvSpPr/>
                <p:nvPr/>
              </p:nvSpPr>
              <p:spPr>
                <a:xfrm>
                  <a:off x="4832477" y="2921977"/>
                  <a:ext cx="1546766" cy="1769079"/>
                </a:xfrm>
                <a:custGeom>
                  <a:avLst/>
                  <a:gdLst>
                    <a:gd name="connsiteX0" fmla="*/ 1547015 w 1546766"/>
                    <a:gd name="connsiteY0" fmla="*/ 1573971 h 1769079"/>
                    <a:gd name="connsiteX1" fmla="*/ 1441160 w 1546766"/>
                    <a:gd name="connsiteY1" fmla="*/ 1328571 h 1769079"/>
                    <a:gd name="connsiteX2" fmla="*/ 1392818 w 1546766"/>
                    <a:gd name="connsiteY2" fmla="*/ 1355393 h 1769079"/>
                    <a:gd name="connsiteX3" fmla="*/ 814408 w 1546766"/>
                    <a:gd name="connsiteY3" fmla="*/ 1768317 h 1769079"/>
                    <a:gd name="connsiteX4" fmla="*/ 118872 w 1546766"/>
                    <a:gd name="connsiteY4" fmla="*/ 1407656 h 1769079"/>
                    <a:gd name="connsiteX5" fmla="*/ 22513 w 1546766"/>
                    <a:gd name="connsiteY5" fmla="*/ 757628 h 1769079"/>
                    <a:gd name="connsiteX6" fmla="*/ 477753 w 1546766"/>
                    <a:gd name="connsiteY6" fmla="*/ 167 h 176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6766" h="1769079">
                      <a:moveTo>
                        <a:pt x="1547015" y="1573971"/>
                      </a:moveTo>
                      <a:cubicBezTo>
                        <a:pt x="1536107" y="1479074"/>
                        <a:pt x="1508809" y="1364346"/>
                        <a:pt x="1441160" y="1328571"/>
                      </a:cubicBezTo>
                      <a:cubicBezTo>
                        <a:pt x="1441160" y="1328571"/>
                        <a:pt x="1407149" y="1321522"/>
                        <a:pt x="1392818" y="1355393"/>
                      </a:cubicBezTo>
                      <a:cubicBezTo>
                        <a:pt x="1227351" y="1746553"/>
                        <a:pt x="814408" y="1768317"/>
                        <a:pt x="814408" y="1768317"/>
                      </a:cubicBezTo>
                      <a:cubicBezTo>
                        <a:pt x="382986" y="1785443"/>
                        <a:pt x="209558" y="1562169"/>
                        <a:pt x="118872" y="1407656"/>
                      </a:cubicBezTo>
                      <a:cubicBezTo>
                        <a:pt x="6991" y="1216986"/>
                        <a:pt x="-27220" y="986159"/>
                        <a:pt x="22513" y="757628"/>
                      </a:cubicBezTo>
                      <a:cubicBezTo>
                        <a:pt x="115859" y="328749"/>
                        <a:pt x="258233" y="89873"/>
                        <a:pt x="477753" y="167"/>
                      </a:cubicBezTo>
                    </a:path>
                  </a:pathLst>
                </a:custGeom>
                <a:noFill/>
                <a:ln w="9530"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grpSp>
          <p:sp>
            <p:nvSpPr>
              <p:cNvPr id="52" name="Free-form: Shape 645">
                <a:extLst>
                  <a:ext uri="{FF2B5EF4-FFF2-40B4-BE49-F238E27FC236}">
                    <a16:creationId xmlns:a16="http://schemas.microsoft.com/office/drawing/2014/main" id="{F0C4D25C-D5B1-537F-CDE5-990E0A047C30}"/>
                  </a:ext>
                </a:extLst>
              </p:cNvPr>
              <p:cNvSpPr/>
              <p:nvPr/>
            </p:nvSpPr>
            <p:spPr>
              <a:xfrm>
                <a:off x="5286729" y="2919485"/>
                <a:ext cx="166629" cy="273022"/>
              </a:xfrm>
              <a:custGeom>
                <a:avLst/>
                <a:gdLst>
                  <a:gd name="connsiteX0" fmla="*/ 141304 w 166629"/>
                  <a:gd name="connsiteY0" fmla="*/ 110863 h 273022"/>
                  <a:gd name="connsiteX1" fmla="*/ 143621 w 166629"/>
                  <a:gd name="connsiteY1" fmla="*/ 270701 h 273022"/>
                  <a:gd name="connsiteX2" fmla="*/ 25828 w 166629"/>
                  <a:gd name="connsiteY2" fmla="*/ 162507 h 273022"/>
                  <a:gd name="connsiteX3" fmla="*/ 23501 w 166629"/>
                  <a:gd name="connsiteY3" fmla="*/ 2660 h 273022"/>
                  <a:gd name="connsiteX4" fmla="*/ 141304 w 166629"/>
                  <a:gd name="connsiteY4" fmla="*/ 110863 h 2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29" h="273022">
                    <a:moveTo>
                      <a:pt x="141304" y="110863"/>
                    </a:moveTo>
                    <a:cubicBezTo>
                      <a:pt x="174476" y="184881"/>
                      <a:pt x="175515" y="256442"/>
                      <a:pt x="143621" y="270701"/>
                    </a:cubicBezTo>
                    <a:cubicBezTo>
                      <a:pt x="111737" y="284960"/>
                      <a:pt x="58999" y="236516"/>
                      <a:pt x="25828" y="162507"/>
                    </a:cubicBezTo>
                    <a:cubicBezTo>
                      <a:pt x="-7344" y="88489"/>
                      <a:pt x="-8393" y="16919"/>
                      <a:pt x="23501" y="2660"/>
                    </a:cubicBezTo>
                    <a:cubicBezTo>
                      <a:pt x="55395" y="-11608"/>
                      <a:pt x="108123" y="36835"/>
                      <a:pt x="141304" y="110863"/>
                    </a:cubicBezTo>
                    <a:close/>
                  </a:path>
                </a:pathLst>
              </a:custGeom>
              <a:solidFill>
                <a:srgbClr val="F9B7B7"/>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53" name="Free-form: Shape 646">
                <a:extLst>
                  <a:ext uri="{FF2B5EF4-FFF2-40B4-BE49-F238E27FC236}">
                    <a16:creationId xmlns:a16="http://schemas.microsoft.com/office/drawing/2014/main" id="{1793C728-611D-AB77-13FC-B70259013702}"/>
                  </a:ext>
                </a:extLst>
              </p:cNvPr>
              <p:cNvSpPr/>
              <p:nvPr/>
            </p:nvSpPr>
            <p:spPr>
              <a:xfrm>
                <a:off x="5308767" y="2942886"/>
                <a:ext cx="125790" cy="224780"/>
              </a:xfrm>
              <a:custGeom>
                <a:avLst/>
                <a:gdLst>
                  <a:gd name="connsiteX0" fmla="*/ 101607 w 125790"/>
                  <a:gd name="connsiteY0" fmla="*/ 95358 h 224780"/>
                  <a:gd name="connsiteX1" fmla="*/ 112906 w 125790"/>
                  <a:gd name="connsiteY1" fmla="*/ 223612 h 224780"/>
                  <a:gd name="connsiteX2" fmla="*/ 24690 w 125790"/>
                  <a:gd name="connsiteY2" fmla="*/ 129753 h 224780"/>
                  <a:gd name="connsiteX3" fmla="*/ 13372 w 125790"/>
                  <a:gd name="connsiteY3" fmla="*/ 1509 h 224780"/>
                  <a:gd name="connsiteX4" fmla="*/ 101607 w 125790"/>
                  <a:gd name="connsiteY4" fmla="*/ 95358 h 224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90" h="224780">
                    <a:moveTo>
                      <a:pt x="101607" y="95358"/>
                    </a:moveTo>
                    <a:cubicBezTo>
                      <a:pt x="129096" y="156689"/>
                      <a:pt x="134140" y="214106"/>
                      <a:pt x="112906" y="223612"/>
                    </a:cubicBezTo>
                    <a:cubicBezTo>
                      <a:pt x="91672" y="233098"/>
                      <a:pt x="52169" y="191084"/>
                      <a:pt x="24690" y="129753"/>
                    </a:cubicBezTo>
                    <a:cubicBezTo>
                      <a:pt x="-2790" y="68431"/>
                      <a:pt x="-7862" y="11006"/>
                      <a:pt x="13372" y="1509"/>
                    </a:cubicBezTo>
                    <a:cubicBezTo>
                      <a:pt x="34625" y="-7997"/>
                      <a:pt x="74118" y="34018"/>
                      <a:pt x="101607" y="95358"/>
                    </a:cubicBezTo>
                    <a:close/>
                  </a:path>
                </a:pathLst>
              </a:custGeom>
              <a:solidFill>
                <a:srgbClr val="C33B3B"/>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54" name="Free-form: Shape 647">
                <a:extLst>
                  <a:ext uri="{FF2B5EF4-FFF2-40B4-BE49-F238E27FC236}">
                    <a16:creationId xmlns:a16="http://schemas.microsoft.com/office/drawing/2014/main" id="{0461BFFA-D8C6-2761-B1C7-143E990FCADE}"/>
                  </a:ext>
                </a:extLst>
              </p:cNvPr>
              <p:cNvSpPr/>
              <p:nvPr/>
            </p:nvSpPr>
            <p:spPr>
              <a:xfrm>
                <a:off x="5117049" y="3061829"/>
                <a:ext cx="176455" cy="216987"/>
              </a:xfrm>
              <a:custGeom>
                <a:avLst/>
                <a:gdLst>
                  <a:gd name="connsiteX0" fmla="*/ 1065 w 176455"/>
                  <a:gd name="connsiteY0" fmla="*/ 172714 h 216987"/>
                  <a:gd name="connsiteX1" fmla="*/ 47690 w 176455"/>
                  <a:gd name="connsiteY1" fmla="*/ 195745 h 216987"/>
                  <a:gd name="connsiteX2" fmla="*/ 158380 w 176455"/>
                  <a:gd name="connsiteY2" fmla="*/ 35936 h 216987"/>
                  <a:gd name="connsiteX3" fmla="*/ 1065 w 176455"/>
                  <a:gd name="connsiteY3" fmla="*/ 172714 h 216987"/>
                </a:gdLst>
                <a:ahLst/>
                <a:cxnLst>
                  <a:cxn ang="0">
                    <a:pos x="connsiteX0" y="connsiteY0"/>
                  </a:cxn>
                  <a:cxn ang="0">
                    <a:pos x="connsiteX1" y="connsiteY1"/>
                  </a:cxn>
                  <a:cxn ang="0">
                    <a:pos x="connsiteX2" y="connsiteY2"/>
                  </a:cxn>
                  <a:cxn ang="0">
                    <a:pos x="connsiteX3" y="connsiteY3"/>
                  </a:cxn>
                </a:cxnLst>
                <a:rect l="l" t="t" r="r" b="b"/>
                <a:pathLst>
                  <a:path w="176455" h="216987">
                    <a:moveTo>
                      <a:pt x="1065" y="172714"/>
                    </a:moveTo>
                    <a:cubicBezTo>
                      <a:pt x="-6258" y="215128"/>
                      <a:pt x="37841" y="235597"/>
                      <a:pt x="47690" y="195745"/>
                    </a:cubicBezTo>
                    <a:cubicBezTo>
                      <a:pt x="57501" y="155883"/>
                      <a:pt x="79832" y="80027"/>
                      <a:pt x="158380" y="35936"/>
                    </a:cubicBezTo>
                    <a:cubicBezTo>
                      <a:pt x="236937" y="-8165"/>
                      <a:pt x="39862" y="-52474"/>
                      <a:pt x="1065" y="172714"/>
                    </a:cubicBezTo>
                    <a:close/>
                  </a:path>
                </a:pathLst>
              </a:custGeom>
              <a:solidFill>
                <a:srgbClr val="F7AAAC"/>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55" name="Free-form: Shape 648">
                <a:extLst>
                  <a:ext uri="{FF2B5EF4-FFF2-40B4-BE49-F238E27FC236}">
                    <a16:creationId xmlns:a16="http://schemas.microsoft.com/office/drawing/2014/main" id="{3690191D-4860-DE1A-09CD-FF2963194129}"/>
                  </a:ext>
                </a:extLst>
              </p:cNvPr>
              <p:cNvSpPr/>
              <p:nvPr/>
            </p:nvSpPr>
            <p:spPr>
              <a:xfrm>
                <a:off x="5286729" y="2919485"/>
                <a:ext cx="166629" cy="273022"/>
              </a:xfrm>
              <a:custGeom>
                <a:avLst/>
                <a:gdLst>
                  <a:gd name="connsiteX0" fmla="*/ 141304 w 166629"/>
                  <a:gd name="connsiteY0" fmla="*/ 110863 h 273022"/>
                  <a:gd name="connsiteX1" fmla="*/ 143621 w 166629"/>
                  <a:gd name="connsiteY1" fmla="*/ 270701 h 273022"/>
                  <a:gd name="connsiteX2" fmla="*/ 25828 w 166629"/>
                  <a:gd name="connsiteY2" fmla="*/ 162507 h 273022"/>
                  <a:gd name="connsiteX3" fmla="*/ 23501 w 166629"/>
                  <a:gd name="connsiteY3" fmla="*/ 2660 h 273022"/>
                  <a:gd name="connsiteX4" fmla="*/ 141304 w 166629"/>
                  <a:gd name="connsiteY4" fmla="*/ 110863 h 273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29" h="273022">
                    <a:moveTo>
                      <a:pt x="141304" y="110863"/>
                    </a:moveTo>
                    <a:cubicBezTo>
                      <a:pt x="174476" y="184881"/>
                      <a:pt x="175515" y="256442"/>
                      <a:pt x="143621" y="270701"/>
                    </a:cubicBezTo>
                    <a:cubicBezTo>
                      <a:pt x="111737" y="284960"/>
                      <a:pt x="58999" y="236516"/>
                      <a:pt x="25828" y="162507"/>
                    </a:cubicBezTo>
                    <a:cubicBezTo>
                      <a:pt x="-7344" y="88489"/>
                      <a:pt x="-8393" y="16919"/>
                      <a:pt x="23501" y="2660"/>
                    </a:cubicBezTo>
                    <a:cubicBezTo>
                      <a:pt x="55395" y="-11608"/>
                      <a:pt x="108123" y="36835"/>
                      <a:pt x="141304" y="110863"/>
                    </a:cubicBezTo>
                    <a:close/>
                  </a:path>
                </a:pathLst>
              </a:custGeom>
              <a:noFill/>
              <a:ln w="9530" cap="rnd">
                <a:solidFill>
                  <a:srgbClr val="000000"/>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sp>
            <p:nvSpPr>
              <p:cNvPr id="56" name="Free-form: Shape 649">
                <a:extLst>
                  <a:ext uri="{FF2B5EF4-FFF2-40B4-BE49-F238E27FC236}">
                    <a16:creationId xmlns:a16="http://schemas.microsoft.com/office/drawing/2014/main" id="{805BE66A-7194-BB09-6204-84D919C0BAC9}"/>
                  </a:ext>
                </a:extLst>
              </p:cNvPr>
              <p:cNvSpPr/>
              <p:nvPr/>
            </p:nvSpPr>
            <p:spPr>
              <a:xfrm>
                <a:off x="5308923" y="2982670"/>
                <a:ext cx="91535" cy="180392"/>
              </a:xfrm>
              <a:custGeom>
                <a:avLst/>
                <a:gdLst>
                  <a:gd name="connsiteX0" fmla="*/ 249 w 91535"/>
                  <a:gd name="connsiteY0" fmla="*/ 167 h 180392"/>
                  <a:gd name="connsiteX1" fmla="*/ 24534 w 91535"/>
                  <a:gd name="connsiteY1" fmla="*/ 89968 h 180392"/>
                  <a:gd name="connsiteX2" fmla="*/ 91773 w 91535"/>
                  <a:gd name="connsiteY2" fmla="*/ 180560 h 180392"/>
                  <a:gd name="connsiteX3" fmla="*/ 249 w 91535"/>
                  <a:gd name="connsiteY3" fmla="*/ 167 h 180392"/>
                </a:gdLst>
                <a:ahLst/>
                <a:cxnLst>
                  <a:cxn ang="0">
                    <a:pos x="connsiteX0" y="connsiteY0"/>
                  </a:cxn>
                  <a:cxn ang="0">
                    <a:pos x="connsiteX1" y="connsiteY1"/>
                  </a:cxn>
                  <a:cxn ang="0">
                    <a:pos x="connsiteX2" y="connsiteY2"/>
                  </a:cxn>
                  <a:cxn ang="0">
                    <a:pos x="connsiteX3" y="connsiteY3"/>
                  </a:cxn>
                </a:cxnLst>
                <a:rect l="l" t="t" r="r" b="b"/>
                <a:pathLst>
                  <a:path w="91535" h="180392">
                    <a:moveTo>
                      <a:pt x="249" y="167"/>
                    </a:moveTo>
                    <a:cubicBezTo>
                      <a:pt x="1240" y="24170"/>
                      <a:pt x="9516" y="56450"/>
                      <a:pt x="24534" y="89968"/>
                    </a:cubicBezTo>
                    <a:cubicBezTo>
                      <a:pt x="44481" y="134488"/>
                      <a:pt x="70739" y="168711"/>
                      <a:pt x="91773" y="180560"/>
                    </a:cubicBezTo>
                    <a:cubicBezTo>
                      <a:pt x="92708" y="85387"/>
                      <a:pt x="33191" y="25799"/>
                      <a:pt x="249" y="167"/>
                    </a:cubicBezTo>
                    <a:close/>
                  </a:path>
                </a:pathLst>
              </a:custGeom>
              <a:solidFill>
                <a:srgbClr val="97212D"/>
              </a:solidFill>
              <a:ln w="953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lumMod val="65000"/>
                      <a:lumOff val="35000"/>
                    </a:prstClr>
                  </a:solidFill>
                  <a:effectLst/>
                  <a:uLnTx/>
                  <a:uFillTx/>
                  <a:latin typeface="Aptos" panose="02110004020202020204"/>
                  <a:ea typeface="+mn-ea"/>
                  <a:cs typeface="+mn-cs"/>
                </a:endParaRPr>
              </a:p>
            </p:txBody>
          </p:sp>
        </p:grpSp>
      </p:grpSp>
      <p:sp>
        <p:nvSpPr>
          <p:cNvPr id="977" name="Foliennummernplatzhalter 6">
            <a:extLst>
              <a:ext uri="{FF2B5EF4-FFF2-40B4-BE49-F238E27FC236}">
                <a16:creationId xmlns:a16="http://schemas.microsoft.com/office/drawing/2014/main" id="{76EAE0DC-808F-6895-8463-980F9E61FC4F}"/>
              </a:ext>
            </a:extLst>
          </p:cNvPr>
          <p:cNvSpPr>
            <a:spLocks noGrp="1"/>
          </p:cNvSpPr>
          <p:nvPr>
            <p:ph type="sldNum" sz="quarter" idx="12"/>
          </p:nvPr>
        </p:nvSpPr>
        <p:spPr>
          <a:xfrm>
            <a:off x="10449016" y="6356350"/>
            <a:ext cx="904783"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457A7E8-3F45-46AC-80A6-5B03F18BB502}" type="slidenum">
              <a:rPr kumimoji="0" lang="de-DE" sz="900" b="0" i="0" u="none" strike="noStrike" kern="1200" cap="none" spc="0" normalizeH="0" baseline="0" noProof="0" smtClean="0">
                <a:ln>
                  <a:noFill/>
                </a:ln>
                <a:solidFill>
                  <a:prstClr val="black">
                    <a:lumMod val="65000"/>
                    <a:lumOff val="35000"/>
                  </a:prstClr>
                </a:solidFill>
                <a:effectLst/>
                <a:uLnTx/>
                <a:uFillTx/>
                <a:latin typeface="Verdana"/>
                <a:ea typeface="ヒラギノ角ゴ Pro W3" pitchFamily="6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de-DE" sz="900" b="0" i="0" u="none" strike="noStrike" kern="1200" cap="none" spc="0" normalizeH="0" baseline="0" noProof="0">
              <a:ln>
                <a:noFill/>
              </a:ln>
              <a:solidFill>
                <a:prstClr val="black">
                  <a:lumMod val="65000"/>
                  <a:lumOff val="35000"/>
                </a:prstClr>
              </a:solidFill>
              <a:effectLst/>
              <a:uLnTx/>
              <a:uFillTx/>
              <a:latin typeface="Verdana"/>
              <a:ea typeface="ヒラギノ角ゴ Pro W3" pitchFamily="64" charset="-128"/>
              <a:cs typeface="+mn-cs"/>
            </a:endParaRPr>
          </a:p>
        </p:txBody>
      </p:sp>
      <p:pic>
        <p:nvPicPr>
          <p:cNvPr id="2" name="Billede 3" descr="Et billede, der indeholder clipart, tegneserie&#10;&#10;Automatisk genereret beskrivelse">
            <a:extLst>
              <a:ext uri="{FF2B5EF4-FFF2-40B4-BE49-F238E27FC236}">
                <a16:creationId xmlns:a16="http://schemas.microsoft.com/office/drawing/2014/main" id="{0258368A-3E9F-BAAC-2E7B-C1E03097E8D1}"/>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a:stretch/>
        </p:blipFill>
        <p:spPr>
          <a:xfrm>
            <a:off x="8907439" y="4122722"/>
            <a:ext cx="1065554" cy="1441633"/>
          </a:xfrm>
          <a:prstGeom prst="rect">
            <a:avLst/>
          </a:prstGeom>
        </p:spPr>
      </p:pic>
    </p:spTree>
    <p:extLst>
      <p:ext uri="{BB962C8B-B14F-4D97-AF65-F5344CB8AC3E}">
        <p14:creationId xmlns:p14="http://schemas.microsoft.com/office/powerpoint/2010/main" val="3643176421"/>
      </p:ext>
    </p:extLst>
  </p:cSld>
  <p:clrMapOvr>
    <a:masterClrMapping/>
  </p:clrMapOvr>
</p:sld>
</file>

<file path=ppt/theme/theme1.xml><?xml version="1.0" encoding="utf-8"?>
<a:theme xmlns:a="http://schemas.openxmlformats.org/drawingml/2006/main" name="Office-tema">
  <a:themeElements>
    <a:clrScheme name="Sobi">
      <a:dk1>
        <a:srgbClr val="000000"/>
      </a:dk1>
      <a:lt1>
        <a:srgbClr val="FFFFFF"/>
      </a:lt1>
      <a:dk2>
        <a:srgbClr val="585854"/>
      </a:dk2>
      <a:lt2>
        <a:srgbClr val="9D9C98"/>
      </a:lt2>
      <a:accent1>
        <a:srgbClr val="EB9200"/>
      </a:accent1>
      <a:accent2>
        <a:srgbClr val="FCB832"/>
      </a:accent2>
      <a:accent3>
        <a:srgbClr val="2C5E77"/>
      </a:accent3>
      <a:accent4>
        <a:srgbClr val="4CA1A6"/>
      </a:accent4>
      <a:accent5>
        <a:srgbClr val="F15922"/>
      </a:accent5>
      <a:accent6>
        <a:srgbClr val="ABBFC9"/>
      </a:accent6>
      <a:hlink>
        <a:srgbClr val="0563C1"/>
      </a:hlink>
      <a:folHlink>
        <a:srgbClr val="954F71"/>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spAutoFit/>
      </a:bodyPr>
      <a:lstStyle>
        <a:defPPr algn="l">
          <a:defRPr dirty="0"/>
        </a:defPPr>
      </a:lstStyle>
    </a:txDef>
  </a:objectDefaults>
  <a:extraClrSchemeLst/>
  <a:extLst>
    <a:ext uri="{05A4C25C-085E-4340-85A3-A5531E510DB2}">
      <thm15:themeFamily xmlns:thm15="http://schemas.microsoft.com/office/thememl/2012/main" name="Sobi_PPT_Template_Internal-use.pptx" id="{F24E1444-705F-4051-B127-9EAE4B677520}" vid="{0C7D7E60-FCBD-421E-8031-DE804AE555A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Custom 1">
      <a:majorFont>
        <a:latin typeface="Aptos Display"/>
        <a:ea typeface=""/>
        <a:cs typeface=""/>
      </a:majorFont>
      <a:minorFont>
        <a:latin typeface="Apto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Custom 1">
      <a:majorFont>
        <a:latin typeface="Aptos Display"/>
        <a:ea typeface=""/>
        <a:cs typeface=""/>
      </a:majorFont>
      <a:minorFont>
        <a:latin typeface="Apto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4.xml><?xml version="1.0" encoding="utf-8"?>
<a:theme xmlns:a="http://schemas.openxmlformats.org/drawingml/2006/main" name="LMU">
  <a:themeElements>
    <a:clrScheme name="Benutzerdefiniert 222">
      <a:dk1>
        <a:sysClr val="windowText" lastClr="000000"/>
      </a:dk1>
      <a:lt1>
        <a:sysClr val="window" lastClr="FFFFFF"/>
      </a:lt1>
      <a:dk2>
        <a:srgbClr val="9D9D9D"/>
      </a:dk2>
      <a:lt2>
        <a:srgbClr val="D0D0D0"/>
      </a:lt2>
      <a:accent1>
        <a:srgbClr val="007E36"/>
      </a:accent1>
      <a:accent2>
        <a:srgbClr val="59AB7C"/>
      </a:accent2>
      <a:accent3>
        <a:srgbClr val="A6D2B9"/>
      </a:accent3>
      <a:accent4>
        <a:srgbClr val="A6CA56"/>
      </a:accent4>
      <a:accent5>
        <a:srgbClr val="C5DC91"/>
      </a:accent5>
      <a:accent6>
        <a:srgbClr val="E0ECC4"/>
      </a:accent6>
      <a:hlink>
        <a:srgbClr val="000000"/>
      </a:hlink>
      <a:folHlink>
        <a:srgbClr val="000000"/>
      </a:folHlink>
    </a:clrScheme>
    <a:fontScheme name="Verdana">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5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sz="1500" dirty="0" err="1" smtClean="0"/>
        </a:defPPr>
      </a:lstStyle>
    </a:txDef>
  </a:objectDefaults>
  <a:extraClrSchemeLst/>
  <a:custClrLst>
    <a:custClr name="Orange">
      <a:srgbClr val="E68200"/>
    </a:custClr>
    <a:custClr name="Orange 65%">
      <a:srgbClr val="EFAE59"/>
    </a:custClr>
    <a:custClr name="Lila">
      <a:srgbClr val="863776"/>
    </a:custClr>
    <a:custClr name="Lila 65%">
      <a:srgbClr val="B07DA6"/>
    </a:custClr>
    <a:custClr name="Gelb">
      <a:srgbClr val="FDC500"/>
    </a:custClr>
    <a:custClr name="Gelb 65%">
      <a:srgbClr val="FED959"/>
    </a:custClr>
    <a:custClr name="Rosa">
      <a:srgbClr val="F6AA8A"/>
    </a:custClr>
    <a:custClr name="Rosa 65%">
      <a:srgbClr val="F9C8B3"/>
    </a:custClr>
    <a:custClr name="Pink">
      <a:srgbClr val="E60060"/>
    </a:custClr>
    <a:custClr name="Pink 65%">
      <a:srgbClr val="EF5997"/>
    </a:custClr>
    <a:custClr name="Rostrot">
      <a:srgbClr val="9C1006"/>
    </a:custClr>
    <a:custClr name="Rostrot 65%">
      <a:srgbClr val="BF635D"/>
    </a:custClr>
    <a:custClr name="Flieder">
      <a:srgbClr val="5F388E"/>
    </a:custClr>
    <a:custClr name="Flieder 65%">
      <a:srgbClr val="977DB5"/>
    </a:custClr>
    <a:custClr name="Hellblau">
      <a:srgbClr val="29BDEF"/>
    </a:custClr>
    <a:custClr name="Hellblau 65%">
      <a:srgbClr val="74D4F5"/>
    </a:custClr>
    <a:custClr name="Petrol">
      <a:srgbClr val="007188"/>
    </a:custClr>
    <a:custClr name="Petrol 65%">
      <a:srgbClr val="59A3B2"/>
    </a:custClr>
    <a:custClr name="Olivgrün">
      <a:srgbClr val="5C6833"/>
    </a:custClr>
    <a:custClr name="Olivgrün 65%">
      <a:srgbClr val="959D7A"/>
    </a:custClr>
    <a:custClr name="Mittelbraun">
      <a:srgbClr val="77482D"/>
    </a:custClr>
    <a:custClr name="Mittelbraun 65%">
      <a:srgbClr val="A68876"/>
    </a:custClr>
  </a:custClrLst>
  <a:extLst>
    <a:ext uri="{05A4C25C-085E-4340-85A3-A5531E510DB2}">
      <thm15:themeFamily xmlns:thm15="http://schemas.microsoft.com/office/thememl/2012/main" name="LMU Klinikum_PowerPoint_16x9.potx" id="{10DD0EC3-A2FC-4DB9-96E2-3E013604DDEB}" vid="{DF7B04B0-7EF3-4205-988B-84CE49114099}"/>
    </a:ext>
  </a:extLst>
</a:theme>
</file>

<file path=ppt/theme/theme5.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Sobi">
    <a:dk1>
      <a:srgbClr val="000000"/>
    </a:dk1>
    <a:lt1>
      <a:srgbClr val="FFFFFF"/>
    </a:lt1>
    <a:dk2>
      <a:srgbClr val="585854"/>
    </a:dk2>
    <a:lt2>
      <a:srgbClr val="9D9C98"/>
    </a:lt2>
    <a:accent1>
      <a:srgbClr val="EB9200"/>
    </a:accent1>
    <a:accent2>
      <a:srgbClr val="FCB832"/>
    </a:accent2>
    <a:accent3>
      <a:srgbClr val="2C5E77"/>
    </a:accent3>
    <a:accent4>
      <a:srgbClr val="4CA1A6"/>
    </a:accent4>
    <a:accent5>
      <a:srgbClr val="F15922"/>
    </a:accent5>
    <a:accent6>
      <a:srgbClr val="ABBFC9"/>
    </a:accent6>
    <a:hlink>
      <a:srgbClr val="0563C1"/>
    </a:hlink>
    <a:folHlink>
      <a:srgbClr val="954F71"/>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5C6420AD-1109-4008-8218-F31CC872CC22}">
  <we:reference id="wa104381063" version="1.0.0.1" store="en-GB"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738c95a8-6750-45aa-88af-610f913f5103">
      <Terms xmlns="http://schemas.microsoft.com/office/infopath/2007/PartnerControls"/>
    </lcf76f155ced4ddcb4097134ff3c332f>
    <TaxCatchAll xmlns="b4238778-dc0e-4366-9962-c91ac7a1ed0e">
      <Value>3</Value>
      <Value>2</Value>
      <Value>1</Value>
    </TaxCatchAll>
    <p313a5ce98d74179bc45620b65289838 xmlns="738c95a8-6750-45aa-88af-610f913f5103">
      <Terms xmlns="http://schemas.microsoft.com/office/infopath/2007/PartnerControls">
        <TermInfo xmlns="http://schemas.microsoft.com/office/infopath/2007/PartnerControls">
          <TermName xmlns="http://schemas.microsoft.com/office/infopath/2007/PartnerControls">Haematology</TermName>
          <TermId xmlns="http://schemas.microsoft.com/office/infopath/2007/PartnerControls">5920c2df-8629-43ab-9187-e58e2986e19d</TermId>
        </TermInfo>
      </Terms>
    </p313a5ce98d74179bc45620b65289838>
    <cc1a0134a7dd4104b3518ae07c3fd8ae xmlns="738c95a8-6750-45aa-88af-610f913f5103">
      <Terms xmlns="http://schemas.microsoft.com/office/infopath/2007/PartnerControls">
        <TermInfo xmlns="http://schemas.microsoft.com/office/infopath/2007/PartnerControls">
          <TermName xmlns="http://schemas.microsoft.com/office/infopath/2007/PartnerControls">Medical Affairs</TermName>
          <TermId xmlns="http://schemas.microsoft.com/office/infopath/2007/PartnerControls">348ca8d2-b8d9-4d27-afe1-896d3d6b1be8</TermId>
        </TermInfo>
      </Terms>
    </cc1a0134a7dd4104b3518ae07c3fd8ae>
    <b3b8c5b64f2c494c96cd53faf5c5a719 xmlns="738c95a8-6750-45aa-88af-610f913f5103">
      <Terms xmlns="http://schemas.microsoft.com/office/infopath/2007/PartnerControls">
        <TermInfo xmlns="http://schemas.microsoft.com/office/infopath/2007/PartnerControls">
          <TermName xmlns="http://schemas.microsoft.com/office/infopath/2007/PartnerControls">Project</TermName>
          <TermId xmlns="http://schemas.microsoft.com/office/infopath/2007/PartnerControls">ef332e20-8008-4a6b-bba5-5567d83cea6e</TermId>
        </TermInfo>
      </Terms>
    </b3b8c5b64f2c494c96cd53faf5c5a719>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0C29B53CBDEB854EBDCFB1A69AC17F61" ma:contentTypeVersion="28" ma:contentTypeDescription="Create a new document." ma:contentTypeScope="" ma:versionID="8553c301907c88acbba1db543fb90772">
  <xsd:schema xmlns:xsd="http://www.w3.org/2001/XMLSchema" xmlns:xs="http://www.w3.org/2001/XMLSchema" xmlns:p="http://schemas.microsoft.com/office/2006/metadata/properties" xmlns:ns2="b4238778-dc0e-4366-9962-c91ac7a1ed0e" xmlns:ns3="738c95a8-6750-45aa-88af-610f913f5103" xmlns:ns4="609a6879-d0c1-42e3-82dc-d8eec7660c58" targetNamespace="http://schemas.microsoft.com/office/2006/metadata/properties" ma:root="true" ma:fieldsID="d74a00f56a5dfda4fbf506eb136c5496" ns2:_="" ns3:_="" ns4:_="">
    <xsd:import namespace="b4238778-dc0e-4366-9962-c91ac7a1ed0e"/>
    <xsd:import namespace="738c95a8-6750-45aa-88af-610f913f5103"/>
    <xsd:import namespace="609a6879-d0c1-42e3-82dc-d8eec7660c58"/>
    <xsd:element name="properties">
      <xsd:complexType>
        <xsd:sequence>
          <xsd:element name="documentManagement">
            <xsd:complexType>
              <xsd:all>
                <xsd:element ref="ns2:TaxCatchAll" minOccurs="0"/>
                <xsd:element ref="ns3:p313a5ce98d74179bc45620b65289838" minOccurs="0"/>
                <xsd:element ref="ns3:cc1a0134a7dd4104b3518ae07c3fd8ae" minOccurs="0"/>
                <xsd:element ref="ns3:b3b8c5b64f2c494c96cd53faf5c5a719"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GenerationTime" minOccurs="0"/>
                <xsd:element ref="ns3:MediaServiceEventHashCode" minOccurs="0"/>
                <xsd:element ref="ns4:SharedWithUsers" minOccurs="0"/>
                <xsd:element ref="ns4:SharedWithDetails" minOccurs="0"/>
                <xsd:element ref="ns3:MediaLengthInSeconds" minOccurs="0"/>
                <xsd:element ref="ns3:lcf76f155ced4ddcb4097134ff3c332f" minOccurs="0"/>
                <xsd:element ref="ns3:MediaServiceOCR" minOccurs="0"/>
                <xsd:element ref="ns3:MediaServiceObjectDetectorVersions" minOccurs="0"/>
                <xsd:element ref="ns3:MediaServiceSearchProperties" minOccurs="0"/>
                <xsd:element ref="ns3:MediaServiceLocation" minOccurs="0"/>
                <xsd:element ref="ns3:MediaServiceBillingMetadata" minOccurs="0"/>
                <xsd:element ref="ns3:MediaServiceDoc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4238778-dc0e-4366-9962-c91ac7a1ed0e" elementFormDefault="qualified">
    <xsd:import namespace="http://schemas.microsoft.com/office/2006/documentManagement/types"/>
    <xsd:import namespace="http://schemas.microsoft.com/office/infopath/2007/PartnerControls"/>
    <xsd:element name="TaxCatchAll" ma:index="8" nillable="true" ma:displayName="Taxonomy Catch All Column" ma:hidden="true" ma:list="{db127460-d8b4-427f-9cbe-58f73e0a07a9}" ma:internalName="TaxCatchAll" ma:showField="CatchAllData" ma:web="609a6879-d0c1-42e3-82dc-d8eec7660c58">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738c95a8-6750-45aa-88af-610f913f5103" elementFormDefault="qualified">
    <xsd:import namespace="http://schemas.microsoft.com/office/2006/documentManagement/types"/>
    <xsd:import namespace="http://schemas.microsoft.com/office/infopath/2007/PartnerControls"/>
    <xsd:element name="p313a5ce98d74179bc45620b65289838" ma:index="10" nillable="true" ma:taxonomy="true" ma:internalName="p313a5ce98d74179bc45620b65289838" ma:taxonomyFieldName="Franchise" ma:displayName="franchise" ma:fieldId="{9313a5ce-98d7-4179-bc45-620b65289838}" ma:sspId="ab87fba6-b3a6-4e2a-943c-006c67f29307" ma:termSetId="bb3ecf80-5067-47fa-a325-40d4b7a9e9ab" ma:anchorId="00000000-0000-0000-0000-000000000000" ma:open="false" ma:isKeyword="false">
      <xsd:complexType>
        <xsd:sequence>
          <xsd:element ref="pc:Terms" minOccurs="0" maxOccurs="1"/>
        </xsd:sequence>
      </xsd:complexType>
    </xsd:element>
    <xsd:element name="cc1a0134a7dd4104b3518ae07c3fd8ae" ma:index="12" nillable="true" ma:taxonomy="true" ma:internalName="cc1a0134a7dd4104b3518ae07c3fd8ae" ma:taxonomyFieldName="Function" ma:displayName="function" ma:fieldId="{cc1a0134-a7dd-4104-b351-8ae07c3fd8ae}" ma:sspId="ab87fba6-b3a6-4e2a-943c-006c67f29307" ma:termSetId="de854747-5d57-4c24-8067-0549cb70b87d" ma:anchorId="00000000-0000-0000-0000-000000000000" ma:open="false" ma:isKeyword="false">
      <xsd:complexType>
        <xsd:sequence>
          <xsd:element ref="pc:Terms" minOccurs="0" maxOccurs="1"/>
        </xsd:sequence>
      </xsd:complexType>
    </xsd:element>
    <xsd:element name="b3b8c5b64f2c494c96cd53faf5c5a719" ma:index="14" nillable="true" ma:taxonomy="true" ma:internalName="b3b8c5b64f2c494c96cd53faf5c5a719" ma:taxonomyFieldName="Organisationtype" ma:displayName="organisationtype" ma:fieldId="{b3b8c5b6-4f2c-494c-96cd-53faf5c5a719}" ma:sspId="ab87fba6-b3a6-4e2a-943c-006c67f29307" ma:termSetId="14489088-61dd-4e64-827e-238ef81d0ace" ma:anchorId="00000000-0000-0000-0000-000000000000" ma:open="false" ma:isKeyword="false">
      <xsd:complexType>
        <xsd:sequence>
          <xsd:element ref="pc:Terms" minOccurs="0" maxOccurs="1"/>
        </xsd:sequence>
      </xsd:complexType>
    </xsd:element>
    <xsd:element name="MediaServiceMetadata" ma:index="15" nillable="true" ma:displayName="MediaServiceMetadata" ma:hidden="true" ma:internalName="MediaServiceMetadata" ma:readOnly="true">
      <xsd:simpleType>
        <xsd:restriction base="dms:Note"/>
      </xsd:simpleType>
    </xsd:element>
    <xsd:element name="MediaServiceFastMetadata" ma:index="16" nillable="true" ma:displayName="MediaServiceFastMetadata" ma:hidden="true" ma:internalName="MediaServiceFastMetadata" ma:readOnly="true">
      <xsd:simpleType>
        <xsd:restriction base="dms:Note"/>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DateTaken" ma:index="19" nillable="true" ma:displayName="MediaServiceDateTaken" ma:hidden="true" ma:internalName="MediaServiceDateTaken" ma:readOnly="true">
      <xsd:simpleType>
        <xsd:restriction base="dms:Text"/>
      </xsd:simpleType>
    </xsd:element>
    <xsd:element name="MediaServiceAutoTags" ma:index="20" nillable="true" ma:displayName="Tags" ma:internalName="MediaServiceAutoTags" ma:readOnly="true">
      <xsd:simpleType>
        <xsd:restriction base="dms:Text"/>
      </xsd:simpleType>
    </xsd:element>
    <xsd:element name="MediaServiceGenerationTime" ma:index="21" nillable="true" ma:displayName="MediaServiceGenerationTime" ma:hidden="true" ma:internalName="MediaServiceGenerationTime" ma:readOnly="true">
      <xsd:simpleType>
        <xsd:restriction base="dms:Text"/>
      </xsd:simpleType>
    </xsd:element>
    <xsd:element name="MediaServiceEventHashCode" ma:index="22" nillable="true" ma:displayName="MediaServiceEventHashCode" ma:hidden="true" ma:internalName="MediaServiceEventHashCode" ma:readOnly="true">
      <xsd:simpleType>
        <xsd:restriction base="dms:Text"/>
      </xsd:simpleType>
    </xsd:element>
    <xsd:element name="MediaLengthInSeconds" ma:index="25" nillable="true" ma:displayName="MediaLengthInSeconds" ma:hidden="true"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ab87fba6-b3a6-4e2a-943c-006c67f29307" ma:termSetId="09814cd3-568e-fe90-9814-8d621ff8fb84" ma:anchorId="fba54fb3-c3e1-fe81-a776-ca4b69148c4d" ma:open="true" ma:isKeyword="false">
      <xsd:complexType>
        <xsd:sequence>
          <xsd:element ref="pc:Terms" minOccurs="0" maxOccurs="1"/>
        </xsd:sequence>
      </xsd:complexType>
    </xsd:element>
    <xsd:element name="MediaServiceOCR" ma:index="28" nillable="true" ma:displayName="Extracted Text" ma:internalName="MediaServiceOCR" ma:readOnly="true">
      <xsd:simpleType>
        <xsd:restriction base="dms:Note">
          <xsd:maxLength value="255"/>
        </xsd:restriction>
      </xsd:simpleType>
    </xsd:element>
    <xsd:element name="MediaServiceObjectDetectorVersions" ma:index="29" nillable="true" ma:displayName="MediaServiceObjectDetectorVersions"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MediaServiceLocation" ma:index="31" nillable="true" ma:displayName="Location" ma:indexed="true" ma:internalName="MediaServiceLocation" ma:readOnly="true">
      <xsd:simpleType>
        <xsd:restriction base="dms:Text"/>
      </xsd:simpleType>
    </xsd:element>
    <xsd:element name="MediaServiceBillingMetadata" ma:index="32" nillable="true" ma:displayName="MediaServiceBillingMetadata" ma:hidden="true" ma:internalName="MediaServiceBillingMetadata" ma:readOnly="true">
      <xsd:simpleType>
        <xsd:restriction base="dms:Note"/>
      </xsd:simpleType>
    </xsd:element>
    <xsd:element name="MediaServiceDocTags" ma:index="33" nillable="true" ma:displayName="MediaServiceDocTags" ma:hidden="true" ma:internalName="MediaServiceDocTag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609a6879-d0c1-42e3-82dc-d8eec7660c58" elementFormDefault="qualified">
    <xsd:import namespace="http://schemas.microsoft.com/office/2006/documentManagement/types"/>
    <xsd:import namespace="http://schemas.microsoft.com/office/infopath/2007/PartnerControls"/>
    <xsd:element name="SharedWithUsers" ma:index="2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4"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EE2DA3DD-00E9-4781-B3B0-83B2F15B093C}">
  <ds:schemaRefs>
    <ds:schemaRef ds:uri="http://schemas.microsoft.com/sharepoint/v3/contenttype/forms"/>
  </ds:schemaRefs>
</ds:datastoreItem>
</file>

<file path=customXml/itemProps2.xml><?xml version="1.0" encoding="utf-8"?>
<ds:datastoreItem xmlns:ds="http://schemas.openxmlformats.org/officeDocument/2006/customXml" ds:itemID="{42B74876-02D1-4A2F-888B-612D480E6667}">
  <ds:schemaRefs>
    <ds:schemaRef ds:uri="http://purl.org/dc/elements/1.1/"/>
    <ds:schemaRef ds:uri="http://schemas.microsoft.com/office/2006/metadata/properties"/>
    <ds:schemaRef ds:uri="http://schemas.microsoft.com/office/infopath/2007/PartnerControls"/>
    <ds:schemaRef ds:uri="http://schemas.microsoft.com/office/2006/documentManagement/types"/>
    <ds:schemaRef ds:uri="http://www.w3.org/XML/1998/namespace"/>
    <ds:schemaRef ds:uri="http://purl.org/dc/terms/"/>
    <ds:schemaRef ds:uri="738c95a8-6750-45aa-88af-610f913f5103"/>
    <ds:schemaRef ds:uri="b4238778-dc0e-4366-9962-c91ac7a1ed0e"/>
    <ds:schemaRef ds:uri="http://schemas.openxmlformats.org/package/2006/metadata/core-properties"/>
    <ds:schemaRef ds:uri="609a6879-d0c1-42e3-82dc-d8eec7660c58"/>
    <ds:schemaRef ds:uri="http://purl.org/dc/dcmitype/"/>
  </ds:schemaRefs>
</ds:datastoreItem>
</file>

<file path=customXml/itemProps3.xml><?xml version="1.0" encoding="utf-8"?>
<ds:datastoreItem xmlns:ds="http://schemas.openxmlformats.org/officeDocument/2006/customXml" ds:itemID="{0C67A58C-983E-4FC5-BF9E-244F26699F9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b4238778-dc0e-4366-9962-c91ac7a1ed0e"/>
    <ds:schemaRef ds:uri="738c95a8-6750-45aa-88af-610f913f5103"/>
    <ds:schemaRef ds:uri="609a6879-d0c1-42e3-82dc-d8eec7660c5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2a2b3b7c-2102-4caf-911e-f24595387c50}" enabled="0" method="" siteId="{2a2b3b7c-2102-4caf-911e-f24595387c50}" removed="1"/>
</clbl:labelList>
</file>

<file path=docProps/app.xml><?xml version="1.0" encoding="utf-8"?>
<Properties xmlns="http://schemas.openxmlformats.org/officeDocument/2006/extended-properties" xmlns:vt="http://schemas.openxmlformats.org/officeDocument/2006/docPropsVTypes">
  <Template>blank</Template>
  <TotalTime>163</TotalTime>
  <Words>8207</Words>
  <Application>Microsoft Office PowerPoint</Application>
  <PresentationFormat>Widescreen</PresentationFormat>
  <Paragraphs>1271</Paragraphs>
  <Slides>56</Slides>
  <Notes>11</Notes>
  <HiddenSlides>0</HiddenSlides>
  <MMClips>0</MMClips>
  <ScaleCrop>false</ScaleCrop>
  <HeadingPairs>
    <vt:vector size="4" baseType="variant">
      <vt:variant>
        <vt:lpstr>Theme</vt:lpstr>
      </vt:variant>
      <vt:variant>
        <vt:i4>4</vt:i4>
      </vt:variant>
      <vt:variant>
        <vt:lpstr>Slide Titles</vt:lpstr>
      </vt:variant>
      <vt:variant>
        <vt:i4>56</vt:i4>
      </vt:variant>
    </vt:vector>
  </HeadingPairs>
  <TitlesOfParts>
    <vt:vector size="60" baseType="lpstr">
      <vt:lpstr>Office-tema</vt:lpstr>
      <vt:lpstr>Office Theme</vt:lpstr>
      <vt:lpstr>1_Office Theme</vt:lpstr>
      <vt:lpstr>LMU</vt:lpstr>
      <vt:lpstr>PowerPoint Presentation</vt:lpstr>
      <vt:lpstr>PowerPoint Presentation</vt:lpstr>
      <vt:lpstr>Disclaimer &amp; important information</vt:lpstr>
      <vt:lpstr>Introductions</vt:lpstr>
      <vt:lpstr>PowerPoint Presentation</vt:lpstr>
      <vt:lpstr>PowerPoint Presentation</vt:lpstr>
      <vt:lpstr>PowerPoint Presentation</vt:lpstr>
      <vt:lpstr>Classification of hypertriglyceridemia1–4</vt:lpstr>
      <vt:lpstr>PowerPoint Presentation</vt:lpstr>
      <vt:lpstr>Causes of severe hypertriglyceridemia1</vt:lpstr>
      <vt:lpstr>Acute pancreatitis: A medical emergency</vt:lpstr>
      <vt:lpstr>CALIBER study from the UK1</vt:lpstr>
      <vt:lpstr>General population study from Denmark1</vt:lpstr>
      <vt:lpstr>Association of genetic variants and acute pancreatitis risk</vt:lpstr>
      <vt:lpstr>Retrospective cohort study of ~7 million patients1 </vt:lpstr>
      <vt:lpstr>Urgent unmet need for targeted therapies</vt:lpstr>
      <vt:lpstr>PowerPoint Presentation</vt:lpstr>
      <vt:lpstr>Target apoC-III to reduce pancreatitis risk </vt:lpstr>
      <vt:lpstr>Disclosures</vt:lpstr>
      <vt:lpstr>ApoC-III is an important regulator of  triglyceride metabolism</vt:lpstr>
      <vt:lpstr>Targeting apoC-III reduces TG levels  and the risk of acute pancreatitis1–9</vt:lpstr>
      <vt:lpstr>RNA targeting strategies to reduce apoC-III </vt:lpstr>
      <vt:lpstr>RNA targeting strategies to reduce apoC-III1–5</vt:lpstr>
      <vt:lpstr>ApoC-III targeting effectively reduced  triglyceride levels in FCS at 12 months1-3</vt:lpstr>
      <vt:lpstr>ApoC-III targeting showed an effective reduction of pancreatitis events in FCS</vt:lpstr>
      <vt:lpstr>Balance study with olezarsen in FCS: Study design1</vt:lpstr>
      <vt:lpstr>Balance study with olezarsen in FCS:  Reduction in TG through 12 months1,2</vt:lpstr>
      <vt:lpstr>Balance study with olezarsen in FCS:  Pancreatitis events in olezarsen-treated patients1</vt:lpstr>
      <vt:lpstr>Balance study with olezarsen in FCS:  Safety and tolerability profile1</vt:lpstr>
      <vt:lpstr>Patient case: Treatment with apoC-III inhibition Impact on TG levels and pancreatitis incidence </vt:lpstr>
      <vt:lpstr>Clinical impact on healthcare costs for FCS patients1</vt:lpstr>
      <vt:lpstr>CORE/CORE2 studies: Olezarsen in sHTG patients1</vt:lpstr>
      <vt:lpstr>Conclusions</vt:lpstr>
      <vt:lpstr>PowerPoint Presentation</vt:lpstr>
      <vt:lpstr>Tackling Pancreatitis Risk in Severe Hypertriglyceridemia From Evidence to Clinical Practice</vt:lpstr>
      <vt:lpstr>Disclosures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Data from a large electronic health records database  covering persons in Germany, Italy, Spain and the UK </vt:lpstr>
      <vt:lpstr>PowerPoint Presentation</vt:lpstr>
      <vt:lpstr>PowerPoint Presentation</vt:lpstr>
      <vt:lpstr>PowerPoint Presentation</vt:lpstr>
      <vt:lpstr>PowerPoint Presentation</vt:lpstr>
    </vt:vector>
  </TitlesOfParts>
  <Company>Swedish Orphan Biovitrum AB (publ)</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Are you using the right template?</dc:title>
  <dc:creator>Emmelie Persson</dc:creator>
  <cp:lastModifiedBy>Miriam Souto</cp:lastModifiedBy>
  <cp:revision>10</cp:revision>
  <cp:lastPrinted>2021-11-29T12:20:20Z</cp:lastPrinted>
  <dcterms:created xsi:type="dcterms:W3CDTF">2021-01-13T12:47:11Z</dcterms:created>
  <dcterms:modified xsi:type="dcterms:W3CDTF">2026-06-02T13:22:04Z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0x0101000C29B53CBDEB854EBDCFB1A69AC17F61</vt:lpwstr>
  </property>
  <property fmtid="{D5CDD505-2E9C-101B-9397-08002B2CF9AE}" pid="3" name="MediaServiceImageTags">
    <vt:lpwstr/>
  </property>
  <property fmtid="{D5CDD505-2E9C-101B-9397-08002B2CF9AE}" pid="4" name="_ExtendedDescription">
    <vt:lpwstr/>
  </property>
  <property fmtid="{D5CDD505-2E9C-101B-9397-08002B2CF9AE}" pid="5" name="MSIP_Label_defa4170-0d19-0005-0004-bc88714345d2_Enabled">
    <vt:lpwstr>true</vt:lpwstr>
  </property>
  <property fmtid="{D5CDD505-2E9C-101B-9397-08002B2CF9AE}" pid="6" name="MSIP_Label_defa4170-0d19-0005-0004-bc88714345d2_SetDate">
    <vt:lpwstr>2025-06-30T08:04:15Z</vt:lpwstr>
  </property>
  <property fmtid="{D5CDD505-2E9C-101B-9397-08002B2CF9AE}" pid="7" name="MSIP_Label_defa4170-0d19-0005-0004-bc88714345d2_Method">
    <vt:lpwstr>Standard</vt:lpwstr>
  </property>
  <property fmtid="{D5CDD505-2E9C-101B-9397-08002B2CF9AE}" pid="8" name="MSIP_Label_defa4170-0d19-0005-0004-bc88714345d2_Name">
    <vt:lpwstr>defa4170-0d19-0005-0004-bc88714345d2</vt:lpwstr>
  </property>
  <property fmtid="{D5CDD505-2E9C-101B-9397-08002B2CF9AE}" pid="9" name="MSIP_Label_defa4170-0d19-0005-0004-bc88714345d2_SiteId">
    <vt:lpwstr>8633fcf3-c866-4f0f-8102-3a9370fa5d2d</vt:lpwstr>
  </property>
  <property fmtid="{D5CDD505-2E9C-101B-9397-08002B2CF9AE}" pid="10" name="MSIP_Label_defa4170-0d19-0005-0004-bc88714345d2_ActionId">
    <vt:lpwstr>3def413f-4969-43fc-a885-e46f3c2323e0</vt:lpwstr>
  </property>
  <property fmtid="{D5CDD505-2E9C-101B-9397-08002B2CF9AE}" pid="11" name="MSIP_Label_defa4170-0d19-0005-0004-bc88714345d2_ContentBits">
    <vt:lpwstr>0</vt:lpwstr>
  </property>
  <property fmtid="{D5CDD505-2E9C-101B-9397-08002B2CF9AE}" pid="12" name="MSIP_Label_defa4170-0d19-0005-0004-bc88714345d2_Tag">
    <vt:lpwstr>10, 3, 0, 1</vt:lpwstr>
  </property>
  <property fmtid="{D5CDD505-2E9C-101B-9397-08002B2CF9AE}" pid="13" name="Franchise">
    <vt:lpwstr>3;#Haematology|5920c2df-8629-43ab-9187-e58e2986e19d</vt:lpwstr>
  </property>
  <property fmtid="{D5CDD505-2E9C-101B-9397-08002B2CF9AE}" pid="14" name="Function">
    <vt:lpwstr>2;#Medical Affairs|348ca8d2-b8d9-4d27-afe1-896d3d6b1be8</vt:lpwstr>
  </property>
  <property fmtid="{D5CDD505-2E9C-101B-9397-08002B2CF9AE}" pid="15" name="Organisationtype">
    <vt:lpwstr>1;#Project|ef332e20-8008-4a6b-bba5-5567d83cea6e</vt:lpwstr>
  </property>
</Properties>
</file>